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30" r:id="rId4"/>
    <p:sldId id="331" r:id="rId5"/>
    <p:sldId id="332" r:id="rId6"/>
    <p:sldId id="333" r:id="rId7"/>
    <p:sldId id="334" r:id="rId8"/>
    <p:sldId id="335" r:id="rId9"/>
    <p:sldId id="257" r:id="rId10"/>
    <p:sldId id="258" r:id="rId11"/>
    <p:sldId id="259" r:id="rId12"/>
    <p:sldId id="336" r:id="rId13"/>
    <p:sldId id="260" r:id="rId14"/>
    <p:sldId id="261" r:id="rId15"/>
    <p:sldId id="262" r:id="rId16"/>
    <p:sldId id="263" r:id="rId17"/>
    <p:sldId id="264" r:id="rId18"/>
    <p:sldId id="265" r:id="rId19"/>
    <p:sldId id="337" r:id="rId20"/>
    <p:sldId id="338" r:id="rId21"/>
    <p:sldId id="339" r:id="rId22"/>
    <p:sldId id="340" r:id="rId23"/>
    <p:sldId id="341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342" r:id="rId35"/>
    <p:sldId id="276" r:id="rId36"/>
    <p:sldId id="277" r:id="rId37"/>
    <p:sldId id="278" r:id="rId38"/>
    <p:sldId id="279" r:id="rId39"/>
    <p:sldId id="343" r:id="rId40"/>
    <p:sldId id="344" r:id="rId41"/>
    <p:sldId id="345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351" r:id="rId53"/>
    <p:sldId id="352" r:id="rId54"/>
    <p:sldId id="290" r:id="rId55"/>
    <p:sldId id="291" r:id="rId56"/>
    <p:sldId id="292" r:id="rId57"/>
    <p:sldId id="293" r:id="rId58"/>
    <p:sldId id="346" r:id="rId59"/>
    <p:sldId id="347" r:id="rId60"/>
    <p:sldId id="348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49" r:id="rId69"/>
    <p:sldId id="350" r:id="rId70"/>
    <p:sldId id="310" r:id="rId71"/>
    <p:sldId id="313" r:id="rId72"/>
    <p:sldId id="314" r:id="rId73"/>
    <p:sldId id="315" r:id="rId74"/>
    <p:sldId id="316" r:id="rId75"/>
    <p:sldId id="317" r:id="rId76"/>
    <p:sldId id="318" r:id="rId77"/>
    <p:sldId id="321" r:id="rId78"/>
    <p:sldId id="355" r:id="rId79"/>
    <p:sldId id="322" r:id="rId80"/>
    <p:sldId id="323" r:id="rId81"/>
    <p:sldId id="324" r:id="rId82"/>
    <p:sldId id="353" r:id="rId83"/>
    <p:sldId id="354" r:id="rId84"/>
    <p:sldId id="329" r:id="rId8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microsoft.com/office/2016/11/relationships/changesInfo" Target="changesInfos/changesInfo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365AB353-4AB0-48AF-A7AE-D4BD8981FA8C}"/>
    <pc:docChg chg="custSel addSld delSld modSld">
      <pc:chgData name="Viet Anh Nguyen" userId="b95f61ff061388d5" providerId="LiveId" clId="{365AB353-4AB0-48AF-A7AE-D4BD8981FA8C}" dt="2022-03-09T09:36:39.654" v="4536"/>
      <pc:docMkLst>
        <pc:docMk/>
      </pc:docMkLst>
      <pc:sldChg chg="addSp delSp mod">
        <pc:chgData name="Viet Anh Nguyen" userId="b95f61ff061388d5" providerId="LiveId" clId="{365AB353-4AB0-48AF-A7AE-D4BD8981FA8C}" dt="2022-03-04T06:29:03.428" v="844"/>
        <pc:sldMkLst>
          <pc:docMk/>
          <pc:sldMk cId="0" sldId="256"/>
        </pc:sldMkLst>
        <pc:inkChg chg="add del">
          <ac:chgData name="Viet Anh Nguyen" userId="b95f61ff061388d5" providerId="LiveId" clId="{365AB353-4AB0-48AF-A7AE-D4BD8981FA8C}" dt="2022-03-04T06:28:48.553" v="808"/>
          <ac:inkMkLst>
            <pc:docMk/>
            <pc:sldMk cId="0" sldId="256"/>
            <ac:inkMk id="2" creationId="{03C25301-08A9-4D1B-B706-75C68AB39F67}"/>
          </ac:inkMkLst>
        </pc:inkChg>
        <pc:inkChg chg="add del">
          <ac:chgData name="Viet Anh Nguyen" userId="b95f61ff061388d5" providerId="LiveId" clId="{365AB353-4AB0-48AF-A7AE-D4BD8981FA8C}" dt="2022-03-04T06:28:48.553" v="808"/>
          <ac:inkMkLst>
            <pc:docMk/>
            <pc:sldMk cId="0" sldId="256"/>
            <ac:inkMk id="3" creationId="{04407298-D73D-44BA-A35C-1B9E05C7CA66}"/>
          </ac:inkMkLst>
        </pc:inkChg>
        <pc:inkChg chg="add del">
          <ac:chgData name="Viet Anh Nguyen" userId="b95f61ff061388d5" providerId="LiveId" clId="{365AB353-4AB0-48AF-A7AE-D4BD8981FA8C}" dt="2022-03-04T06:28:48.553" v="808"/>
          <ac:inkMkLst>
            <pc:docMk/>
            <pc:sldMk cId="0" sldId="256"/>
            <ac:inkMk id="4" creationId="{29945A61-B5BD-460E-BED6-110B92BFA5F4}"/>
          </ac:inkMkLst>
        </pc:inkChg>
        <pc:inkChg chg="add del">
          <ac:chgData name="Viet Anh Nguyen" userId="b95f61ff061388d5" providerId="LiveId" clId="{365AB353-4AB0-48AF-A7AE-D4BD8981FA8C}" dt="2022-03-04T06:28:49.722" v="812"/>
          <ac:inkMkLst>
            <pc:docMk/>
            <pc:sldMk cId="0" sldId="256"/>
            <ac:inkMk id="5" creationId="{F407ABD3-F038-4E83-8D50-17803483459C}"/>
          </ac:inkMkLst>
        </pc:inkChg>
        <pc:inkChg chg="add del">
          <ac:chgData name="Viet Anh Nguyen" userId="b95f61ff061388d5" providerId="LiveId" clId="{365AB353-4AB0-48AF-A7AE-D4BD8981FA8C}" dt="2022-03-04T06:28:49.722" v="812"/>
          <ac:inkMkLst>
            <pc:docMk/>
            <pc:sldMk cId="0" sldId="256"/>
            <ac:inkMk id="6" creationId="{A9C9794F-A436-4173-A395-80BF4C26B71A}"/>
          </ac:inkMkLst>
        </pc:inkChg>
        <pc:inkChg chg="add del">
          <ac:chgData name="Viet Anh Nguyen" userId="b95f61ff061388d5" providerId="LiveId" clId="{365AB353-4AB0-48AF-A7AE-D4BD8981FA8C}" dt="2022-03-04T06:28:49.722" v="812"/>
          <ac:inkMkLst>
            <pc:docMk/>
            <pc:sldMk cId="0" sldId="256"/>
            <ac:inkMk id="7" creationId="{C679EFB8-D93C-4469-99F3-A16D0CA57F98}"/>
          </ac:inkMkLst>
        </pc:inkChg>
        <pc:inkChg chg="add del">
          <ac:chgData name="Viet Anh Nguyen" userId="b95f61ff061388d5" providerId="LiveId" clId="{365AB353-4AB0-48AF-A7AE-D4BD8981FA8C}" dt="2022-03-04T06:28:49.722" v="812"/>
          <ac:inkMkLst>
            <pc:docMk/>
            <pc:sldMk cId="0" sldId="256"/>
            <ac:inkMk id="8" creationId="{B26A71B5-5B43-422E-86D3-CEB82B1E550A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9" creationId="{E9CF028A-8F8D-4D48-9392-7E8FE11A5D25}"/>
          </ac:inkMkLst>
        </pc:inkChg>
        <pc:inkChg chg="add del">
          <ac:chgData name="Viet Anh Nguyen" userId="b95f61ff061388d5" providerId="LiveId" clId="{365AB353-4AB0-48AF-A7AE-D4BD8981FA8C}" dt="2022-03-04T06:28:50.973" v="817"/>
          <ac:inkMkLst>
            <pc:docMk/>
            <pc:sldMk cId="0" sldId="256"/>
            <ac:inkMk id="10" creationId="{2E402528-4B9E-48C7-9B97-9F6B5B5B5F0E}"/>
          </ac:inkMkLst>
        </pc:inkChg>
        <pc:inkChg chg="add del">
          <ac:chgData name="Viet Anh Nguyen" userId="b95f61ff061388d5" providerId="LiveId" clId="{365AB353-4AB0-48AF-A7AE-D4BD8981FA8C}" dt="2022-03-04T06:28:50.973" v="817"/>
          <ac:inkMkLst>
            <pc:docMk/>
            <pc:sldMk cId="0" sldId="256"/>
            <ac:inkMk id="11" creationId="{BC411910-58FD-4B8E-AC18-E33CAE80C49B}"/>
          </ac:inkMkLst>
        </pc:inkChg>
        <pc:inkChg chg="add del">
          <ac:chgData name="Viet Anh Nguyen" userId="b95f61ff061388d5" providerId="LiveId" clId="{365AB353-4AB0-48AF-A7AE-D4BD8981FA8C}" dt="2022-03-04T06:28:50.973" v="817"/>
          <ac:inkMkLst>
            <pc:docMk/>
            <pc:sldMk cId="0" sldId="256"/>
            <ac:inkMk id="12" creationId="{B67668D1-E608-45B7-9F4C-D63B36DB2981}"/>
          </ac:inkMkLst>
        </pc:inkChg>
        <pc:inkChg chg="add del">
          <ac:chgData name="Viet Anh Nguyen" userId="b95f61ff061388d5" providerId="LiveId" clId="{365AB353-4AB0-48AF-A7AE-D4BD8981FA8C}" dt="2022-03-04T06:28:50.973" v="817"/>
          <ac:inkMkLst>
            <pc:docMk/>
            <pc:sldMk cId="0" sldId="256"/>
            <ac:inkMk id="13" creationId="{9B070C37-EF07-429D-8DDC-F3F7ECB8B3DB}"/>
          </ac:inkMkLst>
        </pc:inkChg>
        <pc:inkChg chg="add del">
          <ac:chgData name="Viet Anh Nguyen" userId="b95f61ff061388d5" providerId="LiveId" clId="{365AB353-4AB0-48AF-A7AE-D4BD8981FA8C}" dt="2022-03-04T06:28:52.241" v="820"/>
          <ac:inkMkLst>
            <pc:docMk/>
            <pc:sldMk cId="0" sldId="256"/>
            <ac:inkMk id="14" creationId="{7AA24D9D-5185-45C7-9C3A-D2F0DE056915}"/>
          </ac:inkMkLst>
        </pc:inkChg>
        <pc:inkChg chg="add del">
          <ac:chgData name="Viet Anh Nguyen" userId="b95f61ff061388d5" providerId="LiveId" clId="{365AB353-4AB0-48AF-A7AE-D4BD8981FA8C}" dt="2022-03-04T06:28:52.241" v="820"/>
          <ac:inkMkLst>
            <pc:docMk/>
            <pc:sldMk cId="0" sldId="256"/>
            <ac:inkMk id="15" creationId="{72F3A256-FA1A-403C-AA24-49E2D51A41F7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16" creationId="{7B1776D3-4DA8-4EFF-B85E-FC169D268E91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17" creationId="{0B939066-ECA3-474F-95DC-C96E99D8B513}"/>
          </ac:inkMkLst>
        </pc:inkChg>
        <pc:inkChg chg="add del">
          <ac:chgData name="Viet Anh Nguyen" userId="b95f61ff061388d5" providerId="LiveId" clId="{365AB353-4AB0-48AF-A7AE-D4BD8981FA8C}" dt="2022-03-04T06:28:53.997" v="825"/>
          <ac:inkMkLst>
            <pc:docMk/>
            <pc:sldMk cId="0" sldId="256"/>
            <ac:inkMk id="18" creationId="{ACBE6C46-022E-4C7B-BFF2-7D7BFC52183C}"/>
          </ac:inkMkLst>
        </pc:inkChg>
        <pc:inkChg chg="add del">
          <ac:chgData name="Viet Anh Nguyen" userId="b95f61ff061388d5" providerId="LiveId" clId="{365AB353-4AB0-48AF-A7AE-D4BD8981FA8C}" dt="2022-03-04T06:28:53.997" v="825"/>
          <ac:inkMkLst>
            <pc:docMk/>
            <pc:sldMk cId="0" sldId="256"/>
            <ac:inkMk id="19" creationId="{241A18A3-0D8E-416C-9268-9E1D5F05BF5F}"/>
          </ac:inkMkLst>
        </pc:inkChg>
        <pc:inkChg chg="add del">
          <ac:chgData name="Viet Anh Nguyen" userId="b95f61ff061388d5" providerId="LiveId" clId="{365AB353-4AB0-48AF-A7AE-D4BD8981FA8C}" dt="2022-03-04T06:28:53.997" v="825"/>
          <ac:inkMkLst>
            <pc:docMk/>
            <pc:sldMk cId="0" sldId="256"/>
            <ac:inkMk id="20" creationId="{BD7C681F-F0EC-4CFE-B972-55321423F1BA}"/>
          </ac:inkMkLst>
        </pc:inkChg>
        <pc:inkChg chg="add del">
          <ac:chgData name="Viet Anh Nguyen" userId="b95f61ff061388d5" providerId="LiveId" clId="{365AB353-4AB0-48AF-A7AE-D4BD8981FA8C}" dt="2022-03-04T06:28:53.997" v="825"/>
          <ac:inkMkLst>
            <pc:docMk/>
            <pc:sldMk cId="0" sldId="256"/>
            <ac:inkMk id="21" creationId="{880DBF7B-8EBF-4277-A3EA-C9B1F3A33CB2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22" creationId="{94173CA7-D0AA-4AB7-B376-5B6C9B2922CC}"/>
          </ac:inkMkLst>
        </pc:inkChg>
        <pc:inkChg chg="add del">
          <ac:chgData name="Viet Anh Nguyen" userId="b95f61ff061388d5" providerId="LiveId" clId="{365AB353-4AB0-48AF-A7AE-D4BD8981FA8C}" dt="2022-03-04T06:28:57.643" v="831"/>
          <ac:inkMkLst>
            <pc:docMk/>
            <pc:sldMk cId="0" sldId="256"/>
            <ac:inkMk id="23" creationId="{FD402E44-8F2A-43FF-AE1F-DEF78AFE4621}"/>
          </ac:inkMkLst>
        </pc:inkChg>
        <pc:inkChg chg="add del">
          <ac:chgData name="Viet Anh Nguyen" userId="b95f61ff061388d5" providerId="LiveId" clId="{365AB353-4AB0-48AF-A7AE-D4BD8981FA8C}" dt="2022-03-04T06:28:57.643" v="831"/>
          <ac:inkMkLst>
            <pc:docMk/>
            <pc:sldMk cId="0" sldId="256"/>
            <ac:inkMk id="24" creationId="{15F9A05D-0F20-4E6E-88CA-8089056BCD62}"/>
          </ac:inkMkLst>
        </pc:inkChg>
        <pc:inkChg chg="add del">
          <ac:chgData name="Viet Anh Nguyen" userId="b95f61ff061388d5" providerId="LiveId" clId="{365AB353-4AB0-48AF-A7AE-D4BD8981FA8C}" dt="2022-03-04T06:28:57.643" v="831"/>
          <ac:inkMkLst>
            <pc:docMk/>
            <pc:sldMk cId="0" sldId="256"/>
            <ac:inkMk id="25" creationId="{477EE212-4722-4BBB-92CB-C7B7AB3CD62B}"/>
          </ac:inkMkLst>
        </pc:inkChg>
        <pc:inkChg chg="add del">
          <ac:chgData name="Viet Anh Nguyen" userId="b95f61ff061388d5" providerId="LiveId" clId="{365AB353-4AB0-48AF-A7AE-D4BD8981FA8C}" dt="2022-03-04T06:28:57.643" v="831"/>
          <ac:inkMkLst>
            <pc:docMk/>
            <pc:sldMk cId="0" sldId="256"/>
            <ac:inkMk id="26" creationId="{CD78F725-DC1C-40E4-8E09-ADD0A0AF249E}"/>
          </ac:inkMkLst>
        </pc:inkChg>
        <pc:inkChg chg="add del">
          <ac:chgData name="Viet Anh Nguyen" userId="b95f61ff061388d5" providerId="LiveId" clId="{365AB353-4AB0-48AF-A7AE-D4BD8981FA8C}" dt="2022-03-04T06:28:57.643" v="831"/>
          <ac:inkMkLst>
            <pc:docMk/>
            <pc:sldMk cId="0" sldId="256"/>
            <ac:inkMk id="27" creationId="{64B43C5D-5504-4873-8A9E-164E9AD4AE32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28" creationId="{90EF2A4E-4B93-4807-96B7-E0CA2B13A15B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29" creationId="{34FA8319-B4F5-48D5-A0CA-8F4A1A48742A}"/>
          </ac:inkMkLst>
        </pc:inkChg>
        <pc:inkChg chg="add del">
          <ac:chgData name="Viet Anh Nguyen" userId="b95f61ff061388d5" providerId="LiveId" clId="{365AB353-4AB0-48AF-A7AE-D4BD8981FA8C}" dt="2022-03-04T06:29:00.881" v="838"/>
          <ac:inkMkLst>
            <pc:docMk/>
            <pc:sldMk cId="0" sldId="256"/>
            <ac:inkMk id="30" creationId="{0AF99754-DC03-456B-A12F-8E6652A3BC6D}"/>
          </ac:inkMkLst>
        </pc:inkChg>
        <pc:inkChg chg="add del">
          <ac:chgData name="Viet Anh Nguyen" userId="b95f61ff061388d5" providerId="LiveId" clId="{365AB353-4AB0-48AF-A7AE-D4BD8981FA8C}" dt="2022-03-04T06:29:00.881" v="838"/>
          <ac:inkMkLst>
            <pc:docMk/>
            <pc:sldMk cId="0" sldId="256"/>
            <ac:inkMk id="31" creationId="{7F0D616B-7553-422A-B8F5-F7F790BAE8FE}"/>
          </ac:inkMkLst>
        </pc:inkChg>
        <pc:inkChg chg="add del">
          <ac:chgData name="Viet Anh Nguyen" userId="b95f61ff061388d5" providerId="LiveId" clId="{365AB353-4AB0-48AF-A7AE-D4BD8981FA8C}" dt="2022-03-04T06:29:00.881" v="838"/>
          <ac:inkMkLst>
            <pc:docMk/>
            <pc:sldMk cId="0" sldId="256"/>
            <ac:inkMk id="64" creationId="{920B1F04-A495-4720-8A87-E060451CD8D2}"/>
          </ac:inkMkLst>
        </pc:inkChg>
        <pc:inkChg chg="add del">
          <ac:chgData name="Viet Anh Nguyen" userId="b95f61ff061388d5" providerId="LiveId" clId="{365AB353-4AB0-48AF-A7AE-D4BD8981FA8C}" dt="2022-03-04T06:29:00.881" v="838"/>
          <ac:inkMkLst>
            <pc:docMk/>
            <pc:sldMk cId="0" sldId="256"/>
            <ac:inkMk id="65" creationId="{1FE73314-8F23-4D4E-B37F-8E8CB6BB46B9}"/>
          </ac:inkMkLst>
        </pc:inkChg>
        <pc:inkChg chg="add del">
          <ac:chgData name="Viet Anh Nguyen" userId="b95f61ff061388d5" providerId="LiveId" clId="{365AB353-4AB0-48AF-A7AE-D4BD8981FA8C}" dt="2022-03-04T06:29:01.801" v="840"/>
          <ac:inkMkLst>
            <pc:docMk/>
            <pc:sldMk cId="0" sldId="256"/>
            <ac:inkMk id="66" creationId="{5BB1A97A-3397-4C17-B430-FC852D6770A1}"/>
          </ac:inkMkLst>
        </pc:inkChg>
        <pc:inkChg chg="add del">
          <ac:chgData name="Viet Anh Nguyen" userId="b95f61ff061388d5" providerId="LiveId" clId="{365AB353-4AB0-48AF-A7AE-D4BD8981FA8C}" dt="2022-03-04T06:29:01.801" v="840"/>
          <ac:inkMkLst>
            <pc:docMk/>
            <pc:sldMk cId="0" sldId="256"/>
            <ac:inkMk id="67" creationId="{21D678AE-4F98-47CF-8A3D-1DC6D59FF55F}"/>
          </ac:inkMkLst>
        </pc:inkChg>
        <pc:inkChg chg="add del">
          <ac:chgData name="Viet Anh Nguyen" userId="b95f61ff061388d5" providerId="LiveId" clId="{365AB353-4AB0-48AF-A7AE-D4BD8981FA8C}" dt="2022-03-04T06:29:01.801" v="840"/>
          <ac:inkMkLst>
            <pc:docMk/>
            <pc:sldMk cId="0" sldId="256"/>
            <ac:inkMk id="68" creationId="{27EE1DA6-707F-4487-9A4F-3652639D1EC8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69" creationId="{02D1BE66-B835-4015-99B0-0CEC17B79B13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70" creationId="{0150DFDF-AA1D-4647-8AE8-7F6DC0D3E821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71" creationId="{C07F7920-001A-42A0-BBC0-081677C36CB1}"/>
          </ac:inkMkLst>
        </pc:inkChg>
        <pc:inkChg chg="add del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72" creationId="{8BD058AF-43C4-4DC6-A213-4F533B40232E}"/>
          </ac:inkMkLst>
        </pc:inkChg>
        <pc:inkChg chg="add">
          <ac:chgData name="Viet Anh Nguyen" userId="b95f61ff061388d5" providerId="LiveId" clId="{365AB353-4AB0-48AF-A7AE-D4BD8981FA8C}" dt="2022-03-04T06:29:03.428" v="844"/>
          <ac:inkMkLst>
            <pc:docMk/>
            <pc:sldMk cId="0" sldId="256"/>
            <ac:inkMk id="73" creationId="{5F4A2C1C-ADE7-4663-9CF3-AEC247382A35}"/>
          </ac:inkMkLst>
        </pc:inkChg>
      </pc:sldChg>
      <pc:sldChg chg="addSp mod">
        <pc:chgData name="Viet Anh Nguyen" userId="b95f61ff061388d5" providerId="LiveId" clId="{365AB353-4AB0-48AF-A7AE-D4BD8981FA8C}" dt="2022-03-04T06:36:46.108" v="1048" actId="9405"/>
        <pc:sldMkLst>
          <pc:docMk/>
          <pc:sldMk cId="0" sldId="260"/>
        </pc:sldMkLst>
        <pc:inkChg chg="add">
          <ac:chgData name="Viet Anh Nguyen" userId="b95f61ff061388d5" providerId="LiveId" clId="{365AB353-4AB0-48AF-A7AE-D4BD8981FA8C}" dt="2022-03-04T06:35:08.946" v="1043" actId="9405"/>
          <ac:inkMkLst>
            <pc:docMk/>
            <pc:sldMk cId="0" sldId="260"/>
            <ac:inkMk id="2" creationId="{E00FAABC-E704-4653-9CAF-68BA0AE9A86E}"/>
          </ac:inkMkLst>
        </pc:inkChg>
        <pc:inkChg chg="add">
          <ac:chgData name="Viet Anh Nguyen" userId="b95f61ff061388d5" providerId="LiveId" clId="{365AB353-4AB0-48AF-A7AE-D4BD8981FA8C}" dt="2022-03-04T06:35:20.348" v="1044" actId="9405"/>
          <ac:inkMkLst>
            <pc:docMk/>
            <pc:sldMk cId="0" sldId="260"/>
            <ac:inkMk id="3" creationId="{12EA2160-CD42-44E3-8BA3-36F2BDD08EF3}"/>
          </ac:inkMkLst>
        </pc:inkChg>
        <pc:inkChg chg="add">
          <ac:chgData name="Viet Anh Nguyen" userId="b95f61ff061388d5" providerId="LiveId" clId="{365AB353-4AB0-48AF-A7AE-D4BD8981FA8C}" dt="2022-03-04T06:36:28.828" v="1045" actId="9405"/>
          <ac:inkMkLst>
            <pc:docMk/>
            <pc:sldMk cId="0" sldId="260"/>
            <ac:inkMk id="4" creationId="{61F179BB-291B-4066-9BC8-1F071B594A44}"/>
          </ac:inkMkLst>
        </pc:inkChg>
        <pc:inkChg chg="add">
          <ac:chgData name="Viet Anh Nguyen" userId="b95f61ff061388d5" providerId="LiveId" clId="{365AB353-4AB0-48AF-A7AE-D4BD8981FA8C}" dt="2022-03-04T06:36:30.305" v="1046" actId="9405"/>
          <ac:inkMkLst>
            <pc:docMk/>
            <pc:sldMk cId="0" sldId="260"/>
            <ac:inkMk id="5" creationId="{FD7E7D53-34DC-4045-A65E-389470966B7B}"/>
          </ac:inkMkLst>
        </pc:inkChg>
        <pc:inkChg chg="add">
          <ac:chgData name="Viet Anh Nguyen" userId="b95f61ff061388d5" providerId="LiveId" clId="{365AB353-4AB0-48AF-A7AE-D4BD8981FA8C}" dt="2022-03-04T06:36:41.829" v="1047" actId="9405"/>
          <ac:inkMkLst>
            <pc:docMk/>
            <pc:sldMk cId="0" sldId="260"/>
            <ac:inkMk id="6" creationId="{D789DC9A-A11E-4E0A-838B-549AEE17113B}"/>
          </ac:inkMkLst>
        </pc:inkChg>
        <pc:inkChg chg="add">
          <ac:chgData name="Viet Anh Nguyen" userId="b95f61ff061388d5" providerId="LiveId" clId="{365AB353-4AB0-48AF-A7AE-D4BD8981FA8C}" dt="2022-03-04T06:36:46.108" v="1048" actId="9405"/>
          <ac:inkMkLst>
            <pc:docMk/>
            <pc:sldMk cId="0" sldId="260"/>
            <ac:inkMk id="7" creationId="{3CC96827-C6B3-4D56-BD3F-D34B385FF8D6}"/>
          </ac:inkMkLst>
        </pc:inkChg>
      </pc:sldChg>
      <pc:sldChg chg="addSp delSp mod">
        <pc:chgData name="Viet Anh Nguyen" userId="b95f61ff061388d5" providerId="LiveId" clId="{365AB353-4AB0-48AF-A7AE-D4BD8981FA8C}" dt="2022-03-04T06:40:10.044" v="1085"/>
        <pc:sldMkLst>
          <pc:docMk/>
          <pc:sldMk cId="0" sldId="261"/>
        </pc:sldMkLst>
        <pc:inkChg chg="add del">
          <ac:chgData name="Viet Anh Nguyen" userId="b95f61ff061388d5" providerId="LiveId" clId="{365AB353-4AB0-48AF-A7AE-D4BD8981FA8C}" dt="2022-03-04T06:39:55.679" v="1056"/>
          <ac:inkMkLst>
            <pc:docMk/>
            <pc:sldMk cId="0" sldId="261"/>
            <ac:inkMk id="2" creationId="{E2C85A56-CE6C-48FF-94F9-05FC8AF1CC71}"/>
          </ac:inkMkLst>
        </pc:inkChg>
        <pc:inkChg chg="add del">
          <ac:chgData name="Viet Anh Nguyen" userId="b95f61ff061388d5" providerId="LiveId" clId="{365AB353-4AB0-48AF-A7AE-D4BD8981FA8C}" dt="2022-03-04T06:39:55.679" v="1056"/>
          <ac:inkMkLst>
            <pc:docMk/>
            <pc:sldMk cId="0" sldId="261"/>
            <ac:inkMk id="3" creationId="{5EBCBA8C-1C97-43BF-B7BD-0E7243AC1868}"/>
          </ac:inkMkLst>
        </pc:inkChg>
        <pc:inkChg chg="add del">
          <ac:chgData name="Viet Anh Nguyen" userId="b95f61ff061388d5" providerId="LiveId" clId="{365AB353-4AB0-48AF-A7AE-D4BD8981FA8C}" dt="2022-03-04T06:39:55.679" v="1056"/>
          <ac:inkMkLst>
            <pc:docMk/>
            <pc:sldMk cId="0" sldId="261"/>
            <ac:inkMk id="4" creationId="{2F9F5ECD-69FC-40D3-8398-8687290A29DE}"/>
          </ac:inkMkLst>
        </pc:inkChg>
        <pc:inkChg chg="add del">
          <ac:chgData name="Viet Anh Nguyen" userId="b95f61ff061388d5" providerId="LiveId" clId="{365AB353-4AB0-48AF-A7AE-D4BD8981FA8C}" dt="2022-03-04T06:39:55.679" v="1056"/>
          <ac:inkMkLst>
            <pc:docMk/>
            <pc:sldMk cId="0" sldId="261"/>
            <ac:inkMk id="5" creationId="{FCCAC6C2-06C1-42A6-92D2-0F75F65013AA}"/>
          </ac:inkMkLst>
        </pc:inkChg>
        <pc:inkChg chg="add del">
          <ac:chgData name="Viet Anh Nguyen" userId="b95f61ff061388d5" providerId="LiveId" clId="{365AB353-4AB0-48AF-A7AE-D4BD8981FA8C}" dt="2022-03-04T06:39:55.679" v="1056"/>
          <ac:inkMkLst>
            <pc:docMk/>
            <pc:sldMk cId="0" sldId="261"/>
            <ac:inkMk id="6" creationId="{FBE9C32A-0832-4F8E-AA73-55E1A95C3478}"/>
          </ac:inkMkLst>
        </pc:inkChg>
        <pc:inkChg chg="add del">
          <ac:chgData name="Viet Anh Nguyen" userId="b95f61ff061388d5" providerId="LiveId" clId="{365AB353-4AB0-48AF-A7AE-D4BD8981FA8C}" dt="2022-03-04T06:39:55.679" v="1056"/>
          <ac:inkMkLst>
            <pc:docMk/>
            <pc:sldMk cId="0" sldId="261"/>
            <ac:inkMk id="7" creationId="{D97F34B5-871C-4D66-B688-C75CD9199365}"/>
          </ac:inkMkLst>
        </pc:inkChg>
        <pc:inkChg chg="add del">
          <ac:chgData name="Viet Anh Nguyen" userId="b95f61ff061388d5" providerId="LiveId" clId="{365AB353-4AB0-48AF-A7AE-D4BD8981FA8C}" dt="2022-03-04T06:39:55.679" v="1056"/>
          <ac:inkMkLst>
            <pc:docMk/>
            <pc:sldMk cId="0" sldId="261"/>
            <ac:inkMk id="8" creationId="{E8D0267A-CB90-4446-A899-7DAD1B27E96C}"/>
          </ac:inkMkLst>
        </pc:inkChg>
        <pc:inkChg chg="add del">
          <ac:chgData name="Viet Anh Nguyen" userId="b95f61ff061388d5" providerId="LiveId" clId="{365AB353-4AB0-48AF-A7AE-D4BD8981FA8C}" dt="2022-03-04T06:39:58.903" v="1062"/>
          <ac:inkMkLst>
            <pc:docMk/>
            <pc:sldMk cId="0" sldId="261"/>
            <ac:inkMk id="9" creationId="{4A818116-6417-43AE-BBF7-19BE726C258B}"/>
          </ac:inkMkLst>
        </pc:inkChg>
        <pc:inkChg chg="add del">
          <ac:chgData name="Viet Anh Nguyen" userId="b95f61ff061388d5" providerId="LiveId" clId="{365AB353-4AB0-48AF-A7AE-D4BD8981FA8C}" dt="2022-03-04T06:39:58.903" v="1062"/>
          <ac:inkMkLst>
            <pc:docMk/>
            <pc:sldMk cId="0" sldId="261"/>
            <ac:inkMk id="10" creationId="{6AA21315-1CC7-4E8B-9607-09AB74DE160D}"/>
          </ac:inkMkLst>
        </pc:inkChg>
        <pc:inkChg chg="add del">
          <ac:chgData name="Viet Anh Nguyen" userId="b95f61ff061388d5" providerId="LiveId" clId="{365AB353-4AB0-48AF-A7AE-D4BD8981FA8C}" dt="2022-03-04T06:39:58.903" v="1062"/>
          <ac:inkMkLst>
            <pc:docMk/>
            <pc:sldMk cId="0" sldId="261"/>
            <ac:inkMk id="11" creationId="{478C61C7-D489-4EFD-882A-B8549B7C073E}"/>
          </ac:inkMkLst>
        </pc:inkChg>
        <pc:inkChg chg="add del">
          <ac:chgData name="Viet Anh Nguyen" userId="b95f61ff061388d5" providerId="LiveId" clId="{365AB353-4AB0-48AF-A7AE-D4BD8981FA8C}" dt="2022-03-04T06:39:58.903" v="1062"/>
          <ac:inkMkLst>
            <pc:docMk/>
            <pc:sldMk cId="0" sldId="261"/>
            <ac:inkMk id="12" creationId="{2C802EDE-E689-406F-A6C4-926526AE988D}"/>
          </ac:inkMkLst>
        </pc:inkChg>
        <pc:inkChg chg="add del">
          <ac:chgData name="Viet Anh Nguyen" userId="b95f61ff061388d5" providerId="LiveId" clId="{365AB353-4AB0-48AF-A7AE-D4BD8981FA8C}" dt="2022-03-04T06:39:58.903" v="1062"/>
          <ac:inkMkLst>
            <pc:docMk/>
            <pc:sldMk cId="0" sldId="261"/>
            <ac:inkMk id="13" creationId="{CDA8BA40-9B50-4E54-8209-E349B32E0B76}"/>
          </ac:inkMkLst>
        </pc:inkChg>
        <pc:inkChg chg="add del">
          <ac:chgData name="Viet Anh Nguyen" userId="b95f61ff061388d5" providerId="LiveId" clId="{365AB353-4AB0-48AF-A7AE-D4BD8981FA8C}" dt="2022-03-04T06:39:58.903" v="1062"/>
          <ac:inkMkLst>
            <pc:docMk/>
            <pc:sldMk cId="0" sldId="261"/>
            <ac:inkMk id="14" creationId="{F562D514-6268-42E2-8125-CBD6AA6A18B8}"/>
          </ac:inkMkLst>
        </pc:inkChg>
        <pc:inkChg chg="add del">
          <ac:chgData name="Viet Anh Nguyen" userId="b95f61ff061388d5" providerId="LiveId" clId="{365AB353-4AB0-48AF-A7AE-D4BD8981FA8C}" dt="2022-03-04T06:39:58.903" v="1062"/>
          <ac:inkMkLst>
            <pc:docMk/>
            <pc:sldMk cId="0" sldId="261"/>
            <ac:inkMk id="15" creationId="{2220B006-81D8-4464-B200-4DA16E974EA8}"/>
          </ac:inkMkLst>
        </pc:inkChg>
        <pc:inkChg chg="add del">
          <ac:chgData name="Viet Anh Nguyen" userId="b95f61ff061388d5" providerId="LiveId" clId="{365AB353-4AB0-48AF-A7AE-D4BD8981FA8C}" dt="2022-03-04T06:40:01.962" v="1066"/>
          <ac:inkMkLst>
            <pc:docMk/>
            <pc:sldMk cId="0" sldId="261"/>
            <ac:inkMk id="16" creationId="{8CDDDFF5-85B4-4A3E-8D1D-CFD9B8149249}"/>
          </ac:inkMkLst>
        </pc:inkChg>
        <pc:inkChg chg="add del">
          <ac:chgData name="Viet Anh Nguyen" userId="b95f61ff061388d5" providerId="LiveId" clId="{365AB353-4AB0-48AF-A7AE-D4BD8981FA8C}" dt="2022-03-04T06:40:01.962" v="1066"/>
          <ac:inkMkLst>
            <pc:docMk/>
            <pc:sldMk cId="0" sldId="261"/>
            <ac:inkMk id="17" creationId="{B79982A9-19FD-4506-AE71-D0C0BD422B36}"/>
          </ac:inkMkLst>
        </pc:inkChg>
        <pc:inkChg chg="add del">
          <ac:chgData name="Viet Anh Nguyen" userId="b95f61ff061388d5" providerId="LiveId" clId="{365AB353-4AB0-48AF-A7AE-D4BD8981FA8C}" dt="2022-03-04T06:40:01.962" v="1066"/>
          <ac:inkMkLst>
            <pc:docMk/>
            <pc:sldMk cId="0" sldId="261"/>
            <ac:inkMk id="18" creationId="{79F1AF85-91A5-4764-9EF5-E75A072F7639}"/>
          </ac:inkMkLst>
        </pc:inkChg>
        <pc:inkChg chg="add del">
          <ac:chgData name="Viet Anh Nguyen" userId="b95f61ff061388d5" providerId="LiveId" clId="{365AB353-4AB0-48AF-A7AE-D4BD8981FA8C}" dt="2022-03-04T06:40:01.962" v="1066"/>
          <ac:inkMkLst>
            <pc:docMk/>
            <pc:sldMk cId="0" sldId="261"/>
            <ac:inkMk id="19" creationId="{066F1733-8D6E-40D2-9175-B70B0E190FCB}"/>
          </ac:inkMkLst>
        </pc:inkChg>
        <pc:inkChg chg="add">
          <ac:chgData name="Viet Anh Nguyen" userId="b95f61ff061388d5" providerId="LiveId" clId="{365AB353-4AB0-48AF-A7AE-D4BD8981FA8C}" dt="2022-03-04T06:40:01.962" v="1066"/>
          <ac:inkMkLst>
            <pc:docMk/>
            <pc:sldMk cId="0" sldId="261"/>
            <ac:inkMk id="20" creationId="{E45DD607-36EC-4AE4-BB9A-946244CC60FD}"/>
          </ac:inkMkLst>
        </pc:inkChg>
        <pc:inkChg chg="add del">
          <ac:chgData name="Viet Anh Nguyen" userId="b95f61ff061388d5" providerId="LiveId" clId="{365AB353-4AB0-48AF-A7AE-D4BD8981FA8C}" dt="2022-03-04T06:40:04.753" v="1074"/>
          <ac:inkMkLst>
            <pc:docMk/>
            <pc:sldMk cId="0" sldId="261"/>
            <ac:inkMk id="21" creationId="{CDC68459-F8E1-4FF9-9000-26712038F15E}"/>
          </ac:inkMkLst>
        </pc:inkChg>
        <pc:inkChg chg="add del">
          <ac:chgData name="Viet Anh Nguyen" userId="b95f61ff061388d5" providerId="LiveId" clId="{365AB353-4AB0-48AF-A7AE-D4BD8981FA8C}" dt="2022-03-04T06:40:04.753" v="1074"/>
          <ac:inkMkLst>
            <pc:docMk/>
            <pc:sldMk cId="0" sldId="261"/>
            <ac:inkMk id="22" creationId="{5A03042D-94E2-4710-AA12-7FD79EF53FB3}"/>
          </ac:inkMkLst>
        </pc:inkChg>
        <pc:inkChg chg="add del">
          <ac:chgData name="Viet Anh Nguyen" userId="b95f61ff061388d5" providerId="LiveId" clId="{365AB353-4AB0-48AF-A7AE-D4BD8981FA8C}" dt="2022-03-04T06:40:04.753" v="1074"/>
          <ac:inkMkLst>
            <pc:docMk/>
            <pc:sldMk cId="0" sldId="261"/>
            <ac:inkMk id="23" creationId="{DA150F80-E60C-4E7B-938F-9F6C95CEBE16}"/>
          </ac:inkMkLst>
        </pc:inkChg>
        <pc:inkChg chg="add del">
          <ac:chgData name="Viet Anh Nguyen" userId="b95f61ff061388d5" providerId="LiveId" clId="{365AB353-4AB0-48AF-A7AE-D4BD8981FA8C}" dt="2022-03-04T06:40:04.753" v="1074"/>
          <ac:inkMkLst>
            <pc:docMk/>
            <pc:sldMk cId="0" sldId="261"/>
            <ac:inkMk id="24" creationId="{642EDFA0-5E0E-4528-9A0A-92C868481939}"/>
          </ac:inkMkLst>
        </pc:inkChg>
        <pc:inkChg chg="add del">
          <ac:chgData name="Viet Anh Nguyen" userId="b95f61ff061388d5" providerId="LiveId" clId="{365AB353-4AB0-48AF-A7AE-D4BD8981FA8C}" dt="2022-03-04T06:40:04.753" v="1074"/>
          <ac:inkMkLst>
            <pc:docMk/>
            <pc:sldMk cId="0" sldId="261"/>
            <ac:inkMk id="25" creationId="{DC0E14B5-E568-4754-8942-0B5DD5D5FC2D}"/>
          </ac:inkMkLst>
        </pc:inkChg>
        <pc:inkChg chg="add del">
          <ac:chgData name="Viet Anh Nguyen" userId="b95f61ff061388d5" providerId="LiveId" clId="{365AB353-4AB0-48AF-A7AE-D4BD8981FA8C}" dt="2022-03-04T06:40:04.753" v="1074"/>
          <ac:inkMkLst>
            <pc:docMk/>
            <pc:sldMk cId="0" sldId="261"/>
            <ac:inkMk id="26" creationId="{889A4245-111E-4C29-A540-FD75F6FC815C}"/>
          </ac:inkMkLst>
        </pc:inkChg>
        <pc:inkChg chg="add del">
          <ac:chgData name="Viet Anh Nguyen" userId="b95f61ff061388d5" providerId="LiveId" clId="{365AB353-4AB0-48AF-A7AE-D4BD8981FA8C}" dt="2022-03-04T06:40:04.753" v="1074"/>
          <ac:inkMkLst>
            <pc:docMk/>
            <pc:sldMk cId="0" sldId="261"/>
            <ac:inkMk id="27" creationId="{50C476EA-61AC-48A9-BC67-8F627C3665D9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28" creationId="{2E7CDB8A-806C-4859-A3C4-AE3BC9A66292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29" creationId="{741EB1B6-DFA1-4285-8979-5A03727AEC14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30" creationId="{6BE8E1D8-278E-4DEF-BD94-06968DE5B1B0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31" creationId="{0CC664F2-B476-4912-AE74-034A294B4A45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96" creationId="{59F4EFD5-39A1-4F5E-9842-8B77ECA67099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97" creationId="{867AF306-2F60-43B4-AB94-373E51112270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108" creationId="{151C7B9B-FB50-4953-8898-F4D13ED7BD22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109" creationId="{56F45571-6E0A-49CC-95BA-981FB505842B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110" creationId="{666777DA-BB6B-4CA7-8254-8FAF68607B74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111" creationId="{4DCD7E2B-1D71-4FCB-9924-AC4D68BA18FE}"/>
          </ac:inkMkLst>
        </pc:inkChg>
        <pc:inkChg chg="add del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112" creationId="{9DC1F281-C259-4AEE-B109-FF428C9BFC9D}"/>
          </ac:inkMkLst>
        </pc:inkChg>
        <pc:inkChg chg="add">
          <ac:chgData name="Viet Anh Nguyen" userId="b95f61ff061388d5" providerId="LiveId" clId="{365AB353-4AB0-48AF-A7AE-D4BD8981FA8C}" dt="2022-03-04T06:40:10.044" v="1085"/>
          <ac:inkMkLst>
            <pc:docMk/>
            <pc:sldMk cId="0" sldId="261"/>
            <ac:inkMk id="113" creationId="{5589B790-4CEB-4233-B991-81934D487DCA}"/>
          </ac:inkMkLst>
        </pc:inkChg>
      </pc:sldChg>
      <pc:sldChg chg="addSp delSp modSp mod">
        <pc:chgData name="Viet Anh Nguyen" userId="b95f61ff061388d5" providerId="LiveId" clId="{365AB353-4AB0-48AF-A7AE-D4BD8981FA8C}" dt="2022-03-07T09:51:14.087" v="3550"/>
        <pc:sldMkLst>
          <pc:docMk/>
          <pc:sldMk cId="0" sldId="268"/>
        </pc:sldMkLst>
        <pc:inkChg chg="add del">
          <ac:chgData name="Viet Anh Nguyen" userId="b95f61ff061388d5" providerId="LiveId" clId="{365AB353-4AB0-48AF-A7AE-D4BD8981FA8C}" dt="2022-03-07T06:26:30.576" v="1844"/>
          <ac:inkMkLst>
            <pc:docMk/>
            <pc:sldMk cId="0" sldId="268"/>
            <ac:inkMk id="2" creationId="{2369A009-223C-4F82-B45A-7C0285842D8E}"/>
          </ac:inkMkLst>
        </pc:inkChg>
        <pc:inkChg chg="add del">
          <ac:chgData name="Viet Anh Nguyen" userId="b95f61ff061388d5" providerId="LiveId" clId="{365AB353-4AB0-48AF-A7AE-D4BD8981FA8C}" dt="2022-03-07T06:26:30.576" v="1844"/>
          <ac:inkMkLst>
            <pc:docMk/>
            <pc:sldMk cId="0" sldId="268"/>
            <ac:inkMk id="3" creationId="{9626980B-EBAE-4825-9136-227BB2B64BC8}"/>
          </ac:inkMkLst>
        </pc:inkChg>
        <pc:inkChg chg="add del">
          <ac:chgData name="Viet Anh Nguyen" userId="b95f61ff061388d5" providerId="LiveId" clId="{365AB353-4AB0-48AF-A7AE-D4BD8981FA8C}" dt="2022-03-07T06:26:30.576" v="1844"/>
          <ac:inkMkLst>
            <pc:docMk/>
            <pc:sldMk cId="0" sldId="268"/>
            <ac:inkMk id="4" creationId="{5F5D4D5A-4272-4B0A-AAEB-C8B28417F583}"/>
          </ac:inkMkLst>
        </pc:inkChg>
        <pc:inkChg chg="add del">
          <ac:chgData name="Viet Anh Nguyen" userId="b95f61ff061388d5" providerId="LiveId" clId="{365AB353-4AB0-48AF-A7AE-D4BD8981FA8C}" dt="2022-03-07T06:26:30.576" v="1844"/>
          <ac:inkMkLst>
            <pc:docMk/>
            <pc:sldMk cId="0" sldId="268"/>
            <ac:inkMk id="5" creationId="{AB8E9CFB-AAB6-4CD1-A39D-8C4C1D2E595E}"/>
          </ac:inkMkLst>
        </pc:inkChg>
        <pc:inkChg chg="add del">
          <ac:chgData name="Viet Anh Nguyen" userId="b95f61ff061388d5" providerId="LiveId" clId="{365AB353-4AB0-48AF-A7AE-D4BD8981FA8C}" dt="2022-03-07T06:26:30.576" v="1844"/>
          <ac:inkMkLst>
            <pc:docMk/>
            <pc:sldMk cId="0" sldId="268"/>
            <ac:inkMk id="6" creationId="{CE174673-3C33-45F1-9C28-E15126CD3527}"/>
          </ac:inkMkLst>
        </pc:inkChg>
        <pc:inkChg chg="add del">
          <ac:chgData name="Viet Anh Nguyen" userId="b95f61ff061388d5" providerId="LiveId" clId="{365AB353-4AB0-48AF-A7AE-D4BD8981FA8C}" dt="2022-03-07T06:26:31.794" v="1848"/>
          <ac:inkMkLst>
            <pc:docMk/>
            <pc:sldMk cId="0" sldId="268"/>
            <ac:inkMk id="7" creationId="{038E88EA-A351-4147-9F5C-B034D4C782B9}"/>
          </ac:inkMkLst>
        </pc:inkChg>
        <pc:inkChg chg="add del">
          <ac:chgData name="Viet Anh Nguyen" userId="b95f61ff061388d5" providerId="LiveId" clId="{365AB353-4AB0-48AF-A7AE-D4BD8981FA8C}" dt="2022-03-07T06:26:31.794" v="1848"/>
          <ac:inkMkLst>
            <pc:docMk/>
            <pc:sldMk cId="0" sldId="268"/>
            <ac:inkMk id="8" creationId="{584D445C-157D-4A20-9439-F8A50424F99B}"/>
          </ac:inkMkLst>
        </pc:inkChg>
        <pc:inkChg chg="add del">
          <ac:chgData name="Viet Anh Nguyen" userId="b95f61ff061388d5" providerId="LiveId" clId="{365AB353-4AB0-48AF-A7AE-D4BD8981FA8C}" dt="2022-03-07T06:26:31.794" v="1848"/>
          <ac:inkMkLst>
            <pc:docMk/>
            <pc:sldMk cId="0" sldId="268"/>
            <ac:inkMk id="9" creationId="{30B757FE-3A7B-46B1-8848-D7C9248F8701}"/>
          </ac:inkMkLst>
        </pc:inkChg>
        <pc:inkChg chg="add del">
          <ac:chgData name="Viet Anh Nguyen" userId="b95f61ff061388d5" providerId="LiveId" clId="{365AB353-4AB0-48AF-A7AE-D4BD8981FA8C}" dt="2022-03-07T06:26:31.794" v="1848"/>
          <ac:inkMkLst>
            <pc:docMk/>
            <pc:sldMk cId="0" sldId="268"/>
            <ac:inkMk id="10" creationId="{AB07E6EB-C2F2-491A-B487-8ED09D516536}"/>
          </ac:inkMkLst>
        </pc:inkChg>
        <pc:inkChg chg="add">
          <ac:chgData name="Viet Anh Nguyen" userId="b95f61ff061388d5" providerId="LiveId" clId="{365AB353-4AB0-48AF-A7AE-D4BD8981FA8C}" dt="2022-03-07T06:26:31.794" v="1848"/>
          <ac:inkMkLst>
            <pc:docMk/>
            <pc:sldMk cId="0" sldId="268"/>
            <ac:inkMk id="11" creationId="{7D741ADF-B517-4B72-9505-8ECF9D6F12FA}"/>
          </ac:inkMkLst>
        </pc:inkChg>
        <pc:inkChg chg="add del">
          <ac:chgData name="Viet Anh Nguyen" userId="b95f61ff061388d5" providerId="LiveId" clId="{365AB353-4AB0-48AF-A7AE-D4BD8981FA8C}" dt="2022-03-07T06:26:33.819" v="1852"/>
          <ac:inkMkLst>
            <pc:docMk/>
            <pc:sldMk cId="0" sldId="268"/>
            <ac:inkMk id="12" creationId="{75EA1A3B-C4D3-4ACA-B15B-7C214DFF75FC}"/>
          </ac:inkMkLst>
        </pc:inkChg>
        <pc:inkChg chg="add del">
          <ac:chgData name="Viet Anh Nguyen" userId="b95f61ff061388d5" providerId="LiveId" clId="{365AB353-4AB0-48AF-A7AE-D4BD8981FA8C}" dt="2022-03-07T06:26:33.819" v="1852"/>
          <ac:inkMkLst>
            <pc:docMk/>
            <pc:sldMk cId="0" sldId="268"/>
            <ac:inkMk id="13" creationId="{42A8E1D7-DB42-4432-B9EF-4CDA0CEBDD52}"/>
          </ac:inkMkLst>
        </pc:inkChg>
        <pc:inkChg chg="add del">
          <ac:chgData name="Viet Anh Nguyen" userId="b95f61ff061388d5" providerId="LiveId" clId="{365AB353-4AB0-48AF-A7AE-D4BD8981FA8C}" dt="2022-03-07T06:26:33.819" v="1852"/>
          <ac:inkMkLst>
            <pc:docMk/>
            <pc:sldMk cId="0" sldId="268"/>
            <ac:inkMk id="14" creationId="{9B9FFDDA-7E05-45A7-B939-675FDE3042FB}"/>
          </ac:inkMkLst>
        </pc:inkChg>
        <pc:inkChg chg="add del">
          <ac:chgData name="Viet Anh Nguyen" userId="b95f61ff061388d5" providerId="LiveId" clId="{365AB353-4AB0-48AF-A7AE-D4BD8981FA8C}" dt="2022-03-07T06:26:35.879" v="1858"/>
          <ac:inkMkLst>
            <pc:docMk/>
            <pc:sldMk cId="0" sldId="268"/>
            <ac:inkMk id="15" creationId="{783F9884-B47A-4549-A332-75DA3C76BA7E}"/>
          </ac:inkMkLst>
        </pc:inkChg>
        <pc:inkChg chg="add del">
          <ac:chgData name="Viet Anh Nguyen" userId="b95f61ff061388d5" providerId="LiveId" clId="{365AB353-4AB0-48AF-A7AE-D4BD8981FA8C}" dt="2022-03-07T06:26:35.879" v="1858"/>
          <ac:inkMkLst>
            <pc:docMk/>
            <pc:sldMk cId="0" sldId="268"/>
            <ac:inkMk id="16" creationId="{77C290D4-B754-46EB-A11B-42633C667DB9}"/>
          </ac:inkMkLst>
        </pc:inkChg>
        <pc:inkChg chg="add del">
          <ac:chgData name="Viet Anh Nguyen" userId="b95f61ff061388d5" providerId="LiveId" clId="{365AB353-4AB0-48AF-A7AE-D4BD8981FA8C}" dt="2022-03-07T06:26:35.879" v="1858"/>
          <ac:inkMkLst>
            <pc:docMk/>
            <pc:sldMk cId="0" sldId="268"/>
            <ac:inkMk id="17" creationId="{E0462A69-BAD6-47CC-88ED-49B5BDFFE255}"/>
          </ac:inkMkLst>
        </pc:inkChg>
        <pc:inkChg chg="add del">
          <ac:chgData name="Viet Anh Nguyen" userId="b95f61ff061388d5" providerId="LiveId" clId="{365AB353-4AB0-48AF-A7AE-D4BD8981FA8C}" dt="2022-03-07T06:26:35.879" v="1858"/>
          <ac:inkMkLst>
            <pc:docMk/>
            <pc:sldMk cId="0" sldId="268"/>
            <ac:inkMk id="18" creationId="{7B69D17D-3283-4515-B887-DB9003E4226A}"/>
          </ac:inkMkLst>
        </pc:inkChg>
        <pc:inkChg chg="add del">
          <ac:chgData name="Viet Anh Nguyen" userId="b95f61ff061388d5" providerId="LiveId" clId="{365AB353-4AB0-48AF-A7AE-D4BD8981FA8C}" dt="2022-03-07T06:26:35.879" v="1858"/>
          <ac:inkMkLst>
            <pc:docMk/>
            <pc:sldMk cId="0" sldId="268"/>
            <ac:inkMk id="19" creationId="{287DCA41-8D74-402B-93A5-B9A79E48A790}"/>
          </ac:inkMkLst>
        </pc:inkChg>
        <pc:inkChg chg="add del">
          <ac:chgData name="Viet Anh Nguyen" userId="b95f61ff061388d5" providerId="LiveId" clId="{365AB353-4AB0-48AF-A7AE-D4BD8981FA8C}" dt="2022-03-07T06:26:35.879" v="1858"/>
          <ac:inkMkLst>
            <pc:docMk/>
            <pc:sldMk cId="0" sldId="268"/>
            <ac:inkMk id="20" creationId="{34589D36-8364-4ABA-9748-3B1ABAD983EE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1" creationId="{9B938D77-5D44-4205-9C4F-1B3E7A56C467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2" creationId="{8B299B32-42F0-442B-86A7-7FDE3E784DA5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3" creationId="{9094002F-951E-407D-87F0-84305036057E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4" creationId="{EC3A7EF0-5583-4A3E-AD81-76C084BE084C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5" creationId="{DD2D0CD9-3684-4FBE-A338-B0C963DC513D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6" creationId="{64A405B1-5DEB-40E8-B7F0-3D240FA32C56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7" creationId="{48A568A4-82A3-44B5-92E5-17C678DFC791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8" creationId="{E54A0524-0728-4494-B58D-D673B1C337FC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29" creationId="{B8DF50C0-E7DA-480E-807B-A4644DD89E22}"/>
          </ac:inkMkLst>
        </pc:inkChg>
        <pc:inkChg chg="add del">
          <ac:chgData name="Viet Anh Nguyen" userId="b95f61ff061388d5" providerId="LiveId" clId="{365AB353-4AB0-48AF-A7AE-D4BD8981FA8C}" dt="2022-03-07T06:26:39.904" v="1868"/>
          <ac:inkMkLst>
            <pc:docMk/>
            <pc:sldMk cId="0" sldId="268"/>
            <ac:inkMk id="30" creationId="{CC83FDF8-98A1-4B26-9815-D070EEB753AC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31" creationId="{F7AE9F20-8A43-41C8-8E7C-7EA2A16B40F3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28" creationId="{320565F0-05AF-473B-8EE4-A8E785D0B5A1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29" creationId="{42877087-9512-4301-A17A-A6553FA07529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0" creationId="{AA559A55-5951-47A4-8D20-82F2BD2F6045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1" creationId="{D2EDD187-8581-4309-A628-F1C5696A18E7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2" creationId="{C1D764F9-258A-4C15-BE46-98B39003F1AF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3" creationId="{0FCE2C2C-B1BB-4735-8513-C33F9EFA3AB7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4" creationId="{FD1BE1AD-30D4-4377-A903-5341E5947BC3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5" creationId="{64251CED-5543-4003-B8C8-FBD1E627D487}"/>
          </ac:inkMkLst>
        </pc:inkChg>
        <pc:inkChg chg="add del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6" creationId="{D95B8944-2EF8-4D77-B4E2-60D643B34A63}"/>
          </ac:inkMkLst>
        </pc:inkChg>
        <pc:inkChg chg="add">
          <ac:chgData name="Viet Anh Nguyen" userId="b95f61ff061388d5" providerId="LiveId" clId="{365AB353-4AB0-48AF-A7AE-D4BD8981FA8C}" dt="2022-03-07T06:26:43.100" v="1878"/>
          <ac:inkMkLst>
            <pc:docMk/>
            <pc:sldMk cId="0" sldId="268"/>
            <ac:inkMk id="137" creationId="{3BC84CBC-DE4E-4DFA-81A9-B0DDA692C1FF}"/>
          </ac:inkMkLst>
        </pc:inkChg>
        <pc:inkChg chg="add del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38" creationId="{B010EFCB-AE61-4BE1-88CB-C0ABCB7C2F94}"/>
          </ac:inkMkLst>
        </pc:inkChg>
        <pc:inkChg chg="add del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39" creationId="{AE59E316-4420-4A50-B6C4-769E0C070171}"/>
          </ac:inkMkLst>
        </pc:inkChg>
        <pc:inkChg chg="add del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40" creationId="{2CA9F3F1-8C62-408D-862E-386C361C5DFB}"/>
          </ac:inkMkLst>
        </pc:inkChg>
        <pc:inkChg chg="add del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41" creationId="{5CE7B8F5-2AEB-46E7-99E2-F4C6ABD73021}"/>
          </ac:inkMkLst>
        </pc:inkChg>
        <pc:inkChg chg="add del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42" creationId="{5CF52B88-F18F-4B8B-9C5F-DED6EB43CEFA}"/>
          </ac:inkMkLst>
        </pc:inkChg>
        <pc:inkChg chg="add del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49" creationId="{DC985E5E-AB5D-48DE-8A86-1BA16593690F}"/>
          </ac:inkMkLst>
        </pc:inkChg>
        <pc:inkChg chg="add del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50" creationId="{4E78DF78-51C3-44E8-B62B-4CCC8E1E2479}"/>
          </ac:inkMkLst>
        </pc:inkChg>
        <pc:inkChg chg="add del">
          <ac:chgData name="Viet Anh Nguyen" userId="b95f61ff061388d5" providerId="LiveId" clId="{365AB353-4AB0-48AF-A7AE-D4BD8981FA8C}" dt="2022-03-07T06:28:27.122" v="1888"/>
          <ac:inkMkLst>
            <pc:docMk/>
            <pc:sldMk cId="0" sldId="268"/>
            <ac:inkMk id="151" creationId="{C43CBE16-CC92-4E10-8404-BD535C0E519B}"/>
          </ac:inkMkLst>
        </pc:inkChg>
        <pc:inkChg chg="add">
          <ac:chgData name="Viet Anh Nguyen" userId="b95f61ff061388d5" providerId="LiveId" clId="{365AB353-4AB0-48AF-A7AE-D4BD8981FA8C}" dt="2022-03-07T06:28:26.005" v="1886"/>
          <ac:inkMkLst>
            <pc:docMk/>
            <pc:sldMk cId="0" sldId="268"/>
            <ac:inkMk id="152" creationId="{F0708C3E-68C2-4046-957F-9EAEBC0B42DC}"/>
          </ac:inkMkLst>
        </pc:inkChg>
        <pc:inkChg chg="add del">
          <ac:chgData name="Viet Anh Nguyen" userId="b95f61ff061388d5" providerId="LiveId" clId="{365AB353-4AB0-48AF-A7AE-D4BD8981FA8C}" dt="2022-03-07T06:28:27.122" v="1888"/>
          <ac:inkMkLst>
            <pc:docMk/>
            <pc:sldMk cId="0" sldId="268"/>
            <ac:inkMk id="153" creationId="{4C1E696B-31AE-4D64-9905-D06417C7B37C}"/>
          </ac:inkMkLst>
        </pc:inkChg>
        <pc:inkChg chg="add del">
          <ac:chgData name="Viet Anh Nguyen" userId="b95f61ff061388d5" providerId="LiveId" clId="{365AB353-4AB0-48AF-A7AE-D4BD8981FA8C}" dt="2022-03-07T06:28:30.931" v="1889"/>
          <ac:inkMkLst>
            <pc:docMk/>
            <pc:sldMk cId="0" sldId="268"/>
            <ac:inkMk id="154" creationId="{3B4D1BD2-0EC4-4FC0-A903-182367D236EA}"/>
          </ac:inkMkLst>
        </pc:inkChg>
        <pc:inkChg chg="add del">
          <ac:chgData name="Viet Anh Nguyen" userId="b95f61ff061388d5" providerId="LiveId" clId="{365AB353-4AB0-48AF-A7AE-D4BD8981FA8C}" dt="2022-03-07T06:28:36.789" v="1895"/>
          <ac:inkMkLst>
            <pc:docMk/>
            <pc:sldMk cId="0" sldId="268"/>
            <ac:inkMk id="155" creationId="{CAD400E0-BB98-471D-87A5-F54E976B45B9}"/>
          </ac:inkMkLst>
        </pc:inkChg>
        <pc:inkChg chg="add del">
          <ac:chgData name="Viet Anh Nguyen" userId="b95f61ff061388d5" providerId="LiveId" clId="{365AB353-4AB0-48AF-A7AE-D4BD8981FA8C}" dt="2022-03-07T06:28:36.789" v="1895"/>
          <ac:inkMkLst>
            <pc:docMk/>
            <pc:sldMk cId="0" sldId="268"/>
            <ac:inkMk id="156" creationId="{F7D98E84-A6F3-4D9B-82C9-A786A04F47DC}"/>
          </ac:inkMkLst>
        </pc:inkChg>
        <pc:inkChg chg="add del">
          <ac:chgData name="Viet Anh Nguyen" userId="b95f61ff061388d5" providerId="LiveId" clId="{365AB353-4AB0-48AF-A7AE-D4BD8981FA8C}" dt="2022-03-07T06:28:36.789" v="1895"/>
          <ac:inkMkLst>
            <pc:docMk/>
            <pc:sldMk cId="0" sldId="268"/>
            <ac:inkMk id="157" creationId="{D3351346-FBDA-4F20-93D1-8AAE2DA5F5B6}"/>
          </ac:inkMkLst>
        </pc:inkChg>
        <pc:inkChg chg="add del">
          <ac:chgData name="Viet Anh Nguyen" userId="b95f61ff061388d5" providerId="LiveId" clId="{365AB353-4AB0-48AF-A7AE-D4BD8981FA8C}" dt="2022-03-07T06:28:36.789" v="1895"/>
          <ac:inkMkLst>
            <pc:docMk/>
            <pc:sldMk cId="0" sldId="268"/>
            <ac:inkMk id="158" creationId="{1DFD396F-CF41-4EBE-AA51-E66425C4B91B}"/>
          </ac:inkMkLst>
        </pc:inkChg>
        <pc:inkChg chg="add del">
          <ac:chgData name="Viet Anh Nguyen" userId="b95f61ff061388d5" providerId="LiveId" clId="{365AB353-4AB0-48AF-A7AE-D4BD8981FA8C}" dt="2022-03-07T06:28:36.789" v="1895"/>
          <ac:inkMkLst>
            <pc:docMk/>
            <pc:sldMk cId="0" sldId="268"/>
            <ac:inkMk id="159" creationId="{772AA37A-CE7E-424D-9C23-B3799F4BC52A}"/>
          </ac:inkMkLst>
        </pc:inkChg>
        <pc:inkChg chg="add">
          <ac:chgData name="Viet Anh Nguyen" userId="b95f61ff061388d5" providerId="LiveId" clId="{365AB353-4AB0-48AF-A7AE-D4BD8981FA8C}" dt="2022-03-07T06:28:36.789" v="1895"/>
          <ac:inkMkLst>
            <pc:docMk/>
            <pc:sldMk cId="0" sldId="268"/>
            <ac:inkMk id="160" creationId="{453A6CFF-CCA5-40ED-A794-EBE8EFABF0C5}"/>
          </ac:inkMkLst>
        </pc:inkChg>
        <pc:inkChg chg="add del">
          <ac:chgData name="Viet Anh Nguyen" userId="b95f61ff061388d5" providerId="LiveId" clId="{365AB353-4AB0-48AF-A7AE-D4BD8981FA8C}" dt="2022-03-07T06:28:38.450" v="1898"/>
          <ac:inkMkLst>
            <pc:docMk/>
            <pc:sldMk cId="0" sldId="268"/>
            <ac:inkMk id="161" creationId="{544912B6-3686-4F61-A20F-D4433E39596B}"/>
          </ac:inkMkLst>
        </pc:inkChg>
        <pc:inkChg chg="add del">
          <ac:chgData name="Viet Anh Nguyen" userId="b95f61ff061388d5" providerId="LiveId" clId="{365AB353-4AB0-48AF-A7AE-D4BD8981FA8C}" dt="2022-03-07T06:28:38.450" v="1898"/>
          <ac:inkMkLst>
            <pc:docMk/>
            <pc:sldMk cId="0" sldId="268"/>
            <ac:inkMk id="162" creationId="{9A48C8B4-BF89-41B1-BD42-F5872C9FC0EB}"/>
          </ac:inkMkLst>
        </pc:inkChg>
        <pc:inkChg chg="add del">
          <ac:chgData name="Viet Anh Nguyen" userId="b95f61ff061388d5" providerId="LiveId" clId="{365AB353-4AB0-48AF-A7AE-D4BD8981FA8C}" dt="2022-03-07T06:28:40.625" v="1903"/>
          <ac:inkMkLst>
            <pc:docMk/>
            <pc:sldMk cId="0" sldId="268"/>
            <ac:inkMk id="163" creationId="{9F6A7EEF-8EB9-429B-8A94-C48E3F25EF78}"/>
          </ac:inkMkLst>
        </pc:inkChg>
        <pc:inkChg chg="add del">
          <ac:chgData name="Viet Anh Nguyen" userId="b95f61ff061388d5" providerId="LiveId" clId="{365AB353-4AB0-48AF-A7AE-D4BD8981FA8C}" dt="2022-03-07T06:28:40.625" v="1903"/>
          <ac:inkMkLst>
            <pc:docMk/>
            <pc:sldMk cId="0" sldId="268"/>
            <ac:inkMk id="164" creationId="{E7C9DC90-5EED-417B-99AE-BCA9DFBAC187}"/>
          </ac:inkMkLst>
        </pc:inkChg>
        <pc:inkChg chg="add del">
          <ac:chgData name="Viet Anh Nguyen" userId="b95f61ff061388d5" providerId="LiveId" clId="{365AB353-4AB0-48AF-A7AE-D4BD8981FA8C}" dt="2022-03-07T06:28:40.625" v="1903"/>
          <ac:inkMkLst>
            <pc:docMk/>
            <pc:sldMk cId="0" sldId="268"/>
            <ac:inkMk id="165" creationId="{DBB86DFB-528D-4622-BF33-8357C83FA446}"/>
          </ac:inkMkLst>
        </pc:inkChg>
        <pc:inkChg chg="add del">
          <ac:chgData name="Viet Anh Nguyen" userId="b95f61ff061388d5" providerId="LiveId" clId="{365AB353-4AB0-48AF-A7AE-D4BD8981FA8C}" dt="2022-03-07T06:28:40.625" v="1903"/>
          <ac:inkMkLst>
            <pc:docMk/>
            <pc:sldMk cId="0" sldId="268"/>
            <ac:inkMk id="166" creationId="{D4CD3628-3A26-4A78-93E0-A11787F47A54}"/>
          </ac:inkMkLst>
        </pc:inkChg>
        <pc:inkChg chg="add del">
          <ac:chgData name="Viet Anh Nguyen" userId="b95f61ff061388d5" providerId="LiveId" clId="{365AB353-4AB0-48AF-A7AE-D4BD8981FA8C}" dt="2022-03-07T06:28:40.625" v="1903"/>
          <ac:inkMkLst>
            <pc:docMk/>
            <pc:sldMk cId="0" sldId="268"/>
            <ac:inkMk id="167" creationId="{0F4A33AF-1312-4DEB-A916-CF8D5C6F835E}"/>
          </ac:inkMkLst>
        </pc:inkChg>
        <pc:inkChg chg="add">
          <ac:chgData name="Viet Anh Nguyen" userId="b95f61ff061388d5" providerId="LiveId" clId="{365AB353-4AB0-48AF-A7AE-D4BD8981FA8C}" dt="2022-03-07T06:28:40.625" v="1903"/>
          <ac:inkMkLst>
            <pc:docMk/>
            <pc:sldMk cId="0" sldId="268"/>
            <ac:inkMk id="168" creationId="{D9E2E9A6-783D-42A1-8418-33CC8D0861AA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69" creationId="{A876361B-9153-4741-9D29-AC1EDBC3851E}"/>
          </ac:inkMkLst>
        </pc:inkChg>
        <pc:inkChg chg="add del">
          <ac:chgData name="Viet Anh Nguyen" userId="b95f61ff061388d5" providerId="LiveId" clId="{365AB353-4AB0-48AF-A7AE-D4BD8981FA8C}" dt="2022-03-07T06:29:27.094" v="1909"/>
          <ac:inkMkLst>
            <pc:docMk/>
            <pc:sldMk cId="0" sldId="268"/>
            <ac:inkMk id="170" creationId="{A91040E8-9F3B-4CE4-AA44-1A3A0B885959}"/>
          </ac:inkMkLst>
        </pc:inkChg>
        <pc:inkChg chg="add del">
          <ac:chgData name="Viet Anh Nguyen" userId="b95f61ff061388d5" providerId="LiveId" clId="{365AB353-4AB0-48AF-A7AE-D4BD8981FA8C}" dt="2022-03-07T06:29:27.094" v="1909"/>
          <ac:inkMkLst>
            <pc:docMk/>
            <pc:sldMk cId="0" sldId="268"/>
            <ac:inkMk id="171" creationId="{B5E1F712-F195-42C9-B347-C1D8942A29D9}"/>
          </ac:inkMkLst>
        </pc:inkChg>
        <pc:inkChg chg="add del">
          <ac:chgData name="Viet Anh Nguyen" userId="b95f61ff061388d5" providerId="LiveId" clId="{365AB353-4AB0-48AF-A7AE-D4BD8981FA8C}" dt="2022-03-07T06:29:27.094" v="1909"/>
          <ac:inkMkLst>
            <pc:docMk/>
            <pc:sldMk cId="0" sldId="268"/>
            <ac:inkMk id="172" creationId="{E3A780AA-B12F-41FE-93F5-A26C3BCBD545}"/>
          </ac:inkMkLst>
        </pc:inkChg>
        <pc:inkChg chg="add del">
          <ac:chgData name="Viet Anh Nguyen" userId="b95f61ff061388d5" providerId="LiveId" clId="{365AB353-4AB0-48AF-A7AE-D4BD8981FA8C}" dt="2022-03-07T06:29:27.094" v="1909"/>
          <ac:inkMkLst>
            <pc:docMk/>
            <pc:sldMk cId="0" sldId="268"/>
            <ac:inkMk id="173" creationId="{65D35B15-AC66-4796-A0F9-8898E89FCD5F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74" creationId="{85C8D5F1-25E2-4262-A5E0-E721F39002A7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75" creationId="{01DFBA09-BACE-4644-8CB0-6AF3A026D1D4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76" creationId="{6994A482-7D23-4CBD-A5D7-C4BCFFDC68AD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77" creationId="{D02D738A-D45C-42F6-9CF2-FD8FB79F69B1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78" creationId="{56A5B238-C705-4C7E-9D14-40E35D792D40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79" creationId="{9672BB7D-B405-4FE3-8C9A-F519FB94449C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80" creationId="{13CE6238-B5EE-474F-83AB-1528D5A72256}"/>
          </ac:inkMkLst>
        </pc:inkChg>
        <pc:inkChg chg="add del">
          <ac:chgData name="Viet Anh Nguyen" userId="b95f61ff061388d5" providerId="LiveId" clId="{365AB353-4AB0-48AF-A7AE-D4BD8981FA8C}" dt="2022-03-07T06:29:29.766" v="1917"/>
          <ac:inkMkLst>
            <pc:docMk/>
            <pc:sldMk cId="0" sldId="268"/>
            <ac:inkMk id="181" creationId="{781AE5AF-62EA-4659-B1AE-5AA6908355D6}"/>
          </ac:inkMkLst>
        </pc:inkChg>
        <pc:inkChg chg="add mod">
          <ac:chgData name="Viet Anh Nguyen" userId="b95f61ff061388d5" providerId="LiveId" clId="{365AB353-4AB0-48AF-A7AE-D4BD8981FA8C}" dt="2022-03-07T06:29:35.048" v="1918"/>
          <ac:inkMkLst>
            <pc:docMk/>
            <pc:sldMk cId="0" sldId="268"/>
            <ac:inkMk id="182" creationId="{963D3ECF-5CE5-40FE-BCE0-BB58CA7E8681}"/>
          </ac:inkMkLst>
        </pc:inkChg>
        <pc:inkChg chg="add del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83" creationId="{CC5DB458-BCD5-48AE-BB68-EAFAEC253C3E}"/>
          </ac:inkMkLst>
        </pc:inkChg>
        <pc:inkChg chg="add del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84" creationId="{A6663272-D4E9-46E3-A8C0-5AFB81383F4F}"/>
          </ac:inkMkLst>
        </pc:inkChg>
        <pc:inkChg chg="add del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85" creationId="{8488C776-8F0F-4A14-846E-EACB54D2F512}"/>
          </ac:inkMkLst>
        </pc:inkChg>
        <pc:inkChg chg="add del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86" creationId="{12026D4B-C567-4254-AA42-43F2DF4E507E}"/>
          </ac:inkMkLst>
        </pc:inkChg>
        <pc:inkChg chg="add del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87" creationId="{DA175EC2-5DE9-49BA-A554-83F680D9A0D1}"/>
          </ac:inkMkLst>
        </pc:inkChg>
        <pc:inkChg chg="add del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88" creationId="{11FDA034-868E-4091-9DCD-265F350B5AE0}"/>
          </ac:inkMkLst>
        </pc:inkChg>
        <pc:inkChg chg="add del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89" creationId="{82107027-1551-4899-8D02-5FAEC61951CE}"/>
          </ac:inkMkLst>
        </pc:inkChg>
        <pc:inkChg chg="add">
          <ac:chgData name="Viet Anh Nguyen" userId="b95f61ff061388d5" providerId="LiveId" clId="{365AB353-4AB0-48AF-A7AE-D4BD8981FA8C}" dt="2022-03-07T06:29:40.979" v="1926"/>
          <ac:inkMkLst>
            <pc:docMk/>
            <pc:sldMk cId="0" sldId="268"/>
            <ac:inkMk id="190" creationId="{FC0E0C7C-4880-4B67-A916-4EE59CEBB8EC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1" creationId="{9FBE5C3A-74FC-4546-B628-4F2826011EFE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2" creationId="{5D2F5ABB-BE23-47D6-873F-87F7A3DA3FA9}"/>
          </ac:inkMkLst>
        </pc:inkChg>
        <pc:inkChg chg="add">
          <ac:chgData name="Viet Anh Nguyen" userId="b95f61ff061388d5" providerId="LiveId" clId="{365AB353-4AB0-48AF-A7AE-D4BD8981FA8C}" dt="2022-03-07T06:29:41.898" v="1929" actId="9405"/>
          <ac:inkMkLst>
            <pc:docMk/>
            <pc:sldMk cId="0" sldId="268"/>
            <ac:inkMk id="193" creationId="{93498069-7334-4232-9573-EB95EC48AB96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4" creationId="{A7547B6F-7F08-41B5-947B-8AC17DD4ACD1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5" creationId="{164D0A66-C271-4DEA-8BF0-A22CCBAD5C6F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6" creationId="{6A204469-6731-499B-AC8A-1F6B5698568D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7" creationId="{99CC4AF4-C066-49B2-A364-17C8A402E9F7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8" creationId="{68CAD3B9-9AAB-4508-BA84-AD2E4EB0A662}"/>
          </ac:inkMkLst>
        </pc:inkChg>
        <pc:inkChg chg="add del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199" creationId="{AEE46E2A-3126-42A8-9C2B-F4AB2334D749}"/>
          </ac:inkMkLst>
        </pc:inkChg>
        <pc:inkChg chg="add del">
          <ac:chgData name="Viet Anh Nguyen" userId="b95f61ff061388d5" providerId="LiveId" clId="{365AB353-4AB0-48AF-A7AE-D4BD8981FA8C}" dt="2022-03-07T06:29:45.695" v="1939"/>
          <ac:inkMkLst>
            <pc:docMk/>
            <pc:sldMk cId="0" sldId="268"/>
            <ac:inkMk id="200" creationId="{C220CAB4-B950-4D47-94FB-25A6C2AEDE77}"/>
          </ac:inkMkLst>
        </pc:inkChg>
        <pc:inkChg chg="add">
          <ac:chgData name="Viet Anh Nguyen" userId="b95f61ff061388d5" providerId="LiveId" clId="{365AB353-4AB0-48AF-A7AE-D4BD8981FA8C}" dt="2022-03-07T06:29:44.563" v="1936"/>
          <ac:inkMkLst>
            <pc:docMk/>
            <pc:sldMk cId="0" sldId="268"/>
            <ac:inkMk id="201" creationId="{6BCC6D12-1D2D-46E0-BD91-863EB618C497}"/>
          </ac:inkMkLst>
        </pc:inkChg>
        <pc:inkChg chg="add del">
          <ac:chgData name="Viet Anh Nguyen" userId="b95f61ff061388d5" providerId="LiveId" clId="{365AB353-4AB0-48AF-A7AE-D4BD8981FA8C}" dt="2022-03-07T06:29:45.695" v="1939"/>
          <ac:inkMkLst>
            <pc:docMk/>
            <pc:sldMk cId="0" sldId="268"/>
            <ac:inkMk id="202" creationId="{7CF14052-A81E-4598-92FF-8AB64C2418FE}"/>
          </ac:inkMkLst>
        </pc:inkChg>
        <pc:inkChg chg="add del">
          <ac:chgData name="Viet Anh Nguyen" userId="b95f61ff061388d5" providerId="LiveId" clId="{365AB353-4AB0-48AF-A7AE-D4BD8981FA8C}" dt="2022-03-07T06:29:45.695" v="1939"/>
          <ac:inkMkLst>
            <pc:docMk/>
            <pc:sldMk cId="0" sldId="268"/>
            <ac:inkMk id="203" creationId="{CD5462C6-F865-4CD0-83E1-F84F1F17D8AA}"/>
          </ac:inkMkLst>
        </pc:inkChg>
        <pc:inkChg chg="add mod">
          <ac:chgData name="Viet Anh Nguyen" userId="b95f61ff061388d5" providerId="LiveId" clId="{365AB353-4AB0-48AF-A7AE-D4BD8981FA8C}" dt="2022-03-07T06:30:00.841" v="1946"/>
          <ac:inkMkLst>
            <pc:docMk/>
            <pc:sldMk cId="0" sldId="268"/>
            <ac:inkMk id="204" creationId="{0FD12E28-11AD-43FB-8DD3-35EBB5A21AE7}"/>
          </ac:inkMkLst>
        </pc:inkChg>
        <pc:inkChg chg="add del">
          <ac:chgData name="Viet Anh Nguyen" userId="b95f61ff061388d5" providerId="LiveId" clId="{365AB353-4AB0-48AF-A7AE-D4BD8981FA8C}" dt="2022-03-07T06:29:46.996" v="1942"/>
          <ac:inkMkLst>
            <pc:docMk/>
            <pc:sldMk cId="0" sldId="268"/>
            <ac:inkMk id="205" creationId="{1EE319CE-9EA8-4B0A-B8D2-65ACEE59FE30}"/>
          </ac:inkMkLst>
        </pc:inkChg>
        <pc:inkChg chg="add del">
          <ac:chgData name="Viet Anh Nguyen" userId="b95f61ff061388d5" providerId="LiveId" clId="{365AB353-4AB0-48AF-A7AE-D4BD8981FA8C}" dt="2022-03-07T06:29:46.996" v="1942"/>
          <ac:inkMkLst>
            <pc:docMk/>
            <pc:sldMk cId="0" sldId="268"/>
            <ac:inkMk id="206" creationId="{AA52AFD5-13E1-4CF0-AE88-716F42DBE4DE}"/>
          </ac:inkMkLst>
        </pc:inkChg>
        <pc:inkChg chg="add del">
          <ac:chgData name="Viet Anh Nguyen" userId="b95f61ff061388d5" providerId="LiveId" clId="{365AB353-4AB0-48AF-A7AE-D4BD8981FA8C}" dt="2022-03-07T06:29:48.759" v="1945"/>
          <ac:inkMkLst>
            <pc:docMk/>
            <pc:sldMk cId="0" sldId="268"/>
            <ac:inkMk id="207" creationId="{79CDD0F2-0DAC-4329-9799-10362C8F75B2}"/>
          </ac:inkMkLst>
        </pc:inkChg>
        <pc:inkChg chg="add del">
          <ac:chgData name="Viet Anh Nguyen" userId="b95f61ff061388d5" providerId="LiveId" clId="{365AB353-4AB0-48AF-A7AE-D4BD8981FA8C}" dt="2022-03-07T06:29:48.759" v="1945"/>
          <ac:inkMkLst>
            <pc:docMk/>
            <pc:sldMk cId="0" sldId="268"/>
            <ac:inkMk id="208" creationId="{C5EEF436-8230-4EFA-AF80-E909E11A62F1}"/>
          </ac:inkMkLst>
        </pc:inkChg>
        <pc:inkChg chg="add del">
          <ac:chgData name="Viet Anh Nguyen" userId="b95f61ff061388d5" providerId="LiveId" clId="{365AB353-4AB0-48AF-A7AE-D4BD8981FA8C}" dt="2022-03-07T06:29:48.759" v="1945"/>
          <ac:inkMkLst>
            <pc:docMk/>
            <pc:sldMk cId="0" sldId="268"/>
            <ac:inkMk id="209" creationId="{BD56076B-05A7-4C07-B54F-F9E42CF713B5}"/>
          </ac:inkMkLst>
        </pc:inkChg>
        <pc:inkChg chg="add mod">
          <ac:chgData name="Viet Anh Nguyen" userId="b95f61ff061388d5" providerId="LiveId" clId="{365AB353-4AB0-48AF-A7AE-D4BD8981FA8C}" dt="2022-03-07T06:30:00.841" v="1947"/>
          <ac:inkMkLst>
            <pc:docMk/>
            <pc:sldMk cId="0" sldId="268"/>
            <ac:inkMk id="210" creationId="{56A681E8-6944-4F8B-A77C-32E06EC818C2}"/>
          </ac:inkMkLst>
        </pc:inkChg>
        <pc:inkChg chg="add del">
          <ac:chgData name="Viet Anh Nguyen" userId="b95f61ff061388d5" providerId="LiveId" clId="{365AB353-4AB0-48AF-A7AE-D4BD8981FA8C}" dt="2022-03-07T06:30:05.253" v="1950"/>
          <ac:inkMkLst>
            <pc:docMk/>
            <pc:sldMk cId="0" sldId="268"/>
            <ac:inkMk id="211" creationId="{E2CDD95D-C52D-424C-A1D6-0E7A9254CDDD}"/>
          </ac:inkMkLst>
        </pc:inkChg>
        <pc:inkChg chg="add del">
          <ac:chgData name="Viet Anh Nguyen" userId="b95f61ff061388d5" providerId="LiveId" clId="{365AB353-4AB0-48AF-A7AE-D4BD8981FA8C}" dt="2022-03-07T06:30:05.253" v="1950"/>
          <ac:inkMkLst>
            <pc:docMk/>
            <pc:sldMk cId="0" sldId="268"/>
            <ac:inkMk id="212" creationId="{5FCB5AE4-5F0C-49FE-9E13-94665DC0ADBE}"/>
          </ac:inkMkLst>
        </pc:inkChg>
        <pc:inkChg chg="add del">
          <ac:chgData name="Viet Anh Nguyen" userId="b95f61ff061388d5" providerId="LiveId" clId="{365AB353-4AB0-48AF-A7AE-D4BD8981FA8C}" dt="2022-03-07T06:30:06.832" v="1955"/>
          <ac:inkMkLst>
            <pc:docMk/>
            <pc:sldMk cId="0" sldId="268"/>
            <ac:inkMk id="213" creationId="{1479646F-669C-4AC1-8982-206E68B869DE}"/>
          </ac:inkMkLst>
        </pc:inkChg>
        <pc:inkChg chg="add del">
          <ac:chgData name="Viet Anh Nguyen" userId="b95f61ff061388d5" providerId="LiveId" clId="{365AB353-4AB0-48AF-A7AE-D4BD8981FA8C}" dt="2022-03-07T06:30:06.832" v="1955"/>
          <ac:inkMkLst>
            <pc:docMk/>
            <pc:sldMk cId="0" sldId="268"/>
            <ac:inkMk id="214" creationId="{D73D7ABC-269E-4D2C-A0AA-3893097030A4}"/>
          </ac:inkMkLst>
        </pc:inkChg>
        <pc:inkChg chg="add del">
          <ac:chgData name="Viet Anh Nguyen" userId="b95f61ff061388d5" providerId="LiveId" clId="{365AB353-4AB0-48AF-A7AE-D4BD8981FA8C}" dt="2022-03-07T06:30:06.832" v="1955"/>
          <ac:inkMkLst>
            <pc:docMk/>
            <pc:sldMk cId="0" sldId="268"/>
            <ac:inkMk id="215" creationId="{DB400B6A-E8C5-459D-8E92-3EE2DEFECAD2}"/>
          </ac:inkMkLst>
        </pc:inkChg>
        <pc:inkChg chg="add del">
          <ac:chgData name="Viet Anh Nguyen" userId="b95f61ff061388d5" providerId="LiveId" clId="{365AB353-4AB0-48AF-A7AE-D4BD8981FA8C}" dt="2022-03-07T06:30:06.832" v="1955"/>
          <ac:inkMkLst>
            <pc:docMk/>
            <pc:sldMk cId="0" sldId="268"/>
            <ac:inkMk id="216" creationId="{DA0EA37C-2A6C-4352-A5B6-F7CA96E4F7FD}"/>
          </ac:inkMkLst>
        </pc:inkChg>
        <pc:inkChg chg="add del">
          <ac:chgData name="Viet Anh Nguyen" userId="b95f61ff061388d5" providerId="LiveId" clId="{365AB353-4AB0-48AF-A7AE-D4BD8981FA8C}" dt="2022-03-07T06:30:06.832" v="1955"/>
          <ac:inkMkLst>
            <pc:docMk/>
            <pc:sldMk cId="0" sldId="268"/>
            <ac:inkMk id="217" creationId="{528D5BF6-FEF6-419E-BB00-3163BFCCBC3B}"/>
          </ac:inkMkLst>
        </pc:inkChg>
        <pc:inkChg chg="add">
          <ac:chgData name="Viet Anh Nguyen" userId="b95f61ff061388d5" providerId="LiveId" clId="{365AB353-4AB0-48AF-A7AE-D4BD8981FA8C}" dt="2022-03-07T06:30:06.832" v="1955"/>
          <ac:inkMkLst>
            <pc:docMk/>
            <pc:sldMk cId="0" sldId="268"/>
            <ac:inkMk id="218" creationId="{078E49BF-C367-4016-8D5D-44BA315A1BE1}"/>
          </ac:inkMkLst>
        </pc:inkChg>
        <pc:inkChg chg="add del">
          <ac:chgData name="Viet Anh Nguyen" userId="b95f61ff061388d5" providerId="LiveId" clId="{365AB353-4AB0-48AF-A7AE-D4BD8981FA8C}" dt="2022-03-07T06:30:07.815" v="1958"/>
          <ac:inkMkLst>
            <pc:docMk/>
            <pc:sldMk cId="0" sldId="268"/>
            <ac:inkMk id="219" creationId="{1797F240-AB5E-4AFC-BA3D-4526A611AE95}"/>
          </ac:inkMkLst>
        </pc:inkChg>
        <pc:inkChg chg="add del">
          <ac:chgData name="Viet Anh Nguyen" userId="b95f61ff061388d5" providerId="LiveId" clId="{365AB353-4AB0-48AF-A7AE-D4BD8981FA8C}" dt="2022-03-07T06:30:07.815" v="1958"/>
          <ac:inkMkLst>
            <pc:docMk/>
            <pc:sldMk cId="0" sldId="268"/>
            <ac:inkMk id="220" creationId="{D56DF73B-8657-4234-8528-D344663DD40A}"/>
          </ac:inkMkLst>
        </pc:inkChg>
        <pc:inkChg chg="add del">
          <ac:chgData name="Viet Anh Nguyen" userId="b95f61ff061388d5" providerId="LiveId" clId="{365AB353-4AB0-48AF-A7AE-D4BD8981FA8C}" dt="2022-03-07T06:30:09.556" v="1963"/>
          <ac:inkMkLst>
            <pc:docMk/>
            <pc:sldMk cId="0" sldId="268"/>
            <ac:inkMk id="221" creationId="{BBE9B940-D64C-4BD3-A5CC-382A02D46E55}"/>
          </ac:inkMkLst>
        </pc:inkChg>
        <pc:inkChg chg="add del">
          <ac:chgData name="Viet Anh Nguyen" userId="b95f61ff061388d5" providerId="LiveId" clId="{365AB353-4AB0-48AF-A7AE-D4BD8981FA8C}" dt="2022-03-07T06:30:09.556" v="1963"/>
          <ac:inkMkLst>
            <pc:docMk/>
            <pc:sldMk cId="0" sldId="268"/>
            <ac:inkMk id="222" creationId="{04B687DD-E328-41FE-B983-D905EDEBC0E2}"/>
          </ac:inkMkLst>
        </pc:inkChg>
        <pc:inkChg chg="add del">
          <ac:chgData name="Viet Anh Nguyen" userId="b95f61ff061388d5" providerId="LiveId" clId="{365AB353-4AB0-48AF-A7AE-D4BD8981FA8C}" dt="2022-03-07T06:30:09.556" v="1963"/>
          <ac:inkMkLst>
            <pc:docMk/>
            <pc:sldMk cId="0" sldId="268"/>
            <ac:inkMk id="223" creationId="{DF74BA55-D038-4547-A405-96157907A4A1}"/>
          </ac:inkMkLst>
        </pc:inkChg>
        <pc:inkChg chg="add del">
          <ac:chgData name="Viet Anh Nguyen" userId="b95f61ff061388d5" providerId="LiveId" clId="{365AB353-4AB0-48AF-A7AE-D4BD8981FA8C}" dt="2022-03-07T06:30:09.556" v="1963"/>
          <ac:inkMkLst>
            <pc:docMk/>
            <pc:sldMk cId="0" sldId="268"/>
            <ac:inkMk id="224" creationId="{22CB37D6-296B-4B7B-AC56-479D53A4C189}"/>
          </ac:inkMkLst>
        </pc:inkChg>
        <pc:inkChg chg="add del">
          <ac:chgData name="Viet Anh Nguyen" userId="b95f61ff061388d5" providerId="LiveId" clId="{365AB353-4AB0-48AF-A7AE-D4BD8981FA8C}" dt="2022-03-07T06:30:09.556" v="1963"/>
          <ac:inkMkLst>
            <pc:docMk/>
            <pc:sldMk cId="0" sldId="268"/>
            <ac:inkMk id="225" creationId="{4F7D179E-2191-413B-8AB7-DCA5BE0B7128}"/>
          </ac:inkMkLst>
        </pc:inkChg>
        <pc:inkChg chg="add del">
          <ac:chgData name="Viet Anh Nguyen" userId="b95f61ff061388d5" providerId="LiveId" clId="{365AB353-4AB0-48AF-A7AE-D4BD8981FA8C}" dt="2022-03-07T06:30:12.646" v="1969"/>
          <ac:inkMkLst>
            <pc:docMk/>
            <pc:sldMk cId="0" sldId="268"/>
            <ac:inkMk id="226" creationId="{5C8C509C-5E5E-40D9-A032-4495E503AC25}"/>
          </ac:inkMkLst>
        </pc:inkChg>
        <pc:inkChg chg="add del">
          <ac:chgData name="Viet Anh Nguyen" userId="b95f61ff061388d5" providerId="LiveId" clId="{365AB353-4AB0-48AF-A7AE-D4BD8981FA8C}" dt="2022-03-07T06:30:12.646" v="1969"/>
          <ac:inkMkLst>
            <pc:docMk/>
            <pc:sldMk cId="0" sldId="268"/>
            <ac:inkMk id="227" creationId="{CFA77254-C853-42AA-AF24-6A18D7AE9DC6}"/>
          </ac:inkMkLst>
        </pc:inkChg>
        <pc:inkChg chg="add del">
          <ac:chgData name="Viet Anh Nguyen" userId="b95f61ff061388d5" providerId="LiveId" clId="{365AB353-4AB0-48AF-A7AE-D4BD8981FA8C}" dt="2022-03-07T06:30:12.646" v="1969"/>
          <ac:inkMkLst>
            <pc:docMk/>
            <pc:sldMk cId="0" sldId="268"/>
            <ac:inkMk id="228" creationId="{148B1C5E-08DE-486C-888C-F5399FF3FBB6}"/>
          </ac:inkMkLst>
        </pc:inkChg>
        <pc:inkChg chg="add del">
          <ac:chgData name="Viet Anh Nguyen" userId="b95f61ff061388d5" providerId="LiveId" clId="{365AB353-4AB0-48AF-A7AE-D4BD8981FA8C}" dt="2022-03-07T06:30:12.646" v="1969"/>
          <ac:inkMkLst>
            <pc:docMk/>
            <pc:sldMk cId="0" sldId="268"/>
            <ac:inkMk id="229" creationId="{D2E5DEF9-A5B1-4E51-929F-9D4823DF93C5}"/>
          </ac:inkMkLst>
        </pc:inkChg>
        <pc:inkChg chg="add del">
          <ac:chgData name="Viet Anh Nguyen" userId="b95f61ff061388d5" providerId="LiveId" clId="{365AB353-4AB0-48AF-A7AE-D4BD8981FA8C}" dt="2022-03-07T06:30:12.646" v="1969"/>
          <ac:inkMkLst>
            <pc:docMk/>
            <pc:sldMk cId="0" sldId="268"/>
            <ac:inkMk id="230" creationId="{3873241D-B11C-409F-B369-C7039E94EBE0}"/>
          </ac:inkMkLst>
        </pc:inkChg>
        <pc:inkChg chg="add del">
          <ac:chgData name="Viet Anh Nguyen" userId="b95f61ff061388d5" providerId="LiveId" clId="{365AB353-4AB0-48AF-A7AE-D4BD8981FA8C}" dt="2022-03-07T06:30:12.646" v="1969"/>
          <ac:inkMkLst>
            <pc:docMk/>
            <pc:sldMk cId="0" sldId="268"/>
            <ac:inkMk id="231" creationId="{76CF15B4-0844-46C6-83CD-EB6E016F6892}"/>
          </ac:inkMkLst>
        </pc:inkChg>
        <pc:inkChg chg="add del">
          <ac:chgData name="Viet Anh Nguyen" userId="b95f61ff061388d5" providerId="LiveId" clId="{365AB353-4AB0-48AF-A7AE-D4BD8981FA8C}" dt="2022-03-07T06:30:13.759" v="1972"/>
          <ac:inkMkLst>
            <pc:docMk/>
            <pc:sldMk cId="0" sldId="268"/>
            <ac:inkMk id="232" creationId="{6F9B0C5B-69DC-4705-8EDE-7D4B68802E53}"/>
          </ac:inkMkLst>
        </pc:inkChg>
        <pc:inkChg chg="add">
          <ac:chgData name="Viet Anh Nguyen" userId="b95f61ff061388d5" providerId="LiveId" clId="{365AB353-4AB0-48AF-A7AE-D4BD8981FA8C}" dt="2022-03-07T06:30:12.646" v="1969"/>
          <ac:inkMkLst>
            <pc:docMk/>
            <pc:sldMk cId="0" sldId="268"/>
            <ac:inkMk id="233" creationId="{093FA244-7175-4566-A09E-381BB3483938}"/>
          </ac:inkMkLst>
        </pc:inkChg>
        <pc:inkChg chg="add del">
          <ac:chgData name="Viet Anh Nguyen" userId="b95f61ff061388d5" providerId="LiveId" clId="{365AB353-4AB0-48AF-A7AE-D4BD8981FA8C}" dt="2022-03-07T06:30:13.759" v="1972"/>
          <ac:inkMkLst>
            <pc:docMk/>
            <pc:sldMk cId="0" sldId="268"/>
            <ac:inkMk id="234" creationId="{FEF2AAA0-9792-424E-9C70-2ABA2F26BD37}"/>
          </ac:inkMkLst>
        </pc:inkChg>
        <pc:inkChg chg="add del">
          <ac:chgData name="Viet Anh Nguyen" userId="b95f61ff061388d5" providerId="LiveId" clId="{365AB353-4AB0-48AF-A7AE-D4BD8981FA8C}" dt="2022-03-07T06:30:13.759" v="1972"/>
          <ac:inkMkLst>
            <pc:docMk/>
            <pc:sldMk cId="0" sldId="268"/>
            <ac:inkMk id="235" creationId="{E0F464DA-6BED-47C7-B0E1-9E47C87C018A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36" creationId="{65B80D78-7018-478D-91AE-A1B5BF00A4E3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37" creationId="{67B1054E-C34A-4160-85E8-8A3A0A3BDDFB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38" creationId="{C461D242-B692-4BA9-BC00-4FA5279FCBD5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39" creationId="{62ED3D0A-9ED4-4145-B553-A2815A85A0A2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0" creationId="{5A658DE6-92D3-433E-B2A0-8FCADB2058BE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1" creationId="{3C871E44-05A2-4727-8E24-8EFAB5AF7618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2" creationId="{7773FF69-0BCF-4F09-AEF7-D39B2E840810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3" creationId="{DBCC77D5-8B9D-4CF6-BE1A-22ADE41CD7D6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4" creationId="{BF3A609C-91D6-4E41-9B4B-C2DDF47CC253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5" creationId="{91FD24B3-5DD6-43FA-8684-43E354FCB4F9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6" creationId="{858B3AE9-70AC-40D0-B8E1-91A071B36F5B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7" creationId="{05422E45-2947-4E46-A905-45FED733D389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8" creationId="{DEA0808E-77A8-4B75-8C5F-246C980F1EFF}"/>
          </ac:inkMkLst>
        </pc:inkChg>
        <pc:inkChg chg="add del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49" creationId="{25FF9914-A63B-4CFE-84DE-EF95AEEA8431}"/>
          </ac:inkMkLst>
        </pc:inkChg>
        <pc:inkChg chg="add">
          <ac:chgData name="Viet Anh Nguyen" userId="b95f61ff061388d5" providerId="LiveId" clId="{365AB353-4AB0-48AF-A7AE-D4BD8981FA8C}" dt="2022-03-07T06:30:19.371" v="1986"/>
          <ac:inkMkLst>
            <pc:docMk/>
            <pc:sldMk cId="0" sldId="268"/>
            <ac:inkMk id="250" creationId="{A29A0501-3A09-4F48-AD9C-7DCBA2EB1B23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1" creationId="{1FB19E12-FF53-4CA8-9AEE-1C33B225D327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2" creationId="{88DBF26F-4EF8-41B1-8DAE-EE144C8DC824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3" creationId="{1CC8A1E1-FD25-4837-9031-EC4DA1772A71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4" creationId="{93C23D90-EE7D-45B9-A78E-09447E192706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5" creationId="{B41CAAF1-25BE-41E5-BA70-865B076354E9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6" creationId="{54B711C7-40C6-48A8-9A15-0AF3C52F2B1A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7" creationId="{87B4B50F-DD36-40A0-8C28-C89537546264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8" creationId="{AB6B444A-6F11-4C01-8C97-66BF269182E2}"/>
          </ac:inkMkLst>
        </pc:inkChg>
        <pc:inkChg chg="add del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59" creationId="{8C8E4B49-D490-4A07-9821-A6330AA7C7C9}"/>
          </ac:inkMkLst>
        </pc:inkChg>
        <pc:inkChg chg="add del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0" creationId="{3EBBEA71-D372-4FE2-ACEF-6A1764E4E0F6}"/>
          </ac:inkMkLst>
        </pc:inkChg>
        <pc:inkChg chg="add">
          <ac:chgData name="Viet Anh Nguyen" userId="b95f61ff061388d5" providerId="LiveId" clId="{365AB353-4AB0-48AF-A7AE-D4BD8981FA8C}" dt="2022-03-07T09:51:11.355" v="3543"/>
          <ac:inkMkLst>
            <pc:docMk/>
            <pc:sldMk cId="0" sldId="268"/>
            <ac:inkMk id="261" creationId="{5C65E692-440F-421D-9FCB-4B97154231C5}"/>
          </ac:inkMkLst>
        </pc:inkChg>
        <pc:inkChg chg="add del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2" creationId="{CAA5348E-3BD5-4BCD-80C7-C995A0A9CF50}"/>
          </ac:inkMkLst>
        </pc:inkChg>
        <pc:inkChg chg="add del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3" creationId="{733CF856-4117-41FC-A1F3-6B4453DB138A}"/>
          </ac:inkMkLst>
        </pc:inkChg>
        <pc:inkChg chg="add del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4" creationId="{DA0259ED-BECC-4BE5-95BC-B7A94951C732}"/>
          </ac:inkMkLst>
        </pc:inkChg>
        <pc:inkChg chg="add del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5" creationId="{2A2EDDD8-FB25-44AD-B446-7C201BF3A0F1}"/>
          </ac:inkMkLst>
        </pc:inkChg>
        <pc:inkChg chg="add del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6" creationId="{9EAB7ABC-A0FF-4336-86E9-0B92368DC484}"/>
          </ac:inkMkLst>
        </pc:inkChg>
        <pc:inkChg chg="add">
          <ac:chgData name="Viet Anh Nguyen" userId="b95f61ff061388d5" providerId="LiveId" clId="{365AB353-4AB0-48AF-A7AE-D4BD8981FA8C}" dt="2022-03-07T09:51:13.109" v="3549" actId="9405"/>
          <ac:inkMkLst>
            <pc:docMk/>
            <pc:sldMk cId="0" sldId="268"/>
            <ac:inkMk id="267" creationId="{641A73D4-AC4C-4AF1-9136-D029B2BA8872}"/>
          </ac:inkMkLst>
        </pc:inkChg>
        <pc:inkChg chg="add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8" creationId="{80DE5799-AA5B-481D-B002-665AB1048B97}"/>
          </ac:inkMkLst>
        </pc:inkChg>
        <pc:inkChg chg="add">
          <ac:chgData name="Viet Anh Nguyen" userId="b95f61ff061388d5" providerId="LiveId" clId="{365AB353-4AB0-48AF-A7AE-D4BD8981FA8C}" dt="2022-03-07T09:51:14.087" v="3550"/>
          <ac:inkMkLst>
            <pc:docMk/>
            <pc:sldMk cId="0" sldId="268"/>
            <ac:inkMk id="269" creationId="{FE78F970-6C7B-415F-AD92-1206AB426845}"/>
          </ac:inkMkLst>
        </pc:inkChg>
      </pc:sldChg>
      <pc:sldChg chg="addSp delSp mod">
        <pc:chgData name="Viet Anh Nguyen" userId="b95f61ff061388d5" providerId="LiveId" clId="{365AB353-4AB0-48AF-A7AE-D4BD8981FA8C}" dt="2022-03-07T06:43:50.148" v="2063"/>
        <pc:sldMkLst>
          <pc:docMk/>
          <pc:sldMk cId="0" sldId="279"/>
        </pc:sldMkLst>
        <pc:inkChg chg="add del">
          <ac:chgData name="Viet Anh Nguyen" userId="b95f61ff061388d5" providerId="LiveId" clId="{365AB353-4AB0-48AF-A7AE-D4BD8981FA8C}" dt="2022-03-07T06:43:06.722" v="2047"/>
          <ac:inkMkLst>
            <pc:docMk/>
            <pc:sldMk cId="0" sldId="279"/>
            <ac:inkMk id="2" creationId="{74FE80F7-FCC3-470A-AD82-2EE44AB270A3}"/>
          </ac:inkMkLst>
        </pc:inkChg>
        <pc:inkChg chg="add del">
          <ac:chgData name="Viet Anh Nguyen" userId="b95f61ff061388d5" providerId="LiveId" clId="{365AB353-4AB0-48AF-A7AE-D4BD8981FA8C}" dt="2022-03-07T06:43:06.722" v="2047"/>
          <ac:inkMkLst>
            <pc:docMk/>
            <pc:sldMk cId="0" sldId="279"/>
            <ac:inkMk id="3" creationId="{E0F6FB91-325F-4321-8CC3-D77541A34848}"/>
          </ac:inkMkLst>
        </pc:inkChg>
        <pc:inkChg chg="add del">
          <ac:chgData name="Viet Anh Nguyen" userId="b95f61ff061388d5" providerId="LiveId" clId="{365AB353-4AB0-48AF-A7AE-D4BD8981FA8C}" dt="2022-03-07T06:43:06.722" v="2047"/>
          <ac:inkMkLst>
            <pc:docMk/>
            <pc:sldMk cId="0" sldId="279"/>
            <ac:inkMk id="4" creationId="{A923C107-5BAE-4B5D-86E3-CAE461A4AEB5}"/>
          </ac:inkMkLst>
        </pc:inkChg>
        <pc:inkChg chg="add del">
          <ac:chgData name="Viet Anh Nguyen" userId="b95f61ff061388d5" providerId="LiveId" clId="{365AB353-4AB0-48AF-A7AE-D4BD8981FA8C}" dt="2022-03-07T06:43:06.722" v="2047"/>
          <ac:inkMkLst>
            <pc:docMk/>
            <pc:sldMk cId="0" sldId="279"/>
            <ac:inkMk id="5" creationId="{9851E072-C133-419B-87DC-8762D6B5FFFC}"/>
          </ac:inkMkLst>
        </pc:inkChg>
        <pc:inkChg chg="add del">
          <ac:chgData name="Viet Anh Nguyen" userId="b95f61ff061388d5" providerId="LiveId" clId="{365AB353-4AB0-48AF-A7AE-D4BD8981FA8C}" dt="2022-03-07T06:43:08.855" v="2053"/>
          <ac:inkMkLst>
            <pc:docMk/>
            <pc:sldMk cId="0" sldId="279"/>
            <ac:inkMk id="6" creationId="{C19E940B-CB9A-4156-AD12-E000F9231FC9}"/>
          </ac:inkMkLst>
        </pc:inkChg>
        <pc:inkChg chg="add del">
          <ac:chgData name="Viet Anh Nguyen" userId="b95f61ff061388d5" providerId="LiveId" clId="{365AB353-4AB0-48AF-A7AE-D4BD8981FA8C}" dt="2022-03-07T06:43:08.855" v="2053"/>
          <ac:inkMkLst>
            <pc:docMk/>
            <pc:sldMk cId="0" sldId="279"/>
            <ac:inkMk id="7" creationId="{5D63401D-ED74-47B6-8678-373971DB5F05}"/>
          </ac:inkMkLst>
        </pc:inkChg>
        <pc:inkChg chg="add del">
          <ac:chgData name="Viet Anh Nguyen" userId="b95f61ff061388d5" providerId="LiveId" clId="{365AB353-4AB0-48AF-A7AE-D4BD8981FA8C}" dt="2022-03-07T06:43:08.855" v="2053"/>
          <ac:inkMkLst>
            <pc:docMk/>
            <pc:sldMk cId="0" sldId="279"/>
            <ac:inkMk id="8" creationId="{240247DF-F1B5-4484-96EE-408415C7F5DD}"/>
          </ac:inkMkLst>
        </pc:inkChg>
        <pc:inkChg chg="add del">
          <ac:chgData name="Viet Anh Nguyen" userId="b95f61ff061388d5" providerId="LiveId" clId="{365AB353-4AB0-48AF-A7AE-D4BD8981FA8C}" dt="2022-03-07T06:43:08.855" v="2053"/>
          <ac:inkMkLst>
            <pc:docMk/>
            <pc:sldMk cId="0" sldId="279"/>
            <ac:inkMk id="9" creationId="{0AAA4F65-1C53-4293-B8A2-8A8A9EEF6A3C}"/>
          </ac:inkMkLst>
        </pc:inkChg>
        <pc:inkChg chg="add del">
          <ac:chgData name="Viet Anh Nguyen" userId="b95f61ff061388d5" providerId="LiveId" clId="{365AB353-4AB0-48AF-A7AE-D4BD8981FA8C}" dt="2022-03-07T06:43:12.280" v="2055"/>
          <ac:inkMkLst>
            <pc:docMk/>
            <pc:sldMk cId="0" sldId="279"/>
            <ac:inkMk id="10" creationId="{1B2A49E1-DCE6-42CF-9E93-559F94DCA7E7}"/>
          </ac:inkMkLst>
        </pc:inkChg>
        <pc:inkChg chg="add del">
          <ac:chgData name="Viet Anh Nguyen" userId="b95f61ff061388d5" providerId="LiveId" clId="{365AB353-4AB0-48AF-A7AE-D4BD8981FA8C}" dt="2022-03-07T06:43:12.280" v="2055"/>
          <ac:inkMkLst>
            <pc:docMk/>
            <pc:sldMk cId="0" sldId="279"/>
            <ac:inkMk id="11" creationId="{BC35F254-5F3C-4F4F-B035-ED7682487CD7}"/>
          </ac:inkMkLst>
        </pc:inkChg>
        <pc:inkChg chg="add del">
          <ac:chgData name="Viet Anh Nguyen" userId="b95f61ff061388d5" providerId="LiveId" clId="{365AB353-4AB0-48AF-A7AE-D4BD8981FA8C}" dt="2022-03-07T06:43:50.146" v="2061"/>
          <ac:inkMkLst>
            <pc:docMk/>
            <pc:sldMk cId="0" sldId="279"/>
            <ac:inkMk id="12" creationId="{198E4E6A-216D-4A6F-9C20-D2CB93C1C913}"/>
          </ac:inkMkLst>
        </pc:inkChg>
        <pc:inkChg chg="add del">
          <ac:chgData name="Viet Anh Nguyen" userId="b95f61ff061388d5" providerId="LiveId" clId="{365AB353-4AB0-48AF-A7AE-D4BD8981FA8C}" dt="2022-03-07T06:43:12.280" v="2055"/>
          <ac:inkMkLst>
            <pc:docMk/>
            <pc:sldMk cId="0" sldId="279"/>
            <ac:inkMk id="13" creationId="{99571AEF-796B-4E28-901A-B1A006FD2526}"/>
          </ac:inkMkLst>
        </pc:inkChg>
        <pc:inkChg chg="add del">
          <ac:chgData name="Viet Anh Nguyen" userId="b95f61ff061388d5" providerId="LiveId" clId="{365AB353-4AB0-48AF-A7AE-D4BD8981FA8C}" dt="2022-03-07T06:43:50.147" v="2062"/>
          <ac:inkMkLst>
            <pc:docMk/>
            <pc:sldMk cId="0" sldId="279"/>
            <ac:inkMk id="14" creationId="{02482226-B270-48BD-BC61-4A039404DBE7}"/>
          </ac:inkMkLst>
        </pc:inkChg>
        <pc:inkChg chg="add del">
          <ac:chgData name="Viet Anh Nguyen" userId="b95f61ff061388d5" providerId="LiveId" clId="{365AB353-4AB0-48AF-A7AE-D4BD8981FA8C}" dt="2022-03-07T06:43:18.099" v="2060"/>
          <ac:inkMkLst>
            <pc:docMk/>
            <pc:sldMk cId="0" sldId="279"/>
            <ac:inkMk id="15" creationId="{16276AAD-FA18-457A-B192-8E3D6A774FA9}"/>
          </ac:inkMkLst>
        </pc:inkChg>
        <pc:inkChg chg="add del">
          <ac:chgData name="Viet Anh Nguyen" userId="b95f61ff061388d5" providerId="LiveId" clId="{365AB353-4AB0-48AF-A7AE-D4BD8981FA8C}" dt="2022-03-07T06:43:18.099" v="2060"/>
          <ac:inkMkLst>
            <pc:docMk/>
            <pc:sldMk cId="0" sldId="279"/>
            <ac:inkMk id="16" creationId="{17058E6C-5ECF-4F8A-B6DE-315A06C78DCE}"/>
          </ac:inkMkLst>
        </pc:inkChg>
        <pc:inkChg chg="add del">
          <ac:chgData name="Viet Anh Nguyen" userId="b95f61ff061388d5" providerId="LiveId" clId="{365AB353-4AB0-48AF-A7AE-D4BD8981FA8C}" dt="2022-03-07T06:43:18.099" v="2060"/>
          <ac:inkMkLst>
            <pc:docMk/>
            <pc:sldMk cId="0" sldId="279"/>
            <ac:inkMk id="17" creationId="{F8133336-D962-4388-A13F-DFCADAF8BE7F}"/>
          </ac:inkMkLst>
        </pc:inkChg>
        <pc:inkChg chg="add del">
          <ac:chgData name="Viet Anh Nguyen" userId="b95f61ff061388d5" providerId="LiveId" clId="{365AB353-4AB0-48AF-A7AE-D4BD8981FA8C}" dt="2022-03-07T06:43:18.099" v="2060"/>
          <ac:inkMkLst>
            <pc:docMk/>
            <pc:sldMk cId="0" sldId="279"/>
            <ac:inkMk id="18" creationId="{D54371BC-9528-4E61-AF18-711FF33FB319}"/>
          </ac:inkMkLst>
        </pc:inkChg>
        <pc:inkChg chg="add del">
          <ac:chgData name="Viet Anh Nguyen" userId="b95f61ff061388d5" providerId="LiveId" clId="{365AB353-4AB0-48AF-A7AE-D4BD8981FA8C}" dt="2022-03-07T06:43:50.148" v="2063"/>
          <ac:inkMkLst>
            <pc:docMk/>
            <pc:sldMk cId="0" sldId="279"/>
            <ac:inkMk id="19" creationId="{56126E68-A668-4D10-B14E-317DE0602F39}"/>
          </ac:inkMkLst>
        </pc:inkChg>
      </pc:sldChg>
      <pc:sldChg chg="addSp delSp mod">
        <pc:chgData name="Viet Anh Nguyen" userId="b95f61ff061388d5" providerId="LiveId" clId="{365AB353-4AB0-48AF-A7AE-D4BD8981FA8C}" dt="2022-03-07T08:31:03.551" v="2900"/>
        <pc:sldMkLst>
          <pc:docMk/>
          <pc:sldMk cId="0" sldId="284"/>
        </pc:sldMkLst>
        <pc:inkChg chg="add del">
          <ac:chgData name="Viet Anh Nguyen" userId="b95f61ff061388d5" providerId="LiveId" clId="{365AB353-4AB0-48AF-A7AE-D4BD8981FA8C}" dt="2022-03-07T08:30:26.835" v="2851"/>
          <ac:inkMkLst>
            <pc:docMk/>
            <pc:sldMk cId="0" sldId="284"/>
            <ac:inkMk id="2" creationId="{6B83AD05-2BDA-402E-A90F-69F185FB5C1A}"/>
          </ac:inkMkLst>
        </pc:inkChg>
        <pc:inkChg chg="add del">
          <ac:chgData name="Viet Anh Nguyen" userId="b95f61ff061388d5" providerId="LiveId" clId="{365AB353-4AB0-48AF-A7AE-D4BD8981FA8C}" dt="2022-03-07T08:30:26.835" v="2851"/>
          <ac:inkMkLst>
            <pc:docMk/>
            <pc:sldMk cId="0" sldId="284"/>
            <ac:inkMk id="3" creationId="{FBA3B400-872E-41C2-A813-9F79CE13DE94}"/>
          </ac:inkMkLst>
        </pc:inkChg>
        <pc:inkChg chg="add del">
          <ac:chgData name="Viet Anh Nguyen" userId="b95f61ff061388d5" providerId="LiveId" clId="{365AB353-4AB0-48AF-A7AE-D4BD8981FA8C}" dt="2022-03-07T08:30:26.835" v="2851"/>
          <ac:inkMkLst>
            <pc:docMk/>
            <pc:sldMk cId="0" sldId="284"/>
            <ac:inkMk id="4" creationId="{E84BD0DA-0BC9-4897-A329-223E79D11E3A}"/>
          </ac:inkMkLst>
        </pc:inkChg>
        <pc:inkChg chg="add del">
          <ac:chgData name="Viet Anh Nguyen" userId="b95f61ff061388d5" providerId="LiveId" clId="{365AB353-4AB0-48AF-A7AE-D4BD8981FA8C}" dt="2022-03-07T08:30:26.835" v="2851"/>
          <ac:inkMkLst>
            <pc:docMk/>
            <pc:sldMk cId="0" sldId="284"/>
            <ac:inkMk id="5" creationId="{195CDE64-2767-4F0F-BD7F-FE312D1AC306}"/>
          </ac:inkMkLst>
        </pc:inkChg>
        <pc:inkChg chg="add del">
          <ac:chgData name="Viet Anh Nguyen" userId="b95f61ff061388d5" providerId="LiveId" clId="{365AB353-4AB0-48AF-A7AE-D4BD8981FA8C}" dt="2022-03-07T08:30:26.835" v="2851"/>
          <ac:inkMkLst>
            <pc:docMk/>
            <pc:sldMk cId="0" sldId="284"/>
            <ac:inkMk id="6" creationId="{2CC825DE-E1DC-46BF-8B0E-83243803B9FD}"/>
          </ac:inkMkLst>
        </pc:inkChg>
        <pc:inkChg chg="add del">
          <ac:chgData name="Viet Anh Nguyen" userId="b95f61ff061388d5" providerId="LiveId" clId="{365AB353-4AB0-48AF-A7AE-D4BD8981FA8C}" dt="2022-03-07T08:30:26.835" v="2851"/>
          <ac:inkMkLst>
            <pc:docMk/>
            <pc:sldMk cId="0" sldId="284"/>
            <ac:inkMk id="7" creationId="{5CFF9BB5-F27B-4503-B359-0C13C99DF6C7}"/>
          </ac:inkMkLst>
        </pc:inkChg>
        <pc:inkChg chg="add del">
          <ac:chgData name="Viet Anh Nguyen" userId="b95f61ff061388d5" providerId="LiveId" clId="{365AB353-4AB0-48AF-A7AE-D4BD8981FA8C}" dt="2022-03-07T08:30:26.835" v="2851"/>
          <ac:inkMkLst>
            <pc:docMk/>
            <pc:sldMk cId="0" sldId="284"/>
            <ac:inkMk id="8" creationId="{3CD4B845-827F-4EE0-90B6-9FEC36978099}"/>
          </ac:inkMkLst>
        </pc:inkChg>
        <pc:inkChg chg="add del">
          <ac:chgData name="Viet Anh Nguyen" userId="b95f61ff061388d5" providerId="LiveId" clId="{365AB353-4AB0-48AF-A7AE-D4BD8981FA8C}" dt="2022-03-07T08:30:28.194" v="2854"/>
          <ac:inkMkLst>
            <pc:docMk/>
            <pc:sldMk cId="0" sldId="284"/>
            <ac:inkMk id="9" creationId="{785C9951-3A2E-4F39-89C6-DE290E1176F3}"/>
          </ac:inkMkLst>
        </pc:inkChg>
        <pc:inkChg chg="add del">
          <ac:chgData name="Viet Anh Nguyen" userId="b95f61ff061388d5" providerId="LiveId" clId="{365AB353-4AB0-48AF-A7AE-D4BD8981FA8C}" dt="2022-03-07T08:30:28.194" v="2854"/>
          <ac:inkMkLst>
            <pc:docMk/>
            <pc:sldMk cId="0" sldId="284"/>
            <ac:inkMk id="10" creationId="{06B24C60-C219-4E8C-B881-8D14CA4B4523}"/>
          </ac:inkMkLst>
        </pc:inkChg>
        <pc:inkChg chg="add del">
          <ac:chgData name="Viet Anh Nguyen" userId="b95f61ff061388d5" providerId="LiveId" clId="{365AB353-4AB0-48AF-A7AE-D4BD8981FA8C}" dt="2022-03-07T08:30:28.194" v="2854"/>
          <ac:inkMkLst>
            <pc:docMk/>
            <pc:sldMk cId="0" sldId="284"/>
            <ac:inkMk id="11" creationId="{4F508A58-F0BE-443F-98E0-A343F38F51E3}"/>
          </ac:inkMkLst>
        </pc:inkChg>
        <pc:inkChg chg="add">
          <ac:chgData name="Viet Anh Nguyen" userId="b95f61ff061388d5" providerId="LiveId" clId="{365AB353-4AB0-48AF-A7AE-D4BD8981FA8C}" dt="2022-03-07T08:30:28.194" v="2854"/>
          <ac:inkMkLst>
            <pc:docMk/>
            <pc:sldMk cId="0" sldId="284"/>
            <ac:inkMk id="12" creationId="{03BD4658-92F9-4BD8-A15E-440B2E1D8EF2}"/>
          </ac:inkMkLst>
        </pc:inkChg>
        <pc:inkChg chg="add del">
          <ac:chgData name="Viet Anh Nguyen" userId="b95f61ff061388d5" providerId="LiveId" clId="{365AB353-4AB0-48AF-A7AE-D4BD8981FA8C}" dt="2022-03-07T08:30:30.504" v="2860"/>
          <ac:inkMkLst>
            <pc:docMk/>
            <pc:sldMk cId="0" sldId="284"/>
            <ac:inkMk id="13" creationId="{9AAAF1B5-4223-4994-90C4-CD422FAD0ADE}"/>
          </ac:inkMkLst>
        </pc:inkChg>
        <pc:inkChg chg="add del">
          <ac:chgData name="Viet Anh Nguyen" userId="b95f61ff061388d5" providerId="LiveId" clId="{365AB353-4AB0-48AF-A7AE-D4BD8981FA8C}" dt="2022-03-07T08:30:30.504" v="2860"/>
          <ac:inkMkLst>
            <pc:docMk/>
            <pc:sldMk cId="0" sldId="284"/>
            <ac:inkMk id="14" creationId="{DAD851F2-215E-4547-B339-2CA95E00901A}"/>
          </ac:inkMkLst>
        </pc:inkChg>
        <pc:inkChg chg="add del">
          <ac:chgData name="Viet Anh Nguyen" userId="b95f61ff061388d5" providerId="LiveId" clId="{365AB353-4AB0-48AF-A7AE-D4BD8981FA8C}" dt="2022-03-07T08:30:30.504" v="2860"/>
          <ac:inkMkLst>
            <pc:docMk/>
            <pc:sldMk cId="0" sldId="284"/>
            <ac:inkMk id="15" creationId="{79B556CE-F54F-4C66-920D-1B7E0388C28F}"/>
          </ac:inkMkLst>
        </pc:inkChg>
        <pc:inkChg chg="add del">
          <ac:chgData name="Viet Anh Nguyen" userId="b95f61ff061388d5" providerId="LiveId" clId="{365AB353-4AB0-48AF-A7AE-D4BD8981FA8C}" dt="2022-03-07T08:30:30.504" v="2860"/>
          <ac:inkMkLst>
            <pc:docMk/>
            <pc:sldMk cId="0" sldId="284"/>
            <ac:inkMk id="16" creationId="{4451588B-16E5-448D-AC30-603835074E0A}"/>
          </ac:inkMkLst>
        </pc:inkChg>
        <pc:inkChg chg="add del">
          <ac:chgData name="Viet Anh Nguyen" userId="b95f61ff061388d5" providerId="LiveId" clId="{365AB353-4AB0-48AF-A7AE-D4BD8981FA8C}" dt="2022-03-07T08:30:30.504" v="2860"/>
          <ac:inkMkLst>
            <pc:docMk/>
            <pc:sldMk cId="0" sldId="284"/>
            <ac:inkMk id="17" creationId="{C7EF8A63-E1EB-42C5-B673-5987A23FDF66}"/>
          </ac:inkMkLst>
        </pc:inkChg>
        <pc:inkChg chg="add del">
          <ac:chgData name="Viet Anh Nguyen" userId="b95f61ff061388d5" providerId="LiveId" clId="{365AB353-4AB0-48AF-A7AE-D4BD8981FA8C}" dt="2022-03-07T08:30:32.871" v="2867"/>
          <ac:inkMkLst>
            <pc:docMk/>
            <pc:sldMk cId="0" sldId="284"/>
            <ac:inkMk id="18" creationId="{796B517B-E35D-456C-BF9C-C59F01B825C1}"/>
          </ac:inkMkLst>
        </pc:inkChg>
        <pc:inkChg chg="add del">
          <ac:chgData name="Viet Anh Nguyen" userId="b95f61ff061388d5" providerId="LiveId" clId="{365AB353-4AB0-48AF-A7AE-D4BD8981FA8C}" dt="2022-03-07T08:30:31.717" v="2864"/>
          <ac:inkMkLst>
            <pc:docMk/>
            <pc:sldMk cId="0" sldId="284"/>
            <ac:inkMk id="19" creationId="{21DBE5A8-2EB7-4D17-9EE0-F1971FE5DB92}"/>
          </ac:inkMkLst>
        </pc:inkChg>
        <pc:inkChg chg="add del">
          <ac:chgData name="Viet Anh Nguyen" userId="b95f61ff061388d5" providerId="LiveId" clId="{365AB353-4AB0-48AF-A7AE-D4BD8981FA8C}" dt="2022-03-07T08:30:31.717" v="2864"/>
          <ac:inkMkLst>
            <pc:docMk/>
            <pc:sldMk cId="0" sldId="284"/>
            <ac:inkMk id="20" creationId="{B1C4C71F-DDEA-4DEC-A93C-D0D76F16E557}"/>
          </ac:inkMkLst>
        </pc:inkChg>
        <pc:inkChg chg="add del">
          <ac:chgData name="Viet Anh Nguyen" userId="b95f61ff061388d5" providerId="LiveId" clId="{365AB353-4AB0-48AF-A7AE-D4BD8981FA8C}" dt="2022-03-07T08:30:31.717" v="2864"/>
          <ac:inkMkLst>
            <pc:docMk/>
            <pc:sldMk cId="0" sldId="284"/>
            <ac:inkMk id="21" creationId="{451429B6-256B-42C3-B365-864C7DF2A36D}"/>
          </ac:inkMkLst>
        </pc:inkChg>
        <pc:inkChg chg="add del">
          <ac:chgData name="Viet Anh Nguyen" userId="b95f61ff061388d5" providerId="LiveId" clId="{365AB353-4AB0-48AF-A7AE-D4BD8981FA8C}" dt="2022-03-07T08:30:32.871" v="2867"/>
          <ac:inkMkLst>
            <pc:docMk/>
            <pc:sldMk cId="0" sldId="284"/>
            <ac:inkMk id="22" creationId="{3ACE2CF0-4231-48C6-BAB1-FCFA2043A3D3}"/>
          </ac:inkMkLst>
        </pc:inkChg>
        <pc:inkChg chg="add del">
          <ac:chgData name="Viet Anh Nguyen" userId="b95f61ff061388d5" providerId="LiveId" clId="{365AB353-4AB0-48AF-A7AE-D4BD8981FA8C}" dt="2022-03-07T08:30:32.871" v="2867"/>
          <ac:inkMkLst>
            <pc:docMk/>
            <pc:sldMk cId="0" sldId="284"/>
            <ac:inkMk id="23" creationId="{11F8C1E3-A8E7-4862-BE53-8A57DB7245AB}"/>
          </ac:inkMkLst>
        </pc:inkChg>
        <pc:inkChg chg="add">
          <ac:chgData name="Viet Anh Nguyen" userId="b95f61ff061388d5" providerId="LiveId" clId="{365AB353-4AB0-48AF-A7AE-D4BD8981FA8C}" dt="2022-03-07T08:30:31.984" v="2866" actId="9405"/>
          <ac:inkMkLst>
            <pc:docMk/>
            <pc:sldMk cId="0" sldId="284"/>
            <ac:inkMk id="24" creationId="{F2D0B0F1-5BE0-4D60-B5B1-3229A7CA01F2}"/>
          </ac:inkMkLst>
        </pc:inkChg>
        <pc:inkChg chg="add">
          <ac:chgData name="Viet Anh Nguyen" userId="b95f61ff061388d5" providerId="LiveId" clId="{365AB353-4AB0-48AF-A7AE-D4BD8981FA8C}" dt="2022-03-07T08:30:32.871" v="2867"/>
          <ac:inkMkLst>
            <pc:docMk/>
            <pc:sldMk cId="0" sldId="284"/>
            <ac:inkMk id="25" creationId="{8F9457C6-1FEF-4C30-9E07-4293F040E2D6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6" creationId="{8B86A339-3527-4120-B02F-AE8C70ABED9F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7" creationId="{6564A746-E758-460D-8830-5ED484F2DB82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8" creationId="{05CECF52-31D1-4C02-BF7C-9F795308CDB8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9" creationId="{A0FCDB79-4F82-4552-8716-12DE3B82295B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30" creationId="{13CCA9DE-D3FA-4050-AB8E-3C1AB080526F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31" creationId="{B9C47672-F418-4A65-8BA6-0C24ADDA38DC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24" creationId="{2AA5744F-2319-4A8E-927C-B6CFD68CB325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25" creationId="{DF6DC141-4644-4AD1-BE78-B2830325A5B8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26" creationId="{67EB3DA2-2493-48F4-AF49-0054E24F28C6}"/>
          </ac:inkMkLst>
        </pc:inkChg>
        <pc:inkChg chg="add del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27" creationId="{D83B52FA-FC87-4A1A-AEB6-D24E3BD1DC77}"/>
          </ac:inkMkLst>
        </pc:inkChg>
        <pc:inkChg chg="add del">
          <ac:chgData name="Viet Anh Nguyen" userId="b95f61ff061388d5" providerId="LiveId" clId="{365AB353-4AB0-48AF-A7AE-D4BD8981FA8C}" dt="2022-03-07T08:30:55.686" v="2882"/>
          <ac:inkMkLst>
            <pc:docMk/>
            <pc:sldMk cId="0" sldId="284"/>
            <ac:inkMk id="228" creationId="{4DC92AF4-B67C-4EDC-A726-5F05AEFABFE1}"/>
          </ac:inkMkLst>
        </pc:inkChg>
        <pc:inkChg chg="add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29" creationId="{E6CFDDB7-3F9E-4D85-89EF-F63422E6BE07}"/>
          </ac:inkMkLst>
        </pc:inkChg>
        <pc:inkChg chg="add">
          <ac:chgData name="Viet Anh Nguyen" userId="b95f61ff061388d5" providerId="LiveId" clId="{365AB353-4AB0-48AF-A7AE-D4BD8981FA8C}" dt="2022-03-07T08:30:54.168" v="2878"/>
          <ac:inkMkLst>
            <pc:docMk/>
            <pc:sldMk cId="0" sldId="284"/>
            <ac:inkMk id="230" creationId="{9D7E5897-1463-4006-95A2-99175147DA10}"/>
          </ac:inkMkLst>
        </pc:inkChg>
        <pc:inkChg chg="add del">
          <ac:chgData name="Viet Anh Nguyen" userId="b95f61ff061388d5" providerId="LiveId" clId="{365AB353-4AB0-48AF-A7AE-D4BD8981FA8C}" dt="2022-03-07T08:30:55.686" v="2882"/>
          <ac:inkMkLst>
            <pc:docMk/>
            <pc:sldMk cId="0" sldId="284"/>
            <ac:inkMk id="239" creationId="{A3CD2BB0-EF56-41DE-BD87-9CD8541B1A96}"/>
          </ac:inkMkLst>
        </pc:inkChg>
        <pc:inkChg chg="add del">
          <ac:chgData name="Viet Anh Nguyen" userId="b95f61ff061388d5" providerId="LiveId" clId="{365AB353-4AB0-48AF-A7AE-D4BD8981FA8C}" dt="2022-03-07T08:30:55.686" v="2882"/>
          <ac:inkMkLst>
            <pc:docMk/>
            <pc:sldMk cId="0" sldId="284"/>
            <ac:inkMk id="240" creationId="{56895E17-D2AE-4123-B337-2EB1067EB794}"/>
          </ac:inkMkLst>
        </pc:inkChg>
        <pc:inkChg chg="add del">
          <ac:chgData name="Viet Anh Nguyen" userId="b95f61ff061388d5" providerId="LiveId" clId="{365AB353-4AB0-48AF-A7AE-D4BD8981FA8C}" dt="2022-03-07T08:30:55.686" v="2882"/>
          <ac:inkMkLst>
            <pc:docMk/>
            <pc:sldMk cId="0" sldId="284"/>
            <ac:inkMk id="241" creationId="{8AB55B35-5181-47C0-BFD2-F99120CCB447}"/>
          </ac:inkMkLst>
        </pc:inkChg>
        <pc:inkChg chg="add del">
          <ac:chgData name="Viet Anh Nguyen" userId="b95f61ff061388d5" providerId="LiveId" clId="{365AB353-4AB0-48AF-A7AE-D4BD8981FA8C}" dt="2022-03-07T08:30:57.705" v="2887"/>
          <ac:inkMkLst>
            <pc:docMk/>
            <pc:sldMk cId="0" sldId="284"/>
            <ac:inkMk id="242" creationId="{4C23C592-F2C6-46A9-B7F7-5A3B4AB9B1C6}"/>
          </ac:inkMkLst>
        </pc:inkChg>
        <pc:inkChg chg="add del">
          <ac:chgData name="Viet Anh Nguyen" userId="b95f61ff061388d5" providerId="LiveId" clId="{365AB353-4AB0-48AF-A7AE-D4BD8981FA8C}" dt="2022-03-07T08:30:57.705" v="2887"/>
          <ac:inkMkLst>
            <pc:docMk/>
            <pc:sldMk cId="0" sldId="284"/>
            <ac:inkMk id="243" creationId="{BC617DA5-D971-4E37-9884-ABF5378765C8}"/>
          </ac:inkMkLst>
        </pc:inkChg>
        <pc:inkChg chg="add del">
          <ac:chgData name="Viet Anh Nguyen" userId="b95f61ff061388d5" providerId="LiveId" clId="{365AB353-4AB0-48AF-A7AE-D4BD8981FA8C}" dt="2022-03-07T08:30:57.705" v="2887"/>
          <ac:inkMkLst>
            <pc:docMk/>
            <pc:sldMk cId="0" sldId="284"/>
            <ac:inkMk id="244" creationId="{ABA5AB34-BB1B-4B54-891C-3E58C41FA8D9}"/>
          </ac:inkMkLst>
        </pc:inkChg>
        <pc:inkChg chg="add del">
          <ac:chgData name="Viet Anh Nguyen" userId="b95f61ff061388d5" providerId="LiveId" clId="{365AB353-4AB0-48AF-A7AE-D4BD8981FA8C}" dt="2022-03-07T08:30:57.705" v="2887"/>
          <ac:inkMkLst>
            <pc:docMk/>
            <pc:sldMk cId="0" sldId="284"/>
            <ac:inkMk id="245" creationId="{FCCA4E0E-B14B-431A-A6FC-2150F000B2DC}"/>
          </ac:inkMkLst>
        </pc:inkChg>
        <pc:inkChg chg="add del">
          <ac:chgData name="Viet Anh Nguyen" userId="b95f61ff061388d5" providerId="LiveId" clId="{365AB353-4AB0-48AF-A7AE-D4BD8981FA8C}" dt="2022-03-07T08:30:57.705" v="2887"/>
          <ac:inkMkLst>
            <pc:docMk/>
            <pc:sldMk cId="0" sldId="284"/>
            <ac:inkMk id="246" creationId="{0621CE41-4EC6-4576-8333-967BE82F58FD}"/>
          </ac:inkMkLst>
        </pc:inkChg>
        <pc:inkChg chg="add">
          <ac:chgData name="Viet Anh Nguyen" userId="b95f61ff061388d5" providerId="LiveId" clId="{365AB353-4AB0-48AF-A7AE-D4BD8981FA8C}" dt="2022-03-07T08:30:57.705" v="2887"/>
          <ac:inkMkLst>
            <pc:docMk/>
            <pc:sldMk cId="0" sldId="284"/>
            <ac:inkMk id="247" creationId="{AA0883D8-0A20-41C9-AC95-DFB04E208375}"/>
          </ac:inkMkLst>
        </pc:inkChg>
        <pc:inkChg chg="add del">
          <ac:chgData name="Viet Anh Nguyen" userId="b95f61ff061388d5" providerId="LiveId" clId="{365AB353-4AB0-48AF-A7AE-D4BD8981FA8C}" dt="2022-03-07T08:30:59.612" v="2892"/>
          <ac:inkMkLst>
            <pc:docMk/>
            <pc:sldMk cId="0" sldId="284"/>
            <ac:inkMk id="248" creationId="{9DDAC6C2-5D61-439E-B027-2AB63E90E2AA}"/>
          </ac:inkMkLst>
        </pc:inkChg>
        <pc:inkChg chg="add del">
          <ac:chgData name="Viet Anh Nguyen" userId="b95f61ff061388d5" providerId="LiveId" clId="{365AB353-4AB0-48AF-A7AE-D4BD8981FA8C}" dt="2022-03-07T08:30:59.612" v="2892"/>
          <ac:inkMkLst>
            <pc:docMk/>
            <pc:sldMk cId="0" sldId="284"/>
            <ac:inkMk id="249" creationId="{847705C4-69A9-42A7-8719-F2A5D92390B7}"/>
          </ac:inkMkLst>
        </pc:inkChg>
        <pc:inkChg chg="add del">
          <ac:chgData name="Viet Anh Nguyen" userId="b95f61ff061388d5" providerId="LiveId" clId="{365AB353-4AB0-48AF-A7AE-D4BD8981FA8C}" dt="2022-03-07T08:30:59.612" v="2892"/>
          <ac:inkMkLst>
            <pc:docMk/>
            <pc:sldMk cId="0" sldId="284"/>
            <ac:inkMk id="250" creationId="{3FAB957D-3030-46C7-9916-27329CC5A802}"/>
          </ac:inkMkLst>
        </pc:inkChg>
        <pc:inkChg chg="add del">
          <ac:chgData name="Viet Anh Nguyen" userId="b95f61ff061388d5" providerId="LiveId" clId="{365AB353-4AB0-48AF-A7AE-D4BD8981FA8C}" dt="2022-03-07T08:30:59.612" v="2892"/>
          <ac:inkMkLst>
            <pc:docMk/>
            <pc:sldMk cId="0" sldId="284"/>
            <ac:inkMk id="251" creationId="{32C62749-D67C-400B-A124-D0A60A9E7167}"/>
          </ac:inkMkLst>
        </pc:inkChg>
        <pc:inkChg chg="add">
          <ac:chgData name="Viet Anh Nguyen" userId="b95f61ff061388d5" providerId="LiveId" clId="{365AB353-4AB0-48AF-A7AE-D4BD8981FA8C}" dt="2022-03-07T08:30:59.612" v="2892"/>
          <ac:inkMkLst>
            <pc:docMk/>
            <pc:sldMk cId="0" sldId="284"/>
            <ac:inkMk id="252" creationId="{E46F6012-A6FD-4AA0-9D70-01757C91DB2F}"/>
          </ac:inkMkLst>
        </pc:inkChg>
        <pc:inkChg chg="add del">
          <ac:chgData name="Viet Anh Nguyen" userId="b95f61ff061388d5" providerId="LiveId" clId="{365AB353-4AB0-48AF-A7AE-D4BD8981FA8C}" dt="2022-03-07T08:31:01.374" v="2895"/>
          <ac:inkMkLst>
            <pc:docMk/>
            <pc:sldMk cId="0" sldId="284"/>
            <ac:inkMk id="253" creationId="{495471A0-118D-4EEB-A924-0BBFFAD11C01}"/>
          </ac:inkMkLst>
        </pc:inkChg>
        <pc:inkChg chg="add del">
          <ac:chgData name="Viet Anh Nguyen" userId="b95f61ff061388d5" providerId="LiveId" clId="{365AB353-4AB0-48AF-A7AE-D4BD8981FA8C}" dt="2022-03-07T08:31:01.374" v="2895"/>
          <ac:inkMkLst>
            <pc:docMk/>
            <pc:sldMk cId="0" sldId="284"/>
            <ac:inkMk id="254" creationId="{BFC91DA2-AEC7-49DC-AA08-55D48F3C4548}"/>
          </ac:inkMkLst>
        </pc:inkChg>
        <pc:inkChg chg="add del">
          <ac:chgData name="Viet Anh Nguyen" userId="b95f61ff061388d5" providerId="LiveId" clId="{365AB353-4AB0-48AF-A7AE-D4BD8981FA8C}" dt="2022-03-07T08:31:03.551" v="2900"/>
          <ac:inkMkLst>
            <pc:docMk/>
            <pc:sldMk cId="0" sldId="284"/>
            <ac:inkMk id="255" creationId="{5AE35994-CA83-46F4-AAAF-9883F35307B4}"/>
          </ac:inkMkLst>
        </pc:inkChg>
        <pc:inkChg chg="add del">
          <ac:chgData name="Viet Anh Nguyen" userId="b95f61ff061388d5" providerId="LiveId" clId="{365AB353-4AB0-48AF-A7AE-D4BD8981FA8C}" dt="2022-03-07T08:31:03.551" v="2900"/>
          <ac:inkMkLst>
            <pc:docMk/>
            <pc:sldMk cId="0" sldId="284"/>
            <ac:inkMk id="256" creationId="{1FA78B54-8A14-4FC6-8FBC-A3D548033F92}"/>
          </ac:inkMkLst>
        </pc:inkChg>
        <pc:inkChg chg="add del">
          <ac:chgData name="Viet Anh Nguyen" userId="b95f61ff061388d5" providerId="LiveId" clId="{365AB353-4AB0-48AF-A7AE-D4BD8981FA8C}" dt="2022-03-07T08:31:03.551" v="2900"/>
          <ac:inkMkLst>
            <pc:docMk/>
            <pc:sldMk cId="0" sldId="284"/>
            <ac:inkMk id="257" creationId="{0404E7D2-E001-4A20-B225-8DBD924EC8EC}"/>
          </ac:inkMkLst>
        </pc:inkChg>
        <pc:inkChg chg="add del">
          <ac:chgData name="Viet Anh Nguyen" userId="b95f61ff061388d5" providerId="LiveId" clId="{365AB353-4AB0-48AF-A7AE-D4BD8981FA8C}" dt="2022-03-07T08:31:03.551" v="2900"/>
          <ac:inkMkLst>
            <pc:docMk/>
            <pc:sldMk cId="0" sldId="284"/>
            <ac:inkMk id="258" creationId="{CD4C3A5C-3CF2-4238-9485-38FC33FF744D}"/>
          </ac:inkMkLst>
        </pc:inkChg>
        <pc:inkChg chg="add del">
          <ac:chgData name="Viet Anh Nguyen" userId="b95f61ff061388d5" providerId="LiveId" clId="{365AB353-4AB0-48AF-A7AE-D4BD8981FA8C}" dt="2022-03-07T08:31:03.551" v="2900"/>
          <ac:inkMkLst>
            <pc:docMk/>
            <pc:sldMk cId="0" sldId="284"/>
            <ac:inkMk id="259" creationId="{50B40879-AA3B-46F6-B5DE-8998F276A2DE}"/>
          </ac:inkMkLst>
        </pc:inkChg>
        <pc:inkChg chg="add">
          <ac:chgData name="Viet Anh Nguyen" userId="b95f61ff061388d5" providerId="LiveId" clId="{365AB353-4AB0-48AF-A7AE-D4BD8981FA8C}" dt="2022-03-07T08:31:03.551" v="2900"/>
          <ac:inkMkLst>
            <pc:docMk/>
            <pc:sldMk cId="0" sldId="284"/>
            <ac:inkMk id="260" creationId="{C1E057CB-C881-4D20-9B03-0302001D2AB4}"/>
          </ac:inkMkLst>
        </pc:inkChg>
        <pc:inkChg chg="add">
          <ac:chgData name="Viet Anh Nguyen" userId="b95f61ff061388d5" providerId="LiveId" clId="{365AB353-4AB0-48AF-A7AE-D4BD8981FA8C}" dt="2022-03-07T08:31:03.551" v="2900"/>
          <ac:inkMkLst>
            <pc:docMk/>
            <pc:sldMk cId="0" sldId="284"/>
            <ac:inkMk id="261" creationId="{A0F732AF-0FF1-4757-A850-DFD98C19BBAA}"/>
          </ac:inkMkLst>
        </pc:inkChg>
      </pc:sldChg>
      <pc:sldChg chg="addSp delSp mod">
        <pc:chgData name="Viet Anh Nguyen" userId="b95f61ff061388d5" providerId="LiveId" clId="{365AB353-4AB0-48AF-A7AE-D4BD8981FA8C}" dt="2022-03-07T07:08:12.409" v="2550"/>
        <pc:sldMkLst>
          <pc:docMk/>
          <pc:sldMk cId="0" sldId="287"/>
        </pc:sldMkLst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" creationId="{A3938E8C-37BF-47F6-9D59-BA3668D7C165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3" creationId="{2F72DCC9-126B-4CC3-A718-8B870D160EE9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4" creationId="{DF4A48A2-3396-4438-986B-6909F105AAAB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5" creationId="{254D588E-92B8-4CAE-843C-3B321BC8D5FB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6" creationId="{E4C29F01-D294-4DF1-AD9D-19C93FB38FCF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7" creationId="{FE1B1842-9005-44CE-A08E-D7A2D553F13D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8" creationId="{176B34DA-3DB8-41D4-81D4-12F510EFE179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9" creationId="{ECDAB928-D5F8-481F-B8DC-2282D148F179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0" creationId="{8A460160-7131-4DBF-A307-7F10A06C75A2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1" creationId="{75DF0729-EEA5-451C-8CA4-5B8BC707B397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2" creationId="{9A1C3063-0E30-427D-8B00-27AF03D514A8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3" creationId="{3018CA55-E556-44B4-BB33-14C15C1F2557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4" creationId="{D72B088B-1504-4D2E-B7D6-26FAF4A893DE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5" creationId="{CCA61792-6E8E-43B6-A718-78112126CDFB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6" creationId="{A8D77F34-6039-4D80-8B42-728F4751623D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7" creationId="{7B75A4A1-1259-4BF3-8C6F-EAA4B556F7B9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8" creationId="{536FC360-0BAC-4518-85D0-13B58E4EB0D0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19" creationId="{A793521B-F1E6-4AD9-8EAF-C229B71E95C3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0" creationId="{7297EBBB-316E-4ACA-A6F3-32FC8D0A8B10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1" creationId="{7238707F-E78E-4E89-A748-A2ADDDB2A63A}"/>
          </ac:inkMkLst>
        </pc:inkChg>
        <pc:inkChg chg="add del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2" creationId="{0E09B399-5C74-4D90-9DCF-96EC9425D26C}"/>
          </ac:inkMkLst>
        </pc:inkChg>
        <pc:inkChg chg="add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3" creationId="{F381EF70-CF40-4FC7-B54B-2F88524C2A5A}"/>
          </ac:inkMkLst>
        </pc:inkChg>
        <pc:inkChg chg="add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4" creationId="{58C037A9-565C-4B2D-BDF4-2C908FEDCBC7}"/>
          </ac:inkMkLst>
        </pc:inkChg>
        <pc:inkChg chg="add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5" creationId="{406AA5C2-B6EA-48E8-9FFA-0292E837D374}"/>
          </ac:inkMkLst>
        </pc:inkChg>
        <pc:inkChg chg="add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6" creationId="{B83F61FE-263B-4103-B49D-772829080E35}"/>
          </ac:inkMkLst>
        </pc:inkChg>
        <pc:inkChg chg="add">
          <ac:chgData name="Viet Anh Nguyen" userId="b95f61ff061388d5" providerId="LiveId" clId="{365AB353-4AB0-48AF-A7AE-D4BD8981FA8C}" dt="2022-03-07T07:07:53.464" v="2515"/>
          <ac:inkMkLst>
            <pc:docMk/>
            <pc:sldMk cId="0" sldId="287"/>
            <ac:inkMk id="27" creationId="{D6527841-B074-4AB6-8905-8D9A0FFAD39A}"/>
          </ac:inkMkLst>
        </pc:inkChg>
        <pc:inkChg chg="add del">
          <ac:chgData name="Viet Anh Nguyen" userId="b95f61ff061388d5" providerId="LiveId" clId="{365AB353-4AB0-48AF-A7AE-D4BD8981FA8C}" dt="2022-03-07T07:07:54.439" v="2518"/>
          <ac:inkMkLst>
            <pc:docMk/>
            <pc:sldMk cId="0" sldId="287"/>
            <ac:inkMk id="28" creationId="{41DF706E-D013-4D8C-B99D-C73509D25717}"/>
          </ac:inkMkLst>
        </pc:inkChg>
        <pc:inkChg chg="add del">
          <ac:chgData name="Viet Anh Nguyen" userId="b95f61ff061388d5" providerId="LiveId" clId="{365AB353-4AB0-48AF-A7AE-D4BD8981FA8C}" dt="2022-03-07T07:07:54.439" v="2518"/>
          <ac:inkMkLst>
            <pc:docMk/>
            <pc:sldMk cId="0" sldId="287"/>
            <ac:inkMk id="29" creationId="{F17BC573-66EE-4EDB-94A2-79F84EBEACDD}"/>
          </ac:inkMkLst>
        </pc:inkChg>
        <pc:inkChg chg="add">
          <ac:chgData name="Viet Anh Nguyen" userId="b95f61ff061388d5" providerId="LiveId" clId="{365AB353-4AB0-48AF-A7AE-D4BD8981FA8C}" dt="2022-03-07T07:07:54.439" v="2518"/>
          <ac:inkMkLst>
            <pc:docMk/>
            <pc:sldMk cId="0" sldId="287"/>
            <ac:inkMk id="30" creationId="{BC066D66-74EB-4EEC-B55B-979431B408A6}"/>
          </ac:inkMkLst>
        </pc:inkChg>
        <pc:inkChg chg="add del">
          <ac:chgData name="Viet Anh Nguyen" userId="b95f61ff061388d5" providerId="LiveId" clId="{365AB353-4AB0-48AF-A7AE-D4BD8981FA8C}" dt="2022-03-07T07:07:56.929" v="2523"/>
          <ac:inkMkLst>
            <pc:docMk/>
            <pc:sldMk cId="0" sldId="287"/>
            <ac:inkMk id="31" creationId="{90C702D2-5B7B-4FEE-95CA-E4A5CA152CAF}"/>
          </ac:inkMkLst>
        </pc:inkChg>
        <pc:inkChg chg="add del">
          <ac:chgData name="Viet Anh Nguyen" userId="b95f61ff061388d5" providerId="LiveId" clId="{365AB353-4AB0-48AF-A7AE-D4BD8981FA8C}" dt="2022-03-07T07:07:56.929" v="2523"/>
          <ac:inkMkLst>
            <pc:docMk/>
            <pc:sldMk cId="0" sldId="287"/>
            <ac:inkMk id="224" creationId="{7DCF4C00-7DD7-46AE-8DD3-4B9CF600D5DC}"/>
          </ac:inkMkLst>
        </pc:inkChg>
        <pc:inkChg chg="add del">
          <ac:chgData name="Viet Anh Nguyen" userId="b95f61ff061388d5" providerId="LiveId" clId="{365AB353-4AB0-48AF-A7AE-D4BD8981FA8C}" dt="2022-03-07T07:07:56.929" v="2523"/>
          <ac:inkMkLst>
            <pc:docMk/>
            <pc:sldMk cId="0" sldId="287"/>
            <ac:inkMk id="225" creationId="{1E637667-8CEA-4577-A572-017548C5DBFB}"/>
          </ac:inkMkLst>
        </pc:inkChg>
        <pc:inkChg chg="add del">
          <ac:chgData name="Viet Anh Nguyen" userId="b95f61ff061388d5" providerId="LiveId" clId="{365AB353-4AB0-48AF-A7AE-D4BD8981FA8C}" dt="2022-03-07T07:07:56.929" v="2523"/>
          <ac:inkMkLst>
            <pc:docMk/>
            <pc:sldMk cId="0" sldId="287"/>
            <ac:inkMk id="226" creationId="{BC009457-03BF-499A-A413-59566F5C47A9}"/>
          </ac:inkMkLst>
        </pc:inkChg>
        <pc:inkChg chg="add">
          <ac:chgData name="Viet Anh Nguyen" userId="b95f61ff061388d5" providerId="LiveId" clId="{365AB353-4AB0-48AF-A7AE-D4BD8981FA8C}" dt="2022-03-07T07:07:56.929" v="2523"/>
          <ac:inkMkLst>
            <pc:docMk/>
            <pc:sldMk cId="0" sldId="287"/>
            <ac:inkMk id="227" creationId="{15175892-0314-436C-9E44-BA0E2BAC3DAB}"/>
          </ac:inkMkLst>
        </pc:inkChg>
        <pc:inkChg chg="add">
          <ac:chgData name="Viet Anh Nguyen" userId="b95f61ff061388d5" providerId="LiveId" clId="{365AB353-4AB0-48AF-A7AE-D4BD8981FA8C}" dt="2022-03-07T07:07:58.643" v="2524" actId="9405"/>
          <ac:inkMkLst>
            <pc:docMk/>
            <pc:sldMk cId="0" sldId="287"/>
            <ac:inkMk id="228" creationId="{171286AD-A2D2-4A72-BF93-ACC70FB25C3A}"/>
          </ac:inkMkLst>
        </pc:inkChg>
        <pc:inkChg chg="add del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29" creationId="{24DA506C-6E5E-456C-BC5D-2A4CCE2B1D80}"/>
          </ac:inkMkLst>
        </pc:inkChg>
        <pc:inkChg chg="add del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30" creationId="{F987A43C-903C-4B57-92D9-E425268820CF}"/>
          </ac:inkMkLst>
        </pc:inkChg>
        <pc:inkChg chg="add del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31" creationId="{2E102355-8058-4C82-961C-165056FB8FCF}"/>
          </ac:inkMkLst>
        </pc:inkChg>
        <pc:inkChg chg="add del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32" creationId="{7F33036A-5D35-4525-A38F-BE048248054A}"/>
          </ac:inkMkLst>
        </pc:inkChg>
        <pc:inkChg chg="add del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33" creationId="{D8F96EA5-4A42-4D84-BE3D-2219FB62AEEC}"/>
          </ac:inkMkLst>
        </pc:inkChg>
        <pc:inkChg chg="add del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34" creationId="{680F39D5-59E1-4E74-B764-BFBB71E86428}"/>
          </ac:inkMkLst>
        </pc:inkChg>
        <pc:inkChg chg="add del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35" creationId="{E90431E3-FE93-417E-A816-959FD58AD809}"/>
          </ac:inkMkLst>
        </pc:inkChg>
        <pc:inkChg chg="add">
          <ac:chgData name="Viet Anh Nguyen" userId="b95f61ff061388d5" providerId="LiveId" clId="{365AB353-4AB0-48AF-A7AE-D4BD8981FA8C}" dt="2022-03-07T07:08:01.720" v="2532"/>
          <ac:inkMkLst>
            <pc:docMk/>
            <pc:sldMk cId="0" sldId="287"/>
            <ac:inkMk id="236" creationId="{72E6172C-753C-43EA-B379-DD725D94FD25}"/>
          </ac:inkMkLst>
        </pc:inkChg>
        <pc:inkChg chg="add del">
          <ac:chgData name="Viet Anh Nguyen" userId="b95f61ff061388d5" providerId="LiveId" clId="{365AB353-4AB0-48AF-A7AE-D4BD8981FA8C}" dt="2022-03-07T07:08:04.351" v="2539"/>
          <ac:inkMkLst>
            <pc:docMk/>
            <pc:sldMk cId="0" sldId="287"/>
            <ac:inkMk id="237" creationId="{FE0A409B-437C-4D08-8688-DDE3FF55B151}"/>
          </ac:inkMkLst>
        </pc:inkChg>
        <pc:inkChg chg="add del">
          <ac:chgData name="Viet Anh Nguyen" userId="b95f61ff061388d5" providerId="LiveId" clId="{365AB353-4AB0-48AF-A7AE-D4BD8981FA8C}" dt="2022-03-07T07:08:04.351" v="2539"/>
          <ac:inkMkLst>
            <pc:docMk/>
            <pc:sldMk cId="0" sldId="287"/>
            <ac:inkMk id="238" creationId="{AB3671A5-2AFA-4D02-9550-57CB6D4E390D}"/>
          </ac:inkMkLst>
        </pc:inkChg>
        <pc:inkChg chg="add del">
          <ac:chgData name="Viet Anh Nguyen" userId="b95f61ff061388d5" providerId="LiveId" clId="{365AB353-4AB0-48AF-A7AE-D4BD8981FA8C}" dt="2022-03-07T07:08:04.351" v="2539"/>
          <ac:inkMkLst>
            <pc:docMk/>
            <pc:sldMk cId="0" sldId="287"/>
            <ac:inkMk id="239" creationId="{F6B38F6B-2903-4B46-955C-FA48FEB546D4}"/>
          </ac:inkMkLst>
        </pc:inkChg>
        <pc:inkChg chg="add del">
          <ac:chgData name="Viet Anh Nguyen" userId="b95f61ff061388d5" providerId="LiveId" clId="{365AB353-4AB0-48AF-A7AE-D4BD8981FA8C}" dt="2022-03-07T07:08:04.351" v="2539"/>
          <ac:inkMkLst>
            <pc:docMk/>
            <pc:sldMk cId="0" sldId="287"/>
            <ac:inkMk id="240" creationId="{0E1BE1CD-1B58-4895-AC97-839FDB76D216}"/>
          </ac:inkMkLst>
        </pc:inkChg>
        <pc:inkChg chg="add del">
          <ac:chgData name="Viet Anh Nguyen" userId="b95f61ff061388d5" providerId="LiveId" clId="{365AB353-4AB0-48AF-A7AE-D4BD8981FA8C}" dt="2022-03-07T07:08:04.351" v="2539"/>
          <ac:inkMkLst>
            <pc:docMk/>
            <pc:sldMk cId="0" sldId="287"/>
            <ac:inkMk id="241" creationId="{9E118FBF-64C2-4F5D-9107-2454E69FA9AF}"/>
          </ac:inkMkLst>
        </pc:inkChg>
        <pc:inkChg chg="add del">
          <ac:chgData name="Viet Anh Nguyen" userId="b95f61ff061388d5" providerId="LiveId" clId="{365AB353-4AB0-48AF-A7AE-D4BD8981FA8C}" dt="2022-03-07T07:08:04.351" v="2539"/>
          <ac:inkMkLst>
            <pc:docMk/>
            <pc:sldMk cId="0" sldId="287"/>
            <ac:inkMk id="242" creationId="{07039B73-F820-441C-A6BF-26ADAF36F12D}"/>
          </ac:inkMkLst>
        </pc:inkChg>
        <pc:inkChg chg="add">
          <ac:chgData name="Viet Anh Nguyen" userId="b95f61ff061388d5" providerId="LiveId" clId="{365AB353-4AB0-48AF-A7AE-D4BD8981FA8C}" dt="2022-03-07T07:08:04.351" v="2539"/>
          <ac:inkMkLst>
            <pc:docMk/>
            <pc:sldMk cId="0" sldId="287"/>
            <ac:inkMk id="243" creationId="{BCCEF1DA-028C-424A-B7DF-330C8515E0EE}"/>
          </ac:inkMkLst>
        </pc:inkChg>
        <pc:inkChg chg="add del">
          <ac:chgData name="Viet Anh Nguyen" userId="b95f61ff061388d5" providerId="LiveId" clId="{365AB353-4AB0-48AF-A7AE-D4BD8981FA8C}" dt="2022-03-07T07:08:05.361" v="2542"/>
          <ac:inkMkLst>
            <pc:docMk/>
            <pc:sldMk cId="0" sldId="287"/>
            <ac:inkMk id="244" creationId="{BFB03EF0-3DD3-4E2A-8F2F-D01F3AD0CEB3}"/>
          </ac:inkMkLst>
        </pc:inkChg>
        <pc:inkChg chg="add del">
          <ac:chgData name="Viet Anh Nguyen" userId="b95f61ff061388d5" providerId="LiveId" clId="{365AB353-4AB0-48AF-A7AE-D4BD8981FA8C}" dt="2022-03-07T07:08:05.361" v="2542"/>
          <ac:inkMkLst>
            <pc:docMk/>
            <pc:sldMk cId="0" sldId="287"/>
            <ac:inkMk id="245" creationId="{CCB4DED1-83F8-4C42-82D9-8FE34E457E32}"/>
          </ac:inkMkLst>
        </pc:inkChg>
        <pc:inkChg chg="add">
          <ac:chgData name="Viet Anh Nguyen" userId="b95f61ff061388d5" providerId="LiveId" clId="{365AB353-4AB0-48AF-A7AE-D4BD8981FA8C}" dt="2022-03-07T07:08:05.361" v="2542"/>
          <ac:inkMkLst>
            <pc:docMk/>
            <pc:sldMk cId="0" sldId="287"/>
            <ac:inkMk id="246" creationId="{9ED71A14-CA0C-44DB-B4BE-0AD0CD44B032}"/>
          </ac:inkMkLst>
        </pc:inkChg>
        <pc:inkChg chg="add del">
          <ac:chgData name="Viet Anh Nguyen" userId="b95f61ff061388d5" providerId="LiveId" clId="{365AB353-4AB0-48AF-A7AE-D4BD8981FA8C}" dt="2022-03-07T07:08:10.194" v="2545"/>
          <ac:inkMkLst>
            <pc:docMk/>
            <pc:sldMk cId="0" sldId="287"/>
            <ac:inkMk id="247" creationId="{B6B2D0A0-0A3B-4493-BC60-D61AF2FE6534}"/>
          </ac:inkMkLst>
        </pc:inkChg>
        <pc:inkChg chg="add del">
          <ac:chgData name="Viet Anh Nguyen" userId="b95f61ff061388d5" providerId="LiveId" clId="{365AB353-4AB0-48AF-A7AE-D4BD8981FA8C}" dt="2022-03-07T07:08:10.194" v="2545"/>
          <ac:inkMkLst>
            <pc:docMk/>
            <pc:sldMk cId="0" sldId="287"/>
            <ac:inkMk id="253" creationId="{87E4F84A-0D9D-430F-BA3A-35D19C2A2285}"/>
          </ac:inkMkLst>
        </pc:inkChg>
        <pc:inkChg chg="add del">
          <ac:chgData name="Viet Anh Nguyen" userId="b95f61ff061388d5" providerId="LiveId" clId="{365AB353-4AB0-48AF-A7AE-D4BD8981FA8C}" dt="2022-03-07T07:08:12.409" v="2550"/>
          <ac:inkMkLst>
            <pc:docMk/>
            <pc:sldMk cId="0" sldId="287"/>
            <ac:inkMk id="254" creationId="{A66A9C9F-6A53-48DE-A4B9-59E272940585}"/>
          </ac:inkMkLst>
        </pc:inkChg>
        <pc:inkChg chg="add del">
          <ac:chgData name="Viet Anh Nguyen" userId="b95f61ff061388d5" providerId="LiveId" clId="{365AB353-4AB0-48AF-A7AE-D4BD8981FA8C}" dt="2022-03-07T07:08:12.409" v="2550"/>
          <ac:inkMkLst>
            <pc:docMk/>
            <pc:sldMk cId="0" sldId="287"/>
            <ac:inkMk id="255" creationId="{1A56AF54-DD4A-4BA3-83C6-E04ADD0927F7}"/>
          </ac:inkMkLst>
        </pc:inkChg>
        <pc:inkChg chg="add del">
          <ac:chgData name="Viet Anh Nguyen" userId="b95f61ff061388d5" providerId="LiveId" clId="{365AB353-4AB0-48AF-A7AE-D4BD8981FA8C}" dt="2022-03-07T07:08:12.409" v="2550"/>
          <ac:inkMkLst>
            <pc:docMk/>
            <pc:sldMk cId="0" sldId="287"/>
            <ac:inkMk id="256" creationId="{A4EFDD74-619D-44A9-A107-0265B6C4A2C2}"/>
          </ac:inkMkLst>
        </pc:inkChg>
        <pc:inkChg chg="add del">
          <ac:chgData name="Viet Anh Nguyen" userId="b95f61ff061388d5" providerId="LiveId" clId="{365AB353-4AB0-48AF-A7AE-D4BD8981FA8C}" dt="2022-03-07T07:08:12.409" v="2550"/>
          <ac:inkMkLst>
            <pc:docMk/>
            <pc:sldMk cId="0" sldId="287"/>
            <ac:inkMk id="257" creationId="{E52A65A6-73C2-4AAA-857A-FCC2D10F6854}"/>
          </ac:inkMkLst>
        </pc:inkChg>
        <pc:inkChg chg="add del">
          <ac:chgData name="Viet Anh Nguyen" userId="b95f61ff061388d5" providerId="LiveId" clId="{365AB353-4AB0-48AF-A7AE-D4BD8981FA8C}" dt="2022-03-07T07:08:12.409" v="2550"/>
          <ac:inkMkLst>
            <pc:docMk/>
            <pc:sldMk cId="0" sldId="287"/>
            <ac:inkMk id="258" creationId="{D9D5805B-F3C2-4226-8E61-A865B89E5C5D}"/>
          </ac:inkMkLst>
        </pc:inkChg>
        <pc:inkChg chg="add">
          <ac:chgData name="Viet Anh Nguyen" userId="b95f61ff061388d5" providerId="LiveId" clId="{365AB353-4AB0-48AF-A7AE-D4BD8981FA8C}" dt="2022-03-07T07:08:12.409" v="2550"/>
          <ac:inkMkLst>
            <pc:docMk/>
            <pc:sldMk cId="0" sldId="287"/>
            <ac:inkMk id="259" creationId="{AA4812D6-01A8-4CD0-8D7A-210E56C772AB}"/>
          </ac:inkMkLst>
        </pc:inkChg>
      </pc:sldChg>
      <pc:sldChg chg="addSp delSp mod">
        <pc:chgData name="Viet Anh Nguyen" userId="b95f61ff061388d5" providerId="LiveId" clId="{365AB353-4AB0-48AF-A7AE-D4BD8981FA8C}" dt="2022-03-07T07:09:04.810" v="2595"/>
        <pc:sldMkLst>
          <pc:docMk/>
          <pc:sldMk cId="0" sldId="288"/>
        </pc:sldMkLst>
        <pc:inkChg chg="add del">
          <ac:chgData name="Viet Anh Nguyen" userId="b95f61ff061388d5" providerId="LiveId" clId="{365AB353-4AB0-48AF-A7AE-D4BD8981FA8C}" dt="2022-03-07T07:08:41.491" v="2555"/>
          <ac:inkMkLst>
            <pc:docMk/>
            <pc:sldMk cId="0" sldId="288"/>
            <ac:inkMk id="2" creationId="{7C23ED30-95E4-46B2-8C03-C241083E8A64}"/>
          </ac:inkMkLst>
        </pc:inkChg>
        <pc:inkChg chg="add del">
          <ac:chgData name="Viet Anh Nguyen" userId="b95f61ff061388d5" providerId="LiveId" clId="{365AB353-4AB0-48AF-A7AE-D4BD8981FA8C}" dt="2022-03-07T07:08:41.491" v="2555"/>
          <ac:inkMkLst>
            <pc:docMk/>
            <pc:sldMk cId="0" sldId="288"/>
            <ac:inkMk id="3" creationId="{DB7E168D-4A9A-4457-ADD5-A3689AF73BA0}"/>
          </ac:inkMkLst>
        </pc:inkChg>
        <pc:inkChg chg="add del">
          <ac:chgData name="Viet Anh Nguyen" userId="b95f61ff061388d5" providerId="LiveId" clId="{365AB353-4AB0-48AF-A7AE-D4BD8981FA8C}" dt="2022-03-07T07:08:41.491" v="2555"/>
          <ac:inkMkLst>
            <pc:docMk/>
            <pc:sldMk cId="0" sldId="288"/>
            <ac:inkMk id="4" creationId="{8DF31E41-7580-409A-9343-DDE4674B8130}"/>
          </ac:inkMkLst>
        </pc:inkChg>
        <pc:inkChg chg="add del">
          <ac:chgData name="Viet Anh Nguyen" userId="b95f61ff061388d5" providerId="LiveId" clId="{365AB353-4AB0-48AF-A7AE-D4BD8981FA8C}" dt="2022-03-07T07:08:41.491" v="2555"/>
          <ac:inkMkLst>
            <pc:docMk/>
            <pc:sldMk cId="0" sldId="288"/>
            <ac:inkMk id="5" creationId="{CD83D830-6FD8-4170-84A8-456270EB9493}"/>
          </ac:inkMkLst>
        </pc:inkChg>
        <pc:inkChg chg="add del">
          <ac:chgData name="Viet Anh Nguyen" userId="b95f61ff061388d5" providerId="LiveId" clId="{365AB353-4AB0-48AF-A7AE-D4BD8981FA8C}" dt="2022-03-07T07:08:43.032" v="2560"/>
          <ac:inkMkLst>
            <pc:docMk/>
            <pc:sldMk cId="0" sldId="288"/>
            <ac:inkMk id="6" creationId="{9798626C-B40A-448F-A01B-1FA5412F37DF}"/>
          </ac:inkMkLst>
        </pc:inkChg>
        <pc:inkChg chg="add del">
          <ac:chgData name="Viet Anh Nguyen" userId="b95f61ff061388d5" providerId="LiveId" clId="{365AB353-4AB0-48AF-A7AE-D4BD8981FA8C}" dt="2022-03-07T07:08:43.032" v="2560"/>
          <ac:inkMkLst>
            <pc:docMk/>
            <pc:sldMk cId="0" sldId="288"/>
            <ac:inkMk id="7" creationId="{3AEE8C78-9F24-477A-8E39-C378676D1E17}"/>
          </ac:inkMkLst>
        </pc:inkChg>
        <pc:inkChg chg="add del">
          <ac:chgData name="Viet Anh Nguyen" userId="b95f61ff061388d5" providerId="LiveId" clId="{365AB353-4AB0-48AF-A7AE-D4BD8981FA8C}" dt="2022-03-07T07:08:43.032" v="2560"/>
          <ac:inkMkLst>
            <pc:docMk/>
            <pc:sldMk cId="0" sldId="288"/>
            <ac:inkMk id="8" creationId="{AEF73360-0211-497A-9ED0-DFE6484E6341}"/>
          </ac:inkMkLst>
        </pc:inkChg>
        <pc:inkChg chg="add del">
          <ac:chgData name="Viet Anh Nguyen" userId="b95f61ff061388d5" providerId="LiveId" clId="{365AB353-4AB0-48AF-A7AE-D4BD8981FA8C}" dt="2022-03-07T07:08:43.032" v="2560"/>
          <ac:inkMkLst>
            <pc:docMk/>
            <pc:sldMk cId="0" sldId="288"/>
            <ac:inkMk id="9" creationId="{687E77C2-339B-4843-9457-1D249CAE0654}"/>
          </ac:inkMkLst>
        </pc:inkChg>
        <pc:inkChg chg="add del">
          <ac:chgData name="Viet Anh Nguyen" userId="b95f61ff061388d5" providerId="LiveId" clId="{365AB353-4AB0-48AF-A7AE-D4BD8981FA8C}" dt="2022-03-07T07:08:43.032" v="2560"/>
          <ac:inkMkLst>
            <pc:docMk/>
            <pc:sldMk cId="0" sldId="288"/>
            <ac:inkMk id="10" creationId="{6C393BF6-FC94-43CB-B8C1-2A512E9AC869}"/>
          </ac:inkMkLst>
        </pc:inkChg>
        <pc:inkChg chg="add del">
          <ac:chgData name="Viet Anh Nguyen" userId="b95f61ff061388d5" providerId="LiveId" clId="{365AB353-4AB0-48AF-A7AE-D4BD8981FA8C}" dt="2022-03-07T07:08:43.032" v="2560"/>
          <ac:inkMkLst>
            <pc:docMk/>
            <pc:sldMk cId="0" sldId="288"/>
            <ac:inkMk id="11" creationId="{CBC75DE2-3FA1-4FB8-877F-60FA21CBE54B}"/>
          </ac:inkMkLst>
        </pc:inkChg>
        <pc:inkChg chg="add del">
          <ac:chgData name="Viet Anh Nguyen" userId="b95f61ff061388d5" providerId="LiveId" clId="{365AB353-4AB0-48AF-A7AE-D4BD8981FA8C}" dt="2022-03-07T07:08:44.363" v="2563"/>
          <ac:inkMkLst>
            <pc:docMk/>
            <pc:sldMk cId="0" sldId="288"/>
            <ac:inkMk id="12" creationId="{6C27AC47-4586-465C-898D-DA3F5E8074F2}"/>
          </ac:inkMkLst>
        </pc:inkChg>
        <pc:inkChg chg="add del">
          <ac:chgData name="Viet Anh Nguyen" userId="b95f61ff061388d5" providerId="LiveId" clId="{365AB353-4AB0-48AF-A7AE-D4BD8981FA8C}" dt="2022-03-07T07:08:44.363" v="2563"/>
          <ac:inkMkLst>
            <pc:docMk/>
            <pc:sldMk cId="0" sldId="288"/>
            <ac:inkMk id="13" creationId="{C85DD705-2774-4C0E-BE9B-920F5DD3B2B8}"/>
          </ac:inkMkLst>
        </pc:inkChg>
        <pc:inkChg chg="add del">
          <ac:chgData name="Viet Anh Nguyen" userId="b95f61ff061388d5" providerId="LiveId" clId="{365AB353-4AB0-48AF-A7AE-D4BD8981FA8C}" dt="2022-03-07T07:08:44.363" v="2563"/>
          <ac:inkMkLst>
            <pc:docMk/>
            <pc:sldMk cId="0" sldId="288"/>
            <ac:inkMk id="14" creationId="{02A60FAA-8428-4183-B11F-A1183928ECED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15" creationId="{CC858CFF-1B2A-489F-A157-63595ACF8FA6}"/>
          </ac:inkMkLst>
        </pc:inkChg>
        <pc:inkChg chg="add del">
          <ac:chgData name="Viet Anh Nguyen" userId="b95f61ff061388d5" providerId="LiveId" clId="{365AB353-4AB0-48AF-A7AE-D4BD8981FA8C}" dt="2022-03-07T07:08:45.824" v="2566"/>
          <ac:inkMkLst>
            <pc:docMk/>
            <pc:sldMk cId="0" sldId="288"/>
            <ac:inkMk id="16" creationId="{51E58295-04BB-45CD-82AF-34C0B3B6C1CB}"/>
          </ac:inkMkLst>
        </pc:inkChg>
        <pc:inkChg chg="add del">
          <ac:chgData name="Viet Anh Nguyen" userId="b95f61ff061388d5" providerId="LiveId" clId="{365AB353-4AB0-48AF-A7AE-D4BD8981FA8C}" dt="2022-03-07T07:08:45.824" v="2566"/>
          <ac:inkMkLst>
            <pc:docMk/>
            <pc:sldMk cId="0" sldId="288"/>
            <ac:inkMk id="17" creationId="{29918270-E6A0-4614-8739-931507B5672A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18" creationId="{63ED54FF-3ACB-4D6E-AEA0-4EA11839DD94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19" creationId="{82B791D5-4A8B-46F4-A6C4-4E1C93C5281E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0" creationId="{8A9EB984-88B4-4846-A289-E19EFD168C21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1" creationId="{700DEBC0-5AAD-419F-B66F-C33B782DCEC3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2" creationId="{5EB9D93D-0DC2-4113-99E4-065FF557CA86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3" creationId="{FC06A7B6-F5B7-4306-9DB5-183BA9E91704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4" creationId="{966B2522-1CC6-4639-B0E6-055D92BE6722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5" creationId="{5C329D21-210A-4E25-B204-65991F71C714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6" creationId="{9054AAAF-4951-4118-B351-4D744D559797}"/>
          </ac:inkMkLst>
        </pc:inkChg>
        <pc:inkChg chg="add del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7" creationId="{34DFFDA2-364F-47CE-BCC5-9CEB0B61298B}"/>
          </ac:inkMkLst>
        </pc:inkChg>
        <pc:inkChg chg="add">
          <ac:chgData name="Viet Anh Nguyen" userId="b95f61ff061388d5" providerId="LiveId" clId="{365AB353-4AB0-48AF-A7AE-D4BD8981FA8C}" dt="2022-03-07T07:08:49.379" v="2576"/>
          <ac:inkMkLst>
            <pc:docMk/>
            <pc:sldMk cId="0" sldId="288"/>
            <ac:inkMk id="28" creationId="{0E580172-3500-4D3B-9C12-3F566E41C3D1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9" creationId="{DFA2C864-F604-4BC8-94B2-572121BC80F3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30" creationId="{31F457D4-D8A5-4A5F-B39C-E49E93AD581D}"/>
          </ac:inkMkLst>
        </pc:inkChg>
        <pc:inkChg chg="add del">
          <ac:chgData name="Viet Anh Nguyen" userId="b95f61ff061388d5" providerId="LiveId" clId="{365AB353-4AB0-48AF-A7AE-D4BD8981FA8C}" dt="2022-03-07T07:08:59.808" v="2584"/>
          <ac:inkMkLst>
            <pc:docMk/>
            <pc:sldMk cId="0" sldId="288"/>
            <ac:inkMk id="31" creationId="{EC1F7875-E709-4D6B-B415-2BF1C65E9920}"/>
          </ac:inkMkLst>
        </pc:inkChg>
        <pc:inkChg chg="add del">
          <ac:chgData name="Viet Anh Nguyen" userId="b95f61ff061388d5" providerId="LiveId" clId="{365AB353-4AB0-48AF-A7AE-D4BD8981FA8C}" dt="2022-03-07T07:08:59.808" v="2584"/>
          <ac:inkMkLst>
            <pc:docMk/>
            <pc:sldMk cId="0" sldId="288"/>
            <ac:inkMk id="224" creationId="{5B725C92-E021-4C44-860A-29C26FAB09CB}"/>
          </ac:inkMkLst>
        </pc:inkChg>
        <pc:inkChg chg="add del">
          <ac:chgData name="Viet Anh Nguyen" userId="b95f61ff061388d5" providerId="LiveId" clId="{365AB353-4AB0-48AF-A7AE-D4BD8981FA8C}" dt="2022-03-07T07:08:59.808" v="2584"/>
          <ac:inkMkLst>
            <pc:docMk/>
            <pc:sldMk cId="0" sldId="288"/>
            <ac:inkMk id="225" creationId="{1B7A7EAD-3EEC-477E-B6DF-312C66F1528D}"/>
          </ac:inkMkLst>
        </pc:inkChg>
        <pc:inkChg chg="add del">
          <ac:chgData name="Viet Anh Nguyen" userId="b95f61ff061388d5" providerId="LiveId" clId="{365AB353-4AB0-48AF-A7AE-D4BD8981FA8C}" dt="2022-03-07T07:08:59.808" v="2584"/>
          <ac:inkMkLst>
            <pc:docMk/>
            <pc:sldMk cId="0" sldId="288"/>
            <ac:inkMk id="226" creationId="{15BA939F-30BA-4F02-8C89-BDE4CCA05D4C}"/>
          </ac:inkMkLst>
        </pc:inkChg>
        <pc:inkChg chg="add del">
          <ac:chgData name="Viet Anh Nguyen" userId="b95f61ff061388d5" providerId="LiveId" clId="{365AB353-4AB0-48AF-A7AE-D4BD8981FA8C}" dt="2022-03-07T07:08:59.808" v="2584"/>
          <ac:inkMkLst>
            <pc:docMk/>
            <pc:sldMk cId="0" sldId="288"/>
            <ac:inkMk id="227" creationId="{3FA93EFF-F17A-4305-88D0-F2F11F91389B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28" creationId="{642A8AF4-9C7D-4B4B-B033-1AB770D9D25C}"/>
          </ac:inkMkLst>
        </pc:inkChg>
        <pc:inkChg chg="add del">
          <ac:chgData name="Viet Anh Nguyen" userId="b95f61ff061388d5" providerId="LiveId" clId="{365AB353-4AB0-48AF-A7AE-D4BD8981FA8C}" dt="2022-03-07T07:09:01.029" v="2587"/>
          <ac:inkMkLst>
            <pc:docMk/>
            <pc:sldMk cId="0" sldId="288"/>
            <ac:inkMk id="229" creationId="{940FB4DA-D6C4-4D29-A6EE-187A1D490F67}"/>
          </ac:inkMkLst>
        </pc:inkChg>
        <pc:inkChg chg="add del">
          <ac:chgData name="Viet Anh Nguyen" userId="b95f61ff061388d5" providerId="LiveId" clId="{365AB353-4AB0-48AF-A7AE-D4BD8981FA8C}" dt="2022-03-07T07:09:01.029" v="2587"/>
          <ac:inkMkLst>
            <pc:docMk/>
            <pc:sldMk cId="0" sldId="288"/>
            <ac:inkMk id="230" creationId="{188D9304-8E0E-4EE3-82AF-368C53314B34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31" creationId="{EA343E7C-DC5E-4540-8D0A-E2532E6F5C4B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32" creationId="{B5E815BA-80C5-4FB0-A488-1FBAD4E69117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33" creationId="{202DB593-931C-4A3E-BBA6-69802623B340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34" creationId="{B275327D-A18B-471C-A5D6-946749A2F680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35" creationId="{379D6BED-2334-4BBC-8D9F-4C3E751BEE2B}"/>
          </ac:inkMkLst>
        </pc:inkChg>
        <pc:inkChg chg="add del">
          <ac:chgData name="Viet Anh Nguyen" userId="b95f61ff061388d5" providerId="LiveId" clId="{365AB353-4AB0-48AF-A7AE-D4BD8981FA8C}" dt="2022-03-07T07:09:03.772" v="2593"/>
          <ac:inkMkLst>
            <pc:docMk/>
            <pc:sldMk cId="0" sldId="288"/>
            <ac:inkMk id="236" creationId="{D0930D7D-1CDB-418F-93A2-0C62913572AF}"/>
          </ac:inkMkLst>
        </pc:inkChg>
        <pc:inkChg chg="add del">
          <ac:chgData name="Viet Anh Nguyen" userId="b95f61ff061388d5" providerId="LiveId" clId="{365AB353-4AB0-48AF-A7AE-D4BD8981FA8C}" dt="2022-03-07T07:09:04.810" v="2595"/>
          <ac:inkMkLst>
            <pc:docMk/>
            <pc:sldMk cId="0" sldId="288"/>
            <ac:inkMk id="237" creationId="{1894FDB6-7DA7-4978-8A0A-34C9CA994106}"/>
          </ac:inkMkLst>
        </pc:inkChg>
        <pc:inkChg chg="add del">
          <ac:chgData name="Viet Anh Nguyen" userId="b95f61ff061388d5" providerId="LiveId" clId="{365AB353-4AB0-48AF-A7AE-D4BD8981FA8C}" dt="2022-03-07T07:09:04.810" v="2595"/>
          <ac:inkMkLst>
            <pc:docMk/>
            <pc:sldMk cId="0" sldId="288"/>
            <ac:inkMk id="238" creationId="{4966392E-EF49-44D6-9331-764FC9F102F2}"/>
          </ac:inkMkLst>
        </pc:inkChg>
        <pc:inkChg chg="add">
          <ac:chgData name="Viet Anh Nguyen" userId="b95f61ff061388d5" providerId="LiveId" clId="{365AB353-4AB0-48AF-A7AE-D4BD8981FA8C}" dt="2022-03-07T07:09:04.810" v="2595"/>
          <ac:inkMkLst>
            <pc:docMk/>
            <pc:sldMk cId="0" sldId="288"/>
            <ac:inkMk id="239" creationId="{FF1985DC-E443-45FF-8EB0-EC1A574BBC3A}"/>
          </ac:inkMkLst>
        </pc:inkChg>
      </pc:sldChg>
      <pc:sldChg chg="addSp delSp mod">
        <pc:chgData name="Viet Anh Nguyen" userId="b95f61ff061388d5" providerId="LiveId" clId="{365AB353-4AB0-48AF-A7AE-D4BD8981FA8C}" dt="2022-03-07T08:37:49.911" v="2941"/>
        <pc:sldMkLst>
          <pc:docMk/>
          <pc:sldMk cId="0" sldId="292"/>
        </pc:sldMkLst>
        <pc:inkChg chg="add del">
          <ac:chgData name="Viet Anh Nguyen" userId="b95f61ff061388d5" providerId="LiveId" clId="{365AB353-4AB0-48AF-A7AE-D4BD8981FA8C}" dt="2022-03-07T07:11:40.099" v="2602"/>
          <ac:inkMkLst>
            <pc:docMk/>
            <pc:sldMk cId="0" sldId="292"/>
            <ac:inkMk id="2" creationId="{BFB21406-4C59-4448-A033-D78B5CF3FB7F}"/>
          </ac:inkMkLst>
        </pc:inkChg>
        <pc:inkChg chg="add del">
          <ac:chgData name="Viet Anh Nguyen" userId="b95f61ff061388d5" providerId="LiveId" clId="{365AB353-4AB0-48AF-A7AE-D4BD8981FA8C}" dt="2022-03-07T07:11:40.099" v="2602"/>
          <ac:inkMkLst>
            <pc:docMk/>
            <pc:sldMk cId="0" sldId="292"/>
            <ac:inkMk id="3" creationId="{1DE46C14-9BD0-481A-B258-FB681BA0E86A}"/>
          </ac:inkMkLst>
        </pc:inkChg>
        <pc:inkChg chg="add del">
          <ac:chgData name="Viet Anh Nguyen" userId="b95f61ff061388d5" providerId="LiveId" clId="{365AB353-4AB0-48AF-A7AE-D4BD8981FA8C}" dt="2022-03-07T07:11:40.099" v="2602"/>
          <ac:inkMkLst>
            <pc:docMk/>
            <pc:sldMk cId="0" sldId="292"/>
            <ac:inkMk id="4" creationId="{EAFC1C82-DD59-49F5-AADC-03D87DC24E2D}"/>
          </ac:inkMkLst>
        </pc:inkChg>
        <pc:inkChg chg="add del">
          <ac:chgData name="Viet Anh Nguyen" userId="b95f61ff061388d5" providerId="LiveId" clId="{365AB353-4AB0-48AF-A7AE-D4BD8981FA8C}" dt="2022-03-07T07:11:40.099" v="2602"/>
          <ac:inkMkLst>
            <pc:docMk/>
            <pc:sldMk cId="0" sldId="292"/>
            <ac:inkMk id="5" creationId="{19034138-33B3-4B34-8DA6-B0370FA71771}"/>
          </ac:inkMkLst>
        </pc:inkChg>
        <pc:inkChg chg="add del">
          <ac:chgData name="Viet Anh Nguyen" userId="b95f61ff061388d5" providerId="LiveId" clId="{365AB353-4AB0-48AF-A7AE-D4BD8981FA8C}" dt="2022-03-07T07:11:40.099" v="2602"/>
          <ac:inkMkLst>
            <pc:docMk/>
            <pc:sldMk cId="0" sldId="292"/>
            <ac:inkMk id="6" creationId="{12E13A91-9D4F-42FA-89D0-CACC463B4534}"/>
          </ac:inkMkLst>
        </pc:inkChg>
        <pc:inkChg chg="add del">
          <ac:chgData name="Viet Anh Nguyen" userId="b95f61ff061388d5" providerId="LiveId" clId="{365AB353-4AB0-48AF-A7AE-D4BD8981FA8C}" dt="2022-03-07T07:11:40.099" v="2602"/>
          <ac:inkMkLst>
            <pc:docMk/>
            <pc:sldMk cId="0" sldId="292"/>
            <ac:inkMk id="7" creationId="{15E9ABE5-70E1-414F-9F8A-20879604F3A4}"/>
          </ac:inkMkLst>
        </pc:inkChg>
        <pc:inkChg chg="add">
          <ac:chgData name="Viet Anh Nguyen" userId="b95f61ff061388d5" providerId="LiveId" clId="{365AB353-4AB0-48AF-A7AE-D4BD8981FA8C}" dt="2022-03-07T07:11:40.099" v="2602"/>
          <ac:inkMkLst>
            <pc:docMk/>
            <pc:sldMk cId="0" sldId="292"/>
            <ac:inkMk id="8" creationId="{2EE47257-ACC8-45E8-A4DB-9A2132CB4376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9" creationId="{AE1F2DFE-FE17-4770-9635-A498D8C78319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0" creationId="{88451356-B59F-4E9D-B223-50AF2EB005B0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1" creationId="{492FF833-55BE-4818-809E-2A2795CAB4FC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2" creationId="{F576A18C-FBF9-4A34-88F4-94BB9705B004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3" creationId="{08B8AAFD-1DF2-4276-9DE6-1F8B88D55073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4" creationId="{B04066C9-12D4-4D8D-8DDE-3E5D9F118127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5" creationId="{64DF1EAD-7178-4305-9D93-1426AD3BD945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6" creationId="{E91C8A05-0ED4-4A44-98E3-633B578B2EB6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7" creationId="{041A4A71-5855-4AEE-8323-1B30476B96AB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8" creationId="{7D78BEB8-A00E-49E9-9B5F-981CED5476B7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19" creationId="{8822D970-FB06-44A7-966B-B923D6B329E8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20" creationId="{319CD152-5D00-487C-81EC-A5BB633A49B5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21" creationId="{32CDF5E8-6597-4D67-9C82-F7B0851FDE47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22" creationId="{1A11C261-A283-4252-BBE6-F6C7918E7A91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23" creationId="{DB0582AA-EB29-435A-A25C-B2E0E7286950}"/>
          </ac:inkMkLst>
        </pc:inkChg>
        <pc:inkChg chg="add del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24" creationId="{668C91C3-3167-4ED1-AAE9-ECB1539B2B29}"/>
          </ac:inkMkLst>
        </pc:inkChg>
        <pc:inkChg chg="add">
          <ac:chgData name="Viet Anh Nguyen" userId="b95f61ff061388d5" providerId="LiveId" clId="{365AB353-4AB0-48AF-A7AE-D4BD8981FA8C}" dt="2022-03-07T08:37:40.276" v="2917"/>
          <ac:inkMkLst>
            <pc:docMk/>
            <pc:sldMk cId="0" sldId="292"/>
            <ac:inkMk id="25" creationId="{B122C2E3-EC6D-494A-82AE-D0171525CE4B}"/>
          </ac:inkMkLst>
        </pc:inkChg>
        <pc:inkChg chg="add del">
          <ac:chgData name="Viet Anh Nguyen" userId="b95f61ff061388d5" providerId="LiveId" clId="{365AB353-4AB0-48AF-A7AE-D4BD8981FA8C}" dt="2022-03-07T08:37:42.544" v="2922"/>
          <ac:inkMkLst>
            <pc:docMk/>
            <pc:sldMk cId="0" sldId="292"/>
            <ac:inkMk id="26" creationId="{132216A8-482E-4B38-8D6A-FD627AA030F0}"/>
          </ac:inkMkLst>
        </pc:inkChg>
        <pc:inkChg chg="add del">
          <ac:chgData name="Viet Anh Nguyen" userId="b95f61ff061388d5" providerId="LiveId" clId="{365AB353-4AB0-48AF-A7AE-D4BD8981FA8C}" dt="2022-03-07T08:37:42.544" v="2922"/>
          <ac:inkMkLst>
            <pc:docMk/>
            <pc:sldMk cId="0" sldId="292"/>
            <ac:inkMk id="27" creationId="{0DCC8AF4-E1E1-46D5-98ED-EDC9A8C51AA7}"/>
          </ac:inkMkLst>
        </pc:inkChg>
        <pc:inkChg chg="add del">
          <ac:chgData name="Viet Anh Nguyen" userId="b95f61ff061388d5" providerId="LiveId" clId="{365AB353-4AB0-48AF-A7AE-D4BD8981FA8C}" dt="2022-03-07T08:37:42.544" v="2922"/>
          <ac:inkMkLst>
            <pc:docMk/>
            <pc:sldMk cId="0" sldId="292"/>
            <ac:inkMk id="28" creationId="{171EB047-101F-48F6-A2C4-C984BF0A6C8D}"/>
          </ac:inkMkLst>
        </pc:inkChg>
        <pc:inkChg chg="add del">
          <ac:chgData name="Viet Anh Nguyen" userId="b95f61ff061388d5" providerId="LiveId" clId="{365AB353-4AB0-48AF-A7AE-D4BD8981FA8C}" dt="2022-03-07T08:37:42.544" v="2922"/>
          <ac:inkMkLst>
            <pc:docMk/>
            <pc:sldMk cId="0" sldId="292"/>
            <ac:inkMk id="29" creationId="{A8AF21AA-494E-42E7-9A95-5A7AD2D2DD12}"/>
          </ac:inkMkLst>
        </pc:inkChg>
        <pc:inkChg chg="add">
          <ac:chgData name="Viet Anh Nguyen" userId="b95f61ff061388d5" providerId="LiveId" clId="{365AB353-4AB0-48AF-A7AE-D4BD8981FA8C}" dt="2022-03-07T08:37:42.544" v="2922"/>
          <ac:inkMkLst>
            <pc:docMk/>
            <pc:sldMk cId="0" sldId="292"/>
            <ac:inkMk id="30" creationId="{37F525BB-F643-4087-8169-92753EE0AC71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31" creationId="{3DE78E8F-0257-4753-A89E-B2519A26BB77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56" creationId="{3BC49479-49A4-4A94-A109-3609A05FA476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57" creationId="{B37FDCE3-0E41-4DEE-9556-4EB46BBEB6ED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58" creationId="{A610F266-5447-41E4-AE43-8BE97A2E6049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59" creationId="{F9375704-C24B-4835-B686-B1C48955AB1B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0" creationId="{79433061-5046-4689-ACC9-C0C71A5295D3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1" creationId="{33101BAA-D49E-4EEA-B2E0-695FA73E669E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2" creationId="{FBAE7BC7-D162-4B8F-A6BF-E45050CC7516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3" creationId="{729EBADE-782C-4350-A545-FC711C1EC7DE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4" creationId="{6F58DA56-59C0-45BD-8ACC-6787D34D1580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5" creationId="{80724DC5-F96E-466C-8029-797895D0EA0B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6" creationId="{51EDC19F-F16F-4631-81F4-073FBC5375C4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7" creationId="{ADEDE98E-335E-4F3D-8088-015A898F2BBF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8" creationId="{1CC967D6-1FC0-4708-B73E-164E09556C26}"/>
          </ac:inkMkLst>
        </pc:inkChg>
        <pc:inkChg chg="add del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69" creationId="{A7972A7B-6338-496C-A276-09ABFD3B0D34}"/>
          </ac:inkMkLst>
        </pc:inkChg>
        <pc:inkChg chg="add">
          <ac:chgData name="Viet Anh Nguyen" userId="b95f61ff061388d5" providerId="LiveId" clId="{365AB353-4AB0-48AF-A7AE-D4BD8981FA8C}" dt="2022-03-07T08:37:48.215" v="2937"/>
          <ac:inkMkLst>
            <pc:docMk/>
            <pc:sldMk cId="0" sldId="292"/>
            <ac:inkMk id="270" creationId="{9CA0BB95-7D2C-48CA-98F8-A5172388FDE9}"/>
          </ac:inkMkLst>
        </pc:inkChg>
        <pc:inkChg chg="add del">
          <ac:chgData name="Viet Anh Nguyen" userId="b95f61ff061388d5" providerId="LiveId" clId="{365AB353-4AB0-48AF-A7AE-D4BD8981FA8C}" dt="2022-03-07T08:37:49.911" v="2941"/>
          <ac:inkMkLst>
            <pc:docMk/>
            <pc:sldMk cId="0" sldId="292"/>
            <ac:inkMk id="271" creationId="{375E6FEB-04DD-4794-9EC0-9B490C49BF25}"/>
          </ac:inkMkLst>
        </pc:inkChg>
        <pc:inkChg chg="add del">
          <ac:chgData name="Viet Anh Nguyen" userId="b95f61ff061388d5" providerId="LiveId" clId="{365AB353-4AB0-48AF-A7AE-D4BD8981FA8C}" dt="2022-03-07T08:37:49.911" v="2941"/>
          <ac:inkMkLst>
            <pc:docMk/>
            <pc:sldMk cId="0" sldId="292"/>
            <ac:inkMk id="272" creationId="{9511D088-8068-4B4B-A348-4D8BC49F8316}"/>
          </ac:inkMkLst>
        </pc:inkChg>
        <pc:inkChg chg="add del">
          <ac:chgData name="Viet Anh Nguyen" userId="b95f61ff061388d5" providerId="LiveId" clId="{365AB353-4AB0-48AF-A7AE-D4BD8981FA8C}" dt="2022-03-07T08:37:49.911" v="2941"/>
          <ac:inkMkLst>
            <pc:docMk/>
            <pc:sldMk cId="0" sldId="292"/>
            <ac:inkMk id="278" creationId="{9A76B21D-E3F5-4A92-8EE5-376D88FB8C96}"/>
          </ac:inkMkLst>
        </pc:inkChg>
        <pc:inkChg chg="add">
          <ac:chgData name="Viet Anh Nguyen" userId="b95f61ff061388d5" providerId="LiveId" clId="{365AB353-4AB0-48AF-A7AE-D4BD8981FA8C}" dt="2022-03-07T08:37:49.911" v="2941"/>
          <ac:inkMkLst>
            <pc:docMk/>
            <pc:sldMk cId="0" sldId="292"/>
            <ac:inkMk id="279" creationId="{2D2AE544-BDE8-4227-8F74-FD631E471BF4}"/>
          </ac:inkMkLst>
        </pc:inkChg>
      </pc:sldChg>
      <pc:sldChg chg="addSp delSp mod">
        <pc:chgData name="Viet Anh Nguyen" userId="b95f61ff061388d5" providerId="LiveId" clId="{365AB353-4AB0-48AF-A7AE-D4BD8981FA8C}" dt="2022-03-09T07:44:11.951" v="4345"/>
        <pc:sldMkLst>
          <pc:docMk/>
          <pc:sldMk cId="0" sldId="304"/>
        </pc:sldMkLst>
        <pc:inkChg chg="add del">
          <ac:chgData name="Viet Anh Nguyen" userId="b95f61ff061388d5" providerId="LiveId" clId="{365AB353-4AB0-48AF-A7AE-D4BD8981FA8C}" dt="2022-03-09T07:44:05.470" v="4331"/>
          <ac:inkMkLst>
            <pc:docMk/>
            <pc:sldMk cId="0" sldId="304"/>
            <ac:inkMk id="2" creationId="{3F1CE5DE-6A36-48C2-96BB-66FA37778ADD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2" creationId="{54DBB8A4-1DC4-4CBF-87A8-F5B935A60A51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3" creationId="{942A938F-C759-44BB-9C38-4666E6550E1B}"/>
          </ac:inkMkLst>
        </pc:inkChg>
        <pc:inkChg chg="add del">
          <ac:chgData name="Viet Anh Nguyen" userId="b95f61ff061388d5" providerId="LiveId" clId="{365AB353-4AB0-48AF-A7AE-D4BD8981FA8C}" dt="2022-03-09T07:44:05.470" v="4331"/>
          <ac:inkMkLst>
            <pc:docMk/>
            <pc:sldMk cId="0" sldId="304"/>
            <ac:inkMk id="3" creationId="{F31FDCF2-BF87-465E-BA31-C5030983C630}"/>
          </ac:inkMkLst>
        </pc:inkChg>
        <pc:inkChg chg="add del">
          <ac:chgData name="Viet Anh Nguyen" userId="b95f61ff061388d5" providerId="LiveId" clId="{365AB353-4AB0-48AF-A7AE-D4BD8981FA8C}" dt="2022-03-09T07:44:05.470" v="4331"/>
          <ac:inkMkLst>
            <pc:docMk/>
            <pc:sldMk cId="0" sldId="304"/>
            <ac:inkMk id="4" creationId="{150EA316-2B64-42EA-BFA7-290D394C5585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4" creationId="{793E6260-45BE-4459-B04D-01E31147795A}"/>
          </ac:inkMkLst>
        </pc:inkChg>
        <pc:inkChg chg="add del">
          <ac:chgData name="Viet Anh Nguyen" userId="b95f61ff061388d5" providerId="LiveId" clId="{365AB353-4AB0-48AF-A7AE-D4BD8981FA8C}" dt="2022-03-09T07:44:05.470" v="4331"/>
          <ac:inkMkLst>
            <pc:docMk/>
            <pc:sldMk cId="0" sldId="304"/>
            <ac:inkMk id="5" creationId="{0A84B501-7BBC-4183-92A7-84D953224EB4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5" creationId="{26DCA8CA-E178-403A-A1C8-86A68F00EA5B}"/>
          </ac:inkMkLst>
        </pc:inkChg>
        <pc:inkChg chg="add del">
          <ac:chgData name="Viet Anh Nguyen" userId="b95f61ff061388d5" providerId="LiveId" clId="{365AB353-4AB0-48AF-A7AE-D4BD8981FA8C}" dt="2022-03-09T07:44:05.470" v="4331"/>
          <ac:inkMkLst>
            <pc:docMk/>
            <pc:sldMk cId="0" sldId="304"/>
            <ac:inkMk id="6" creationId="{2D7418BE-2035-49B1-B67C-05ACFD8DA398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6" creationId="{4953B9EE-3692-4FDD-8896-7D79ACE087C3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7" creationId="{282D103C-D6A9-4C19-A14E-98817E9F53E6}"/>
          </ac:inkMkLst>
        </pc:inkChg>
        <pc:inkChg chg="add del">
          <ac:chgData name="Viet Anh Nguyen" userId="b95f61ff061388d5" providerId="LiveId" clId="{365AB353-4AB0-48AF-A7AE-D4BD8981FA8C}" dt="2022-03-09T07:44:05.470" v="4331"/>
          <ac:inkMkLst>
            <pc:docMk/>
            <pc:sldMk cId="0" sldId="304"/>
            <ac:inkMk id="7" creationId="{2F2EC123-096A-4C3F-A1CA-215AA57F2E96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8" creationId="{726374B4-A278-4982-89E6-725D88437739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8" creationId="{BFF6793C-A643-41C4-BD2B-8AB0D487DE65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9" creationId="{200D3A98-58F3-4F95-A425-BDC4D9BE9E63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9" creationId="{93100655-2241-4731-A4AD-EB0F6DFA1E82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10" creationId="{206F2A74-823D-4452-BFE7-3F4E270808BD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10" creationId="{E02518C8-6EC6-4E19-A884-E9FAF7B3AD74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11" creationId="{15797F73-CE71-4DF8-9AE3-FAF91406BA9D}"/>
          </ac:inkMkLst>
        </pc:inkChg>
        <pc:inkChg chg="add del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11" creationId="{2CAE5956-C338-4360-85CF-159F7667C598}"/>
          </ac:inkMkLst>
        </pc:inkChg>
        <pc:inkChg chg="add">
          <ac:chgData name="Viet Anh Nguyen" userId="b95f61ff061388d5" providerId="LiveId" clId="{365AB353-4AB0-48AF-A7AE-D4BD8981FA8C}" dt="2022-03-07T07:14:59.686" v="2766"/>
          <ac:inkMkLst>
            <pc:docMk/>
            <pc:sldMk cId="0" sldId="304"/>
            <ac:inkMk id="12" creationId="{97122A8D-8DA8-4ACE-858A-3EB704448EC9}"/>
          </ac:inkMkLst>
        </pc:inkChg>
        <pc:inkChg chg="add del">
          <ac:chgData name="Viet Anh Nguyen" userId="b95f61ff061388d5" providerId="LiveId" clId="{365AB353-4AB0-48AF-A7AE-D4BD8981FA8C}" dt="2022-03-07T07:15:00.809" v="2769"/>
          <ac:inkMkLst>
            <pc:docMk/>
            <pc:sldMk cId="0" sldId="304"/>
            <ac:inkMk id="13" creationId="{B545E6C5-5D3E-4532-98A1-E0F2E76751B3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13" creationId="{CAC72FA6-0585-4730-9009-9FED479E7A38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14" creationId="{9CDB00C6-8BAE-404E-BDB8-22A1FD444527}"/>
          </ac:inkMkLst>
        </pc:inkChg>
        <pc:inkChg chg="add del">
          <ac:chgData name="Viet Anh Nguyen" userId="b95f61ff061388d5" providerId="LiveId" clId="{365AB353-4AB0-48AF-A7AE-D4BD8981FA8C}" dt="2022-03-07T07:15:00.809" v="2769"/>
          <ac:inkMkLst>
            <pc:docMk/>
            <pc:sldMk cId="0" sldId="304"/>
            <ac:inkMk id="14" creationId="{DCB7347C-F727-4B5A-BA8F-8EF9F727CE84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15" creationId="{44BF1311-D6EF-4B9C-841A-6F4FE776A716}"/>
          </ac:inkMkLst>
        </pc:inkChg>
        <pc:inkChg chg="add del">
          <ac:chgData name="Viet Anh Nguyen" userId="b95f61ff061388d5" providerId="LiveId" clId="{365AB353-4AB0-48AF-A7AE-D4BD8981FA8C}" dt="2022-03-07T07:15:00.809" v="2769"/>
          <ac:inkMkLst>
            <pc:docMk/>
            <pc:sldMk cId="0" sldId="304"/>
            <ac:inkMk id="15" creationId="{6FF6D011-F8E1-499F-9EAC-ABF9A7511B7C}"/>
          </ac:inkMkLst>
        </pc:inkChg>
        <pc:inkChg chg="add">
          <ac:chgData name="Viet Anh Nguyen" userId="b95f61ff061388d5" providerId="LiveId" clId="{365AB353-4AB0-48AF-A7AE-D4BD8981FA8C}" dt="2022-03-07T07:15:00.809" v="2769"/>
          <ac:inkMkLst>
            <pc:docMk/>
            <pc:sldMk cId="0" sldId="304"/>
            <ac:inkMk id="16" creationId="{C9F3A139-CCB8-43A8-9C71-B1A063A0DDDE}"/>
          </ac:inkMkLst>
        </pc:inkChg>
        <pc:inkChg chg="add del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17" creationId="{9641D4DA-C2CF-41D3-B951-3CA2B0D93DCF}"/>
          </ac:inkMkLst>
        </pc:inkChg>
        <pc:inkChg chg="add del">
          <ac:chgData name="Viet Anh Nguyen" userId="b95f61ff061388d5" providerId="LiveId" clId="{365AB353-4AB0-48AF-A7AE-D4BD8981FA8C}" dt="2022-03-09T07:44:11.951" v="4345"/>
          <ac:inkMkLst>
            <pc:docMk/>
            <pc:sldMk cId="0" sldId="304"/>
            <ac:inkMk id="18" creationId="{4D4A69D1-50FA-446A-89A1-B22EF4612B3B}"/>
          </ac:inkMkLst>
        </pc:inkChg>
        <pc:inkChg chg="add">
          <ac:chgData name="Viet Anh Nguyen" userId="b95f61ff061388d5" providerId="LiveId" clId="{365AB353-4AB0-48AF-A7AE-D4BD8981FA8C}" dt="2022-03-09T07:44:09.348" v="4339"/>
          <ac:inkMkLst>
            <pc:docMk/>
            <pc:sldMk cId="0" sldId="304"/>
            <ac:inkMk id="19" creationId="{87681B6A-736E-421A-BBE9-B5A909DD24CD}"/>
          </ac:inkMkLst>
        </pc:inkChg>
        <pc:inkChg chg="add del">
          <ac:chgData name="Viet Anh Nguyen" userId="b95f61ff061388d5" providerId="LiveId" clId="{365AB353-4AB0-48AF-A7AE-D4BD8981FA8C}" dt="2022-03-09T07:44:11.951" v="4345"/>
          <ac:inkMkLst>
            <pc:docMk/>
            <pc:sldMk cId="0" sldId="304"/>
            <ac:inkMk id="20" creationId="{3844A961-7566-4D41-BA79-BB1AF8AD334F}"/>
          </ac:inkMkLst>
        </pc:inkChg>
        <pc:inkChg chg="add del">
          <ac:chgData name="Viet Anh Nguyen" userId="b95f61ff061388d5" providerId="LiveId" clId="{365AB353-4AB0-48AF-A7AE-D4BD8981FA8C}" dt="2022-03-09T07:44:11.951" v="4345"/>
          <ac:inkMkLst>
            <pc:docMk/>
            <pc:sldMk cId="0" sldId="304"/>
            <ac:inkMk id="21" creationId="{646DA758-196F-4506-A355-A38C2B1FE573}"/>
          </ac:inkMkLst>
        </pc:inkChg>
        <pc:inkChg chg="add del">
          <ac:chgData name="Viet Anh Nguyen" userId="b95f61ff061388d5" providerId="LiveId" clId="{365AB353-4AB0-48AF-A7AE-D4BD8981FA8C}" dt="2022-03-09T07:44:11.951" v="4345"/>
          <ac:inkMkLst>
            <pc:docMk/>
            <pc:sldMk cId="0" sldId="304"/>
            <ac:inkMk id="22" creationId="{C9F34624-C471-4228-BA99-3B8B4DF6BB21}"/>
          </ac:inkMkLst>
        </pc:inkChg>
        <pc:inkChg chg="add del">
          <ac:chgData name="Viet Anh Nguyen" userId="b95f61ff061388d5" providerId="LiveId" clId="{365AB353-4AB0-48AF-A7AE-D4BD8981FA8C}" dt="2022-03-09T07:44:11.951" v="4345"/>
          <ac:inkMkLst>
            <pc:docMk/>
            <pc:sldMk cId="0" sldId="304"/>
            <ac:inkMk id="23" creationId="{9EA9B6E8-748E-4106-8B1A-F17278ECE0B3}"/>
          </ac:inkMkLst>
        </pc:inkChg>
        <pc:inkChg chg="add del">
          <ac:chgData name="Viet Anh Nguyen" userId="b95f61ff061388d5" providerId="LiveId" clId="{365AB353-4AB0-48AF-A7AE-D4BD8981FA8C}" dt="2022-03-09T07:44:11.951" v="4345"/>
          <ac:inkMkLst>
            <pc:docMk/>
            <pc:sldMk cId="0" sldId="304"/>
            <ac:inkMk id="24" creationId="{E5C9111D-AAC4-49C5-AE46-2A6B7618CE93}"/>
          </ac:inkMkLst>
        </pc:inkChg>
        <pc:inkChg chg="add">
          <ac:chgData name="Viet Anh Nguyen" userId="b95f61ff061388d5" providerId="LiveId" clId="{365AB353-4AB0-48AF-A7AE-D4BD8981FA8C}" dt="2022-03-09T07:44:11.951" v="4345"/>
          <ac:inkMkLst>
            <pc:docMk/>
            <pc:sldMk cId="0" sldId="304"/>
            <ac:inkMk id="25" creationId="{B62E4840-B192-4110-8242-1840BC37D063}"/>
          </ac:inkMkLst>
        </pc:inkChg>
      </pc:sldChg>
      <pc:sldChg chg="addSp delSp mod">
        <pc:chgData name="Viet Anh Nguyen" userId="b95f61ff061388d5" providerId="LiveId" clId="{365AB353-4AB0-48AF-A7AE-D4BD8981FA8C}" dt="2022-03-07T08:48:48.776" v="3342"/>
        <pc:sldMkLst>
          <pc:docMk/>
          <pc:sldMk cId="0" sldId="306"/>
        </pc:sldMkLst>
        <pc:inkChg chg="add">
          <ac:chgData name="Viet Anh Nguyen" userId="b95f61ff061388d5" providerId="LiveId" clId="{365AB353-4AB0-48AF-A7AE-D4BD8981FA8C}" dt="2022-03-07T08:48:35.797" v="3333" actId="9405"/>
          <ac:inkMkLst>
            <pc:docMk/>
            <pc:sldMk cId="0" sldId="306"/>
            <ac:inkMk id="2" creationId="{3DB38B59-F296-47BA-8D10-A9291160586D}"/>
          </ac:inkMkLst>
        </pc:inkChg>
        <pc:inkChg chg="add">
          <ac:chgData name="Viet Anh Nguyen" userId="b95f61ff061388d5" providerId="LiveId" clId="{365AB353-4AB0-48AF-A7AE-D4BD8981FA8C}" dt="2022-03-07T08:48:40.438" v="3334" actId="9405"/>
          <ac:inkMkLst>
            <pc:docMk/>
            <pc:sldMk cId="0" sldId="306"/>
            <ac:inkMk id="3" creationId="{CC642EDF-B713-4F38-A285-FA9FABAE44A1}"/>
          </ac:inkMkLst>
        </pc:inkChg>
        <pc:inkChg chg="add del">
          <ac:chgData name="Viet Anh Nguyen" userId="b95f61ff061388d5" providerId="LiveId" clId="{365AB353-4AB0-48AF-A7AE-D4BD8981FA8C}" dt="2022-03-07T08:48:45.643" v="3339"/>
          <ac:inkMkLst>
            <pc:docMk/>
            <pc:sldMk cId="0" sldId="306"/>
            <ac:inkMk id="4" creationId="{E256E061-5539-4627-AEB2-6FDBCDF00B7C}"/>
          </ac:inkMkLst>
        </pc:inkChg>
        <pc:inkChg chg="add del">
          <ac:chgData name="Viet Anh Nguyen" userId="b95f61ff061388d5" providerId="LiveId" clId="{365AB353-4AB0-48AF-A7AE-D4BD8981FA8C}" dt="2022-03-07T08:48:45.643" v="3339"/>
          <ac:inkMkLst>
            <pc:docMk/>
            <pc:sldMk cId="0" sldId="306"/>
            <ac:inkMk id="5" creationId="{A6D8A01B-9363-4724-8A93-E701A4172700}"/>
          </ac:inkMkLst>
        </pc:inkChg>
        <pc:inkChg chg="add del">
          <ac:chgData name="Viet Anh Nguyen" userId="b95f61ff061388d5" providerId="LiveId" clId="{365AB353-4AB0-48AF-A7AE-D4BD8981FA8C}" dt="2022-03-07T08:48:45.643" v="3339"/>
          <ac:inkMkLst>
            <pc:docMk/>
            <pc:sldMk cId="0" sldId="306"/>
            <ac:inkMk id="6" creationId="{E8428E21-9901-4D30-98F0-9AF021F7A5C7}"/>
          </ac:inkMkLst>
        </pc:inkChg>
        <pc:inkChg chg="add del">
          <ac:chgData name="Viet Anh Nguyen" userId="b95f61ff061388d5" providerId="LiveId" clId="{365AB353-4AB0-48AF-A7AE-D4BD8981FA8C}" dt="2022-03-07T08:48:45.643" v="3339"/>
          <ac:inkMkLst>
            <pc:docMk/>
            <pc:sldMk cId="0" sldId="306"/>
            <ac:inkMk id="7" creationId="{173C9C39-8594-4674-94E8-834EFBE0DDD1}"/>
          </ac:inkMkLst>
        </pc:inkChg>
        <pc:inkChg chg="add del">
          <ac:chgData name="Viet Anh Nguyen" userId="b95f61ff061388d5" providerId="LiveId" clId="{365AB353-4AB0-48AF-A7AE-D4BD8981FA8C}" dt="2022-03-07T08:48:48.776" v="3342"/>
          <ac:inkMkLst>
            <pc:docMk/>
            <pc:sldMk cId="0" sldId="306"/>
            <ac:inkMk id="8" creationId="{85DE1E9D-FCD1-480E-A439-C85666090E0D}"/>
          </ac:inkMkLst>
        </pc:inkChg>
        <pc:inkChg chg="add del">
          <ac:chgData name="Viet Anh Nguyen" userId="b95f61ff061388d5" providerId="LiveId" clId="{365AB353-4AB0-48AF-A7AE-D4BD8981FA8C}" dt="2022-03-07T08:48:48.776" v="3342"/>
          <ac:inkMkLst>
            <pc:docMk/>
            <pc:sldMk cId="0" sldId="306"/>
            <ac:inkMk id="9" creationId="{3EF1E535-077E-4F37-9E30-8BC2A85D7605}"/>
          </ac:inkMkLst>
        </pc:inkChg>
        <pc:inkChg chg="add del">
          <ac:chgData name="Viet Anh Nguyen" userId="b95f61ff061388d5" providerId="LiveId" clId="{365AB353-4AB0-48AF-A7AE-D4BD8981FA8C}" dt="2022-03-07T08:48:48.776" v="3342"/>
          <ac:inkMkLst>
            <pc:docMk/>
            <pc:sldMk cId="0" sldId="306"/>
            <ac:inkMk id="10" creationId="{AAECC49F-0D43-4ECA-881B-0E443E23BC25}"/>
          </ac:inkMkLst>
        </pc:inkChg>
        <pc:inkChg chg="add">
          <ac:chgData name="Viet Anh Nguyen" userId="b95f61ff061388d5" providerId="LiveId" clId="{365AB353-4AB0-48AF-A7AE-D4BD8981FA8C}" dt="2022-03-07T08:48:48.776" v="3342"/>
          <ac:inkMkLst>
            <pc:docMk/>
            <pc:sldMk cId="0" sldId="306"/>
            <ac:inkMk id="11" creationId="{9F0F2D45-D882-4416-AD66-866D35ED4454}"/>
          </ac:inkMkLst>
        </pc:inkChg>
      </pc:sldChg>
      <pc:sldChg chg="addSp delSp mod">
        <pc:chgData name="Viet Anh Nguyen" userId="b95f61ff061388d5" providerId="LiveId" clId="{365AB353-4AB0-48AF-A7AE-D4BD8981FA8C}" dt="2022-03-09T06:32:32.308" v="3856"/>
        <pc:sldMkLst>
          <pc:docMk/>
          <pc:sldMk cId="0" sldId="313"/>
        </pc:sldMkLst>
        <pc:inkChg chg="add del">
          <ac:chgData name="Viet Anh Nguyen" userId="b95f61ff061388d5" providerId="LiveId" clId="{365AB353-4AB0-48AF-A7AE-D4BD8981FA8C}" dt="2022-03-09T06:32:23.759" v="3849"/>
          <ac:inkMkLst>
            <pc:docMk/>
            <pc:sldMk cId="0" sldId="313"/>
            <ac:inkMk id="2" creationId="{22CFE48A-E634-45CC-80C2-D1CA97162EA7}"/>
          </ac:inkMkLst>
        </pc:inkChg>
        <pc:inkChg chg="add del">
          <ac:chgData name="Viet Anh Nguyen" userId="b95f61ff061388d5" providerId="LiveId" clId="{365AB353-4AB0-48AF-A7AE-D4BD8981FA8C}" dt="2022-03-09T06:32:23.759" v="3849"/>
          <ac:inkMkLst>
            <pc:docMk/>
            <pc:sldMk cId="0" sldId="313"/>
            <ac:inkMk id="3" creationId="{D84F51E5-7C4C-446E-B188-DB0AFD46B731}"/>
          </ac:inkMkLst>
        </pc:inkChg>
        <pc:inkChg chg="add del">
          <ac:chgData name="Viet Anh Nguyen" userId="b95f61ff061388d5" providerId="LiveId" clId="{365AB353-4AB0-48AF-A7AE-D4BD8981FA8C}" dt="2022-03-09T06:32:30.278" v="3852"/>
          <ac:inkMkLst>
            <pc:docMk/>
            <pc:sldMk cId="0" sldId="313"/>
            <ac:inkMk id="4" creationId="{2DB5C782-6E8E-42BC-B1C3-31774FE0C757}"/>
          </ac:inkMkLst>
        </pc:inkChg>
        <pc:inkChg chg="add del">
          <ac:chgData name="Viet Anh Nguyen" userId="b95f61ff061388d5" providerId="LiveId" clId="{365AB353-4AB0-48AF-A7AE-D4BD8981FA8C}" dt="2022-03-09T06:32:30.278" v="3852"/>
          <ac:inkMkLst>
            <pc:docMk/>
            <pc:sldMk cId="0" sldId="313"/>
            <ac:inkMk id="5" creationId="{0D9CD4CA-B9E1-4E8B-818F-430D54BDF6C2}"/>
          </ac:inkMkLst>
        </pc:inkChg>
        <pc:inkChg chg="add del">
          <ac:chgData name="Viet Anh Nguyen" userId="b95f61ff061388d5" providerId="LiveId" clId="{365AB353-4AB0-48AF-A7AE-D4BD8981FA8C}" dt="2022-03-09T06:32:30.278" v="3852"/>
          <ac:inkMkLst>
            <pc:docMk/>
            <pc:sldMk cId="0" sldId="313"/>
            <ac:inkMk id="6" creationId="{B30EA7F0-9228-46A8-871F-12EC4FD6571B}"/>
          </ac:inkMkLst>
        </pc:inkChg>
        <pc:inkChg chg="add">
          <ac:chgData name="Viet Anh Nguyen" userId="b95f61ff061388d5" providerId="LiveId" clId="{365AB353-4AB0-48AF-A7AE-D4BD8981FA8C}" dt="2022-03-09T06:32:30.278" v="3852"/>
          <ac:inkMkLst>
            <pc:docMk/>
            <pc:sldMk cId="0" sldId="313"/>
            <ac:inkMk id="7" creationId="{ED0A19BC-C499-4DD3-BDA3-3A803A865C80}"/>
          </ac:inkMkLst>
        </pc:inkChg>
        <pc:inkChg chg="add del">
          <ac:chgData name="Viet Anh Nguyen" userId="b95f61ff061388d5" providerId="LiveId" clId="{365AB353-4AB0-48AF-A7AE-D4BD8981FA8C}" dt="2022-03-09T06:32:32.308" v="3856"/>
          <ac:inkMkLst>
            <pc:docMk/>
            <pc:sldMk cId="0" sldId="313"/>
            <ac:inkMk id="8" creationId="{0D18637B-3A90-46CA-B02C-753CBA4A4AAC}"/>
          </ac:inkMkLst>
        </pc:inkChg>
        <pc:inkChg chg="add del">
          <ac:chgData name="Viet Anh Nguyen" userId="b95f61ff061388d5" providerId="LiveId" clId="{365AB353-4AB0-48AF-A7AE-D4BD8981FA8C}" dt="2022-03-09T06:32:32.308" v="3856"/>
          <ac:inkMkLst>
            <pc:docMk/>
            <pc:sldMk cId="0" sldId="313"/>
            <ac:inkMk id="9" creationId="{365EAF63-A9B8-4650-B657-1D7FAFC6C753}"/>
          </ac:inkMkLst>
        </pc:inkChg>
        <pc:inkChg chg="add del">
          <ac:chgData name="Viet Anh Nguyen" userId="b95f61ff061388d5" providerId="LiveId" clId="{365AB353-4AB0-48AF-A7AE-D4BD8981FA8C}" dt="2022-03-09T06:32:32.308" v="3856"/>
          <ac:inkMkLst>
            <pc:docMk/>
            <pc:sldMk cId="0" sldId="313"/>
            <ac:inkMk id="10" creationId="{FC7A0084-33C4-4F41-9079-5363BAD6F625}"/>
          </ac:inkMkLst>
        </pc:inkChg>
        <pc:inkChg chg="add">
          <ac:chgData name="Viet Anh Nguyen" userId="b95f61ff061388d5" providerId="LiveId" clId="{365AB353-4AB0-48AF-A7AE-D4BD8981FA8C}" dt="2022-03-09T06:32:32.308" v="3856"/>
          <ac:inkMkLst>
            <pc:docMk/>
            <pc:sldMk cId="0" sldId="313"/>
            <ac:inkMk id="11" creationId="{3279EA76-E876-4DEE-932A-290ADB99AD13}"/>
          </ac:inkMkLst>
        </pc:inkChg>
      </pc:sldChg>
      <pc:sldChg chg="addSp delSp mod">
        <pc:chgData name="Viet Anh Nguyen" userId="b95f61ff061388d5" providerId="LiveId" clId="{365AB353-4AB0-48AF-A7AE-D4BD8981FA8C}" dt="2022-03-09T08:04:13.775" v="4358"/>
        <pc:sldMkLst>
          <pc:docMk/>
          <pc:sldMk cId="0" sldId="321"/>
        </pc:sldMkLst>
        <pc:inkChg chg="add del">
          <ac:chgData name="Viet Anh Nguyen" userId="b95f61ff061388d5" providerId="LiveId" clId="{365AB353-4AB0-48AF-A7AE-D4BD8981FA8C}" dt="2022-03-09T06:39:31.169" v="3863"/>
          <ac:inkMkLst>
            <pc:docMk/>
            <pc:sldMk cId="0" sldId="321"/>
            <ac:inkMk id="2" creationId="{DC106941-D5C2-471C-A1D7-BB79208E73B5}"/>
          </ac:inkMkLst>
        </pc:inkChg>
        <pc:inkChg chg="add del">
          <ac:chgData name="Viet Anh Nguyen" userId="b95f61ff061388d5" providerId="LiveId" clId="{365AB353-4AB0-48AF-A7AE-D4BD8981FA8C}" dt="2022-03-09T06:39:31.169" v="3863"/>
          <ac:inkMkLst>
            <pc:docMk/>
            <pc:sldMk cId="0" sldId="321"/>
            <ac:inkMk id="3" creationId="{C003AF6A-EBFC-4119-BA60-9BB6D7649802}"/>
          </ac:inkMkLst>
        </pc:inkChg>
        <pc:inkChg chg="add del">
          <ac:chgData name="Viet Anh Nguyen" userId="b95f61ff061388d5" providerId="LiveId" clId="{365AB353-4AB0-48AF-A7AE-D4BD8981FA8C}" dt="2022-03-09T06:39:31.169" v="3863"/>
          <ac:inkMkLst>
            <pc:docMk/>
            <pc:sldMk cId="0" sldId="321"/>
            <ac:inkMk id="4" creationId="{75F1CF96-3205-4CB8-B181-D1BD38D7E852}"/>
          </ac:inkMkLst>
        </pc:inkChg>
        <pc:inkChg chg="add del">
          <ac:chgData name="Viet Anh Nguyen" userId="b95f61ff061388d5" providerId="LiveId" clId="{365AB353-4AB0-48AF-A7AE-D4BD8981FA8C}" dt="2022-03-09T06:39:31.169" v="3863"/>
          <ac:inkMkLst>
            <pc:docMk/>
            <pc:sldMk cId="0" sldId="321"/>
            <ac:inkMk id="5" creationId="{E6C78C2D-C5BF-49BE-9E90-3F3AD749EB4A}"/>
          </ac:inkMkLst>
        </pc:inkChg>
        <pc:inkChg chg="add del">
          <ac:chgData name="Viet Anh Nguyen" userId="b95f61ff061388d5" providerId="LiveId" clId="{365AB353-4AB0-48AF-A7AE-D4BD8981FA8C}" dt="2022-03-09T06:39:33.478" v="3868"/>
          <ac:inkMkLst>
            <pc:docMk/>
            <pc:sldMk cId="0" sldId="321"/>
            <ac:inkMk id="6" creationId="{C8BB0AB7-70AF-4082-9F98-4CB5E7292089}"/>
          </ac:inkMkLst>
        </pc:inkChg>
        <pc:inkChg chg="add del">
          <ac:chgData name="Viet Anh Nguyen" userId="b95f61ff061388d5" providerId="LiveId" clId="{365AB353-4AB0-48AF-A7AE-D4BD8981FA8C}" dt="2022-03-09T06:39:33.478" v="3868"/>
          <ac:inkMkLst>
            <pc:docMk/>
            <pc:sldMk cId="0" sldId="321"/>
            <ac:inkMk id="7" creationId="{8C8B72D9-3735-4A71-8B26-061C61C28C1E}"/>
          </ac:inkMkLst>
        </pc:inkChg>
        <pc:inkChg chg="add del">
          <ac:chgData name="Viet Anh Nguyen" userId="b95f61ff061388d5" providerId="LiveId" clId="{365AB353-4AB0-48AF-A7AE-D4BD8981FA8C}" dt="2022-03-09T06:39:33.478" v="3868"/>
          <ac:inkMkLst>
            <pc:docMk/>
            <pc:sldMk cId="0" sldId="321"/>
            <ac:inkMk id="8" creationId="{DBFF8CF1-D1D4-428A-A609-EF830A9057F9}"/>
          </ac:inkMkLst>
        </pc:inkChg>
        <pc:inkChg chg="add del">
          <ac:chgData name="Viet Anh Nguyen" userId="b95f61ff061388d5" providerId="LiveId" clId="{365AB353-4AB0-48AF-A7AE-D4BD8981FA8C}" dt="2022-03-09T06:39:33.478" v="3868"/>
          <ac:inkMkLst>
            <pc:docMk/>
            <pc:sldMk cId="0" sldId="321"/>
            <ac:inkMk id="9" creationId="{8079BC63-EA6C-4022-8EA7-54BD4E59AEBE}"/>
          </ac:inkMkLst>
        </pc:inkChg>
        <pc:inkChg chg="add del">
          <ac:chgData name="Viet Anh Nguyen" userId="b95f61ff061388d5" providerId="LiveId" clId="{365AB353-4AB0-48AF-A7AE-D4BD8981FA8C}" dt="2022-03-09T06:39:32.313" v="3866"/>
          <ac:inkMkLst>
            <pc:docMk/>
            <pc:sldMk cId="0" sldId="321"/>
            <ac:inkMk id="10" creationId="{2DDED503-D861-4612-9F20-5DBE57E6556E}"/>
          </ac:inkMkLst>
        </pc:inkChg>
        <pc:inkChg chg="add del">
          <ac:chgData name="Viet Anh Nguyen" userId="b95f61ff061388d5" providerId="LiveId" clId="{365AB353-4AB0-48AF-A7AE-D4BD8981FA8C}" dt="2022-03-09T06:39:32.313" v="3866"/>
          <ac:inkMkLst>
            <pc:docMk/>
            <pc:sldMk cId="0" sldId="321"/>
            <ac:inkMk id="11" creationId="{E759617F-4252-4E14-B46F-9086EA8BF86C}"/>
          </ac:inkMkLst>
        </pc:inkChg>
        <pc:inkChg chg="add del">
          <ac:chgData name="Viet Anh Nguyen" userId="b95f61ff061388d5" providerId="LiveId" clId="{365AB353-4AB0-48AF-A7AE-D4BD8981FA8C}" dt="2022-03-09T06:39:33.478" v="3868"/>
          <ac:inkMkLst>
            <pc:docMk/>
            <pc:sldMk cId="0" sldId="321"/>
            <ac:inkMk id="12" creationId="{FE5B6D50-62E0-4A03-86C3-DE9A5E131542}"/>
          </ac:inkMkLst>
        </pc:inkChg>
        <pc:inkChg chg="add del">
          <ac:chgData name="Viet Anh Nguyen" userId="b95f61ff061388d5" providerId="LiveId" clId="{365AB353-4AB0-48AF-A7AE-D4BD8981FA8C}" dt="2022-03-09T06:39:33.478" v="3868"/>
          <ac:inkMkLst>
            <pc:docMk/>
            <pc:sldMk cId="0" sldId="321"/>
            <ac:inkMk id="13" creationId="{F01FF75A-7DC0-47F5-8CCD-FC6E08A88534}"/>
          </ac:inkMkLst>
        </pc:inkChg>
        <pc:inkChg chg="add del">
          <ac:chgData name="Viet Anh Nguyen" userId="b95f61ff061388d5" providerId="LiveId" clId="{365AB353-4AB0-48AF-A7AE-D4BD8981FA8C}" dt="2022-03-09T06:39:43.687" v="3887"/>
          <ac:inkMkLst>
            <pc:docMk/>
            <pc:sldMk cId="0" sldId="321"/>
            <ac:inkMk id="14" creationId="{EE7EDEF4-91DB-477C-B9C4-B29A2D2D4E5D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15" creationId="{B9D1DE83-04CA-494B-9EAA-B84DDF6E2FD0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16" creationId="{CB932A37-3755-4CD1-874B-307737A2245D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17" creationId="{B0E49EDF-7BDA-4F6C-8356-8DCA9CE4E672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18" creationId="{1C59F2A6-235A-42AE-973C-DF42DE804E60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19" creationId="{F6186439-73D7-4FF1-AA4A-1666A317FCA5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20" creationId="{2CD533DE-56BB-4D2E-A29C-8B8EF87120FF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21" creationId="{D9031D4E-B07F-43A8-A5E4-EBA918C797AC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22" creationId="{8B0B476C-EEB1-431E-AEC9-A8E09B50FD91}"/>
          </ac:inkMkLst>
        </pc:inkChg>
        <pc:inkChg chg="add del">
          <ac:chgData name="Viet Anh Nguyen" userId="b95f61ff061388d5" providerId="LiveId" clId="{365AB353-4AB0-48AF-A7AE-D4BD8981FA8C}" dt="2022-03-09T06:39:37.248" v="3878"/>
          <ac:inkMkLst>
            <pc:docMk/>
            <pc:sldMk cId="0" sldId="321"/>
            <ac:inkMk id="23" creationId="{4FDE83EA-72FE-44F2-80D5-381D9F0BA9CA}"/>
          </ac:inkMkLst>
        </pc:inkChg>
        <pc:inkChg chg="add del">
          <ac:chgData name="Viet Anh Nguyen" userId="b95f61ff061388d5" providerId="LiveId" clId="{365AB353-4AB0-48AF-A7AE-D4BD8981FA8C}" dt="2022-03-09T06:39:38.732" v="3881"/>
          <ac:inkMkLst>
            <pc:docMk/>
            <pc:sldMk cId="0" sldId="321"/>
            <ac:inkMk id="24" creationId="{7C90328B-5E90-408B-B918-D951944C8297}"/>
          </ac:inkMkLst>
        </pc:inkChg>
        <pc:inkChg chg="add del">
          <ac:chgData name="Viet Anh Nguyen" userId="b95f61ff061388d5" providerId="LiveId" clId="{365AB353-4AB0-48AF-A7AE-D4BD8981FA8C}" dt="2022-03-09T06:39:38.732" v="3881"/>
          <ac:inkMkLst>
            <pc:docMk/>
            <pc:sldMk cId="0" sldId="321"/>
            <ac:inkMk id="25" creationId="{720358F9-5F12-4492-AC30-5D987FFB0C05}"/>
          </ac:inkMkLst>
        </pc:inkChg>
        <pc:inkChg chg="add del">
          <ac:chgData name="Viet Anh Nguyen" userId="b95f61ff061388d5" providerId="LiveId" clId="{365AB353-4AB0-48AF-A7AE-D4BD8981FA8C}" dt="2022-03-09T06:39:39.626" v="3883"/>
          <ac:inkMkLst>
            <pc:docMk/>
            <pc:sldMk cId="0" sldId="321"/>
            <ac:inkMk id="26" creationId="{72F1D669-E397-4B2B-B7F0-953FB60FEE11}"/>
          </ac:inkMkLst>
        </pc:inkChg>
        <pc:inkChg chg="add del">
          <ac:chgData name="Viet Anh Nguyen" userId="b95f61ff061388d5" providerId="LiveId" clId="{365AB353-4AB0-48AF-A7AE-D4BD8981FA8C}" dt="2022-03-09T06:39:39.626" v="3883"/>
          <ac:inkMkLst>
            <pc:docMk/>
            <pc:sldMk cId="0" sldId="321"/>
            <ac:inkMk id="27" creationId="{33744F94-335A-4912-98C1-221AC6F5AFF8}"/>
          </ac:inkMkLst>
        </pc:inkChg>
        <pc:inkChg chg="add del">
          <ac:chgData name="Viet Anh Nguyen" userId="b95f61ff061388d5" providerId="LiveId" clId="{365AB353-4AB0-48AF-A7AE-D4BD8981FA8C}" dt="2022-03-09T06:39:39.626" v="3883"/>
          <ac:inkMkLst>
            <pc:docMk/>
            <pc:sldMk cId="0" sldId="321"/>
            <ac:inkMk id="28" creationId="{9040563D-E460-40CC-B829-CA8B95375DED}"/>
          </ac:inkMkLst>
        </pc:inkChg>
        <pc:inkChg chg="add del">
          <ac:chgData name="Viet Anh Nguyen" userId="b95f61ff061388d5" providerId="LiveId" clId="{365AB353-4AB0-48AF-A7AE-D4BD8981FA8C}" dt="2022-03-09T06:39:41.707" v="3885"/>
          <ac:inkMkLst>
            <pc:docMk/>
            <pc:sldMk cId="0" sldId="321"/>
            <ac:inkMk id="29" creationId="{98DB6E1C-6260-4941-B139-9D2DA482CB77}"/>
          </ac:inkMkLst>
        </pc:inkChg>
        <pc:inkChg chg="add del">
          <ac:chgData name="Viet Anh Nguyen" userId="b95f61ff061388d5" providerId="LiveId" clId="{365AB353-4AB0-48AF-A7AE-D4BD8981FA8C}" dt="2022-03-09T06:39:41.707" v="3885"/>
          <ac:inkMkLst>
            <pc:docMk/>
            <pc:sldMk cId="0" sldId="321"/>
            <ac:inkMk id="30" creationId="{206CA787-7899-433E-BD7A-49AE72F23D92}"/>
          </ac:inkMkLst>
        </pc:inkChg>
        <pc:inkChg chg="add del">
          <ac:chgData name="Viet Anh Nguyen" userId="b95f61ff061388d5" providerId="LiveId" clId="{365AB353-4AB0-48AF-A7AE-D4BD8981FA8C}" dt="2022-03-09T06:39:43.687" v="3887"/>
          <ac:inkMkLst>
            <pc:docMk/>
            <pc:sldMk cId="0" sldId="321"/>
            <ac:inkMk id="31" creationId="{C337BFA0-FCFD-48B4-92A5-6CA66CA2E0AF}"/>
          </ac:inkMkLst>
        </pc:inkChg>
        <pc:inkChg chg="add del">
          <ac:chgData name="Viet Anh Nguyen" userId="b95f61ff061388d5" providerId="LiveId" clId="{365AB353-4AB0-48AF-A7AE-D4BD8981FA8C}" dt="2022-03-09T06:39:43.687" v="3887"/>
          <ac:inkMkLst>
            <pc:docMk/>
            <pc:sldMk cId="0" sldId="321"/>
            <ac:inkMk id="416" creationId="{FD563FA4-7763-4201-AE06-3670FE568A63}"/>
          </ac:inkMkLst>
        </pc:inkChg>
        <pc:inkChg chg="add">
          <ac:chgData name="Viet Anh Nguyen" userId="b95f61ff061388d5" providerId="LiveId" clId="{365AB353-4AB0-48AF-A7AE-D4BD8981FA8C}" dt="2022-03-09T06:39:43.687" v="3887"/>
          <ac:inkMkLst>
            <pc:docMk/>
            <pc:sldMk cId="0" sldId="321"/>
            <ac:inkMk id="417" creationId="{E00B0895-BB0F-45AB-ADB3-59D9D5FB07A4}"/>
          </ac:inkMkLst>
        </pc:inkChg>
        <pc:inkChg chg="add del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18" creationId="{B1180365-53AC-493F-9965-0148E5415FB0}"/>
          </ac:inkMkLst>
        </pc:inkChg>
        <pc:inkChg chg="add del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19" creationId="{240C6066-D1CE-4D6E-8C0E-92C175BDA60D}"/>
          </ac:inkMkLst>
        </pc:inkChg>
        <pc:inkChg chg="add del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20" creationId="{54EFDD3C-553B-471B-A4EB-B441D593024B}"/>
          </ac:inkMkLst>
        </pc:inkChg>
        <pc:inkChg chg="add del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28" creationId="{163EF0E3-8A9D-475D-A1BC-492FA8D405C1}"/>
          </ac:inkMkLst>
        </pc:inkChg>
        <pc:inkChg chg="add del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29" creationId="{F0866027-FFCA-421A-AA4F-1342919961BE}"/>
          </ac:inkMkLst>
        </pc:inkChg>
        <pc:inkChg chg="add del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30" creationId="{75E2367D-A8D4-4D9B-BC76-8D1531AF540D}"/>
          </ac:inkMkLst>
        </pc:inkChg>
        <pc:inkChg chg="add del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31" creationId="{70ECB425-B252-4832-AD0D-CD601AC639C2}"/>
          </ac:inkMkLst>
        </pc:inkChg>
        <pc:inkChg chg="add">
          <ac:chgData name="Viet Anh Nguyen" userId="b95f61ff061388d5" providerId="LiveId" clId="{365AB353-4AB0-48AF-A7AE-D4BD8981FA8C}" dt="2022-03-09T06:39:53.881" v="3895"/>
          <ac:inkMkLst>
            <pc:docMk/>
            <pc:sldMk cId="0" sldId="321"/>
            <ac:inkMk id="432" creationId="{4B7545C8-6AE4-4A0E-B084-C8EF2C838064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33" creationId="{A71BFF46-E380-4CBA-8FFD-9872449EAE5B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34" creationId="{087AC93A-C130-40E6-BC52-A100B52A1AB8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35" creationId="{B24BAD12-33F4-441A-8614-E4B5FDAA5080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36" creationId="{70E56347-42E7-4AB4-8A5A-97F2D1D1C210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37" creationId="{942161DD-FFE2-44C3-83BC-8A54BA781DAF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38" creationId="{D181800C-6F16-4F19-974B-161F4C5E6B2F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39" creationId="{534D22B6-F885-4E20-986A-20665175179D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40" creationId="{4842EE19-A3C3-4B37-8542-D5E8AA97FCD2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41" creationId="{29F66305-7B7D-47C8-A7EE-20C93D251D66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42" creationId="{28E4A9F8-DBDC-4EB1-ACC0-5BAA9C3D249B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43" creationId="{AF048DF8-7CD2-4194-A9C1-E3ACF04A783C}"/>
          </ac:inkMkLst>
        </pc:inkChg>
        <pc:inkChg chg="add del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44" creationId="{F8FB5B7C-EBFE-443A-85D9-DB4975EE4B01}"/>
          </ac:inkMkLst>
        </pc:inkChg>
        <pc:inkChg chg="add">
          <ac:chgData name="Viet Anh Nguyen" userId="b95f61ff061388d5" providerId="LiveId" clId="{365AB353-4AB0-48AF-A7AE-D4BD8981FA8C}" dt="2022-03-09T08:04:13.775" v="4358"/>
          <ac:inkMkLst>
            <pc:docMk/>
            <pc:sldMk cId="0" sldId="321"/>
            <ac:inkMk id="445" creationId="{AF28AFA2-42CF-4283-AF21-D7C3B52C8A9A}"/>
          </ac:inkMkLst>
        </pc:inkChg>
      </pc:sldChg>
      <pc:sldChg chg="addSp mod">
        <pc:chgData name="Viet Anh Nguyen" userId="b95f61ff061388d5" providerId="LiveId" clId="{365AB353-4AB0-48AF-A7AE-D4BD8981FA8C}" dt="2022-03-09T06:45:00.465" v="3899" actId="9405"/>
        <pc:sldMkLst>
          <pc:docMk/>
          <pc:sldMk cId="0" sldId="322"/>
        </pc:sldMkLst>
        <pc:inkChg chg="add">
          <ac:chgData name="Viet Anh Nguyen" userId="b95f61ff061388d5" providerId="LiveId" clId="{365AB353-4AB0-48AF-A7AE-D4BD8981FA8C}" dt="2022-03-09T06:43:40.988" v="3896" actId="9405"/>
          <ac:inkMkLst>
            <pc:docMk/>
            <pc:sldMk cId="0" sldId="322"/>
            <ac:inkMk id="2" creationId="{195EEBEA-B126-467B-94BA-27ABE62D0D0A}"/>
          </ac:inkMkLst>
        </pc:inkChg>
        <pc:inkChg chg="add">
          <ac:chgData name="Viet Anh Nguyen" userId="b95f61ff061388d5" providerId="LiveId" clId="{365AB353-4AB0-48AF-A7AE-D4BD8981FA8C}" dt="2022-03-09T06:43:48.734" v="3897" actId="9405"/>
          <ac:inkMkLst>
            <pc:docMk/>
            <pc:sldMk cId="0" sldId="322"/>
            <ac:inkMk id="3" creationId="{7D753AC5-61B5-48F9-B4F1-4600F91F8AB4}"/>
          </ac:inkMkLst>
        </pc:inkChg>
        <pc:inkChg chg="add">
          <ac:chgData name="Viet Anh Nguyen" userId="b95f61ff061388d5" providerId="LiveId" clId="{365AB353-4AB0-48AF-A7AE-D4BD8981FA8C}" dt="2022-03-09T06:43:52.004" v="3898" actId="9405"/>
          <ac:inkMkLst>
            <pc:docMk/>
            <pc:sldMk cId="0" sldId="322"/>
            <ac:inkMk id="4" creationId="{653E7526-79FC-4983-B0A8-64AFC6CCA2C5}"/>
          </ac:inkMkLst>
        </pc:inkChg>
        <pc:inkChg chg="add">
          <ac:chgData name="Viet Anh Nguyen" userId="b95f61ff061388d5" providerId="LiveId" clId="{365AB353-4AB0-48AF-A7AE-D4BD8981FA8C}" dt="2022-03-09T06:45:00.465" v="3899" actId="9405"/>
          <ac:inkMkLst>
            <pc:docMk/>
            <pc:sldMk cId="0" sldId="322"/>
            <ac:inkMk id="5" creationId="{339C346F-4DB7-46CE-870F-9E70AEBF7B4F}"/>
          </ac:inkMkLst>
        </pc:inkChg>
      </pc:sldChg>
      <pc:sldChg chg="addSp delSp mod">
        <pc:chgData name="Viet Anh Nguyen" userId="b95f61ff061388d5" providerId="LiveId" clId="{365AB353-4AB0-48AF-A7AE-D4BD8981FA8C}" dt="2022-03-09T06:46:09.794" v="3966"/>
        <pc:sldMkLst>
          <pc:docMk/>
          <pc:sldMk cId="0" sldId="323"/>
        </pc:sldMkLst>
        <pc:inkChg chg="add del">
          <ac:chgData name="Viet Anh Nguyen" userId="b95f61ff061388d5" providerId="LiveId" clId="{365AB353-4AB0-48AF-A7AE-D4BD8981FA8C}" dt="2022-03-09T06:45:10.849" v="3902"/>
          <ac:inkMkLst>
            <pc:docMk/>
            <pc:sldMk cId="0" sldId="323"/>
            <ac:inkMk id="2" creationId="{855C9F8E-8F52-40E2-8B01-A3FF1C4EC22E}"/>
          </ac:inkMkLst>
        </pc:inkChg>
        <pc:inkChg chg="add del">
          <ac:chgData name="Viet Anh Nguyen" userId="b95f61ff061388d5" providerId="LiveId" clId="{365AB353-4AB0-48AF-A7AE-D4BD8981FA8C}" dt="2022-03-09T06:45:10.849" v="3902"/>
          <ac:inkMkLst>
            <pc:docMk/>
            <pc:sldMk cId="0" sldId="323"/>
            <ac:inkMk id="3" creationId="{D31FEC3F-03AA-4A87-B6F5-A6A8CC03ED8E}"/>
          </ac:inkMkLst>
        </pc:inkChg>
        <pc:inkChg chg="add">
          <ac:chgData name="Viet Anh Nguyen" userId="b95f61ff061388d5" providerId="LiveId" clId="{365AB353-4AB0-48AF-A7AE-D4BD8981FA8C}" dt="2022-03-09T06:45:10.849" v="3902"/>
          <ac:inkMkLst>
            <pc:docMk/>
            <pc:sldMk cId="0" sldId="323"/>
            <ac:inkMk id="4" creationId="{70836051-3F87-4D09-8843-C0FD2AA4D29A}"/>
          </ac:inkMkLst>
        </pc:inkChg>
        <pc:inkChg chg="add">
          <ac:chgData name="Viet Anh Nguyen" userId="b95f61ff061388d5" providerId="LiveId" clId="{365AB353-4AB0-48AF-A7AE-D4BD8981FA8C}" dt="2022-03-09T06:45:18.210" v="3903" actId="9405"/>
          <ac:inkMkLst>
            <pc:docMk/>
            <pc:sldMk cId="0" sldId="323"/>
            <ac:inkMk id="5" creationId="{47785288-053C-47CB-9DC6-2B8A09BD4308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6" creationId="{302696C0-2AAE-4390-9604-BFEFE391A181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7" creationId="{16064793-9EBD-497C-A1D5-E504B25C3F4E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8" creationId="{04A38096-ED95-45B7-82C9-4269AE1C45D2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9" creationId="{2328B543-AC46-4711-AE59-6AAABF088127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0" creationId="{C54E6290-468B-4A20-B9A4-84A84E4FA781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1" creationId="{14D032B1-1843-4D35-AED4-3117A1CCEB2C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2" creationId="{E7879DCA-4D8A-4190-9036-982208C12114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3" creationId="{E1A0B371-713D-4D9F-8CD4-8401A521EA16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4" creationId="{CBADF920-219C-4F1C-A57E-2D906C658999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5" creationId="{9C9683D0-0660-4281-A7BC-F1D136AB9B22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6" creationId="{2A0DBEE9-E037-47C9-90DD-686D77154831}"/>
          </ac:inkMkLst>
        </pc:inkChg>
        <pc:inkChg chg="add del">
          <ac:chgData name="Viet Anh Nguyen" userId="b95f61ff061388d5" providerId="LiveId" clId="{365AB353-4AB0-48AF-A7AE-D4BD8981FA8C}" dt="2022-03-09T06:45:24.696" v="3916"/>
          <ac:inkMkLst>
            <pc:docMk/>
            <pc:sldMk cId="0" sldId="323"/>
            <ac:inkMk id="17" creationId="{34D28767-4E33-4148-92E4-8B118AD9DC84}"/>
          </ac:inkMkLst>
        </pc:inkChg>
        <pc:inkChg chg="add del">
          <ac:chgData name="Viet Anh Nguyen" userId="b95f61ff061388d5" providerId="LiveId" clId="{365AB353-4AB0-48AF-A7AE-D4BD8981FA8C}" dt="2022-03-09T06:45:26.447" v="3921"/>
          <ac:inkMkLst>
            <pc:docMk/>
            <pc:sldMk cId="0" sldId="323"/>
            <ac:inkMk id="18" creationId="{FC84E8AE-7B2F-42BC-8E51-DC34BABCFCBF}"/>
          </ac:inkMkLst>
        </pc:inkChg>
        <pc:inkChg chg="add del">
          <ac:chgData name="Viet Anh Nguyen" userId="b95f61ff061388d5" providerId="LiveId" clId="{365AB353-4AB0-48AF-A7AE-D4BD8981FA8C}" dt="2022-03-09T06:45:26.447" v="3921"/>
          <ac:inkMkLst>
            <pc:docMk/>
            <pc:sldMk cId="0" sldId="323"/>
            <ac:inkMk id="19" creationId="{5E16668D-FEBF-4B21-8088-1B48EBCE238C}"/>
          </ac:inkMkLst>
        </pc:inkChg>
        <pc:inkChg chg="add del">
          <ac:chgData name="Viet Anh Nguyen" userId="b95f61ff061388d5" providerId="LiveId" clId="{365AB353-4AB0-48AF-A7AE-D4BD8981FA8C}" dt="2022-03-09T06:45:26.447" v="3921"/>
          <ac:inkMkLst>
            <pc:docMk/>
            <pc:sldMk cId="0" sldId="323"/>
            <ac:inkMk id="20" creationId="{B05EE667-978B-46AF-A328-6F1151A66854}"/>
          </ac:inkMkLst>
        </pc:inkChg>
        <pc:inkChg chg="add del">
          <ac:chgData name="Viet Anh Nguyen" userId="b95f61ff061388d5" providerId="LiveId" clId="{365AB353-4AB0-48AF-A7AE-D4BD8981FA8C}" dt="2022-03-09T06:45:26.447" v="3921"/>
          <ac:inkMkLst>
            <pc:docMk/>
            <pc:sldMk cId="0" sldId="323"/>
            <ac:inkMk id="21" creationId="{D887A984-BE21-4565-B999-95406FF4F7A5}"/>
          </ac:inkMkLst>
        </pc:inkChg>
        <pc:inkChg chg="add del">
          <ac:chgData name="Viet Anh Nguyen" userId="b95f61ff061388d5" providerId="LiveId" clId="{365AB353-4AB0-48AF-A7AE-D4BD8981FA8C}" dt="2022-03-09T06:45:26.447" v="3921"/>
          <ac:inkMkLst>
            <pc:docMk/>
            <pc:sldMk cId="0" sldId="323"/>
            <ac:inkMk id="22" creationId="{F20BBA81-F6AB-4B37-B04E-E7C3795FEC07}"/>
          </ac:inkMkLst>
        </pc:inkChg>
        <pc:inkChg chg="add">
          <ac:chgData name="Viet Anh Nguyen" userId="b95f61ff061388d5" providerId="LiveId" clId="{365AB353-4AB0-48AF-A7AE-D4BD8981FA8C}" dt="2022-03-09T06:45:26.447" v="3921"/>
          <ac:inkMkLst>
            <pc:docMk/>
            <pc:sldMk cId="0" sldId="323"/>
            <ac:inkMk id="23" creationId="{67B516F8-10B9-4B5A-9C86-FD1B176A42AF}"/>
          </ac:inkMkLst>
        </pc:inkChg>
        <pc:inkChg chg="add del">
          <ac:chgData name="Viet Anh Nguyen" userId="b95f61ff061388d5" providerId="LiveId" clId="{365AB353-4AB0-48AF-A7AE-D4BD8981FA8C}" dt="2022-03-09T06:45:33.944" v="3926"/>
          <ac:inkMkLst>
            <pc:docMk/>
            <pc:sldMk cId="0" sldId="323"/>
            <ac:inkMk id="24" creationId="{8C43500C-0DB9-435A-B74A-A158D1B4A619}"/>
          </ac:inkMkLst>
        </pc:inkChg>
        <pc:inkChg chg="add del">
          <ac:chgData name="Viet Anh Nguyen" userId="b95f61ff061388d5" providerId="LiveId" clId="{365AB353-4AB0-48AF-A7AE-D4BD8981FA8C}" dt="2022-03-09T06:45:33.944" v="3926"/>
          <ac:inkMkLst>
            <pc:docMk/>
            <pc:sldMk cId="0" sldId="323"/>
            <ac:inkMk id="25" creationId="{3DDB1D72-0E27-4F97-AC9F-126A5B692B93}"/>
          </ac:inkMkLst>
        </pc:inkChg>
        <pc:inkChg chg="add del">
          <ac:chgData name="Viet Anh Nguyen" userId="b95f61ff061388d5" providerId="LiveId" clId="{365AB353-4AB0-48AF-A7AE-D4BD8981FA8C}" dt="2022-03-09T06:45:33.944" v="3926"/>
          <ac:inkMkLst>
            <pc:docMk/>
            <pc:sldMk cId="0" sldId="323"/>
            <ac:inkMk id="26" creationId="{6FD6536F-22EB-40E5-A4E7-96CFF0C9140B}"/>
          </ac:inkMkLst>
        </pc:inkChg>
        <pc:inkChg chg="add del">
          <ac:chgData name="Viet Anh Nguyen" userId="b95f61ff061388d5" providerId="LiveId" clId="{365AB353-4AB0-48AF-A7AE-D4BD8981FA8C}" dt="2022-03-09T06:45:33.944" v="3926"/>
          <ac:inkMkLst>
            <pc:docMk/>
            <pc:sldMk cId="0" sldId="323"/>
            <ac:inkMk id="27" creationId="{23C63DFE-7DC4-4772-9882-7EA599EE44F2}"/>
          </ac:inkMkLst>
        </pc:inkChg>
        <pc:inkChg chg="add del">
          <ac:chgData name="Viet Anh Nguyen" userId="b95f61ff061388d5" providerId="LiveId" clId="{365AB353-4AB0-48AF-A7AE-D4BD8981FA8C}" dt="2022-03-09T06:45:35.993" v="3932"/>
          <ac:inkMkLst>
            <pc:docMk/>
            <pc:sldMk cId="0" sldId="323"/>
            <ac:inkMk id="28" creationId="{F15EB79D-15EF-4AE6-A37D-38662AC96A2E}"/>
          </ac:inkMkLst>
        </pc:inkChg>
        <pc:inkChg chg="add del">
          <ac:chgData name="Viet Anh Nguyen" userId="b95f61ff061388d5" providerId="LiveId" clId="{365AB353-4AB0-48AF-A7AE-D4BD8981FA8C}" dt="2022-03-09T06:45:35.993" v="3932"/>
          <ac:inkMkLst>
            <pc:docMk/>
            <pc:sldMk cId="0" sldId="323"/>
            <ac:inkMk id="29" creationId="{1CD31A85-336D-4137-B79B-5DC7C458D605}"/>
          </ac:inkMkLst>
        </pc:inkChg>
        <pc:inkChg chg="add del">
          <ac:chgData name="Viet Anh Nguyen" userId="b95f61ff061388d5" providerId="LiveId" clId="{365AB353-4AB0-48AF-A7AE-D4BD8981FA8C}" dt="2022-03-09T06:45:35.993" v="3932"/>
          <ac:inkMkLst>
            <pc:docMk/>
            <pc:sldMk cId="0" sldId="323"/>
            <ac:inkMk id="30" creationId="{417A5F43-6C3B-4A8C-8998-930B954A2341}"/>
          </ac:inkMkLst>
        </pc:inkChg>
        <pc:inkChg chg="add del">
          <ac:chgData name="Viet Anh Nguyen" userId="b95f61ff061388d5" providerId="LiveId" clId="{365AB353-4AB0-48AF-A7AE-D4BD8981FA8C}" dt="2022-03-09T06:45:35.993" v="3932"/>
          <ac:inkMkLst>
            <pc:docMk/>
            <pc:sldMk cId="0" sldId="323"/>
            <ac:inkMk id="31" creationId="{9A051AD7-3D96-428D-BD7A-E96D1D467705}"/>
          </ac:inkMkLst>
        </pc:inkChg>
        <pc:inkChg chg="add del">
          <ac:chgData name="Viet Anh Nguyen" userId="b95f61ff061388d5" providerId="LiveId" clId="{365AB353-4AB0-48AF-A7AE-D4BD8981FA8C}" dt="2022-03-09T06:45:35.993" v="3932"/>
          <ac:inkMkLst>
            <pc:docMk/>
            <pc:sldMk cId="0" sldId="323"/>
            <ac:inkMk id="416" creationId="{12735B1A-C1C1-458F-892E-18DFD40AB3E9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17" creationId="{02052B42-2CE2-473E-8F98-4D1B5D5C8224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18" creationId="{5F460296-B3DA-4C2C-A41B-7CD1A621B45C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19" creationId="{3BB818F1-207E-4D62-A0A2-A950C1B87B04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0" creationId="{03BD6CFA-A422-47EA-8657-538F96EF07A0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1" creationId="{3C9EA083-E5B4-442A-BB48-D52AF9C4B4E1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2" creationId="{8EB621B8-CCF0-49EB-B9D4-396368781542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3" creationId="{5F20BC9F-1ADF-4ECC-902C-072C4F816963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4" creationId="{997B9F2F-BD19-46F3-8F25-901116C26567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5" creationId="{54C216C3-4F11-460F-A540-A644B6C0F3B0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6" creationId="{9ED68F6E-FFB8-49AC-8457-CA55D64265C0}"/>
          </ac:inkMkLst>
        </pc:inkChg>
        <pc:inkChg chg="add del">
          <ac:chgData name="Viet Anh Nguyen" userId="b95f61ff061388d5" providerId="LiveId" clId="{365AB353-4AB0-48AF-A7AE-D4BD8981FA8C}" dt="2022-03-09T06:45:41.905" v="3942"/>
          <ac:inkMkLst>
            <pc:docMk/>
            <pc:sldMk cId="0" sldId="323"/>
            <ac:inkMk id="427" creationId="{BCEC33E4-D221-48E8-A46C-578E2C3C3B38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28" creationId="{1210BEDF-7A1F-4B37-B577-404C9AAC11BE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29" creationId="{B1CCC79D-587C-44BC-AA3E-12EB53A954D9}"/>
          </ac:inkMkLst>
        </pc:inkChg>
        <pc:inkChg chg="add del">
          <ac:chgData name="Viet Anh Nguyen" userId="b95f61ff061388d5" providerId="LiveId" clId="{365AB353-4AB0-48AF-A7AE-D4BD8981FA8C}" dt="2022-03-09T06:45:44.326" v="3946"/>
          <ac:inkMkLst>
            <pc:docMk/>
            <pc:sldMk cId="0" sldId="323"/>
            <ac:inkMk id="430" creationId="{F765D73E-C780-4739-A204-4AADE7783BE3}"/>
          </ac:inkMkLst>
        </pc:inkChg>
        <pc:inkChg chg="add del">
          <ac:chgData name="Viet Anh Nguyen" userId="b95f61ff061388d5" providerId="LiveId" clId="{365AB353-4AB0-48AF-A7AE-D4BD8981FA8C}" dt="2022-03-09T06:45:44.326" v="3946"/>
          <ac:inkMkLst>
            <pc:docMk/>
            <pc:sldMk cId="0" sldId="323"/>
            <ac:inkMk id="431" creationId="{681E308D-423F-4C05-B0FC-8EBB7618A696}"/>
          </ac:inkMkLst>
        </pc:inkChg>
        <pc:inkChg chg="add del">
          <ac:chgData name="Viet Anh Nguyen" userId="b95f61ff061388d5" providerId="LiveId" clId="{365AB353-4AB0-48AF-A7AE-D4BD8981FA8C}" dt="2022-03-09T06:45:44.326" v="3946"/>
          <ac:inkMkLst>
            <pc:docMk/>
            <pc:sldMk cId="0" sldId="323"/>
            <ac:inkMk id="432" creationId="{93DE353C-ED58-435B-BD72-A4A05A84589E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37" creationId="{41A58BA6-6E16-46E6-85E9-3D3B033BBDD1}"/>
          </ac:inkMkLst>
        </pc:inkChg>
        <pc:inkChg chg="add">
          <ac:chgData name="Viet Anh Nguyen" userId="b95f61ff061388d5" providerId="LiveId" clId="{365AB353-4AB0-48AF-A7AE-D4BD8981FA8C}" dt="2022-03-09T06:45:51.105" v="3947" actId="9405"/>
          <ac:inkMkLst>
            <pc:docMk/>
            <pc:sldMk cId="0" sldId="323"/>
            <ac:inkMk id="438" creationId="{061BCB01-0C6D-4C9D-9F0A-D23A4B2E4742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39" creationId="{BF880DED-AF8B-4F83-A206-0F6C90604375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40" creationId="{514400B5-4755-46FD-BA74-5E6EA467D108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41" creationId="{3410A057-6B17-4F3C-8D33-B40D7F2BA66D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42" creationId="{083BF040-C861-4B29-99C5-D9E6649D8490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43" creationId="{C1ABFBD4-FD8C-4EF1-A031-5B4CCAEC0F32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44" creationId="{60323A78-7A76-4418-92CB-66F77670D2CB}"/>
          </ac:inkMkLst>
        </pc:inkChg>
        <pc:inkChg chg="add del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45" creationId="{5E43A9E9-832B-4CCB-9988-DCEE05C5D1E1}"/>
          </ac:inkMkLst>
        </pc:inkChg>
        <pc:inkChg chg="add">
          <ac:chgData name="Viet Anh Nguyen" userId="b95f61ff061388d5" providerId="LiveId" clId="{365AB353-4AB0-48AF-A7AE-D4BD8981FA8C}" dt="2022-03-09T06:45:55.345" v="3955"/>
          <ac:inkMkLst>
            <pc:docMk/>
            <pc:sldMk cId="0" sldId="323"/>
            <ac:inkMk id="446" creationId="{8B3252DA-A7F7-4E5A-B454-BCCD93A3909C}"/>
          </ac:inkMkLst>
        </pc:inkChg>
        <pc:inkChg chg="add del">
          <ac:chgData name="Viet Anh Nguyen" userId="b95f61ff061388d5" providerId="LiveId" clId="{365AB353-4AB0-48AF-A7AE-D4BD8981FA8C}" dt="2022-03-09T06:46:00.324" v="3958"/>
          <ac:inkMkLst>
            <pc:docMk/>
            <pc:sldMk cId="0" sldId="323"/>
            <ac:inkMk id="447" creationId="{2186EC58-1860-4B31-93FC-6B60C62827EB}"/>
          </ac:inkMkLst>
        </pc:inkChg>
        <pc:inkChg chg="add del">
          <ac:chgData name="Viet Anh Nguyen" userId="b95f61ff061388d5" providerId="LiveId" clId="{365AB353-4AB0-48AF-A7AE-D4BD8981FA8C}" dt="2022-03-09T06:46:00.324" v="3958"/>
          <ac:inkMkLst>
            <pc:docMk/>
            <pc:sldMk cId="0" sldId="323"/>
            <ac:inkMk id="448" creationId="{96387DA2-02F9-46EF-AF6D-E073E27436B2}"/>
          </ac:inkMkLst>
        </pc:inkChg>
        <pc:inkChg chg="add">
          <ac:chgData name="Viet Anh Nguyen" userId="b95f61ff061388d5" providerId="LiveId" clId="{365AB353-4AB0-48AF-A7AE-D4BD8981FA8C}" dt="2022-03-09T06:46:00.324" v="3958"/>
          <ac:inkMkLst>
            <pc:docMk/>
            <pc:sldMk cId="0" sldId="323"/>
            <ac:inkMk id="449" creationId="{EF123657-793E-4BD6-AD87-DFF6C0CA7370}"/>
          </ac:inkMkLst>
        </pc:inkChg>
        <pc:inkChg chg="add del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0" creationId="{69A43380-DC29-479D-9293-188B55626915}"/>
          </ac:inkMkLst>
        </pc:inkChg>
        <pc:inkChg chg="add del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1" creationId="{7AC6CF63-D294-40B9-9802-BBE2AAC282B2}"/>
          </ac:inkMkLst>
        </pc:inkChg>
        <pc:inkChg chg="add del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2" creationId="{57454DC9-E34A-4981-AC30-D8998CEADEBC}"/>
          </ac:inkMkLst>
        </pc:inkChg>
        <pc:inkChg chg="add del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3" creationId="{D4112DFA-BA9E-4053-97C8-9B998BA46284}"/>
          </ac:inkMkLst>
        </pc:inkChg>
        <pc:inkChg chg="add del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4" creationId="{B166275F-662F-4F68-A3D0-0742562C87B4}"/>
          </ac:inkMkLst>
        </pc:inkChg>
        <pc:inkChg chg="add del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5" creationId="{8E1642CB-8E78-4320-B99F-4FEB0D317D8A}"/>
          </ac:inkMkLst>
        </pc:inkChg>
        <pc:inkChg chg="add del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6" creationId="{C2CAF94A-5956-4C5A-84B9-0A203E2D65DF}"/>
          </ac:inkMkLst>
        </pc:inkChg>
        <pc:inkChg chg="add">
          <ac:chgData name="Viet Anh Nguyen" userId="b95f61ff061388d5" providerId="LiveId" clId="{365AB353-4AB0-48AF-A7AE-D4BD8981FA8C}" dt="2022-03-09T06:46:09.794" v="3966"/>
          <ac:inkMkLst>
            <pc:docMk/>
            <pc:sldMk cId="0" sldId="323"/>
            <ac:inkMk id="457" creationId="{477AADE6-45CA-4582-808E-0C8403029A9E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4T06:00:32.465" v="156"/>
        <pc:sldMkLst>
          <pc:docMk/>
          <pc:sldMk cId="1895711479" sldId="330"/>
        </pc:sldMkLst>
        <pc:spChg chg="del">
          <ac:chgData name="Viet Anh Nguyen" userId="b95f61ff061388d5" providerId="LiveId" clId="{365AB353-4AB0-48AF-A7AE-D4BD8981FA8C}" dt="2022-03-04T05:57:32.512" v="1" actId="700"/>
          <ac:spMkLst>
            <pc:docMk/>
            <pc:sldMk cId="1895711479" sldId="330"/>
            <ac:spMk id="2" creationId="{798A5B3A-6B3C-4003-B581-CC7C76332335}"/>
          </ac:spMkLst>
        </pc:spChg>
        <pc:spChg chg="del">
          <ac:chgData name="Viet Anh Nguyen" userId="b95f61ff061388d5" providerId="LiveId" clId="{365AB353-4AB0-48AF-A7AE-D4BD8981FA8C}" dt="2022-03-04T05:57:32.512" v="1" actId="700"/>
          <ac:spMkLst>
            <pc:docMk/>
            <pc:sldMk cId="1895711479" sldId="330"/>
            <ac:spMk id="3" creationId="{3697FCAE-C36E-45A3-AE91-C57279278169}"/>
          </ac:spMkLst>
        </pc:sp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4" creationId="{F4916391-AE77-4B53-B398-CE75EEA8ACAA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5" creationId="{161663FF-825F-45EE-8FA4-9E113EDCC8C4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6" creationId="{A1175193-D933-4C83-BA4A-43FB9D8A3335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7" creationId="{74B4A3F6-96F4-420B-93B6-F2E3833B7EDC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8" creationId="{EBE3D18D-2014-4DDD-BBE7-0EAAF86050A8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9" creationId="{89AB341E-F125-4CFC-A15B-CB2DCFD8056C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10" creationId="{D5AFBA9A-5C7A-4030-94E6-3CB495A6074E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11" creationId="{E78BFB30-39DE-46DC-B0AB-6EA3E07F74EA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12" creationId="{DFB4835E-4224-4426-A0F3-F28E72FD7277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13" creationId="{B716C65F-2422-4CD3-B5D5-8DEF0632E59B}"/>
          </ac:inkMkLst>
        </pc:inkChg>
        <pc:inkChg chg="add del">
          <ac:chgData name="Viet Anh Nguyen" userId="b95f61ff061388d5" providerId="LiveId" clId="{365AB353-4AB0-48AF-A7AE-D4BD8981FA8C}" dt="2022-03-04T05:58:05.955" v="15"/>
          <ac:inkMkLst>
            <pc:docMk/>
            <pc:sldMk cId="1895711479" sldId="330"/>
            <ac:inkMk id="14" creationId="{3780F552-57CA-4904-B16D-6DE196E04621}"/>
          </ac:inkMkLst>
        </pc:inkChg>
        <pc:inkChg chg="add del">
          <ac:chgData name="Viet Anh Nguyen" userId="b95f61ff061388d5" providerId="LiveId" clId="{365AB353-4AB0-48AF-A7AE-D4BD8981FA8C}" dt="2022-03-04T05:58:06.831" v="17"/>
          <ac:inkMkLst>
            <pc:docMk/>
            <pc:sldMk cId="1895711479" sldId="330"/>
            <ac:inkMk id="15" creationId="{3B445361-F4B3-4A1E-861A-4B359A0DB761}"/>
          </ac:inkMkLst>
        </pc:inkChg>
        <pc:inkChg chg="add del">
          <ac:chgData name="Viet Anh Nguyen" userId="b95f61ff061388d5" providerId="LiveId" clId="{365AB353-4AB0-48AF-A7AE-D4BD8981FA8C}" dt="2022-03-04T05:58:06.831" v="17"/>
          <ac:inkMkLst>
            <pc:docMk/>
            <pc:sldMk cId="1895711479" sldId="330"/>
            <ac:inkMk id="16" creationId="{8342935A-8971-4D81-B72B-CA58116BDDD5}"/>
          </ac:inkMkLst>
        </pc:inkChg>
        <pc:inkChg chg="add del">
          <ac:chgData name="Viet Anh Nguyen" userId="b95f61ff061388d5" providerId="LiveId" clId="{365AB353-4AB0-48AF-A7AE-D4BD8981FA8C}" dt="2022-03-04T05:58:06.831" v="17"/>
          <ac:inkMkLst>
            <pc:docMk/>
            <pc:sldMk cId="1895711479" sldId="330"/>
            <ac:inkMk id="17" creationId="{1087456A-D93E-43B6-8D17-4F3FB2FCEF20}"/>
          </ac:inkMkLst>
        </pc:inkChg>
        <pc:inkChg chg="add">
          <ac:chgData name="Viet Anh Nguyen" userId="b95f61ff061388d5" providerId="LiveId" clId="{365AB353-4AB0-48AF-A7AE-D4BD8981FA8C}" dt="2022-03-04T05:58:06.831" v="17"/>
          <ac:inkMkLst>
            <pc:docMk/>
            <pc:sldMk cId="1895711479" sldId="330"/>
            <ac:inkMk id="18" creationId="{1250F28D-02EF-4032-B3E7-E6958B7555C5}"/>
          </ac:inkMkLst>
        </pc:inkChg>
        <pc:inkChg chg="add del">
          <ac:chgData name="Viet Anh Nguyen" userId="b95f61ff061388d5" providerId="LiveId" clId="{365AB353-4AB0-48AF-A7AE-D4BD8981FA8C}" dt="2022-03-04T05:58:16.505" v="20"/>
          <ac:inkMkLst>
            <pc:docMk/>
            <pc:sldMk cId="1895711479" sldId="330"/>
            <ac:inkMk id="19" creationId="{1C81E032-28C4-4A2E-8E10-FAFB5F673BE9}"/>
          </ac:inkMkLst>
        </pc:inkChg>
        <pc:inkChg chg="add del">
          <ac:chgData name="Viet Anh Nguyen" userId="b95f61ff061388d5" providerId="LiveId" clId="{365AB353-4AB0-48AF-A7AE-D4BD8981FA8C}" dt="2022-03-04T05:58:16.505" v="20"/>
          <ac:inkMkLst>
            <pc:docMk/>
            <pc:sldMk cId="1895711479" sldId="330"/>
            <ac:inkMk id="20" creationId="{B1DD0BCA-1C16-4F30-913A-EF7D1BA6B39A}"/>
          </ac:inkMkLst>
        </pc:inkChg>
        <pc:inkChg chg="add">
          <ac:chgData name="Viet Anh Nguyen" userId="b95f61ff061388d5" providerId="LiveId" clId="{365AB353-4AB0-48AF-A7AE-D4BD8981FA8C}" dt="2022-03-04T05:58:16.505" v="20"/>
          <ac:inkMkLst>
            <pc:docMk/>
            <pc:sldMk cId="1895711479" sldId="330"/>
            <ac:inkMk id="21" creationId="{C0FF1A9E-2B1B-4E8D-991C-2BEA61158470}"/>
          </ac:inkMkLst>
        </pc:inkChg>
        <pc:inkChg chg="add del">
          <ac:chgData name="Viet Anh Nguyen" userId="b95f61ff061388d5" providerId="LiveId" clId="{365AB353-4AB0-48AF-A7AE-D4BD8981FA8C}" dt="2022-03-04T05:58:20.555" v="24"/>
          <ac:inkMkLst>
            <pc:docMk/>
            <pc:sldMk cId="1895711479" sldId="330"/>
            <ac:inkMk id="22" creationId="{B9E88B14-17BD-4343-9E63-47ABC1D060F0}"/>
          </ac:inkMkLst>
        </pc:inkChg>
        <pc:inkChg chg="add del">
          <ac:chgData name="Viet Anh Nguyen" userId="b95f61ff061388d5" providerId="LiveId" clId="{365AB353-4AB0-48AF-A7AE-D4BD8981FA8C}" dt="2022-03-04T05:58:20.555" v="24"/>
          <ac:inkMkLst>
            <pc:docMk/>
            <pc:sldMk cId="1895711479" sldId="330"/>
            <ac:inkMk id="23" creationId="{DEFD3F5E-B66D-4CE0-BDD1-F87DA08A563F}"/>
          </ac:inkMkLst>
        </pc:inkChg>
        <pc:inkChg chg="add del">
          <ac:chgData name="Viet Anh Nguyen" userId="b95f61ff061388d5" providerId="LiveId" clId="{365AB353-4AB0-48AF-A7AE-D4BD8981FA8C}" dt="2022-03-04T05:58:20.555" v="24"/>
          <ac:inkMkLst>
            <pc:docMk/>
            <pc:sldMk cId="1895711479" sldId="330"/>
            <ac:inkMk id="24" creationId="{F6E928CB-3A43-475B-8303-71688EAF2267}"/>
          </ac:inkMkLst>
        </pc:inkChg>
        <pc:inkChg chg="add del">
          <ac:chgData name="Viet Anh Nguyen" userId="b95f61ff061388d5" providerId="LiveId" clId="{365AB353-4AB0-48AF-A7AE-D4BD8981FA8C}" dt="2022-03-04T05:58:23.768" v="31"/>
          <ac:inkMkLst>
            <pc:docMk/>
            <pc:sldMk cId="1895711479" sldId="330"/>
            <ac:inkMk id="25" creationId="{25536C48-41FD-4E7D-9124-88ADFCFEBE45}"/>
          </ac:inkMkLst>
        </pc:inkChg>
        <pc:inkChg chg="add del">
          <ac:chgData name="Viet Anh Nguyen" userId="b95f61ff061388d5" providerId="LiveId" clId="{365AB353-4AB0-48AF-A7AE-D4BD8981FA8C}" dt="2022-03-04T05:58:23.768" v="31"/>
          <ac:inkMkLst>
            <pc:docMk/>
            <pc:sldMk cId="1895711479" sldId="330"/>
            <ac:inkMk id="26" creationId="{0B31D75B-2F84-46FF-98CA-A8356862E55C}"/>
          </ac:inkMkLst>
        </pc:inkChg>
        <pc:inkChg chg="add del">
          <ac:chgData name="Viet Anh Nguyen" userId="b95f61ff061388d5" providerId="LiveId" clId="{365AB353-4AB0-48AF-A7AE-D4BD8981FA8C}" dt="2022-03-04T05:58:23.768" v="31"/>
          <ac:inkMkLst>
            <pc:docMk/>
            <pc:sldMk cId="1895711479" sldId="330"/>
            <ac:inkMk id="27" creationId="{2ED99AFA-4AC0-4766-B8D0-6E90841976AD}"/>
          </ac:inkMkLst>
        </pc:inkChg>
        <pc:inkChg chg="add del">
          <ac:chgData name="Viet Anh Nguyen" userId="b95f61ff061388d5" providerId="LiveId" clId="{365AB353-4AB0-48AF-A7AE-D4BD8981FA8C}" dt="2022-03-04T05:58:23.768" v="31"/>
          <ac:inkMkLst>
            <pc:docMk/>
            <pc:sldMk cId="1895711479" sldId="330"/>
            <ac:inkMk id="28" creationId="{04B4C3AB-19F3-4354-A678-A1D4E8911C67}"/>
          </ac:inkMkLst>
        </pc:inkChg>
        <pc:inkChg chg="add del">
          <ac:chgData name="Viet Anh Nguyen" userId="b95f61ff061388d5" providerId="LiveId" clId="{365AB353-4AB0-48AF-A7AE-D4BD8981FA8C}" dt="2022-03-04T05:58:23.768" v="31"/>
          <ac:inkMkLst>
            <pc:docMk/>
            <pc:sldMk cId="1895711479" sldId="330"/>
            <ac:inkMk id="29" creationId="{A7039579-008D-4097-B324-CCCF586F3724}"/>
          </ac:inkMkLst>
        </pc:inkChg>
        <pc:inkChg chg="add del">
          <ac:chgData name="Viet Anh Nguyen" userId="b95f61ff061388d5" providerId="LiveId" clId="{365AB353-4AB0-48AF-A7AE-D4BD8981FA8C}" dt="2022-03-04T05:58:23.768" v="31"/>
          <ac:inkMkLst>
            <pc:docMk/>
            <pc:sldMk cId="1895711479" sldId="330"/>
            <ac:inkMk id="30" creationId="{1FFA9700-9348-4412-B524-97D333DF5011}"/>
          </ac:inkMkLst>
        </pc:inkChg>
        <pc:inkChg chg="add del">
          <ac:chgData name="Viet Anh Nguyen" userId="b95f61ff061388d5" providerId="LiveId" clId="{365AB353-4AB0-48AF-A7AE-D4BD8981FA8C}" dt="2022-03-04T05:58:23.768" v="31"/>
          <ac:inkMkLst>
            <pc:docMk/>
            <pc:sldMk cId="1895711479" sldId="330"/>
            <ac:inkMk id="31" creationId="{123027B9-0D85-453C-867A-90187C6A7DC3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32" creationId="{48C7D813-17CA-4003-A549-19E49E10357D}"/>
          </ac:inkMkLst>
        </pc:inkChg>
        <pc:inkChg chg="add del">
          <ac:chgData name="Viet Anh Nguyen" userId="b95f61ff061388d5" providerId="LiveId" clId="{365AB353-4AB0-48AF-A7AE-D4BD8981FA8C}" dt="2022-03-04T05:58:31.173" v="36"/>
          <ac:inkMkLst>
            <pc:docMk/>
            <pc:sldMk cId="1895711479" sldId="330"/>
            <ac:inkMk id="33" creationId="{429FA7C1-AAFF-4D57-87FF-CD9364F80A5D}"/>
          </ac:inkMkLst>
        </pc:inkChg>
        <pc:inkChg chg="add del">
          <ac:chgData name="Viet Anh Nguyen" userId="b95f61ff061388d5" providerId="LiveId" clId="{365AB353-4AB0-48AF-A7AE-D4BD8981FA8C}" dt="2022-03-04T05:58:31.173" v="36"/>
          <ac:inkMkLst>
            <pc:docMk/>
            <pc:sldMk cId="1895711479" sldId="330"/>
            <ac:inkMk id="34" creationId="{CA98CF58-EBBD-4066-BF75-039CC3BA2073}"/>
          </ac:inkMkLst>
        </pc:inkChg>
        <pc:inkChg chg="add del">
          <ac:chgData name="Viet Anh Nguyen" userId="b95f61ff061388d5" providerId="LiveId" clId="{365AB353-4AB0-48AF-A7AE-D4BD8981FA8C}" dt="2022-03-04T05:58:31.173" v="36"/>
          <ac:inkMkLst>
            <pc:docMk/>
            <pc:sldMk cId="1895711479" sldId="330"/>
            <ac:inkMk id="35" creationId="{1148B034-A61A-42D1-987C-13E17396F40B}"/>
          </ac:inkMkLst>
        </pc:inkChg>
        <pc:inkChg chg="add del">
          <ac:chgData name="Viet Anh Nguyen" userId="b95f61ff061388d5" providerId="LiveId" clId="{365AB353-4AB0-48AF-A7AE-D4BD8981FA8C}" dt="2022-03-04T05:58:31.173" v="36"/>
          <ac:inkMkLst>
            <pc:docMk/>
            <pc:sldMk cId="1895711479" sldId="330"/>
            <ac:inkMk id="36" creationId="{E57CE1C1-D680-4971-A7B6-823AA6C3CA8E}"/>
          </ac:inkMkLst>
        </pc:inkChg>
        <pc:inkChg chg="add">
          <ac:chgData name="Viet Anh Nguyen" userId="b95f61ff061388d5" providerId="LiveId" clId="{365AB353-4AB0-48AF-A7AE-D4BD8981FA8C}" dt="2022-03-04T05:58:31.173" v="36"/>
          <ac:inkMkLst>
            <pc:docMk/>
            <pc:sldMk cId="1895711479" sldId="330"/>
            <ac:inkMk id="37" creationId="{AA93F96C-C410-4F34-84EB-44E7493F9217}"/>
          </ac:inkMkLst>
        </pc:inkChg>
        <pc:inkChg chg="add del">
          <ac:chgData name="Viet Anh Nguyen" userId="b95f61ff061388d5" providerId="LiveId" clId="{365AB353-4AB0-48AF-A7AE-D4BD8981FA8C}" dt="2022-03-04T05:58:42.970" v="42"/>
          <ac:inkMkLst>
            <pc:docMk/>
            <pc:sldMk cId="1895711479" sldId="330"/>
            <ac:inkMk id="38" creationId="{08FA9096-976B-4892-B938-F076D95F4C4A}"/>
          </ac:inkMkLst>
        </pc:inkChg>
        <pc:inkChg chg="add del">
          <ac:chgData name="Viet Anh Nguyen" userId="b95f61ff061388d5" providerId="LiveId" clId="{365AB353-4AB0-48AF-A7AE-D4BD8981FA8C}" dt="2022-03-04T05:58:42.970" v="42"/>
          <ac:inkMkLst>
            <pc:docMk/>
            <pc:sldMk cId="1895711479" sldId="330"/>
            <ac:inkMk id="39" creationId="{064F5BDF-86F7-41FD-912C-2EAF8AF1E110}"/>
          </ac:inkMkLst>
        </pc:inkChg>
        <pc:inkChg chg="add del">
          <ac:chgData name="Viet Anh Nguyen" userId="b95f61ff061388d5" providerId="LiveId" clId="{365AB353-4AB0-48AF-A7AE-D4BD8981FA8C}" dt="2022-03-04T05:58:42.970" v="42"/>
          <ac:inkMkLst>
            <pc:docMk/>
            <pc:sldMk cId="1895711479" sldId="330"/>
            <ac:inkMk id="40" creationId="{EEB568A8-759A-4F37-B571-D83507710AC9}"/>
          </ac:inkMkLst>
        </pc:inkChg>
        <pc:inkChg chg="add del">
          <ac:chgData name="Viet Anh Nguyen" userId="b95f61ff061388d5" providerId="LiveId" clId="{365AB353-4AB0-48AF-A7AE-D4BD8981FA8C}" dt="2022-03-04T05:58:42.970" v="42"/>
          <ac:inkMkLst>
            <pc:docMk/>
            <pc:sldMk cId="1895711479" sldId="330"/>
            <ac:inkMk id="41" creationId="{A9180E1D-A616-4C49-AD36-6EF4318B175A}"/>
          </ac:inkMkLst>
        </pc:inkChg>
        <pc:inkChg chg="add del">
          <ac:chgData name="Viet Anh Nguyen" userId="b95f61ff061388d5" providerId="LiveId" clId="{365AB353-4AB0-48AF-A7AE-D4BD8981FA8C}" dt="2022-03-04T05:58:42.970" v="42"/>
          <ac:inkMkLst>
            <pc:docMk/>
            <pc:sldMk cId="1895711479" sldId="330"/>
            <ac:inkMk id="42" creationId="{26E6C691-70A6-495A-9FA5-A98BD34F89E5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43" creationId="{D8E2F377-3808-4658-8D58-E3B403556DE2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44" creationId="{97C47961-F731-4835-B858-723881B4ECEC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45" creationId="{226CEF15-3546-4320-A6C5-E044B0FE44D1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46" creationId="{AB430351-74EA-4D72-BC8D-F71BDF37B6F7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47" creationId="{B8D22549-DEA8-49A3-A1C5-40955F7627DB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48" creationId="{02CEC35E-A9BF-4E9C-9E84-14FBBB9D34DC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49" creationId="{1EABCB57-8A0D-4FE8-973D-2F8114411FF3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50" creationId="{6D0F3C60-EED1-4CD2-AD56-5DB863B9D241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51" creationId="{8159DF5E-C9A5-493A-ADB3-D20EEC33A194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52" creationId="{F7DB72F7-EB0C-4B60-8981-AD78447E4287}"/>
          </ac:inkMkLst>
        </pc:inkChg>
        <pc:inkChg chg="add del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53" creationId="{66CF3D36-5AC6-4401-924E-B38ED2AF0653}"/>
          </ac:inkMkLst>
        </pc:inkChg>
        <pc:inkChg chg="add">
          <ac:chgData name="Viet Anh Nguyen" userId="b95f61ff061388d5" providerId="LiveId" clId="{365AB353-4AB0-48AF-A7AE-D4BD8981FA8C}" dt="2022-03-04T05:58:47.926" v="52"/>
          <ac:inkMkLst>
            <pc:docMk/>
            <pc:sldMk cId="1895711479" sldId="330"/>
            <ac:inkMk id="54" creationId="{47C76FF3-FA51-46A7-9FF9-85C488E4816F}"/>
          </ac:inkMkLst>
        </pc:inkChg>
        <pc:inkChg chg="add del">
          <ac:chgData name="Viet Anh Nguyen" userId="b95f61ff061388d5" providerId="LiveId" clId="{365AB353-4AB0-48AF-A7AE-D4BD8981FA8C}" dt="2022-03-04T05:58:49.026" v="55"/>
          <ac:inkMkLst>
            <pc:docMk/>
            <pc:sldMk cId="1895711479" sldId="330"/>
            <ac:inkMk id="55" creationId="{CB25A1E7-A5F6-44D4-88A5-EB9605CC4E6C}"/>
          </ac:inkMkLst>
        </pc:inkChg>
        <pc:inkChg chg="add del">
          <ac:chgData name="Viet Anh Nguyen" userId="b95f61ff061388d5" providerId="LiveId" clId="{365AB353-4AB0-48AF-A7AE-D4BD8981FA8C}" dt="2022-03-04T05:58:49.026" v="55"/>
          <ac:inkMkLst>
            <pc:docMk/>
            <pc:sldMk cId="1895711479" sldId="330"/>
            <ac:inkMk id="56" creationId="{08FFDD49-4E25-4FB7-90F4-B558748454C4}"/>
          </ac:inkMkLst>
        </pc:inkChg>
        <pc:inkChg chg="add del">
          <ac:chgData name="Viet Anh Nguyen" userId="b95f61ff061388d5" providerId="LiveId" clId="{365AB353-4AB0-48AF-A7AE-D4BD8981FA8C}" dt="2022-03-04T05:58:50.545" v="59"/>
          <ac:inkMkLst>
            <pc:docMk/>
            <pc:sldMk cId="1895711479" sldId="330"/>
            <ac:inkMk id="57" creationId="{6FD7EFC6-A274-4959-BE8D-34A6664702E7}"/>
          </ac:inkMkLst>
        </pc:inkChg>
        <pc:inkChg chg="add del">
          <ac:chgData name="Viet Anh Nguyen" userId="b95f61ff061388d5" providerId="LiveId" clId="{365AB353-4AB0-48AF-A7AE-D4BD8981FA8C}" dt="2022-03-04T05:58:50.545" v="59"/>
          <ac:inkMkLst>
            <pc:docMk/>
            <pc:sldMk cId="1895711479" sldId="330"/>
            <ac:inkMk id="58" creationId="{2D0B8F70-8036-4231-B3F5-E21FA9F6AF2D}"/>
          </ac:inkMkLst>
        </pc:inkChg>
        <pc:inkChg chg="add del">
          <ac:chgData name="Viet Anh Nguyen" userId="b95f61ff061388d5" providerId="LiveId" clId="{365AB353-4AB0-48AF-A7AE-D4BD8981FA8C}" dt="2022-03-04T05:58:50.545" v="59"/>
          <ac:inkMkLst>
            <pc:docMk/>
            <pc:sldMk cId="1895711479" sldId="330"/>
            <ac:inkMk id="59" creationId="{D28FBDEC-C9BB-46D2-9AA9-FD16374C45B2}"/>
          </ac:inkMkLst>
        </pc:inkChg>
        <pc:inkChg chg="add del">
          <ac:chgData name="Viet Anh Nguyen" userId="b95f61ff061388d5" providerId="LiveId" clId="{365AB353-4AB0-48AF-A7AE-D4BD8981FA8C}" dt="2022-03-04T05:58:50.545" v="59"/>
          <ac:inkMkLst>
            <pc:docMk/>
            <pc:sldMk cId="1895711479" sldId="330"/>
            <ac:inkMk id="60" creationId="{1CA87D4F-90BA-45D8-8363-7FED7BB67738}"/>
          </ac:inkMkLst>
        </pc:inkChg>
        <pc:inkChg chg="add">
          <ac:chgData name="Viet Anh Nguyen" userId="b95f61ff061388d5" providerId="LiveId" clId="{365AB353-4AB0-48AF-A7AE-D4BD8981FA8C}" dt="2022-03-04T05:58:50.545" v="59"/>
          <ac:inkMkLst>
            <pc:docMk/>
            <pc:sldMk cId="1895711479" sldId="330"/>
            <ac:inkMk id="61" creationId="{CF0D3E6C-B952-4241-90B3-13B1128931A6}"/>
          </ac:inkMkLst>
        </pc:inkChg>
        <pc:inkChg chg="add del">
          <ac:chgData name="Viet Anh Nguyen" userId="b95f61ff061388d5" providerId="LiveId" clId="{365AB353-4AB0-48AF-A7AE-D4BD8981FA8C}" dt="2022-03-04T05:58:54.138" v="62"/>
          <ac:inkMkLst>
            <pc:docMk/>
            <pc:sldMk cId="1895711479" sldId="330"/>
            <ac:inkMk id="62" creationId="{74C051BF-7926-4D7C-B647-63ACEC9627DD}"/>
          </ac:inkMkLst>
        </pc:inkChg>
        <pc:inkChg chg="add del">
          <ac:chgData name="Viet Anh Nguyen" userId="b95f61ff061388d5" providerId="LiveId" clId="{365AB353-4AB0-48AF-A7AE-D4BD8981FA8C}" dt="2022-03-04T05:58:54.138" v="62"/>
          <ac:inkMkLst>
            <pc:docMk/>
            <pc:sldMk cId="1895711479" sldId="330"/>
            <ac:inkMk id="63" creationId="{87D1FD9D-AC21-48B8-8CD3-E7A2E8B532C4}"/>
          </ac:inkMkLst>
        </pc:inkChg>
        <pc:inkChg chg="add">
          <ac:chgData name="Viet Anh Nguyen" userId="b95f61ff061388d5" providerId="LiveId" clId="{365AB353-4AB0-48AF-A7AE-D4BD8981FA8C}" dt="2022-03-04T05:58:54.138" v="62"/>
          <ac:inkMkLst>
            <pc:docMk/>
            <pc:sldMk cId="1895711479" sldId="330"/>
            <ac:inkMk id="64" creationId="{2DC2D42F-5187-4B85-A438-E79D3166D1B2}"/>
          </ac:inkMkLst>
        </pc:inkChg>
        <pc:inkChg chg="add del">
          <ac:chgData name="Viet Anh Nguyen" userId="b95f61ff061388d5" providerId="LiveId" clId="{365AB353-4AB0-48AF-A7AE-D4BD8981FA8C}" dt="2022-03-04T05:59:03.352" v="67"/>
          <ac:inkMkLst>
            <pc:docMk/>
            <pc:sldMk cId="1895711479" sldId="330"/>
            <ac:inkMk id="65" creationId="{F97FD4E9-9754-473C-BCEB-6EA1711B93B1}"/>
          </ac:inkMkLst>
        </pc:inkChg>
        <pc:inkChg chg="add del">
          <ac:chgData name="Viet Anh Nguyen" userId="b95f61ff061388d5" providerId="LiveId" clId="{365AB353-4AB0-48AF-A7AE-D4BD8981FA8C}" dt="2022-03-04T05:59:03.352" v="67"/>
          <ac:inkMkLst>
            <pc:docMk/>
            <pc:sldMk cId="1895711479" sldId="330"/>
            <ac:inkMk id="66" creationId="{BF297ED0-6522-4E6E-AFAD-E72358CC7D8D}"/>
          </ac:inkMkLst>
        </pc:inkChg>
        <pc:inkChg chg="add del">
          <ac:chgData name="Viet Anh Nguyen" userId="b95f61ff061388d5" providerId="LiveId" clId="{365AB353-4AB0-48AF-A7AE-D4BD8981FA8C}" dt="2022-03-04T05:59:03.352" v="67"/>
          <ac:inkMkLst>
            <pc:docMk/>
            <pc:sldMk cId="1895711479" sldId="330"/>
            <ac:inkMk id="67" creationId="{D26B6162-FA13-4516-B5B7-04CBF85C7514}"/>
          </ac:inkMkLst>
        </pc:inkChg>
        <pc:inkChg chg="add del">
          <ac:chgData name="Viet Anh Nguyen" userId="b95f61ff061388d5" providerId="LiveId" clId="{365AB353-4AB0-48AF-A7AE-D4BD8981FA8C}" dt="2022-03-04T05:59:03.352" v="67"/>
          <ac:inkMkLst>
            <pc:docMk/>
            <pc:sldMk cId="1895711479" sldId="330"/>
            <ac:inkMk id="68" creationId="{8DF1E4D8-B4F8-4B47-AE3E-CE9F4B9D95B5}"/>
          </ac:inkMkLst>
        </pc:inkChg>
        <pc:inkChg chg="add del">
          <ac:chgData name="Viet Anh Nguyen" userId="b95f61ff061388d5" providerId="LiveId" clId="{365AB353-4AB0-48AF-A7AE-D4BD8981FA8C}" dt="2022-03-04T05:59:05.016" v="72"/>
          <ac:inkMkLst>
            <pc:docMk/>
            <pc:sldMk cId="1895711479" sldId="330"/>
            <ac:inkMk id="69" creationId="{C54FBF00-714A-45E1-87D6-205820D517B6}"/>
          </ac:inkMkLst>
        </pc:inkChg>
        <pc:inkChg chg="add del">
          <ac:chgData name="Viet Anh Nguyen" userId="b95f61ff061388d5" providerId="LiveId" clId="{365AB353-4AB0-48AF-A7AE-D4BD8981FA8C}" dt="2022-03-04T05:59:05.016" v="72"/>
          <ac:inkMkLst>
            <pc:docMk/>
            <pc:sldMk cId="1895711479" sldId="330"/>
            <ac:inkMk id="70" creationId="{B423AC03-F741-49CB-9434-0CD751484832}"/>
          </ac:inkMkLst>
        </pc:inkChg>
        <pc:inkChg chg="add del">
          <ac:chgData name="Viet Anh Nguyen" userId="b95f61ff061388d5" providerId="LiveId" clId="{365AB353-4AB0-48AF-A7AE-D4BD8981FA8C}" dt="2022-03-04T05:59:05.016" v="72"/>
          <ac:inkMkLst>
            <pc:docMk/>
            <pc:sldMk cId="1895711479" sldId="330"/>
            <ac:inkMk id="71" creationId="{91AD58B3-CBF6-4CC7-B7CB-7363206829E2}"/>
          </ac:inkMkLst>
        </pc:inkChg>
        <pc:inkChg chg="add del">
          <ac:chgData name="Viet Anh Nguyen" userId="b95f61ff061388d5" providerId="LiveId" clId="{365AB353-4AB0-48AF-A7AE-D4BD8981FA8C}" dt="2022-03-04T05:59:05.016" v="72"/>
          <ac:inkMkLst>
            <pc:docMk/>
            <pc:sldMk cId="1895711479" sldId="330"/>
            <ac:inkMk id="72" creationId="{9E0B8991-8F20-45E1-A87A-BC717DE5490F}"/>
          </ac:inkMkLst>
        </pc:inkChg>
        <pc:inkChg chg="add del">
          <ac:chgData name="Viet Anh Nguyen" userId="b95f61ff061388d5" providerId="LiveId" clId="{365AB353-4AB0-48AF-A7AE-D4BD8981FA8C}" dt="2022-03-04T05:59:05.016" v="72"/>
          <ac:inkMkLst>
            <pc:docMk/>
            <pc:sldMk cId="1895711479" sldId="330"/>
            <ac:inkMk id="73" creationId="{4E7996EE-7239-46FB-9F68-1E7765F8168D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74" creationId="{8D931648-41E5-4FCD-B503-635B5D2E7006}"/>
          </ac:inkMkLst>
        </pc:inkChg>
        <pc:inkChg chg="add del">
          <ac:chgData name="Viet Anh Nguyen" userId="b95f61ff061388d5" providerId="LiveId" clId="{365AB353-4AB0-48AF-A7AE-D4BD8981FA8C}" dt="2022-03-04T05:59:07.195" v="78"/>
          <ac:inkMkLst>
            <pc:docMk/>
            <pc:sldMk cId="1895711479" sldId="330"/>
            <ac:inkMk id="75" creationId="{AAC07F2E-72AF-4D34-9B4C-978009B676F8}"/>
          </ac:inkMkLst>
        </pc:inkChg>
        <pc:inkChg chg="add del">
          <ac:chgData name="Viet Anh Nguyen" userId="b95f61ff061388d5" providerId="LiveId" clId="{365AB353-4AB0-48AF-A7AE-D4BD8981FA8C}" dt="2022-03-04T05:59:07.195" v="78"/>
          <ac:inkMkLst>
            <pc:docMk/>
            <pc:sldMk cId="1895711479" sldId="330"/>
            <ac:inkMk id="76" creationId="{6C75D004-106D-4ECF-B1A2-B94AC68A5D7F}"/>
          </ac:inkMkLst>
        </pc:inkChg>
        <pc:inkChg chg="add del">
          <ac:chgData name="Viet Anh Nguyen" userId="b95f61ff061388d5" providerId="LiveId" clId="{365AB353-4AB0-48AF-A7AE-D4BD8981FA8C}" dt="2022-03-04T05:59:07.195" v="78"/>
          <ac:inkMkLst>
            <pc:docMk/>
            <pc:sldMk cId="1895711479" sldId="330"/>
            <ac:inkMk id="77" creationId="{5B96969F-70BA-4AC8-9059-5D491D617A71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78" creationId="{1D5CD11C-2BB3-4CBD-A186-17A516A621A1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79" creationId="{E58898C3-BFE8-4270-835B-D1E9BAF1A44D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80" creationId="{D0E10600-BC55-4188-8199-72364EAA5CC2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81" creationId="{B12FA6A7-E739-4D9B-B413-4688BBF7B746}"/>
          </ac:inkMkLst>
        </pc:inkChg>
        <pc:inkChg chg="add del">
          <ac:chgData name="Viet Anh Nguyen" userId="b95f61ff061388d5" providerId="LiveId" clId="{365AB353-4AB0-48AF-A7AE-D4BD8981FA8C}" dt="2022-03-04T05:59:12.228" v="87"/>
          <ac:inkMkLst>
            <pc:docMk/>
            <pc:sldMk cId="1895711479" sldId="330"/>
            <ac:inkMk id="82" creationId="{157FB0D3-ED90-4B7A-8C21-3F51D73F8544}"/>
          </ac:inkMkLst>
        </pc:inkChg>
        <pc:inkChg chg="add del">
          <ac:chgData name="Viet Anh Nguyen" userId="b95f61ff061388d5" providerId="LiveId" clId="{365AB353-4AB0-48AF-A7AE-D4BD8981FA8C}" dt="2022-03-04T05:59:11.232" v="85"/>
          <ac:inkMkLst>
            <pc:docMk/>
            <pc:sldMk cId="1895711479" sldId="330"/>
            <ac:inkMk id="83" creationId="{4D5CD27C-D687-406D-8083-00B8DB6303FC}"/>
          </ac:inkMkLst>
        </pc:inkChg>
        <pc:inkChg chg="add del">
          <ac:chgData name="Viet Anh Nguyen" userId="b95f61ff061388d5" providerId="LiveId" clId="{365AB353-4AB0-48AF-A7AE-D4BD8981FA8C}" dt="2022-03-04T05:59:11.232" v="85"/>
          <ac:inkMkLst>
            <pc:docMk/>
            <pc:sldMk cId="1895711479" sldId="330"/>
            <ac:inkMk id="84" creationId="{FC8AAA18-6E56-441A-941D-41D58A363A3F}"/>
          </ac:inkMkLst>
        </pc:inkChg>
        <pc:inkChg chg="add del">
          <ac:chgData name="Viet Anh Nguyen" userId="b95f61ff061388d5" providerId="LiveId" clId="{365AB353-4AB0-48AF-A7AE-D4BD8981FA8C}" dt="2022-03-04T05:59:11.232" v="85"/>
          <ac:inkMkLst>
            <pc:docMk/>
            <pc:sldMk cId="1895711479" sldId="330"/>
            <ac:inkMk id="85" creationId="{A19ED64B-894B-437D-AABE-81F9834F864E}"/>
          </ac:inkMkLst>
        </pc:inkChg>
        <pc:inkChg chg="add del">
          <ac:chgData name="Viet Anh Nguyen" userId="b95f61ff061388d5" providerId="LiveId" clId="{365AB353-4AB0-48AF-A7AE-D4BD8981FA8C}" dt="2022-03-04T05:59:11.232" v="85"/>
          <ac:inkMkLst>
            <pc:docMk/>
            <pc:sldMk cId="1895711479" sldId="330"/>
            <ac:inkMk id="86" creationId="{EE8C73A1-9A2E-4A27-8D7A-79FEEAD81849}"/>
          </ac:inkMkLst>
        </pc:inkChg>
        <pc:inkChg chg="add del">
          <ac:chgData name="Viet Anh Nguyen" userId="b95f61ff061388d5" providerId="LiveId" clId="{365AB353-4AB0-48AF-A7AE-D4BD8981FA8C}" dt="2022-03-04T05:59:12.228" v="87"/>
          <ac:inkMkLst>
            <pc:docMk/>
            <pc:sldMk cId="1895711479" sldId="330"/>
            <ac:inkMk id="87" creationId="{D40A9D31-209F-437B-A173-4E54004E246D}"/>
          </ac:inkMkLst>
        </pc:inkChg>
        <pc:inkChg chg="add del">
          <ac:chgData name="Viet Anh Nguyen" userId="b95f61ff061388d5" providerId="LiveId" clId="{365AB353-4AB0-48AF-A7AE-D4BD8981FA8C}" dt="2022-03-04T05:59:12.228" v="87"/>
          <ac:inkMkLst>
            <pc:docMk/>
            <pc:sldMk cId="1895711479" sldId="330"/>
            <ac:inkMk id="88" creationId="{0EAEE8D4-1109-4E33-AD3F-77DC58594D0B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89" creationId="{17841D8E-37FE-49A9-81DF-314DB14C339A}"/>
          </ac:inkMkLst>
        </pc:inkChg>
        <pc:inkChg chg="add del">
          <ac:chgData name="Viet Anh Nguyen" userId="b95f61ff061388d5" providerId="LiveId" clId="{365AB353-4AB0-48AF-A7AE-D4BD8981FA8C}" dt="2022-03-04T05:59:13.474" v="91"/>
          <ac:inkMkLst>
            <pc:docMk/>
            <pc:sldMk cId="1895711479" sldId="330"/>
            <ac:inkMk id="90" creationId="{975F6953-28D5-4CFE-BC08-3BEB88005458}"/>
          </ac:inkMkLst>
        </pc:inkChg>
        <pc:inkChg chg="add del">
          <ac:chgData name="Viet Anh Nguyen" userId="b95f61ff061388d5" providerId="LiveId" clId="{365AB353-4AB0-48AF-A7AE-D4BD8981FA8C}" dt="2022-03-04T05:59:13.474" v="91"/>
          <ac:inkMkLst>
            <pc:docMk/>
            <pc:sldMk cId="1895711479" sldId="330"/>
            <ac:inkMk id="91" creationId="{20CAEF52-C9FE-44E0-AE5F-47FA945BEAD2}"/>
          </ac:inkMkLst>
        </pc:inkChg>
        <pc:inkChg chg="add del">
          <ac:chgData name="Viet Anh Nguyen" userId="b95f61ff061388d5" providerId="LiveId" clId="{365AB353-4AB0-48AF-A7AE-D4BD8981FA8C}" dt="2022-03-04T05:59:13.474" v="91"/>
          <ac:inkMkLst>
            <pc:docMk/>
            <pc:sldMk cId="1895711479" sldId="330"/>
            <ac:inkMk id="92" creationId="{66436EF1-3093-4218-87CD-514242BD1B14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93" creationId="{971BB44F-DC18-4F07-9C5E-E63D8FC4FDE8}"/>
          </ac:inkMkLst>
        </pc:inkChg>
        <pc:inkChg chg="add del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94" creationId="{7D85ED37-C50A-4778-B1ED-1AF6B7F2BD57}"/>
          </ac:inkMkLst>
        </pc:inkChg>
        <pc:inkChg chg="add">
          <ac:chgData name="Viet Anh Nguyen" userId="b95f61ff061388d5" providerId="LiveId" clId="{365AB353-4AB0-48AF-A7AE-D4BD8981FA8C}" dt="2022-03-04T05:59:14.694" v="93"/>
          <ac:inkMkLst>
            <pc:docMk/>
            <pc:sldMk cId="1895711479" sldId="330"/>
            <ac:inkMk id="95" creationId="{A1A11D17-635D-480A-B111-41471FEECC3C}"/>
          </ac:inkMkLst>
        </pc:inkChg>
        <pc:inkChg chg="add del">
          <ac:chgData name="Viet Anh Nguyen" userId="b95f61ff061388d5" providerId="LiveId" clId="{365AB353-4AB0-48AF-A7AE-D4BD8981FA8C}" dt="2022-03-04T05:59:19.085" v="98"/>
          <ac:inkMkLst>
            <pc:docMk/>
            <pc:sldMk cId="1895711479" sldId="330"/>
            <ac:inkMk id="96" creationId="{DCA856BE-2932-4791-8AB5-6022ECB501FE}"/>
          </ac:inkMkLst>
        </pc:inkChg>
        <pc:inkChg chg="add del">
          <ac:chgData name="Viet Anh Nguyen" userId="b95f61ff061388d5" providerId="LiveId" clId="{365AB353-4AB0-48AF-A7AE-D4BD8981FA8C}" dt="2022-03-04T05:59:19.085" v="98"/>
          <ac:inkMkLst>
            <pc:docMk/>
            <pc:sldMk cId="1895711479" sldId="330"/>
            <ac:inkMk id="97" creationId="{61F1C546-DEC1-460A-96DE-70DF74374077}"/>
          </ac:inkMkLst>
        </pc:inkChg>
        <pc:inkChg chg="add del">
          <ac:chgData name="Viet Anh Nguyen" userId="b95f61ff061388d5" providerId="LiveId" clId="{365AB353-4AB0-48AF-A7AE-D4BD8981FA8C}" dt="2022-03-04T05:59:19.085" v="98"/>
          <ac:inkMkLst>
            <pc:docMk/>
            <pc:sldMk cId="1895711479" sldId="330"/>
            <ac:inkMk id="98" creationId="{DA09305A-8F01-42A5-B725-3F1C8C3D16D3}"/>
          </ac:inkMkLst>
        </pc:inkChg>
        <pc:inkChg chg="add del">
          <ac:chgData name="Viet Anh Nguyen" userId="b95f61ff061388d5" providerId="LiveId" clId="{365AB353-4AB0-48AF-A7AE-D4BD8981FA8C}" dt="2022-03-04T05:59:19.085" v="98"/>
          <ac:inkMkLst>
            <pc:docMk/>
            <pc:sldMk cId="1895711479" sldId="330"/>
            <ac:inkMk id="99" creationId="{F733A6A9-519D-40BD-A59A-4EFC624CFE31}"/>
          </ac:inkMkLst>
        </pc:inkChg>
        <pc:inkChg chg="add">
          <ac:chgData name="Viet Anh Nguyen" userId="b95f61ff061388d5" providerId="LiveId" clId="{365AB353-4AB0-48AF-A7AE-D4BD8981FA8C}" dt="2022-03-04T05:59:19.085" v="98"/>
          <ac:inkMkLst>
            <pc:docMk/>
            <pc:sldMk cId="1895711479" sldId="330"/>
            <ac:inkMk id="100" creationId="{20FF4D18-D369-43BA-BF4D-0472D5BFB664}"/>
          </ac:inkMkLst>
        </pc:inkChg>
        <pc:inkChg chg="add del">
          <ac:chgData name="Viet Anh Nguyen" userId="b95f61ff061388d5" providerId="LiveId" clId="{365AB353-4AB0-48AF-A7AE-D4BD8981FA8C}" dt="2022-03-04T05:59:20.055" v="102"/>
          <ac:inkMkLst>
            <pc:docMk/>
            <pc:sldMk cId="1895711479" sldId="330"/>
            <ac:inkMk id="101" creationId="{01D7CDB0-72D3-4A5C-B7BD-891215D56577}"/>
          </ac:inkMkLst>
        </pc:inkChg>
        <pc:inkChg chg="add del">
          <ac:chgData name="Viet Anh Nguyen" userId="b95f61ff061388d5" providerId="LiveId" clId="{365AB353-4AB0-48AF-A7AE-D4BD8981FA8C}" dt="2022-03-04T05:59:20.055" v="102"/>
          <ac:inkMkLst>
            <pc:docMk/>
            <pc:sldMk cId="1895711479" sldId="330"/>
            <ac:inkMk id="102" creationId="{29DB2F5A-B81F-4637-8628-448B48BC3B4F}"/>
          </ac:inkMkLst>
        </pc:inkChg>
        <pc:inkChg chg="add del">
          <ac:chgData name="Viet Anh Nguyen" userId="b95f61ff061388d5" providerId="LiveId" clId="{365AB353-4AB0-48AF-A7AE-D4BD8981FA8C}" dt="2022-03-04T05:59:20.055" v="102"/>
          <ac:inkMkLst>
            <pc:docMk/>
            <pc:sldMk cId="1895711479" sldId="330"/>
            <ac:inkMk id="103" creationId="{7DF58043-2DD4-4DE9-BEB1-792DB5A10489}"/>
          </ac:inkMkLst>
        </pc:inkChg>
        <pc:inkChg chg="add del">
          <ac:chgData name="Viet Anh Nguyen" userId="b95f61ff061388d5" providerId="LiveId" clId="{365AB353-4AB0-48AF-A7AE-D4BD8981FA8C}" dt="2022-03-04T05:59:22.317" v="108"/>
          <ac:inkMkLst>
            <pc:docMk/>
            <pc:sldMk cId="1895711479" sldId="330"/>
            <ac:inkMk id="104" creationId="{352ECE5A-EA8F-4D8C-A747-663720802E93}"/>
          </ac:inkMkLst>
        </pc:inkChg>
        <pc:inkChg chg="add del">
          <ac:chgData name="Viet Anh Nguyen" userId="b95f61ff061388d5" providerId="LiveId" clId="{365AB353-4AB0-48AF-A7AE-D4BD8981FA8C}" dt="2022-03-04T05:59:22.317" v="108"/>
          <ac:inkMkLst>
            <pc:docMk/>
            <pc:sldMk cId="1895711479" sldId="330"/>
            <ac:inkMk id="105" creationId="{7AEB22E7-9673-49A9-8831-681A4AEF3E31}"/>
          </ac:inkMkLst>
        </pc:inkChg>
        <pc:inkChg chg="add del">
          <ac:chgData name="Viet Anh Nguyen" userId="b95f61ff061388d5" providerId="LiveId" clId="{365AB353-4AB0-48AF-A7AE-D4BD8981FA8C}" dt="2022-03-04T05:59:22.317" v="108"/>
          <ac:inkMkLst>
            <pc:docMk/>
            <pc:sldMk cId="1895711479" sldId="330"/>
            <ac:inkMk id="106" creationId="{3B15090F-3736-45C9-B453-3A854C333819}"/>
          </ac:inkMkLst>
        </pc:inkChg>
        <pc:inkChg chg="add del">
          <ac:chgData name="Viet Anh Nguyen" userId="b95f61ff061388d5" providerId="LiveId" clId="{365AB353-4AB0-48AF-A7AE-D4BD8981FA8C}" dt="2022-03-04T05:59:22.317" v="108"/>
          <ac:inkMkLst>
            <pc:docMk/>
            <pc:sldMk cId="1895711479" sldId="330"/>
            <ac:inkMk id="107" creationId="{A97E42A2-B91E-4A31-A287-12B21188BE4B}"/>
          </ac:inkMkLst>
        </pc:inkChg>
        <pc:inkChg chg="add del">
          <ac:chgData name="Viet Anh Nguyen" userId="b95f61ff061388d5" providerId="LiveId" clId="{365AB353-4AB0-48AF-A7AE-D4BD8981FA8C}" dt="2022-03-04T05:59:22.317" v="108"/>
          <ac:inkMkLst>
            <pc:docMk/>
            <pc:sldMk cId="1895711479" sldId="330"/>
            <ac:inkMk id="108" creationId="{5702BAE8-12BD-4AE2-BCA2-085A345C5B89}"/>
          </ac:inkMkLst>
        </pc:inkChg>
        <pc:inkChg chg="add">
          <ac:chgData name="Viet Anh Nguyen" userId="b95f61ff061388d5" providerId="LiveId" clId="{365AB353-4AB0-48AF-A7AE-D4BD8981FA8C}" dt="2022-03-04T05:59:21.599" v="107" actId="9405"/>
          <ac:inkMkLst>
            <pc:docMk/>
            <pc:sldMk cId="1895711479" sldId="330"/>
            <ac:inkMk id="109" creationId="{563ACF8B-4B67-4AFC-BCF3-158A6177B7C9}"/>
          </ac:inkMkLst>
        </pc:inkChg>
        <pc:inkChg chg="add">
          <ac:chgData name="Viet Anh Nguyen" userId="b95f61ff061388d5" providerId="LiveId" clId="{365AB353-4AB0-48AF-A7AE-D4BD8981FA8C}" dt="2022-03-04T05:59:22.317" v="108"/>
          <ac:inkMkLst>
            <pc:docMk/>
            <pc:sldMk cId="1895711479" sldId="330"/>
            <ac:inkMk id="110" creationId="{8E556DF3-B647-49C1-AF16-4DB3FEC6C483}"/>
          </ac:inkMkLst>
        </pc:inkChg>
        <pc:inkChg chg="add del">
          <ac:chgData name="Viet Anh Nguyen" userId="b95f61ff061388d5" providerId="LiveId" clId="{365AB353-4AB0-48AF-A7AE-D4BD8981FA8C}" dt="2022-03-04T05:59:31.360" v="117"/>
          <ac:inkMkLst>
            <pc:docMk/>
            <pc:sldMk cId="1895711479" sldId="330"/>
            <ac:inkMk id="111" creationId="{2A6672E4-34A8-4E04-9CB5-003941EF58AE}"/>
          </ac:inkMkLst>
        </pc:inkChg>
        <pc:inkChg chg="add del">
          <ac:chgData name="Viet Anh Nguyen" userId="b95f61ff061388d5" providerId="LiveId" clId="{365AB353-4AB0-48AF-A7AE-D4BD8981FA8C}" dt="2022-03-04T05:59:31.360" v="117"/>
          <ac:inkMkLst>
            <pc:docMk/>
            <pc:sldMk cId="1895711479" sldId="330"/>
            <ac:inkMk id="112" creationId="{48D9E982-526B-462A-AD48-3F5210B21438}"/>
          </ac:inkMkLst>
        </pc:inkChg>
        <pc:inkChg chg="add del">
          <ac:chgData name="Viet Anh Nguyen" userId="b95f61ff061388d5" providerId="LiveId" clId="{365AB353-4AB0-48AF-A7AE-D4BD8981FA8C}" dt="2022-03-04T05:59:30.300" v="115"/>
          <ac:inkMkLst>
            <pc:docMk/>
            <pc:sldMk cId="1895711479" sldId="330"/>
            <ac:inkMk id="113" creationId="{2F4C094E-A498-478F-9E53-925E22FDC983}"/>
          </ac:inkMkLst>
        </pc:inkChg>
        <pc:inkChg chg="add del">
          <ac:chgData name="Viet Anh Nguyen" userId="b95f61ff061388d5" providerId="LiveId" clId="{365AB353-4AB0-48AF-A7AE-D4BD8981FA8C}" dt="2022-03-04T05:59:30.300" v="115"/>
          <ac:inkMkLst>
            <pc:docMk/>
            <pc:sldMk cId="1895711479" sldId="330"/>
            <ac:inkMk id="114" creationId="{6EE5E9C8-6941-471C-92E1-C108FDF8B27B}"/>
          </ac:inkMkLst>
        </pc:inkChg>
        <pc:inkChg chg="add del">
          <ac:chgData name="Viet Anh Nguyen" userId="b95f61ff061388d5" providerId="LiveId" clId="{365AB353-4AB0-48AF-A7AE-D4BD8981FA8C}" dt="2022-03-04T05:59:30.300" v="115"/>
          <ac:inkMkLst>
            <pc:docMk/>
            <pc:sldMk cId="1895711479" sldId="330"/>
            <ac:inkMk id="115" creationId="{7394BF7D-23BB-4350-A622-9F231183C245}"/>
          </ac:inkMkLst>
        </pc:inkChg>
        <pc:inkChg chg="add del">
          <ac:chgData name="Viet Anh Nguyen" userId="b95f61ff061388d5" providerId="LiveId" clId="{365AB353-4AB0-48AF-A7AE-D4BD8981FA8C}" dt="2022-03-04T05:59:30.300" v="115"/>
          <ac:inkMkLst>
            <pc:docMk/>
            <pc:sldMk cId="1895711479" sldId="330"/>
            <ac:inkMk id="116" creationId="{4C44D81D-DDC7-41B3-89DA-12549A950119}"/>
          </ac:inkMkLst>
        </pc:inkChg>
        <pc:inkChg chg="add del">
          <ac:chgData name="Viet Anh Nguyen" userId="b95f61ff061388d5" providerId="LiveId" clId="{365AB353-4AB0-48AF-A7AE-D4BD8981FA8C}" dt="2022-03-04T05:59:31.360" v="117"/>
          <ac:inkMkLst>
            <pc:docMk/>
            <pc:sldMk cId="1895711479" sldId="330"/>
            <ac:inkMk id="117" creationId="{5196B161-D716-4FC0-9647-7374AB928652}"/>
          </ac:inkMkLst>
        </pc:inkChg>
        <pc:inkChg chg="add del">
          <ac:chgData name="Viet Anh Nguyen" userId="b95f61ff061388d5" providerId="LiveId" clId="{365AB353-4AB0-48AF-A7AE-D4BD8981FA8C}" dt="2022-03-04T05:59:31.360" v="117"/>
          <ac:inkMkLst>
            <pc:docMk/>
            <pc:sldMk cId="1895711479" sldId="330"/>
            <ac:inkMk id="118" creationId="{69120DC5-7BA1-4243-B075-331AE8D260FF}"/>
          </ac:inkMkLst>
        </pc:inkChg>
        <pc:inkChg chg="add del">
          <ac:chgData name="Viet Anh Nguyen" userId="b95f61ff061388d5" providerId="LiveId" clId="{365AB353-4AB0-48AF-A7AE-D4BD8981FA8C}" dt="2022-03-04T06:00:27.969" v="146"/>
          <ac:inkMkLst>
            <pc:docMk/>
            <pc:sldMk cId="1895711479" sldId="330"/>
            <ac:inkMk id="119" creationId="{6AE37D08-8260-4854-B321-5FAF139B1A1C}"/>
          </ac:inkMkLst>
        </pc:inkChg>
        <pc:inkChg chg="add del">
          <ac:chgData name="Viet Anh Nguyen" userId="b95f61ff061388d5" providerId="LiveId" clId="{365AB353-4AB0-48AF-A7AE-D4BD8981FA8C}" dt="2022-03-04T05:59:33.467" v="122"/>
          <ac:inkMkLst>
            <pc:docMk/>
            <pc:sldMk cId="1895711479" sldId="330"/>
            <ac:inkMk id="120" creationId="{52F694A4-7CBC-49BD-9C40-395EBB5E576E}"/>
          </ac:inkMkLst>
        </pc:inkChg>
        <pc:inkChg chg="add del">
          <ac:chgData name="Viet Anh Nguyen" userId="b95f61ff061388d5" providerId="LiveId" clId="{365AB353-4AB0-48AF-A7AE-D4BD8981FA8C}" dt="2022-03-04T05:59:33.467" v="122"/>
          <ac:inkMkLst>
            <pc:docMk/>
            <pc:sldMk cId="1895711479" sldId="330"/>
            <ac:inkMk id="121" creationId="{381B8AE2-7203-45E4-BBD5-22F305011C01}"/>
          </ac:inkMkLst>
        </pc:inkChg>
        <pc:inkChg chg="add del">
          <ac:chgData name="Viet Anh Nguyen" userId="b95f61ff061388d5" providerId="LiveId" clId="{365AB353-4AB0-48AF-A7AE-D4BD8981FA8C}" dt="2022-03-04T05:59:33.467" v="122"/>
          <ac:inkMkLst>
            <pc:docMk/>
            <pc:sldMk cId="1895711479" sldId="330"/>
            <ac:inkMk id="122" creationId="{9A14C066-4463-48B2-98E2-96413BDACBFD}"/>
          </ac:inkMkLst>
        </pc:inkChg>
        <pc:inkChg chg="add del">
          <ac:chgData name="Viet Anh Nguyen" userId="b95f61ff061388d5" providerId="LiveId" clId="{365AB353-4AB0-48AF-A7AE-D4BD8981FA8C}" dt="2022-03-04T05:59:33.467" v="122"/>
          <ac:inkMkLst>
            <pc:docMk/>
            <pc:sldMk cId="1895711479" sldId="330"/>
            <ac:inkMk id="123" creationId="{FD35C716-5A73-4DDD-881C-8B02A178A4D5}"/>
          </ac:inkMkLst>
        </pc:inkChg>
        <pc:inkChg chg="add del">
          <ac:chgData name="Viet Anh Nguyen" userId="b95f61ff061388d5" providerId="LiveId" clId="{365AB353-4AB0-48AF-A7AE-D4BD8981FA8C}" dt="2022-03-04T06:00:27.969" v="146"/>
          <ac:inkMkLst>
            <pc:docMk/>
            <pc:sldMk cId="1895711479" sldId="330"/>
            <ac:inkMk id="124" creationId="{D6CCA737-E953-4F71-866B-8C3273A475C9}"/>
          </ac:inkMkLst>
        </pc:inkChg>
        <pc:inkChg chg="add del">
          <ac:chgData name="Viet Anh Nguyen" userId="b95f61ff061388d5" providerId="LiveId" clId="{365AB353-4AB0-48AF-A7AE-D4BD8981FA8C}" dt="2022-03-04T05:59:36.166" v="128"/>
          <ac:inkMkLst>
            <pc:docMk/>
            <pc:sldMk cId="1895711479" sldId="330"/>
            <ac:inkMk id="125" creationId="{A741BEDD-9560-4E1F-A15B-E061E966C752}"/>
          </ac:inkMkLst>
        </pc:inkChg>
        <pc:inkChg chg="add del">
          <ac:chgData name="Viet Anh Nguyen" userId="b95f61ff061388d5" providerId="LiveId" clId="{365AB353-4AB0-48AF-A7AE-D4BD8981FA8C}" dt="2022-03-04T05:59:36.166" v="128"/>
          <ac:inkMkLst>
            <pc:docMk/>
            <pc:sldMk cId="1895711479" sldId="330"/>
            <ac:inkMk id="126" creationId="{0A4B6DEF-B4BA-40AC-9E23-7FD82670144D}"/>
          </ac:inkMkLst>
        </pc:inkChg>
        <pc:inkChg chg="add del">
          <ac:chgData name="Viet Anh Nguyen" userId="b95f61ff061388d5" providerId="LiveId" clId="{365AB353-4AB0-48AF-A7AE-D4BD8981FA8C}" dt="2022-03-04T05:59:36.166" v="128"/>
          <ac:inkMkLst>
            <pc:docMk/>
            <pc:sldMk cId="1895711479" sldId="330"/>
            <ac:inkMk id="127" creationId="{DC58B0CD-36D5-4F98-A74B-A9BCC0C33B83}"/>
          </ac:inkMkLst>
        </pc:inkChg>
        <pc:inkChg chg="add del">
          <ac:chgData name="Viet Anh Nguyen" userId="b95f61ff061388d5" providerId="LiveId" clId="{365AB353-4AB0-48AF-A7AE-D4BD8981FA8C}" dt="2022-03-04T05:59:36.166" v="128"/>
          <ac:inkMkLst>
            <pc:docMk/>
            <pc:sldMk cId="1895711479" sldId="330"/>
            <ac:inkMk id="128" creationId="{D974F8BA-5B2B-4D55-B32F-8AC210D72E78}"/>
          </ac:inkMkLst>
        </pc:inkChg>
        <pc:inkChg chg="add del">
          <ac:chgData name="Viet Anh Nguyen" userId="b95f61ff061388d5" providerId="LiveId" clId="{365AB353-4AB0-48AF-A7AE-D4BD8981FA8C}" dt="2022-03-04T05:59:36.166" v="128"/>
          <ac:inkMkLst>
            <pc:docMk/>
            <pc:sldMk cId="1895711479" sldId="330"/>
            <ac:inkMk id="129" creationId="{B2D6341D-A9FB-4FBE-AF31-9B90A45256E6}"/>
          </ac:inkMkLst>
        </pc:inkChg>
        <pc:inkChg chg="add">
          <ac:chgData name="Viet Anh Nguyen" userId="b95f61ff061388d5" providerId="LiveId" clId="{365AB353-4AB0-48AF-A7AE-D4BD8981FA8C}" dt="2022-03-04T05:59:36.166" v="128"/>
          <ac:inkMkLst>
            <pc:docMk/>
            <pc:sldMk cId="1895711479" sldId="330"/>
            <ac:inkMk id="130" creationId="{D1EECAF1-6917-4123-8563-D8BD75842FCD}"/>
          </ac:inkMkLst>
        </pc:inkChg>
        <pc:inkChg chg="add">
          <ac:chgData name="Viet Anh Nguyen" userId="b95f61ff061388d5" providerId="LiveId" clId="{365AB353-4AB0-48AF-A7AE-D4BD8981FA8C}" dt="2022-03-04T05:59:36.166" v="128"/>
          <ac:inkMkLst>
            <pc:docMk/>
            <pc:sldMk cId="1895711479" sldId="330"/>
            <ac:inkMk id="131" creationId="{68113615-E07D-4B4C-908D-6E4409792148}"/>
          </ac:inkMkLst>
        </pc:inkChg>
        <pc:inkChg chg="add">
          <ac:chgData name="Viet Anh Nguyen" userId="b95f61ff061388d5" providerId="LiveId" clId="{365AB353-4AB0-48AF-A7AE-D4BD8981FA8C}" dt="2022-03-04T05:59:37.157" v="129" actId="9405"/>
          <ac:inkMkLst>
            <pc:docMk/>
            <pc:sldMk cId="1895711479" sldId="330"/>
            <ac:inkMk id="132" creationId="{C8B56D64-1443-4333-BF89-728704887401}"/>
          </ac:inkMkLst>
        </pc:inkChg>
        <pc:inkChg chg="add del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33" creationId="{54700A9E-317D-4FB7-B51A-36E452374708}"/>
          </ac:inkMkLst>
        </pc:inkChg>
        <pc:inkChg chg="add del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34" creationId="{F4E8336C-684D-41E2-AFFB-37F359242DA3}"/>
          </ac:inkMkLst>
        </pc:inkChg>
        <pc:inkChg chg="add del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35" creationId="{3EDE09E8-AD1C-4CE3-87FC-76B4CCDCF6DA}"/>
          </ac:inkMkLst>
        </pc:inkChg>
        <pc:inkChg chg="add del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36" creationId="{96BC5485-4E50-474E-8907-3A16679909A2}"/>
          </ac:inkMkLst>
        </pc:inkChg>
        <pc:inkChg chg="add del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37" creationId="{BC1FB6F7-34E7-4A80-B721-607B98ED9701}"/>
          </ac:inkMkLst>
        </pc:inkChg>
        <pc:inkChg chg="add del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38" creationId="{4FDABD31-3005-4B57-B749-15756D63E83D}"/>
          </ac:inkMkLst>
        </pc:inkChg>
        <pc:inkChg chg="add del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39" creationId="{EBAAADF9-190B-49AD-8D44-FCC6D6518AB2}"/>
          </ac:inkMkLst>
        </pc:inkChg>
        <pc:inkChg chg="add">
          <ac:chgData name="Viet Anh Nguyen" userId="b95f61ff061388d5" providerId="LiveId" clId="{365AB353-4AB0-48AF-A7AE-D4BD8981FA8C}" dt="2022-03-04T05:59:43.758" v="137"/>
          <ac:inkMkLst>
            <pc:docMk/>
            <pc:sldMk cId="1895711479" sldId="330"/>
            <ac:inkMk id="140" creationId="{BEBCEE35-8893-491C-A55E-107B5475AFEB}"/>
          </ac:inkMkLst>
        </pc:inkChg>
        <pc:inkChg chg="add del">
          <ac:chgData name="Viet Anh Nguyen" userId="b95f61ff061388d5" providerId="LiveId" clId="{365AB353-4AB0-48AF-A7AE-D4BD8981FA8C}" dt="2022-03-04T06:00:26.411" v="141"/>
          <ac:inkMkLst>
            <pc:docMk/>
            <pc:sldMk cId="1895711479" sldId="330"/>
            <ac:inkMk id="141" creationId="{E51A0AA0-4A8D-48EE-9145-39256699C65F}"/>
          </ac:inkMkLst>
        </pc:inkChg>
        <pc:inkChg chg="add del">
          <ac:chgData name="Viet Anh Nguyen" userId="b95f61ff061388d5" providerId="LiveId" clId="{365AB353-4AB0-48AF-A7AE-D4BD8981FA8C}" dt="2022-03-04T06:00:26.411" v="141"/>
          <ac:inkMkLst>
            <pc:docMk/>
            <pc:sldMk cId="1895711479" sldId="330"/>
            <ac:inkMk id="142" creationId="{572C465F-A0A2-4191-8786-9499C29AA972}"/>
          </ac:inkMkLst>
        </pc:inkChg>
        <pc:inkChg chg="add del">
          <ac:chgData name="Viet Anh Nguyen" userId="b95f61ff061388d5" providerId="LiveId" clId="{365AB353-4AB0-48AF-A7AE-D4BD8981FA8C}" dt="2022-03-04T06:00:26.411" v="141"/>
          <ac:inkMkLst>
            <pc:docMk/>
            <pc:sldMk cId="1895711479" sldId="330"/>
            <ac:inkMk id="143" creationId="{39768908-8EA6-4483-8818-E8F036A33557}"/>
          </ac:inkMkLst>
        </pc:inkChg>
        <pc:inkChg chg="add del">
          <ac:chgData name="Viet Anh Nguyen" userId="b95f61ff061388d5" providerId="LiveId" clId="{365AB353-4AB0-48AF-A7AE-D4BD8981FA8C}" dt="2022-03-04T06:00:27.969" v="146"/>
          <ac:inkMkLst>
            <pc:docMk/>
            <pc:sldMk cId="1895711479" sldId="330"/>
            <ac:inkMk id="144" creationId="{34EAFC73-28F9-4073-A128-8433CC8C637D}"/>
          </ac:inkMkLst>
        </pc:inkChg>
        <pc:inkChg chg="add del">
          <ac:chgData name="Viet Anh Nguyen" userId="b95f61ff061388d5" providerId="LiveId" clId="{365AB353-4AB0-48AF-A7AE-D4BD8981FA8C}" dt="2022-03-04T06:00:27.969" v="146"/>
          <ac:inkMkLst>
            <pc:docMk/>
            <pc:sldMk cId="1895711479" sldId="330"/>
            <ac:inkMk id="145" creationId="{1E52B118-BCD9-4876-B6F3-62CAD65DD0DD}"/>
          </ac:inkMkLst>
        </pc:inkChg>
        <pc:inkChg chg="add del">
          <ac:chgData name="Viet Anh Nguyen" userId="b95f61ff061388d5" providerId="LiveId" clId="{365AB353-4AB0-48AF-A7AE-D4BD8981FA8C}" dt="2022-03-04T06:00:27.969" v="146"/>
          <ac:inkMkLst>
            <pc:docMk/>
            <pc:sldMk cId="1895711479" sldId="330"/>
            <ac:inkMk id="146" creationId="{6A9E3BFA-6DE8-4F22-BD9D-6C6DCB97A9E1}"/>
          </ac:inkMkLst>
        </pc:inkChg>
        <pc:inkChg chg="add del">
          <ac:chgData name="Viet Anh Nguyen" userId="b95f61ff061388d5" providerId="LiveId" clId="{365AB353-4AB0-48AF-A7AE-D4BD8981FA8C}" dt="2022-03-04T06:00:27.969" v="146"/>
          <ac:inkMkLst>
            <pc:docMk/>
            <pc:sldMk cId="1895711479" sldId="330"/>
            <ac:inkMk id="147" creationId="{5613B3CB-AC09-4A65-90BF-2BFA5F26FBB2}"/>
          </ac:inkMkLst>
        </pc:inkChg>
        <pc:inkChg chg="add del">
          <ac:chgData name="Viet Anh Nguyen" userId="b95f61ff061388d5" providerId="LiveId" clId="{365AB353-4AB0-48AF-A7AE-D4BD8981FA8C}" dt="2022-03-04T06:00:27.969" v="146"/>
          <ac:inkMkLst>
            <pc:docMk/>
            <pc:sldMk cId="1895711479" sldId="330"/>
            <ac:inkMk id="148" creationId="{D98D7F84-8FB7-4D11-B258-E840B09D2924}"/>
          </ac:inkMkLst>
        </pc:inkChg>
        <pc:inkChg chg="add del">
          <ac:chgData name="Viet Anh Nguyen" userId="b95f61ff061388d5" providerId="LiveId" clId="{365AB353-4AB0-48AF-A7AE-D4BD8981FA8C}" dt="2022-03-04T06:00:29.456" v="151"/>
          <ac:inkMkLst>
            <pc:docMk/>
            <pc:sldMk cId="1895711479" sldId="330"/>
            <ac:inkMk id="149" creationId="{D8E2048B-74BA-458D-9332-E08118C2E1AD}"/>
          </ac:inkMkLst>
        </pc:inkChg>
        <pc:inkChg chg="add del">
          <ac:chgData name="Viet Anh Nguyen" userId="b95f61ff061388d5" providerId="LiveId" clId="{365AB353-4AB0-48AF-A7AE-D4BD8981FA8C}" dt="2022-03-04T06:00:29.456" v="151"/>
          <ac:inkMkLst>
            <pc:docMk/>
            <pc:sldMk cId="1895711479" sldId="330"/>
            <ac:inkMk id="150" creationId="{0C58C66A-3EEF-4845-996F-86F207BBBD95}"/>
          </ac:inkMkLst>
        </pc:inkChg>
        <pc:inkChg chg="add del">
          <ac:chgData name="Viet Anh Nguyen" userId="b95f61ff061388d5" providerId="LiveId" clId="{365AB353-4AB0-48AF-A7AE-D4BD8981FA8C}" dt="2022-03-04T06:00:29.456" v="151"/>
          <ac:inkMkLst>
            <pc:docMk/>
            <pc:sldMk cId="1895711479" sldId="330"/>
            <ac:inkMk id="151" creationId="{171DD11D-0A91-4A72-B0B3-E7CDE091EB00}"/>
          </ac:inkMkLst>
        </pc:inkChg>
        <pc:inkChg chg="add del">
          <ac:chgData name="Viet Anh Nguyen" userId="b95f61ff061388d5" providerId="LiveId" clId="{365AB353-4AB0-48AF-A7AE-D4BD8981FA8C}" dt="2022-03-04T06:00:29.456" v="151"/>
          <ac:inkMkLst>
            <pc:docMk/>
            <pc:sldMk cId="1895711479" sldId="330"/>
            <ac:inkMk id="152" creationId="{DF012C72-A37E-4669-941C-219A679DECE5}"/>
          </ac:inkMkLst>
        </pc:inkChg>
        <pc:inkChg chg="add del">
          <ac:chgData name="Viet Anh Nguyen" userId="b95f61ff061388d5" providerId="LiveId" clId="{365AB353-4AB0-48AF-A7AE-D4BD8981FA8C}" dt="2022-03-04T06:00:29.456" v="151"/>
          <ac:inkMkLst>
            <pc:docMk/>
            <pc:sldMk cId="1895711479" sldId="330"/>
            <ac:inkMk id="153" creationId="{A0A55BF1-3B7B-403E-98D7-D90D581067B9}"/>
          </ac:inkMkLst>
        </pc:inkChg>
        <pc:inkChg chg="add">
          <ac:chgData name="Viet Anh Nguyen" userId="b95f61ff061388d5" providerId="LiveId" clId="{365AB353-4AB0-48AF-A7AE-D4BD8981FA8C}" dt="2022-03-04T06:00:29.456" v="151"/>
          <ac:inkMkLst>
            <pc:docMk/>
            <pc:sldMk cId="1895711479" sldId="330"/>
            <ac:inkMk id="154" creationId="{0855CE2A-BB62-4044-9B5F-7B2BE1BA34EF}"/>
          </ac:inkMkLst>
        </pc:inkChg>
        <pc:inkChg chg="add del">
          <ac:chgData name="Viet Anh Nguyen" userId="b95f61ff061388d5" providerId="LiveId" clId="{365AB353-4AB0-48AF-A7AE-D4BD8981FA8C}" dt="2022-03-04T06:00:31.266" v="154"/>
          <ac:inkMkLst>
            <pc:docMk/>
            <pc:sldMk cId="1895711479" sldId="330"/>
            <ac:inkMk id="155" creationId="{B5730ACF-AD44-4785-866E-A09EF0F58741}"/>
          </ac:inkMkLst>
        </pc:inkChg>
        <pc:inkChg chg="add del">
          <ac:chgData name="Viet Anh Nguyen" userId="b95f61ff061388d5" providerId="LiveId" clId="{365AB353-4AB0-48AF-A7AE-D4BD8981FA8C}" dt="2022-03-04T06:00:31.266" v="154"/>
          <ac:inkMkLst>
            <pc:docMk/>
            <pc:sldMk cId="1895711479" sldId="330"/>
            <ac:inkMk id="156" creationId="{B3E19CF5-F23A-4C1F-8E99-3A4591FD347C}"/>
          </ac:inkMkLst>
        </pc:inkChg>
        <pc:inkChg chg="add del">
          <ac:chgData name="Viet Anh Nguyen" userId="b95f61ff061388d5" providerId="LiveId" clId="{365AB353-4AB0-48AF-A7AE-D4BD8981FA8C}" dt="2022-03-04T06:00:32.465" v="156"/>
          <ac:inkMkLst>
            <pc:docMk/>
            <pc:sldMk cId="1895711479" sldId="330"/>
            <ac:inkMk id="157" creationId="{9612B62D-C233-47BC-894A-B68F3F67BBC3}"/>
          </ac:inkMkLst>
        </pc:inkChg>
        <pc:inkChg chg="add del">
          <ac:chgData name="Viet Anh Nguyen" userId="b95f61ff061388d5" providerId="LiveId" clId="{365AB353-4AB0-48AF-A7AE-D4BD8981FA8C}" dt="2022-03-04T06:00:32.465" v="156"/>
          <ac:inkMkLst>
            <pc:docMk/>
            <pc:sldMk cId="1895711479" sldId="330"/>
            <ac:inkMk id="158" creationId="{3E27E19B-56C1-4122-B552-094B1EDEFC10}"/>
          </ac:inkMkLst>
        </pc:inkChg>
        <pc:inkChg chg="add">
          <ac:chgData name="Viet Anh Nguyen" userId="b95f61ff061388d5" providerId="LiveId" clId="{365AB353-4AB0-48AF-A7AE-D4BD8981FA8C}" dt="2022-03-04T06:00:32.465" v="156"/>
          <ac:inkMkLst>
            <pc:docMk/>
            <pc:sldMk cId="1895711479" sldId="330"/>
            <ac:inkMk id="159" creationId="{A50D62E8-EDF5-4E42-A475-BBFF487C4DFA}"/>
          </ac:inkMkLst>
        </pc:inkChg>
      </pc:sldChg>
      <pc:sldChg chg="addSp delSp add mod">
        <pc:chgData name="Viet Anh Nguyen" userId="b95f61ff061388d5" providerId="LiveId" clId="{365AB353-4AB0-48AF-A7AE-D4BD8981FA8C}" dt="2022-03-04T06:01:52.056" v="298"/>
        <pc:sldMkLst>
          <pc:docMk/>
          <pc:sldMk cId="3294112453" sldId="331"/>
        </pc:sldMkLst>
        <pc:inkChg chg="add del">
          <ac:chgData name="Viet Anh Nguyen" userId="b95f61ff061388d5" providerId="LiveId" clId="{365AB353-4AB0-48AF-A7AE-D4BD8981FA8C}" dt="2022-03-04T06:00:48.020" v="159"/>
          <ac:inkMkLst>
            <pc:docMk/>
            <pc:sldMk cId="3294112453" sldId="331"/>
            <ac:inkMk id="2" creationId="{5FAAABC5-2DEB-4DC7-9044-D79A4584ABC9}"/>
          </ac:inkMkLst>
        </pc:inkChg>
        <pc:inkChg chg="add del">
          <ac:chgData name="Viet Anh Nguyen" userId="b95f61ff061388d5" providerId="LiveId" clId="{365AB353-4AB0-48AF-A7AE-D4BD8981FA8C}" dt="2022-03-04T06:00:48.020" v="159"/>
          <ac:inkMkLst>
            <pc:docMk/>
            <pc:sldMk cId="3294112453" sldId="331"/>
            <ac:inkMk id="3" creationId="{2F6C6841-67EB-4441-B4BC-7ED9316EDF65}"/>
          </ac:inkMkLst>
        </pc:inkChg>
        <pc:inkChg chg="add del">
          <ac:chgData name="Viet Anh Nguyen" userId="b95f61ff061388d5" providerId="LiveId" clId="{365AB353-4AB0-48AF-A7AE-D4BD8981FA8C}" dt="2022-03-04T06:00:52.965" v="170"/>
          <ac:inkMkLst>
            <pc:docMk/>
            <pc:sldMk cId="3294112453" sldId="331"/>
            <ac:inkMk id="4" creationId="{AEAEBE7A-59C4-4710-B5C8-7C02C2C1CC0E}"/>
          </ac:inkMkLst>
        </pc:inkChg>
        <pc:inkChg chg="add del">
          <ac:chgData name="Viet Anh Nguyen" userId="b95f61ff061388d5" providerId="LiveId" clId="{365AB353-4AB0-48AF-A7AE-D4BD8981FA8C}" dt="2022-03-04T06:00:50.129" v="165"/>
          <ac:inkMkLst>
            <pc:docMk/>
            <pc:sldMk cId="3294112453" sldId="331"/>
            <ac:inkMk id="5" creationId="{5F505BBB-3FBA-4E27-9AE4-D8F3320A1FBE}"/>
          </ac:inkMkLst>
        </pc:inkChg>
        <pc:inkChg chg="add del">
          <ac:chgData name="Viet Anh Nguyen" userId="b95f61ff061388d5" providerId="LiveId" clId="{365AB353-4AB0-48AF-A7AE-D4BD8981FA8C}" dt="2022-03-04T06:00:50.129" v="165"/>
          <ac:inkMkLst>
            <pc:docMk/>
            <pc:sldMk cId="3294112453" sldId="331"/>
            <ac:inkMk id="6" creationId="{77EBC037-9288-495E-9E8B-F5D8E2B5EF23}"/>
          </ac:inkMkLst>
        </pc:inkChg>
        <pc:inkChg chg="add del">
          <ac:chgData name="Viet Anh Nguyen" userId="b95f61ff061388d5" providerId="LiveId" clId="{365AB353-4AB0-48AF-A7AE-D4BD8981FA8C}" dt="2022-03-04T06:00:50.129" v="165"/>
          <ac:inkMkLst>
            <pc:docMk/>
            <pc:sldMk cId="3294112453" sldId="331"/>
            <ac:inkMk id="7" creationId="{2AF92B49-8E91-4BF5-91B6-418671F67BEB}"/>
          </ac:inkMkLst>
        </pc:inkChg>
        <pc:inkChg chg="add del">
          <ac:chgData name="Viet Anh Nguyen" userId="b95f61ff061388d5" providerId="LiveId" clId="{365AB353-4AB0-48AF-A7AE-D4BD8981FA8C}" dt="2022-03-04T06:00:52.965" v="170"/>
          <ac:inkMkLst>
            <pc:docMk/>
            <pc:sldMk cId="3294112453" sldId="331"/>
            <ac:inkMk id="8" creationId="{E0614085-FFED-4ECC-B6AD-85C96D476D6A}"/>
          </ac:inkMkLst>
        </pc:inkChg>
        <pc:inkChg chg="add del">
          <ac:chgData name="Viet Anh Nguyen" userId="b95f61ff061388d5" providerId="LiveId" clId="{365AB353-4AB0-48AF-A7AE-D4BD8981FA8C}" dt="2022-03-04T06:00:51.889" v="168"/>
          <ac:inkMkLst>
            <pc:docMk/>
            <pc:sldMk cId="3294112453" sldId="331"/>
            <ac:inkMk id="9" creationId="{0136E53C-8318-4E9E-ACE0-B328B40F1506}"/>
          </ac:inkMkLst>
        </pc:inkChg>
        <pc:inkChg chg="add del">
          <ac:chgData name="Viet Anh Nguyen" userId="b95f61ff061388d5" providerId="LiveId" clId="{365AB353-4AB0-48AF-A7AE-D4BD8981FA8C}" dt="2022-03-04T06:00:52.965" v="170"/>
          <ac:inkMkLst>
            <pc:docMk/>
            <pc:sldMk cId="3294112453" sldId="331"/>
            <ac:inkMk id="10" creationId="{B852A0CF-1B1F-4F7D-B7E8-D11C3C9263DA}"/>
          </ac:inkMkLst>
        </pc:inkChg>
        <pc:inkChg chg="add del">
          <ac:chgData name="Viet Anh Nguyen" userId="b95f61ff061388d5" providerId="LiveId" clId="{365AB353-4AB0-48AF-A7AE-D4BD8981FA8C}" dt="2022-03-04T06:00:51.889" v="168"/>
          <ac:inkMkLst>
            <pc:docMk/>
            <pc:sldMk cId="3294112453" sldId="331"/>
            <ac:inkMk id="11" creationId="{B8D2FB3B-B220-488C-89D4-DF4DB0819D50}"/>
          </ac:inkMkLst>
        </pc:inkChg>
        <pc:inkChg chg="add del">
          <ac:chgData name="Viet Anh Nguyen" userId="b95f61ff061388d5" providerId="LiveId" clId="{365AB353-4AB0-48AF-A7AE-D4BD8981FA8C}" dt="2022-03-04T06:00:51.889" v="168"/>
          <ac:inkMkLst>
            <pc:docMk/>
            <pc:sldMk cId="3294112453" sldId="331"/>
            <ac:inkMk id="12" creationId="{ACFD032A-E486-4E9A-8F4E-92B63923FFA6}"/>
          </ac:inkMkLst>
        </pc:inkChg>
        <pc:inkChg chg="add del">
          <ac:chgData name="Viet Anh Nguyen" userId="b95f61ff061388d5" providerId="LiveId" clId="{365AB353-4AB0-48AF-A7AE-D4BD8981FA8C}" dt="2022-03-04T06:00:52.965" v="170"/>
          <ac:inkMkLst>
            <pc:docMk/>
            <pc:sldMk cId="3294112453" sldId="331"/>
            <ac:inkMk id="13" creationId="{8A326BAD-7965-4507-A110-DB0585E78F40}"/>
          </ac:inkMkLst>
        </pc:inkChg>
        <pc:inkChg chg="add del">
          <ac:chgData name="Viet Anh Nguyen" userId="b95f61ff061388d5" providerId="LiveId" clId="{365AB353-4AB0-48AF-A7AE-D4BD8981FA8C}" dt="2022-03-04T06:00:52.965" v="170"/>
          <ac:inkMkLst>
            <pc:docMk/>
            <pc:sldMk cId="3294112453" sldId="331"/>
            <ac:inkMk id="14" creationId="{5A465A8F-BC4A-4FC4-A252-5D8DA1CF211A}"/>
          </ac:inkMkLst>
        </pc:inkChg>
        <pc:inkChg chg="add">
          <ac:chgData name="Viet Anh Nguyen" userId="b95f61ff061388d5" providerId="LiveId" clId="{365AB353-4AB0-48AF-A7AE-D4BD8981FA8C}" dt="2022-03-04T06:00:52.965" v="170"/>
          <ac:inkMkLst>
            <pc:docMk/>
            <pc:sldMk cId="3294112453" sldId="331"/>
            <ac:inkMk id="15" creationId="{F86D12E2-474A-43EE-B10E-BF0B772A5238}"/>
          </ac:inkMkLst>
        </pc:inkChg>
        <pc:inkChg chg="add del">
          <ac:chgData name="Viet Anh Nguyen" userId="b95f61ff061388d5" providerId="LiveId" clId="{365AB353-4AB0-48AF-A7AE-D4BD8981FA8C}" dt="2022-03-04T06:00:57.214" v="177"/>
          <ac:inkMkLst>
            <pc:docMk/>
            <pc:sldMk cId="3294112453" sldId="331"/>
            <ac:inkMk id="16" creationId="{0B9B9536-1ED2-4AA3-9DE1-6BD0BA15797B}"/>
          </ac:inkMkLst>
        </pc:inkChg>
        <pc:inkChg chg="add del">
          <ac:chgData name="Viet Anh Nguyen" userId="b95f61ff061388d5" providerId="LiveId" clId="{365AB353-4AB0-48AF-A7AE-D4BD8981FA8C}" dt="2022-03-04T06:00:57.214" v="177"/>
          <ac:inkMkLst>
            <pc:docMk/>
            <pc:sldMk cId="3294112453" sldId="331"/>
            <ac:inkMk id="17" creationId="{BB7F715F-7298-4D91-8834-73A1F4B83B6C}"/>
          </ac:inkMkLst>
        </pc:inkChg>
        <pc:inkChg chg="add">
          <ac:chgData name="Viet Anh Nguyen" userId="b95f61ff061388d5" providerId="LiveId" clId="{365AB353-4AB0-48AF-A7AE-D4BD8981FA8C}" dt="2022-03-04T06:00:56.005" v="173" actId="9405"/>
          <ac:inkMkLst>
            <pc:docMk/>
            <pc:sldMk cId="3294112453" sldId="331"/>
            <ac:inkMk id="18" creationId="{DE8A8469-CDBE-4023-B4F2-3AD1F78B043A}"/>
          </ac:inkMkLst>
        </pc:inkChg>
        <pc:inkChg chg="add del">
          <ac:chgData name="Viet Anh Nguyen" userId="b95f61ff061388d5" providerId="LiveId" clId="{365AB353-4AB0-48AF-A7AE-D4BD8981FA8C}" dt="2022-03-04T06:00:57.214" v="177"/>
          <ac:inkMkLst>
            <pc:docMk/>
            <pc:sldMk cId="3294112453" sldId="331"/>
            <ac:inkMk id="19" creationId="{95075C7D-65BE-4EE1-9B59-098A6EBC4E47}"/>
          </ac:inkMkLst>
        </pc:inkChg>
        <pc:inkChg chg="add del">
          <ac:chgData name="Viet Anh Nguyen" userId="b95f61ff061388d5" providerId="LiveId" clId="{365AB353-4AB0-48AF-A7AE-D4BD8981FA8C}" dt="2022-03-04T06:00:57.214" v="177"/>
          <ac:inkMkLst>
            <pc:docMk/>
            <pc:sldMk cId="3294112453" sldId="331"/>
            <ac:inkMk id="20" creationId="{1F440E4D-3963-4088-8F57-9C6F04D3E24D}"/>
          </ac:inkMkLst>
        </pc:inkChg>
        <pc:inkChg chg="add del">
          <ac:chgData name="Viet Anh Nguyen" userId="b95f61ff061388d5" providerId="LiveId" clId="{365AB353-4AB0-48AF-A7AE-D4BD8981FA8C}" dt="2022-03-04T06:00:57.214" v="177"/>
          <ac:inkMkLst>
            <pc:docMk/>
            <pc:sldMk cId="3294112453" sldId="331"/>
            <ac:inkMk id="21" creationId="{A763EA75-C709-4C21-AF74-BC386D1F8E99}"/>
          </ac:inkMkLst>
        </pc:inkChg>
        <pc:inkChg chg="add del">
          <ac:chgData name="Viet Anh Nguyen" userId="b95f61ff061388d5" providerId="LiveId" clId="{365AB353-4AB0-48AF-A7AE-D4BD8981FA8C}" dt="2022-03-04T06:00:58.763" v="182"/>
          <ac:inkMkLst>
            <pc:docMk/>
            <pc:sldMk cId="3294112453" sldId="331"/>
            <ac:inkMk id="22" creationId="{F047B260-3899-49F3-B716-F6F94D6CD434}"/>
          </ac:inkMkLst>
        </pc:inkChg>
        <pc:inkChg chg="add del">
          <ac:chgData name="Viet Anh Nguyen" userId="b95f61ff061388d5" providerId="LiveId" clId="{365AB353-4AB0-48AF-A7AE-D4BD8981FA8C}" dt="2022-03-04T06:00:58.763" v="182"/>
          <ac:inkMkLst>
            <pc:docMk/>
            <pc:sldMk cId="3294112453" sldId="331"/>
            <ac:inkMk id="23" creationId="{DFEC1140-D2C1-4EE1-BFB1-EC2684A7D249}"/>
          </ac:inkMkLst>
        </pc:inkChg>
        <pc:inkChg chg="add del">
          <ac:chgData name="Viet Anh Nguyen" userId="b95f61ff061388d5" providerId="LiveId" clId="{365AB353-4AB0-48AF-A7AE-D4BD8981FA8C}" dt="2022-03-04T06:00:58.763" v="182"/>
          <ac:inkMkLst>
            <pc:docMk/>
            <pc:sldMk cId="3294112453" sldId="331"/>
            <ac:inkMk id="24" creationId="{526625DE-E867-4DEE-A6BF-23EA42982CBB}"/>
          </ac:inkMkLst>
        </pc:inkChg>
        <pc:inkChg chg="add">
          <ac:chgData name="Viet Anh Nguyen" userId="b95f61ff061388d5" providerId="LiveId" clId="{365AB353-4AB0-48AF-A7AE-D4BD8981FA8C}" dt="2022-03-04T06:00:57.693" v="180" actId="9405"/>
          <ac:inkMkLst>
            <pc:docMk/>
            <pc:sldMk cId="3294112453" sldId="331"/>
            <ac:inkMk id="25" creationId="{7E275656-DABA-489D-9BD1-DA5BC14F6DB3}"/>
          </ac:inkMkLst>
        </pc:inkChg>
        <pc:inkChg chg="add">
          <ac:chgData name="Viet Anh Nguyen" userId="b95f61ff061388d5" providerId="LiveId" clId="{365AB353-4AB0-48AF-A7AE-D4BD8981FA8C}" dt="2022-03-04T06:00:57.827" v="181" actId="9405"/>
          <ac:inkMkLst>
            <pc:docMk/>
            <pc:sldMk cId="3294112453" sldId="331"/>
            <ac:inkMk id="26" creationId="{2983A3F2-645E-46D1-A5B3-D47F0A2EE558}"/>
          </ac:inkMkLst>
        </pc:inkChg>
        <pc:inkChg chg="add">
          <ac:chgData name="Viet Anh Nguyen" userId="b95f61ff061388d5" providerId="LiveId" clId="{365AB353-4AB0-48AF-A7AE-D4BD8981FA8C}" dt="2022-03-04T06:00:58.763" v="182"/>
          <ac:inkMkLst>
            <pc:docMk/>
            <pc:sldMk cId="3294112453" sldId="331"/>
            <ac:inkMk id="27" creationId="{3FDAA58E-E896-4F95-A5C1-49832067C979}"/>
          </ac:inkMkLst>
        </pc:inkChg>
        <pc:inkChg chg="add del">
          <ac:chgData name="Viet Anh Nguyen" userId="b95f61ff061388d5" providerId="LiveId" clId="{365AB353-4AB0-48AF-A7AE-D4BD8981FA8C}" dt="2022-03-04T06:01:02.719" v="189"/>
          <ac:inkMkLst>
            <pc:docMk/>
            <pc:sldMk cId="3294112453" sldId="331"/>
            <ac:inkMk id="28" creationId="{CD5A9251-4A98-4232-98B1-10ECE8ACB557}"/>
          </ac:inkMkLst>
        </pc:inkChg>
        <pc:inkChg chg="add del">
          <ac:chgData name="Viet Anh Nguyen" userId="b95f61ff061388d5" providerId="LiveId" clId="{365AB353-4AB0-48AF-A7AE-D4BD8981FA8C}" dt="2022-03-04T06:01:02.719" v="189"/>
          <ac:inkMkLst>
            <pc:docMk/>
            <pc:sldMk cId="3294112453" sldId="331"/>
            <ac:inkMk id="29" creationId="{1DA604C4-82B5-44D1-9EF0-DCF34ACD1160}"/>
          </ac:inkMkLst>
        </pc:inkChg>
        <pc:inkChg chg="add del">
          <ac:chgData name="Viet Anh Nguyen" userId="b95f61ff061388d5" providerId="LiveId" clId="{365AB353-4AB0-48AF-A7AE-D4BD8981FA8C}" dt="2022-03-04T06:01:02.719" v="189"/>
          <ac:inkMkLst>
            <pc:docMk/>
            <pc:sldMk cId="3294112453" sldId="331"/>
            <ac:inkMk id="30" creationId="{B04AA1EE-F5D6-4E37-9751-0C14244458D0}"/>
          </ac:inkMkLst>
        </pc:inkChg>
        <pc:inkChg chg="add del">
          <ac:chgData name="Viet Anh Nguyen" userId="b95f61ff061388d5" providerId="LiveId" clId="{365AB353-4AB0-48AF-A7AE-D4BD8981FA8C}" dt="2022-03-04T06:01:02.719" v="189"/>
          <ac:inkMkLst>
            <pc:docMk/>
            <pc:sldMk cId="3294112453" sldId="331"/>
            <ac:inkMk id="31" creationId="{BB7905A6-7632-4DF9-9F41-DBEF0C8B7724}"/>
          </ac:inkMkLst>
        </pc:inkChg>
        <pc:inkChg chg="add del">
          <ac:chgData name="Viet Anh Nguyen" userId="b95f61ff061388d5" providerId="LiveId" clId="{365AB353-4AB0-48AF-A7AE-D4BD8981FA8C}" dt="2022-03-04T06:01:02.719" v="189"/>
          <ac:inkMkLst>
            <pc:docMk/>
            <pc:sldMk cId="3294112453" sldId="331"/>
            <ac:inkMk id="32" creationId="{9B2D1762-7182-48CB-807C-F227009EAF62}"/>
          </ac:inkMkLst>
        </pc:inkChg>
        <pc:inkChg chg="add">
          <ac:chgData name="Viet Anh Nguyen" userId="b95f61ff061388d5" providerId="LiveId" clId="{365AB353-4AB0-48AF-A7AE-D4BD8981FA8C}" dt="2022-03-04T06:01:02.050" v="188" actId="9405"/>
          <ac:inkMkLst>
            <pc:docMk/>
            <pc:sldMk cId="3294112453" sldId="331"/>
            <ac:inkMk id="33" creationId="{2D132846-7D71-486C-8808-E2B6DAF5E6B6}"/>
          </ac:inkMkLst>
        </pc:inkChg>
        <pc:inkChg chg="add del">
          <ac:chgData name="Viet Anh Nguyen" userId="b95f61ff061388d5" providerId="LiveId" clId="{365AB353-4AB0-48AF-A7AE-D4BD8981FA8C}" dt="2022-03-04T06:01:04.294" v="192"/>
          <ac:inkMkLst>
            <pc:docMk/>
            <pc:sldMk cId="3294112453" sldId="331"/>
            <ac:inkMk id="34" creationId="{F79736EB-305D-4371-8AA7-5247D2B91ED4}"/>
          </ac:inkMkLst>
        </pc:inkChg>
        <pc:inkChg chg="add del">
          <ac:chgData name="Viet Anh Nguyen" userId="b95f61ff061388d5" providerId="LiveId" clId="{365AB353-4AB0-48AF-A7AE-D4BD8981FA8C}" dt="2022-03-04T06:01:04.294" v="192"/>
          <ac:inkMkLst>
            <pc:docMk/>
            <pc:sldMk cId="3294112453" sldId="331"/>
            <ac:inkMk id="35" creationId="{7D65993B-101A-4CA1-8014-45012CF5E487}"/>
          </ac:inkMkLst>
        </pc:inkChg>
        <pc:inkChg chg="add del">
          <ac:chgData name="Viet Anh Nguyen" userId="b95f61ff061388d5" providerId="LiveId" clId="{365AB353-4AB0-48AF-A7AE-D4BD8981FA8C}" dt="2022-03-04T06:01:04.294" v="192"/>
          <ac:inkMkLst>
            <pc:docMk/>
            <pc:sldMk cId="3294112453" sldId="331"/>
            <ac:inkMk id="36" creationId="{1EB3028D-C286-45A7-8402-9CFA8F1BEA11}"/>
          </ac:inkMkLst>
        </pc:inkChg>
        <pc:inkChg chg="add">
          <ac:chgData name="Viet Anh Nguyen" userId="b95f61ff061388d5" providerId="LiveId" clId="{365AB353-4AB0-48AF-A7AE-D4BD8981FA8C}" dt="2022-03-04T06:01:04.294" v="192"/>
          <ac:inkMkLst>
            <pc:docMk/>
            <pc:sldMk cId="3294112453" sldId="331"/>
            <ac:inkMk id="37" creationId="{BBB74A4A-6375-4BB4-B8A3-3D1351180A61}"/>
          </ac:inkMkLst>
        </pc:inkChg>
        <pc:inkChg chg="add del">
          <ac:chgData name="Viet Anh Nguyen" userId="b95f61ff061388d5" providerId="LiveId" clId="{365AB353-4AB0-48AF-A7AE-D4BD8981FA8C}" dt="2022-03-04T06:01:06.692" v="197"/>
          <ac:inkMkLst>
            <pc:docMk/>
            <pc:sldMk cId="3294112453" sldId="331"/>
            <ac:inkMk id="38" creationId="{A4F73484-78F3-4257-A947-3097A049A293}"/>
          </ac:inkMkLst>
        </pc:inkChg>
        <pc:inkChg chg="add del">
          <ac:chgData name="Viet Anh Nguyen" userId="b95f61ff061388d5" providerId="LiveId" clId="{365AB353-4AB0-48AF-A7AE-D4BD8981FA8C}" dt="2022-03-04T06:01:06.692" v="197"/>
          <ac:inkMkLst>
            <pc:docMk/>
            <pc:sldMk cId="3294112453" sldId="331"/>
            <ac:inkMk id="39" creationId="{E6FD1E9D-2009-4990-8E54-CE87DF620737}"/>
          </ac:inkMkLst>
        </pc:inkChg>
        <pc:inkChg chg="add del">
          <ac:chgData name="Viet Anh Nguyen" userId="b95f61ff061388d5" providerId="LiveId" clId="{365AB353-4AB0-48AF-A7AE-D4BD8981FA8C}" dt="2022-03-04T06:01:06.692" v="197"/>
          <ac:inkMkLst>
            <pc:docMk/>
            <pc:sldMk cId="3294112453" sldId="331"/>
            <ac:inkMk id="40" creationId="{81EF90EE-C48C-48B5-A7D3-662199C6DBA3}"/>
          </ac:inkMkLst>
        </pc:inkChg>
        <pc:inkChg chg="add del">
          <ac:chgData name="Viet Anh Nguyen" userId="b95f61ff061388d5" providerId="LiveId" clId="{365AB353-4AB0-48AF-A7AE-D4BD8981FA8C}" dt="2022-03-04T06:01:06.692" v="197"/>
          <ac:inkMkLst>
            <pc:docMk/>
            <pc:sldMk cId="3294112453" sldId="331"/>
            <ac:inkMk id="41" creationId="{08D330FE-60CA-4F57-B2FA-50B36CC4B109}"/>
          </ac:inkMkLst>
        </pc:inkChg>
        <pc:inkChg chg="add del">
          <ac:chgData name="Viet Anh Nguyen" userId="b95f61ff061388d5" providerId="LiveId" clId="{365AB353-4AB0-48AF-A7AE-D4BD8981FA8C}" dt="2022-03-04T06:01:07.315" v="199"/>
          <ac:inkMkLst>
            <pc:docMk/>
            <pc:sldMk cId="3294112453" sldId="331"/>
            <ac:inkMk id="42" creationId="{B18DA151-947E-4970-B0E8-1F973F167E36}"/>
          </ac:inkMkLst>
        </pc:inkChg>
        <pc:inkChg chg="add del">
          <ac:chgData name="Viet Anh Nguyen" userId="b95f61ff061388d5" providerId="LiveId" clId="{365AB353-4AB0-48AF-A7AE-D4BD8981FA8C}" dt="2022-03-04T06:01:07.315" v="199"/>
          <ac:inkMkLst>
            <pc:docMk/>
            <pc:sldMk cId="3294112453" sldId="331"/>
            <ac:inkMk id="43" creationId="{11D02D23-3BB6-43E9-AAA3-F40D69D446FB}"/>
          </ac:inkMkLst>
        </pc:inkChg>
        <pc:inkChg chg="add del">
          <ac:chgData name="Viet Anh Nguyen" userId="b95f61ff061388d5" providerId="LiveId" clId="{365AB353-4AB0-48AF-A7AE-D4BD8981FA8C}" dt="2022-03-04T06:01:16.719" v="226"/>
          <ac:inkMkLst>
            <pc:docMk/>
            <pc:sldMk cId="3294112453" sldId="331"/>
            <ac:inkMk id="44" creationId="{93758FB1-9BEB-4477-8D36-798B6C212EE4}"/>
          </ac:inkMkLst>
        </pc:inkChg>
        <pc:inkChg chg="add del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45" creationId="{D21E57C5-B5FB-4DFA-8980-718125F82696}"/>
          </ac:inkMkLst>
        </pc:inkChg>
        <pc:inkChg chg="add del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46" creationId="{080F5764-67A4-4524-9D71-2EC6D9FF28E0}"/>
          </ac:inkMkLst>
        </pc:inkChg>
        <pc:inkChg chg="add del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47" creationId="{5BCC20E3-9A0C-461D-8D13-27A1667409A9}"/>
          </ac:inkMkLst>
        </pc:inkChg>
        <pc:inkChg chg="add del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48" creationId="{2DE5233D-080F-4C2A-BCD3-65321B5A0674}"/>
          </ac:inkMkLst>
        </pc:inkChg>
        <pc:inkChg chg="add del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49" creationId="{F5E03083-38C8-4A98-B9F5-E620519B9A56}"/>
          </ac:inkMkLst>
        </pc:inkChg>
        <pc:inkChg chg="add del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50" creationId="{64DA820D-F7A2-47C2-A410-24F45385AF19}"/>
          </ac:inkMkLst>
        </pc:inkChg>
        <pc:inkChg chg="add del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51" creationId="{AF0E8F07-9642-486C-AF9B-BBAFA848B4CE}"/>
          </ac:inkMkLst>
        </pc:inkChg>
        <pc:inkChg chg="add">
          <ac:chgData name="Viet Anh Nguyen" userId="b95f61ff061388d5" providerId="LiveId" clId="{365AB353-4AB0-48AF-A7AE-D4BD8981FA8C}" dt="2022-03-04T06:01:10.178" v="207" actId="9405"/>
          <ac:inkMkLst>
            <pc:docMk/>
            <pc:sldMk cId="3294112453" sldId="331"/>
            <ac:inkMk id="52" creationId="{B09ED49F-E018-45EC-9C02-686D9B6B246B}"/>
          </ac:inkMkLst>
        </pc:inkChg>
        <pc:inkChg chg="add">
          <ac:chgData name="Viet Anh Nguyen" userId="b95f61ff061388d5" providerId="LiveId" clId="{365AB353-4AB0-48AF-A7AE-D4BD8981FA8C}" dt="2022-03-04T06:01:10.680" v="208"/>
          <ac:inkMkLst>
            <pc:docMk/>
            <pc:sldMk cId="3294112453" sldId="331"/>
            <ac:inkMk id="53" creationId="{6AEAF85E-4F6E-44EF-9C2E-10A16DD685F9}"/>
          </ac:inkMkLst>
        </pc:inkChg>
        <pc:inkChg chg="add del">
          <ac:chgData name="Viet Anh Nguyen" userId="b95f61ff061388d5" providerId="LiveId" clId="{365AB353-4AB0-48AF-A7AE-D4BD8981FA8C}" dt="2022-03-04T06:01:13.192" v="215"/>
          <ac:inkMkLst>
            <pc:docMk/>
            <pc:sldMk cId="3294112453" sldId="331"/>
            <ac:inkMk id="54" creationId="{53625120-40D7-4EA8-BB12-A919C3FFD610}"/>
          </ac:inkMkLst>
        </pc:inkChg>
        <pc:inkChg chg="add del">
          <ac:chgData name="Viet Anh Nguyen" userId="b95f61ff061388d5" providerId="LiveId" clId="{365AB353-4AB0-48AF-A7AE-D4BD8981FA8C}" dt="2022-03-04T06:01:13.192" v="215"/>
          <ac:inkMkLst>
            <pc:docMk/>
            <pc:sldMk cId="3294112453" sldId="331"/>
            <ac:inkMk id="55" creationId="{DFEE0E34-6653-4AEE-ACD1-D36C24D22DB3}"/>
          </ac:inkMkLst>
        </pc:inkChg>
        <pc:inkChg chg="add del">
          <ac:chgData name="Viet Anh Nguyen" userId="b95f61ff061388d5" providerId="LiveId" clId="{365AB353-4AB0-48AF-A7AE-D4BD8981FA8C}" dt="2022-03-04T06:01:13.192" v="215"/>
          <ac:inkMkLst>
            <pc:docMk/>
            <pc:sldMk cId="3294112453" sldId="331"/>
            <ac:inkMk id="56" creationId="{92359DD2-4056-41C1-9646-010FAF6E50D1}"/>
          </ac:inkMkLst>
        </pc:inkChg>
        <pc:inkChg chg="add del">
          <ac:chgData name="Viet Anh Nguyen" userId="b95f61ff061388d5" providerId="LiveId" clId="{365AB353-4AB0-48AF-A7AE-D4BD8981FA8C}" dt="2022-03-04T06:01:13.192" v="215"/>
          <ac:inkMkLst>
            <pc:docMk/>
            <pc:sldMk cId="3294112453" sldId="331"/>
            <ac:inkMk id="57" creationId="{696402A8-3481-40AB-B88E-8171EF9086A9}"/>
          </ac:inkMkLst>
        </pc:inkChg>
        <pc:inkChg chg="add del">
          <ac:chgData name="Viet Anh Nguyen" userId="b95f61ff061388d5" providerId="LiveId" clId="{365AB353-4AB0-48AF-A7AE-D4BD8981FA8C}" dt="2022-03-04T06:01:13.192" v="215"/>
          <ac:inkMkLst>
            <pc:docMk/>
            <pc:sldMk cId="3294112453" sldId="331"/>
            <ac:inkMk id="58" creationId="{11815780-F846-4AEB-A5CA-B9F830BFC894}"/>
          </ac:inkMkLst>
        </pc:inkChg>
        <pc:inkChg chg="add">
          <ac:chgData name="Viet Anh Nguyen" userId="b95f61ff061388d5" providerId="LiveId" clId="{365AB353-4AB0-48AF-A7AE-D4BD8981FA8C}" dt="2022-03-04T06:01:12.468" v="214" actId="9405"/>
          <ac:inkMkLst>
            <pc:docMk/>
            <pc:sldMk cId="3294112453" sldId="331"/>
            <ac:inkMk id="59" creationId="{97B0235C-137D-42FB-BB7E-90C9E9A947B6}"/>
          </ac:inkMkLst>
        </pc:inkChg>
        <pc:inkChg chg="add">
          <ac:chgData name="Viet Anh Nguyen" userId="b95f61ff061388d5" providerId="LiveId" clId="{365AB353-4AB0-48AF-A7AE-D4BD8981FA8C}" dt="2022-03-04T06:01:13.192" v="215"/>
          <ac:inkMkLst>
            <pc:docMk/>
            <pc:sldMk cId="3294112453" sldId="331"/>
            <ac:inkMk id="60" creationId="{05E43219-96E6-4AEE-9E2F-92E99C33C418}"/>
          </ac:inkMkLst>
        </pc:inkChg>
        <pc:inkChg chg="add del">
          <ac:chgData name="Viet Anh Nguyen" userId="b95f61ff061388d5" providerId="LiveId" clId="{365AB353-4AB0-48AF-A7AE-D4BD8981FA8C}" dt="2022-03-04T06:01:15.177" v="222"/>
          <ac:inkMkLst>
            <pc:docMk/>
            <pc:sldMk cId="3294112453" sldId="331"/>
            <ac:inkMk id="61" creationId="{CDEF672E-298D-40EA-9F03-56298C1C0DAC}"/>
          </ac:inkMkLst>
        </pc:inkChg>
        <pc:inkChg chg="add del">
          <ac:chgData name="Viet Anh Nguyen" userId="b95f61ff061388d5" providerId="LiveId" clId="{365AB353-4AB0-48AF-A7AE-D4BD8981FA8C}" dt="2022-03-04T06:01:15.177" v="222"/>
          <ac:inkMkLst>
            <pc:docMk/>
            <pc:sldMk cId="3294112453" sldId="331"/>
            <ac:inkMk id="62" creationId="{45F1CB64-25F0-41D2-810C-49FB5B4D1103}"/>
          </ac:inkMkLst>
        </pc:inkChg>
        <pc:inkChg chg="add del">
          <ac:chgData name="Viet Anh Nguyen" userId="b95f61ff061388d5" providerId="LiveId" clId="{365AB353-4AB0-48AF-A7AE-D4BD8981FA8C}" dt="2022-03-04T06:01:15.177" v="222"/>
          <ac:inkMkLst>
            <pc:docMk/>
            <pc:sldMk cId="3294112453" sldId="331"/>
            <ac:inkMk id="63" creationId="{759F501A-9923-482B-A923-2E98FB905AE7}"/>
          </ac:inkMkLst>
        </pc:inkChg>
        <pc:inkChg chg="add del">
          <ac:chgData name="Viet Anh Nguyen" userId="b95f61ff061388d5" providerId="LiveId" clId="{365AB353-4AB0-48AF-A7AE-D4BD8981FA8C}" dt="2022-03-04T06:01:15.177" v="222"/>
          <ac:inkMkLst>
            <pc:docMk/>
            <pc:sldMk cId="3294112453" sldId="331"/>
            <ac:inkMk id="64" creationId="{675A443B-960B-4FF4-B95C-B00DBC65C6B9}"/>
          </ac:inkMkLst>
        </pc:inkChg>
        <pc:inkChg chg="add del">
          <ac:chgData name="Viet Anh Nguyen" userId="b95f61ff061388d5" providerId="LiveId" clId="{365AB353-4AB0-48AF-A7AE-D4BD8981FA8C}" dt="2022-03-04T06:01:15.177" v="222"/>
          <ac:inkMkLst>
            <pc:docMk/>
            <pc:sldMk cId="3294112453" sldId="331"/>
            <ac:inkMk id="65" creationId="{95EDDCB0-26D1-477F-8285-D57B320C6C9F}"/>
          </ac:inkMkLst>
        </pc:inkChg>
        <pc:inkChg chg="add">
          <ac:chgData name="Viet Anh Nguyen" userId="b95f61ff061388d5" providerId="LiveId" clId="{365AB353-4AB0-48AF-A7AE-D4BD8981FA8C}" dt="2022-03-04T06:01:14.613" v="221" actId="9405"/>
          <ac:inkMkLst>
            <pc:docMk/>
            <pc:sldMk cId="3294112453" sldId="331"/>
            <ac:inkMk id="66" creationId="{0298E100-8E31-4BF3-8047-9FD12D0BF023}"/>
          </ac:inkMkLst>
        </pc:inkChg>
        <pc:inkChg chg="add del">
          <ac:chgData name="Viet Anh Nguyen" userId="b95f61ff061388d5" providerId="LiveId" clId="{365AB353-4AB0-48AF-A7AE-D4BD8981FA8C}" dt="2022-03-04T06:01:16.719" v="226"/>
          <ac:inkMkLst>
            <pc:docMk/>
            <pc:sldMk cId="3294112453" sldId="331"/>
            <ac:inkMk id="67" creationId="{53A9017E-FB32-41BF-A69F-8CCF193A81A7}"/>
          </ac:inkMkLst>
        </pc:inkChg>
        <pc:inkChg chg="add del">
          <ac:chgData name="Viet Anh Nguyen" userId="b95f61ff061388d5" providerId="LiveId" clId="{365AB353-4AB0-48AF-A7AE-D4BD8981FA8C}" dt="2022-03-04T06:01:16.719" v="226"/>
          <ac:inkMkLst>
            <pc:docMk/>
            <pc:sldMk cId="3294112453" sldId="331"/>
            <ac:inkMk id="68" creationId="{107266B3-F6DB-4570-AD31-696D5703E658}"/>
          </ac:inkMkLst>
        </pc:inkChg>
        <pc:inkChg chg="add del">
          <ac:chgData name="Viet Anh Nguyen" userId="b95f61ff061388d5" providerId="LiveId" clId="{365AB353-4AB0-48AF-A7AE-D4BD8981FA8C}" dt="2022-03-04T06:01:16.719" v="226"/>
          <ac:inkMkLst>
            <pc:docMk/>
            <pc:sldMk cId="3294112453" sldId="331"/>
            <ac:inkMk id="69" creationId="{4E2A5AC1-FAB4-4046-B073-4D254515E51F}"/>
          </ac:inkMkLst>
        </pc:inkChg>
        <pc:inkChg chg="add del">
          <ac:chgData name="Viet Anh Nguyen" userId="b95f61ff061388d5" providerId="LiveId" clId="{365AB353-4AB0-48AF-A7AE-D4BD8981FA8C}" dt="2022-03-04T06:01:16.719" v="226"/>
          <ac:inkMkLst>
            <pc:docMk/>
            <pc:sldMk cId="3294112453" sldId="331"/>
            <ac:inkMk id="70" creationId="{3EFBDD05-D4BA-4D28-B953-07F8BB5B1E4A}"/>
          </ac:inkMkLst>
        </pc:inkChg>
        <pc:inkChg chg="add">
          <ac:chgData name="Viet Anh Nguyen" userId="b95f61ff061388d5" providerId="LiveId" clId="{365AB353-4AB0-48AF-A7AE-D4BD8981FA8C}" dt="2022-03-04T06:01:16.719" v="226"/>
          <ac:inkMkLst>
            <pc:docMk/>
            <pc:sldMk cId="3294112453" sldId="331"/>
            <ac:inkMk id="71" creationId="{EC7484CD-7EDB-47FC-BEE1-B6C81EC68E02}"/>
          </ac:inkMkLst>
        </pc:inkChg>
        <pc:inkChg chg="add del">
          <ac:chgData name="Viet Anh Nguyen" userId="b95f61ff061388d5" providerId="LiveId" clId="{365AB353-4AB0-48AF-A7AE-D4BD8981FA8C}" dt="2022-03-04T06:01:18.467" v="229"/>
          <ac:inkMkLst>
            <pc:docMk/>
            <pc:sldMk cId="3294112453" sldId="331"/>
            <ac:inkMk id="72" creationId="{22DD145E-CDD9-4A38-9B75-450553404032}"/>
          </ac:inkMkLst>
        </pc:inkChg>
        <pc:inkChg chg="add del">
          <ac:chgData name="Viet Anh Nguyen" userId="b95f61ff061388d5" providerId="LiveId" clId="{365AB353-4AB0-48AF-A7AE-D4BD8981FA8C}" dt="2022-03-04T06:01:18.467" v="229"/>
          <ac:inkMkLst>
            <pc:docMk/>
            <pc:sldMk cId="3294112453" sldId="331"/>
            <ac:inkMk id="73" creationId="{9FCB060D-F91F-4321-B90A-0F96C65B1EFE}"/>
          </ac:inkMkLst>
        </pc:inkChg>
        <pc:inkChg chg="add">
          <ac:chgData name="Viet Anh Nguyen" userId="b95f61ff061388d5" providerId="LiveId" clId="{365AB353-4AB0-48AF-A7AE-D4BD8981FA8C}" dt="2022-03-04T06:01:18.467" v="229"/>
          <ac:inkMkLst>
            <pc:docMk/>
            <pc:sldMk cId="3294112453" sldId="331"/>
            <ac:inkMk id="74" creationId="{AD7895F5-941F-4007-A78C-FE6BFA5B24C5}"/>
          </ac:inkMkLst>
        </pc:inkChg>
        <pc:inkChg chg="add">
          <ac:chgData name="Viet Anh Nguyen" userId="b95f61ff061388d5" providerId="LiveId" clId="{365AB353-4AB0-48AF-A7AE-D4BD8981FA8C}" dt="2022-03-04T06:01:18.849" v="230" actId="9405"/>
          <ac:inkMkLst>
            <pc:docMk/>
            <pc:sldMk cId="3294112453" sldId="331"/>
            <ac:inkMk id="75" creationId="{F7B6F0BC-58CA-4AE3-9B2E-E40C99AF8BD1}"/>
          </ac:inkMkLst>
        </pc:inkChg>
        <pc:inkChg chg="add del">
          <ac:chgData name="Viet Anh Nguyen" userId="b95f61ff061388d5" providerId="LiveId" clId="{365AB353-4AB0-48AF-A7AE-D4BD8981FA8C}" dt="2022-03-04T06:01:24.405" v="235"/>
          <ac:inkMkLst>
            <pc:docMk/>
            <pc:sldMk cId="3294112453" sldId="331"/>
            <ac:inkMk id="76" creationId="{D303CC25-9116-4DDC-9094-55B8790F0AAD}"/>
          </ac:inkMkLst>
        </pc:inkChg>
        <pc:inkChg chg="add del">
          <ac:chgData name="Viet Anh Nguyen" userId="b95f61ff061388d5" providerId="LiveId" clId="{365AB353-4AB0-48AF-A7AE-D4BD8981FA8C}" dt="2022-03-04T06:01:24.405" v="235"/>
          <ac:inkMkLst>
            <pc:docMk/>
            <pc:sldMk cId="3294112453" sldId="331"/>
            <ac:inkMk id="77" creationId="{135EF5C5-49E9-4F3F-941C-A4B07040FC70}"/>
          </ac:inkMkLst>
        </pc:inkChg>
        <pc:inkChg chg="add del">
          <ac:chgData name="Viet Anh Nguyen" userId="b95f61ff061388d5" providerId="LiveId" clId="{365AB353-4AB0-48AF-A7AE-D4BD8981FA8C}" dt="2022-03-04T06:01:24.405" v="235"/>
          <ac:inkMkLst>
            <pc:docMk/>
            <pc:sldMk cId="3294112453" sldId="331"/>
            <ac:inkMk id="78" creationId="{A3DCF354-DEF1-4D5C-BB86-9342CCBF28D3}"/>
          </ac:inkMkLst>
        </pc:inkChg>
        <pc:inkChg chg="add">
          <ac:chgData name="Viet Anh Nguyen" userId="b95f61ff061388d5" providerId="LiveId" clId="{365AB353-4AB0-48AF-A7AE-D4BD8981FA8C}" dt="2022-03-04T06:01:23.479" v="234" actId="9405"/>
          <ac:inkMkLst>
            <pc:docMk/>
            <pc:sldMk cId="3294112453" sldId="331"/>
            <ac:inkMk id="79" creationId="{E0350705-BEA4-468A-96A8-12E4003F86FA}"/>
          </ac:inkMkLst>
        </pc:inkChg>
        <pc:inkChg chg="add">
          <ac:chgData name="Viet Anh Nguyen" userId="b95f61ff061388d5" providerId="LiveId" clId="{365AB353-4AB0-48AF-A7AE-D4BD8981FA8C}" dt="2022-03-04T06:01:24.405" v="235"/>
          <ac:inkMkLst>
            <pc:docMk/>
            <pc:sldMk cId="3294112453" sldId="331"/>
            <ac:inkMk id="80" creationId="{767F8B6B-86C3-442B-A685-3F966F3F4D05}"/>
          </ac:inkMkLst>
        </pc:inkChg>
        <pc:inkChg chg="add del">
          <ac:chgData name="Viet Anh Nguyen" userId="b95f61ff061388d5" providerId="LiveId" clId="{365AB353-4AB0-48AF-A7AE-D4BD8981FA8C}" dt="2022-03-04T06:01:25.581" v="238"/>
          <ac:inkMkLst>
            <pc:docMk/>
            <pc:sldMk cId="3294112453" sldId="331"/>
            <ac:inkMk id="81" creationId="{FD3A34BC-343E-4953-AC72-80C9EF1BCF86}"/>
          </ac:inkMkLst>
        </pc:inkChg>
        <pc:inkChg chg="add del">
          <ac:chgData name="Viet Anh Nguyen" userId="b95f61ff061388d5" providerId="LiveId" clId="{365AB353-4AB0-48AF-A7AE-D4BD8981FA8C}" dt="2022-03-04T06:01:25.581" v="238"/>
          <ac:inkMkLst>
            <pc:docMk/>
            <pc:sldMk cId="3294112453" sldId="331"/>
            <ac:inkMk id="82" creationId="{8F350DAF-0679-4958-88D9-485F3EF5969B}"/>
          </ac:inkMkLst>
        </pc:inkChg>
        <pc:inkChg chg="add del">
          <ac:chgData name="Viet Anh Nguyen" userId="b95f61ff061388d5" providerId="LiveId" clId="{365AB353-4AB0-48AF-A7AE-D4BD8981FA8C}" dt="2022-03-04T06:01:26.689" v="241"/>
          <ac:inkMkLst>
            <pc:docMk/>
            <pc:sldMk cId="3294112453" sldId="331"/>
            <ac:inkMk id="83" creationId="{1E85726D-B351-4619-9BE6-1984B6A76359}"/>
          </ac:inkMkLst>
        </pc:inkChg>
        <pc:inkChg chg="add del">
          <ac:chgData name="Viet Anh Nguyen" userId="b95f61ff061388d5" providerId="LiveId" clId="{365AB353-4AB0-48AF-A7AE-D4BD8981FA8C}" dt="2022-03-04T06:01:26.689" v="241"/>
          <ac:inkMkLst>
            <pc:docMk/>
            <pc:sldMk cId="3294112453" sldId="331"/>
            <ac:inkMk id="84" creationId="{C078DE9C-82B0-4A83-AA08-16ACA19F0AC6}"/>
          </ac:inkMkLst>
        </pc:inkChg>
        <pc:inkChg chg="add del">
          <ac:chgData name="Viet Anh Nguyen" userId="b95f61ff061388d5" providerId="LiveId" clId="{365AB353-4AB0-48AF-A7AE-D4BD8981FA8C}" dt="2022-03-04T06:01:26.689" v="241"/>
          <ac:inkMkLst>
            <pc:docMk/>
            <pc:sldMk cId="3294112453" sldId="331"/>
            <ac:inkMk id="85" creationId="{50340459-C3C0-4718-A7C3-BB7471D63B22}"/>
          </ac:inkMkLst>
        </pc:inkChg>
        <pc:inkChg chg="add">
          <ac:chgData name="Viet Anh Nguyen" userId="b95f61ff061388d5" providerId="LiveId" clId="{365AB353-4AB0-48AF-A7AE-D4BD8981FA8C}" dt="2022-03-04T06:01:26.689" v="241"/>
          <ac:inkMkLst>
            <pc:docMk/>
            <pc:sldMk cId="3294112453" sldId="331"/>
            <ac:inkMk id="86" creationId="{923604F0-C441-4C4C-9516-6677BE050FA2}"/>
          </ac:inkMkLst>
        </pc:inkChg>
        <pc:inkChg chg="add del">
          <ac:chgData name="Viet Anh Nguyen" userId="b95f61ff061388d5" providerId="LiveId" clId="{365AB353-4AB0-48AF-A7AE-D4BD8981FA8C}" dt="2022-03-04T06:01:28.110" v="245"/>
          <ac:inkMkLst>
            <pc:docMk/>
            <pc:sldMk cId="3294112453" sldId="331"/>
            <ac:inkMk id="87" creationId="{8DDBD4CC-8061-424F-9F2D-5B46BC111193}"/>
          </ac:inkMkLst>
        </pc:inkChg>
        <pc:inkChg chg="add del">
          <ac:chgData name="Viet Anh Nguyen" userId="b95f61ff061388d5" providerId="LiveId" clId="{365AB353-4AB0-48AF-A7AE-D4BD8981FA8C}" dt="2022-03-04T06:01:28.110" v="245"/>
          <ac:inkMkLst>
            <pc:docMk/>
            <pc:sldMk cId="3294112453" sldId="331"/>
            <ac:inkMk id="88" creationId="{6A600713-4E4D-4E7B-B165-BACAB748483B}"/>
          </ac:inkMkLst>
        </pc:inkChg>
        <pc:inkChg chg="add">
          <ac:chgData name="Viet Anh Nguyen" userId="b95f61ff061388d5" providerId="LiveId" clId="{365AB353-4AB0-48AF-A7AE-D4BD8981FA8C}" dt="2022-03-04T06:01:27.512" v="244" actId="9405"/>
          <ac:inkMkLst>
            <pc:docMk/>
            <pc:sldMk cId="3294112453" sldId="331"/>
            <ac:inkMk id="89" creationId="{F69F45D1-B6F1-4838-ADF6-6AC4F296C962}"/>
          </ac:inkMkLst>
        </pc:inkChg>
        <pc:inkChg chg="add">
          <ac:chgData name="Viet Anh Nguyen" userId="b95f61ff061388d5" providerId="LiveId" clId="{365AB353-4AB0-48AF-A7AE-D4BD8981FA8C}" dt="2022-03-04T06:01:28.110" v="245"/>
          <ac:inkMkLst>
            <pc:docMk/>
            <pc:sldMk cId="3294112453" sldId="331"/>
            <ac:inkMk id="90" creationId="{A48595B0-DD05-44FE-AC06-AB8B422B38D5}"/>
          </ac:inkMkLst>
        </pc:inkChg>
        <pc:inkChg chg="add del">
          <ac:chgData name="Viet Anh Nguyen" userId="b95f61ff061388d5" providerId="LiveId" clId="{365AB353-4AB0-48AF-A7AE-D4BD8981FA8C}" dt="2022-03-04T06:01:29.870" v="248"/>
          <ac:inkMkLst>
            <pc:docMk/>
            <pc:sldMk cId="3294112453" sldId="331"/>
            <ac:inkMk id="91" creationId="{FE3EE814-32ED-4625-AA7B-D7C497C5E915}"/>
          </ac:inkMkLst>
        </pc:inkChg>
        <pc:inkChg chg="add del">
          <ac:chgData name="Viet Anh Nguyen" userId="b95f61ff061388d5" providerId="LiveId" clId="{365AB353-4AB0-48AF-A7AE-D4BD8981FA8C}" dt="2022-03-04T06:01:29.870" v="248"/>
          <ac:inkMkLst>
            <pc:docMk/>
            <pc:sldMk cId="3294112453" sldId="331"/>
            <ac:inkMk id="92" creationId="{F8A87B1C-811A-43CB-8C3C-F0E1EC6F1EB2}"/>
          </ac:inkMkLst>
        </pc:inkChg>
        <pc:inkChg chg="add">
          <ac:chgData name="Viet Anh Nguyen" userId="b95f61ff061388d5" providerId="LiveId" clId="{365AB353-4AB0-48AF-A7AE-D4BD8981FA8C}" dt="2022-03-04T06:01:29.870" v="248"/>
          <ac:inkMkLst>
            <pc:docMk/>
            <pc:sldMk cId="3294112453" sldId="331"/>
            <ac:inkMk id="93" creationId="{7BA802C2-C300-41AD-B8F4-E1A62D96C6CD}"/>
          </ac:inkMkLst>
        </pc:inkChg>
        <pc:inkChg chg="add del">
          <ac:chgData name="Viet Anh Nguyen" userId="b95f61ff061388d5" providerId="LiveId" clId="{365AB353-4AB0-48AF-A7AE-D4BD8981FA8C}" dt="2022-03-04T06:01:33.407" v="256"/>
          <ac:inkMkLst>
            <pc:docMk/>
            <pc:sldMk cId="3294112453" sldId="331"/>
            <ac:inkMk id="94" creationId="{283F014E-F7ED-4244-A95C-04A71FFB8FB5}"/>
          </ac:inkMkLst>
        </pc:inkChg>
        <pc:inkChg chg="add">
          <ac:chgData name="Viet Anh Nguyen" userId="b95f61ff061388d5" providerId="LiveId" clId="{365AB353-4AB0-48AF-A7AE-D4BD8981FA8C}" dt="2022-03-04T06:01:30.898" v="250" actId="9405"/>
          <ac:inkMkLst>
            <pc:docMk/>
            <pc:sldMk cId="3294112453" sldId="331"/>
            <ac:inkMk id="95" creationId="{44328A7D-8775-474B-B396-01A749CAB0AF}"/>
          </ac:inkMkLst>
        </pc:inkChg>
        <pc:inkChg chg="add del">
          <ac:chgData name="Viet Anh Nguyen" userId="b95f61ff061388d5" providerId="LiveId" clId="{365AB353-4AB0-48AF-A7AE-D4BD8981FA8C}" dt="2022-03-04T06:01:32.362" v="253"/>
          <ac:inkMkLst>
            <pc:docMk/>
            <pc:sldMk cId="3294112453" sldId="331"/>
            <ac:inkMk id="96" creationId="{5FB2F0D3-0DB3-4080-B483-61D03EA1D277}"/>
          </ac:inkMkLst>
        </pc:inkChg>
        <pc:inkChg chg="add del">
          <ac:chgData name="Viet Anh Nguyen" userId="b95f61ff061388d5" providerId="LiveId" clId="{365AB353-4AB0-48AF-A7AE-D4BD8981FA8C}" dt="2022-03-04T06:01:32.362" v="253"/>
          <ac:inkMkLst>
            <pc:docMk/>
            <pc:sldMk cId="3294112453" sldId="331"/>
            <ac:inkMk id="97" creationId="{C7301407-F006-4AAC-98B2-B14E8A30D29A}"/>
          </ac:inkMkLst>
        </pc:inkChg>
        <pc:inkChg chg="add del">
          <ac:chgData name="Viet Anh Nguyen" userId="b95f61ff061388d5" providerId="LiveId" clId="{365AB353-4AB0-48AF-A7AE-D4BD8981FA8C}" dt="2022-03-04T06:01:33.407" v="256"/>
          <ac:inkMkLst>
            <pc:docMk/>
            <pc:sldMk cId="3294112453" sldId="331"/>
            <ac:inkMk id="98" creationId="{4038CE1C-A2FF-4141-9175-3119E3DF9B41}"/>
          </ac:inkMkLst>
        </pc:inkChg>
        <pc:inkChg chg="add del">
          <ac:chgData name="Viet Anh Nguyen" userId="b95f61ff061388d5" providerId="LiveId" clId="{365AB353-4AB0-48AF-A7AE-D4BD8981FA8C}" dt="2022-03-04T06:01:33.407" v="256"/>
          <ac:inkMkLst>
            <pc:docMk/>
            <pc:sldMk cId="3294112453" sldId="331"/>
            <ac:inkMk id="99" creationId="{381C6315-FC33-44B5-B9D6-268D431D8019}"/>
          </ac:inkMkLst>
        </pc:inkChg>
        <pc:inkChg chg="add del">
          <ac:chgData name="Viet Anh Nguyen" userId="b95f61ff061388d5" providerId="LiveId" clId="{365AB353-4AB0-48AF-A7AE-D4BD8981FA8C}" dt="2022-03-04T06:01:33.407" v="256"/>
          <ac:inkMkLst>
            <pc:docMk/>
            <pc:sldMk cId="3294112453" sldId="331"/>
            <ac:inkMk id="100" creationId="{83C62A5D-384F-4262-8333-8097A4EE9B9D}"/>
          </ac:inkMkLst>
        </pc:inkChg>
        <pc:inkChg chg="add">
          <ac:chgData name="Viet Anh Nguyen" userId="b95f61ff061388d5" providerId="LiveId" clId="{365AB353-4AB0-48AF-A7AE-D4BD8981FA8C}" dt="2022-03-04T06:01:33.407" v="256"/>
          <ac:inkMkLst>
            <pc:docMk/>
            <pc:sldMk cId="3294112453" sldId="331"/>
            <ac:inkMk id="101" creationId="{4612CDB6-0F1C-4125-AB75-0C6A6257A54C}"/>
          </ac:inkMkLst>
        </pc:inkChg>
        <pc:inkChg chg="add del">
          <ac:chgData name="Viet Anh Nguyen" userId="b95f61ff061388d5" providerId="LiveId" clId="{365AB353-4AB0-48AF-A7AE-D4BD8981FA8C}" dt="2022-03-04T06:01:35.399" v="261"/>
          <ac:inkMkLst>
            <pc:docMk/>
            <pc:sldMk cId="3294112453" sldId="331"/>
            <ac:inkMk id="102" creationId="{1DE425AD-8877-4413-B7C4-F0D466F73C47}"/>
          </ac:inkMkLst>
        </pc:inkChg>
        <pc:inkChg chg="add del">
          <ac:chgData name="Viet Anh Nguyen" userId="b95f61ff061388d5" providerId="LiveId" clId="{365AB353-4AB0-48AF-A7AE-D4BD8981FA8C}" dt="2022-03-04T06:01:35.399" v="261"/>
          <ac:inkMkLst>
            <pc:docMk/>
            <pc:sldMk cId="3294112453" sldId="331"/>
            <ac:inkMk id="103" creationId="{ACE99D88-829D-4B8E-846F-476B4E761FD1}"/>
          </ac:inkMkLst>
        </pc:inkChg>
        <pc:inkChg chg="add del">
          <ac:chgData name="Viet Anh Nguyen" userId="b95f61ff061388d5" providerId="LiveId" clId="{365AB353-4AB0-48AF-A7AE-D4BD8981FA8C}" dt="2022-03-04T06:01:35.399" v="261"/>
          <ac:inkMkLst>
            <pc:docMk/>
            <pc:sldMk cId="3294112453" sldId="331"/>
            <ac:inkMk id="104" creationId="{25D24018-AB93-40A7-BB87-8929EF8EC71B}"/>
          </ac:inkMkLst>
        </pc:inkChg>
        <pc:inkChg chg="add del">
          <ac:chgData name="Viet Anh Nguyen" userId="b95f61ff061388d5" providerId="LiveId" clId="{365AB353-4AB0-48AF-A7AE-D4BD8981FA8C}" dt="2022-03-04T06:01:35.399" v="261"/>
          <ac:inkMkLst>
            <pc:docMk/>
            <pc:sldMk cId="3294112453" sldId="331"/>
            <ac:inkMk id="105" creationId="{7A682FE6-AC6A-4BD2-9547-6D0E8B6ABF77}"/>
          </ac:inkMkLst>
        </pc:inkChg>
        <pc:inkChg chg="add">
          <ac:chgData name="Viet Anh Nguyen" userId="b95f61ff061388d5" providerId="LiveId" clId="{365AB353-4AB0-48AF-A7AE-D4BD8981FA8C}" dt="2022-03-04T06:01:35.399" v="261"/>
          <ac:inkMkLst>
            <pc:docMk/>
            <pc:sldMk cId="3294112453" sldId="331"/>
            <ac:inkMk id="106" creationId="{AD891C65-B732-4383-A83E-EC4EFDF37906}"/>
          </ac:inkMkLst>
        </pc:inkChg>
        <pc:inkChg chg="add">
          <ac:chgData name="Viet Anh Nguyen" userId="b95f61ff061388d5" providerId="LiveId" clId="{365AB353-4AB0-48AF-A7AE-D4BD8981FA8C}" dt="2022-03-04T06:01:35.845" v="262" actId="9405"/>
          <ac:inkMkLst>
            <pc:docMk/>
            <pc:sldMk cId="3294112453" sldId="331"/>
            <ac:inkMk id="107" creationId="{A4DDD88C-522D-4720-8E61-494D9168EF39}"/>
          </ac:inkMkLst>
        </pc:inkChg>
        <pc:inkChg chg="add del">
          <ac:chgData name="Viet Anh Nguyen" userId="b95f61ff061388d5" providerId="LiveId" clId="{365AB353-4AB0-48AF-A7AE-D4BD8981FA8C}" dt="2022-03-04T06:01:38.499" v="268"/>
          <ac:inkMkLst>
            <pc:docMk/>
            <pc:sldMk cId="3294112453" sldId="331"/>
            <ac:inkMk id="108" creationId="{9BB2EA55-2597-48E0-A570-7F7E5622F037}"/>
          </ac:inkMkLst>
        </pc:inkChg>
        <pc:inkChg chg="add del">
          <ac:chgData name="Viet Anh Nguyen" userId="b95f61ff061388d5" providerId="LiveId" clId="{365AB353-4AB0-48AF-A7AE-D4BD8981FA8C}" dt="2022-03-04T06:01:38.499" v="268"/>
          <ac:inkMkLst>
            <pc:docMk/>
            <pc:sldMk cId="3294112453" sldId="331"/>
            <ac:inkMk id="109" creationId="{6BABCBCB-4F32-4F54-95B8-B857C03A854C}"/>
          </ac:inkMkLst>
        </pc:inkChg>
        <pc:inkChg chg="add del">
          <ac:chgData name="Viet Anh Nguyen" userId="b95f61ff061388d5" providerId="LiveId" clId="{365AB353-4AB0-48AF-A7AE-D4BD8981FA8C}" dt="2022-03-04T06:01:38.499" v="268"/>
          <ac:inkMkLst>
            <pc:docMk/>
            <pc:sldMk cId="3294112453" sldId="331"/>
            <ac:inkMk id="110" creationId="{8294D4FF-C250-47D8-9B17-53EA9211987E}"/>
          </ac:inkMkLst>
        </pc:inkChg>
        <pc:inkChg chg="add del">
          <ac:chgData name="Viet Anh Nguyen" userId="b95f61ff061388d5" providerId="LiveId" clId="{365AB353-4AB0-48AF-A7AE-D4BD8981FA8C}" dt="2022-03-04T06:01:38.499" v="268"/>
          <ac:inkMkLst>
            <pc:docMk/>
            <pc:sldMk cId="3294112453" sldId="331"/>
            <ac:inkMk id="111" creationId="{A78E33B7-178B-4EC4-B6E8-2328405E8CCB}"/>
          </ac:inkMkLst>
        </pc:inkChg>
        <pc:inkChg chg="add del">
          <ac:chgData name="Viet Anh Nguyen" userId="b95f61ff061388d5" providerId="LiveId" clId="{365AB353-4AB0-48AF-A7AE-D4BD8981FA8C}" dt="2022-03-04T06:01:38.499" v="268"/>
          <ac:inkMkLst>
            <pc:docMk/>
            <pc:sldMk cId="3294112453" sldId="331"/>
            <ac:inkMk id="112" creationId="{578DE17A-A87B-4769-8634-8F68DB83979D}"/>
          </ac:inkMkLst>
        </pc:inkChg>
        <pc:inkChg chg="add">
          <ac:chgData name="Viet Anh Nguyen" userId="b95f61ff061388d5" providerId="LiveId" clId="{365AB353-4AB0-48AF-A7AE-D4BD8981FA8C}" dt="2022-03-04T06:01:38.499" v="268"/>
          <ac:inkMkLst>
            <pc:docMk/>
            <pc:sldMk cId="3294112453" sldId="331"/>
            <ac:inkMk id="113" creationId="{E76E88B4-3266-4F6E-B3BC-369EC9D2AA22}"/>
          </ac:inkMkLst>
        </pc:inkChg>
        <pc:inkChg chg="add del">
          <ac:chgData name="Viet Anh Nguyen" userId="b95f61ff061388d5" providerId="LiveId" clId="{365AB353-4AB0-48AF-A7AE-D4BD8981FA8C}" dt="2022-03-04T06:01:39.909" v="272"/>
          <ac:inkMkLst>
            <pc:docMk/>
            <pc:sldMk cId="3294112453" sldId="331"/>
            <ac:inkMk id="114" creationId="{9B6E3F7B-B811-45FC-86BB-3F2BEA9E886A}"/>
          </ac:inkMkLst>
        </pc:inkChg>
        <pc:inkChg chg="add del">
          <ac:chgData name="Viet Anh Nguyen" userId="b95f61ff061388d5" providerId="LiveId" clId="{365AB353-4AB0-48AF-A7AE-D4BD8981FA8C}" dt="2022-03-04T06:01:39.909" v="272"/>
          <ac:inkMkLst>
            <pc:docMk/>
            <pc:sldMk cId="3294112453" sldId="331"/>
            <ac:inkMk id="115" creationId="{CE472B97-854F-4195-9783-C30D3A7C9E05}"/>
          </ac:inkMkLst>
        </pc:inkChg>
        <pc:inkChg chg="add del">
          <ac:chgData name="Viet Anh Nguyen" userId="b95f61ff061388d5" providerId="LiveId" clId="{365AB353-4AB0-48AF-A7AE-D4BD8981FA8C}" dt="2022-03-04T06:01:39.909" v="272"/>
          <ac:inkMkLst>
            <pc:docMk/>
            <pc:sldMk cId="3294112453" sldId="331"/>
            <ac:inkMk id="116" creationId="{E52CAF1C-CA34-4361-9470-CB23028AD51D}"/>
          </ac:inkMkLst>
        </pc:inkChg>
        <pc:inkChg chg="add">
          <ac:chgData name="Viet Anh Nguyen" userId="b95f61ff061388d5" providerId="LiveId" clId="{365AB353-4AB0-48AF-A7AE-D4BD8981FA8C}" dt="2022-03-04T06:01:39.909" v="272"/>
          <ac:inkMkLst>
            <pc:docMk/>
            <pc:sldMk cId="3294112453" sldId="331"/>
            <ac:inkMk id="117" creationId="{F5DB9B2A-125B-4543-82FD-DBA083204F4A}"/>
          </ac:inkMkLst>
        </pc:inkChg>
        <pc:inkChg chg="add del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18" creationId="{4377FCA5-7EF7-4AC8-8A47-51C49B5EEFF4}"/>
          </ac:inkMkLst>
        </pc:inkChg>
        <pc:inkChg chg="add del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19" creationId="{3661EE02-6293-4B2A-ADAF-D258EE25E7F9}"/>
          </ac:inkMkLst>
        </pc:inkChg>
        <pc:inkChg chg="add del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20" creationId="{AE9BF1BD-FEA9-45AC-882E-3865ACA569BD}"/>
          </ac:inkMkLst>
        </pc:inkChg>
        <pc:inkChg chg="add">
          <ac:chgData name="Viet Anh Nguyen" userId="b95f61ff061388d5" providerId="LiveId" clId="{365AB353-4AB0-48AF-A7AE-D4BD8981FA8C}" dt="2022-03-04T06:01:43.027" v="276" actId="9405"/>
          <ac:inkMkLst>
            <pc:docMk/>
            <pc:sldMk cId="3294112453" sldId="331"/>
            <ac:inkMk id="121" creationId="{995DC03C-CAD8-42F5-91BA-70AF47480A7A}"/>
          </ac:inkMkLst>
        </pc:inkChg>
        <pc:inkChg chg="add del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22" creationId="{1CF075C5-9247-4DBF-A1B0-1ED3F946D579}"/>
          </ac:inkMkLst>
        </pc:inkChg>
        <pc:inkChg chg="add del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23" creationId="{81F941F1-DCDF-43DB-B13E-1B519D4358DB}"/>
          </ac:inkMkLst>
        </pc:inkChg>
        <pc:inkChg chg="add del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24" creationId="{3CE8C242-4538-4F34-8F93-0D5E5C8738F6}"/>
          </ac:inkMkLst>
        </pc:inkChg>
        <pc:inkChg chg="add del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25" creationId="{6949366D-7748-4309-8184-2C2B03247B6E}"/>
          </ac:inkMkLst>
        </pc:inkChg>
        <pc:inkChg chg="add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26" creationId="{28762A83-2ADD-4C8A-8BF4-75473B5B4B72}"/>
          </ac:inkMkLst>
        </pc:inkChg>
        <pc:inkChg chg="add">
          <ac:chgData name="Viet Anh Nguyen" userId="b95f61ff061388d5" providerId="LiveId" clId="{365AB353-4AB0-48AF-A7AE-D4BD8981FA8C}" dt="2022-03-04T06:01:45.587" v="281"/>
          <ac:inkMkLst>
            <pc:docMk/>
            <pc:sldMk cId="3294112453" sldId="331"/>
            <ac:inkMk id="127" creationId="{4C2E1388-2F87-4334-A49F-656AD0FF6368}"/>
          </ac:inkMkLst>
        </pc:inkChg>
        <pc:inkChg chg="add del">
          <ac:chgData name="Viet Anh Nguyen" userId="b95f61ff061388d5" providerId="LiveId" clId="{365AB353-4AB0-48AF-A7AE-D4BD8981FA8C}" dt="2022-03-04T06:01:48.056" v="288"/>
          <ac:inkMkLst>
            <pc:docMk/>
            <pc:sldMk cId="3294112453" sldId="331"/>
            <ac:inkMk id="128" creationId="{2BAF98CD-7238-4C2F-8851-2C21E3F7A823}"/>
          </ac:inkMkLst>
        </pc:inkChg>
        <pc:inkChg chg="add del">
          <ac:chgData name="Viet Anh Nguyen" userId="b95f61ff061388d5" providerId="LiveId" clId="{365AB353-4AB0-48AF-A7AE-D4BD8981FA8C}" dt="2022-03-04T06:01:48.056" v="288"/>
          <ac:inkMkLst>
            <pc:docMk/>
            <pc:sldMk cId="3294112453" sldId="331"/>
            <ac:inkMk id="129" creationId="{020B5368-0A75-4B5A-BE5A-80FA21042BE2}"/>
          </ac:inkMkLst>
        </pc:inkChg>
        <pc:inkChg chg="add del">
          <ac:chgData name="Viet Anh Nguyen" userId="b95f61ff061388d5" providerId="LiveId" clId="{365AB353-4AB0-48AF-A7AE-D4BD8981FA8C}" dt="2022-03-04T06:01:48.056" v="288"/>
          <ac:inkMkLst>
            <pc:docMk/>
            <pc:sldMk cId="3294112453" sldId="331"/>
            <ac:inkMk id="130" creationId="{F00459A6-50ED-4E52-B806-EB5FC9C9483F}"/>
          </ac:inkMkLst>
        </pc:inkChg>
        <pc:inkChg chg="add del">
          <ac:chgData name="Viet Anh Nguyen" userId="b95f61ff061388d5" providerId="LiveId" clId="{365AB353-4AB0-48AF-A7AE-D4BD8981FA8C}" dt="2022-03-04T06:01:48.056" v="288"/>
          <ac:inkMkLst>
            <pc:docMk/>
            <pc:sldMk cId="3294112453" sldId="331"/>
            <ac:inkMk id="131" creationId="{DBC99860-B1BE-4598-AE03-0D34092F30CF}"/>
          </ac:inkMkLst>
        </pc:inkChg>
        <pc:inkChg chg="add del">
          <ac:chgData name="Viet Anh Nguyen" userId="b95f61ff061388d5" providerId="LiveId" clId="{365AB353-4AB0-48AF-A7AE-D4BD8981FA8C}" dt="2022-03-04T06:01:48.056" v="288"/>
          <ac:inkMkLst>
            <pc:docMk/>
            <pc:sldMk cId="3294112453" sldId="331"/>
            <ac:inkMk id="132" creationId="{E5978A48-42CA-4942-898A-66B362857EDB}"/>
          </ac:inkMkLst>
        </pc:inkChg>
        <pc:inkChg chg="add del">
          <ac:chgData name="Viet Anh Nguyen" userId="b95f61ff061388d5" providerId="LiveId" clId="{365AB353-4AB0-48AF-A7AE-D4BD8981FA8C}" dt="2022-03-04T06:01:48.056" v="288"/>
          <ac:inkMkLst>
            <pc:docMk/>
            <pc:sldMk cId="3294112453" sldId="331"/>
            <ac:inkMk id="133" creationId="{BB27032F-4B9F-4228-B0CC-EA806BF1B3DA}"/>
          </ac:inkMkLst>
        </pc:inkChg>
        <pc:inkChg chg="add">
          <ac:chgData name="Viet Anh Nguyen" userId="b95f61ff061388d5" providerId="LiveId" clId="{365AB353-4AB0-48AF-A7AE-D4BD8981FA8C}" dt="2022-03-04T06:01:48.056" v="288"/>
          <ac:inkMkLst>
            <pc:docMk/>
            <pc:sldMk cId="3294112453" sldId="331"/>
            <ac:inkMk id="134" creationId="{C97C07B3-57F6-4541-888C-032F460AB8C7}"/>
          </ac:inkMkLst>
        </pc:inkChg>
        <pc:inkChg chg="add del">
          <ac:chgData name="Viet Anh Nguyen" userId="b95f61ff061388d5" providerId="LiveId" clId="{365AB353-4AB0-48AF-A7AE-D4BD8981FA8C}" dt="2022-03-04T06:01:49.367" v="291"/>
          <ac:inkMkLst>
            <pc:docMk/>
            <pc:sldMk cId="3294112453" sldId="331"/>
            <ac:inkMk id="135" creationId="{82331333-F038-4D22-83D2-E6CE53BB8724}"/>
          </ac:inkMkLst>
        </pc:inkChg>
        <pc:inkChg chg="add del">
          <ac:chgData name="Viet Anh Nguyen" userId="b95f61ff061388d5" providerId="LiveId" clId="{365AB353-4AB0-48AF-A7AE-D4BD8981FA8C}" dt="2022-03-04T06:01:49.367" v="291"/>
          <ac:inkMkLst>
            <pc:docMk/>
            <pc:sldMk cId="3294112453" sldId="331"/>
            <ac:inkMk id="136" creationId="{04E74AC6-BDC7-4D1C-8A1E-9E5AC2B6BFD9}"/>
          </ac:inkMkLst>
        </pc:inkChg>
        <pc:inkChg chg="add del">
          <ac:chgData name="Viet Anh Nguyen" userId="b95f61ff061388d5" providerId="LiveId" clId="{365AB353-4AB0-48AF-A7AE-D4BD8981FA8C}" dt="2022-03-04T06:01:50.546" v="294"/>
          <ac:inkMkLst>
            <pc:docMk/>
            <pc:sldMk cId="3294112453" sldId="331"/>
            <ac:inkMk id="137" creationId="{63F1F463-AB43-44AB-8AB3-FCF44FF73193}"/>
          </ac:inkMkLst>
        </pc:inkChg>
        <pc:inkChg chg="add del">
          <ac:chgData name="Viet Anh Nguyen" userId="b95f61ff061388d5" providerId="LiveId" clId="{365AB353-4AB0-48AF-A7AE-D4BD8981FA8C}" dt="2022-03-04T06:01:50.546" v="294"/>
          <ac:inkMkLst>
            <pc:docMk/>
            <pc:sldMk cId="3294112453" sldId="331"/>
            <ac:inkMk id="138" creationId="{C609E4F4-48DA-46DB-9524-C7DB81B00937}"/>
          </ac:inkMkLst>
        </pc:inkChg>
        <pc:inkChg chg="add del">
          <ac:chgData name="Viet Anh Nguyen" userId="b95f61ff061388d5" providerId="LiveId" clId="{365AB353-4AB0-48AF-A7AE-D4BD8981FA8C}" dt="2022-03-04T06:01:50.546" v="294"/>
          <ac:inkMkLst>
            <pc:docMk/>
            <pc:sldMk cId="3294112453" sldId="331"/>
            <ac:inkMk id="139" creationId="{C87B05AB-BB9E-4E4F-BCAC-C9EAEC078A7C}"/>
          </ac:inkMkLst>
        </pc:inkChg>
        <pc:inkChg chg="add">
          <ac:chgData name="Viet Anh Nguyen" userId="b95f61ff061388d5" providerId="LiveId" clId="{365AB353-4AB0-48AF-A7AE-D4BD8981FA8C}" dt="2022-03-04T06:01:50.546" v="294"/>
          <ac:inkMkLst>
            <pc:docMk/>
            <pc:sldMk cId="3294112453" sldId="331"/>
            <ac:inkMk id="140" creationId="{A03B1130-DCCC-421D-92BA-7AB5B4BDE74E}"/>
          </ac:inkMkLst>
        </pc:inkChg>
        <pc:inkChg chg="add del">
          <ac:chgData name="Viet Anh Nguyen" userId="b95f61ff061388d5" providerId="LiveId" clId="{365AB353-4AB0-48AF-A7AE-D4BD8981FA8C}" dt="2022-03-04T06:01:52.056" v="298"/>
          <ac:inkMkLst>
            <pc:docMk/>
            <pc:sldMk cId="3294112453" sldId="331"/>
            <ac:inkMk id="141" creationId="{8586E41E-C016-46FE-BCEB-95846A0862B2}"/>
          </ac:inkMkLst>
        </pc:inkChg>
        <pc:inkChg chg="add del">
          <ac:chgData name="Viet Anh Nguyen" userId="b95f61ff061388d5" providerId="LiveId" clId="{365AB353-4AB0-48AF-A7AE-D4BD8981FA8C}" dt="2022-03-04T06:01:52.056" v="298"/>
          <ac:inkMkLst>
            <pc:docMk/>
            <pc:sldMk cId="3294112453" sldId="331"/>
            <ac:inkMk id="142" creationId="{5FD17078-9FD9-4C0D-9623-492A136E920E}"/>
          </ac:inkMkLst>
        </pc:inkChg>
        <pc:inkChg chg="add del">
          <ac:chgData name="Viet Anh Nguyen" userId="b95f61ff061388d5" providerId="LiveId" clId="{365AB353-4AB0-48AF-A7AE-D4BD8981FA8C}" dt="2022-03-04T06:01:52.056" v="298"/>
          <ac:inkMkLst>
            <pc:docMk/>
            <pc:sldMk cId="3294112453" sldId="331"/>
            <ac:inkMk id="143" creationId="{5C8864D2-ACA8-49D6-AB37-5826CF671BF9}"/>
          </ac:inkMkLst>
        </pc:inkChg>
        <pc:inkChg chg="add">
          <ac:chgData name="Viet Anh Nguyen" userId="b95f61ff061388d5" providerId="LiveId" clId="{365AB353-4AB0-48AF-A7AE-D4BD8981FA8C}" dt="2022-03-04T06:01:52.056" v="298"/>
          <ac:inkMkLst>
            <pc:docMk/>
            <pc:sldMk cId="3294112453" sldId="331"/>
            <ac:inkMk id="144" creationId="{9F5C65AC-5277-401D-BA3A-0B8DA77BE589}"/>
          </ac:inkMkLst>
        </pc:inkChg>
      </pc:sldChg>
      <pc:sldChg chg="addSp delSp add mod">
        <pc:chgData name="Viet Anh Nguyen" userId="b95f61ff061388d5" providerId="LiveId" clId="{365AB353-4AB0-48AF-A7AE-D4BD8981FA8C}" dt="2022-03-04T06:07:26.306" v="462"/>
        <pc:sldMkLst>
          <pc:docMk/>
          <pc:sldMk cId="1255178485" sldId="332"/>
        </pc:sldMkLst>
        <pc:inkChg chg="add del">
          <ac:chgData name="Viet Anh Nguyen" userId="b95f61ff061388d5" providerId="LiveId" clId="{365AB353-4AB0-48AF-A7AE-D4BD8981FA8C}" dt="2022-03-04T06:02:49.302" v="303"/>
          <ac:inkMkLst>
            <pc:docMk/>
            <pc:sldMk cId="1255178485" sldId="332"/>
            <ac:inkMk id="2" creationId="{A3881C65-4024-4F8B-8DB6-AC7B5558FA51}"/>
          </ac:inkMkLst>
        </pc:inkChg>
        <pc:inkChg chg="add del">
          <ac:chgData name="Viet Anh Nguyen" userId="b95f61ff061388d5" providerId="LiveId" clId="{365AB353-4AB0-48AF-A7AE-D4BD8981FA8C}" dt="2022-03-04T06:02:49.302" v="303"/>
          <ac:inkMkLst>
            <pc:docMk/>
            <pc:sldMk cId="1255178485" sldId="332"/>
            <ac:inkMk id="3" creationId="{65CBC39B-7555-4F33-BBBF-961277C173E9}"/>
          </ac:inkMkLst>
        </pc:inkChg>
        <pc:inkChg chg="add del">
          <ac:chgData name="Viet Anh Nguyen" userId="b95f61ff061388d5" providerId="LiveId" clId="{365AB353-4AB0-48AF-A7AE-D4BD8981FA8C}" dt="2022-03-04T06:02:49.302" v="303"/>
          <ac:inkMkLst>
            <pc:docMk/>
            <pc:sldMk cId="1255178485" sldId="332"/>
            <ac:inkMk id="4" creationId="{94C77DDA-048C-4007-9475-5607C1229271}"/>
          </ac:inkMkLst>
        </pc:inkChg>
        <pc:inkChg chg="add del">
          <ac:chgData name="Viet Anh Nguyen" userId="b95f61ff061388d5" providerId="LiveId" clId="{365AB353-4AB0-48AF-A7AE-D4BD8981FA8C}" dt="2022-03-04T06:02:55.344" v="315"/>
          <ac:inkMkLst>
            <pc:docMk/>
            <pc:sldMk cId="1255178485" sldId="332"/>
            <ac:inkMk id="5" creationId="{38CAA412-A593-4F70-B989-14C09EFD6125}"/>
          </ac:inkMkLst>
        </pc:inkChg>
        <pc:inkChg chg="add del">
          <ac:chgData name="Viet Anh Nguyen" userId="b95f61ff061388d5" providerId="LiveId" clId="{365AB353-4AB0-48AF-A7AE-D4BD8981FA8C}" dt="2022-03-04T06:02:55.344" v="315"/>
          <ac:inkMkLst>
            <pc:docMk/>
            <pc:sldMk cId="1255178485" sldId="332"/>
            <ac:inkMk id="6" creationId="{45DB56D6-57F1-44A4-9FCA-639FC215254E}"/>
          </ac:inkMkLst>
        </pc:inkChg>
        <pc:inkChg chg="add del">
          <ac:chgData name="Viet Anh Nguyen" userId="b95f61ff061388d5" providerId="LiveId" clId="{365AB353-4AB0-48AF-A7AE-D4BD8981FA8C}" dt="2022-03-04T06:02:50.877" v="306"/>
          <ac:inkMkLst>
            <pc:docMk/>
            <pc:sldMk cId="1255178485" sldId="332"/>
            <ac:inkMk id="7" creationId="{E171F5A6-C5B4-4110-B455-608DB37EFAA2}"/>
          </ac:inkMkLst>
        </pc:inkChg>
        <pc:inkChg chg="add del">
          <ac:chgData name="Viet Anh Nguyen" userId="b95f61ff061388d5" providerId="LiveId" clId="{365AB353-4AB0-48AF-A7AE-D4BD8981FA8C}" dt="2022-03-04T06:02:50.877" v="306"/>
          <ac:inkMkLst>
            <pc:docMk/>
            <pc:sldMk cId="1255178485" sldId="332"/>
            <ac:inkMk id="8" creationId="{C1032801-8A45-4264-83D7-9A6A1BC087AE}"/>
          </ac:inkMkLst>
        </pc:inkChg>
        <pc:inkChg chg="add del">
          <ac:chgData name="Viet Anh Nguyen" userId="b95f61ff061388d5" providerId="LiveId" clId="{365AB353-4AB0-48AF-A7AE-D4BD8981FA8C}" dt="2022-03-04T06:02:55.344" v="315"/>
          <ac:inkMkLst>
            <pc:docMk/>
            <pc:sldMk cId="1255178485" sldId="332"/>
            <ac:inkMk id="9" creationId="{0DC5B5D6-6504-439D-BF58-F60C4B29A16D}"/>
          </ac:inkMkLst>
        </pc:inkChg>
        <pc:inkChg chg="add del">
          <ac:chgData name="Viet Anh Nguyen" userId="b95f61ff061388d5" providerId="LiveId" clId="{365AB353-4AB0-48AF-A7AE-D4BD8981FA8C}" dt="2022-03-04T06:02:53.753" v="313"/>
          <ac:inkMkLst>
            <pc:docMk/>
            <pc:sldMk cId="1255178485" sldId="332"/>
            <ac:inkMk id="10" creationId="{6463051A-8B00-4954-ACB3-2E21F5027D3B}"/>
          </ac:inkMkLst>
        </pc:inkChg>
        <pc:inkChg chg="add del">
          <ac:chgData name="Viet Anh Nguyen" userId="b95f61ff061388d5" providerId="LiveId" clId="{365AB353-4AB0-48AF-A7AE-D4BD8981FA8C}" dt="2022-03-04T06:02:55.344" v="315"/>
          <ac:inkMkLst>
            <pc:docMk/>
            <pc:sldMk cId="1255178485" sldId="332"/>
            <ac:inkMk id="11" creationId="{A4C5E365-70F7-4764-AB81-449F13BB36E4}"/>
          </ac:inkMkLst>
        </pc:inkChg>
        <pc:inkChg chg="add del">
          <ac:chgData name="Viet Anh Nguyen" userId="b95f61ff061388d5" providerId="LiveId" clId="{365AB353-4AB0-48AF-A7AE-D4BD8981FA8C}" dt="2022-03-04T06:02:53.753" v="313"/>
          <ac:inkMkLst>
            <pc:docMk/>
            <pc:sldMk cId="1255178485" sldId="332"/>
            <ac:inkMk id="12" creationId="{D677F20A-F701-4170-99BC-D5C164F62E2F}"/>
          </ac:inkMkLst>
        </pc:inkChg>
        <pc:inkChg chg="add del">
          <ac:chgData name="Viet Anh Nguyen" userId="b95f61ff061388d5" providerId="LiveId" clId="{365AB353-4AB0-48AF-A7AE-D4BD8981FA8C}" dt="2022-03-04T06:02:53.753" v="313"/>
          <ac:inkMkLst>
            <pc:docMk/>
            <pc:sldMk cId="1255178485" sldId="332"/>
            <ac:inkMk id="13" creationId="{7E488CFB-8639-4501-AD54-A8BA80F7E18F}"/>
          </ac:inkMkLst>
        </pc:inkChg>
        <pc:inkChg chg="add del">
          <ac:chgData name="Viet Anh Nguyen" userId="b95f61ff061388d5" providerId="LiveId" clId="{365AB353-4AB0-48AF-A7AE-D4BD8981FA8C}" dt="2022-03-04T06:02:53.753" v="313"/>
          <ac:inkMkLst>
            <pc:docMk/>
            <pc:sldMk cId="1255178485" sldId="332"/>
            <ac:inkMk id="14" creationId="{830F3D34-C7D1-42C5-A3FA-2D22FE1F101F}"/>
          </ac:inkMkLst>
        </pc:inkChg>
        <pc:inkChg chg="add del">
          <ac:chgData name="Viet Anh Nguyen" userId="b95f61ff061388d5" providerId="LiveId" clId="{365AB353-4AB0-48AF-A7AE-D4BD8981FA8C}" dt="2022-03-04T06:02:53.753" v="313"/>
          <ac:inkMkLst>
            <pc:docMk/>
            <pc:sldMk cId="1255178485" sldId="332"/>
            <ac:inkMk id="15" creationId="{545D214A-FD99-46D8-A3A1-5B6F06FF91B2}"/>
          </ac:inkMkLst>
        </pc:inkChg>
        <pc:inkChg chg="add del">
          <ac:chgData name="Viet Anh Nguyen" userId="b95f61ff061388d5" providerId="LiveId" clId="{365AB353-4AB0-48AF-A7AE-D4BD8981FA8C}" dt="2022-03-04T06:02:55.344" v="315"/>
          <ac:inkMkLst>
            <pc:docMk/>
            <pc:sldMk cId="1255178485" sldId="332"/>
            <ac:inkMk id="16" creationId="{0CFBA0E3-26D1-490C-BA1A-59A95490BAEA}"/>
          </ac:inkMkLst>
        </pc:inkChg>
        <pc:inkChg chg="add del">
          <ac:chgData name="Viet Anh Nguyen" userId="b95f61ff061388d5" providerId="LiveId" clId="{365AB353-4AB0-48AF-A7AE-D4BD8981FA8C}" dt="2022-03-04T06:02:55.344" v="315"/>
          <ac:inkMkLst>
            <pc:docMk/>
            <pc:sldMk cId="1255178485" sldId="332"/>
            <ac:inkMk id="17" creationId="{3F74A65A-B6F1-4BBE-BA2A-E599E24F75AB}"/>
          </ac:inkMkLst>
        </pc:inkChg>
        <pc:inkChg chg="add">
          <ac:chgData name="Viet Anh Nguyen" userId="b95f61ff061388d5" providerId="LiveId" clId="{365AB353-4AB0-48AF-A7AE-D4BD8981FA8C}" dt="2022-03-04T06:02:55.344" v="315"/>
          <ac:inkMkLst>
            <pc:docMk/>
            <pc:sldMk cId="1255178485" sldId="332"/>
            <ac:inkMk id="18" creationId="{694839BD-0822-41FA-A825-35C820A26C22}"/>
          </ac:inkMkLst>
        </pc:inkChg>
        <pc:inkChg chg="add del">
          <ac:chgData name="Viet Anh Nguyen" userId="b95f61ff061388d5" providerId="LiveId" clId="{365AB353-4AB0-48AF-A7AE-D4BD8981FA8C}" dt="2022-03-04T06:02:59.142" v="318"/>
          <ac:inkMkLst>
            <pc:docMk/>
            <pc:sldMk cId="1255178485" sldId="332"/>
            <ac:inkMk id="19" creationId="{436EB05A-782E-470C-8F7B-B5E2E66B79E9}"/>
          </ac:inkMkLst>
        </pc:inkChg>
        <pc:inkChg chg="add del">
          <ac:chgData name="Viet Anh Nguyen" userId="b95f61ff061388d5" providerId="LiveId" clId="{365AB353-4AB0-48AF-A7AE-D4BD8981FA8C}" dt="2022-03-04T06:02:59.142" v="318"/>
          <ac:inkMkLst>
            <pc:docMk/>
            <pc:sldMk cId="1255178485" sldId="332"/>
            <ac:inkMk id="20" creationId="{01006E4B-2E27-4F72-B861-D8A32B0F37B6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1" creationId="{EF54E221-FA49-4312-95B4-DFDD4031CD21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2" creationId="{30040105-E991-4B64-AF4B-A39BA96868F7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3" creationId="{8E67E30F-075C-43AC-B6BD-0082410E5A46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4" creationId="{891AA276-EC1D-41AC-9ACA-1FBAF8FE1D48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5" creationId="{4E1013F3-533B-4B08-9B49-56F2DAB3442E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6" creationId="{40068C70-BDCA-4799-8CFE-5D49A6B7DD41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7" creationId="{D894DDAD-AED7-44BB-82E8-BDB1EE176842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8" creationId="{0BF20DEE-B897-4A0C-8EE8-2395890FC240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29" creationId="{D5EB6A34-3E09-40FF-B676-A47688452924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30" creationId="{0E8E7FC4-E0C7-4EAC-AA9F-77EBEBD33572}"/>
          </ac:inkMkLst>
        </pc:inkChg>
        <pc:inkChg chg="add del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31" creationId="{954E653C-5967-4CC6-9343-EC0FB277BABB}"/>
          </ac:inkMkLst>
        </pc:inkChg>
        <pc:inkChg chg="add">
          <ac:chgData name="Viet Anh Nguyen" userId="b95f61ff061388d5" providerId="LiveId" clId="{365AB353-4AB0-48AF-A7AE-D4BD8981FA8C}" dt="2022-03-04T06:03:02.635" v="329" actId="9405"/>
          <ac:inkMkLst>
            <pc:docMk/>
            <pc:sldMk cId="1255178485" sldId="332"/>
            <ac:inkMk id="32" creationId="{321A30CF-DCD5-450B-B638-687BFCAB3B6A}"/>
          </ac:inkMkLst>
        </pc:inkChg>
        <pc:inkChg chg="add">
          <ac:chgData name="Viet Anh Nguyen" userId="b95f61ff061388d5" providerId="LiveId" clId="{365AB353-4AB0-48AF-A7AE-D4BD8981FA8C}" dt="2022-03-04T06:03:03.633" v="330"/>
          <ac:inkMkLst>
            <pc:docMk/>
            <pc:sldMk cId="1255178485" sldId="332"/>
            <ac:inkMk id="33" creationId="{AED42F44-6DEB-4A91-8275-BA4744F2EF88}"/>
          </ac:inkMkLst>
        </pc:inkChg>
        <pc:inkChg chg="add del">
          <ac:chgData name="Viet Anh Nguyen" userId="b95f61ff061388d5" providerId="LiveId" clId="{365AB353-4AB0-48AF-A7AE-D4BD8981FA8C}" dt="2022-03-04T06:03:06.414" v="337"/>
          <ac:inkMkLst>
            <pc:docMk/>
            <pc:sldMk cId="1255178485" sldId="332"/>
            <ac:inkMk id="34" creationId="{CD13B044-FE72-4434-91D5-449CDC2E31F7}"/>
          </ac:inkMkLst>
        </pc:inkChg>
        <pc:inkChg chg="add del">
          <ac:chgData name="Viet Anh Nguyen" userId="b95f61ff061388d5" providerId="LiveId" clId="{365AB353-4AB0-48AF-A7AE-D4BD8981FA8C}" dt="2022-03-04T06:03:06.414" v="337"/>
          <ac:inkMkLst>
            <pc:docMk/>
            <pc:sldMk cId="1255178485" sldId="332"/>
            <ac:inkMk id="35" creationId="{C937A2FC-CCEF-43D5-AA45-78B6D5A383EA}"/>
          </ac:inkMkLst>
        </pc:inkChg>
        <pc:inkChg chg="add del">
          <ac:chgData name="Viet Anh Nguyen" userId="b95f61ff061388d5" providerId="LiveId" clId="{365AB353-4AB0-48AF-A7AE-D4BD8981FA8C}" dt="2022-03-04T06:03:06.414" v="337"/>
          <ac:inkMkLst>
            <pc:docMk/>
            <pc:sldMk cId="1255178485" sldId="332"/>
            <ac:inkMk id="36" creationId="{3D789B5A-4AC3-43DE-A2ED-3F4CEA78D054}"/>
          </ac:inkMkLst>
        </pc:inkChg>
        <pc:inkChg chg="add del">
          <ac:chgData name="Viet Anh Nguyen" userId="b95f61ff061388d5" providerId="LiveId" clId="{365AB353-4AB0-48AF-A7AE-D4BD8981FA8C}" dt="2022-03-04T06:03:06.414" v="337"/>
          <ac:inkMkLst>
            <pc:docMk/>
            <pc:sldMk cId="1255178485" sldId="332"/>
            <ac:inkMk id="37" creationId="{6B9F5BA8-A605-40A2-993D-BAC13C18B3A4}"/>
          </ac:inkMkLst>
        </pc:inkChg>
        <pc:inkChg chg="add del">
          <ac:chgData name="Viet Anh Nguyen" userId="b95f61ff061388d5" providerId="LiveId" clId="{365AB353-4AB0-48AF-A7AE-D4BD8981FA8C}" dt="2022-03-04T06:03:06.414" v="337"/>
          <ac:inkMkLst>
            <pc:docMk/>
            <pc:sldMk cId="1255178485" sldId="332"/>
            <ac:inkMk id="38" creationId="{82E261B1-942D-49C6-BFBE-90C64B3CF110}"/>
          </ac:inkMkLst>
        </pc:inkChg>
        <pc:inkChg chg="add del">
          <ac:chgData name="Viet Anh Nguyen" userId="b95f61ff061388d5" providerId="LiveId" clId="{365AB353-4AB0-48AF-A7AE-D4BD8981FA8C}" dt="2022-03-04T06:03:06.414" v="337"/>
          <ac:inkMkLst>
            <pc:docMk/>
            <pc:sldMk cId="1255178485" sldId="332"/>
            <ac:inkMk id="39" creationId="{E9246404-6183-4F48-A5DB-0FA6318A4549}"/>
          </ac:inkMkLst>
        </pc:inkChg>
        <pc:inkChg chg="add del">
          <ac:chgData name="Viet Anh Nguyen" userId="b95f61ff061388d5" providerId="LiveId" clId="{365AB353-4AB0-48AF-A7AE-D4BD8981FA8C}" dt="2022-03-04T06:03:07.551" v="340"/>
          <ac:inkMkLst>
            <pc:docMk/>
            <pc:sldMk cId="1255178485" sldId="332"/>
            <ac:inkMk id="40" creationId="{61D45246-357F-47A7-B3D6-9B4CA8A742E5}"/>
          </ac:inkMkLst>
        </pc:inkChg>
        <pc:inkChg chg="add">
          <ac:chgData name="Viet Anh Nguyen" userId="b95f61ff061388d5" providerId="LiveId" clId="{365AB353-4AB0-48AF-A7AE-D4BD8981FA8C}" dt="2022-03-04T06:03:06.414" v="337"/>
          <ac:inkMkLst>
            <pc:docMk/>
            <pc:sldMk cId="1255178485" sldId="332"/>
            <ac:inkMk id="41" creationId="{B01F0809-CEC8-4A99-9525-730449ABF69B}"/>
          </ac:inkMkLst>
        </pc:inkChg>
        <pc:inkChg chg="add del">
          <ac:chgData name="Viet Anh Nguyen" userId="b95f61ff061388d5" providerId="LiveId" clId="{365AB353-4AB0-48AF-A7AE-D4BD8981FA8C}" dt="2022-03-04T06:03:07.551" v="340"/>
          <ac:inkMkLst>
            <pc:docMk/>
            <pc:sldMk cId="1255178485" sldId="332"/>
            <ac:inkMk id="42" creationId="{11211DAA-D0EE-4754-AB08-09025CE7D200}"/>
          </ac:inkMkLst>
        </pc:inkChg>
        <pc:inkChg chg="add del">
          <ac:chgData name="Viet Anh Nguyen" userId="b95f61ff061388d5" providerId="LiveId" clId="{365AB353-4AB0-48AF-A7AE-D4BD8981FA8C}" dt="2022-03-04T06:03:07.551" v="340"/>
          <ac:inkMkLst>
            <pc:docMk/>
            <pc:sldMk cId="1255178485" sldId="332"/>
            <ac:inkMk id="43" creationId="{F0E19EFC-4932-4ED6-9E8C-44197211656E}"/>
          </ac:inkMkLst>
        </pc:inkChg>
        <pc:inkChg chg="add del">
          <ac:chgData name="Viet Anh Nguyen" userId="b95f61ff061388d5" providerId="LiveId" clId="{365AB353-4AB0-48AF-A7AE-D4BD8981FA8C}" dt="2022-03-04T06:03:08.162" v="342"/>
          <ac:inkMkLst>
            <pc:docMk/>
            <pc:sldMk cId="1255178485" sldId="332"/>
            <ac:inkMk id="44" creationId="{8066A6D9-5D18-4D8D-8FDA-DF93DE681B59}"/>
          </ac:inkMkLst>
        </pc:inkChg>
        <pc:inkChg chg="add del">
          <ac:chgData name="Viet Anh Nguyen" userId="b95f61ff061388d5" providerId="LiveId" clId="{365AB353-4AB0-48AF-A7AE-D4BD8981FA8C}" dt="2022-03-04T06:03:08.162" v="342"/>
          <ac:inkMkLst>
            <pc:docMk/>
            <pc:sldMk cId="1255178485" sldId="332"/>
            <ac:inkMk id="45" creationId="{313562A3-B6F4-4FBA-AD4F-222A1921638E}"/>
          </ac:inkMkLst>
        </pc:inkChg>
        <pc:inkChg chg="add">
          <ac:chgData name="Viet Anh Nguyen" userId="b95f61ff061388d5" providerId="LiveId" clId="{365AB353-4AB0-48AF-A7AE-D4BD8981FA8C}" dt="2022-03-04T06:03:08.162" v="342"/>
          <ac:inkMkLst>
            <pc:docMk/>
            <pc:sldMk cId="1255178485" sldId="332"/>
            <ac:inkMk id="46" creationId="{5C5DCA46-F08C-4FF5-8359-91AA8B04B004}"/>
          </ac:inkMkLst>
        </pc:inkChg>
        <pc:inkChg chg="add del">
          <ac:chgData name="Viet Anh Nguyen" userId="b95f61ff061388d5" providerId="LiveId" clId="{365AB353-4AB0-48AF-A7AE-D4BD8981FA8C}" dt="2022-03-04T06:03:11.035" v="349"/>
          <ac:inkMkLst>
            <pc:docMk/>
            <pc:sldMk cId="1255178485" sldId="332"/>
            <ac:inkMk id="47" creationId="{EE5F524A-1968-4008-AE96-A6680437AD39}"/>
          </ac:inkMkLst>
        </pc:inkChg>
        <pc:inkChg chg="add del">
          <ac:chgData name="Viet Anh Nguyen" userId="b95f61ff061388d5" providerId="LiveId" clId="{365AB353-4AB0-48AF-A7AE-D4BD8981FA8C}" dt="2022-03-04T06:03:11.035" v="349"/>
          <ac:inkMkLst>
            <pc:docMk/>
            <pc:sldMk cId="1255178485" sldId="332"/>
            <ac:inkMk id="48" creationId="{BE468088-3771-422C-924E-EE7D160FA170}"/>
          </ac:inkMkLst>
        </pc:inkChg>
        <pc:inkChg chg="add del">
          <ac:chgData name="Viet Anh Nguyen" userId="b95f61ff061388d5" providerId="LiveId" clId="{365AB353-4AB0-48AF-A7AE-D4BD8981FA8C}" dt="2022-03-04T06:03:11.035" v="349"/>
          <ac:inkMkLst>
            <pc:docMk/>
            <pc:sldMk cId="1255178485" sldId="332"/>
            <ac:inkMk id="49" creationId="{84A59A56-E00E-49DF-9CC4-07D0C9B43539}"/>
          </ac:inkMkLst>
        </pc:inkChg>
        <pc:inkChg chg="add del">
          <ac:chgData name="Viet Anh Nguyen" userId="b95f61ff061388d5" providerId="LiveId" clId="{365AB353-4AB0-48AF-A7AE-D4BD8981FA8C}" dt="2022-03-04T06:03:11.035" v="349"/>
          <ac:inkMkLst>
            <pc:docMk/>
            <pc:sldMk cId="1255178485" sldId="332"/>
            <ac:inkMk id="50" creationId="{4D319B79-9C95-491E-B2E9-40136064AC76}"/>
          </ac:inkMkLst>
        </pc:inkChg>
        <pc:inkChg chg="add">
          <ac:chgData name="Viet Anh Nguyen" userId="b95f61ff061388d5" providerId="LiveId" clId="{365AB353-4AB0-48AF-A7AE-D4BD8981FA8C}" dt="2022-03-04T06:03:09.982" v="347" actId="9405"/>
          <ac:inkMkLst>
            <pc:docMk/>
            <pc:sldMk cId="1255178485" sldId="332"/>
            <ac:inkMk id="51" creationId="{E41CD127-721A-4357-922F-51E13B5FE8B4}"/>
          </ac:inkMkLst>
        </pc:inkChg>
        <pc:inkChg chg="add">
          <ac:chgData name="Viet Anh Nguyen" userId="b95f61ff061388d5" providerId="LiveId" clId="{365AB353-4AB0-48AF-A7AE-D4BD8981FA8C}" dt="2022-03-04T06:03:10.101" v="348" actId="9405"/>
          <ac:inkMkLst>
            <pc:docMk/>
            <pc:sldMk cId="1255178485" sldId="332"/>
            <ac:inkMk id="52" creationId="{1E8CBD6E-361F-48B0-98A7-1D7A0266C936}"/>
          </ac:inkMkLst>
        </pc:inkChg>
        <pc:inkChg chg="add">
          <ac:chgData name="Viet Anh Nguyen" userId="b95f61ff061388d5" providerId="LiveId" clId="{365AB353-4AB0-48AF-A7AE-D4BD8981FA8C}" dt="2022-03-04T06:03:11.035" v="349"/>
          <ac:inkMkLst>
            <pc:docMk/>
            <pc:sldMk cId="1255178485" sldId="332"/>
            <ac:inkMk id="53" creationId="{2B14BCF8-5132-4851-B0C2-17E2C8559EDF}"/>
          </ac:inkMkLst>
        </pc:inkChg>
        <pc:inkChg chg="add del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54" creationId="{D24DDDBC-4051-429C-BA19-E8808B7F20C1}"/>
          </ac:inkMkLst>
        </pc:inkChg>
        <pc:inkChg chg="add del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55" creationId="{CFD5B870-7D3F-4A33-BB15-E8291A007440}"/>
          </ac:inkMkLst>
        </pc:inkChg>
        <pc:inkChg chg="add del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56" creationId="{498EE87A-B5BB-42D5-B5ED-12748CAC83C9}"/>
          </ac:inkMkLst>
        </pc:inkChg>
        <pc:inkChg chg="add del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57" creationId="{8CE1AF1B-FB0F-480C-9088-F856A499DFF0}"/>
          </ac:inkMkLst>
        </pc:inkChg>
        <pc:inkChg chg="add del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58" creationId="{73FCF5E3-3BA0-4EE3-ABD4-8738D2773E9D}"/>
          </ac:inkMkLst>
        </pc:inkChg>
        <pc:inkChg chg="add del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59" creationId="{60CA288D-439C-4FDB-8028-6C1E6F20F9A5}"/>
          </ac:inkMkLst>
        </pc:inkChg>
        <pc:inkChg chg="add del">
          <ac:chgData name="Viet Anh Nguyen" userId="b95f61ff061388d5" providerId="LiveId" clId="{365AB353-4AB0-48AF-A7AE-D4BD8981FA8C}" dt="2022-03-04T06:03:16.658" v="363"/>
          <ac:inkMkLst>
            <pc:docMk/>
            <pc:sldMk cId="1255178485" sldId="332"/>
            <ac:inkMk id="60" creationId="{03908296-31D7-4515-88D7-B41FA301021F}"/>
          </ac:inkMkLst>
        </pc:inkChg>
        <pc:inkChg chg="add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61" creationId="{A48DD13F-3872-4545-8166-98078DE895F6}"/>
          </ac:inkMkLst>
        </pc:inkChg>
        <pc:inkChg chg="add">
          <ac:chgData name="Viet Anh Nguyen" userId="b95f61ff061388d5" providerId="LiveId" clId="{365AB353-4AB0-48AF-A7AE-D4BD8981FA8C}" dt="2022-03-04T06:03:14.281" v="357"/>
          <ac:inkMkLst>
            <pc:docMk/>
            <pc:sldMk cId="1255178485" sldId="332"/>
            <ac:inkMk id="62" creationId="{E18A8CC4-71B5-4656-A4EA-1014B2AABCC4}"/>
          </ac:inkMkLst>
        </pc:inkChg>
        <pc:inkChg chg="add del">
          <ac:chgData name="Viet Anh Nguyen" userId="b95f61ff061388d5" providerId="LiveId" clId="{365AB353-4AB0-48AF-A7AE-D4BD8981FA8C}" dt="2022-03-04T06:03:16.658" v="363"/>
          <ac:inkMkLst>
            <pc:docMk/>
            <pc:sldMk cId="1255178485" sldId="332"/>
            <ac:inkMk id="63" creationId="{F5FC09B4-7E50-4E80-998C-41DBE8A16EFF}"/>
          </ac:inkMkLst>
        </pc:inkChg>
        <pc:inkChg chg="add del">
          <ac:chgData name="Viet Anh Nguyen" userId="b95f61ff061388d5" providerId="LiveId" clId="{365AB353-4AB0-48AF-A7AE-D4BD8981FA8C}" dt="2022-03-04T06:03:16.658" v="363"/>
          <ac:inkMkLst>
            <pc:docMk/>
            <pc:sldMk cId="1255178485" sldId="332"/>
            <ac:inkMk id="64" creationId="{0CD5461C-077A-46F5-9CC8-D20389DBB9ED}"/>
          </ac:inkMkLst>
        </pc:inkChg>
        <pc:inkChg chg="add del">
          <ac:chgData name="Viet Anh Nguyen" userId="b95f61ff061388d5" providerId="LiveId" clId="{365AB353-4AB0-48AF-A7AE-D4BD8981FA8C}" dt="2022-03-04T06:03:16.658" v="363"/>
          <ac:inkMkLst>
            <pc:docMk/>
            <pc:sldMk cId="1255178485" sldId="332"/>
            <ac:inkMk id="65" creationId="{82C41BBC-7DB9-43A3-815E-E5768A5CB748}"/>
          </ac:inkMkLst>
        </pc:inkChg>
        <pc:inkChg chg="add del">
          <ac:chgData name="Viet Anh Nguyen" userId="b95f61ff061388d5" providerId="LiveId" clId="{365AB353-4AB0-48AF-A7AE-D4BD8981FA8C}" dt="2022-03-04T06:03:16.658" v="363"/>
          <ac:inkMkLst>
            <pc:docMk/>
            <pc:sldMk cId="1255178485" sldId="332"/>
            <ac:inkMk id="66" creationId="{C4ECA265-D91D-4F5E-8613-CCF8BF7DC909}"/>
          </ac:inkMkLst>
        </pc:inkChg>
        <pc:inkChg chg="add del">
          <ac:chgData name="Viet Anh Nguyen" userId="b95f61ff061388d5" providerId="LiveId" clId="{365AB353-4AB0-48AF-A7AE-D4BD8981FA8C}" dt="2022-03-04T06:03:16.658" v="363"/>
          <ac:inkMkLst>
            <pc:docMk/>
            <pc:sldMk cId="1255178485" sldId="332"/>
            <ac:inkMk id="67" creationId="{648F7A33-870E-47F6-81A8-154789650B97}"/>
          </ac:inkMkLst>
        </pc:inkChg>
        <pc:inkChg chg="add">
          <ac:chgData name="Viet Anh Nguyen" userId="b95f61ff061388d5" providerId="LiveId" clId="{365AB353-4AB0-48AF-A7AE-D4BD8981FA8C}" dt="2022-03-04T06:03:16.658" v="363"/>
          <ac:inkMkLst>
            <pc:docMk/>
            <pc:sldMk cId="1255178485" sldId="332"/>
            <ac:inkMk id="68" creationId="{049241B2-5841-4B5A-A02A-E27B0FDF5049}"/>
          </ac:inkMkLst>
        </pc:inkChg>
        <pc:inkChg chg="add del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69" creationId="{6F102060-2638-432A-9162-EF89074CA431}"/>
          </ac:inkMkLst>
        </pc:inkChg>
        <pc:inkChg chg="add del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70" creationId="{73EAF1AC-354D-4147-8B25-063D72301CAC}"/>
          </ac:inkMkLst>
        </pc:inkChg>
        <pc:inkChg chg="add del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71" creationId="{E8652D81-6C45-45F5-8B85-60838644A2BE}"/>
          </ac:inkMkLst>
        </pc:inkChg>
        <pc:inkChg chg="add del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72" creationId="{41DE99E1-452E-4ACA-85F9-37D1A33E439A}"/>
          </ac:inkMkLst>
        </pc:inkChg>
        <pc:inkChg chg="add del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73" creationId="{20E09C24-ACDD-4592-8570-54DFDAEB6AD0}"/>
          </ac:inkMkLst>
        </pc:inkChg>
        <pc:inkChg chg="add del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74" creationId="{7BA3BDF5-5030-4B33-8FB0-D874C3F410D7}"/>
          </ac:inkMkLst>
        </pc:inkChg>
        <pc:inkChg chg="add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75" creationId="{962D2C55-A83E-4278-927E-68F84CB32288}"/>
          </ac:inkMkLst>
        </pc:inkChg>
        <pc:inkChg chg="add">
          <ac:chgData name="Viet Anh Nguyen" userId="b95f61ff061388d5" providerId="LiveId" clId="{365AB353-4AB0-48AF-A7AE-D4BD8981FA8C}" dt="2022-03-04T06:03:20.456" v="370"/>
          <ac:inkMkLst>
            <pc:docMk/>
            <pc:sldMk cId="1255178485" sldId="332"/>
            <ac:inkMk id="76" creationId="{E042DB7F-7A4D-4FFD-B3FF-2FF087D1862C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77" creationId="{2FA97632-8727-4962-8ECD-5E73FFE610ED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78" creationId="{D6414ADC-C610-4F9F-88DC-0DC8CD51BE66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79" creationId="{BC0B6512-F585-4BB9-A268-5112D532F4F0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80" creationId="{DC962236-65D7-48A0-AE4E-54BC5A0CC9D6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81" creationId="{DE481B88-8A25-4C22-9739-7E49CCAC6DD3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82" creationId="{4FEFCFFD-A408-4909-87F0-A69F7CB7B647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83" creationId="{C0C6686B-F8D8-4586-AD31-B9BCA517AB9D}"/>
          </ac:inkMkLst>
        </pc:inkChg>
        <pc:inkChg chg="add del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84" creationId="{AFA4A6D4-CE7B-4637-A69D-7FDDF8AE4DA4}"/>
          </ac:inkMkLst>
        </pc:inkChg>
        <pc:inkChg chg="add">
          <ac:chgData name="Viet Anh Nguyen" userId="b95f61ff061388d5" providerId="LiveId" clId="{365AB353-4AB0-48AF-A7AE-D4BD8981FA8C}" dt="2022-03-04T06:03:22.605" v="378"/>
          <ac:inkMkLst>
            <pc:docMk/>
            <pc:sldMk cId="1255178485" sldId="332"/>
            <ac:inkMk id="85" creationId="{EC4C30A5-653B-4607-8AC3-897F581694B6}"/>
          </ac:inkMkLst>
        </pc:inkChg>
        <pc:inkChg chg="add del">
          <ac:chgData name="Viet Anh Nguyen" userId="b95f61ff061388d5" providerId="LiveId" clId="{365AB353-4AB0-48AF-A7AE-D4BD8981FA8C}" dt="2022-03-04T06:03:24.188" v="382"/>
          <ac:inkMkLst>
            <pc:docMk/>
            <pc:sldMk cId="1255178485" sldId="332"/>
            <ac:inkMk id="86" creationId="{D5940DB7-ABAB-4A96-BCEF-CD45386C49A1}"/>
          </ac:inkMkLst>
        </pc:inkChg>
        <pc:inkChg chg="add del">
          <ac:chgData name="Viet Anh Nguyen" userId="b95f61ff061388d5" providerId="LiveId" clId="{365AB353-4AB0-48AF-A7AE-D4BD8981FA8C}" dt="2022-03-04T06:03:24.188" v="382"/>
          <ac:inkMkLst>
            <pc:docMk/>
            <pc:sldMk cId="1255178485" sldId="332"/>
            <ac:inkMk id="87" creationId="{AE46A3E2-C4CD-4858-8B5C-16340D1CEA29}"/>
          </ac:inkMkLst>
        </pc:inkChg>
        <pc:inkChg chg="add del">
          <ac:chgData name="Viet Anh Nguyen" userId="b95f61ff061388d5" providerId="LiveId" clId="{365AB353-4AB0-48AF-A7AE-D4BD8981FA8C}" dt="2022-03-04T06:03:24.188" v="382"/>
          <ac:inkMkLst>
            <pc:docMk/>
            <pc:sldMk cId="1255178485" sldId="332"/>
            <ac:inkMk id="88" creationId="{EA07A5F6-9831-4986-B1B9-4C9BE341EE9A}"/>
          </ac:inkMkLst>
        </pc:inkChg>
        <pc:inkChg chg="add">
          <ac:chgData name="Viet Anh Nguyen" userId="b95f61ff061388d5" providerId="LiveId" clId="{365AB353-4AB0-48AF-A7AE-D4BD8981FA8C}" dt="2022-03-04T06:03:24.188" v="382"/>
          <ac:inkMkLst>
            <pc:docMk/>
            <pc:sldMk cId="1255178485" sldId="332"/>
            <ac:inkMk id="89" creationId="{F61E050D-712F-4BF9-88A9-D36000AACA9B}"/>
          </ac:inkMkLst>
        </pc:inkChg>
        <pc:inkChg chg="add del">
          <ac:chgData name="Viet Anh Nguyen" userId="b95f61ff061388d5" providerId="LiveId" clId="{365AB353-4AB0-48AF-A7AE-D4BD8981FA8C}" dt="2022-03-04T06:03:25.670" v="388"/>
          <ac:inkMkLst>
            <pc:docMk/>
            <pc:sldMk cId="1255178485" sldId="332"/>
            <ac:inkMk id="90" creationId="{6E2D8B0E-6DA3-4C22-ABFA-FA0D0D838F22}"/>
          </ac:inkMkLst>
        </pc:inkChg>
        <pc:inkChg chg="add del">
          <ac:chgData name="Viet Anh Nguyen" userId="b95f61ff061388d5" providerId="LiveId" clId="{365AB353-4AB0-48AF-A7AE-D4BD8981FA8C}" dt="2022-03-04T06:03:25.670" v="388"/>
          <ac:inkMkLst>
            <pc:docMk/>
            <pc:sldMk cId="1255178485" sldId="332"/>
            <ac:inkMk id="91" creationId="{5490E6D8-93A6-4E49-9B22-2F67388EC515}"/>
          </ac:inkMkLst>
        </pc:inkChg>
        <pc:inkChg chg="add del">
          <ac:chgData name="Viet Anh Nguyen" userId="b95f61ff061388d5" providerId="LiveId" clId="{365AB353-4AB0-48AF-A7AE-D4BD8981FA8C}" dt="2022-03-04T06:03:25.670" v="388"/>
          <ac:inkMkLst>
            <pc:docMk/>
            <pc:sldMk cId="1255178485" sldId="332"/>
            <ac:inkMk id="92" creationId="{7AF2C50F-C0A9-400F-AD45-E13E09676B36}"/>
          </ac:inkMkLst>
        </pc:inkChg>
        <pc:inkChg chg="add del">
          <ac:chgData name="Viet Anh Nguyen" userId="b95f61ff061388d5" providerId="LiveId" clId="{365AB353-4AB0-48AF-A7AE-D4BD8981FA8C}" dt="2022-03-04T06:03:25.670" v="388"/>
          <ac:inkMkLst>
            <pc:docMk/>
            <pc:sldMk cId="1255178485" sldId="332"/>
            <ac:inkMk id="93" creationId="{FE26449E-14DC-41AF-9133-721E310C01DC}"/>
          </ac:inkMkLst>
        </pc:inkChg>
        <pc:inkChg chg="add del">
          <ac:chgData name="Viet Anh Nguyen" userId="b95f61ff061388d5" providerId="LiveId" clId="{365AB353-4AB0-48AF-A7AE-D4BD8981FA8C}" dt="2022-03-04T06:03:25.670" v="388"/>
          <ac:inkMkLst>
            <pc:docMk/>
            <pc:sldMk cId="1255178485" sldId="332"/>
            <ac:inkMk id="94" creationId="{91063D35-7482-40D6-B257-6EB91F6BCE6F}"/>
          </ac:inkMkLst>
        </pc:inkChg>
        <pc:inkChg chg="add">
          <ac:chgData name="Viet Anh Nguyen" userId="b95f61ff061388d5" providerId="LiveId" clId="{365AB353-4AB0-48AF-A7AE-D4BD8981FA8C}" dt="2022-03-04T06:03:25.670" v="388"/>
          <ac:inkMkLst>
            <pc:docMk/>
            <pc:sldMk cId="1255178485" sldId="332"/>
            <ac:inkMk id="95" creationId="{9A0F65CE-B67B-4116-9E57-A3475EAF7974}"/>
          </ac:inkMkLst>
        </pc:inkChg>
        <pc:inkChg chg="add del">
          <ac:chgData name="Viet Anh Nguyen" userId="b95f61ff061388d5" providerId="LiveId" clId="{365AB353-4AB0-48AF-A7AE-D4BD8981FA8C}" dt="2022-03-04T06:06:01.080" v="392"/>
          <ac:inkMkLst>
            <pc:docMk/>
            <pc:sldMk cId="1255178485" sldId="332"/>
            <ac:inkMk id="96" creationId="{449ED1AF-61CB-408D-B5E5-5A0075FA5D8A}"/>
          </ac:inkMkLst>
        </pc:inkChg>
        <pc:inkChg chg="add del">
          <ac:chgData name="Viet Anh Nguyen" userId="b95f61ff061388d5" providerId="LiveId" clId="{365AB353-4AB0-48AF-A7AE-D4BD8981FA8C}" dt="2022-03-04T06:06:01.080" v="392"/>
          <ac:inkMkLst>
            <pc:docMk/>
            <pc:sldMk cId="1255178485" sldId="332"/>
            <ac:inkMk id="97" creationId="{CB7E9ACC-2956-41FC-BD98-7028653F08C6}"/>
          </ac:inkMkLst>
        </pc:inkChg>
        <pc:inkChg chg="add del">
          <ac:chgData name="Viet Anh Nguyen" userId="b95f61ff061388d5" providerId="LiveId" clId="{365AB353-4AB0-48AF-A7AE-D4BD8981FA8C}" dt="2022-03-04T06:06:01.080" v="392"/>
          <ac:inkMkLst>
            <pc:docMk/>
            <pc:sldMk cId="1255178485" sldId="332"/>
            <ac:inkMk id="98" creationId="{55C84C26-6AD5-42C7-992D-8E5C43B8BB35}"/>
          </ac:inkMkLst>
        </pc:inkChg>
        <pc:inkChg chg="add">
          <ac:chgData name="Viet Anh Nguyen" userId="b95f61ff061388d5" providerId="LiveId" clId="{365AB353-4AB0-48AF-A7AE-D4BD8981FA8C}" dt="2022-03-04T06:06:01.080" v="392"/>
          <ac:inkMkLst>
            <pc:docMk/>
            <pc:sldMk cId="1255178485" sldId="332"/>
            <ac:inkMk id="99" creationId="{3E26DFC9-7314-470F-9DB0-39A66E0EB679}"/>
          </ac:inkMkLst>
        </pc:inkChg>
        <pc:inkChg chg="add del">
          <ac:chgData name="Viet Anh Nguyen" userId="b95f61ff061388d5" providerId="LiveId" clId="{365AB353-4AB0-48AF-A7AE-D4BD8981FA8C}" dt="2022-03-04T06:06:02.202" v="397"/>
          <ac:inkMkLst>
            <pc:docMk/>
            <pc:sldMk cId="1255178485" sldId="332"/>
            <ac:inkMk id="100" creationId="{A2B3E86F-CFF0-455F-A9DB-DB760D40D363}"/>
          </ac:inkMkLst>
        </pc:inkChg>
        <pc:inkChg chg="add del">
          <ac:chgData name="Viet Anh Nguyen" userId="b95f61ff061388d5" providerId="LiveId" clId="{365AB353-4AB0-48AF-A7AE-D4BD8981FA8C}" dt="2022-03-04T06:06:02.202" v="397"/>
          <ac:inkMkLst>
            <pc:docMk/>
            <pc:sldMk cId="1255178485" sldId="332"/>
            <ac:inkMk id="101" creationId="{00742B39-2142-4FBE-B8FD-2437A4166C7A}"/>
          </ac:inkMkLst>
        </pc:inkChg>
        <pc:inkChg chg="add del">
          <ac:chgData name="Viet Anh Nguyen" userId="b95f61ff061388d5" providerId="LiveId" clId="{365AB353-4AB0-48AF-A7AE-D4BD8981FA8C}" dt="2022-03-04T06:06:02.202" v="397"/>
          <ac:inkMkLst>
            <pc:docMk/>
            <pc:sldMk cId="1255178485" sldId="332"/>
            <ac:inkMk id="102" creationId="{3E259D0E-DF1E-4A52-8341-B89844AD37DA}"/>
          </ac:inkMkLst>
        </pc:inkChg>
        <pc:inkChg chg="add del">
          <ac:chgData name="Viet Anh Nguyen" userId="b95f61ff061388d5" providerId="LiveId" clId="{365AB353-4AB0-48AF-A7AE-D4BD8981FA8C}" dt="2022-03-04T06:06:02.202" v="397"/>
          <ac:inkMkLst>
            <pc:docMk/>
            <pc:sldMk cId="1255178485" sldId="332"/>
            <ac:inkMk id="103" creationId="{DAA81F8A-9DC1-4FB3-A086-9E199DE62DE6}"/>
          </ac:inkMkLst>
        </pc:inkChg>
        <pc:inkChg chg="add del">
          <ac:chgData name="Viet Anh Nguyen" userId="b95f61ff061388d5" providerId="LiveId" clId="{365AB353-4AB0-48AF-A7AE-D4BD8981FA8C}" dt="2022-03-04T06:06:03.635" v="401"/>
          <ac:inkMkLst>
            <pc:docMk/>
            <pc:sldMk cId="1255178485" sldId="332"/>
            <ac:inkMk id="104" creationId="{CB995FC1-D4F5-46BC-A90B-6E688B1E6D9D}"/>
          </ac:inkMkLst>
        </pc:inkChg>
        <pc:inkChg chg="add del">
          <ac:chgData name="Viet Anh Nguyen" userId="b95f61ff061388d5" providerId="LiveId" clId="{365AB353-4AB0-48AF-A7AE-D4BD8981FA8C}" dt="2022-03-04T06:06:03.635" v="401"/>
          <ac:inkMkLst>
            <pc:docMk/>
            <pc:sldMk cId="1255178485" sldId="332"/>
            <ac:inkMk id="105" creationId="{DB13D07E-4489-491F-99F2-E90E058E45DF}"/>
          </ac:inkMkLst>
        </pc:inkChg>
        <pc:inkChg chg="add del">
          <ac:chgData name="Viet Anh Nguyen" userId="b95f61ff061388d5" providerId="LiveId" clId="{365AB353-4AB0-48AF-A7AE-D4BD8981FA8C}" dt="2022-03-04T06:06:03.635" v="401"/>
          <ac:inkMkLst>
            <pc:docMk/>
            <pc:sldMk cId="1255178485" sldId="332"/>
            <ac:inkMk id="106" creationId="{5FDF18A4-E47D-4875-8FAC-8021491B60BA}"/>
          </ac:inkMkLst>
        </pc:inkChg>
        <pc:inkChg chg="add del">
          <ac:chgData name="Viet Anh Nguyen" userId="b95f61ff061388d5" providerId="LiveId" clId="{365AB353-4AB0-48AF-A7AE-D4BD8981FA8C}" dt="2022-03-04T06:06:03.635" v="401"/>
          <ac:inkMkLst>
            <pc:docMk/>
            <pc:sldMk cId="1255178485" sldId="332"/>
            <ac:inkMk id="107" creationId="{09D3E69B-6695-4E05-A161-EC38E358E683}"/>
          </ac:inkMkLst>
        </pc:inkChg>
        <pc:inkChg chg="add del">
          <ac:chgData name="Viet Anh Nguyen" userId="b95f61ff061388d5" providerId="LiveId" clId="{365AB353-4AB0-48AF-A7AE-D4BD8981FA8C}" dt="2022-03-04T06:07:10.772" v="434"/>
          <ac:inkMkLst>
            <pc:docMk/>
            <pc:sldMk cId="1255178485" sldId="332"/>
            <ac:inkMk id="108" creationId="{7194608B-E2FD-4C69-9C89-7E690820CE79}"/>
          </ac:inkMkLst>
        </pc:inkChg>
        <pc:inkChg chg="add del">
          <ac:chgData name="Viet Anh Nguyen" userId="b95f61ff061388d5" providerId="LiveId" clId="{365AB353-4AB0-48AF-A7AE-D4BD8981FA8C}" dt="2022-03-04T06:06:05.538" v="405"/>
          <ac:inkMkLst>
            <pc:docMk/>
            <pc:sldMk cId="1255178485" sldId="332"/>
            <ac:inkMk id="109" creationId="{6526180F-6A44-4A9A-B7A7-88B753CE76B1}"/>
          </ac:inkMkLst>
        </pc:inkChg>
        <pc:inkChg chg="add del">
          <ac:chgData name="Viet Anh Nguyen" userId="b95f61ff061388d5" providerId="LiveId" clId="{365AB353-4AB0-48AF-A7AE-D4BD8981FA8C}" dt="2022-03-04T06:06:05.538" v="405"/>
          <ac:inkMkLst>
            <pc:docMk/>
            <pc:sldMk cId="1255178485" sldId="332"/>
            <ac:inkMk id="110" creationId="{F69B5626-D63C-4D61-8E62-F450BF588A71}"/>
          </ac:inkMkLst>
        </pc:inkChg>
        <pc:inkChg chg="add del">
          <ac:chgData name="Viet Anh Nguyen" userId="b95f61ff061388d5" providerId="LiveId" clId="{365AB353-4AB0-48AF-A7AE-D4BD8981FA8C}" dt="2022-03-04T06:06:05.538" v="405"/>
          <ac:inkMkLst>
            <pc:docMk/>
            <pc:sldMk cId="1255178485" sldId="332"/>
            <ac:inkMk id="111" creationId="{C148D93B-1AC2-4FB5-B608-BBB5311FF357}"/>
          </ac:inkMkLst>
        </pc:inkChg>
        <pc:inkChg chg="add del">
          <ac:chgData name="Viet Anh Nguyen" userId="b95f61ff061388d5" providerId="LiveId" clId="{365AB353-4AB0-48AF-A7AE-D4BD8981FA8C}" dt="2022-03-04T06:07:10.772" v="434"/>
          <ac:inkMkLst>
            <pc:docMk/>
            <pc:sldMk cId="1255178485" sldId="332"/>
            <ac:inkMk id="112" creationId="{BEB12ADD-8441-43EE-AA86-E9DC7A449928}"/>
          </ac:inkMkLst>
        </pc:inkChg>
        <pc:inkChg chg="add del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13" creationId="{66A355ED-47C0-467F-AECC-18BCC76A96D2}"/>
          </ac:inkMkLst>
        </pc:inkChg>
        <pc:inkChg chg="add del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14" creationId="{1B0F1BD2-720A-4910-AAAE-55187677BE92}"/>
          </ac:inkMkLst>
        </pc:inkChg>
        <pc:inkChg chg="add del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15" creationId="{01E38DD0-68E3-4CBE-9318-15FD0D102C79}"/>
          </ac:inkMkLst>
        </pc:inkChg>
        <pc:inkChg chg="add del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16" creationId="{7115FC11-3408-43DA-ADD9-AC4EDACABDD6}"/>
          </ac:inkMkLst>
        </pc:inkChg>
        <pc:inkChg chg="add del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17" creationId="{35E87252-3402-4C7B-A9EE-D115AFF56E5E}"/>
          </ac:inkMkLst>
        </pc:inkChg>
        <pc:inkChg chg="add del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18" creationId="{1BECBBF3-F148-469F-8D71-D6AF183A7D28}"/>
          </ac:inkMkLst>
        </pc:inkChg>
        <pc:inkChg chg="add del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19" creationId="{CE95A12E-701B-45DB-BEBA-3032A6F12FAA}"/>
          </ac:inkMkLst>
        </pc:inkChg>
        <pc:inkChg chg="add">
          <ac:chgData name="Viet Anh Nguyen" userId="b95f61ff061388d5" providerId="LiveId" clId="{365AB353-4AB0-48AF-A7AE-D4BD8981FA8C}" dt="2022-03-04T06:06:08.663" v="413"/>
          <ac:inkMkLst>
            <pc:docMk/>
            <pc:sldMk cId="1255178485" sldId="332"/>
            <ac:inkMk id="120" creationId="{500C0AE1-EF05-4513-8518-61EA6473A092}"/>
          </ac:inkMkLst>
        </pc:inkChg>
        <pc:inkChg chg="add">
          <ac:chgData name="Viet Anh Nguyen" userId="b95f61ff061388d5" providerId="LiveId" clId="{365AB353-4AB0-48AF-A7AE-D4BD8981FA8C}" dt="2022-03-04T06:06:11.607" v="414" actId="9405"/>
          <ac:inkMkLst>
            <pc:docMk/>
            <pc:sldMk cId="1255178485" sldId="332"/>
            <ac:inkMk id="121" creationId="{579C9E98-BE2F-4768-ACBB-CDEBF9E7986C}"/>
          </ac:inkMkLst>
        </pc:inkChg>
        <pc:inkChg chg="add del">
          <ac:chgData name="Viet Anh Nguyen" userId="b95f61ff061388d5" providerId="LiveId" clId="{365AB353-4AB0-48AF-A7AE-D4BD8981FA8C}" dt="2022-03-04T06:06:15.931" v="417"/>
          <ac:inkMkLst>
            <pc:docMk/>
            <pc:sldMk cId="1255178485" sldId="332"/>
            <ac:inkMk id="122" creationId="{C188A5C6-B7E0-4094-98D4-770227AB9310}"/>
          </ac:inkMkLst>
        </pc:inkChg>
        <pc:inkChg chg="add del">
          <ac:chgData name="Viet Anh Nguyen" userId="b95f61ff061388d5" providerId="LiveId" clId="{365AB353-4AB0-48AF-A7AE-D4BD8981FA8C}" dt="2022-03-04T06:06:15.931" v="417"/>
          <ac:inkMkLst>
            <pc:docMk/>
            <pc:sldMk cId="1255178485" sldId="332"/>
            <ac:inkMk id="123" creationId="{D77EE2FA-93B9-457D-A75C-5DF600D1B82C}"/>
          </ac:inkMkLst>
        </pc:inkChg>
        <pc:inkChg chg="add">
          <ac:chgData name="Viet Anh Nguyen" userId="b95f61ff061388d5" providerId="LiveId" clId="{365AB353-4AB0-48AF-A7AE-D4BD8981FA8C}" dt="2022-03-04T06:06:15.931" v="417"/>
          <ac:inkMkLst>
            <pc:docMk/>
            <pc:sldMk cId="1255178485" sldId="332"/>
            <ac:inkMk id="124" creationId="{4A49F92D-FF78-4E7D-8123-39CD3BFD302C}"/>
          </ac:inkMkLst>
        </pc:inkChg>
        <pc:inkChg chg="add del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25" creationId="{0748E5D7-0577-41DC-BC30-BDB647A0CE45}"/>
          </ac:inkMkLst>
        </pc:inkChg>
        <pc:inkChg chg="add del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26" creationId="{2DC816FD-B318-477F-8DF2-21307D187ACE}"/>
          </ac:inkMkLst>
        </pc:inkChg>
        <pc:inkChg chg="add del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27" creationId="{9C52DC85-1B7B-458E-8D3A-CE893206B8DE}"/>
          </ac:inkMkLst>
        </pc:inkChg>
        <pc:inkChg chg="add del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28" creationId="{B548288B-C21D-4258-B2D3-5E7300F889A1}"/>
          </ac:inkMkLst>
        </pc:inkChg>
        <pc:inkChg chg="add del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29" creationId="{70934235-30CC-404F-BE1D-29260145E1CF}"/>
          </ac:inkMkLst>
        </pc:inkChg>
        <pc:inkChg chg="add del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30" creationId="{919717A3-2310-4FED-BF2A-4C38083E9918}"/>
          </ac:inkMkLst>
        </pc:inkChg>
        <pc:inkChg chg="add del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31" creationId="{E3E3CE1B-F131-43DD-B056-61C1A785EF38}"/>
          </ac:inkMkLst>
        </pc:inkChg>
        <pc:inkChg chg="add">
          <ac:chgData name="Viet Anh Nguyen" userId="b95f61ff061388d5" providerId="LiveId" clId="{365AB353-4AB0-48AF-A7AE-D4BD8981FA8C}" dt="2022-03-04T06:07:07.278" v="425" actId="9405"/>
          <ac:inkMkLst>
            <pc:docMk/>
            <pc:sldMk cId="1255178485" sldId="332"/>
            <ac:inkMk id="132" creationId="{7E94E096-3636-4D97-8A11-0C7D4C0C497C}"/>
          </ac:inkMkLst>
        </pc:inkChg>
        <pc:inkChg chg="add del">
          <ac:chgData name="Viet Anh Nguyen" userId="b95f61ff061388d5" providerId="LiveId" clId="{365AB353-4AB0-48AF-A7AE-D4BD8981FA8C}" dt="2022-03-04T06:07:09.537" v="430"/>
          <ac:inkMkLst>
            <pc:docMk/>
            <pc:sldMk cId="1255178485" sldId="332"/>
            <ac:inkMk id="133" creationId="{43D3AF46-3CD4-40BE-B0C8-67D68EBD5A6E}"/>
          </ac:inkMkLst>
        </pc:inkChg>
        <pc:inkChg chg="add">
          <ac:chgData name="Viet Anh Nguyen" userId="b95f61ff061388d5" providerId="LiveId" clId="{365AB353-4AB0-48AF-A7AE-D4BD8981FA8C}" dt="2022-03-04T06:07:08.406" v="427"/>
          <ac:inkMkLst>
            <pc:docMk/>
            <pc:sldMk cId="1255178485" sldId="332"/>
            <ac:inkMk id="134" creationId="{3208F87E-3EF7-4ECD-965B-351EC2C7D09C}"/>
          </ac:inkMkLst>
        </pc:inkChg>
        <pc:inkChg chg="add del">
          <ac:chgData name="Viet Anh Nguyen" userId="b95f61ff061388d5" providerId="LiveId" clId="{365AB353-4AB0-48AF-A7AE-D4BD8981FA8C}" dt="2022-03-04T06:07:09.537" v="430"/>
          <ac:inkMkLst>
            <pc:docMk/>
            <pc:sldMk cId="1255178485" sldId="332"/>
            <ac:inkMk id="135" creationId="{6241D29C-0650-4B65-B472-12C541C185A8}"/>
          </ac:inkMkLst>
        </pc:inkChg>
        <pc:inkChg chg="add del">
          <ac:chgData name="Viet Anh Nguyen" userId="b95f61ff061388d5" providerId="LiveId" clId="{365AB353-4AB0-48AF-A7AE-D4BD8981FA8C}" dt="2022-03-04T06:07:09.537" v="430"/>
          <ac:inkMkLst>
            <pc:docMk/>
            <pc:sldMk cId="1255178485" sldId="332"/>
            <ac:inkMk id="136" creationId="{320F5B9C-ACA1-441A-98D5-E555E2D5297F}"/>
          </ac:inkMkLst>
        </pc:inkChg>
        <pc:inkChg chg="add del">
          <ac:chgData name="Viet Anh Nguyen" userId="b95f61ff061388d5" providerId="LiveId" clId="{365AB353-4AB0-48AF-A7AE-D4BD8981FA8C}" dt="2022-03-04T06:07:10.772" v="434"/>
          <ac:inkMkLst>
            <pc:docMk/>
            <pc:sldMk cId="1255178485" sldId="332"/>
            <ac:inkMk id="137" creationId="{22D2028C-CF91-4A61-A3DA-5E313EE68042}"/>
          </ac:inkMkLst>
        </pc:inkChg>
        <pc:inkChg chg="add del">
          <ac:chgData name="Viet Anh Nguyen" userId="b95f61ff061388d5" providerId="LiveId" clId="{365AB353-4AB0-48AF-A7AE-D4BD8981FA8C}" dt="2022-03-04T06:07:10.772" v="434"/>
          <ac:inkMkLst>
            <pc:docMk/>
            <pc:sldMk cId="1255178485" sldId="332"/>
            <ac:inkMk id="138" creationId="{82DE1D2F-265B-4B2E-B9D7-57E542B20369}"/>
          </ac:inkMkLst>
        </pc:inkChg>
        <pc:inkChg chg="add del">
          <ac:chgData name="Viet Anh Nguyen" userId="b95f61ff061388d5" providerId="LiveId" clId="{365AB353-4AB0-48AF-A7AE-D4BD8981FA8C}" dt="2022-03-04T06:07:10.772" v="434"/>
          <ac:inkMkLst>
            <pc:docMk/>
            <pc:sldMk cId="1255178485" sldId="332"/>
            <ac:inkMk id="139" creationId="{3B1931D9-2439-4084-9EDF-5DFA6FC8128B}"/>
          </ac:inkMkLst>
        </pc:inkChg>
        <pc:inkChg chg="add del">
          <ac:chgData name="Viet Anh Nguyen" userId="b95f61ff061388d5" providerId="LiveId" clId="{365AB353-4AB0-48AF-A7AE-D4BD8981FA8C}" dt="2022-03-04T06:07:10.772" v="434"/>
          <ac:inkMkLst>
            <pc:docMk/>
            <pc:sldMk cId="1255178485" sldId="332"/>
            <ac:inkMk id="140" creationId="{2B2B2003-8D6F-4130-97DB-2F435918D33F}"/>
          </ac:inkMkLst>
        </pc:inkChg>
        <pc:inkChg chg="add">
          <ac:chgData name="Viet Anh Nguyen" userId="b95f61ff061388d5" providerId="LiveId" clId="{365AB353-4AB0-48AF-A7AE-D4BD8981FA8C}" dt="2022-03-04T06:07:10.772" v="434"/>
          <ac:inkMkLst>
            <pc:docMk/>
            <pc:sldMk cId="1255178485" sldId="332"/>
            <ac:inkMk id="141" creationId="{E428FF32-4160-491E-8728-7F51561752B3}"/>
          </ac:inkMkLst>
        </pc:inkChg>
        <pc:inkChg chg="add del">
          <ac:chgData name="Viet Anh Nguyen" userId="b95f61ff061388d5" providerId="LiveId" clId="{365AB353-4AB0-48AF-A7AE-D4BD8981FA8C}" dt="2022-03-04T06:07:14.753" v="437"/>
          <ac:inkMkLst>
            <pc:docMk/>
            <pc:sldMk cId="1255178485" sldId="332"/>
            <ac:inkMk id="142" creationId="{E9A64BE6-A516-4F69-9C2C-4EC220DDD141}"/>
          </ac:inkMkLst>
        </pc:inkChg>
        <pc:inkChg chg="add del">
          <ac:chgData name="Viet Anh Nguyen" userId="b95f61ff061388d5" providerId="LiveId" clId="{365AB353-4AB0-48AF-A7AE-D4BD8981FA8C}" dt="2022-03-04T06:07:14.753" v="437"/>
          <ac:inkMkLst>
            <pc:docMk/>
            <pc:sldMk cId="1255178485" sldId="332"/>
            <ac:inkMk id="143" creationId="{DB4C11A6-1808-4727-9943-8817A8F94EC8}"/>
          </ac:inkMkLst>
        </pc:inkChg>
        <pc:inkChg chg="add del">
          <ac:chgData name="Viet Anh Nguyen" userId="b95f61ff061388d5" providerId="LiveId" clId="{365AB353-4AB0-48AF-A7AE-D4BD8981FA8C}" dt="2022-03-04T06:07:16.781" v="441"/>
          <ac:inkMkLst>
            <pc:docMk/>
            <pc:sldMk cId="1255178485" sldId="332"/>
            <ac:inkMk id="144" creationId="{69BE2A5F-5B37-4909-94E3-9ABE261F5DFD}"/>
          </ac:inkMkLst>
        </pc:inkChg>
        <pc:inkChg chg="add del">
          <ac:chgData name="Viet Anh Nguyen" userId="b95f61ff061388d5" providerId="LiveId" clId="{365AB353-4AB0-48AF-A7AE-D4BD8981FA8C}" dt="2022-03-04T06:07:16.781" v="441"/>
          <ac:inkMkLst>
            <pc:docMk/>
            <pc:sldMk cId="1255178485" sldId="332"/>
            <ac:inkMk id="145" creationId="{E50B3AAF-F5A1-4AA4-825B-745ADCF2881C}"/>
          </ac:inkMkLst>
        </pc:inkChg>
        <pc:inkChg chg="add del">
          <ac:chgData name="Viet Anh Nguyen" userId="b95f61ff061388d5" providerId="LiveId" clId="{365AB353-4AB0-48AF-A7AE-D4BD8981FA8C}" dt="2022-03-04T06:07:16.781" v="441"/>
          <ac:inkMkLst>
            <pc:docMk/>
            <pc:sldMk cId="1255178485" sldId="332"/>
            <ac:inkMk id="146" creationId="{DCA02C4D-0C60-474C-BF71-7F62E36EF927}"/>
          </ac:inkMkLst>
        </pc:inkChg>
        <pc:inkChg chg="add del">
          <ac:chgData name="Viet Anh Nguyen" userId="b95f61ff061388d5" providerId="LiveId" clId="{365AB353-4AB0-48AF-A7AE-D4BD8981FA8C}" dt="2022-03-04T06:07:17.912" v="445"/>
          <ac:inkMkLst>
            <pc:docMk/>
            <pc:sldMk cId="1255178485" sldId="332"/>
            <ac:inkMk id="147" creationId="{69EBE46C-7D54-43FA-B62B-578CA5E49C4A}"/>
          </ac:inkMkLst>
        </pc:inkChg>
        <pc:inkChg chg="add">
          <ac:chgData name="Viet Anh Nguyen" userId="b95f61ff061388d5" providerId="LiveId" clId="{365AB353-4AB0-48AF-A7AE-D4BD8981FA8C}" dt="2022-03-04T06:07:16.781" v="441"/>
          <ac:inkMkLst>
            <pc:docMk/>
            <pc:sldMk cId="1255178485" sldId="332"/>
            <ac:inkMk id="148" creationId="{593CD9A5-F932-4C26-A960-7FFDECD801FC}"/>
          </ac:inkMkLst>
        </pc:inkChg>
        <pc:inkChg chg="add del">
          <ac:chgData name="Viet Anh Nguyen" userId="b95f61ff061388d5" providerId="LiveId" clId="{365AB353-4AB0-48AF-A7AE-D4BD8981FA8C}" dt="2022-03-04T06:07:17.912" v="445"/>
          <ac:inkMkLst>
            <pc:docMk/>
            <pc:sldMk cId="1255178485" sldId="332"/>
            <ac:inkMk id="149" creationId="{BB845FBB-400B-48A8-B080-BF32D1341A95}"/>
          </ac:inkMkLst>
        </pc:inkChg>
        <pc:inkChg chg="add del">
          <ac:chgData name="Viet Anh Nguyen" userId="b95f61ff061388d5" providerId="LiveId" clId="{365AB353-4AB0-48AF-A7AE-D4BD8981FA8C}" dt="2022-03-04T06:07:17.912" v="445"/>
          <ac:inkMkLst>
            <pc:docMk/>
            <pc:sldMk cId="1255178485" sldId="332"/>
            <ac:inkMk id="150" creationId="{16FEF69F-FEAB-4997-AF46-D3F2D3CF091A}"/>
          </ac:inkMkLst>
        </pc:inkChg>
        <pc:inkChg chg="add">
          <ac:chgData name="Viet Anh Nguyen" userId="b95f61ff061388d5" providerId="LiveId" clId="{365AB353-4AB0-48AF-A7AE-D4BD8981FA8C}" dt="2022-03-04T06:07:17.207" v="444" actId="9405"/>
          <ac:inkMkLst>
            <pc:docMk/>
            <pc:sldMk cId="1255178485" sldId="332"/>
            <ac:inkMk id="151" creationId="{C8CF78F5-FFAC-4181-8C0A-22A7A800B95F}"/>
          </ac:inkMkLst>
        </pc:inkChg>
        <pc:inkChg chg="add">
          <ac:chgData name="Viet Anh Nguyen" userId="b95f61ff061388d5" providerId="LiveId" clId="{365AB353-4AB0-48AF-A7AE-D4BD8981FA8C}" dt="2022-03-04T06:07:17.912" v="445"/>
          <ac:inkMkLst>
            <pc:docMk/>
            <pc:sldMk cId="1255178485" sldId="332"/>
            <ac:inkMk id="152" creationId="{1E48B0AE-4EFA-4954-B82A-57B07BE0B347}"/>
          </ac:inkMkLst>
        </pc:inkChg>
        <pc:inkChg chg="add del">
          <ac:chgData name="Viet Anh Nguyen" userId="b95f61ff061388d5" providerId="LiveId" clId="{365AB353-4AB0-48AF-A7AE-D4BD8981FA8C}" dt="2022-03-04T06:07:20.388" v="449"/>
          <ac:inkMkLst>
            <pc:docMk/>
            <pc:sldMk cId="1255178485" sldId="332"/>
            <ac:inkMk id="153" creationId="{EE536D91-24CD-4700-9ACC-20497137D3A0}"/>
          </ac:inkMkLst>
        </pc:inkChg>
        <pc:inkChg chg="add del">
          <ac:chgData name="Viet Anh Nguyen" userId="b95f61ff061388d5" providerId="LiveId" clId="{365AB353-4AB0-48AF-A7AE-D4BD8981FA8C}" dt="2022-03-04T06:07:20.388" v="449"/>
          <ac:inkMkLst>
            <pc:docMk/>
            <pc:sldMk cId="1255178485" sldId="332"/>
            <ac:inkMk id="154" creationId="{8AC2BB56-F75D-4157-886C-A106B0D89187}"/>
          </ac:inkMkLst>
        </pc:inkChg>
        <pc:inkChg chg="add del">
          <ac:chgData name="Viet Anh Nguyen" userId="b95f61ff061388d5" providerId="LiveId" clId="{365AB353-4AB0-48AF-A7AE-D4BD8981FA8C}" dt="2022-03-04T06:07:20.388" v="449"/>
          <ac:inkMkLst>
            <pc:docMk/>
            <pc:sldMk cId="1255178485" sldId="332"/>
            <ac:inkMk id="155" creationId="{59A3A60F-C287-4189-8497-DF3E4E50927C}"/>
          </ac:inkMkLst>
        </pc:inkChg>
        <pc:inkChg chg="add">
          <ac:chgData name="Viet Anh Nguyen" userId="b95f61ff061388d5" providerId="LiveId" clId="{365AB353-4AB0-48AF-A7AE-D4BD8981FA8C}" dt="2022-03-04T06:07:20.388" v="449"/>
          <ac:inkMkLst>
            <pc:docMk/>
            <pc:sldMk cId="1255178485" sldId="332"/>
            <ac:inkMk id="156" creationId="{2E4FF06A-3079-41C0-A7DF-D3F44316BB4A}"/>
          </ac:inkMkLst>
        </pc:inkChg>
        <pc:inkChg chg="add del">
          <ac:chgData name="Viet Anh Nguyen" userId="b95f61ff061388d5" providerId="LiveId" clId="{365AB353-4AB0-48AF-A7AE-D4BD8981FA8C}" dt="2022-03-04T06:07:22.023" v="452"/>
          <ac:inkMkLst>
            <pc:docMk/>
            <pc:sldMk cId="1255178485" sldId="332"/>
            <ac:inkMk id="157" creationId="{0F9EFDAC-BE30-4B65-ADA3-758A60FF33D1}"/>
          </ac:inkMkLst>
        </pc:inkChg>
        <pc:inkChg chg="add del">
          <ac:chgData name="Viet Anh Nguyen" userId="b95f61ff061388d5" providerId="LiveId" clId="{365AB353-4AB0-48AF-A7AE-D4BD8981FA8C}" dt="2022-03-04T06:07:22.023" v="452"/>
          <ac:inkMkLst>
            <pc:docMk/>
            <pc:sldMk cId="1255178485" sldId="332"/>
            <ac:inkMk id="158" creationId="{D917CB35-7473-4420-BA4C-EACD5681A6F9}"/>
          </ac:inkMkLst>
        </pc:inkChg>
        <pc:inkChg chg="add del">
          <ac:chgData name="Viet Anh Nguyen" userId="b95f61ff061388d5" providerId="LiveId" clId="{365AB353-4AB0-48AF-A7AE-D4BD8981FA8C}" dt="2022-03-04T06:07:24.521" v="458"/>
          <ac:inkMkLst>
            <pc:docMk/>
            <pc:sldMk cId="1255178485" sldId="332"/>
            <ac:inkMk id="159" creationId="{09605962-BC1E-4B5F-8CF6-2052F85575D2}"/>
          </ac:inkMkLst>
        </pc:inkChg>
        <pc:inkChg chg="add del">
          <ac:chgData name="Viet Anh Nguyen" userId="b95f61ff061388d5" providerId="LiveId" clId="{365AB353-4AB0-48AF-A7AE-D4BD8981FA8C}" dt="2022-03-04T06:07:24.521" v="458"/>
          <ac:inkMkLst>
            <pc:docMk/>
            <pc:sldMk cId="1255178485" sldId="332"/>
            <ac:inkMk id="160" creationId="{761F96F7-BCD8-4BCD-B694-A655F67B8BEF}"/>
          </ac:inkMkLst>
        </pc:inkChg>
        <pc:inkChg chg="add del">
          <ac:chgData name="Viet Anh Nguyen" userId="b95f61ff061388d5" providerId="LiveId" clId="{365AB353-4AB0-48AF-A7AE-D4BD8981FA8C}" dt="2022-03-04T06:07:24.521" v="458"/>
          <ac:inkMkLst>
            <pc:docMk/>
            <pc:sldMk cId="1255178485" sldId="332"/>
            <ac:inkMk id="161" creationId="{878FCCA3-64FC-4479-8BA3-A94F0937B540}"/>
          </ac:inkMkLst>
        </pc:inkChg>
        <pc:inkChg chg="add del">
          <ac:chgData name="Viet Anh Nguyen" userId="b95f61ff061388d5" providerId="LiveId" clId="{365AB353-4AB0-48AF-A7AE-D4BD8981FA8C}" dt="2022-03-04T06:07:24.521" v="458"/>
          <ac:inkMkLst>
            <pc:docMk/>
            <pc:sldMk cId="1255178485" sldId="332"/>
            <ac:inkMk id="162" creationId="{8AC6B722-0F7B-4813-A66C-6BEC62F7F015}"/>
          </ac:inkMkLst>
        </pc:inkChg>
        <pc:inkChg chg="add del">
          <ac:chgData name="Viet Anh Nguyen" userId="b95f61ff061388d5" providerId="LiveId" clId="{365AB353-4AB0-48AF-A7AE-D4BD8981FA8C}" dt="2022-03-04T06:07:24.521" v="458"/>
          <ac:inkMkLst>
            <pc:docMk/>
            <pc:sldMk cId="1255178485" sldId="332"/>
            <ac:inkMk id="163" creationId="{9536F442-2BE0-45B6-830A-6C72DC23EC8A}"/>
          </ac:inkMkLst>
        </pc:inkChg>
        <pc:inkChg chg="add del">
          <ac:chgData name="Viet Anh Nguyen" userId="b95f61ff061388d5" providerId="LiveId" clId="{365AB353-4AB0-48AF-A7AE-D4BD8981FA8C}" dt="2022-03-04T06:07:24.521" v="458"/>
          <ac:inkMkLst>
            <pc:docMk/>
            <pc:sldMk cId="1255178485" sldId="332"/>
            <ac:inkMk id="164" creationId="{045767D4-BD0A-453D-B632-77997E001B3A}"/>
          </ac:inkMkLst>
        </pc:inkChg>
        <pc:inkChg chg="add del">
          <ac:chgData name="Viet Anh Nguyen" userId="b95f61ff061388d5" providerId="LiveId" clId="{365AB353-4AB0-48AF-A7AE-D4BD8981FA8C}" dt="2022-03-04T06:07:26.306" v="462"/>
          <ac:inkMkLst>
            <pc:docMk/>
            <pc:sldMk cId="1255178485" sldId="332"/>
            <ac:inkMk id="165" creationId="{92ED8D16-05DA-47A1-9AE7-C2F383370B5D}"/>
          </ac:inkMkLst>
        </pc:inkChg>
        <pc:inkChg chg="add del">
          <ac:chgData name="Viet Anh Nguyen" userId="b95f61ff061388d5" providerId="LiveId" clId="{365AB353-4AB0-48AF-A7AE-D4BD8981FA8C}" dt="2022-03-04T06:07:26.306" v="462"/>
          <ac:inkMkLst>
            <pc:docMk/>
            <pc:sldMk cId="1255178485" sldId="332"/>
            <ac:inkMk id="166" creationId="{6DE732C7-8B29-497B-8C9F-8BA319C8BF06}"/>
          </ac:inkMkLst>
        </pc:inkChg>
        <pc:inkChg chg="add del">
          <ac:chgData name="Viet Anh Nguyen" userId="b95f61ff061388d5" providerId="LiveId" clId="{365AB353-4AB0-48AF-A7AE-D4BD8981FA8C}" dt="2022-03-04T06:07:26.306" v="462"/>
          <ac:inkMkLst>
            <pc:docMk/>
            <pc:sldMk cId="1255178485" sldId="332"/>
            <ac:inkMk id="167" creationId="{90FED87E-E574-4018-A767-63A7EF556F33}"/>
          </ac:inkMkLst>
        </pc:inkChg>
        <pc:inkChg chg="add del">
          <ac:chgData name="Viet Anh Nguyen" userId="b95f61ff061388d5" providerId="LiveId" clId="{365AB353-4AB0-48AF-A7AE-D4BD8981FA8C}" dt="2022-03-04T06:07:26.306" v="462"/>
          <ac:inkMkLst>
            <pc:docMk/>
            <pc:sldMk cId="1255178485" sldId="332"/>
            <ac:inkMk id="168" creationId="{6CB44FB6-B5EE-4B8C-8143-679097F1BC42}"/>
          </ac:inkMkLst>
        </pc:inkChg>
        <pc:inkChg chg="add">
          <ac:chgData name="Viet Anh Nguyen" userId="b95f61ff061388d5" providerId="LiveId" clId="{365AB353-4AB0-48AF-A7AE-D4BD8981FA8C}" dt="2022-03-04T06:07:26.306" v="462"/>
          <ac:inkMkLst>
            <pc:docMk/>
            <pc:sldMk cId="1255178485" sldId="332"/>
            <ac:inkMk id="169" creationId="{38869289-10DE-401C-862C-BBFB93DD235E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4T06:11:40.320" v="621" actId="9405"/>
        <pc:sldMkLst>
          <pc:docMk/>
          <pc:sldMk cId="452672052" sldId="333"/>
        </pc:sldMkLst>
        <pc:spChg chg="del">
          <ac:chgData name="Viet Anh Nguyen" userId="b95f61ff061388d5" providerId="LiveId" clId="{365AB353-4AB0-48AF-A7AE-D4BD8981FA8C}" dt="2022-03-04T06:07:34.768" v="464" actId="700"/>
          <ac:spMkLst>
            <pc:docMk/>
            <pc:sldMk cId="452672052" sldId="333"/>
            <ac:spMk id="2" creationId="{920AD84C-8B12-480C-BC82-504756F4A095}"/>
          </ac:spMkLst>
        </pc:spChg>
        <pc:spChg chg="del">
          <ac:chgData name="Viet Anh Nguyen" userId="b95f61ff061388d5" providerId="LiveId" clId="{365AB353-4AB0-48AF-A7AE-D4BD8981FA8C}" dt="2022-03-04T06:07:34.768" v="464" actId="700"/>
          <ac:spMkLst>
            <pc:docMk/>
            <pc:sldMk cId="452672052" sldId="333"/>
            <ac:spMk id="3" creationId="{9163A5E9-E781-402B-B35D-D4564620D88C}"/>
          </ac:spMkLst>
        </pc:sp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4" creationId="{CAC2F55A-7C7E-4019-83B9-0C7C82B08EBD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5" creationId="{356953AC-6540-4A16-9BE9-AADE62CE870F}"/>
          </ac:inkMkLst>
        </pc:inkChg>
        <pc:inkChg chg="add del">
          <ac:chgData name="Viet Anh Nguyen" userId="b95f61ff061388d5" providerId="LiveId" clId="{365AB353-4AB0-48AF-A7AE-D4BD8981FA8C}" dt="2022-03-04T06:07:42.544" v="469"/>
          <ac:inkMkLst>
            <pc:docMk/>
            <pc:sldMk cId="452672052" sldId="333"/>
            <ac:inkMk id="6" creationId="{1E9154F6-ABE1-4252-9572-A98F00782485}"/>
          </ac:inkMkLst>
        </pc:inkChg>
        <pc:inkChg chg="add del">
          <ac:chgData name="Viet Anh Nguyen" userId="b95f61ff061388d5" providerId="LiveId" clId="{365AB353-4AB0-48AF-A7AE-D4BD8981FA8C}" dt="2022-03-04T06:07:42.544" v="469"/>
          <ac:inkMkLst>
            <pc:docMk/>
            <pc:sldMk cId="452672052" sldId="333"/>
            <ac:inkMk id="7" creationId="{DBEFBEB8-07C3-472C-9205-74E5B3F3B37C}"/>
          </ac:inkMkLst>
        </pc:inkChg>
        <pc:inkChg chg="add del">
          <ac:chgData name="Viet Anh Nguyen" userId="b95f61ff061388d5" providerId="LiveId" clId="{365AB353-4AB0-48AF-A7AE-D4BD8981FA8C}" dt="2022-03-04T06:07:45.067" v="475"/>
          <ac:inkMkLst>
            <pc:docMk/>
            <pc:sldMk cId="452672052" sldId="333"/>
            <ac:inkMk id="8" creationId="{68F67B0C-3243-4A76-B00F-DA572B7EFAB5}"/>
          </ac:inkMkLst>
        </pc:inkChg>
        <pc:inkChg chg="add del">
          <ac:chgData name="Viet Anh Nguyen" userId="b95f61ff061388d5" providerId="LiveId" clId="{365AB353-4AB0-48AF-A7AE-D4BD8981FA8C}" dt="2022-03-04T06:07:45.067" v="475"/>
          <ac:inkMkLst>
            <pc:docMk/>
            <pc:sldMk cId="452672052" sldId="333"/>
            <ac:inkMk id="9" creationId="{509C57E0-1D6F-494F-950F-80E123B329D5}"/>
          </ac:inkMkLst>
        </pc:inkChg>
        <pc:inkChg chg="add del">
          <ac:chgData name="Viet Anh Nguyen" userId="b95f61ff061388d5" providerId="LiveId" clId="{365AB353-4AB0-48AF-A7AE-D4BD8981FA8C}" dt="2022-03-04T06:07:45.067" v="475"/>
          <ac:inkMkLst>
            <pc:docMk/>
            <pc:sldMk cId="452672052" sldId="333"/>
            <ac:inkMk id="10" creationId="{58618D2E-7A16-496D-9CEB-E7D4C18B116A}"/>
          </ac:inkMkLst>
        </pc:inkChg>
        <pc:inkChg chg="add del">
          <ac:chgData name="Viet Anh Nguyen" userId="b95f61ff061388d5" providerId="LiveId" clId="{365AB353-4AB0-48AF-A7AE-D4BD8981FA8C}" dt="2022-03-04T06:07:45.067" v="475"/>
          <ac:inkMkLst>
            <pc:docMk/>
            <pc:sldMk cId="452672052" sldId="333"/>
            <ac:inkMk id="11" creationId="{DF2227D3-69AD-47B5-8065-CDDE3277D25A}"/>
          </ac:inkMkLst>
        </pc:inkChg>
        <pc:inkChg chg="add del">
          <ac:chgData name="Viet Anh Nguyen" userId="b95f61ff061388d5" providerId="LiveId" clId="{365AB353-4AB0-48AF-A7AE-D4BD8981FA8C}" dt="2022-03-04T06:07:45.067" v="475"/>
          <ac:inkMkLst>
            <pc:docMk/>
            <pc:sldMk cId="452672052" sldId="333"/>
            <ac:inkMk id="12" creationId="{A2A7BCA9-89DA-4BD5-9441-CD94FA6D913C}"/>
          </ac:inkMkLst>
        </pc:inkChg>
        <pc:inkChg chg="add del">
          <ac:chgData name="Viet Anh Nguyen" userId="b95f61ff061388d5" providerId="LiveId" clId="{365AB353-4AB0-48AF-A7AE-D4BD8981FA8C}" dt="2022-03-04T06:07:45.067" v="475"/>
          <ac:inkMkLst>
            <pc:docMk/>
            <pc:sldMk cId="452672052" sldId="333"/>
            <ac:inkMk id="13" creationId="{A44601A0-29DB-4334-BDC6-43B969C0040F}"/>
          </ac:inkMkLst>
        </pc:inkChg>
        <pc:inkChg chg="add del">
          <ac:chgData name="Viet Anh Nguyen" userId="b95f61ff061388d5" providerId="LiveId" clId="{365AB353-4AB0-48AF-A7AE-D4BD8981FA8C}" dt="2022-03-04T06:07:46.299" v="478"/>
          <ac:inkMkLst>
            <pc:docMk/>
            <pc:sldMk cId="452672052" sldId="333"/>
            <ac:inkMk id="14" creationId="{1CA87EEE-288B-4316-8C21-054AC4BE7235}"/>
          </ac:inkMkLst>
        </pc:inkChg>
        <pc:inkChg chg="add del">
          <ac:chgData name="Viet Anh Nguyen" userId="b95f61ff061388d5" providerId="LiveId" clId="{365AB353-4AB0-48AF-A7AE-D4BD8981FA8C}" dt="2022-03-04T06:07:46.299" v="478"/>
          <ac:inkMkLst>
            <pc:docMk/>
            <pc:sldMk cId="452672052" sldId="333"/>
            <ac:inkMk id="15" creationId="{8E4DA836-93AA-40B1-95F8-9C02432126DD}"/>
          </ac:inkMkLst>
        </pc:inkChg>
        <pc:inkChg chg="add del">
          <ac:chgData name="Viet Anh Nguyen" userId="b95f61ff061388d5" providerId="LiveId" clId="{365AB353-4AB0-48AF-A7AE-D4BD8981FA8C}" dt="2022-03-04T06:07:46.299" v="478"/>
          <ac:inkMkLst>
            <pc:docMk/>
            <pc:sldMk cId="452672052" sldId="333"/>
            <ac:inkMk id="16" creationId="{A488E013-2F77-4C8C-A9D4-C2798889A372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17" creationId="{2F6B3EA7-5C6B-4E48-8CA5-D179130E0250}"/>
          </ac:inkMkLst>
        </pc:inkChg>
        <pc:inkChg chg="add del">
          <ac:chgData name="Viet Anh Nguyen" userId="b95f61ff061388d5" providerId="LiveId" clId="{365AB353-4AB0-48AF-A7AE-D4BD8981FA8C}" dt="2022-03-04T06:07:47.846" v="483"/>
          <ac:inkMkLst>
            <pc:docMk/>
            <pc:sldMk cId="452672052" sldId="333"/>
            <ac:inkMk id="18" creationId="{6AEE4E2B-2EBB-4BA2-AA98-21E9FF1D1E8C}"/>
          </ac:inkMkLst>
        </pc:inkChg>
        <pc:inkChg chg="add del">
          <ac:chgData name="Viet Anh Nguyen" userId="b95f61ff061388d5" providerId="LiveId" clId="{365AB353-4AB0-48AF-A7AE-D4BD8981FA8C}" dt="2022-03-04T06:07:47.846" v="483"/>
          <ac:inkMkLst>
            <pc:docMk/>
            <pc:sldMk cId="452672052" sldId="333"/>
            <ac:inkMk id="19" creationId="{8DA484EE-2237-4042-A79F-AD85181F2490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20" creationId="{C2DEDF5C-E820-4E91-9FBE-737CB0469B21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21" creationId="{1BD65EBC-F781-4A86-9CE2-30088C25CA2D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22" creationId="{2A604985-7862-4968-938A-5BFE1DF4795C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23" creationId="{CBF00AD6-ECDA-4506-9C13-204133D932BF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24" creationId="{705A36D3-7F61-465A-81CA-CA3E3CB8D228}"/>
          </ac:inkMkLst>
        </pc:inkChg>
        <pc:inkChg chg="add">
          <ac:chgData name="Viet Anh Nguyen" userId="b95f61ff061388d5" providerId="LiveId" clId="{365AB353-4AB0-48AF-A7AE-D4BD8981FA8C}" dt="2022-03-04T06:07:49.489" v="486" actId="9405"/>
          <ac:inkMkLst>
            <pc:docMk/>
            <pc:sldMk cId="452672052" sldId="333"/>
            <ac:inkMk id="25" creationId="{480A6782-EA02-42A6-B75B-A63212E8DB63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26" creationId="{5CF97581-95EC-4999-BC17-F37A8DE3F7BD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27" creationId="{10B21FBC-621F-4F11-B0C8-60520969B9C7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28" creationId="{6E84CE9E-E5F1-4E88-8DB6-352D0A7BE952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29" creationId="{2944BD38-6F55-4305-AEF8-93F15906A855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30" creationId="{FFB482C8-DD67-4ED0-AC95-02948BDE6B0A}"/>
          </ac:inkMkLst>
        </pc:inkChg>
        <pc:inkChg chg="add del">
          <ac:chgData name="Viet Anh Nguyen" userId="b95f61ff061388d5" providerId="LiveId" clId="{365AB353-4AB0-48AF-A7AE-D4BD8981FA8C}" dt="2022-03-04T06:07:53.084" v="493"/>
          <ac:inkMkLst>
            <pc:docMk/>
            <pc:sldMk cId="452672052" sldId="333"/>
            <ac:inkMk id="31" creationId="{05DA7423-A933-466A-90AC-26104D17F584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2" creationId="{C9BCBD11-994F-4732-BAEF-19EE0B33F037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3" creationId="{2D17DE2B-9FA0-43B2-978F-1C0E79D6FBFB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4" creationId="{D7AEBC87-C4E7-43BE-B338-E115C08D8D17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5" creationId="{53EC6C7E-4006-4789-87F6-7EFBCB04B482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6" creationId="{D4A9F4FD-FE71-4741-B0EC-A142F08D2E05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7" creationId="{B0D34440-89FF-4A62-8623-D4B41FBA8E4E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8" creationId="{522450FC-035B-475F-A29C-D5F1129813A4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39" creationId="{5D466A18-2E2A-4C4D-8C1B-EEDF6F614BA3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40" creationId="{7E237B06-BF3D-4C49-A892-ECFCF4D81AF5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41" creationId="{B209585C-E9C4-4C25-975A-4BAE4892EBBE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42" creationId="{AE3D9DDE-0341-4FCF-88A8-4FF50D005889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43" creationId="{2A993C39-A293-4FFA-B5F7-261A725D69E2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44" creationId="{8CF68532-3286-48A9-AE03-5ABC7A6C7247}"/>
          </ac:inkMkLst>
        </pc:inkChg>
        <pc:inkChg chg="add del">
          <ac:chgData name="Viet Anh Nguyen" userId="b95f61ff061388d5" providerId="LiveId" clId="{365AB353-4AB0-48AF-A7AE-D4BD8981FA8C}" dt="2022-03-04T06:07:58.419" v="505"/>
          <ac:inkMkLst>
            <pc:docMk/>
            <pc:sldMk cId="452672052" sldId="333"/>
            <ac:inkMk id="45" creationId="{5F2F16A6-8D8D-4088-9760-46AD11300D1C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46" creationId="{21528CD6-7218-4EBE-ABFB-D1D5C1E84832}"/>
          </ac:inkMkLst>
        </pc:inkChg>
        <pc:inkChg chg="add del">
          <ac:chgData name="Viet Anh Nguyen" userId="b95f61ff061388d5" providerId="LiveId" clId="{365AB353-4AB0-48AF-A7AE-D4BD8981FA8C}" dt="2022-03-04T06:08:00.807" v="509"/>
          <ac:inkMkLst>
            <pc:docMk/>
            <pc:sldMk cId="452672052" sldId="333"/>
            <ac:inkMk id="47" creationId="{73BBF8A3-DD69-4809-A9A5-78BCE25A9FAE}"/>
          </ac:inkMkLst>
        </pc:inkChg>
        <pc:inkChg chg="add del">
          <ac:chgData name="Viet Anh Nguyen" userId="b95f61ff061388d5" providerId="LiveId" clId="{365AB353-4AB0-48AF-A7AE-D4BD8981FA8C}" dt="2022-03-04T06:08:00.807" v="509"/>
          <ac:inkMkLst>
            <pc:docMk/>
            <pc:sldMk cId="452672052" sldId="333"/>
            <ac:inkMk id="48" creationId="{933DBB76-2A77-4F18-B0C3-4ABA0C0CA475}"/>
          </ac:inkMkLst>
        </pc:inkChg>
        <pc:inkChg chg="add del">
          <ac:chgData name="Viet Anh Nguyen" userId="b95f61ff061388d5" providerId="LiveId" clId="{365AB353-4AB0-48AF-A7AE-D4BD8981FA8C}" dt="2022-03-04T06:08:00.807" v="509"/>
          <ac:inkMkLst>
            <pc:docMk/>
            <pc:sldMk cId="452672052" sldId="333"/>
            <ac:inkMk id="49" creationId="{165337CF-57B9-481F-BAE3-32729DE33A42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50" creationId="{EB8B0CAA-C9C3-4532-86D0-56985185AB08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51" creationId="{D6FBE2C7-D39B-4A72-918D-5BFB1FF672FE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52" creationId="{5F4CEFAD-9279-4170-A72A-AC6AB2238A88}"/>
          </ac:inkMkLst>
        </pc:inkChg>
        <pc:inkChg chg="add del">
          <ac:chgData name="Viet Anh Nguyen" userId="b95f61ff061388d5" providerId="LiveId" clId="{365AB353-4AB0-48AF-A7AE-D4BD8981FA8C}" dt="2022-03-04T06:08:01.996" v="513"/>
          <ac:inkMkLst>
            <pc:docMk/>
            <pc:sldMk cId="452672052" sldId="333"/>
            <ac:inkMk id="53" creationId="{4C59E1D7-7246-4B1F-AF20-B34297BEE650}"/>
          </ac:inkMkLst>
        </pc:inkChg>
        <pc:inkChg chg="add del">
          <ac:chgData name="Viet Anh Nguyen" userId="b95f61ff061388d5" providerId="LiveId" clId="{365AB353-4AB0-48AF-A7AE-D4BD8981FA8C}" dt="2022-03-04T06:08:04.149" v="520"/>
          <ac:inkMkLst>
            <pc:docMk/>
            <pc:sldMk cId="452672052" sldId="333"/>
            <ac:inkMk id="54" creationId="{02A89430-4F4A-4A13-896E-449E0985659C}"/>
          </ac:inkMkLst>
        </pc:inkChg>
        <pc:inkChg chg="add del">
          <ac:chgData name="Viet Anh Nguyen" userId="b95f61ff061388d5" providerId="LiveId" clId="{365AB353-4AB0-48AF-A7AE-D4BD8981FA8C}" dt="2022-03-04T06:08:04.149" v="520"/>
          <ac:inkMkLst>
            <pc:docMk/>
            <pc:sldMk cId="452672052" sldId="333"/>
            <ac:inkMk id="55" creationId="{971D5D68-10C7-4860-A1F4-B73340D45694}"/>
          </ac:inkMkLst>
        </pc:inkChg>
        <pc:inkChg chg="add del">
          <ac:chgData name="Viet Anh Nguyen" userId="b95f61ff061388d5" providerId="LiveId" clId="{365AB353-4AB0-48AF-A7AE-D4BD8981FA8C}" dt="2022-03-04T06:08:04.149" v="520"/>
          <ac:inkMkLst>
            <pc:docMk/>
            <pc:sldMk cId="452672052" sldId="333"/>
            <ac:inkMk id="56" creationId="{CB7132F2-3DEB-474C-80D2-0AE5D8142944}"/>
          </ac:inkMkLst>
        </pc:inkChg>
        <pc:inkChg chg="add del">
          <ac:chgData name="Viet Anh Nguyen" userId="b95f61ff061388d5" providerId="LiveId" clId="{365AB353-4AB0-48AF-A7AE-D4BD8981FA8C}" dt="2022-03-04T06:08:04.149" v="520"/>
          <ac:inkMkLst>
            <pc:docMk/>
            <pc:sldMk cId="452672052" sldId="333"/>
            <ac:inkMk id="57" creationId="{3564BCD7-F3D8-4838-95CC-8059F3929CF8}"/>
          </ac:inkMkLst>
        </pc:inkChg>
        <pc:inkChg chg="add del">
          <ac:chgData name="Viet Anh Nguyen" userId="b95f61ff061388d5" providerId="LiveId" clId="{365AB353-4AB0-48AF-A7AE-D4BD8981FA8C}" dt="2022-03-04T06:08:04.149" v="520"/>
          <ac:inkMkLst>
            <pc:docMk/>
            <pc:sldMk cId="452672052" sldId="333"/>
            <ac:inkMk id="58" creationId="{56B325F7-2730-409B-910A-7653A27A51EC}"/>
          </ac:inkMkLst>
        </pc:inkChg>
        <pc:inkChg chg="add del">
          <ac:chgData name="Viet Anh Nguyen" userId="b95f61ff061388d5" providerId="LiveId" clId="{365AB353-4AB0-48AF-A7AE-D4BD8981FA8C}" dt="2022-03-04T06:08:04.149" v="520"/>
          <ac:inkMkLst>
            <pc:docMk/>
            <pc:sldMk cId="452672052" sldId="333"/>
            <ac:inkMk id="59" creationId="{FCA35F1F-F6F6-4913-9A0E-10247901B9F9}"/>
          </ac:inkMkLst>
        </pc:inkChg>
        <pc:inkChg chg="add del">
          <ac:chgData name="Viet Anh Nguyen" userId="b95f61ff061388d5" providerId="LiveId" clId="{365AB353-4AB0-48AF-A7AE-D4BD8981FA8C}" dt="2022-03-04T06:08:06.378" v="525"/>
          <ac:inkMkLst>
            <pc:docMk/>
            <pc:sldMk cId="452672052" sldId="333"/>
            <ac:inkMk id="60" creationId="{4F7D060B-B7F8-4C83-8FB5-5D37B67E6071}"/>
          </ac:inkMkLst>
        </pc:inkChg>
        <pc:inkChg chg="add del">
          <ac:chgData name="Viet Anh Nguyen" userId="b95f61ff061388d5" providerId="LiveId" clId="{365AB353-4AB0-48AF-A7AE-D4BD8981FA8C}" dt="2022-03-04T06:08:06.378" v="525"/>
          <ac:inkMkLst>
            <pc:docMk/>
            <pc:sldMk cId="452672052" sldId="333"/>
            <ac:inkMk id="61" creationId="{6AE632BE-9169-408E-8E81-47816A67B4C1}"/>
          </ac:inkMkLst>
        </pc:inkChg>
        <pc:inkChg chg="add del">
          <ac:chgData name="Viet Anh Nguyen" userId="b95f61ff061388d5" providerId="LiveId" clId="{365AB353-4AB0-48AF-A7AE-D4BD8981FA8C}" dt="2022-03-04T06:08:06.378" v="525"/>
          <ac:inkMkLst>
            <pc:docMk/>
            <pc:sldMk cId="452672052" sldId="333"/>
            <ac:inkMk id="62" creationId="{5DC7629A-48FC-41D8-9F2A-2CA5052BADA9}"/>
          </ac:inkMkLst>
        </pc:inkChg>
        <pc:inkChg chg="add del">
          <ac:chgData name="Viet Anh Nguyen" userId="b95f61ff061388d5" providerId="LiveId" clId="{365AB353-4AB0-48AF-A7AE-D4BD8981FA8C}" dt="2022-03-04T06:08:06.378" v="525"/>
          <ac:inkMkLst>
            <pc:docMk/>
            <pc:sldMk cId="452672052" sldId="333"/>
            <ac:inkMk id="63" creationId="{5A9BF127-3B11-479D-888B-2FDEF5A3EB45}"/>
          </ac:inkMkLst>
        </pc:inkChg>
        <pc:inkChg chg="add del">
          <ac:chgData name="Viet Anh Nguyen" userId="b95f61ff061388d5" providerId="LiveId" clId="{365AB353-4AB0-48AF-A7AE-D4BD8981FA8C}" dt="2022-03-04T06:08:06.378" v="525"/>
          <ac:inkMkLst>
            <pc:docMk/>
            <pc:sldMk cId="452672052" sldId="333"/>
            <ac:inkMk id="64" creationId="{240BB658-1753-4C0A-A0D0-E49931D474B0}"/>
          </ac:inkMkLst>
        </pc:inkChg>
        <pc:inkChg chg="add del">
          <ac:chgData name="Viet Anh Nguyen" userId="b95f61ff061388d5" providerId="LiveId" clId="{365AB353-4AB0-48AF-A7AE-D4BD8981FA8C}" dt="2022-03-04T06:08:06.378" v="525"/>
          <ac:inkMkLst>
            <pc:docMk/>
            <pc:sldMk cId="452672052" sldId="333"/>
            <ac:inkMk id="65" creationId="{0CD6897C-FCD0-49B8-B3F0-AF1C448A1049}"/>
          </ac:inkMkLst>
        </pc:inkChg>
        <pc:inkChg chg="add del">
          <ac:chgData name="Viet Anh Nguyen" userId="b95f61ff061388d5" providerId="LiveId" clId="{365AB353-4AB0-48AF-A7AE-D4BD8981FA8C}" dt="2022-03-04T06:08:09.757" v="531"/>
          <ac:inkMkLst>
            <pc:docMk/>
            <pc:sldMk cId="452672052" sldId="333"/>
            <ac:inkMk id="66" creationId="{9ADCEA20-8180-4CB8-A0D7-75B2AD91AF66}"/>
          </ac:inkMkLst>
        </pc:inkChg>
        <pc:inkChg chg="add del">
          <ac:chgData name="Viet Anh Nguyen" userId="b95f61ff061388d5" providerId="LiveId" clId="{365AB353-4AB0-48AF-A7AE-D4BD8981FA8C}" dt="2022-03-04T06:08:09.757" v="531"/>
          <ac:inkMkLst>
            <pc:docMk/>
            <pc:sldMk cId="452672052" sldId="333"/>
            <ac:inkMk id="67" creationId="{50FE4ECE-9CF7-45E0-86FA-E8E184629207}"/>
          </ac:inkMkLst>
        </pc:inkChg>
        <pc:inkChg chg="add del">
          <ac:chgData name="Viet Anh Nguyen" userId="b95f61ff061388d5" providerId="LiveId" clId="{365AB353-4AB0-48AF-A7AE-D4BD8981FA8C}" dt="2022-03-04T06:08:09.757" v="531"/>
          <ac:inkMkLst>
            <pc:docMk/>
            <pc:sldMk cId="452672052" sldId="333"/>
            <ac:inkMk id="68" creationId="{40064E6E-9B3D-4F45-AB93-313905AF7B19}"/>
          </ac:inkMkLst>
        </pc:inkChg>
        <pc:inkChg chg="add del">
          <ac:chgData name="Viet Anh Nguyen" userId="b95f61ff061388d5" providerId="LiveId" clId="{365AB353-4AB0-48AF-A7AE-D4BD8981FA8C}" dt="2022-03-04T06:08:09.757" v="531"/>
          <ac:inkMkLst>
            <pc:docMk/>
            <pc:sldMk cId="452672052" sldId="333"/>
            <ac:inkMk id="69" creationId="{DAB36703-72D8-42B7-AE71-736332B2FD3C}"/>
          </ac:inkMkLst>
        </pc:inkChg>
        <pc:inkChg chg="add del">
          <ac:chgData name="Viet Anh Nguyen" userId="b95f61ff061388d5" providerId="LiveId" clId="{365AB353-4AB0-48AF-A7AE-D4BD8981FA8C}" dt="2022-03-04T06:08:09.757" v="531"/>
          <ac:inkMkLst>
            <pc:docMk/>
            <pc:sldMk cId="452672052" sldId="333"/>
            <ac:inkMk id="70" creationId="{7070B448-B44C-4643-AC81-04B522C88518}"/>
          </ac:inkMkLst>
        </pc:inkChg>
        <pc:inkChg chg="add del">
          <ac:chgData name="Viet Anh Nguyen" userId="b95f61ff061388d5" providerId="LiveId" clId="{365AB353-4AB0-48AF-A7AE-D4BD8981FA8C}" dt="2022-03-04T06:08:09.757" v="531"/>
          <ac:inkMkLst>
            <pc:docMk/>
            <pc:sldMk cId="452672052" sldId="333"/>
            <ac:inkMk id="71" creationId="{EB95A84A-9BBD-4A22-8DF1-F327F0A56B61}"/>
          </ac:inkMkLst>
        </pc:inkChg>
        <pc:inkChg chg="add del">
          <ac:chgData name="Viet Anh Nguyen" userId="b95f61ff061388d5" providerId="LiveId" clId="{365AB353-4AB0-48AF-A7AE-D4BD8981FA8C}" dt="2022-03-04T06:08:12.352" v="535"/>
          <ac:inkMkLst>
            <pc:docMk/>
            <pc:sldMk cId="452672052" sldId="333"/>
            <ac:inkMk id="72" creationId="{E7FA765F-AFC0-44C4-A029-F3DCF5E60697}"/>
          </ac:inkMkLst>
        </pc:inkChg>
        <pc:inkChg chg="add del">
          <ac:chgData name="Viet Anh Nguyen" userId="b95f61ff061388d5" providerId="LiveId" clId="{365AB353-4AB0-48AF-A7AE-D4BD8981FA8C}" dt="2022-03-04T06:08:12.352" v="535"/>
          <ac:inkMkLst>
            <pc:docMk/>
            <pc:sldMk cId="452672052" sldId="333"/>
            <ac:inkMk id="73" creationId="{1FFC337F-23F5-4EAD-9FBA-0075AC43E02C}"/>
          </ac:inkMkLst>
        </pc:inkChg>
        <pc:inkChg chg="add del">
          <ac:chgData name="Viet Anh Nguyen" userId="b95f61ff061388d5" providerId="LiveId" clId="{365AB353-4AB0-48AF-A7AE-D4BD8981FA8C}" dt="2022-03-04T06:08:12.352" v="535"/>
          <ac:inkMkLst>
            <pc:docMk/>
            <pc:sldMk cId="452672052" sldId="333"/>
            <ac:inkMk id="74" creationId="{A3E7BAB4-A6F0-47FB-9010-1FE0DE7D894C}"/>
          </ac:inkMkLst>
        </pc:inkChg>
        <pc:inkChg chg="add del">
          <ac:chgData name="Viet Anh Nguyen" userId="b95f61ff061388d5" providerId="LiveId" clId="{365AB353-4AB0-48AF-A7AE-D4BD8981FA8C}" dt="2022-03-04T06:08:12.352" v="535"/>
          <ac:inkMkLst>
            <pc:docMk/>
            <pc:sldMk cId="452672052" sldId="333"/>
            <ac:inkMk id="75" creationId="{FED94E0D-CA42-4AF2-8A11-218A5334DD5D}"/>
          </ac:inkMkLst>
        </pc:inkChg>
        <pc:inkChg chg="add del">
          <ac:chgData name="Viet Anh Nguyen" userId="b95f61ff061388d5" providerId="LiveId" clId="{365AB353-4AB0-48AF-A7AE-D4BD8981FA8C}" dt="2022-03-04T06:08:13.409" v="539"/>
          <ac:inkMkLst>
            <pc:docMk/>
            <pc:sldMk cId="452672052" sldId="333"/>
            <ac:inkMk id="76" creationId="{89194DE0-1081-4DAC-91EB-5EAAFBB8F6DC}"/>
          </ac:inkMkLst>
        </pc:inkChg>
        <pc:inkChg chg="add del">
          <ac:chgData name="Viet Anh Nguyen" userId="b95f61ff061388d5" providerId="LiveId" clId="{365AB353-4AB0-48AF-A7AE-D4BD8981FA8C}" dt="2022-03-04T06:08:13.409" v="539"/>
          <ac:inkMkLst>
            <pc:docMk/>
            <pc:sldMk cId="452672052" sldId="333"/>
            <ac:inkMk id="77" creationId="{D523F073-ABC6-487E-9EC8-0EE800D98844}"/>
          </ac:inkMkLst>
        </pc:inkChg>
        <pc:inkChg chg="add del">
          <ac:chgData name="Viet Anh Nguyen" userId="b95f61ff061388d5" providerId="LiveId" clId="{365AB353-4AB0-48AF-A7AE-D4BD8981FA8C}" dt="2022-03-04T06:08:13.409" v="539"/>
          <ac:inkMkLst>
            <pc:docMk/>
            <pc:sldMk cId="452672052" sldId="333"/>
            <ac:inkMk id="78" creationId="{D097CF87-5294-46D6-9C7D-C6DF723C85FF}"/>
          </ac:inkMkLst>
        </pc:inkChg>
        <pc:inkChg chg="add del">
          <ac:chgData name="Viet Anh Nguyen" userId="b95f61ff061388d5" providerId="LiveId" clId="{365AB353-4AB0-48AF-A7AE-D4BD8981FA8C}" dt="2022-03-04T06:08:13.409" v="539"/>
          <ac:inkMkLst>
            <pc:docMk/>
            <pc:sldMk cId="452672052" sldId="333"/>
            <ac:inkMk id="79" creationId="{94C9E44F-6071-4630-8D61-9658FFF874BD}"/>
          </ac:inkMkLst>
        </pc:inkChg>
        <pc:inkChg chg="add del">
          <ac:chgData name="Viet Anh Nguyen" userId="b95f61ff061388d5" providerId="LiveId" clId="{365AB353-4AB0-48AF-A7AE-D4BD8981FA8C}" dt="2022-03-04T06:08:14.899" v="542"/>
          <ac:inkMkLst>
            <pc:docMk/>
            <pc:sldMk cId="452672052" sldId="333"/>
            <ac:inkMk id="80" creationId="{4CB49A2C-2F3B-41A9-BE1E-038F4680A8F2}"/>
          </ac:inkMkLst>
        </pc:inkChg>
        <pc:inkChg chg="add del">
          <ac:chgData name="Viet Anh Nguyen" userId="b95f61ff061388d5" providerId="LiveId" clId="{365AB353-4AB0-48AF-A7AE-D4BD8981FA8C}" dt="2022-03-04T06:08:14.899" v="542"/>
          <ac:inkMkLst>
            <pc:docMk/>
            <pc:sldMk cId="452672052" sldId="333"/>
            <ac:inkMk id="81" creationId="{AFAB7DB0-450F-4145-9035-E06E17C9D816}"/>
          </ac:inkMkLst>
        </pc:inkChg>
        <pc:inkChg chg="add del">
          <ac:chgData name="Viet Anh Nguyen" userId="b95f61ff061388d5" providerId="LiveId" clId="{365AB353-4AB0-48AF-A7AE-D4BD8981FA8C}" dt="2022-03-04T06:08:14.899" v="542"/>
          <ac:inkMkLst>
            <pc:docMk/>
            <pc:sldMk cId="452672052" sldId="333"/>
            <ac:inkMk id="82" creationId="{CDD410E5-3EA4-4F5A-9254-F227A1EFE37E}"/>
          </ac:inkMkLst>
        </pc:inkChg>
        <pc:inkChg chg="add del">
          <ac:chgData name="Viet Anh Nguyen" userId="b95f61ff061388d5" providerId="LiveId" clId="{365AB353-4AB0-48AF-A7AE-D4BD8981FA8C}" dt="2022-03-04T06:08:15.899" v="544"/>
          <ac:inkMkLst>
            <pc:docMk/>
            <pc:sldMk cId="452672052" sldId="333"/>
            <ac:inkMk id="83" creationId="{9E686F0F-CDF7-4A23-8560-C77E4EAB6911}"/>
          </ac:inkMkLst>
        </pc:inkChg>
        <pc:inkChg chg="add del">
          <ac:chgData name="Viet Anh Nguyen" userId="b95f61ff061388d5" providerId="LiveId" clId="{365AB353-4AB0-48AF-A7AE-D4BD8981FA8C}" dt="2022-03-04T06:08:15.899" v="544"/>
          <ac:inkMkLst>
            <pc:docMk/>
            <pc:sldMk cId="452672052" sldId="333"/>
            <ac:inkMk id="84" creationId="{C1D6735C-BF66-4504-9D31-5583E46CC955}"/>
          </ac:inkMkLst>
        </pc:inkChg>
        <pc:inkChg chg="add del">
          <ac:chgData name="Viet Anh Nguyen" userId="b95f61ff061388d5" providerId="LiveId" clId="{365AB353-4AB0-48AF-A7AE-D4BD8981FA8C}" dt="2022-03-04T06:08:16.965" v="546"/>
          <ac:inkMkLst>
            <pc:docMk/>
            <pc:sldMk cId="452672052" sldId="333"/>
            <ac:inkMk id="85" creationId="{CD250813-B831-431F-83DC-6B6384775574}"/>
          </ac:inkMkLst>
        </pc:inkChg>
        <pc:inkChg chg="add del">
          <ac:chgData name="Viet Anh Nguyen" userId="b95f61ff061388d5" providerId="LiveId" clId="{365AB353-4AB0-48AF-A7AE-D4BD8981FA8C}" dt="2022-03-04T06:08:16.965" v="546"/>
          <ac:inkMkLst>
            <pc:docMk/>
            <pc:sldMk cId="452672052" sldId="333"/>
            <ac:inkMk id="86" creationId="{B8A3A2B3-1230-4CB1-BF54-6DA4860383B9}"/>
          </ac:inkMkLst>
        </pc:inkChg>
        <pc:inkChg chg="add del">
          <ac:chgData name="Viet Anh Nguyen" userId="b95f61ff061388d5" providerId="LiveId" clId="{365AB353-4AB0-48AF-A7AE-D4BD8981FA8C}" dt="2022-03-04T06:08:17.975" v="550"/>
          <ac:inkMkLst>
            <pc:docMk/>
            <pc:sldMk cId="452672052" sldId="333"/>
            <ac:inkMk id="87" creationId="{10F3D181-E369-42BE-AC98-2BC12387C09A}"/>
          </ac:inkMkLst>
        </pc:inkChg>
        <pc:inkChg chg="add del">
          <ac:chgData name="Viet Anh Nguyen" userId="b95f61ff061388d5" providerId="LiveId" clId="{365AB353-4AB0-48AF-A7AE-D4BD8981FA8C}" dt="2022-03-04T06:08:17.975" v="550"/>
          <ac:inkMkLst>
            <pc:docMk/>
            <pc:sldMk cId="452672052" sldId="333"/>
            <ac:inkMk id="88" creationId="{6FC1B7EB-61CF-45EE-ABD0-C5790569FE3A}"/>
          </ac:inkMkLst>
        </pc:inkChg>
        <pc:inkChg chg="add del">
          <ac:chgData name="Viet Anh Nguyen" userId="b95f61ff061388d5" providerId="LiveId" clId="{365AB353-4AB0-48AF-A7AE-D4BD8981FA8C}" dt="2022-03-04T06:08:17.975" v="550"/>
          <ac:inkMkLst>
            <pc:docMk/>
            <pc:sldMk cId="452672052" sldId="333"/>
            <ac:inkMk id="89" creationId="{9F706533-64DE-429B-96D2-4EE026622078}"/>
          </ac:inkMkLst>
        </pc:inkChg>
        <pc:inkChg chg="add del">
          <ac:chgData name="Viet Anh Nguyen" userId="b95f61ff061388d5" providerId="LiveId" clId="{365AB353-4AB0-48AF-A7AE-D4BD8981FA8C}" dt="2022-03-04T06:08:17.975" v="550"/>
          <ac:inkMkLst>
            <pc:docMk/>
            <pc:sldMk cId="452672052" sldId="333"/>
            <ac:inkMk id="90" creationId="{25304C99-915E-4F25-AAC3-22EA3665DA29}"/>
          </ac:inkMkLst>
        </pc:inkChg>
        <pc:inkChg chg="add del">
          <ac:chgData name="Viet Anh Nguyen" userId="b95f61ff061388d5" providerId="LiveId" clId="{365AB353-4AB0-48AF-A7AE-D4BD8981FA8C}" dt="2022-03-04T06:08:19.026" v="554"/>
          <ac:inkMkLst>
            <pc:docMk/>
            <pc:sldMk cId="452672052" sldId="333"/>
            <ac:inkMk id="91" creationId="{E4740645-9376-4C3C-A09D-01BE4E764754}"/>
          </ac:inkMkLst>
        </pc:inkChg>
        <pc:inkChg chg="add del">
          <ac:chgData name="Viet Anh Nguyen" userId="b95f61ff061388d5" providerId="LiveId" clId="{365AB353-4AB0-48AF-A7AE-D4BD8981FA8C}" dt="2022-03-04T06:08:19.026" v="554"/>
          <ac:inkMkLst>
            <pc:docMk/>
            <pc:sldMk cId="452672052" sldId="333"/>
            <ac:inkMk id="92" creationId="{9D35D9A5-0B47-4199-8031-91A59D45E71D}"/>
          </ac:inkMkLst>
        </pc:inkChg>
        <pc:inkChg chg="add del">
          <ac:chgData name="Viet Anh Nguyen" userId="b95f61ff061388d5" providerId="LiveId" clId="{365AB353-4AB0-48AF-A7AE-D4BD8981FA8C}" dt="2022-03-04T06:08:19.026" v="554"/>
          <ac:inkMkLst>
            <pc:docMk/>
            <pc:sldMk cId="452672052" sldId="333"/>
            <ac:inkMk id="93" creationId="{D1E514DC-CF60-4613-A778-6FD6C67EED50}"/>
          </ac:inkMkLst>
        </pc:inkChg>
        <pc:inkChg chg="add del">
          <ac:chgData name="Viet Anh Nguyen" userId="b95f61ff061388d5" providerId="LiveId" clId="{365AB353-4AB0-48AF-A7AE-D4BD8981FA8C}" dt="2022-03-04T06:08:19.026" v="554"/>
          <ac:inkMkLst>
            <pc:docMk/>
            <pc:sldMk cId="452672052" sldId="333"/>
            <ac:inkMk id="94" creationId="{8676F1D4-59C7-4FA3-87FC-F6DB0FE3AD4C}"/>
          </ac:inkMkLst>
        </pc:inkChg>
        <pc:inkChg chg="add del">
          <ac:chgData name="Viet Anh Nguyen" userId="b95f61ff061388d5" providerId="LiveId" clId="{365AB353-4AB0-48AF-A7AE-D4BD8981FA8C}" dt="2022-03-04T06:08:20.273" v="557"/>
          <ac:inkMkLst>
            <pc:docMk/>
            <pc:sldMk cId="452672052" sldId="333"/>
            <ac:inkMk id="95" creationId="{110BEAC7-9723-4BA2-A475-531940413AB6}"/>
          </ac:inkMkLst>
        </pc:inkChg>
        <pc:inkChg chg="add del">
          <ac:chgData name="Viet Anh Nguyen" userId="b95f61ff061388d5" providerId="LiveId" clId="{365AB353-4AB0-48AF-A7AE-D4BD8981FA8C}" dt="2022-03-04T06:08:20.273" v="557"/>
          <ac:inkMkLst>
            <pc:docMk/>
            <pc:sldMk cId="452672052" sldId="333"/>
            <ac:inkMk id="96" creationId="{0BC175CA-376F-4657-8EB9-AB3147866ECD}"/>
          </ac:inkMkLst>
        </pc:inkChg>
        <pc:inkChg chg="add del">
          <ac:chgData name="Viet Anh Nguyen" userId="b95f61ff061388d5" providerId="LiveId" clId="{365AB353-4AB0-48AF-A7AE-D4BD8981FA8C}" dt="2022-03-04T06:08:20.273" v="557"/>
          <ac:inkMkLst>
            <pc:docMk/>
            <pc:sldMk cId="452672052" sldId="333"/>
            <ac:inkMk id="97" creationId="{8948BD2A-87AA-49D4-AE84-E635D140C652}"/>
          </ac:inkMkLst>
        </pc:inkChg>
        <pc:inkChg chg="add">
          <ac:chgData name="Viet Anh Nguyen" userId="b95f61ff061388d5" providerId="LiveId" clId="{365AB353-4AB0-48AF-A7AE-D4BD8981FA8C}" dt="2022-03-04T06:08:20.273" v="557"/>
          <ac:inkMkLst>
            <pc:docMk/>
            <pc:sldMk cId="452672052" sldId="333"/>
            <ac:inkMk id="98" creationId="{F4B23676-1563-4733-95FB-0132670630C1}"/>
          </ac:inkMkLst>
        </pc:inkChg>
        <pc:inkChg chg="add del">
          <ac:chgData name="Viet Anh Nguyen" userId="b95f61ff061388d5" providerId="LiveId" clId="{365AB353-4AB0-48AF-A7AE-D4BD8981FA8C}" dt="2022-03-04T06:09:02.570" v="560"/>
          <ac:inkMkLst>
            <pc:docMk/>
            <pc:sldMk cId="452672052" sldId="333"/>
            <ac:inkMk id="99" creationId="{15A47ECE-B28F-4D60-9B43-BDFBA5E85785}"/>
          </ac:inkMkLst>
        </pc:inkChg>
        <pc:inkChg chg="add del">
          <ac:chgData name="Viet Anh Nguyen" userId="b95f61ff061388d5" providerId="LiveId" clId="{365AB353-4AB0-48AF-A7AE-D4BD8981FA8C}" dt="2022-03-04T06:09:02.570" v="560"/>
          <ac:inkMkLst>
            <pc:docMk/>
            <pc:sldMk cId="452672052" sldId="333"/>
            <ac:inkMk id="100" creationId="{58BFA234-2F62-4D60-9ED8-A4EE895AE9F2}"/>
          </ac:inkMkLst>
        </pc:inkChg>
        <pc:inkChg chg="add">
          <ac:chgData name="Viet Anh Nguyen" userId="b95f61ff061388d5" providerId="LiveId" clId="{365AB353-4AB0-48AF-A7AE-D4BD8981FA8C}" dt="2022-03-04T06:09:02.570" v="560"/>
          <ac:inkMkLst>
            <pc:docMk/>
            <pc:sldMk cId="452672052" sldId="333"/>
            <ac:inkMk id="101" creationId="{4E4933EF-ABFB-4A86-8FBC-E6E6044848EA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2" creationId="{DC1603A4-DD35-41C1-BEA4-5325079F76FA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3" creationId="{E8BF5470-0668-4620-AB89-C697F927F6BE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4" creationId="{E813C7F9-4360-4495-B063-36D94A5AB99B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5" creationId="{12CC93E5-EA4C-4A9E-8B3B-A693FFCE1BE5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6" creationId="{209AC07A-6727-4E46-85BA-E467CE0DC404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7" creationId="{9CA44A81-DB6E-4C2B-B535-0CC27FE97F82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8" creationId="{1E88F527-9D75-4442-9268-76D05F649D5E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09" creationId="{6D4F3A6D-A354-4753-A461-DE1F5D6D5071}"/>
          </ac:inkMkLst>
        </pc:inkChg>
        <pc:inkChg chg="add del">
          <ac:chgData name="Viet Anh Nguyen" userId="b95f61ff061388d5" providerId="LiveId" clId="{365AB353-4AB0-48AF-A7AE-D4BD8981FA8C}" dt="2022-03-04T06:10:31.031" v="570"/>
          <ac:inkMkLst>
            <pc:docMk/>
            <pc:sldMk cId="452672052" sldId="333"/>
            <ac:inkMk id="110" creationId="{10525282-E3B7-4666-8BE9-5E5AB5F8761D}"/>
          </ac:inkMkLst>
        </pc:inkChg>
        <pc:inkChg chg="add del">
          <ac:chgData name="Viet Anh Nguyen" userId="b95f61ff061388d5" providerId="LiveId" clId="{365AB353-4AB0-48AF-A7AE-D4BD8981FA8C}" dt="2022-03-04T06:10:32.263" v="574"/>
          <ac:inkMkLst>
            <pc:docMk/>
            <pc:sldMk cId="452672052" sldId="333"/>
            <ac:inkMk id="111" creationId="{CC130DBB-812C-4648-8EE4-843F7339063D}"/>
          </ac:inkMkLst>
        </pc:inkChg>
        <pc:inkChg chg="add del">
          <ac:chgData name="Viet Anh Nguyen" userId="b95f61ff061388d5" providerId="LiveId" clId="{365AB353-4AB0-48AF-A7AE-D4BD8981FA8C}" dt="2022-03-04T06:10:32.263" v="574"/>
          <ac:inkMkLst>
            <pc:docMk/>
            <pc:sldMk cId="452672052" sldId="333"/>
            <ac:inkMk id="112" creationId="{7A00D1B2-A188-4E4E-ACC9-09B36D578FB0}"/>
          </ac:inkMkLst>
        </pc:inkChg>
        <pc:inkChg chg="add del">
          <ac:chgData name="Viet Anh Nguyen" userId="b95f61ff061388d5" providerId="LiveId" clId="{365AB353-4AB0-48AF-A7AE-D4BD8981FA8C}" dt="2022-03-04T06:10:32.263" v="574"/>
          <ac:inkMkLst>
            <pc:docMk/>
            <pc:sldMk cId="452672052" sldId="333"/>
            <ac:inkMk id="113" creationId="{E7BF8DC5-B1F7-4EDD-9130-960442DDA159}"/>
          </ac:inkMkLst>
        </pc:inkChg>
        <pc:inkChg chg="add">
          <ac:chgData name="Viet Anh Nguyen" userId="b95f61ff061388d5" providerId="LiveId" clId="{365AB353-4AB0-48AF-A7AE-D4BD8981FA8C}" dt="2022-03-04T06:10:31.553" v="572" actId="9405"/>
          <ac:inkMkLst>
            <pc:docMk/>
            <pc:sldMk cId="452672052" sldId="333"/>
            <ac:inkMk id="114" creationId="{8167B391-1583-4D2E-8940-2D4941A96D73}"/>
          </ac:inkMkLst>
        </pc:inkChg>
        <pc:inkChg chg="add">
          <ac:chgData name="Viet Anh Nguyen" userId="b95f61ff061388d5" providerId="LiveId" clId="{365AB353-4AB0-48AF-A7AE-D4BD8981FA8C}" dt="2022-03-04T06:10:31.678" v="573" actId="9405"/>
          <ac:inkMkLst>
            <pc:docMk/>
            <pc:sldMk cId="452672052" sldId="333"/>
            <ac:inkMk id="115" creationId="{9B7FBCD6-5356-41BB-8683-DD9998783931}"/>
          </ac:inkMkLst>
        </pc:inkChg>
        <pc:inkChg chg="add">
          <ac:chgData name="Viet Anh Nguyen" userId="b95f61ff061388d5" providerId="LiveId" clId="{365AB353-4AB0-48AF-A7AE-D4BD8981FA8C}" dt="2022-03-04T06:10:32.263" v="574"/>
          <ac:inkMkLst>
            <pc:docMk/>
            <pc:sldMk cId="452672052" sldId="333"/>
            <ac:inkMk id="116" creationId="{DD644429-6A6F-47DF-8E00-071DFC28A926}"/>
          </ac:inkMkLst>
        </pc:inkChg>
        <pc:inkChg chg="add">
          <ac:chgData name="Viet Anh Nguyen" userId="b95f61ff061388d5" providerId="LiveId" clId="{365AB353-4AB0-48AF-A7AE-D4BD8981FA8C}" dt="2022-03-04T06:10:33.287" v="575" actId="9405"/>
          <ac:inkMkLst>
            <pc:docMk/>
            <pc:sldMk cId="452672052" sldId="333"/>
            <ac:inkMk id="117" creationId="{3B06EC84-6601-4D38-A86A-B7C8829C4B23}"/>
          </ac:inkMkLst>
        </pc:inkChg>
        <pc:inkChg chg="add del">
          <ac:chgData name="Viet Anh Nguyen" userId="b95f61ff061388d5" providerId="LiveId" clId="{365AB353-4AB0-48AF-A7AE-D4BD8981FA8C}" dt="2022-03-04T06:10:40.080" v="580"/>
          <ac:inkMkLst>
            <pc:docMk/>
            <pc:sldMk cId="452672052" sldId="333"/>
            <ac:inkMk id="118" creationId="{B63A9CDE-6D11-4833-9D09-D309A77A00B9}"/>
          </ac:inkMkLst>
        </pc:inkChg>
        <pc:inkChg chg="add del">
          <ac:chgData name="Viet Anh Nguyen" userId="b95f61ff061388d5" providerId="LiveId" clId="{365AB353-4AB0-48AF-A7AE-D4BD8981FA8C}" dt="2022-03-04T06:10:40.080" v="580"/>
          <ac:inkMkLst>
            <pc:docMk/>
            <pc:sldMk cId="452672052" sldId="333"/>
            <ac:inkMk id="119" creationId="{1A45BB23-30DE-4E2B-A5D5-41B4C04A3DD8}"/>
          </ac:inkMkLst>
        </pc:inkChg>
        <pc:inkChg chg="add del">
          <ac:chgData name="Viet Anh Nguyen" userId="b95f61ff061388d5" providerId="LiveId" clId="{365AB353-4AB0-48AF-A7AE-D4BD8981FA8C}" dt="2022-03-04T06:10:40.080" v="580"/>
          <ac:inkMkLst>
            <pc:docMk/>
            <pc:sldMk cId="452672052" sldId="333"/>
            <ac:inkMk id="120" creationId="{AFE04A1F-D8BD-4492-A7FD-0D7F460BAC38}"/>
          </ac:inkMkLst>
        </pc:inkChg>
        <pc:inkChg chg="add del">
          <ac:chgData name="Viet Anh Nguyen" userId="b95f61ff061388d5" providerId="LiveId" clId="{365AB353-4AB0-48AF-A7AE-D4BD8981FA8C}" dt="2022-03-04T06:10:40.080" v="580"/>
          <ac:inkMkLst>
            <pc:docMk/>
            <pc:sldMk cId="452672052" sldId="333"/>
            <ac:inkMk id="121" creationId="{11B599EA-2005-4248-A9A2-F83E13630258}"/>
          </ac:inkMkLst>
        </pc:inkChg>
        <pc:inkChg chg="add">
          <ac:chgData name="Viet Anh Nguyen" userId="b95f61ff061388d5" providerId="LiveId" clId="{365AB353-4AB0-48AF-A7AE-D4BD8981FA8C}" dt="2022-03-04T06:10:40.080" v="580"/>
          <ac:inkMkLst>
            <pc:docMk/>
            <pc:sldMk cId="452672052" sldId="333"/>
            <ac:inkMk id="122" creationId="{1E435E53-6EAA-4EE1-95A1-82E39AFE4E9D}"/>
          </ac:inkMkLst>
        </pc:inkChg>
        <pc:inkChg chg="add del">
          <ac:chgData name="Viet Anh Nguyen" userId="b95f61ff061388d5" providerId="LiveId" clId="{365AB353-4AB0-48AF-A7AE-D4BD8981FA8C}" dt="2022-03-04T06:10:42.905" v="586"/>
          <ac:inkMkLst>
            <pc:docMk/>
            <pc:sldMk cId="452672052" sldId="333"/>
            <ac:inkMk id="123" creationId="{3A47693C-1D84-4C1A-83D4-23A07A418C26}"/>
          </ac:inkMkLst>
        </pc:inkChg>
        <pc:inkChg chg="add del">
          <ac:chgData name="Viet Anh Nguyen" userId="b95f61ff061388d5" providerId="LiveId" clId="{365AB353-4AB0-48AF-A7AE-D4BD8981FA8C}" dt="2022-03-04T06:10:42.905" v="586"/>
          <ac:inkMkLst>
            <pc:docMk/>
            <pc:sldMk cId="452672052" sldId="333"/>
            <ac:inkMk id="124" creationId="{84960CE5-82D4-4BAD-818B-2FE3C54AC82A}"/>
          </ac:inkMkLst>
        </pc:inkChg>
        <pc:inkChg chg="add del">
          <ac:chgData name="Viet Anh Nguyen" userId="b95f61ff061388d5" providerId="LiveId" clId="{365AB353-4AB0-48AF-A7AE-D4BD8981FA8C}" dt="2022-03-04T06:10:42.905" v="586"/>
          <ac:inkMkLst>
            <pc:docMk/>
            <pc:sldMk cId="452672052" sldId="333"/>
            <ac:inkMk id="125" creationId="{B4B2BAC3-8CD6-482F-A9E2-D3FD72E14474}"/>
          </ac:inkMkLst>
        </pc:inkChg>
        <pc:inkChg chg="add">
          <ac:chgData name="Viet Anh Nguyen" userId="b95f61ff061388d5" providerId="LiveId" clId="{365AB353-4AB0-48AF-A7AE-D4BD8981FA8C}" dt="2022-03-04T06:10:41.584" v="584" actId="9405"/>
          <ac:inkMkLst>
            <pc:docMk/>
            <pc:sldMk cId="452672052" sldId="333"/>
            <ac:inkMk id="126" creationId="{1FA860D1-C558-467F-9341-3B8364BFB672}"/>
          </ac:inkMkLst>
        </pc:inkChg>
        <pc:inkChg chg="add del">
          <ac:chgData name="Viet Anh Nguyen" userId="b95f61ff061388d5" providerId="LiveId" clId="{365AB353-4AB0-48AF-A7AE-D4BD8981FA8C}" dt="2022-03-04T06:10:42.905" v="586"/>
          <ac:inkMkLst>
            <pc:docMk/>
            <pc:sldMk cId="452672052" sldId="333"/>
            <ac:inkMk id="127" creationId="{94DBE820-3BE6-4061-8C23-A9F0688C1DB3}"/>
          </ac:inkMkLst>
        </pc:inkChg>
        <pc:inkChg chg="add">
          <ac:chgData name="Viet Anh Nguyen" userId="b95f61ff061388d5" providerId="LiveId" clId="{365AB353-4AB0-48AF-A7AE-D4BD8981FA8C}" dt="2022-03-04T06:10:42.905" v="586"/>
          <ac:inkMkLst>
            <pc:docMk/>
            <pc:sldMk cId="452672052" sldId="333"/>
            <ac:inkMk id="128" creationId="{B758D483-E74E-40F7-8B6D-780DCAF66A32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29" creationId="{D158CC98-2145-4ED4-928E-B7ACC4E58AA8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30" creationId="{F89F1B5C-582E-4335-9A29-B09189C4E0EC}"/>
          </ac:inkMkLst>
        </pc:inkChg>
        <pc:inkChg chg="add del">
          <ac:chgData name="Viet Anh Nguyen" userId="b95f61ff061388d5" providerId="LiveId" clId="{365AB353-4AB0-48AF-A7AE-D4BD8981FA8C}" dt="2022-03-04T06:10:55.149" v="593"/>
          <ac:inkMkLst>
            <pc:docMk/>
            <pc:sldMk cId="452672052" sldId="333"/>
            <ac:inkMk id="131" creationId="{1C17D581-0472-4100-8E7B-4F0C5E0A7964}"/>
          </ac:inkMkLst>
        </pc:inkChg>
        <pc:inkChg chg="add del">
          <ac:chgData name="Viet Anh Nguyen" userId="b95f61ff061388d5" providerId="LiveId" clId="{365AB353-4AB0-48AF-A7AE-D4BD8981FA8C}" dt="2022-03-04T06:10:55.149" v="593"/>
          <ac:inkMkLst>
            <pc:docMk/>
            <pc:sldMk cId="452672052" sldId="333"/>
            <ac:inkMk id="132" creationId="{9A80AB39-E4E3-4468-ACBE-31BF2C9A44FA}"/>
          </ac:inkMkLst>
        </pc:inkChg>
        <pc:inkChg chg="add del">
          <ac:chgData name="Viet Anh Nguyen" userId="b95f61ff061388d5" providerId="LiveId" clId="{365AB353-4AB0-48AF-A7AE-D4BD8981FA8C}" dt="2022-03-04T06:10:55.149" v="593"/>
          <ac:inkMkLst>
            <pc:docMk/>
            <pc:sldMk cId="452672052" sldId="333"/>
            <ac:inkMk id="133" creationId="{31DAD23B-A2D1-431E-92C3-327E9C36763E}"/>
          </ac:inkMkLst>
        </pc:inkChg>
        <pc:inkChg chg="add del">
          <ac:chgData name="Viet Anh Nguyen" userId="b95f61ff061388d5" providerId="LiveId" clId="{365AB353-4AB0-48AF-A7AE-D4BD8981FA8C}" dt="2022-03-04T06:10:55.149" v="593"/>
          <ac:inkMkLst>
            <pc:docMk/>
            <pc:sldMk cId="452672052" sldId="333"/>
            <ac:inkMk id="134" creationId="{3C571673-71F7-44E2-996A-91D65A101D94}"/>
          </ac:inkMkLst>
        </pc:inkChg>
        <pc:inkChg chg="add del">
          <ac:chgData name="Viet Anh Nguyen" userId="b95f61ff061388d5" providerId="LiveId" clId="{365AB353-4AB0-48AF-A7AE-D4BD8981FA8C}" dt="2022-03-04T06:10:56.302" v="596"/>
          <ac:inkMkLst>
            <pc:docMk/>
            <pc:sldMk cId="452672052" sldId="333"/>
            <ac:inkMk id="135" creationId="{BB5059CA-2237-4C73-954D-468520E075D4}"/>
          </ac:inkMkLst>
        </pc:inkChg>
        <pc:inkChg chg="add del">
          <ac:chgData name="Viet Anh Nguyen" userId="b95f61ff061388d5" providerId="LiveId" clId="{365AB353-4AB0-48AF-A7AE-D4BD8981FA8C}" dt="2022-03-04T06:10:56.302" v="596"/>
          <ac:inkMkLst>
            <pc:docMk/>
            <pc:sldMk cId="452672052" sldId="333"/>
            <ac:inkMk id="136" creationId="{A5EF68C5-B8BC-40FC-ADAF-D50964C7D9E6}"/>
          </ac:inkMkLst>
        </pc:inkChg>
        <pc:inkChg chg="add del">
          <ac:chgData name="Viet Anh Nguyen" userId="b95f61ff061388d5" providerId="LiveId" clId="{365AB353-4AB0-48AF-A7AE-D4BD8981FA8C}" dt="2022-03-04T06:10:56.302" v="596"/>
          <ac:inkMkLst>
            <pc:docMk/>
            <pc:sldMk cId="452672052" sldId="333"/>
            <ac:inkMk id="137" creationId="{B68D19BB-C4DD-4CF5-926F-0B8706CEC691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38" creationId="{C0F280E8-89CC-4912-990F-18F789E41C24}"/>
          </ac:inkMkLst>
        </pc:inkChg>
        <pc:inkChg chg="add del">
          <ac:chgData name="Viet Anh Nguyen" userId="b95f61ff061388d5" providerId="LiveId" clId="{365AB353-4AB0-48AF-A7AE-D4BD8981FA8C}" dt="2022-03-04T06:10:57.954" v="599"/>
          <ac:inkMkLst>
            <pc:docMk/>
            <pc:sldMk cId="452672052" sldId="333"/>
            <ac:inkMk id="139" creationId="{8523F798-C48A-46FD-96F3-495B5F226DCB}"/>
          </ac:inkMkLst>
        </pc:inkChg>
        <pc:inkChg chg="add del">
          <ac:chgData name="Viet Anh Nguyen" userId="b95f61ff061388d5" providerId="LiveId" clId="{365AB353-4AB0-48AF-A7AE-D4BD8981FA8C}" dt="2022-03-04T06:10:57.954" v="599"/>
          <ac:inkMkLst>
            <pc:docMk/>
            <pc:sldMk cId="452672052" sldId="333"/>
            <ac:inkMk id="140" creationId="{70B1C3B0-1923-4C84-B159-792F76309B98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41" creationId="{C7E9AB5D-CEEF-44B4-BBAE-483EBBD1F0DA}"/>
          </ac:inkMkLst>
        </pc:inkChg>
        <pc:inkChg chg="add">
          <ac:chgData name="Viet Anh Nguyen" userId="b95f61ff061388d5" providerId="LiveId" clId="{365AB353-4AB0-48AF-A7AE-D4BD8981FA8C}" dt="2022-03-04T06:10:58.010" v="600" actId="9405"/>
          <ac:inkMkLst>
            <pc:docMk/>
            <pc:sldMk cId="452672052" sldId="333"/>
            <ac:inkMk id="142" creationId="{7FC7C875-653C-4EA6-A6B6-988ECF0D84BA}"/>
          </ac:inkMkLst>
        </pc:inkChg>
        <pc:inkChg chg="add del">
          <ac:chgData name="Viet Anh Nguyen" userId="b95f61ff061388d5" providerId="LiveId" clId="{365AB353-4AB0-48AF-A7AE-D4BD8981FA8C}" dt="2022-03-04T06:11:01.253" v="606"/>
          <ac:inkMkLst>
            <pc:docMk/>
            <pc:sldMk cId="452672052" sldId="333"/>
            <ac:inkMk id="143" creationId="{8B87DA0A-2439-43FC-A6D1-F2AA8AD6300C}"/>
          </ac:inkMkLst>
        </pc:inkChg>
        <pc:inkChg chg="add del">
          <ac:chgData name="Viet Anh Nguyen" userId="b95f61ff061388d5" providerId="LiveId" clId="{365AB353-4AB0-48AF-A7AE-D4BD8981FA8C}" dt="2022-03-04T06:11:01.253" v="606"/>
          <ac:inkMkLst>
            <pc:docMk/>
            <pc:sldMk cId="452672052" sldId="333"/>
            <ac:inkMk id="144" creationId="{E150FA8C-90DB-49B2-858E-5E4B5723F750}"/>
          </ac:inkMkLst>
        </pc:inkChg>
        <pc:inkChg chg="add del">
          <ac:chgData name="Viet Anh Nguyen" userId="b95f61ff061388d5" providerId="LiveId" clId="{365AB353-4AB0-48AF-A7AE-D4BD8981FA8C}" dt="2022-03-04T06:11:01.253" v="606"/>
          <ac:inkMkLst>
            <pc:docMk/>
            <pc:sldMk cId="452672052" sldId="333"/>
            <ac:inkMk id="145" creationId="{5DB05887-732B-45BE-8BB0-363A3FA44251}"/>
          </ac:inkMkLst>
        </pc:inkChg>
        <pc:inkChg chg="add del">
          <ac:chgData name="Viet Anh Nguyen" userId="b95f61ff061388d5" providerId="LiveId" clId="{365AB353-4AB0-48AF-A7AE-D4BD8981FA8C}" dt="2022-03-04T06:11:01.253" v="606"/>
          <ac:inkMkLst>
            <pc:docMk/>
            <pc:sldMk cId="452672052" sldId="333"/>
            <ac:inkMk id="146" creationId="{1F83D615-DF06-4DA3-B544-D303706FA758}"/>
          </ac:inkMkLst>
        </pc:inkChg>
        <pc:inkChg chg="add del">
          <ac:chgData name="Viet Anh Nguyen" userId="b95f61ff061388d5" providerId="LiveId" clId="{365AB353-4AB0-48AF-A7AE-D4BD8981FA8C}" dt="2022-03-04T06:11:01.253" v="606"/>
          <ac:inkMkLst>
            <pc:docMk/>
            <pc:sldMk cId="452672052" sldId="333"/>
            <ac:inkMk id="147" creationId="{B0C73684-878C-480B-B261-00A93CE80987}"/>
          </ac:inkMkLst>
        </pc:inkChg>
        <pc:inkChg chg="add">
          <ac:chgData name="Viet Anh Nguyen" userId="b95f61ff061388d5" providerId="LiveId" clId="{365AB353-4AB0-48AF-A7AE-D4BD8981FA8C}" dt="2022-03-04T06:11:01.253" v="606"/>
          <ac:inkMkLst>
            <pc:docMk/>
            <pc:sldMk cId="452672052" sldId="333"/>
            <ac:inkMk id="148" creationId="{F5269A97-6A4C-447C-9DF7-D8BC79C31B03}"/>
          </ac:inkMkLst>
        </pc:inkChg>
        <pc:inkChg chg="add">
          <ac:chgData name="Viet Anh Nguyen" userId="b95f61ff061388d5" providerId="LiveId" clId="{365AB353-4AB0-48AF-A7AE-D4BD8981FA8C}" dt="2022-03-04T06:11:01.253" v="606"/>
          <ac:inkMkLst>
            <pc:docMk/>
            <pc:sldMk cId="452672052" sldId="333"/>
            <ac:inkMk id="149" creationId="{25FD550A-D512-467F-84B2-30C3AA779E06}"/>
          </ac:inkMkLst>
        </pc:inkChg>
        <pc:inkChg chg="add del">
          <ac:chgData name="Viet Anh Nguyen" userId="b95f61ff061388d5" providerId="LiveId" clId="{365AB353-4AB0-48AF-A7AE-D4BD8981FA8C}" dt="2022-03-04T06:11:03.758" v="610"/>
          <ac:inkMkLst>
            <pc:docMk/>
            <pc:sldMk cId="452672052" sldId="333"/>
            <ac:inkMk id="150" creationId="{08F181E8-012D-4796-9058-8077DDDFDD31}"/>
          </ac:inkMkLst>
        </pc:inkChg>
        <pc:inkChg chg="add del">
          <ac:chgData name="Viet Anh Nguyen" userId="b95f61ff061388d5" providerId="LiveId" clId="{365AB353-4AB0-48AF-A7AE-D4BD8981FA8C}" dt="2022-03-04T06:11:03.758" v="610"/>
          <ac:inkMkLst>
            <pc:docMk/>
            <pc:sldMk cId="452672052" sldId="333"/>
            <ac:inkMk id="151" creationId="{8AEFCA52-738E-4405-AA46-23C7AA80C56F}"/>
          </ac:inkMkLst>
        </pc:inkChg>
        <pc:inkChg chg="add del">
          <ac:chgData name="Viet Anh Nguyen" userId="b95f61ff061388d5" providerId="LiveId" clId="{365AB353-4AB0-48AF-A7AE-D4BD8981FA8C}" dt="2022-03-04T06:11:03.758" v="610"/>
          <ac:inkMkLst>
            <pc:docMk/>
            <pc:sldMk cId="452672052" sldId="333"/>
            <ac:inkMk id="152" creationId="{F9CAB4B5-5B72-4018-B46B-DD90488A3B7C}"/>
          </ac:inkMkLst>
        </pc:inkChg>
        <pc:inkChg chg="add">
          <ac:chgData name="Viet Anh Nguyen" userId="b95f61ff061388d5" providerId="LiveId" clId="{365AB353-4AB0-48AF-A7AE-D4BD8981FA8C}" dt="2022-03-04T06:11:03.758" v="610"/>
          <ac:inkMkLst>
            <pc:docMk/>
            <pc:sldMk cId="452672052" sldId="333"/>
            <ac:inkMk id="153" creationId="{10F6E006-ADAE-46F0-96AD-3FFF958E8E3B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54" creationId="{48EE9ADD-9B63-48CF-A149-3C4E67B14C88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55" creationId="{2F7C5F7E-AB0A-4457-BD7B-F52FCEE9B067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56" creationId="{16AB8C90-F02C-4C95-86ED-7DA7CAC57E06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57" creationId="{6680F976-1590-4455-8032-BB093D2D5FFD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58" creationId="{2EC39A9C-CA4E-466B-8BCE-9ED203A3B9D5}"/>
          </ac:inkMkLst>
        </pc:inkChg>
        <pc:inkChg chg="add del">
          <ac:chgData name="Viet Anh Nguyen" userId="b95f61ff061388d5" providerId="LiveId" clId="{365AB353-4AB0-48AF-A7AE-D4BD8981FA8C}" dt="2022-03-04T06:11:12.743" v="617"/>
          <ac:inkMkLst>
            <pc:docMk/>
            <pc:sldMk cId="452672052" sldId="333"/>
            <ac:inkMk id="159" creationId="{2EB814A4-07DA-43F2-BBB8-29EACA48E1D9}"/>
          </ac:inkMkLst>
        </pc:inkChg>
        <pc:inkChg chg="add del">
          <ac:chgData name="Viet Anh Nguyen" userId="b95f61ff061388d5" providerId="LiveId" clId="{365AB353-4AB0-48AF-A7AE-D4BD8981FA8C}" dt="2022-03-04T06:11:13.924" v="620"/>
          <ac:inkMkLst>
            <pc:docMk/>
            <pc:sldMk cId="452672052" sldId="333"/>
            <ac:inkMk id="160" creationId="{35F6CB0B-EDE5-4FEB-9CB1-E15DB555A3AE}"/>
          </ac:inkMkLst>
        </pc:inkChg>
        <pc:inkChg chg="add del">
          <ac:chgData name="Viet Anh Nguyen" userId="b95f61ff061388d5" providerId="LiveId" clId="{365AB353-4AB0-48AF-A7AE-D4BD8981FA8C}" dt="2022-03-04T06:11:13.924" v="620"/>
          <ac:inkMkLst>
            <pc:docMk/>
            <pc:sldMk cId="452672052" sldId="333"/>
            <ac:inkMk id="161" creationId="{64CA199C-698D-423E-8663-1258635FDE8D}"/>
          </ac:inkMkLst>
        </pc:inkChg>
        <pc:inkChg chg="add del">
          <ac:chgData name="Viet Anh Nguyen" userId="b95f61ff061388d5" providerId="LiveId" clId="{365AB353-4AB0-48AF-A7AE-D4BD8981FA8C}" dt="2022-03-04T06:11:13.924" v="620"/>
          <ac:inkMkLst>
            <pc:docMk/>
            <pc:sldMk cId="452672052" sldId="333"/>
            <ac:inkMk id="162" creationId="{CAB420D2-B1BA-46CC-9209-006E3E54BC49}"/>
          </ac:inkMkLst>
        </pc:inkChg>
        <pc:inkChg chg="add">
          <ac:chgData name="Viet Anh Nguyen" userId="b95f61ff061388d5" providerId="LiveId" clId="{365AB353-4AB0-48AF-A7AE-D4BD8981FA8C}" dt="2022-03-04T06:11:13.924" v="620"/>
          <ac:inkMkLst>
            <pc:docMk/>
            <pc:sldMk cId="452672052" sldId="333"/>
            <ac:inkMk id="163" creationId="{37A989E0-0988-414E-9C31-FCE71161EEB2}"/>
          </ac:inkMkLst>
        </pc:inkChg>
        <pc:inkChg chg="add">
          <ac:chgData name="Viet Anh Nguyen" userId="b95f61ff061388d5" providerId="LiveId" clId="{365AB353-4AB0-48AF-A7AE-D4BD8981FA8C}" dt="2022-03-04T06:11:40.320" v="621" actId="9405"/>
          <ac:inkMkLst>
            <pc:docMk/>
            <pc:sldMk cId="452672052" sldId="333"/>
            <ac:inkMk id="164" creationId="{B35AF73D-ABC2-45C3-AB69-941F4FC2206B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4T06:13:27.136" v="755"/>
        <pc:sldMkLst>
          <pc:docMk/>
          <pc:sldMk cId="576390638" sldId="334"/>
        </pc:sldMkLst>
        <pc:spChg chg="del">
          <ac:chgData name="Viet Anh Nguyen" userId="b95f61ff061388d5" providerId="LiveId" clId="{365AB353-4AB0-48AF-A7AE-D4BD8981FA8C}" dt="2022-03-04T06:11:46.413" v="623" actId="700"/>
          <ac:spMkLst>
            <pc:docMk/>
            <pc:sldMk cId="576390638" sldId="334"/>
            <ac:spMk id="2" creationId="{46C24990-0B4A-4309-BC22-FBAF9CF9DCE4}"/>
          </ac:spMkLst>
        </pc:spChg>
        <pc:spChg chg="del">
          <ac:chgData name="Viet Anh Nguyen" userId="b95f61ff061388d5" providerId="LiveId" clId="{365AB353-4AB0-48AF-A7AE-D4BD8981FA8C}" dt="2022-03-04T06:11:46.413" v="623" actId="700"/>
          <ac:spMkLst>
            <pc:docMk/>
            <pc:sldMk cId="576390638" sldId="334"/>
            <ac:spMk id="3" creationId="{3BE6F647-00C6-458E-AF95-8C9411F5116A}"/>
          </ac:spMkLst>
        </pc:spChg>
        <pc:inkChg chg="add del">
          <ac:chgData name="Viet Anh Nguyen" userId="b95f61ff061388d5" providerId="LiveId" clId="{365AB353-4AB0-48AF-A7AE-D4BD8981FA8C}" dt="2022-03-04T06:11:51.832" v="627"/>
          <ac:inkMkLst>
            <pc:docMk/>
            <pc:sldMk cId="576390638" sldId="334"/>
            <ac:inkMk id="4" creationId="{609F2710-BEF1-4DC7-8A85-3447707A7D4C}"/>
          </ac:inkMkLst>
        </pc:inkChg>
        <pc:inkChg chg="add del">
          <ac:chgData name="Viet Anh Nguyen" userId="b95f61ff061388d5" providerId="LiveId" clId="{365AB353-4AB0-48AF-A7AE-D4BD8981FA8C}" dt="2022-03-04T06:11:51.832" v="627"/>
          <ac:inkMkLst>
            <pc:docMk/>
            <pc:sldMk cId="576390638" sldId="334"/>
            <ac:inkMk id="5" creationId="{D279884C-7E58-4296-8789-CEEDD3215741}"/>
          </ac:inkMkLst>
        </pc:inkChg>
        <pc:inkChg chg="add del">
          <ac:chgData name="Viet Anh Nguyen" userId="b95f61ff061388d5" providerId="LiveId" clId="{365AB353-4AB0-48AF-A7AE-D4BD8981FA8C}" dt="2022-03-04T06:11:51.832" v="627"/>
          <ac:inkMkLst>
            <pc:docMk/>
            <pc:sldMk cId="576390638" sldId="334"/>
            <ac:inkMk id="6" creationId="{94925D48-1A95-4728-B7D9-C107B18689D5}"/>
          </ac:inkMkLst>
        </pc:inkChg>
        <pc:inkChg chg="add del">
          <ac:chgData name="Viet Anh Nguyen" userId="b95f61ff061388d5" providerId="LiveId" clId="{365AB353-4AB0-48AF-A7AE-D4BD8981FA8C}" dt="2022-03-04T06:12:03.099" v="656"/>
          <ac:inkMkLst>
            <pc:docMk/>
            <pc:sldMk cId="576390638" sldId="334"/>
            <ac:inkMk id="7" creationId="{3F0D20B1-AA08-40E0-81D9-3E296ADE61C7}"/>
          </ac:inkMkLst>
        </pc:inkChg>
        <pc:inkChg chg="add del">
          <ac:chgData name="Viet Anh Nguyen" userId="b95f61ff061388d5" providerId="LiveId" clId="{365AB353-4AB0-48AF-A7AE-D4BD8981FA8C}" dt="2022-03-04T06:11:55.131" v="635"/>
          <ac:inkMkLst>
            <pc:docMk/>
            <pc:sldMk cId="576390638" sldId="334"/>
            <ac:inkMk id="8" creationId="{830C3B9B-E460-443A-9C99-1C2C977291EC}"/>
          </ac:inkMkLst>
        </pc:inkChg>
        <pc:inkChg chg="add del">
          <ac:chgData name="Viet Anh Nguyen" userId="b95f61ff061388d5" providerId="LiveId" clId="{365AB353-4AB0-48AF-A7AE-D4BD8981FA8C}" dt="2022-03-04T06:11:55.131" v="635"/>
          <ac:inkMkLst>
            <pc:docMk/>
            <pc:sldMk cId="576390638" sldId="334"/>
            <ac:inkMk id="9" creationId="{19442E9C-3F37-47EB-8CBC-53C545B1E7F4}"/>
          </ac:inkMkLst>
        </pc:inkChg>
        <pc:inkChg chg="add del">
          <ac:chgData name="Viet Anh Nguyen" userId="b95f61ff061388d5" providerId="LiveId" clId="{365AB353-4AB0-48AF-A7AE-D4BD8981FA8C}" dt="2022-03-04T06:11:55.131" v="635"/>
          <ac:inkMkLst>
            <pc:docMk/>
            <pc:sldMk cId="576390638" sldId="334"/>
            <ac:inkMk id="10" creationId="{5208C0A4-000C-4D49-87F6-52207A8FDB51}"/>
          </ac:inkMkLst>
        </pc:inkChg>
        <pc:inkChg chg="add del">
          <ac:chgData name="Viet Anh Nguyen" userId="b95f61ff061388d5" providerId="LiveId" clId="{365AB353-4AB0-48AF-A7AE-D4BD8981FA8C}" dt="2022-03-04T06:11:55.131" v="635"/>
          <ac:inkMkLst>
            <pc:docMk/>
            <pc:sldMk cId="576390638" sldId="334"/>
            <ac:inkMk id="11" creationId="{F6869961-64F8-4A1B-8620-3D031E60B03F}"/>
          </ac:inkMkLst>
        </pc:inkChg>
        <pc:inkChg chg="add del">
          <ac:chgData name="Viet Anh Nguyen" userId="b95f61ff061388d5" providerId="LiveId" clId="{365AB353-4AB0-48AF-A7AE-D4BD8981FA8C}" dt="2022-03-04T06:11:55.131" v="635"/>
          <ac:inkMkLst>
            <pc:docMk/>
            <pc:sldMk cId="576390638" sldId="334"/>
            <ac:inkMk id="12" creationId="{3CD87436-E717-4E2C-8772-1DA33EDFE35A}"/>
          </ac:inkMkLst>
        </pc:inkChg>
        <pc:inkChg chg="add del">
          <ac:chgData name="Viet Anh Nguyen" userId="b95f61ff061388d5" providerId="LiveId" clId="{365AB353-4AB0-48AF-A7AE-D4BD8981FA8C}" dt="2022-03-04T06:11:55.131" v="635"/>
          <ac:inkMkLst>
            <pc:docMk/>
            <pc:sldMk cId="576390638" sldId="334"/>
            <ac:inkMk id="13" creationId="{F204932F-4E82-43F7-BEA6-64122837CB05}"/>
          </ac:inkMkLst>
        </pc:inkChg>
        <pc:inkChg chg="add del">
          <ac:chgData name="Viet Anh Nguyen" userId="b95f61ff061388d5" providerId="LiveId" clId="{365AB353-4AB0-48AF-A7AE-D4BD8981FA8C}" dt="2022-03-04T06:11:56.181" v="639"/>
          <ac:inkMkLst>
            <pc:docMk/>
            <pc:sldMk cId="576390638" sldId="334"/>
            <ac:inkMk id="14" creationId="{5410F8C4-0C42-42E5-8716-EF5A302F9165}"/>
          </ac:inkMkLst>
        </pc:inkChg>
        <pc:inkChg chg="add del">
          <ac:chgData name="Viet Anh Nguyen" userId="b95f61ff061388d5" providerId="LiveId" clId="{365AB353-4AB0-48AF-A7AE-D4BD8981FA8C}" dt="2022-03-04T06:12:03.099" v="656"/>
          <ac:inkMkLst>
            <pc:docMk/>
            <pc:sldMk cId="576390638" sldId="334"/>
            <ac:inkMk id="15" creationId="{712A7CC9-702D-4209-B8AD-FD1A8A222CB6}"/>
          </ac:inkMkLst>
        </pc:inkChg>
        <pc:inkChg chg="add del">
          <ac:chgData name="Viet Anh Nguyen" userId="b95f61ff061388d5" providerId="LiveId" clId="{365AB353-4AB0-48AF-A7AE-D4BD8981FA8C}" dt="2022-03-04T06:12:03.099" v="656"/>
          <ac:inkMkLst>
            <pc:docMk/>
            <pc:sldMk cId="576390638" sldId="334"/>
            <ac:inkMk id="16" creationId="{1E80E736-1BF8-44E5-B571-7F1FBEBD5581}"/>
          </ac:inkMkLst>
        </pc:inkChg>
        <pc:inkChg chg="add del">
          <ac:chgData name="Viet Anh Nguyen" userId="b95f61ff061388d5" providerId="LiveId" clId="{365AB353-4AB0-48AF-A7AE-D4BD8981FA8C}" dt="2022-03-04T06:11:56.181" v="639"/>
          <ac:inkMkLst>
            <pc:docMk/>
            <pc:sldMk cId="576390638" sldId="334"/>
            <ac:inkMk id="17" creationId="{05980B04-A0F6-4A47-8C65-0B1514A79A64}"/>
          </ac:inkMkLst>
        </pc:inkChg>
        <pc:inkChg chg="add del">
          <ac:chgData name="Viet Anh Nguyen" userId="b95f61ff061388d5" providerId="LiveId" clId="{365AB353-4AB0-48AF-A7AE-D4BD8981FA8C}" dt="2022-03-04T06:11:56.181" v="639"/>
          <ac:inkMkLst>
            <pc:docMk/>
            <pc:sldMk cId="576390638" sldId="334"/>
            <ac:inkMk id="18" creationId="{8D651358-F378-4A6F-848B-4D8F9D33B12E}"/>
          </ac:inkMkLst>
        </pc:inkChg>
        <pc:inkChg chg="add del">
          <ac:chgData name="Viet Anh Nguyen" userId="b95f61ff061388d5" providerId="LiveId" clId="{365AB353-4AB0-48AF-A7AE-D4BD8981FA8C}" dt="2022-03-04T06:11:56.181" v="639"/>
          <ac:inkMkLst>
            <pc:docMk/>
            <pc:sldMk cId="576390638" sldId="334"/>
            <ac:inkMk id="19" creationId="{238DACAE-059B-4286-B351-D9882B040882}"/>
          </ac:inkMkLst>
        </pc:inkChg>
        <pc:inkChg chg="add">
          <ac:chgData name="Viet Anh Nguyen" userId="b95f61ff061388d5" providerId="LiveId" clId="{365AB353-4AB0-48AF-A7AE-D4BD8981FA8C}" dt="2022-03-04T06:11:56.181" v="639"/>
          <ac:inkMkLst>
            <pc:docMk/>
            <pc:sldMk cId="576390638" sldId="334"/>
            <ac:inkMk id="20" creationId="{D0EAD212-AABD-4746-8191-6C8CC4937037}"/>
          </ac:inkMkLst>
        </pc:inkChg>
        <pc:inkChg chg="add">
          <ac:chgData name="Viet Anh Nguyen" userId="b95f61ff061388d5" providerId="LiveId" clId="{365AB353-4AB0-48AF-A7AE-D4BD8981FA8C}" dt="2022-03-04T06:11:56.181" v="639"/>
          <ac:inkMkLst>
            <pc:docMk/>
            <pc:sldMk cId="576390638" sldId="334"/>
            <ac:inkMk id="21" creationId="{27D94C0D-938B-4369-BE7B-136878FA8B5C}"/>
          </ac:inkMkLst>
        </pc:inkChg>
        <pc:inkChg chg="add del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2" creationId="{DE29FFED-1F5F-4E0C-BE0C-F2349AAF928C}"/>
          </ac:inkMkLst>
        </pc:inkChg>
        <pc:inkChg chg="add del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3" creationId="{4CE83558-20FD-4725-B5B5-CB1781EECAF0}"/>
          </ac:inkMkLst>
        </pc:inkChg>
        <pc:inkChg chg="add del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4" creationId="{BF32DA23-7640-4C68-8BA9-502796FEB024}"/>
          </ac:inkMkLst>
        </pc:inkChg>
        <pc:inkChg chg="add del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5" creationId="{7C9C61F9-8D1F-4FE0-A5F3-5A532E6D798F}"/>
          </ac:inkMkLst>
        </pc:inkChg>
        <pc:inkChg chg="add del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6" creationId="{7953580B-8C09-4462-AB1D-C9949DFED0CA}"/>
          </ac:inkMkLst>
        </pc:inkChg>
        <pc:inkChg chg="add del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7" creationId="{057A3B36-E257-4B74-B1B6-B39951B768D6}"/>
          </ac:inkMkLst>
        </pc:inkChg>
        <pc:inkChg chg="add del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8" creationId="{5C855551-10A5-4EC0-8360-99B1B24CE8AC}"/>
          </ac:inkMkLst>
        </pc:inkChg>
        <pc:inkChg chg="add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29" creationId="{D44499CE-F5B6-4420-85C2-0450E6DDA4F3}"/>
          </ac:inkMkLst>
        </pc:inkChg>
        <pc:inkChg chg="add">
          <ac:chgData name="Viet Anh Nguyen" userId="b95f61ff061388d5" providerId="LiveId" clId="{365AB353-4AB0-48AF-A7AE-D4BD8981FA8C}" dt="2022-03-04T06:11:59.300" v="647"/>
          <ac:inkMkLst>
            <pc:docMk/>
            <pc:sldMk cId="576390638" sldId="334"/>
            <ac:inkMk id="30" creationId="{FDA5265E-4BC6-42AA-BAE5-CD83C63D8F54}"/>
          </ac:inkMkLst>
        </pc:inkChg>
        <pc:inkChg chg="add del">
          <ac:chgData name="Viet Anh Nguyen" userId="b95f61ff061388d5" providerId="LiveId" clId="{365AB353-4AB0-48AF-A7AE-D4BD8981FA8C}" dt="2022-03-04T06:12:01.299" v="652"/>
          <ac:inkMkLst>
            <pc:docMk/>
            <pc:sldMk cId="576390638" sldId="334"/>
            <ac:inkMk id="31" creationId="{615AD2B5-5603-4128-8A21-50A771072E95}"/>
          </ac:inkMkLst>
        </pc:inkChg>
        <pc:inkChg chg="add del">
          <ac:chgData name="Viet Anh Nguyen" userId="b95f61ff061388d5" providerId="LiveId" clId="{365AB353-4AB0-48AF-A7AE-D4BD8981FA8C}" dt="2022-03-04T06:12:01.299" v="652"/>
          <ac:inkMkLst>
            <pc:docMk/>
            <pc:sldMk cId="576390638" sldId="334"/>
            <ac:inkMk id="32" creationId="{AAFF9A29-5D13-4273-9412-36E73A03BB93}"/>
          </ac:inkMkLst>
        </pc:inkChg>
        <pc:inkChg chg="add del">
          <ac:chgData name="Viet Anh Nguyen" userId="b95f61ff061388d5" providerId="LiveId" clId="{365AB353-4AB0-48AF-A7AE-D4BD8981FA8C}" dt="2022-03-04T06:12:01.299" v="652"/>
          <ac:inkMkLst>
            <pc:docMk/>
            <pc:sldMk cId="576390638" sldId="334"/>
            <ac:inkMk id="33" creationId="{DDEDF701-4385-4DF0-9DD2-B1248E2E3CD8}"/>
          </ac:inkMkLst>
        </pc:inkChg>
        <pc:inkChg chg="add del">
          <ac:chgData name="Viet Anh Nguyen" userId="b95f61ff061388d5" providerId="LiveId" clId="{365AB353-4AB0-48AF-A7AE-D4BD8981FA8C}" dt="2022-03-04T06:12:01.299" v="652"/>
          <ac:inkMkLst>
            <pc:docMk/>
            <pc:sldMk cId="576390638" sldId="334"/>
            <ac:inkMk id="34" creationId="{7599C3A5-3DA7-4992-AA34-54E2D179B8BE}"/>
          </ac:inkMkLst>
        </pc:inkChg>
        <pc:inkChg chg="add del">
          <ac:chgData name="Viet Anh Nguyen" userId="b95f61ff061388d5" providerId="LiveId" clId="{365AB353-4AB0-48AF-A7AE-D4BD8981FA8C}" dt="2022-03-04T06:12:03.099" v="656"/>
          <ac:inkMkLst>
            <pc:docMk/>
            <pc:sldMk cId="576390638" sldId="334"/>
            <ac:inkMk id="35" creationId="{925E0BBE-3695-4477-A199-2A39101EF393}"/>
          </ac:inkMkLst>
        </pc:inkChg>
        <pc:inkChg chg="add del">
          <ac:chgData name="Viet Anh Nguyen" userId="b95f61ff061388d5" providerId="LiveId" clId="{365AB353-4AB0-48AF-A7AE-D4BD8981FA8C}" dt="2022-03-04T06:12:03.099" v="656"/>
          <ac:inkMkLst>
            <pc:docMk/>
            <pc:sldMk cId="576390638" sldId="334"/>
            <ac:inkMk id="36" creationId="{2B8D4064-8C22-4FFF-BBEA-B30BA5939C6D}"/>
          </ac:inkMkLst>
        </pc:inkChg>
        <pc:inkChg chg="add del">
          <ac:chgData name="Viet Anh Nguyen" userId="b95f61ff061388d5" providerId="LiveId" clId="{365AB353-4AB0-48AF-A7AE-D4BD8981FA8C}" dt="2022-03-04T06:12:03.099" v="656"/>
          <ac:inkMkLst>
            <pc:docMk/>
            <pc:sldMk cId="576390638" sldId="334"/>
            <ac:inkMk id="37" creationId="{57821B06-49F4-4C29-9BEF-ABB2C14E24A6}"/>
          </ac:inkMkLst>
        </pc:inkChg>
        <pc:inkChg chg="add del">
          <ac:chgData name="Viet Anh Nguyen" userId="b95f61ff061388d5" providerId="LiveId" clId="{365AB353-4AB0-48AF-A7AE-D4BD8981FA8C}" dt="2022-03-04T06:12:03.099" v="656"/>
          <ac:inkMkLst>
            <pc:docMk/>
            <pc:sldMk cId="576390638" sldId="334"/>
            <ac:inkMk id="38" creationId="{A46CF29D-5F36-4126-82E8-9EC90B455B0D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39" creationId="{F59F8649-6F0B-45EA-B1BB-398F04143C86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0" creationId="{332113BC-0B44-4654-BDEA-1B5B1595FCAD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1" creationId="{67AAE75E-1D6E-42DA-94D3-5000B77ACFC5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2" creationId="{DB20985A-E2BB-4E73-A405-8CB12AF229CC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3" creationId="{09D98645-1A89-4883-AABC-B93AEE7CE07E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4" creationId="{717298D0-7047-423D-880F-2F3EBF5FD34F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5" creationId="{9095259A-FC4C-4AED-86E3-89B5579BD5F7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6" creationId="{5CDDE36D-9522-4F89-9A1C-ECD94BBC2A85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7" creationId="{49BF683D-7BDB-4CD1-8DEA-1CEA723F98C9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8" creationId="{6435169A-68CD-4D3D-8D2D-CB39C64878B9}"/>
          </ac:inkMkLst>
        </pc:inkChg>
        <pc:inkChg chg="add del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49" creationId="{43863848-1BF8-4797-AA05-42E649EB55C5}"/>
          </ac:inkMkLst>
        </pc:inkChg>
        <pc:inkChg chg="add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50" creationId="{4EA037E6-2329-459B-A436-5362DAF0E220}"/>
          </ac:inkMkLst>
        </pc:inkChg>
        <pc:inkChg chg="add">
          <ac:chgData name="Viet Anh Nguyen" userId="b95f61ff061388d5" providerId="LiveId" clId="{365AB353-4AB0-48AF-A7AE-D4BD8981FA8C}" dt="2022-03-04T06:12:07.240" v="667"/>
          <ac:inkMkLst>
            <pc:docMk/>
            <pc:sldMk cId="576390638" sldId="334"/>
            <ac:inkMk id="51" creationId="{FBF8BACE-DD9A-48D1-A52A-3A271D3AFFE2}"/>
          </ac:inkMkLst>
        </pc:inkChg>
        <pc:inkChg chg="add del">
          <ac:chgData name="Viet Anh Nguyen" userId="b95f61ff061388d5" providerId="LiveId" clId="{365AB353-4AB0-48AF-A7AE-D4BD8981FA8C}" dt="2022-03-04T06:12:10.012" v="674"/>
          <ac:inkMkLst>
            <pc:docMk/>
            <pc:sldMk cId="576390638" sldId="334"/>
            <ac:inkMk id="52" creationId="{37024421-884C-4FE3-B102-19B92D49B2F4}"/>
          </ac:inkMkLst>
        </pc:inkChg>
        <pc:inkChg chg="add del">
          <ac:chgData name="Viet Anh Nguyen" userId="b95f61ff061388d5" providerId="LiveId" clId="{365AB353-4AB0-48AF-A7AE-D4BD8981FA8C}" dt="2022-03-04T06:12:10.012" v="674"/>
          <ac:inkMkLst>
            <pc:docMk/>
            <pc:sldMk cId="576390638" sldId="334"/>
            <ac:inkMk id="53" creationId="{315AB5E8-3F1E-4E97-A112-22DE0D1F600F}"/>
          </ac:inkMkLst>
        </pc:inkChg>
        <pc:inkChg chg="add del">
          <ac:chgData name="Viet Anh Nguyen" userId="b95f61ff061388d5" providerId="LiveId" clId="{365AB353-4AB0-48AF-A7AE-D4BD8981FA8C}" dt="2022-03-04T06:12:10.012" v="674"/>
          <ac:inkMkLst>
            <pc:docMk/>
            <pc:sldMk cId="576390638" sldId="334"/>
            <ac:inkMk id="54" creationId="{0602B842-2F06-4BE3-BBE2-2CDA5DA5C19B}"/>
          </ac:inkMkLst>
        </pc:inkChg>
        <pc:inkChg chg="add del">
          <ac:chgData name="Viet Anh Nguyen" userId="b95f61ff061388d5" providerId="LiveId" clId="{365AB353-4AB0-48AF-A7AE-D4BD8981FA8C}" dt="2022-03-04T06:12:10.012" v="674"/>
          <ac:inkMkLst>
            <pc:docMk/>
            <pc:sldMk cId="576390638" sldId="334"/>
            <ac:inkMk id="55" creationId="{F411B663-F642-452F-B3D0-68100325FA6A}"/>
          </ac:inkMkLst>
        </pc:inkChg>
        <pc:inkChg chg="add del">
          <ac:chgData name="Viet Anh Nguyen" userId="b95f61ff061388d5" providerId="LiveId" clId="{365AB353-4AB0-48AF-A7AE-D4BD8981FA8C}" dt="2022-03-04T06:12:10.012" v="674"/>
          <ac:inkMkLst>
            <pc:docMk/>
            <pc:sldMk cId="576390638" sldId="334"/>
            <ac:inkMk id="56" creationId="{028C2857-10E1-4550-8E82-F04CAC4A8D9F}"/>
          </ac:inkMkLst>
        </pc:inkChg>
        <pc:inkChg chg="add del">
          <ac:chgData name="Viet Anh Nguyen" userId="b95f61ff061388d5" providerId="LiveId" clId="{365AB353-4AB0-48AF-A7AE-D4BD8981FA8C}" dt="2022-03-04T06:12:10.012" v="674"/>
          <ac:inkMkLst>
            <pc:docMk/>
            <pc:sldMk cId="576390638" sldId="334"/>
            <ac:inkMk id="57" creationId="{DA721EC0-0F6B-482C-AAE1-935D53DD17DE}"/>
          </ac:inkMkLst>
        </pc:inkChg>
        <pc:inkChg chg="add">
          <ac:chgData name="Viet Anh Nguyen" userId="b95f61ff061388d5" providerId="LiveId" clId="{365AB353-4AB0-48AF-A7AE-D4BD8981FA8C}" dt="2022-03-04T06:12:10.012" v="674"/>
          <ac:inkMkLst>
            <pc:docMk/>
            <pc:sldMk cId="576390638" sldId="334"/>
            <ac:inkMk id="58" creationId="{742D1BD1-2E5D-4478-9F6D-8F5DBA3C72B3}"/>
          </ac:inkMkLst>
        </pc:inkChg>
        <pc:inkChg chg="add del">
          <ac:chgData name="Viet Anh Nguyen" userId="b95f61ff061388d5" providerId="LiveId" clId="{365AB353-4AB0-48AF-A7AE-D4BD8981FA8C}" dt="2022-03-04T06:12:13.023" v="679"/>
          <ac:inkMkLst>
            <pc:docMk/>
            <pc:sldMk cId="576390638" sldId="334"/>
            <ac:inkMk id="59" creationId="{93090E1F-C5A0-41ED-89ED-193932DCF405}"/>
          </ac:inkMkLst>
        </pc:inkChg>
        <pc:inkChg chg="add del">
          <ac:chgData name="Viet Anh Nguyen" userId="b95f61ff061388d5" providerId="LiveId" clId="{365AB353-4AB0-48AF-A7AE-D4BD8981FA8C}" dt="2022-03-04T06:12:13.023" v="679"/>
          <ac:inkMkLst>
            <pc:docMk/>
            <pc:sldMk cId="576390638" sldId="334"/>
            <ac:inkMk id="60" creationId="{F7059D18-9963-4D84-A8ED-8D19F2D47913}"/>
          </ac:inkMkLst>
        </pc:inkChg>
        <pc:inkChg chg="add del">
          <ac:chgData name="Viet Anh Nguyen" userId="b95f61ff061388d5" providerId="LiveId" clId="{365AB353-4AB0-48AF-A7AE-D4BD8981FA8C}" dt="2022-03-04T06:12:13.023" v="679"/>
          <ac:inkMkLst>
            <pc:docMk/>
            <pc:sldMk cId="576390638" sldId="334"/>
            <ac:inkMk id="61" creationId="{0A4EDAAD-ABCA-479F-BE3B-C4388C9A3688}"/>
          </ac:inkMkLst>
        </pc:inkChg>
        <pc:inkChg chg="add del">
          <ac:chgData name="Viet Anh Nguyen" userId="b95f61ff061388d5" providerId="LiveId" clId="{365AB353-4AB0-48AF-A7AE-D4BD8981FA8C}" dt="2022-03-04T06:12:13.023" v="679"/>
          <ac:inkMkLst>
            <pc:docMk/>
            <pc:sldMk cId="576390638" sldId="334"/>
            <ac:inkMk id="62" creationId="{D94D11A5-FDEE-4B0F-9126-77F530188F55}"/>
          </ac:inkMkLst>
        </pc:inkChg>
        <pc:inkChg chg="add">
          <ac:chgData name="Viet Anh Nguyen" userId="b95f61ff061388d5" providerId="LiveId" clId="{365AB353-4AB0-48AF-A7AE-D4BD8981FA8C}" dt="2022-03-04T06:12:13.023" v="679"/>
          <ac:inkMkLst>
            <pc:docMk/>
            <pc:sldMk cId="576390638" sldId="334"/>
            <ac:inkMk id="63" creationId="{07A25651-2959-4029-A814-DE0B17C9265E}"/>
          </ac:inkMkLst>
        </pc:inkChg>
        <pc:inkChg chg="add">
          <ac:chgData name="Viet Anh Nguyen" userId="b95f61ff061388d5" providerId="LiveId" clId="{365AB353-4AB0-48AF-A7AE-D4BD8981FA8C}" dt="2022-03-04T06:12:13.023" v="679"/>
          <ac:inkMkLst>
            <pc:docMk/>
            <pc:sldMk cId="576390638" sldId="334"/>
            <ac:inkMk id="64" creationId="{AAE83C32-6728-4C52-B5FB-3D1F3D2200DC}"/>
          </ac:inkMkLst>
        </pc:inkChg>
        <pc:inkChg chg="add">
          <ac:chgData name="Viet Anh Nguyen" userId="b95f61ff061388d5" providerId="LiveId" clId="{365AB353-4AB0-48AF-A7AE-D4BD8981FA8C}" dt="2022-03-04T06:12:14.369" v="680" actId="9405"/>
          <ac:inkMkLst>
            <pc:docMk/>
            <pc:sldMk cId="576390638" sldId="334"/>
            <ac:inkMk id="65" creationId="{63BE0405-5B8C-41F0-B6B1-E28CB002425A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66" creationId="{CCADC1AA-2448-4DBE-B64A-AFFE04B4E6D9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67" creationId="{53669B65-9A11-416D-8F68-ACE12551F981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68" creationId="{690EF858-305C-40E7-865D-F148E6388599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69" creationId="{A1ABA35D-2C6D-4072-83C1-428740A17DCB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70" creationId="{07640B11-9508-42F9-BBED-F4A854FA9336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71" creationId="{D1582EC6-A4C9-46AB-819F-ED2519718BF0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72" creationId="{1FADA0EA-DF01-4A7B-9797-202C3B9C5F68}"/>
          </ac:inkMkLst>
        </pc:inkChg>
        <pc:inkChg chg="add del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73" creationId="{BF856969-5F61-4464-A624-F68BA022B21D}"/>
          </ac:inkMkLst>
        </pc:inkChg>
        <pc:inkChg chg="add">
          <ac:chgData name="Viet Anh Nguyen" userId="b95f61ff061388d5" providerId="LiveId" clId="{365AB353-4AB0-48AF-A7AE-D4BD8981FA8C}" dt="2022-03-04T06:12:19.003" v="689"/>
          <ac:inkMkLst>
            <pc:docMk/>
            <pc:sldMk cId="576390638" sldId="334"/>
            <ac:inkMk id="74" creationId="{D3903FF3-8D57-47FF-B4FD-659C94789600}"/>
          </ac:inkMkLst>
        </pc:inkChg>
        <pc:inkChg chg="add">
          <ac:chgData name="Viet Anh Nguyen" userId="b95f61ff061388d5" providerId="LiveId" clId="{365AB353-4AB0-48AF-A7AE-D4BD8981FA8C}" dt="2022-03-04T06:12:44.594" v="690" actId="9405"/>
          <ac:inkMkLst>
            <pc:docMk/>
            <pc:sldMk cId="576390638" sldId="334"/>
            <ac:inkMk id="75" creationId="{64677C1E-85E8-468D-B4DA-7D7EC9ED72BD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76" creationId="{28A439B1-54F2-42FF-8BCA-DD721A72AF07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77" creationId="{050A44E4-DAB5-4E27-BDC5-EB8285EB781F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78" creationId="{16818A84-C174-40CE-8A4D-64ABC777BF37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79" creationId="{F7B3BC16-E8E3-42C6-AF7A-C0B822F0DA8A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0" creationId="{1263F954-1ED3-43C8-901F-547B261208D7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1" creationId="{2EBB808C-BB00-4EB9-9187-71270E117E48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2" creationId="{9E09EA39-6B8E-4AE2-ABC3-2F32D383B3C8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3" creationId="{612855A5-EF21-4F1E-B5D4-3830611877AA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4" creationId="{0EE3B69B-B498-4166-88AB-BA961158D755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5" creationId="{7FCAE0F1-15A1-4A15-9F6C-E5B672470175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6" creationId="{D87017C4-9EE5-4764-8AD1-EB0CD79674C4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7" creationId="{FBCB4518-F202-4344-8481-7E568FE6EDEE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8" creationId="{13C11106-6093-4668-8DDB-DA6EEF1273F2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89" creationId="{7ACB8209-4873-4BD2-A5BE-73FA2F41A1C3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90" creationId="{AFAAB6F4-3CAC-4855-B839-09CFF486E83D}"/>
          </ac:inkMkLst>
        </pc:inkChg>
        <pc:inkChg chg="add del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91" creationId="{E477DBBC-955F-428B-BE78-DB37C567551F}"/>
          </ac:inkMkLst>
        </pc:inkChg>
        <pc:inkChg chg="add">
          <ac:chgData name="Viet Anh Nguyen" userId="b95f61ff061388d5" providerId="LiveId" clId="{365AB353-4AB0-48AF-A7AE-D4BD8981FA8C}" dt="2022-03-04T06:12:50.916" v="707" actId="9405"/>
          <ac:inkMkLst>
            <pc:docMk/>
            <pc:sldMk cId="576390638" sldId="334"/>
            <ac:inkMk id="92" creationId="{1E11E9E6-1E82-4506-B230-9801D8DE568C}"/>
          </ac:inkMkLst>
        </pc:inkChg>
        <pc:inkChg chg="add">
          <ac:chgData name="Viet Anh Nguyen" userId="b95f61ff061388d5" providerId="LiveId" clId="{365AB353-4AB0-48AF-A7AE-D4BD8981FA8C}" dt="2022-03-04T06:12:51.318" v="708" actId="9405"/>
          <ac:inkMkLst>
            <pc:docMk/>
            <pc:sldMk cId="576390638" sldId="334"/>
            <ac:inkMk id="93" creationId="{F2CFA8B8-9AE7-4D57-9CB6-E21190F29C6E}"/>
          </ac:inkMkLst>
        </pc:inkChg>
        <pc:inkChg chg="add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94" creationId="{5F1ACACD-CAF8-4FDD-803E-5E1EFC716385}"/>
          </ac:inkMkLst>
        </pc:inkChg>
        <pc:inkChg chg="add">
          <ac:chgData name="Viet Anh Nguyen" userId="b95f61ff061388d5" providerId="LiveId" clId="{365AB353-4AB0-48AF-A7AE-D4BD8981FA8C}" dt="2022-03-04T06:12:52.227" v="709"/>
          <ac:inkMkLst>
            <pc:docMk/>
            <pc:sldMk cId="576390638" sldId="334"/>
            <ac:inkMk id="95" creationId="{387A2B46-6EA6-4B09-A7D9-FBD2377E101E}"/>
          </ac:inkMkLst>
        </pc:inkChg>
        <pc:inkChg chg="add">
          <ac:chgData name="Viet Anh Nguyen" userId="b95f61ff061388d5" providerId="LiveId" clId="{365AB353-4AB0-48AF-A7AE-D4BD8981FA8C}" dt="2022-03-04T06:13:06.697" v="710" actId="9405"/>
          <ac:inkMkLst>
            <pc:docMk/>
            <pc:sldMk cId="576390638" sldId="334"/>
            <ac:inkMk id="96" creationId="{89D95C9A-9044-4456-B0A6-B123A607FA16}"/>
          </ac:inkMkLst>
        </pc:inkChg>
        <pc:inkChg chg="add del">
          <ac:chgData name="Viet Anh Nguyen" userId="b95f61ff061388d5" providerId="LiveId" clId="{365AB353-4AB0-48AF-A7AE-D4BD8981FA8C}" dt="2022-03-04T06:13:10.929" v="715"/>
          <ac:inkMkLst>
            <pc:docMk/>
            <pc:sldMk cId="576390638" sldId="334"/>
            <ac:inkMk id="97" creationId="{67CD5195-2A3C-4207-9FF2-EA604BC7B5DF}"/>
          </ac:inkMkLst>
        </pc:inkChg>
        <pc:inkChg chg="add del">
          <ac:chgData name="Viet Anh Nguyen" userId="b95f61ff061388d5" providerId="LiveId" clId="{365AB353-4AB0-48AF-A7AE-D4BD8981FA8C}" dt="2022-03-04T06:13:10.929" v="715"/>
          <ac:inkMkLst>
            <pc:docMk/>
            <pc:sldMk cId="576390638" sldId="334"/>
            <ac:inkMk id="98" creationId="{40CDAD10-FD47-46C9-8C6F-EFFA18DE6027}"/>
          </ac:inkMkLst>
        </pc:inkChg>
        <pc:inkChg chg="add del">
          <ac:chgData name="Viet Anh Nguyen" userId="b95f61ff061388d5" providerId="LiveId" clId="{365AB353-4AB0-48AF-A7AE-D4BD8981FA8C}" dt="2022-03-04T06:13:10.929" v="715"/>
          <ac:inkMkLst>
            <pc:docMk/>
            <pc:sldMk cId="576390638" sldId="334"/>
            <ac:inkMk id="99" creationId="{4EE3DAFA-9063-47DF-9B84-1CA7835EBAA9}"/>
          </ac:inkMkLst>
        </pc:inkChg>
        <pc:inkChg chg="add del">
          <ac:chgData name="Viet Anh Nguyen" userId="b95f61ff061388d5" providerId="LiveId" clId="{365AB353-4AB0-48AF-A7AE-D4BD8981FA8C}" dt="2022-03-04T06:13:10.929" v="715"/>
          <ac:inkMkLst>
            <pc:docMk/>
            <pc:sldMk cId="576390638" sldId="334"/>
            <ac:inkMk id="100" creationId="{CF518DBC-7C71-4873-8BE3-0A4FDEE557E1}"/>
          </ac:inkMkLst>
        </pc:inkChg>
        <pc:inkChg chg="add">
          <ac:chgData name="Viet Anh Nguyen" userId="b95f61ff061388d5" providerId="LiveId" clId="{365AB353-4AB0-48AF-A7AE-D4BD8981FA8C}" dt="2022-03-04T06:13:10.929" v="715"/>
          <ac:inkMkLst>
            <pc:docMk/>
            <pc:sldMk cId="576390638" sldId="334"/>
            <ac:inkMk id="101" creationId="{17F09838-9E42-4D97-9FF3-71058DEE13D1}"/>
          </ac:inkMkLst>
        </pc:inkChg>
        <pc:inkChg chg="add del">
          <ac:chgData name="Viet Anh Nguyen" userId="b95f61ff061388d5" providerId="LiveId" clId="{365AB353-4AB0-48AF-A7AE-D4BD8981FA8C}" dt="2022-03-04T06:13:12.125" v="720"/>
          <ac:inkMkLst>
            <pc:docMk/>
            <pc:sldMk cId="576390638" sldId="334"/>
            <ac:inkMk id="102" creationId="{B2C0361A-89CF-4CDC-8D21-5C8FCCE15713}"/>
          </ac:inkMkLst>
        </pc:inkChg>
        <pc:inkChg chg="add del">
          <ac:chgData name="Viet Anh Nguyen" userId="b95f61ff061388d5" providerId="LiveId" clId="{365AB353-4AB0-48AF-A7AE-D4BD8981FA8C}" dt="2022-03-04T06:13:12.125" v="720"/>
          <ac:inkMkLst>
            <pc:docMk/>
            <pc:sldMk cId="576390638" sldId="334"/>
            <ac:inkMk id="103" creationId="{B2E785A5-EEE7-4EE5-B7B7-253977D72B70}"/>
          </ac:inkMkLst>
        </pc:inkChg>
        <pc:inkChg chg="add del">
          <ac:chgData name="Viet Anh Nguyen" userId="b95f61ff061388d5" providerId="LiveId" clId="{365AB353-4AB0-48AF-A7AE-D4BD8981FA8C}" dt="2022-03-04T06:13:12.125" v="720"/>
          <ac:inkMkLst>
            <pc:docMk/>
            <pc:sldMk cId="576390638" sldId="334"/>
            <ac:inkMk id="104" creationId="{9EF702DC-3BBE-4340-8792-CD5C799332DB}"/>
          </ac:inkMkLst>
        </pc:inkChg>
        <pc:inkChg chg="add del">
          <ac:chgData name="Viet Anh Nguyen" userId="b95f61ff061388d5" providerId="LiveId" clId="{365AB353-4AB0-48AF-A7AE-D4BD8981FA8C}" dt="2022-03-04T06:13:12.125" v="720"/>
          <ac:inkMkLst>
            <pc:docMk/>
            <pc:sldMk cId="576390638" sldId="334"/>
            <ac:inkMk id="105" creationId="{77D5D920-E840-4BCA-AB53-910D263822CF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06" creationId="{A413A648-9183-4F4B-8651-0389862D16E5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07" creationId="{38479365-3F1A-49C7-A19B-E6D4340722CE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08" creationId="{E79708E6-1685-4FCB-8E0B-E00932A64C38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09" creationId="{FA85CCFA-33B6-4346-8666-E42D41331039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10" creationId="{528A9C1A-6541-4335-9F87-C9B4E89F6FD4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11" creationId="{76BE487E-179B-4A89-B395-CBAA7BB23B9E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2" creationId="{B24C57AD-F769-4772-AE79-CECA53CC593E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3" creationId="{D8FC41A6-E7D4-4C31-A610-8F017F31E944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4" creationId="{E657E941-7D10-4335-8F34-BB278CD9B6AF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5" creationId="{25379EC5-7A63-48F4-91D2-5525E3B822C9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6" creationId="{92908D15-7CE8-4239-8557-FF123472EC1B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7" creationId="{B0D3C508-49ED-4864-AC4D-B7D2E398960D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8" creationId="{B2702FD3-E4DA-48C5-BD06-ED3ECCEFE68F}"/>
          </ac:inkMkLst>
        </pc:inkChg>
        <pc:inkChg chg="add del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19" creationId="{65DEC9FD-BF78-4FEB-83CC-8E7A2BD75868}"/>
          </ac:inkMkLst>
        </pc:inkChg>
        <pc:inkChg chg="add">
          <ac:chgData name="Viet Anh Nguyen" userId="b95f61ff061388d5" providerId="LiveId" clId="{365AB353-4AB0-48AF-A7AE-D4BD8981FA8C}" dt="2022-03-04T06:13:17.398" v="734"/>
          <ac:inkMkLst>
            <pc:docMk/>
            <pc:sldMk cId="576390638" sldId="334"/>
            <ac:inkMk id="120" creationId="{2A0982CC-08C6-4D85-896E-FB992C5EA7AA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21" creationId="{93056860-BB74-41F4-8076-6FC08F7CEFA9}"/>
          </ac:inkMkLst>
        </pc:inkChg>
        <pc:inkChg chg="add del">
          <ac:chgData name="Viet Anh Nguyen" userId="b95f61ff061388d5" providerId="LiveId" clId="{365AB353-4AB0-48AF-A7AE-D4BD8981FA8C}" dt="2022-03-04T06:13:18.586" v="738"/>
          <ac:inkMkLst>
            <pc:docMk/>
            <pc:sldMk cId="576390638" sldId="334"/>
            <ac:inkMk id="122" creationId="{26396C2D-0369-4455-AEFD-1A76B8EDB65A}"/>
          </ac:inkMkLst>
        </pc:inkChg>
        <pc:inkChg chg="add del">
          <ac:chgData name="Viet Anh Nguyen" userId="b95f61ff061388d5" providerId="LiveId" clId="{365AB353-4AB0-48AF-A7AE-D4BD8981FA8C}" dt="2022-03-04T06:13:18.586" v="738"/>
          <ac:inkMkLst>
            <pc:docMk/>
            <pc:sldMk cId="576390638" sldId="334"/>
            <ac:inkMk id="123" creationId="{5DCDCC96-E986-4AC3-9361-4DB66475AB6C}"/>
          </ac:inkMkLst>
        </pc:inkChg>
        <pc:inkChg chg="add del">
          <ac:chgData name="Viet Anh Nguyen" userId="b95f61ff061388d5" providerId="LiveId" clId="{365AB353-4AB0-48AF-A7AE-D4BD8981FA8C}" dt="2022-03-04T06:13:18.586" v="738"/>
          <ac:inkMkLst>
            <pc:docMk/>
            <pc:sldMk cId="576390638" sldId="334"/>
            <ac:inkMk id="124" creationId="{E5A82688-4D23-4B79-92D4-3EA5368E8038}"/>
          </ac:inkMkLst>
        </pc:inkChg>
        <pc:inkChg chg="add">
          <ac:chgData name="Viet Anh Nguyen" userId="b95f61ff061388d5" providerId="LiveId" clId="{365AB353-4AB0-48AF-A7AE-D4BD8981FA8C}" dt="2022-03-04T06:13:18.586" v="738"/>
          <ac:inkMkLst>
            <pc:docMk/>
            <pc:sldMk cId="576390638" sldId="334"/>
            <ac:inkMk id="125" creationId="{2A5275E2-D087-4613-B91E-F84247B4322D}"/>
          </ac:inkMkLst>
        </pc:inkChg>
        <pc:inkChg chg="add del">
          <ac:chgData name="Viet Anh Nguyen" userId="b95f61ff061388d5" providerId="LiveId" clId="{365AB353-4AB0-48AF-A7AE-D4BD8981FA8C}" dt="2022-03-04T06:13:20.714" v="742"/>
          <ac:inkMkLst>
            <pc:docMk/>
            <pc:sldMk cId="576390638" sldId="334"/>
            <ac:inkMk id="126" creationId="{4CA85198-BDDD-4073-9ADB-98783722183A}"/>
          </ac:inkMkLst>
        </pc:inkChg>
        <pc:inkChg chg="add del">
          <ac:chgData name="Viet Anh Nguyen" userId="b95f61ff061388d5" providerId="LiveId" clId="{365AB353-4AB0-48AF-A7AE-D4BD8981FA8C}" dt="2022-03-04T06:13:20.714" v="742"/>
          <ac:inkMkLst>
            <pc:docMk/>
            <pc:sldMk cId="576390638" sldId="334"/>
            <ac:inkMk id="127" creationId="{A37CC767-7326-4F53-BDAE-F6AA165143D2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28" creationId="{DAAF720C-5A89-4E1B-8C28-CFAC27D289BD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29" creationId="{459FEA5B-869E-4DB9-8244-903CFC70A6D6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0" creationId="{9544F7D9-8A04-4990-B75C-12F43B9005A6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1" creationId="{0B051E15-BAFF-4E19-8107-0489E7617636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2" creationId="{94E7D3CA-96D6-4DA4-A363-B289F03D19D7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3" creationId="{4CCF0F69-4E9A-45B9-AC65-3B007FEA73A7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4" creationId="{6CA0B0DB-1DB3-4756-85E3-B2CB3CB3E6F0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5" creationId="{BD71EF07-6C2F-4719-983D-04BEF7BFF65E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6" creationId="{1517C1CE-6BFE-401F-BE64-D6B67DDA5BA3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7" creationId="{2E9C6226-12FF-4F91-9413-366D9EF8A189}"/>
          </ac:inkMkLst>
        </pc:inkChg>
        <pc:inkChg chg="add del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8" creationId="{68C2832C-424B-4666-95CA-6CFFE69DE1F4}"/>
          </ac:inkMkLst>
        </pc:inkChg>
        <pc:inkChg chg="add">
          <ac:chgData name="Viet Anh Nguyen" userId="b95f61ff061388d5" providerId="LiveId" clId="{365AB353-4AB0-48AF-A7AE-D4BD8981FA8C}" dt="2022-03-04T06:13:25.213" v="752"/>
          <ac:inkMkLst>
            <pc:docMk/>
            <pc:sldMk cId="576390638" sldId="334"/>
            <ac:inkMk id="139" creationId="{668A0E1A-95B6-428E-8F15-5B072545B849}"/>
          </ac:inkMkLst>
        </pc:inkChg>
        <pc:inkChg chg="add del">
          <ac:chgData name="Viet Anh Nguyen" userId="b95f61ff061388d5" providerId="LiveId" clId="{365AB353-4AB0-48AF-A7AE-D4BD8981FA8C}" dt="2022-03-04T06:13:27.136" v="755"/>
          <ac:inkMkLst>
            <pc:docMk/>
            <pc:sldMk cId="576390638" sldId="334"/>
            <ac:inkMk id="140" creationId="{7B5CDC22-3F3C-4E76-B41E-ED5743C6B523}"/>
          </ac:inkMkLst>
        </pc:inkChg>
        <pc:inkChg chg="add del">
          <ac:chgData name="Viet Anh Nguyen" userId="b95f61ff061388d5" providerId="LiveId" clId="{365AB353-4AB0-48AF-A7AE-D4BD8981FA8C}" dt="2022-03-04T06:13:27.136" v="755"/>
          <ac:inkMkLst>
            <pc:docMk/>
            <pc:sldMk cId="576390638" sldId="334"/>
            <ac:inkMk id="141" creationId="{007F0C26-3D86-4BFD-94F2-055C1904158E}"/>
          </ac:inkMkLst>
        </pc:inkChg>
        <pc:inkChg chg="add">
          <ac:chgData name="Viet Anh Nguyen" userId="b95f61ff061388d5" providerId="LiveId" clId="{365AB353-4AB0-48AF-A7AE-D4BD8981FA8C}" dt="2022-03-04T06:13:27.136" v="755"/>
          <ac:inkMkLst>
            <pc:docMk/>
            <pc:sldMk cId="576390638" sldId="334"/>
            <ac:inkMk id="142" creationId="{EF43CB78-2913-4619-A1E0-55E1F9C0F83D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4T06:16:47.782" v="804" actId="9405"/>
        <pc:sldMkLst>
          <pc:docMk/>
          <pc:sldMk cId="986742275" sldId="335"/>
        </pc:sldMkLst>
        <pc:spChg chg="del">
          <ac:chgData name="Viet Anh Nguyen" userId="b95f61ff061388d5" providerId="LiveId" clId="{365AB353-4AB0-48AF-A7AE-D4BD8981FA8C}" dt="2022-03-04T06:16:04.146" v="757" actId="700"/>
          <ac:spMkLst>
            <pc:docMk/>
            <pc:sldMk cId="986742275" sldId="335"/>
            <ac:spMk id="2" creationId="{1B332AD4-17BF-4405-9203-0A26D8443ACE}"/>
          </ac:spMkLst>
        </pc:spChg>
        <pc:spChg chg="del">
          <ac:chgData name="Viet Anh Nguyen" userId="b95f61ff061388d5" providerId="LiveId" clId="{365AB353-4AB0-48AF-A7AE-D4BD8981FA8C}" dt="2022-03-04T06:16:04.146" v="757" actId="700"/>
          <ac:spMkLst>
            <pc:docMk/>
            <pc:sldMk cId="986742275" sldId="335"/>
            <ac:spMk id="3" creationId="{B8FB9DCD-2846-4A06-B7AC-0B506D25CFD9}"/>
          </ac:spMkLst>
        </pc:spChg>
        <pc:inkChg chg="add del">
          <ac:chgData name="Viet Anh Nguyen" userId="b95f61ff061388d5" providerId="LiveId" clId="{365AB353-4AB0-48AF-A7AE-D4BD8981FA8C}" dt="2022-03-04T06:16:18.624" v="761"/>
          <ac:inkMkLst>
            <pc:docMk/>
            <pc:sldMk cId="986742275" sldId="335"/>
            <ac:inkMk id="4" creationId="{A4691003-F8EE-41D3-81E6-DA5A0CDC0ED0}"/>
          </ac:inkMkLst>
        </pc:inkChg>
        <pc:inkChg chg="add del">
          <ac:chgData name="Viet Anh Nguyen" userId="b95f61ff061388d5" providerId="LiveId" clId="{365AB353-4AB0-48AF-A7AE-D4BD8981FA8C}" dt="2022-03-04T06:16:18.624" v="761"/>
          <ac:inkMkLst>
            <pc:docMk/>
            <pc:sldMk cId="986742275" sldId="335"/>
            <ac:inkMk id="5" creationId="{1955C48F-3941-46FC-9D3A-18F491CE1FBD}"/>
          </ac:inkMkLst>
        </pc:inkChg>
        <pc:inkChg chg="add del">
          <ac:chgData name="Viet Anh Nguyen" userId="b95f61ff061388d5" providerId="LiveId" clId="{365AB353-4AB0-48AF-A7AE-D4BD8981FA8C}" dt="2022-03-04T06:16:18.624" v="761"/>
          <ac:inkMkLst>
            <pc:docMk/>
            <pc:sldMk cId="986742275" sldId="335"/>
            <ac:inkMk id="6" creationId="{1B2FDC67-FB16-45B9-9268-4DE0D40C9D99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7" creationId="{B08538DE-80AB-44B8-B467-54D7F9AF5BCA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8" creationId="{29120E92-EC8E-4B7F-9B15-C5A53F491459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9" creationId="{8A02845C-1B7C-4573-9770-625AAB4B6392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0" creationId="{E3600372-5348-4EAE-81EF-6BD4F759EC19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1" creationId="{14834B81-DBD7-4821-8A82-DCCAC279A5BA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2" creationId="{917B2F65-D955-4969-A6D9-B14143227303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3" creationId="{5E9B8136-D0A8-4D07-8129-9E28A6CCBC85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4" creationId="{D557366A-382E-48C7-9C79-76A8E4C8DA77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5" creationId="{932DC566-26E1-4C58-B87A-B6DB1995361B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6" creationId="{D6EC7E7F-D085-49E4-8A3D-18E34B05E271}"/>
          </ac:inkMkLst>
        </pc:inkChg>
        <pc:inkChg chg="add del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17" creationId="{A418ABDC-4E01-429D-8317-551CCB0C572C}"/>
          </ac:inkMkLst>
        </pc:inkChg>
        <pc:inkChg chg="add">
          <ac:chgData name="Viet Anh Nguyen" userId="b95f61ff061388d5" providerId="LiveId" clId="{365AB353-4AB0-48AF-A7AE-D4BD8981FA8C}" dt="2022-03-04T06:16:21.215" v="772" actId="9405"/>
          <ac:inkMkLst>
            <pc:docMk/>
            <pc:sldMk cId="986742275" sldId="335"/>
            <ac:inkMk id="18" creationId="{3B18980D-F563-47AD-986E-B400DBC32348}"/>
          </ac:inkMkLst>
        </pc:inkChg>
        <pc:inkChg chg="add del">
          <ac:chgData name="Viet Anh Nguyen" userId="b95f61ff061388d5" providerId="LiveId" clId="{365AB353-4AB0-48AF-A7AE-D4BD8981FA8C}" dt="2022-03-04T06:16:24.093" v="778"/>
          <ac:inkMkLst>
            <pc:docMk/>
            <pc:sldMk cId="986742275" sldId="335"/>
            <ac:inkMk id="19" creationId="{AC01E5F4-5C9A-412F-8F55-4400237CA97C}"/>
          </ac:inkMkLst>
        </pc:inkChg>
        <pc:inkChg chg="add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20" creationId="{ABA80290-E96E-4A78-A3BF-93F32D3E472A}"/>
          </ac:inkMkLst>
        </pc:inkChg>
        <pc:inkChg chg="add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21" creationId="{E518E343-026E-4A40-BDEA-FE2BF0EEF03F}"/>
          </ac:inkMkLst>
        </pc:inkChg>
        <pc:inkChg chg="add">
          <ac:chgData name="Viet Anh Nguyen" userId="b95f61ff061388d5" providerId="LiveId" clId="{365AB353-4AB0-48AF-A7AE-D4BD8981FA8C}" dt="2022-03-04T06:16:22.635" v="774"/>
          <ac:inkMkLst>
            <pc:docMk/>
            <pc:sldMk cId="986742275" sldId="335"/>
            <ac:inkMk id="22" creationId="{A09219D6-AD06-486F-A0C7-350708D23816}"/>
          </ac:inkMkLst>
        </pc:inkChg>
        <pc:inkChg chg="add del">
          <ac:chgData name="Viet Anh Nguyen" userId="b95f61ff061388d5" providerId="LiveId" clId="{365AB353-4AB0-48AF-A7AE-D4BD8981FA8C}" dt="2022-03-04T06:16:24.093" v="778"/>
          <ac:inkMkLst>
            <pc:docMk/>
            <pc:sldMk cId="986742275" sldId="335"/>
            <ac:inkMk id="23" creationId="{136B720D-541F-4E1C-8BB5-52F32813D72C}"/>
          </ac:inkMkLst>
        </pc:inkChg>
        <pc:inkChg chg="add del">
          <ac:chgData name="Viet Anh Nguyen" userId="b95f61ff061388d5" providerId="LiveId" clId="{365AB353-4AB0-48AF-A7AE-D4BD8981FA8C}" dt="2022-03-04T06:16:24.093" v="778"/>
          <ac:inkMkLst>
            <pc:docMk/>
            <pc:sldMk cId="986742275" sldId="335"/>
            <ac:inkMk id="24" creationId="{D5FE9CD7-1BCC-4600-BD49-99785CC7015A}"/>
          </ac:inkMkLst>
        </pc:inkChg>
        <pc:inkChg chg="add del">
          <ac:chgData name="Viet Anh Nguyen" userId="b95f61ff061388d5" providerId="LiveId" clId="{365AB353-4AB0-48AF-A7AE-D4BD8981FA8C}" dt="2022-03-04T06:16:24.093" v="778"/>
          <ac:inkMkLst>
            <pc:docMk/>
            <pc:sldMk cId="986742275" sldId="335"/>
            <ac:inkMk id="25" creationId="{C09AA21C-9144-48BE-B0FC-ABCE0009ED40}"/>
          </ac:inkMkLst>
        </pc:inkChg>
        <pc:inkChg chg="add">
          <ac:chgData name="Viet Anh Nguyen" userId="b95f61ff061388d5" providerId="LiveId" clId="{365AB353-4AB0-48AF-A7AE-D4BD8981FA8C}" dt="2022-03-04T06:16:24.093" v="778"/>
          <ac:inkMkLst>
            <pc:docMk/>
            <pc:sldMk cId="986742275" sldId="335"/>
            <ac:inkMk id="26" creationId="{504F96CF-5999-4364-915C-65BA9DD70135}"/>
          </ac:inkMkLst>
        </pc:inkChg>
        <pc:inkChg chg="add del">
          <ac:chgData name="Viet Anh Nguyen" userId="b95f61ff061388d5" providerId="LiveId" clId="{365AB353-4AB0-48AF-A7AE-D4BD8981FA8C}" dt="2022-03-04T06:16:26.233" v="784"/>
          <ac:inkMkLst>
            <pc:docMk/>
            <pc:sldMk cId="986742275" sldId="335"/>
            <ac:inkMk id="27" creationId="{1EFA8588-CD87-4607-83CF-1D4891E83827}"/>
          </ac:inkMkLst>
        </pc:inkChg>
        <pc:inkChg chg="add del">
          <ac:chgData name="Viet Anh Nguyen" userId="b95f61ff061388d5" providerId="LiveId" clId="{365AB353-4AB0-48AF-A7AE-D4BD8981FA8C}" dt="2022-03-04T06:16:26.233" v="784"/>
          <ac:inkMkLst>
            <pc:docMk/>
            <pc:sldMk cId="986742275" sldId="335"/>
            <ac:inkMk id="28" creationId="{8DC2A703-70CC-40C6-9548-6F9FF4875C53}"/>
          </ac:inkMkLst>
        </pc:inkChg>
        <pc:inkChg chg="add del">
          <ac:chgData name="Viet Anh Nguyen" userId="b95f61ff061388d5" providerId="LiveId" clId="{365AB353-4AB0-48AF-A7AE-D4BD8981FA8C}" dt="2022-03-04T06:16:26.233" v="784"/>
          <ac:inkMkLst>
            <pc:docMk/>
            <pc:sldMk cId="986742275" sldId="335"/>
            <ac:inkMk id="29" creationId="{42E7C16F-E01B-4FC2-8BC6-F51F352D4E87}"/>
          </ac:inkMkLst>
        </pc:inkChg>
        <pc:inkChg chg="add del">
          <ac:chgData name="Viet Anh Nguyen" userId="b95f61ff061388d5" providerId="LiveId" clId="{365AB353-4AB0-48AF-A7AE-D4BD8981FA8C}" dt="2022-03-04T06:16:26.233" v="784"/>
          <ac:inkMkLst>
            <pc:docMk/>
            <pc:sldMk cId="986742275" sldId="335"/>
            <ac:inkMk id="30" creationId="{03BC5E56-912E-4EB0-8063-A35C79B3180C}"/>
          </ac:inkMkLst>
        </pc:inkChg>
        <pc:inkChg chg="add del">
          <ac:chgData name="Viet Anh Nguyen" userId="b95f61ff061388d5" providerId="LiveId" clId="{365AB353-4AB0-48AF-A7AE-D4BD8981FA8C}" dt="2022-03-04T06:16:26.233" v="784"/>
          <ac:inkMkLst>
            <pc:docMk/>
            <pc:sldMk cId="986742275" sldId="335"/>
            <ac:inkMk id="31" creationId="{D55CCFC5-C0C3-4BC6-83FD-1CB71033017B}"/>
          </ac:inkMkLst>
        </pc:inkChg>
        <pc:inkChg chg="add">
          <ac:chgData name="Viet Anh Nguyen" userId="b95f61ff061388d5" providerId="LiveId" clId="{365AB353-4AB0-48AF-A7AE-D4BD8981FA8C}" dt="2022-03-04T06:16:26.233" v="784"/>
          <ac:inkMkLst>
            <pc:docMk/>
            <pc:sldMk cId="986742275" sldId="335"/>
            <ac:inkMk id="32" creationId="{B1AB13A9-1DFE-42AA-9DA0-C4A82DD7168A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33" creationId="{B9D6B0A4-925F-4B5C-8D2B-2055C626B7D1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34" creationId="{07EE9914-3BC7-45B9-AAF3-05CC6BF55F62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35" creationId="{7C055D6A-C8BE-490A-A056-89B82E9D4049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36" creationId="{7C953A13-EE05-45D0-9B61-33243F22FA90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37" creationId="{65B42D06-6F2E-4B5F-AA7F-AB80CD03F75D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38" creationId="{CC33E064-CBF5-4BB1-8E5A-DAD2436CF4F6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39" creationId="{907633DF-431F-4520-BFC5-30B500EEA884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0" creationId="{D5066744-DC98-4B18-8300-D0830FD1663E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1" creationId="{4DBE5F64-3152-4EFC-B19B-C5C2F9768AD0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2" creationId="{B01CA521-39B5-48B1-8174-9D05CCBE942C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3" creationId="{36FB7CF6-5B78-4A52-81EB-6A8B4B228ACC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4" creationId="{B8FC1FC6-0DF8-433B-BCBA-5C06388AD82C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5" creationId="{E68AA78F-052C-4952-A9DE-3CBC5B950A05}"/>
          </ac:inkMkLst>
        </pc:inkChg>
        <pc:inkChg chg="add del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6" creationId="{E55F396C-9E72-4385-993F-B9FF055A736D}"/>
          </ac:inkMkLst>
        </pc:inkChg>
        <pc:inkChg chg="add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7" creationId="{79EFEEEA-77AD-4E4B-B606-8A948F3D61E4}"/>
          </ac:inkMkLst>
        </pc:inkChg>
        <pc:inkChg chg="add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8" creationId="{3ABCF4E9-9CB1-42DC-86F3-C2342FCEE520}"/>
          </ac:inkMkLst>
        </pc:inkChg>
        <pc:inkChg chg="add">
          <ac:chgData name="Viet Anh Nguyen" userId="b95f61ff061388d5" providerId="LiveId" clId="{365AB353-4AB0-48AF-A7AE-D4BD8981FA8C}" dt="2022-03-04T06:16:32.673" v="799"/>
          <ac:inkMkLst>
            <pc:docMk/>
            <pc:sldMk cId="986742275" sldId="335"/>
            <ac:inkMk id="49" creationId="{E6A3E557-6E6E-4398-8D2C-F06E767C830E}"/>
          </ac:inkMkLst>
        </pc:inkChg>
        <pc:inkChg chg="add del">
          <ac:chgData name="Viet Anh Nguyen" userId="b95f61ff061388d5" providerId="LiveId" clId="{365AB353-4AB0-48AF-A7AE-D4BD8981FA8C}" dt="2022-03-04T06:16:34.546" v="803"/>
          <ac:inkMkLst>
            <pc:docMk/>
            <pc:sldMk cId="986742275" sldId="335"/>
            <ac:inkMk id="50" creationId="{1649D610-2E15-42B0-8BC8-202542851647}"/>
          </ac:inkMkLst>
        </pc:inkChg>
        <pc:inkChg chg="add del">
          <ac:chgData name="Viet Anh Nguyen" userId="b95f61ff061388d5" providerId="LiveId" clId="{365AB353-4AB0-48AF-A7AE-D4BD8981FA8C}" dt="2022-03-04T06:16:34.546" v="803"/>
          <ac:inkMkLst>
            <pc:docMk/>
            <pc:sldMk cId="986742275" sldId="335"/>
            <ac:inkMk id="51" creationId="{3377318D-1F25-4E15-8B83-034AC868E0D6}"/>
          </ac:inkMkLst>
        </pc:inkChg>
        <pc:inkChg chg="add">
          <ac:chgData name="Viet Anh Nguyen" userId="b95f61ff061388d5" providerId="LiveId" clId="{365AB353-4AB0-48AF-A7AE-D4BD8981FA8C}" dt="2022-03-04T06:16:33.959" v="802" actId="9405"/>
          <ac:inkMkLst>
            <pc:docMk/>
            <pc:sldMk cId="986742275" sldId="335"/>
            <ac:inkMk id="52" creationId="{ADCF5D6D-C22B-4F8F-9934-9D7E872F3ED4}"/>
          </ac:inkMkLst>
        </pc:inkChg>
        <pc:inkChg chg="add">
          <ac:chgData name="Viet Anh Nguyen" userId="b95f61ff061388d5" providerId="LiveId" clId="{365AB353-4AB0-48AF-A7AE-D4BD8981FA8C}" dt="2022-03-04T06:16:34.546" v="803"/>
          <ac:inkMkLst>
            <pc:docMk/>
            <pc:sldMk cId="986742275" sldId="335"/>
            <ac:inkMk id="53" creationId="{BCDAD170-EFD5-48EE-8C8C-65D0A0561AB1}"/>
          </ac:inkMkLst>
        </pc:inkChg>
        <pc:inkChg chg="add">
          <ac:chgData name="Viet Anh Nguyen" userId="b95f61ff061388d5" providerId="LiveId" clId="{365AB353-4AB0-48AF-A7AE-D4BD8981FA8C}" dt="2022-03-04T06:16:47.782" v="804" actId="9405"/>
          <ac:inkMkLst>
            <pc:docMk/>
            <pc:sldMk cId="986742275" sldId="335"/>
            <ac:inkMk id="54" creationId="{0CB34D54-D666-43DF-88BF-F053371D0B69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4T06:33:49.517" v="1042"/>
        <pc:sldMkLst>
          <pc:docMk/>
          <pc:sldMk cId="3272394741" sldId="336"/>
        </pc:sldMkLst>
        <pc:spChg chg="del">
          <ac:chgData name="Viet Anh Nguyen" userId="b95f61ff061388d5" providerId="LiveId" clId="{365AB353-4AB0-48AF-A7AE-D4BD8981FA8C}" dt="2022-03-04T06:30:28.712" v="846" actId="700"/>
          <ac:spMkLst>
            <pc:docMk/>
            <pc:sldMk cId="3272394741" sldId="336"/>
            <ac:spMk id="2" creationId="{4CEC530A-FAFB-4E23-888C-DC63A5F52ECA}"/>
          </ac:spMkLst>
        </pc:spChg>
        <pc:spChg chg="del">
          <ac:chgData name="Viet Anh Nguyen" userId="b95f61ff061388d5" providerId="LiveId" clId="{365AB353-4AB0-48AF-A7AE-D4BD8981FA8C}" dt="2022-03-04T06:30:28.712" v="846" actId="700"/>
          <ac:spMkLst>
            <pc:docMk/>
            <pc:sldMk cId="3272394741" sldId="336"/>
            <ac:spMk id="3" creationId="{20CCF6C2-BC38-477E-AED9-85E772FE70D5}"/>
          </ac:spMkLst>
        </pc:spChg>
        <pc:inkChg chg="add del">
          <ac:chgData name="Viet Anh Nguyen" userId="b95f61ff061388d5" providerId="LiveId" clId="{365AB353-4AB0-48AF-A7AE-D4BD8981FA8C}" dt="2022-03-04T06:30:36.214" v="852"/>
          <ac:inkMkLst>
            <pc:docMk/>
            <pc:sldMk cId="3272394741" sldId="336"/>
            <ac:inkMk id="4" creationId="{CBF737C4-6496-48A8-BE20-A21C0A1A9A31}"/>
          </ac:inkMkLst>
        </pc:inkChg>
        <pc:inkChg chg="add del">
          <ac:chgData name="Viet Anh Nguyen" userId="b95f61ff061388d5" providerId="LiveId" clId="{365AB353-4AB0-48AF-A7AE-D4BD8981FA8C}" dt="2022-03-04T06:30:36.214" v="852"/>
          <ac:inkMkLst>
            <pc:docMk/>
            <pc:sldMk cId="3272394741" sldId="336"/>
            <ac:inkMk id="5" creationId="{166267D4-C273-4483-8F4C-354EFF4FAE61}"/>
          </ac:inkMkLst>
        </pc:inkChg>
        <pc:inkChg chg="add">
          <ac:chgData name="Viet Anh Nguyen" userId="b95f61ff061388d5" providerId="LiveId" clId="{365AB353-4AB0-48AF-A7AE-D4BD8981FA8C}" dt="2022-03-04T06:30:35.083" v="849" actId="9405"/>
          <ac:inkMkLst>
            <pc:docMk/>
            <pc:sldMk cId="3272394741" sldId="336"/>
            <ac:inkMk id="6" creationId="{65A77153-8B5F-45AA-B908-948A648D5FF5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7" creationId="{3A03E16E-0181-45D1-8262-9D4AB2A2E4B5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8" creationId="{B36F7D79-C2C8-4094-B838-B88E284311B7}"/>
          </ac:inkMkLst>
        </pc:inkChg>
        <pc:inkChg chg="add">
          <ac:chgData name="Viet Anh Nguyen" userId="b95f61ff061388d5" providerId="LiveId" clId="{365AB353-4AB0-48AF-A7AE-D4BD8981FA8C}" dt="2022-03-04T06:30:36.214" v="852"/>
          <ac:inkMkLst>
            <pc:docMk/>
            <pc:sldMk cId="3272394741" sldId="336"/>
            <ac:inkMk id="9" creationId="{73ABA8C8-E5D6-4427-8417-C32B43CA0CD1}"/>
          </ac:inkMkLst>
        </pc:inkChg>
        <pc:inkChg chg="add del">
          <ac:chgData name="Viet Anh Nguyen" userId="b95f61ff061388d5" providerId="LiveId" clId="{365AB353-4AB0-48AF-A7AE-D4BD8981FA8C}" dt="2022-03-04T06:30:39.158" v="857"/>
          <ac:inkMkLst>
            <pc:docMk/>
            <pc:sldMk cId="3272394741" sldId="336"/>
            <ac:inkMk id="10" creationId="{FDC115FB-6B6B-47D7-B6ED-6C7D7AF89A79}"/>
          </ac:inkMkLst>
        </pc:inkChg>
        <pc:inkChg chg="add del">
          <ac:chgData name="Viet Anh Nguyen" userId="b95f61ff061388d5" providerId="LiveId" clId="{365AB353-4AB0-48AF-A7AE-D4BD8981FA8C}" dt="2022-03-04T06:30:39.158" v="857"/>
          <ac:inkMkLst>
            <pc:docMk/>
            <pc:sldMk cId="3272394741" sldId="336"/>
            <ac:inkMk id="11" creationId="{3628EECA-9235-4DAD-91B5-5DDF99404153}"/>
          </ac:inkMkLst>
        </pc:inkChg>
        <pc:inkChg chg="add del">
          <ac:chgData name="Viet Anh Nguyen" userId="b95f61ff061388d5" providerId="LiveId" clId="{365AB353-4AB0-48AF-A7AE-D4BD8981FA8C}" dt="2022-03-04T06:30:39.158" v="857"/>
          <ac:inkMkLst>
            <pc:docMk/>
            <pc:sldMk cId="3272394741" sldId="336"/>
            <ac:inkMk id="12" creationId="{9709615B-C867-4CBD-8763-FD3C85AD8B64}"/>
          </ac:inkMkLst>
        </pc:inkChg>
        <pc:inkChg chg="add del">
          <ac:chgData name="Viet Anh Nguyen" userId="b95f61ff061388d5" providerId="LiveId" clId="{365AB353-4AB0-48AF-A7AE-D4BD8981FA8C}" dt="2022-03-04T06:30:39.158" v="857"/>
          <ac:inkMkLst>
            <pc:docMk/>
            <pc:sldMk cId="3272394741" sldId="336"/>
            <ac:inkMk id="13" creationId="{9A8425EE-C967-4628-8D81-B4AA0C6FB179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14" creationId="{5EC03487-9002-48B5-9F36-F30572E81F7A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15" creationId="{F000EE92-5114-4470-9E63-3CF8A5A40B51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16" creationId="{BB0F0B17-AAD4-469E-B64F-64C8E5693D33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17" creationId="{A4F529B2-CA53-4947-8450-FA75985785BF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18" creationId="{364271FC-87C5-41AA-8E3B-B0BACBDB728B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19" creationId="{DDF31C58-F03B-4AF7-87FF-879A291E7DD6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0" creationId="{D93628D4-49DD-458E-9CED-1BD717E45CD6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1" creationId="{AB121C76-65A7-45B3-83F5-22A1859EC160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2" creationId="{7EF8CD0E-BC7B-4C00-9888-DD65334DE700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3" creationId="{6EF1A711-746D-4CC7-B48C-21ACC53254C9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4" creationId="{3BCC2CBA-2CD3-4F93-A8C6-5C4E46A54318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5" creationId="{072D3A53-DAB8-44C0-853F-B3A5C9F70530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6" creationId="{97091F72-29F2-4A10-AB04-BA3EF120C2B1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7" creationId="{CAF066A6-A724-467E-A1D0-2028A908D8DB}"/>
          </ac:inkMkLst>
        </pc:inkChg>
        <pc:inkChg chg="add del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8" creationId="{DA0BE1D9-9396-4ACD-B415-D013D25F5E5D}"/>
          </ac:inkMkLst>
        </pc:inkChg>
        <pc:inkChg chg="add">
          <ac:chgData name="Viet Anh Nguyen" userId="b95f61ff061388d5" providerId="LiveId" clId="{365AB353-4AB0-48AF-A7AE-D4BD8981FA8C}" dt="2022-03-04T06:30:45.460" v="872"/>
          <ac:inkMkLst>
            <pc:docMk/>
            <pc:sldMk cId="3272394741" sldId="336"/>
            <ac:inkMk id="29" creationId="{7E7B9BE4-B66C-4E66-94EB-B61A9C5FEC01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0" creationId="{E14567BC-C449-402F-9AA1-B5A4FF0E30E5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1" creationId="{76EC39CA-4C2E-4029-B67E-12356C76B717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2" creationId="{C8533218-2677-4B76-9B1E-6F4FD2CFE143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3" creationId="{9C208FFF-453F-492E-91F8-5900904CE041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4" creationId="{3E092B23-91BB-456C-A6AC-157B2CB61EE9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5" creationId="{CFFBD105-42C0-4007-BFD9-7980CB1FA7C9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6" creationId="{44B23EDA-A971-4C82-BE17-699522EB5B96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7" creationId="{E8C38430-781F-4AF0-9C55-27425D163092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8" creationId="{32FEE0D1-622D-4475-8BA8-DDB614BFCAD9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39" creationId="{7EBC1760-80A5-48C3-9A84-5F07D974967A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0" creationId="{08E5AD79-2849-4B26-9F56-E7EC23B8F4F9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1" creationId="{D606AE6A-2486-4347-A8B6-19EAF2032198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2" creationId="{58CC5893-72AB-4DD5-AB7D-5F325F451C50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3" creationId="{205AD31C-B49A-47EE-B123-D382A2CD0DE2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4" creationId="{AF4E1B46-BD18-4265-B75C-7438CC38CC6B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5" creationId="{989A659B-E632-4B7D-80F6-9F5EAA56E84E}"/>
          </ac:inkMkLst>
        </pc:inkChg>
        <pc:inkChg chg="add del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6" creationId="{18B77CDD-07B1-4A86-BA1E-DD1BA9700B3B}"/>
          </ac:inkMkLst>
        </pc:inkChg>
        <pc:inkChg chg="add">
          <ac:chgData name="Viet Anh Nguyen" userId="b95f61ff061388d5" providerId="LiveId" clId="{365AB353-4AB0-48AF-A7AE-D4BD8981FA8C}" dt="2022-03-04T06:30:51.940" v="886"/>
          <ac:inkMkLst>
            <pc:docMk/>
            <pc:sldMk cId="3272394741" sldId="336"/>
            <ac:inkMk id="47" creationId="{87719379-A630-4779-B8ED-325FC2F0F912}"/>
          </ac:inkMkLst>
        </pc:inkChg>
        <pc:inkChg chg="add del">
          <ac:chgData name="Viet Anh Nguyen" userId="b95f61ff061388d5" providerId="LiveId" clId="{365AB353-4AB0-48AF-A7AE-D4BD8981FA8C}" dt="2022-03-04T06:30:53.824" v="889"/>
          <ac:inkMkLst>
            <pc:docMk/>
            <pc:sldMk cId="3272394741" sldId="336"/>
            <ac:inkMk id="48" creationId="{02B72204-DD9C-4076-BE8F-9483287BE7CD}"/>
          </ac:inkMkLst>
        </pc:inkChg>
        <pc:inkChg chg="add del">
          <ac:chgData name="Viet Anh Nguyen" userId="b95f61ff061388d5" providerId="LiveId" clId="{365AB353-4AB0-48AF-A7AE-D4BD8981FA8C}" dt="2022-03-04T06:30:53.824" v="889"/>
          <ac:inkMkLst>
            <pc:docMk/>
            <pc:sldMk cId="3272394741" sldId="336"/>
            <ac:inkMk id="49" creationId="{BE67B95A-C3BF-446E-A130-A19CCAB8F121}"/>
          </ac:inkMkLst>
        </pc:inkChg>
        <pc:inkChg chg="add">
          <ac:chgData name="Viet Anh Nguyen" userId="b95f61ff061388d5" providerId="LiveId" clId="{365AB353-4AB0-48AF-A7AE-D4BD8981FA8C}" dt="2022-03-04T06:30:53.824" v="889"/>
          <ac:inkMkLst>
            <pc:docMk/>
            <pc:sldMk cId="3272394741" sldId="336"/>
            <ac:inkMk id="50" creationId="{0E34A286-761E-4992-BED1-CAF14E21E09C}"/>
          </ac:inkMkLst>
        </pc:inkChg>
        <pc:inkChg chg="add del">
          <ac:chgData name="Viet Anh Nguyen" userId="b95f61ff061388d5" providerId="LiveId" clId="{365AB353-4AB0-48AF-A7AE-D4BD8981FA8C}" dt="2022-03-04T06:30:55.449" v="894"/>
          <ac:inkMkLst>
            <pc:docMk/>
            <pc:sldMk cId="3272394741" sldId="336"/>
            <ac:inkMk id="51" creationId="{861690B8-DB95-40CE-92BF-601B180A484C}"/>
          </ac:inkMkLst>
        </pc:inkChg>
        <pc:inkChg chg="add del">
          <ac:chgData name="Viet Anh Nguyen" userId="b95f61ff061388d5" providerId="LiveId" clId="{365AB353-4AB0-48AF-A7AE-D4BD8981FA8C}" dt="2022-03-04T06:30:55.449" v="894"/>
          <ac:inkMkLst>
            <pc:docMk/>
            <pc:sldMk cId="3272394741" sldId="336"/>
            <ac:inkMk id="52" creationId="{DABB278E-807B-433B-89B1-E832B8E4C58B}"/>
          </ac:inkMkLst>
        </pc:inkChg>
        <pc:inkChg chg="add del">
          <ac:chgData name="Viet Anh Nguyen" userId="b95f61ff061388d5" providerId="LiveId" clId="{365AB353-4AB0-48AF-A7AE-D4BD8981FA8C}" dt="2022-03-04T06:30:55.449" v="894"/>
          <ac:inkMkLst>
            <pc:docMk/>
            <pc:sldMk cId="3272394741" sldId="336"/>
            <ac:inkMk id="53" creationId="{423E4A84-9C4C-4111-927A-3B8139C4EBE6}"/>
          </ac:inkMkLst>
        </pc:inkChg>
        <pc:inkChg chg="add del">
          <ac:chgData name="Viet Anh Nguyen" userId="b95f61ff061388d5" providerId="LiveId" clId="{365AB353-4AB0-48AF-A7AE-D4BD8981FA8C}" dt="2022-03-04T06:30:55.449" v="894"/>
          <ac:inkMkLst>
            <pc:docMk/>
            <pc:sldMk cId="3272394741" sldId="336"/>
            <ac:inkMk id="54" creationId="{EC32A032-E521-43FB-8B13-DCF82BD5FA44}"/>
          </ac:inkMkLst>
        </pc:inkChg>
        <pc:inkChg chg="add">
          <ac:chgData name="Viet Anh Nguyen" userId="b95f61ff061388d5" providerId="LiveId" clId="{365AB353-4AB0-48AF-A7AE-D4BD8981FA8C}" dt="2022-03-04T06:30:55.449" v="894"/>
          <ac:inkMkLst>
            <pc:docMk/>
            <pc:sldMk cId="3272394741" sldId="336"/>
            <ac:inkMk id="55" creationId="{ECE8B9EC-DBB6-47DF-8B4F-7E51E64DD323}"/>
          </ac:inkMkLst>
        </pc:inkChg>
        <pc:inkChg chg="add del">
          <ac:chgData name="Viet Anh Nguyen" userId="b95f61ff061388d5" providerId="LiveId" clId="{365AB353-4AB0-48AF-A7AE-D4BD8981FA8C}" dt="2022-03-04T06:31:23.297" v="901"/>
          <ac:inkMkLst>
            <pc:docMk/>
            <pc:sldMk cId="3272394741" sldId="336"/>
            <ac:inkMk id="56" creationId="{CBEB526A-B888-406B-956D-F4897FE4C096}"/>
          </ac:inkMkLst>
        </pc:inkChg>
        <pc:inkChg chg="add del">
          <ac:chgData name="Viet Anh Nguyen" userId="b95f61ff061388d5" providerId="LiveId" clId="{365AB353-4AB0-48AF-A7AE-D4BD8981FA8C}" dt="2022-03-04T06:31:23.297" v="901"/>
          <ac:inkMkLst>
            <pc:docMk/>
            <pc:sldMk cId="3272394741" sldId="336"/>
            <ac:inkMk id="57" creationId="{436FDC19-E269-4D19-B983-B39E5354538C}"/>
          </ac:inkMkLst>
        </pc:inkChg>
        <pc:inkChg chg="add del">
          <ac:chgData name="Viet Anh Nguyen" userId="b95f61ff061388d5" providerId="LiveId" clId="{365AB353-4AB0-48AF-A7AE-D4BD8981FA8C}" dt="2022-03-04T06:31:23.297" v="901"/>
          <ac:inkMkLst>
            <pc:docMk/>
            <pc:sldMk cId="3272394741" sldId="336"/>
            <ac:inkMk id="58" creationId="{4474E282-F31F-4760-94AA-DB9AA9EC4EEF}"/>
          </ac:inkMkLst>
        </pc:inkChg>
        <pc:inkChg chg="add">
          <ac:chgData name="Viet Anh Nguyen" userId="b95f61ff061388d5" providerId="LiveId" clId="{365AB353-4AB0-48AF-A7AE-D4BD8981FA8C}" dt="2022-03-04T06:31:22.283" v="898" actId="9405"/>
          <ac:inkMkLst>
            <pc:docMk/>
            <pc:sldMk cId="3272394741" sldId="336"/>
            <ac:inkMk id="59" creationId="{C68E4EB5-86FD-4B29-A2B1-B0EF115D9A08}"/>
          </ac:inkMkLst>
        </pc:inkChg>
        <pc:inkChg chg="add">
          <ac:chgData name="Viet Anh Nguyen" userId="b95f61ff061388d5" providerId="LiveId" clId="{365AB353-4AB0-48AF-A7AE-D4BD8981FA8C}" dt="2022-03-04T06:31:22.507" v="899" actId="9405"/>
          <ac:inkMkLst>
            <pc:docMk/>
            <pc:sldMk cId="3272394741" sldId="336"/>
            <ac:inkMk id="60" creationId="{4324F141-105F-4EB7-8392-682EA9CFD2AD}"/>
          </ac:inkMkLst>
        </pc:inkChg>
        <pc:inkChg chg="add">
          <ac:chgData name="Viet Anh Nguyen" userId="b95f61ff061388d5" providerId="LiveId" clId="{365AB353-4AB0-48AF-A7AE-D4BD8981FA8C}" dt="2022-03-04T06:31:22.649" v="900" actId="9405"/>
          <ac:inkMkLst>
            <pc:docMk/>
            <pc:sldMk cId="3272394741" sldId="336"/>
            <ac:inkMk id="61" creationId="{A319F54D-D022-4F35-BED7-8D823C1A4EC9}"/>
          </ac:inkMkLst>
        </pc:inkChg>
        <pc:inkChg chg="add">
          <ac:chgData name="Viet Anh Nguyen" userId="b95f61ff061388d5" providerId="LiveId" clId="{365AB353-4AB0-48AF-A7AE-D4BD8981FA8C}" dt="2022-03-04T06:31:23.297" v="901"/>
          <ac:inkMkLst>
            <pc:docMk/>
            <pc:sldMk cId="3272394741" sldId="336"/>
            <ac:inkMk id="62" creationId="{870ACE84-BEBB-4416-B0F0-DC2E8C26F85B}"/>
          </ac:inkMkLst>
        </pc:inkChg>
        <pc:inkChg chg="add del">
          <ac:chgData name="Viet Anh Nguyen" userId="b95f61ff061388d5" providerId="LiveId" clId="{365AB353-4AB0-48AF-A7AE-D4BD8981FA8C}" dt="2022-03-04T06:31:35.037" v="910"/>
          <ac:inkMkLst>
            <pc:docMk/>
            <pc:sldMk cId="3272394741" sldId="336"/>
            <ac:inkMk id="63" creationId="{BDB3B9C0-CE21-427A-8D02-A28A74D1F67B}"/>
          </ac:inkMkLst>
        </pc:inkChg>
        <pc:inkChg chg="add del">
          <ac:chgData name="Viet Anh Nguyen" userId="b95f61ff061388d5" providerId="LiveId" clId="{365AB353-4AB0-48AF-A7AE-D4BD8981FA8C}" dt="2022-03-04T06:31:35.037" v="910"/>
          <ac:inkMkLst>
            <pc:docMk/>
            <pc:sldMk cId="3272394741" sldId="336"/>
            <ac:inkMk id="64" creationId="{32720E4F-6A22-4270-B48C-64045C0E6F50}"/>
          </ac:inkMkLst>
        </pc:inkChg>
        <pc:inkChg chg="add del">
          <ac:chgData name="Viet Anh Nguyen" userId="b95f61ff061388d5" providerId="LiveId" clId="{365AB353-4AB0-48AF-A7AE-D4BD8981FA8C}" dt="2022-03-04T06:31:35.037" v="910"/>
          <ac:inkMkLst>
            <pc:docMk/>
            <pc:sldMk cId="3272394741" sldId="336"/>
            <ac:inkMk id="65" creationId="{7CB5BA28-4470-49B9-8D3B-54F011877BDC}"/>
          </ac:inkMkLst>
        </pc:inkChg>
        <pc:inkChg chg="add del">
          <ac:chgData name="Viet Anh Nguyen" userId="b95f61ff061388d5" providerId="LiveId" clId="{365AB353-4AB0-48AF-A7AE-D4BD8981FA8C}" dt="2022-03-04T06:31:35.037" v="910"/>
          <ac:inkMkLst>
            <pc:docMk/>
            <pc:sldMk cId="3272394741" sldId="336"/>
            <ac:inkMk id="66" creationId="{36C39D17-03C1-495A-BAC4-32A1F0E0A2B4}"/>
          </ac:inkMkLst>
        </pc:inkChg>
        <pc:inkChg chg="add del">
          <ac:chgData name="Viet Anh Nguyen" userId="b95f61ff061388d5" providerId="LiveId" clId="{365AB353-4AB0-48AF-A7AE-D4BD8981FA8C}" dt="2022-03-04T06:31:35.037" v="910"/>
          <ac:inkMkLst>
            <pc:docMk/>
            <pc:sldMk cId="3272394741" sldId="336"/>
            <ac:inkMk id="67" creationId="{1A8E6A35-9C10-4E45-B531-E2B254022652}"/>
          </ac:inkMkLst>
        </pc:inkChg>
        <pc:inkChg chg="add del">
          <ac:chgData name="Viet Anh Nguyen" userId="b95f61ff061388d5" providerId="LiveId" clId="{365AB353-4AB0-48AF-A7AE-D4BD8981FA8C}" dt="2022-03-04T06:31:35.037" v="910"/>
          <ac:inkMkLst>
            <pc:docMk/>
            <pc:sldMk cId="3272394741" sldId="336"/>
            <ac:inkMk id="68" creationId="{5DC1FF2A-E43D-4D13-9F60-D554CB107210}"/>
          </ac:inkMkLst>
        </pc:inkChg>
        <pc:inkChg chg="add del">
          <ac:chgData name="Viet Anh Nguyen" userId="b95f61ff061388d5" providerId="LiveId" clId="{365AB353-4AB0-48AF-A7AE-D4BD8981FA8C}" dt="2022-03-04T06:31:35.037" v="910"/>
          <ac:inkMkLst>
            <pc:docMk/>
            <pc:sldMk cId="3272394741" sldId="336"/>
            <ac:inkMk id="69" creationId="{56A4F05E-E88A-4B85-B73F-ECE226F629FF}"/>
          </ac:inkMkLst>
        </pc:inkChg>
        <pc:inkChg chg="add del">
          <ac:chgData name="Viet Anh Nguyen" userId="b95f61ff061388d5" providerId="LiveId" clId="{365AB353-4AB0-48AF-A7AE-D4BD8981FA8C}" dt="2022-03-04T06:31:44.127" v="913"/>
          <ac:inkMkLst>
            <pc:docMk/>
            <pc:sldMk cId="3272394741" sldId="336"/>
            <ac:inkMk id="70" creationId="{48F5AFB9-5F62-4D11-8575-952DF8EFA745}"/>
          </ac:inkMkLst>
        </pc:inkChg>
        <pc:inkChg chg="add del">
          <ac:chgData name="Viet Anh Nguyen" userId="b95f61ff061388d5" providerId="LiveId" clId="{365AB353-4AB0-48AF-A7AE-D4BD8981FA8C}" dt="2022-03-04T06:31:44.127" v="913"/>
          <ac:inkMkLst>
            <pc:docMk/>
            <pc:sldMk cId="3272394741" sldId="336"/>
            <ac:inkMk id="71" creationId="{F9038D3B-1E73-4DCC-BB98-14A2C3206635}"/>
          </ac:inkMkLst>
        </pc:inkChg>
        <pc:inkChg chg="add">
          <ac:chgData name="Viet Anh Nguyen" userId="b95f61ff061388d5" providerId="LiveId" clId="{365AB353-4AB0-48AF-A7AE-D4BD8981FA8C}" dt="2022-03-04T06:31:37.603" v="911" actId="9405"/>
          <ac:inkMkLst>
            <pc:docMk/>
            <pc:sldMk cId="3272394741" sldId="336"/>
            <ac:inkMk id="72" creationId="{E172E05B-9629-4BE6-ACA8-0ADC5F2B21FC}"/>
          </ac:inkMkLst>
        </pc:inkChg>
        <pc:inkChg chg="add del">
          <ac:chgData name="Viet Anh Nguyen" userId="b95f61ff061388d5" providerId="LiveId" clId="{365AB353-4AB0-48AF-A7AE-D4BD8981FA8C}" dt="2022-03-04T06:31:44.127" v="913"/>
          <ac:inkMkLst>
            <pc:docMk/>
            <pc:sldMk cId="3272394741" sldId="336"/>
            <ac:inkMk id="73" creationId="{6DE5A89B-AFEE-4DDB-8B86-EDCAEE276635}"/>
          </ac:inkMkLst>
        </pc:inkChg>
        <pc:inkChg chg="add">
          <ac:chgData name="Viet Anh Nguyen" userId="b95f61ff061388d5" providerId="LiveId" clId="{365AB353-4AB0-48AF-A7AE-D4BD8981FA8C}" dt="2022-03-04T06:31:44.127" v="913"/>
          <ac:inkMkLst>
            <pc:docMk/>
            <pc:sldMk cId="3272394741" sldId="336"/>
            <ac:inkMk id="74" creationId="{FB18D8F0-3A99-4325-B088-AC37BEA59045}"/>
          </ac:inkMkLst>
        </pc:inkChg>
        <pc:inkChg chg="add del">
          <ac:chgData name="Viet Anh Nguyen" userId="b95f61ff061388d5" providerId="LiveId" clId="{365AB353-4AB0-48AF-A7AE-D4BD8981FA8C}" dt="2022-03-04T06:31:46.156" v="917"/>
          <ac:inkMkLst>
            <pc:docMk/>
            <pc:sldMk cId="3272394741" sldId="336"/>
            <ac:inkMk id="75" creationId="{EBB3ECA0-A7BD-4CBC-8800-998CDD109146}"/>
          </ac:inkMkLst>
        </pc:inkChg>
        <pc:inkChg chg="add del">
          <ac:chgData name="Viet Anh Nguyen" userId="b95f61ff061388d5" providerId="LiveId" clId="{365AB353-4AB0-48AF-A7AE-D4BD8981FA8C}" dt="2022-03-04T06:31:46.156" v="917"/>
          <ac:inkMkLst>
            <pc:docMk/>
            <pc:sldMk cId="3272394741" sldId="336"/>
            <ac:inkMk id="76" creationId="{29504920-D92E-435B-BA2D-EC70531D70FA}"/>
          </ac:inkMkLst>
        </pc:inkChg>
        <pc:inkChg chg="add del">
          <ac:chgData name="Viet Anh Nguyen" userId="b95f61ff061388d5" providerId="LiveId" clId="{365AB353-4AB0-48AF-A7AE-D4BD8981FA8C}" dt="2022-03-04T06:31:46.156" v="917"/>
          <ac:inkMkLst>
            <pc:docMk/>
            <pc:sldMk cId="3272394741" sldId="336"/>
            <ac:inkMk id="77" creationId="{302E0D5A-56FE-47D9-AA38-E19056410E2E}"/>
          </ac:inkMkLst>
        </pc:inkChg>
        <pc:inkChg chg="add del">
          <ac:chgData name="Viet Anh Nguyen" userId="b95f61ff061388d5" providerId="LiveId" clId="{365AB353-4AB0-48AF-A7AE-D4BD8981FA8C}" dt="2022-03-04T06:31:53.738" v="921"/>
          <ac:inkMkLst>
            <pc:docMk/>
            <pc:sldMk cId="3272394741" sldId="336"/>
            <ac:inkMk id="78" creationId="{FBF020BD-090D-4FA3-A791-476D5260F04D}"/>
          </ac:inkMkLst>
        </pc:inkChg>
        <pc:inkChg chg="add del">
          <ac:chgData name="Viet Anh Nguyen" userId="b95f61ff061388d5" providerId="LiveId" clId="{365AB353-4AB0-48AF-A7AE-D4BD8981FA8C}" dt="2022-03-04T06:31:49.921" v="920"/>
          <ac:inkMkLst>
            <pc:docMk/>
            <pc:sldMk cId="3272394741" sldId="336"/>
            <ac:inkMk id="79" creationId="{2042FEA2-C0DE-4420-AFE2-4795BCE60EA2}"/>
          </ac:inkMkLst>
        </pc:inkChg>
        <pc:inkChg chg="add del">
          <ac:chgData name="Viet Anh Nguyen" userId="b95f61ff061388d5" providerId="LiveId" clId="{365AB353-4AB0-48AF-A7AE-D4BD8981FA8C}" dt="2022-03-04T06:31:49.921" v="920"/>
          <ac:inkMkLst>
            <pc:docMk/>
            <pc:sldMk cId="3272394741" sldId="336"/>
            <ac:inkMk id="80" creationId="{6F54A218-8CC0-4B50-BC46-60B480C6FF74}"/>
          </ac:inkMkLst>
        </pc:inkChg>
        <pc:inkChg chg="add del">
          <ac:chgData name="Viet Anh Nguyen" userId="b95f61ff061388d5" providerId="LiveId" clId="{365AB353-4AB0-48AF-A7AE-D4BD8981FA8C}" dt="2022-03-04T06:31:53.739" v="922"/>
          <ac:inkMkLst>
            <pc:docMk/>
            <pc:sldMk cId="3272394741" sldId="336"/>
            <ac:inkMk id="81" creationId="{C63BFB51-201E-4761-BF26-88281F5E81C9}"/>
          </ac:inkMkLst>
        </pc:inkChg>
        <pc:inkChg chg="add del">
          <ac:chgData name="Viet Anh Nguyen" userId="b95f61ff061388d5" providerId="LiveId" clId="{365AB353-4AB0-48AF-A7AE-D4BD8981FA8C}" dt="2022-03-04T06:31:58.154" v="925"/>
          <ac:inkMkLst>
            <pc:docMk/>
            <pc:sldMk cId="3272394741" sldId="336"/>
            <ac:inkMk id="82" creationId="{21F1763A-69DE-4A7D-9C0A-E051A172DE1B}"/>
          </ac:inkMkLst>
        </pc:inkChg>
        <pc:inkChg chg="add del">
          <ac:chgData name="Viet Anh Nguyen" userId="b95f61ff061388d5" providerId="LiveId" clId="{365AB353-4AB0-48AF-A7AE-D4BD8981FA8C}" dt="2022-03-04T06:31:58.154" v="925"/>
          <ac:inkMkLst>
            <pc:docMk/>
            <pc:sldMk cId="3272394741" sldId="336"/>
            <ac:inkMk id="83" creationId="{C3F5AE42-3CAF-4FB2-A37E-092894D2A8EB}"/>
          </ac:inkMkLst>
        </pc:inkChg>
        <pc:inkChg chg="add">
          <ac:chgData name="Viet Anh Nguyen" userId="b95f61ff061388d5" providerId="LiveId" clId="{365AB353-4AB0-48AF-A7AE-D4BD8981FA8C}" dt="2022-03-04T06:31:58.154" v="925"/>
          <ac:inkMkLst>
            <pc:docMk/>
            <pc:sldMk cId="3272394741" sldId="336"/>
            <ac:inkMk id="84" creationId="{E2FD7C83-2517-4D34-98A5-6B61931B3BF2}"/>
          </ac:inkMkLst>
        </pc:inkChg>
        <pc:inkChg chg="add del">
          <ac:chgData name="Viet Anh Nguyen" userId="b95f61ff061388d5" providerId="LiveId" clId="{365AB353-4AB0-48AF-A7AE-D4BD8981FA8C}" dt="2022-03-04T06:32:00.452" v="928"/>
          <ac:inkMkLst>
            <pc:docMk/>
            <pc:sldMk cId="3272394741" sldId="336"/>
            <ac:inkMk id="85" creationId="{446EC283-DD74-4544-90DB-ECF9A478333B}"/>
          </ac:inkMkLst>
        </pc:inkChg>
        <pc:inkChg chg="add del">
          <ac:chgData name="Viet Anh Nguyen" userId="b95f61ff061388d5" providerId="LiveId" clId="{365AB353-4AB0-48AF-A7AE-D4BD8981FA8C}" dt="2022-03-04T06:32:00.452" v="928"/>
          <ac:inkMkLst>
            <pc:docMk/>
            <pc:sldMk cId="3272394741" sldId="336"/>
            <ac:inkMk id="86" creationId="{A192CA39-043F-44B9-B319-8C2CCC4BE04A}"/>
          </ac:inkMkLst>
        </pc:inkChg>
        <pc:inkChg chg="add">
          <ac:chgData name="Viet Anh Nguyen" userId="b95f61ff061388d5" providerId="LiveId" clId="{365AB353-4AB0-48AF-A7AE-D4BD8981FA8C}" dt="2022-03-04T06:32:00.452" v="928"/>
          <ac:inkMkLst>
            <pc:docMk/>
            <pc:sldMk cId="3272394741" sldId="336"/>
            <ac:inkMk id="87" creationId="{12F63472-A27C-4D86-B414-2D96A55F433D}"/>
          </ac:inkMkLst>
        </pc:inkChg>
        <pc:inkChg chg="add del">
          <ac:chgData name="Viet Anh Nguyen" userId="b95f61ff061388d5" providerId="LiveId" clId="{365AB353-4AB0-48AF-A7AE-D4BD8981FA8C}" dt="2022-03-04T06:32:10.855" v="931"/>
          <ac:inkMkLst>
            <pc:docMk/>
            <pc:sldMk cId="3272394741" sldId="336"/>
            <ac:inkMk id="88" creationId="{5CB446B4-26D3-465D-85ED-7FD2E89E9974}"/>
          </ac:inkMkLst>
        </pc:inkChg>
        <pc:inkChg chg="add del">
          <ac:chgData name="Viet Anh Nguyen" userId="b95f61ff061388d5" providerId="LiveId" clId="{365AB353-4AB0-48AF-A7AE-D4BD8981FA8C}" dt="2022-03-04T06:32:10.855" v="931"/>
          <ac:inkMkLst>
            <pc:docMk/>
            <pc:sldMk cId="3272394741" sldId="336"/>
            <ac:inkMk id="89" creationId="{76EA018F-2D6F-4A1F-ACE8-4A633C0F8AD7}"/>
          </ac:inkMkLst>
        </pc:inkChg>
        <pc:inkChg chg="add">
          <ac:chgData name="Viet Anh Nguyen" userId="b95f61ff061388d5" providerId="LiveId" clId="{365AB353-4AB0-48AF-A7AE-D4BD8981FA8C}" dt="2022-03-04T06:32:10.855" v="931"/>
          <ac:inkMkLst>
            <pc:docMk/>
            <pc:sldMk cId="3272394741" sldId="336"/>
            <ac:inkMk id="90" creationId="{C6E20956-62B8-42E4-B2A1-5D8557537C1F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1" creationId="{320BDC2D-D6F3-4C62-8D02-3990924FE2C5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2" creationId="{284C0625-67D2-421E-8B72-390E40566897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3" creationId="{C841081D-157D-4E51-A915-B7629E1EE850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4" creationId="{BE68571F-CA58-4326-920A-1A3CD3EC18AA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5" creationId="{CD3AED2E-C523-4FB9-BE4F-308B641524CB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6" creationId="{233C4352-9EA6-4541-A3A2-A2601DE84D18}"/>
          </ac:inkMkLst>
        </pc:inkChg>
        <pc:inkChg chg="add del">
          <ac:chgData name="Viet Anh Nguyen" userId="b95f61ff061388d5" providerId="LiveId" clId="{365AB353-4AB0-48AF-A7AE-D4BD8981FA8C}" dt="2022-03-04T06:32:15.777" v="945"/>
          <ac:inkMkLst>
            <pc:docMk/>
            <pc:sldMk cId="3272394741" sldId="336"/>
            <ac:inkMk id="97" creationId="{2342955C-DF1F-4DEF-B17A-B15E6368C138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8" creationId="{9F38713D-973B-40E2-AAE7-D2E3978010F6}"/>
          </ac:inkMkLst>
        </pc:inkChg>
        <pc:inkChg chg="add del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99" creationId="{AE1D5E34-069D-410E-AD57-5A2731299F6A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00" creationId="{B7A39B88-CE36-4E97-AF46-8AB0E234795E}"/>
          </ac:inkMkLst>
        </pc:inkChg>
        <pc:inkChg chg="add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101" creationId="{FB0620F0-0C1F-427A-932F-36E12A037E3F}"/>
          </ac:inkMkLst>
        </pc:inkChg>
        <pc:inkChg chg="add">
          <ac:chgData name="Viet Anh Nguyen" userId="b95f61ff061388d5" providerId="LiveId" clId="{365AB353-4AB0-48AF-A7AE-D4BD8981FA8C}" dt="2022-03-04T06:32:14.711" v="941"/>
          <ac:inkMkLst>
            <pc:docMk/>
            <pc:sldMk cId="3272394741" sldId="336"/>
            <ac:inkMk id="102" creationId="{058F40DA-F9DA-412E-8E0F-E4F321641FC6}"/>
          </ac:inkMkLst>
        </pc:inkChg>
        <pc:inkChg chg="add del">
          <ac:chgData name="Viet Anh Nguyen" userId="b95f61ff061388d5" providerId="LiveId" clId="{365AB353-4AB0-48AF-A7AE-D4BD8981FA8C}" dt="2022-03-04T06:32:15.777" v="945"/>
          <ac:inkMkLst>
            <pc:docMk/>
            <pc:sldMk cId="3272394741" sldId="336"/>
            <ac:inkMk id="103" creationId="{101E89DD-2496-4A29-906A-53F3CA41507C}"/>
          </ac:inkMkLst>
        </pc:inkChg>
        <pc:inkChg chg="add del">
          <ac:chgData name="Viet Anh Nguyen" userId="b95f61ff061388d5" providerId="LiveId" clId="{365AB353-4AB0-48AF-A7AE-D4BD8981FA8C}" dt="2022-03-04T06:32:15.777" v="945"/>
          <ac:inkMkLst>
            <pc:docMk/>
            <pc:sldMk cId="3272394741" sldId="336"/>
            <ac:inkMk id="104" creationId="{4A8E6CA8-41D6-40F4-B09C-A85BDBF53BA2}"/>
          </ac:inkMkLst>
        </pc:inkChg>
        <pc:inkChg chg="add del">
          <ac:chgData name="Viet Anh Nguyen" userId="b95f61ff061388d5" providerId="LiveId" clId="{365AB353-4AB0-48AF-A7AE-D4BD8981FA8C}" dt="2022-03-04T06:32:15.777" v="945"/>
          <ac:inkMkLst>
            <pc:docMk/>
            <pc:sldMk cId="3272394741" sldId="336"/>
            <ac:inkMk id="105" creationId="{DC165CD7-20E1-4354-B2F9-10C66072E658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06" creationId="{A1382795-3B59-4F62-91BC-0F5930502933}"/>
          </ac:inkMkLst>
        </pc:inkChg>
        <pc:inkChg chg="add">
          <ac:chgData name="Viet Anh Nguyen" userId="b95f61ff061388d5" providerId="LiveId" clId="{365AB353-4AB0-48AF-A7AE-D4BD8981FA8C}" dt="2022-03-04T06:32:16.084" v="946" actId="9405"/>
          <ac:inkMkLst>
            <pc:docMk/>
            <pc:sldMk cId="3272394741" sldId="336"/>
            <ac:inkMk id="107" creationId="{D5908CC0-072F-4410-AF27-D6888706281A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08" creationId="{364C438B-FC8F-4F34-80B3-90ADBE2369EE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09" creationId="{9D79939A-2814-4592-AF43-C8780005175D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0" creationId="{9E89DFCD-395E-451C-BCE2-B95013DC04D9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1" creationId="{17FBA2ED-475F-4115-A553-87E556AF4B3B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2" creationId="{77DDC510-84E0-4C47-AC12-375EA5BBB9E1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3" creationId="{350473AE-8623-4D29-9160-B6D8C9BEA4F4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4" creationId="{A59CAFA4-654F-481A-99D2-C733A06D342B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5" creationId="{00BE1B0D-6A39-4F37-ACD0-C1AD9A1F37C8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6" creationId="{EFACD513-72BF-4A08-AE87-E5E6FF98A1B3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7" creationId="{F0F1BDF2-726D-4B35-9474-226F1AA57A74}"/>
          </ac:inkMkLst>
        </pc:inkChg>
        <pc:inkChg chg="add del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18" creationId="{D07361C7-AA02-4594-A8D2-588DD531107A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19" creationId="{6A6524B6-824D-4A01-9FE5-737612E3DD5A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20" creationId="{82E66495-96D7-4493-8418-6CE69E376FB9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21" creationId="{9CADDE30-5A05-48E6-BA52-F23B8CE9BA51}"/>
          </ac:inkMkLst>
        </pc:inkChg>
        <pc:inkChg chg="add">
          <ac:chgData name="Viet Anh Nguyen" userId="b95f61ff061388d5" providerId="LiveId" clId="{365AB353-4AB0-48AF-A7AE-D4BD8981FA8C}" dt="2022-03-04T06:32:20.048" v="959"/>
          <ac:inkMkLst>
            <pc:docMk/>
            <pc:sldMk cId="3272394741" sldId="336"/>
            <ac:inkMk id="122" creationId="{DAA5B410-CED7-4F8C-83E7-58E372C3C1C5}"/>
          </ac:inkMkLst>
        </pc:inkChg>
        <pc:inkChg chg="add del">
          <ac:chgData name="Viet Anh Nguyen" userId="b95f61ff061388d5" providerId="LiveId" clId="{365AB353-4AB0-48AF-A7AE-D4BD8981FA8C}" dt="2022-03-04T06:32:22.051" v="966"/>
          <ac:inkMkLst>
            <pc:docMk/>
            <pc:sldMk cId="3272394741" sldId="336"/>
            <ac:inkMk id="123" creationId="{F8BC43B1-07C2-432F-A558-B60353E72400}"/>
          </ac:inkMkLst>
        </pc:inkChg>
        <pc:inkChg chg="add del">
          <ac:chgData name="Viet Anh Nguyen" userId="b95f61ff061388d5" providerId="LiveId" clId="{365AB353-4AB0-48AF-A7AE-D4BD8981FA8C}" dt="2022-03-04T06:32:22.051" v="966"/>
          <ac:inkMkLst>
            <pc:docMk/>
            <pc:sldMk cId="3272394741" sldId="336"/>
            <ac:inkMk id="124" creationId="{17B49EF9-BF64-478F-80C4-726927340F69}"/>
          </ac:inkMkLst>
        </pc:inkChg>
        <pc:inkChg chg="add del">
          <ac:chgData name="Viet Anh Nguyen" userId="b95f61ff061388d5" providerId="LiveId" clId="{365AB353-4AB0-48AF-A7AE-D4BD8981FA8C}" dt="2022-03-04T06:32:22.051" v="966"/>
          <ac:inkMkLst>
            <pc:docMk/>
            <pc:sldMk cId="3272394741" sldId="336"/>
            <ac:inkMk id="125" creationId="{B03CD0C4-8457-4239-A24B-59B3B419354F}"/>
          </ac:inkMkLst>
        </pc:inkChg>
        <pc:inkChg chg="add del">
          <ac:chgData name="Viet Anh Nguyen" userId="b95f61ff061388d5" providerId="LiveId" clId="{365AB353-4AB0-48AF-A7AE-D4BD8981FA8C}" dt="2022-03-04T06:32:22.051" v="966"/>
          <ac:inkMkLst>
            <pc:docMk/>
            <pc:sldMk cId="3272394741" sldId="336"/>
            <ac:inkMk id="126" creationId="{175AE906-3711-4117-83AE-4628ED5D6C27}"/>
          </ac:inkMkLst>
        </pc:inkChg>
        <pc:inkChg chg="add del">
          <ac:chgData name="Viet Anh Nguyen" userId="b95f61ff061388d5" providerId="LiveId" clId="{365AB353-4AB0-48AF-A7AE-D4BD8981FA8C}" dt="2022-03-04T06:32:22.051" v="966"/>
          <ac:inkMkLst>
            <pc:docMk/>
            <pc:sldMk cId="3272394741" sldId="336"/>
            <ac:inkMk id="127" creationId="{CF043772-806B-4D04-8A9D-C336458CE3D4}"/>
          </ac:inkMkLst>
        </pc:inkChg>
        <pc:inkChg chg="add del">
          <ac:chgData name="Viet Anh Nguyen" userId="b95f61ff061388d5" providerId="LiveId" clId="{365AB353-4AB0-48AF-A7AE-D4BD8981FA8C}" dt="2022-03-04T06:32:22.051" v="966"/>
          <ac:inkMkLst>
            <pc:docMk/>
            <pc:sldMk cId="3272394741" sldId="336"/>
            <ac:inkMk id="128" creationId="{8DDA1110-BA2C-4C27-89E5-B80A85C1820B}"/>
          </ac:inkMkLst>
        </pc:inkChg>
        <pc:inkChg chg="add del">
          <ac:chgData name="Viet Anh Nguyen" userId="b95f61ff061388d5" providerId="LiveId" clId="{365AB353-4AB0-48AF-A7AE-D4BD8981FA8C}" dt="2022-03-04T06:32:24.250" v="972"/>
          <ac:inkMkLst>
            <pc:docMk/>
            <pc:sldMk cId="3272394741" sldId="336"/>
            <ac:inkMk id="129" creationId="{4F7A3125-2006-446A-AC9A-F880BDD30E64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30" creationId="{C40CD04D-3FCC-44F6-BCB7-19328DDBDE57}"/>
          </ac:inkMkLst>
        </pc:inkChg>
        <pc:inkChg chg="add del">
          <ac:chgData name="Viet Anh Nguyen" userId="b95f61ff061388d5" providerId="LiveId" clId="{365AB353-4AB0-48AF-A7AE-D4BD8981FA8C}" dt="2022-03-04T06:32:24.250" v="972"/>
          <ac:inkMkLst>
            <pc:docMk/>
            <pc:sldMk cId="3272394741" sldId="336"/>
            <ac:inkMk id="131" creationId="{0315DF08-A7DE-4DAB-95D4-42BA9946C4F9}"/>
          </ac:inkMkLst>
        </pc:inkChg>
        <pc:inkChg chg="add del">
          <ac:chgData name="Viet Anh Nguyen" userId="b95f61ff061388d5" providerId="LiveId" clId="{365AB353-4AB0-48AF-A7AE-D4BD8981FA8C}" dt="2022-03-04T06:32:24.250" v="972"/>
          <ac:inkMkLst>
            <pc:docMk/>
            <pc:sldMk cId="3272394741" sldId="336"/>
            <ac:inkMk id="132" creationId="{61B69B2A-A9C6-451B-83CA-B7178D3522DC}"/>
          </ac:inkMkLst>
        </pc:inkChg>
        <pc:inkChg chg="add del">
          <ac:chgData name="Viet Anh Nguyen" userId="b95f61ff061388d5" providerId="LiveId" clId="{365AB353-4AB0-48AF-A7AE-D4BD8981FA8C}" dt="2022-03-04T06:32:24.250" v="972"/>
          <ac:inkMkLst>
            <pc:docMk/>
            <pc:sldMk cId="3272394741" sldId="336"/>
            <ac:inkMk id="133" creationId="{D93BD497-301A-4126-A322-113CEBB71D50}"/>
          </ac:inkMkLst>
        </pc:inkChg>
        <pc:inkChg chg="add del">
          <ac:chgData name="Viet Anh Nguyen" userId="b95f61ff061388d5" providerId="LiveId" clId="{365AB353-4AB0-48AF-A7AE-D4BD8981FA8C}" dt="2022-03-04T06:32:24.250" v="972"/>
          <ac:inkMkLst>
            <pc:docMk/>
            <pc:sldMk cId="3272394741" sldId="336"/>
            <ac:inkMk id="134" creationId="{148C0FAF-EF7F-4F1D-838C-CADA2507315E}"/>
          </ac:inkMkLst>
        </pc:inkChg>
        <pc:inkChg chg="add del">
          <ac:chgData name="Viet Anh Nguyen" userId="b95f61ff061388d5" providerId="LiveId" clId="{365AB353-4AB0-48AF-A7AE-D4BD8981FA8C}" dt="2022-03-04T06:32:24.250" v="972"/>
          <ac:inkMkLst>
            <pc:docMk/>
            <pc:sldMk cId="3272394741" sldId="336"/>
            <ac:inkMk id="135" creationId="{197A1822-F3EF-4B23-81EC-E7D11AB94BEB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36" creationId="{F0BCB5A2-65E3-4EDA-9D72-26242484B59F}"/>
          </ac:inkMkLst>
        </pc:inkChg>
        <pc:inkChg chg="add del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37" creationId="{8F0A3C59-5E38-4640-BF15-2DA96D1E361D}"/>
          </ac:inkMkLst>
        </pc:inkChg>
        <pc:inkChg chg="add del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38" creationId="{96ECE53D-210B-4578-ABB6-A5D8DC4C76C7}"/>
          </ac:inkMkLst>
        </pc:inkChg>
        <pc:inkChg chg="add del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39" creationId="{C04B61B3-AD9C-4997-9E5C-24307355F3C2}"/>
          </ac:inkMkLst>
        </pc:inkChg>
        <pc:inkChg chg="add del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40" creationId="{07F41825-0E37-42EA-8727-88668401236F}"/>
          </ac:inkMkLst>
        </pc:inkChg>
        <pc:inkChg chg="add del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41" creationId="{F9114155-4611-4E2F-928C-1DB9019D902A}"/>
          </ac:inkMkLst>
        </pc:inkChg>
        <pc:inkChg chg="add del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42" creationId="{1D6D2712-F7FB-4B47-BB3C-E3C53BA93704}"/>
          </ac:inkMkLst>
        </pc:inkChg>
        <pc:inkChg chg="add del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43" creationId="{5B13E689-9C40-4BB1-B8F7-F442CDC5F5A1}"/>
          </ac:inkMkLst>
        </pc:inkChg>
        <pc:inkChg chg="add del">
          <ac:chgData name="Viet Anh Nguyen" userId="b95f61ff061388d5" providerId="LiveId" clId="{365AB353-4AB0-48AF-A7AE-D4BD8981FA8C}" dt="2022-03-04T06:32:27.768" v="984"/>
          <ac:inkMkLst>
            <pc:docMk/>
            <pc:sldMk cId="3272394741" sldId="336"/>
            <ac:inkMk id="144" creationId="{45872D5E-94A1-4EEE-BD7D-728F83943505}"/>
          </ac:inkMkLst>
        </pc:inkChg>
        <pc:inkChg chg="add">
          <ac:chgData name="Viet Anh Nguyen" userId="b95f61ff061388d5" providerId="LiveId" clId="{365AB353-4AB0-48AF-A7AE-D4BD8981FA8C}" dt="2022-03-04T06:32:26.255" v="980"/>
          <ac:inkMkLst>
            <pc:docMk/>
            <pc:sldMk cId="3272394741" sldId="336"/>
            <ac:inkMk id="145" creationId="{D2EED06C-2AD3-4968-8674-045CA22F3FE3}"/>
          </ac:inkMkLst>
        </pc:inkChg>
        <pc:inkChg chg="add del">
          <ac:chgData name="Viet Anh Nguyen" userId="b95f61ff061388d5" providerId="LiveId" clId="{365AB353-4AB0-48AF-A7AE-D4BD8981FA8C}" dt="2022-03-04T06:32:27.768" v="984"/>
          <ac:inkMkLst>
            <pc:docMk/>
            <pc:sldMk cId="3272394741" sldId="336"/>
            <ac:inkMk id="146" creationId="{2C05972C-270C-4F2F-B315-29B67A373DA8}"/>
          </ac:inkMkLst>
        </pc:inkChg>
        <pc:inkChg chg="add del">
          <ac:chgData name="Viet Anh Nguyen" userId="b95f61ff061388d5" providerId="LiveId" clId="{365AB353-4AB0-48AF-A7AE-D4BD8981FA8C}" dt="2022-03-04T06:32:27.768" v="984"/>
          <ac:inkMkLst>
            <pc:docMk/>
            <pc:sldMk cId="3272394741" sldId="336"/>
            <ac:inkMk id="147" creationId="{84AABC07-6BEF-4006-AA6E-D40E035F64D6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48" creationId="{251D17EA-0618-4217-B934-235E57DA9CA3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49" creationId="{FD7592BE-485A-4E80-B2F0-1AC1D0E1419E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50" creationId="{9387711B-9D09-44D4-99C4-EB9A906E7584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51" creationId="{B143B28E-6C0D-481B-B11B-3054C3AD5A09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52" creationId="{441E5067-94EB-4F18-97F3-F66136E866FE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53" creationId="{5EFDC8F3-D101-4A8E-9465-747E83C55D21}"/>
          </ac:inkMkLst>
        </pc:inkChg>
        <pc:inkChg chg="add del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54" creationId="{8700E835-5FD6-4D0C-85AE-675102FB4DB2}"/>
          </ac:inkMkLst>
        </pc:inkChg>
        <pc:inkChg chg="add">
          <ac:chgData name="Viet Anh Nguyen" userId="b95f61ff061388d5" providerId="LiveId" clId="{365AB353-4AB0-48AF-A7AE-D4BD8981FA8C}" dt="2022-03-04T06:32:30.727" v="990"/>
          <ac:inkMkLst>
            <pc:docMk/>
            <pc:sldMk cId="3272394741" sldId="336"/>
            <ac:inkMk id="155" creationId="{81F10458-15D1-4840-912E-0A3A809F4DA9}"/>
          </ac:inkMkLst>
        </pc:inkChg>
        <pc:inkChg chg="add del">
          <ac:chgData name="Viet Anh Nguyen" userId="b95f61ff061388d5" providerId="LiveId" clId="{365AB353-4AB0-48AF-A7AE-D4BD8981FA8C}" dt="2022-03-04T06:33:04.677" v="997"/>
          <ac:inkMkLst>
            <pc:docMk/>
            <pc:sldMk cId="3272394741" sldId="336"/>
            <ac:inkMk id="156" creationId="{7B3B7C6A-3760-4F6F-A3EB-A06CCBDE2780}"/>
          </ac:inkMkLst>
        </pc:inkChg>
        <pc:inkChg chg="add del">
          <ac:chgData name="Viet Anh Nguyen" userId="b95f61ff061388d5" providerId="LiveId" clId="{365AB353-4AB0-48AF-A7AE-D4BD8981FA8C}" dt="2022-03-04T06:33:04.677" v="997"/>
          <ac:inkMkLst>
            <pc:docMk/>
            <pc:sldMk cId="3272394741" sldId="336"/>
            <ac:inkMk id="157" creationId="{A3484E06-122B-4E0E-A85C-A3F526745B96}"/>
          </ac:inkMkLst>
        </pc:inkChg>
        <pc:inkChg chg="add del">
          <ac:chgData name="Viet Anh Nguyen" userId="b95f61ff061388d5" providerId="LiveId" clId="{365AB353-4AB0-48AF-A7AE-D4BD8981FA8C}" dt="2022-03-04T06:33:04.677" v="997"/>
          <ac:inkMkLst>
            <pc:docMk/>
            <pc:sldMk cId="3272394741" sldId="336"/>
            <ac:inkMk id="158" creationId="{74EEC635-41A1-414F-A93E-08960FB4F7F4}"/>
          </ac:inkMkLst>
        </pc:inkChg>
        <pc:inkChg chg="add del">
          <ac:chgData name="Viet Anh Nguyen" userId="b95f61ff061388d5" providerId="LiveId" clId="{365AB353-4AB0-48AF-A7AE-D4BD8981FA8C}" dt="2022-03-04T06:33:04.677" v="997"/>
          <ac:inkMkLst>
            <pc:docMk/>
            <pc:sldMk cId="3272394741" sldId="336"/>
            <ac:inkMk id="159" creationId="{29361E27-AEF2-48D4-A11E-B262E86D17A2}"/>
          </ac:inkMkLst>
        </pc:inkChg>
        <pc:inkChg chg="add del">
          <ac:chgData name="Viet Anh Nguyen" userId="b95f61ff061388d5" providerId="LiveId" clId="{365AB353-4AB0-48AF-A7AE-D4BD8981FA8C}" dt="2022-03-04T06:33:04.677" v="997"/>
          <ac:inkMkLst>
            <pc:docMk/>
            <pc:sldMk cId="3272394741" sldId="336"/>
            <ac:inkMk id="160" creationId="{A02A143B-5D33-4736-8244-873E9F6B8CE9}"/>
          </ac:inkMkLst>
        </pc:inkChg>
        <pc:inkChg chg="add del">
          <ac:chgData name="Viet Anh Nguyen" userId="b95f61ff061388d5" providerId="LiveId" clId="{365AB353-4AB0-48AF-A7AE-D4BD8981FA8C}" dt="2022-03-04T06:33:04.677" v="997"/>
          <ac:inkMkLst>
            <pc:docMk/>
            <pc:sldMk cId="3272394741" sldId="336"/>
            <ac:inkMk id="161" creationId="{2AA83024-C811-4684-95D0-CFB40B873FD4}"/>
          </ac:inkMkLst>
        </pc:inkChg>
        <pc:inkChg chg="add del">
          <ac:chgData name="Viet Anh Nguyen" userId="b95f61ff061388d5" providerId="LiveId" clId="{365AB353-4AB0-48AF-A7AE-D4BD8981FA8C}" dt="2022-03-04T06:33:07.890" v="1000"/>
          <ac:inkMkLst>
            <pc:docMk/>
            <pc:sldMk cId="3272394741" sldId="336"/>
            <ac:inkMk id="162" creationId="{FA3C9D1B-38B3-4CFF-BB77-F9890B37BA50}"/>
          </ac:inkMkLst>
        </pc:inkChg>
        <pc:inkChg chg="add del">
          <ac:chgData name="Viet Anh Nguyen" userId="b95f61ff061388d5" providerId="LiveId" clId="{365AB353-4AB0-48AF-A7AE-D4BD8981FA8C}" dt="2022-03-04T06:33:07.890" v="1000"/>
          <ac:inkMkLst>
            <pc:docMk/>
            <pc:sldMk cId="3272394741" sldId="336"/>
            <ac:inkMk id="163" creationId="{19AFA69D-68BD-43D7-86F5-8C8E0C3C0B0C}"/>
          </ac:inkMkLst>
        </pc:inkChg>
        <pc:inkChg chg="add del">
          <ac:chgData name="Viet Anh Nguyen" userId="b95f61ff061388d5" providerId="LiveId" clId="{365AB353-4AB0-48AF-A7AE-D4BD8981FA8C}" dt="2022-03-04T06:33:07.890" v="1000"/>
          <ac:inkMkLst>
            <pc:docMk/>
            <pc:sldMk cId="3272394741" sldId="336"/>
            <ac:inkMk id="164" creationId="{F3A884DA-F921-43F8-9F88-2820A6E6B5B9}"/>
          </ac:inkMkLst>
        </pc:inkChg>
        <pc:inkChg chg="add del">
          <ac:chgData name="Viet Anh Nguyen" userId="b95f61ff061388d5" providerId="LiveId" clId="{365AB353-4AB0-48AF-A7AE-D4BD8981FA8C}" dt="2022-03-04T06:33:10.600" v="1004"/>
          <ac:inkMkLst>
            <pc:docMk/>
            <pc:sldMk cId="3272394741" sldId="336"/>
            <ac:inkMk id="165" creationId="{015F2BCB-445C-4E71-ACFE-B01C1AC23C8B}"/>
          </ac:inkMkLst>
        </pc:inkChg>
        <pc:inkChg chg="add del">
          <ac:chgData name="Viet Anh Nguyen" userId="b95f61ff061388d5" providerId="LiveId" clId="{365AB353-4AB0-48AF-A7AE-D4BD8981FA8C}" dt="2022-03-04T06:33:10.600" v="1004"/>
          <ac:inkMkLst>
            <pc:docMk/>
            <pc:sldMk cId="3272394741" sldId="336"/>
            <ac:inkMk id="166" creationId="{D15049A2-4145-4C9D-9076-C3283A606AC9}"/>
          </ac:inkMkLst>
        </pc:inkChg>
        <pc:inkChg chg="add del">
          <ac:chgData name="Viet Anh Nguyen" userId="b95f61ff061388d5" providerId="LiveId" clId="{365AB353-4AB0-48AF-A7AE-D4BD8981FA8C}" dt="2022-03-04T06:33:10.600" v="1004"/>
          <ac:inkMkLst>
            <pc:docMk/>
            <pc:sldMk cId="3272394741" sldId="336"/>
            <ac:inkMk id="167" creationId="{0C52C9A7-001C-4C3E-927C-68D13C2E6F98}"/>
          </ac:inkMkLst>
        </pc:inkChg>
        <pc:inkChg chg="add del">
          <ac:chgData name="Viet Anh Nguyen" userId="b95f61ff061388d5" providerId="LiveId" clId="{365AB353-4AB0-48AF-A7AE-D4BD8981FA8C}" dt="2022-03-04T06:33:10.600" v="1004"/>
          <ac:inkMkLst>
            <pc:docMk/>
            <pc:sldMk cId="3272394741" sldId="336"/>
            <ac:inkMk id="168" creationId="{FE73F8EE-3E22-472E-A955-4761769E882B}"/>
          </ac:inkMkLst>
        </pc:inkChg>
        <pc:inkChg chg="add">
          <ac:chgData name="Viet Anh Nguyen" userId="b95f61ff061388d5" providerId="LiveId" clId="{365AB353-4AB0-48AF-A7AE-D4BD8981FA8C}" dt="2022-03-04T06:33:10.600" v="1004"/>
          <ac:inkMkLst>
            <pc:docMk/>
            <pc:sldMk cId="3272394741" sldId="336"/>
            <ac:inkMk id="169" creationId="{37A679B2-A8DB-47EE-870E-FB2AC1A60495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0" creationId="{FE09C256-5423-41A8-803B-06597B8E490E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1" creationId="{C27888C3-2F41-46BB-9658-A1B289A65C90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2" creationId="{7CC3F317-D918-4A6D-BD91-1DAC66C7239B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3" creationId="{1092085F-5710-4DCA-84D9-109D982DC2C7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4" creationId="{7EB1C688-09C2-43D5-ADDD-5437C84D4F99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5" creationId="{7B004773-5892-4B85-B64F-B0325A813815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6" creationId="{7E3EC7E5-C1F6-4BB1-92A0-F2F937408072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177" creationId="{7F37E9E5-0F6B-4597-8444-969667B7EC19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8" creationId="{4235C199-B90D-4759-8F1B-28535CC4CF17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79" creationId="{19D8CDDD-D04F-45F2-9F15-54C1D535F49D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80" creationId="{3B1E1FF1-A01F-4E84-9E51-2E122B1C08E6}"/>
          </ac:inkMkLst>
        </pc:inkChg>
        <pc:inkChg chg="add del">
          <ac:chgData name="Viet Anh Nguyen" userId="b95f61ff061388d5" providerId="LiveId" clId="{365AB353-4AB0-48AF-A7AE-D4BD8981FA8C}" dt="2022-03-04T06:33:37.822" v="1017"/>
          <ac:inkMkLst>
            <pc:docMk/>
            <pc:sldMk cId="3272394741" sldId="336"/>
            <ac:inkMk id="181" creationId="{5CBE722A-2F66-4F39-8728-D525F154B1B1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82" creationId="{3345BD5E-8167-4EF3-9035-C999F27A8D4B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183" creationId="{593C240A-5620-493D-9E31-128A38A5F315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184" creationId="{62046DF0-A1DB-42F4-94C4-30F3DC4C189B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85" creationId="{18734E46-2E69-4F40-B280-229568BD76AC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86" creationId="{9701E596-BE23-45AC-AF18-489BCB27E293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87" creationId="{1B513595-D062-4C8B-9CDD-90EEAD03662B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88" creationId="{D1A7F8A6-382B-4296-9885-A5A29721B095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89" creationId="{E0E7BFE6-3E3E-4510-B475-5E0CD4A3FFA9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0" creationId="{747E0A2C-FDC2-4DA6-83F5-E3763682B828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1" creationId="{E2BF095F-0A62-402F-9DD4-1C3367CDEF61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2" creationId="{2B1D7CAC-6A60-4FED-8C7A-15D1C7551F95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3" creationId="{AC9474E8-F8F8-4F12-AC50-2C41D855265D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4" creationId="{BFBAF656-1155-4A96-AFBA-35F270029BF6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5" creationId="{8AEBCE53-CF07-4969-B2A2-1D3A8F99ACDF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6" creationId="{FDF61575-6D43-4E26-8E4B-223F79C5F296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7" creationId="{E48DF4AF-8F26-40AD-92A9-B3D9221EF7D0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8" creationId="{8CB12C22-75FD-4FC8-A111-6A6332C8966F}"/>
          </ac:inkMkLst>
        </pc:inkChg>
        <pc:inkChg chg="add del">
          <ac:chgData name="Viet Anh Nguyen" userId="b95f61ff061388d5" providerId="LiveId" clId="{365AB353-4AB0-48AF-A7AE-D4BD8981FA8C}" dt="2022-03-04T06:33:43.871" v="1033"/>
          <ac:inkMkLst>
            <pc:docMk/>
            <pc:sldMk cId="3272394741" sldId="336"/>
            <ac:inkMk id="199" creationId="{045A1321-3282-4C1C-BB02-905A7A3E5BB4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0" creationId="{DE441F72-B8D3-49EB-8776-DB421D23ED5C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1" creationId="{52E02EB0-E8C0-442F-8B37-1CCDFA7FAB0B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2" creationId="{D025BB3F-C782-414C-88A1-B50658C3F0E9}"/>
          </ac:inkMkLst>
        </pc:inkChg>
        <pc:inkChg chg="add del">
          <ac:chgData name="Viet Anh Nguyen" userId="b95f61ff061388d5" providerId="LiveId" clId="{365AB353-4AB0-48AF-A7AE-D4BD8981FA8C}" dt="2022-03-04T06:33:45.783" v="1036"/>
          <ac:inkMkLst>
            <pc:docMk/>
            <pc:sldMk cId="3272394741" sldId="336"/>
            <ac:inkMk id="203" creationId="{25160395-157D-41A0-A806-73CEA4FADF6A}"/>
          </ac:inkMkLst>
        </pc:inkChg>
        <pc:inkChg chg="add del">
          <ac:chgData name="Viet Anh Nguyen" userId="b95f61ff061388d5" providerId="LiveId" clId="{365AB353-4AB0-48AF-A7AE-D4BD8981FA8C}" dt="2022-03-04T06:33:45.783" v="1036"/>
          <ac:inkMkLst>
            <pc:docMk/>
            <pc:sldMk cId="3272394741" sldId="336"/>
            <ac:inkMk id="204" creationId="{DCF26730-31F5-4982-BE6F-32919E971CD5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5" creationId="{BC92F97A-6511-42A5-B5B9-BE903A75C933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6" creationId="{83906AF7-C19C-4963-8EE4-0A0DC8FD18DE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7" creationId="{8BF225F5-FF08-4998-8C8F-DD065F3CFB20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8" creationId="{1B71BF4D-88AC-4F6D-B7A7-9DDD59FA14FF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09" creationId="{4CA594C7-E683-43EB-A40D-F6802D2D3546}"/>
          </ac:inkMkLst>
        </pc:inkChg>
        <pc:inkChg chg="add del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10" creationId="{100CA02F-2255-46E5-A378-DF44B6C67316}"/>
          </ac:inkMkLst>
        </pc:inkChg>
        <pc:inkChg chg="add">
          <ac:chgData name="Viet Anh Nguyen" userId="b95f61ff061388d5" providerId="LiveId" clId="{365AB353-4AB0-48AF-A7AE-D4BD8981FA8C}" dt="2022-03-04T06:33:49.517" v="1042"/>
          <ac:inkMkLst>
            <pc:docMk/>
            <pc:sldMk cId="3272394741" sldId="336"/>
            <ac:inkMk id="211" creationId="{EE757C86-9F78-40C7-BB8D-9DB661EB8410}"/>
          </ac:inkMkLst>
        </pc:inkChg>
      </pc:sldChg>
      <pc:sldChg chg="delSp new del mod modClrScheme chgLayout">
        <pc:chgData name="Viet Anh Nguyen" userId="b95f61ff061388d5" providerId="LiveId" clId="{365AB353-4AB0-48AF-A7AE-D4BD8981FA8C}" dt="2022-03-04T08:22:02.489" v="1088" actId="47"/>
        <pc:sldMkLst>
          <pc:docMk/>
          <pc:sldMk cId="332213265" sldId="337"/>
        </pc:sldMkLst>
        <pc:spChg chg="del">
          <ac:chgData name="Viet Anh Nguyen" userId="b95f61ff061388d5" providerId="LiveId" clId="{365AB353-4AB0-48AF-A7AE-D4BD8981FA8C}" dt="2022-03-04T08:21:57.461" v="1087" actId="700"/>
          <ac:spMkLst>
            <pc:docMk/>
            <pc:sldMk cId="332213265" sldId="337"/>
            <ac:spMk id="2" creationId="{9E2C51AA-85B1-415D-895A-6DA58FD20365}"/>
          </ac:spMkLst>
        </pc:spChg>
        <pc:spChg chg="del">
          <ac:chgData name="Viet Anh Nguyen" userId="b95f61ff061388d5" providerId="LiveId" clId="{365AB353-4AB0-48AF-A7AE-D4BD8981FA8C}" dt="2022-03-04T08:21:57.461" v="1087" actId="700"/>
          <ac:spMkLst>
            <pc:docMk/>
            <pc:sldMk cId="332213265" sldId="337"/>
            <ac:spMk id="3" creationId="{948D6D44-C9AE-4D33-8FC4-44AE7C053B30}"/>
          </ac:spMkLst>
        </pc:spChg>
      </pc:sldChg>
      <pc:sldChg chg="addSp delSp new mod modClrScheme chgLayout">
        <pc:chgData name="Viet Anh Nguyen" userId="b95f61ff061388d5" providerId="LiveId" clId="{365AB353-4AB0-48AF-A7AE-D4BD8981FA8C}" dt="2022-03-04T08:45:52.262" v="1175"/>
        <pc:sldMkLst>
          <pc:docMk/>
          <pc:sldMk cId="3666390077" sldId="337"/>
        </pc:sldMkLst>
        <pc:spChg chg="del">
          <ac:chgData name="Viet Anh Nguyen" userId="b95f61ff061388d5" providerId="LiveId" clId="{365AB353-4AB0-48AF-A7AE-D4BD8981FA8C}" dt="2022-03-04T08:43:16.765" v="1090" actId="700"/>
          <ac:spMkLst>
            <pc:docMk/>
            <pc:sldMk cId="3666390077" sldId="337"/>
            <ac:spMk id="2" creationId="{5ECBD2DD-6020-4705-AB77-2546A8F40FA3}"/>
          </ac:spMkLst>
        </pc:spChg>
        <pc:spChg chg="del">
          <ac:chgData name="Viet Anh Nguyen" userId="b95f61ff061388d5" providerId="LiveId" clId="{365AB353-4AB0-48AF-A7AE-D4BD8981FA8C}" dt="2022-03-04T08:43:16.765" v="1090" actId="700"/>
          <ac:spMkLst>
            <pc:docMk/>
            <pc:sldMk cId="3666390077" sldId="337"/>
            <ac:spMk id="3" creationId="{DDE5C365-1C16-4280-98A9-8EFDEB26298D}"/>
          </ac:spMkLst>
        </pc:spChg>
        <pc:inkChg chg="add del">
          <ac:chgData name="Viet Anh Nguyen" userId="b95f61ff061388d5" providerId="LiveId" clId="{365AB353-4AB0-48AF-A7AE-D4BD8981FA8C}" dt="2022-03-04T08:43:23.797" v="1096"/>
          <ac:inkMkLst>
            <pc:docMk/>
            <pc:sldMk cId="3666390077" sldId="337"/>
            <ac:inkMk id="4" creationId="{297CF4EF-7D9E-449E-9E66-CDE69F4FA7F1}"/>
          </ac:inkMkLst>
        </pc:inkChg>
        <pc:inkChg chg="add del">
          <ac:chgData name="Viet Anh Nguyen" userId="b95f61ff061388d5" providerId="LiveId" clId="{365AB353-4AB0-48AF-A7AE-D4BD8981FA8C}" dt="2022-03-04T08:43:23.797" v="1096"/>
          <ac:inkMkLst>
            <pc:docMk/>
            <pc:sldMk cId="3666390077" sldId="337"/>
            <ac:inkMk id="5" creationId="{064BF55F-14C2-44B8-BBEE-EBFF26EEED23}"/>
          </ac:inkMkLst>
        </pc:inkChg>
        <pc:inkChg chg="add del">
          <ac:chgData name="Viet Anh Nguyen" userId="b95f61ff061388d5" providerId="LiveId" clId="{365AB353-4AB0-48AF-A7AE-D4BD8981FA8C}" dt="2022-03-04T08:43:23.797" v="1096"/>
          <ac:inkMkLst>
            <pc:docMk/>
            <pc:sldMk cId="3666390077" sldId="337"/>
            <ac:inkMk id="6" creationId="{EF10210F-9C29-4042-A398-C570D527A331}"/>
          </ac:inkMkLst>
        </pc:inkChg>
        <pc:inkChg chg="add del">
          <ac:chgData name="Viet Anh Nguyen" userId="b95f61ff061388d5" providerId="LiveId" clId="{365AB353-4AB0-48AF-A7AE-D4BD8981FA8C}" dt="2022-03-04T08:43:23.797" v="1096"/>
          <ac:inkMkLst>
            <pc:docMk/>
            <pc:sldMk cId="3666390077" sldId="337"/>
            <ac:inkMk id="7" creationId="{167D3C2F-54A9-4620-815F-0FF7C1A923AD}"/>
          </ac:inkMkLst>
        </pc:inkChg>
        <pc:inkChg chg="add del">
          <ac:chgData name="Viet Anh Nguyen" userId="b95f61ff061388d5" providerId="LiveId" clId="{365AB353-4AB0-48AF-A7AE-D4BD8981FA8C}" dt="2022-03-04T08:43:23.797" v="1096"/>
          <ac:inkMkLst>
            <pc:docMk/>
            <pc:sldMk cId="3666390077" sldId="337"/>
            <ac:inkMk id="8" creationId="{52909EFB-E492-4E8C-9747-9968932639C2}"/>
          </ac:inkMkLst>
        </pc:inkChg>
        <pc:inkChg chg="add">
          <ac:chgData name="Viet Anh Nguyen" userId="b95f61ff061388d5" providerId="LiveId" clId="{365AB353-4AB0-48AF-A7AE-D4BD8981FA8C}" dt="2022-03-04T08:43:23.797" v="1096"/>
          <ac:inkMkLst>
            <pc:docMk/>
            <pc:sldMk cId="3666390077" sldId="337"/>
            <ac:inkMk id="9" creationId="{1D92D8A9-8B54-4E71-9DBB-08443DFCA074}"/>
          </ac:inkMkLst>
        </pc:inkChg>
        <pc:inkChg chg="add del">
          <ac:chgData name="Viet Anh Nguyen" userId="b95f61ff061388d5" providerId="LiveId" clId="{365AB353-4AB0-48AF-A7AE-D4BD8981FA8C}" dt="2022-03-04T08:43:25.976" v="1101"/>
          <ac:inkMkLst>
            <pc:docMk/>
            <pc:sldMk cId="3666390077" sldId="337"/>
            <ac:inkMk id="10" creationId="{8A4BB12E-846C-410E-9124-D085D89DE5CE}"/>
          </ac:inkMkLst>
        </pc:inkChg>
        <pc:inkChg chg="add del">
          <ac:chgData name="Viet Anh Nguyen" userId="b95f61ff061388d5" providerId="LiveId" clId="{365AB353-4AB0-48AF-A7AE-D4BD8981FA8C}" dt="2022-03-04T08:43:25.976" v="1101"/>
          <ac:inkMkLst>
            <pc:docMk/>
            <pc:sldMk cId="3666390077" sldId="337"/>
            <ac:inkMk id="11" creationId="{21312676-7911-4ACB-AE51-D6211AD6142B}"/>
          </ac:inkMkLst>
        </pc:inkChg>
        <pc:inkChg chg="add del">
          <ac:chgData name="Viet Anh Nguyen" userId="b95f61ff061388d5" providerId="LiveId" clId="{365AB353-4AB0-48AF-A7AE-D4BD8981FA8C}" dt="2022-03-04T08:43:25.976" v="1101"/>
          <ac:inkMkLst>
            <pc:docMk/>
            <pc:sldMk cId="3666390077" sldId="337"/>
            <ac:inkMk id="12" creationId="{AB46B113-0E77-4679-8732-D81A766724F4}"/>
          </ac:inkMkLst>
        </pc:inkChg>
        <pc:inkChg chg="add del">
          <ac:chgData name="Viet Anh Nguyen" userId="b95f61ff061388d5" providerId="LiveId" clId="{365AB353-4AB0-48AF-A7AE-D4BD8981FA8C}" dt="2022-03-04T08:43:25.976" v="1101"/>
          <ac:inkMkLst>
            <pc:docMk/>
            <pc:sldMk cId="3666390077" sldId="337"/>
            <ac:inkMk id="13" creationId="{AD45EE84-CB3C-4691-BC5D-91381FF6975D}"/>
          </ac:inkMkLst>
        </pc:inkChg>
        <pc:inkChg chg="add del">
          <ac:chgData name="Viet Anh Nguyen" userId="b95f61ff061388d5" providerId="LiveId" clId="{365AB353-4AB0-48AF-A7AE-D4BD8981FA8C}" dt="2022-03-04T08:43:28.301" v="1106"/>
          <ac:inkMkLst>
            <pc:docMk/>
            <pc:sldMk cId="3666390077" sldId="337"/>
            <ac:inkMk id="14" creationId="{35F67845-6A50-409E-B7DF-1E9A3B3FBE8E}"/>
          </ac:inkMkLst>
        </pc:inkChg>
        <pc:inkChg chg="add del">
          <ac:chgData name="Viet Anh Nguyen" userId="b95f61ff061388d5" providerId="LiveId" clId="{365AB353-4AB0-48AF-A7AE-D4BD8981FA8C}" dt="2022-03-04T08:43:28.301" v="1106"/>
          <ac:inkMkLst>
            <pc:docMk/>
            <pc:sldMk cId="3666390077" sldId="337"/>
            <ac:inkMk id="15" creationId="{693522CC-D344-4697-B046-F502FBBD12E4}"/>
          </ac:inkMkLst>
        </pc:inkChg>
        <pc:inkChg chg="add del">
          <ac:chgData name="Viet Anh Nguyen" userId="b95f61ff061388d5" providerId="LiveId" clId="{365AB353-4AB0-48AF-A7AE-D4BD8981FA8C}" dt="2022-03-04T08:43:28.301" v="1106"/>
          <ac:inkMkLst>
            <pc:docMk/>
            <pc:sldMk cId="3666390077" sldId="337"/>
            <ac:inkMk id="16" creationId="{5FAFB23A-BC9D-428C-BBC4-824F635E6624}"/>
          </ac:inkMkLst>
        </pc:inkChg>
        <pc:inkChg chg="add del">
          <ac:chgData name="Viet Anh Nguyen" userId="b95f61ff061388d5" providerId="LiveId" clId="{365AB353-4AB0-48AF-A7AE-D4BD8981FA8C}" dt="2022-03-04T08:43:28.301" v="1106"/>
          <ac:inkMkLst>
            <pc:docMk/>
            <pc:sldMk cId="3666390077" sldId="337"/>
            <ac:inkMk id="17" creationId="{2DE2E164-B06E-41FC-8988-E24E343E1256}"/>
          </ac:inkMkLst>
        </pc:inkChg>
        <pc:inkChg chg="add">
          <ac:chgData name="Viet Anh Nguyen" userId="b95f61ff061388d5" providerId="LiveId" clId="{365AB353-4AB0-48AF-A7AE-D4BD8981FA8C}" dt="2022-03-04T08:43:27.657" v="1105" actId="9405"/>
          <ac:inkMkLst>
            <pc:docMk/>
            <pc:sldMk cId="3666390077" sldId="337"/>
            <ac:inkMk id="18" creationId="{F34FE29A-766B-4480-A42C-1276C165A58E}"/>
          </ac:inkMkLst>
        </pc:inkChg>
        <pc:inkChg chg="add">
          <ac:chgData name="Viet Anh Nguyen" userId="b95f61ff061388d5" providerId="LiveId" clId="{365AB353-4AB0-48AF-A7AE-D4BD8981FA8C}" dt="2022-03-04T08:43:28.301" v="1106"/>
          <ac:inkMkLst>
            <pc:docMk/>
            <pc:sldMk cId="3666390077" sldId="337"/>
            <ac:inkMk id="19" creationId="{67605D9B-D1DF-4282-BB91-C37DD27DC292}"/>
          </ac:inkMkLst>
        </pc:inkChg>
        <pc:inkChg chg="add">
          <ac:chgData name="Viet Anh Nguyen" userId="b95f61ff061388d5" providerId="LiveId" clId="{365AB353-4AB0-48AF-A7AE-D4BD8981FA8C}" dt="2022-03-04T08:43:30.257" v="1107" actId="9405"/>
          <ac:inkMkLst>
            <pc:docMk/>
            <pc:sldMk cId="3666390077" sldId="337"/>
            <ac:inkMk id="20" creationId="{DBC147E1-8EB6-44EF-9CB4-8189A4234539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1" creationId="{CE7F66A7-F31A-4523-AF74-A741B0EBC9B2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2" creationId="{79DC1EE4-BCD6-4A41-8DF6-4B96ACAB1BDC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3" creationId="{66C3E657-59DA-4CC9-8E7D-FD921FF60D7C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4" creationId="{0ABBFA61-88C4-421D-9BAA-F4A984D6DD6A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5" creationId="{E3FAE6E3-2CFF-4D9C-B3BB-44F31CFEA289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6" creationId="{A1A11B98-FF88-4A01-BB5E-8825E51235D3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7" creationId="{79801C01-4369-47C2-83FE-D3C085182B71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8" creationId="{5FC34327-CEE9-4819-BBFA-B0BA13171ED6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29" creationId="{DDEC84D8-0216-458D-9199-744F06A46C11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0" creationId="{08810C95-FEBA-4337-BBE4-553F9041C92A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1" creationId="{F4189A03-7AEC-4D74-90F1-2625964F319F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2" creationId="{FFDC0AB8-7060-46A5-89A3-2B00D69175B4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3" creationId="{A131F7B0-07F9-40E9-A969-54EC9A3E7564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4" creationId="{CE12255B-CF50-45B7-98F6-9573C5B27319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5" creationId="{8FFCF289-935D-455A-9DDB-13C8655CDBD4}"/>
          </ac:inkMkLst>
        </pc:inkChg>
        <pc:inkChg chg="add">
          <ac:chgData name="Viet Anh Nguyen" userId="b95f61ff061388d5" providerId="LiveId" clId="{365AB353-4AB0-48AF-A7AE-D4BD8981FA8C}" dt="2022-03-04T08:43:35.845" v="1123" actId="9405"/>
          <ac:inkMkLst>
            <pc:docMk/>
            <pc:sldMk cId="3666390077" sldId="337"/>
            <ac:inkMk id="36" creationId="{E695E8D2-A52F-4006-AC5A-C5F5F993B494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7" creationId="{490A83A5-D72C-4A1E-9AD0-7104ED4FBC2E}"/>
          </ac:inkMkLst>
        </pc:inkChg>
        <pc:inkChg chg="add del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38" creationId="{1B8EAEA1-9237-42D2-95C7-D44175A9BA0F}"/>
          </ac:inkMkLst>
        </pc:inkChg>
        <pc:inkChg chg="add del">
          <ac:chgData name="Viet Anh Nguyen" userId="b95f61ff061388d5" providerId="LiveId" clId="{365AB353-4AB0-48AF-A7AE-D4BD8981FA8C}" dt="2022-03-04T08:43:39.470" v="1132"/>
          <ac:inkMkLst>
            <pc:docMk/>
            <pc:sldMk cId="3666390077" sldId="337"/>
            <ac:inkMk id="39" creationId="{9642D7D1-9F71-47D4-B581-366E7A661830}"/>
          </ac:inkMkLst>
        </pc:inkChg>
        <pc:inkChg chg="add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40" creationId="{573DB1E6-4F02-4003-8CE9-8FA8264C88E1}"/>
          </ac:inkMkLst>
        </pc:inkChg>
        <pc:inkChg chg="add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41" creationId="{F8DBE69E-1276-420A-8480-37600923D6D4}"/>
          </ac:inkMkLst>
        </pc:inkChg>
        <pc:inkChg chg="add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42" creationId="{593E78D4-8BF3-4405-89DF-08FADE025FAA}"/>
          </ac:inkMkLst>
        </pc:inkChg>
        <pc:inkChg chg="add">
          <ac:chgData name="Viet Anh Nguyen" userId="b95f61ff061388d5" providerId="LiveId" clId="{365AB353-4AB0-48AF-A7AE-D4BD8981FA8C}" dt="2022-03-04T08:43:37.716" v="1126"/>
          <ac:inkMkLst>
            <pc:docMk/>
            <pc:sldMk cId="3666390077" sldId="337"/>
            <ac:inkMk id="43" creationId="{8C9E1119-5D3E-4F08-B32B-83BC10469AD6}"/>
          </ac:inkMkLst>
        </pc:inkChg>
        <pc:inkChg chg="add del">
          <ac:chgData name="Viet Anh Nguyen" userId="b95f61ff061388d5" providerId="LiveId" clId="{365AB353-4AB0-48AF-A7AE-D4BD8981FA8C}" dt="2022-03-04T08:43:39.470" v="1132"/>
          <ac:inkMkLst>
            <pc:docMk/>
            <pc:sldMk cId="3666390077" sldId="337"/>
            <ac:inkMk id="44" creationId="{7230B8D6-CD82-4D05-B89D-4967C0DBD97C}"/>
          </ac:inkMkLst>
        </pc:inkChg>
        <pc:inkChg chg="add del">
          <ac:chgData name="Viet Anh Nguyen" userId="b95f61ff061388d5" providerId="LiveId" clId="{365AB353-4AB0-48AF-A7AE-D4BD8981FA8C}" dt="2022-03-04T08:43:39.470" v="1132"/>
          <ac:inkMkLst>
            <pc:docMk/>
            <pc:sldMk cId="3666390077" sldId="337"/>
            <ac:inkMk id="45" creationId="{CAF55CE1-98D5-4418-8E5D-0FB06D1AF1B8}"/>
          </ac:inkMkLst>
        </pc:inkChg>
        <pc:inkChg chg="add del">
          <ac:chgData name="Viet Anh Nguyen" userId="b95f61ff061388d5" providerId="LiveId" clId="{365AB353-4AB0-48AF-A7AE-D4BD8981FA8C}" dt="2022-03-04T08:43:39.470" v="1132"/>
          <ac:inkMkLst>
            <pc:docMk/>
            <pc:sldMk cId="3666390077" sldId="337"/>
            <ac:inkMk id="46" creationId="{C3F15C47-49A6-410D-B701-7DEFFB6F036F}"/>
          </ac:inkMkLst>
        </pc:inkChg>
        <pc:inkChg chg="add del">
          <ac:chgData name="Viet Anh Nguyen" userId="b95f61ff061388d5" providerId="LiveId" clId="{365AB353-4AB0-48AF-A7AE-D4BD8981FA8C}" dt="2022-03-04T08:43:39.470" v="1132"/>
          <ac:inkMkLst>
            <pc:docMk/>
            <pc:sldMk cId="3666390077" sldId="337"/>
            <ac:inkMk id="47" creationId="{037EAA17-6EA4-499D-9D30-9B74D0FF56D5}"/>
          </ac:inkMkLst>
        </pc:inkChg>
        <pc:inkChg chg="add">
          <ac:chgData name="Viet Anh Nguyen" userId="b95f61ff061388d5" providerId="LiveId" clId="{365AB353-4AB0-48AF-A7AE-D4BD8981FA8C}" dt="2022-03-04T08:43:38.883" v="1131" actId="9405"/>
          <ac:inkMkLst>
            <pc:docMk/>
            <pc:sldMk cId="3666390077" sldId="337"/>
            <ac:inkMk id="48" creationId="{A49A5D2A-2AFB-4B76-8B9E-438AC31833D9}"/>
          </ac:inkMkLst>
        </pc:inkChg>
        <pc:inkChg chg="add">
          <ac:chgData name="Viet Anh Nguyen" userId="b95f61ff061388d5" providerId="LiveId" clId="{365AB353-4AB0-48AF-A7AE-D4BD8981FA8C}" dt="2022-03-04T08:43:39.470" v="1132"/>
          <ac:inkMkLst>
            <pc:docMk/>
            <pc:sldMk cId="3666390077" sldId="337"/>
            <ac:inkMk id="49" creationId="{3FA2A731-D4FD-4AC9-88BC-0D40E56620DE}"/>
          </ac:inkMkLst>
        </pc:inkChg>
        <pc:inkChg chg="add">
          <ac:chgData name="Viet Anh Nguyen" userId="b95f61ff061388d5" providerId="LiveId" clId="{365AB353-4AB0-48AF-A7AE-D4BD8981FA8C}" dt="2022-03-04T08:45:34.480" v="1133" actId="9405"/>
          <ac:inkMkLst>
            <pc:docMk/>
            <pc:sldMk cId="3666390077" sldId="337"/>
            <ac:inkMk id="50" creationId="{8EE339A7-3726-4135-9259-2E365E1F492A}"/>
          </ac:inkMkLst>
        </pc:inkChg>
        <pc:inkChg chg="add del">
          <ac:chgData name="Viet Anh Nguyen" userId="b95f61ff061388d5" providerId="LiveId" clId="{365AB353-4AB0-48AF-A7AE-D4BD8981FA8C}" dt="2022-03-04T08:45:37.082" v="1138"/>
          <ac:inkMkLst>
            <pc:docMk/>
            <pc:sldMk cId="3666390077" sldId="337"/>
            <ac:inkMk id="51" creationId="{695B4A25-4A31-4BFE-99A0-FD551F39A191}"/>
          </ac:inkMkLst>
        </pc:inkChg>
        <pc:inkChg chg="add del">
          <ac:chgData name="Viet Anh Nguyen" userId="b95f61ff061388d5" providerId="LiveId" clId="{365AB353-4AB0-48AF-A7AE-D4BD8981FA8C}" dt="2022-03-04T08:45:37.082" v="1138"/>
          <ac:inkMkLst>
            <pc:docMk/>
            <pc:sldMk cId="3666390077" sldId="337"/>
            <ac:inkMk id="52" creationId="{AD85124C-C59E-4535-9855-6DF05AB61EE1}"/>
          </ac:inkMkLst>
        </pc:inkChg>
        <pc:inkChg chg="add del">
          <ac:chgData name="Viet Anh Nguyen" userId="b95f61ff061388d5" providerId="LiveId" clId="{365AB353-4AB0-48AF-A7AE-D4BD8981FA8C}" dt="2022-03-04T08:45:37.082" v="1138"/>
          <ac:inkMkLst>
            <pc:docMk/>
            <pc:sldMk cId="3666390077" sldId="337"/>
            <ac:inkMk id="53" creationId="{7FB8FC29-E950-4BBE-8725-55668EA2796F}"/>
          </ac:inkMkLst>
        </pc:inkChg>
        <pc:inkChg chg="add del">
          <ac:chgData name="Viet Anh Nguyen" userId="b95f61ff061388d5" providerId="LiveId" clId="{365AB353-4AB0-48AF-A7AE-D4BD8981FA8C}" dt="2022-03-04T08:45:37.082" v="1138"/>
          <ac:inkMkLst>
            <pc:docMk/>
            <pc:sldMk cId="3666390077" sldId="337"/>
            <ac:inkMk id="54" creationId="{A53D1956-E98E-445E-98FC-40B8807661A3}"/>
          </ac:inkMkLst>
        </pc:inkChg>
        <pc:inkChg chg="add">
          <ac:chgData name="Viet Anh Nguyen" userId="b95f61ff061388d5" providerId="LiveId" clId="{365AB353-4AB0-48AF-A7AE-D4BD8981FA8C}" dt="2022-03-04T08:45:37.082" v="1138"/>
          <ac:inkMkLst>
            <pc:docMk/>
            <pc:sldMk cId="3666390077" sldId="337"/>
            <ac:inkMk id="55" creationId="{DA9F95D7-80B1-45FD-8710-335EF412B84D}"/>
          </ac:inkMkLst>
        </pc:inkChg>
        <pc:inkChg chg="add del">
          <ac:chgData name="Viet Anh Nguyen" userId="b95f61ff061388d5" providerId="LiveId" clId="{365AB353-4AB0-48AF-A7AE-D4BD8981FA8C}" dt="2022-03-04T08:45:38.730" v="1141"/>
          <ac:inkMkLst>
            <pc:docMk/>
            <pc:sldMk cId="3666390077" sldId="337"/>
            <ac:inkMk id="56" creationId="{5723006A-473D-490C-AEB7-7116E25D5B3A}"/>
          </ac:inkMkLst>
        </pc:inkChg>
        <pc:inkChg chg="add del">
          <ac:chgData name="Viet Anh Nguyen" userId="b95f61ff061388d5" providerId="LiveId" clId="{365AB353-4AB0-48AF-A7AE-D4BD8981FA8C}" dt="2022-03-04T08:45:38.730" v="1141"/>
          <ac:inkMkLst>
            <pc:docMk/>
            <pc:sldMk cId="3666390077" sldId="337"/>
            <ac:inkMk id="57" creationId="{350E93E4-9983-41CD-BE53-BB11921A5DFA}"/>
          </ac:inkMkLst>
        </pc:inkChg>
        <pc:inkChg chg="add">
          <ac:chgData name="Viet Anh Nguyen" userId="b95f61ff061388d5" providerId="LiveId" clId="{365AB353-4AB0-48AF-A7AE-D4BD8981FA8C}" dt="2022-03-04T08:45:38.730" v="1141"/>
          <ac:inkMkLst>
            <pc:docMk/>
            <pc:sldMk cId="3666390077" sldId="337"/>
            <ac:inkMk id="58" creationId="{3C623482-B272-4576-B553-77E13B39371E}"/>
          </ac:inkMkLst>
        </pc:inkChg>
        <pc:inkChg chg="add del">
          <ac:chgData name="Viet Anh Nguyen" userId="b95f61ff061388d5" providerId="LiveId" clId="{365AB353-4AB0-48AF-A7AE-D4BD8981FA8C}" dt="2022-03-04T08:45:40.422" v="1146"/>
          <ac:inkMkLst>
            <pc:docMk/>
            <pc:sldMk cId="3666390077" sldId="337"/>
            <ac:inkMk id="59" creationId="{7A027AAA-B3BD-474E-97FB-2CAC9D9F1467}"/>
          </ac:inkMkLst>
        </pc:inkChg>
        <pc:inkChg chg="add del">
          <ac:chgData name="Viet Anh Nguyen" userId="b95f61ff061388d5" providerId="LiveId" clId="{365AB353-4AB0-48AF-A7AE-D4BD8981FA8C}" dt="2022-03-04T08:45:40.422" v="1146"/>
          <ac:inkMkLst>
            <pc:docMk/>
            <pc:sldMk cId="3666390077" sldId="337"/>
            <ac:inkMk id="60" creationId="{E1AB251F-71B8-449D-994E-55CFB64A101F}"/>
          </ac:inkMkLst>
        </pc:inkChg>
        <pc:inkChg chg="add del">
          <ac:chgData name="Viet Anh Nguyen" userId="b95f61ff061388d5" providerId="LiveId" clId="{365AB353-4AB0-48AF-A7AE-D4BD8981FA8C}" dt="2022-03-04T08:45:40.422" v="1146"/>
          <ac:inkMkLst>
            <pc:docMk/>
            <pc:sldMk cId="3666390077" sldId="337"/>
            <ac:inkMk id="61" creationId="{D0BBC5D6-5BC1-49C0-829D-46E788D89ECF}"/>
          </ac:inkMkLst>
        </pc:inkChg>
        <pc:inkChg chg="add del">
          <ac:chgData name="Viet Anh Nguyen" userId="b95f61ff061388d5" providerId="LiveId" clId="{365AB353-4AB0-48AF-A7AE-D4BD8981FA8C}" dt="2022-03-04T08:45:40.422" v="1146"/>
          <ac:inkMkLst>
            <pc:docMk/>
            <pc:sldMk cId="3666390077" sldId="337"/>
            <ac:inkMk id="62" creationId="{2FAB367E-D9A7-4557-BBE4-4FFD6D9CB092}"/>
          </ac:inkMkLst>
        </pc:inkChg>
        <pc:inkChg chg="add">
          <ac:chgData name="Viet Anh Nguyen" userId="b95f61ff061388d5" providerId="LiveId" clId="{365AB353-4AB0-48AF-A7AE-D4BD8981FA8C}" dt="2022-03-04T08:45:40.422" v="1146"/>
          <ac:inkMkLst>
            <pc:docMk/>
            <pc:sldMk cId="3666390077" sldId="337"/>
            <ac:inkMk id="63" creationId="{FF459FB5-57EB-4131-95B0-F62393BEE021}"/>
          </ac:inkMkLst>
        </pc:inkChg>
        <pc:inkChg chg="add del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64" creationId="{02555912-E3F1-4A12-9417-A4F01AEF1A2C}"/>
          </ac:inkMkLst>
        </pc:inkChg>
        <pc:inkChg chg="add del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65" creationId="{56E674FA-2B47-4EA2-9657-BF1545E533EC}"/>
          </ac:inkMkLst>
        </pc:inkChg>
        <pc:inkChg chg="add del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66" creationId="{F83B1AF0-2F96-451A-90E1-72E9B0C203FF}"/>
          </ac:inkMkLst>
        </pc:inkChg>
        <pc:inkChg chg="add del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67" creationId="{C5BACFB9-7D96-42A3-BD4A-7EBA79FDF57C}"/>
          </ac:inkMkLst>
        </pc:inkChg>
        <pc:inkChg chg="add del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68" creationId="{8759D4C3-D1AD-47EB-929F-81AF328D89EC}"/>
          </ac:inkMkLst>
        </pc:inkChg>
        <pc:inkChg chg="add del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69" creationId="{4C084755-7ABE-4020-ADAC-28AF7A2232B0}"/>
          </ac:inkMkLst>
        </pc:inkChg>
        <pc:inkChg chg="add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70" creationId="{D6EF091D-C50B-402A-A025-FB87AC36D16F}"/>
          </ac:inkMkLst>
        </pc:inkChg>
        <pc:inkChg chg="add">
          <ac:chgData name="Viet Anh Nguyen" userId="b95f61ff061388d5" providerId="LiveId" clId="{365AB353-4AB0-48AF-A7AE-D4BD8981FA8C}" dt="2022-03-04T08:45:43.155" v="1153"/>
          <ac:inkMkLst>
            <pc:docMk/>
            <pc:sldMk cId="3666390077" sldId="337"/>
            <ac:inkMk id="71" creationId="{174F2CCD-A307-4B11-BCCC-EF3FCEDA9C01}"/>
          </ac:inkMkLst>
        </pc:inkChg>
        <pc:inkChg chg="add del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72" creationId="{8E295223-6365-42B8-8525-C176FC911E35}"/>
          </ac:inkMkLst>
        </pc:inkChg>
        <pc:inkChg chg="add del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73" creationId="{38E82486-24F1-4D10-AC2E-135CE16429BF}"/>
          </ac:inkMkLst>
        </pc:inkChg>
        <pc:inkChg chg="add del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74" creationId="{05F5455A-556A-4162-AC11-967B13C1D833}"/>
          </ac:inkMkLst>
        </pc:inkChg>
        <pc:inkChg chg="add del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75" creationId="{4954D5E5-8C38-4CA9-94A8-02807D65AA4E}"/>
          </ac:inkMkLst>
        </pc:inkChg>
        <pc:inkChg chg="add del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76" creationId="{48C3CFBD-55FA-4124-8F06-635E8A6F39D9}"/>
          </ac:inkMkLst>
        </pc:inkChg>
        <pc:inkChg chg="add del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77" creationId="{1FB85138-B383-49BA-9709-53AC2275C1C7}"/>
          </ac:inkMkLst>
        </pc:inkChg>
        <pc:inkChg chg="add del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78" creationId="{29C43E53-649D-4E11-82EB-0E8817D63390}"/>
          </ac:inkMkLst>
        </pc:inkChg>
        <pc:inkChg chg="add del">
          <ac:chgData name="Viet Anh Nguyen" userId="b95f61ff061388d5" providerId="LiveId" clId="{365AB353-4AB0-48AF-A7AE-D4BD8981FA8C}" dt="2022-03-04T08:45:47.807" v="1165"/>
          <ac:inkMkLst>
            <pc:docMk/>
            <pc:sldMk cId="3666390077" sldId="337"/>
            <ac:inkMk id="79" creationId="{B7249778-DC94-4A11-B625-519E2249B43C}"/>
          </ac:inkMkLst>
        </pc:inkChg>
        <pc:inkChg chg="add">
          <ac:chgData name="Viet Anh Nguyen" userId="b95f61ff061388d5" providerId="LiveId" clId="{365AB353-4AB0-48AF-A7AE-D4BD8981FA8C}" dt="2022-03-04T08:45:46.658" v="1161"/>
          <ac:inkMkLst>
            <pc:docMk/>
            <pc:sldMk cId="3666390077" sldId="337"/>
            <ac:inkMk id="80" creationId="{BB751268-71ED-40BA-8C82-24E862DE943C}"/>
          </ac:inkMkLst>
        </pc:inkChg>
        <pc:inkChg chg="add del">
          <ac:chgData name="Viet Anh Nguyen" userId="b95f61ff061388d5" providerId="LiveId" clId="{365AB353-4AB0-48AF-A7AE-D4BD8981FA8C}" dt="2022-03-04T08:45:47.807" v="1165"/>
          <ac:inkMkLst>
            <pc:docMk/>
            <pc:sldMk cId="3666390077" sldId="337"/>
            <ac:inkMk id="81" creationId="{936E7ED4-5319-4897-9207-7CCA469BC914}"/>
          </ac:inkMkLst>
        </pc:inkChg>
        <pc:inkChg chg="add del">
          <ac:chgData name="Viet Anh Nguyen" userId="b95f61ff061388d5" providerId="LiveId" clId="{365AB353-4AB0-48AF-A7AE-D4BD8981FA8C}" dt="2022-03-04T08:45:47.807" v="1165"/>
          <ac:inkMkLst>
            <pc:docMk/>
            <pc:sldMk cId="3666390077" sldId="337"/>
            <ac:inkMk id="82" creationId="{57D9E3B8-4D11-4FEA-8719-32E93180A8A3}"/>
          </ac:inkMkLst>
        </pc:inkChg>
        <pc:inkChg chg="add del">
          <ac:chgData name="Viet Anh Nguyen" userId="b95f61ff061388d5" providerId="LiveId" clId="{365AB353-4AB0-48AF-A7AE-D4BD8981FA8C}" dt="2022-03-04T08:45:47.807" v="1165"/>
          <ac:inkMkLst>
            <pc:docMk/>
            <pc:sldMk cId="3666390077" sldId="337"/>
            <ac:inkMk id="83" creationId="{6C5C1421-9B35-4878-919E-AEDFC23B30EA}"/>
          </ac:inkMkLst>
        </pc:inkChg>
        <pc:inkChg chg="add">
          <ac:chgData name="Viet Anh Nguyen" userId="b95f61ff061388d5" providerId="LiveId" clId="{365AB353-4AB0-48AF-A7AE-D4BD8981FA8C}" dt="2022-03-04T08:45:47.807" v="1165"/>
          <ac:inkMkLst>
            <pc:docMk/>
            <pc:sldMk cId="3666390077" sldId="337"/>
            <ac:inkMk id="84" creationId="{26F6A72F-5257-4331-8212-E5594203F97D}"/>
          </ac:inkMkLst>
        </pc:inkChg>
        <pc:inkChg chg="add del">
          <ac:chgData name="Viet Anh Nguyen" userId="b95f61ff061388d5" providerId="LiveId" clId="{365AB353-4AB0-48AF-A7AE-D4BD8981FA8C}" dt="2022-03-04T08:45:49.822" v="1170"/>
          <ac:inkMkLst>
            <pc:docMk/>
            <pc:sldMk cId="3666390077" sldId="337"/>
            <ac:inkMk id="85" creationId="{AE80D36A-617D-42BE-B39B-69F9C455A981}"/>
          </ac:inkMkLst>
        </pc:inkChg>
        <pc:inkChg chg="add del">
          <ac:chgData name="Viet Anh Nguyen" userId="b95f61ff061388d5" providerId="LiveId" clId="{365AB353-4AB0-48AF-A7AE-D4BD8981FA8C}" dt="2022-03-04T08:45:49.822" v="1170"/>
          <ac:inkMkLst>
            <pc:docMk/>
            <pc:sldMk cId="3666390077" sldId="337"/>
            <ac:inkMk id="86" creationId="{543F00BD-005F-42C3-9F36-BFDE0A32AAB2}"/>
          </ac:inkMkLst>
        </pc:inkChg>
        <pc:inkChg chg="add del">
          <ac:chgData name="Viet Anh Nguyen" userId="b95f61ff061388d5" providerId="LiveId" clId="{365AB353-4AB0-48AF-A7AE-D4BD8981FA8C}" dt="2022-03-04T08:45:49.822" v="1170"/>
          <ac:inkMkLst>
            <pc:docMk/>
            <pc:sldMk cId="3666390077" sldId="337"/>
            <ac:inkMk id="87" creationId="{84AF4194-68AA-4490-8634-D79FCB911D9B}"/>
          </ac:inkMkLst>
        </pc:inkChg>
        <pc:inkChg chg="add del">
          <ac:chgData name="Viet Anh Nguyen" userId="b95f61ff061388d5" providerId="LiveId" clId="{365AB353-4AB0-48AF-A7AE-D4BD8981FA8C}" dt="2022-03-04T08:45:49.822" v="1170"/>
          <ac:inkMkLst>
            <pc:docMk/>
            <pc:sldMk cId="3666390077" sldId="337"/>
            <ac:inkMk id="88" creationId="{4B7B0339-050C-49E4-9A68-89D87582525F}"/>
          </ac:inkMkLst>
        </pc:inkChg>
        <pc:inkChg chg="add">
          <ac:chgData name="Viet Anh Nguyen" userId="b95f61ff061388d5" providerId="LiveId" clId="{365AB353-4AB0-48AF-A7AE-D4BD8981FA8C}" dt="2022-03-04T08:45:49.822" v="1170"/>
          <ac:inkMkLst>
            <pc:docMk/>
            <pc:sldMk cId="3666390077" sldId="337"/>
            <ac:inkMk id="89" creationId="{5125BDC0-6150-447C-B72B-37AABF26885F}"/>
          </ac:inkMkLst>
        </pc:inkChg>
        <pc:inkChg chg="add del">
          <ac:chgData name="Viet Anh Nguyen" userId="b95f61ff061388d5" providerId="LiveId" clId="{365AB353-4AB0-48AF-A7AE-D4BD8981FA8C}" dt="2022-03-04T08:45:52.262" v="1175"/>
          <ac:inkMkLst>
            <pc:docMk/>
            <pc:sldMk cId="3666390077" sldId="337"/>
            <ac:inkMk id="90" creationId="{74007AB8-4133-4F07-8E3D-D3119572D554}"/>
          </ac:inkMkLst>
        </pc:inkChg>
        <pc:inkChg chg="add del">
          <ac:chgData name="Viet Anh Nguyen" userId="b95f61ff061388d5" providerId="LiveId" clId="{365AB353-4AB0-48AF-A7AE-D4BD8981FA8C}" dt="2022-03-04T08:45:52.262" v="1175"/>
          <ac:inkMkLst>
            <pc:docMk/>
            <pc:sldMk cId="3666390077" sldId="337"/>
            <ac:inkMk id="91" creationId="{F42BB13F-19FC-4B92-B459-76FE9C8C1FAB}"/>
          </ac:inkMkLst>
        </pc:inkChg>
        <pc:inkChg chg="add del">
          <ac:chgData name="Viet Anh Nguyen" userId="b95f61ff061388d5" providerId="LiveId" clId="{365AB353-4AB0-48AF-A7AE-D4BD8981FA8C}" dt="2022-03-04T08:45:52.262" v="1175"/>
          <ac:inkMkLst>
            <pc:docMk/>
            <pc:sldMk cId="3666390077" sldId="337"/>
            <ac:inkMk id="92" creationId="{508B87F8-0342-44D3-B9E2-EBA53E87462B}"/>
          </ac:inkMkLst>
        </pc:inkChg>
        <pc:inkChg chg="add">
          <ac:chgData name="Viet Anh Nguyen" userId="b95f61ff061388d5" providerId="LiveId" clId="{365AB353-4AB0-48AF-A7AE-D4BD8981FA8C}" dt="2022-03-04T08:45:51.341" v="1174" actId="9405"/>
          <ac:inkMkLst>
            <pc:docMk/>
            <pc:sldMk cId="3666390077" sldId="337"/>
            <ac:inkMk id="93" creationId="{3DA8F948-7C23-4EDE-ADC2-D2A65172B9D6}"/>
          </ac:inkMkLst>
        </pc:inkChg>
        <pc:inkChg chg="add">
          <ac:chgData name="Viet Anh Nguyen" userId="b95f61ff061388d5" providerId="LiveId" clId="{365AB353-4AB0-48AF-A7AE-D4BD8981FA8C}" dt="2022-03-04T08:45:52.262" v="1175"/>
          <ac:inkMkLst>
            <pc:docMk/>
            <pc:sldMk cId="3666390077" sldId="337"/>
            <ac:inkMk id="94" creationId="{A990A5DE-0F0C-4E40-A6D7-FA1930B5C067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6:11:18.535" v="1834" actId="9405"/>
        <pc:sldMkLst>
          <pc:docMk/>
          <pc:sldMk cId="2616406743" sldId="338"/>
        </pc:sldMkLst>
        <pc:spChg chg="del">
          <ac:chgData name="Viet Anh Nguyen" userId="b95f61ff061388d5" providerId="LiveId" clId="{365AB353-4AB0-48AF-A7AE-D4BD8981FA8C}" dt="2022-03-04T08:49:42.337" v="1177" actId="700"/>
          <ac:spMkLst>
            <pc:docMk/>
            <pc:sldMk cId="2616406743" sldId="338"/>
            <ac:spMk id="2" creationId="{918DEC3D-EFF5-43FB-BE63-489912315C04}"/>
          </ac:spMkLst>
        </pc:spChg>
        <pc:spChg chg="del">
          <ac:chgData name="Viet Anh Nguyen" userId="b95f61ff061388d5" providerId="LiveId" clId="{365AB353-4AB0-48AF-A7AE-D4BD8981FA8C}" dt="2022-03-04T08:49:42.337" v="1177" actId="700"/>
          <ac:spMkLst>
            <pc:docMk/>
            <pc:sldMk cId="2616406743" sldId="338"/>
            <ac:spMk id="3" creationId="{1139D7CF-60AF-4ED9-8C93-A9A27547358B}"/>
          </ac:spMkLst>
        </pc:spChg>
        <pc:inkChg chg="add">
          <ac:chgData name="Viet Anh Nguyen" userId="b95f61ff061388d5" providerId="LiveId" clId="{365AB353-4AB0-48AF-A7AE-D4BD8981FA8C}" dt="2022-03-07T06:10:05.972" v="1812" actId="9405"/>
          <ac:inkMkLst>
            <pc:docMk/>
            <pc:sldMk cId="2616406743" sldId="338"/>
            <ac:inkMk id="2" creationId="{CAB09BF3-1D97-4B6A-B8E9-4332C60C7DFA}"/>
          </ac:inkMkLst>
        </pc:inkChg>
        <pc:inkChg chg="add del">
          <ac:chgData name="Viet Anh Nguyen" userId="b95f61ff061388d5" providerId="LiveId" clId="{365AB353-4AB0-48AF-A7AE-D4BD8981FA8C}" dt="2022-03-07T06:10:08.077" v="1817"/>
          <ac:inkMkLst>
            <pc:docMk/>
            <pc:sldMk cId="2616406743" sldId="338"/>
            <ac:inkMk id="3" creationId="{D5CE9375-D2E2-4534-9C02-61C037FEA4F5}"/>
          </ac:inkMkLst>
        </pc:inkChg>
        <pc:inkChg chg="add del">
          <ac:chgData name="Viet Anh Nguyen" userId="b95f61ff061388d5" providerId="LiveId" clId="{365AB353-4AB0-48AF-A7AE-D4BD8981FA8C}" dt="2022-03-04T08:49:47.601" v="1181"/>
          <ac:inkMkLst>
            <pc:docMk/>
            <pc:sldMk cId="2616406743" sldId="338"/>
            <ac:inkMk id="4" creationId="{1F9C6502-FC5D-480F-A4B3-D064F429CF38}"/>
          </ac:inkMkLst>
        </pc:inkChg>
        <pc:inkChg chg="add del">
          <ac:chgData name="Viet Anh Nguyen" userId="b95f61ff061388d5" providerId="LiveId" clId="{365AB353-4AB0-48AF-A7AE-D4BD8981FA8C}" dt="2022-03-07T06:10:08.077" v="1817"/>
          <ac:inkMkLst>
            <pc:docMk/>
            <pc:sldMk cId="2616406743" sldId="338"/>
            <ac:inkMk id="4" creationId="{AF77E0D3-C5C7-46AB-95F6-D8F148C02D6B}"/>
          </ac:inkMkLst>
        </pc:inkChg>
        <pc:inkChg chg="add del">
          <ac:chgData name="Viet Anh Nguyen" userId="b95f61ff061388d5" providerId="LiveId" clId="{365AB353-4AB0-48AF-A7AE-D4BD8981FA8C}" dt="2022-03-04T08:49:47.601" v="1181"/>
          <ac:inkMkLst>
            <pc:docMk/>
            <pc:sldMk cId="2616406743" sldId="338"/>
            <ac:inkMk id="5" creationId="{36D45109-F231-4C93-9E61-37E0F39AB3D6}"/>
          </ac:inkMkLst>
        </pc:inkChg>
        <pc:inkChg chg="add del">
          <ac:chgData name="Viet Anh Nguyen" userId="b95f61ff061388d5" providerId="LiveId" clId="{365AB353-4AB0-48AF-A7AE-D4BD8981FA8C}" dt="2022-03-07T06:10:08.077" v="1817"/>
          <ac:inkMkLst>
            <pc:docMk/>
            <pc:sldMk cId="2616406743" sldId="338"/>
            <ac:inkMk id="5" creationId="{D87296D6-F699-45A4-B983-59E3511EAD2F}"/>
          </ac:inkMkLst>
        </pc:inkChg>
        <pc:inkChg chg="add del">
          <ac:chgData name="Viet Anh Nguyen" userId="b95f61ff061388d5" providerId="LiveId" clId="{365AB353-4AB0-48AF-A7AE-D4BD8981FA8C}" dt="2022-03-07T06:10:08.077" v="1817"/>
          <ac:inkMkLst>
            <pc:docMk/>
            <pc:sldMk cId="2616406743" sldId="338"/>
            <ac:inkMk id="6" creationId="{2C48092E-C74E-4BDC-A2A3-3A215C024E97}"/>
          </ac:inkMkLst>
        </pc:inkChg>
        <pc:inkChg chg="add del">
          <ac:chgData name="Viet Anh Nguyen" userId="b95f61ff061388d5" providerId="LiveId" clId="{365AB353-4AB0-48AF-A7AE-D4BD8981FA8C}" dt="2022-03-04T08:49:47.601" v="1181"/>
          <ac:inkMkLst>
            <pc:docMk/>
            <pc:sldMk cId="2616406743" sldId="338"/>
            <ac:inkMk id="6" creationId="{F72680A0-AC22-4F0F-A36B-B84F9CC65F63}"/>
          </ac:inkMkLst>
        </pc:inkChg>
        <pc:inkChg chg="add del">
          <ac:chgData name="Viet Anh Nguyen" userId="b95f61ff061388d5" providerId="LiveId" clId="{365AB353-4AB0-48AF-A7AE-D4BD8981FA8C}" dt="2022-03-04T08:49:50.100" v="1187"/>
          <ac:inkMkLst>
            <pc:docMk/>
            <pc:sldMk cId="2616406743" sldId="338"/>
            <ac:inkMk id="7" creationId="{C8B07506-443D-4159-AD57-ADF42443D6F0}"/>
          </ac:inkMkLst>
        </pc:inkChg>
        <pc:inkChg chg="add">
          <ac:chgData name="Viet Anh Nguyen" userId="b95f61ff061388d5" providerId="LiveId" clId="{365AB353-4AB0-48AF-A7AE-D4BD8981FA8C}" dt="2022-03-07T06:10:08.077" v="1817"/>
          <ac:inkMkLst>
            <pc:docMk/>
            <pc:sldMk cId="2616406743" sldId="338"/>
            <ac:inkMk id="7" creationId="{F073E297-9CB2-4A91-A9F0-2090EC5BD765}"/>
          </ac:inkMkLst>
        </pc:inkChg>
        <pc:inkChg chg="add del">
          <ac:chgData name="Viet Anh Nguyen" userId="b95f61ff061388d5" providerId="LiveId" clId="{365AB353-4AB0-48AF-A7AE-D4BD8981FA8C}" dt="2022-03-04T08:49:50.100" v="1187"/>
          <ac:inkMkLst>
            <pc:docMk/>
            <pc:sldMk cId="2616406743" sldId="338"/>
            <ac:inkMk id="8" creationId="{5D15F2A4-FF2C-491A-886E-79117C47C99B}"/>
          </ac:inkMkLst>
        </pc:inkChg>
        <pc:inkChg chg="add del">
          <ac:chgData name="Viet Anh Nguyen" userId="b95f61ff061388d5" providerId="LiveId" clId="{365AB353-4AB0-48AF-A7AE-D4BD8981FA8C}" dt="2022-03-07T06:10:10.099" v="1824"/>
          <ac:inkMkLst>
            <pc:docMk/>
            <pc:sldMk cId="2616406743" sldId="338"/>
            <ac:inkMk id="8" creationId="{C59A2D85-2F6D-4D46-8728-544BD300EFBC}"/>
          </ac:inkMkLst>
        </pc:inkChg>
        <pc:inkChg chg="add del">
          <ac:chgData name="Viet Anh Nguyen" userId="b95f61ff061388d5" providerId="LiveId" clId="{365AB353-4AB0-48AF-A7AE-D4BD8981FA8C}" dt="2022-03-04T08:49:50.100" v="1187"/>
          <ac:inkMkLst>
            <pc:docMk/>
            <pc:sldMk cId="2616406743" sldId="338"/>
            <ac:inkMk id="9" creationId="{49962EAF-705F-4FAA-A7D5-1460A79A1166}"/>
          </ac:inkMkLst>
        </pc:inkChg>
        <pc:inkChg chg="add del">
          <ac:chgData name="Viet Anh Nguyen" userId="b95f61ff061388d5" providerId="LiveId" clId="{365AB353-4AB0-48AF-A7AE-D4BD8981FA8C}" dt="2022-03-07T06:10:10.099" v="1824"/>
          <ac:inkMkLst>
            <pc:docMk/>
            <pc:sldMk cId="2616406743" sldId="338"/>
            <ac:inkMk id="9" creationId="{DE6EA7FD-0B2C-4C9C-87C4-9AF5884FE458}"/>
          </ac:inkMkLst>
        </pc:inkChg>
        <pc:inkChg chg="add">
          <ac:chgData name="Viet Anh Nguyen" userId="b95f61ff061388d5" providerId="LiveId" clId="{365AB353-4AB0-48AF-A7AE-D4BD8981FA8C}" dt="2022-03-04T08:49:48.865" v="1184" actId="9405"/>
          <ac:inkMkLst>
            <pc:docMk/>
            <pc:sldMk cId="2616406743" sldId="338"/>
            <ac:inkMk id="10" creationId="{1921755A-865C-46D8-9759-76E0CC0044ED}"/>
          </ac:inkMkLst>
        </pc:inkChg>
        <pc:inkChg chg="add del">
          <ac:chgData name="Viet Anh Nguyen" userId="b95f61ff061388d5" providerId="LiveId" clId="{365AB353-4AB0-48AF-A7AE-D4BD8981FA8C}" dt="2022-03-04T08:49:50.100" v="1187"/>
          <ac:inkMkLst>
            <pc:docMk/>
            <pc:sldMk cId="2616406743" sldId="338"/>
            <ac:inkMk id="11" creationId="{28E353A4-9C19-4892-B6A5-14424F46FD40}"/>
          </ac:inkMkLst>
        </pc:inkChg>
        <pc:inkChg chg="add del">
          <ac:chgData name="Viet Anh Nguyen" userId="b95f61ff061388d5" providerId="LiveId" clId="{365AB353-4AB0-48AF-A7AE-D4BD8981FA8C}" dt="2022-03-07T06:10:10.099" v="1824"/>
          <ac:inkMkLst>
            <pc:docMk/>
            <pc:sldMk cId="2616406743" sldId="338"/>
            <ac:inkMk id="11" creationId="{3862B316-8380-4581-8B8B-28F5E9164917}"/>
          </ac:inkMkLst>
        </pc:inkChg>
        <pc:inkChg chg="add del">
          <ac:chgData name="Viet Anh Nguyen" userId="b95f61ff061388d5" providerId="LiveId" clId="{365AB353-4AB0-48AF-A7AE-D4BD8981FA8C}" dt="2022-03-04T08:49:50.100" v="1187"/>
          <ac:inkMkLst>
            <pc:docMk/>
            <pc:sldMk cId="2616406743" sldId="338"/>
            <ac:inkMk id="12" creationId="{E1719B31-52EC-4111-B74D-8DB23C247716}"/>
          </ac:inkMkLst>
        </pc:inkChg>
        <pc:inkChg chg="add del">
          <ac:chgData name="Viet Anh Nguyen" userId="b95f61ff061388d5" providerId="LiveId" clId="{365AB353-4AB0-48AF-A7AE-D4BD8981FA8C}" dt="2022-03-07T06:10:10.099" v="1824"/>
          <ac:inkMkLst>
            <pc:docMk/>
            <pc:sldMk cId="2616406743" sldId="338"/>
            <ac:inkMk id="12" creationId="{F9149290-E336-43D4-B810-4D9A7ECFB5FB}"/>
          </ac:inkMkLst>
        </pc:inkChg>
        <pc:inkChg chg="add">
          <ac:chgData name="Viet Anh Nguyen" userId="b95f61ff061388d5" providerId="LiveId" clId="{365AB353-4AB0-48AF-A7AE-D4BD8981FA8C}" dt="2022-03-04T08:49:50.100" v="1187"/>
          <ac:inkMkLst>
            <pc:docMk/>
            <pc:sldMk cId="2616406743" sldId="338"/>
            <ac:inkMk id="13" creationId="{1E3E1ACF-277C-4E4A-B392-8AE3C52DA692}"/>
          </ac:inkMkLst>
        </pc:inkChg>
        <pc:inkChg chg="add">
          <ac:chgData name="Viet Anh Nguyen" userId="b95f61ff061388d5" providerId="LiveId" clId="{365AB353-4AB0-48AF-A7AE-D4BD8981FA8C}" dt="2022-03-07T06:10:09.443" v="1822" actId="9405"/>
          <ac:inkMkLst>
            <pc:docMk/>
            <pc:sldMk cId="2616406743" sldId="338"/>
            <ac:inkMk id="14" creationId="{18018F4E-78D7-42C9-AB37-29206C04574A}"/>
          </ac:inkMkLst>
        </pc:inkChg>
        <pc:inkChg chg="add del">
          <ac:chgData name="Viet Anh Nguyen" userId="b95f61ff061388d5" providerId="LiveId" clId="{365AB353-4AB0-48AF-A7AE-D4BD8981FA8C}" dt="2022-03-04T08:49:58.130" v="1194"/>
          <ac:inkMkLst>
            <pc:docMk/>
            <pc:sldMk cId="2616406743" sldId="338"/>
            <ac:inkMk id="14" creationId="{6019E9C4-4F4C-42F2-86E8-FF376556C5AA}"/>
          </ac:inkMkLst>
        </pc:inkChg>
        <pc:inkChg chg="add">
          <ac:chgData name="Viet Anh Nguyen" userId="b95f61ff061388d5" providerId="LiveId" clId="{365AB353-4AB0-48AF-A7AE-D4BD8981FA8C}" dt="2022-03-07T06:10:09.597" v="1823" actId="9405"/>
          <ac:inkMkLst>
            <pc:docMk/>
            <pc:sldMk cId="2616406743" sldId="338"/>
            <ac:inkMk id="15" creationId="{7B12F8F1-2246-44C6-BCFD-8DD0A3B6A5C4}"/>
          </ac:inkMkLst>
        </pc:inkChg>
        <pc:inkChg chg="add del">
          <ac:chgData name="Viet Anh Nguyen" userId="b95f61ff061388d5" providerId="LiveId" clId="{365AB353-4AB0-48AF-A7AE-D4BD8981FA8C}" dt="2022-03-04T08:49:58.130" v="1194"/>
          <ac:inkMkLst>
            <pc:docMk/>
            <pc:sldMk cId="2616406743" sldId="338"/>
            <ac:inkMk id="15" creationId="{E1E38B98-4C73-4991-9013-36D711E2D33B}"/>
          </ac:inkMkLst>
        </pc:inkChg>
        <pc:inkChg chg="add del">
          <ac:chgData name="Viet Anh Nguyen" userId="b95f61ff061388d5" providerId="LiveId" clId="{365AB353-4AB0-48AF-A7AE-D4BD8981FA8C}" dt="2022-03-04T08:49:58.130" v="1194"/>
          <ac:inkMkLst>
            <pc:docMk/>
            <pc:sldMk cId="2616406743" sldId="338"/>
            <ac:inkMk id="16" creationId="{7A00EB52-9ECF-454D-A775-2549D6883D82}"/>
          </ac:inkMkLst>
        </pc:inkChg>
        <pc:inkChg chg="add">
          <ac:chgData name="Viet Anh Nguyen" userId="b95f61ff061388d5" providerId="LiveId" clId="{365AB353-4AB0-48AF-A7AE-D4BD8981FA8C}" dt="2022-03-07T06:10:10.099" v="1824"/>
          <ac:inkMkLst>
            <pc:docMk/>
            <pc:sldMk cId="2616406743" sldId="338"/>
            <ac:inkMk id="16" creationId="{977C04C0-0E22-463A-AA24-32F413D33733}"/>
          </ac:inkMkLst>
        </pc:inkChg>
        <pc:inkChg chg="add del">
          <ac:chgData name="Viet Anh Nguyen" userId="b95f61ff061388d5" providerId="LiveId" clId="{365AB353-4AB0-48AF-A7AE-D4BD8981FA8C}" dt="2022-03-04T08:49:58.130" v="1194"/>
          <ac:inkMkLst>
            <pc:docMk/>
            <pc:sldMk cId="2616406743" sldId="338"/>
            <ac:inkMk id="17" creationId="{07CDF880-AF22-4FE7-858E-7F5429D642A3}"/>
          </ac:inkMkLst>
        </pc:inkChg>
        <pc:inkChg chg="add del">
          <ac:chgData name="Viet Anh Nguyen" userId="b95f61ff061388d5" providerId="LiveId" clId="{365AB353-4AB0-48AF-A7AE-D4BD8981FA8C}" dt="2022-03-07T06:10:12.630" v="1830"/>
          <ac:inkMkLst>
            <pc:docMk/>
            <pc:sldMk cId="2616406743" sldId="338"/>
            <ac:inkMk id="17" creationId="{10D60A6F-2CEF-42B2-8608-1DE8CC5AD74D}"/>
          </ac:inkMkLst>
        </pc:inkChg>
        <pc:inkChg chg="add">
          <ac:chgData name="Viet Anh Nguyen" userId="b95f61ff061388d5" providerId="LiveId" clId="{365AB353-4AB0-48AF-A7AE-D4BD8981FA8C}" dt="2022-03-04T08:49:57.147" v="1192" actId="9405"/>
          <ac:inkMkLst>
            <pc:docMk/>
            <pc:sldMk cId="2616406743" sldId="338"/>
            <ac:inkMk id="18" creationId="{5BF2B25E-5B33-4E06-A479-2516DE4825BF}"/>
          </ac:inkMkLst>
        </pc:inkChg>
        <pc:inkChg chg="add">
          <ac:chgData name="Viet Anh Nguyen" userId="b95f61ff061388d5" providerId="LiveId" clId="{365AB353-4AB0-48AF-A7AE-D4BD8981FA8C}" dt="2022-03-04T08:49:57.289" v="1193" actId="9405"/>
          <ac:inkMkLst>
            <pc:docMk/>
            <pc:sldMk cId="2616406743" sldId="338"/>
            <ac:inkMk id="19" creationId="{D471FEBD-7650-4277-8F0C-1D4A8B31A685}"/>
          </ac:inkMkLst>
        </pc:inkChg>
        <pc:inkChg chg="add">
          <ac:chgData name="Viet Anh Nguyen" userId="b95f61ff061388d5" providerId="LiveId" clId="{365AB353-4AB0-48AF-A7AE-D4BD8981FA8C}" dt="2022-03-04T08:49:58.130" v="1194"/>
          <ac:inkMkLst>
            <pc:docMk/>
            <pc:sldMk cId="2616406743" sldId="338"/>
            <ac:inkMk id="20" creationId="{545EC6BD-FE16-4390-BCD0-048EC6A04A39}"/>
          </ac:inkMkLst>
        </pc:inkChg>
        <pc:inkChg chg="add">
          <ac:chgData name="Viet Anh Nguyen" userId="b95f61ff061388d5" providerId="LiveId" clId="{365AB353-4AB0-48AF-A7AE-D4BD8981FA8C}" dt="2022-03-04T08:49:58.279" v="1195" actId="9405"/>
          <ac:inkMkLst>
            <pc:docMk/>
            <pc:sldMk cId="2616406743" sldId="338"/>
            <ac:inkMk id="21" creationId="{7E06EF7E-CAEE-4E05-963D-FD5A58543432}"/>
          </ac:inkMkLst>
        </pc:inkChg>
        <pc:inkChg chg="add del">
          <ac:chgData name="Viet Anh Nguyen" userId="b95f61ff061388d5" providerId="LiveId" clId="{365AB353-4AB0-48AF-A7AE-D4BD8981FA8C}" dt="2022-03-07T06:10:12.630" v="1830"/>
          <ac:inkMkLst>
            <pc:docMk/>
            <pc:sldMk cId="2616406743" sldId="338"/>
            <ac:inkMk id="22" creationId="{772FC962-854B-4B81-8DE1-4C3F6EF3CFA8}"/>
          </ac:inkMkLst>
        </pc:inkChg>
        <pc:inkChg chg="add del">
          <ac:chgData name="Viet Anh Nguyen" userId="b95f61ff061388d5" providerId="LiveId" clId="{365AB353-4AB0-48AF-A7AE-D4BD8981FA8C}" dt="2022-03-04T08:50:00.651" v="1200"/>
          <ac:inkMkLst>
            <pc:docMk/>
            <pc:sldMk cId="2616406743" sldId="338"/>
            <ac:inkMk id="22" creationId="{EB3D25E1-0D35-4986-983D-9926AA0B589C}"/>
          </ac:inkMkLst>
        </pc:inkChg>
        <pc:inkChg chg="add del">
          <ac:chgData name="Viet Anh Nguyen" userId="b95f61ff061388d5" providerId="LiveId" clId="{365AB353-4AB0-48AF-A7AE-D4BD8981FA8C}" dt="2022-03-04T08:50:00.651" v="1200"/>
          <ac:inkMkLst>
            <pc:docMk/>
            <pc:sldMk cId="2616406743" sldId="338"/>
            <ac:inkMk id="23" creationId="{2009893C-1681-4078-968A-B61C53DDE440}"/>
          </ac:inkMkLst>
        </pc:inkChg>
        <pc:inkChg chg="add del">
          <ac:chgData name="Viet Anh Nguyen" userId="b95f61ff061388d5" providerId="LiveId" clId="{365AB353-4AB0-48AF-A7AE-D4BD8981FA8C}" dt="2022-03-07T06:10:12.630" v="1830"/>
          <ac:inkMkLst>
            <pc:docMk/>
            <pc:sldMk cId="2616406743" sldId="338"/>
            <ac:inkMk id="23" creationId="{97FED054-A700-440A-BBD3-BAB6879D5FC0}"/>
          </ac:inkMkLst>
        </pc:inkChg>
        <pc:inkChg chg="add del">
          <ac:chgData name="Viet Anh Nguyen" userId="b95f61ff061388d5" providerId="LiveId" clId="{365AB353-4AB0-48AF-A7AE-D4BD8981FA8C}" dt="2022-03-07T06:10:12.630" v="1830"/>
          <ac:inkMkLst>
            <pc:docMk/>
            <pc:sldMk cId="2616406743" sldId="338"/>
            <ac:inkMk id="24" creationId="{04200DD2-B885-449D-BAAF-1A290F731E75}"/>
          </ac:inkMkLst>
        </pc:inkChg>
        <pc:inkChg chg="add del">
          <ac:chgData name="Viet Anh Nguyen" userId="b95f61ff061388d5" providerId="LiveId" clId="{365AB353-4AB0-48AF-A7AE-D4BD8981FA8C}" dt="2022-03-04T08:50:00.651" v="1200"/>
          <ac:inkMkLst>
            <pc:docMk/>
            <pc:sldMk cId="2616406743" sldId="338"/>
            <ac:inkMk id="24" creationId="{B33B45F1-E58C-4403-81BD-2E85ABD754E3}"/>
          </ac:inkMkLst>
        </pc:inkChg>
        <pc:inkChg chg="add del">
          <ac:chgData name="Viet Anh Nguyen" userId="b95f61ff061388d5" providerId="LiveId" clId="{365AB353-4AB0-48AF-A7AE-D4BD8981FA8C}" dt="2022-03-07T06:10:12.630" v="1830"/>
          <ac:inkMkLst>
            <pc:docMk/>
            <pc:sldMk cId="2616406743" sldId="338"/>
            <ac:inkMk id="25" creationId="{4644D5D4-D98B-4F94-A38B-7959BAFB6E7A}"/>
          </ac:inkMkLst>
        </pc:inkChg>
        <pc:inkChg chg="add del">
          <ac:chgData name="Viet Anh Nguyen" userId="b95f61ff061388d5" providerId="LiveId" clId="{365AB353-4AB0-48AF-A7AE-D4BD8981FA8C}" dt="2022-03-04T08:50:00.651" v="1200"/>
          <ac:inkMkLst>
            <pc:docMk/>
            <pc:sldMk cId="2616406743" sldId="338"/>
            <ac:inkMk id="25" creationId="{73F8F560-7CF0-4C30-AF44-0530EC685B6F}"/>
          </ac:inkMkLst>
        </pc:inkChg>
        <pc:inkChg chg="add">
          <ac:chgData name="Viet Anh Nguyen" userId="b95f61ff061388d5" providerId="LiveId" clId="{365AB353-4AB0-48AF-A7AE-D4BD8981FA8C}" dt="2022-03-07T06:10:12.630" v="1830"/>
          <ac:inkMkLst>
            <pc:docMk/>
            <pc:sldMk cId="2616406743" sldId="338"/>
            <ac:inkMk id="26" creationId="{538B8B0C-8F2A-4FB7-9F5B-50A86F3D96CB}"/>
          </ac:inkMkLst>
        </pc:inkChg>
        <pc:inkChg chg="add del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26" creationId="{A75A1D60-5871-441A-824A-6618C7CD6489}"/>
          </ac:inkMkLst>
        </pc:inkChg>
        <pc:inkChg chg="add del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27" creationId="{0B725F77-C029-4A60-937D-F5EB8F419FAB}"/>
          </ac:inkMkLst>
        </pc:inkChg>
        <pc:inkChg chg="add del">
          <ac:chgData name="Viet Anh Nguyen" userId="b95f61ff061388d5" providerId="LiveId" clId="{365AB353-4AB0-48AF-A7AE-D4BD8981FA8C}" dt="2022-03-07T06:10:13.716" v="1833"/>
          <ac:inkMkLst>
            <pc:docMk/>
            <pc:sldMk cId="2616406743" sldId="338"/>
            <ac:inkMk id="27" creationId="{1058BDDD-02A2-459B-A4DA-B06309D3EA28}"/>
          </ac:inkMkLst>
        </pc:inkChg>
        <pc:inkChg chg="add del">
          <ac:chgData name="Viet Anh Nguyen" userId="b95f61ff061388d5" providerId="LiveId" clId="{365AB353-4AB0-48AF-A7AE-D4BD8981FA8C}" dt="2022-03-07T06:10:13.716" v="1833"/>
          <ac:inkMkLst>
            <pc:docMk/>
            <pc:sldMk cId="2616406743" sldId="338"/>
            <ac:inkMk id="28" creationId="{0C42C748-77E1-4CF6-8638-8AD681256CF3}"/>
          </ac:inkMkLst>
        </pc:inkChg>
        <pc:inkChg chg="add del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28" creationId="{CA4C74C2-B56B-4347-A30F-1F4459A86519}"/>
          </ac:inkMkLst>
        </pc:inkChg>
        <pc:inkChg chg="add del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29" creationId="{FA0199E0-4724-4659-AB4C-7E87A17ED7EF}"/>
          </ac:inkMkLst>
        </pc:inkChg>
        <pc:inkChg chg="add">
          <ac:chgData name="Viet Anh Nguyen" userId="b95f61ff061388d5" providerId="LiveId" clId="{365AB353-4AB0-48AF-A7AE-D4BD8981FA8C}" dt="2022-03-07T06:10:13.716" v="1833"/>
          <ac:inkMkLst>
            <pc:docMk/>
            <pc:sldMk cId="2616406743" sldId="338"/>
            <ac:inkMk id="29" creationId="{FAF18FE7-4274-43E0-B89E-5322D11FAA84}"/>
          </ac:inkMkLst>
        </pc:inkChg>
        <pc:inkChg chg="add">
          <ac:chgData name="Viet Anh Nguyen" userId="b95f61ff061388d5" providerId="LiveId" clId="{365AB353-4AB0-48AF-A7AE-D4BD8981FA8C}" dt="2022-03-07T06:11:18.535" v="1834" actId="9405"/>
          <ac:inkMkLst>
            <pc:docMk/>
            <pc:sldMk cId="2616406743" sldId="338"/>
            <ac:inkMk id="30" creationId="{080D1295-3AB1-499B-AA2D-59C3EAE46A34}"/>
          </ac:inkMkLst>
        </pc:inkChg>
        <pc:inkChg chg="add del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30" creationId="{7AA05C2B-BC2E-4296-8372-DE0A2EDC8192}"/>
          </ac:inkMkLst>
        </pc:inkChg>
        <pc:inkChg chg="add del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31" creationId="{B3F6FF1D-56F9-4963-91B6-C7C3EE9885E8}"/>
          </ac:inkMkLst>
        </pc:inkChg>
        <pc:inkChg chg="add del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32" creationId="{AB62C63D-30A3-4FA7-8760-B4E3A5D0382E}"/>
          </ac:inkMkLst>
        </pc:inkChg>
        <pc:inkChg chg="add del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33" creationId="{A23B9F0A-A62E-4BE3-80C1-5591C2DD6115}"/>
          </ac:inkMkLst>
        </pc:inkChg>
        <pc:inkChg chg="add del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34" creationId="{CD31CBA4-1659-49E5-B1D7-F1DFDCCE62DD}"/>
          </ac:inkMkLst>
        </pc:inkChg>
        <pc:inkChg chg="add del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35" creationId="{4032C8DC-510D-434F-9DBD-23627A5C262A}"/>
          </ac:inkMkLst>
        </pc:inkChg>
        <pc:inkChg chg="add">
          <ac:chgData name="Viet Anh Nguyen" userId="b95f61ff061388d5" providerId="LiveId" clId="{365AB353-4AB0-48AF-A7AE-D4BD8981FA8C}" dt="2022-03-04T08:50:04.681" v="1209"/>
          <ac:inkMkLst>
            <pc:docMk/>
            <pc:sldMk cId="2616406743" sldId="338"/>
            <ac:inkMk id="36" creationId="{540D8F1F-9D0F-407E-A6CE-36CAA484E7DA}"/>
          </ac:inkMkLst>
        </pc:inkChg>
        <pc:inkChg chg="add del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37" creationId="{1D85DE2E-18FB-4339-BD5A-7730CB3AE0DE}"/>
          </ac:inkMkLst>
        </pc:inkChg>
        <pc:inkChg chg="add del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38" creationId="{523302B1-BA0E-4786-834D-1C348E248AD5}"/>
          </ac:inkMkLst>
        </pc:inkChg>
        <pc:inkChg chg="add del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39" creationId="{2D97CECD-F0B7-470E-8657-5F7E284D91F4}"/>
          </ac:inkMkLst>
        </pc:inkChg>
        <pc:inkChg chg="add del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40" creationId="{5F390CC1-FB63-44D9-ABAB-28D3229D5EAF}"/>
          </ac:inkMkLst>
        </pc:inkChg>
        <pc:inkChg chg="add">
          <ac:chgData name="Viet Anh Nguyen" userId="b95f61ff061388d5" providerId="LiveId" clId="{365AB353-4AB0-48AF-A7AE-D4BD8981FA8C}" dt="2022-03-04T08:50:06.203" v="1214"/>
          <ac:inkMkLst>
            <pc:docMk/>
            <pc:sldMk cId="2616406743" sldId="338"/>
            <ac:inkMk id="41" creationId="{C9604EEF-93A4-4271-A0EB-62C648695821}"/>
          </ac:inkMkLst>
        </pc:inkChg>
        <pc:inkChg chg="add del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42" creationId="{36DD106D-7390-4E9C-A954-0E591E31D219}"/>
          </ac:inkMkLst>
        </pc:inkChg>
        <pc:inkChg chg="add del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43" creationId="{BBB1C832-E5F2-4115-9E1F-6F7CCC048E4D}"/>
          </ac:inkMkLst>
        </pc:inkChg>
        <pc:inkChg chg="add del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44" creationId="{93235B97-28B8-4FEC-BB6D-60BECBABE080}"/>
          </ac:inkMkLst>
        </pc:inkChg>
        <pc:inkChg chg="add del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45" creationId="{C95F8202-7999-4398-A2BE-5AFCD3FBF374}"/>
          </ac:inkMkLst>
        </pc:inkChg>
        <pc:inkChg chg="add">
          <ac:chgData name="Viet Anh Nguyen" userId="b95f61ff061388d5" providerId="LiveId" clId="{365AB353-4AB0-48AF-A7AE-D4BD8981FA8C}" dt="2022-03-04T08:50:07.132" v="1219" actId="9405"/>
          <ac:inkMkLst>
            <pc:docMk/>
            <pc:sldMk cId="2616406743" sldId="338"/>
            <ac:inkMk id="46" creationId="{4905636E-E043-4BBD-9AD3-B3F4400A8963}"/>
          </ac:inkMkLst>
        </pc:inkChg>
        <pc:inkChg chg="add">
          <ac:chgData name="Viet Anh Nguyen" userId="b95f61ff061388d5" providerId="LiveId" clId="{365AB353-4AB0-48AF-A7AE-D4BD8981FA8C}" dt="2022-03-04T08:50:07.279" v="1220" actId="9405"/>
          <ac:inkMkLst>
            <pc:docMk/>
            <pc:sldMk cId="2616406743" sldId="338"/>
            <ac:inkMk id="47" creationId="{4980D415-AF04-4DA4-8AC3-8F677717EA80}"/>
          </ac:inkMkLst>
        </pc:inkChg>
        <pc:inkChg chg="add">
          <ac:chgData name="Viet Anh Nguyen" userId="b95f61ff061388d5" providerId="LiveId" clId="{365AB353-4AB0-48AF-A7AE-D4BD8981FA8C}" dt="2022-03-04T08:50:07.958" v="1221" actId="9405"/>
          <ac:inkMkLst>
            <pc:docMk/>
            <pc:sldMk cId="2616406743" sldId="338"/>
            <ac:inkMk id="48" creationId="{9DBF48F1-110C-426D-81E3-AEAE6664F7B5}"/>
          </ac:inkMkLst>
        </pc:inkChg>
        <pc:inkChg chg="add del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49" creationId="{527D478D-05A6-495E-9D7B-FA7ADADBF4DC}"/>
          </ac:inkMkLst>
        </pc:inkChg>
        <pc:inkChg chg="add del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50" creationId="{BCB5CFB2-FC9F-49E8-8080-1C812F1242B9}"/>
          </ac:inkMkLst>
        </pc:inkChg>
        <pc:inkChg chg="add del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51" creationId="{ABC436D5-A8D0-4131-BC7B-6CB1B4E9D29E}"/>
          </ac:inkMkLst>
        </pc:inkChg>
        <pc:inkChg chg="add del">
          <ac:chgData name="Viet Anh Nguyen" userId="b95f61ff061388d5" providerId="LiveId" clId="{365AB353-4AB0-48AF-A7AE-D4BD8981FA8C}" dt="2022-03-04T08:50:10.208" v="1228"/>
          <ac:inkMkLst>
            <pc:docMk/>
            <pc:sldMk cId="2616406743" sldId="338"/>
            <ac:inkMk id="52" creationId="{021B69BD-708B-4542-9663-C1C526201261}"/>
          </ac:inkMkLst>
        </pc:inkChg>
        <pc:inkChg chg="add">
          <ac:chgData name="Viet Anh Nguyen" userId="b95f61ff061388d5" providerId="LiveId" clId="{365AB353-4AB0-48AF-A7AE-D4BD8981FA8C}" dt="2022-03-04T08:50:09.222" v="1225"/>
          <ac:inkMkLst>
            <pc:docMk/>
            <pc:sldMk cId="2616406743" sldId="338"/>
            <ac:inkMk id="53" creationId="{4068F55F-7002-4F42-949C-6BDFE12A3321}"/>
          </ac:inkMkLst>
        </pc:inkChg>
        <pc:inkChg chg="add del">
          <ac:chgData name="Viet Anh Nguyen" userId="b95f61ff061388d5" providerId="LiveId" clId="{365AB353-4AB0-48AF-A7AE-D4BD8981FA8C}" dt="2022-03-04T08:50:10.208" v="1228"/>
          <ac:inkMkLst>
            <pc:docMk/>
            <pc:sldMk cId="2616406743" sldId="338"/>
            <ac:inkMk id="54" creationId="{8F7B1186-5693-4EC2-B12E-5DCEE8127C08}"/>
          </ac:inkMkLst>
        </pc:inkChg>
        <pc:inkChg chg="add del">
          <ac:chgData name="Viet Anh Nguyen" userId="b95f61ff061388d5" providerId="LiveId" clId="{365AB353-4AB0-48AF-A7AE-D4BD8981FA8C}" dt="2022-03-04T08:50:10.208" v="1228"/>
          <ac:inkMkLst>
            <pc:docMk/>
            <pc:sldMk cId="2616406743" sldId="338"/>
            <ac:inkMk id="55" creationId="{63012022-4CE1-4E99-A290-4A24EEDE3012}"/>
          </ac:inkMkLst>
        </pc:inkChg>
        <pc:inkChg chg="add">
          <ac:chgData name="Viet Anh Nguyen" userId="b95f61ff061388d5" providerId="LiveId" clId="{365AB353-4AB0-48AF-A7AE-D4BD8981FA8C}" dt="2022-03-04T08:50:10.208" v="1228"/>
          <ac:inkMkLst>
            <pc:docMk/>
            <pc:sldMk cId="2616406743" sldId="338"/>
            <ac:inkMk id="56" creationId="{D3887454-8783-489A-9FC1-6F1C418C30ED}"/>
          </ac:inkMkLst>
        </pc:inkChg>
        <pc:inkChg chg="add del">
          <ac:chgData name="Viet Anh Nguyen" userId="b95f61ff061388d5" providerId="LiveId" clId="{365AB353-4AB0-48AF-A7AE-D4BD8981FA8C}" dt="2022-03-04T08:50:12.401" v="1232"/>
          <ac:inkMkLst>
            <pc:docMk/>
            <pc:sldMk cId="2616406743" sldId="338"/>
            <ac:inkMk id="57" creationId="{5E6F41CA-F069-4071-AB58-CF9F2C865B00}"/>
          </ac:inkMkLst>
        </pc:inkChg>
        <pc:inkChg chg="add del">
          <ac:chgData name="Viet Anh Nguyen" userId="b95f61ff061388d5" providerId="LiveId" clId="{365AB353-4AB0-48AF-A7AE-D4BD8981FA8C}" dt="2022-03-04T08:50:12.401" v="1232"/>
          <ac:inkMkLst>
            <pc:docMk/>
            <pc:sldMk cId="2616406743" sldId="338"/>
            <ac:inkMk id="58" creationId="{D62DCF29-A013-48A6-85CB-AB06B3B2D95D}"/>
          </ac:inkMkLst>
        </pc:inkChg>
        <pc:inkChg chg="add del">
          <ac:chgData name="Viet Anh Nguyen" userId="b95f61ff061388d5" providerId="LiveId" clId="{365AB353-4AB0-48AF-A7AE-D4BD8981FA8C}" dt="2022-03-04T08:50:12.401" v="1232"/>
          <ac:inkMkLst>
            <pc:docMk/>
            <pc:sldMk cId="2616406743" sldId="338"/>
            <ac:inkMk id="59" creationId="{598492D0-3BDF-4C4E-A580-FD9B36D4575C}"/>
          </ac:inkMkLst>
        </pc:inkChg>
        <pc:inkChg chg="add">
          <ac:chgData name="Viet Anh Nguyen" userId="b95f61ff061388d5" providerId="LiveId" clId="{365AB353-4AB0-48AF-A7AE-D4BD8981FA8C}" dt="2022-03-04T08:50:12.401" v="1232"/>
          <ac:inkMkLst>
            <pc:docMk/>
            <pc:sldMk cId="2616406743" sldId="338"/>
            <ac:inkMk id="60" creationId="{98D2D362-7A6F-42D8-A7C0-961E064ECAED}"/>
          </ac:inkMkLst>
        </pc:inkChg>
        <pc:inkChg chg="add del">
          <ac:chgData name="Viet Anh Nguyen" userId="b95f61ff061388d5" providerId="LiveId" clId="{365AB353-4AB0-48AF-A7AE-D4BD8981FA8C}" dt="2022-03-04T08:50:14.108" v="1236"/>
          <ac:inkMkLst>
            <pc:docMk/>
            <pc:sldMk cId="2616406743" sldId="338"/>
            <ac:inkMk id="61" creationId="{EE1FC18C-28CF-495B-B2F4-7B6F1F6531A5}"/>
          </ac:inkMkLst>
        </pc:inkChg>
        <pc:inkChg chg="add del">
          <ac:chgData name="Viet Anh Nguyen" userId="b95f61ff061388d5" providerId="LiveId" clId="{365AB353-4AB0-48AF-A7AE-D4BD8981FA8C}" dt="2022-03-04T08:50:14.108" v="1236"/>
          <ac:inkMkLst>
            <pc:docMk/>
            <pc:sldMk cId="2616406743" sldId="338"/>
            <ac:inkMk id="62" creationId="{5C1A8A18-59D1-4F82-AD6F-BD1C3ECFAB4B}"/>
          </ac:inkMkLst>
        </pc:inkChg>
        <pc:inkChg chg="add del">
          <ac:chgData name="Viet Anh Nguyen" userId="b95f61ff061388d5" providerId="LiveId" clId="{365AB353-4AB0-48AF-A7AE-D4BD8981FA8C}" dt="2022-03-04T08:50:14.108" v="1236"/>
          <ac:inkMkLst>
            <pc:docMk/>
            <pc:sldMk cId="2616406743" sldId="338"/>
            <ac:inkMk id="63" creationId="{EE1B685C-AD7F-494E-A88C-9F74CF0FE392}"/>
          </ac:inkMkLst>
        </pc:inkChg>
        <pc:inkChg chg="add">
          <ac:chgData name="Viet Anh Nguyen" userId="b95f61ff061388d5" providerId="LiveId" clId="{365AB353-4AB0-48AF-A7AE-D4BD8981FA8C}" dt="2022-03-04T08:50:14.108" v="1236"/>
          <ac:inkMkLst>
            <pc:docMk/>
            <pc:sldMk cId="2616406743" sldId="338"/>
            <ac:inkMk id="64" creationId="{EC58A358-9CE6-4135-8227-AEE972CAE280}"/>
          </ac:inkMkLst>
        </pc:inkChg>
        <pc:inkChg chg="add del">
          <ac:chgData name="Viet Anh Nguyen" userId="b95f61ff061388d5" providerId="LiveId" clId="{365AB353-4AB0-48AF-A7AE-D4BD8981FA8C}" dt="2022-03-04T08:50:16.446" v="1242"/>
          <ac:inkMkLst>
            <pc:docMk/>
            <pc:sldMk cId="2616406743" sldId="338"/>
            <ac:inkMk id="65" creationId="{ADF980F4-D2B8-4204-B204-60859FB61DAC}"/>
          </ac:inkMkLst>
        </pc:inkChg>
        <pc:inkChg chg="add del">
          <ac:chgData name="Viet Anh Nguyen" userId="b95f61ff061388d5" providerId="LiveId" clId="{365AB353-4AB0-48AF-A7AE-D4BD8981FA8C}" dt="2022-03-04T08:50:16.446" v="1242"/>
          <ac:inkMkLst>
            <pc:docMk/>
            <pc:sldMk cId="2616406743" sldId="338"/>
            <ac:inkMk id="66" creationId="{6A5C6E46-839F-4051-865C-70BB80F996F0}"/>
          </ac:inkMkLst>
        </pc:inkChg>
        <pc:inkChg chg="add del">
          <ac:chgData name="Viet Anh Nguyen" userId="b95f61ff061388d5" providerId="LiveId" clId="{365AB353-4AB0-48AF-A7AE-D4BD8981FA8C}" dt="2022-03-04T08:50:16.446" v="1242"/>
          <ac:inkMkLst>
            <pc:docMk/>
            <pc:sldMk cId="2616406743" sldId="338"/>
            <ac:inkMk id="67" creationId="{34DCAEAA-FCE9-4256-AC10-674CA1BC31E1}"/>
          </ac:inkMkLst>
        </pc:inkChg>
        <pc:inkChg chg="add del">
          <ac:chgData name="Viet Anh Nguyen" userId="b95f61ff061388d5" providerId="LiveId" clId="{365AB353-4AB0-48AF-A7AE-D4BD8981FA8C}" dt="2022-03-04T08:50:16.446" v="1242"/>
          <ac:inkMkLst>
            <pc:docMk/>
            <pc:sldMk cId="2616406743" sldId="338"/>
            <ac:inkMk id="68" creationId="{8398E3A3-8843-4313-BD6E-EC8E1BD88772}"/>
          </ac:inkMkLst>
        </pc:inkChg>
        <pc:inkChg chg="add del">
          <ac:chgData name="Viet Anh Nguyen" userId="b95f61ff061388d5" providerId="LiveId" clId="{365AB353-4AB0-48AF-A7AE-D4BD8981FA8C}" dt="2022-03-04T08:50:16.446" v="1242"/>
          <ac:inkMkLst>
            <pc:docMk/>
            <pc:sldMk cId="2616406743" sldId="338"/>
            <ac:inkMk id="69" creationId="{34D9D372-BF0D-48D5-B457-BDF2E4D426D4}"/>
          </ac:inkMkLst>
        </pc:inkChg>
        <pc:inkChg chg="add">
          <ac:chgData name="Viet Anh Nguyen" userId="b95f61ff061388d5" providerId="LiveId" clId="{365AB353-4AB0-48AF-A7AE-D4BD8981FA8C}" dt="2022-03-04T08:50:16.446" v="1242"/>
          <ac:inkMkLst>
            <pc:docMk/>
            <pc:sldMk cId="2616406743" sldId="338"/>
            <ac:inkMk id="70" creationId="{702B8965-2A20-4AAE-851A-DD99E524DB88}"/>
          </ac:inkMkLst>
        </pc:inkChg>
        <pc:inkChg chg="add del">
          <ac:chgData name="Viet Anh Nguyen" userId="b95f61ff061388d5" providerId="LiveId" clId="{365AB353-4AB0-48AF-A7AE-D4BD8981FA8C}" dt="2022-03-04T08:50:18.685" v="1246"/>
          <ac:inkMkLst>
            <pc:docMk/>
            <pc:sldMk cId="2616406743" sldId="338"/>
            <ac:inkMk id="71" creationId="{16EB1F71-63E4-4132-B1CF-1D8EA0498339}"/>
          </ac:inkMkLst>
        </pc:inkChg>
        <pc:inkChg chg="add del">
          <ac:chgData name="Viet Anh Nguyen" userId="b95f61ff061388d5" providerId="LiveId" clId="{365AB353-4AB0-48AF-A7AE-D4BD8981FA8C}" dt="2022-03-04T08:50:18.685" v="1246"/>
          <ac:inkMkLst>
            <pc:docMk/>
            <pc:sldMk cId="2616406743" sldId="338"/>
            <ac:inkMk id="72" creationId="{5B79E93B-0B68-479F-AFE9-7FC79C35ADEC}"/>
          </ac:inkMkLst>
        </pc:inkChg>
        <pc:inkChg chg="add del">
          <ac:chgData name="Viet Anh Nguyen" userId="b95f61ff061388d5" providerId="LiveId" clId="{365AB353-4AB0-48AF-A7AE-D4BD8981FA8C}" dt="2022-03-04T08:50:18.685" v="1246"/>
          <ac:inkMkLst>
            <pc:docMk/>
            <pc:sldMk cId="2616406743" sldId="338"/>
            <ac:inkMk id="73" creationId="{65E1F1A5-7FFC-40C2-B728-87CD3AF696AB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74" creationId="{8E7527E8-E9AE-46BE-8390-A93237F09814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75" creationId="{6D908F35-CAB9-49E4-921E-429FFEF47A10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76" creationId="{2330C31C-11A6-46A5-A915-329FB0FC063D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77" creationId="{093608CB-AA34-4C93-8F5F-49CE2BB5077D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78" creationId="{33AA8C24-74E2-4D0B-AD7E-FF24FEE0DCCC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79" creationId="{117470D8-09A9-4636-9E16-A42A941F8AB8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80" creationId="{EE4C81FA-49FD-4401-818C-877EC9E0F538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81" creationId="{21A00930-0168-4B43-99B0-BC46A045DB7D}"/>
          </ac:inkMkLst>
        </pc:inkChg>
        <pc:inkChg chg="add del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82" creationId="{A1CA4F65-5C50-41E1-8F41-FD059150B5F1}"/>
          </ac:inkMkLst>
        </pc:inkChg>
        <pc:inkChg chg="add del">
          <ac:chgData name="Viet Anh Nguyen" userId="b95f61ff061388d5" providerId="LiveId" clId="{365AB353-4AB0-48AF-A7AE-D4BD8981FA8C}" dt="2022-03-04T08:50:22.640" v="1257"/>
          <ac:inkMkLst>
            <pc:docMk/>
            <pc:sldMk cId="2616406743" sldId="338"/>
            <ac:inkMk id="83" creationId="{7D192E01-F76C-4373-9135-F3421E8198D8}"/>
          </ac:inkMkLst>
        </pc:inkChg>
        <pc:inkChg chg="add">
          <ac:chgData name="Viet Anh Nguyen" userId="b95f61ff061388d5" providerId="LiveId" clId="{365AB353-4AB0-48AF-A7AE-D4BD8981FA8C}" dt="2022-03-04T08:50:21.679" v="1255"/>
          <ac:inkMkLst>
            <pc:docMk/>
            <pc:sldMk cId="2616406743" sldId="338"/>
            <ac:inkMk id="84" creationId="{BB030DF2-E2E6-46FC-8D6C-83D30A0CA9FA}"/>
          </ac:inkMkLst>
        </pc:inkChg>
        <pc:inkChg chg="add del">
          <ac:chgData name="Viet Anh Nguyen" userId="b95f61ff061388d5" providerId="LiveId" clId="{365AB353-4AB0-48AF-A7AE-D4BD8981FA8C}" dt="2022-03-04T08:50:22.640" v="1257"/>
          <ac:inkMkLst>
            <pc:docMk/>
            <pc:sldMk cId="2616406743" sldId="338"/>
            <ac:inkMk id="85" creationId="{0207D9A8-1284-4A74-B0B1-7F8987566826}"/>
          </ac:inkMkLst>
        </pc:inkChg>
        <pc:inkChg chg="add">
          <ac:chgData name="Viet Anh Nguyen" userId="b95f61ff061388d5" providerId="LiveId" clId="{365AB353-4AB0-48AF-A7AE-D4BD8981FA8C}" dt="2022-03-04T08:50:22.640" v="1257"/>
          <ac:inkMkLst>
            <pc:docMk/>
            <pc:sldMk cId="2616406743" sldId="338"/>
            <ac:inkMk id="86" creationId="{0C7E1601-416A-49BB-BE5C-149504B69F24}"/>
          </ac:inkMkLst>
        </pc:inkChg>
        <pc:inkChg chg="add del">
          <ac:chgData name="Viet Anh Nguyen" userId="b95f61ff061388d5" providerId="LiveId" clId="{365AB353-4AB0-48AF-A7AE-D4BD8981FA8C}" dt="2022-03-04T08:50:24.974" v="1264"/>
          <ac:inkMkLst>
            <pc:docMk/>
            <pc:sldMk cId="2616406743" sldId="338"/>
            <ac:inkMk id="87" creationId="{ED632727-ABB3-4EF5-BB76-F842C20E8844}"/>
          </ac:inkMkLst>
        </pc:inkChg>
        <pc:inkChg chg="add del">
          <ac:chgData name="Viet Anh Nguyen" userId="b95f61ff061388d5" providerId="LiveId" clId="{365AB353-4AB0-48AF-A7AE-D4BD8981FA8C}" dt="2022-03-04T08:50:24.974" v="1264"/>
          <ac:inkMkLst>
            <pc:docMk/>
            <pc:sldMk cId="2616406743" sldId="338"/>
            <ac:inkMk id="88" creationId="{05F32253-785A-4008-B703-347DA033DEBB}"/>
          </ac:inkMkLst>
        </pc:inkChg>
        <pc:inkChg chg="add del">
          <ac:chgData name="Viet Anh Nguyen" userId="b95f61ff061388d5" providerId="LiveId" clId="{365AB353-4AB0-48AF-A7AE-D4BD8981FA8C}" dt="2022-03-04T08:50:24.974" v="1264"/>
          <ac:inkMkLst>
            <pc:docMk/>
            <pc:sldMk cId="2616406743" sldId="338"/>
            <ac:inkMk id="89" creationId="{225C996D-819A-444C-A83A-E5E9D0B84692}"/>
          </ac:inkMkLst>
        </pc:inkChg>
        <pc:inkChg chg="add del">
          <ac:chgData name="Viet Anh Nguyen" userId="b95f61ff061388d5" providerId="LiveId" clId="{365AB353-4AB0-48AF-A7AE-D4BD8981FA8C}" dt="2022-03-04T08:50:24.974" v="1264"/>
          <ac:inkMkLst>
            <pc:docMk/>
            <pc:sldMk cId="2616406743" sldId="338"/>
            <ac:inkMk id="90" creationId="{9934E633-AEA6-4612-B55E-8B374C635540}"/>
          </ac:inkMkLst>
        </pc:inkChg>
        <pc:inkChg chg="add del">
          <ac:chgData name="Viet Anh Nguyen" userId="b95f61ff061388d5" providerId="LiveId" clId="{365AB353-4AB0-48AF-A7AE-D4BD8981FA8C}" dt="2022-03-04T08:50:24.974" v="1264"/>
          <ac:inkMkLst>
            <pc:docMk/>
            <pc:sldMk cId="2616406743" sldId="338"/>
            <ac:inkMk id="91" creationId="{15322C22-07DA-4212-81F4-3FAA76678869}"/>
          </ac:inkMkLst>
        </pc:inkChg>
        <pc:inkChg chg="add del">
          <ac:chgData name="Viet Anh Nguyen" userId="b95f61ff061388d5" providerId="LiveId" clId="{365AB353-4AB0-48AF-A7AE-D4BD8981FA8C}" dt="2022-03-04T08:50:24.974" v="1264"/>
          <ac:inkMkLst>
            <pc:docMk/>
            <pc:sldMk cId="2616406743" sldId="338"/>
            <ac:inkMk id="92" creationId="{F92F0ECB-4F24-45DA-AC54-E482E4735D29}"/>
          </ac:inkMkLst>
        </pc:inkChg>
        <pc:inkChg chg="add del">
          <ac:chgData name="Viet Anh Nguyen" userId="b95f61ff061388d5" providerId="LiveId" clId="{365AB353-4AB0-48AF-A7AE-D4BD8981FA8C}" dt="2022-03-04T08:50:26.602" v="1269"/>
          <ac:inkMkLst>
            <pc:docMk/>
            <pc:sldMk cId="2616406743" sldId="338"/>
            <ac:inkMk id="93" creationId="{56ED2388-244C-4C3C-90F1-98BF445280B3}"/>
          </ac:inkMkLst>
        </pc:inkChg>
        <pc:inkChg chg="add">
          <ac:chgData name="Viet Anh Nguyen" userId="b95f61ff061388d5" providerId="LiveId" clId="{365AB353-4AB0-48AF-A7AE-D4BD8981FA8C}" dt="2022-03-04T08:50:24.974" v="1264"/>
          <ac:inkMkLst>
            <pc:docMk/>
            <pc:sldMk cId="2616406743" sldId="338"/>
            <ac:inkMk id="94" creationId="{12DE5A38-ED17-4338-B8FD-CCAEB8473E16}"/>
          </ac:inkMkLst>
        </pc:inkChg>
        <pc:inkChg chg="add del">
          <ac:chgData name="Viet Anh Nguyen" userId="b95f61ff061388d5" providerId="LiveId" clId="{365AB353-4AB0-48AF-A7AE-D4BD8981FA8C}" dt="2022-03-04T08:50:26.602" v="1269"/>
          <ac:inkMkLst>
            <pc:docMk/>
            <pc:sldMk cId="2616406743" sldId="338"/>
            <ac:inkMk id="95" creationId="{F0E2760C-7C2A-40E8-89E5-50D814BE36E2}"/>
          </ac:inkMkLst>
        </pc:inkChg>
        <pc:inkChg chg="add del">
          <ac:chgData name="Viet Anh Nguyen" userId="b95f61ff061388d5" providerId="LiveId" clId="{365AB353-4AB0-48AF-A7AE-D4BD8981FA8C}" dt="2022-03-04T08:50:26.602" v="1269"/>
          <ac:inkMkLst>
            <pc:docMk/>
            <pc:sldMk cId="2616406743" sldId="338"/>
            <ac:inkMk id="96" creationId="{8E0AB326-E57F-42B4-A704-5F42780BFF54}"/>
          </ac:inkMkLst>
        </pc:inkChg>
        <pc:inkChg chg="add del">
          <ac:chgData name="Viet Anh Nguyen" userId="b95f61ff061388d5" providerId="LiveId" clId="{365AB353-4AB0-48AF-A7AE-D4BD8981FA8C}" dt="2022-03-04T08:50:26.602" v="1269"/>
          <ac:inkMkLst>
            <pc:docMk/>
            <pc:sldMk cId="2616406743" sldId="338"/>
            <ac:inkMk id="97" creationId="{79455802-2828-42ED-9BC8-5559149A1691}"/>
          </ac:inkMkLst>
        </pc:inkChg>
        <pc:inkChg chg="add">
          <ac:chgData name="Viet Anh Nguyen" userId="b95f61ff061388d5" providerId="LiveId" clId="{365AB353-4AB0-48AF-A7AE-D4BD8981FA8C}" dt="2022-03-04T08:50:26.047" v="1268" actId="9405"/>
          <ac:inkMkLst>
            <pc:docMk/>
            <pc:sldMk cId="2616406743" sldId="338"/>
            <ac:inkMk id="98" creationId="{D26DC132-C5F7-4D0D-A909-D15219E06E60}"/>
          </ac:inkMkLst>
        </pc:inkChg>
        <pc:inkChg chg="add">
          <ac:chgData name="Viet Anh Nguyen" userId="b95f61ff061388d5" providerId="LiveId" clId="{365AB353-4AB0-48AF-A7AE-D4BD8981FA8C}" dt="2022-03-04T08:50:26.602" v="1269"/>
          <ac:inkMkLst>
            <pc:docMk/>
            <pc:sldMk cId="2616406743" sldId="338"/>
            <ac:inkMk id="99" creationId="{0015F586-0CE0-48D5-B8F6-1171D568F557}"/>
          </ac:inkMkLst>
        </pc:inkChg>
        <pc:inkChg chg="add del">
          <ac:chgData name="Viet Anh Nguyen" userId="b95f61ff061388d5" providerId="LiveId" clId="{365AB353-4AB0-48AF-A7AE-D4BD8981FA8C}" dt="2022-03-04T08:50:33.521" v="1276"/>
          <ac:inkMkLst>
            <pc:docMk/>
            <pc:sldMk cId="2616406743" sldId="338"/>
            <ac:inkMk id="100" creationId="{A0D83C07-190D-41BE-9B54-009FDE31D244}"/>
          </ac:inkMkLst>
        </pc:inkChg>
        <pc:inkChg chg="add del">
          <ac:chgData name="Viet Anh Nguyen" userId="b95f61ff061388d5" providerId="LiveId" clId="{365AB353-4AB0-48AF-A7AE-D4BD8981FA8C}" dt="2022-03-04T08:50:33.521" v="1276"/>
          <ac:inkMkLst>
            <pc:docMk/>
            <pc:sldMk cId="2616406743" sldId="338"/>
            <ac:inkMk id="101" creationId="{103E6298-2C84-487B-9E6B-592469FC2F45}"/>
          </ac:inkMkLst>
        </pc:inkChg>
        <pc:inkChg chg="add del">
          <ac:chgData name="Viet Anh Nguyen" userId="b95f61ff061388d5" providerId="LiveId" clId="{365AB353-4AB0-48AF-A7AE-D4BD8981FA8C}" dt="2022-03-04T08:50:33.521" v="1276"/>
          <ac:inkMkLst>
            <pc:docMk/>
            <pc:sldMk cId="2616406743" sldId="338"/>
            <ac:inkMk id="102" creationId="{0D4D3FBB-7D68-4990-8EDE-D5F36D144BE8}"/>
          </ac:inkMkLst>
        </pc:inkChg>
        <pc:inkChg chg="add del">
          <ac:chgData name="Viet Anh Nguyen" userId="b95f61ff061388d5" providerId="LiveId" clId="{365AB353-4AB0-48AF-A7AE-D4BD8981FA8C}" dt="2022-03-04T08:50:33.521" v="1276"/>
          <ac:inkMkLst>
            <pc:docMk/>
            <pc:sldMk cId="2616406743" sldId="338"/>
            <ac:inkMk id="103" creationId="{1482B066-AAFD-40EB-8F30-7DCC605D52CE}"/>
          </ac:inkMkLst>
        </pc:inkChg>
        <pc:inkChg chg="add del">
          <ac:chgData name="Viet Anh Nguyen" userId="b95f61ff061388d5" providerId="LiveId" clId="{365AB353-4AB0-48AF-A7AE-D4BD8981FA8C}" dt="2022-03-04T08:50:36.107" v="1282"/>
          <ac:inkMkLst>
            <pc:docMk/>
            <pc:sldMk cId="2616406743" sldId="338"/>
            <ac:inkMk id="104" creationId="{37D7848A-4E83-48A3-BB9F-6865188409A1}"/>
          </ac:inkMkLst>
        </pc:inkChg>
        <pc:inkChg chg="add del">
          <ac:chgData name="Viet Anh Nguyen" userId="b95f61ff061388d5" providerId="LiveId" clId="{365AB353-4AB0-48AF-A7AE-D4BD8981FA8C}" dt="2022-03-04T08:50:36.107" v="1282"/>
          <ac:inkMkLst>
            <pc:docMk/>
            <pc:sldMk cId="2616406743" sldId="338"/>
            <ac:inkMk id="105" creationId="{2D73BB60-329E-4C79-956A-C77D07728471}"/>
          </ac:inkMkLst>
        </pc:inkChg>
        <pc:inkChg chg="add">
          <ac:chgData name="Viet Anh Nguyen" userId="b95f61ff061388d5" providerId="LiveId" clId="{365AB353-4AB0-48AF-A7AE-D4BD8981FA8C}" dt="2022-03-04T08:50:33.521" v="1276"/>
          <ac:inkMkLst>
            <pc:docMk/>
            <pc:sldMk cId="2616406743" sldId="338"/>
            <ac:inkMk id="106" creationId="{9B739D16-382B-41D7-AF92-63A76664C908}"/>
          </ac:inkMkLst>
        </pc:inkChg>
        <pc:inkChg chg="add del">
          <ac:chgData name="Viet Anh Nguyen" userId="b95f61ff061388d5" providerId="LiveId" clId="{365AB353-4AB0-48AF-A7AE-D4BD8981FA8C}" dt="2022-03-04T08:50:36.107" v="1282"/>
          <ac:inkMkLst>
            <pc:docMk/>
            <pc:sldMk cId="2616406743" sldId="338"/>
            <ac:inkMk id="107" creationId="{89C2E72D-2A4E-4B30-960A-42105DFFE1E4}"/>
          </ac:inkMkLst>
        </pc:inkChg>
        <pc:inkChg chg="add del">
          <ac:chgData name="Viet Anh Nguyen" userId="b95f61ff061388d5" providerId="LiveId" clId="{365AB353-4AB0-48AF-A7AE-D4BD8981FA8C}" dt="2022-03-04T08:50:36.107" v="1282"/>
          <ac:inkMkLst>
            <pc:docMk/>
            <pc:sldMk cId="2616406743" sldId="338"/>
            <ac:inkMk id="108" creationId="{980D63FB-87E8-45BF-B183-1AA9D1734185}"/>
          </ac:inkMkLst>
        </pc:inkChg>
        <pc:inkChg chg="add del">
          <ac:chgData name="Viet Anh Nguyen" userId="b95f61ff061388d5" providerId="LiveId" clId="{365AB353-4AB0-48AF-A7AE-D4BD8981FA8C}" dt="2022-03-04T08:50:36.107" v="1282"/>
          <ac:inkMkLst>
            <pc:docMk/>
            <pc:sldMk cId="2616406743" sldId="338"/>
            <ac:inkMk id="109" creationId="{FED8965D-ABE4-4BFB-B587-F5FBC1ACF9B7}"/>
          </ac:inkMkLst>
        </pc:inkChg>
        <pc:inkChg chg="add del">
          <ac:chgData name="Viet Anh Nguyen" userId="b95f61ff061388d5" providerId="LiveId" clId="{365AB353-4AB0-48AF-A7AE-D4BD8981FA8C}" dt="2022-03-04T08:50:36.107" v="1282"/>
          <ac:inkMkLst>
            <pc:docMk/>
            <pc:sldMk cId="2616406743" sldId="338"/>
            <ac:inkMk id="110" creationId="{4739CF72-4C84-4D4C-B03B-00F2418A8B7A}"/>
          </ac:inkMkLst>
        </pc:inkChg>
        <pc:inkChg chg="add del">
          <ac:chgData name="Viet Anh Nguyen" userId="b95f61ff061388d5" providerId="LiveId" clId="{365AB353-4AB0-48AF-A7AE-D4BD8981FA8C}" dt="2022-03-04T08:50:37.141" v="1286"/>
          <ac:inkMkLst>
            <pc:docMk/>
            <pc:sldMk cId="2616406743" sldId="338"/>
            <ac:inkMk id="111" creationId="{6F285A9C-27DC-42AF-AA47-9B84085798D9}"/>
          </ac:inkMkLst>
        </pc:inkChg>
        <pc:inkChg chg="add">
          <ac:chgData name="Viet Anh Nguyen" userId="b95f61ff061388d5" providerId="LiveId" clId="{365AB353-4AB0-48AF-A7AE-D4BD8981FA8C}" dt="2022-03-04T08:50:36.107" v="1282"/>
          <ac:inkMkLst>
            <pc:docMk/>
            <pc:sldMk cId="2616406743" sldId="338"/>
            <ac:inkMk id="112" creationId="{2759F1F6-4D0B-4699-94C4-E79E65799D40}"/>
          </ac:inkMkLst>
        </pc:inkChg>
        <pc:inkChg chg="add del">
          <ac:chgData name="Viet Anh Nguyen" userId="b95f61ff061388d5" providerId="LiveId" clId="{365AB353-4AB0-48AF-A7AE-D4BD8981FA8C}" dt="2022-03-04T08:50:37.141" v="1286"/>
          <ac:inkMkLst>
            <pc:docMk/>
            <pc:sldMk cId="2616406743" sldId="338"/>
            <ac:inkMk id="113" creationId="{866D6E6D-CAA0-4FF7-9DF1-8D004F1AF130}"/>
          </ac:inkMkLst>
        </pc:inkChg>
        <pc:inkChg chg="add del">
          <ac:chgData name="Viet Anh Nguyen" userId="b95f61ff061388d5" providerId="LiveId" clId="{365AB353-4AB0-48AF-A7AE-D4BD8981FA8C}" dt="2022-03-04T08:50:37.141" v="1286"/>
          <ac:inkMkLst>
            <pc:docMk/>
            <pc:sldMk cId="2616406743" sldId="338"/>
            <ac:inkMk id="114" creationId="{5BAA9494-9484-40B3-91F0-19844BC44F37}"/>
          </ac:inkMkLst>
        </pc:inkChg>
        <pc:inkChg chg="add del">
          <ac:chgData name="Viet Anh Nguyen" userId="b95f61ff061388d5" providerId="LiveId" clId="{365AB353-4AB0-48AF-A7AE-D4BD8981FA8C}" dt="2022-03-04T08:50:37.141" v="1286"/>
          <ac:inkMkLst>
            <pc:docMk/>
            <pc:sldMk cId="2616406743" sldId="338"/>
            <ac:inkMk id="115" creationId="{71B73F41-BABC-422D-B0FC-BA4D348A4749}"/>
          </ac:inkMkLst>
        </pc:inkChg>
        <pc:inkChg chg="add">
          <ac:chgData name="Viet Anh Nguyen" userId="b95f61ff061388d5" providerId="LiveId" clId="{365AB353-4AB0-48AF-A7AE-D4BD8981FA8C}" dt="2022-03-04T08:50:37.141" v="1286"/>
          <ac:inkMkLst>
            <pc:docMk/>
            <pc:sldMk cId="2616406743" sldId="338"/>
            <ac:inkMk id="116" creationId="{0FDAFA9C-C666-4E4F-9459-5D8D6B743AA6}"/>
          </ac:inkMkLst>
        </pc:inkChg>
        <pc:inkChg chg="add">
          <ac:chgData name="Viet Anh Nguyen" userId="b95f61ff061388d5" providerId="LiveId" clId="{365AB353-4AB0-48AF-A7AE-D4BD8981FA8C}" dt="2022-03-04T08:50:37.606" v="1287" actId="9405"/>
          <ac:inkMkLst>
            <pc:docMk/>
            <pc:sldMk cId="2616406743" sldId="338"/>
            <ac:inkMk id="117" creationId="{4E8A1E50-E48A-4965-939A-DF6CA4EC5704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18" creationId="{901F3C8E-74C5-407C-B05A-5A8698958328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19" creationId="{0E58CCB1-DDC7-445E-B468-B3F2F02C9FC1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0" creationId="{C15B8094-F2EF-46E4-8FC1-27F0617B0B6F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1" creationId="{B368021F-7F6F-45A9-ADB7-439AAC78A72E}"/>
          </ac:inkMkLst>
        </pc:inkChg>
        <pc:inkChg chg="add">
          <ac:chgData name="Viet Anh Nguyen" userId="b95f61ff061388d5" providerId="LiveId" clId="{365AB353-4AB0-48AF-A7AE-D4BD8981FA8C}" dt="2022-03-04T08:50:39.510" v="1292" actId="9405"/>
          <ac:inkMkLst>
            <pc:docMk/>
            <pc:sldMk cId="2616406743" sldId="338"/>
            <ac:inkMk id="122" creationId="{CAE5F50B-70D0-4507-92FE-92E26E40AADF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3" creationId="{2AC57F9E-0E98-4D7D-853C-F810B306660C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4" creationId="{3CF7A52D-4C2A-40FE-AF6D-EC2DEF19E88E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5" creationId="{FFB8BF35-A920-4B12-AAAA-9CD5C06983A8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6" creationId="{F11586C0-8599-4655-9418-B1A10A946DC5}"/>
          </ac:inkMkLst>
        </pc:inkChg>
        <pc:inkChg chg="add del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7" creationId="{96916410-CEF8-464B-8774-48A668F23CED}"/>
          </ac:inkMkLst>
        </pc:inkChg>
        <pc:inkChg chg="add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8" creationId="{96C27381-C491-4E59-80DE-CF11879FC96F}"/>
          </ac:inkMkLst>
        </pc:inkChg>
        <pc:inkChg chg="add">
          <ac:chgData name="Viet Anh Nguyen" userId="b95f61ff061388d5" providerId="LiveId" clId="{365AB353-4AB0-48AF-A7AE-D4BD8981FA8C}" dt="2022-03-04T08:50:41.513" v="1298"/>
          <ac:inkMkLst>
            <pc:docMk/>
            <pc:sldMk cId="2616406743" sldId="338"/>
            <ac:inkMk id="129" creationId="{CBBAC32C-3728-4A07-B6D5-DAE8F90104BE}"/>
          </ac:inkMkLst>
        </pc:inkChg>
        <pc:inkChg chg="add del">
          <ac:chgData name="Viet Anh Nguyen" userId="b95f61ff061388d5" providerId="LiveId" clId="{365AB353-4AB0-48AF-A7AE-D4BD8981FA8C}" dt="2022-03-04T08:50:43.898" v="1301"/>
          <ac:inkMkLst>
            <pc:docMk/>
            <pc:sldMk cId="2616406743" sldId="338"/>
            <ac:inkMk id="130" creationId="{8FA67077-FCB4-49D9-822D-1A918D0C7037}"/>
          </ac:inkMkLst>
        </pc:inkChg>
        <pc:inkChg chg="add del">
          <ac:chgData name="Viet Anh Nguyen" userId="b95f61ff061388d5" providerId="LiveId" clId="{365AB353-4AB0-48AF-A7AE-D4BD8981FA8C}" dt="2022-03-04T08:50:43.898" v="1301"/>
          <ac:inkMkLst>
            <pc:docMk/>
            <pc:sldMk cId="2616406743" sldId="338"/>
            <ac:inkMk id="131" creationId="{97E1CF96-44CE-4872-9F68-DFAD08E51B1A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32" creationId="{D81648FB-DE3D-46F4-A62B-35A10FBF43F5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33" creationId="{5265B983-A7DD-4A88-8484-6B4BF4770EC7}"/>
          </ac:inkMkLst>
        </pc:inkChg>
        <pc:inkChg chg="add">
          <ac:chgData name="Viet Anh Nguyen" userId="b95f61ff061388d5" providerId="LiveId" clId="{365AB353-4AB0-48AF-A7AE-D4BD8981FA8C}" dt="2022-03-04T08:50:44.283" v="1303" actId="9405"/>
          <ac:inkMkLst>
            <pc:docMk/>
            <pc:sldMk cId="2616406743" sldId="338"/>
            <ac:inkMk id="134" creationId="{103F1217-DC27-48F8-8132-6F9AA888A7B2}"/>
          </ac:inkMkLst>
        </pc:inkChg>
        <pc:inkChg chg="add">
          <ac:chgData name="Viet Anh Nguyen" userId="b95f61ff061388d5" providerId="LiveId" clId="{365AB353-4AB0-48AF-A7AE-D4BD8981FA8C}" dt="2022-03-04T08:50:44.470" v="1304" actId="9405"/>
          <ac:inkMkLst>
            <pc:docMk/>
            <pc:sldMk cId="2616406743" sldId="338"/>
            <ac:inkMk id="135" creationId="{B7C5B84F-6ED1-4E22-8979-292B53DA4871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36" creationId="{CC633880-9292-41B4-9628-B198A3F05E61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37" creationId="{F268CE63-0A47-46BC-9C2B-DE43C3E7AC65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38" creationId="{E7983131-9D9A-4780-AFD8-4C90C56B9DBF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39" creationId="{D4A04602-CFCF-4860-95CB-0E4E7F49867D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0" creationId="{31FFDFE4-7413-4016-B477-5069A5E930BE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1" creationId="{0EF0B0FF-62A7-4F88-B213-8E28157079C0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2" creationId="{B12461DC-DFDA-4F49-99D7-1E77E94C52F6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3" creationId="{D544EF22-DB50-4958-9D8E-E6190B85B342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4" creationId="{2BA7FA9B-E23D-4921-BA45-FF0427553C64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5" creationId="{9298BB50-3DC4-49CA-BA7A-09BE4F77B523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6" creationId="{3E2F9678-1CFC-406E-8023-B3CCCD9CB151}"/>
          </ac:inkMkLst>
        </pc:inkChg>
        <pc:inkChg chg="add del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47" creationId="{199250C8-C909-4D65-901B-CC4F5F8C2A7D}"/>
          </ac:inkMkLst>
        </pc:inkChg>
        <pc:inkChg chg="add del">
          <ac:chgData name="Viet Anh Nguyen" userId="b95f61ff061388d5" providerId="LiveId" clId="{365AB353-4AB0-48AF-A7AE-D4BD8981FA8C}" dt="2022-03-04T08:50:49.971" v="1319"/>
          <ac:inkMkLst>
            <pc:docMk/>
            <pc:sldMk cId="2616406743" sldId="338"/>
            <ac:inkMk id="148" creationId="{55BF6A3E-5078-4862-A431-335EEB702182}"/>
          </ac:inkMkLst>
        </pc:inkChg>
        <pc:inkChg chg="add del">
          <ac:chgData name="Viet Anh Nguyen" userId="b95f61ff061388d5" providerId="LiveId" clId="{365AB353-4AB0-48AF-A7AE-D4BD8981FA8C}" dt="2022-03-04T08:50:49.971" v="1319"/>
          <ac:inkMkLst>
            <pc:docMk/>
            <pc:sldMk cId="2616406743" sldId="338"/>
            <ac:inkMk id="149" creationId="{802E1107-BA5A-47F5-B74A-36539885D176}"/>
          </ac:inkMkLst>
        </pc:inkChg>
        <pc:inkChg chg="add">
          <ac:chgData name="Viet Anh Nguyen" userId="b95f61ff061388d5" providerId="LiveId" clId="{365AB353-4AB0-48AF-A7AE-D4BD8981FA8C}" dt="2022-03-04T08:50:48.398" v="1317"/>
          <ac:inkMkLst>
            <pc:docMk/>
            <pc:sldMk cId="2616406743" sldId="338"/>
            <ac:inkMk id="150" creationId="{F6824431-D211-4BA1-9A96-FFB5093FBB9C}"/>
          </ac:inkMkLst>
        </pc:inkChg>
        <pc:inkChg chg="add del">
          <ac:chgData name="Viet Anh Nguyen" userId="b95f61ff061388d5" providerId="LiveId" clId="{365AB353-4AB0-48AF-A7AE-D4BD8981FA8C}" dt="2022-03-04T08:50:49.971" v="1319"/>
          <ac:inkMkLst>
            <pc:docMk/>
            <pc:sldMk cId="2616406743" sldId="338"/>
            <ac:inkMk id="151" creationId="{002AAE86-412B-4AB4-B9F5-AE05B01C1583}"/>
          </ac:inkMkLst>
        </pc:inkChg>
        <pc:inkChg chg="add">
          <ac:chgData name="Viet Anh Nguyen" userId="b95f61ff061388d5" providerId="LiveId" clId="{365AB353-4AB0-48AF-A7AE-D4BD8981FA8C}" dt="2022-03-04T08:50:49.971" v="1319"/>
          <ac:inkMkLst>
            <pc:docMk/>
            <pc:sldMk cId="2616406743" sldId="338"/>
            <ac:inkMk id="152" creationId="{9B9DF81C-80D7-4793-9681-0C669D186A17}"/>
          </ac:inkMkLst>
        </pc:inkChg>
        <pc:inkChg chg="add">
          <ac:chgData name="Viet Anh Nguyen" userId="b95f61ff061388d5" providerId="LiveId" clId="{365AB353-4AB0-48AF-A7AE-D4BD8981FA8C}" dt="2022-03-04T08:50:50.821" v="1320" actId="9405"/>
          <ac:inkMkLst>
            <pc:docMk/>
            <pc:sldMk cId="2616406743" sldId="338"/>
            <ac:inkMk id="153" creationId="{F5BB0429-CCDD-4FF8-AAE3-5B83B170C95A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7:47:10.757" v="2773"/>
        <pc:sldMkLst>
          <pc:docMk/>
          <pc:sldMk cId="662532244" sldId="339"/>
        </pc:sldMkLst>
        <pc:spChg chg="del">
          <ac:chgData name="Viet Anh Nguyen" userId="b95f61ff061388d5" providerId="LiveId" clId="{365AB353-4AB0-48AF-A7AE-D4BD8981FA8C}" dt="2022-03-04T08:50:57.660" v="1322" actId="700"/>
          <ac:spMkLst>
            <pc:docMk/>
            <pc:sldMk cId="662532244" sldId="339"/>
            <ac:spMk id="2" creationId="{DC59EFD9-0923-4FB3-AD98-503EA785981F}"/>
          </ac:spMkLst>
        </pc:spChg>
        <pc:spChg chg="del">
          <ac:chgData name="Viet Anh Nguyen" userId="b95f61ff061388d5" providerId="LiveId" clId="{365AB353-4AB0-48AF-A7AE-D4BD8981FA8C}" dt="2022-03-04T08:50:57.660" v="1322" actId="700"/>
          <ac:spMkLst>
            <pc:docMk/>
            <pc:sldMk cId="662532244" sldId="339"/>
            <ac:spMk id="3" creationId="{E3F79CBF-2824-4AE1-B55B-AF4BE55CB535}"/>
          </ac:spMkLst>
        </pc:spChg>
        <pc:inkChg chg="add del">
          <ac:chgData name="Viet Anh Nguyen" userId="b95f61ff061388d5" providerId="LiveId" clId="{365AB353-4AB0-48AF-A7AE-D4BD8981FA8C}" dt="2022-03-07T07:47:10.757" v="2773"/>
          <ac:inkMkLst>
            <pc:docMk/>
            <pc:sldMk cId="662532244" sldId="339"/>
            <ac:inkMk id="2" creationId="{7E32D043-E3A6-4A44-9F18-D022BE0757C5}"/>
          </ac:inkMkLst>
        </pc:inkChg>
        <pc:inkChg chg="add del">
          <ac:chgData name="Viet Anh Nguyen" userId="b95f61ff061388d5" providerId="LiveId" clId="{365AB353-4AB0-48AF-A7AE-D4BD8981FA8C}" dt="2022-03-07T07:47:10.757" v="2773"/>
          <ac:inkMkLst>
            <pc:docMk/>
            <pc:sldMk cId="662532244" sldId="339"/>
            <ac:inkMk id="3" creationId="{45093337-2934-43E5-A2D1-3C7FA6B9394E}"/>
          </ac:inkMkLst>
        </pc:inkChg>
        <pc:inkChg chg="add del">
          <ac:chgData name="Viet Anh Nguyen" userId="b95f61ff061388d5" providerId="LiveId" clId="{365AB353-4AB0-48AF-A7AE-D4BD8981FA8C}" dt="2022-03-04T08:51:04.730" v="1327"/>
          <ac:inkMkLst>
            <pc:docMk/>
            <pc:sldMk cId="662532244" sldId="339"/>
            <ac:inkMk id="4" creationId="{B210192D-6AB7-4B30-A21B-F11045325C19}"/>
          </ac:inkMkLst>
        </pc:inkChg>
        <pc:inkChg chg="add del">
          <ac:chgData name="Viet Anh Nguyen" userId="b95f61ff061388d5" providerId="LiveId" clId="{365AB353-4AB0-48AF-A7AE-D4BD8981FA8C}" dt="2022-03-07T07:47:10.757" v="2773"/>
          <ac:inkMkLst>
            <pc:docMk/>
            <pc:sldMk cId="662532244" sldId="339"/>
            <ac:inkMk id="4" creationId="{ED57F832-AA05-4B54-A476-A9FEF5ABAC58}"/>
          </ac:inkMkLst>
        </pc:inkChg>
        <pc:inkChg chg="add del">
          <ac:chgData name="Viet Anh Nguyen" userId="b95f61ff061388d5" providerId="LiveId" clId="{365AB353-4AB0-48AF-A7AE-D4BD8981FA8C}" dt="2022-03-04T08:51:04.730" v="1327"/>
          <ac:inkMkLst>
            <pc:docMk/>
            <pc:sldMk cId="662532244" sldId="339"/>
            <ac:inkMk id="5" creationId="{563E5FBD-4946-4250-8428-FDAB3BDB5EF5}"/>
          </ac:inkMkLst>
        </pc:inkChg>
        <pc:inkChg chg="add">
          <ac:chgData name="Viet Anh Nguyen" userId="b95f61ff061388d5" providerId="LiveId" clId="{365AB353-4AB0-48AF-A7AE-D4BD8981FA8C}" dt="2022-03-07T07:47:10.757" v="2773"/>
          <ac:inkMkLst>
            <pc:docMk/>
            <pc:sldMk cId="662532244" sldId="339"/>
            <ac:inkMk id="5" creationId="{927308E2-E684-4455-9B61-C296CA5C12B9}"/>
          </ac:inkMkLst>
        </pc:inkChg>
        <pc:inkChg chg="add del">
          <ac:chgData name="Viet Anh Nguyen" userId="b95f61ff061388d5" providerId="LiveId" clId="{365AB353-4AB0-48AF-A7AE-D4BD8981FA8C}" dt="2022-03-04T08:51:04.730" v="1327"/>
          <ac:inkMkLst>
            <pc:docMk/>
            <pc:sldMk cId="662532244" sldId="339"/>
            <ac:inkMk id="6" creationId="{990A7E73-BAB9-4F19-892E-2BAF547A2161}"/>
          </ac:inkMkLst>
        </pc:inkChg>
        <pc:inkChg chg="add del">
          <ac:chgData name="Viet Anh Nguyen" userId="b95f61ff061388d5" providerId="LiveId" clId="{365AB353-4AB0-48AF-A7AE-D4BD8981FA8C}" dt="2022-03-04T08:51:04.730" v="1327"/>
          <ac:inkMkLst>
            <pc:docMk/>
            <pc:sldMk cId="662532244" sldId="339"/>
            <ac:inkMk id="7" creationId="{1DA57282-C5D1-4BC1-8280-F56F006567B8}"/>
          </ac:inkMkLst>
        </pc:inkChg>
        <pc:inkChg chg="add del">
          <ac:chgData name="Viet Anh Nguyen" userId="b95f61ff061388d5" providerId="LiveId" clId="{365AB353-4AB0-48AF-A7AE-D4BD8981FA8C}" dt="2022-03-04T08:51:07.348" v="1330"/>
          <ac:inkMkLst>
            <pc:docMk/>
            <pc:sldMk cId="662532244" sldId="339"/>
            <ac:inkMk id="8" creationId="{D020FBB2-6D29-4B23-96C6-FA322E82A08F}"/>
          </ac:inkMkLst>
        </pc:inkChg>
        <pc:inkChg chg="add del">
          <ac:chgData name="Viet Anh Nguyen" userId="b95f61ff061388d5" providerId="LiveId" clId="{365AB353-4AB0-48AF-A7AE-D4BD8981FA8C}" dt="2022-03-04T08:51:07.348" v="1330"/>
          <ac:inkMkLst>
            <pc:docMk/>
            <pc:sldMk cId="662532244" sldId="339"/>
            <ac:inkMk id="9" creationId="{2656BD7A-3B1D-4A4E-BEE3-DB33C4BC896C}"/>
          </ac:inkMkLst>
        </pc:inkChg>
        <pc:inkChg chg="add del">
          <ac:chgData name="Viet Anh Nguyen" userId="b95f61ff061388d5" providerId="LiveId" clId="{365AB353-4AB0-48AF-A7AE-D4BD8981FA8C}" dt="2022-03-04T08:51:07.348" v="1330"/>
          <ac:inkMkLst>
            <pc:docMk/>
            <pc:sldMk cId="662532244" sldId="339"/>
            <ac:inkMk id="10" creationId="{F167364F-1291-44C2-BDC5-C8C3739CA949}"/>
          </ac:inkMkLst>
        </pc:inkChg>
        <pc:inkChg chg="add">
          <ac:chgData name="Viet Anh Nguyen" userId="b95f61ff061388d5" providerId="LiveId" clId="{365AB353-4AB0-48AF-A7AE-D4BD8981FA8C}" dt="2022-03-04T08:51:07.348" v="1330"/>
          <ac:inkMkLst>
            <pc:docMk/>
            <pc:sldMk cId="662532244" sldId="339"/>
            <ac:inkMk id="11" creationId="{0B8B408E-95C9-4395-AB56-193C73839388}"/>
          </ac:inkMkLst>
        </pc:inkChg>
        <pc:inkChg chg="add del">
          <ac:chgData name="Viet Anh Nguyen" userId="b95f61ff061388d5" providerId="LiveId" clId="{365AB353-4AB0-48AF-A7AE-D4BD8981FA8C}" dt="2022-03-04T08:51:10.251" v="1337"/>
          <ac:inkMkLst>
            <pc:docMk/>
            <pc:sldMk cId="662532244" sldId="339"/>
            <ac:inkMk id="12" creationId="{1183FEB3-6F98-43FE-8B9D-64D8B941434F}"/>
          </ac:inkMkLst>
        </pc:inkChg>
        <pc:inkChg chg="add del">
          <ac:chgData name="Viet Anh Nguyen" userId="b95f61ff061388d5" providerId="LiveId" clId="{365AB353-4AB0-48AF-A7AE-D4BD8981FA8C}" dt="2022-03-04T08:51:10.251" v="1337"/>
          <ac:inkMkLst>
            <pc:docMk/>
            <pc:sldMk cId="662532244" sldId="339"/>
            <ac:inkMk id="13" creationId="{2C710A9D-8536-4817-A28A-CCB3E1685A2A}"/>
          </ac:inkMkLst>
        </pc:inkChg>
        <pc:inkChg chg="add del">
          <ac:chgData name="Viet Anh Nguyen" userId="b95f61ff061388d5" providerId="LiveId" clId="{365AB353-4AB0-48AF-A7AE-D4BD8981FA8C}" dt="2022-03-04T08:51:10.251" v="1337"/>
          <ac:inkMkLst>
            <pc:docMk/>
            <pc:sldMk cId="662532244" sldId="339"/>
            <ac:inkMk id="14" creationId="{4F44B464-046B-481D-8CA4-F6295AF39436}"/>
          </ac:inkMkLst>
        </pc:inkChg>
        <pc:inkChg chg="add del">
          <ac:chgData name="Viet Anh Nguyen" userId="b95f61ff061388d5" providerId="LiveId" clId="{365AB353-4AB0-48AF-A7AE-D4BD8981FA8C}" dt="2022-03-04T08:51:10.251" v="1337"/>
          <ac:inkMkLst>
            <pc:docMk/>
            <pc:sldMk cId="662532244" sldId="339"/>
            <ac:inkMk id="15" creationId="{23A3B488-8D48-480E-8E1E-2CAA8A4836C0}"/>
          </ac:inkMkLst>
        </pc:inkChg>
        <pc:inkChg chg="add del">
          <ac:chgData name="Viet Anh Nguyen" userId="b95f61ff061388d5" providerId="LiveId" clId="{365AB353-4AB0-48AF-A7AE-D4BD8981FA8C}" dt="2022-03-04T08:51:10.251" v="1337"/>
          <ac:inkMkLst>
            <pc:docMk/>
            <pc:sldMk cId="662532244" sldId="339"/>
            <ac:inkMk id="16" creationId="{E71D8C3F-94A5-4956-9900-909B5E05417B}"/>
          </ac:inkMkLst>
        </pc:inkChg>
        <pc:inkChg chg="add del">
          <ac:chgData name="Viet Anh Nguyen" userId="b95f61ff061388d5" providerId="LiveId" clId="{365AB353-4AB0-48AF-A7AE-D4BD8981FA8C}" dt="2022-03-04T08:51:10.251" v="1337"/>
          <ac:inkMkLst>
            <pc:docMk/>
            <pc:sldMk cId="662532244" sldId="339"/>
            <ac:inkMk id="17" creationId="{B7BF7356-FCE1-4589-9BA9-247AF7A3D1B7}"/>
          </ac:inkMkLst>
        </pc:inkChg>
        <pc:inkChg chg="add del">
          <ac:chgData name="Viet Anh Nguyen" userId="b95f61ff061388d5" providerId="LiveId" clId="{365AB353-4AB0-48AF-A7AE-D4BD8981FA8C}" dt="2022-03-04T08:51:10.251" v="1337"/>
          <ac:inkMkLst>
            <pc:docMk/>
            <pc:sldMk cId="662532244" sldId="339"/>
            <ac:inkMk id="18" creationId="{4B42AFF3-B5A4-4319-8EF7-4364610995B5}"/>
          </ac:inkMkLst>
        </pc:inkChg>
        <pc:inkChg chg="add del">
          <ac:chgData name="Viet Anh Nguyen" userId="b95f61ff061388d5" providerId="LiveId" clId="{365AB353-4AB0-48AF-A7AE-D4BD8981FA8C}" dt="2022-03-04T08:51:11.182" v="1339"/>
          <ac:inkMkLst>
            <pc:docMk/>
            <pc:sldMk cId="662532244" sldId="339"/>
            <ac:inkMk id="19" creationId="{AE38E5CA-7C56-47E4-B819-FD77B8F8F0E6}"/>
          </ac:inkMkLst>
        </pc:inkChg>
        <pc:inkChg chg="add del">
          <ac:chgData name="Viet Anh Nguyen" userId="b95f61ff061388d5" providerId="LiveId" clId="{365AB353-4AB0-48AF-A7AE-D4BD8981FA8C}" dt="2022-03-04T08:51:11.182" v="1339"/>
          <ac:inkMkLst>
            <pc:docMk/>
            <pc:sldMk cId="662532244" sldId="339"/>
            <ac:inkMk id="20" creationId="{7BCCBA81-1033-40C8-AD13-B1A8C5A49ABA}"/>
          </ac:inkMkLst>
        </pc:inkChg>
        <pc:inkChg chg="add">
          <ac:chgData name="Viet Anh Nguyen" userId="b95f61ff061388d5" providerId="LiveId" clId="{365AB353-4AB0-48AF-A7AE-D4BD8981FA8C}" dt="2022-03-04T08:51:11.182" v="1339"/>
          <ac:inkMkLst>
            <pc:docMk/>
            <pc:sldMk cId="662532244" sldId="339"/>
            <ac:inkMk id="21" creationId="{0A75DFD8-A32D-475A-8628-E60D2EB29004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2" creationId="{5ECC9EC2-5DB5-4E7F-BCC6-D7D5E2D4850D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3" creationId="{8981129F-F780-4634-8930-8AD1DA74D00F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4" creationId="{504110FE-B752-4021-8980-6C1771F67F66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5" creationId="{A164EED4-C64E-4519-981A-A9CF586055B9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6" creationId="{45183C66-0650-474E-A8BA-622438660DE3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7" creationId="{21EDFC03-95C1-44EB-BCB8-794B207D34F2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8" creationId="{7D9AAD2E-DEE3-412E-B9F8-9F633029CA17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29" creationId="{976C7F41-68D1-444D-8F87-6494075DE582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30" creationId="{748B5A75-1214-4EAC-9712-3A00D08558BE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31" creationId="{83A2518E-F53E-4D79-A516-1B87BA577638}"/>
          </ac:inkMkLst>
        </pc:inkChg>
        <pc:inkChg chg="add del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32" creationId="{E2480AC5-CFF9-4649-B418-FFF16A3AD430}"/>
          </ac:inkMkLst>
        </pc:inkChg>
        <pc:inkChg chg="add del">
          <ac:chgData name="Viet Anh Nguyen" userId="b95f61ff061388d5" providerId="LiveId" clId="{365AB353-4AB0-48AF-A7AE-D4BD8981FA8C}" dt="2022-03-04T08:51:22.228" v="1353"/>
          <ac:inkMkLst>
            <pc:docMk/>
            <pc:sldMk cId="662532244" sldId="339"/>
            <ac:inkMk id="33" creationId="{07EB234C-F89B-48CA-AA44-0BDE23CD71B0}"/>
          </ac:inkMkLst>
        </pc:inkChg>
        <pc:inkChg chg="add">
          <ac:chgData name="Viet Anh Nguyen" userId="b95f61ff061388d5" providerId="LiveId" clId="{365AB353-4AB0-48AF-A7AE-D4BD8981FA8C}" dt="2022-03-04T08:51:19.337" v="1351"/>
          <ac:inkMkLst>
            <pc:docMk/>
            <pc:sldMk cId="662532244" sldId="339"/>
            <ac:inkMk id="34" creationId="{02918C2F-5B24-4DFE-806E-058AE3671092}"/>
          </ac:inkMkLst>
        </pc:inkChg>
        <pc:inkChg chg="add del">
          <ac:chgData name="Viet Anh Nguyen" userId="b95f61ff061388d5" providerId="LiveId" clId="{365AB353-4AB0-48AF-A7AE-D4BD8981FA8C}" dt="2022-03-04T08:51:22.228" v="1353"/>
          <ac:inkMkLst>
            <pc:docMk/>
            <pc:sldMk cId="662532244" sldId="339"/>
            <ac:inkMk id="35" creationId="{4551C230-A368-4A64-A9D8-178DD7B06C23}"/>
          </ac:inkMkLst>
        </pc:inkChg>
        <pc:inkChg chg="add">
          <ac:chgData name="Viet Anh Nguyen" userId="b95f61ff061388d5" providerId="LiveId" clId="{365AB353-4AB0-48AF-A7AE-D4BD8981FA8C}" dt="2022-03-04T08:51:22.228" v="1353"/>
          <ac:inkMkLst>
            <pc:docMk/>
            <pc:sldMk cId="662532244" sldId="339"/>
            <ac:inkMk id="36" creationId="{C4179916-C316-42CB-9C9F-5E524AE9F1ED}"/>
          </ac:inkMkLst>
        </pc:inkChg>
        <pc:inkChg chg="add del">
          <ac:chgData name="Viet Anh Nguyen" userId="b95f61ff061388d5" providerId="LiveId" clId="{365AB353-4AB0-48AF-A7AE-D4BD8981FA8C}" dt="2022-03-04T08:51:26.138" v="1358"/>
          <ac:inkMkLst>
            <pc:docMk/>
            <pc:sldMk cId="662532244" sldId="339"/>
            <ac:inkMk id="37" creationId="{9C69C8F2-6040-4A4E-8E8F-BCF2551FFF96}"/>
          </ac:inkMkLst>
        </pc:inkChg>
        <pc:inkChg chg="add del">
          <ac:chgData name="Viet Anh Nguyen" userId="b95f61ff061388d5" providerId="LiveId" clId="{365AB353-4AB0-48AF-A7AE-D4BD8981FA8C}" dt="2022-03-04T08:51:26.138" v="1358"/>
          <ac:inkMkLst>
            <pc:docMk/>
            <pc:sldMk cId="662532244" sldId="339"/>
            <ac:inkMk id="38" creationId="{32AC3323-9C4B-49A9-8C50-0184AE792378}"/>
          </ac:inkMkLst>
        </pc:inkChg>
        <pc:inkChg chg="add del">
          <ac:chgData name="Viet Anh Nguyen" userId="b95f61ff061388d5" providerId="LiveId" clId="{365AB353-4AB0-48AF-A7AE-D4BD8981FA8C}" dt="2022-03-04T08:51:26.138" v="1358"/>
          <ac:inkMkLst>
            <pc:docMk/>
            <pc:sldMk cId="662532244" sldId="339"/>
            <ac:inkMk id="39" creationId="{2DE03668-A41B-4771-89B9-0AE7BECEC5FB}"/>
          </ac:inkMkLst>
        </pc:inkChg>
        <pc:inkChg chg="add del">
          <ac:chgData name="Viet Anh Nguyen" userId="b95f61ff061388d5" providerId="LiveId" clId="{365AB353-4AB0-48AF-A7AE-D4BD8981FA8C}" dt="2022-03-04T08:51:26.138" v="1358"/>
          <ac:inkMkLst>
            <pc:docMk/>
            <pc:sldMk cId="662532244" sldId="339"/>
            <ac:inkMk id="40" creationId="{CDB0C404-249B-45A3-AF48-B3CA9E23F39F}"/>
          </ac:inkMkLst>
        </pc:inkChg>
        <pc:inkChg chg="add">
          <ac:chgData name="Viet Anh Nguyen" userId="b95f61ff061388d5" providerId="LiveId" clId="{365AB353-4AB0-48AF-A7AE-D4BD8981FA8C}" dt="2022-03-04T08:51:26.138" v="1358"/>
          <ac:inkMkLst>
            <pc:docMk/>
            <pc:sldMk cId="662532244" sldId="339"/>
            <ac:inkMk id="41" creationId="{6D0A0E55-1577-4E4F-9505-1EF1162FA746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2" creationId="{C2D7EE16-DB32-437C-85DB-9F900CDBC9A3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3" creationId="{69336076-93F5-4EEC-99EA-A7EB9263C5EB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4" creationId="{2A6E4539-8AC8-4B95-B8EE-023E5117D5C4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5" creationId="{457C051E-6192-473D-AF7A-4B7F332506C6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6" creationId="{7D5EE942-D113-4194-8307-1C3AEBE8ADFC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7" creationId="{69411017-D081-41A6-BC9C-D18BA2674EF7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8" creationId="{E2397192-1E23-425F-83DA-987FCC518ABF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49" creationId="{2929C2CF-C8E1-4A08-A0B9-075B80E7BACC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50" creationId="{A9247C03-E374-4068-8BC1-7EF079CF9FFE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51" creationId="{A1A196C5-CB52-42F3-833C-0F57FF3C3EB0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52" creationId="{BE519346-AAFF-4232-A239-E99FCE2F545B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53" creationId="{7CA35736-C187-484C-BDD4-3D9B893BFB03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54" creationId="{C7658279-9523-44EC-9956-EE10D6F79A52}"/>
          </ac:inkMkLst>
        </pc:inkChg>
        <pc:inkChg chg="add del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55" creationId="{AD658B39-0466-425F-989F-8FF7DFEFCAB6}"/>
          </ac:inkMkLst>
        </pc:inkChg>
        <pc:inkChg chg="add del">
          <ac:chgData name="Viet Anh Nguyen" userId="b95f61ff061388d5" providerId="LiveId" clId="{365AB353-4AB0-48AF-A7AE-D4BD8981FA8C}" dt="2022-03-04T08:51:34.829" v="1378"/>
          <ac:inkMkLst>
            <pc:docMk/>
            <pc:sldMk cId="662532244" sldId="339"/>
            <ac:inkMk id="56" creationId="{5D868849-BBC8-4DD2-81F7-28606E25F7D7}"/>
          </ac:inkMkLst>
        </pc:inkChg>
        <pc:inkChg chg="add">
          <ac:chgData name="Viet Anh Nguyen" userId="b95f61ff061388d5" providerId="LiveId" clId="{365AB353-4AB0-48AF-A7AE-D4BD8981FA8C}" dt="2022-03-04T08:51:32.815" v="1373"/>
          <ac:inkMkLst>
            <pc:docMk/>
            <pc:sldMk cId="662532244" sldId="339"/>
            <ac:inkMk id="57" creationId="{6505B7AB-EF69-4A7F-A296-28774ECD6787}"/>
          </ac:inkMkLst>
        </pc:inkChg>
        <pc:inkChg chg="add del">
          <ac:chgData name="Viet Anh Nguyen" userId="b95f61ff061388d5" providerId="LiveId" clId="{365AB353-4AB0-48AF-A7AE-D4BD8981FA8C}" dt="2022-03-04T08:51:34.829" v="1378"/>
          <ac:inkMkLst>
            <pc:docMk/>
            <pc:sldMk cId="662532244" sldId="339"/>
            <ac:inkMk id="58" creationId="{2D161778-E977-4CCE-803C-A20947476D1D}"/>
          </ac:inkMkLst>
        </pc:inkChg>
        <pc:inkChg chg="add del">
          <ac:chgData name="Viet Anh Nguyen" userId="b95f61ff061388d5" providerId="LiveId" clId="{365AB353-4AB0-48AF-A7AE-D4BD8981FA8C}" dt="2022-03-04T08:51:34.829" v="1378"/>
          <ac:inkMkLst>
            <pc:docMk/>
            <pc:sldMk cId="662532244" sldId="339"/>
            <ac:inkMk id="59" creationId="{C6253D40-1A4D-4EDC-B669-545CE8D46A81}"/>
          </ac:inkMkLst>
        </pc:inkChg>
        <pc:inkChg chg="add del">
          <ac:chgData name="Viet Anh Nguyen" userId="b95f61ff061388d5" providerId="LiveId" clId="{365AB353-4AB0-48AF-A7AE-D4BD8981FA8C}" dt="2022-03-04T08:51:34.829" v="1378"/>
          <ac:inkMkLst>
            <pc:docMk/>
            <pc:sldMk cId="662532244" sldId="339"/>
            <ac:inkMk id="60" creationId="{BFACD8F2-C48D-4FE3-A07D-168178A2A4B5}"/>
          </ac:inkMkLst>
        </pc:inkChg>
        <pc:inkChg chg="add del">
          <ac:chgData name="Viet Anh Nguyen" userId="b95f61ff061388d5" providerId="LiveId" clId="{365AB353-4AB0-48AF-A7AE-D4BD8981FA8C}" dt="2022-03-04T08:51:34.829" v="1378"/>
          <ac:inkMkLst>
            <pc:docMk/>
            <pc:sldMk cId="662532244" sldId="339"/>
            <ac:inkMk id="61" creationId="{FDCBAC71-EBEE-41E8-A553-C2FA72C41AFE}"/>
          </ac:inkMkLst>
        </pc:inkChg>
        <pc:inkChg chg="add">
          <ac:chgData name="Viet Anh Nguyen" userId="b95f61ff061388d5" providerId="LiveId" clId="{365AB353-4AB0-48AF-A7AE-D4BD8981FA8C}" dt="2022-03-04T08:51:34.829" v="1378"/>
          <ac:inkMkLst>
            <pc:docMk/>
            <pc:sldMk cId="662532244" sldId="339"/>
            <ac:inkMk id="62" creationId="{305611D8-880B-4D8F-865F-EDD9062566ED}"/>
          </ac:inkMkLst>
        </pc:inkChg>
        <pc:inkChg chg="add del">
          <ac:chgData name="Viet Anh Nguyen" userId="b95f61ff061388d5" providerId="LiveId" clId="{365AB353-4AB0-48AF-A7AE-D4BD8981FA8C}" dt="2022-03-04T08:51:41.857" v="1383"/>
          <ac:inkMkLst>
            <pc:docMk/>
            <pc:sldMk cId="662532244" sldId="339"/>
            <ac:inkMk id="63" creationId="{91C57B62-4895-4F5B-BF8A-24FB4DAEE7F8}"/>
          </ac:inkMkLst>
        </pc:inkChg>
        <pc:inkChg chg="add del">
          <ac:chgData name="Viet Anh Nguyen" userId="b95f61ff061388d5" providerId="LiveId" clId="{365AB353-4AB0-48AF-A7AE-D4BD8981FA8C}" dt="2022-03-04T08:51:41.857" v="1383"/>
          <ac:inkMkLst>
            <pc:docMk/>
            <pc:sldMk cId="662532244" sldId="339"/>
            <ac:inkMk id="64" creationId="{4D3B1C84-A74B-4343-BCC6-285E9CD4E30C}"/>
          </ac:inkMkLst>
        </pc:inkChg>
        <pc:inkChg chg="add del">
          <ac:chgData name="Viet Anh Nguyen" userId="b95f61ff061388d5" providerId="LiveId" clId="{365AB353-4AB0-48AF-A7AE-D4BD8981FA8C}" dt="2022-03-04T08:51:41.857" v="1383"/>
          <ac:inkMkLst>
            <pc:docMk/>
            <pc:sldMk cId="662532244" sldId="339"/>
            <ac:inkMk id="65" creationId="{488C4DF0-30F0-46CE-9884-2C6DEBE77193}"/>
          </ac:inkMkLst>
        </pc:inkChg>
        <pc:inkChg chg="add del">
          <ac:chgData name="Viet Anh Nguyen" userId="b95f61ff061388d5" providerId="LiveId" clId="{365AB353-4AB0-48AF-A7AE-D4BD8981FA8C}" dt="2022-03-04T08:51:41.857" v="1383"/>
          <ac:inkMkLst>
            <pc:docMk/>
            <pc:sldMk cId="662532244" sldId="339"/>
            <ac:inkMk id="66" creationId="{E896AFB3-CDDB-4F8D-BB85-C713B972EEF9}"/>
          </ac:inkMkLst>
        </pc:inkChg>
        <pc:inkChg chg="add del">
          <ac:chgData name="Viet Anh Nguyen" userId="b95f61ff061388d5" providerId="LiveId" clId="{365AB353-4AB0-48AF-A7AE-D4BD8981FA8C}" dt="2022-03-04T08:51:43.168" v="1387"/>
          <ac:inkMkLst>
            <pc:docMk/>
            <pc:sldMk cId="662532244" sldId="339"/>
            <ac:inkMk id="67" creationId="{FEE4078E-9BF4-477B-9829-71AC5984B8AE}"/>
          </ac:inkMkLst>
        </pc:inkChg>
        <pc:inkChg chg="add del">
          <ac:chgData name="Viet Anh Nguyen" userId="b95f61ff061388d5" providerId="LiveId" clId="{365AB353-4AB0-48AF-A7AE-D4BD8981FA8C}" dt="2022-03-04T08:51:43.168" v="1387"/>
          <ac:inkMkLst>
            <pc:docMk/>
            <pc:sldMk cId="662532244" sldId="339"/>
            <ac:inkMk id="68" creationId="{6DB77E99-EB16-4EAA-B34C-3C8B28003FF2}"/>
          </ac:inkMkLst>
        </pc:inkChg>
        <pc:inkChg chg="add del">
          <ac:chgData name="Viet Anh Nguyen" userId="b95f61ff061388d5" providerId="LiveId" clId="{365AB353-4AB0-48AF-A7AE-D4BD8981FA8C}" dt="2022-03-04T08:51:43.168" v="1387"/>
          <ac:inkMkLst>
            <pc:docMk/>
            <pc:sldMk cId="662532244" sldId="339"/>
            <ac:inkMk id="69" creationId="{1C8ACCE6-5A46-469B-963D-E475204CECCE}"/>
          </ac:inkMkLst>
        </pc:inkChg>
        <pc:inkChg chg="add del">
          <ac:chgData name="Viet Anh Nguyen" userId="b95f61ff061388d5" providerId="LiveId" clId="{365AB353-4AB0-48AF-A7AE-D4BD8981FA8C}" dt="2022-03-04T08:51:43.168" v="1387"/>
          <ac:inkMkLst>
            <pc:docMk/>
            <pc:sldMk cId="662532244" sldId="339"/>
            <ac:inkMk id="70" creationId="{F38B8242-F72F-4BC4-97D7-9D41ADB53EE3}"/>
          </ac:inkMkLst>
        </pc:inkChg>
        <pc:inkChg chg="add del">
          <ac:chgData name="Viet Anh Nguyen" userId="b95f61ff061388d5" providerId="LiveId" clId="{365AB353-4AB0-48AF-A7AE-D4BD8981FA8C}" dt="2022-03-04T08:51:44.255" v="1391"/>
          <ac:inkMkLst>
            <pc:docMk/>
            <pc:sldMk cId="662532244" sldId="339"/>
            <ac:inkMk id="71" creationId="{7FA3E866-BCBF-4FE7-97FE-B67ABCBAA08A}"/>
          </ac:inkMkLst>
        </pc:inkChg>
        <pc:inkChg chg="add del">
          <ac:chgData name="Viet Anh Nguyen" userId="b95f61ff061388d5" providerId="LiveId" clId="{365AB353-4AB0-48AF-A7AE-D4BD8981FA8C}" dt="2022-03-04T08:51:44.255" v="1391"/>
          <ac:inkMkLst>
            <pc:docMk/>
            <pc:sldMk cId="662532244" sldId="339"/>
            <ac:inkMk id="72" creationId="{88E17286-5D89-4936-85B1-B97BF0793E81}"/>
          </ac:inkMkLst>
        </pc:inkChg>
        <pc:inkChg chg="add del">
          <ac:chgData name="Viet Anh Nguyen" userId="b95f61ff061388d5" providerId="LiveId" clId="{365AB353-4AB0-48AF-A7AE-D4BD8981FA8C}" dt="2022-03-04T08:51:44.255" v="1391"/>
          <ac:inkMkLst>
            <pc:docMk/>
            <pc:sldMk cId="662532244" sldId="339"/>
            <ac:inkMk id="73" creationId="{B80DDC08-9C4C-4C89-90EA-A74F70AB4E91}"/>
          </ac:inkMkLst>
        </pc:inkChg>
        <pc:inkChg chg="add del">
          <ac:chgData name="Viet Anh Nguyen" userId="b95f61ff061388d5" providerId="LiveId" clId="{365AB353-4AB0-48AF-A7AE-D4BD8981FA8C}" dt="2022-03-04T08:51:44.255" v="1391"/>
          <ac:inkMkLst>
            <pc:docMk/>
            <pc:sldMk cId="662532244" sldId="339"/>
            <ac:inkMk id="74" creationId="{072A6E7C-21A6-44AA-8EC3-34D5EEBDC9AB}"/>
          </ac:inkMkLst>
        </pc:inkChg>
        <pc:inkChg chg="add">
          <ac:chgData name="Viet Anh Nguyen" userId="b95f61ff061388d5" providerId="LiveId" clId="{365AB353-4AB0-48AF-A7AE-D4BD8981FA8C}" dt="2022-03-04T08:51:44.255" v="1391"/>
          <ac:inkMkLst>
            <pc:docMk/>
            <pc:sldMk cId="662532244" sldId="339"/>
            <ac:inkMk id="75" creationId="{32EE8C97-3419-4E22-9D39-CB9BF192E457}"/>
          </ac:inkMkLst>
        </pc:inkChg>
        <pc:inkChg chg="add del">
          <ac:chgData name="Viet Anh Nguyen" userId="b95f61ff061388d5" providerId="LiveId" clId="{365AB353-4AB0-48AF-A7AE-D4BD8981FA8C}" dt="2022-03-04T08:51:51.305" v="1396"/>
          <ac:inkMkLst>
            <pc:docMk/>
            <pc:sldMk cId="662532244" sldId="339"/>
            <ac:inkMk id="76" creationId="{A29A1A74-8D68-44E1-8942-4FFF23DA6C58}"/>
          </ac:inkMkLst>
        </pc:inkChg>
        <pc:inkChg chg="add del">
          <ac:chgData name="Viet Anh Nguyen" userId="b95f61ff061388d5" providerId="LiveId" clId="{365AB353-4AB0-48AF-A7AE-D4BD8981FA8C}" dt="2022-03-04T08:51:51.305" v="1396"/>
          <ac:inkMkLst>
            <pc:docMk/>
            <pc:sldMk cId="662532244" sldId="339"/>
            <ac:inkMk id="77" creationId="{07B99077-8833-4674-9B4E-0D7F5897A3AA}"/>
          </ac:inkMkLst>
        </pc:inkChg>
        <pc:inkChg chg="add del">
          <ac:chgData name="Viet Anh Nguyen" userId="b95f61ff061388d5" providerId="LiveId" clId="{365AB353-4AB0-48AF-A7AE-D4BD8981FA8C}" dt="2022-03-04T08:51:51.305" v="1396"/>
          <ac:inkMkLst>
            <pc:docMk/>
            <pc:sldMk cId="662532244" sldId="339"/>
            <ac:inkMk id="78" creationId="{80F57B5F-0056-4793-9443-6C84864643B4}"/>
          </ac:inkMkLst>
        </pc:inkChg>
        <pc:inkChg chg="add del">
          <ac:chgData name="Viet Anh Nguyen" userId="b95f61ff061388d5" providerId="LiveId" clId="{365AB353-4AB0-48AF-A7AE-D4BD8981FA8C}" dt="2022-03-04T08:51:51.305" v="1396"/>
          <ac:inkMkLst>
            <pc:docMk/>
            <pc:sldMk cId="662532244" sldId="339"/>
            <ac:inkMk id="79" creationId="{0C91DC57-993B-4CF8-AD3D-724E42DD81AD}"/>
          </ac:inkMkLst>
        </pc:inkChg>
        <pc:inkChg chg="add">
          <ac:chgData name="Viet Anh Nguyen" userId="b95f61ff061388d5" providerId="LiveId" clId="{365AB353-4AB0-48AF-A7AE-D4BD8981FA8C}" dt="2022-03-04T08:51:51.305" v="1396"/>
          <ac:inkMkLst>
            <pc:docMk/>
            <pc:sldMk cId="662532244" sldId="339"/>
            <ac:inkMk id="80" creationId="{D2D1BBE5-F4EF-49D5-8CBE-79B2D7E94991}"/>
          </ac:inkMkLst>
        </pc:inkChg>
        <pc:inkChg chg="add del">
          <ac:chgData name="Viet Anh Nguyen" userId="b95f61ff061388d5" providerId="LiveId" clId="{365AB353-4AB0-48AF-A7AE-D4BD8981FA8C}" dt="2022-03-04T08:51:53.082" v="1401"/>
          <ac:inkMkLst>
            <pc:docMk/>
            <pc:sldMk cId="662532244" sldId="339"/>
            <ac:inkMk id="81" creationId="{95AEC99B-069A-47E6-A3B4-05ABFCB684BE}"/>
          </ac:inkMkLst>
        </pc:inkChg>
        <pc:inkChg chg="add del">
          <ac:chgData name="Viet Anh Nguyen" userId="b95f61ff061388d5" providerId="LiveId" clId="{365AB353-4AB0-48AF-A7AE-D4BD8981FA8C}" dt="2022-03-04T08:51:53.082" v="1401"/>
          <ac:inkMkLst>
            <pc:docMk/>
            <pc:sldMk cId="662532244" sldId="339"/>
            <ac:inkMk id="82" creationId="{E15D8176-F8F2-40E5-9A82-637409063BC7}"/>
          </ac:inkMkLst>
        </pc:inkChg>
        <pc:inkChg chg="add del">
          <ac:chgData name="Viet Anh Nguyen" userId="b95f61ff061388d5" providerId="LiveId" clId="{365AB353-4AB0-48AF-A7AE-D4BD8981FA8C}" dt="2022-03-04T08:51:53.082" v="1401"/>
          <ac:inkMkLst>
            <pc:docMk/>
            <pc:sldMk cId="662532244" sldId="339"/>
            <ac:inkMk id="83" creationId="{304CABCA-C48C-4AA0-8E4A-129BBCE5C954}"/>
          </ac:inkMkLst>
        </pc:inkChg>
        <pc:inkChg chg="add del">
          <ac:chgData name="Viet Anh Nguyen" userId="b95f61ff061388d5" providerId="LiveId" clId="{365AB353-4AB0-48AF-A7AE-D4BD8981FA8C}" dt="2022-03-04T08:51:53.082" v="1401"/>
          <ac:inkMkLst>
            <pc:docMk/>
            <pc:sldMk cId="662532244" sldId="339"/>
            <ac:inkMk id="84" creationId="{B1240A8B-F339-4460-BEAB-135034AE94A9}"/>
          </ac:inkMkLst>
        </pc:inkChg>
        <pc:inkChg chg="add">
          <ac:chgData name="Viet Anh Nguyen" userId="b95f61ff061388d5" providerId="LiveId" clId="{365AB353-4AB0-48AF-A7AE-D4BD8981FA8C}" dt="2022-03-04T08:51:53.082" v="1401"/>
          <ac:inkMkLst>
            <pc:docMk/>
            <pc:sldMk cId="662532244" sldId="339"/>
            <ac:inkMk id="85" creationId="{5EBFDB03-D28F-4C72-96CF-3E3279B34E9E}"/>
          </ac:inkMkLst>
        </pc:inkChg>
        <pc:inkChg chg="add del">
          <ac:chgData name="Viet Anh Nguyen" userId="b95f61ff061388d5" providerId="LiveId" clId="{365AB353-4AB0-48AF-A7AE-D4BD8981FA8C}" dt="2022-03-04T08:51:54.601" v="1405"/>
          <ac:inkMkLst>
            <pc:docMk/>
            <pc:sldMk cId="662532244" sldId="339"/>
            <ac:inkMk id="86" creationId="{440C7122-954E-4C8F-9A9E-1B4EE8C56256}"/>
          </ac:inkMkLst>
        </pc:inkChg>
        <pc:inkChg chg="add del">
          <ac:chgData name="Viet Anh Nguyen" userId="b95f61ff061388d5" providerId="LiveId" clId="{365AB353-4AB0-48AF-A7AE-D4BD8981FA8C}" dt="2022-03-04T08:51:54.601" v="1405"/>
          <ac:inkMkLst>
            <pc:docMk/>
            <pc:sldMk cId="662532244" sldId="339"/>
            <ac:inkMk id="87" creationId="{DD919801-7038-48DF-A2E7-AB524AF03B2E}"/>
          </ac:inkMkLst>
        </pc:inkChg>
        <pc:inkChg chg="add del">
          <ac:chgData name="Viet Anh Nguyen" userId="b95f61ff061388d5" providerId="LiveId" clId="{365AB353-4AB0-48AF-A7AE-D4BD8981FA8C}" dt="2022-03-04T08:51:54.601" v="1405"/>
          <ac:inkMkLst>
            <pc:docMk/>
            <pc:sldMk cId="662532244" sldId="339"/>
            <ac:inkMk id="88" creationId="{344AED94-62D7-4268-AF8F-951AE9FDFC7B}"/>
          </ac:inkMkLst>
        </pc:inkChg>
        <pc:inkChg chg="add del">
          <ac:chgData name="Viet Anh Nguyen" userId="b95f61ff061388d5" providerId="LiveId" clId="{365AB353-4AB0-48AF-A7AE-D4BD8981FA8C}" dt="2022-03-04T08:51:55.738" v="1408"/>
          <ac:inkMkLst>
            <pc:docMk/>
            <pc:sldMk cId="662532244" sldId="339"/>
            <ac:inkMk id="89" creationId="{AB9E5638-5296-49BB-8722-BABA10896EC8}"/>
          </ac:inkMkLst>
        </pc:inkChg>
        <pc:inkChg chg="add del">
          <ac:chgData name="Viet Anh Nguyen" userId="b95f61ff061388d5" providerId="LiveId" clId="{365AB353-4AB0-48AF-A7AE-D4BD8981FA8C}" dt="2022-03-04T08:51:55.738" v="1408"/>
          <ac:inkMkLst>
            <pc:docMk/>
            <pc:sldMk cId="662532244" sldId="339"/>
            <ac:inkMk id="90" creationId="{80939279-2CA0-46B1-BAAB-CA317A73B03B}"/>
          </ac:inkMkLst>
        </pc:inkChg>
        <pc:inkChg chg="add del">
          <ac:chgData name="Viet Anh Nguyen" userId="b95f61ff061388d5" providerId="LiveId" clId="{365AB353-4AB0-48AF-A7AE-D4BD8981FA8C}" dt="2022-03-04T08:51:55.738" v="1408"/>
          <ac:inkMkLst>
            <pc:docMk/>
            <pc:sldMk cId="662532244" sldId="339"/>
            <ac:inkMk id="91" creationId="{58B43B90-EE77-469C-9EE0-A72197A67DF8}"/>
          </ac:inkMkLst>
        </pc:inkChg>
        <pc:inkChg chg="add">
          <ac:chgData name="Viet Anh Nguyen" userId="b95f61ff061388d5" providerId="LiveId" clId="{365AB353-4AB0-48AF-A7AE-D4BD8981FA8C}" dt="2022-03-04T08:51:55.738" v="1408"/>
          <ac:inkMkLst>
            <pc:docMk/>
            <pc:sldMk cId="662532244" sldId="339"/>
            <ac:inkMk id="92" creationId="{B33DE78F-66B2-4155-A531-31401866832E}"/>
          </ac:inkMkLst>
        </pc:inkChg>
        <pc:inkChg chg="add del">
          <ac:chgData name="Viet Anh Nguyen" userId="b95f61ff061388d5" providerId="LiveId" clId="{365AB353-4AB0-48AF-A7AE-D4BD8981FA8C}" dt="2022-03-04T08:51:58.334" v="1413"/>
          <ac:inkMkLst>
            <pc:docMk/>
            <pc:sldMk cId="662532244" sldId="339"/>
            <ac:inkMk id="93" creationId="{F179C326-81F5-4711-9FD8-4637C13B513D}"/>
          </ac:inkMkLst>
        </pc:inkChg>
        <pc:inkChg chg="add del">
          <ac:chgData name="Viet Anh Nguyen" userId="b95f61ff061388d5" providerId="LiveId" clId="{365AB353-4AB0-48AF-A7AE-D4BD8981FA8C}" dt="2022-03-04T08:51:58.334" v="1413"/>
          <ac:inkMkLst>
            <pc:docMk/>
            <pc:sldMk cId="662532244" sldId="339"/>
            <ac:inkMk id="94" creationId="{D6BAC4A2-D1B2-4B82-A298-573666C6DF4D}"/>
          </ac:inkMkLst>
        </pc:inkChg>
        <pc:inkChg chg="add del">
          <ac:chgData name="Viet Anh Nguyen" userId="b95f61ff061388d5" providerId="LiveId" clId="{365AB353-4AB0-48AF-A7AE-D4BD8981FA8C}" dt="2022-03-04T08:51:58.334" v="1413"/>
          <ac:inkMkLst>
            <pc:docMk/>
            <pc:sldMk cId="662532244" sldId="339"/>
            <ac:inkMk id="95" creationId="{272F0B6A-855D-4422-B3A2-BBE3689F3D17}"/>
          </ac:inkMkLst>
        </pc:inkChg>
        <pc:inkChg chg="add del">
          <ac:chgData name="Viet Anh Nguyen" userId="b95f61ff061388d5" providerId="LiveId" clId="{365AB353-4AB0-48AF-A7AE-D4BD8981FA8C}" dt="2022-03-04T08:51:58.334" v="1413"/>
          <ac:inkMkLst>
            <pc:docMk/>
            <pc:sldMk cId="662532244" sldId="339"/>
            <ac:inkMk id="96" creationId="{7A01797D-75E1-4F20-A4DD-A364EF31D0BE}"/>
          </ac:inkMkLst>
        </pc:inkChg>
        <pc:inkChg chg="add">
          <ac:chgData name="Viet Anh Nguyen" userId="b95f61ff061388d5" providerId="LiveId" clId="{365AB353-4AB0-48AF-A7AE-D4BD8981FA8C}" dt="2022-03-04T08:51:58.334" v="1413"/>
          <ac:inkMkLst>
            <pc:docMk/>
            <pc:sldMk cId="662532244" sldId="339"/>
            <ac:inkMk id="97" creationId="{ACB1F5FC-5F19-42A0-A7F1-F39EAA833A76}"/>
          </ac:inkMkLst>
        </pc:inkChg>
        <pc:inkChg chg="add del">
          <ac:chgData name="Viet Anh Nguyen" userId="b95f61ff061388d5" providerId="LiveId" clId="{365AB353-4AB0-48AF-A7AE-D4BD8981FA8C}" dt="2022-03-04T08:52:03.769" v="1418"/>
          <ac:inkMkLst>
            <pc:docMk/>
            <pc:sldMk cId="662532244" sldId="339"/>
            <ac:inkMk id="98" creationId="{7E91269F-770A-4C6D-8E4B-D6D4ED06B13D}"/>
          </ac:inkMkLst>
        </pc:inkChg>
        <pc:inkChg chg="add del">
          <ac:chgData name="Viet Anh Nguyen" userId="b95f61ff061388d5" providerId="LiveId" clId="{365AB353-4AB0-48AF-A7AE-D4BD8981FA8C}" dt="2022-03-04T08:52:03.769" v="1418"/>
          <ac:inkMkLst>
            <pc:docMk/>
            <pc:sldMk cId="662532244" sldId="339"/>
            <ac:inkMk id="99" creationId="{14C9E0BB-8838-4CA7-A9A4-C228A72FFD76}"/>
          </ac:inkMkLst>
        </pc:inkChg>
        <pc:inkChg chg="add del">
          <ac:chgData name="Viet Anh Nguyen" userId="b95f61ff061388d5" providerId="LiveId" clId="{365AB353-4AB0-48AF-A7AE-D4BD8981FA8C}" dt="2022-03-04T08:52:03.769" v="1418"/>
          <ac:inkMkLst>
            <pc:docMk/>
            <pc:sldMk cId="662532244" sldId="339"/>
            <ac:inkMk id="100" creationId="{FD56148E-11B5-4912-A894-2D0A88832D6A}"/>
          </ac:inkMkLst>
        </pc:inkChg>
        <pc:inkChg chg="add del">
          <ac:chgData name="Viet Anh Nguyen" userId="b95f61ff061388d5" providerId="LiveId" clId="{365AB353-4AB0-48AF-A7AE-D4BD8981FA8C}" dt="2022-03-04T08:52:03.769" v="1418"/>
          <ac:inkMkLst>
            <pc:docMk/>
            <pc:sldMk cId="662532244" sldId="339"/>
            <ac:inkMk id="101" creationId="{45521AAF-E251-4E22-AA56-49C4AE20A987}"/>
          </ac:inkMkLst>
        </pc:inkChg>
        <pc:inkChg chg="add">
          <ac:chgData name="Viet Anh Nguyen" userId="b95f61ff061388d5" providerId="LiveId" clId="{365AB353-4AB0-48AF-A7AE-D4BD8981FA8C}" dt="2022-03-04T08:52:03.769" v="1418"/>
          <ac:inkMkLst>
            <pc:docMk/>
            <pc:sldMk cId="662532244" sldId="339"/>
            <ac:inkMk id="102" creationId="{C9C59270-6CE8-46C8-9154-2FF629D62F0A}"/>
          </ac:inkMkLst>
        </pc:inkChg>
        <pc:inkChg chg="add del">
          <ac:chgData name="Viet Anh Nguyen" userId="b95f61ff061388d5" providerId="LiveId" clId="{365AB353-4AB0-48AF-A7AE-D4BD8981FA8C}" dt="2022-03-04T08:52:04.930" v="1421"/>
          <ac:inkMkLst>
            <pc:docMk/>
            <pc:sldMk cId="662532244" sldId="339"/>
            <ac:inkMk id="103" creationId="{ADBD8231-6F55-4812-BC4A-5206351DF026}"/>
          </ac:inkMkLst>
        </pc:inkChg>
        <pc:inkChg chg="add del">
          <ac:chgData name="Viet Anh Nguyen" userId="b95f61ff061388d5" providerId="LiveId" clId="{365AB353-4AB0-48AF-A7AE-D4BD8981FA8C}" dt="2022-03-04T08:52:04.930" v="1421"/>
          <ac:inkMkLst>
            <pc:docMk/>
            <pc:sldMk cId="662532244" sldId="339"/>
            <ac:inkMk id="104" creationId="{3C9A26ED-37B3-4321-B0C6-B4AB2BC23D50}"/>
          </ac:inkMkLst>
        </pc:inkChg>
        <pc:inkChg chg="add del">
          <ac:chgData name="Viet Anh Nguyen" userId="b95f61ff061388d5" providerId="LiveId" clId="{365AB353-4AB0-48AF-A7AE-D4BD8981FA8C}" dt="2022-03-04T08:52:07.149" v="1428"/>
          <ac:inkMkLst>
            <pc:docMk/>
            <pc:sldMk cId="662532244" sldId="339"/>
            <ac:inkMk id="105" creationId="{7931609E-CDE6-417D-9D2C-630FF9D84D42}"/>
          </ac:inkMkLst>
        </pc:inkChg>
        <pc:inkChg chg="add del">
          <ac:chgData name="Viet Anh Nguyen" userId="b95f61ff061388d5" providerId="LiveId" clId="{365AB353-4AB0-48AF-A7AE-D4BD8981FA8C}" dt="2022-03-04T08:52:07.149" v="1428"/>
          <ac:inkMkLst>
            <pc:docMk/>
            <pc:sldMk cId="662532244" sldId="339"/>
            <ac:inkMk id="106" creationId="{722D553B-7CBF-488C-9F6F-BD8DB3A725C0}"/>
          </ac:inkMkLst>
        </pc:inkChg>
        <pc:inkChg chg="add del">
          <ac:chgData name="Viet Anh Nguyen" userId="b95f61ff061388d5" providerId="LiveId" clId="{365AB353-4AB0-48AF-A7AE-D4BD8981FA8C}" dt="2022-03-04T08:52:07.149" v="1428"/>
          <ac:inkMkLst>
            <pc:docMk/>
            <pc:sldMk cId="662532244" sldId="339"/>
            <ac:inkMk id="107" creationId="{F91A0E21-5E58-4680-927C-6BA27E39158D}"/>
          </ac:inkMkLst>
        </pc:inkChg>
        <pc:inkChg chg="add del">
          <ac:chgData name="Viet Anh Nguyen" userId="b95f61ff061388d5" providerId="LiveId" clId="{365AB353-4AB0-48AF-A7AE-D4BD8981FA8C}" dt="2022-03-04T08:52:07.149" v="1428"/>
          <ac:inkMkLst>
            <pc:docMk/>
            <pc:sldMk cId="662532244" sldId="339"/>
            <ac:inkMk id="108" creationId="{7DBC3C5F-651D-4415-B13E-B2D3EF652055}"/>
          </ac:inkMkLst>
        </pc:inkChg>
        <pc:inkChg chg="add del">
          <ac:chgData name="Viet Anh Nguyen" userId="b95f61ff061388d5" providerId="LiveId" clId="{365AB353-4AB0-48AF-A7AE-D4BD8981FA8C}" dt="2022-03-04T08:52:07.149" v="1428"/>
          <ac:inkMkLst>
            <pc:docMk/>
            <pc:sldMk cId="662532244" sldId="339"/>
            <ac:inkMk id="109" creationId="{93E6B2A3-0652-41DD-A6A3-4FA56D74BED0}"/>
          </ac:inkMkLst>
        </pc:inkChg>
        <pc:inkChg chg="add del">
          <ac:chgData name="Viet Anh Nguyen" userId="b95f61ff061388d5" providerId="LiveId" clId="{365AB353-4AB0-48AF-A7AE-D4BD8981FA8C}" dt="2022-03-04T08:52:07.149" v="1428"/>
          <ac:inkMkLst>
            <pc:docMk/>
            <pc:sldMk cId="662532244" sldId="339"/>
            <ac:inkMk id="110" creationId="{111A2ABA-E853-4335-8082-C63CF5A2387A}"/>
          </ac:inkMkLst>
        </pc:inkChg>
        <pc:inkChg chg="add del">
          <ac:chgData name="Viet Anh Nguyen" userId="b95f61ff061388d5" providerId="LiveId" clId="{365AB353-4AB0-48AF-A7AE-D4BD8981FA8C}" dt="2022-03-04T08:52:07.149" v="1428"/>
          <ac:inkMkLst>
            <pc:docMk/>
            <pc:sldMk cId="662532244" sldId="339"/>
            <ac:inkMk id="111" creationId="{728FA428-F502-419B-94D8-C3E5DAE27A65}"/>
          </ac:inkMkLst>
        </pc:inkChg>
        <pc:inkChg chg="add del">
          <ac:chgData name="Viet Anh Nguyen" userId="b95f61ff061388d5" providerId="LiveId" clId="{365AB353-4AB0-48AF-A7AE-D4BD8981FA8C}" dt="2022-03-04T08:52:10.303" v="1432"/>
          <ac:inkMkLst>
            <pc:docMk/>
            <pc:sldMk cId="662532244" sldId="339"/>
            <ac:inkMk id="112" creationId="{3C560B7C-AAA4-468E-9AA7-B48AD2351B31}"/>
          </ac:inkMkLst>
        </pc:inkChg>
        <pc:inkChg chg="add del">
          <ac:chgData name="Viet Anh Nguyen" userId="b95f61ff061388d5" providerId="LiveId" clId="{365AB353-4AB0-48AF-A7AE-D4BD8981FA8C}" dt="2022-03-04T08:52:10.303" v="1432"/>
          <ac:inkMkLst>
            <pc:docMk/>
            <pc:sldMk cId="662532244" sldId="339"/>
            <ac:inkMk id="113" creationId="{D9937C4D-046A-458C-A782-E05FD66691C4}"/>
          </ac:inkMkLst>
        </pc:inkChg>
        <pc:inkChg chg="add del">
          <ac:chgData name="Viet Anh Nguyen" userId="b95f61ff061388d5" providerId="LiveId" clId="{365AB353-4AB0-48AF-A7AE-D4BD8981FA8C}" dt="2022-03-04T08:52:10.303" v="1432"/>
          <ac:inkMkLst>
            <pc:docMk/>
            <pc:sldMk cId="662532244" sldId="339"/>
            <ac:inkMk id="114" creationId="{4F721E78-148A-477D-8102-568223B50A3F}"/>
          </ac:inkMkLst>
        </pc:inkChg>
        <pc:inkChg chg="add del">
          <ac:chgData name="Viet Anh Nguyen" userId="b95f61ff061388d5" providerId="LiveId" clId="{365AB353-4AB0-48AF-A7AE-D4BD8981FA8C}" dt="2022-03-04T08:52:10.303" v="1432"/>
          <ac:inkMkLst>
            <pc:docMk/>
            <pc:sldMk cId="662532244" sldId="339"/>
            <ac:inkMk id="115" creationId="{53AD13DD-A034-49AD-9C4E-0B7F035CE850}"/>
          </ac:inkMkLst>
        </pc:inkChg>
        <pc:inkChg chg="add">
          <ac:chgData name="Viet Anh Nguyen" userId="b95f61ff061388d5" providerId="LiveId" clId="{365AB353-4AB0-48AF-A7AE-D4BD8981FA8C}" dt="2022-03-04T08:52:10.303" v="1432"/>
          <ac:inkMkLst>
            <pc:docMk/>
            <pc:sldMk cId="662532244" sldId="339"/>
            <ac:inkMk id="116" creationId="{CA6FC767-0A6D-4582-B8E8-1F4FB458CDB9}"/>
          </ac:inkMkLst>
        </pc:inkChg>
        <pc:inkChg chg="add del">
          <ac:chgData name="Viet Anh Nguyen" userId="b95f61ff061388d5" providerId="LiveId" clId="{365AB353-4AB0-48AF-A7AE-D4BD8981FA8C}" dt="2022-03-04T08:52:12.136" v="1437"/>
          <ac:inkMkLst>
            <pc:docMk/>
            <pc:sldMk cId="662532244" sldId="339"/>
            <ac:inkMk id="117" creationId="{93BDE7AE-53FA-4F4D-9D9F-A89FCABB68E2}"/>
          </ac:inkMkLst>
        </pc:inkChg>
        <pc:inkChg chg="add del">
          <ac:chgData name="Viet Anh Nguyen" userId="b95f61ff061388d5" providerId="LiveId" clId="{365AB353-4AB0-48AF-A7AE-D4BD8981FA8C}" dt="2022-03-04T08:52:12.136" v="1437"/>
          <ac:inkMkLst>
            <pc:docMk/>
            <pc:sldMk cId="662532244" sldId="339"/>
            <ac:inkMk id="118" creationId="{4AC357FF-0E18-414F-ACCE-54C7823BA9FB}"/>
          </ac:inkMkLst>
        </pc:inkChg>
        <pc:inkChg chg="add del">
          <ac:chgData name="Viet Anh Nguyen" userId="b95f61ff061388d5" providerId="LiveId" clId="{365AB353-4AB0-48AF-A7AE-D4BD8981FA8C}" dt="2022-03-04T08:52:12.136" v="1437"/>
          <ac:inkMkLst>
            <pc:docMk/>
            <pc:sldMk cId="662532244" sldId="339"/>
            <ac:inkMk id="119" creationId="{6D243F1F-1600-4346-9A6D-3C13BE9AA5DF}"/>
          </ac:inkMkLst>
        </pc:inkChg>
        <pc:inkChg chg="add del">
          <ac:chgData name="Viet Anh Nguyen" userId="b95f61ff061388d5" providerId="LiveId" clId="{365AB353-4AB0-48AF-A7AE-D4BD8981FA8C}" dt="2022-03-04T08:52:12.136" v="1437"/>
          <ac:inkMkLst>
            <pc:docMk/>
            <pc:sldMk cId="662532244" sldId="339"/>
            <ac:inkMk id="120" creationId="{4F3F0208-0D1B-4805-941F-3DBB99861813}"/>
          </ac:inkMkLst>
        </pc:inkChg>
        <pc:inkChg chg="add del">
          <ac:chgData name="Viet Anh Nguyen" userId="b95f61ff061388d5" providerId="LiveId" clId="{365AB353-4AB0-48AF-A7AE-D4BD8981FA8C}" dt="2022-03-04T08:52:13.240" v="1440"/>
          <ac:inkMkLst>
            <pc:docMk/>
            <pc:sldMk cId="662532244" sldId="339"/>
            <ac:inkMk id="121" creationId="{B7F8B3E7-F524-409F-838C-024B5FB87052}"/>
          </ac:inkMkLst>
        </pc:inkChg>
        <pc:inkChg chg="add del">
          <ac:chgData name="Viet Anh Nguyen" userId="b95f61ff061388d5" providerId="LiveId" clId="{365AB353-4AB0-48AF-A7AE-D4BD8981FA8C}" dt="2022-03-04T08:52:13.240" v="1440"/>
          <ac:inkMkLst>
            <pc:docMk/>
            <pc:sldMk cId="662532244" sldId="339"/>
            <ac:inkMk id="122" creationId="{E390F7D7-4F0A-4496-A45B-AF3C6F42A8FA}"/>
          </ac:inkMkLst>
        </pc:inkChg>
        <pc:inkChg chg="add del">
          <ac:chgData name="Viet Anh Nguyen" userId="b95f61ff061388d5" providerId="LiveId" clId="{365AB353-4AB0-48AF-A7AE-D4BD8981FA8C}" dt="2022-03-04T08:52:13.240" v="1440"/>
          <ac:inkMkLst>
            <pc:docMk/>
            <pc:sldMk cId="662532244" sldId="339"/>
            <ac:inkMk id="123" creationId="{419FDFBE-6A9E-4C20-881D-DBDAF88E7DA7}"/>
          </ac:inkMkLst>
        </pc:inkChg>
        <pc:inkChg chg="add">
          <ac:chgData name="Viet Anh Nguyen" userId="b95f61ff061388d5" providerId="LiveId" clId="{365AB353-4AB0-48AF-A7AE-D4BD8981FA8C}" dt="2022-03-04T08:52:13.240" v="1440"/>
          <ac:inkMkLst>
            <pc:docMk/>
            <pc:sldMk cId="662532244" sldId="339"/>
            <ac:inkMk id="124" creationId="{5DCF32EB-7AF1-4537-8584-005188411B24}"/>
          </ac:inkMkLst>
        </pc:inkChg>
        <pc:inkChg chg="add del">
          <ac:chgData name="Viet Anh Nguyen" userId="b95f61ff061388d5" providerId="LiveId" clId="{365AB353-4AB0-48AF-A7AE-D4BD8981FA8C}" dt="2022-03-04T08:52:15.731" v="1446"/>
          <ac:inkMkLst>
            <pc:docMk/>
            <pc:sldMk cId="662532244" sldId="339"/>
            <ac:inkMk id="125" creationId="{1FD2E561-5C08-4FD9-ACEC-F08E457594A4}"/>
          </ac:inkMkLst>
        </pc:inkChg>
        <pc:inkChg chg="add del">
          <ac:chgData name="Viet Anh Nguyen" userId="b95f61ff061388d5" providerId="LiveId" clId="{365AB353-4AB0-48AF-A7AE-D4BD8981FA8C}" dt="2022-03-04T08:52:15.731" v="1446"/>
          <ac:inkMkLst>
            <pc:docMk/>
            <pc:sldMk cId="662532244" sldId="339"/>
            <ac:inkMk id="126" creationId="{1A898543-929C-45A9-9262-9706C9986639}"/>
          </ac:inkMkLst>
        </pc:inkChg>
        <pc:inkChg chg="add del">
          <ac:chgData name="Viet Anh Nguyen" userId="b95f61ff061388d5" providerId="LiveId" clId="{365AB353-4AB0-48AF-A7AE-D4BD8981FA8C}" dt="2022-03-04T08:52:15.731" v="1446"/>
          <ac:inkMkLst>
            <pc:docMk/>
            <pc:sldMk cId="662532244" sldId="339"/>
            <ac:inkMk id="127" creationId="{08FB90FF-0D60-4409-AE68-0B22E85BAAB7}"/>
          </ac:inkMkLst>
        </pc:inkChg>
        <pc:inkChg chg="add del">
          <ac:chgData name="Viet Anh Nguyen" userId="b95f61ff061388d5" providerId="LiveId" clId="{365AB353-4AB0-48AF-A7AE-D4BD8981FA8C}" dt="2022-03-04T08:52:15.731" v="1446"/>
          <ac:inkMkLst>
            <pc:docMk/>
            <pc:sldMk cId="662532244" sldId="339"/>
            <ac:inkMk id="128" creationId="{7FFC523D-FDBD-4DAE-932A-AD6AFA6857FC}"/>
          </ac:inkMkLst>
        </pc:inkChg>
        <pc:inkChg chg="add del">
          <ac:chgData name="Viet Anh Nguyen" userId="b95f61ff061388d5" providerId="LiveId" clId="{365AB353-4AB0-48AF-A7AE-D4BD8981FA8C}" dt="2022-03-04T08:52:15.731" v="1446"/>
          <ac:inkMkLst>
            <pc:docMk/>
            <pc:sldMk cId="662532244" sldId="339"/>
            <ac:inkMk id="129" creationId="{C68F2B84-E711-4DB8-8E75-EA43D55EE7EF}"/>
          </ac:inkMkLst>
        </pc:inkChg>
        <pc:inkChg chg="add">
          <ac:chgData name="Viet Anh Nguyen" userId="b95f61ff061388d5" providerId="LiveId" clId="{365AB353-4AB0-48AF-A7AE-D4BD8981FA8C}" dt="2022-03-04T08:52:15.731" v="1446"/>
          <ac:inkMkLst>
            <pc:docMk/>
            <pc:sldMk cId="662532244" sldId="339"/>
            <ac:inkMk id="130" creationId="{189660D9-0B9D-4B0B-B120-B1704B23572F}"/>
          </ac:inkMkLst>
        </pc:inkChg>
        <pc:inkChg chg="add del">
          <ac:chgData name="Viet Anh Nguyen" userId="b95f61ff061388d5" providerId="LiveId" clId="{365AB353-4AB0-48AF-A7AE-D4BD8981FA8C}" dt="2022-03-04T10:25:52.807" v="1811"/>
          <ac:inkMkLst>
            <pc:docMk/>
            <pc:sldMk cId="662532244" sldId="339"/>
            <ac:inkMk id="131" creationId="{EE917BD9-42E0-4E9E-BEBE-D6FD9D9A365A}"/>
          </ac:inkMkLst>
        </pc:inkChg>
        <pc:inkChg chg="add del">
          <ac:chgData name="Viet Anh Nguyen" userId="b95f61ff061388d5" providerId="LiveId" clId="{365AB353-4AB0-48AF-A7AE-D4BD8981FA8C}" dt="2022-03-04T10:25:52.807" v="1811"/>
          <ac:inkMkLst>
            <pc:docMk/>
            <pc:sldMk cId="662532244" sldId="339"/>
            <ac:inkMk id="132" creationId="{A414C6C5-C21A-43C1-879E-E5073F841372}"/>
          </ac:inkMkLst>
        </pc:inkChg>
        <pc:inkChg chg="add del">
          <ac:chgData name="Viet Anh Nguyen" userId="b95f61ff061388d5" providerId="LiveId" clId="{365AB353-4AB0-48AF-A7AE-D4BD8981FA8C}" dt="2022-03-04T10:25:52.807" v="1811"/>
          <ac:inkMkLst>
            <pc:docMk/>
            <pc:sldMk cId="662532244" sldId="339"/>
            <ac:inkMk id="133" creationId="{6050CD05-4291-47E3-B823-1869370C1DCD}"/>
          </ac:inkMkLst>
        </pc:inkChg>
        <pc:inkChg chg="add del">
          <ac:chgData name="Viet Anh Nguyen" userId="b95f61ff061388d5" providerId="LiveId" clId="{365AB353-4AB0-48AF-A7AE-D4BD8981FA8C}" dt="2022-03-04T10:25:52.807" v="1811"/>
          <ac:inkMkLst>
            <pc:docMk/>
            <pc:sldMk cId="662532244" sldId="339"/>
            <ac:inkMk id="134" creationId="{037210B1-C4C9-4E4C-A940-A3DA02FA558F}"/>
          </ac:inkMkLst>
        </pc:inkChg>
        <pc:inkChg chg="add del">
          <ac:chgData name="Viet Anh Nguyen" userId="b95f61ff061388d5" providerId="LiveId" clId="{365AB353-4AB0-48AF-A7AE-D4BD8981FA8C}" dt="2022-03-04T10:25:52.807" v="1811"/>
          <ac:inkMkLst>
            <pc:docMk/>
            <pc:sldMk cId="662532244" sldId="339"/>
            <ac:inkMk id="135" creationId="{98837732-E439-482B-8724-A3F2A70EF0B9}"/>
          </ac:inkMkLst>
        </pc:inkChg>
        <pc:inkChg chg="add">
          <ac:chgData name="Viet Anh Nguyen" userId="b95f61ff061388d5" providerId="LiveId" clId="{365AB353-4AB0-48AF-A7AE-D4BD8981FA8C}" dt="2022-03-04T10:25:52.807" v="1811"/>
          <ac:inkMkLst>
            <pc:docMk/>
            <pc:sldMk cId="662532244" sldId="339"/>
            <ac:inkMk id="136" creationId="{77E4D6D1-9A78-449D-A1B4-F29CF64B38FC}"/>
          </ac:inkMkLst>
        </pc:inkChg>
      </pc:sldChg>
      <pc:sldChg chg="addSp delSp modSp new mod modClrScheme chgLayout">
        <pc:chgData name="Viet Anh Nguyen" userId="b95f61ff061388d5" providerId="LiveId" clId="{365AB353-4AB0-48AF-A7AE-D4BD8981FA8C}" dt="2022-03-07T06:14:03.946" v="1836" actId="9405"/>
        <pc:sldMkLst>
          <pc:docMk/>
          <pc:sldMk cId="3841942387" sldId="340"/>
        </pc:sldMkLst>
        <pc:spChg chg="del">
          <ac:chgData name="Viet Anh Nguyen" userId="b95f61ff061388d5" providerId="LiveId" clId="{365AB353-4AB0-48AF-A7AE-D4BD8981FA8C}" dt="2022-03-04T08:52:24.734" v="1448" actId="700"/>
          <ac:spMkLst>
            <pc:docMk/>
            <pc:sldMk cId="3841942387" sldId="340"/>
            <ac:spMk id="2" creationId="{317F02B5-C990-48A6-9825-E94B67D6D4DB}"/>
          </ac:spMkLst>
        </pc:spChg>
        <pc:spChg chg="del">
          <ac:chgData name="Viet Anh Nguyen" userId="b95f61ff061388d5" providerId="LiveId" clId="{365AB353-4AB0-48AF-A7AE-D4BD8981FA8C}" dt="2022-03-04T08:52:24.734" v="1448" actId="700"/>
          <ac:spMkLst>
            <pc:docMk/>
            <pc:sldMk cId="3841942387" sldId="340"/>
            <ac:spMk id="3" creationId="{D2768B42-91BC-4440-8115-17CB4B0305BF}"/>
          </ac:spMkLst>
        </pc:spChg>
        <pc:inkChg chg="add">
          <ac:chgData name="Viet Anh Nguyen" userId="b95f61ff061388d5" providerId="LiveId" clId="{365AB353-4AB0-48AF-A7AE-D4BD8981FA8C}" dt="2022-03-07T06:14:02.295" v="1835" actId="9405"/>
          <ac:inkMkLst>
            <pc:docMk/>
            <pc:sldMk cId="3841942387" sldId="340"/>
            <ac:inkMk id="2" creationId="{9D05F913-42ED-41B5-8416-F5B3FE27AED0}"/>
          </ac:inkMkLst>
        </pc:inkChg>
        <pc:inkChg chg="add">
          <ac:chgData name="Viet Anh Nguyen" userId="b95f61ff061388d5" providerId="LiveId" clId="{365AB353-4AB0-48AF-A7AE-D4BD8981FA8C}" dt="2022-03-07T06:14:03.946" v="1836" actId="9405"/>
          <ac:inkMkLst>
            <pc:docMk/>
            <pc:sldMk cId="3841942387" sldId="340"/>
            <ac:inkMk id="3" creationId="{648A2289-3660-4515-A240-60FE1E446601}"/>
          </ac:inkMkLst>
        </pc:inkChg>
        <pc:inkChg chg="add del">
          <ac:chgData name="Viet Anh Nguyen" userId="b95f61ff061388d5" providerId="LiveId" clId="{365AB353-4AB0-48AF-A7AE-D4BD8981FA8C}" dt="2022-03-04T08:52:30.265" v="1457"/>
          <ac:inkMkLst>
            <pc:docMk/>
            <pc:sldMk cId="3841942387" sldId="340"/>
            <ac:inkMk id="4" creationId="{CD3556D6-CEBA-418E-904F-DFBFCB5C3684}"/>
          </ac:inkMkLst>
        </pc:inkChg>
        <pc:inkChg chg="add del">
          <ac:chgData name="Viet Anh Nguyen" userId="b95f61ff061388d5" providerId="LiveId" clId="{365AB353-4AB0-48AF-A7AE-D4BD8981FA8C}" dt="2022-03-04T08:52:30.265" v="1457"/>
          <ac:inkMkLst>
            <pc:docMk/>
            <pc:sldMk cId="3841942387" sldId="340"/>
            <ac:inkMk id="5" creationId="{4F0E9A94-3DE6-4C1A-98CB-E504E5463A6A}"/>
          </ac:inkMkLst>
        </pc:inkChg>
        <pc:inkChg chg="add del">
          <ac:chgData name="Viet Anh Nguyen" userId="b95f61ff061388d5" providerId="LiveId" clId="{365AB353-4AB0-48AF-A7AE-D4BD8981FA8C}" dt="2022-03-04T08:52:30.265" v="1457"/>
          <ac:inkMkLst>
            <pc:docMk/>
            <pc:sldMk cId="3841942387" sldId="340"/>
            <ac:inkMk id="6" creationId="{B8B7821E-8170-4D3E-BA3B-48215D7C2095}"/>
          </ac:inkMkLst>
        </pc:inkChg>
        <pc:inkChg chg="add del">
          <ac:chgData name="Viet Anh Nguyen" userId="b95f61ff061388d5" providerId="LiveId" clId="{365AB353-4AB0-48AF-A7AE-D4BD8981FA8C}" dt="2022-03-04T08:52:30.265" v="1457"/>
          <ac:inkMkLst>
            <pc:docMk/>
            <pc:sldMk cId="3841942387" sldId="340"/>
            <ac:inkMk id="7" creationId="{573AF67C-9A23-4301-BF48-292897474218}"/>
          </ac:inkMkLst>
        </pc:inkChg>
        <pc:inkChg chg="add del">
          <ac:chgData name="Viet Anh Nguyen" userId="b95f61ff061388d5" providerId="LiveId" clId="{365AB353-4AB0-48AF-A7AE-D4BD8981FA8C}" dt="2022-03-04T08:52:30.265" v="1457"/>
          <ac:inkMkLst>
            <pc:docMk/>
            <pc:sldMk cId="3841942387" sldId="340"/>
            <ac:inkMk id="8" creationId="{6F68D083-6F2A-41DE-95AA-29102D479975}"/>
          </ac:inkMkLst>
        </pc:inkChg>
        <pc:inkChg chg="add del">
          <ac:chgData name="Viet Anh Nguyen" userId="b95f61ff061388d5" providerId="LiveId" clId="{365AB353-4AB0-48AF-A7AE-D4BD8981FA8C}" dt="2022-03-04T08:52:30.265" v="1457"/>
          <ac:inkMkLst>
            <pc:docMk/>
            <pc:sldMk cId="3841942387" sldId="340"/>
            <ac:inkMk id="9" creationId="{8F23F0D1-3DAB-44FC-AEBD-54EFFADABDA1}"/>
          </ac:inkMkLst>
        </pc:inkChg>
        <pc:inkChg chg="add del">
          <ac:chgData name="Viet Anh Nguyen" userId="b95f61ff061388d5" providerId="LiveId" clId="{365AB353-4AB0-48AF-A7AE-D4BD8981FA8C}" dt="2022-03-04T08:52:33.843" v="1467"/>
          <ac:inkMkLst>
            <pc:docMk/>
            <pc:sldMk cId="3841942387" sldId="340"/>
            <ac:inkMk id="10" creationId="{F9145FCF-38C6-4AC9-8282-2A5CDD1BC302}"/>
          </ac:inkMkLst>
        </pc:inkChg>
        <pc:inkChg chg="add del">
          <ac:chgData name="Viet Anh Nguyen" userId="b95f61ff061388d5" providerId="LiveId" clId="{365AB353-4AB0-48AF-A7AE-D4BD8981FA8C}" dt="2022-03-04T08:52:33.843" v="1467"/>
          <ac:inkMkLst>
            <pc:docMk/>
            <pc:sldMk cId="3841942387" sldId="340"/>
            <ac:inkMk id="11" creationId="{61873864-FAFE-445C-9F19-62F5836E3F0E}"/>
          </ac:inkMkLst>
        </pc:inkChg>
        <pc:inkChg chg="add del">
          <ac:chgData name="Viet Anh Nguyen" userId="b95f61ff061388d5" providerId="LiveId" clId="{365AB353-4AB0-48AF-A7AE-D4BD8981FA8C}" dt="2022-03-04T08:52:33.843" v="1467"/>
          <ac:inkMkLst>
            <pc:docMk/>
            <pc:sldMk cId="3841942387" sldId="340"/>
            <ac:inkMk id="12" creationId="{B25B46AC-C7D5-400E-8A0A-FFE7DAF31227}"/>
          </ac:inkMkLst>
        </pc:inkChg>
        <pc:inkChg chg="add">
          <ac:chgData name="Viet Anh Nguyen" userId="b95f61ff061388d5" providerId="LiveId" clId="{365AB353-4AB0-48AF-A7AE-D4BD8981FA8C}" dt="2022-03-04T08:52:30.265" v="1457"/>
          <ac:inkMkLst>
            <pc:docMk/>
            <pc:sldMk cId="3841942387" sldId="340"/>
            <ac:inkMk id="13" creationId="{BDA45D99-4955-40D4-92C9-BE23D703C14A}"/>
          </ac:inkMkLst>
        </pc:inkChg>
        <pc:inkChg chg="add del">
          <ac:chgData name="Viet Anh Nguyen" userId="b95f61ff061388d5" providerId="LiveId" clId="{365AB353-4AB0-48AF-A7AE-D4BD8981FA8C}" dt="2022-03-04T08:52:31.870" v="1462"/>
          <ac:inkMkLst>
            <pc:docMk/>
            <pc:sldMk cId="3841942387" sldId="340"/>
            <ac:inkMk id="14" creationId="{735BC900-BAFF-447A-AD94-052AB9FDDA94}"/>
          </ac:inkMkLst>
        </pc:inkChg>
        <pc:inkChg chg="add del">
          <ac:chgData name="Viet Anh Nguyen" userId="b95f61ff061388d5" providerId="LiveId" clId="{365AB353-4AB0-48AF-A7AE-D4BD8981FA8C}" dt="2022-03-04T08:52:31.870" v="1462"/>
          <ac:inkMkLst>
            <pc:docMk/>
            <pc:sldMk cId="3841942387" sldId="340"/>
            <ac:inkMk id="15" creationId="{3563F56B-8077-4519-881A-5EB08BD4D648}"/>
          </ac:inkMkLst>
        </pc:inkChg>
        <pc:inkChg chg="add del">
          <ac:chgData name="Viet Anh Nguyen" userId="b95f61ff061388d5" providerId="LiveId" clId="{365AB353-4AB0-48AF-A7AE-D4BD8981FA8C}" dt="2022-03-04T08:52:31.870" v="1462"/>
          <ac:inkMkLst>
            <pc:docMk/>
            <pc:sldMk cId="3841942387" sldId="340"/>
            <ac:inkMk id="16" creationId="{40320000-1FD6-434C-864C-5DB2F9143AB4}"/>
          </ac:inkMkLst>
        </pc:inkChg>
        <pc:inkChg chg="add del">
          <ac:chgData name="Viet Anh Nguyen" userId="b95f61ff061388d5" providerId="LiveId" clId="{365AB353-4AB0-48AF-A7AE-D4BD8981FA8C}" dt="2022-03-04T08:52:31.870" v="1462"/>
          <ac:inkMkLst>
            <pc:docMk/>
            <pc:sldMk cId="3841942387" sldId="340"/>
            <ac:inkMk id="17" creationId="{B99E1F36-9AB6-4617-85D4-C174A1A4D819}"/>
          </ac:inkMkLst>
        </pc:inkChg>
        <pc:inkChg chg="add del">
          <ac:chgData name="Viet Anh Nguyen" userId="b95f61ff061388d5" providerId="LiveId" clId="{365AB353-4AB0-48AF-A7AE-D4BD8981FA8C}" dt="2022-03-04T08:52:33.843" v="1467"/>
          <ac:inkMkLst>
            <pc:docMk/>
            <pc:sldMk cId="3841942387" sldId="340"/>
            <ac:inkMk id="18" creationId="{A4F645F5-6AE5-4117-8B6C-6E129F20EF93}"/>
          </ac:inkMkLst>
        </pc:inkChg>
        <pc:inkChg chg="add del">
          <ac:chgData name="Viet Anh Nguyen" userId="b95f61ff061388d5" providerId="LiveId" clId="{365AB353-4AB0-48AF-A7AE-D4BD8981FA8C}" dt="2022-03-04T08:52:33.843" v="1467"/>
          <ac:inkMkLst>
            <pc:docMk/>
            <pc:sldMk cId="3841942387" sldId="340"/>
            <ac:inkMk id="19" creationId="{3EC6BD31-88F9-41C7-9E7A-706FDAD7C02D}"/>
          </ac:inkMkLst>
        </pc:inkChg>
        <pc:inkChg chg="add del">
          <ac:chgData name="Viet Anh Nguyen" userId="b95f61ff061388d5" providerId="LiveId" clId="{365AB353-4AB0-48AF-A7AE-D4BD8981FA8C}" dt="2022-03-04T08:52:33.843" v="1467"/>
          <ac:inkMkLst>
            <pc:docMk/>
            <pc:sldMk cId="3841942387" sldId="340"/>
            <ac:inkMk id="20" creationId="{36E2F109-AECF-456E-B126-EDAAAE818278}"/>
          </ac:inkMkLst>
        </pc:inkChg>
        <pc:inkChg chg="add del">
          <ac:chgData name="Viet Anh Nguyen" userId="b95f61ff061388d5" providerId="LiveId" clId="{365AB353-4AB0-48AF-A7AE-D4BD8981FA8C}" dt="2022-03-04T08:52:33.843" v="1467"/>
          <ac:inkMkLst>
            <pc:docMk/>
            <pc:sldMk cId="3841942387" sldId="340"/>
            <ac:inkMk id="21" creationId="{3418DA46-1032-4DDE-A3AF-35AB654BDF4C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22" creationId="{39644ADA-0275-4FE6-9E3C-D669ECAF3B3F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23" creationId="{725F1727-1344-4657-87F5-3B2BEB3C2F51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24" creationId="{1FD8B4B8-484E-441B-A741-F23ECB1B1C0D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25" creationId="{37AE38A9-D6CA-4F1A-A1D1-1A570F713993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26" creationId="{F224122A-0A36-4C57-A3B6-B9364F8E5CF1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27" creationId="{D4189F6D-DEF7-4A9F-BB19-2463E4A2682D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28" creationId="{CFBD21AB-7FBA-42C2-93B1-815055587AEF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29" creationId="{5F0FEB6E-E356-4153-945F-CBC84573BCB8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30" creationId="{87EDB607-5B3F-41E3-A080-E1A4B5464AF3}"/>
          </ac:inkMkLst>
        </pc:inkChg>
        <pc:inkChg chg="add del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31" creationId="{8D3FFD1A-4D60-49CA-AA85-CB5F68C41E69}"/>
          </ac:inkMkLst>
        </pc:inkChg>
        <pc:inkChg chg="add">
          <ac:chgData name="Viet Anh Nguyen" userId="b95f61ff061388d5" providerId="LiveId" clId="{365AB353-4AB0-48AF-A7AE-D4BD8981FA8C}" dt="2022-03-04T08:52:37.178" v="1475"/>
          <ac:inkMkLst>
            <pc:docMk/>
            <pc:sldMk cId="3841942387" sldId="340"/>
            <ac:inkMk id="32" creationId="{AAB620B3-3498-43CC-98CA-3A8F7260C5D5}"/>
          </ac:inkMkLst>
        </pc:inkChg>
        <pc:inkChg chg="add del">
          <ac:chgData name="Viet Anh Nguyen" userId="b95f61ff061388d5" providerId="LiveId" clId="{365AB353-4AB0-48AF-A7AE-D4BD8981FA8C}" dt="2022-03-04T08:52:58.742" v="1478"/>
          <ac:inkMkLst>
            <pc:docMk/>
            <pc:sldMk cId="3841942387" sldId="340"/>
            <ac:inkMk id="33" creationId="{783CE8BC-4A7A-4447-804F-5177C8B86402}"/>
          </ac:inkMkLst>
        </pc:inkChg>
        <pc:inkChg chg="add del">
          <ac:chgData name="Viet Anh Nguyen" userId="b95f61ff061388d5" providerId="LiveId" clId="{365AB353-4AB0-48AF-A7AE-D4BD8981FA8C}" dt="2022-03-04T08:52:58.742" v="1478"/>
          <ac:inkMkLst>
            <pc:docMk/>
            <pc:sldMk cId="3841942387" sldId="340"/>
            <ac:inkMk id="34" creationId="{96E07D67-099B-4C3F-87F0-A1DD937B6FE0}"/>
          </ac:inkMkLst>
        </pc:inkChg>
        <pc:inkChg chg="add del">
          <ac:chgData name="Viet Anh Nguyen" userId="b95f61ff061388d5" providerId="LiveId" clId="{365AB353-4AB0-48AF-A7AE-D4BD8981FA8C}" dt="2022-03-04T08:52:59.921" v="1481"/>
          <ac:inkMkLst>
            <pc:docMk/>
            <pc:sldMk cId="3841942387" sldId="340"/>
            <ac:inkMk id="35" creationId="{3F62DBC3-6E82-4CBA-8845-8F1AF224E522}"/>
          </ac:inkMkLst>
        </pc:inkChg>
        <pc:inkChg chg="add del">
          <ac:chgData name="Viet Anh Nguyen" userId="b95f61ff061388d5" providerId="LiveId" clId="{365AB353-4AB0-48AF-A7AE-D4BD8981FA8C}" dt="2022-03-04T08:52:59.921" v="1481"/>
          <ac:inkMkLst>
            <pc:docMk/>
            <pc:sldMk cId="3841942387" sldId="340"/>
            <ac:inkMk id="36" creationId="{9B8078A2-DF08-42E1-8E26-610B424B3722}"/>
          </ac:inkMkLst>
        </pc:inkChg>
        <pc:inkChg chg="add del">
          <ac:chgData name="Viet Anh Nguyen" userId="b95f61ff061388d5" providerId="LiveId" clId="{365AB353-4AB0-48AF-A7AE-D4BD8981FA8C}" dt="2022-03-04T08:52:59.921" v="1481"/>
          <ac:inkMkLst>
            <pc:docMk/>
            <pc:sldMk cId="3841942387" sldId="340"/>
            <ac:inkMk id="37" creationId="{D65A0A3C-08AC-4761-BF4A-609CC2C27512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38" creationId="{AC402612-5611-41E2-B867-BFE18A39D1DA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39" creationId="{8996026D-A945-4EF6-B8FC-F6E26A7231EC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40" creationId="{0505E22D-8AE6-489A-A805-F5266D53D187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41" creationId="{C5189D51-9DCD-47CF-8281-F2B497754C81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42" creationId="{F26C5B68-05AE-4421-AE0D-3148A669EAC5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43" creationId="{E353B71F-AFE2-49EA-BAB8-49E4B921DC42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44" creationId="{7B58506C-282B-4C1C-88AF-C71B221F1653}"/>
          </ac:inkMkLst>
        </pc:inkChg>
        <pc:inkChg chg="add del">
          <ac:chgData name="Viet Anh Nguyen" userId="b95f61ff061388d5" providerId="LiveId" clId="{365AB353-4AB0-48AF-A7AE-D4BD8981FA8C}" dt="2022-03-04T08:53:02.512" v="1490"/>
          <ac:inkMkLst>
            <pc:docMk/>
            <pc:sldMk cId="3841942387" sldId="340"/>
            <ac:inkMk id="45" creationId="{55A8AC65-38F9-4A94-817C-428443E74B17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46" creationId="{C4420442-BB3E-4B1A-9EF6-7DE67E800B5C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47" creationId="{408A3CFE-E2E8-42D3-A18E-E35D2DB58DA6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48" creationId="{7E746796-8E72-4FCC-BA1C-2DAC839F74DE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49" creationId="{4D518EEA-BB89-41E1-9C97-38E8D830AA76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0" creationId="{1A0687CE-2A1A-46DD-95EF-9D1FFEF8E4F8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1" creationId="{6B630952-8D35-4B8B-9944-388A34B6CD17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2" creationId="{05314BBF-E2E4-4BC4-ACA8-5F9593DD9B3B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3" creationId="{FA9536E5-2E1B-45C9-988B-D9B6433A2F21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4" creationId="{05E8A0F7-FCAD-4513-BED3-624FAD9375DF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5" creationId="{AD022E56-F7FA-4A48-AAAF-A647EA37962A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6" creationId="{F87CF083-7484-4D57-B747-AD13209C507D}"/>
          </ac:inkMkLst>
        </pc:inkChg>
        <pc:inkChg chg="add del">
          <ac:chgData name="Viet Anh Nguyen" userId="b95f61ff061388d5" providerId="LiveId" clId="{365AB353-4AB0-48AF-A7AE-D4BD8981FA8C}" dt="2022-03-04T08:53:05.816" v="1501"/>
          <ac:inkMkLst>
            <pc:docMk/>
            <pc:sldMk cId="3841942387" sldId="340"/>
            <ac:inkMk id="57" creationId="{8E6998D4-27AA-4DC5-AB12-38FD42C15D30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58" creationId="{7C070280-5437-4BBB-862E-9901FB61D1CB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59" creationId="{48CF7D1A-78B6-4EDB-BC28-1B0320C046FF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0" creationId="{26745FB2-6556-439F-A595-8369E43E65FF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1" creationId="{38CF4B9C-BF0A-40F0-AA21-0C17AB1B5AB8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2" creationId="{E8164904-9BBD-476C-8E2A-07DAB6C8F578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3" creationId="{6E982677-3F78-4459-9A97-5F67CA0D07FD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4" creationId="{005BA07E-3912-4230-9122-F9747A311ADC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5" creationId="{7BDCC24D-4646-4A8E-BBFE-0FAFB58485BD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6" creationId="{C1B04C18-372D-47B6-80B8-D7F73CB3D0D2}"/>
          </ac:inkMkLst>
        </pc:inkChg>
        <pc:inkChg chg="add del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7" creationId="{D2194A97-747D-4741-874E-BFD2F441C17A}"/>
          </ac:inkMkLst>
        </pc:inkChg>
        <pc:inkChg chg="add">
          <ac:chgData name="Viet Anh Nguyen" userId="b95f61ff061388d5" providerId="LiveId" clId="{365AB353-4AB0-48AF-A7AE-D4BD8981FA8C}" dt="2022-03-04T08:53:09.145" v="1511"/>
          <ac:inkMkLst>
            <pc:docMk/>
            <pc:sldMk cId="3841942387" sldId="340"/>
            <ac:inkMk id="68" creationId="{FAC53642-D4B0-4799-8F71-7FD2DDF1B2B8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69" creationId="{3F37061A-55F1-4A05-93CB-51B4A95E8971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0" creationId="{9C10F713-BF22-4A99-9A2F-BD2F3F3151C2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1" creationId="{2E2E3921-4BCE-4A03-8BEA-3CC978BA404A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2" creationId="{3B3627D9-BFDD-4144-8890-E8B1F6E4A978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3" creationId="{B296DBB8-4523-427F-829E-27F20B6C030B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4" creationId="{F6C26918-E85C-4415-A79C-6DEFA6818BED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5" creationId="{F4FE0630-62F8-4842-97A4-0BFFD4F40DA3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6" creationId="{158758D6-A5A6-4E6D-9AC0-71C60FAD0B6E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7" creationId="{5118F134-A05D-4A39-9DA7-38B10FD731C5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8" creationId="{FCE50948-D717-427C-8E9C-02E51D11D9CA}"/>
          </ac:inkMkLst>
        </pc:inkChg>
        <pc:inkChg chg="add del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79" creationId="{4FA03A39-4950-49F7-9933-651C59A370DD}"/>
          </ac:inkMkLst>
        </pc:inkChg>
        <pc:inkChg chg="add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80" creationId="{83CE657E-111C-4B60-A20C-6B7941CCF9E5}"/>
          </ac:inkMkLst>
        </pc:inkChg>
        <pc:inkChg chg="add">
          <ac:chgData name="Viet Anh Nguyen" userId="b95f61ff061388d5" providerId="LiveId" clId="{365AB353-4AB0-48AF-A7AE-D4BD8981FA8C}" dt="2022-03-04T08:53:16.931" v="1523"/>
          <ac:inkMkLst>
            <pc:docMk/>
            <pc:sldMk cId="3841942387" sldId="340"/>
            <ac:inkMk id="81" creationId="{EB62A379-BC35-4AA9-A86B-41DAFBB52F30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2" creationId="{18209C18-3D9C-43B8-9883-45385A81562F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3" creationId="{2BE92BBF-43AC-447B-8BAD-691F09B211E3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4" creationId="{F521B9EE-2599-454B-A210-A52433B71E04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5" creationId="{03DA25F7-E929-4266-A413-862DA366F56A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6" creationId="{9F488FC8-E458-491C-8930-D62786D04199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7" creationId="{88593853-0A6B-45BE-9936-4A63536A01CD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8" creationId="{5B37A4EC-9F14-48F8-9108-C4235FEFE1C6}"/>
          </ac:inkMkLst>
        </pc:inkChg>
        <pc:inkChg chg="add del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89" creationId="{575DF2F8-2A5B-4328-8C3E-77472662D6A9}"/>
          </ac:inkMkLst>
        </pc:inkChg>
        <pc:inkChg chg="add">
          <ac:chgData name="Viet Anh Nguyen" userId="b95f61ff061388d5" providerId="LiveId" clId="{365AB353-4AB0-48AF-A7AE-D4BD8981FA8C}" dt="2022-03-04T08:53:20.131" v="1532"/>
          <ac:inkMkLst>
            <pc:docMk/>
            <pc:sldMk cId="3841942387" sldId="340"/>
            <ac:inkMk id="90" creationId="{06BDE690-639D-4768-BE4D-8D537BA101A8}"/>
          </ac:inkMkLst>
        </pc:inkChg>
        <pc:inkChg chg="add del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1" creationId="{4C6C6770-6D7B-40A3-B8CA-30299CA9E9EF}"/>
          </ac:inkMkLst>
        </pc:inkChg>
        <pc:inkChg chg="add del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2" creationId="{9FE2C627-FEFD-44E7-A799-480B4BE42F1D}"/>
          </ac:inkMkLst>
        </pc:inkChg>
        <pc:inkChg chg="add del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3" creationId="{93E0B92E-24B2-48F8-9444-2F33A680A4A1}"/>
          </ac:inkMkLst>
        </pc:inkChg>
        <pc:inkChg chg="add del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4" creationId="{B569A386-33C6-456F-A81B-C04631F7446D}"/>
          </ac:inkMkLst>
        </pc:inkChg>
        <pc:inkChg chg="add del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5" creationId="{657EB756-A9D5-4A9A-9AC7-B5A85587336D}"/>
          </ac:inkMkLst>
        </pc:inkChg>
        <pc:inkChg chg="add del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6" creationId="{70D8E5D3-6231-4461-8595-94EB455870DD}"/>
          </ac:inkMkLst>
        </pc:inkChg>
        <pc:inkChg chg="add del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7" creationId="{93E8EAF1-9D67-4109-9D68-B37614F7709C}"/>
          </ac:inkMkLst>
        </pc:inkChg>
        <pc:inkChg chg="add del">
          <ac:chgData name="Viet Anh Nguyen" userId="b95f61ff061388d5" providerId="LiveId" clId="{365AB353-4AB0-48AF-A7AE-D4BD8981FA8C}" dt="2022-03-04T08:53:32.080" v="1546"/>
          <ac:inkMkLst>
            <pc:docMk/>
            <pc:sldMk cId="3841942387" sldId="340"/>
            <ac:inkMk id="98" creationId="{8E2E7C30-FB7E-45B5-95CA-5E08B4EF9BF2}"/>
          </ac:inkMkLst>
        </pc:inkChg>
        <pc:inkChg chg="add">
          <ac:chgData name="Viet Anh Nguyen" userId="b95f61ff061388d5" providerId="LiveId" clId="{365AB353-4AB0-48AF-A7AE-D4BD8981FA8C}" dt="2022-03-04T08:53:29.607" v="1540"/>
          <ac:inkMkLst>
            <pc:docMk/>
            <pc:sldMk cId="3841942387" sldId="340"/>
            <ac:inkMk id="99" creationId="{C11E3F04-E232-4EB4-935B-CAFBEC9F71E9}"/>
          </ac:inkMkLst>
        </pc:inkChg>
        <pc:inkChg chg="add del">
          <ac:chgData name="Viet Anh Nguyen" userId="b95f61ff061388d5" providerId="LiveId" clId="{365AB353-4AB0-48AF-A7AE-D4BD8981FA8C}" dt="2022-03-04T08:53:32.080" v="1546"/>
          <ac:inkMkLst>
            <pc:docMk/>
            <pc:sldMk cId="3841942387" sldId="340"/>
            <ac:inkMk id="100" creationId="{01477BA0-8F71-4E9B-A7C0-BCDA037D3294}"/>
          </ac:inkMkLst>
        </pc:inkChg>
        <pc:inkChg chg="add del">
          <ac:chgData name="Viet Anh Nguyen" userId="b95f61ff061388d5" providerId="LiveId" clId="{365AB353-4AB0-48AF-A7AE-D4BD8981FA8C}" dt="2022-03-04T08:53:32.080" v="1546"/>
          <ac:inkMkLst>
            <pc:docMk/>
            <pc:sldMk cId="3841942387" sldId="340"/>
            <ac:inkMk id="101" creationId="{D8F9A5AA-AE5D-4A76-B4CD-130FD8F9D7D3}"/>
          </ac:inkMkLst>
        </pc:inkChg>
        <pc:inkChg chg="add del">
          <ac:chgData name="Viet Anh Nguyen" userId="b95f61ff061388d5" providerId="LiveId" clId="{365AB353-4AB0-48AF-A7AE-D4BD8981FA8C}" dt="2022-03-04T08:53:32.080" v="1546"/>
          <ac:inkMkLst>
            <pc:docMk/>
            <pc:sldMk cId="3841942387" sldId="340"/>
            <ac:inkMk id="102" creationId="{0D679B16-3B07-402C-B5FA-4C0296352EE4}"/>
          </ac:inkMkLst>
        </pc:inkChg>
        <pc:inkChg chg="add del">
          <ac:chgData name="Viet Anh Nguyen" userId="b95f61ff061388d5" providerId="LiveId" clId="{365AB353-4AB0-48AF-A7AE-D4BD8981FA8C}" dt="2022-03-04T08:53:32.080" v="1546"/>
          <ac:inkMkLst>
            <pc:docMk/>
            <pc:sldMk cId="3841942387" sldId="340"/>
            <ac:inkMk id="103" creationId="{56370D14-F9DE-4AD9-BBF1-0A73F18D9114}"/>
          </ac:inkMkLst>
        </pc:inkChg>
        <pc:inkChg chg="add del">
          <ac:chgData name="Viet Anh Nguyen" userId="b95f61ff061388d5" providerId="LiveId" clId="{365AB353-4AB0-48AF-A7AE-D4BD8981FA8C}" dt="2022-03-04T08:53:32.080" v="1546"/>
          <ac:inkMkLst>
            <pc:docMk/>
            <pc:sldMk cId="3841942387" sldId="340"/>
            <ac:inkMk id="104" creationId="{9FC701CE-D6D8-4647-8F4A-41ADD4C901A6}"/>
          </ac:inkMkLst>
        </pc:inkChg>
        <pc:inkChg chg="add del">
          <ac:chgData name="Viet Anh Nguyen" userId="b95f61ff061388d5" providerId="LiveId" clId="{365AB353-4AB0-48AF-A7AE-D4BD8981FA8C}" dt="2022-03-04T08:53:33.061" v="1548"/>
          <ac:inkMkLst>
            <pc:docMk/>
            <pc:sldMk cId="3841942387" sldId="340"/>
            <ac:inkMk id="105" creationId="{9B735DAD-3B6A-497E-BE25-D388905F76A0}"/>
          </ac:inkMkLst>
        </pc:inkChg>
        <pc:inkChg chg="add del">
          <ac:chgData name="Viet Anh Nguyen" userId="b95f61ff061388d5" providerId="LiveId" clId="{365AB353-4AB0-48AF-A7AE-D4BD8981FA8C}" dt="2022-03-04T08:53:33.061" v="1548"/>
          <ac:inkMkLst>
            <pc:docMk/>
            <pc:sldMk cId="3841942387" sldId="340"/>
            <ac:inkMk id="106" creationId="{9AF38BD3-B466-479D-B467-09FD9CB2D7ED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07" creationId="{A7458E72-32CA-401B-A600-23A24867279E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08" creationId="{38CD4B17-A0E6-4118-A86E-4E8BBB5600F8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09" creationId="{57351AB1-5EC7-476A-AD74-574E02D4E386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0" creationId="{49C1F92F-78DF-41BA-AAE1-0006F0720FC8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1" creationId="{AA3B0986-5A6C-4F8E-8C19-9F7A399C8CF0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2" creationId="{D8972982-58B6-4557-AD75-0EB2A3297A16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3" creationId="{93A0E4D2-4BE6-43AC-9941-E5F10BE0E6A1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4" creationId="{D26D44DB-780B-4CFF-AEA0-898308393B8E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5" creationId="{364E835F-0684-4E67-80DA-274DE0FD8DD7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6" creationId="{DF303EBA-CCBA-4049-993E-F991768A4B5D}"/>
          </ac:inkMkLst>
        </pc:inkChg>
        <pc:inkChg chg="add del">
          <ac:chgData name="Viet Anh Nguyen" userId="b95f61ff061388d5" providerId="LiveId" clId="{365AB353-4AB0-48AF-A7AE-D4BD8981FA8C}" dt="2022-03-04T08:53:36.578" v="1559"/>
          <ac:inkMkLst>
            <pc:docMk/>
            <pc:sldMk cId="3841942387" sldId="340"/>
            <ac:inkMk id="117" creationId="{60CB84E3-5212-4620-AB0D-EA3E61EBCF6F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18" creationId="{4803F1A0-C4E4-4E0F-BB48-973CD4B70EDE}"/>
          </ac:inkMkLst>
        </pc:inkChg>
        <pc:inkChg chg="add del">
          <ac:chgData name="Viet Anh Nguyen" userId="b95f61ff061388d5" providerId="LiveId" clId="{365AB353-4AB0-48AF-A7AE-D4BD8981FA8C}" dt="2022-03-04T08:53:39.406" v="1565"/>
          <ac:inkMkLst>
            <pc:docMk/>
            <pc:sldMk cId="3841942387" sldId="340"/>
            <ac:inkMk id="119" creationId="{9F84B1B1-A3DE-483C-B16F-41816A725C27}"/>
          </ac:inkMkLst>
        </pc:inkChg>
        <pc:inkChg chg="add del">
          <ac:chgData name="Viet Anh Nguyen" userId="b95f61ff061388d5" providerId="LiveId" clId="{365AB353-4AB0-48AF-A7AE-D4BD8981FA8C}" dt="2022-03-04T08:53:39.406" v="1565"/>
          <ac:inkMkLst>
            <pc:docMk/>
            <pc:sldMk cId="3841942387" sldId="340"/>
            <ac:inkMk id="120" creationId="{33C1F0C3-F0DB-421E-B1B6-24D9528A1E66}"/>
          </ac:inkMkLst>
        </pc:inkChg>
        <pc:inkChg chg="add del">
          <ac:chgData name="Viet Anh Nguyen" userId="b95f61ff061388d5" providerId="LiveId" clId="{365AB353-4AB0-48AF-A7AE-D4BD8981FA8C}" dt="2022-03-04T08:53:39.406" v="1565"/>
          <ac:inkMkLst>
            <pc:docMk/>
            <pc:sldMk cId="3841942387" sldId="340"/>
            <ac:inkMk id="121" creationId="{3D99853A-6FE2-421B-BCC0-F4EBCF1C2996}"/>
          </ac:inkMkLst>
        </pc:inkChg>
        <pc:inkChg chg="add del">
          <ac:chgData name="Viet Anh Nguyen" userId="b95f61ff061388d5" providerId="LiveId" clId="{365AB353-4AB0-48AF-A7AE-D4BD8981FA8C}" dt="2022-03-04T08:53:39.406" v="1565"/>
          <ac:inkMkLst>
            <pc:docMk/>
            <pc:sldMk cId="3841942387" sldId="340"/>
            <ac:inkMk id="122" creationId="{947B8EF3-BFCE-4B97-88C9-4244747E46ED}"/>
          </ac:inkMkLst>
        </pc:inkChg>
        <pc:inkChg chg="add del">
          <ac:chgData name="Viet Anh Nguyen" userId="b95f61ff061388d5" providerId="LiveId" clId="{365AB353-4AB0-48AF-A7AE-D4BD8981FA8C}" dt="2022-03-04T08:53:39.406" v="1565"/>
          <ac:inkMkLst>
            <pc:docMk/>
            <pc:sldMk cId="3841942387" sldId="340"/>
            <ac:inkMk id="123" creationId="{D8D65A48-6453-4D76-A6FD-5068CF726274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24" creationId="{BAC45BAB-9B72-442B-995B-9884304178D7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25" creationId="{60846D3C-44AE-4C2C-962F-E235C147CA63}"/>
          </ac:inkMkLst>
        </pc:inkChg>
        <pc:inkChg chg="add del">
          <ac:chgData name="Viet Anh Nguyen" userId="b95f61ff061388d5" providerId="LiveId" clId="{365AB353-4AB0-48AF-A7AE-D4BD8981FA8C}" dt="2022-03-04T08:53:40.976" v="1568"/>
          <ac:inkMkLst>
            <pc:docMk/>
            <pc:sldMk cId="3841942387" sldId="340"/>
            <ac:inkMk id="126" creationId="{CE7A2061-D19E-41FD-9642-2846BB04094B}"/>
          </ac:inkMkLst>
        </pc:inkChg>
        <pc:inkChg chg="add del">
          <ac:chgData name="Viet Anh Nguyen" userId="b95f61ff061388d5" providerId="LiveId" clId="{365AB353-4AB0-48AF-A7AE-D4BD8981FA8C}" dt="2022-03-04T08:53:40.976" v="1568"/>
          <ac:inkMkLst>
            <pc:docMk/>
            <pc:sldMk cId="3841942387" sldId="340"/>
            <ac:inkMk id="127" creationId="{5E9A9D44-EDA6-40AD-B7EE-9BBEF9776F77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28" creationId="{F08E5AB2-938F-420F-B06C-D359C3955595}"/>
          </ac:inkMkLst>
        </pc:inkChg>
        <pc:inkChg chg="add del">
          <ac:chgData name="Viet Anh Nguyen" userId="b95f61ff061388d5" providerId="LiveId" clId="{365AB353-4AB0-48AF-A7AE-D4BD8981FA8C}" dt="2022-03-04T08:53:42.740" v="1572"/>
          <ac:inkMkLst>
            <pc:docMk/>
            <pc:sldMk cId="3841942387" sldId="340"/>
            <ac:inkMk id="129" creationId="{662630C2-7267-4327-97B8-7D083D28B0AA}"/>
          </ac:inkMkLst>
        </pc:inkChg>
        <pc:inkChg chg="add del">
          <ac:chgData name="Viet Anh Nguyen" userId="b95f61ff061388d5" providerId="LiveId" clId="{365AB353-4AB0-48AF-A7AE-D4BD8981FA8C}" dt="2022-03-04T08:53:42.740" v="1572"/>
          <ac:inkMkLst>
            <pc:docMk/>
            <pc:sldMk cId="3841942387" sldId="340"/>
            <ac:inkMk id="130" creationId="{71D67042-3CF3-4FFC-A001-23729B50CE6A}"/>
          </ac:inkMkLst>
        </pc:inkChg>
        <pc:inkChg chg="add del">
          <ac:chgData name="Viet Anh Nguyen" userId="b95f61ff061388d5" providerId="LiveId" clId="{365AB353-4AB0-48AF-A7AE-D4BD8981FA8C}" dt="2022-03-04T08:53:42.740" v="1572"/>
          <ac:inkMkLst>
            <pc:docMk/>
            <pc:sldMk cId="3841942387" sldId="340"/>
            <ac:inkMk id="131" creationId="{617B999C-1815-48A5-9654-E6BA4D81FE22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32" creationId="{8856A87C-95E0-4010-95C4-5E4A4709646C}"/>
          </ac:inkMkLst>
        </pc:inkChg>
        <pc:inkChg chg="add del">
          <ac:chgData name="Viet Anh Nguyen" userId="b95f61ff061388d5" providerId="LiveId" clId="{365AB353-4AB0-48AF-A7AE-D4BD8981FA8C}" dt="2022-03-04T08:53:56.225" v="1576"/>
          <ac:inkMkLst>
            <pc:docMk/>
            <pc:sldMk cId="3841942387" sldId="340"/>
            <ac:inkMk id="133" creationId="{28D7A58D-099A-45F7-BF4B-5666A61A3907}"/>
          </ac:inkMkLst>
        </pc:inkChg>
        <pc:inkChg chg="add del">
          <ac:chgData name="Viet Anh Nguyen" userId="b95f61ff061388d5" providerId="LiveId" clId="{365AB353-4AB0-48AF-A7AE-D4BD8981FA8C}" dt="2022-03-04T08:53:56.225" v="1576"/>
          <ac:inkMkLst>
            <pc:docMk/>
            <pc:sldMk cId="3841942387" sldId="340"/>
            <ac:inkMk id="134" creationId="{034100F1-2173-4AC4-8296-F4C4B132C9DD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35" creationId="{C8CDDFD5-981B-4E9A-AB13-BBF6687543E8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36" creationId="{5AE65296-BBEA-4C98-AF60-9C0DA601EBF1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37" creationId="{644C424C-0CA8-450E-A869-BD696536C5B1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38" creationId="{57AC1B52-4DB8-49A2-A9D4-F21B534AD9F9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39" creationId="{4E6EAA13-C1CD-471F-837C-DBB6D3DA670A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0" creationId="{78134118-45C0-4BC7-B77C-A6896D1AC5EE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1" creationId="{8B056979-C572-49BF-BDC3-BA7211027D9D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2" creationId="{7F78FE44-27E9-4B43-8639-D764629C5DA6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3" creationId="{32A6A875-0956-4603-857A-FD8A34F5E069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4" creationId="{25422C9F-2928-4A06-B56F-52DA6D1ED613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5" creationId="{12242D95-970B-4E7C-91D8-EA7A0DEA6023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6" creationId="{3670DCB8-43F7-4DB7-B08F-48EFCE8DF6BF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7" creationId="{3DF90377-ED36-48EC-A527-2C70A0DB0094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48" creationId="{096DFBD7-C14C-4EDA-92CB-3AA5F5FF14A6}"/>
          </ac:inkMkLst>
        </pc:inkChg>
        <pc:inkChg chg="add del">
          <ac:chgData name="Viet Anh Nguyen" userId="b95f61ff061388d5" providerId="LiveId" clId="{365AB353-4AB0-48AF-A7AE-D4BD8981FA8C}" dt="2022-03-04T08:54:01.400" v="1587"/>
          <ac:inkMkLst>
            <pc:docMk/>
            <pc:sldMk cId="3841942387" sldId="340"/>
            <ac:inkMk id="149" creationId="{4FE16B0E-1A19-4533-9BD3-BEFD007DB04D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50" creationId="{56BD5A87-D150-4B8E-A4B5-094E533C42FF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51" creationId="{73EAFC83-52E4-4EB3-B36E-8A1F782FDE45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52" creationId="{1E1E1928-95E2-4950-A4AA-710D0220F1D6}"/>
          </ac:inkMkLst>
        </pc:inkChg>
        <pc:inkChg chg="add del">
          <ac:chgData name="Viet Anh Nguyen" userId="b95f61ff061388d5" providerId="LiveId" clId="{365AB353-4AB0-48AF-A7AE-D4BD8981FA8C}" dt="2022-03-04T08:54:03.368" v="1591"/>
          <ac:inkMkLst>
            <pc:docMk/>
            <pc:sldMk cId="3841942387" sldId="340"/>
            <ac:inkMk id="153" creationId="{99F8C1E7-BF02-4BE8-8C50-072955213704}"/>
          </ac:inkMkLst>
        </pc:inkChg>
        <pc:inkChg chg="add mod">
          <ac:chgData name="Viet Anh Nguyen" userId="b95f61ff061388d5" providerId="LiveId" clId="{365AB353-4AB0-48AF-A7AE-D4BD8981FA8C}" dt="2022-03-04T08:54:25.156" v="1621"/>
          <ac:inkMkLst>
            <pc:docMk/>
            <pc:sldMk cId="3841942387" sldId="340"/>
            <ac:inkMk id="154" creationId="{489EE78A-66C9-4A5F-B601-B186F8C10FEE}"/>
          </ac:inkMkLst>
        </pc:inkChg>
        <pc:inkChg chg="add del">
          <ac:chgData name="Viet Anh Nguyen" userId="b95f61ff061388d5" providerId="LiveId" clId="{365AB353-4AB0-48AF-A7AE-D4BD8981FA8C}" dt="2022-03-04T08:54:07.534" v="1597"/>
          <ac:inkMkLst>
            <pc:docMk/>
            <pc:sldMk cId="3841942387" sldId="340"/>
            <ac:inkMk id="155" creationId="{7909873A-8A3F-49BC-9FB3-9057B5D21C9B}"/>
          </ac:inkMkLst>
        </pc:inkChg>
        <pc:inkChg chg="add del">
          <ac:chgData name="Viet Anh Nguyen" userId="b95f61ff061388d5" providerId="LiveId" clId="{365AB353-4AB0-48AF-A7AE-D4BD8981FA8C}" dt="2022-03-04T08:54:07.534" v="1597"/>
          <ac:inkMkLst>
            <pc:docMk/>
            <pc:sldMk cId="3841942387" sldId="340"/>
            <ac:inkMk id="156" creationId="{26D8CC67-9FB5-4707-904C-A7A495560FFA}"/>
          </ac:inkMkLst>
        </pc:inkChg>
        <pc:inkChg chg="add del">
          <ac:chgData name="Viet Anh Nguyen" userId="b95f61ff061388d5" providerId="LiveId" clId="{365AB353-4AB0-48AF-A7AE-D4BD8981FA8C}" dt="2022-03-04T08:54:07.534" v="1597"/>
          <ac:inkMkLst>
            <pc:docMk/>
            <pc:sldMk cId="3841942387" sldId="340"/>
            <ac:inkMk id="157" creationId="{D657DCD7-048C-44A3-8C80-B41053742D8C}"/>
          </ac:inkMkLst>
        </pc:inkChg>
        <pc:inkChg chg="add del">
          <ac:chgData name="Viet Anh Nguyen" userId="b95f61ff061388d5" providerId="LiveId" clId="{365AB353-4AB0-48AF-A7AE-D4BD8981FA8C}" dt="2022-03-04T08:54:07.534" v="1597"/>
          <ac:inkMkLst>
            <pc:docMk/>
            <pc:sldMk cId="3841942387" sldId="340"/>
            <ac:inkMk id="158" creationId="{AA8EB389-3BE6-48AA-97D1-3B9B4D4FE7CD}"/>
          </ac:inkMkLst>
        </pc:inkChg>
        <pc:inkChg chg="add del">
          <ac:chgData name="Viet Anh Nguyen" userId="b95f61ff061388d5" providerId="LiveId" clId="{365AB353-4AB0-48AF-A7AE-D4BD8981FA8C}" dt="2022-03-04T08:54:07.534" v="1597"/>
          <ac:inkMkLst>
            <pc:docMk/>
            <pc:sldMk cId="3841942387" sldId="340"/>
            <ac:inkMk id="159" creationId="{0AFCBD46-6015-4B84-9491-5580928FE361}"/>
          </ac:inkMkLst>
        </pc:inkChg>
        <pc:inkChg chg="add del">
          <ac:chgData name="Viet Anh Nguyen" userId="b95f61ff061388d5" providerId="LiveId" clId="{365AB353-4AB0-48AF-A7AE-D4BD8981FA8C}" dt="2022-03-04T08:54:09.331" v="1602"/>
          <ac:inkMkLst>
            <pc:docMk/>
            <pc:sldMk cId="3841942387" sldId="340"/>
            <ac:inkMk id="160" creationId="{EAAC777A-4E0C-4A19-823B-255618ACF9FD}"/>
          </ac:inkMkLst>
        </pc:inkChg>
        <pc:inkChg chg="add del">
          <ac:chgData name="Viet Anh Nguyen" userId="b95f61ff061388d5" providerId="LiveId" clId="{365AB353-4AB0-48AF-A7AE-D4BD8981FA8C}" dt="2022-03-04T08:54:09.331" v="1602"/>
          <ac:inkMkLst>
            <pc:docMk/>
            <pc:sldMk cId="3841942387" sldId="340"/>
            <ac:inkMk id="161" creationId="{2CF8EE7C-93DE-4B63-B989-2D0FF92AF54A}"/>
          </ac:inkMkLst>
        </pc:inkChg>
        <pc:inkChg chg="add del">
          <ac:chgData name="Viet Anh Nguyen" userId="b95f61ff061388d5" providerId="LiveId" clId="{365AB353-4AB0-48AF-A7AE-D4BD8981FA8C}" dt="2022-03-04T08:54:09.331" v="1602"/>
          <ac:inkMkLst>
            <pc:docMk/>
            <pc:sldMk cId="3841942387" sldId="340"/>
            <ac:inkMk id="162" creationId="{5D4958C3-5049-46E6-AF74-59224AFE8AFC}"/>
          </ac:inkMkLst>
        </pc:inkChg>
        <pc:inkChg chg="add del">
          <ac:chgData name="Viet Anh Nguyen" userId="b95f61ff061388d5" providerId="LiveId" clId="{365AB353-4AB0-48AF-A7AE-D4BD8981FA8C}" dt="2022-03-04T08:54:09.331" v="1602"/>
          <ac:inkMkLst>
            <pc:docMk/>
            <pc:sldMk cId="3841942387" sldId="340"/>
            <ac:inkMk id="163" creationId="{7440DE85-6B15-4AF7-9815-1FD1372FB6A0}"/>
          </ac:inkMkLst>
        </pc:inkChg>
        <pc:inkChg chg="add del">
          <ac:chgData name="Viet Anh Nguyen" userId="b95f61ff061388d5" providerId="LiveId" clId="{365AB353-4AB0-48AF-A7AE-D4BD8981FA8C}" dt="2022-03-04T08:54:09.331" v="1602"/>
          <ac:inkMkLst>
            <pc:docMk/>
            <pc:sldMk cId="3841942387" sldId="340"/>
            <ac:inkMk id="164" creationId="{24C3EAE7-CC4D-4E51-AE28-735B9CF084B5}"/>
          </ac:inkMkLst>
        </pc:inkChg>
        <pc:inkChg chg="add">
          <ac:chgData name="Viet Anh Nguyen" userId="b95f61ff061388d5" providerId="LiveId" clId="{365AB353-4AB0-48AF-A7AE-D4BD8981FA8C}" dt="2022-03-04T08:54:09.331" v="1602"/>
          <ac:inkMkLst>
            <pc:docMk/>
            <pc:sldMk cId="3841942387" sldId="340"/>
            <ac:inkMk id="165" creationId="{66A383DB-30AA-4F48-8E8D-97CF78544E30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66" creationId="{1E983CAC-C6A5-4A71-80F0-152B66BC3555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67" creationId="{1D5D9EA5-18B0-47AD-B3A3-BC523C901C19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68" creationId="{BE1E60A8-480B-43FD-9F78-8427CFC11483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69" creationId="{A33BD639-B0E0-4E48-A92E-40E9653EA837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0" creationId="{85F55A70-BE98-42A6-A71F-145FCDFFFF4F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1" creationId="{BFD481EC-7D46-4E73-8B8E-099F11ECE8B3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2" creationId="{F41BECEA-75C3-4701-85D7-4DB2A353C7C2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3" creationId="{94D3DE9C-4DC3-481B-9E60-1ABC82AAF951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4" creationId="{FF76646D-7625-44E2-A218-B9B70CE7EA6D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5" creationId="{89C7F0AC-7824-4C4F-BC02-86B77F06DAF7}"/>
          </ac:inkMkLst>
        </pc:inkChg>
        <pc:inkChg chg="add del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6" creationId="{BE795A4C-789C-4101-8C66-35833A0AEBAF}"/>
          </ac:inkMkLst>
        </pc:inkChg>
        <pc:inkChg chg="add">
          <ac:chgData name="Viet Anh Nguyen" userId="b95f61ff061388d5" providerId="LiveId" clId="{365AB353-4AB0-48AF-A7AE-D4BD8981FA8C}" dt="2022-03-04T08:54:16.241" v="1614"/>
          <ac:inkMkLst>
            <pc:docMk/>
            <pc:sldMk cId="3841942387" sldId="340"/>
            <ac:inkMk id="177" creationId="{5A1B1F7F-4241-4D5C-A727-21E1190FA011}"/>
          </ac:inkMkLst>
        </pc:inkChg>
        <pc:inkChg chg="add del">
          <ac:chgData name="Viet Anh Nguyen" userId="b95f61ff061388d5" providerId="LiveId" clId="{365AB353-4AB0-48AF-A7AE-D4BD8981FA8C}" dt="2022-03-04T08:54:18.273" v="1620"/>
          <ac:inkMkLst>
            <pc:docMk/>
            <pc:sldMk cId="3841942387" sldId="340"/>
            <ac:inkMk id="178" creationId="{141BC2E8-9791-4D16-8358-264B4DFCA778}"/>
          </ac:inkMkLst>
        </pc:inkChg>
        <pc:inkChg chg="add del">
          <ac:chgData name="Viet Anh Nguyen" userId="b95f61ff061388d5" providerId="LiveId" clId="{365AB353-4AB0-48AF-A7AE-D4BD8981FA8C}" dt="2022-03-04T08:54:18.273" v="1620"/>
          <ac:inkMkLst>
            <pc:docMk/>
            <pc:sldMk cId="3841942387" sldId="340"/>
            <ac:inkMk id="179" creationId="{A0D7E599-A62D-4594-A2EE-1DE80A874740}"/>
          </ac:inkMkLst>
        </pc:inkChg>
        <pc:inkChg chg="add del">
          <ac:chgData name="Viet Anh Nguyen" userId="b95f61ff061388d5" providerId="LiveId" clId="{365AB353-4AB0-48AF-A7AE-D4BD8981FA8C}" dt="2022-03-04T08:54:18.273" v="1620"/>
          <ac:inkMkLst>
            <pc:docMk/>
            <pc:sldMk cId="3841942387" sldId="340"/>
            <ac:inkMk id="180" creationId="{186C5E14-04E0-4A4E-A42B-94357A701847}"/>
          </ac:inkMkLst>
        </pc:inkChg>
        <pc:inkChg chg="add del">
          <ac:chgData name="Viet Anh Nguyen" userId="b95f61ff061388d5" providerId="LiveId" clId="{365AB353-4AB0-48AF-A7AE-D4BD8981FA8C}" dt="2022-03-04T08:54:18.273" v="1620"/>
          <ac:inkMkLst>
            <pc:docMk/>
            <pc:sldMk cId="3841942387" sldId="340"/>
            <ac:inkMk id="181" creationId="{2D10B4D4-1390-4EF1-91A2-A2B027B56B49}"/>
          </ac:inkMkLst>
        </pc:inkChg>
        <pc:inkChg chg="add del">
          <ac:chgData name="Viet Anh Nguyen" userId="b95f61ff061388d5" providerId="LiveId" clId="{365AB353-4AB0-48AF-A7AE-D4BD8981FA8C}" dt="2022-03-04T08:54:18.273" v="1620"/>
          <ac:inkMkLst>
            <pc:docMk/>
            <pc:sldMk cId="3841942387" sldId="340"/>
            <ac:inkMk id="182" creationId="{CCCA1665-668C-4044-A0E3-FFE116390FEF}"/>
          </ac:inkMkLst>
        </pc:inkChg>
        <pc:inkChg chg="add">
          <ac:chgData name="Viet Anh Nguyen" userId="b95f61ff061388d5" providerId="LiveId" clId="{365AB353-4AB0-48AF-A7AE-D4BD8981FA8C}" dt="2022-03-04T08:54:18.273" v="1620"/>
          <ac:inkMkLst>
            <pc:docMk/>
            <pc:sldMk cId="3841942387" sldId="340"/>
            <ac:inkMk id="183" creationId="{17233E2A-221F-4B36-BD20-35184B1F5EFB}"/>
          </ac:inkMkLst>
        </pc:inkChg>
        <pc:inkChg chg="add">
          <ac:chgData name="Viet Anh Nguyen" userId="b95f61ff061388d5" providerId="LiveId" clId="{365AB353-4AB0-48AF-A7AE-D4BD8981FA8C}" dt="2022-03-04T08:54:18.273" v="1620"/>
          <ac:inkMkLst>
            <pc:docMk/>
            <pc:sldMk cId="3841942387" sldId="340"/>
            <ac:inkMk id="184" creationId="{AEBCF0DC-A399-4E58-A7A4-8AD599CFA309}"/>
          </ac:inkMkLst>
        </pc:inkChg>
        <pc:inkChg chg="add del">
          <ac:chgData name="Viet Anh Nguyen" userId="b95f61ff061388d5" providerId="LiveId" clId="{365AB353-4AB0-48AF-A7AE-D4BD8981FA8C}" dt="2022-03-04T08:54:30.380" v="1625"/>
          <ac:inkMkLst>
            <pc:docMk/>
            <pc:sldMk cId="3841942387" sldId="340"/>
            <ac:inkMk id="185" creationId="{29CA99E4-DE7D-4C4D-9403-8EA95D54F4CB}"/>
          </ac:inkMkLst>
        </pc:inkChg>
        <pc:inkChg chg="add del">
          <ac:chgData name="Viet Anh Nguyen" userId="b95f61ff061388d5" providerId="LiveId" clId="{365AB353-4AB0-48AF-A7AE-D4BD8981FA8C}" dt="2022-03-04T08:54:30.380" v="1625"/>
          <ac:inkMkLst>
            <pc:docMk/>
            <pc:sldMk cId="3841942387" sldId="340"/>
            <ac:inkMk id="186" creationId="{3BC58D92-8BA8-434D-BE9D-92E0A6D68803}"/>
          </ac:inkMkLst>
        </pc:inkChg>
        <pc:inkChg chg="add del">
          <ac:chgData name="Viet Anh Nguyen" userId="b95f61ff061388d5" providerId="LiveId" clId="{365AB353-4AB0-48AF-A7AE-D4BD8981FA8C}" dt="2022-03-04T08:54:30.380" v="1625"/>
          <ac:inkMkLst>
            <pc:docMk/>
            <pc:sldMk cId="3841942387" sldId="340"/>
            <ac:inkMk id="187" creationId="{8FE25398-63E0-427C-9E8D-5C3AB62E6D3E}"/>
          </ac:inkMkLst>
        </pc:inkChg>
        <pc:inkChg chg="add">
          <ac:chgData name="Viet Anh Nguyen" userId="b95f61ff061388d5" providerId="LiveId" clId="{365AB353-4AB0-48AF-A7AE-D4BD8981FA8C}" dt="2022-03-04T08:54:30.380" v="1625"/>
          <ac:inkMkLst>
            <pc:docMk/>
            <pc:sldMk cId="3841942387" sldId="340"/>
            <ac:inkMk id="188" creationId="{8D16FDD6-10E6-48D7-966D-C7A7F4546DEE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6:16:20.743" v="1838" actId="9405"/>
        <pc:sldMkLst>
          <pc:docMk/>
          <pc:sldMk cId="2578490519" sldId="341"/>
        </pc:sldMkLst>
        <pc:spChg chg="del">
          <ac:chgData name="Viet Anh Nguyen" userId="b95f61ff061388d5" providerId="LiveId" clId="{365AB353-4AB0-48AF-A7AE-D4BD8981FA8C}" dt="2022-03-04T08:54:40.015" v="1627" actId="700"/>
          <ac:spMkLst>
            <pc:docMk/>
            <pc:sldMk cId="2578490519" sldId="341"/>
            <ac:spMk id="2" creationId="{97DDE9BF-495C-4BD6-8F77-5E894B70D0EB}"/>
          </ac:spMkLst>
        </pc:spChg>
        <pc:spChg chg="del">
          <ac:chgData name="Viet Anh Nguyen" userId="b95f61ff061388d5" providerId="LiveId" clId="{365AB353-4AB0-48AF-A7AE-D4BD8981FA8C}" dt="2022-03-04T08:54:40.015" v="1627" actId="700"/>
          <ac:spMkLst>
            <pc:docMk/>
            <pc:sldMk cId="2578490519" sldId="341"/>
            <ac:spMk id="3" creationId="{6BB89A77-293E-4699-9DA7-873B691A58FE}"/>
          </ac:spMkLst>
        </pc:spChg>
        <pc:inkChg chg="add">
          <ac:chgData name="Viet Anh Nguyen" userId="b95f61ff061388d5" providerId="LiveId" clId="{365AB353-4AB0-48AF-A7AE-D4BD8981FA8C}" dt="2022-03-07T06:16:19.372" v="1837" actId="9405"/>
          <ac:inkMkLst>
            <pc:docMk/>
            <pc:sldMk cId="2578490519" sldId="341"/>
            <ac:inkMk id="2" creationId="{E9730073-7721-46B1-84C4-359EAC639B2B}"/>
          </ac:inkMkLst>
        </pc:inkChg>
        <pc:inkChg chg="add">
          <ac:chgData name="Viet Anh Nguyen" userId="b95f61ff061388d5" providerId="LiveId" clId="{365AB353-4AB0-48AF-A7AE-D4BD8981FA8C}" dt="2022-03-07T06:16:20.743" v="1838" actId="9405"/>
          <ac:inkMkLst>
            <pc:docMk/>
            <pc:sldMk cId="2578490519" sldId="341"/>
            <ac:inkMk id="3" creationId="{002BB729-71F9-4D0A-B5B5-673E474E492C}"/>
          </ac:inkMkLst>
        </pc:inkChg>
        <pc:inkChg chg="add">
          <ac:chgData name="Viet Anh Nguyen" userId="b95f61ff061388d5" providerId="LiveId" clId="{365AB353-4AB0-48AF-A7AE-D4BD8981FA8C}" dt="2022-03-04T08:54:44.202" v="1628" actId="9405"/>
          <ac:inkMkLst>
            <pc:docMk/>
            <pc:sldMk cId="2578490519" sldId="341"/>
            <ac:inkMk id="4" creationId="{FD9A697A-9C49-4013-A93F-F0DBB47C6CCF}"/>
          </ac:inkMkLst>
        </pc:inkChg>
        <pc:inkChg chg="add">
          <ac:chgData name="Viet Anh Nguyen" userId="b95f61ff061388d5" providerId="LiveId" clId="{365AB353-4AB0-48AF-A7AE-D4BD8981FA8C}" dt="2022-03-04T08:54:47.366" v="1629" actId="9405"/>
          <ac:inkMkLst>
            <pc:docMk/>
            <pc:sldMk cId="2578490519" sldId="341"/>
            <ac:inkMk id="5" creationId="{030A00FF-33B9-424A-B9A2-65C307980357}"/>
          </ac:inkMkLst>
        </pc:inkChg>
        <pc:inkChg chg="add del">
          <ac:chgData name="Viet Anh Nguyen" userId="b95f61ff061388d5" providerId="LiveId" clId="{365AB353-4AB0-48AF-A7AE-D4BD8981FA8C}" dt="2022-03-04T08:54:55.288" v="1633"/>
          <ac:inkMkLst>
            <pc:docMk/>
            <pc:sldMk cId="2578490519" sldId="341"/>
            <ac:inkMk id="6" creationId="{86B0B877-E7AF-42C9-9EA5-C78EA5B4E447}"/>
          </ac:inkMkLst>
        </pc:inkChg>
        <pc:inkChg chg="add del">
          <ac:chgData name="Viet Anh Nguyen" userId="b95f61ff061388d5" providerId="LiveId" clId="{365AB353-4AB0-48AF-A7AE-D4BD8981FA8C}" dt="2022-03-04T08:54:55.288" v="1633"/>
          <ac:inkMkLst>
            <pc:docMk/>
            <pc:sldMk cId="2578490519" sldId="341"/>
            <ac:inkMk id="7" creationId="{78B1B3D8-DB01-4A07-BABA-B3859B4060CF}"/>
          </ac:inkMkLst>
        </pc:inkChg>
        <pc:inkChg chg="add del">
          <ac:chgData name="Viet Anh Nguyen" userId="b95f61ff061388d5" providerId="LiveId" clId="{365AB353-4AB0-48AF-A7AE-D4BD8981FA8C}" dt="2022-03-04T08:54:55.288" v="1633"/>
          <ac:inkMkLst>
            <pc:docMk/>
            <pc:sldMk cId="2578490519" sldId="341"/>
            <ac:inkMk id="8" creationId="{0BD71DD9-437C-4787-8B93-92C9ED982CDC}"/>
          </ac:inkMkLst>
        </pc:inkChg>
        <pc:inkChg chg="add">
          <ac:chgData name="Viet Anh Nguyen" userId="b95f61ff061388d5" providerId="LiveId" clId="{365AB353-4AB0-48AF-A7AE-D4BD8981FA8C}" dt="2022-03-04T08:54:55.288" v="1633"/>
          <ac:inkMkLst>
            <pc:docMk/>
            <pc:sldMk cId="2578490519" sldId="341"/>
            <ac:inkMk id="9" creationId="{A1B74799-2883-4152-AADA-E2F34706FFA3}"/>
          </ac:inkMkLst>
        </pc:inkChg>
        <pc:inkChg chg="add">
          <ac:chgData name="Viet Anh Nguyen" userId="b95f61ff061388d5" providerId="LiveId" clId="{365AB353-4AB0-48AF-A7AE-D4BD8981FA8C}" dt="2022-03-04T08:54:56.663" v="1634" actId="9405"/>
          <ac:inkMkLst>
            <pc:docMk/>
            <pc:sldMk cId="2578490519" sldId="341"/>
            <ac:inkMk id="10" creationId="{7CF08945-B50F-42CA-B32E-9EDA75C2BB18}"/>
          </ac:inkMkLst>
        </pc:inkChg>
        <pc:inkChg chg="add del">
          <ac:chgData name="Viet Anh Nguyen" userId="b95f61ff061388d5" providerId="LiveId" clId="{365AB353-4AB0-48AF-A7AE-D4BD8981FA8C}" dt="2022-03-04T08:54:58.607" v="1640"/>
          <ac:inkMkLst>
            <pc:docMk/>
            <pc:sldMk cId="2578490519" sldId="341"/>
            <ac:inkMk id="11" creationId="{EA65FE15-D979-4982-AC3D-549A352A68FD}"/>
          </ac:inkMkLst>
        </pc:inkChg>
        <pc:inkChg chg="add del">
          <ac:chgData name="Viet Anh Nguyen" userId="b95f61ff061388d5" providerId="LiveId" clId="{365AB353-4AB0-48AF-A7AE-D4BD8981FA8C}" dt="2022-03-04T08:54:58.607" v="1640"/>
          <ac:inkMkLst>
            <pc:docMk/>
            <pc:sldMk cId="2578490519" sldId="341"/>
            <ac:inkMk id="12" creationId="{480890BE-3B2B-470F-8EF7-CC5423B2652E}"/>
          </ac:inkMkLst>
        </pc:inkChg>
        <pc:inkChg chg="add del">
          <ac:chgData name="Viet Anh Nguyen" userId="b95f61ff061388d5" providerId="LiveId" clId="{365AB353-4AB0-48AF-A7AE-D4BD8981FA8C}" dt="2022-03-04T08:54:58.607" v="1640"/>
          <ac:inkMkLst>
            <pc:docMk/>
            <pc:sldMk cId="2578490519" sldId="341"/>
            <ac:inkMk id="13" creationId="{E8E96024-1383-44A4-BA36-861ABFE05F43}"/>
          </ac:inkMkLst>
        </pc:inkChg>
        <pc:inkChg chg="add del">
          <ac:chgData name="Viet Anh Nguyen" userId="b95f61ff061388d5" providerId="LiveId" clId="{365AB353-4AB0-48AF-A7AE-D4BD8981FA8C}" dt="2022-03-04T08:54:58.607" v="1640"/>
          <ac:inkMkLst>
            <pc:docMk/>
            <pc:sldMk cId="2578490519" sldId="341"/>
            <ac:inkMk id="14" creationId="{11BF0D2B-6F6E-4A6D-89D5-C670BD0DBD4D}"/>
          </ac:inkMkLst>
        </pc:inkChg>
        <pc:inkChg chg="add del">
          <ac:chgData name="Viet Anh Nguyen" userId="b95f61ff061388d5" providerId="LiveId" clId="{365AB353-4AB0-48AF-A7AE-D4BD8981FA8C}" dt="2022-03-04T08:54:58.607" v="1640"/>
          <ac:inkMkLst>
            <pc:docMk/>
            <pc:sldMk cId="2578490519" sldId="341"/>
            <ac:inkMk id="15" creationId="{A811248D-29BE-4185-A742-1614982BF448}"/>
          </ac:inkMkLst>
        </pc:inkChg>
        <pc:inkChg chg="add">
          <ac:chgData name="Viet Anh Nguyen" userId="b95f61ff061388d5" providerId="LiveId" clId="{365AB353-4AB0-48AF-A7AE-D4BD8981FA8C}" dt="2022-03-04T08:54:58.607" v="1640"/>
          <ac:inkMkLst>
            <pc:docMk/>
            <pc:sldMk cId="2578490519" sldId="341"/>
            <ac:inkMk id="16" creationId="{134FF689-526E-4E45-8AAB-6F72EA8DB149}"/>
          </ac:inkMkLst>
        </pc:inkChg>
        <pc:inkChg chg="add del">
          <ac:chgData name="Viet Anh Nguyen" userId="b95f61ff061388d5" providerId="LiveId" clId="{365AB353-4AB0-48AF-A7AE-D4BD8981FA8C}" dt="2022-03-04T08:55:00.200" v="1643"/>
          <ac:inkMkLst>
            <pc:docMk/>
            <pc:sldMk cId="2578490519" sldId="341"/>
            <ac:inkMk id="17" creationId="{6761434C-5C48-4176-B6A6-F57CEF8D0F79}"/>
          </ac:inkMkLst>
        </pc:inkChg>
        <pc:inkChg chg="add del">
          <ac:chgData name="Viet Anh Nguyen" userId="b95f61ff061388d5" providerId="LiveId" clId="{365AB353-4AB0-48AF-A7AE-D4BD8981FA8C}" dt="2022-03-04T08:55:00.200" v="1643"/>
          <ac:inkMkLst>
            <pc:docMk/>
            <pc:sldMk cId="2578490519" sldId="341"/>
            <ac:inkMk id="18" creationId="{F2A016AD-976B-4618-8EBF-3FF9A4EB4CBF}"/>
          </ac:inkMkLst>
        </pc:inkChg>
        <pc:inkChg chg="add del">
          <ac:chgData name="Viet Anh Nguyen" userId="b95f61ff061388d5" providerId="LiveId" clId="{365AB353-4AB0-48AF-A7AE-D4BD8981FA8C}" dt="2022-03-04T08:55:09.210" v="1661"/>
          <ac:inkMkLst>
            <pc:docMk/>
            <pc:sldMk cId="2578490519" sldId="341"/>
            <ac:inkMk id="19" creationId="{8FB1AB18-C886-4F65-8D56-880DC39463CE}"/>
          </ac:inkMkLst>
        </pc:inkChg>
        <pc:inkChg chg="add del">
          <ac:chgData name="Viet Anh Nguyen" userId="b95f61ff061388d5" providerId="LiveId" clId="{365AB353-4AB0-48AF-A7AE-D4BD8981FA8C}" dt="2022-03-04T08:55:02.274" v="1646"/>
          <ac:inkMkLst>
            <pc:docMk/>
            <pc:sldMk cId="2578490519" sldId="341"/>
            <ac:inkMk id="20" creationId="{3A4D0A74-456B-4BA0-ACD2-37E947095B1B}"/>
          </ac:inkMkLst>
        </pc:inkChg>
        <pc:inkChg chg="add del">
          <ac:chgData name="Viet Anh Nguyen" userId="b95f61ff061388d5" providerId="LiveId" clId="{365AB353-4AB0-48AF-A7AE-D4BD8981FA8C}" dt="2022-03-04T08:55:02.274" v="1646"/>
          <ac:inkMkLst>
            <pc:docMk/>
            <pc:sldMk cId="2578490519" sldId="341"/>
            <ac:inkMk id="21" creationId="{A558EC50-3408-4287-B32B-E293498AEBF8}"/>
          </ac:inkMkLst>
        </pc:inkChg>
        <pc:inkChg chg="add">
          <ac:chgData name="Viet Anh Nguyen" userId="b95f61ff061388d5" providerId="LiveId" clId="{365AB353-4AB0-48AF-A7AE-D4BD8981FA8C}" dt="2022-03-04T08:55:02.274" v="1646"/>
          <ac:inkMkLst>
            <pc:docMk/>
            <pc:sldMk cId="2578490519" sldId="341"/>
            <ac:inkMk id="22" creationId="{7EAAA204-055E-4D1D-9E00-33DB5D5ACC75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23" creationId="{7622420F-046E-4C92-A42A-1072518F2803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24" creationId="{93ECA3E2-4DCD-4F7E-85B8-8E6EB6B8EBFD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25" creationId="{197431D2-DC49-44DA-90E9-0CC5A21D08D1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26" creationId="{C6E5EE1D-A93C-4152-934C-25A106ED20BD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27" creationId="{52BEC0B5-0B15-468E-90E9-8147E6417629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28" creationId="{07F686AC-34CD-4A74-B841-2DBB59FD47BB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29" creationId="{EF15E44E-F3E1-490A-93EF-F6F7372823F7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30" creationId="{D32C5E21-3ADF-4532-8454-D310642A1D0C}"/>
          </ac:inkMkLst>
        </pc:inkChg>
        <pc:inkChg chg="add del">
          <ac:chgData name="Viet Anh Nguyen" userId="b95f61ff061388d5" providerId="LiveId" clId="{365AB353-4AB0-48AF-A7AE-D4BD8981FA8C}" dt="2022-03-04T08:55:07.190" v="1656"/>
          <ac:inkMkLst>
            <pc:docMk/>
            <pc:sldMk cId="2578490519" sldId="341"/>
            <ac:inkMk id="31" creationId="{5B27311E-6077-4D56-A212-AEA8B15E84D3}"/>
          </ac:inkMkLst>
        </pc:inkChg>
        <pc:inkChg chg="add del">
          <ac:chgData name="Viet Anh Nguyen" userId="b95f61ff061388d5" providerId="LiveId" clId="{365AB353-4AB0-48AF-A7AE-D4BD8981FA8C}" dt="2022-03-04T08:55:09.210" v="1661"/>
          <ac:inkMkLst>
            <pc:docMk/>
            <pc:sldMk cId="2578490519" sldId="341"/>
            <ac:inkMk id="32" creationId="{86A0CBA2-DB0B-4809-B737-18010940CAEC}"/>
          </ac:inkMkLst>
        </pc:inkChg>
        <pc:inkChg chg="add del">
          <ac:chgData name="Viet Anh Nguyen" userId="b95f61ff061388d5" providerId="LiveId" clId="{365AB353-4AB0-48AF-A7AE-D4BD8981FA8C}" dt="2022-03-04T08:55:09.210" v="1661"/>
          <ac:inkMkLst>
            <pc:docMk/>
            <pc:sldMk cId="2578490519" sldId="341"/>
            <ac:inkMk id="33" creationId="{FDC59895-58FC-4B22-9D2F-5B3E598CF9CD}"/>
          </ac:inkMkLst>
        </pc:inkChg>
        <pc:inkChg chg="add del">
          <ac:chgData name="Viet Anh Nguyen" userId="b95f61ff061388d5" providerId="LiveId" clId="{365AB353-4AB0-48AF-A7AE-D4BD8981FA8C}" dt="2022-03-04T08:55:09.210" v="1661"/>
          <ac:inkMkLst>
            <pc:docMk/>
            <pc:sldMk cId="2578490519" sldId="341"/>
            <ac:inkMk id="34" creationId="{DF92CDAE-FAE9-4465-9FE7-BB288C9A0001}"/>
          </ac:inkMkLst>
        </pc:inkChg>
        <pc:inkChg chg="add del">
          <ac:chgData name="Viet Anh Nguyen" userId="b95f61ff061388d5" providerId="LiveId" clId="{365AB353-4AB0-48AF-A7AE-D4BD8981FA8C}" dt="2022-03-04T08:55:09.210" v="1661"/>
          <ac:inkMkLst>
            <pc:docMk/>
            <pc:sldMk cId="2578490519" sldId="341"/>
            <ac:inkMk id="35" creationId="{1B614E88-2521-4E31-958A-788FA2676294}"/>
          </ac:inkMkLst>
        </pc:inkChg>
        <pc:inkChg chg="add del">
          <ac:chgData name="Viet Anh Nguyen" userId="b95f61ff061388d5" providerId="LiveId" clId="{365AB353-4AB0-48AF-A7AE-D4BD8981FA8C}" dt="2022-03-04T08:55:09.210" v="1661"/>
          <ac:inkMkLst>
            <pc:docMk/>
            <pc:sldMk cId="2578490519" sldId="341"/>
            <ac:inkMk id="36" creationId="{59CA7061-A186-41B7-952D-3D9CC6C18AA9}"/>
          </ac:inkMkLst>
        </pc:inkChg>
        <pc:inkChg chg="add del">
          <ac:chgData name="Viet Anh Nguyen" userId="b95f61ff061388d5" providerId="LiveId" clId="{365AB353-4AB0-48AF-A7AE-D4BD8981FA8C}" dt="2022-03-04T08:55:09.210" v="1661"/>
          <ac:inkMkLst>
            <pc:docMk/>
            <pc:sldMk cId="2578490519" sldId="341"/>
            <ac:inkMk id="37" creationId="{795B62B9-85BB-44B2-91AA-A33341DE66F3}"/>
          </ac:inkMkLst>
        </pc:inkChg>
        <pc:inkChg chg="add del">
          <ac:chgData name="Viet Anh Nguyen" userId="b95f61ff061388d5" providerId="LiveId" clId="{365AB353-4AB0-48AF-A7AE-D4BD8981FA8C}" dt="2022-03-04T08:55:11.073" v="1663"/>
          <ac:inkMkLst>
            <pc:docMk/>
            <pc:sldMk cId="2578490519" sldId="341"/>
            <ac:inkMk id="38" creationId="{3FF9371C-4639-4789-B2A6-5B8015361249}"/>
          </ac:inkMkLst>
        </pc:inkChg>
        <pc:inkChg chg="add del">
          <ac:chgData name="Viet Anh Nguyen" userId="b95f61ff061388d5" providerId="LiveId" clId="{365AB353-4AB0-48AF-A7AE-D4BD8981FA8C}" dt="2022-03-04T08:55:11.073" v="1663"/>
          <ac:inkMkLst>
            <pc:docMk/>
            <pc:sldMk cId="2578490519" sldId="341"/>
            <ac:inkMk id="39" creationId="{CABD6DD3-23A7-4B4B-8114-4BC4963A675C}"/>
          </ac:inkMkLst>
        </pc:inkChg>
        <pc:inkChg chg="add">
          <ac:chgData name="Viet Anh Nguyen" userId="b95f61ff061388d5" providerId="LiveId" clId="{365AB353-4AB0-48AF-A7AE-D4BD8981FA8C}" dt="2022-03-04T08:55:11.073" v="1663"/>
          <ac:inkMkLst>
            <pc:docMk/>
            <pc:sldMk cId="2578490519" sldId="341"/>
            <ac:inkMk id="40" creationId="{6722847F-61C2-4250-B83A-65DA04A7183A}"/>
          </ac:inkMkLst>
        </pc:inkChg>
        <pc:inkChg chg="add">
          <ac:chgData name="Viet Anh Nguyen" userId="b95f61ff061388d5" providerId="LiveId" clId="{365AB353-4AB0-48AF-A7AE-D4BD8981FA8C}" dt="2022-03-04T08:55:11.687" v="1664" actId="9405"/>
          <ac:inkMkLst>
            <pc:docMk/>
            <pc:sldMk cId="2578490519" sldId="341"/>
            <ac:inkMk id="41" creationId="{4E300510-AFC5-4B4E-93AC-B0FB25B24420}"/>
          </ac:inkMkLst>
        </pc:inkChg>
        <pc:inkChg chg="add">
          <ac:chgData name="Viet Anh Nguyen" userId="b95f61ff061388d5" providerId="LiveId" clId="{365AB353-4AB0-48AF-A7AE-D4BD8981FA8C}" dt="2022-03-04T08:55:11.861" v="1665" actId="9405"/>
          <ac:inkMkLst>
            <pc:docMk/>
            <pc:sldMk cId="2578490519" sldId="341"/>
            <ac:inkMk id="42" creationId="{192AE6D1-8EA0-4CC5-B5FE-9414CC9067D6}"/>
          </ac:inkMkLst>
        </pc:inkChg>
        <pc:inkChg chg="add del">
          <ac:chgData name="Viet Anh Nguyen" userId="b95f61ff061388d5" providerId="LiveId" clId="{365AB353-4AB0-48AF-A7AE-D4BD8981FA8C}" dt="2022-03-04T08:55:13.303" v="1668"/>
          <ac:inkMkLst>
            <pc:docMk/>
            <pc:sldMk cId="2578490519" sldId="341"/>
            <ac:inkMk id="43" creationId="{6505C17B-CE92-4218-81CA-87579865A0DC}"/>
          </ac:inkMkLst>
        </pc:inkChg>
        <pc:inkChg chg="add del">
          <ac:chgData name="Viet Anh Nguyen" userId="b95f61ff061388d5" providerId="LiveId" clId="{365AB353-4AB0-48AF-A7AE-D4BD8981FA8C}" dt="2022-03-04T08:55:13.303" v="1668"/>
          <ac:inkMkLst>
            <pc:docMk/>
            <pc:sldMk cId="2578490519" sldId="341"/>
            <ac:inkMk id="44" creationId="{ACC3A2FD-CF7B-41FB-B3D1-DFE248CE5419}"/>
          </ac:inkMkLst>
        </pc:inkChg>
        <pc:inkChg chg="add">
          <ac:chgData name="Viet Anh Nguyen" userId="b95f61ff061388d5" providerId="LiveId" clId="{365AB353-4AB0-48AF-A7AE-D4BD8981FA8C}" dt="2022-03-04T08:55:13.303" v="1668"/>
          <ac:inkMkLst>
            <pc:docMk/>
            <pc:sldMk cId="2578490519" sldId="341"/>
            <ac:inkMk id="45" creationId="{D0526277-5D4C-4709-BD84-2F360D3B607F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46" creationId="{DD5E5A4E-1CF2-45BC-A26B-701C22BCF5DD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47" creationId="{B9871447-0BDF-4D7E-8D17-10B24F359A0E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48" creationId="{7A522690-4408-4DD9-9B0D-55C6609F5C94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49" creationId="{37CD540F-9A4F-422B-B1CE-077C5DD3E723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0" creationId="{59D94D51-B6EA-4FC1-B8F9-031F73184651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1" creationId="{04B34DF7-28A1-418E-85A3-BC542E7C3630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2" creationId="{516933BB-32E0-4EDC-99AF-72825D3946F9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3" creationId="{FA658998-E145-4222-A32D-285CFF722163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4" creationId="{03B3BEAC-9D3E-443A-B9B4-935E21F13156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5" creationId="{F65F7952-6A97-42B1-A41D-1BCCE94DA8B5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6" creationId="{21BA225D-B789-43B2-9171-916175910C39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7" creationId="{8F59EDBC-B19F-467B-9151-07BF82A60D02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8" creationId="{B10D1348-5748-4C94-80DC-2E968D93279D}"/>
          </ac:inkMkLst>
        </pc:inkChg>
        <pc:inkChg chg="add del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59" creationId="{B8E0D5C9-DAA4-47C4-B583-C7A4DB69EE1F}"/>
          </ac:inkMkLst>
        </pc:inkChg>
        <pc:inkChg chg="add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60" creationId="{E7815A8F-5384-40F0-AFB2-8A455B07BA5B}"/>
          </ac:inkMkLst>
        </pc:inkChg>
        <pc:inkChg chg="add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61" creationId="{9C9CB267-51EB-4753-92E0-558EC08C2412}"/>
          </ac:inkMkLst>
        </pc:inkChg>
        <pc:inkChg chg="add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62" creationId="{8647D548-584D-4B24-9C6E-5BC2D746DA19}"/>
          </ac:inkMkLst>
        </pc:inkChg>
        <pc:inkChg chg="add">
          <ac:chgData name="Viet Anh Nguyen" userId="b95f61ff061388d5" providerId="LiveId" clId="{365AB353-4AB0-48AF-A7AE-D4BD8981FA8C}" dt="2022-03-04T08:55:19.131" v="1683"/>
          <ac:inkMkLst>
            <pc:docMk/>
            <pc:sldMk cId="2578490519" sldId="341"/>
            <ac:inkMk id="63" creationId="{5B694265-43C5-4AC9-941D-AE47F53645A6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64" creationId="{5679CDA6-BCDC-45BC-8CA6-36122DE34F7A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65" creationId="{754F8DBD-440B-43E6-B1DE-8D3F16A3483D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66" creationId="{D7C2DF29-F59B-4E3A-B6C1-72BA91D42A09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67" creationId="{F44B5709-2212-4177-AE67-44CDD9E6598D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68" creationId="{BEF1D293-327D-43FB-99FD-1FA45F18F921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69" creationId="{F4D6962B-4A6D-48F7-A4C1-B3930095576A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0" creationId="{61FB7EC7-4D6B-44C1-8501-C8430B6B401A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1" creationId="{EC032C02-5665-4AC2-B888-F904F66AFA38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2" creationId="{EDCB8D10-EA20-49FA-B02A-EA60211AD92C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3" creationId="{DF07FAAE-FEBB-48DA-B472-96A84BD53D7E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4" creationId="{94BB99A4-F979-4306-9FBD-CC9D2DD4C38E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5" creationId="{86AB594B-C8BA-4EB4-A9D3-AC244886E215}"/>
          </ac:inkMkLst>
        </pc:inkChg>
        <pc:inkChg chg="add del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6" creationId="{00AB4710-643D-485F-991C-74532C980356}"/>
          </ac:inkMkLst>
        </pc:inkChg>
        <pc:inkChg chg="add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7" creationId="{A51AAAB4-145E-45FC-BF72-7062E91E5CF6}"/>
          </ac:inkMkLst>
        </pc:inkChg>
        <pc:inkChg chg="add">
          <ac:chgData name="Viet Anh Nguyen" userId="b95f61ff061388d5" providerId="LiveId" clId="{365AB353-4AB0-48AF-A7AE-D4BD8981FA8C}" dt="2022-03-04T08:55:28.099" v="1697"/>
          <ac:inkMkLst>
            <pc:docMk/>
            <pc:sldMk cId="2578490519" sldId="341"/>
            <ac:inkMk id="78" creationId="{6BFFCD28-A41F-450B-9FE9-4F1125537019}"/>
          </ac:inkMkLst>
        </pc:inkChg>
        <pc:inkChg chg="add del">
          <ac:chgData name="Viet Anh Nguyen" userId="b95f61ff061388d5" providerId="LiveId" clId="{365AB353-4AB0-48AF-A7AE-D4BD8981FA8C}" dt="2022-03-04T08:55:30.624" v="1703"/>
          <ac:inkMkLst>
            <pc:docMk/>
            <pc:sldMk cId="2578490519" sldId="341"/>
            <ac:inkMk id="79" creationId="{C454BB8E-B6BF-48AC-AC87-4A893E58449E}"/>
          </ac:inkMkLst>
        </pc:inkChg>
        <pc:inkChg chg="add del">
          <ac:chgData name="Viet Anh Nguyen" userId="b95f61ff061388d5" providerId="LiveId" clId="{365AB353-4AB0-48AF-A7AE-D4BD8981FA8C}" dt="2022-03-04T08:55:30.624" v="1703"/>
          <ac:inkMkLst>
            <pc:docMk/>
            <pc:sldMk cId="2578490519" sldId="341"/>
            <ac:inkMk id="80" creationId="{DAB925B8-B75A-4984-9BAF-53B5489AF51A}"/>
          </ac:inkMkLst>
        </pc:inkChg>
        <pc:inkChg chg="add del">
          <ac:chgData name="Viet Anh Nguyen" userId="b95f61ff061388d5" providerId="LiveId" clId="{365AB353-4AB0-48AF-A7AE-D4BD8981FA8C}" dt="2022-03-04T08:55:30.624" v="1703"/>
          <ac:inkMkLst>
            <pc:docMk/>
            <pc:sldMk cId="2578490519" sldId="341"/>
            <ac:inkMk id="81" creationId="{EC48A205-B31A-4079-AA51-559638892435}"/>
          </ac:inkMkLst>
        </pc:inkChg>
        <pc:inkChg chg="add del">
          <ac:chgData name="Viet Anh Nguyen" userId="b95f61ff061388d5" providerId="LiveId" clId="{365AB353-4AB0-48AF-A7AE-D4BD8981FA8C}" dt="2022-03-04T08:55:30.624" v="1703"/>
          <ac:inkMkLst>
            <pc:docMk/>
            <pc:sldMk cId="2578490519" sldId="341"/>
            <ac:inkMk id="82" creationId="{41D39D86-0527-426F-A2BB-EA29850AD3C1}"/>
          </ac:inkMkLst>
        </pc:inkChg>
        <pc:inkChg chg="add del">
          <ac:chgData name="Viet Anh Nguyen" userId="b95f61ff061388d5" providerId="LiveId" clId="{365AB353-4AB0-48AF-A7AE-D4BD8981FA8C}" dt="2022-03-04T08:55:30.624" v="1703"/>
          <ac:inkMkLst>
            <pc:docMk/>
            <pc:sldMk cId="2578490519" sldId="341"/>
            <ac:inkMk id="83" creationId="{011F96C6-93EC-49C2-AD83-FC9888355C11}"/>
          </ac:inkMkLst>
        </pc:inkChg>
        <pc:inkChg chg="add">
          <ac:chgData name="Viet Anh Nguyen" userId="b95f61ff061388d5" providerId="LiveId" clId="{365AB353-4AB0-48AF-A7AE-D4BD8981FA8C}" dt="2022-03-04T08:55:30.624" v="1703"/>
          <ac:inkMkLst>
            <pc:docMk/>
            <pc:sldMk cId="2578490519" sldId="341"/>
            <ac:inkMk id="84" creationId="{252B3899-2B55-47C4-A5A8-59A34FADBF41}"/>
          </ac:inkMkLst>
        </pc:inkChg>
        <pc:inkChg chg="add del">
          <ac:chgData name="Viet Anh Nguyen" userId="b95f61ff061388d5" providerId="LiveId" clId="{365AB353-4AB0-48AF-A7AE-D4BD8981FA8C}" dt="2022-03-04T08:55:52.152" v="1709"/>
          <ac:inkMkLst>
            <pc:docMk/>
            <pc:sldMk cId="2578490519" sldId="341"/>
            <ac:inkMk id="85" creationId="{2238D7A7-6E50-478E-9D03-82C3847906D7}"/>
          </ac:inkMkLst>
        </pc:inkChg>
        <pc:inkChg chg="add del">
          <ac:chgData name="Viet Anh Nguyen" userId="b95f61ff061388d5" providerId="LiveId" clId="{365AB353-4AB0-48AF-A7AE-D4BD8981FA8C}" dt="2022-03-04T08:55:52.152" v="1709"/>
          <ac:inkMkLst>
            <pc:docMk/>
            <pc:sldMk cId="2578490519" sldId="341"/>
            <ac:inkMk id="86" creationId="{A8A20B1C-CAE9-406A-A0A4-121C6FE2702E}"/>
          </ac:inkMkLst>
        </pc:inkChg>
        <pc:inkChg chg="add">
          <ac:chgData name="Viet Anh Nguyen" userId="b95f61ff061388d5" providerId="LiveId" clId="{365AB353-4AB0-48AF-A7AE-D4BD8981FA8C}" dt="2022-03-04T08:55:51.009" v="1706" actId="9405"/>
          <ac:inkMkLst>
            <pc:docMk/>
            <pc:sldMk cId="2578490519" sldId="341"/>
            <ac:inkMk id="87" creationId="{64851DA6-A0CC-413A-8B87-23C5BA399B86}"/>
          </ac:inkMkLst>
        </pc:inkChg>
        <pc:inkChg chg="add del">
          <ac:chgData name="Viet Anh Nguyen" userId="b95f61ff061388d5" providerId="LiveId" clId="{365AB353-4AB0-48AF-A7AE-D4BD8981FA8C}" dt="2022-03-04T08:55:52.152" v="1709"/>
          <ac:inkMkLst>
            <pc:docMk/>
            <pc:sldMk cId="2578490519" sldId="341"/>
            <ac:inkMk id="88" creationId="{9631D8A0-DF91-465A-A518-9428255B0197}"/>
          </ac:inkMkLst>
        </pc:inkChg>
        <pc:inkChg chg="add del">
          <ac:chgData name="Viet Anh Nguyen" userId="b95f61ff061388d5" providerId="LiveId" clId="{365AB353-4AB0-48AF-A7AE-D4BD8981FA8C}" dt="2022-03-04T08:55:52.152" v="1709"/>
          <ac:inkMkLst>
            <pc:docMk/>
            <pc:sldMk cId="2578490519" sldId="341"/>
            <ac:inkMk id="89" creationId="{1DAEB803-BE2B-440C-A5DE-92FF9524AB53}"/>
          </ac:inkMkLst>
        </pc:inkChg>
        <pc:inkChg chg="add">
          <ac:chgData name="Viet Anh Nguyen" userId="b95f61ff061388d5" providerId="LiveId" clId="{365AB353-4AB0-48AF-A7AE-D4BD8981FA8C}" dt="2022-03-04T08:55:52.152" v="1709"/>
          <ac:inkMkLst>
            <pc:docMk/>
            <pc:sldMk cId="2578490519" sldId="341"/>
            <ac:inkMk id="90" creationId="{9D177E71-C4F6-4F2A-8B62-FABAE770C606}"/>
          </ac:inkMkLst>
        </pc:inkChg>
        <pc:inkChg chg="add del">
          <ac:chgData name="Viet Anh Nguyen" userId="b95f61ff061388d5" providerId="LiveId" clId="{365AB353-4AB0-48AF-A7AE-D4BD8981FA8C}" dt="2022-03-04T08:55:53.930" v="1714"/>
          <ac:inkMkLst>
            <pc:docMk/>
            <pc:sldMk cId="2578490519" sldId="341"/>
            <ac:inkMk id="91" creationId="{0012A61F-DE9B-4FAD-8939-6476DCE4F0A4}"/>
          </ac:inkMkLst>
        </pc:inkChg>
        <pc:inkChg chg="add del">
          <ac:chgData name="Viet Anh Nguyen" userId="b95f61ff061388d5" providerId="LiveId" clId="{365AB353-4AB0-48AF-A7AE-D4BD8981FA8C}" dt="2022-03-04T08:55:53.930" v="1714"/>
          <ac:inkMkLst>
            <pc:docMk/>
            <pc:sldMk cId="2578490519" sldId="341"/>
            <ac:inkMk id="92" creationId="{EC4CC9DC-5EAC-4D4A-BBC1-50C4AA98AE56}"/>
          </ac:inkMkLst>
        </pc:inkChg>
        <pc:inkChg chg="add del">
          <ac:chgData name="Viet Anh Nguyen" userId="b95f61ff061388d5" providerId="LiveId" clId="{365AB353-4AB0-48AF-A7AE-D4BD8981FA8C}" dt="2022-03-04T08:55:53.930" v="1714"/>
          <ac:inkMkLst>
            <pc:docMk/>
            <pc:sldMk cId="2578490519" sldId="341"/>
            <ac:inkMk id="93" creationId="{DF21AB0D-B233-4985-9D38-6E85D98F5AB4}"/>
          </ac:inkMkLst>
        </pc:inkChg>
        <pc:inkChg chg="add del">
          <ac:chgData name="Viet Anh Nguyen" userId="b95f61ff061388d5" providerId="LiveId" clId="{365AB353-4AB0-48AF-A7AE-D4BD8981FA8C}" dt="2022-03-04T08:55:53.930" v="1714"/>
          <ac:inkMkLst>
            <pc:docMk/>
            <pc:sldMk cId="2578490519" sldId="341"/>
            <ac:inkMk id="94" creationId="{2AE09696-CA74-4463-9435-2285DA893D47}"/>
          </ac:inkMkLst>
        </pc:inkChg>
        <pc:inkChg chg="add">
          <ac:chgData name="Viet Anh Nguyen" userId="b95f61ff061388d5" providerId="LiveId" clId="{365AB353-4AB0-48AF-A7AE-D4BD8981FA8C}" dt="2022-03-04T08:55:53.930" v="1714"/>
          <ac:inkMkLst>
            <pc:docMk/>
            <pc:sldMk cId="2578490519" sldId="341"/>
            <ac:inkMk id="95" creationId="{7E9ED64F-7F46-43EE-97F4-CDA3A8B3AA70}"/>
          </ac:inkMkLst>
        </pc:inkChg>
        <pc:inkChg chg="add del">
          <ac:chgData name="Viet Anh Nguyen" userId="b95f61ff061388d5" providerId="LiveId" clId="{365AB353-4AB0-48AF-A7AE-D4BD8981FA8C}" dt="2022-03-04T08:55:55.518" v="1717"/>
          <ac:inkMkLst>
            <pc:docMk/>
            <pc:sldMk cId="2578490519" sldId="341"/>
            <ac:inkMk id="96" creationId="{65073759-913F-43BE-8231-7A4CF7458197}"/>
          </ac:inkMkLst>
        </pc:inkChg>
        <pc:inkChg chg="add del">
          <ac:chgData name="Viet Anh Nguyen" userId="b95f61ff061388d5" providerId="LiveId" clId="{365AB353-4AB0-48AF-A7AE-D4BD8981FA8C}" dt="2022-03-04T08:55:55.518" v="1717"/>
          <ac:inkMkLst>
            <pc:docMk/>
            <pc:sldMk cId="2578490519" sldId="341"/>
            <ac:inkMk id="97" creationId="{FAF690BE-30AF-4D1C-BF9B-A75969FE9242}"/>
          </ac:inkMkLst>
        </pc:inkChg>
        <pc:inkChg chg="add">
          <ac:chgData name="Viet Anh Nguyen" userId="b95f61ff061388d5" providerId="LiveId" clId="{365AB353-4AB0-48AF-A7AE-D4BD8981FA8C}" dt="2022-03-04T08:55:55.518" v="1717"/>
          <ac:inkMkLst>
            <pc:docMk/>
            <pc:sldMk cId="2578490519" sldId="341"/>
            <ac:inkMk id="98" creationId="{306EEB9E-8674-4AEB-83B7-20D8934563BC}"/>
          </ac:inkMkLst>
        </pc:inkChg>
        <pc:inkChg chg="add del">
          <ac:chgData name="Viet Anh Nguyen" userId="b95f61ff061388d5" providerId="LiveId" clId="{365AB353-4AB0-48AF-A7AE-D4BD8981FA8C}" dt="2022-03-04T08:55:57.546" v="1720"/>
          <ac:inkMkLst>
            <pc:docMk/>
            <pc:sldMk cId="2578490519" sldId="341"/>
            <ac:inkMk id="99" creationId="{2E0ADC5C-D7D7-4A06-9243-AE4D26BD77D9}"/>
          </ac:inkMkLst>
        </pc:inkChg>
        <pc:inkChg chg="add del">
          <ac:chgData name="Viet Anh Nguyen" userId="b95f61ff061388d5" providerId="LiveId" clId="{365AB353-4AB0-48AF-A7AE-D4BD8981FA8C}" dt="2022-03-04T08:55:57.546" v="1720"/>
          <ac:inkMkLst>
            <pc:docMk/>
            <pc:sldMk cId="2578490519" sldId="341"/>
            <ac:inkMk id="100" creationId="{ECFDC1DB-B070-464D-A142-83D5AA7C7A61}"/>
          </ac:inkMkLst>
        </pc:inkChg>
        <pc:inkChg chg="add">
          <ac:chgData name="Viet Anh Nguyen" userId="b95f61ff061388d5" providerId="LiveId" clId="{365AB353-4AB0-48AF-A7AE-D4BD8981FA8C}" dt="2022-03-04T08:55:57.546" v="1720"/>
          <ac:inkMkLst>
            <pc:docMk/>
            <pc:sldMk cId="2578490519" sldId="341"/>
            <ac:inkMk id="101" creationId="{7DD31DA4-4612-48B0-8A02-BF8E16675805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2" creationId="{A153F749-C681-4FA2-823E-593C7A5AC97E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3" creationId="{0322C1B7-8450-4919-9A32-A8C31BF9C747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4" creationId="{0CCD6F6A-C38C-438E-A407-89AB9F35317B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5" creationId="{90442F3A-3958-4FD5-B8B5-BF74E809DA16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6" creationId="{525FAE18-9FE1-44C4-A123-967D162C8787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7" creationId="{3FC4B498-5882-4D8F-9A21-BAAF6C269C44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8" creationId="{25C30603-A435-470D-9EAA-E34D3F9875DD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09" creationId="{786D7DB1-6045-4310-AB06-E752880FDCAA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10" creationId="{4197BBA1-23FE-47EA-B5D4-0909DD8B0271}"/>
          </ac:inkMkLst>
        </pc:inkChg>
        <pc:inkChg chg="add del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11" creationId="{91DB5BD4-EDF5-41AE-948C-CE47E1292F0D}"/>
          </ac:inkMkLst>
        </pc:inkChg>
        <pc:inkChg chg="add">
          <ac:chgData name="Viet Anh Nguyen" userId="b95f61ff061388d5" providerId="LiveId" clId="{365AB353-4AB0-48AF-A7AE-D4BD8981FA8C}" dt="2022-03-04T08:56:02.651" v="1731"/>
          <ac:inkMkLst>
            <pc:docMk/>
            <pc:sldMk cId="2578490519" sldId="341"/>
            <ac:inkMk id="112" creationId="{17E96B40-237B-4205-A4BD-D3BABF48DC13}"/>
          </ac:inkMkLst>
        </pc:inkChg>
        <pc:inkChg chg="add del">
          <ac:chgData name="Viet Anh Nguyen" userId="b95f61ff061388d5" providerId="LiveId" clId="{365AB353-4AB0-48AF-A7AE-D4BD8981FA8C}" dt="2022-03-04T08:56:06.391" v="1736"/>
          <ac:inkMkLst>
            <pc:docMk/>
            <pc:sldMk cId="2578490519" sldId="341"/>
            <ac:inkMk id="113" creationId="{AF46FDDB-883D-4440-9C8B-BD603B9ACCB1}"/>
          </ac:inkMkLst>
        </pc:inkChg>
        <pc:inkChg chg="add del">
          <ac:chgData name="Viet Anh Nguyen" userId="b95f61ff061388d5" providerId="LiveId" clId="{365AB353-4AB0-48AF-A7AE-D4BD8981FA8C}" dt="2022-03-04T08:56:06.391" v="1736"/>
          <ac:inkMkLst>
            <pc:docMk/>
            <pc:sldMk cId="2578490519" sldId="341"/>
            <ac:inkMk id="114" creationId="{60ECEC8C-8956-43F1-A284-858ACE1B01B7}"/>
          </ac:inkMkLst>
        </pc:inkChg>
        <pc:inkChg chg="add del">
          <ac:chgData name="Viet Anh Nguyen" userId="b95f61ff061388d5" providerId="LiveId" clId="{365AB353-4AB0-48AF-A7AE-D4BD8981FA8C}" dt="2022-03-04T08:56:06.391" v="1736"/>
          <ac:inkMkLst>
            <pc:docMk/>
            <pc:sldMk cId="2578490519" sldId="341"/>
            <ac:inkMk id="115" creationId="{BB4581EB-0479-4064-A723-6D7CCD8BF5D8}"/>
          </ac:inkMkLst>
        </pc:inkChg>
        <pc:inkChg chg="add del">
          <ac:chgData name="Viet Anh Nguyen" userId="b95f61ff061388d5" providerId="LiveId" clId="{365AB353-4AB0-48AF-A7AE-D4BD8981FA8C}" dt="2022-03-04T08:56:06.391" v="1736"/>
          <ac:inkMkLst>
            <pc:docMk/>
            <pc:sldMk cId="2578490519" sldId="341"/>
            <ac:inkMk id="116" creationId="{F267BD26-C7F1-4234-BA74-08144A8F9F06}"/>
          </ac:inkMkLst>
        </pc:inkChg>
        <pc:inkChg chg="add">
          <ac:chgData name="Viet Anh Nguyen" userId="b95f61ff061388d5" providerId="LiveId" clId="{365AB353-4AB0-48AF-A7AE-D4BD8981FA8C}" dt="2022-03-04T08:56:06.391" v="1736"/>
          <ac:inkMkLst>
            <pc:docMk/>
            <pc:sldMk cId="2578490519" sldId="341"/>
            <ac:inkMk id="117" creationId="{19D5C145-0321-43D2-8A52-335F3055BB94}"/>
          </ac:inkMkLst>
        </pc:inkChg>
        <pc:inkChg chg="add del">
          <ac:chgData name="Viet Anh Nguyen" userId="b95f61ff061388d5" providerId="LiveId" clId="{365AB353-4AB0-48AF-A7AE-D4BD8981FA8C}" dt="2022-03-04T08:56:09.433" v="1741"/>
          <ac:inkMkLst>
            <pc:docMk/>
            <pc:sldMk cId="2578490519" sldId="341"/>
            <ac:inkMk id="118" creationId="{D38A58BD-2581-473D-8522-7BE73A10580B}"/>
          </ac:inkMkLst>
        </pc:inkChg>
        <pc:inkChg chg="add del">
          <ac:chgData name="Viet Anh Nguyen" userId="b95f61ff061388d5" providerId="LiveId" clId="{365AB353-4AB0-48AF-A7AE-D4BD8981FA8C}" dt="2022-03-04T08:56:09.433" v="1741"/>
          <ac:inkMkLst>
            <pc:docMk/>
            <pc:sldMk cId="2578490519" sldId="341"/>
            <ac:inkMk id="119" creationId="{E293C58F-C995-40B9-8F3E-B5DCC167B877}"/>
          </ac:inkMkLst>
        </pc:inkChg>
        <pc:inkChg chg="add del">
          <ac:chgData name="Viet Anh Nguyen" userId="b95f61ff061388d5" providerId="LiveId" clId="{365AB353-4AB0-48AF-A7AE-D4BD8981FA8C}" dt="2022-03-04T08:56:09.433" v="1741"/>
          <ac:inkMkLst>
            <pc:docMk/>
            <pc:sldMk cId="2578490519" sldId="341"/>
            <ac:inkMk id="120" creationId="{86AF721D-D082-4854-B57D-9A43CFB236BC}"/>
          </ac:inkMkLst>
        </pc:inkChg>
        <pc:inkChg chg="add del">
          <ac:chgData name="Viet Anh Nguyen" userId="b95f61ff061388d5" providerId="LiveId" clId="{365AB353-4AB0-48AF-A7AE-D4BD8981FA8C}" dt="2022-03-04T08:56:10.459" v="1745"/>
          <ac:inkMkLst>
            <pc:docMk/>
            <pc:sldMk cId="2578490519" sldId="341"/>
            <ac:inkMk id="121" creationId="{C4A4C298-BF06-4A5E-B075-A767B2177913}"/>
          </ac:inkMkLst>
        </pc:inkChg>
        <pc:inkChg chg="add">
          <ac:chgData name="Viet Anh Nguyen" userId="b95f61ff061388d5" providerId="LiveId" clId="{365AB353-4AB0-48AF-A7AE-D4BD8981FA8C}" dt="2022-03-04T08:56:09.433" v="1741"/>
          <ac:inkMkLst>
            <pc:docMk/>
            <pc:sldMk cId="2578490519" sldId="341"/>
            <ac:inkMk id="122" creationId="{0DE6AA12-2E3D-4321-B8D7-BCACA935994F}"/>
          </ac:inkMkLst>
        </pc:inkChg>
        <pc:inkChg chg="add del">
          <ac:chgData name="Viet Anh Nguyen" userId="b95f61ff061388d5" providerId="LiveId" clId="{365AB353-4AB0-48AF-A7AE-D4BD8981FA8C}" dt="2022-03-04T08:56:10.459" v="1745"/>
          <ac:inkMkLst>
            <pc:docMk/>
            <pc:sldMk cId="2578490519" sldId="341"/>
            <ac:inkMk id="123" creationId="{C3C62413-C244-4D3B-92B1-D413CCD60834}"/>
          </ac:inkMkLst>
        </pc:inkChg>
        <pc:inkChg chg="add del">
          <ac:chgData name="Viet Anh Nguyen" userId="b95f61ff061388d5" providerId="LiveId" clId="{365AB353-4AB0-48AF-A7AE-D4BD8981FA8C}" dt="2022-03-04T08:56:10.459" v="1745"/>
          <ac:inkMkLst>
            <pc:docMk/>
            <pc:sldMk cId="2578490519" sldId="341"/>
            <ac:inkMk id="124" creationId="{3C543939-8E23-44E2-BE37-17E80FC4C95A}"/>
          </ac:inkMkLst>
        </pc:inkChg>
        <pc:inkChg chg="add del">
          <ac:chgData name="Viet Anh Nguyen" userId="b95f61ff061388d5" providerId="LiveId" clId="{365AB353-4AB0-48AF-A7AE-D4BD8981FA8C}" dt="2022-03-04T08:56:10.459" v="1745"/>
          <ac:inkMkLst>
            <pc:docMk/>
            <pc:sldMk cId="2578490519" sldId="341"/>
            <ac:inkMk id="125" creationId="{A67E6B72-7ECB-4E31-A664-DA1C40969D1F}"/>
          </ac:inkMkLst>
        </pc:inkChg>
        <pc:inkChg chg="add">
          <ac:chgData name="Viet Anh Nguyen" userId="b95f61ff061388d5" providerId="LiveId" clId="{365AB353-4AB0-48AF-A7AE-D4BD8981FA8C}" dt="2022-03-04T08:56:10.459" v="1745"/>
          <ac:inkMkLst>
            <pc:docMk/>
            <pc:sldMk cId="2578490519" sldId="341"/>
            <ac:inkMk id="126" creationId="{51A492F2-D71F-470C-ABAA-720028CBADE4}"/>
          </ac:inkMkLst>
        </pc:inkChg>
        <pc:inkChg chg="add del">
          <ac:chgData name="Viet Anh Nguyen" userId="b95f61ff061388d5" providerId="LiveId" clId="{365AB353-4AB0-48AF-A7AE-D4BD8981FA8C}" dt="2022-03-04T08:56:12.927" v="1750"/>
          <ac:inkMkLst>
            <pc:docMk/>
            <pc:sldMk cId="2578490519" sldId="341"/>
            <ac:inkMk id="127" creationId="{E26C18CC-EF38-44E0-A810-F60FE4B56DE1}"/>
          </ac:inkMkLst>
        </pc:inkChg>
        <pc:inkChg chg="add del">
          <ac:chgData name="Viet Anh Nguyen" userId="b95f61ff061388d5" providerId="LiveId" clId="{365AB353-4AB0-48AF-A7AE-D4BD8981FA8C}" dt="2022-03-04T08:56:12.927" v="1750"/>
          <ac:inkMkLst>
            <pc:docMk/>
            <pc:sldMk cId="2578490519" sldId="341"/>
            <ac:inkMk id="128" creationId="{E2E7D23A-14D4-49E1-8369-4578D1B74E4A}"/>
          </ac:inkMkLst>
        </pc:inkChg>
        <pc:inkChg chg="add del">
          <ac:chgData name="Viet Anh Nguyen" userId="b95f61ff061388d5" providerId="LiveId" clId="{365AB353-4AB0-48AF-A7AE-D4BD8981FA8C}" dt="2022-03-04T08:56:12.927" v="1750"/>
          <ac:inkMkLst>
            <pc:docMk/>
            <pc:sldMk cId="2578490519" sldId="341"/>
            <ac:inkMk id="129" creationId="{56B78910-B918-48E7-BAB0-9F3C483E757A}"/>
          </ac:inkMkLst>
        </pc:inkChg>
        <pc:inkChg chg="add del">
          <ac:chgData name="Viet Anh Nguyen" userId="b95f61ff061388d5" providerId="LiveId" clId="{365AB353-4AB0-48AF-A7AE-D4BD8981FA8C}" dt="2022-03-04T08:56:12.927" v="1750"/>
          <ac:inkMkLst>
            <pc:docMk/>
            <pc:sldMk cId="2578490519" sldId="341"/>
            <ac:inkMk id="130" creationId="{1F29942A-2B71-4158-9A00-3E2F0DEFD10F}"/>
          </ac:inkMkLst>
        </pc:inkChg>
        <pc:inkChg chg="add">
          <ac:chgData name="Viet Anh Nguyen" userId="b95f61ff061388d5" providerId="LiveId" clId="{365AB353-4AB0-48AF-A7AE-D4BD8981FA8C}" dt="2022-03-04T08:56:12.927" v="1750"/>
          <ac:inkMkLst>
            <pc:docMk/>
            <pc:sldMk cId="2578490519" sldId="341"/>
            <ac:inkMk id="131" creationId="{7158FBAE-BA01-4109-A90C-AB95F63BF298}"/>
          </ac:inkMkLst>
        </pc:inkChg>
        <pc:inkChg chg="add del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32" creationId="{D27CBD58-02FC-4061-879C-4566E0520F89}"/>
          </ac:inkMkLst>
        </pc:inkChg>
        <pc:inkChg chg="add del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33" creationId="{00FCFD53-7D44-4433-BF78-6FC7760E2B56}"/>
          </ac:inkMkLst>
        </pc:inkChg>
        <pc:inkChg chg="add del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34" creationId="{BFBB068F-CD20-4B59-BEA3-CE29C55EE6A1}"/>
          </ac:inkMkLst>
        </pc:inkChg>
        <pc:inkChg chg="add">
          <ac:chgData name="Viet Anh Nguyen" userId="b95f61ff061388d5" providerId="LiveId" clId="{365AB353-4AB0-48AF-A7AE-D4BD8981FA8C}" dt="2022-03-04T08:56:14.188" v="1754" actId="9405"/>
          <ac:inkMkLst>
            <pc:docMk/>
            <pc:sldMk cId="2578490519" sldId="341"/>
            <ac:inkMk id="135" creationId="{2825A4D1-8EDF-41DF-B4C9-CBA8201E5AE3}"/>
          </ac:inkMkLst>
        </pc:inkChg>
        <pc:inkChg chg="add del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36" creationId="{A38E7175-DA83-48A6-9ABA-E7D6A003CF6D}"/>
          </ac:inkMkLst>
        </pc:inkChg>
        <pc:inkChg chg="add del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37" creationId="{E4E1688B-FC61-4565-BAA8-792F52D31BB0}"/>
          </ac:inkMkLst>
        </pc:inkChg>
        <pc:inkChg chg="add del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38" creationId="{E1763E91-6C6E-45D0-BE0E-70A7C1A909FB}"/>
          </ac:inkMkLst>
        </pc:inkChg>
        <pc:inkChg chg="add del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39" creationId="{85602E45-EA8E-4986-BA77-C8B7876186F2}"/>
          </ac:inkMkLst>
        </pc:inkChg>
        <pc:inkChg chg="add">
          <ac:chgData name="Viet Anh Nguyen" userId="b95f61ff061388d5" providerId="LiveId" clId="{365AB353-4AB0-48AF-A7AE-D4BD8981FA8C}" dt="2022-03-04T08:56:15.580" v="1759" actId="9405"/>
          <ac:inkMkLst>
            <pc:docMk/>
            <pc:sldMk cId="2578490519" sldId="341"/>
            <ac:inkMk id="140" creationId="{D12A7C28-1833-488F-B9EE-EDD22938EA6A}"/>
          </ac:inkMkLst>
        </pc:inkChg>
        <pc:inkChg chg="add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41" creationId="{AFFCB572-13F8-4402-9F66-59502FA4929C}"/>
          </ac:inkMkLst>
        </pc:inkChg>
        <pc:inkChg chg="add">
          <ac:chgData name="Viet Anh Nguyen" userId="b95f61ff061388d5" providerId="LiveId" clId="{365AB353-4AB0-48AF-A7AE-D4BD8981FA8C}" dt="2022-03-04T08:56:16.548" v="1760"/>
          <ac:inkMkLst>
            <pc:docMk/>
            <pc:sldMk cId="2578490519" sldId="341"/>
            <ac:inkMk id="142" creationId="{8CB72193-FA28-40DD-9DC6-9A0A472E82EA}"/>
          </ac:inkMkLst>
        </pc:inkChg>
        <pc:inkChg chg="add del">
          <ac:chgData name="Viet Anh Nguyen" userId="b95f61ff061388d5" providerId="LiveId" clId="{365AB353-4AB0-48AF-A7AE-D4BD8981FA8C}" dt="2022-03-04T08:56:18.302" v="1765"/>
          <ac:inkMkLst>
            <pc:docMk/>
            <pc:sldMk cId="2578490519" sldId="341"/>
            <ac:inkMk id="143" creationId="{F63F10BE-03B9-4D41-AF5A-FCDF677420D5}"/>
          </ac:inkMkLst>
        </pc:inkChg>
        <pc:inkChg chg="add del">
          <ac:chgData name="Viet Anh Nguyen" userId="b95f61ff061388d5" providerId="LiveId" clId="{365AB353-4AB0-48AF-A7AE-D4BD8981FA8C}" dt="2022-03-04T08:56:18.302" v="1765"/>
          <ac:inkMkLst>
            <pc:docMk/>
            <pc:sldMk cId="2578490519" sldId="341"/>
            <ac:inkMk id="144" creationId="{5A7B1B27-166B-4500-B5AA-85CAEBEFE6CA}"/>
          </ac:inkMkLst>
        </pc:inkChg>
        <pc:inkChg chg="add del">
          <ac:chgData name="Viet Anh Nguyen" userId="b95f61ff061388d5" providerId="LiveId" clId="{365AB353-4AB0-48AF-A7AE-D4BD8981FA8C}" dt="2022-03-04T08:56:18.302" v="1765"/>
          <ac:inkMkLst>
            <pc:docMk/>
            <pc:sldMk cId="2578490519" sldId="341"/>
            <ac:inkMk id="145" creationId="{5E3FC52C-1267-472F-92D7-06519DAD5DE9}"/>
          </ac:inkMkLst>
        </pc:inkChg>
        <pc:inkChg chg="add del">
          <ac:chgData name="Viet Anh Nguyen" userId="b95f61ff061388d5" providerId="LiveId" clId="{365AB353-4AB0-48AF-A7AE-D4BD8981FA8C}" dt="2022-03-04T08:56:18.302" v="1765"/>
          <ac:inkMkLst>
            <pc:docMk/>
            <pc:sldMk cId="2578490519" sldId="341"/>
            <ac:inkMk id="146" creationId="{88D0FD5F-5F4E-4D87-930F-0BABFD985ECB}"/>
          </ac:inkMkLst>
        </pc:inkChg>
        <pc:inkChg chg="add">
          <ac:chgData name="Viet Anh Nguyen" userId="b95f61ff061388d5" providerId="LiveId" clId="{365AB353-4AB0-48AF-A7AE-D4BD8981FA8C}" dt="2022-03-04T08:56:18.302" v="1765"/>
          <ac:inkMkLst>
            <pc:docMk/>
            <pc:sldMk cId="2578490519" sldId="341"/>
            <ac:inkMk id="147" creationId="{095A2F16-03C6-4593-9AB6-0E837026282C}"/>
          </ac:inkMkLst>
        </pc:inkChg>
        <pc:inkChg chg="add del">
          <ac:chgData name="Viet Anh Nguyen" userId="b95f61ff061388d5" providerId="LiveId" clId="{365AB353-4AB0-48AF-A7AE-D4BD8981FA8C}" dt="2022-03-04T08:56:19.570" v="1769"/>
          <ac:inkMkLst>
            <pc:docMk/>
            <pc:sldMk cId="2578490519" sldId="341"/>
            <ac:inkMk id="148" creationId="{7E09A908-26B3-4318-B1FC-84FDD6E837AF}"/>
          </ac:inkMkLst>
        </pc:inkChg>
        <pc:inkChg chg="add del">
          <ac:chgData name="Viet Anh Nguyen" userId="b95f61ff061388d5" providerId="LiveId" clId="{365AB353-4AB0-48AF-A7AE-D4BD8981FA8C}" dt="2022-03-04T08:56:19.570" v="1769"/>
          <ac:inkMkLst>
            <pc:docMk/>
            <pc:sldMk cId="2578490519" sldId="341"/>
            <ac:inkMk id="149" creationId="{53E6631D-FF20-4F71-9C69-E24573EB284D}"/>
          </ac:inkMkLst>
        </pc:inkChg>
        <pc:inkChg chg="add del">
          <ac:chgData name="Viet Anh Nguyen" userId="b95f61ff061388d5" providerId="LiveId" clId="{365AB353-4AB0-48AF-A7AE-D4BD8981FA8C}" dt="2022-03-04T08:56:19.570" v="1769"/>
          <ac:inkMkLst>
            <pc:docMk/>
            <pc:sldMk cId="2578490519" sldId="341"/>
            <ac:inkMk id="150" creationId="{858D7CF9-EE08-41E0-A670-A4135316DACB}"/>
          </ac:inkMkLst>
        </pc:inkChg>
        <pc:inkChg chg="add">
          <ac:chgData name="Viet Anh Nguyen" userId="b95f61ff061388d5" providerId="LiveId" clId="{365AB353-4AB0-48AF-A7AE-D4BD8981FA8C}" dt="2022-03-04T08:56:19.570" v="1769"/>
          <ac:inkMkLst>
            <pc:docMk/>
            <pc:sldMk cId="2578490519" sldId="341"/>
            <ac:inkMk id="151" creationId="{72AABF9A-E06F-4BB3-B161-CF64D4D3ABD5}"/>
          </ac:inkMkLst>
        </pc:inkChg>
        <pc:inkChg chg="add del">
          <ac:chgData name="Viet Anh Nguyen" userId="b95f61ff061388d5" providerId="LiveId" clId="{365AB353-4AB0-48AF-A7AE-D4BD8981FA8C}" dt="2022-03-04T08:56:22.536" v="1775"/>
          <ac:inkMkLst>
            <pc:docMk/>
            <pc:sldMk cId="2578490519" sldId="341"/>
            <ac:inkMk id="152" creationId="{0F171CCA-A974-4558-B635-30226714B1B1}"/>
          </ac:inkMkLst>
        </pc:inkChg>
        <pc:inkChg chg="add del">
          <ac:chgData name="Viet Anh Nguyen" userId="b95f61ff061388d5" providerId="LiveId" clId="{365AB353-4AB0-48AF-A7AE-D4BD8981FA8C}" dt="2022-03-04T08:56:22.536" v="1775"/>
          <ac:inkMkLst>
            <pc:docMk/>
            <pc:sldMk cId="2578490519" sldId="341"/>
            <ac:inkMk id="153" creationId="{76963063-04A2-4034-8559-0A5B4F9C3E39}"/>
          </ac:inkMkLst>
        </pc:inkChg>
        <pc:inkChg chg="add del">
          <ac:chgData name="Viet Anh Nguyen" userId="b95f61ff061388d5" providerId="LiveId" clId="{365AB353-4AB0-48AF-A7AE-D4BD8981FA8C}" dt="2022-03-04T08:56:22.536" v="1775"/>
          <ac:inkMkLst>
            <pc:docMk/>
            <pc:sldMk cId="2578490519" sldId="341"/>
            <ac:inkMk id="154" creationId="{BD1EF98A-F83F-44B4-B980-7CBF51A229BF}"/>
          </ac:inkMkLst>
        </pc:inkChg>
        <pc:inkChg chg="add del">
          <ac:chgData name="Viet Anh Nguyen" userId="b95f61ff061388d5" providerId="LiveId" clId="{365AB353-4AB0-48AF-A7AE-D4BD8981FA8C}" dt="2022-03-04T08:56:22.536" v="1775"/>
          <ac:inkMkLst>
            <pc:docMk/>
            <pc:sldMk cId="2578490519" sldId="341"/>
            <ac:inkMk id="155" creationId="{C801CA0C-2ECD-4EC0-B867-6A47681232F8}"/>
          </ac:inkMkLst>
        </pc:inkChg>
        <pc:inkChg chg="add del">
          <ac:chgData name="Viet Anh Nguyen" userId="b95f61ff061388d5" providerId="LiveId" clId="{365AB353-4AB0-48AF-A7AE-D4BD8981FA8C}" dt="2022-03-04T08:56:22.536" v="1775"/>
          <ac:inkMkLst>
            <pc:docMk/>
            <pc:sldMk cId="2578490519" sldId="341"/>
            <ac:inkMk id="156" creationId="{059B7682-29FD-4D00-8C8F-9469C86B0B19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57" creationId="{B6A8DF9B-10E9-4589-8411-3AA5ECC80CFA}"/>
          </ac:inkMkLst>
        </pc:inkChg>
        <pc:inkChg chg="add">
          <ac:chgData name="Viet Anh Nguyen" userId="b95f61ff061388d5" providerId="LiveId" clId="{365AB353-4AB0-48AF-A7AE-D4BD8981FA8C}" dt="2022-03-04T08:56:22.536" v="1775"/>
          <ac:inkMkLst>
            <pc:docMk/>
            <pc:sldMk cId="2578490519" sldId="341"/>
            <ac:inkMk id="158" creationId="{F45EA007-D6DC-4EF2-9C05-6EFFEB4F045C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59" creationId="{A760FBDC-6ED0-46B9-AB82-3BAB608D7F48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0" creationId="{8082F6A4-89F6-4895-8DED-A005668E3A07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1" creationId="{B6A52410-39B1-4FD2-95D8-65A693969C7C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2" creationId="{9EFD6AC8-6709-4FF5-8206-E63A89D61B4A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3" creationId="{70CD51E8-AE7C-49C5-B5EF-E3541FC394E1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4" creationId="{FA65D030-31A1-4A28-AFA6-BADA79EB462C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5" creationId="{F4BE3C77-D2E0-4A9E-BA7D-475E1C4B0F5A}"/>
          </ac:inkMkLst>
        </pc:inkChg>
        <pc:inkChg chg="add del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6" creationId="{7A31A490-725C-41E6-A463-021BB6C3A9B5}"/>
          </ac:inkMkLst>
        </pc:inkChg>
        <pc:inkChg chg="add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7" creationId="{383F67AB-31AD-4F0E-A80C-AFCAC08C5042}"/>
          </ac:inkMkLst>
        </pc:inkChg>
        <pc:inkChg chg="add">
          <ac:chgData name="Viet Anh Nguyen" userId="b95f61ff061388d5" providerId="LiveId" clId="{365AB353-4AB0-48AF-A7AE-D4BD8981FA8C}" dt="2022-03-04T08:56:25.582" v="1784"/>
          <ac:inkMkLst>
            <pc:docMk/>
            <pc:sldMk cId="2578490519" sldId="341"/>
            <ac:inkMk id="168" creationId="{3B961B75-0FB6-464E-9547-E3D20772DE3D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69" creationId="{643A522C-234A-4157-9CAF-5EC076B67C06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0" creationId="{79E977A5-CF45-41DB-AF1A-EA4C15AEE48C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1" creationId="{F2003B71-7CC6-4A8F-9E14-8933C17C8A5A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2" creationId="{262D5532-8D5F-46FA-84AD-23433D39206C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3" creationId="{C4AD8BCB-5C88-481F-8448-6E1A7A72F275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4" creationId="{9C186EFE-682D-4830-9C11-F3E2CA6322D7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5" creationId="{8F1A2667-1780-45A9-BDB6-204D6D6A44B2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6" creationId="{4A3C4AF7-0209-4457-A93A-F41F35CD231B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7" creationId="{DD0DE87F-0A02-4725-83D2-E0F110949FA8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8" creationId="{B8209DBC-D59C-4D05-A293-3EE5407BA25C}"/>
          </ac:inkMkLst>
        </pc:inkChg>
        <pc:inkChg chg="add del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79" creationId="{E5C91CDF-9813-4B9B-A456-3BBFA3BA6B7A}"/>
          </ac:inkMkLst>
        </pc:inkChg>
        <pc:inkChg chg="add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80" creationId="{B0CD0179-10BD-4954-BF85-E61FD164100E}"/>
          </ac:inkMkLst>
        </pc:inkChg>
        <pc:inkChg chg="add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81" creationId="{D1610A10-1F86-423B-A04A-67167DA7083B}"/>
          </ac:inkMkLst>
        </pc:inkChg>
        <pc:inkChg chg="add">
          <ac:chgData name="Viet Anh Nguyen" userId="b95f61ff061388d5" providerId="LiveId" clId="{365AB353-4AB0-48AF-A7AE-D4BD8981FA8C}" dt="2022-03-04T08:56:31.900" v="1796"/>
          <ac:inkMkLst>
            <pc:docMk/>
            <pc:sldMk cId="2578490519" sldId="341"/>
            <ac:inkMk id="182" creationId="{00244339-8E40-43C9-9E8C-23F9528355E0}"/>
          </ac:inkMkLst>
        </pc:inkChg>
        <pc:inkChg chg="add del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83" creationId="{2C777292-5B80-4752-A275-E1710FB8243C}"/>
          </ac:inkMkLst>
        </pc:inkChg>
        <pc:inkChg chg="add del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84" creationId="{62DBBF4E-F11B-4065-A6A0-BD26A5BCF913}"/>
          </ac:inkMkLst>
        </pc:inkChg>
        <pc:inkChg chg="add del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85" creationId="{321D6C5A-3971-4319-9086-AAE12CCCF999}"/>
          </ac:inkMkLst>
        </pc:inkChg>
        <pc:inkChg chg="add del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86" creationId="{AE8A8AB4-0C1E-4A6D-BE25-52FFC90F840B}"/>
          </ac:inkMkLst>
        </pc:inkChg>
        <pc:inkChg chg="add del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87" creationId="{54F1C487-BD0C-451E-8D42-F8EEA448EF1F}"/>
          </ac:inkMkLst>
        </pc:inkChg>
        <pc:inkChg chg="add del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88" creationId="{9FD8C102-8A00-4726-803C-9D6A3210D2E1}"/>
          </ac:inkMkLst>
        </pc:inkChg>
        <pc:inkChg chg="add del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89" creationId="{88842974-6C75-4F32-8A9F-B51BDDB4E911}"/>
          </ac:inkMkLst>
        </pc:inkChg>
        <pc:inkChg chg="add">
          <ac:chgData name="Viet Anh Nguyen" userId="b95f61ff061388d5" providerId="LiveId" clId="{365AB353-4AB0-48AF-A7AE-D4BD8981FA8C}" dt="2022-03-04T08:56:33.986" v="1804" actId="9405"/>
          <ac:inkMkLst>
            <pc:docMk/>
            <pc:sldMk cId="2578490519" sldId="341"/>
            <ac:inkMk id="190" creationId="{154B9CE5-7C47-4373-AB11-22D0A5BEC90A}"/>
          </ac:inkMkLst>
        </pc:inkChg>
        <pc:inkChg chg="add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91" creationId="{16F996B2-1E9C-424C-8B9B-058D5B7BD5E6}"/>
          </ac:inkMkLst>
        </pc:inkChg>
        <pc:inkChg chg="add">
          <ac:chgData name="Viet Anh Nguyen" userId="b95f61ff061388d5" providerId="LiveId" clId="{365AB353-4AB0-48AF-A7AE-D4BD8981FA8C}" dt="2022-03-04T08:56:34.787" v="1805"/>
          <ac:inkMkLst>
            <pc:docMk/>
            <pc:sldMk cId="2578490519" sldId="341"/>
            <ac:inkMk id="192" creationId="{E812D63B-4CFF-4481-AEF0-336F412767FE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6:34:11.230" v="2042"/>
        <pc:sldMkLst>
          <pc:docMk/>
          <pc:sldMk cId="3883588040" sldId="342"/>
        </pc:sldMkLst>
        <pc:spChg chg="del">
          <ac:chgData name="Viet Anh Nguyen" userId="b95f61ff061388d5" providerId="LiveId" clId="{365AB353-4AB0-48AF-A7AE-D4BD8981FA8C}" dt="2022-03-07T06:33:44.552" v="1988" actId="700"/>
          <ac:spMkLst>
            <pc:docMk/>
            <pc:sldMk cId="3883588040" sldId="342"/>
            <ac:spMk id="2" creationId="{0AE26561-AE60-451E-B1FF-5CCA8A00A710}"/>
          </ac:spMkLst>
        </pc:spChg>
        <pc:spChg chg="del">
          <ac:chgData name="Viet Anh Nguyen" userId="b95f61ff061388d5" providerId="LiveId" clId="{365AB353-4AB0-48AF-A7AE-D4BD8981FA8C}" dt="2022-03-07T06:33:44.552" v="1988" actId="700"/>
          <ac:spMkLst>
            <pc:docMk/>
            <pc:sldMk cId="3883588040" sldId="342"/>
            <ac:spMk id="3" creationId="{B99673FD-B4D8-4B76-9265-5EC4799131CD}"/>
          </ac:spMkLst>
        </pc:spChg>
        <pc:inkChg chg="add del">
          <ac:chgData name="Viet Anh Nguyen" userId="b95f61ff061388d5" providerId="LiveId" clId="{365AB353-4AB0-48AF-A7AE-D4BD8981FA8C}" dt="2022-03-07T06:33:50.538" v="1993"/>
          <ac:inkMkLst>
            <pc:docMk/>
            <pc:sldMk cId="3883588040" sldId="342"/>
            <ac:inkMk id="4" creationId="{5CE1A9E6-F589-4BD7-83CA-DA265EAB7B4C}"/>
          </ac:inkMkLst>
        </pc:inkChg>
        <pc:inkChg chg="add del">
          <ac:chgData name="Viet Anh Nguyen" userId="b95f61ff061388d5" providerId="LiveId" clId="{365AB353-4AB0-48AF-A7AE-D4BD8981FA8C}" dt="2022-03-07T06:33:50.538" v="1993"/>
          <ac:inkMkLst>
            <pc:docMk/>
            <pc:sldMk cId="3883588040" sldId="342"/>
            <ac:inkMk id="5" creationId="{4645E0FA-A832-4F6A-95C2-0F8548D77F28}"/>
          </ac:inkMkLst>
        </pc:inkChg>
        <pc:inkChg chg="add">
          <ac:chgData name="Viet Anh Nguyen" userId="b95f61ff061388d5" providerId="LiveId" clId="{365AB353-4AB0-48AF-A7AE-D4BD8981FA8C}" dt="2022-03-07T06:33:49.470" v="1991" actId="9405"/>
          <ac:inkMkLst>
            <pc:docMk/>
            <pc:sldMk cId="3883588040" sldId="342"/>
            <ac:inkMk id="6" creationId="{C4292DEB-4129-418A-8ABD-F6A388991578}"/>
          </ac:inkMkLst>
        </pc:inkChg>
        <pc:inkChg chg="add">
          <ac:chgData name="Viet Anh Nguyen" userId="b95f61ff061388d5" providerId="LiveId" clId="{365AB353-4AB0-48AF-A7AE-D4BD8981FA8C}" dt="2022-03-07T06:33:49.620" v="1992" actId="9405"/>
          <ac:inkMkLst>
            <pc:docMk/>
            <pc:sldMk cId="3883588040" sldId="342"/>
            <ac:inkMk id="7" creationId="{61C0EA8C-83C2-46A6-9C7B-6A94BE32A0AA}"/>
          </ac:inkMkLst>
        </pc:inkChg>
        <pc:inkChg chg="add">
          <ac:chgData name="Viet Anh Nguyen" userId="b95f61ff061388d5" providerId="LiveId" clId="{365AB353-4AB0-48AF-A7AE-D4BD8981FA8C}" dt="2022-03-07T06:33:50.538" v="1993"/>
          <ac:inkMkLst>
            <pc:docMk/>
            <pc:sldMk cId="3883588040" sldId="342"/>
            <ac:inkMk id="8" creationId="{54DFD7A7-A7A6-46CE-93DF-91D8EB6DBC7A}"/>
          </ac:inkMkLst>
        </pc:inkChg>
        <pc:inkChg chg="add">
          <ac:chgData name="Viet Anh Nguyen" userId="b95f61ff061388d5" providerId="LiveId" clId="{365AB353-4AB0-48AF-A7AE-D4BD8981FA8C}" dt="2022-03-07T06:33:50.671" v="1994" actId="9405"/>
          <ac:inkMkLst>
            <pc:docMk/>
            <pc:sldMk cId="3883588040" sldId="342"/>
            <ac:inkMk id="9" creationId="{5334BFAF-710F-4613-A5A4-9624A96148B0}"/>
          </ac:inkMkLst>
        </pc:inkChg>
        <pc:inkChg chg="add del">
          <ac:chgData name="Viet Anh Nguyen" userId="b95f61ff061388d5" providerId="LiveId" clId="{365AB353-4AB0-48AF-A7AE-D4BD8981FA8C}" dt="2022-03-07T06:33:52.124" v="1997"/>
          <ac:inkMkLst>
            <pc:docMk/>
            <pc:sldMk cId="3883588040" sldId="342"/>
            <ac:inkMk id="10" creationId="{3D018CC0-FC81-4926-AFBA-66CDCEB70255}"/>
          </ac:inkMkLst>
        </pc:inkChg>
        <pc:inkChg chg="add del">
          <ac:chgData name="Viet Anh Nguyen" userId="b95f61ff061388d5" providerId="LiveId" clId="{365AB353-4AB0-48AF-A7AE-D4BD8981FA8C}" dt="2022-03-07T06:33:52.124" v="1997"/>
          <ac:inkMkLst>
            <pc:docMk/>
            <pc:sldMk cId="3883588040" sldId="342"/>
            <ac:inkMk id="11" creationId="{9200110A-7789-4E1A-9B9B-47DEA5B83773}"/>
          </ac:inkMkLst>
        </pc:inkChg>
        <pc:inkChg chg="add">
          <ac:chgData name="Viet Anh Nguyen" userId="b95f61ff061388d5" providerId="LiveId" clId="{365AB353-4AB0-48AF-A7AE-D4BD8981FA8C}" dt="2022-03-07T06:33:52.124" v="1997"/>
          <ac:inkMkLst>
            <pc:docMk/>
            <pc:sldMk cId="3883588040" sldId="342"/>
            <ac:inkMk id="12" creationId="{E281C3C6-7681-40C7-8296-C6DF86799A47}"/>
          </ac:inkMkLst>
        </pc:inkChg>
        <pc:inkChg chg="add del">
          <ac:chgData name="Viet Anh Nguyen" userId="b95f61ff061388d5" providerId="LiveId" clId="{365AB353-4AB0-48AF-A7AE-D4BD8981FA8C}" dt="2022-03-07T06:33:53.881" v="2002"/>
          <ac:inkMkLst>
            <pc:docMk/>
            <pc:sldMk cId="3883588040" sldId="342"/>
            <ac:inkMk id="13" creationId="{7B539330-0B67-4D6B-A399-7A7F9F78A456}"/>
          </ac:inkMkLst>
        </pc:inkChg>
        <pc:inkChg chg="add del">
          <ac:chgData name="Viet Anh Nguyen" userId="b95f61ff061388d5" providerId="LiveId" clId="{365AB353-4AB0-48AF-A7AE-D4BD8981FA8C}" dt="2022-03-07T06:33:53.881" v="2002"/>
          <ac:inkMkLst>
            <pc:docMk/>
            <pc:sldMk cId="3883588040" sldId="342"/>
            <ac:inkMk id="14" creationId="{09A25595-CD46-46D8-B5BB-DF2B5EDCC334}"/>
          </ac:inkMkLst>
        </pc:inkChg>
        <pc:inkChg chg="add del">
          <ac:chgData name="Viet Anh Nguyen" userId="b95f61ff061388d5" providerId="LiveId" clId="{365AB353-4AB0-48AF-A7AE-D4BD8981FA8C}" dt="2022-03-07T06:33:53.881" v="2002"/>
          <ac:inkMkLst>
            <pc:docMk/>
            <pc:sldMk cId="3883588040" sldId="342"/>
            <ac:inkMk id="15" creationId="{399D6500-0F59-4BA9-B8B1-F6ED8B50F0C0}"/>
          </ac:inkMkLst>
        </pc:inkChg>
        <pc:inkChg chg="add del">
          <ac:chgData name="Viet Anh Nguyen" userId="b95f61ff061388d5" providerId="LiveId" clId="{365AB353-4AB0-48AF-A7AE-D4BD8981FA8C}" dt="2022-03-07T06:33:53.881" v="2002"/>
          <ac:inkMkLst>
            <pc:docMk/>
            <pc:sldMk cId="3883588040" sldId="342"/>
            <ac:inkMk id="16" creationId="{9D5F1FF5-E451-4DC6-A2D3-CD393A15BC55}"/>
          </ac:inkMkLst>
        </pc:inkChg>
        <pc:inkChg chg="add">
          <ac:chgData name="Viet Anh Nguyen" userId="b95f61ff061388d5" providerId="LiveId" clId="{365AB353-4AB0-48AF-A7AE-D4BD8981FA8C}" dt="2022-03-07T06:33:53.881" v="2002"/>
          <ac:inkMkLst>
            <pc:docMk/>
            <pc:sldMk cId="3883588040" sldId="342"/>
            <ac:inkMk id="17" creationId="{BD879B67-3559-4933-A8C2-CE807720E14C}"/>
          </ac:inkMkLst>
        </pc:inkChg>
        <pc:inkChg chg="add del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18" creationId="{F9E0C084-99CC-49D3-BB76-704110A5C9CD}"/>
          </ac:inkMkLst>
        </pc:inkChg>
        <pc:inkChg chg="add del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19" creationId="{3ED0B0A8-7408-4329-8F9B-5DF5B84CFFA3}"/>
          </ac:inkMkLst>
        </pc:inkChg>
        <pc:inkChg chg="add del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20" creationId="{255BCDBA-36CE-47D8-A1A3-CC0B413E38B5}"/>
          </ac:inkMkLst>
        </pc:inkChg>
        <pc:inkChg chg="add del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21" creationId="{EE6BB5A6-88B2-440F-8B27-0A900C7ED164}"/>
          </ac:inkMkLst>
        </pc:inkChg>
        <pc:inkChg chg="add del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22" creationId="{9635016D-55B3-412A-ACB8-EA0A057A4BD8}"/>
          </ac:inkMkLst>
        </pc:inkChg>
        <pc:inkChg chg="add del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23" creationId="{5F4DD222-67A4-4016-BC90-106490931BDF}"/>
          </ac:inkMkLst>
        </pc:inkChg>
        <pc:inkChg chg="add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24" creationId="{FB431D28-A40E-4F82-A232-3A8A9552E033}"/>
          </ac:inkMkLst>
        </pc:inkChg>
        <pc:inkChg chg="add">
          <ac:chgData name="Viet Anh Nguyen" userId="b95f61ff061388d5" providerId="LiveId" clId="{365AB353-4AB0-48AF-A7AE-D4BD8981FA8C}" dt="2022-03-07T06:33:56.356" v="2009"/>
          <ac:inkMkLst>
            <pc:docMk/>
            <pc:sldMk cId="3883588040" sldId="342"/>
            <ac:inkMk id="25" creationId="{E44FAF0E-1A96-4833-9273-95B65C9D6F10}"/>
          </ac:inkMkLst>
        </pc:inkChg>
        <pc:inkChg chg="add del">
          <ac:chgData name="Viet Anh Nguyen" userId="b95f61ff061388d5" providerId="LiveId" clId="{365AB353-4AB0-48AF-A7AE-D4BD8981FA8C}" dt="2022-03-07T06:33:57.728" v="2013"/>
          <ac:inkMkLst>
            <pc:docMk/>
            <pc:sldMk cId="3883588040" sldId="342"/>
            <ac:inkMk id="26" creationId="{E985740E-9C4D-4FB3-B0F9-E9595A1417D8}"/>
          </ac:inkMkLst>
        </pc:inkChg>
        <pc:inkChg chg="add del">
          <ac:chgData name="Viet Anh Nguyen" userId="b95f61ff061388d5" providerId="LiveId" clId="{365AB353-4AB0-48AF-A7AE-D4BD8981FA8C}" dt="2022-03-07T06:33:57.728" v="2013"/>
          <ac:inkMkLst>
            <pc:docMk/>
            <pc:sldMk cId="3883588040" sldId="342"/>
            <ac:inkMk id="27" creationId="{801DBB0A-CC32-4E10-B967-00A615E236C0}"/>
          </ac:inkMkLst>
        </pc:inkChg>
        <pc:inkChg chg="add del">
          <ac:chgData name="Viet Anh Nguyen" userId="b95f61ff061388d5" providerId="LiveId" clId="{365AB353-4AB0-48AF-A7AE-D4BD8981FA8C}" dt="2022-03-07T06:33:57.728" v="2013"/>
          <ac:inkMkLst>
            <pc:docMk/>
            <pc:sldMk cId="3883588040" sldId="342"/>
            <ac:inkMk id="28" creationId="{98777D10-7093-4959-897C-0B22467571B3}"/>
          </ac:inkMkLst>
        </pc:inkChg>
        <pc:inkChg chg="add del">
          <ac:chgData name="Viet Anh Nguyen" userId="b95f61ff061388d5" providerId="LiveId" clId="{365AB353-4AB0-48AF-A7AE-D4BD8981FA8C}" dt="2022-03-07T06:33:59.217" v="2017"/>
          <ac:inkMkLst>
            <pc:docMk/>
            <pc:sldMk cId="3883588040" sldId="342"/>
            <ac:inkMk id="29" creationId="{48CE37E7-B29C-42C7-A344-C777316FCE2A}"/>
          </ac:inkMkLst>
        </pc:inkChg>
        <pc:inkChg chg="add del">
          <ac:chgData name="Viet Anh Nguyen" userId="b95f61ff061388d5" providerId="LiveId" clId="{365AB353-4AB0-48AF-A7AE-D4BD8981FA8C}" dt="2022-03-07T06:33:59.217" v="2017"/>
          <ac:inkMkLst>
            <pc:docMk/>
            <pc:sldMk cId="3883588040" sldId="342"/>
            <ac:inkMk id="30" creationId="{BB7A6C34-56CD-40EC-AC2B-F98ECBEF6B2A}"/>
          </ac:inkMkLst>
        </pc:inkChg>
        <pc:inkChg chg="add del">
          <ac:chgData name="Viet Anh Nguyen" userId="b95f61ff061388d5" providerId="LiveId" clId="{365AB353-4AB0-48AF-A7AE-D4BD8981FA8C}" dt="2022-03-07T06:33:59.217" v="2017"/>
          <ac:inkMkLst>
            <pc:docMk/>
            <pc:sldMk cId="3883588040" sldId="342"/>
            <ac:inkMk id="31" creationId="{7D9CF767-B74F-4670-ABD0-D8CEAE2041E2}"/>
          </ac:inkMkLst>
        </pc:inkChg>
        <pc:inkChg chg="add del">
          <ac:chgData name="Viet Anh Nguyen" userId="b95f61ff061388d5" providerId="LiveId" clId="{365AB353-4AB0-48AF-A7AE-D4BD8981FA8C}" dt="2022-03-07T06:33:59.217" v="2017"/>
          <ac:inkMkLst>
            <pc:docMk/>
            <pc:sldMk cId="3883588040" sldId="342"/>
            <ac:inkMk id="32" creationId="{1231786E-C97B-46DB-822D-C4A05BF5ACCB}"/>
          </ac:inkMkLst>
        </pc:inkChg>
        <pc:inkChg chg="add">
          <ac:chgData name="Viet Anh Nguyen" userId="b95f61ff061388d5" providerId="LiveId" clId="{365AB353-4AB0-48AF-A7AE-D4BD8981FA8C}" dt="2022-03-07T06:33:59.217" v="2017"/>
          <ac:inkMkLst>
            <pc:docMk/>
            <pc:sldMk cId="3883588040" sldId="342"/>
            <ac:inkMk id="33" creationId="{138CBCA5-21C6-4254-BDC1-479D90A59DB1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34" creationId="{08676933-36D4-43FD-88FA-A4FB47F6B767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35" creationId="{FF051A39-C020-4E4D-8C23-559B6A570A54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36" creationId="{69961DA8-85CD-4CF9-98E6-E4CC636741DD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37" creationId="{0BCBF307-CAB8-422B-B7A1-D2966038A177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38" creationId="{AEB94AD9-7F78-40FB-8848-C1460063B22E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39" creationId="{0BC6867E-8FD3-4680-80BE-5AE943B703F5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40" creationId="{661E50BF-938C-4904-B48A-25C36E813FC3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41" creationId="{2DC81D91-D241-4BDF-8D48-2F67255324BB}"/>
          </ac:inkMkLst>
        </pc:inkChg>
        <pc:inkChg chg="add del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42" creationId="{776F4CCA-57A6-455A-9E36-D1EF4EE9CBA3}"/>
          </ac:inkMkLst>
        </pc:inkChg>
        <pc:inkChg chg="add">
          <ac:chgData name="Viet Anh Nguyen" userId="b95f61ff061388d5" providerId="LiveId" clId="{365AB353-4AB0-48AF-A7AE-D4BD8981FA8C}" dt="2022-03-07T06:34:02.435" v="2027" actId="9405"/>
          <ac:inkMkLst>
            <pc:docMk/>
            <pc:sldMk cId="3883588040" sldId="342"/>
            <ac:inkMk id="43" creationId="{20E6E7B2-26D0-4C7A-9553-5286484F5F1E}"/>
          </ac:inkMkLst>
        </pc:inkChg>
        <pc:inkChg chg="add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44" creationId="{FA175898-E30A-4C5C-81DA-B8508B1ED0F3}"/>
          </ac:inkMkLst>
        </pc:inkChg>
        <pc:inkChg chg="add">
          <ac:chgData name="Viet Anh Nguyen" userId="b95f61ff061388d5" providerId="LiveId" clId="{365AB353-4AB0-48AF-A7AE-D4BD8981FA8C}" dt="2022-03-07T06:34:03.006" v="2028"/>
          <ac:inkMkLst>
            <pc:docMk/>
            <pc:sldMk cId="3883588040" sldId="342"/>
            <ac:inkMk id="45" creationId="{675DE412-7F40-455F-B39D-7116D60DC238}"/>
          </ac:inkMkLst>
        </pc:inkChg>
        <pc:inkChg chg="add del">
          <ac:chgData name="Viet Anh Nguyen" userId="b95f61ff061388d5" providerId="LiveId" clId="{365AB353-4AB0-48AF-A7AE-D4BD8981FA8C}" dt="2022-03-07T06:34:05.688" v="2032"/>
          <ac:inkMkLst>
            <pc:docMk/>
            <pc:sldMk cId="3883588040" sldId="342"/>
            <ac:inkMk id="46" creationId="{6D837DAE-C32C-48D7-A603-358C96868C0A}"/>
          </ac:inkMkLst>
        </pc:inkChg>
        <pc:inkChg chg="add del">
          <ac:chgData name="Viet Anh Nguyen" userId="b95f61ff061388d5" providerId="LiveId" clId="{365AB353-4AB0-48AF-A7AE-D4BD8981FA8C}" dt="2022-03-07T06:34:05.688" v="2032"/>
          <ac:inkMkLst>
            <pc:docMk/>
            <pc:sldMk cId="3883588040" sldId="342"/>
            <ac:inkMk id="47" creationId="{E035797B-86E3-4964-9338-A525AD952CFF}"/>
          </ac:inkMkLst>
        </pc:inkChg>
        <pc:inkChg chg="add del">
          <ac:chgData name="Viet Anh Nguyen" userId="b95f61ff061388d5" providerId="LiveId" clId="{365AB353-4AB0-48AF-A7AE-D4BD8981FA8C}" dt="2022-03-07T06:34:05.688" v="2032"/>
          <ac:inkMkLst>
            <pc:docMk/>
            <pc:sldMk cId="3883588040" sldId="342"/>
            <ac:inkMk id="48" creationId="{4CF2AEE9-4BCC-42A1-A0C0-F57A77AC93F2}"/>
          </ac:inkMkLst>
        </pc:inkChg>
        <pc:inkChg chg="add">
          <ac:chgData name="Viet Anh Nguyen" userId="b95f61ff061388d5" providerId="LiveId" clId="{365AB353-4AB0-48AF-A7AE-D4BD8981FA8C}" dt="2022-03-07T06:34:05.688" v="2032"/>
          <ac:inkMkLst>
            <pc:docMk/>
            <pc:sldMk cId="3883588040" sldId="342"/>
            <ac:inkMk id="49" creationId="{73022329-7B2C-4BD5-878C-D3E8AB155756}"/>
          </ac:inkMkLst>
        </pc:inkChg>
        <pc:inkChg chg="add del">
          <ac:chgData name="Viet Anh Nguyen" userId="b95f61ff061388d5" providerId="LiveId" clId="{365AB353-4AB0-48AF-A7AE-D4BD8981FA8C}" dt="2022-03-07T06:34:06.792" v="2036"/>
          <ac:inkMkLst>
            <pc:docMk/>
            <pc:sldMk cId="3883588040" sldId="342"/>
            <ac:inkMk id="50" creationId="{B49A53AD-BA8B-42A8-951C-36596C01934B}"/>
          </ac:inkMkLst>
        </pc:inkChg>
        <pc:inkChg chg="add del">
          <ac:chgData name="Viet Anh Nguyen" userId="b95f61ff061388d5" providerId="LiveId" clId="{365AB353-4AB0-48AF-A7AE-D4BD8981FA8C}" dt="2022-03-07T06:34:06.792" v="2036"/>
          <ac:inkMkLst>
            <pc:docMk/>
            <pc:sldMk cId="3883588040" sldId="342"/>
            <ac:inkMk id="51" creationId="{43CDE44A-24CF-4843-B397-EF6B0449CA88}"/>
          </ac:inkMkLst>
        </pc:inkChg>
        <pc:inkChg chg="add del">
          <ac:chgData name="Viet Anh Nguyen" userId="b95f61ff061388d5" providerId="LiveId" clId="{365AB353-4AB0-48AF-A7AE-D4BD8981FA8C}" dt="2022-03-07T06:34:06.792" v="2036"/>
          <ac:inkMkLst>
            <pc:docMk/>
            <pc:sldMk cId="3883588040" sldId="342"/>
            <ac:inkMk id="52" creationId="{B1A6E4BE-CC7F-4E24-8E08-20A1798DEF05}"/>
          </ac:inkMkLst>
        </pc:inkChg>
        <pc:inkChg chg="add">
          <ac:chgData name="Viet Anh Nguyen" userId="b95f61ff061388d5" providerId="LiveId" clId="{365AB353-4AB0-48AF-A7AE-D4BD8981FA8C}" dt="2022-03-07T06:34:06.792" v="2036"/>
          <ac:inkMkLst>
            <pc:docMk/>
            <pc:sldMk cId="3883588040" sldId="342"/>
            <ac:inkMk id="53" creationId="{FC58E738-4372-4F61-A4CC-7452DC69C3CA}"/>
          </ac:inkMkLst>
        </pc:inkChg>
        <pc:inkChg chg="add">
          <ac:chgData name="Viet Anh Nguyen" userId="b95f61ff061388d5" providerId="LiveId" clId="{365AB353-4AB0-48AF-A7AE-D4BD8981FA8C}" dt="2022-03-07T06:34:07.836" v="2037" actId="9405"/>
          <ac:inkMkLst>
            <pc:docMk/>
            <pc:sldMk cId="3883588040" sldId="342"/>
            <ac:inkMk id="54" creationId="{4D47CD2B-B898-45BC-92B7-3791AF21FECF}"/>
          </ac:inkMkLst>
        </pc:inkChg>
        <pc:inkChg chg="add del">
          <ac:chgData name="Viet Anh Nguyen" userId="b95f61ff061388d5" providerId="LiveId" clId="{365AB353-4AB0-48AF-A7AE-D4BD8981FA8C}" dt="2022-03-07T06:34:11.230" v="2042"/>
          <ac:inkMkLst>
            <pc:docMk/>
            <pc:sldMk cId="3883588040" sldId="342"/>
            <ac:inkMk id="55" creationId="{2DB12E1B-A84E-45DF-AFB2-317FD0B6EBDA}"/>
          </ac:inkMkLst>
        </pc:inkChg>
        <pc:inkChg chg="add del">
          <ac:chgData name="Viet Anh Nguyen" userId="b95f61ff061388d5" providerId="LiveId" clId="{365AB353-4AB0-48AF-A7AE-D4BD8981FA8C}" dt="2022-03-07T06:34:11.230" v="2042"/>
          <ac:inkMkLst>
            <pc:docMk/>
            <pc:sldMk cId="3883588040" sldId="342"/>
            <ac:inkMk id="56" creationId="{C79A8B20-1B88-43C0-BCE8-7B78E3A9C2F2}"/>
          </ac:inkMkLst>
        </pc:inkChg>
        <pc:inkChg chg="add del">
          <ac:chgData name="Viet Anh Nguyen" userId="b95f61ff061388d5" providerId="LiveId" clId="{365AB353-4AB0-48AF-A7AE-D4BD8981FA8C}" dt="2022-03-07T06:34:11.230" v="2042"/>
          <ac:inkMkLst>
            <pc:docMk/>
            <pc:sldMk cId="3883588040" sldId="342"/>
            <ac:inkMk id="57" creationId="{2A8C877A-9714-45B3-A573-7C71F8C9EF91}"/>
          </ac:inkMkLst>
        </pc:inkChg>
        <pc:inkChg chg="add">
          <ac:chgData name="Viet Anh Nguyen" userId="b95f61ff061388d5" providerId="LiveId" clId="{365AB353-4AB0-48AF-A7AE-D4BD8981FA8C}" dt="2022-03-07T06:34:10.288" v="2041" actId="9405"/>
          <ac:inkMkLst>
            <pc:docMk/>
            <pc:sldMk cId="3883588040" sldId="342"/>
            <ac:inkMk id="58" creationId="{277642BA-9D7C-40A2-8AF7-875EBAA6409E}"/>
          </ac:inkMkLst>
        </pc:inkChg>
        <pc:inkChg chg="add">
          <ac:chgData name="Viet Anh Nguyen" userId="b95f61ff061388d5" providerId="LiveId" clId="{365AB353-4AB0-48AF-A7AE-D4BD8981FA8C}" dt="2022-03-07T06:34:11.230" v="2042"/>
          <ac:inkMkLst>
            <pc:docMk/>
            <pc:sldMk cId="3883588040" sldId="342"/>
            <ac:inkMk id="59" creationId="{AA7F1D09-A2C3-4261-86F8-88BE69B5C2F0}"/>
          </ac:inkMkLst>
        </pc:inkChg>
      </pc:sldChg>
      <pc:sldChg chg="addSp delSp modSp new mod modClrScheme chgLayout">
        <pc:chgData name="Viet Anh Nguyen" userId="b95f61ff061388d5" providerId="LiveId" clId="{365AB353-4AB0-48AF-A7AE-D4BD8981FA8C}" dt="2022-03-07T08:01:39.498" v="2774"/>
        <pc:sldMkLst>
          <pc:docMk/>
          <pc:sldMk cId="4132615932" sldId="343"/>
        </pc:sldMkLst>
        <pc:spChg chg="del">
          <ac:chgData name="Viet Anh Nguyen" userId="b95f61ff061388d5" providerId="LiveId" clId="{365AB353-4AB0-48AF-A7AE-D4BD8981FA8C}" dt="2022-03-07T06:43:55.351" v="2065" actId="700"/>
          <ac:spMkLst>
            <pc:docMk/>
            <pc:sldMk cId="4132615932" sldId="343"/>
            <ac:spMk id="2" creationId="{34BFB7AC-6B59-4428-9962-8B37E86001A1}"/>
          </ac:spMkLst>
        </pc:spChg>
        <pc:spChg chg="del">
          <ac:chgData name="Viet Anh Nguyen" userId="b95f61ff061388d5" providerId="LiveId" clId="{365AB353-4AB0-48AF-A7AE-D4BD8981FA8C}" dt="2022-03-07T06:43:55.351" v="2065" actId="700"/>
          <ac:spMkLst>
            <pc:docMk/>
            <pc:sldMk cId="4132615932" sldId="343"/>
            <ac:spMk id="3" creationId="{0D1FECEC-0667-4BF6-9631-4DB686948864}"/>
          </ac:spMkLst>
        </pc:sp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4" creationId="{5D062F0E-CDC7-4B27-B730-E251CE1E8ED4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5" creationId="{2D09EEB9-E9B2-46B6-A144-45E439F81CC3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6" creationId="{B45E7F1F-D491-422F-BCDF-A8928997B138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7" creationId="{333D9EDD-C2A2-42B7-B14B-1022D14BC37C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8" creationId="{5AA5390F-3DF8-4F25-BB51-46253E3E4CCB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9" creationId="{3464BCBA-26CD-4BF3-B76D-6C29046853F6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0" creationId="{AC975E65-B10A-40BB-B891-8A3D3F25931C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1" creationId="{2DCB30B1-E1F4-4EE0-984D-16D7073A8B34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2" creationId="{CE34D65C-F63A-4194-8200-7BDD586F2383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3" creationId="{79A4CC11-B931-478B-8ABB-88100A52D014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4" creationId="{7A9C948E-9CFB-461F-8586-089B0B196E4C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5" creationId="{70170249-8489-48B4-BE57-3B23ACB21F22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6" creationId="{6D02C147-8502-4941-8450-7EC0BC7F4EEB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7" creationId="{94F7DF24-A1C5-4CD9-99CD-6CC09E26B83F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8" creationId="{16A2E196-6D1C-46C9-A6DF-B87721446181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19" creationId="{E71797C1-CD6E-485E-81E9-EDCF453E3D96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20" creationId="{BA30509D-A66B-4CC1-8971-6F427928364D}"/>
          </ac:inkMkLst>
        </pc:inkChg>
        <pc:inkChg chg="add del">
          <ac:chgData name="Viet Anh Nguyen" userId="b95f61ff061388d5" providerId="LiveId" clId="{365AB353-4AB0-48AF-A7AE-D4BD8981FA8C}" dt="2022-03-07T06:44:06.019" v="2083"/>
          <ac:inkMkLst>
            <pc:docMk/>
            <pc:sldMk cId="4132615932" sldId="343"/>
            <ac:inkMk id="21" creationId="{A9C9FA68-A3C1-47CD-92F9-17BBF2F0D915}"/>
          </ac:inkMkLst>
        </pc:inkChg>
        <pc:inkChg chg="add del">
          <ac:chgData name="Viet Anh Nguyen" userId="b95f61ff061388d5" providerId="LiveId" clId="{365AB353-4AB0-48AF-A7AE-D4BD8981FA8C}" dt="2022-03-07T06:44:12.649" v="2089"/>
          <ac:inkMkLst>
            <pc:docMk/>
            <pc:sldMk cId="4132615932" sldId="343"/>
            <ac:inkMk id="22" creationId="{5EF24E05-6729-4B6B-AD1D-3A347FF8FB23}"/>
          </ac:inkMkLst>
        </pc:inkChg>
        <pc:inkChg chg="add del">
          <ac:chgData name="Viet Anh Nguyen" userId="b95f61ff061388d5" providerId="LiveId" clId="{365AB353-4AB0-48AF-A7AE-D4BD8981FA8C}" dt="2022-03-07T06:44:12.649" v="2089"/>
          <ac:inkMkLst>
            <pc:docMk/>
            <pc:sldMk cId="4132615932" sldId="343"/>
            <ac:inkMk id="23" creationId="{93D6D57C-5C3F-4DCE-A486-1AED7112F14B}"/>
          </ac:inkMkLst>
        </pc:inkChg>
        <pc:inkChg chg="add del">
          <ac:chgData name="Viet Anh Nguyen" userId="b95f61ff061388d5" providerId="LiveId" clId="{365AB353-4AB0-48AF-A7AE-D4BD8981FA8C}" dt="2022-03-07T06:44:12.649" v="2089"/>
          <ac:inkMkLst>
            <pc:docMk/>
            <pc:sldMk cId="4132615932" sldId="343"/>
            <ac:inkMk id="24" creationId="{EBF0C6E5-BC1E-4690-91FA-261E78DE3BEE}"/>
          </ac:inkMkLst>
        </pc:inkChg>
        <pc:inkChg chg="add del">
          <ac:chgData name="Viet Anh Nguyen" userId="b95f61ff061388d5" providerId="LiveId" clId="{365AB353-4AB0-48AF-A7AE-D4BD8981FA8C}" dt="2022-03-07T06:44:12.649" v="2089"/>
          <ac:inkMkLst>
            <pc:docMk/>
            <pc:sldMk cId="4132615932" sldId="343"/>
            <ac:inkMk id="25" creationId="{9A5E4299-2937-48FD-9067-7E210CED5DAF}"/>
          </ac:inkMkLst>
        </pc:inkChg>
        <pc:inkChg chg="add del">
          <ac:chgData name="Viet Anh Nguyen" userId="b95f61ff061388d5" providerId="LiveId" clId="{365AB353-4AB0-48AF-A7AE-D4BD8981FA8C}" dt="2022-03-07T06:44:12.649" v="2089"/>
          <ac:inkMkLst>
            <pc:docMk/>
            <pc:sldMk cId="4132615932" sldId="343"/>
            <ac:inkMk id="26" creationId="{82B9B83A-6F58-4F16-AE28-E1367ED5A4FD}"/>
          </ac:inkMkLst>
        </pc:inkChg>
        <pc:inkChg chg="add del">
          <ac:chgData name="Viet Anh Nguyen" userId="b95f61ff061388d5" providerId="LiveId" clId="{365AB353-4AB0-48AF-A7AE-D4BD8981FA8C}" dt="2022-03-07T06:44:12.649" v="2089"/>
          <ac:inkMkLst>
            <pc:docMk/>
            <pc:sldMk cId="4132615932" sldId="343"/>
            <ac:inkMk id="27" creationId="{3C35E93B-CB40-473A-9F4A-5C20FD7456DD}"/>
          </ac:inkMkLst>
        </pc:inkChg>
        <pc:inkChg chg="add del">
          <ac:chgData name="Viet Anh Nguyen" userId="b95f61ff061388d5" providerId="LiveId" clId="{365AB353-4AB0-48AF-A7AE-D4BD8981FA8C}" dt="2022-03-07T06:44:14.137" v="2093"/>
          <ac:inkMkLst>
            <pc:docMk/>
            <pc:sldMk cId="4132615932" sldId="343"/>
            <ac:inkMk id="28" creationId="{48E72A8B-7E5C-473C-91F7-1A59632F4011}"/>
          </ac:inkMkLst>
        </pc:inkChg>
        <pc:inkChg chg="add del">
          <ac:chgData name="Viet Anh Nguyen" userId="b95f61ff061388d5" providerId="LiveId" clId="{365AB353-4AB0-48AF-A7AE-D4BD8981FA8C}" dt="2022-03-07T06:44:14.137" v="2093"/>
          <ac:inkMkLst>
            <pc:docMk/>
            <pc:sldMk cId="4132615932" sldId="343"/>
            <ac:inkMk id="29" creationId="{45681560-0A03-43A9-B085-0FBD6575D435}"/>
          </ac:inkMkLst>
        </pc:inkChg>
        <pc:inkChg chg="add del">
          <ac:chgData name="Viet Anh Nguyen" userId="b95f61ff061388d5" providerId="LiveId" clId="{365AB353-4AB0-48AF-A7AE-D4BD8981FA8C}" dt="2022-03-07T06:44:14.137" v="2093"/>
          <ac:inkMkLst>
            <pc:docMk/>
            <pc:sldMk cId="4132615932" sldId="343"/>
            <ac:inkMk id="30" creationId="{8C827279-D527-461B-BEBB-B4C58860BA4A}"/>
          </ac:inkMkLst>
        </pc:inkChg>
        <pc:inkChg chg="add del">
          <ac:chgData name="Viet Anh Nguyen" userId="b95f61ff061388d5" providerId="LiveId" clId="{365AB353-4AB0-48AF-A7AE-D4BD8981FA8C}" dt="2022-03-07T06:44:14.137" v="2093"/>
          <ac:inkMkLst>
            <pc:docMk/>
            <pc:sldMk cId="4132615932" sldId="343"/>
            <ac:inkMk id="31" creationId="{E158B7E0-9202-4EA0-B6BD-AA0992E39D53}"/>
          </ac:inkMkLst>
        </pc:inkChg>
        <pc:inkChg chg="add del">
          <ac:chgData name="Viet Anh Nguyen" userId="b95f61ff061388d5" providerId="LiveId" clId="{365AB353-4AB0-48AF-A7AE-D4BD8981FA8C}" dt="2022-03-07T06:44:15.321" v="2095"/>
          <ac:inkMkLst>
            <pc:docMk/>
            <pc:sldMk cId="4132615932" sldId="343"/>
            <ac:inkMk id="32" creationId="{FB646B02-FFB9-4219-AF7D-AF5FC87063C8}"/>
          </ac:inkMkLst>
        </pc:inkChg>
        <pc:inkChg chg="add del">
          <ac:chgData name="Viet Anh Nguyen" userId="b95f61ff061388d5" providerId="LiveId" clId="{365AB353-4AB0-48AF-A7AE-D4BD8981FA8C}" dt="2022-03-07T06:44:15.321" v="2095"/>
          <ac:inkMkLst>
            <pc:docMk/>
            <pc:sldMk cId="4132615932" sldId="343"/>
            <ac:inkMk id="33" creationId="{A6D1FAAB-FB4B-4A67-927E-CD223EA03202}"/>
          </ac:inkMkLst>
        </pc:inkChg>
        <pc:inkChg chg="add del">
          <ac:chgData name="Viet Anh Nguyen" userId="b95f61ff061388d5" providerId="LiveId" clId="{365AB353-4AB0-48AF-A7AE-D4BD8981FA8C}" dt="2022-03-07T06:44:16.427" v="2098"/>
          <ac:inkMkLst>
            <pc:docMk/>
            <pc:sldMk cId="4132615932" sldId="343"/>
            <ac:inkMk id="34" creationId="{2F7A0623-A68D-40BF-84BD-A3153B89E03F}"/>
          </ac:inkMkLst>
        </pc:inkChg>
        <pc:inkChg chg="add del">
          <ac:chgData name="Viet Anh Nguyen" userId="b95f61ff061388d5" providerId="LiveId" clId="{365AB353-4AB0-48AF-A7AE-D4BD8981FA8C}" dt="2022-03-07T06:44:16.427" v="2098"/>
          <ac:inkMkLst>
            <pc:docMk/>
            <pc:sldMk cId="4132615932" sldId="343"/>
            <ac:inkMk id="35" creationId="{BFBC1249-0AF4-47D4-8BD2-99B08CAF4467}"/>
          </ac:inkMkLst>
        </pc:inkChg>
        <pc:inkChg chg="add del">
          <ac:chgData name="Viet Anh Nguyen" userId="b95f61ff061388d5" providerId="LiveId" clId="{365AB353-4AB0-48AF-A7AE-D4BD8981FA8C}" dt="2022-03-07T06:44:16.427" v="2098"/>
          <ac:inkMkLst>
            <pc:docMk/>
            <pc:sldMk cId="4132615932" sldId="343"/>
            <ac:inkMk id="36" creationId="{759EB6E6-A6AE-4257-9C4A-E6CA1E44AD6E}"/>
          </ac:inkMkLst>
        </pc:inkChg>
        <pc:inkChg chg="add del">
          <ac:chgData name="Viet Anh Nguyen" userId="b95f61ff061388d5" providerId="LiveId" clId="{365AB353-4AB0-48AF-A7AE-D4BD8981FA8C}" dt="2022-03-07T06:44:36.823" v="2128"/>
          <ac:inkMkLst>
            <pc:docMk/>
            <pc:sldMk cId="4132615932" sldId="343"/>
            <ac:inkMk id="37" creationId="{569703C6-2C6C-4597-A17F-28DF1A00428C}"/>
          </ac:inkMkLst>
        </pc:inkChg>
        <pc:inkChg chg="add del">
          <ac:chgData name="Viet Anh Nguyen" userId="b95f61ff061388d5" providerId="LiveId" clId="{365AB353-4AB0-48AF-A7AE-D4BD8981FA8C}" dt="2022-03-07T06:44:20.791" v="2102"/>
          <ac:inkMkLst>
            <pc:docMk/>
            <pc:sldMk cId="4132615932" sldId="343"/>
            <ac:inkMk id="38" creationId="{61F938B0-5EED-4F4D-933F-88459405134E}"/>
          </ac:inkMkLst>
        </pc:inkChg>
        <pc:inkChg chg="add del">
          <ac:chgData name="Viet Anh Nguyen" userId="b95f61ff061388d5" providerId="LiveId" clId="{365AB353-4AB0-48AF-A7AE-D4BD8981FA8C}" dt="2022-03-07T06:44:20.791" v="2102"/>
          <ac:inkMkLst>
            <pc:docMk/>
            <pc:sldMk cId="4132615932" sldId="343"/>
            <ac:inkMk id="39" creationId="{3FA532BF-ADCB-41E7-8B81-205A000D2996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0" creationId="{AE280E9A-D7EB-4B99-BBB2-D492130B2408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1" creationId="{D850F243-C32E-4C4C-99AA-E10E7950C932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2" creationId="{2901BA26-FC2D-41EF-BC10-2415451CDB6F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3" creationId="{67B7D49A-273B-41EE-88E5-EBBD2F793F6A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4" creationId="{1BABBAFF-CD72-4846-B206-E5813453E1AA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5" creationId="{6DC7F159-A399-4ECB-8FB3-F17A6042E65F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6" creationId="{126E8916-DF7B-4D03-8A9F-465A8C974188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7" creationId="{0F044851-390F-4E82-BEFF-8E6DD0BE2F8B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8" creationId="{2A26FC8A-350E-4879-8C4D-BBF049380CB1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49" creationId="{518BA245-F4B5-4C05-9CF8-09A2C3F57727}"/>
          </ac:inkMkLst>
        </pc:inkChg>
        <pc:inkChg chg="add del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50" creationId="{293AECE6-CB35-4AAB-8660-326A9DB700DB}"/>
          </ac:inkMkLst>
        </pc:inkChg>
        <pc:inkChg chg="add">
          <ac:chgData name="Viet Anh Nguyen" userId="b95f61ff061388d5" providerId="LiveId" clId="{365AB353-4AB0-48AF-A7AE-D4BD8981FA8C}" dt="2022-03-07T06:44:23.955" v="2112"/>
          <ac:inkMkLst>
            <pc:docMk/>
            <pc:sldMk cId="4132615932" sldId="343"/>
            <ac:inkMk id="51" creationId="{D6B4F137-C930-4C8A-B0CA-C482FF54C6A6}"/>
          </ac:inkMkLst>
        </pc:inkChg>
        <pc:inkChg chg="add del">
          <ac:chgData name="Viet Anh Nguyen" userId="b95f61ff061388d5" providerId="LiveId" clId="{365AB353-4AB0-48AF-A7AE-D4BD8981FA8C}" dt="2022-03-07T06:44:31.055" v="2118"/>
          <ac:inkMkLst>
            <pc:docMk/>
            <pc:sldMk cId="4132615932" sldId="343"/>
            <ac:inkMk id="52" creationId="{E06C1E3D-4A69-46EE-9BE2-377C1FD05A6C}"/>
          </ac:inkMkLst>
        </pc:inkChg>
        <pc:inkChg chg="add del">
          <ac:chgData name="Viet Anh Nguyen" userId="b95f61ff061388d5" providerId="LiveId" clId="{365AB353-4AB0-48AF-A7AE-D4BD8981FA8C}" dt="2022-03-07T06:44:31.055" v="2118"/>
          <ac:inkMkLst>
            <pc:docMk/>
            <pc:sldMk cId="4132615932" sldId="343"/>
            <ac:inkMk id="53" creationId="{3C40A0AB-194A-40E7-91C8-CB64B1F06150}"/>
          </ac:inkMkLst>
        </pc:inkChg>
        <pc:inkChg chg="add del">
          <ac:chgData name="Viet Anh Nguyen" userId="b95f61ff061388d5" providerId="LiveId" clId="{365AB353-4AB0-48AF-A7AE-D4BD8981FA8C}" dt="2022-03-07T06:44:31.055" v="2118"/>
          <ac:inkMkLst>
            <pc:docMk/>
            <pc:sldMk cId="4132615932" sldId="343"/>
            <ac:inkMk id="54" creationId="{42A4F79D-188A-456A-9B71-5AEE1FEF48BB}"/>
          </ac:inkMkLst>
        </pc:inkChg>
        <pc:inkChg chg="add del">
          <ac:chgData name="Viet Anh Nguyen" userId="b95f61ff061388d5" providerId="LiveId" clId="{365AB353-4AB0-48AF-A7AE-D4BD8981FA8C}" dt="2022-03-07T06:44:31.055" v="2118"/>
          <ac:inkMkLst>
            <pc:docMk/>
            <pc:sldMk cId="4132615932" sldId="343"/>
            <ac:inkMk id="55" creationId="{AD949EF6-1A3B-408B-8ADA-D06DCAA7E7D1}"/>
          </ac:inkMkLst>
        </pc:inkChg>
        <pc:inkChg chg="add del">
          <ac:chgData name="Viet Anh Nguyen" userId="b95f61ff061388d5" providerId="LiveId" clId="{365AB353-4AB0-48AF-A7AE-D4BD8981FA8C}" dt="2022-03-07T06:44:31.055" v="2118"/>
          <ac:inkMkLst>
            <pc:docMk/>
            <pc:sldMk cId="4132615932" sldId="343"/>
            <ac:inkMk id="56" creationId="{47D1B684-D6F6-4D84-8F3F-4DA975AAA560}"/>
          </ac:inkMkLst>
        </pc:inkChg>
        <pc:inkChg chg="add del">
          <ac:chgData name="Viet Anh Nguyen" userId="b95f61ff061388d5" providerId="LiveId" clId="{365AB353-4AB0-48AF-A7AE-D4BD8981FA8C}" dt="2022-03-07T06:44:32.671" v="2122"/>
          <ac:inkMkLst>
            <pc:docMk/>
            <pc:sldMk cId="4132615932" sldId="343"/>
            <ac:inkMk id="57" creationId="{9FC076B7-5890-4E82-8040-A0515824ED0B}"/>
          </ac:inkMkLst>
        </pc:inkChg>
        <pc:inkChg chg="add del">
          <ac:chgData name="Viet Anh Nguyen" userId="b95f61ff061388d5" providerId="LiveId" clId="{365AB353-4AB0-48AF-A7AE-D4BD8981FA8C}" dt="2022-03-07T06:44:32.671" v="2122"/>
          <ac:inkMkLst>
            <pc:docMk/>
            <pc:sldMk cId="4132615932" sldId="343"/>
            <ac:inkMk id="58" creationId="{C372A6C1-38D1-44C4-90D7-ABBA9D631211}"/>
          </ac:inkMkLst>
        </pc:inkChg>
        <pc:inkChg chg="add del">
          <ac:chgData name="Viet Anh Nguyen" userId="b95f61ff061388d5" providerId="LiveId" clId="{365AB353-4AB0-48AF-A7AE-D4BD8981FA8C}" dt="2022-03-07T06:44:32.671" v="2122"/>
          <ac:inkMkLst>
            <pc:docMk/>
            <pc:sldMk cId="4132615932" sldId="343"/>
            <ac:inkMk id="59" creationId="{BBE06261-A2DF-4E08-8752-DFCFBDA030D6}"/>
          </ac:inkMkLst>
        </pc:inkChg>
        <pc:inkChg chg="add del">
          <ac:chgData name="Viet Anh Nguyen" userId="b95f61ff061388d5" providerId="LiveId" clId="{365AB353-4AB0-48AF-A7AE-D4BD8981FA8C}" dt="2022-03-07T06:44:32.671" v="2122"/>
          <ac:inkMkLst>
            <pc:docMk/>
            <pc:sldMk cId="4132615932" sldId="343"/>
            <ac:inkMk id="60" creationId="{E6D742C5-B433-4329-851D-9CD973D7FF8A}"/>
          </ac:inkMkLst>
        </pc:inkChg>
        <pc:inkChg chg="add del">
          <ac:chgData name="Viet Anh Nguyen" userId="b95f61ff061388d5" providerId="LiveId" clId="{365AB353-4AB0-48AF-A7AE-D4BD8981FA8C}" dt="2022-03-07T06:44:36.823" v="2128"/>
          <ac:inkMkLst>
            <pc:docMk/>
            <pc:sldMk cId="4132615932" sldId="343"/>
            <ac:inkMk id="61" creationId="{8901B76D-EEA5-4C4C-ACE3-5660BC1F8E6B}"/>
          </ac:inkMkLst>
        </pc:inkChg>
        <pc:inkChg chg="add del">
          <ac:chgData name="Viet Anh Nguyen" userId="b95f61ff061388d5" providerId="LiveId" clId="{365AB353-4AB0-48AF-A7AE-D4BD8981FA8C}" dt="2022-03-07T06:44:36.823" v="2128"/>
          <ac:inkMkLst>
            <pc:docMk/>
            <pc:sldMk cId="4132615932" sldId="343"/>
            <ac:inkMk id="62" creationId="{C1A9E466-381B-4CC4-A432-5B8E97C204D5}"/>
          </ac:inkMkLst>
        </pc:inkChg>
        <pc:inkChg chg="add del">
          <ac:chgData name="Viet Anh Nguyen" userId="b95f61ff061388d5" providerId="LiveId" clId="{365AB353-4AB0-48AF-A7AE-D4BD8981FA8C}" dt="2022-03-07T06:44:36.823" v="2128"/>
          <ac:inkMkLst>
            <pc:docMk/>
            <pc:sldMk cId="4132615932" sldId="343"/>
            <ac:inkMk id="63" creationId="{A1F6E5BD-3E85-48DF-AFB0-C49E1A271F8C}"/>
          </ac:inkMkLst>
        </pc:inkChg>
        <pc:inkChg chg="add del">
          <ac:chgData name="Viet Anh Nguyen" userId="b95f61ff061388d5" providerId="LiveId" clId="{365AB353-4AB0-48AF-A7AE-D4BD8981FA8C}" dt="2022-03-07T06:44:36.823" v="2128"/>
          <ac:inkMkLst>
            <pc:docMk/>
            <pc:sldMk cId="4132615932" sldId="343"/>
            <ac:inkMk id="64" creationId="{C64BBAB6-287E-4257-B3E8-CC8BD604EC0A}"/>
          </ac:inkMkLst>
        </pc:inkChg>
        <pc:inkChg chg="add del">
          <ac:chgData name="Viet Anh Nguyen" userId="b95f61ff061388d5" providerId="LiveId" clId="{365AB353-4AB0-48AF-A7AE-D4BD8981FA8C}" dt="2022-03-07T06:44:36.823" v="2128"/>
          <ac:inkMkLst>
            <pc:docMk/>
            <pc:sldMk cId="4132615932" sldId="343"/>
            <ac:inkMk id="65" creationId="{B16997BC-4300-4C37-BE19-4416DF23B24F}"/>
          </ac:inkMkLst>
        </pc:inkChg>
        <pc:inkChg chg="add del">
          <ac:chgData name="Viet Anh Nguyen" userId="b95f61ff061388d5" providerId="LiveId" clId="{365AB353-4AB0-48AF-A7AE-D4BD8981FA8C}" dt="2022-03-07T06:44:36.823" v="2128"/>
          <ac:inkMkLst>
            <pc:docMk/>
            <pc:sldMk cId="4132615932" sldId="343"/>
            <ac:inkMk id="66" creationId="{06A1FC99-64AD-4CB9-9A7C-832FDBE0E7E9}"/>
          </ac:inkMkLst>
        </pc:inkChg>
        <pc:inkChg chg="add del">
          <ac:chgData name="Viet Anh Nguyen" userId="b95f61ff061388d5" providerId="LiveId" clId="{365AB353-4AB0-48AF-A7AE-D4BD8981FA8C}" dt="2022-03-07T06:44:45.600" v="2140"/>
          <ac:inkMkLst>
            <pc:docMk/>
            <pc:sldMk cId="4132615932" sldId="343"/>
            <ac:inkMk id="67" creationId="{B72BCD7F-0248-4AA0-88E3-B7073DD90500}"/>
          </ac:inkMkLst>
        </pc:inkChg>
        <pc:inkChg chg="add del">
          <ac:chgData name="Viet Anh Nguyen" userId="b95f61ff061388d5" providerId="LiveId" clId="{365AB353-4AB0-48AF-A7AE-D4BD8981FA8C}" dt="2022-03-07T06:44:42.702" v="2134"/>
          <ac:inkMkLst>
            <pc:docMk/>
            <pc:sldMk cId="4132615932" sldId="343"/>
            <ac:inkMk id="68" creationId="{FC7F9B3A-579F-4458-9C5A-83DE95179CFE}"/>
          </ac:inkMkLst>
        </pc:inkChg>
        <pc:inkChg chg="add del">
          <ac:chgData name="Viet Anh Nguyen" userId="b95f61ff061388d5" providerId="LiveId" clId="{365AB353-4AB0-48AF-A7AE-D4BD8981FA8C}" dt="2022-03-07T06:44:42.702" v="2134"/>
          <ac:inkMkLst>
            <pc:docMk/>
            <pc:sldMk cId="4132615932" sldId="343"/>
            <ac:inkMk id="69" creationId="{B25E7662-B3EB-4FBA-A085-B0C7E78A8DB3}"/>
          </ac:inkMkLst>
        </pc:inkChg>
        <pc:inkChg chg="add del">
          <ac:chgData name="Viet Anh Nguyen" userId="b95f61ff061388d5" providerId="LiveId" clId="{365AB353-4AB0-48AF-A7AE-D4BD8981FA8C}" dt="2022-03-07T06:44:42.702" v="2134"/>
          <ac:inkMkLst>
            <pc:docMk/>
            <pc:sldMk cId="4132615932" sldId="343"/>
            <ac:inkMk id="70" creationId="{2F2CAE7C-C5E8-4B59-8D05-FBC0FD67AA4A}"/>
          </ac:inkMkLst>
        </pc:inkChg>
        <pc:inkChg chg="add del">
          <ac:chgData name="Viet Anh Nguyen" userId="b95f61ff061388d5" providerId="LiveId" clId="{365AB353-4AB0-48AF-A7AE-D4BD8981FA8C}" dt="2022-03-07T06:44:42.702" v="2134"/>
          <ac:inkMkLst>
            <pc:docMk/>
            <pc:sldMk cId="4132615932" sldId="343"/>
            <ac:inkMk id="71" creationId="{4E377F74-272A-4466-ABCD-7C17F7342AB2}"/>
          </ac:inkMkLst>
        </pc:inkChg>
        <pc:inkChg chg="add del">
          <ac:chgData name="Viet Anh Nguyen" userId="b95f61ff061388d5" providerId="LiveId" clId="{365AB353-4AB0-48AF-A7AE-D4BD8981FA8C}" dt="2022-03-07T06:44:42.702" v="2134"/>
          <ac:inkMkLst>
            <pc:docMk/>
            <pc:sldMk cId="4132615932" sldId="343"/>
            <ac:inkMk id="72" creationId="{33DBCE83-6008-431B-9ACA-1C9B0CAAD379}"/>
          </ac:inkMkLst>
        </pc:inkChg>
        <pc:inkChg chg="add del">
          <ac:chgData name="Viet Anh Nguyen" userId="b95f61ff061388d5" providerId="LiveId" clId="{365AB353-4AB0-48AF-A7AE-D4BD8981FA8C}" dt="2022-03-07T06:44:45.600" v="2140"/>
          <ac:inkMkLst>
            <pc:docMk/>
            <pc:sldMk cId="4132615932" sldId="343"/>
            <ac:inkMk id="73" creationId="{6E808A58-DF48-4E7E-A916-C6F6943D59B9}"/>
          </ac:inkMkLst>
        </pc:inkChg>
        <pc:inkChg chg="add del">
          <ac:chgData name="Viet Anh Nguyen" userId="b95f61ff061388d5" providerId="LiveId" clId="{365AB353-4AB0-48AF-A7AE-D4BD8981FA8C}" dt="2022-03-07T06:44:45.600" v="2140"/>
          <ac:inkMkLst>
            <pc:docMk/>
            <pc:sldMk cId="4132615932" sldId="343"/>
            <ac:inkMk id="74" creationId="{2C867DC9-EA0C-4571-800F-E4BDE28F1C31}"/>
          </ac:inkMkLst>
        </pc:inkChg>
        <pc:inkChg chg="add del">
          <ac:chgData name="Viet Anh Nguyen" userId="b95f61ff061388d5" providerId="LiveId" clId="{365AB353-4AB0-48AF-A7AE-D4BD8981FA8C}" dt="2022-03-07T06:44:45.600" v="2140"/>
          <ac:inkMkLst>
            <pc:docMk/>
            <pc:sldMk cId="4132615932" sldId="343"/>
            <ac:inkMk id="75" creationId="{F2EA106B-0949-412E-94CB-B545C534D876}"/>
          </ac:inkMkLst>
        </pc:inkChg>
        <pc:inkChg chg="add del">
          <ac:chgData name="Viet Anh Nguyen" userId="b95f61ff061388d5" providerId="LiveId" clId="{365AB353-4AB0-48AF-A7AE-D4BD8981FA8C}" dt="2022-03-07T06:44:45.600" v="2140"/>
          <ac:inkMkLst>
            <pc:docMk/>
            <pc:sldMk cId="4132615932" sldId="343"/>
            <ac:inkMk id="76" creationId="{6D667F27-0A42-463F-B9AD-55EAC0D20DFF}"/>
          </ac:inkMkLst>
        </pc:inkChg>
        <pc:inkChg chg="add del">
          <ac:chgData name="Viet Anh Nguyen" userId="b95f61ff061388d5" providerId="LiveId" clId="{365AB353-4AB0-48AF-A7AE-D4BD8981FA8C}" dt="2022-03-07T06:44:45.600" v="2140"/>
          <ac:inkMkLst>
            <pc:docMk/>
            <pc:sldMk cId="4132615932" sldId="343"/>
            <ac:inkMk id="77" creationId="{087FE894-502D-4A20-BE2B-506BC82C17D4}"/>
          </ac:inkMkLst>
        </pc:inkChg>
        <pc:inkChg chg="add del">
          <ac:chgData name="Viet Anh Nguyen" userId="b95f61ff061388d5" providerId="LiveId" clId="{365AB353-4AB0-48AF-A7AE-D4BD8981FA8C}" dt="2022-03-07T06:44:45.600" v="2140"/>
          <ac:inkMkLst>
            <pc:docMk/>
            <pc:sldMk cId="4132615932" sldId="343"/>
            <ac:inkMk id="78" creationId="{F5391043-F6B7-4F45-B56F-9DF9B125D11D}"/>
          </ac:inkMkLst>
        </pc:inkChg>
        <pc:inkChg chg="add del">
          <ac:chgData name="Viet Anh Nguyen" userId="b95f61ff061388d5" providerId="LiveId" clId="{365AB353-4AB0-48AF-A7AE-D4BD8981FA8C}" dt="2022-03-07T06:44:46.715" v="2144"/>
          <ac:inkMkLst>
            <pc:docMk/>
            <pc:sldMk cId="4132615932" sldId="343"/>
            <ac:inkMk id="79" creationId="{CD3F204C-C74C-4B2A-878D-17735C2854F5}"/>
          </ac:inkMkLst>
        </pc:inkChg>
        <pc:inkChg chg="add del">
          <ac:chgData name="Viet Anh Nguyen" userId="b95f61ff061388d5" providerId="LiveId" clId="{365AB353-4AB0-48AF-A7AE-D4BD8981FA8C}" dt="2022-03-07T06:44:46.715" v="2144"/>
          <ac:inkMkLst>
            <pc:docMk/>
            <pc:sldMk cId="4132615932" sldId="343"/>
            <ac:inkMk id="80" creationId="{2E83D264-CB03-41EA-BBC6-8157A96C2B63}"/>
          </ac:inkMkLst>
        </pc:inkChg>
        <pc:inkChg chg="add del">
          <ac:chgData name="Viet Anh Nguyen" userId="b95f61ff061388d5" providerId="LiveId" clId="{365AB353-4AB0-48AF-A7AE-D4BD8981FA8C}" dt="2022-03-07T06:44:46.715" v="2144"/>
          <ac:inkMkLst>
            <pc:docMk/>
            <pc:sldMk cId="4132615932" sldId="343"/>
            <ac:inkMk id="81" creationId="{316B4287-8D5F-4788-8785-65C1CF7A17BB}"/>
          </ac:inkMkLst>
        </pc:inkChg>
        <pc:inkChg chg="add del">
          <ac:chgData name="Viet Anh Nguyen" userId="b95f61ff061388d5" providerId="LiveId" clId="{365AB353-4AB0-48AF-A7AE-D4BD8981FA8C}" dt="2022-03-07T06:44:46.715" v="2144"/>
          <ac:inkMkLst>
            <pc:docMk/>
            <pc:sldMk cId="4132615932" sldId="343"/>
            <ac:inkMk id="82" creationId="{EF7734F9-F952-4515-AF0D-59EDAE5D4CB1}"/>
          </ac:inkMkLst>
        </pc:inkChg>
        <pc:inkChg chg="add del">
          <ac:chgData name="Viet Anh Nguyen" userId="b95f61ff061388d5" providerId="LiveId" clId="{365AB353-4AB0-48AF-A7AE-D4BD8981FA8C}" dt="2022-03-07T06:44:47.877" v="2147"/>
          <ac:inkMkLst>
            <pc:docMk/>
            <pc:sldMk cId="4132615932" sldId="343"/>
            <ac:inkMk id="83" creationId="{C7087EF6-B63D-4911-9759-9D15A3FA1061}"/>
          </ac:inkMkLst>
        </pc:inkChg>
        <pc:inkChg chg="add del">
          <ac:chgData name="Viet Anh Nguyen" userId="b95f61ff061388d5" providerId="LiveId" clId="{365AB353-4AB0-48AF-A7AE-D4BD8981FA8C}" dt="2022-03-07T06:44:47.877" v="2147"/>
          <ac:inkMkLst>
            <pc:docMk/>
            <pc:sldMk cId="4132615932" sldId="343"/>
            <ac:inkMk id="84" creationId="{ADB5C521-3061-4FB0-849E-42955840FB99}"/>
          </ac:inkMkLst>
        </pc:inkChg>
        <pc:inkChg chg="add del">
          <ac:chgData name="Viet Anh Nguyen" userId="b95f61ff061388d5" providerId="LiveId" clId="{365AB353-4AB0-48AF-A7AE-D4BD8981FA8C}" dt="2022-03-07T06:44:47.877" v="2147"/>
          <ac:inkMkLst>
            <pc:docMk/>
            <pc:sldMk cId="4132615932" sldId="343"/>
            <ac:inkMk id="85" creationId="{51E03B4F-EEFB-462D-A2B9-D7C989254493}"/>
          </ac:inkMkLst>
        </pc:inkChg>
        <pc:inkChg chg="add del">
          <ac:chgData name="Viet Anh Nguyen" userId="b95f61ff061388d5" providerId="LiveId" clId="{365AB353-4AB0-48AF-A7AE-D4BD8981FA8C}" dt="2022-03-07T06:44:49.955" v="2152"/>
          <ac:inkMkLst>
            <pc:docMk/>
            <pc:sldMk cId="4132615932" sldId="343"/>
            <ac:inkMk id="86" creationId="{91E163AF-EF22-4370-89BA-59419EF034A0}"/>
          </ac:inkMkLst>
        </pc:inkChg>
        <pc:inkChg chg="add del">
          <ac:chgData name="Viet Anh Nguyen" userId="b95f61ff061388d5" providerId="LiveId" clId="{365AB353-4AB0-48AF-A7AE-D4BD8981FA8C}" dt="2022-03-07T06:44:49.955" v="2152"/>
          <ac:inkMkLst>
            <pc:docMk/>
            <pc:sldMk cId="4132615932" sldId="343"/>
            <ac:inkMk id="87" creationId="{9D795151-893B-40A3-AB95-7410A14279A7}"/>
          </ac:inkMkLst>
        </pc:inkChg>
        <pc:inkChg chg="add del">
          <ac:chgData name="Viet Anh Nguyen" userId="b95f61ff061388d5" providerId="LiveId" clId="{365AB353-4AB0-48AF-A7AE-D4BD8981FA8C}" dt="2022-03-07T06:44:49.955" v="2152"/>
          <ac:inkMkLst>
            <pc:docMk/>
            <pc:sldMk cId="4132615932" sldId="343"/>
            <ac:inkMk id="88" creationId="{A539A728-CD34-4CBF-BCAB-661757C4F072}"/>
          </ac:inkMkLst>
        </pc:inkChg>
        <pc:inkChg chg="add del">
          <ac:chgData name="Viet Anh Nguyen" userId="b95f61ff061388d5" providerId="LiveId" clId="{365AB353-4AB0-48AF-A7AE-D4BD8981FA8C}" dt="2022-03-07T06:44:49.955" v="2152"/>
          <ac:inkMkLst>
            <pc:docMk/>
            <pc:sldMk cId="4132615932" sldId="343"/>
            <ac:inkMk id="89" creationId="{A2B7457B-C91C-43BB-A145-D725D1F7FFC0}"/>
          </ac:inkMkLst>
        </pc:inkChg>
        <pc:inkChg chg="add del">
          <ac:chgData name="Viet Anh Nguyen" userId="b95f61ff061388d5" providerId="LiveId" clId="{365AB353-4AB0-48AF-A7AE-D4BD8981FA8C}" dt="2022-03-07T06:44:49.955" v="2152"/>
          <ac:inkMkLst>
            <pc:docMk/>
            <pc:sldMk cId="4132615932" sldId="343"/>
            <ac:inkMk id="90" creationId="{01AB4D4C-9E97-47F7-813A-18FC62D9FB1A}"/>
          </ac:inkMkLst>
        </pc:inkChg>
        <pc:inkChg chg="add">
          <ac:chgData name="Viet Anh Nguyen" userId="b95f61ff061388d5" providerId="LiveId" clId="{365AB353-4AB0-48AF-A7AE-D4BD8981FA8C}" dt="2022-03-07T06:44:49.955" v="2152"/>
          <ac:inkMkLst>
            <pc:docMk/>
            <pc:sldMk cId="4132615932" sldId="343"/>
            <ac:inkMk id="91" creationId="{94D78A25-E997-42A5-B3C1-D73A3906EFA5}"/>
          </ac:inkMkLst>
        </pc:inkChg>
        <pc:inkChg chg="add del">
          <ac:chgData name="Viet Anh Nguyen" userId="b95f61ff061388d5" providerId="LiveId" clId="{365AB353-4AB0-48AF-A7AE-D4BD8981FA8C}" dt="2022-03-07T06:44:55.952" v="2157"/>
          <ac:inkMkLst>
            <pc:docMk/>
            <pc:sldMk cId="4132615932" sldId="343"/>
            <ac:inkMk id="92" creationId="{AAC234C7-BFC2-422F-8F8A-932D1698E9D7}"/>
          </ac:inkMkLst>
        </pc:inkChg>
        <pc:inkChg chg="add del">
          <ac:chgData name="Viet Anh Nguyen" userId="b95f61ff061388d5" providerId="LiveId" clId="{365AB353-4AB0-48AF-A7AE-D4BD8981FA8C}" dt="2022-03-07T06:44:55.952" v="2157"/>
          <ac:inkMkLst>
            <pc:docMk/>
            <pc:sldMk cId="4132615932" sldId="343"/>
            <ac:inkMk id="93" creationId="{45444117-DF3D-4A70-8C17-41C5F3627840}"/>
          </ac:inkMkLst>
        </pc:inkChg>
        <pc:inkChg chg="add del">
          <ac:chgData name="Viet Anh Nguyen" userId="b95f61ff061388d5" providerId="LiveId" clId="{365AB353-4AB0-48AF-A7AE-D4BD8981FA8C}" dt="2022-03-07T06:44:55.952" v="2157"/>
          <ac:inkMkLst>
            <pc:docMk/>
            <pc:sldMk cId="4132615932" sldId="343"/>
            <ac:inkMk id="94" creationId="{BA05C60F-ACED-49D2-A161-F6A7EF7D1156}"/>
          </ac:inkMkLst>
        </pc:inkChg>
        <pc:inkChg chg="add del">
          <ac:chgData name="Viet Anh Nguyen" userId="b95f61ff061388d5" providerId="LiveId" clId="{365AB353-4AB0-48AF-A7AE-D4BD8981FA8C}" dt="2022-03-07T06:44:55.952" v="2157"/>
          <ac:inkMkLst>
            <pc:docMk/>
            <pc:sldMk cId="4132615932" sldId="343"/>
            <ac:inkMk id="95" creationId="{C8DDB5E7-0294-4F18-88AE-6A671C9D884F}"/>
          </ac:inkMkLst>
        </pc:inkChg>
        <pc:inkChg chg="add del">
          <ac:chgData name="Viet Anh Nguyen" userId="b95f61ff061388d5" providerId="LiveId" clId="{365AB353-4AB0-48AF-A7AE-D4BD8981FA8C}" dt="2022-03-07T06:44:57.649" v="2161"/>
          <ac:inkMkLst>
            <pc:docMk/>
            <pc:sldMk cId="4132615932" sldId="343"/>
            <ac:inkMk id="96" creationId="{32CC4471-10F1-40CE-871C-62DDCB25D54F}"/>
          </ac:inkMkLst>
        </pc:inkChg>
        <pc:inkChg chg="add del">
          <ac:chgData name="Viet Anh Nguyen" userId="b95f61ff061388d5" providerId="LiveId" clId="{365AB353-4AB0-48AF-A7AE-D4BD8981FA8C}" dt="2022-03-07T06:44:57.649" v="2161"/>
          <ac:inkMkLst>
            <pc:docMk/>
            <pc:sldMk cId="4132615932" sldId="343"/>
            <ac:inkMk id="97" creationId="{92BF2154-DAA1-4924-9550-F7ADE9A4BEB7}"/>
          </ac:inkMkLst>
        </pc:inkChg>
        <pc:inkChg chg="add del">
          <ac:chgData name="Viet Anh Nguyen" userId="b95f61ff061388d5" providerId="LiveId" clId="{365AB353-4AB0-48AF-A7AE-D4BD8981FA8C}" dt="2022-03-07T06:44:57.649" v="2161"/>
          <ac:inkMkLst>
            <pc:docMk/>
            <pc:sldMk cId="4132615932" sldId="343"/>
            <ac:inkMk id="98" creationId="{15809D58-0BB1-4FA9-AF81-04FA8E733ED3}"/>
          </ac:inkMkLst>
        </pc:inkChg>
        <pc:inkChg chg="add del">
          <ac:chgData name="Viet Anh Nguyen" userId="b95f61ff061388d5" providerId="LiveId" clId="{365AB353-4AB0-48AF-A7AE-D4BD8981FA8C}" dt="2022-03-07T06:44:57.649" v="2161"/>
          <ac:inkMkLst>
            <pc:docMk/>
            <pc:sldMk cId="4132615932" sldId="343"/>
            <ac:inkMk id="99" creationId="{9F472BC1-46B6-4F97-A53A-13357A9A7591}"/>
          </ac:inkMkLst>
        </pc:inkChg>
        <pc:inkChg chg="add">
          <ac:chgData name="Viet Anh Nguyen" userId="b95f61ff061388d5" providerId="LiveId" clId="{365AB353-4AB0-48AF-A7AE-D4BD8981FA8C}" dt="2022-03-07T06:44:57.649" v="2161"/>
          <ac:inkMkLst>
            <pc:docMk/>
            <pc:sldMk cId="4132615932" sldId="343"/>
            <ac:inkMk id="100" creationId="{F17F8E2F-EB1C-4123-B17C-E49830CD5D77}"/>
          </ac:inkMkLst>
        </pc:inkChg>
        <pc:inkChg chg="add">
          <ac:chgData name="Viet Anh Nguyen" userId="b95f61ff061388d5" providerId="LiveId" clId="{365AB353-4AB0-48AF-A7AE-D4BD8981FA8C}" dt="2022-03-07T06:44:58.004" v="2162" actId="9405"/>
          <ac:inkMkLst>
            <pc:docMk/>
            <pc:sldMk cId="4132615932" sldId="343"/>
            <ac:inkMk id="101" creationId="{4A029CE7-95E1-4474-8716-9680F9E6E850}"/>
          </ac:inkMkLst>
        </pc:inkChg>
        <pc:inkChg chg="add del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2" creationId="{B1D383A8-2B10-42A9-9416-39EE62540023}"/>
          </ac:inkMkLst>
        </pc:inkChg>
        <pc:inkChg chg="add del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3" creationId="{E8A240C1-9139-4488-B68E-265907DB1FD3}"/>
          </ac:inkMkLst>
        </pc:inkChg>
        <pc:inkChg chg="add del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4" creationId="{CF28C69E-8D32-44C3-B4D1-8E229B641A96}"/>
          </ac:inkMkLst>
        </pc:inkChg>
        <pc:inkChg chg="add del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5" creationId="{6CC52ADB-D851-4BCA-A19C-10B2BD8ECE25}"/>
          </ac:inkMkLst>
        </pc:inkChg>
        <pc:inkChg chg="add del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6" creationId="{306251F2-C136-48F1-8200-C473BD994F64}"/>
          </ac:inkMkLst>
        </pc:inkChg>
        <pc:inkChg chg="add del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7" creationId="{4257B2C7-DEEA-4812-91BC-48229C9A826A}"/>
          </ac:inkMkLst>
        </pc:inkChg>
        <pc:inkChg chg="add del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8" creationId="{CE820E45-5C6D-426E-9E28-D3AD221789B3}"/>
          </ac:inkMkLst>
        </pc:inkChg>
        <pc:inkChg chg="add">
          <ac:chgData name="Viet Anh Nguyen" userId="b95f61ff061388d5" providerId="LiveId" clId="{365AB353-4AB0-48AF-A7AE-D4BD8981FA8C}" dt="2022-03-07T06:45:01.212" v="2170"/>
          <ac:inkMkLst>
            <pc:docMk/>
            <pc:sldMk cId="4132615932" sldId="343"/>
            <ac:inkMk id="109" creationId="{43C1059F-9C3E-4CE2-9B27-0C8A1C45633F}"/>
          </ac:inkMkLst>
        </pc:inkChg>
        <pc:inkChg chg="add del">
          <ac:chgData name="Viet Anh Nguyen" userId="b95f61ff061388d5" providerId="LiveId" clId="{365AB353-4AB0-48AF-A7AE-D4BD8981FA8C}" dt="2022-03-07T06:45:05.181" v="2178"/>
          <ac:inkMkLst>
            <pc:docMk/>
            <pc:sldMk cId="4132615932" sldId="343"/>
            <ac:inkMk id="110" creationId="{54700BA9-4DF7-475D-92A9-4B732A5DFD2D}"/>
          </ac:inkMkLst>
        </pc:inkChg>
        <pc:inkChg chg="add del">
          <ac:chgData name="Viet Anh Nguyen" userId="b95f61ff061388d5" providerId="LiveId" clId="{365AB353-4AB0-48AF-A7AE-D4BD8981FA8C}" dt="2022-03-07T06:45:05.181" v="2178"/>
          <ac:inkMkLst>
            <pc:docMk/>
            <pc:sldMk cId="4132615932" sldId="343"/>
            <ac:inkMk id="111" creationId="{21BB1A90-49C0-49C6-8AA9-D81461F97705}"/>
          </ac:inkMkLst>
        </pc:inkChg>
        <pc:inkChg chg="add del">
          <ac:chgData name="Viet Anh Nguyen" userId="b95f61ff061388d5" providerId="LiveId" clId="{365AB353-4AB0-48AF-A7AE-D4BD8981FA8C}" dt="2022-03-07T06:45:05.181" v="2178"/>
          <ac:inkMkLst>
            <pc:docMk/>
            <pc:sldMk cId="4132615932" sldId="343"/>
            <ac:inkMk id="112" creationId="{D498E3A3-64AD-47FA-83E9-33E21FE747CB}"/>
          </ac:inkMkLst>
        </pc:inkChg>
        <pc:inkChg chg="add del">
          <ac:chgData name="Viet Anh Nguyen" userId="b95f61ff061388d5" providerId="LiveId" clId="{365AB353-4AB0-48AF-A7AE-D4BD8981FA8C}" dt="2022-03-07T06:45:05.181" v="2178"/>
          <ac:inkMkLst>
            <pc:docMk/>
            <pc:sldMk cId="4132615932" sldId="343"/>
            <ac:inkMk id="113" creationId="{8D96E6CF-F811-4EE3-ADF9-E2F3BCDEC736}"/>
          </ac:inkMkLst>
        </pc:inkChg>
        <pc:inkChg chg="add del">
          <ac:chgData name="Viet Anh Nguyen" userId="b95f61ff061388d5" providerId="LiveId" clId="{365AB353-4AB0-48AF-A7AE-D4BD8981FA8C}" dt="2022-03-07T06:45:05.181" v="2178"/>
          <ac:inkMkLst>
            <pc:docMk/>
            <pc:sldMk cId="4132615932" sldId="343"/>
            <ac:inkMk id="114" creationId="{90A58CC8-2A77-4B3B-9538-6F76E0ECD9A5}"/>
          </ac:inkMkLst>
        </pc:inkChg>
        <pc:inkChg chg="add del">
          <ac:chgData name="Viet Anh Nguyen" userId="b95f61ff061388d5" providerId="LiveId" clId="{365AB353-4AB0-48AF-A7AE-D4BD8981FA8C}" dt="2022-03-07T06:45:05.181" v="2178"/>
          <ac:inkMkLst>
            <pc:docMk/>
            <pc:sldMk cId="4132615932" sldId="343"/>
            <ac:inkMk id="115" creationId="{D29178A8-CDD3-4A93-9D6B-339FA53ACBA4}"/>
          </ac:inkMkLst>
        </pc:inkChg>
        <pc:inkChg chg="add del">
          <ac:chgData name="Viet Anh Nguyen" userId="b95f61ff061388d5" providerId="LiveId" clId="{365AB353-4AB0-48AF-A7AE-D4BD8981FA8C}" dt="2022-03-07T06:45:05.181" v="2178"/>
          <ac:inkMkLst>
            <pc:docMk/>
            <pc:sldMk cId="4132615932" sldId="343"/>
            <ac:inkMk id="116" creationId="{E4FBCA5D-2F86-422F-AB54-F63BB4C99260}"/>
          </ac:inkMkLst>
        </pc:inkChg>
        <pc:inkChg chg="add del">
          <ac:chgData name="Viet Anh Nguyen" userId="b95f61ff061388d5" providerId="LiveId" clId="{365AB353-4AB0-48AF-A7AE-D4BD8981FA8C}" dt="2022-03-07T06:45:07.225" v="2183"/>
          <ac:inkMkLst>
            <pc:docMk/>
            <pc:sldMk cId="4132615932" sldId="343"/>
            <ac:inkMk id="117" creationId="{0F6D7F1D-7ACF-4078-B372-D35970F3A28D}"/>
          </ac:inkMkLst>
        </pc:inkChg>
        <pc:inkChg chg="add del">
          <ac:chgData name="Viet Anh Nguyen" userId="b95f61ff061388d5" providerId="LiveId" clId="{365AB353-4AB0-48AF-A7AE-D4BD8981FA8C}" dt="2022-03-07T06:45:07.225" v="2183"/>
          <ac:inkMkLst>
            <pc:docMk/>
            <pc:sldMk cId="4132615932" sldId="343"/>
            <ac:inkMk id="118" creationId="{E1B9BB6D-4170-4389-A716-329B04C77E1D}"/>
          </ac:inkMkLst>
        </pc:inkChg>
        <pc:inkChg chg="add del">
          <ac:chgData name="Viet Anh Nguyen" userId="b95f61ff061388d5" providerId="LiveId" clId="{365AB353-4AB0-48AF-A7AE-D4BD8981FA8C}" dt="2022-03-07T06:45:07.225" v="2183"/>
          <ac:inkMkLst>
            <pc:docMk/>
            <pc:sldMk cId="4132615932" sldId="343"/>
            <ac:inkMk id="119" creationId="{7BA650E1-33E6-49BE-9FD0-67E6D714DEA9}"/>
          </ac:inkMkLst>
        </pc:inkChg>
        <pc:inkChg chg="add del">
          <ac:chgData name="Viet Anh Nguyen" userId="b95f61ff061388d5" providerId="LiveId" clId="{365AB353-4AB0-48AF-A7AE-D4BD8981FA8C}" dt="2022-03-07T06:45:07.225" v="2183"/>
          <ac:inkMkLst>
            <pc:docMk/>
            <pc:sldMk cId="4132615932" sldId="343"/>
            <ac:inkMk id="120" creationId="{25B38EFC-DDB3-4024-9D8E-F6C5C9894301}"/>
          </ac:inkMkLst>
        </pc:inkChg>
        <pc:inkChg chg="add del">
          <ac:chgData name="Viet Anh Nguyen" userId="b95f61ff061388d5" providerId="LiveId" clId="{365AB353-4AB0-48AF-A7AE-D4BD8981FA8C}" dt="2022-03-07T06:45:07.225" v="2183"/>
          <ac:inkMkLst>
            <pc:docMk/>
            <pc:sldMk cId="4132615932" sldId="343"/>
            <ac:inkMk id="121" creationId="{2D58D9A7-D26B-4F0C-BB5F-14EA7D9A3331}"/>
          </ac:inkMkLst>
        </pc:inkChg>
        <pc:inkChg chg="add">
          <ac:chgData name="Viet Anh Nguyen" userId="b95f61ff061388d5" providerId="LiveId" clId="{365AB353-4AB0-48AF-A7AE-D4BD8981FA8C}" dt="2022-03-07T06:45:07.225" v="2183"/>
          <ac:inkMkLst>
            <pc:docMk/>
            <pc:sldMk cId="4132615932" sldId="343"/>
            <ac:inkMk id="122" creationId="{1B93E7F5-56DB-46C6-9EE9-4EFB2728033C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23" creationId="{BA498165-51B3-4555-843A-9E096F7DEC59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24" creationId="{8BEA2807-5440-4429-8210-CEAFA4158E3B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25" creationId="{A7205F16-716B-446B-9620-0F603B3508A8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26" creationId="{B8333D56-A602-4BAA-BDCB-91E237D3B5E9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27" creationId="{93F97D3A-FB63-4594-9894-4764D44B6F2B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28" creationId="{05CFC969-93F3-4F42-A348-6D299CA3F2A0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29" creationId="{AA8D69AC-5F91-4B9F-A9B8-7F791207A3DC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30" creationId="{929305A4-914A-4D48-B013-BE564C0D5F7C}"/>
          </ac:inkMkLst>
        </pc:inkChg>
        <pc:inkChg chg="add del">
          <ac:chgData name="Viet Anh Nguyen" userId="b95f61ff061388d5" providerId="LiveId" clId="{365AB353-4AB0-48AF-A7AE-D4BD8981FA8C}" dt="2022-03-07T06:45:16.251" v="2193"/>
          <ac:inkMkLst>
            <pc:docMk/>
            <pc:sldMk cId="4132615932" sldId="343"/>
            <ac:inkMk id="131" creationId="{ED6978A3-B374-4901-B271-F1F33DF644A6}"/>
          </ac:inkMkLst>
        </pc:inkChg>
        <pc:inkChg chg="add mod">
          <ac:chgData name="Viet Anh Nguyen" userId="b95f61ff061388d5" providerId="LiveId" clId="{365AB353-4AB0-48AF-A7AE-D4BD8981FA8C}" dt="2022-03-07T08:01:39.498" v="2774"/>
          <ac:inkMkLst>
            <pc:docMk/>
            <pc:sldMk cId="4132615932" sldId="343"/>
            <ac:inkMk id="132" creationId="{E207ED61-2A71-4EE7-B094-9D95BEAC8812}"/>
          </ac:inkMkLst>
        </pc:inkChg>
        <pc:inkChg chg="add del">
          <ac:chgData name="Viet Anh Nguyen" userId="b95f61ff061388d5" providerId="LiveId" clId="{365AB353-4AB0-48AF-A7AE-D4BD8981FA8C}" dt="2022-03-07T06:45:30.240" v="2197"/>
          <ac:inkMkLst>
            <pc:docMk/>
            <pc:sldMk cId="4132615932" sldId="343"/>
            <ac:inkMk id="133" creationId="{7ECE0570-B222-43A6-AC93-2D273D3E1933}"/>
          </ac:inkMkLst>
        </pc:inkChg>
        <pc:inkChg chg="add del">
          <ac:chgData name="Viet Anh Nguyen" userId="b95f61ff061388d5" providerId="LiveId" clId="{365AB353-4AB0-48AF-A7AE-D4BD8981FA8C}" dt="2022-03-07T06:45:30.240" v="2197"/>
          <ac:inkMkLst>
            <pc:docMk/>
            <pc:sldMk cId="4132615932" sldId="343"/>
            <ac:inkMk id="134" creationId="{5BFE781E-4B2E-4171-A33C-EE8499CC06D7}"/>
          </ac:inkMkLst>
        </pc:inkChg>
        <pc:inkChg chg="add del">
          <ac:chgData name="Viet Anh Nguyen" userId="b95f61ff061388d5" providerId="LiveId" clId="{365AB353-4AB0-48AF-A7AE-D4BD8981FA8C}" dt="2022-03-07T06:45:30.240" v="2197"/>
          <ac:inkMkLst>
            <pc:docMk/>
            <pc:sldMk cId="4132615932" sldId="343"/>
            <ac:inkMk id="135" creationId="{CFFA893F-A297-45B2-976D-D2D7EEBB402A}"/>
          </ac:inkMkLst>
        </pc:inkChg>
        <pc:inkChg chg="add">
          <ac:chgData name="Viet Anh Nguyen" userId="b95f61ff061388d5" providerId="LiveId" clId="{365AB353-4AB0-48AF-A7AE-D4BD8981FA8C}" dt="2022-03-07T06:45:30.240" v="2197"/>
          <ac:inkMkLst>
            <pc:docMk/>
            <pc:sldMk cId="4132615932" sldId="343"/>
            <ac:inkMk id="136" creationId="{A3D0FEF5-1743-4111-9C52-1C6089989782}"/>
          </ac:inkMkLst>
        </pc:inkChg>
        <pc:inkChg chg="add del">
          <ac:chgData name="Viet Anh Nguyen" userId="b95f61ff061388d5" providerId="LiveId" clId="{365AB353-4AB0-48AF-A7AE-D4BD8981FA8C}" dt="2022-03-07T06:45:32.479" v="2203"/>
          <ac:inkMkLst>
            <pc:docMk/>
            <pc:sldMk cId="4132615932" sldId="343"/>
            <ac:inkMk id="137" creationId="{AE735820-A28F-47E8-B65B-6E46271F69CC}"/>
          </ac:inkMkLst>
        </pc:inkChg>
        <pc:inkChg chg="add del">
          <ac:chgData name="Viet Anh Nguyen" userId="b95f61ff061388d5" providerId="LiveId" clId="{365AB353-4AB0-48AF-A7AE-D4BD8981FA8C}" dt="2022-03-07T06:45:32.479" v="2203"/>
          <ac:inkMkLst>
            <pc:docMk/>
            <pc:sldMk cId="4132615932" sldId="343"/>
            <ac:inkMk id="138" creationId="{43AC8CFE-2355-4220-BC8B-B3D9EDE63AC6}"/>
          </ac:inkMkLst>
        </pc:inkChg>
        <pc:inkChg chg="add del">
          <ac:chgData name="Viet Anh Nguyen" userId="b95f61ff061388d5" providerId="LiveId" clId="{365AB353-4AB0-48AF-A7AE-D4BD8981FA8C}" dt="2022-03-07T06:45:32.479" v="2203"/>
          <ac:inkMkLst>
            <pc:docMk/>
            <pc:sldMk cId="4132615932" sldId="343"/>
            <ac:inkMk id="139" creationId="{6FB44823-E58A-4974-84D1-F72A6510709A}"/>
          </ac:inkMkLst>
        </pc:inkChg>
        <pc:inkChg chg="add del">
          <ac:chgData name="Viet Anh Nguyen" userId="b95f61ff061388d5" providerId="LiveId" clId="{365AB353-4AB0-48AF-A7AE-D4BD8981FA8C}" dt="2022-03-07T06:45:32.479" v="2203"/>
          <ac:inkMkLst>
            <pc:docMk/>
            <pc:sldMk cId="4132615932" sldId="343"/>
            <ac:inkMk id="140" creationId="{34DA876F-9A6B-4B8F-A3FB-B4FB0AF3DB11}"/>
          </ac:inkMkLst>
        </pc:inkChg>
        <pc:inkChg chg="add del">
          <ac:chgData name="Viet Anh Nguyen" userId="b95f61ff061388d5" providerId="LiveId" clId="{365AB353-4AB0-48AF-A7AE-D4BD8981FA8C}" dt="2022-03-07T06:45:32.479" v="2203"/>
          <ac:inkMkLst>
            <pc:docMk/>
            <pc:sldMk cId="4132615932" sldId="343"/>
            <ac:inkMk id="141" creationId="{C5E7C9DD-6EB2-4AF1-8A89-24497F05096E}"/>
          </ac:inkMkLst>
        </pc:inkChg>
        <pc:inkChg chg="add">
          <ac:chgData name="Viet Anh Nguyen" userId="b95f61ff061388d5" providerId="LiveId" clId="{365AB353-4AB0-48AF-A7AE-D4BD8981FA8C}" dt="2022-03-07T06:45:32.479" v="2203"/>
          <ac:inkMkLst>
            <pc:docMk/>
            <pc:sldMk cId="4132615932" sldId="343"/>
            <ac:inkMk id="142" creationId="{309333C2-AA3F-40AF-B83F-3B9E2B66AACB}"/>
          </ac:inkMkLst>
        </pc:inkChg>
        <pc:inkChg chg="add del">
          <ac:chgData name="Viet Anh Nguyen" userId="b95f61ff061388d5" providerId="LiveId" clId="{365AB353-4AB0-48AF-A7AE-D4BD8981FA8C}" dt="2022-03-07T06:45:34.791" v="2208"/>
          <ac:inkMkLst>
            <pc:docMk/>
            <pc:sldMk cId="4132615932" sldId="343"/>
            <ac:inkMk id="143" creationId="{CF1F4D3B-4035-421F-8029-2ED321EF4230}"/>
          </ac:inkMkLst>
        </pc:inkChg>
        <pc:inkChg chg="add del">
          <ac:chgData name="Viet Anh Nguyen" userId="b95f61ff061388d5" providerId="LiveId" clId="{365AB353-4AB0-48AF-A7AE-D4BD8981FA8C}" dt="2022-03-07T06:45:34.791" v="2208"/>
          <ac:inkMkLst>
            <pc:docMk/>
            <pc:sldMk cId="4132615932" sldId="343"/>
            <ac:inkMk id="144" creationId="{065F78E0-5051-4943-A70C-49B8D0869DAD}"/>
          </ac:inkMkLst>
        </pc:inkChg>
        <pc:inkChg chg="add del">
          <ac:chgData name="Viet Anh Nguyen" userId="b95f61ff061388d5" providerId="LiveId" clId="{365AB353-4AB0-48AF-A7AE-D4BD8981FA8C}" dt="2022-03-07T06:45:34.791" v="2208"/>
          <ac:inkMkLst>
            <pc:docMk/>
            <pc:sldMk cId="4132615932" sldId="343"/>
            <ac:inkMk id="145" creationId="{65883DF6-51FD-4A5A-8F25-A3933922EB54}"/>
          </ac:inkMkLst>
        </pc:inkChg>
        <pc:inkChg chg="add del">
          <ac:chgData name="Viet Anh Nguyen" userId="b95f61ff061388d5" providerId="LiveId" clId="{365AB353-4AB0-48AF-A7AE-D4BD8981FA8C}" dt="2022-03-07T06:45:34.791" v="2208"/>
          <ac:inkMkLst>
            <pc:docMk/>
            <pc:sldMk cId="4132615932" sldId="343"/>
            <ac:inkMk id="146" creationId="{7C7159FE-4384-4A40-A360-440357DFB285}"/>
          </ac:inkMkLst>
        </pc:inkChg>
        <pc:inkChg chg="add del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47" creationId="{1EECB726-E56C-474C-AB8A-B14E8F38DF42}"/>
          </ac:inkMkLst>
        </pc:inkChg>
        <pc:inkChg chg="add del">
          <ac:chgData name="Viet Anh Nguyen" userId="b95f61ff061388d5" providerId="LiveId" clId="{365AB353-4AB0-48AF-A7AE-D4BD8981FA8C}" dt="2022-03-07T06:45:36.448" v="2211"/>
          <ac:inkMkLst>
            <pc:docMk/>
            <pc:sldMk cId="4132615932" sldId="343"/>
            <ac:inkMk id="148" creationId="{1477C9A4-300D-4557-B9FE-12EAF5EA151F}"/>
          </ac:inkMkLst>
        </pc:inkChg>
        <pc:inkChg chg="add del">
          <ac:chgData name="Viet Anh Nguyen" userId="b95f61ff061388d5" providerId="LiveId" clId="{365AB353-4AB0-48AF-A7AE-D4BD8981FA8C}" dt="2022-03-07T06:45:36.448" v="2211"/>
          <ac:inkMkLst>
            <pc:docMk/>
            <pc:sldMk cId="4132615932" sldId="343"/>
            <ac:inkMk id="149" creationId="{81B99422-EC40-4949-9A59-DF2137BA8D4B}"/>
          </ac:inkMkLst>
        </pc:inkChg>
        <pc:inkChg chg="add del">
          <ac:chgData name="Viet Anh Nguyen" userId="b95f61ff061388d5" providerId="LiveId" clId="{365AB353-4AB0-48AF-A7AE-D4BD8981FA8C}" dt="2022-03-07T06:45:38.080" v="2216"/>
          <ac:inkMkLst>
            <pc:docMk/>
            <pc:sldMk cId="4132615932" sldId="343"/>
            <ac:inkMk id="150" creationId="{66EA39D1-473C-4964-B6E0-547E8A1F1E3D}"/>
          </ac:inkMkLst>
        </pc:inkChg>
        <pc:inkChg chg="add del">
          <ac:chgData name="Viet Anh Nguyen" userId="b95f61ff061388d5" providerId="LiveId" clId="{365AB353-4AB0-48AF-A7AE-D4BD8981FA8C}" dt="2022-03-07T06:45:38.080" v="2216"/>
          <ac:inkMkLst>
            <pc:docMk/>
            <pc:sldMk cId="4132615932" sldId="343"/>
            <ac:inkMk id="151" creationId="{4CB56FCA-BCB4-4468-83EB-1E37B882181E}"/>
          </ac:inkMkLst>
        </pc:inkChg>
        <pc:inkChg chg="add del">
          <ac:chgData name="Viet Anh Nguyen" userId="b95f61ff061388d5" providerId="LiveId" clId="{365AB353-4AB0-48AF-A7AE-D4BD8981FA8C}" dt="2022-03-07T06:45:38.080" v="2216"/>
          <ac:inkMkLst>
            <pc:docMk/>
            <pc:sldMk cId="4132615932" sldId="343"/>
            <ac:inkMk id="152" creationId="{B4CA3A57-B009-478D-93A9-37D6FB1F9BC9}"/>
          </ac:inkMkLst>
        </pc:inkChg>
        <pc:inkChg chg="add del">
          <ac:chgData name="Viet Anh Nguyen" userId="b95f61ff061388d5" providerId="LiveId" clId="{365AB353-4AB0-48AF-A7AE-D4BD8981FA8C}" dt="2022-03-07T06:45:38.080" v="2216"/>
          <ac:inkMkLst>
            <pc:docMk/>
            <pc:sldMk cId="4132615932" sldId="343"/>
            <ac:inkMk id="153" creationId="{F44D8450-2D2C-440B-83DD-2593A2621ACC}"/>
          </ac:inkMkLst>
        </pc:inkChg>
        <pc:inkChg chg="add del">
          <ac:chgData name="Viet Anh Nguyen" userId="b95f61ff061388d5" providerId="LiveId" clId="{365AB353-4AB0-48AF-A7AE-D4BD8981FA8C}" dt="2022-03-07T06:45:38.080" v="2216"/>
          <ac:inkMkLst>
            <pc:docMk/>
            <pc:sldMk cId="4132615932" sldId="343"/>
            <ac:inkMk id="154" creationId="{2D2026CA-B19C-468F-A10F-5319A7882B1B}"/>
          </ac:inkMkLst>
        </pc:inkChg>
        <pc:inkChg chg="add del">
          <ac:chgData name="Viet Anh Nguyen" userId="b95f61ff061388d5" providerId="LiveId" clId="{365AB353-4AB0-48AF-A7AE-D4BD8981FA8C}" dt="2022-03-07T06:45:40.305" v="2221"/>
          <ac:inkMkLst>
            <pc:docMk/>
            <pc:sldMk cId="4132615932" sldId="343"/>
            <ac:inkMk id="155" creationId="{E96A8D5D-AC2B-49DF-941B-1A143C5637EA}"/>
          </ac:inkMkLst>
        </pc:inkChg>
        <pc:inkChg chg="add del">
          <ac:chgData name="Viet Anh Nguyen" userId="b95f61ff061388d5" providerId="LiveId" clId="{365AB353-4AB0-48AF-A7AE-D4BD8981FA8C}" dt="2022-03-07T06:45:40.305" v="2221"/>
          <ac:inkMkLst>
            <pc:docMk/>
            <pc:sldMk cId="4132615932" sldId="343"/>
            <ac:inkMk id="156" creationId="{B0842256-A982-4292-BE2D-EF0441DD8DD7}"/>
          </ac:inkMkLst>
        </pc:inkChg>
        <pc:inkChg chg="add del">
          <ac:chgData name="Viet Anh Nguyen" userId="b95f61ff061388d5" providerId="LiveId" clId="{365AB353-4AB0-48AF-A7AE-D4BD8981FA8C}" dt="2022-03-07T06:45:40.305" v="2221"/>
          <ac:inkMkLst>
            <pc:docMk/>
            <pc:sldMk cId="4132615932" sldId="343"/>
            <ac:inkMk id="157" creationId="{7DDB3EC1-B5A8-4A13-A640-CC2859B9416C}"/>
          </ac:inkMkLst>
        </pc:inkChg>
        <pc:inkChg chg="add del">
          <ac:chgData name="Viet Anh Nguyen" userId="b95f61ff061388d5" providerId="LiveId" clId="{365AB353-4AB0-48AF-A7AE-D4BD8981FA8C}" dt="2022-03-07T06:45:40.305" v="2221"/>
          <ac:inkMkLst>
            <pc:docMk/>
            <pc:sldMk cId="4132615932" sldId="343"/>
            <ac:inkMk id="158" creationId="{6158B867-037E-428D-B1DC-DC728689446F}"/>
          </ac:inkMkLst>
        </pc:inkChg>
        <pc:inkChg chg="add del">
          <ac:chgData name="Viet Anh Nguyen" userId="b95f61ff061388d5" providerId="LiveId" clId="{365AB353-4AB0-48AF-A7AE-D4BD8981FA8C}" dt="2022-03-07T06:45:40.305" v="2221"/>
          <ac:inkMkLst>
            <pc:docMk/>
            <pc:sldMk cId="4132615932" sldId="343"/>
            <ac:inkMk id="159" creationId="{28A21032-F579-4897-B223-65DBD7CADF8D}"/>
          </ac:inkMkLst>
        </pc:inkChg>
        <pc:inkChg chg="add">
          <ac:chgData name="Viet Anh Nguyen" userId="b95f61ff061388d5" providerId="LiveId" clId="{365AB353-4AB0-48AF-A7AE-D4BD8981FA8C}" dt="2022-03-07T06:45:40.305" v="2221"/>
          <ac:inkMkLst>
            <pc:docMk/>
            <pc:sldMk cId="4132615932" sldId="343"/>
            <ac:inkMk id="160" creationId="{A0928862-6397-4D02-A94C-0CF317DD803D}"/>
          </ac:inkMkLst>
        </pc:inkChg>
        <pc:inkChg chg="add del">
          <ac:chgData name="Viet Anh Nguyen" userId="b95f61ff061388d5" providerId="LiveId" clId="{365AB353-4AB0-48AF-A7AE-D4BD8981FA8C}" dt="2022-03-07T06:45:42.048" v="2225"/>
          <ac:inkMkLst>
            <pc:docMk/>
            <pc:sldMk cId="4132615932" sldId="343"/>
            <ac:inkMk id="161" creationId="{94A65B3E-C96A-42E3-A25B-8B5B74528C34}"/>
          </ac:inkMkLst>
        </pc:inkChg>
        <pc:inkChg chg="add del">
          <ac:chgData name="Viet Anh Nguyen" userId="b95f61ff061388d5" providerId="LiveId" clId="{365AB353-4AB0-48AF-A7AE-D4BD8981FA8C}" dt="2022-03-07T06:45:42.048" v="2225"/>
          <ac:inkMkLst>
            <pc:docMk/>
            <pc:sldMk cId="4132615932" sldId="343"/>
            <ac:inkMk id="162" creationId="{7467D0A9-32E6-4163-B2B8-43EC49FD80B9}"/>
          </ac:inkMkLst>
        </pc:inkChg>
        <pc:inkChg chg="add del">
          <ac:chgData name="Viet Anh Nguyen" userId="b95f61ff061388d5" providerId="LiveId" clId="{365AB353-4AB0-48AF-A7AE-D4BD8981FA8C}" dt="2022-03-07T06:45:42.048" v="2225"/>
          <ac:inkMkLst>
            <pc:docMk/>
            <pc:sldMk cId="4132615932" sldId="343"/>
            <ac:inkMk id="163" creationId="{CED9CAB9-4D2B-4458-A281-F8C9F7DDC534}"/>
          </ac:inkMkLst>
        </pc:inkChg>
        <pc:inkChg chg="add">
          <ac:chgData name="Viet Anh Nguyen" userId="b95f61ff061388d5" providerId="LiveId" clId="{365AB353-4AB0-48AF-A7AE-D4BD8981FA8C}" dt="2022-03-07T06:45:42.048" v="2225"/>
          <ac:inkMkLst>
            <pc:docMk/>
            <pc:sldMk cId="4132615932" sldId="343"/>
            <ac:inkMk id="164" creationId="{C77306EB-B932-401D-81AB-BD55044E5EDA}"/>
          </ac:inkMkLst>
        </pc:inkChg>
        <pc:inkChg chg="add del">
          <ac:chgData name="Viet Anh Nguyen" userId="b95f61ff061388d5" providerId="LiveId" clId="{365AB353-4AB0-48AF-A7AE-D4BD8981FA8C}" dt="2022-03-07T06:45:43.740" v="2230"/>
          <ac:inkMkLst>
            <pc:docMk/>
            <pc:sldMk cId="4132615932" sldId="343"/>
            <ac:inkMk id="165" creationId="{1E0D14CD-B6BF-4994-9E8A-6FD6D1D7378B}"/>
          </ac:inkMkLst>
        </pc:inkChg>
        <pc:inkChg chg="add del">
          <ac:chgData name="Viet Anh Nguyen" userId="b95f61ff061388d5" providerId="LiveId" clId="{365AB353-4AB0-48AF-A7AE-D4BD8981FA8C}" dt="2022-03-07T06:45:43.740" v="2230"/>
          <ac:inkMkLst>
            <pc:docMk/>
            <pc:sldMk cId="4132615932" sldId="343"/>
            <ac:inkMk id="166" creationId="{D0085A30-3DE4-4353-9F5E-2DE430870462}"/>
          </ac:inkMkLst>
        </pc:inkChg>
        <pc:inkChg chg="add del">
          <ac:chgData name="Viet Anh Nguyen" userId="b95f61ff061388d5" providerId="LiveId" clId="{365AB353-4AB0-48AF-A7AE-D4BD8981FA8C}" dt="2022-03-07T06:45:43.740" v="2230"/>
          <ac:inkMkLst>
            <pc:docMk/>
            <pc:sldMk cId="4132615932" sldId="343"/>
            <ac:inkMk id="167" creationId="{E1538198-D960-45D5-91A6-C7BF5D879F3F}"/>
          </ac:inkMkLst>
        </pc:inkChg>
        <pc:inkChg chg="add del">
          <ac:chgData name="Viet Anh Nguyen" userId="b95f61ff061388d5" providerId="LiveId" clId="{365AB353-4AB0-48AF-A7AE-D4BD8981FA8C}" dt="2022-03-07T06:45:43.740" v="2230"/>
          <ac:inkMkLst>
            <pc:docMk/>
            <pc:sldMk cId="4132615932" sldId="343"/>
            <ac:inkMk id="168" creationId="{D062EA4A-244F-4927-BD82-523B1A8868EA}"/>
          </ac:inkMkLst>
        </pc:inkChg>
        <pc:inkChg chg="add del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69" creationId="{0B64F623-79D6-4B9D-BC4A-714EAD6E7736}"/>
          </ac:inkMkLst>
        </pc:inkChg>
        <pc:inkChg chg="add del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70" creationId="{7AEBD46C-B940-46E7-8EC2-B323B956BDD0}"/>
          </ac:inkMkLst>
        </pc:inkChg>
        <pc:inkChg chg="add del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71" creationId="{42E10805-1F85-41FB-BEE4-F998E901DCDA}"/>
          </ac:inkMkLst>
        </pc:inkChg>
        <pc:inkChg chg="add del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72" creationId="{C75982C2-2BE0-4327-9C1B-B53C390BB5FD}"/>
          </ac:inkMkLst>
        </pc:inkChg>
        <pc:inkChg chg="add del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73" creationId="{BAEBAFE0-5EF6-42D2-A489-26EE691D7A8B}"/>
          </ac:inkMkLst>
        </pc:inkChg>
        <pc:inkChg chg="add del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74" creationId="{C353986D-3474-4320-B3D8-CD60F613ED8E}"/>
          </ac:inkMkLst>
        </pc:inkChg>
        <pc:inkChg chg="add">
          <ac:chgData name="Viet Anh Nguyen" userId="b95f61ff061388d5" providerId="LiveId" clId="{365AB353-4AB0-48AF-A7AE-D4BD8981FA8C}" dt="2022-03-07T06:45:46.085" v="2236"/>
          <ac:inkMkLst>
            <pc:docMk/>
            <pc:sldMk cId="4132615932" sldId="343"/>
            <ac:inkMk id="175" creationId="{6FC58BC9-E5EB-420B-B8F1-21B6F2507DF2}"/>
          </ac:inkMkLst>
        </pc:inkChg>
        <pc:inkChg chg="add">
          <ac:chgData name="Viet Anh Nguyen" userId="b95f61ff061388d5" providerId="LiveId" clId="{365AB353-4AB0-48AF-A7AE-D4BD8981FA8C}" dt="2022-03-07T06:45:46.750" v="2237" actId="9405"/>
          <ac:inkMkLst>
            <pc:docMk/>
            <pc:sldMk cId="4132615932" sldId="343"/>
            <ac:inkMk id="176" creationId="{F472C1FE-08E9-46AB-8DD2-1E79339DDD5E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77" creationId="{D2F571FF-3ED8-4521-A790-89AEAB3B74DD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78" creationId="{70D35FDF-E737-47CA-854D-B478811BD061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79" creationId="{699D6ABC-482C-4860-B4BC-8A29489F1835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0" creationId="{ED238FF4-3917-4EE7-A816-92447464D231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1" creationId="{4E811379-8649-484F-9FD2-23E8B6655C95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2" creationId="{8D01CB6D-20CC-44E3-8D68-63E4A83AB97E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3" creationId="{31EA6626-E454-4958-8030-1366125A026A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4" creationId="{06D6A1F5-DC68-4142-8036-E88FE732E989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5" creationId="{2AB79036-B547-4D0C-B0AE-E0F1A52797F9}"/>
          </ac:inkMkLst>
        </pc:inkChg>
        <pc:inkChg chg="add del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6" creationId="{3987B908-4753-4358-8F5C-92D9734F3A4D}"/>
          </ac:inkMkLst>
        </pc:inkChg>
        <pc:inkChg chg="add">
          <ac:chgData name="Viet Anh Nguyen" userId="b95f61ff061388d5" providerId="LiveId" clId="{365AB353-4AB0-48AF-A7AE-D4BD8981FA8C}" dt="2022-03-07T06:45:52.634" v="2248"/>
          <ac:inkMkLst>
            <pc:docMk/>
            <pc:sldMk cId="4132615932" sldId="343"/>
            <ac:inkMk id="187" creationId="{1126ED85-BAB1-4CF5-A482-FBF74C809EF1}"/>
          </ac:inkMkLst>
        </pc:inkChg>
        <pc:inkChg chg="add del">
          <ac:chgData name="Viet Anh Nguyen" userId="b95f61ff061388d5" providerId="LiveId" clId="{365AB353-4AB0-48AF-A7AE-D4BD8981FA8C}" dt="2022-03-07T06:45:55.375" v="2252"/>
          <ac:inkMkLst>
            <pc:docMk/>
            <pc:sldMk cId="4132615932" sldId="343"/>
            <ac:inkMk id="188" creationId="{BD122105-2341-4DF2-9545-694369763687}"/>
          </ac:inkMkLst>
        </pc:inkChg>
        <pc:inkChg chg="add del">
          <ac:chgData name="Viet Anh Nguyen" userId="b95f61ff061388d5" providerId="LiveId" clId="{365AB353-4AB0-48AF-A7AE-D4BD8981FA8C}" dt="2022-03-07T06:45:55.375" v="2252"/>
          <ac:inkMkLst>
            <pc:docMk/>
            <pc:sldMk cId="4132615932" sldId="343"/>
            <ac:inkMk id="189" creationId="{9739D3CF-CB14-4BA4-AD69-4E702CE7659C}"/>
          </ac:inkMkLst>
        </pc:inkChg>
        <pc:inkChg chg="add del">
          <ac:chgData name="Viet Anh Nguyen" userId="b95f61ff061388d5" providerId="LiveId" clId="{365AB353-4AB0-48AF-A7AE-D4BD8981FA8C}" dt="2022-03-07T06:45:55.375" v="2252"/>
          <ac:inkMkLst>
            <pc:docMk/>
            <pc:sldMk cId="4132615932" sldId="343"/>
            <ac:inkMk id="190" creationId="{594A3004-FAE5-4920-917E-B011AA01D220}"/>
          </ac:inkMkLst>
        </pc:inkChg>
        <pc:inkChg chg="add">
          <ac:chgData name="Viet Anh Nguyen" userId="b95f61ff061388d5" providerId="LiveId" clId="{365AB353-4AB0-48AF-A7AE-D4BD8981FA8C}" dt="2022-03-07T06:45:55.375" v="2252"/>
          <ac:inkMkLst>
            <pc:docMk/>
            <pc:sldMk cId="4132615932" sldId="343"/>
            <ac:inkMk id="191" creationId="{159194FE-FE10-4D3E-ACF6-ED0DF247F30F}"/>
          </ac:inkMkLst>
        </pc:inkChg>
        <pc:inkChg chg="add del">
          <ac:chgData name="Viet Anh Nguyen" userId="b95f61ff061388d5" providerId="LiveId" clId="{365AB353-4AB0-48AF-A7AE-D4BD8981FA8C}" dt="2022-03-07T06:45:57.132" v="2256"/>
          <ac:inkMkLst>
            <pc:docMk/>
            <pc:sldMk cId="4132615932" sldId="343"/>
            <ac:inkMk id="192" creationId="{553A7788-5E37-48EA-BE7D-92AE838B8BDA}"/>
          </ac:inkMkLst>
        </pc:inkChg>
        <pc:inkChg chg="add del">
          <ac:chgData name="Viet Anh Nguyen" userId="b95f61ff061388d5" providerId="LiveId" clId="{365AB353-4AB0-48AF-A7AE-D4BD8981FA8C}" dt="2022-03-07T06:45:57.132" v="2256"/>
          <ac:inkMkLst>
            <pc:docMk/>
            <pc:sldMk cId="4132615932" sldId="343"/>
            <ac:inkMk id="193" creationId="{E9A2ED56-D9C9-4751-B4E2-73B67DEFC11A}"/>
          </ac:inkMkLst>
        </pc:inkChg>
        <pc:inkChg chg="add del">
          <ac:chgData name="Viet Anh Nguyen" userId="b95f61ff061388d5" providerId="LiveId" clId="{365AB353-4AB0-48AF-A7AE-D4BD8981FA8C}" dt="2022-03-07T06:45:57.132" v="2256"/>
          <ac:inkMkLst>
            <pc:docMk/>
            <pc:sldMk cId="4132615932" sldId="343"/>
            <ac:inkMk id="194" creationId="{98C0A3C1-595B-4D20-BDB5-FAFF4913E545}"/>
          </ac:inkMkLst>
        </pc:inkChg>
        <pc:inkChg chg="add del">
          <ac:chgData name="Viet Anh Nguyen" userId="b95f61ff061388d5" providerId="LiveId" clId="{365AB353-4AB0-48AF-A7AE-D4BD8981FA8C}" dt="2022-03-07T06:45:58.481" v="2259"/>
          <ac:inkMkLst>
            <pc:docMk/>
            <pc:sldMk cId="4132615932" sldId="343"/>
            <ac:inkMk id="195" creationId="{22AD8691-8294-4CFE-AEF6-2B5BF6FB7A28}"/>
          </ac:inkMkLst>
        </pc:inkChg>
        <pc:inkChg chg="add del">
          <ac:chgData name="Viet Anh Nguyen" userId="b95f61ff061388d5" providerId="LiveId" clId="{365AB353-4AB0-48AF-A7AE-D4BD8981FA8C}" dt="2022-03-07T06:45:58.481" v="2259"/>
          <ac:inkMkLst>
            <pc:docMk/>
            <pc:sldMk cId="4132615932" sldId="343"/>
            <ac:inkMk id="196" creationId="{CFCE089E-FD61-4B4A-A69A-E539D0287F7B}"/>
          </ac:inkMkLst>
        </pc:inkChg>
        <pc:inkChg chg="add del">
          <ac:chgData name="Viet Anh Nguyen" userId="b95f61ff061388d5" providerId="LiveId" clId="{365AB353-4AB0-48AF-A7AE-D4BD8981FA8C}" dt="2022-03-07T06:45:58.481" v="2259"/>
          <ac:inkMkLst>
            <pc:docMk/>
            <pc:sldMk cId="4132615932" sldId="343"/>
            <ac:inkMk id="197" creationId="{753331C8-6740-4F97-9C93-B8892C87E4F8}"/>
          </ac:inkMkLst>
        </pc:inkChg>
        <pc:inkChg chg="add">
          <ac:chgData name="Viet Anh Nguyen" userId="b95f61ff061388d5" providerId="LiveId" clId="{365AB353-4AB0-48AF-A7AE-D4BD8981FA8C}" dt="2022-03-07T06:45:58.481" v="2259"/>
          <ac:inkMkLst>
            <pc:docMk/>
            <pc:sldMk cId="4132615932" sldId="343"/>
            <ac:inkMk id="198" creationId="{9C7D9730-284B-452B-8B59-6A8BA7FF5A7E}"/>
          </ac:inkMkLst>
        </pc:inkChg>
        <pc:inkChg chg="add del">
          <ac:chgData name="Viet Anh Nguyen" userId="b95f61ff061388d5" providerId="LiveId" clId="{365AB353-4AB0-48AF-A7AE-D4BD8981FA8C}" dt="2022-03-07T06:46:01.092" v="2264"/>
          <ac:inkMkLst>
            <pc:docMk/>
            <pc:sldMk cId="4132615932" sldId="343"/>
            <ac:inkMk id="199" creationId="{11ED0DE3-8E82-4EE6-B862-017FE51B780A}"/>
          </ac:inkMkLst>
        </pc:inkChg>
        <pc:inkChg chg="add del">
          <ac:chgData name="Viet Anh Nguyen" userId="b95f61ff061388d5" providerId="LiveId" clId="{365AB353-4AB0-48AF-A7AE-D4BD8981FA8C}" dt="2022-03-07T06:46:01.092" v="2264"/>
          <ac:inkMkLst>
            <pc:docMk/>
            <pc:sldMk cId="4132615932" sldId="343"/>
            <ac:inkMk id="200" creationId="{30FC1F46-2F0D-4212-97EC-CBA3F00DA54D}"/>
          </ac:inkMkLst>
        </pc:inkChg>
        <pc:inkChg chg="add del">
          <ac:chgData name="Viet Anh Nguyen" userId="b95f61ff061388d5" providerId="LiveId" clId="{365AB353-4AB0-48AF-A7AE-D4BD8981FA8C}" dt="2022-03-07T06:46:01.092" v="2264"/>
          <ac:inkMkLst>
            <pc:docMk/>
            <pc:sldMk cId="4132615932" sldId="343"/>
            <ac:inkMk id="201" creationId="{C9A8F573-A26D-49C7-A8AB-832642A67B18}"/>
          </ac:inkMkLst>
        </pc:inkChg>
        <pc:inkChg chg="add del">
          <ac:chgData name="Viet Anh Nguyen" userId="b95f61ff061388d5" providerId="LiveId" clId="{365AB353-4AB0-48AF-A7AE-D4BD8981FA8C}" dt="2022-03-07T06:46:01.092" v="2264"/>
          <ac:inkMkLst>
            <pc:docMk/>
            <pc:sldMk cId="4132615932" sldId="343"/>
            <ac:inkMk id="202" creationId="{FF2AB325-FDD2-47C0-9145-24C4D33837E3}"/>
          </ac:inkMkLst>
        </pc:inkChg>
        <pc:inkChg chg="add del">
          <ac:chgData name="Viet Anh Nguyen" userId="b95f61ff061388d5" providerId="LiveId" clId="{365AB353-4AB0-48AF-A7AE-D4BD8981FA8C}" dt="2022-03-07T06:46:02.081" v="2267"/>
          <ac:inkMkLst>
            <pc:docMk/>
            <pc:sldMk cId="4132615932" sldId="343"/>
            <ac:inkMk id="203" creationId="{0CFEEDDE-A97C-48AD-940E-A21A66A3D54C}"/>
          </ac:inkMkLst>
        </pc:inkChg>
        <pc:inkChg chg="add del">
          <ac:chgData name="Viet Anh Nguyen" userId="b95f61ff061388d5" providerId="LiveId" clId="{365AB353-4AB0-48AF-A7AE-D4BD8981FA8C}" dt="2022-03-07T06:46:02.081" v="2267"/>
          <ac:inkMkLst>
            <pc:docMk/>
            <pc:sldMk cId="4132615932" sldId="343"/>
            <ac:inkMk id="204" creationId="{4D3E10D2-FE55-44CE-867F-9BD3DABAE849}"/>
          </ac:inkMkLst>
        </pc:inkChg>
        <pc:inkChg chg="add del">
          <ac:chgData name="Viet Anh Nguyen" userId="b95f61ff061388d5" providerId="LiveId" clId="{365AB353-4AB0-48AF-A7AE-D4BD8981FA8C}" dt="2022-03-07T06:46:02.081" v="2267"/>
          <ac:inkMkLst>
            <pc:docMk/>
            <pc:sldMk cId="4132615932" sldId="343"/>
            <ac:inkMk id="205" creationId="{E7C107CB-567D-4991-BA8F-AAE89685BF41}"/>
          </ac:inkMkLst>
        </pc:inkChg>
        <pc:inkChg chg="add">
          <ac:chgData name="Viet Anh Nguyen" userId="b95f61ff061388d5" providerId="LiveId" clId="{365AB353-4AB0-48AF-A7AE-D4BD8981FA8C}" dt="2022-03-07T06:46:02.081" v="2267"/>
          <ac:inkMkLst>
            <pc:docMk/>
            <pc:sldMk cId="4132615932" sldId="343"/>
            <ac:inkMk id="206" creationId="{C6E8BADD-3604-4416-A7D2-42BD66DAE6E3}"/>
          </ac:inkMkLst>
        </pc:inkChg>
        <pc:inkChg chg="add">
          <ac:chgData name="Viet Anh Nguyen" userId="b95f61ff061388d5" providerId="LiveId" clId="{365AB353-4AB0-48AF-A7AE-D4BD8981FA8C}" dt="2022-03-07T06:46:06.200" v="2268" actId="9405"/>
          <ac:inkMkLst>
            <pc:docMk/>
            <pc:sldMk cId="4132615932" sldId="343"/>
            <ac:inkMk id="207" creationId="{F41AE0C1-B382-43C8-AD9A-FFA66DADA638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6:48:19.461" v="2445"/>
        <pc:sldMkLst>
          <pc:docMk/>
          <pc:sldMk cId="94845841" sldId="344"/>
        </pc:sldMkLst>
        <pc:spChg chg="del">
          <ac:chgData name="Viet Anh Nguyen" userId="b95f61ff061388d5" providerId="LiveId" clId="{365AB353-4AB0-48AF-A7AE-D4BD8981FA8C}" dt="2022-03-07T06:46:20.514" v="2270" actId="700"/>
          <ac:spMkLst>
            <pc:docMk/>
            <pc:sldMk cId="94845841" sldId="344"/>
            <ac:spMk id="2" creationId="{4065E40D-EDB2-42B9-984B-A367F09794E4}"/>
          </ac:spMkLst>
        </pc:spChg>
        <pc:spChg chg="del">
          <ac:chgData name="Viet Anh Nguyen" userId="b95f61ff061388d5" providerId="LiveId" clId="{365AB353-4AB0-48AF-A7AE-D4BD8981FA8C}" dt="2022-03-07T06:46:20.514" v="2270" actId="700"/>
          <ac:spMkLst>
            <pc:docMk/>
            <pc:sldMk cId="94845841" sldId="344"/>
            <ac:spMk id="3" creationId="{31D78880-991E-4963-9E50-825F55E1EDC8}"/>
          </ac:spMkLst>
        </pc:spChg>
        <pc:inkChg chg="add del">
          <ac:chgData name="Viet Anh Nguyen" userId="b95f61ff061388d5" providerId="LiveId" clId="{365AB353-4AB0-48AF-A7AE-D4BD8981FA8C}" dt="2022-03-07T06:46:29.730" v="2276"/>
          <ac:inkMkLst>
            <pc:docMk/>
            <pc:sldMk cId="94845841" sldId="344"/>
            <ac:inkMk id="4" creationId="{7AFB1521-F185-462D-BB59-D4401D7E1E9C}"/>
          </ac:inkMkLst>
        </pc:inkChg>
        <pc:inkChg chg="add del">
          <ac:chgData name="Viet Anh Nguyen" userId="b95f61ff061388d5" providerId="LiveId" clId="{365AB353-4AB0-48AF-A7AE-D4BD8981FA8C}" dt="2022-03-07T06:46:29.730" v="2276"/>
          <ac:inkMkLst>
            <pc:docMk/>
            <pc:sldMk cId="94845841" sldId="344"/>
            <ac:inkMk id="5" creationId="{2A4D204A-A2DE-490F-80CA-E8242449BEEA}"/>
          </ac:inkMkLst>
        </pc:inkChg>
        <pc:inkChg chg="add del">
          <ac:chgData name="Viet Anh Nguyen" userId="b95f61ff061388d5" providerId="LiveId" clId="{365AB353-4AB0-48AF-A7AE-D4BD8981FA8C}" dt="2022-03-07T06:46:29.730" v="2276"/>
          <ac:inkMkLst>
            <pc:docMk/>
            <pc:sldMk cId="94845841" sldId="344"/>
            <ac:inkMk id="6" creationId="{CC6078D3-57FD-4F9F-95BF-E23A717FDA21}"/>
          </ac:inkMkLst>
        </pc:inkChg>
        <pc:inkChg chg="add">
          <ac:chgData name="Viet Anh Nguyen" userId="b95f61ff061388d5" providerId="LiveId" clId="{365AB353-4AB0-48AF-A7AE-D4BD8981FA8C}" dt="2022-03-07T06:46:28.810" v="2274" actId="9405"/>
          <ac:inkMkLst>
            <pc:docMk/>
            <pc:sldMk cId="94845841" sldId="344"/>
            <ac:inkMk id="7" creationId="{33021C38-369C-4403-806C-4C8BB096E821}"/>
          </ac:inkMkLst>
        </pc:inkChg>
        <pc:inkChg chg="add">
          <ac:chgData name="Viet Anh Nguyen" userId="b95f61ff061388d5" providerId="LiveId" clId="{365AB353-4AB0-48AF-A7AE-D4BD8981FA8C}" dt="2022-03-07T06:46:28.920" v="2275" actId="9405"/>
          <ac:inkMkLst>
            <pc:docMk/>
            <pc:sldMk cId="94845841" sldId="344"/>
            <ac:inkMk id="8" creationId="{60EA74C7-8B5F-452A-860D-E88517EA746C}"/>
          </ac:inkMkLst>
        </pc:inkChg>
        <pc:inkChg chg="add">
          <ac:chgData name="Viet Anh Nguyen" userId="b95f61ff061388d5" providerId="LiveId" clId="{365AB353-4AB0-48AF-A7AE-D4BD8981FA8C}" dt="2022-03-07T06:46:29.730" v="2276"/>
          <ac:inkMkLst>
            <pc:docMk/>
            <pc:sldMk cId="94845841" sldId="344"/>
            <ac:inkMk id="9" creationId="{0BC45449-E7AD-4021-8BEF-BFC559D2FC80}"/>
          </ac:inkMkLst>
        </pc:inkChg>
        <pc:inkChg chg="add del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0" creationId="{6E2E6125-5462-439B-B767-56041C13273F}"/>
          </ac:inkMkLst>
        </pc:inkChg>
        <pc:inkChg chg="add del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1" creationId="{4989F4B2-8B2D-4502-B782-6F28E3DAD06B}"/>
          </ac:inkMkLst>
        </pc:inkChg>
        <pc:inkChg chg="add del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2" creationId="{7BEC0FCF-7E02-4172-9289-9DC6E2AB4E2F}"/>
          </ac:inkMkLst>
        </pc:inkChg>
        <pc:inkChg chg="add del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3" creationId="{6561947A-D1A2-4363-A0C2-3C189B117287}"/>
          </ac:inkMkLst>
        </pc:inkChg>
        <pc:inkChg chg="add">
          <ac:chgData name="Viet Anh Nguyen" userId="b95f61ff061388d5" providerId="LiveId" clId="{365AB353-4AB0-48AF-A7AE-D4BD8981FA8C}" dt="2022-03-07T06:46:30.787" v="2281" actId="9405"/>
          <ac:inkMkLst>
            <pc:docMk/>
            <pc:sldMk cId="94845841" sldId="344"/>
            <ac:inkMk id="14" creationId="{8A94DF8A-D346-4320-BC25-51BF4C195FD2}"/>
          </ac:inkMkLst>
        </pc:inkChg>
        <pc:inkChg chg="add">
          <ac:chgData name="Viet Anh Nguyen" userId="b95f61ff061388d5" providerId="LiveId" clId="{365AB353-4AB0-48AF-A7AE-D4BD8981FA8C}" dt="2022-03-07T06:46:30.919" v="2282" actId="9405"/>
          <ac:inkMkLst>
            <pc:docMk/>
            <pc:sldMk cId="94845841" sldId="344"/>
            <ac:inkMk id="15" creationId="{8240B467-B87C-4941-B163-63C6E46F4901}"/>
          </ac:inkMkLst>
        </pc:inkChg>
        <pc:inkChg chg="add del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6" creationId="{48CCCA6F-C724-4225-89B4-9A290C0B3F18}"/>
          </ac:inkMkLst>
        </pc:inkChg>
        <pc:inkChg chg="add del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7" creationId="{A1DFC2E4-E26A-41CD-9C8D-64BEE95641E5}"/>
          </ac:inkMkLst>
        </pc:inkChg>
        <pc:inkChg chg="add del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8" creationId="{269AA5EE-5D46-4718-8C7E-AD5625B5D715}"/>
          </ac:inkMkLst>
        </pc:inkChg>
        <pc:inkChg chg="add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19" creationId="{46B40325-AAA7-4F72-804E-C50E81F863DA}"/>
          </ac:inkMkLst>
        </pc:inkChg>
        <pc:inkChg chg="add">
          <ac:chgData name="Viet Anh Nguyen" userId="b95f61ff061388d5" providerId="LiveId" clId="{365AB353-4AB0-48AF-A7AE-D4BD8981FA8C}" dt="2022-03-07T06:46:32.399" v="2286"/>
          <ac:inkMkLst>
            <pc:docMk/>
            <pc:sldMk cId="94845841" sldId="344"/>
            <ac:inkMk id="20" creationId="{DA81DD08-8FCB-44D8-B5AE-FECBE302B6C6}"/>
          </ac:inkMkLst>
        </pc:inkChg>
        <pc:inkChg chg="add del">
          <ac:chgData name="Viet Anh Nguyen" userId="b95f61ff061388d5" providerId="LiveId" clId="{365AB353-4AB0-48AF-A7AE-D4BD8981FA8C}" dt="2022-03-07T06:46:34.281" v="2289"/>
          <ac:inkMkLst>
            <pc:docMk/>
            <pc:sldMk cId="94845841" sldId="344"/>
            <ac:inkMk id="21" creationId="{69A2F995-C5E1-484B-91D8-CE44065DA457}"/>
          </ac:inkMkLst>
        </pc:inkChg>
        <pc:inkChg chg="add del">
          <ac:chgData name="Viet Anh Nguyen" userId="b95f61ff061388d5" providerId="LiveId" clId="{365AB353-4AB0-48AF-A7AE-D4BD8981FA8C}" dt="2022-03-07T06:46:34.281" v="2289"/>
          <ac:inkMkLst>
            <pc:docMk/>
            <pc:sldMk cId="94845841" sldId="344"/>
            <ac:inkMk id="22" creationId="{96259B50-5979-4E1A-8784-92D8930E4FE9}"/>
          </ac:inkMkLst>
        </pc:inkChg>
        <pc:inkChg chg="add">
          <ac:chgData name="Viet Anh Nguyen" userId="b95f61ff061388d5" providerId="LiveId" clId="{365AB353-4AB0-48AF-A7AE-D4BD8981FA8C}" dt="2022-03-07T06:46:34.281" v="2289"/>
          <ac:inkMkLst>
            <pc:docMk/>
            <pc:sldMk cId="94845841" sldId="344"/>
            <ac:inkMk id="23" creationId="{BC028833-34B1-4F50-A805-07C15FA55AA4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24" creationId="{D72DDAE6-7FE2-449B-AFF2-4A95EBBB06C8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25" creationId="{3D066FDA-AEC0-47FC-9FD0-79F61A385031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26" creationId="{EBA25F05-2CA8-47A7-AE18-98EDB72C1ADB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27" creationId="{ED562A53-B737-46DD-842E-5313367AC69B}"/>
          </ac:inkMkLst>
        </pc:inkChg>
        <pc:inkChg chg="add">
          <ac:chgData name="Viet Anh Nguyen" userId="b95f61ff061388d5" providerId="LiveId" clId="{365AB353-4AB0-48AF-A7AE-D4BD8981FA8C}" dt="2022-03-07T06:46:35.424" v="2294" actId="9405"/>
          <ac:inkMkLst>
            <pc:docMk/>
            <pc:sldMk cId="94845841" sldId="344"/>
            <ac:inkMk id="28" creationId="{E5BE0C05-788C-4BE0-8F91-666F933569D3}"/>
          </ac:inkMkLst>
        </pc:inkChg>
        <pc:inkChg chg="add">
          <ac:chgData name="Viet Anh Nguyen" userId="b95f61ff061388d5" providerId="LiveId" clId="{365AB353-4AB0-48AF-A7AE-D4BD8981FA8C}" dt="2022-03-07T06:46:35.551" v="2295" actId="9405"/>
          <ac:inkMkLst>
            <pc:docMk/>
            <pc:sldMk cId="94845841" sldId="344"/>
            <ac:inkMk id="29" creationId="{369C8C76-53B2-4DAB-A8A1-5307B2C10145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0" creationId="{DA262B39-0088-409B-A165-0252FCBDA844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1" creationId="{7445A3A7-B225-43C2-B5E1-201F74EE6D58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2" creationId="{B0A883C7-8C50-4605-AC69-D2BBB88981FE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3" creationId="{2BB6E90E-4C21-4E99-98E6-E1724E62A0BB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4" creationId="{F0D9283C-C39F-4654-949F-BAA0D26688AF}"/>
          </ac:inkMkLst>
        </pc:inkChg>
        <pc:inkChg chg="add del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5" creationId="{81229867-927E-4745-AE44-A8AAC4825965}"/>
          </ac:inkMkLst>
        </pc:inkChg>
        <pc:inkChg chg="add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6" creationId="{1A032E02-48A7-4A74-B0CD-671C8D717E69}"/>
          </ac:inkMkLst>
        </pc:inkChg>
        <pc:inkChg chg="add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7" creationId="{5D905A9A-00A7-45F5-9970-EB69BE5A4561}"/>
          </ac:inkMkLst>
        </pc:inkChg>
        <pc:inkChg chg="add">
          <ac:chgData name="Viet Anh Nguyen" userId="b95f61ff061388d5" providerId="LiveId" clId="{365AB353-4AB0-48AF-A7AE-D4BD8981FA8C}" dt="2022-03-07T06:46:38.020" v="2302"/>
          <ac:inkMkLst>
            <pc:docMk/>
            <pc:sldMk cId="94845841" sldId="344"/>
            <ac:inkMk id="38" creationId="{5E0F9C07-79C9-431D-B297-E794B7B5ECF4}"/>
          </ac:inkMkLst>
        </pc:inkChg>
        <pc:inkChg chg="add del">
          <ac:chgData name="Viet Anh Nguyen" userId="b95f61ff061388d5" providerId="LiveId" clId="{365AB353-4AB0-48AF-A7AE-D4BD8981FA8C}" dt="2022-03-07T06:46:40.215" v="2306"/>
          <ac:inkMkLst>
            <pc:docMk/>
            <pc:sldMk cId="94845841" sldId="344"/>
            <ac:inkMk id="39" creationId="{17DE59C8-9602-4C9C-BE04-E50D5CC4B0BC}"/>
          </ac:inkMkLst>
        </pc:inkChg>
        <pc:inkChg chg="add del">
          <ac:chgData name="Viet Anh Nguyen" userId="b95f61ff061388d5" providerId="LiveId" clId="{365AB353-4AB0-48AF-A7AE-D4BD8981FA8C}" dt="2022-03-07T06:46:40.215" v="2306"/>
          <ac:inkMkLst>
            <pc:docMk/>
            <pc:sldMk cId="94845841" sldId="344"/>
            <ac:inkMk id="40" creationId="{5785DB48-29F4-4C84-ACF3-5828369AACDD}"/>
          </ac:inkMkLst>
        </pc:inkChg>
        <pc:inkChg chg="add del">
          <ac:chgData name="Viet Anh Nguyen" userId="b95f61ff061388d5" providerId="LiveId" clId="{365AB353-4AB0-48AF-A7AE-D4BD8981FA8C}" dt="2022-03-07T06:46:40.215" v="2306"/>
          <ac:inkMkLst>
            <pc:docMk/>
            <pc:sldMk cId="94845841" sldId="344"/>
            <ac:inkMk id="41" creationId="{322BFD4F-2C70-4497-843C-553C003C3B5F}"/>
          </ac:inkMkLst>
        </pc:inkChg>
        <pc:inkChg chg="add del">
          <ac:chgData name="Viet Anh Nguyen" userId="b95f61ff061388d5" providerId="LiveId" clId="{365AB353-4AB0-48AF-A7AE-D4BD8981FA8C}" dt="2022-03-07T06:46:41.847" v="2311"/>
          <ac:inkMkLst>
            <pc:docMk/>
            <pc:sldMk cId="94845841" sldId="344"/>
            <ac:inkMk id="42" creationId="{9ADCAC17-22F4-4E84-911E-B31180948346}"/>
          </ac:inkMkLst>
        </pc:inkChg>
        <pc:inkChg chg="add del">
          <ac:chgData name="Viet Anh Nguyen" userId="b95f61ff061388d5" providerId="LiveId" clId="{365AB353-4AB0-48AF-A7AE-D4BD8981FA8C}" dt="2022-03-07T06:46:41.847" v="2311"/>
          <ac:inkMkLst>
            <pc:docMk/>
            <pc:sldMk cId="94845841" sldId="344"/>
            <ac:inkMk id="43" creationId="{8847AC8E-D173-4CB5-9B97-48298972C739}"/>
          </ac:inkMkLst>
        </pc:inkChg>
        <pc:inkChg chg="add del">
          <ac:chgData name="Viet Anh Nguyen" userId="b95f61ff061388d5" providerId="LiveId" clId="{365AB353-4AB0-48AF-A7AE-D4BD8981FA8C}" dt="2022-03-07T06:46:41.847" v="2311"/>
          <ac:inkMkLst>
            <pc:docMk/>
            <pc:sldMk cId="94845841" sldId="344"/>
            <ac:inkMk id="44" creationId="{825DFEA3-8C27-41DB-865E-BC2E06663A62}"/>
          </ac:inkMkLst>
        </pc:inkChg>
        <pc:inkChg chg="add del">
          <ac:chgData name="Viet Anh Nguyen" userId="b95f61ff061388d5" providerId="LiveId" clId="{365AB353-4AB0-48AF-A7AE-D4BD8981FA8C}" dt="2022-03-07T06:46:41.847" v="2311"/>
          <ac:inkMkLst>
            <pc:docMk/>
            <pc:sldMk cId="94845841" sldId="344"/>
            <ac:inkMk id="45" creationId="{DEB6C03A-30CA-4D43-9509-071C024ADB9A}"/>
          </ac:inkMkLst>
        </pc:inkChg>
        <pc:inkChg chg="add del">
          <ac:chgData name="Viet Anh Nguyen" userId="b95f61ff061388d5" providerId="LiveId" clId="{365AB353-4AB0-48AF-A7AE-D4BD8981FA8C}" dt="2022-03-07T06:46:41.847" v="2311"/>
          <ac:inkMkLst>
            <pc:docMk/>
            <pc:sldMk cId="94845841" sldId="344"/>
            <ac:inkMk id="46" creationId="{8926AE5E-BE4D-4947-84C6-766F673CE424}"/>
          </ac:inkMkLst>
        </pc:inkChg>
        <pc:inkChg chg="add">
          <ac:chgData name="Viet Anh Nguyen" userId="b95f61ff061388d5" providerId="LiveId" clId="{365AB353-4AB0-48AF-A7AE-D4BD8981FA8C}" dt="2022-03-07T06:46:41.847" v="2311"/>
          <ac:inkMkLst>
            <pc:docMk/>
            <pc:sldMk cId="94845841" sldId="344"/>
            <ac:inkMk id="47" creationId="{6E858380-C928-4A8A-9864-61D5333E84BE}"/>
          </ac:inkMkLst>
        </pc:inkChg>
        <pc:inkChg chg="add del">
          <ac:chgData name="Viet Anh Nguyen" userId="b95f61ff061388d5" providerId="LiveId" clId="{365AB353-4AB0-48AF-A7AE-D4BD8981FA8C}" dt="2022-03-07T06:46:44.972" v="2317"/>
          <ac:inkMkLst>
            <pc:docMk/>
            <pc:sldMk cId="94845841" sldId="344"/>
            <ac:inkMk id="48" creationId="{0446F6CF-AB57-42C6-A03C-C88DA63B2C03}"/>
          </ac:inkMkLst>
        </pc:inkChg>
        <pc:inkChg chg="add del">
          <ac:chgData name="Viet Anh Nguyen" userId="b95f61ff061388d5" providerId="LiveId" clId="{365AB353-4AB0-48AF-A7AE-D4BD8981FA8C}" dt="2022-03-07T06:46:44.972" v="2317"/>
          <ac:inkMkLst>
            <pc:docMk/>
            <pc:sldMk cId="94845841" sldId="344"/>
            <ac:inkMk id="49" creationId="{20517A9C-625D-4361-9AC7-F2E4EABE5CF2}"/>
          </ac:inkMkLst>
        </pc:inkChg>
        <pc:inkChg chg="add">
          <ac:chgData name="Viet Anh Nguyen" userId="b95f61ff061388d5" providerId="LiveId" clId="{365AB353-4AB0-48AF-A7AE-D4BD8981FA8C}" dt="2022-03-07T06:46:43.521" v="2314" actId="9405"/>
          <ac:inkMkLst>
            <pc:docMk/>
            <pc:sldMk cId="94845841" sldId="344"/>
            <ac:inkMk id="50" creationId="{FE2F6F9B-178E-41E4-8BC2-9BBB2A0DD88D}"/>
          </ac:inkMkLst>
        </pc:inkChg>
        <pc:inkChg chg="add">
          <ac:chgData name="Viet Anh Nguyen" userId="b95f61ff061388d5" providerId="LiveId" clId="{365AB353-4AB0-48AF-A7AE-D4BD8981FA8C}" dt="2022-03-07T06:46:43.804" v="2315" actId="9405"/>
          <ac:inkMkLst>
            <pc:docMk/>
            <pc:sldMk cId="94845841" sldId="344"/>
            <ac:inkMk id="51" creationId="{0818E126-5B37-4DB4-A80F-3867EDDCC9DF}"/>
          </ac:inkMkLst>
        </pc:inkChg>
        <pc:inkChg chg="add">
          <ac:chgData name="Viet Anh Nguyen" userId="b95f61ff061388d5" providerId="LiveId" clId="{365AB353-4AB0-48AF-A7AE-D4BD8981FA8C}" dt="2022-03-07T06:46:43.988" v="2316" actId="9405"/>
          <ac:inkMkLst>
            <pc:docMk/>
            <pc:sldMk cId="94845841" sldId="344"/>
            <ac:inkMk id="52" creationId="{4E44BF66-57CD-41B2-AEBB-9B9024478FA0}"/>
          </ac:inkMkLst>
        </pc:inkChg>
        <pc:inkChg chg="add">
          <ac:chgData name="Viet Anh Nguyen" userId="b95f61ff061388d5" providerId="LiveId" clId="{365AB353-4AB0-48AF-A7AE-D4BD8981FA8C}" dt="2022-03-07T06:46:44.972" v="2317"/>
          <ac:inkMkLst>
            <pc:docMk/>
            <pc:sldMk cId="94845841" sldId="344"/>
            <ac:inkMk id="53" creationId="{555E85F0-33A7-4165-9730-BD6F55049B86}"/>
          </ac:inkMkLst>
        </pc:inkChg>
        <pc:inkChg chg="add del">
          <ac:chgData name="Viet Anh Nguyen" userId="b95f61ff061388d5" providerId="LiveId" clId="{365AB353-4AB0-48AF-A7AE-D4BD8981FA8C}" dt="2022-03-07T06:46:52.709" v="2322"/>
          <ac:inkMkLst>
            <pc:docMk/>
            <pc:sldMk cId="94845841" sldId="344"/>
            <ac:inkMk id="54" creationId="{88D02EF0-C6DF-445D-BC0E-BBC7CA5525B7}"/>
          </ac:inkMkLst>
        </pc:inkChg>
        <pc:inkChg chg="add del">
          <ac:chgData name="Viet Anh Nguyen" userId="b95f61ff061388d5" providerId="LiveId" clId="{365AB353-4AB0-48AF-A7AE-D4BD8981FA8C}" dt="2022-03-07T06:46:52.709" v="2322"/>
          <ac:inkMkLst>
            <pc:docMk/>
            <pc:sldMk cId="94845841" sldId="344"/>
            <ac:inkMk id="55" creationId="{83F8A243-D57D-4724-9A3C-97B49462CCB8}"/>
          </ac:inkMkLst>
        </pc:inkChg>
        <pc:inkChg chg="add del">
          <ac:chgData name="Viet Anh Nguyen" userId="b95f61ff061388d5" providerId="LiveId" clId="{365AB353-4AB0-48AF-A7AE-D4BD8981FA8C}" dt="2022-03-07T06:46:52.709" v="2322"/>
          <ac:inkMkLst>
            <pc:docMk/>
            <pc:sldMk cId="94845841" sldId="344"/>
            <ac:inkMk id="56" creationId="{61D0ED7E-2220-49DC-AEE6-5C890B0154C3}"/>
          </ac:inkMkLst>
        </pc:inkChg>
        <pc:inkChg chg="add del">
          <ac:chgData name="Viet Anh Nguyen" userId="b95f61ff061388d5" providerId="LiveId" clId="{365AB353-4AB0-48AF-A7AE-D4BD8981FA8C}" dt="2022-03-07T06:46:52.709" v="2322"/>
          <ac:inkMkLst>
            <pc:docMk/>
            <pc:sldMk cId="94845841" sldId="344"/>
            <ac:inkMk id="57" creationId="{A45B8072-13DA-4C9B-8551-67314E474879}"/>
          </ac:inkMkLst>
        </pc:inkChg>
        <pc:inkChg chg="add">
          <ac:chgData name="Viet Anh Nguyen" userId="b95f61ff061388d5" providerId="LiveId" clId="{365AB353-4AB0-48AF-A7AE-D4BD8981FA8C}" dt="2022-03-07T06:46:52.709" v="2322"/>
          <ac:inkMkLst>
            <pc:docMk/>
            <pc:sldMk cId="94845841" sldId="344"/>
            <ac:inkMk id="58" creationId="{57A3635A-54E7-4CE5-A210-31AB2E8A5817}"/>
          </ac:inkMkLst>
        </pc:inkChg>
        <pc:inkChg chg="add del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59" creationId="{95F753DA-1865-4095-917B-5F56126E306F}"/>
          </ac:inkMkLst>
        </pc:inkChg>
        <pc:inkChg chg="add del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0" creationId="{0E2C20F9-9C39-4A91-9980-91FA70402961}"/>
          </ac:inkMkLst>
        </pc:inkChg>
        <pc:inkChg chg="add del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1" creationId="{C6E36DDD-2A8E-4AAA-B2E1-91A67FFAD871}"/>
          </ac:inkMkLst>
        </pc:inkChg>
        <pc:inkChg chg="add del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2" creationId="{A63C0B58-6EC8-4883-8D7B-D73D7707A043}"/>
          </ac:inkMkLst>
        </pc:inkChg>
        <pc:inkChg chg="add del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3" creationId="{ACAB7E9D-9967-4373-9F74-C474590B86DE}"/>
          </ac:inkMkLst>
        </pc:inkChg>
        <pc:inkChg chg="add del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4" creationId="{982C58B7-65C3-4FEC-9665-6E1C6886D295}"/>
          </ac:inkMkLst>
        </pc:inkChg>
        <pc:inkChg chg="add del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5" creationId="{D14C03D1-6407-4CAE-B7F5-63131436F366}"/>
          </ac:inkMkLst>
        </pc:inkChg>
        <pc:inkChg chg="add">
          <ac:chgData name="Viet Anh Nguyen" userId="b95f61ff061388d5" providerId="LiveId" clId="{365AB353-4AB0-48AF-A7AE-D4BD8981FA8C}" dt="2022-03-07T06:47:03.789" v="2330" actId="9405"/>
          <ac:inkMkLst>
            <pc:docMk/>
            <pc:sldMk cId="94845841" sldId="344"/>
            <ac:inkMk id="66" creationId="{A69E13F2-1DE3-499C-B748-9702D6240227}"/>
          </ac:inkMkLst>
        </pc:inkChg>
        <pc:inkChg chg="add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7" creationId="{8E6C0EDB-C0DC-4263-8527-092E074B4320}"/>
          </ac:inkMkLst>
        </pc:inkChg>
        <pc:inkChg chg="add">
          <ac:chgData name="Viet Anh Nguyen" userId="b95f61ff061388d5" providerId="LiveId" clId="{365AB353-4AB0-48AF-A7AE-D4BD8981FA8C}" dt="2022-03-07T06:47:04.788" v="2331"/>
          <ac:inkMkLst>
            <pc:docMk/>
            <pc:sldMk cId="94845841" sldId="344"/>
            <ac:inkMk id="68" creationId="{CEB745FA-F758-4A9E-B537-5A93853102D4}"/>
          </ac:inkMkLst>
        </pc:inkChg>
        <pc:inkChg chg="add">
          <ac:chgData name="Viet Anh Nguyen" userId="b95f61ff061388d5" providerId="LiveId" clId="{365AB353-4AB0-48AF-A7AE-D4BD8981FA8C}" dt="2022-03-07T06:47:05.642" v="2332" actId="9405"/>
          <ac:inkMkLst>
            <pc:docMk/>
            <pc:sldMk cId="94845841" sldId="344"/>
            <ac:inkMk id="69" creationId="{2908ACB3-9A11-4919-8CFE-0C60724FDECE}"/>
          </ac:inkMkLst>
        </pc:inkChg>
        <pc:inkChg chg="add del">
          <ac:chgData name="Viet Anh Nguyen" userId="b95f61ff061388d5" providerId="LiveId" clId="{365AB353-4AB0-48AF-A7AE-D4BD8981FA8C}" dt="2022-03-07T06:47:07.600" v="2335"/>
          <ac:inkMkLst>
            <pc:docMk/>
            <pc:sldMk cId="94845841" sldId="344"/>
            <ac:inkMk id="70" creationId="{67197DAB-01B4-4089-BF03-4E469643FE0E}"/>
          </ac:inkMkLst>
        </pc:inkChg>
        <pc:inkChg chg="add del">
          <ac:chgData name="Viet Anh Nguyen" userId="b95f61ff061388d5" providerId="LiveId" clId="{365AB353-4AB0-48AF-A7AE-D4BD8981FA8C}" dt="2022-03-07T06:47:07.600" v="2335"/>
          <ac:inkMkLst>
            <pc:docMk/>
            <pc:sldMk cId="94845841" sldId="344"/>
            <ac:inkMk id="71" creationId="{0BF46690-CD17-4B85-AEC6-115CC888F497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2" creationId="{EA1C19ED-659B-4459-BE90-737E1CEF7E36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3" creationId="{6885BCED-BE76-4B5E-9537-F034AF0C3328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4" creationId="{D82A4679-45C3-45F3-ACBB-0DB0A9287B37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5" creationId="{F1820252-BD65-43F9-A26D-8630F9171669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6" creationId="{AE0168AD-C917-44F8-9428-C29B598F610A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7" creationId="{18D71403-8B37-45DC-956D-F030CABE35C2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8" creationId="{DA5A2A46-67D7-48F7-9B7B-5C616B0F2B8D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79" creationId="{467FFBE9-6F4C-4D81-8324-8B67E5C00F87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80" creationId="{4572BB0A-23BD-4455-A27C-629AE4E1FF35}"/>
          </ac:inkMkLst>
        </pc:inkChg>
        <pc:inkChg chg="add del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81" creationId="{2CFEC031-DE11-4446-8979-FBB91510826F}"/>
          </ac:inkMkLst>
        </pc:inkChg>
        <pc:inkChg chg="add">
          <ac:chgData name="Viet Anh Nguyen" userId="b95f61ff061388d5" providerId="LiveId" clId="{365AB353-4AB0-48AF-A7AE-D4BD8981FA8C}" dt="2022-03-07T06:47:11.149" v="2345"/>
          <ac:inkMkLst>
            <pc:docMk/>
            <pc:sldMk cId="94845841" sldId="344"/>
            <ac:inkMk id="82" creationId="{BB8253AE-8FF5-4A8F-B737-686C04947FC1}"/>
          </ac:inkMkLst>
        </pc:inkChg>
        <pc:inkChg chg="add">
          <ac:chgData name="Viet Anh Nguyen" userId="b95f61ff061388d5" providerId="LiveId" clId="{365AB353-4AB0-48AF-A7AE-D4BD8981FA8C}" dt="2022-03-07T06:47:11.783" v="2346" actId="9405"/>
          <ac:inkMkLst>
            <pc:docMk/>
            <pc:sldMk cId="94845841" sldId="344"/>
            <ac:inkMk id="83" creationId="{18A60521-D599-4AD3-8E02-9614052EBE23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84" creationId="{038BCC32-585E-4A05-846E-FF0DFB82150D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85" creationId="{5163040B-E915-4C5C-BD04-F7D18341EB71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86" creationId="{458DA02A-A526-43A6-8D8A-402CA055CB2E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87" creationId="{7C988F2D-41EE-41FC-B4F9-42422B7F4EE6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88" creationId="{ED8342C8-C575-4218-8C1B-32A2301BCDE9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89" creationId="{BACB1B6F-D5B1-473B-851C-256BCD4C329F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0" creationId="{135899C3-2EE0-4EC3-B288-B59EE36346E9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1" creationId="{AA3215C6-4B82-423D-8D4F-FF9E2383A950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2" creationId="{D8F92058-36DD-4B5A-866D-21DFB592B38C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3" creationId="{3235BE35-E4DB-44E1-A6F0-1CEFD054B61A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4" creationId="{6157E197-3A0E-4BC1-BFDB-14AD0142C4A7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5" creationId="{2870C40D-6E4D-4864-8C50-BD0175E0726B}"/>
          </ac:inkMkLst>
        </pc:inkChg>
        <pc:inkChg chg="add del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6" creationId="{E6277D59-4169-4E06-A632-312D1AA243AA}"/>
          </ac:inkMkLst>
        </pc:inkChg>
        <pc:inkChg chg="add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7" creationId="{B7C5FB87-D053-4B5C-A1D9-03B75CB69E80}"/>
          </ac:inkMkLst>
        </pc:inkChg>
        <pc:inkChg chg="add">
          <ac:chgData name="Viet Anh Nguyen" userId="b95f61ff061388d5" providerId="LiveId" clId="{365AB353-4AB0-48AF-A7AE-D4BD8981FA8C}" dt="2022-03-07T06:47:17.257" v="2360"/>
          <ac:inkMkLst>
            <pc:docMk/>
            <pc:sldMk cId="94845841" sldId="344"/>
            <ac:inkMk id="98" creationId="{BAAF8865-F3C2-49A1-918D-5053AFB07BAA}"/>
          </ac:inkMkLst>
        </pc:inkChg>
        <pc:inkChg chg="add del">
          <ac:chgData name="Viet Anh Nguyen" userId="b95f61ff061388d5" providerId="LiveId" clId="{365AB353-4AB0-48AF-A7AE-D4BD8981FA8C}" dt="2022-03-07T06:47:21.705" v="2367"/>
          <ac:inkMkLst>
            <pc:docMk/>
            <pc:sldMk cId="94845841" sldId="344"/>
            <ac:inkMk id="99" creationId="{62412E8E-13EA-47CE-826F-696AECA06612}"/>
          </ac:inkMkLst>
        </pc:inkChg>
        <pc:inkChg chg="add del">
          <ac:chgData name="Viet Anh Nguyen" userId="b95f61ff061388d5" providerId="LiveId" clId="{365AB353-4AB0-48AF-A7AE-D4BD8981FA8C}" dt="2022-03-07T06:47:21.705" v="2367"/>
          <ac:inkMkLst>
            <pc:docMk/>
            <pc:sldMk cId="94845841" sldId="344"/>
            <ac:inkMk id="100" creationId="{CDC9C041-2444-4769-AD9B-2A27A7E7AA90}"/>
          </ac:inkMkLst>
        </pc:inkChg>
        <pc:inkChg chg="add del">
          <ac:chgData name="Viet Anh Nguyen" userId="b95f61ff061388d5" providerId="LiveId" clId="{365AB353-4AB0-48AF-A7AE-D4BD8981FA8C}" dt="2022-03-07T06:47:21.705" v="2367"/>
          <ac:inkMkLst>
            <pc:docMk/>
            <pc:sldMk cId="94845841" sldId="344"/>
            <ac:inkMk id="101" creationId="{B8B427A2-A30C-4CEE-BC9D-E61447B8E2E7}"/>
          </ac:inkMkLst>
        </pc:inkChg>
        <pc:inkChg chg="add del">
          <ac:chgData name="Viet Anh Nguyen" userId="b95f61ff061388d5" providerId="LiveId" clId="{365AB353-4AB0-48AF-A7AE-D4BD8981FA8C}" dt="2022-03-07T06:47:21.705" v="2367"/>
          <ac:inkMkLst>
            <pc:docMk/>
            <pc:sldMk cId="94845841" sldId="344"/>
            <ac:inkMk id="102" creationId="{092711B8-7947-4575-AF01-23C5B6D1B84C}"/>
          </ac:inkMkLst>
        </pc:inkChg>
        <pc:inkChg chg="add">
          <ac:chgData name="Viet Anh Nguyen" userId="b95f61ff061388d5" providerId="LiveId" clId="{365AB353-4AB0-48AF-A7AE-D4BD8981FA8C}" dt="2022-03-07T06:47:20.848" v="2365" actId="9405"/>
          <ac:inkMkLst>
            <pc:docMk/>
            <pc:sldMk cId="94845841" sldId="344"/>
            <ac:inkMk id="103" creationId="{E144BD85-CCC6-47DA-ACA7-9023373D74D7}"/>
          </ac:inkMkLst>
        </pc:inkChg>
        <pc:inkChg chg="add">
          <ac:chgData name="Viet Anh Nguyen" userId="b95f61ff061388d5" providerId="LiveId" clId="{365AB353-4AB0-48AF-A7AE-D4BD8981FA8C}" dt="2022-03-07T06:47:21.013" v="2366" actId="9405"/>
          <ac:inkMkLst>
            <pc:docMk/>
            <pc:sldMk cId="94845841" sldId="344"/>
            <ac:inkMk id="104" creationId="{0D89C5CA-B6C2-4BB7-85A7-A6E01B5A8B5B}"/>
          </ac:inkMkLst>
        </pc:inkChg>
        <pc:inkChg chg="add">
          <ac:chgData name="Viet Anh Nguyen" userId="b95f61ff061388d5" providerId="LiveId" clId="{365AB353-4AB0-48AF-A7AE-D4BD8981FA8C}" dt="2022-03-07T06:47:21.705" v="2367"/>
          <ac:inkMkLst>
            <pc:docMk/>
            <pc:sldMk cId="94845841" sldId="344"/>
            <ac:inkMk id="105" creationId="{0CF04337-7F78-48E9-A630-925E9A780EF0}"/>
          </ac:inkMkLst>
        </pc:inkChg>
        <pc:inkChg chg="add del">
          <ac:chgData name="Viet Anh Nguyen" userId="b95f61ff061388d5" providerId="LiveId" clId="{365AB353-4AB0-48AF-A7AE-D4BD8981FA8C}" dt="2022-03-07T06:47:23.934" v="2371"/>
          <ac:inkMkLst>
            <pc:docMk/>
            <pc:sldMk cId="94845841" sldId="344"/>
            <ac:inkMk id="106" creationId="{BBB77017-0D8F-4438-99EA-1666D4331440}"/>
          </ac:inkMkLst>
        </pc:inkChg>
        <pc:inkChg chg="add del">
          <ac:chgData name="Viet Anh Nguyen" userId="b95f61ff061388d5" providerId="LiveId" clId="{365AB353-4AB0-48AF-A7AE-D4BD8981FA8C}" dt="2022-03-07T06:47:23.934" v="2371"/>
          <ac:inkMkLst>
            <pc:docMk/>
            <pc:sldMk cId="94845841" sldId="344"/>
            <ac:inkMk id="107" creationId="{C23BFB0A-AA9D-47D0-A239-C4F1A5E025C3}"/>
          </ac:inkMkLst>
        </pc:inkChg>
        <pc:inkChg chg="add del">
          <ac:chgData name="Viet Anh Nguyen" userId="b95f61ff061388d5" providerId="LiveId" clId="{365AB353-4AB0-48AF-A7AE-D4BD8981FA8C}" dt="2022-03-07T06:47:23.934" v="2371"/>
          <ac:inkMkLst>
            <pc:docMk/>
            <pc:sldMk cId="94845841" sldId="344"/>
            <ac:inkMk id="108" creationId="{241A631A-C14F-40ED-B0ED-E723F479F8F0}"/>
          </ac:inkMkLst>
        </pc:inkChg>
        <pc:inkChg chg="add del">
          <ac:chgData name="Viet Anh Nguyen" userId="b95f61ff061388d5" providerId="LiveId" clId="{365AB353-4AB0-48AF-A7AE-D4BD8981FA8C}" dt="2022-03-07T06:47:25.472" v="2373"/>
          <ac:inkMkLst>
            <pc:docMk/>
            <pc:sldMk cId="94845841" sldId="344"/>
            <ac:inkMk id="109" creationId="{41DE191D-2B00-45B1-90E9-A25C37B607B3}"/>
          </ac:inkMkLst>
        </pc:inkChg>
        <pc:inkChg chg="add del">
          <ac:chgData name="Viet Anh Nguyen" userId="b95f61ff061388d5" providerId="LiveId" clId="{365AB353-4AB0-48AF-A7AE-D4BD8981FA8C}" dt="2022-03-07T06:47:25.472" v="2373"/>
          <ac:inkMkLst>
            <pc:docMk/>
            <pc:sldMk cId="94845841" sldId="344"/>
            <ac:inkMk id="110" creationId="{4110C467-A4EE-4D40-B11A-693BAFFAB9A9}"/>
          </ac:inkMkLst>
        </pc:inkChg>
        <pc:inkChg chg="add del">
          <ac:chgData name="Viet Anh Nguyen" userId="b95f61ff061388d5" providerId="LiveId" clId="{365AB353-4AB0-48AF-A7AE-D4BD8981FA8C}" dt="2022-03-07T06:47:26.965" v="2375"/>
          <ac:inkMkLst>
            <pc:docMk/>
            <pc:sldMk cId="94845841" sldId="344"/>
            <ac:inkMk id="111" creationId="{92D539C8-3E24-42A7-860A-B1FA541D2224}"/>
          </ac:inkMkLst>
        </pc:inkChg>
        <pc:inkChg chg="add del">
          <ac:chgData name="Viet Anh Nguyen" userId="b95f61ff061388d5" providerId="LiveId" clId="{365AB353-4AB0-48AF-A7AE-D4BD8981FA8C}" dt="2022-03-07T06:47:26.965" v="2375"/>
          <ac:inkMkLst>
            <pc:docMk/>
            <pc:sldMk cId="94845841" sldId="344"/>
            <ac:inkMk id="112" creationId="{AF4E017E-74A3-46B9-9D8F-AFE46A30765E}"/>
          </ac:inkMkLst>
        </pc:inkChg>
        <pc:inkChg chg="add">
          <ac:chgData name="Viet Anh Nguyen" userId="b95f61ff061388d5" providerId="LiveId" clId="{365AB353-4AB0-48AF-A7AE-D4BD8981FA8C}" dt="2022-03-07T06:47:26.965" v="2375"/>
          <ac:inkMkLst>
            <pc:docMk/>
            <pc:sldMk cId="94845841" sldId="344"/>
            <ac:inkMk id="113" creationId="{D2232363-1367-4D0E-A910-C7283D3E642D}"/>
          </ac:inkMkLst>
        </pc:inkChg>
        <pc:inkChg chg="add del">
          <ac:chgData name="Viet Anh Nguyen" userId="b95f61ff061388d5" providerId="LiveId" clId="{365AB353-4AB0-48AF-A7AE-D4BD8981FA8C}" dt="2022-03-07T06:47:31.983" v="2378"/>
          <ac:inkMkLst>
            <pc:docMk/>
            <pc:sldMk cId="94845841" sldId="344"/>
            <ac:inkMk id="114" creationId="{B87C7492-324A-49C4-9C58-F5AE4C4BC60E}"/>
          </ac:inkMkLst>
        </pc:inkChg>
        <pc:inkChg chg="add del">
          <ac:chgData name="Viet Anh Nguyen" userId="b95f61ff061388d5" providerId="LiveId" clId="{365AB353-4AB0-48AF-A7AE-D4BD8981FA8C}" dt="2022-03-07T06:47:31.983" v="2378"/>
          <ac:inkMkLst>
            <pc:docMk/>
            <pc:sldMk cId="94845841" sldId="344"/>
            <ac:inkMk id="115" creationId="{8292AA7D-D0FA-4008-8D99-3CC439F5A25D}"/>
          </ac:inkMkLst>
        </pc:inkChg>
        <pc:inkChg chg="add del">
          <ac:chgData name="Viet Anh Nguyen" userId="b95f61ff061388d5" providerId="LiveId" clId="{365AB353-4AB0-48AF-A7AE-D4BD8981FA8C}" dt="2022-03-07T06:47:34.334" v="2383"/>
          <ac:inkMkLst>
            <pc:docMk/>
            <pc:sldMk cId="94845841" sldId="344"/>
            <ac:inkMk id="116" creationId="{410A2F04-696C-4087-96E9-CF2F80DF82F8}"/>
          </ac:inkMkLst>
        </pc:inkChg>
        <pc:inkChg chg="add del">
          <ac:chgData name="Viet Anh Nguyen" userId="b95f61ff061388d5" providerId="LiveId" clId="{365AB353-4AB0-48AF-A7AE-D4BD8981FA8C}" dt="2022-03-07T06:47:34.334" v="2383"/>
          <ac:inkMkLst>
            <pc:docMk/>
            <pc:sldMk cId="94845841" sldId="344"/>
            <ac:inkMk id="117" creationId="{1054C2E6-B831-4269-999C-9B22F9E77BB6}"/>
          </ac:inkMkLst>
        </pc:inkChg>
        <pc:inkChg chg="add del">
          <ac:chgData name="Viet Anh Nguyen" userId="b95f61ff061388d5" providerId="LiveId" clId="{365AB353-4AB0-48AF-A7AE-D4BD8981FA8C}" dt="2022-03-07T06:47:34.334" v="2383"/>
          <ac:inkMkLst>
            <pc:docMk/>
            <pc:sldMk cId="94845841" sldId="344"/>
            <ac:inkMk id="118" creationId="{24371886-458C-4B8F-A06B-24EACB495535}"/>
          </ac:inkMkLst>
        </pc:inkChg>
        <pc:inkChg chg="add del">
          <ac:chgData name="Viet Anh Nguyen" userId="b95f61ff061388d5" providerId="LiveId" clId="{365AB353-4AB0-48AF-A7AE-D4BD8981FA8C}" dt="2022-03-07T06:47:34.334" v="2383"/>
          <ac:inkMkLst>
            <pc:docMk/>
            <pc:sldMk cId="94845841" sldId="344"/>
            <ac:inkMk id="119" creationId="{D0D49495-13A4-4DA0-8CCC-53F0396FF95B}"/>
          </ac:inkMkLst>
        </pc:inkChg>
        <pc:inkChg chg="add del">
          <ac:chgData name="Viet Anh Nguyen" userId="b95f61ff061388d5" providerId="LiveId" clId="{365AB353-4AB0-48AF-A7AE-D4BD8981FA8C}" dt="2022-03-07T06:47:34.334" v="2383"/>
          <ac:inkMkLst>
            <pc:docMk/>
            <pc:sldMk cId="94845841" sldId="344"/>
            <ac:inkMk id="120" creationId="{99923147-B054-49DA-86F0-06D419AA7F8B}"/>
          </ac:inkMkLst>
        </pc:inkChg>
        <pc:inkChg chg="add del">
          <ac:chgData name="Viet Anh Nguyen" userId="b95f61ff061388d5" providerId="LiveId" clId="{365AB353-4AB0-48AF-A7AE-D4BD8981FA8C}" dt="2022-03-07T06:47:37.540" v="2385"/>
          <ac:inkMkLst>
            <pc:docMk/>
            <pc:sldMk cId="94845841" sldId="344"/>
            <ac:inkMk id="121" creationId="{E4B67CE0-F915-45C2-A371-25E885FF2268}"/>
          </ac:inkMkLst>
        </pc:inkChg>
        <pc:inkChg chg="add del">
          <ac:chgData name="Viet Anh Nguyen" userId="b95f61ff061388d5" providerId="LiveId" clId="{365AB353-4AB0-48AF-A7AE-D4BD8981FA8C}" dt="2022-03-07T06:47:37.540" v="2385"/>
          <ac:inkMkLst>
            <pc:docMk/>
            <pc:sldMk cId="94845841" sldId="344"/>
            <ac:inkMk id="122" creationId="{78B95667-7D02-4A0A-90FA-6531596A54DE}"/>
          </ac:inkMkLst>
        </pc:inkChg>
        <pc:inkChg chg="add">
          <ac:chgData name="Viet Anh Nguyen" userId="b95f61ff061388d5" providerId="LiveId" clId="{365AB353-4AB0-48AF-A7AE-D4BD8981FA8C}" dt="2022-03-07T06:47:37.540" v="2385"/>
          <ac:inkMkLst>
            <pc:docMk/>
            <pc:sldMk cId="94845841" sldId="344"/>
            <ac:inkMk id="123" creationId="{7BEA650B-FCB9-48E8-87C4-793B7B267299}"/>
          </ac:inkMkLst>
        </pc:inkChg>
        <pc:inkChg chg="add del">
          <ac:chgData name="Viet Anh Nguyen" userId="b95f61ff061388d5" providerId="LiveId" clId="{365AB353-4AB0-48AF-A7AE-D4BD8981FA8C}" dt="2022-03-07T06:47:41.826" v="2390"/>
          <ac:inkMkLst>
            <pc:docMk/>
            <pc:sldMk cId="94845841" sldId="344"/>
            <ac:inkMk id="124" creationId="{D1C41737-1CEC-4FD9-96FE-C4AA92FE26D0}"/>
          </ac:inkMkLst>
        </pc:inkChg>
        <pc:inkChg chg="add del">
          <ac:chgData name="Viet Anh Nguyen" userId="b95f61ff061388d5" providerId="LiveId" clId="{365AB353-4AB0-48AF-A7AE-D4BD8981FA8C}" dt="2022-03-07T06:47:41.826" v="2390"/>
          <ac:inkMkLst>
            <pc:docMk/>
            <pc:sldMk cId="94845841" sldId="344"/>
            <ac:inkMk id="125" creationId="{F420D6D1-6F62-47D7-893F-4802EA842D37}"/>
          </ac:inkMkLst>
        </pc:inkChg>
        <pc:inkChg chg="add del">
          <ac:chgData name="Viet Anh Nguyen" userId="b95f61ff061388d5" providerId="LiveId" clId="{365AB353-4AB0-48AF-A7AE-D4BD8981FA8C}" dt="2022-03-07T06:47:41.826" v="2390"/>
          <ac:inkMkLst>
            <pc:docMk/>
            <pc:sldMk cId="94845841" sldId="344"/>
            <ac:inkMk id="126" creationId="{12BBC261-C3C6-4F1C-AB5F-2397BEE02574}"/>
          </ac:inkMkLst>
        </pc:inkChg>
        <pc:inkChg chg="add del">
          <ac:chgData name="Viet Anh Nguyen" userId="b95f61ff061388d5" providerId="LiveId" clId="{365AB353-4AB0-48AF-A7AE-D4BD8981FA8C}" dt="2022-03-07T06:47:41.826" v="2390"/>
          <ac:inkMkLst>
            <pc:docMk/>
            <pc:sldMk cId="94845841" sldId="344"/>
            <ac:inkMk id="127" creationId="{41505E7A-2B21-4C83-8E82-D5239CEC6C42}"/>
          </ac:inkMkLst>
        </pc:inkChg>
        <pc:inkChg chg="add del">
          <ac:chgData name="Viet Anh Nguyen" userId="b95f61ff061388d5" providerId="LiveId" clId="{365AB353-4AB0-48AF-A7AE-D4BD8981FA8C}" dt="2022-03-07T06:47:43.581" v="2394"/>
          <ac:inkMkLst>
            <pc:docMk/>
            <pc:sldMk cId="94845841" sldId="344"/>
            <ac:inkMk id="128" creationId="{13F8FC24-EC2D-4E82-93C8-8C39DDEB9A58}"/>
          </ac:inkMkLst>
        </pc:inkChg>
        <pc:inkChg chg="add del">
          <ac:chgData name="Viet Anh Nguyen" userId="b95f61ff061388d5" providerId="LiveId" clId="{365AB353-4AB0-48AF-A7AE-D4BD8981FA8C}" dt="2022-03-07T06:47:43.581" v="2394"/>
          <ac:inkMkLst>
            <pc:docMk/>
            <pc:sldMk cId="94845841" sldId="344"/>
            <ac:inkMk id="129" creationId="{2E9F5C97-41B9-44FF-9E45-3DF82F3FA3E6}"/>
          </ac:inkMkLst>
        </pc:inkChg>
        <pc:inkChg chg="add del">
          <ac:chgData name="Viet Anh Nguyen" userId="b95f61ff061388d5" providerId="LiveId" clId="{365AB353-4AB0-48AF-A7AE-D4BD8981FA8C}" dt="2022-03-07T06:47:43.581" v="2394"/>
          <ac:inkMkLst>
            <pc:docMk/>
            <pc:sldMk cId="94845841" sldId="344"/>
            <ac:inkMk id="130" creationId="{A8CBFC53-7043-4959-A3CF-47940F3923DB}"/>
          </ac:inkMkLst>
        </pc:inkChg>
        <pc:inkChg chg="add del">
          <ac:chgData name="Viet Anh Nguyen" userId="b95f61ff061388d5" providerId="LiveId" clId="{365AB353-4AB0-48AF-A7AE-D4BD8981FA8C}" dt="2022-03-07T06:47:43.581" v="2394"/>
          <ac:inkMkLst>
            <pc:docMk/>
            <pc:sldMk cId="94845841" sldId="344"/>
            <ac:inkMk id="131" creationId="{31995BEF-F248-4635-B881-63A6BA9AAC6C}"/>
          </ac:inkMkLst>
        </pc:inkChg>
        <pc:inkChg chg="add del">
          <ac:chgData name="Viet Anh Nguyen" userId="b95f61ff061388d5" providerId="LiveId" clId="{365AB353-4AB0-48AF-A7AE-D4BD8981FA8C}" dt="2022-03-07T06:47:46.795" v="2401"/>
          <ac:inkMkLst>
            <pc:docMk/>
            <pc:sldMk cId="94845841" sldId="344"/>
            <ac:inkMk id="132" creationId="{BE8B530B-1680-471D-9692-4042C3B9FD0D}"/>
          </ac:inkMkLst>
        </pc:inkChg>
        <pc:inkChg chg="add del">
          <ac:chgData name="Viet Anh Nguyen" userId="b95f61ff061388d5" providerId="LiveId" clId="{365AB353-4AB0-48AF-A7AE-D4BD8981FA8C}" dt="2022-03-07T06:47:46.795" v="2401"/>
          <ac:inkMkLst>
            <pc:docMk/>
            <pc:sldMk cId="94845841" sldId="344"/>
            <ac:inkMk id="133" creationId="{A5CE8C86-26F0-4799-8C6A-1EEBDBB4E1FF}"/>
          </ac:inkMkLst>
        </pc:inkChg>
        <pc:inkChg chg="add del">
          <ac:chgData name="Viet Anh Nguyen" userId="b95f61ff061388d5" providerId="LiveId" clId="{365AB353-4AB0-48AF-A7AE-D4BD8981FA8C}" dt="2022-03-07T06:47:46.795" v="2401"/>
          <ac:inkMkLst>
            <pc:docMk/>
            <pc:sldMk cId="94845841" sldId="344"/>
            <ac:inkMk id="134" creationId="{E25E9634-EED0-4C1C-8C98-B5C86D1D93A3}"/>
          </ac:inkMkLst>
        </pc:inkChg>
        <pc:inkChg chg="add del">
          <ac:chgData name="Viet Anh Nguyen" userId="b95f61ff061388d5" providerId="LiveId" clId="{365AB353-4AB0-48AF-A7AE-D4BD8981FA8C}" dt="2022-03-07T06:47:46.795" v="2401"/>
          <ac:inkMkLst>
            <pc:docMk/>
            <pc:sldMk cId="94845841" sldId="344"/>
            <ac:inkMk id="135" creationId="{99B302D4-3048-4A23-9C55-DDEEF544475B}"/>
          </ac:inkMkLst>
        </pc:inkChg>
        <pc:inkChg chg="add del">
          <ac:chgData name="Viet Anh Nguyen" userId="b95f61ff061388d5" providerId="LiveId" clId="{365AB353-4AB0-48AF-A7AE-D4BD8981FA8C}" dt="2022-03-07T06:47:46.795" v="2401"/>
          <ac:inkMkLst>
            <pc:docMk/>
            <pc:sldMk cId="94845841" sldId="344"/>
            <ac:inkMk id="136" creationId="{D2FAB957-7308-41B2-8897-C065FB0DE72E}"/>
          </ac:inkMkLst>
        </pc:inkChg>
        <pc:inkChg chg="add del">
          <ac:chgData name="Viet Anh Nguyen" userId="b95f61ff061388d5" providerId="LiveId" clId="{365AB353-4AB0-48AF-A7AE-D4BD8981FA8C}" dt="2022-03-07T06:47:46.795" v="2401"/>
          <ac:inkMkLst>
            <pc:docMk/>
            <pc:sldMk cId="94845841" sldId="344"/>
            <ac:inkMk id="137" creationId="{9725CE13-C2F5-4A84-A208-64032CAA1540}"/>
          </ac:inkMkLst>
        </pc:inkChg>
        <pc:inkChg chg="add del">
          <ac:chgData name="Viet Anh Nguyen" userId="b95f61ff061388d5" providerId="LiveId" clId="{365AB353-4AB0-48AF-A7AE-D4BD8981FA8C}" dt="2022-03-07T06:47:46.795" v="2401"/>
          <ac:inkMkLst>
            <pc:docMk/>
            <pc:sldMk cId="94845841" sldId="344"/>
            <ac:inkMk id="138" creationId="{40D17FEA-D539-4ED3-9631-5BAB34643B2F}"/>
          </ac:inkMkLst>
        </pc:inkChg>
        <pc:inkChg chg="add del">
          <ac:chgData name="Viet Anh Nguyen" userId="b95f61ff061388d5" providerId="LiveId" clId="{365AB353-4AB0-48AF-A7AE-D4BD8981FA8C}" dt="2022-03-07T06:47:48.262" v="2403"/>
          <ac:inkMkLst>
            <pc:docMk/>
            <pc:sldMk cId="94845841" sldId="344"/>
            <ac:inkMk id="139" creationId="{D214CBFF-B38C-404C-B675-D30147ECF970}"/>
          </ac:inkMkLst>
        </pc:inkChg>
        <pc:inkChg chg="add del">
          <ac:chgData name="Viet Anh Nguyen" userId="b95f61ff061388d5" providerId="LiveId" clId="{365AB353-4AB0-48AF-A7AE-D4BD8981FA8C}" dt="2022-03-07T06:47:48.262" v="2403"/>
          <ac:inkMkLst>
            <pc:docMk/>
            <pc:sldMk cId="94845841" sldId="344"/>
            <ac:inkMk id="140" creationId="{EEA251F1-E4EF-46B6-A60C-CCC6923AC29A}"/>
          </ac:inkMkLst>
        </pc:inkChg>
        <pc:inkChg chg="add del">
          <ac:chgData name="Viet Anh Nguyen" userId="b95f61ff061388d5" providerId="LiveId" clId="{365AB353-4AB0-48AF-A7AE-D4BD8981FA8C}" dt="2022-03-07T06:47:52.709" v="2409"/>
          <ac:inkMkLst>
            <pc:docMk/>
            <pc:sldMk cId="94845841" sldId="344"/>
            <ac:inkMk id="141" creationId="{FE1C4D05-128B-417B-B09D-A6833A80E032}"/>
          </ac:inkMkLst>
        </pc:inkChg>
        <pc:inkChg chg="add del">
          <ac:chgData name="Viet Anh Nguyen" userId="b95f61ff061388d5" providerId="LiveId" clId="{365AB353-4AB0-48AF-A7AE-D4BD8981FA8C}" dt="2022-03-07T06:47:52.709" v="2409"/>
          <ac:inkMkLst>
            <pc:docMk/>
            <pc:sldMk cId="94845841" sldId="344"/>
            <ac:inkMk id="142" creationId="{C324FEE5-3074-4D95-B2CE-401AE4FF2654}"/>
          </ac:inkMkLst>
        </pc:inkChg>
        <pc:inkChg chg="add del">
          <ac:chgData name="Viet Anh Nguyen" userId="b95f61ff061388d5" providerId="LiveId" clId="{365AB353-4AB0-48AF-A7AE-D4BD8981FA8C}" dt="2022-03-07T06:47:52.709" v="2409"/>
          <ac:inkMkLst>
            <pc:docMk/>
            <pc:sldMk cId="94845841" sldId="344"/>
            <ac:inkMk id="143" creationId="{FBC0760A-2F09-42AF-B383-8E7E62CA18D6}"/>
          </ac:inkMkLst>
        </pc:inkChg>
        <pc:inkChg chg="add del">
          <ac:chgData name="Viet Anh Nguyen" userId="b95f61ff061388d5" providerId="LiveId" clId="{365AB353-4AB0-48AF-A7AE-D4BD8981FA8C}" dt="2022-03-07T06:47:52.709" v="2409"/>
          <ac:inkMkLst>
            <pc:docMk/>
            <pc:sldMk cId="94845841" sldId="344"/>
            <ac:inkMk id="144" creationId="{2897A570-18D8-4088-BEEA-9ECFE55EE4AD}"/>
          </ac:inkMkLst>
        </pc:inkChg>
        <pc:inkChg chg="add del">
          <ac:chgData name="Viet Anh Nguyen" userId="b95f61ff061388d5" providerId="LiveId" clId="{365AB353-4AB0-48AF-A7AE-D4BD8981FA8C}" dt="2022-03-07T06:47:52.709" v="2409"/>
          <ac:inkMkLst>
            <pc:docMk/>
            <pc:sldMk cId="94845841" sldId="344"/>
            <ac:inkMk id="145" creationId="{63FB81DC-55F6-4416-B205-5BA7D01D4AC8}"/>
          </ac:inkMkLst>
        </pc:inkChg>
        <pc:inkChg chg="add del">
          <ac:chgData name="Viet Anh Nguyen" userId="b95f61ff061388d5" providerId="LiveId" clId="{365AB353-4AB0-48AF-A7AE-D4BD8981FA8C}" dt="2022-03-07T06:47:52.709" v="2409"/>
          <ac:inkMkLst>
            <pc:docMk/>
            <pc:sldMk cId="94845841" sldId="344"/>
            <ac:inkMk id="146" creationId="{0D1FEBC6-76F4-4760-B747-B41967A32640}"/>
          </ac:inkMkLst>
        </pc:inkChg>
        <pc:inkChg chg="add">
          <ac:chgData name="Viet Anh Nguyen" userId="b95f61ff061388d5" providerId="LiveId" clId="{365AB353-4AB0-48AF-A7AE-D4BD8981FA8C}" dt="2022-03-07T06:47:52.709" v="2409"/>
          <ac:inkMkLst>
            <pc:docMk/>
            <pc:sldMk cId="94845841" sldId="344"/>
            <ac:inkMk id="147" creationId="{91B63E3B-065E-4F56-BAD8-80FEED2B3EC2}"/>
          </ac:inkMkLst>
        </pc:inkChg>
        <pc:inkChg chg="add del">
          <ac:chgData name="Viet Anh Nguyen" userId="b95f61ff061388d5" providerId="LiveId" clId="{365AB353-4AB0-48AF-A7AE-D4BD8981FA8C}" dt="2022-03-07T06:47:57.090" v="2416"/>
          <ac:inkMkLst>
            <pc:docMk/>
            <pc:sldMk cId="94845841" sldId="344"/>
            <ac:inkMk id="148" creationId="{6B51CCCB-2DD8-4A21-892E-C81E33103392}"/>
          </ac:inkMkLst>
        </pc:inkChg>
        <pc:inkChg chg="add del">
          <ac:chgData name="Viet Anh Nguyen" userId="b95f61ff061388d5" providerId="LiveId" clId="{365AB353-4AB0-48AF-A7AE-D4BD8981FA8C}" dt="2022-03-07T06:47:57.090" v="2416"/>
          <ac:inkMkLst>
            <pc:docMk/>
            <pc:sldMk cId="94845841" sldId="344"/>
            <ac:inkMk id="149" creationId="{E225B7D9-DEFB-4DE7-B5E2-E8184E9AF3AF}"/>
          </ac:inkMkLst>
        </pc:inkChg>
        <pc:inkChg chg="add del">
          <ac:chgData name="Viet Anh Nguyen" userId="b95f61ff061388d5" providerId="LiveId" clId="{365AB353-4AB0-48AF-A7AE-D4BD8981FA8C}" dt="2022-03-07T06:47:57.090" v="2416"/>
          <ac:inkMkLst>
            <pc:docMk/>
            <pc:sldMk cId="94845841" sldId="344"/>
            <ac:inkMk id="150" creationId="{4D0726FF-E386-405B-BB91-3530F842DB68}"/>
          </ac:inkMkLst>
        </pc:inkChg>
        <pc:inkChg chg="add del">
          <ac:chgData name="Viet Anh Nguyen" userId="b95f61ff061388d5" providerId="LiveId" clId="{365AB353-4AB0-48AF-A7AE-D4BD8981FA8C}" dt="2022-03-07T06:47:57.090" v="2416"/>
          <ac:inkMkLst>
            <pc:docMk/>
            <pc:sldMk cId="94845841" sldId="344"/>
            <ac:inkMk id="151" creationId="{32A337FD-1D7B-497E-99F0-E23143302B73}"/>
          </ac:inkMkLst>
        </pc:inkChg>
        <pc:inkChg chg="add del">
          <ac:chgData name="Viet Anh Nguyen" userId="b95f61ff061388d5" providerId="LiveId" clId="{365AB353-4AB0-48AF-A7AE-D4BD8981FA8C}" dt="2022-03-07T06:47:57.090" v="2416"/>
          <ac:inkMkLst>
            <pc:docMk/>
            <pc:sldMk cId="94845841" sldId="344"/>
            <ac:inkMk id="152" creationId="{DCF6D408-661C-4E39-8374-9256A7B2FB28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53" creationId="{2E2ED639-92B8-4079-B4B4-FEFCA0090D9A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54" creationId="{E0AD0D3C-B396-4390-B262-3EF9AA0CF823}"/>
          </ac:inkMkLst>
        </pc:inkChg>
        <pc:inkChg chg="add del">
          <ac:chgData name="Viet Anh Nguyen" userId="b95f61ff061388d5" providerId="LiveId" clId="{365AB353-4AB0-48AF-A7AE-D4BD8981FA8C}" dt="2022-03-07T06:48:00.825" v="2420"/>
          <ac:inkMkLst>
            <pc:docMk/>
            <pc:sldMk cId="94845841" sldId="344"/>
            <ac:inkMk id="155" creationId="{92352046-9E22-472C-A143-FBD28A604ACA}"/>
          </ac:inkMkLst>
        </pc:inkChg>
        <pc:inkChg chg="add del">
          <ac:chgData name="Viet Anh Nguyen" userId="b95f61ff061388d5" providerId="LiveId" clId="{365AB353-4AB0-48AF-A7AE-D4BD8981FA8C}" dt="2022-03-07T06:48:00.825" v="2420"/>
          <ac:inkMkLst>
            <pc:docMk/>
            <pc:sldMk cId="94845841" sldId="344"/>
            <ac:inkMk id="156" creationId="{4DE3F5FA-E4D6-431A-BDFC-7129BCC61165}"/>
          </ac:inkMkLst>
        </pc:inkChg>
        <pc:inkChg chg="add del">
          <ac:chgData name="Viet Anh Nguyen" userId="b95f61ff061388d5" providerId="LiveId" clId="{365AB353-4AB0-48AF-A7AE-D4BD8981FA8C}" dt="2022-03-07T06:48:00.825" v="2420"/>
          <ac:inkMkLst>
            <pc:docMk/>
            <pc:sldMk cId="94845841" sldId="344"/>
            <ac:inkMk id="157" creationId="{A6C6B8D9-7530-4EB4-913F-B37845D5CFC7}"/>
          </ac:inkMkLst>
        </pc:inkChg>
        <pc:inkChg chg="add del">
          <ac:chgData name="Viet Anh Nguyen" userId="b95f61ff061388d5" providerId="LiveId" clId="{365AB353-4AB0-48AF-A7AE-D4BD8981FA8C}" dt="2022-03-07T06:48:03.839" v="2421"/>
          <ac:inkMkLst>
            <pc:docMk/>
            <pc:sldMk cId="94845841" sldId="344"/>
            <ac:inkMk id="158" creationId="{76806375-2D1F-47BB-921D-056500AD4193}"/>
          </ac:inkMkLst>
        </pc:inkChg>
        <pc:inkChg chg="add del">
          <ac:chgData name="Viet Anh Nguyen" userId="b95f61ff061388d5" providerId="LiveId" clId="{365AB353-4AB0-48AF-A7AE-D4BD8981FA8C}" dt="2022-03-07T06:48:08.424" v="2424"/>
          <ac:inkMkLst>
            <pc:docMk/>
            <pc:sldMk cId="94845841" sldId="344"/>
            <ac:inkMk id="159" creationId="{A51243D8-E28E-4CE8-AE3B-F32C507AB79B}"/>
          </ac:inkMkLst>
        </pc:inkChg>
        <pc:inkChg chg="add del">
          <ac:chgData name="Viet Anh Nguyen" userId="b95f61ff061388d5" providerId="LiveId" clId="{365AB353-4AB0-48AF-A7AE-D4BD8981FA8C}" dt="2022-03-07T06:48:08.424" v="2424"/>
          <ac:inkMkLst>
            <pc:docMk/>
            <pc:sldMk cId="94845841" sldId="344"/>
            <ac:inkMk id="160" creationId="{BF426418-E8B8-4AA8-996F-71868A73A67E}"/>
          </ac:inkMkLst>
        </pc:inkChg>
        <pc:inkChg chg="add del">
          <ac:chgData name="Viet Anh Nguyen" userId="b95f61ff061388d5" providerId="LiveId" clId="{365AB353-4AB0-48AF-A7AE-D4BD8981FA8C}" dt="2022-03-07T06:48:09.358" v="2426"/>
          <ac:inkMkLst>
            <pc:docMk/>
            <pc:sldMk cId="94845841" sldId="344"/>
            <ac:inkMk id="161" creationId="{DF1F0BA3-1720-4D81-8EE0-1374A56458F7}"/>
          </ac:inkMkLst>
        </pc:inkChg>
        <pc:inkChg chg="add del">
          <ac:chgData name="Viet Anh Nguyen" userId="b95f61ff061388d5" providerId="LiveId" clId="{365AB353-4AB0-48AF-A7AE-D4BD8981FA8C}" dt="2022-03-07T06:48:09.358" v="2426"/>
          <ac:inkMkLst>
            <pc:docMk/>
            <pc:sldMk cId="94845841" sldId="344"/>
            <ac:inkMk id="162" creationId="{8E0FA9D7-4E00-421C-8551-157BEDDEFFB2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63" creationId="{E2FC548F-1240-4E84-9CEE-C9703E46E1D5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64" creationId="{78C084BA-4C6C-40F7-BC7C-1D549FF0AA50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65" creationId="{6AA7D69D-B65D-4F96-9128-01C5F5060BB9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66" creationId="{83E5D268-F445-4945-A2B4-008FC81ED518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67" creationId="{F6303AFE-05A8-40F9-B870-0BDD51828C09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68" creationId="{EA88F5B4-EF37-40BE-93AA-EB6371C92EFC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69" creationId="{0835B9F2-1AA9-46C1-B548-A1F9C721A016}"/>
          </ac:inkMkLst>
        </pc:inkChg>
        <pc:inkChg chg="add del">
          <ac:chgData name="Viet Anh Nguyen" userId="b95f61ff061388d5" providerId="LiveId" clId="{365AB353-4AB0-48AF-A7AE-D4BD8981FA8C}" dt="2022-03-07T06:48:13.383" v="2434"/>
          <ac:inkMkLst>
            <pc:docMk/>
            <pc:sldMk cId="94845841" sldId="344"/>
            <ac:inkMk id="170" creationId="{408ACF85-D287-46AF-B808-28E9B72E2D5E}"/>
          </ac:inkMkLst>
        </pc:inkChg>
        <pc:inkChg chg="add del">
          <ac:chgData name="Viet Anh Nguyen" userId="b95f61ff061388d5" providerId="LiveId" clId="{365AB353-4AB0-48AF-A7AE-D4BD8981FA8C}" dt="2022-03-07T06:48:15.476" v="2436"/>
          <ac:inkMkLst>
            <pc:docMk/>
            <pc:sldMk cId="94845841" sldId="344"/>
            <ac:inkMk id="171" creationId="{927BFB9C-64C6-4A90-A4CF-75CE1E01DF3F}"/>
          </ac:inkMkLst>
        </pc:inkChg>
        <pc:inkChg chg="add del">
          <ac:chgData name="Viet Anh Nguyen" userId="b95f61ff061388d5" providerId="LiveId" clId="{365AB353-4AB0-48AF-A7AE-D4BD8981FA8C}" dt="2022-03-07T06:48:15.476" v="2436"/>
          <ac:inkMkLst>
            <pc:docMk/>
            <pc:sldMk cId="94845841" sldId="344"/>
            <ac:inkMk id="172" creationId="{DBE900F7-CEB6-4592-93DC-066653273254}"/>
          </ac:inkMkLst>
        </pc:inkChg>
        <pc:inkChg chg="add del">
          <ac:chgData name="Viet Anh Nguyen" userId="b95f61ff061388d5" providerId="LiveId" clId="{365AB353-4AB0-48AF-A7AE-D4BD8981FA8C}" dt="2022-03-07T06:48:18.315" v="2443"/>
          <ac:inkMkLst>
            <pc:docMk/>
            <pc:sldMk cId="94845841" sldId="344"/>
            <ac:inkMk id="173" creationId="{932C87FD-379B-4B6D-8299-F4C2E50D8D37}"/>
          </ac:inkMkLst>
        </pc:inkChg>
        <pc:inkChg chg="add del">
          <ac:chgData name="Viet Anh Nguyen" userId="b95f61ff061388d5" providerId="LiveId" clId="{365AB353-4AB0-48AF-A7AE-D4BD8981FA8C}" dt="2022-03-07T06:48:18.315" v="2443"/>
          <ac:inkMkLst>
            <pc:docMk/>
            <pc:sldMk cId="94845841" sldId="344"/>
            <ac:inkMk id="174" creationId="{D93C1D43-2895-4893-82F0-09B1CA1946E0}"/>
          </ac:inkMkLst>
        </pc:inkChg>
        <pc:inkChg chg="add del">
          <ac:chgData name="Viet Anh Nguyen" userId="b95f61ff061388d5" providerId="LiveId" clId="{365AB353-4AB0-48AF-A7AE-D4BD8981FA8C}" dt="2022-03-07T06:48:18.315" v="2443"/>
          <ac:inkMkLst>
            <pc:docMk/>
            <pc:sldMk cId="94845841" sldId="344"/>
            <ac:inkMk id="175" creationId="{3331E628-6BB8-4AE7-BDBC-657BCFBD4E72}"/>
          </ac:inkMkLst>
        </pc:inkChg>
        <pc:inkChg chg="add del">
          <ac:chgData name="Viet Anh Nguyen" userId="b95f61ff061388d5" providerId="LiveId" clId="{365AB353-4AB0-48AF-A7AE-D4BD8981FA8C}" dt="2022-03-07T06:48:18.315" v="2443"/>
          <ac:inkMkLst>
            <pc:docMk/>
            <pc:sldMk cId="94845841" sldId="344"/>
            <ac:inkMk id="176" creationId="{98466D44-C16F-4DB0-8B0F-835D87AC32E7}"/>
          </ac:inkMkLst>
        </pc:inkChg>
        <pc:inkChg chg="add del">
          <ac:chgData name="Viet Anh Nguyen" userId="b95f61ff061388d5" providerId="LiveId" clId="{365AB353-4AB0-48AF-A7AE-D4BD8981FA8C}" dt="2022-03-07T06:48:18.315" v="2443"/>
          <ac:inkMkLst>
            <pc:docMk/>
            <pc:sldMk cId="94845841" sldId="344"/>
            <ac:inkMk id="177" creationId="{BF9270C0-50D2-421D-ADC0-CFE285DFDC5B}"/>
          </ac:inkMkLst>
        </pc:inkChg>
        <pc:inkChg chg="add del">
          <ac:chgData name="Viet Anh Nguyen" userId="b95f61ff061388d5" providerId="LiveId" clId="{365AB353-4AB0-48AF-A7AE-D4BD8981FA8C}" dt="2022-03-07T06:48:18.315" v="2443"/>
          <ac:inkMkLst>
            <pc:docMk/>
            <pc:sldMk cId="94845841" sldId="344"/>
            <ac:inkMk id="178" creationId="{5239FFE9-2FCC-4C98-B6D5-CB2B159DFFA7}"/>
          </ac:inkMkLst>
        </pc:inkChg>
        <pc:inkChg chg="add del">
          <ac:chgData name="Viet Anh Nguyen" userId="b95f61ff061388d5" providerId="LiveId" clId="{365AB353-4AB0-48AF-A7AE-D4BD8981FA8C}" dt="2022-03-07T06:48:18.315" v="2443"/>
          <ac:inkMkLst>
            <pc:docMk/>
            <pc:sldMk cId="94845841" sldId="344"/>
            <ac:inkMk id="179" creationId="{5BE208EA-5712-43AD-B8A3-EC4FE4EAA660}"/>
          </ac:inkMkLst>
        </pc:inkChg>
        <pc:inkChg chg="add del">
          <ac:chgData name="Viet Anh Nguyen" userId="b95f61ff061388d5" providerId="LiveId" clId="{365AB353-4AB0-48AF-A7AE-D4BD8981FA8C}" dt="2022-03-07T06:48:19.461" v="2445"/>
          <ac:inkMkLst>
            <pc:docMk/>
            <pc:sldMk cId="94845841" sldId="344"/>
            <ac:inkMk id="180" creationId="{7944039B-91B1-4121-BA1C-D490B7A676B2}"/>
          </ac:inkMkLst>
        </pc:inkChg>
        <pc:inkChg chg="add del">
          <ac:chgData name="Viet Anh Nguyen" userId="b95f61ff061388d5" providerId="LiveId" clId="{365AB353-4AB0-48AF-A7AE-D4BD8981FA8C}" dt="2022-03-07T06:48:19.461" v="2445"/>
          <ac:inkMkLst>
            <pc:docMk/>
            <pc:sldMk cId="94845841" sldId="344"/>
            <ac:inkMk id="181" creationId="{D81F8ECF-B820-4D6B-A1D6-BC55F959B841}"/>
          </ac:inkMkLst>
        </pc:inkChg>
        <pc:inkChg chg="add">
          <ac:chgData name="Viet Anh Nguyen" userId="b95f61ff061388d5" providerId="LiveId" clId="{365AB353-4AB0-48AF-A7AE-D4BD8981FA8C}" dt="2022-03-07T06:48:19.461" v="2445"/>
          <ac:inkMkLst>
            <pc:docMk/>
            <pc:sldMk cId="94845841" sldId="344"/>
            <ac:inkMk id="182" creationId="{D97CE963-6727-40B9-803A-10ADA42E35DD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8:22:39.347" v="2843"/>
        <pc:sldMkLst>
          <pc:docMk/>
          <pc:sldMk cId="1058780801" sldId="345"/>
        </pc:sldMkLst>
        <pc:spChg chg="del">
          <ac:chgData name="Viet Anh Nguyen" userId="b95f61ff061388d5" providerId="LiveId" clId="{365AB353-4AB0-48AF-A7AE-D4BD8981FA8C}" dt="2022-03-07T06:53:22.820" v="2447" actId="700"/>
          <ac:spMkLst>
            <pc:docMk/>
            <pc:sldMk cId="1058780801" sldId="345"/>
            <ac:spMk id="2" creationId="{FDD17B52-83DB-4011-816B-7E63AD02C214}"/>
          </ac:spMkLst>
        </pc:spChg>
        <pc:spChg chg="del">
          <ac:chgData name="Viet Anh Nguyen" userId="b95f61ff061388d5" providerId="LiveId" clId="{365AB353-4AB0-48AF-A7AE-D4BD8981FA8C}" dt="2022-03-07T06:53:22.820" v="2447" actId="700"/>
          <ac:spMkLst>
            <pc:docMk/>
            <pc:sldMk cId="1058780801" sldId="345"/>
            <ac:spMk id="3" creationId="{494E8ABC-A285-4220-9479-D6E5799518F1}"/>
          </ac:spMkLst>
        </pc:spChg>
        <pc:inkChg chg="add del">
          <ac:chgData name="Viet Anh Nguyen" userId="b95f61ff061388d5" providerId="LiveId" clId="{365AB353-4AB0-48AF-A7AE-D4BD8981FA8C}" dt="2022-03-07T06:53:29.256" v="2452"/>
          <ac:inkMkLst>
            <pc:docMk/>
            <pc:sldMk cId="1058780801" sldId="345"/>
            <ac:inkMk id="4" creationId="{AAE00A45-1E01-469D-8CA8-E6ADDA5BD03F}"/>
          </ac:inkMkLst>
        </pc:inkChg>
        <pc:inkChg chg="add del">
          <ac:chgData name="Viet Anh Nguyen" userId="b95f61ff061388d5" providerId="LiveId" clId="{365AB353-4AB0-48AF-A7AE-D4BD8981FA8C}" dt="2022-03-07T06:53:29.256" v="2452"/>
          <ac:inkMkLst>
            <pc:docMk/>
            <pc:sldMk cId="1058780801" sldId="345"/>
            <ac:inkMk id="5" creationId="{1957A467-C368-4E90-AD7D-94BCD98B69F1}"/>
          </ac:inkMkLst>
        </pc:inkChg>
        <pc:inkChg chg="add del">
          <ac:chgData name="Viet Anh Nguyen" userId="b95f61ff061388d5" providerId="LiveId" clId="{365AB353-4AB0-48AF-A7AE-D4BD8981FA8C}" dt="2022-03-07T06:53:29.256" v="2452"/>
          <ac:inkMkLst>
            <pc:docMk/>
            <pc:sldMk cId="1058780801" sldId="345"/>
            <ac:inkMk id="6" creationId="{591B259B-81A3-4153-B1E5-403BA5F8157C}"/>
          </ac:inkMkLst>
        </pc:inkChg>
        <pc:inkChg chg="add del">
          <ac:chgData name="Viet Anh Nguyen" userId="b95f61ff061388d5" providerId="LiveId" clId="{365AB353-4AB0-48AF-A7AE-D4BD8981FA8C}" dt="2022-03-07T06:53:29.256" v="2452"/>
          <ac:inkMkLst>
            <pc:docMk/>
            <pc:sldMk cId="1058780801" sldId="345"/>
            <ac:inkMk id="7" creationId="{FEAD660D-504E-46BF-BF9C-D5346B03F916}"/>
          </ac:inkMkLst>
        </pc:inkChg>
        <pc:inkChg chg="add del">
          <ac:chgData name="Viet Anh Nguyen" userId="b95f61ff061388d5" providerId="LiveId" clId="{365AB353-4AB0-48AF-A7AE-D4BD8981FA8C}" dt="2022-03-07T06:53:31.370" v="2456"/>
          <ac:inkMkLst>
            <pc:docMk/>
            <pc:sldMk cId="1058780801" sldId="345"/>
            <ac:inkMk id="8" creationId="{DF8C1EAC-3AC3-41C6-80D1-535A3259FDE5}"/>
          </ac:inkMkLst>
        </pc:inkChg>
        <pc:inkChg chg="add del">
          <ac:chgData name="Viet Anh Nguyen" userId="b95f61ff061388d5" providerId="LiveId" clId="{365AB353-4AB0-48AF-A7AE-D4BD8981FA8C}" dt="2022-03-07T06:53:31.370" v="2456"/>
          <ac:inkMkLst>
            <pc:docMk/>
            <pc:sldMk cId="1058780801" sldId="345"/>
            <ac:inkMk id="9" creationId="{CA03557D-2F3B-497A-8A36-76057321A9EE}"/>
          </ac:inkMkLst>
        </pc:inkChg>
        <pc:inkChg chg="add">
          <ac:chgData name="Viet Anh Nguyen" userId="b95f61ff061388d5" providerId="LiveId" clId="{365AB353-4AB0-48AF-A7AE-D4BD8981FA8C}" dt="2022-03-07T06:53:30.488" v="2454" actId="9405"/>
          <ac:inkMkLst>
            <pc:docMk/>
            <pc:sldMk cId="1058780801" sldId="345"/>
            <ac:inkMk id="10" creationId="{EFB81CD3-338C-4586-A0AB-C8295504421C}"/>
          </ac:inkMkLst>
        </pc:inkChg>
        <pc:inkChg chg="add">
          <ac:chgData name="Viet Anh Nguyen" userId="b95f61ff061388d5" providerId="LiveId" clId="{365AB353-4AB0-48AF-A7AE-D4BD8981FA8C}" dt="2022-03-07T06:53:30.644" v="2455" actId="9405"/>
          <ac:inkMkLst>
            <pc:docMk/>
            <pc:sldMk cId="1058780801" sldId="345"/>
            <ac:inkMk id="11" creationId="{5DFB0BBB-875D-4000-9476-986890A02B0F}"/>
          </ac:inkMkLst>
        </pc:inkChg>
        <pc:inkChg chg="add">
          <ac:chgData name="Viet Anh Nguyen" userId="b95f61ff061388d5" providerId="LiveId" clId="{365AB353-4AB0-48AF-A7AE-D4BD8981FA8C}" dt="2022-03-07T06:53:31.370" v="2456"/>
          <ac:inkMkLst>
            <pc:docMk/>
            <pc:sldMk cId="1058780801" sldId="345"/>
            <ac:inkMk id="12" creationId="{8D9380C3-1D14-4A7E-A1CE-6AAB009AEEA9}"/>
          </ac:inkMkLst>
        </pc:inkChg>
        <pc:inkChg chg="add del">
          <ac:chgData name="Viet Anh Nguyen" userId="b95f61ff061388d5" providerId="LiveId" clId="{365AB353-4AB0-48AF-A7AE-D4BD8981FA8C}" dt="2022-03-07T06:53:33.696" v="2461"/>
          <ac:inkMkLst>
            <pc:docMk/>
            <pc:sldMk cId="1058780801" sldId="345"/>
            <ac:inkMk id="13" creationId="{A1377291-6BE2-4781-9312-43DF545A51AB}"/>
          </ac:inkMkLst>
        </pc:inkChg>
        <pc:inkChg chg="add del">
          <ac:chgData name="Viet Anh Nguyen" userId="b95f61ff061388d5" providerId="LiveId" clId="{365AB353-4AB0-48AF-A7AE-D4BD8981FA8C}" dt="2022-03-07T06:53:33.696" v="2461"/>
          <ac:inkMkLst>
            <pc:docMk/>
            <pc:sldMk cId="1058780801" sldId="345"/>
            <ac:inkMk id="14" creationId="{8CB3DE9F-0E45-439A-B2F4-674B468C1A46}"/>
          </ac:inkMkLst>
        </pc:inkChg>
        <pc:inkChg chg="add">
          <ac:chgData name="Viet Anh Nguyen" userId="b95f61ff061388d5" providerId="LiveId" clId="{365AB353-4AB0-48AF-A7AE-D4BD8981FA8C}" dt="2022-03-07T06:53:32.643" v="2459" actId="9405"/>
          <ac:inkMkLst>
            <pc:docMk/>
            <pc:sldMk cId="1058780801" sldId="345"/>
            <ac:inkMk id="15" creationId="{D2C421F9-D2CF-405F-BBDD-F3EC7838A12D}"/>
          </ac:inkMkLst>
        </pc:inkChg>
        <pc:inkChg chg="add">
          <ac:chgData name="Viet Anh Nguyen" userId="b95f61ff061388d5" providerId="LiveId" clId="{365AB353-4AB0-48AF-A7AE-D4BD8981FA8C}" dt="2022-03-07T06:53:32.775" v="2460" actId="9405"/>
          <ac:inkMkLst>
            <pc:docMk/>
            <pc:sldMk cId="1058780801" sldId="345"/>
            <ac:inkMk id="16" creationId="{0EA6B4E5-9B53-4FC9-8585-85BA774D5770}"/>
          </ac:inkMkLst>
        </pc:inkChg>
        <pc:inkChg chg="add">
          <ac:chgData name="Viet Anh Nguyen" userId="b95f61ff061388d5" providerId="LiveId" clId="{365AB353-4AB0-48AF-A7AE-D4BD8981FA8C}" dt="2022-03-07T06:53:33.696" v="2461"/>
          <ac:inkMkLst>
            <pc:docMk/>
            <pc:sldMk cId="1058780801" sldId="345"/>
            <ac:inkMk id="17" creationId="{E5333DF2-0FD1-41EF-A2A0-EA9DBFB48DDA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18" creationId="{EA2F5410-5424-4738-B9B8-BB7230177753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19" creationId="{36CA048F-6618-468A-9C2F-631C8564399B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0" creationId="{C65B2CFF-5E85-411D-9600-0945F526D856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1" creationId="{F93E4F3C-D754-4916-8139-A63080FB7786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2" creationId="{3ADA8401-F521-4559-84A4-34444B4D0C62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3" creationId="{765979A7-2701-44D0-9DF3-EFF908303FA2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4" creationId="{AB758A0A-401E-466E-9D06-39C23BED7ED0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5" creationId="{080A8792-6922-473E-A8E3-C5FCBF12E57A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6" creationId="{1BA5F4AA-FE35-42EC-B92F-95A4B4A673BC}"/>
          </ac:inkMkLst>
        </pc:inkChg>
        <pc:inkChg chg="add del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7" creationId="{6AA558E0-D1D6-4F4A-8575-963C1F383041}"/>
          </ac:inkMkLst>
        </pc:inkChg>
        <pc:inkChg chg="add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8" creationId="{3FF32713-CDC4-4B26-80F9-58ED2F24D8D8}"/>
          </ac:inkMkLst>
        </pc:inkChg>
        <pc:inkChg chg="add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29" creationId="{77DCDDE5-757E-413D-B821-1D7CB24B92F4}"/>
          </ac:inkMkLst>
        </pc:inkChg>
        <pc:inkChg chg="add">
          <ac:chgData name="Viet Anh Nguyen" userId="b95f61ff061388d5" providerId="LiveId" clId="{365AB353-4AB0-48AF-A7AE-D4BD8981FA8C}" dt="2022-03-07T06:53:40.047" v="2472"/>
          <ac:inkMkLst>
            <pc:docMk/>
            <pc:sldMk cId="1058780801" sldId="345"/>
            <ac:inkMk id="30" creationId="{B51AC1D5-72BC-4A52-AB73-C1A6921E7824}"/>
          </ac:inkMkLst>
        </pc:inkChg>
        <pc:inkChg chg="add del">
          <ac:chgData name="Viet Anh Nguyen" userId="b95f61ff061388d5" providerId="LiveId" clId="{365AB353-4AB0-48AF-A7AE-D4BD8981FA8C}" dt="2022-03-07T06:53:42.112" v="2477"/>
          <ac:inkMkLst>
            <pc:docMk/>
            <pc:sldMk cId="1058780801" sldId="345"/>
            <ac:inkMk id="31" creationId="{A53857B3-3BB9-4DA4-99D4-0666F9B4AC95}"/>
          </ac:inkMkLst>
        </pc:inkChg>
        <pc:inkChg chg="add del">
          <ac:chgData name="Viet Anh Nguyen" userId="b95f61ff061388d5" providerId="LiveId" clId="{365AB353-4AB0-48AF-A7AE-D4BD8981FA8C}" dt="2022-03-07T06:53:42.112" v="2477"/>
          <ac:inkMkLst>
            <pc:docMk/>
            <pc:sldMk cId="1058780801" sldId="345"/>
            <ac:inkMk id="32" creationId="{E130C299-8A7F-478A-B901-F44592DF67A6}"/>
          </ac:inkMkLst>
        </pc:inkChg>
        <pc:inkChg chg="add">
          <ac:chgData name="Viet Anh Nguyen" userId="b95f61ff061388d5" providerId="LiveId" clId="{365AB353-4AB0-48AF-A7AE-D4BD8981FA8C}" dt="2022-03-07T06:53:41.349" v="2475" actId="9405"/>
          <ac:inkMkLst>
            <pc:docMk/>
            <pc:sldMk cId="1058780801" sldId="345"/>
            <ac:inkMk id="33" creationId="{BD770249-8E4C-4241-80FD-0AC5941B47A5}"/>
          </ac:inkMkLst>
        </pc:inkChg>
        <pc:inkChg chg="add">
          <ac:chgData name="Viet Anh Nguyen" userId="b95f61ff061388d5" providerId="LiveId" clId="{365AB353-4AB0-48AF-A7AE-D4BD8981FA8C}" dt="2022-03-07T06:53:41.489" v="2476" actId="9405"/>
          <ac:inkMkLst>
            <pc:docMk/>
            <pc:sldMk cId="1058780801" sldId="345"/>
            <ac:inkMk id="34" creationId="{3F363F9A-3343-4778-80B7-89D2933CA884}"/>
          </ac:inkMkLst>
        </pc:inkChg>
        <pc:inkChg chg="add">
          <ac:chgData name="Viet Anh Nguyen" userId="b95f61ff061388d5" providerId="LiveId" clId="{365AB353-4AB0-48AF-A7AE-D4BD8981FA8C}" dt="2022-03-07T06:53:42.112" v="2477"/>
          <ac:inkMkLst>
            <pc:docMk/>
            <pc:sldMk cId="1058780801" sldId="345"/>
            <ac:inkMk id="35" creationId="{963C637E-77A7-431A-B1E4-B809055D79B7}"/>
          </ac:inkMkLst>
        </pc:inkChg>
        <pc:inkChg chg="add del">
          <ac:chgData name="Viet Anh Nguyen" userId="b95f61ff061388d5" providerId="LiveId" clId="{365AB353-4AB0-48AF-A7AE-D4BD8981FA8C}" dt="2022-03-07T06:53:45.681" v="2482"/>
          <ac:inkMkLst>
            <pc:docMk/>
            <pc:sldMk cId="1058780801" sldId="345"/>
            <ac:inkMk id="36" creationId="{B6829846-B174-4A4A-BDDF-AFE94DE2120C}"/>
          </ac:inkMkLst>
        </pc:inkChg>
        <pc:inkChg chg="add del">
          <ac:chgData name="Viet Anh Nguyen" userId="b95f61ff061388d5" providerId="LiveId" clId="{365AB353-4AB0-48AF-A7AE-D4BD8981FA8C}" dt="2022-03-07T06:53:45.681" v="2482"/>
          <ac:inkMkLst>
            <pc:docMk/>
            <pc:sldMk cId="1058780801" sldId="345"/>
            <ac:inkMk id="37" creationId="{688D5EEA-24C4-4ED5-97DC-44F4C50FC15A}"/>
          </ac:inkMkLst>
        </pc:inkChg>
        <pc:inkChg chg="add del">
          <ac:chgData name="Viet Anh Nguyen" userId="b95f61ff061388d5" providerId="LiveId" clId="{365AB353-4AB0-48AF-A7AE-D4BD8981FA8C}" dt="2022-03-07T06:53:45.681" v="2482"/>
          <ac:inkMkLst>
            <pc:docMk/>
            <pc:sldMk cId="1058780801" sldId="345"/>
            <ac:inkMk id="38" creationId="{A329462B-6F33-4DA1-9D95-A3D0975038FE}"/>
          </ac:inkMkLst>
        </pc:inkChg>
        <pc:inkChg chg="add del">
          <ac:chgData name="Viet Anh Nguyen" userId="b95f61ff061388d5" providerId="LiveId" clId="{365AB353-4AB0-48AF-A7AE-D4BD8981FA8C}" dt="2022-03-07T06:53:45.681" v="2482"/>
          <ac:inkMkLst>
            <pc:docMk/>
            <pc:sldMk cId="1058780801" sldId="345"/>
            <ac:inkMk id="39" creationId="{ABCAAF26-2B2B-4DCF-8495-612CB5C53D47}"/>
          </ac:inkMkLst>
        </pc:inkChg>
        <pc:inkChg chg="add">
          <ac:chgData name="Viet Anh Nguyen" userId="b95f61ff061388d5" providerId="LiveId" clId="{365AB353-4AB0-48AF-A7AE-D4BD8981FA8C}" dt="2022-03-07T06:53:45.681" v="2482"/>
          <ac:inkMkLst>
            <pc:docMk/>
            <pc:sldMk cId="1058780801" sldId="345"/>
            <ac:inkMk id="40" creationId="{1F53B018-2A67-48FB-92E6-59A2828AE91C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1" creationId="{2417596D-BEEC-4CF5-8DFD-9D16D7BD53E3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2" creationId="{A2DF8AE6-4BDA-42FC-A83C-E18CA6561731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3" creationId="{341ACFA4-A17B-43B3-9017-A06A6AC8F5F4}"/>
          </ac:inkMkLst>
        </pc:inkChg>
        <pc:inkChg chg="add">
          <ac:chgData name="Viet Anh Nguyen" userId="b95f61ff061388d5" providerId="LiveId" clId="{365AB353-4AB0-48AF-A7AE-D4BD8981FA8C}" dt="2022-03-07T06:53:46.832" v="2486" actId="9405"/>
          <ac:inkMkLst>
            <pc:docMk/>
            <pc:sldMk cId="1058780801" sldId="345"/>
            <ac:inkMk id="44" creationId="{A988EEC2-DD93-433E-A60A-9F74BA22CADB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5" creationId="{B8F02C0E-D8FD-4F5D-BE26-EC1B5B5C32AF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6" creationId="{AA30E5B9-D6E2-4F02-9659-3DD858CDDCDF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7" creationId="{BB10E55F-E329-410C-BC25-22B576DBCA50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8" creationId="{1A649074-034F-4993-8E73-8689C1C04B19}"/>
          </ac:inkMkLst>
        </pc:inkChg>
        <pc:inkChg chg="add del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49" creationId="{F70ED80C-77FF-41D2-8DF3-21B57EEA2CCA}"/>
          </ac:inkMkLst>
        </pc:inkChg>
        <pc:inkChg chg="add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50" creationId="{6F8D871D-9F56-469B-9D77-93637BEC6D78}"/>
          </ac:inkMkLst>
        </pc:inkChg>
        <pc:inkChg chg="add">
          <ac:chgData name="Viet Anh Nguyen" userId="b95f61ff061388d5" providerId="LiveId" clId="{365AB353-4AB0-48AF-A7AE-D4BD8981FA8C}" dt="2022-03-07T06:53:49.212" v="2492"/>
          <ac:inkMkLst>
            <pc:docMk/>
            <pc:sldMk cId="1058780801" sldId="345"/>
            <ac:inkMk id="51" creationId="{D6DE6450-FC33-4672-AA30-09755F2CFD4C}"/>
          </ac:inkMkLst>
        </pc:inkChg>
        <pc:inkChg chg="add">
          <ac:chgData name="Viet Anh Nguyen" userId="b95f61ff061388d5" providerId="LiveId" clId="{365AB353-4AB0-48AF-A7AE-D4BD8981FA8C}" dt="2022-03-07T06:54:46.999" v="2493" actId="9405"/>
          <ac:inkMkLst>
            <pc:docMk/>
            <pc:sldMk cId="1058780801" sldId="345"/>
            <ac:inkMk id="52" creationId="{B0429987-87B5-4E5E-A2CB-3320AF9A2CFD}"/>
          </ac:inkMkLst>
        </pc:inkChg>
        <pc:inkChg chg="add del">
          <ac:chgData name="Viet Anh Nguyen" userId="b95f61ff061388d5" providerId="LiveId" clId="{365AB353-4AB0-48AF-A7AE-D4BD8981FA8C}" dt="2022-03-07T08:22:06.091" v="2778"/>
          <ac:inkMkLst>
            <pc:docMk/>
            <pc:sldMk cId="1058780801" sldId="345"/>
            <ac:inkMk id="53" creationId="{F3AE16F2-7FA0-438A-8D3C-DC56796E59DA}"/>
          </ac:inkMkLst>
        </pc:inkChg>
        <pc:inkChg chg="add del">
          <ac:chgData name="Viet Anh Nguyen" userId="b95f61ff061388d5" providerId="LiveId" clId="{365AB353-4AB0-48AF-A7AE-D4BD8981FA8C}" dt="2022-03-07T08:22:06.091" v="2778"/>
          <ac:inkMkLst>
            <pc:docMk/>
            <pc:sldMk cId="1058780801" sldId="345"/>
            <ac:inkMk id="54" creationId="{55D52D55-22FF-42C6-BC94-0E039B803220}"/>
          </ac:inkMkLst>
        </pc:inkChg>
        <pc:inkChg chg="add del">
          <ac:chgData name="Viet Anh Nguyen" userId="b95f61ff061388d5" providerId="LiveId" clId="{365AB353-4AB0-48AF-A7AE-D4BD8981FA8C}" dt="2022-03-07T08:22:06.091" v="2778"/>
          <ac:inkMkLst>
            <pc:docMk/>
            <pc:sldMk cId="1058780801" sldId="345"/>
            <ac:inkMk id="55" creationId="{6BB0096F-CF52-4CCE-8B8E-AA65BECD1215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56" creationId="{C9EFCCB5-7996-4150-9E6C-686BD6CA0679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57" creationId="{8AEBEE72-49C7-462B-B51D-359B4986F4F5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58" creationId="{A61F474E-BEF3-41A8-9920-60D0120D656B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59" creationId="{819FE36C-3D4E-49B5-BB1B-57B2E7CA8DB7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60" creationId="{460BA253-008B-41DC-892C-C033C090BE0C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61" creationId="{F0EFEE26-ACB9-4918-BB48-CBFCEAB52A6F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62" creationId="{05B29190-3F8D-435A-8867-6063C44D0E7A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63" creationId="{38BB6F8C-2DDB-40C3-AB54-2262AE998937}"/>
          </ac:inkMkLst>
        </pc:inkChg>
        <pc:inkChg chg="add del">
          <ac:chgData name="Viet Anh Nguyen" userId="b95f61ff061388d5" providerId="LiveId" clId="{365AB353-4AB0-48AF-A7AE-D4BD8981FA8C}" dt="2022-03-07T08:22:09.767" v="2787"/>
          <ac:inkMkLst>
            <pc:docMk/>
            <pc:sldMk cId="1058780801" sldId="345"/>
            <ac:inkMk id="64" creationId="{1CC9FE18-06F1-4E9B-A118-38E1191672B7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65" creationId="{43CFD5F4-BECF-4F47-8F42-806C1DAE3598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66" creationId="{2DE00AA2-543B-4B33-BE65-71A3138998A4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67" creationId="{E0EB8F25-9339-4D47-B1FA-92C45B92B9DB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68" creationId="{A6FFCB85-22D1-4894-80CC-04D99BE5DA31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69" creationId="{7670C6A6-DC98-4DD4-876D-E16049512F9D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0" creationId="{3DC52F5E-B799-4706-B5CB-D81D63BEF230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1" creationId="{E8CCD015-3D20-4589-92BA-B3A2D5C8CED0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2" creationId="{9B28885B-2D02-40D2-8452-D871A162C819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3" creationId="{FD8E13DA-2032-4752-9FF3-B7E44EDB069F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4" creationId="{698BBC10-4298-4754-A5AE-F6E8E1349075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5" creationId="{8D36E82F-D9E5-41E6-B16E-8036B0EC5DCB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6" creationId="{9F3C750B-0ED1-4332-85EE-928B743FD6A3}"/>
          </ac:inkMkLst>
        </pc:inkChg>
        <pc:inkChg chg="add del">
          <ac:chgData name="Viet Anh Nguyen" userId="b95f61ff061388d5" providerId="LiveId" clId="{365AB353-4AB0-48AF-A7AE-D4BD8981FA8C}" dt="2022-03-07T08:22:20.279" v="2798"/>
          <ac:inkMkLst>
            <pc:docMk/>
            <pc:sldMk cId="1058780801" sldId="345"/>
            <ac:inkMk id="77" creationId="{F3230111-683D-4721-B76E-4D8869DEA492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78" creationId="{5B03E164-25B2-4D1E-98C8-DD77F631B7B8}"/>
          </ac:inkMkLst>
        </pc:inkChg>
        <pc:inkChg chg="add del">
          <ac:chgData name="Viet Anh Nguyen" userId="b95f61ff061388d5" providerId="LiveId" clId="{365AB353-4AB0-48AF-A7AE-D4BD8981FA8C}" dt="2022-03-07T08:22:22.443" v="2804"/>
          <ac:inkMkLst>
            <pc:docMk/>
            <pc:sldMk cId="1058780801" sldId="345"/>
            <ac:inkMk id="79" creationId="{0323804C-2A19-4A42-941B-10B650C69C06}"/>
          </ac:inkMkLst>
        </pc:inkChg>
        <pc:inkChg chg="add del">
          <ac:chgData name="Viet Anh Nguyen" userId="b95f61ff061388d5" providerId="LiveId" clId="{365AB353-4AB0-48AF-A7AE-D4BD8981FA8C}" dt="2022-03-07T08:22:22.443" v="2804"/>
          <ac:inkMkLst>
            <pc:docMk/>
            <pc:sldMk cId="1058780801" sldId="345"/>
            <ac:inkMk id="80" creationId="{D34172CA-F274-4BC4-AF74-384D676646EE}"/>
          </ac:inkMkLst>
        </pc:inkChg>
        <pc:inkChg chg="add del">
          <ac:chgData name="Viet Anh Nguyen" userId="b95f61ff061388d5" providerId="LiveId" clId="{365AB353-4AB0-48AF-A7AE-D4BD8981FA8C}" dt="2022-03-07T08:22:22.443" v="2804"/>
          <ac:inkMkLst>
            <pc:docMk/>
            <pc:sldMk cId="1058780801" sldId="345"/>
            <ac:inkMk id="81" creationId="{E9C224C6-F910-4E8E-A781-BD82496CF39B}"/>
          </ac:inkMkLst>
        </pc:inkChg>
        <pc:inkChg chg="add del">
          <ac:chgData name="Viet Anh Nguyen" userId="b95f61ff061388d5" providerId="LiveId" clId="{365AB353-4AB0-48AF-A7AE-D4BD8981FA8C}" dt="2022-03-07T08:22:22.443" v="2804"/>
          <ac:inkMkLst>
            <pc:docMk/>
            <pc:sldMk cId="1058780801" sldId="345"/>
            <ac:inkMk id="82" creationId="{9BF0D111-88CB-4822-9017-DB864D5E1162}"/>
          </ac:inkMkLst>
        </pc:inkChg>
        <pc:inkChg chg="add">
          <ac:chgData name="Viet Anh Nguyen" userId="b95f61ff061388d5" providerId="LiveId" clId="{365AB353-4AB0-48AF-A7AE-D4BD8981FA8C}" dt="2022-03-07T08:22:21.737" v="2803" actId="9405"/>
          <ac:inkMkLst>
            <pc:docMk/>
            <pc:sldMk cId="1058780801" sldId="345"/>
            <ac:inkMk id="83" creationId="{C96A2214-0DAF-4800-AC06-D3685A8C1BEE}"/>
          </ac:inkMkLst>
        </pc:inkChg>
        <pc:inkChg chg="add">
          <ac:chgData name="Viet Anh Nguyen" userId="b95f61ff061388d5" providerId="LiveId" clId="{365AB353-4AB0-48AF-A7AE-D4BD8981FA8C}" dt="2022-03-07T08:22:22.443" v="2804"/>
          <ac:inkMkLst>
            <pc:docMk/>
            <pc:sldMk cId="1058780801" sldId="345"/>
            <ac:inkMk id="84" creationId="{CC28740B-57F8-499F-8D83-E6C368D38005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85" creationId="{78480F11-A6E7-4177-A899-0BCA310D22C0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86" creationId="{73201F92-A8DA-4209-AA59-8CC1328E633E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87" creationId="{67D1CF2A-2C96-4D57-81E4-71994438E25B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88" creationId="{5EFF5963-1758-447B-BA5F-AAA44F52999F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89" creationId="{07087D88-88A1-41C6-A56C-82376B135D4E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90" creationId="{966C8CC4-41CD-49D9-B3FB-8A6CFB89CBA1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91" creationId="{7152EBCA-9568-4BE3-A0F4-C6CB316155E9}"/>
          </ac:inkMkLst>
        </pc:inkChg>
        <pc:inkChg chg="add del">
          <ac:chgData name="Viet Anh Nguyen" userId="b95f61ff061388d5" providerId="LiveId" clId="{365AB353-4AB0-48AF-A7AE-D4BD8981FA8C}" dt="2022-03-07T08:22:27.759" v="2813"/>
          <ac:inkMkLst>
            <pc:docMk/>
            <pc:sldMk cId="1058780801" sldId="345"/>
            <ac:inkMk id="92" creationId="{7EACDC72-9C95-4D84-9D12-A8DB0111649D}"/>
          </ac:inkMkLst>
        </pc:inkChg>
        <pc:inkChg chg="add del">
          <ac:chgData name="Viet Anh Nguyen" userId="b95f61ff061388d5" providerId="LiveId" clId="{365AB353-4AB0-48AF-A7AE-D4BD8981FA8C}" dt="2022-03-07T08:22:29.309" v="2817"/>
          <ac:inkMkLst>
            <pc:docMk/>
            <pc:sldMk cId="1058780801" sldId="345"/>
            <ac:inkMk id="93" creationId="{9DD2C6BB-6529-49F5-B0C8-F805ED9C4DAF}"/>
          </ac:inkMkLst>
        </pc:inkChg>
        <pc:inkChg chg="add del">
          <ac:chgData name="Viet Anh Nguyen" userId="b95f61ff061388d5" providerId="LiveId" clId="{365AB353-4AB0-48AF-A7AE-D4BD8981FA8C}" dt="2022-03-07T08:22:29.309" v="2817"/>
          <ac:inkMkLst>
            <pc:docMk/>
            <pc:sldMk cId="1058780801" sldId="345"/>
            <ac:inkMk id="94" creationId="{A6B185F9-987F-4606-B983-A97AD3668AEA}"/>
          </ac:inkMkLst>
        </pc:inkChg>
        <pc:inkChg chg="add del">
          <ac:chgData name="Viet Anh Nguyen" userId="b95f61ff061388d5" providerId="LiveId" clId="{365AB353-4AB0-48AF-A7AE-D4BD8981FA8C}" dt="2022-03-07T08:22:29.309" v="2817"/>
          <ac:inkMkLst>
            <pc:docMk/>
            <pc:sldMk cId="1058780801" sldId="345"/>
            <ac:inkMk id="95" creationId="{29BB57AB-F2B1-475C-BA6A-9D6752FDE574}"/>
          </ac:inkMkLst>
        </pc:inkChg>
        <pc:inkChg chg="add del">
          <ac:chgData name="Viet Anh Nguyen" userId="b95f61ff061388d5" providerId="LiveId" clId="{365AB353-4AB0-48AF-A7AE-D4BD8981FA8C}" dt="2022-03-07T08:22:29.309" v="2817"/>
          <ac:inkMkLst>
            <pc:docMk/>
            <pc:sldMk cId="1058780801" sldId="345"/>
            <ac:inkMk id="96" creationId="{06327D4A-0C42-4CCC-A1D0-4B7657ACA441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97" creationId="{BBD789A1-A995-46F2-9690-8981A64D612B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98" creationId="{E07F963F-7783-4907-823C-B00FCC9DF419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99" creationId="{35273290-6C59-4D31-8DBD-93B1AEAB53EF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100" creationId="{55EF1FA7-2FEE-4673-A312-0C3A233AC4BC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101" creationId="{A40D2A01-C341-4CBB-86CC-AFA9FBED78AB}"/>
          </ac:inkMkLst>
        </pc:inkChg>
        <pc:inkChg chg="add del">
          <ac:chgData name="Viet Anh Nguyen" userId="b95f61ff061388d5" providerId="LiveId" clId="{365AB353-4AB0-48AF-A7AE-D4BD8981FA8C}" dt="2022-03-07T08:22:31.854" v="2823"/>
          <ac:inkMkLst>
            <pc:docMk/>
            <pc:sldMk cId="1058780801" sldId="345"/>
            <ac:inkMk id="102" creationId="{50061DC0-840D-4272-9529-FD8BDCC297B8}"/>
          </ac:inkMkLst>
        </pc:inkChg>
        <pc:inkChg chg="add del">
          <ac:chgData name="Viet Anh Nguyen" userId="b95f61ff061388d5" providerId="LiveId" clId="{365AB353-4AB0-48AF-A7AE-D4BD8981FA8C}" dt="2022-03-07T08:22:33" v="2828"/>
          <ac:inkMkLst>
            <pc:docMk/>
            <pc:sldMk cId="1058780801" sldId="345"/>
            <ac:inkMk id="103" creationId="{0DEFA396-86EC-47B6-8FDB-C0218B0D8045}"/>
          </ac:inkMkLst>
        </pc:inkChg>
        <pc:inkChg chg="add del">
          <ac:chgData name="Viet Anh Nguyen" userId="b95f61ff061388d5" providerId="LiveId" clId="{365AB353-4AB0-48AF-A7AE-D4BD8981FA8C}" dt="2022-03-07T08:22:33" v="2828"/>
          <ac:inkMkLst>
            <pc:docMk/>
            <pc:sldMk cId="1058780801" sldId="345"/>
            <ac:inkMk id="104" creationId="{816763B7-25AD-4FBF-B1CF-DBBC3CC1FC71}"/>
          </ac:inkMkLst>
        </pc:inkChg>
        <pc:inkChg chg="add del">
          <ac:chgData name="Viet Anh Nguyen" userId="b95f61ff061388d5" providerId="LiveId" clId="{365AB353-4AB0-48AF-A7AE-D4BD8981FA8C}" dt="2022-03-07T08:22:33" v="2828"/>
          <ac:inkMkLst>
            <pc:docMk/>
            <pc:sldMk cId="1058780801" sldId="345"/>
            <ac:inkMk id="105" creationId="{6D473718-2550-463C-AAF6-0DE54777044D}"/>
          </ac:inkMkLst>
        </pc:inkChg>
        <pc:inkChg chg="add del">
          <ac:chgData name="Viet Anh Nguyen" userId="b95f61ff061388d5" providerId="LiveId" clId="{365AB353-4AB0-48AF-A7AE-D4BD8981FA8C}" dt="2022-03-07T08:22:33" v="2828"/>
          <ac:inkMkLst>
            <pc:docMk/>
            <pc:sldMk cId="1058780801" sldId="345"/>
            <ac:inkMk id="106" creationId="{4D05AA98-C301-4017-A278-AD073DE3A4DF}"/>
          </ac:inkMkLst>
        </pc:inkChg>
        <pc:inkChg chg="add del">
          <ac:chgData name="Viet Anh Nguyen" userId="b95f61ff061388d5" providerId="LiveId" clId="{365AB353-4AB0-48AF-A7AE-D4BD8981FA8C}" dt="2022-03-07T08:22:33" v="2828"/>
          <ac:inkMkLst>
            <pc:docMk/>
            <pc:sldMk cId="1058780801" sldId="345"/>
            <ac:inkMk id="107" creationId="{288C16A8-96F1-4FD0-BC31-F24384BB502E}"/>
          </ac:inkMkLst>
        </pc:inkChg>
        <pc:inkChg chg="add del">
          <ac:chgData name="Viet Anh Nguyen" userId="b95f61ff061388d5" providerId="LiveId" clId="{365AB353-4AB0-48AF-A7AE-D4BD8981FA8C}" dt="2022-03-07T08:22:34.541" v="2832"/>
          <ac:inkMkLst>
            <pc:docMk/>
            <pc:sldMk cId="1058780801" sldId="345"/>
            <ac:inkMk id="108" creationId="{3F9FCC95-5850-45D4-839D-5E76376D3167}"/>
          </ac:inkMkLst>
        </pc:inkChg>
        <pc:inkChg chg="add del">
          <ac:chgData name="Viet Anh Nguyen" userId="b95f61ff061388d5" providerId="LiveId" clId="{365AB353-4AB0-48AF-A7AE-D4BD8981FA8C}" dt="2022-03-07T08:22:34.541" v="2832"/>
          <ac:inkMkLst>
            <pc:docMk/>
            <pc:sldMk cId="1058780801" sldId="345"/>
            <ac:inkMk id="109" creationId="{934E56CE-C3B7-4ACB-B96C-6C082FBCFBA4}"/>
          </ac:inkMkLst>
        </pc:inkChg>
        <pc:inkChg chg="add del">
          <ac:chgData name="Viet Anh Nguyen" userId="b95f61ff061388d5" providerId="LiveId" clId="{365AB353-4AB0-48AF-A7AE-D4BD8981FA8C}" dt="2022-03-07T08:22:34.541" v="2832"/>
          <ac:inkMkLst>
            <pc:docMk/>
            <pc:sldMk cId="1058780801" sldId="345"/>
            <ac:inkMk id="110" creationId="{2A29B20F-36F7-42C0-8462-22A8342E139E}"/>
          </ac:inkMkLst>
        </pc:inkChg>
        <pc:inkChg chg="add del">
          <ac:chgData name="Viet Anh Nguyen" userId="b95f61ff061388d5" providerId="LiveId" clId="{365AB353-4AB0-48AF-A7AE-D4BD8981FA8C}" dt="2022-03-07T08:22:34.541" v="2832"/>
          <ac:inkMkLst>
            <pc:docMk/>
            <pc:sldMk cId="1058780801" sldId="345"/>
            <ac:inkMk id="111" creationId="{4B1B16AF-B412-4BB5-8259-973AC9CCBFAE}"/>
          </ac:inkMkLst>
        </pc:inkChg>
        <pc:inkChg chg="add del">
          <ac:chgData name="Viet Anh Nguyen" userId="b95f61ff061388d5" providerId="LiveId" clId="{365AB353-4AB0-48AF-A7AE-D4BD8981FA8C}" dt="2022-03-07T08:22:35.565" v="2834"/>
          <ac:inkMkLst>
            <pc:docMk/>
            <pc:sldMk cId="1058780801" sldId="345"/>
            <ac:inkMk id="112" creationId="{96CF8874-FD36-44CD-9DCA-C532A80AEF8F}"/>
          </ac:inkMkLst>
        </pc:inkChg>
        <pc:inkChg chg="add del">
          <ac:chgData name="Viet Anh Nguyen" userId="b95f61ff061388d5" providerId="LiveId" clId="{365AB353-4AB0-48AF-A7AE-D4BD8981FA8C}" dt="2022-03-07T08:22:35.565" v="2834"/>
          <ac:inkMkLst>
            <pc:docMk/>
            <pc:sldMk cId="1058780801" sldId="345"/>
            <ac:inkMk id="113" creationId="{1C0FC354-766C-4307-B553-3F9E2E21D275}"/>
          </ac:inkMkLst>
        </pc:inkChg>
        <pc:inkChg chg="add del">
          <ac:chgData name="Viet Anh Nguyen" userId="b95f61ff061388d5" providerId="LiveId" clId="{365AB353-4AB0-48AF-A7AE-D4BD8981FA8C}" dt="2022-03-07T08:22:37.328" v="2837"/>
          <ac:inkMkLst>
            <pc:docMk/>
            <pc:sldMk cId="1058780801" sldId="345"/>
            <ac:inkMk id="114" creationId="{D5D762E1-F258-4599-A611-FA046E0A749E}"/>
          </ac:inkMkLst>
        </pc:inkChg>
        <pc:inkChg chg="add del">
          <ac:chgData name="Viet Anh Nguyen" userId="b95f61ff061388d5" providerId="LiveId" clId="{365AB353-4AB0-48AF-A7AE-D4BD8981FA8C}" dt="2022-03-07T08:22:37.328" v="2837"/>
          <ac:inkMkLst>
            <pc:docMk/>
            <pc:sldMk cId="1058780801" sldId="345"/>
            <ac:inkMk id="115" creationId="{B152E107-A0B0-40B0-BF28-1EEBB2C7A9D8}"/>
          </ac:inkMkLst>
        </pc:inkChg>
        <pc:inkChg chg="add del">
          <ac:chgData name="Viet Anh Nguyen" userId="b95f61ff061388d5" providerId="LiveId" clId="{365AB353-4AB0-48AF-A7AE-D4BD8981FA8C}" dt="2022-03-07T08:22:37.328" v="2837"/>
          <ac:inkMkLst>
            <pc:docMk/>
            <pc:sldMk cId="1058780801" sldId="345"/>
            <ac:inkMk id="116" creationId="{8E01F1AE-7CC3-4781-9046-D953A2E14F73}"/>
          </ac:inkMkLst>
        </pc:inkChg>
        <pc:inkChg chg="add del">
          <ac:chgData name="Viet Anh Nguyen" userId="b95f61ff061388d5" providerId="LiveId" clId="{365AB353-4AB0-48AF-A7AE-D4BD8981FA8C}" dt="2022-03-07T08:22:39.347" v="2843"/>
          <ac:inkMkLst>
            <pc:docMk/>
            <pc:sldMk cId="1058780801" sldId="345"/>
            <ac:inkMk id="117" creationId="{B7B29E3E-FF52-44E8-B158-948CCD83695F}"/>
          </ac:inkMkLst>
        </pc:inkChg>
        <pc:inkChg chg="add del">
          <ac:chgData name="Viet Anh Nguyen" userId="b95f61ff061388d5" providerId="LiveId" clId="{365AB353-4AB0-48AF-A7AE-D4BD8981FA8C}" dt="2022-03-07T08:22:39.347" v="2843"/>
          <ac:inkMkLst>
            <pc:docMk/>
            <pc:sldMk cId="1058780801" sldId="345"/>
            <ac:inkMk id="118" creationId="{22D2C991-E85E-43A8-9D5F-25724CD7A44E}"/>
          </ac:inkMkLst>
        </pc:inkChg>
        <pc:inkChg chg="add del">
          <ac:chgData name="Viet Anh Nguyen" userId="b95f61ff061388d5" providerId="LiveId" clId="{365AB353-4AB0-48AF-A7AE-D4BD8981FA8C}" dt="2022-03-07T08:22:39.347" v="2843"/>
          <ac:inkMkLst>
            <pc:docMk/>
            <pc:sldMk cId="1058780801" sldId="345"/>
            <ac:inkMk id="119" creationId="{5908D5AD-67C2-4F71-B921-16B2689D012B}"/>
          </ac:inkMkLst>
        </pc:inkChg>
        <pc:inkChg chg="add del">
          <ac:chgData name="Viet Anh Nguyen" userId="b95f61ff061388d5" providerId="LiveId" clId="{365AB353-4AB0-48AF-A7AE-D4BD8981FA8C}" dt="2022-03-07T08:22:39.347" v="2843"/>
          <ac:inkMkLst>
            <pc:docMk/>
            <pc:sldMk cId="1058780801" sldId="345"/>
            <ac:inkMk id="120" creationId="{F6ABD659-7FA7-4AEB-BCEB-638BB430015C}"/>
          </ac:inkMkLst>
        </pc:inkChg>
        <pc:inkChg chg="add del">
          <ac:chgData name="Viet Anh Nguyen" userId="b95f61ff061388d5" providerId="LiveId" clId="{365AB353-4AB0-48AF-A7AE-D4BD8981FA8C}" dt="2022-03-07T08:22:39.347" v="2843"/>
          <ac:inkMkLst>
            <pc:docMk/>
            <pc:sldMk cId="1058780801" sldId="345"/>
            <ac:inkMk id="121" creationId="{20FD433D-74BF-4F4D-890B-A9890ED4208E}"/>
          </ac:inkMkLst>
        </pc:inkChg>
        <pc:inkChg chg="add del">
          <ac:chgData name="Viet Anh Nguyen" userId="b95f61ff061388d5" providerId="LiveId" clId="{365AB353-4AB0-48AF-A7AE-D4BD8981FA8C}" dt="2022-03-07T08:22:39.347" v="2843"/>
          <ac:inkMkLst>
            <pc:docMk/>
            <pc:sldMk cId="1058780801" sldId="345"/>
            <ac:inkMk id="122" creationId="{41166B97-2D4C-4FAD-88D1-F2AE81E4A331}"/>
          </ac:inkMkLst>
        </pc:inkChg>
        <pc:inkChg chg="add">
          <ac:chgData name="Viet Anh Nguyen" userId="b95f61ff061388d5" providerId="LiveId" clId="{365AB353-4AB0-48AF-A7AE-D4BD8981FA8C}" dt="2022-03-07T08:22:39.347" v="2843"/>
          <ac:inkMkLst>
            <pc:docMk/>
            <pc:sldMk cId="1058780801" sldId="345"/>
            <ac:inkMk id="123" creationId="{06F351FA-F5A2-4A24-A8D0-70C778D86738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8:39:12.393" v="2949"/>
        <pc:sldMkLst>
          <pc:docMk/>
          <pc:sldMk cId="1552092925" sldId="346"/>
        </pc:sldMkLst>
        <pc:spChg chg="del">
          <ac:chgData name="Viet Anh Nguyen" userId="b95f61ff061388d5" providerId="LiveId" clId="{365AB353-4AB0-48AF-A7AE-D4BD8981FA8C}" dt="2022-03-07T07:12:16.574" v="2604" actId="700"/>
          <ac:spMkLst>
            <pc:docMk/>
            <pc:sldMk cId="1552092925" sldId="346"/>
            <ac:spMk id="2" creationId="{3ACBC12C-DC49-4DF8-B51B-6AA2D8D8D6F1}"/>
          </ac:spMkLst>
        </pc:spChg>
        <pc:spChg chg="del">
          <ac:chgData name="Viet Anh Nguyen" userId="b95f61ff061388d5" providerId="LiveId" clId="{365AB353-4AB0-48AF-A7AE-D4BD8981FA8C}" dt="2022-03-07T07:12:16.574" v="2604" actId="700"/>
          <ac:spMkLst>
            <pc:docMk/>
            <pc:sldMk cId="1552092925" sldId="346"/>
            <ac:spMk id="3" creationId="{6572DB6C-17D7-498D-94E2-5E93499C2090}"/>
          </ac:spMkLst>
        </pc:spChg>
        <pc:inkChg chg="add del">
          <ac:chgData name="Viet Anh Nguyen" userId="b95f61ff061388d5" providerId="LiveId" clId="{365AB353-4AB0-48AF-A7AE-D4BD8981FA8C}" dt="2022-03-07T07:12:21.304" v="2609"/>
          <ac:inkMkLst>
            <pc:docMk/>
            <pc:sldMk cId="1552092925" sldId="346"/>
            <ac:inkMk id="4" creationId="{E3F747DC-D302-4197-B811-3A5D5BDF0C99}"/>
          </ac:inkMkLst>
        </pc:inkChg>
        <pc:inkChg chg="add del">
          <ac:chgData name="Viet Anh Nguyen" userId="b95f61ff061388d5" providerId="LiveId" clId="{365AB353-4AB0-48AF-A7AE-D4BD8981FA8C}" dt="2022-03-07T07:12:21.304" v="2609"/>
          <ac:inkMkLst>
            <pc:docMk/>
            <pc:sldMk cId="1552092925" sldId="346"/>
            <ac:inkMk id="5" creationId="{247AFAEB-9C21-4458-BD66-5D984CCB593B}"/>
          </ac:inkMkLst>
        </pc:inkChg>
        <pc:inkChg chg="add del">
          <ac:chgData name="Viet Anh Nguyen" userId="b95f61ff061388d5" providerId="LiveId" clId="{365AB353-4AB0-48AF-A7AE-D4BD8981FA8C}" dt="2022-03-07T07:12:21.304" v="2609"/>
          <ac:inkMkLst>
            <pc:docMk/>
            <pc:sldMk cId="1552092925" sldId="346"/>
            <ac:inkMk id="6" creationId="{3F4F3A99-593F-440D-9F90-4A86FDD15608}"/>
          </ac:inkMkLst>
        </pc:inkChg>
        <pc:inkChg chg="add del">
          <ac:chgData name="Viet Anh Nguyen" userId="b95f61ff061388d5" providerId="LiveId" clId="{365AB353-4AB0-48AF-A7AE-D4BD8981FA8C}" dt="2022-03-07T07:12:21.304" v="2609"/>
          <ac:inkMkLst>
            <pc:docMk/>
            <pc:sldMk cId="1552092925" sldId="346"/>
            <ac:inkMk id="7" creationId="{CB96809B-5D59-429A-9DA7-F0A78F7EAD2E}"/>
          </ac:inkMkLst>
        </pc:inkChg>
        <pc:inkChg chg="add del">
          <ac:chgData name="Viet Anh Nguyen" userId="b95f61ff061388d5" providerId="LiveId" clId="{365AB353-4AB0-48AF-A7AE-D4BD8981FA8C}" dt="2022-03-07T07:12:23.249" v="2614"/>
          <ac:inkMkLst>
            <pc:docMk/>
            <pc:sldMk cId="1552092925" sldId="346"/>
            <ac:inkMk id="8" creationId="{461DCCDC-2A37-43B6-B724-64A043EFB3EF}"/>
          </ac:inkMkLst>
        </pc:inkChg>
        <pc:inkChg chg="add del">
          <ac:chgData name="Viet Anh Nguyen" userId="b95f61ff061388d5" providerId="LiveId" clId="{365AB353-4AB0-48AF-A7AE-D4BD8981FA8C}" dt="2022-03-07T07:12:23.249" v="2614"/>
          <ac:inkMkLst>
            <pc:docMk/>
            <pc:sldMk cId="1552092925" sldId="346"/>
            <ac:inkMk id="9" creationId="{EAB50E3B-92EE-401E-9DCA-700A83FEB5CE}"/>
          </ac:inkMkLst>
        </pc:inkChg>
        <pc:inkChg chg="add del">
          <ac:chgData name="Viet Anh Nguyen" userId="b95f61ff061388d5" providerId="LiveId" clId="{365AB353-4AB0-48AF-A7AE-D4BD8981FA8C}" dt="2022-03-07T07:12:28.574" v="2617"/>
          <ac:inkMkLst>
            <pc:docMk/>
            <pc:sldMk cId="1552092925" sldId="346"/>
            <ac:inkMk id="10" creationId="{98308D91-D510-4B6C-9AE0-E52A327F89AE}"/>
          </ac:inkMkLst>
        </pc:inkChg>
        <pc:inkChg chg="add del">
          <ac:chgData name="Viet Anh Nguyen" userId="b95f61ff061388d5" providerId="LiveId" clId="{365AB353-4AB0-48AF-A7AE-D4BD8981FA8C}" dt="2022-03-07T07:12:23.249" v="2614"/>
          <ac:inkMkLst>
            <pc:docMk/>
            <pc:sldMk cId="1552092925" sldId="346"/>
            <ac:inkMk id="11" creationId="{1C6579BF-927A-4BED-ACB5-D5C97E8AB14B}"/>
          </ac:inkMkLst>
        </pc:inkChg>
        <pc:inkChg chg="add del">
          <ac:chgData name="Viet Anh Nguyen" userId="b95f61ff061388d5" providerId="LiveId" clId="{365AB353-4AB0-48AF-A7AE-D4BD8981FA8C}" dt="2022-03-07T07:12:23.249" v="2614"/>
          <ac:inkMkLst>
            <pc:docMk/>
            <pc:sldMk cId="1552092925" sldId="346"/>
            <ac:inkMk id="12" creationId="{FEEC03B4-5CA2-490F-B6D2-38775CD9F91A}"/>
          </ac:inkMkLst>
        </pc:inkChg>
        <pc:inkChg chg="add del">
          <ac:chgData name="Viet Anh Nguyen" userId="b95f61ff061388d5" providerId="LiveId" clId="{365AB353-4AB0-48AF-A7AE-D4BD8981FA8C}" dt="2022-03-07T07:12:28.574" v="2617"/>
          <ac:inkMkLst>
            <pc:docMk/>
            <pc:sldMk cId="1552092925" sldId="346"/>
            <ac:inkMk id="13" creationId="{42ABD917-1214-4917-9785-F8671DAEB381}"/>
          </ac:inkMkLst>
        </pc:inkChg>
        <pc:inkChg chg="add del">
          <ac:chgData name="Viet Anh Nguyen" userId="b95f61ff061388d5" providerId="LiveId" clId="{365AB353-4AB0-48AF-A7AE-D4BD8981FA8C}" dt="2022-03-07T07:12:28.574" v="2617"/>
          <ac:inkMkLst>
            <pc:docMk/>
            <pc:sldMk cId="1552092925" sldId="346"/>
            <ac:inkMk id="14" creationId="{32650381-4E5D-4907-8CA7-821580EEF4D0}"/>
          </ac:inkMkLst>
        </pc:inkChg>
        <pc:inkChg chg="add del">
          <ac:chgData name="Viet Anh Nguyen" userId="b95f61ff061388d5" providerId="LiveId" clId="{365AB353-4AB0-48AF-A7AE-D4BD8981FA8C}" dt="2022-03-07T07:12:28.574" v="2617"/>
          <ac:inkMkLst>
            <pc:docMk/>
            <pc:sldMk cId="1552092925" sldId="346"/>
            <ac:inkMk id="15" creationId="{FA08089E-7001-4E32-A4A9-136567C14A19}"/>
          </ac:inkMkLst>
        </pc:inkChg>
        <pc:inkChg chg="add del">
          <ac:chgData name="Viet Anh Nguyen" userId="b95f61ff061388d5" providerId="LiveId" clId="{365AB353-4AB0-48AF-A7AE-D4BD8981FA8C}" dt="2022-03-07T07:12:30.716" v="2622"/>
          <ac:inkMkLst>
            <pc:docMk/>
            <pc:sldMk cId="1552092925" sldId="346"/>
            <ac:inkMk id="16" creationId="{034D3360-6453-4C7A-8546-DD6AB8F33B55}"/>
          </ac:inkMkLst>
        </pc:inkChg>
        <pc:inkChg chg="add del">
          <ac:chgData name="Viet Anh Nguyen" userId="b95f61ff061388d5" providerId="LiveId" clId="{365AB353-4AB0-48AF-A7AE-D4BD8981FA8C}" dt="2022-03-07T07:12:30.716" v="2622"/>
          <ac:inkMkLst>
            <pc:docMk/>
            <pc:sldMk cId="1552092925" sldId="346"/>
            <ac:inkMk id="17" creationId="{46E5829D-0985-4D5D-B4B8-53FA8F991A7B}"/>
          </ac:inkMkLst>
        </pc:inkChg>
        <pc:inkChg chg="add del">
          <ac:chgData name="Viet Anh Nguyen" userId="b95f61ff061388d5" providerId="LiveId" clId="{365AB353-4AB0-48AF-A7AE-D4BD8981FA8C}" dt="2022-03-07T07:12:30.716" v="2622"/>
          <ac:inkMkLst>
            <pc:docMk/>
            <pc:sldMk cId="1552092925" sldId="346"/>
            <ac:inkMk id="18" creationId="{422589B7-F439-4037-952F-00F82382C01A}"/>
          </ac:inkMkLst>
        </pc:inkChg>
        <pc:inkChg chg="add del">
          <ac:chgData name="Viet Anh Nguyen" userId="b95f61ff061388d5" providerId="LiveId" clId="{365AB353-4AB0-48AF-A7AE-D4BD8981FA8C}" dt="2022-03-07T07:12:30.716" v="2622"/>
          <ac:inkMkLst>
            <pc:docMk/>
            <pc:sldMk cId="1552092925" sldId="346"/>
            <ac:inkMk id="19" creationId="{37E4C05C-C75C-4443-AD21-92757D7E09D5}"/>
          </ac:inkMkLst>
        </pc:inkChg>
        <pc:inkChg chg="add del">
          <ac:chgData name="Viet Anh Nguyen" userId="b95f61ff061388d5" providerId="LiveId" clId="{365AB353-4AB0-48AF-A7AE-D4BD8981FA8C}" dt="2022-03-07T07:12:30.716" v="2622"/>
          <ac:inkMkLst>
            <pc:docMk/>
            <pc:sldMk cId="1552092925" sldId="346"/>
            <ac:inkMk id="20" creationId="{0CC27640-6B72-4D65-A669-993AAAAA65D3}"/>
          </ac:inkMkLst>
        </pc:inkChg>
        <pc:inkChg chg="add del">
          <ac:chgData name="Viet Anh Nguyen" userId="b95f61ff061388d5" providerId="LiveId" clId="{365AB353-4AB0-48AF-A7AE-D4BD8981FA8C}" dt="2022-03-07T07:12:32.551" v="2625"/>
          <ac:inkMkLst>
            <pc:docMk/>
            <pc:sldMk cId="1552092925" sldId="346"/>
            <ac:inkMk id="21" creationId="{502D22EF-9018-49D4-B1D5-E3A78A26CC2C}"/>
          </ac:inkMkLst>
        </pc:inkChg>
        <pc:inkChg chg="add del">
          <ac:chgData name="Viet Anh Nguyen" userId="b95f61ff061388d5" providerId="LiveId" clId="{365AB353-4AB0-48AF-A7AE-D4BD8981FA8C}" dt="2022-03-07T07:12:32.551" v="2625"/>
          <ac:inkMkLst>
            <pc:docMk/>
            <pc:sldMk cId="1552092925" sldId="346"/>
            <ac:inkMk id="22" creationId="{89280284-DB75-4F90-AC2B-AA2845C4C4D9}"/>
          </ac:inkMkLst>
        </pc:inkChg>
        <pc:inkChg chg="add del">
          <ac:chgData name="Viet Anh Nguyen" userId="b95f61ff061388d5" providerId="LiveId" clId="{365AB353-4AB0-48AF-A7AE-D4BD8981FA8C}" dt="2022-03-07T07:12:32.551" v="2625"/>
          <ac:inkMkLst>
            <pc:docMk/>
            <pc:sldMk cId="1552092925" sldId="346"/>
            <ac:inkMk id="23" creationId="{F4284759-3168-4B94-8D28-22F6A9B63E76}"/>
          </ac:inkMkLst>
        </pc:inkChg>
        <pc:inkChg chg="add del">
          <ac:chgData name="Viet Anh Nguyen" userId="b95f61ff061388d5" providerId="LiveId" clId="{365AB353-4AB0-48AF-A7AE-D4BD8981FA8C}" dt="2022-03-07T07:12:35.748" v="2629"/>
          <ac:inkMkLst>
            <pc:docMk/>
            <pc:sldMk cId="1552092925" sldId="346"/>
            <ac:inkMk id="24" creationId="{51C9A6DC-C385-489B-98F0-5E4328FD53C3}"/>
          </ac:inkMkLst>
        </pc:inkChg>
        <pc:inkChg chg="add del">
          <ac:chgData name="Viet Anh Nguyen" userId="b95f61ff061388d5" providerId="LiveId" clId="{365AB353-4AB0-48AF-A7AE-D4BD8981FA8C}" dt="2022-03-07T07:12:35.748" v="2629"/>
          <ac:inkMkLst>
            <pc:docMk/>
            <pc:sldMk cId="1552092925" sldId="346"/>
            <ac:inkMk id="25" creationId="{465C9795-1266-45FD-9980-CF2C31375D42}"/>
          </ac:inkMkLst>
        </pc:inkChg>
        <pc:inkChg chg="add del">
          <ac:chgData name="Viet Anh Nguyen" userId="b95f61ff061388d5" providerId="LiveId" clId="{365AB353-4AB0-48AF-A7AE-D4BD8981FA8C}" dt="2022-03-07T07:12:35.748" v="2629"/>
          <ac:inkMkLst>
            <pc:docMk/>
            <pc:sldMk cId="1552092925" sldId="346"/>
            <ac:inkMk id="26" creationId="{BEA6664F-4612-4F08-9ACF-0AFFD008EBD1}"/>
          </ac:inkMkLst>
        </pc:inkChg>
        <pc:inkChg chg="add del">
          <ac:chgData name="Viet Anh Nguyen" userId="b95f61ff061388d5" providerId="LiveId" clId="{365AB353-4AB0-48AF-A7AE-D4BD8981FA8C}" dt="2022-03-07T07:12:35.748" v="2629"/>
          <ac:inkMkLst>
            <pc:docMk/>
            <pc:sldMk cId="1552092925" sldId="346"/>
            <ac:inkMk id="27" creationId="{B938210B-1620-47EB-A242-C29F47FD11D0}"/>
          </ac:inkMkLst>
        </pc:inkChg>
        <pc:inkChg chg="add del">
          <ac:chgData name="Viet Anh Nguyen" userId="b95f61ff061388d5" providerId="LiveId" clId="{365AB353-4AB0-48AF-A7AE-D4BD8981FA8C}" dt="2022-03-07T07:12:38.009" v="2634"/>
          <ac:inkMkLst>
            <pc:docMk/>
            <pc:sldMk cId="1552092925" sldId="346"/>
            <ac:inkMk id="28" creationId="{B7E8D3AD-1B98-4277-A5B1-E207DF30F3F8}"/>
          </ac:inkMkLst>
        </pc:inkChg>
        <pc:inkChg chg="add del">
          <ac:chgData name="Viet Anh Nguyen" userId="b95f61ff061388d5" providerId="LiveId" clId="{365AB353-4AB0-48AF-A7AE-D4BD8981FA8C}" dt="2022-03-07T07:12:38.009" v="2634"/>
          <ac:inkMkLst>
            <pc:docMk/>
            <pc:sldMk cId="1552092925" sldId="346"/>
            <ac:inkMk id="29" creationId="{B11497A1-5F16-4B57-B4F5-B6805D8CA9F5}"/>
          </ac:inkMkLst>
        </pc:inkChg>
        <pc:inkChg chg="add del">
          <ac:chgData name="Viet Anh Nguyen" userId="b95f61ff061388d5" providerId="LiveId" clId="{365AB353-4AB0-48AF-A7AE-D4BD8981FA8C}" dt="2022-03-07T07:12:38.009" v="2634"/>
          <ac:inkMkLst>
            <pc:docMk/>
            <pc:sldMk cId="1552092925" sldId="346"/>
            <ac:inkMk id="30" creationId="{8A0F0095-715D-49E9-8D00-FE60F8475A1D}"/>
          </ac:inkMkLst>
        </pc:inkChg>
        <pc:inkChg chg="add del">
          <ac:chgData name="Viet Anh Nguyen" userId="b95f61ff061388d5" providerId="LiveId" clId="{365AB353-4AB0-48AF-A7AE-D4BD8981FA8C}" dt="2022-03-07T07:12:38.009" v="2634"/>
          <ac:inkMkLst>
            <pc:docMk/>
            <pc:sldMk cId="1552092925" sldId="346"/>
            <ac:inkMk id="31" creationId="{502A3E87-847B-41F6-A8AC-0478021A910F}"/>
          </ac:inkMkLst>
        </pc:inkChg>
        <pc:inkChg chg="add del">
          <ac:chgData name="Viet Anh Nguyen" userId="b95f61ff061388d5" providerId="LiveId" clId="{365AB353-4AB0-48AF-A7AE-D4BD8981FA8C}" dt="2022-03-07T07:12:38.009" v="2634"/>
          <ac:inkMkLst>
            <pc:docMk/>
            <pc:sldMk cId="1552092925" sldId="346"/>
            <ac:inkMk id="32" creationId="{5BE3B086-5A6A-4635-8D5A-6105B15C6AC2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33" creationId="{A4F483AE-1EC7-42B9-8CFF-7A75384512BB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34" creationId="{CCC734C7-5BAF-466F-B253-B2AA9D6FD66D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35" creationId="{E6311FB6-3AAC-484A-96DB-949AA0568CE1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36" creationId="{52ECF285-8175-4E3B-AF64-C8780D6E61B9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37" creationId="{8EA12181-6957-4006-A8A6-175A3130245B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38" creationId="{2A08B98B-258F-4CDD-AD48-DAA96BBB66BC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39" creationId="{2160F92B-49E2-468E-A9C0-17A620B5B30C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40" creationId="{194A832A-0B4F-4378-BE7D-36B6985FE570}"/>
          </ac:inkMkLst>
        </pc:inkChg>
        <pc:inkChg chg="add del">
          <ac:chgData name="Viet Anh Nguyen" userId="b95f61ff061388d5" providerId="LiveId" clId="{365AB353-4AB0-48AF-A7AE-D4BD8981FA8C}" dt="2022-03-07T07:12:41.998" v="2643"/>
          <ac:inkMkLst>
            <pc:docMk/>
            <pc:sldMk cId="1552092925" sldId="346"/>
            <ac:inkMk id="41" creationId="{6D414D61-E49F-4B03-83B1-E7FEA433D50E}"/>
          </ac:inkMkLst>
        </pc:inkChg>
        <pc:inkChg chg="add del">
          <ac:chgData name="Viet Anh Nguyen" userId="b95f61ff061388d5" providerId="LiveId" clId="{365AB353-4AB0-48AF-A7AE-D4BD8981FA8C}" dt="2022-03-07T07:12:44.742" v="2647"/>
          <ac:inkMkLst>
            <pc:docMk/>
            <pc:sldMk cId="1552092925" sldId="346"/>
            <ac:inkMk id="42" creationId="{B130705C-8149-4677-9BB9-DE12E7E9AB7A}"/>
          </ac:inkMkLst>
        </pc:inkChg>
        <pc:inkChg chg="add del">
          <ac:chgData name="Viet Anh Nguyen" userId="b95f61ff061388d5" providerId="LiveId" clId="{365AB353-4AB0-48AF-A7AE-D4BD8981FA8C}" dt="2022-03-07T07:12:44.742" v="2647"/>
          <ac:inkMkLst>
            <pc:docMk/>
            <pc:sldMk cId="1552092925" sldId="346"/>
            <ac:inkMk id="43" creationId="{7579E6AA-D30E-4DDE-B3AD-D366EED9F0D4}"/>
          </ac:inkMkLst>
        </pc:inkChg>
        <pc:inkChg chg="add del">
          <ac:chgData name="Viet Anh Nguyen" userId="b95f61ff061388d5" providerId="LiveId" clId="{365AB353-4AB0-48AF-A7AE-D4BD8981FA8C}" dt="2022-03-07T07:12:44.742" v="2647"/>
          <ac:inkMkLst>
            <pc:docMk/>
            <pc:sldMk cId="1552092925" sldId="346"/>
            <ac:inkMk id="44" creationId="{596E4959-5B4F-4AC0-8FA6-651D2CFF9385}"/>
          </ac:inkMkLst>
        </pc:inkChg>
        <pc:inkChg chg="add del">
          <ac:chgData name="Viet Anh Nguyen" userId="b95f61ff061388d5" providerId="LiveId" clId="{365AB353-4AB0-48AF-A7AE-D4BD8981FA8C}" dt="2022-03-07T07:12:44.742" v="2647"/>
          <ac:inkMkLst>
            <pc:docMk/>
            <pc:sldMk cId="1552092925" sldId="346"/>
            <ac:inkMk id="45" creationId="{F5362C57-D5A7-4A83-BAD5-9C635873807E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46" creationId="{EF8ECC66-361D-40C6-8493-8488ADF67024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47" creationId="{7A29B844-FC68-48C5-BB4C-A69275762B88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48" creationId="{D4CA124F-E85A-4730-8543-C8BA4A6A3417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49" creationId="{AAFBBFBB-96BD-460B-B73B-6AF8FD63B0F6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50" creationId="{D4F39855-9CBF-4CD0-804C-B8CAB19E7F96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51" creationId="{205EBF2D-0EDB-41FA-A5E0-DA55BD8615F2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52" creationId="{841DAFA8-8025-471A-9612-53B32C83F62F}"/>
          </ac:inkMkLst>
        </pc:inkChg>
        <pc:inkChg chg="add del">
          <ac:chgData name="Viet Anh Nguyen" userId="b95f61ff061388d5" providerId="LiveId" clId="{365AB353-4AB0-48AF-A7AE-D4BD8981FA8C}" dt="2022-03-07T07:12:47.188" v="2655"/>
          <ac:inkMkLst>
            <pc:docMk/>
            <pc:sldMk cId="1552092925" sldId="346"/>
            <ac:inkMk id="53" creationId="{0DC440B9-92B2-4574-A46B-F02A9B2A6005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54" creationId="{95E95688-9260-4295-B3C7-4390249AA7A0}"/>
          </ac:inkMkLst>
        </pc:inkChg>
        <pc:inkChg chg="add del">
          <ac:chgData name="Viet Anh Nguyen" userId="b95f61ff061388d5" providerId="LiveId" clId="{365AB353-4AB0-48AF-A7AE-D4BD8981FA8C}" dt="2022-03-07T07:12:51.668" v="2659"/>
          <ac:inkMkLst>
            <pc:docMk/>
            <pc:sldMk cId="1552092925" sldId="346"/>
            <ac:inkMk id="55" creationId="{B0AA955E-DFB0-4473-97C7-CF626FD458A7}"/>
          </ac:inkMkLst>
        </pc:inkChg>
        <pc:inkChg chg="add del">
          <ac:chgData name="Viet Anh Nguyen" userId="b95f61ff061388d5" providerId="LiveId" clId="{365AB353-4AB0-48AF-A7AE-D4BD8981FA8C}" dt="2022-03-07T07:12:51.668" v="2659"/>
          <ac:inkMkLst>
            <pc:docMk/>
            <pc:sldMk cId="1552092925" sldId="346"/>
            <ac:inkMk id="56" creationId="{C42F35FD-B82C-4D82-A0AD-6DA72F153A09}"/>
          </ac:inkMkLst>
        </pc:inkChg>
        <pc:inkChg chg="add del">
          <ac:chgData name="Viet Anh Nguyen" userId="b95f61ff061388d5" providerId="LiveId" clId="{365AB353-4AB0-48AF-A7AE-D4BD8981FA8C}" dt="2022-03-07T07:12:51.668" v="2659"/>
          <ac:inkMkLst>
            <pc:docMk/>
            <pc:sldMk cId="1552092925" sldId="346"/>
            <ac:inkMk id="57" creationId="{F5C4B660-44EB-4109-8FC0-D894B39F96F8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58" creationId="{3E173A03-ADD2-4C55-9D38-86D4F114D6DB}"/>
          </ac:inkMkLst>
        </pc:inkChg>
        <pc:inkChg chg="add del">
          <ac:chgData name="Viet Anh Nguyen" userId="b95f61ff061388d5" providerId="LiveId" clId="{365AB353-4AB0-48AF-A7AE-D4BD8981FA8C}" dt="2022-03-07T07:12:52.743" v="2662"/>
          <ac:inkMkLst>
            <pc:docMk/>
            <pc:sldMk cId="1552092925" sldId="346"/>
            <ac:inkMk id="59" creationId="{579BB423-6903-4FF3-85C9-1EF008261F93}"/>
          </ac:inkMkLst>
        </pc:inkChg>
        <pc:inkChg chg="add del">
          <ac:chgData name="Viet Anh Nguyen" userId="b95f61ff061388d5" providerId="LiveId" clId="{365AB353-4AB0-48AF-A7AE-D4BD8981FA8C}" dt="2022-03-07T07:12:52.743" v="2662"/>
          <ac:inkMkLst>
            <pc:docMk/>
            <pc:sldMk cId="1552092925" sldId="346"/>
            <ac:inkMk id="60" creationId="{8B920659-E8BB-4702-933F-213D8A8FBFCE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1" creationId="{E4E7DF49-400A-48F4-A621-F7C59E1E97B5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2" creationId="{AA9D3A1D-5CE1-4023-9F46-4AEF4BEC9A35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3" creationId="{BA2D7DD4-6022-4918-A7D2-8357A6B4305D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4" creationId="{6E420CA8-1EC5-4ED8-9895-D0FCBB46FF4A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5" creationId="{FDD0489B-38B4-4438-8CC4-152CC058F5E9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6" creationId="{9FA78028-9F4E-4B4E-8918-73DB97002352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7" creationId="{40B192E2-EF4B-4664-9576-C5AA205FE880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8" creationId="{923566DB-CE3E-4617-90D7-47F1258CA57F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69" creationId="{06143D0F-935F-4D9C-BA18-6AE90668C28B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70" creationId="{30F5036D-3B6A-40FD-9BEF-AF8FAEBD9289}"/>
          </ac:inkMkLst>
        </pc:inkChg>
        <pc:inkChg chg="add del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71" creationId="{CBFC14F4-B28F-43C6-ABEF-790015314752}"/>
          </ac:inkMkLst>
        </pc:inkChg>
        <pc:inkChg chg="add">
          <ac:chgData name="Viet Anh Nguyen" userId="b95f61ff061388d5" providerId="LiveId" clId="{365AB353-4AB0-48AF-A7AE-D4BD8981FA8C}" dt="2022-03-07T07:12:57.897" v="2673"/>
          <ac:inkMkLst>
            <pc:docMk/>
            <pc:sldMk cId="1552092925" sldId="346"/>
            <ac:inkMk id="72" creationId="{48FCDEA1-0AFE-4657-BC02-3681254B7BC3}"/>
          </ac:inkMkLst>
        </pc:inkChg>
        <pc:inkChg chg="add del">
          <ac:chgData name="Viet Anh Nguyen" userId="b95f61ff061388d5" providerId="LiveId" clId="{365AB353-4AB0-48AF-A7AE-D4BD8981FA8C}" dt="2022-03-07T07:13:00.209" v="2676"/>
          <ac:inkMkLst>
            <pc:docMk/>
            <pc:sldMk cId="1552092925" sldId="346"/>
            <ac:inkMk id="73" creationId="{CF68D72C-9E59-4B4F-A4B7-6A255C2C24C6}"/>
          </ac:inkMkLst>
        </pc:inkChg>
        <pc:inkChg chg="add del">
          <ac:chgData name="Viet Anh Nguyen" userId="b95f61ff061388d5" providerId="LiveId" clId="{365AB353-4AB0-48AF-A7AE-D4BD8981FA8C}" dt="2022-03-07T07:13:00.209" v="2676"/>
          <ac:inkMkLst>
            <pc:docMk/>
            <pc:sldMk cId="1552092925" sldId="346"/>
            <ac:inkMk id="74" creationId="{3D9969EC-4DC8-44F8-8C3E-AA69315DED31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75" creationId="{2DFAD28E-0036-4F26-96CB-8CF4738172AC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76" creationId="{AFEDC398-1079-4F42-A631-E516C7559F64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77" creationId="{DC4D8DBF-6980-49A8-B9DE-CEEA1A543F93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78" creationId="{6A8BF89D-20E1-47D4-9B8D-D54B9026409A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79" creationId="{E9F315E8-401E-4426-A606-6213BA7B50B4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80" creationId="{26602C33-C047-43F9-A8CC-23E573113D5D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81" creationId="{A156FE16-323E-4C1D-8EFB-803844ECA003}"/>
          </ac:inkMkLst>
        </pc:inkChg>
        <pc:inkChg chg="add del">
          <ac:chgData name="Viet Anh Nguyen" userId="b95f61ff061388d5" providerId="LiveId" clId="{365AB353-4AB0-48AF-A7AE-D4BD8981FA8C}" dt="2022-03-07T07:13:02.771" v="2684"/>
          <ac:inkMkLst>
            <pc:docMk/>
            <pc:sldMk cId="1552092925" sldId="346"/>
            <ac:inkMk id="82" creationId="{28566550-B7D4-4EB6-8F7A-73F534AA3FE3}"/>
          </ac:inkMkLst>
        </pc:inkChg>
        <pc:inkChg chg="add del">
          <ac:chgData name="Viet Anh Nguyen" userId="b95f61ff061388d5" providerId="LiveId" clId="{365AB353-4AB0-48AF-A7AE-D4BD8981FA8C}" dt="2022-03-07T07:13:08.363" v="2691"/>
          <ac:inkMkLst>
            <pc:docMk/>
            <pc:sldMk cId="1552092925" sldId="346"/>
            <ac:inkMk id="83" creationId="{6E006E2B-0BFF-460C-870F-9D26A5993BCA}"/>
          </ac:inkMkLst>
        </pc:inkChg>
        <pc:inkChg chg="add del">
          <ac:chgData name="Viet Anh Nguyen" userId="b95f61ff061388d5" providerId="LiveId" clId="{365AB353-4AB0-48AF-A7AE-D4BD8981FA8C}" dt="2022-03-07T07:13:08.363" v="2691"/>
          <ac:inkMkLst>
            <pc:docMk/>
            <pc:sldMk cId="1552092925" sldId="346"/>
            <ac:inkMk id="84" creationId="{A9277F39-7266-4150-805E-408B712461DA}"/>
          </ac:inkMkLst>
        </pc:inkChg>
        <pc:inkChg chg="add del">
          <ac:chgData name="Viet Anh Nguyen" userId="b95f61ff061388d5" providerId="LiveId" clId="{365AB353-4AB0-48AF-A7AE-D4BD8981FA8C}" dt="2022-03-07T07:13:08.363" v="2691"/>
          <ac:inkMkLst>
            <pc:docMk/>
            <pc:sldMk cId="1552092925" sldId="346"/>
            <ac:inkMk id="85" creationId="{AE7EA7FA-6253-48C3-8CC5-4674BBB61BBB}"/>
          </ac:inkMkLst>
        </pc:inkChg>
        <pc:inkChg chg="add del">
          <ac:chgData name="Viet Anh Nguyen" userId="b95f61ff061388d5" providerId="LiveId" clId="{365AB353-4AB0-48AF-A7AE-D4BD8981FA8C}" dt="2022-03-07T07:13:08.363" v="2691"/>
          <ac:inkMkLst>
            <pc:docMk/>
            <pc:sldMk cId="1552092925" sldId="346"/>
            <ac:inkMk id="86" creationId="{45F4541F-9801-48C8-8AA1-F91199342CDB}"/>
          </ac:inkMkLst>
        </pc:inkChg>
        <pc:inkChg chg="add del">
          <ac:chgData name="Viet Anh Nguyen" userId="b95f61ff061388d5" providerId="LiveId" clId="{365AB353-4AB0-48AF-A7AE-D4BD8981FA8C}" dt="2022-03-07T07:13:08.363" v="2691"/>
          <ac:inkMkLst>
            <pc:docMk/>
            <pc:sldMk cId="1552092925" sldId="346"/>
            <ac:inkMk id="87" creationId="{469C15F4-ADC9-450D-BD2E-51E417169E16}"/>
          </ac:inkMkLst>
        </pc:inkChg>
        <pc:inkChg chg="add del">
          <ac:chgData name="Viet Anh Nguyen" userId="b95f61ff061388d5" providerId="LiveId" clId="{365AB353-4AB0-48AF-A7AE-D4BD8981FA8C}" dt="2022-03-07T07:13:08.363" v="2691"/>
          <ac:inkMkLst>
            <pc:docMk/>
            <pc:sldMk cId="1552092925" sldId="346"/>
            <ac:inkMk id="88" creationId="{120181FF-6489-47DA-B3E7-187894D59978}"/>
          </ac:inkMkLst>
        </pc:inkChg>
        <pc:inkChg chg="add del">
          <ac:chgData name="Viet Anh Nguyen" userId="b95f61ff061388d5" providerId="LiveId" clId="{365AB353-4AB0-48AF-A7AE-D4BD8981FA8C}" dt="2022-03-07T07:13:08.363" v="2691"/>
          <ac:inkMkLst>
            <pc:docMk/>
            <pc:sldMk cId="1552092925" sldId="346"/>
            <ac:inkMk id="89" creationId="{D2801993-B126-4D13-BEAB-01F5BFC057DD}"/>
          </ac:inkMkLst>
        </pc:inkChg>
        <pc:inkChg chg="add del">
          <ac:chgData name="Viet Anh Nguyen" userId="b95f61ff061388d5" providerId="LiveId" clId="{365AB353-4AB0-48AF-A7AE-D4BD8981FA8C}" dt="2022-03-07T07:13:09.976" v="2693"/>
          <ac:inkMkLst>
            <pc:docMk/>
            <pc:sldMk cId="1552092925" sldId="346"/>
            <ac:inkMk id="90" creationId="{7D62A351-A304-462C-AAA5-59FE884C458D}"/>
          </ac:inkMkLst>
        </pc:inkChg>
        <pc:inkChg chg="add del">
          <ac:chgData name="Viet Anh Nguyen" userId="b95f61ff061388d5" providerId="LiveId" clId="{365AB353-4AB0-48AF-A7AE-D4BD8981FA8C}" dt="2022-03-07T07:13:09.976" v="2693"/>
          <ac:inkMkLst>
            <pc:docMk/>
            <pc:sldMk cId="1552092925" sldId="346"/>
            <ac:inkMk id="91" creationId="{53BC9090-46F0-437F-996C-DBEB094E38AF}"/>
          </ac:inkMkLst>
        </pc:inkChg>
        <pc:inkChg chg="add del">
          <ac:chgData name="Viet Anh Nguyen" userId="b95f61ff061388d5" providerId="LiveId" clId="{365AB353-4AB0-48AF-A7AE-D4BD8981FA8C}" dt="2022-03-07T07:13:11.760" v="2697"/>
          <ac:inkMkLst>
            <pc:docMk/>
            <pc:sldMk cId="1552092925" sldId="346"/>
            <ac:inkMk id="92" creationId="{1558D7D1-DE8C-4026-BE60-D11FFCD72982}"/>
          </ac:inkMkLst>
        </pc:inkChg>
        <pc:inkChg chg="add del">
          <ac:chgData name="Viet Anh Nguyen" userId="b95f61ff061388d5" providerId="LiveId" clId="{365AB353-4AB0-48AF-A7AE-D4BD8981FA8C}" dt="2022-03-07T07:13:11.760" v="2697"/>
          <ac:inkMkLst>
            <pc:docMk/>
            <pc:sldMk cId="1552092925" sldId="346"/>
            <ac:inkMk id="93" creationId="{F7DB5C52-D21E-4731-925E-DCF1A15D5316}"/>
          </ac:inkMkLst>
        </pc:inkChg>
        <pc:inkChg chg="add del">
          <ac:chgData name="Viet Anh Nguyen" userId="b95f61ff061388d5" providerId="LiveId" clId="{365AB353-4AB0-48AF-A7AE-D4BD8981FA8C}" dt="2022-03-07T07:13:11.760" v="2697"/>
          <ac:inkMkLst>
            <pc:docMk/>
            <pc:sldMk cId="1552092925" sldId="346"/>
            <ac:inkMk id="94" creationId="{0B324A67-E51D-49E7-AC20-DE2169996421}"/>
          </ac:inkMkLst>
        </pc:inkChg>
        <pc:inkChg chg="add del">
          <ac:chgData name="Viet Anh Nguyen" userId="b95f61ff061388d5" providerId="LiveId" clId="{365AB353-4AB0-48AF-A7AE-D4BD8981FA8C}" dt="2022-03-07T07:13:11.760" v="2697"/>
          <ac:inkMkLst>
            <pc:docMk/>
            <pc:sldMk cId="1552092925" sldId="346"/>
            <ac:inkMk id="95" creationId="{87E229D4-38BE-4B7D-BA7A-F1261280494A}"/>
          </ac:inkMkLst>
        </pc:inkChg>
        <pc:inkChg chg="add">
          <ac:chgData name="Viet Anh Nguyen" userId="b95f61ff061388d5" providerId="LiveId" clId="{365AB353-4AB0-48AF-A7AE-D4BD8981FA8C}" dt="2022-03-07T07:13:11.760" v="2697"/>
          <ac:inkMkLst>
            <pc:docMk/>
            <pc:sldMk cId="1552092925" sldId="346"/>
            <ac:inkMk id="96" creationId="{C901CEE2-6D97-456E-BC4F-0B240D30C0F0}"/>
          </ac:inkMkLst>
        </pc:inkChg>
        <pc:inkChg chg="add del">
          <ac:chgData name="Viet Anh Nguyen" userId="b95f61ff061388d5" providerId="LiveId" clId="{365AB353-4AB0-48AF-A7AE-D4BD8981FA8C}" dt="2022-03-07T07:13:16.496" v="2704"/>
          <ac:inkMkLst>
            <pc:docMk/>
            <pc:sldMk cId="1552092925" sldId="346"/>
            <ac:inkMk id="97" creationId="{6201AE6E-3345-4F03-A99B-A669EBBEAFD6}"/>
          </ac:inkMkLst>
        </pc:inkChg>
        <pc:inkChg chg="add del">
          <ac:chgData name="Viet Anh Nguyen" userId="b95f61ff061388d5" providerId="LiveId" clId="{365AB353-4AB0-48AF-A7AE-D4BD8981FA8C}" dt="2022-03-07T07:13:16.496" v="2704"/>
          <ac:inkMkLst>
            <pc:docMk/>
            <pc:sldMk cId="1552092925" sldId="346"/>
            <ac:inkMk id="98" creationId="{6EA6535E-9730-4184-B3D8-E15B849CC3BD}"/>
          </ac:inkMkLst>
        </pc:inkChg>
        <pc:inkChg chg="add del">
          <ac:chgData name="Viet Anh Nguyen" userId="b95f61ff061388d5" providerId="LiveId" clId="{365AB353-4AB0-48AF-A7AE-D4BD8981FA8C}" dt="2022-03-07T07:13:16.496" v="2704"/>
          <ac:inkMkLst>
            <pc:docMk/>
            <pc:sldMk cId="1552092925" sldId="346"/>
            <ac:inkMk id="99" creationId="{17BAB134-64DE-4ECF-8491-A6865B512A1C}"/>
          </ac:inkMkLst>
        </pc:inkChg>
        <pc:inkChg chg="add del">
          <ac:chgData name="Viet Anh Nguyen" userId="b95f61ff061388d5" providerId="LiveId" clId="{365AB353-4AB0-48AF-A7AE-D4BD8981FA8C}" dt="2022-03-07T07:13:16.496" v="2704"/>
          <ac:inkMkLst>
            <pc:docMk/>
            <pc:sldMk cId="1552092925" sldId="346"/>
            <ac:inkMk id="100" creationId="{7248EBC9-CEE0-4186-8D46-FD5FDC9C5AC2}"/>
          </ac:inkMkLst>
        </pc:inkChg>
        <pc:inkChg chg="add del">
          <ac:chgData name="Viet Anh Nguyen" userId="b95f61ff061388d5" providerId="LiveId" clId="{365AB353-4AB0-48AF-A7AE-D4BD8981FA8C}" dt="2022-03-07T07:13:16.496" v="2704"/>
          <ac:inkMkLst>
            <pc:docMk/>
            <pc:sldMk cId="1552092925" sldId="346"/>
            <ac:inkMk id="101" creationId="{B7DC84EF-6694-4F7F-B596-8F0449AF3F18}"/>
          </ac:inkMkLst>
        </pc:inkChg>
        <pc:inkChg chg="add del">
          <ac:chgData name="Viet Anh Nguyen" userId="b95f61ff061388d5" providerId="LiveId" clId="{365AB353-4AB0-48AF-A7AE-D4BD8981FA8C}" dt="2022-03-07T07:13:16.496" v="2704"/>
          <ac:inkMkLst>
            <pc:docMk/>
            <pc:sldMk cId="1552092925" sldId="346"/>
            <ac:inkMk id="102" creationId="{BB26258B-D336-40CD-B041-BB14507B0F0F}"/>
          </ac:inkMkLst>
        </pc:inkChg>
        <pc:inkChg chg="add del">
          <ac:chgData name="Viet Anh Nguyen" userId="b95f61ff061388d5" providerId="LiveId" clId="{365AB353-4AB0-48AF-A7AE-D4BD8981FA8C}" dt="2022-03-07T07:13:18.195" v="2709"/>
          <ac:inkMkLst>
            <pc:docMk/>
            <pc:sldMk cId="1552092925" sldId="346"/>
            <ac:inkMk id="103" creationId="{B17A3AB0-615A-4F3E-9A1C-C6ED17425735}"/>
          </ac:inkMkLst>
        </pc:inkChg>
        <pc:inkChg chg="add del">
          <ac:chgData name="Viet Anh Nguyen" userId="b95f61ff061388d5" providerId="LiveId" clId="{365AB353-4AB0-48AF-A7AE-D4BD8981FA8C}" dt="2022-03-07T07:13:18.195" v="2709"/>
          <ac:inkMkLst>
            <pc:docMk/>
            <pc:sldMk cId="1552092925" sldId="346"/>
            <ac:inkMk id="104" creationId="{AC4EE08D-FF47-443B-A002-E5789C34EA94}"/>
          </ac:inkMkLst>
        </pc:inkChg>
        <pc:inkChg chg="add del">
          <ac:chgData name="Viet Anh Nguyen" userId="b95f61ff061388d5" providerId="LiveId" clId="{365AB353-4AB0-48AF-A7AE-D4BD8981FA8C}" dt="2022-03-07T07:13:18.195" v="2709"/>
          <ac:inkMkLst>
            <pc:docMk/>
            <pc:sldMk cId="1552092925" sldId="346"/>
            <ac:inkMk id="105" creationId="{9081BA84-2EBB-494F-9185-4572057E31CE}"/>
          </ac:inkMkLst>
        </pc:inkChg>
        <pc:inkChg chg="add del">
          <ac:chgData name="Viet Anh Nguyen" userId="b95f61ff061388d5" providerId="LiveId" clId="{365AB353-4AB0-48AF-A7AE-D4BD8981FA8C}" dt="2022-03-07T07:13:18.195" v="2709"/>
          <ac:inkMkLst>
            <pc:docMk/>
            <pc:sldMk cId="1552092925" sldId="346"/>
            <ac:inkMk id="106" creationId="{F0C621D8-23EC-46AA-A66E-949EADD60FD9}"/>
          </ac:inkMkLst>
        </pc:inkChg>
        <pc:inkChg chg="add del">
          <ac:chgData name="Viet Anh Nguyen" userId="b95f61ff061388d5" providerId="LiveId" clId="{365AB353-4AB0-48AF-A7AE-D4BD8981FA8C}" dt="2022-03-07T07:13:18.195" v="2709"/>
          <ac:inkMkLst>
            <pc:docMk/>
            <pc:sldMk cId="1552092925" sldId="346"/>
            <ac:inkMk id="107" creationId="{B34436F8-0011-4601-97BB-A5DC4767ABE2}"/>
          </ac:inkMkLst>
        </pc:inkChg>
        <pc:inkChg chg="add">
          <ac:chgData name="Viet Anh Nguyen" userId="b95f61ff061388d5" providerId="LiveId" clId="{365AB353-4AB0-48AF-A7AE-D4BD8981FA8C}" dt="2022-03-07T07:13:18.195" v="2709"/>
          <ac:inkMkLst>
            <pc:docMk/>
            <pc:sldMk cId="1552092925" sldId="346"/>
            <ac:inkMk id="108" creationId="{196D0929-3B09-4997-B341-46AD0854B6C5}"/>
          </ac:inkMkLst>
        </pc:inkChg>
        <pc:inkChg chg="add del">
          <ac:chgData name="Viet Anh Nguyen" userId="b95f61ff061388d5" providerId="LiveId" clId="{365AB353-4AB0-48AF-A7AE-D4BD8981FA8C}" dt="2022-03-07T07:13:19.687" v="2713"/>
          <ac:inkMkLst>
            <pc:docMk/>
            <pc:sldMk cId="1552092925" sldId="346"/>
            <ac:inkMk id="109" creationId="{67C7323D-5E51-4706-A766-D8800DDA8E56}"/>
          </ac:inkMkLst>
        </pc:inkChg>
        <pc:inkChg chg="add del">
          <ac:chgData name="Viet Anh Nguyen" userId="b95f61ff061388d5" providerId="LiveId" clId="{365AB353-4AB0-48AF-A7AE-D4BD8981FA8C}" dt="2022-03-07T07:13:19.687" v="2713"/>
          <ac:inkMkLst>
            <pc:docMk/>
            <pc:sldMk cId="1552092925" sldId="346"/>
            <ac:inkMk id="110" creationId="{34EFC90A-8093-4C75-8CB0-55D21C3CDA8D}"/>
          </ac:inkMkLst>
        </pc:inkChg>
        <pc:inkChg chg="add del">
          <ac:chgData name="Viet Anh Nguyen" userId="b95f61ff061388d5" providerId="LiveId" clId="{365AB353-4AB0-48AF-A7AE-D4BD8981FA8C}" dt="2022-03-07T07:13:19.687" v="2713"/>
          <ac:inkMkLst>
            <pc:docMk/>
            <pc:sldMk cId="1552092925" sldId="346"/>
            <ac:inkMk id="111" creationId="{164C25D6-16FF-41B1-89F6-9E177D2099CD}"/>
          </ac:inkMkLst>
        </pc:inkChg>
        <pc:inkChg chg="add">
          <ac:chgData name="Viet Anh Nguyen" userId="b95f61ff061388d5" providerId="LiveId" clId="{365AB353-4AB0-48AF-A7AE-D4BD8981FA8C}" dt="2022-03-07T07:13:19.687" v="2713"/>
          <ac:inkMkLst>
            <pc:docMk/>
            <pc:sldMk cId="1552092925" sldId="346"/>
            <ac:inkMk id="112" creationId="{7C0D2F23-5533-455E-8085-68EC4887A0F0}"/>
          </ac:inkMkLst>
        </pc:inkChg>
        <pc:inkChg chg="add del">
          <ac:chgData name="Viet Anh Nguyen" userId="b95f61ff061388d5" providerId="LiveId" clId="{365AB353-4AB0-48AF-A7AE-D4BD8981FA8C}" dt="2022-03-07T07:13:26.364" v="2719"/>
          <ac:inkMkLst>
            <pc:docMk/>
            <pc:sldMk cId="1552092925" sldId="346"/>
            <ac:inkMk id="113" creationId="{C4FDD8F8-CDA5-441D-84AE-4CA69BD255E6}"/>
          </ac:inkMkLst>
        </pc:inkChg>
        <pc:inkChg chg="add del">
          <ac:chgData name="Viet Anh Nguyen" userId="b95f61ff061388d5" providerId="LiveId" clId="{365AB353-4AB0-48AF-A7AE-D4BD8981FA8C}" dt="2022-03-07T07:13:26.364" v="2719"/>
          <ac:inkMkLst>
            <pc:docMk/>
            <pc:sldMk cId="1552092925" sldId="346"/>
            <ac:inkMk id="114" creationId="{D1FBBDE2-46D7-4572-8805-E3713325A045}"/>
          </ac:inkMkLst>
        </pc:inkChg>
        <pc:inkChg chg="add del">
          <ac:chgData name="Viet Anh Nguyen" userId="b95f61ff061388d5" providerId="LiveId" clId="{365AB353-4AB0-48AF-A7AE-D4BD8981FA8C}" dt="2022-03-07T07:13:26.364" v="2719"/>
          <ac:inkMkLst>
            <pc:docMk/>
            <pc:sldMk cId="1552092925" sldId="346"/>
            <ac:inkMk id="115" creationId="{B9B6F5A5-62C1-4D3E-83E5-B1A08234D759}"/>
          </ac:inkMkLst>
        </pc:inkChg>
        <pc:inkChg chg="add del">
          <ac:chgData name="Viet Anh Nguyen" userId="b95f61ff061388d5" providerId="LiveId" clId="{365AB353-4AB0-48AF-A7AE-D4BD8981FA8C}" dt="2022-03-07T07:13:26.364" v="2719"/>
          <ac:inkMkLst>
            <pc:docMk/>
            <pc:sldMk cId="1552092925" sldId="346"/>
            <ac:inkMk id="116" creationId="{7B9D58FB-4C87-4108-94E8-82870906FFB8}"/>
          </ac:inkMkLst>
        </pc:inkChg>
        <pc:inkChg chg="add del">
          <ac:chgData name="Viet Anh Nguyen" userId="b95f61ff061388d5" providerId="LiveId" clId="{365AB353-4AB0-48AF-A7AE-D4BD8981FA8C}" dt="2022-03-07T07:13:26.364" v="2719"/>
          <ac:inkMkLst>
            <pc:docMk/>
            <pc:sldMk cId="1552092925" sldId="346"/>
            <ac:inkMk id="117" creationId="{D5D8B6A4-C799-43C6-A761-13ECF58CD40B}"/>
          </ac:inkMkLst>
        </pc:inkChg>
        <pc:inkChg chg="add">
          <ac:chgData name="Viet Anh Nguyen" userId="b95f61ff061388d5" providerId="LiveId" clId="{365AB353-4AB0-48AF-A7AE-D4BD8981FA8C}" dt="2022-03-07T07:13:26.364" v="2719"/>
          <ac:inkMkLst>
            <pc:docMk/>
            <pc:sldMk cId="1552092925" sldId="346"/>
            <ac:inkMk id="118" creationId="{54890F4F-0447-4174-A5B4-D8BD5B5D760E}"/>
          </ac:inkMkLst>
        </pc:inkChg>
        <pc:inkChg chg="add del">
          <ac:chgData name="Viet Anh Nguyen" userId="b95f61ff061388d5" providerId="LiveId" clId="{365AB353-4AB0-48AF-A7AE-D4BD8981FA8C}" dt="2022-03-07T07:13:29.350" v="2726"/>
          <ac:inkMkLst>
            <pc:docMk/>
            <pc:sldMk cId="1552092925" sldId="346"/>
            <ac:inkMk id="119" creationId="{9AF5E72A-8F00-4CE3-8239-DD2EC3982DD8}"/>
          </ac:inkMkLst>
        </pc:inkChg>
        <pc:inkChg chg="add del">
          <ac:chgData name="Viet Anh Nguyen" userId="b95f61ff061388d5" providerId="LiveId" clId="{365AB353-4AB0-48AF-A7AE-D4BD8981FA8C}" dt="2022-03-07T07:13:29.350" v="2726"/>
          <ac:inkMkLst>
            <pc:docMk/>
            <pc:sldMk cId="1552092925" sldId="346"/>
            <ac:inkMk id="120" creationId="{41A5AB14-FC90-4659-B94B-E82AE9E4BAED}"/>
          </ac:inkMkLst>
        </pc:inkChg>
        <pc:inkChg chg="add del">
          <ac:chgData name="Viet Anh Nguyen" userId="b95f61ff061388d5" providerId="LiveId" clId="{365AB353-4AB0-48AF-A7AE-D4BD8981FA8C}" dt="2022-03-07T07:13:29.350" v="2726"/>
          <ac:inkMkLst>
            <pc:docMk/>
            <pc:sldMk cId="1552092925" sldId="346"/>
            <ac:inkMk id="121" creationId="{E15C8EC4-DBAD-44EC-B161-D7779505F63B}"/>
          </ac:inkMkLst>
        </pc:inkChg>
        <pc:inkChg chg="add del">
          <ac:chgData name="Viet Anh Nguyen" userId="b95f61ff061388d5" providerId="LiveId" clId="{365AB353-4AB0-48AF-A7AE-D4BD8981FA8C}" dt="2022-03-07T07:13:29.350" v="2726"/>
          <ac:inkMkLst>
            <pc:docMk/>
            <pc:sldMk cId="1552092925" sldId="346"/>
            <ac:inkMk id="122" creationId="{A82152F4-4E68-4BFB-ABCE-7515D04237CC}"/>
          </ac:inkMkLst>
        </pc:inkChg>
        <pc:inkChg chg="add del">
          <ac:chgData name="Viet Anh Nguyen" userId="b95f61ff061388d5" providerId="LiveId" clId="{365AB353-4AB0-48AF-A7AE-D4BD8981FA8C}" dt="2022-03-07T07:13:29.350" v="2726"/>
          <ac:inkMkLst>
            <pc:docMk/>
            <pc:sldMk cId="1552092925" sldId="346"/>
            <ac:inkMk id="123" creationId="{91950380-F57B-4F08-9720-EBABA554B401}"/>
          </ac:inkMkLst>
        </pc:inkChg>
        <pc:inkChg chg="add del">
          <ac:chgData name="Viet Anh Nguyen" userId="b95f61ff061388d5" providerId="LiveId" clId="{365AB353-4AB0-48AF-A7AE-D4BD8981FA8C}" dt="2022-03-07T07:13:29.350" v="2726"/>
          <ac:inkMkLst>
            <pc:docMk/>
            <pc:sldMk cId="1552092925" sldId="346"/>
            <ac:inkMk id="124" creationId="{B1191FA3-5BB8-4BB2-B903-E040AD0F5A70}"/>
          </ac:inkMkLst>
        </pc:inkChg>
        <pc:inkChg chg="add">
          <ac:chgData name="Viet Anh Nguyen" userId="b95f61ff061388d5" providerId="LiveId" clId="{365AB353-4AB0-48AF-A7AE-D4BD8981FA8C}" dt="2022-03-07T07:13:29.350" v="2726"/>
          <ac:inkMkLst>
            <pc:docMk/>
            <pc:sldMk cId="1552092925" sldId="346"/>
            <ac:inkMk id="125" creationId="{D3A7A051-285F-47E2-9E1C-9C4A10553663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26" creationId="{3A5C8E99-7ABB-4ABE-BB2A-5E065D5CE07B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27" creationId="{3562D964-31D5-4EF2-BBEF-8FC72079AA94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28" creationId="{054D7B88-594D-4573-B6A2-B83C3FB5712B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29" creationId="{BF7460BA-C8E0-49A4-A621-9BDC2B8F8BD3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30" creationId="{F584BF39-2C5C-4D40-AAE7-60402DDF480D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31" creationId="{7C140409-EFFB-4F37-9C7A-E0B80B36E516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32" creationId="{100A28B3-2449-4C4F-951C-D68A8B3B4F57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33" creationId="{4A9193C9-D45D-4E0F-9030-CC94CC65DFC7}"/>
          </ac:inkMkLst>
        </pc:inkChg>
        <pc:inkChg chg="add del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34" creationId="{3F8538A9-3B96-4198-9B43-E94157128ED9}"/>
          </ac:inkMkLst>
        </pc:inkChg>
        <pc:inkChg chg="add">
          <ac:chgData name="Viet Anh Nguyen" userId="b95f61ff061388d5" providerId="LiveId" clId="{365AB353-4AB0-48AF-A7AE-D4BD8981FA8C}" dt="2022-03-07T07:13:32.586" v="2736"/>
          <ac:inkMkLst>
            <pc:docMk/>
            <pc:sldMk cId="1552092925" sldId="346"/>
            <ac:inkMk id="135" creationId="{CC8DB17D-D100-43FE-AA76-4E4C6436ED01}"/>
          </ac:inkMkLst>
        </pc:inkChg>
        <pc:inkChg chg="add del">
          <ac:chgData name="Viet Anh Nguyen" userId="b95f61ff061388d5" providerId="LiveId" clId="{365AB353-4AB0-48AF-A7AE-D4BD8981FA8C}" dt="2022-03-07T07:13:34.986" v="2743"/>
          <ac:inkMkLst>
            <pc:docMk/>
            <pc:sldMk cId="1552092925" sldId="346"/>
            <ac:inkMk id="136" creationId="{D2A0A8BF-EC4B-400C-A2DA-91F4B68E3F20}"/>
          </ac:inkMkLst>
        </pc:inkChg>
        <pc:inkChg chg="add del">
          <ac:chgData name="Viet Anh Nguyen" userId="b95f61ff061388d5" providerId="LiveId" clId="{365AB353-4AB0-48AF-A7AE-D4BD8981FA8C}" dt="2022-03-07T07:13:34.986" v="2743"/>
          <ac:inkMkLst>
            <pc:docMk/>
            <pc:sldMk cId="1552092925" sldId="346"/>
            <ac:inkMk id="137" creationId="{A234E5FA-EAC5-4F72-95CE-E4BACFBE2281}"/>
          </ac:inkMkLst>
        </pc:inkChg>
        <pc:inkChg chg="add del">
          <ac:chgData name="Viet Anh Nguyen" userId="b95f61ff061388d5" providerId="LiveId" clId="{365AB353-4AB0-48AF-A7AE-D4BD8981FA8C}" dt="2022-03-07T07:13:34.986" v="2743"/>
          <ac:inkMkLst>
            <pc:docMk/>
            <pc:sldMk cId="1552092925" sldId="346"/>
            <ac:inkMk id="138" creationId="{7B70169E-65E3-4B6D-8BAF-8BA2E0546D74}"/>
          </ac:inkMkLst>
        </pc:inkChg>
        <pc:inkChg chg="add del">
          <ac:chgData name="Viet Anh Nguyen" userId="b95f61ff061388d5" providerId="LiveId" clId="{365AB353-4AB0-48AF-A7AE-D4BD8981FA8C}" dt="2022-03-07T07:13:34.986" v="2743"/>
          <ac:inkMkLst>
            <pc:docMk/>
            <pc:sldMk cId="1552092925" sldId="346"/>
            <ac:inkMk id="139" creationId="{22D7E611-9A04-4FF1-8731-2F931743738C}"/>
          </ac:inkMkLst>
        </pc:inkChg>
        <pc:inkChg chg="add del">
          <ac:chgData name="Viet Anh Nguyen" userId="b95f61ff061388d5" providerId="LiveId" clId="{365AB353-4AB0-48AF-A7AE-D4BD8981FA8C}" dt="2022-03-07T07:13:34.986" v="2743"/>
          <ac:inkMkLst>
            <pc:docMk/>
            <pc:sldMk cId="1552092925" sldId="346"/>
            <ac:inkMk id="140" creationId="{8F44C85C-1F22-40B0-B29D-67D3C8B523DC}"/>
          </ac:inkMkLst>
        </pc:inkChg>
        <pc:inkChg chg="add del">
          <ac:chgData name="Viet Anh Nguyen" userId="b95f61ff061388d5" providerId="LiveId" clId="{365AB353-4AB0-48AF-A7AE-D4BD8981FA8C}" dt="2022-03-07T07:13:34.986" v="2743"/>
          <ac:inkMkLst>
            <pc:docMk/>
            <pc:sldMk cId="1552092925" sldId="346"/>
            <ac:inkMk id="141" creationId="{3C4AE230-FFCB-4EB9-844C-0D66F29B5FC9}"/>
          </ac:inkMkLst>
        </pc:inkChg>
        <pc:inkChg chg="add">
          <ac:chgData name="Viet Anh Nguyen" userId="b95f61ff061388d5" providerId="LiveId" clId="{365AB353-4AB0-48AF-A7AE-D4BD8981FA8C}" dt="2022-03-07T07:13:34.986" v="2743"/>
          <ac:inkMkLst>
            <pc:docMk/>
            <pc:sldMk cId="1552092925" sldId="346"/>
            <ac:inkMk id="142" creationId="{C260FCD0-AA5F-44AD-8F62-1C36DECA73D4}"/>
          </ac:inkMkLst>
        </pc:inkChg>
        <pc:inkChg chg="add del">
          <ac:chgData name="Viet Anh Nguyen" userId="b95f61ff061388d5" providerId="LiveId" clId="{365AB353-4AB0-48AF-A7AE-D4BD8981FA8C}" dt="2022-03-07T07:13:36.557" v="2747"/>
          <ac:inkMkLst>
            <pc:docMk/>
            <pc:sldMk cId="1552092925" sldId="346"/>
            <ac:inkMk id="143" creationId="{001308FE-A67D-42AC-9681-EC4A3C16DB34}"/>
          </ac:inkMkLst>
        </pc:inkChg>
        <pc:inkChg chg="add del">
          <ac:chgData name="Viet Anh Nguyen" userId="b95f61ff061388d5" providerId="LiveId" clId="{365AB353-4AB0-48AF-A7AE-D4BD8981FA8C}" dt="2022-03-07T07:13:36.557" v="2747"/>
          <ac:inkMkLst>
            <pc:docMk/>
            <pc:sldMk cId="1552092925" sldId="346"/>
            <ac:inkMk id="144" creationId="{84A8DFB1-F2D7-4A65-95C2-B984C31262FC}"/>
          </ac:inkMkLst>
        </pc:inkChg>
        <pc:inkChg chg="add del">
          <ac:chgData name="Viet Anh Nguyen" userId="b95f61ff061388d5" providerId="LiveId" clId="{365AB353-4AB0-48AF-A7AE-D4BD8981FA8C}" dt="2022-03-07T07:13:36.557" v="2747"/>
          <ac:inkMkLst>
            <pc:docMk/>
            <pc:sldMk cId="1552092925" sldId="346"/>
            <ac:inkMk id="145" creationId="{DC546918-D16D-4824-AA7C-3BAF5936A5E7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46" creationId="{C6EE86C8-06AA-4BB9-97D5-393331C8CE19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47" creationId="{E6845FD1-604A-46E1-82D5-F058CFBA1205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48" creationId="{F58F24F1-FB52-4FAF-8072-D08BB8DF0E14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49" creationId="{0FE5178C-C1C3-4EAA-A119-19E1FA64854C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50" creationId="{0DED911C-0940-4BEF-B251-533019A4ADFF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51" creationId="{9FFC8456-E3C4-41FD-8197-BDAC395773F0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52" creationId="{16E57C07-7E0F-4E50-8E50-FBFCC80E3123}"/>
          </ac:inkMkLst>
        </pc:inkChg>
        <pc:inkChg chg="add del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53" creationId="{89934CC7-0018-4B56-9D69-C74909DF0FB7}"/>
          </ac:inkMkLst>
        </pc:inkChg>
        <pc:inkChg chg="add">
          <ac:chgData name="Viet Anh Nguyen" userId="b95f61ff061388d5" providerId="LiveId" clId="{365AB353-4AB0-48AF-A7AE-D4BD8981FA8C}" dt="2022-03-07T07:13:39.948" v="2755"/>
          <ac:inkMkLst>
            <pc:docMk/>
            <pc:sldMk cId="1552092925" sldId="346"/>
            <ac:inkMk id="154" creationId="{965DAC05-8E65-4930-8FD5-1A1987E74559}"/>
          </ac:inkMkLst>
        </pc:inkChg>
        <pc:inkChg chg="add del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55" creationId="{882C6F18-3FFB-4007-935A-BBB32B5AFB08}"/>
          </ac:inkMkLst>
        </pc:inkChg>
        <pc:inkChg chg="add del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56" creationId="{569D5B00-51E5-4542-8847-2F552A7D4713}"/>
          </ac:inkMkLst>
        </pc:inkChg>
        <pc:inkChg chg="add del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57" creationId="{96C09CBC-E8F7-448F-A21B-EC85CE11BCD0}"/>
          </ac:inkMkLst>
        </pc:inkChg>
        <pc:inkChg chg="add del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58" creationId="{4909BB92-B549-4F1F-BE68-2522EE5AB791}"/>
          </ac:inkMkLst>
        </pc:inkChg>
        <pc:inkChg chg="add del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59" creationId="{902AAE5D-8026-45C7-91C6-3D79FA8A8749}"/>
          </ac:inkMkLst>
        </pc:inkChg>
        <pc:inkChg chg="add del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60" creationId="{1985D39C-A156-4291-8CBE-D7D27A693C1F}"/>
          </ac:inkMkLst>
        </pc:inkChg>
        <pc:inkChg chg="add del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61" creationId="{DF33BAF3-EA4D-4D59-876E-1F46E4CFB8C8}"/>
          </ac:inkMkLst>
        </pc:inkChg>
        <pc:inkChg chg="add">
          <ac:chgData name="Viet Anh Nguyen" userId="b95f61ff061388d5" providerId="LiveId" clId="{365AB353-4AB0-48AF-A7AE-D4BD8981FA8C}" dt="2022-03-07T08:39:12.393" v="2949"/>
          <ac:inkMkLst>
            <pc:docMk/>
            <pc:sldMk cId="1552092925" sldId="346"/>
            <ac:inkMk id="162" creationId="{A0D5241E-8E7F-45DB-97D8-F299525EC852}"/>
          </ac:inkMkLst>
        </pc:inkChg>
      </pc:sldChg>
      <pc:sldChg chg="addSp delSp modSp new mod modClrScheme chgLayout">
        <pc:chgData name="Viet Anh Nguyen" userId="b95f61ff061388d5" providerId="LiveId" clId="{365AB353-4AB0-48AF-A7AE-D4BD8981FA8C}" dt="2022-03-07T08:43:39.915" v="3184"/>
        <pc:sldMkLst>
          <pc:docMk/>
          <pc:sldMk cId="49634689" sldId="347"/>
        </pc:sldMkLst>
        <pc:spChg chg="del">
          <ac:chgData name="Viet Anh Nguyen" userId="b95f61ff061388d5" providerId="LiveId" clId="{365AB353-4AB0-48AF-A7AE-D4BD8981FA8C}" dt="2022-03-07T08:39:46.304" v="2951" actId="700"/>
          <ac:spMkLst>
            <pc:docMk/>
            <pc:sldMk cId="49634689" sldId="347"/>
            <ac:spMk id="2" creationId="{223414C7-7B22-4002-8CC5-10A27F71DF68}"/>
          </ac:spMkLst>
        </pc:spChg>
        <pc:spChg chg="del">
          <ac:chgData name="Viet Anh Nguyen" userId="b95f61ff061388d5" providerId="LiveId" clId="{365AB353-4AB0-48AF-A7AE-D4BD8981FA8C}" dt="2022-03-07T08:39:46.304" v="2951" actId="700"/>
          <ac:spMkLst>
            <pc:docMk/>
            <pc:sldMk cId="49634689" sldId="347"/>
            <ac:spMk id="3" creationId="{796BF913-563C-4D64-8415-2A686BD04503}"/>
          </ac:spMkLst>
        </pc:spChg>
        <pc:inkChg chg="add del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4" creationId="{1F43B9C1-040C-4158-8C4F-7F5747FC5A33}"/>
          </ac:inkMkLst>
        </pc:inkChg>
        <pc:inkChg chg="add del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5" creationId="{1216EB1A-22A0-4EE9-81C6-668C5AB1B571}"/>
          </ac:inkMkLst>
        </pc:inkChg>
        <pc:inkChg chg="add del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6" creationId="{3FB480A9-336D-454A-B983-75A852C5BF41}"/>
          </ac:inkMkLst>
        </pc:inkChg>
        <pc:inkChg chg="add">
          <ac:chgData name="Viet Anh Nguyen" userId="b95f61ff061388d5" providerId="LiveId" clId="{365AB353-4AB0-48AF-A7AE-D4BD8981FA8C}" dt="2022-03-07T08:39:51.473" v="2955" actId="9405"/>
          <ac:inkMkLst>
            <pc:docMk/>
            <pc:sldMk cId="49634689" sldId="347"/>
            <ac:inkMk id="7" creationId="{8B981456-C9A5-4776-92A0-7BCFD48F2A76}"/>
          </ac:inkMkLst>
        </pc:inkChg>
        <pc:inkChg chg="add">
          <ac:chgData name="Viet Anh Nguyen" userId="b95f61ff061388d5" providerId="LiveId" clId="{365AB353-4AB0-48AF-A7AE-D4BD8981FA8C}" dt="2022-03-07T08:39:51.610" v="2956" actId="9405"/>
          <ac:inkMkLst>
            <pc:docMk/>
            <pc:sldMk cId="49634689" sldId="347"/>
            <ac:inkMk id="8" creationId="{15D91540-3DEA-439B-AE19-CE5B1C800C10}"/>
          </ac:inkMkLst>
        </pc:inkChg>
        <pc:inkChg chg="add del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9" creationId="{F8CD1BC6-F55D-4D30-84E6-32966DE0B701}"/>
          </ac:inkMkLst>
        </pc:inkChg>
        <pc:inkChg chg="add del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10" creationId="{89D9D5FE-3F60-429C-B526-6EE0A60F4952}"/>
          </ac:inkMkLst>
        </pc:inkChg>
        <pc:inkChg chg="add del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11" creationId="{31EA7788-2657-4D95-B8C1-5BA83DCFB281}"/>
          </ac:inkMkLst>
        </pc:inkChg>
        <pc:inkChg chg="add del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12" creationId="{9BF76404-3736-4856-B448-C7689D5ACD88}"/>
          </ac:inkMkLst>
        </pc:inkChg>
        <pc:inkChg chg="add del">
          <ac:chgData name="Viet Anh Nguyen" userId="b95f61ff061388d5" providerId="LiveId" clId="{365AB353-4AB0-48AF-A7AE-D4BD8981FA8C}" dt="2022-03-07T08:39:55.382" v="2967"/>
          <ac:inkMkLst>
            <pc:docMk/>
            <pc:sldMk cId="49634689" sldId="347"/>
            <ac:inkMk id="13" creationId="{2435E7F8-21A1-4E9B-8F59-A3007AEF760E}"/>
          </ac:inkMkLst>
        </pc:inkChg>
        <pc:inkChg chg="add del">
          <ac:chgData name="Viet Anh Nguyen" userId="b95f61ff061388d5" providerId="LiveId" clId="{365AB353-4AB0-48AF-A7AE-D4BD8981FA8C}" dt="2022-03-07T08:39:55.382" v="2967"/>
          <ac:inkMkLst>
            <pc:docMk/>
            <pc:sldMk cId="49634689" sldId="347"/>
            <ac:inkMk id="14" creationId="{FB3285FF-5A5C-43C1-9288-D3141E91E265}"/>
          </ac:inkMkLst>
        </pc:inkChg>
        <pc:inkChg chg="add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15" creationId="{E924D60E-7BAE-47BF-96E3-667886AF4E0D}"/>
          </ac:inkMkLst>
        </pc:inkChg>
        <pc:inkChg chg="add">
          <ac:chgData name="Viet Anh Nguyen" userId="b95f61ff061388d5" providerId="LiveId" clId="{365AB353-4AB0-48AF-A7AE-D4BD8981FA8C}" dt="2022-03-07T08:39:54.092" v="2963"/>
          <ac:inkMkLst>
            <pc:docMk/>
            <pc:sldMk cId="49634689" sldId="347"/>
            <ac:inkMk id="16" creationId="{218839CA-19BC-4BE0-AB5A-042193D7FBA8}"/>
          </ac:inkMkLst>
        </pc:inkChg>
        <pc:inkChg chg="add del">
          <ac:chgData name="Viet Anh Nguyen" userId="b95f61ff061388d5" providerId="LiveId" clId="{365AB353-4AB0-48AF-A7AE-D4BD8981FA8C}" dt="2022-03-07T08:39:55.382" v="2967"/>
          <ac:inkMkLst>
            <pc:docMk/>
            <pc:sldMk cId="49634689" sldId="347"/>
            <ac:inkMk id="17" creationId="{5693EF0C-16EF-4617-AEEF-CFB7D45450E3}"/>
          </ac:inkMkLst>
        </pc:inkChg>
        <pc:inkChg chg="add del">
          <ac:chgData name="Viet Anh Nguyen" userId="b95f61ff061388d5" providerId="LiveId" clId="{365AB353-4AB0-48AF-A7AE-D4BD8981FA8C}" dt="2022-03-07T08:39:55.382" v="2967"/>
          <ac:inkMkLst>
            <pc:docMk/>
            <pc:sldMk cId="49634689" sldId="347"/>
            <ac:inkMk id="18" creationId="{65A99186-5314-465C-A857-3E64F0D077B5}"/>
          </ac:inkMkLst>
        </pc:inkChg>
        <pc:inkChg chg="add del">
          <ac:chgData name="Viet Anh Nguyen" userId="b95f61ff061388d5" providerId="LiveId" clId="{365AB353-4AB0-48AF-A7AE-D4BD8981FA8C}" dt="2022-03-07T08:39:55.382" v="2967"/>
          <ac:inkMkLst>
            <pc:docMk/>
            <pc:sldMk cId="49634689" sldId="347"/>
            <ac:inkMk id="19" creationId="{F815CE4E-A0E2-4805-BD09-EDEB6B493989}"/>
          </ac:inkMkLst>
        </pc:inkChg>
        <pc:inkChg chg="add">
          <ac:chgData name="Viet Anh Nguyen" userId="b95f61ff061388d5" providerId="LiveId" clId="{365AB353-4AB0-48AF-A7AE-D4BD8981FA8C}" dt="2022-03-07T08:39:55.382" v="2967"/>
          <ac:inkMkLst>
            <pc:docMk/>
            <pc:sldMk cId="49634689" sldId="347"/>
            <ac:inkMk id="20" creationId="{FC66C543-021B-4412-98EC-85DC71A65538}"/>
          </ac:inkMkLst>
        </pc:inkChg>
        <pc:inkChg chg="add del">
          <ac:chgData name="Viet Anh Nguyen" userId="b95f61ff061388d5" providerId="LiveId" clId="{365AB353-4AB0-48AF-A7AE-D4BD8981FA8C}" dt="2022-03-07T08:39:57.092" v="2970"/>
          <ac:inkMkLst>
            <pc:docMk/>
            <pc:sldMk cId="49634689" sldId="347"/>
            <ac:inkMk id="21" creationId="{825F406C-45EE-425C-B38F-DB293D85DD2D}"/>
          </ac:inkMkLst>
        </pc:inkChg>
        <pc:inkChg chg="add del">
          <ac:chgData name="Viet Anh Nguyen" userId="b95f61ff061388d5" providerId="LiveId" clId="{365AB353-4AB0-48AF-A7AE-D4BD8981FA8C}" dt="2022-03-07T08:39:57.092" v="2970"/>
          <ac:inkMkLst>
            <pc:docMk/>
            <pc:sldMk cId="49634689" sldId="347"/>
            <ac:inkMk id="22" creationId="{72D656C5-AA93-428A-8FCC-182A3500B0C0}"/>
          </ac:inkMkLst>
        </pc:inkChg>
        <pc:inkChg chg="add del">
          <ac:chgData name="Viet Anh Nguyen" userId="b95f61ff061388d5" providerId="LiveId" clId="{365AB353-4AB0-48AF-A7AE-D4BD8981FA8C}" dt="2022-03-07T08:39:59" v="2971"/>
          <ac:inkMkLst>
            <pc:docMk/>
            <pc:sldMk cId="49634689" sldId="347"/>
            <ac:inkMk id="23" creationId="{A5E84B69-E00C-4B3B-9C85-EA46F1CE88D9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24" creationId="{32DD13C6-37B3-4FB9-9233-ED97B79FDD4B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25" creationId="{034AC193-0358-4468-B073-527890F572DA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26" creationId="{A8DF0762-594F-4CDA-9933-3AFD7720B31D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27" creationId="{53CF12D6-26A0-4CAF-B6FD-C2DDA790FF63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28" creationId="{69D31258-3A23-4DB0-A9BF-2A9D75F3EB64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29" creationId="{20E9A5D4-F201-4098-A7E8-08FABAFC22A1}"/>
          </ac:inkMkLst>
        </pc:inkChg>
        <pc:inkChg chg="add">
          <ac:chgData name="Viet Anh Nguyen" userId="b95f61ff061388d5" providerId="LiveId" clId="{365AB353-4AB0-48AF-A7AE-D4BD8981FA8C}" dt="2022-03-07T08:40:04.097" v="2978" actId="9405"/>
          <ac:inkMkLst>
            <pc:docMk/>
            <pc:sldMk cId="49634689" sldId="347"/>
            <ac:inkMk id="30" creationId="{F9DFB6CD-CA6F-4175-8BAA-96678739FB73}"/>
          </ac:inkMkLst>
        </pc:inkChg>
        <pc:inkChg chg="add">
          <ac:chgData name="Viet Anh Nguyen" userId="b95f61ff061388d5" providerId="LiveId" clId="{365AB353-4AB0-48AF-A7AE-D4BD8981FA8C}" dt="2022-03-07T08:40:04.250" v="2979" actId="9405"/>
          <ac:inkMkLst>
            <pc:docMk/>
            <pc:sldMk cId="49634689" sldId="347"/>
            <ac:inkMk id="31" creationId="{0A599312-217C-457C-82B4-868855270373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32" creationId="{5316A559-0BEE-4E12-A74C-83CFA1E8E1AF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33" creationId="{B65ECCEA-8A15-43E1-BCDE-8C6611E0253E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34" creationId="{9969CD1B-B721-4321-84A2-24045C988808}"/>
          </ac:inkMkLst>
        </pc:inkChg>
        <pc:inkChg chg="add del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35" creationId="{0DC71FB0-DE95-428F-BD2C-C3EBCA3F6762}"/>
          </ac:inkMkLst>
        </pc:inkChg>
        <pc:inkChg chg="add del">
          <ac:chgData name="Viet Anh Nguyen" userId="b95f61ff061388d5" providerId="LiveId" clId="{365AB353-4AB0-48AF-A7AE-D4BD8981FA8C}" dt="2022-03-07T08:40:06.944" v="2987"/>
          <ac:inkMkLst>
            <pc:docMk/>
            <pc:sldMk cId="49634689" sldId="347"/>
            <ac:inkMk id="36" creationId="{2EE312BD-E59E-428E-83D9-117F70D34A71}"/>
          </ac:inkMkLst>
        </pc:inkChg>
        <pc:inkChg chg="add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37" creationId="{21E0D209-F40E-48D2-923D-4F67CCD757DB}"/>
          </ac:inkMkLst>
        </pc:inkChg>
        <pc:inkChg chg="add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38" creationId="{B579A9DB-7494-47F7-B718-D2BEACDE11A0}"/>
          </ac:inkMkLst>
        </pc:inkChg>
        <pc:inkChg chg="add">
          <ac:chgData name="Viet Anh Nguyen" userId="b95f61ff061388d5" providerId="LiveId" clId="{365AB353-4AB0-48AF-A7AE-D4BD8981FA8C}" dt="2022-03-07T08:40:06.228" v="2985"/>
          <ac:inkMkLst>
            <pc:docMk/>
            <pc:sldMk cId="49634689" sldId="347"/>
            <ac:inkMk id="39" creationId="{C6929EAD-0288-44E7-84A4-342CE049F3F1}"/>
          </ac:inkMkLst>
        </pc:inkChg>
        <pc:inkChg chg="add del">
          <ac:chgData name="Viet Anh Nguyen" userId="b95f61ff061388d5" providerId="LiveId" clId="{365AB353-4AB0-48AF-A7AE-D4BD8981FA8C}" dt="2022-03-07T08:40:06.944" v="2987"/>
          <ac:inkMkLst>
            <pc:docMk/>
            <pc:sldMk cId="49634689" sldId="347"/>
            <ac:inkMk id="40" creationId="{55B1C91B-FC55-4527-902B-673D08C602B1}"/>
          </ac:inkMkLst>
        </pc:inkChg>
        <pc:inkChg chg="add">
          <ac:chgData name="Viet Anh Nguyen" userId="b95f61ff061388d5" providerId="LiveId" clId="{365AB353-4AB0-48AF-A7AE-D4BD8981FA8C}" dt="2022-03-07T08:40:06.944" v="2987"/>
          <ac:inkMkLst>
            <pc:docMk/>
            <pc:sldMk cId="49634689" sldId="347"/>
            <ac:inkMk id="41" creationId="{FC3112FE-801D-422F-998B-C06DEFE9024B}"/>
          </ac:inkMkLst>
        </pc:inkChg>
        <pc:inkChg chg="add">
          <ac:chgData name="Viet Anh Nguyen" userId="b95f61ff061388d5" providerId="LiveId" clId="{365AB353-4AB0-48AF-A7AE-D4BD8981FA8C}" dt="2022-03-07T08:40:21.347" v="2988" actId="9405"/>
          <ac:inkMkLst>
            <pc:docMk/>
            <pc:sldMk cId="49634689" sldId="347"/>
            <ac:inkMk id="42" creationId="{251BA5B1-C9A5-4352-9942-4823FF19A21A}"/>
          </ac:inkMkLst>
        </pc:inkChg>
        <pc:inkChg chg="add del">
          <ac:chgData name="Viet Anh Nguyen" userId="b95f61ff061388d5" providerId="LiveId" clId="{365AB353-4AB0-48AF-A7AE-D4BD8981FA8C}" dt="2022-03-07T08:40:23.476" v="2992"/>
          <ac:inkMkLst>
            <pc:docMk/>
            <pc:sldMk cId="49634689" sldId="347"/>
            <ac:inkMk id="43" creationId="{D0C05D9E-479A-4330-87AF-4EADC7891461}"/>
          </ac:inkMkLst>
        </pc:inkChg>
        <pc:inkChg chg="add del">
          <ac:chgData name="Viet Anh Nguyen" userId="b95f61ff061388d5" providerId="LiveId" clId="{365AB353-4AB0-48AF-A7AE-D4BD8981FA8C}" dt="2022-03-07T08:40:23.476" v="2992"/>
          <ac:inkMkLst>
            <pc:docMk/>
            <pc:sldMk cId="49634689" sldId="347"/>
            <ac:inkMk id="44" creationId="{CACFEC5C-4A43-44B0-AAFB-346238F7050C}"/>
          </ac:inkMkLst>
        </pc:inkChg>
        <pc:inkChg chg="add del">
          <ac:chgData name="Viet Anh Nguyen" userId="b95f61ff061388d5" providerId="LiveId" clId="{365AB353-4AB0-48AF-A7AE-D4BD8981FA8C}" dt="2022-03-07T08:40:23.476" v="2992"/>
          <ac:inkMkLst>
            <pc:docMk/>
            <pc:sldMk cId="49634689" sldId="347"/>
            <ac:inkMk id="45" creationId="{18A21B5F-8D7E-4F70-95D5-1F57DD5D1BE0}"/>
          </ac:inkMkLst>
        </pc:inkChg>
        <pc:inkChg chg="add del">
          <ac:chgData name="Viet Anh Nguyen" userId="b95f61ff061388d5" providerId="LiveId" clId="{365AB353-4AB0-48AF-A7AE-D4BD8981FA8C}" dt="2022-03-07T08:40:24.908" v="2994"/>
          <ac:inkMkLst>
            <pc:docMk/>
            <pc:sldMk cId="49634689" sldId="347"/>
            <ac:inkMk id="46" creationId="{10D8A1B9-285A-4DE0-98A3-322068BB0803}"/>
          </ac:inkMkLst>
        </pc:inkChg>
        <pc:inkChg chg="add del">
          <ac:chgData name="Viet Anh Nguyen" userId="b95f61ff061388d5" providerId="LiveId" clId="{365AB353-4AB0-48AF-A7AE-D4BD8981FA8C}" dt="2022-03-07T08:40:24.908" v="2994"/>
          <ac:inkMkLst>
            <pc:docMk/>
            <pc:sldMk cId="49634689" sldId="347"/>
            <ac:inkMk id="47" creationId="{56A9B8D3-DC46-49DD-A402-5A7C7CF3B2CF}"/>
          </ac:inkMkLst>
        </pc:inkChg>
        <pc:inkChg chg="add del">
          <ac:chgData name="Viet Anh Nguyen" userId="b95f61ff061388d5" providerId="LiveId" clId="{365AB353-4AB0-48AF-A7AE-D4BD8981FA8C}" dt="2022-03-07T08:40:26.778" v="2996"/>
          <ac:inkMkLst>
            <pc:docMk/>
            <pc:sldMk cId="49634689" sldId="347"/>
            <ac:inkMk id="48" creationId="{0794D1E8-A03F-4A84-BD48-B3B461CFBE81}"/>
          </ac:inkMkLst>
        </pc:inkChg>
        <pc:inkChg chg="add del">
          <ac:chgData name="Viet Anh Nguyen" userId="b95f61ff061388d5" providerId="LiveId" clId="{365AB353-4AB0-48AF-A7AE-D4BD8981FA8C}" dt="2022-03-07T08:40:26.778" v="2996"/>
          <ac:inkMkLst>
            <pc:docMk/>
            <pc:sldMk cId="49634689" sldId="347"/>
            <ac:inkMk id="49" creationId="{F4668BF0-4286-409E-87E1-E3EA1A89F942}"/>
          </ac:inkMkLst>
        </pc:inkChg>
        <pc:inkChg chg="add">
          <ac:chgData name="Viet Anh Nguyen" userId="b95f61ff061388d5" providerId="LiveId" clId="{365AB353-4AB0-48AF-A7AE-D4BD8981FA8C}" dt="2022-03-07T08:40:26.778" v="2996"/>
          <ac:inkMkLst>
            <pc:docMk/>
            <pc:sldMk cId="49634689" sldId="347"/>
            <ac:inkMk id="50" creationId="{FF61E5D8-CA10-4EC3-AEC8-A264475DEEA5}"/>
          </ac:inkMkLst>
        </pc:inkChg>
        <pc:inkChg chg="add del">
          <ac:chgData name="Viet Anh Nguyen" userId="b95f61ff061388d5" providerId="LiveId" clId="{365AB353-4AB0-48AF-A7AE-D4BD8981FA8C}" dt="2022-03-07T08:40:28.196" v="3000"/>
          <ac:inkMkLst>
            <pc:docMk/>
            <pc:sldMk cId="49634689" sldId="347"/>
            <ac:inkMk id="51" creationId="{AADB7016-5CA5-4813-A02C-9950D6A199B4}"/>
          </ac:inkMkLst>
        </pc:inkChg>
        <pc:inkChg chg="add del">
          <ac:chgData name="Viet Anh Nguyen" userId="b95f61ff061388d5" providerId="LiveId" clId="{365AB353-4AB0-48AF-A7AE-D4BD8981FA8C}" dt="2022-03-07T08:40:28.196" v="3000"/>
          <ac:inkMkLst>
            <pc:docMk/>
            <pc:sldMk cId="49634689" sldId="347"/>
            <ac:inkMk id="52" creationId="{4F443B3B-E85F-4285-99F7-FFDCB1756A16}"/>
          </ac:inkMkLst>
        </pc:inkChg>
        <pc:inkChg chg="add del">
          <ac:chgData name="Viet Anh Nguyen" userId="b95f61ff061388d5" providerId="LiveId" clId="{365AB353-4AB0-48AF-A7AE-D4BD8981FA8C}" dt="2022-03-07T08:40:28.196" v="3000"/>
          <ac:inkMkLst>
            <pc:docMk/>
            <pc:sldMk cId="49634689" sldId="347"/>
            <ac:inkMk id="53" creationId="{A8C9C347-1909-42C5-B82C-14DAE1E456F9}"/>
          </ac:inkMkLst>
        </pc:inkChg>
        <pc:inkChg chg="add del">
          <ac:chgData name="Viet Anh Nguyen" userId="b95f61ff061388d5" providerId="LiveId" clId="{365AB353-4AB0-48AF-A7AE-D4BD8981FA8C}" dt="2022-03-07T08:40:31.005" v="3003"/>
          <ac:inkMkLst>
            <pc:docMk/>
            <pc:sldMk cId="49634689" sldId="347"/>
            <ac:inkMk id="54" creationId="{2775D527-949F-46CE-808D-60847A919803}"/>
          </ac:inkMkLst>
        </pc:inkChg>
        <pc:inkChg chg="add del">
          <ac:chgData name="Viet Anh Nguyen" userId="b95f61ff061388d5" providerId="LiveId" clId="{365AB353-4AB0-48AF-A7AE-D4BD8981FA8C}" dt="2022-03-07T08:40:31.005" v="3003"/>
          <ac:inkMkLst>
            <pc:docMk/>
            <pc:sldMk cId="49634689" sldId="347"/>
            <ac:inkMk id="55" creationId="{68D8FC2F-2453-4EC7-9CC4-FCC169DF4671}"/>
          </ac:inkMkLst>
        </pc:inkChg>
        <pc:inkChg chg="add del">
          <ac:chgData name="Viet Anh Nguyen" userId="b95f61ff061388d5" providerId="LiveId" clId="{365AB353-4AB0-48AF-A7AE-D4BD8981FA8C}" dt="2022-03-07T08:40:31.005" v="3003"/>
          <ac:inkMkLst>
            <pc:docMk/>
            <pc:sldMk cId="49634689" sldId="347"/>
            <ac:inkMk id="56" creationId="{8C6BE771-1365-4A0B-BBFD-D613347B57D3}"/>
          </ac:inkMkLst>
        </pc:inkChg>
        <pc:inkChg chg="add">
          <ac:chgData name="Viet Anh Nguyen" userId="b95f61ff061388d5" providerId="LiveId" clId="{365AB353-4AB0-48AF-A7AE-D4BD8981FA8C}" dt="2022-03-07T08:40:31.005" v="3003"/>
          <ac:inkMkLst>
            <pc:docMk/>
            <pc:sldMk cId="49634689" sldId="347"/>
            <ac:inkMk id="57" creationId="{26BED8F6-7016-4309-9FF4-597A7CCEDCDC}"/>
          </ac:inkMkLst>
        </pc:inkChg>
        <pc:inkChg chg="add del">
          <ac:chgData name="Viet Anh Nguyen" userId="b95f61ff061388d5" providerId="LiveId" clId="{365AB353-4AB0-48AF-A7AE-D4BD8981FA8C}" dt="2022-03-07T08:40:33.123" v="3007"/>
          <ac:inkMkLst>
            <pc:docMk/>
            <pc:sldMk cId="49634689" sldId="347"/>
            <ac:inkMk id="58" creationId="{7B67D171-6F1B-4351-980E-43B7D383E764}"/>
          </ac:inkMkLst>
        </pc:inkChg>
        <pc:inkChg chg="add del">
          <ac:chgData name="Viet Anh Nguyen" userId="b95f61ff061388d5" providerId="LiveId" clId="{365AB353-4AB0-48AF-A7AE-D4BD8981FA8C}" dt="2022-03-07T08:40:33.123" v="3007"/>
          <ac:inkMkLst>
            <pc:docMk/>
            <pc:sldMk cId="49634689" sldId="347"/>
            <ac:inkMk id="59" creationId="{6B90CE2F-D290-4E56-B01F-4659D8EC30EA}"/>
          </ac:inkMkLst>
        </pc:inkChg>
        <pc:inkChg chg="add del">
          <ac:chgData name="Viet Anh Nguyen" userId="b95f61ff061388d5" providerId="LiveId" clId="{365AB353-4AB0-48AF-A7AE-D4BD8981FA8C}" dt="2022-03-07T08:40:33.123" v="3007"/>
          <ac:inkMkLst>
            <pc:docMk/>
            <pc:sldMk cId="49634689" sldId="347"/>
            <ac:inkMk id="60" creationId="{F285D09C-4A5F-4D4E-9D98-146C5A754533}"/>
          </ac:inkMkLst>
        </pc:inkChg>
        <pc:inkChg chg="add del">
          <ac:chgData name="Viet Anh Nguyen" userId="b95f61ff061388d5" providerId="LiveId" clId="{365AB353-4AB0-48AF-A7AE-D4BD8981FA8C}" dt="2022-03-07T08:40:34.762" v="3010"/>
          <ac:inkMkLst>
            <pc:docMk/>
            <pc:sldMk cId="49634689" sldId="347"/>
            <ac:inkMk id="61" creationId="{C4BEFB23-911C-4959-AE75-8EC447BE8C49}"/>
          </ac:inkMkLst>
        </pc:inkChg>
        <pc:inkChg chg="add del">
          <ac:chgData name="Viet Anh Nguyen" userId="b95f61ff061388d5" providerId="LiveId" clId="{365AB353-4AB0-48AF-A7AE-D4BD8981FA8C}" dt="2022-03-07T08:40:34.762" v="3010"/>
          <ac:inkMkLst>
            <pc:docMk/>
            <pc:sldMk cId="49634689" sldId="347"/>
            <ac:inkMk id="62" creationId="{FD88085E-C62B-404C-8BF9-F0CE91971F23}"/>
          </ac:inkMkLst>
        </pc:inkChg>
        <pc:inkChg chg="add del">
          <ac:chgData name="Viet Anh Nguyen" userId="b95f61ff061388d5" providerId="LiveId" clId="{365AB353-4AB0-48AF-A7AE-D4BD8981FA8C}" dt="2022-03-07T08:40:34.762" v="3010"/>
          <ac:inkMkLst>
            <pc:docMk/>
            <pc:sldMk cId="49634689" sldId="347"/>
            <ac:inkMk id="63" creationId="{C84FD735-C9E6-42C0-8285-976FE06B9BAB}"/>
          </ac:inkMkLst>
        </pc:inkChg>
        <pc:inkChg chg="add">
          <ac:chgData name="Viet Anh Nguyen" userId="b95f61ff061388d5" providerId="LiveId" clId="{365AB353-4AB0-48AF-A7AE-D4BD8981FA8C}" dt="2022-03-07T08:40:34.762" v="3010"/>
          <ac:inkMkLst>
            <pc:docMk/>
            <pc:sldMk cId="49634689" sldId="347"/>
            <ac:inkMk id="64" creationId="{06A8CDE9-E92F-4172-8F03-B1A3E834C55B}"/>
          </ac:inkMkLst>
        </pc:inkChg>
        <pc:inkChg chg="add del">
          <ac:chgData name="Viet Anh Nguyen" userId="b95f61ff061388d5" providerId="LiveId" clId="{365AB353-4AB0-48AF-A7AE-D4BD8981FA8C}" dt="2022-03-07T08:40:39.915" v="3015"/>
          <ac:inkMkLst>
            <pc:docMk/>
            <pc:sldMk cId="49634689" sldId="347"/>
            <ac:inkMk id="65" creationId="{5F846190-0088-4F28-803C-557A987D9DB6}"/>
          </ac:inkMkLst>
        </pc:inkChg>
        <pc:inkChg chg="add del">
          <ac:chgData name="Viet Anh Nguyen" userId="b95f61ff061388d5" providerId="LiveId" clId="{365AB353-4AB0-48AF-A7AE-D4BD8981FA8C}" dt="2022-03-07T08:40:39.915" v="3015"/>
          <ac:inkMkLst>
            <pc:docMk/>
            <pc:sldMk cId="49634689" sldId="347"/>
            <ac:inkMk id="66" creationId="{8D719E79-2B61-4A17-94BC-4C9246046FF4}"/>
          </ac:inkMkLst>
        </pc:inkChg>
        <pc:inkChg chg="add del">
          <ac:chgData name="Viet Anh Nguyen" userId="b95f61ff061388d5" providerId="LiveId" clId="{365AB353-4AB0-48AF-A7AE-D4BD8981FA8C}" dt="2022-03-07T08:40:39.915" v="3015"/>
          <ac:inkMkLst>
            <pc:docMk/>
            <pc:sldMk cId="49634689" sldId="347"/>
            <ac:inkMk id="67" creationId="{59C4CA8D-245E-439C-9621-6E67C20C831A}"/>
          </ac:inkMkLst>
        </pc:inkChg>
        <pc:inkChg chg="add del">
          <ac:chgData name="Viet Anh Nguyen" userId="b95f61ff061388d5" providerId="LiveId" clId="{365AB353-4AB0-48AF-A7AE-D4BD8981FA8C}" dt="2022-03-07T08:40:39.915" v="3015"/>
          <ac:inkMkLst>
            <pc:docMk/>
            <pc:sldMk cId="49634689" sldId="347"/>
            <ac:inkMk id="68" creationId="{1B18D992-3CA8-4698-BF2F-D2EC0B7B7464}"/>
          </ac:inkMkLst>
        </pc:inkChg>
        <pc:inkChg chg="add mod">
          <ac:chgData name="Viet Anh Nguyen" userId="b95f61ff061388d5" providerId="LiveId" clId="{365AB353-4AB0-48AF-A7AE-D4BD8981FA8C}" dt="2022-03-07T08:41:44.304" v="3096"/>
          <ac:inkMkLst>
            <pc:docMk/>
            <pc:sldMk cId="49634689" sldId="347"/>
            <ac:inkMk id="69" creationId="{B6836D4A-FC7A-401A-BCD2-58517EC1EECB}"/>
          </ac:inkMkLst>
        </pc:inkChg>
        <pc:inkChg chg="add del">
          <ac:chgData name="Viet Anh Nguyen" userId="b95f61ff061388d5" providerId="LiveId" clId="{365AB353-4AB0-48AF-A7AE-D4BD8981FA8C}" dt="2022-03-07T08:40:49.087" v="3018"/>
          <ac:inkMkLst>
            <pc:docMk/>
            <pc:sldMk cId="49634689" sldId="347"/>
            <ac:inkMk id="70" creationId="{7EE46014-4C8B-4114-BD09-391047E9BDDD}"/>
          </ac:inkMkLst>
        </pc:inkChg>
        <pc:inkChg chg="add del">
          <ac:chgData name="Viet Anh Nguyen" userId="b95f61ff061388d5" providerId="LiveId" clId="{365AB353-4AB0-48AF-A7AE-D4BD8981FA8C}" dt="2022-03-07T08:40:49.087" v="3018"/>
          <ac:inkMkLst>
            <pc:docMk/>
            <pc:sldMk cId="49634689" sldId="347"/>
            <ac:inkMk id="71" creationId="{C2F030F1-9937-44F2-8A3B-74D2A970A414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2" creationId="{5030E414-903C-4129-9361-A59A0721E594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3" creationId="{5FC24BE0-0A47-40BF-BD69-7607E09DA026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4" creationId="{CF3D0421-9210-4E90-9BBB-D6AD03DCFA67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5" creationId="{B4D4FC60-120F-4B65-9A52-6272FFF9929E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6" creationId="{5F9957B5-4E15-4F8A-8C93-787299C5A3D8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7" creationId="{8903ED2C-6189-4AC3-95F1-AD605613D002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8" creationId="{D475981D-7AE9-4F92-8EB2-CDD63F130106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79" creationId="{08666CD9-393B-4A5F-B48C-45D7159D6884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80" creationId="{F39C633B-5710-4781-94D9-FEF3860586B7}"/>
          </ac:inkMkLst>
        </pc:inkChg>
        <pc:inkChg chg="add del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81" creationId="{9F5843B9-1573-4B08-9A70-A7DE885F3CC7}"/>
          </ac:inkMkLst>
        </pc:inkChg>
        <pc:inkChg chg="add del">
          <ac:chgData name="Viet Anh Nguyen" userId="b95f61ff061388d5" providerId="LiveId" clId="{365AB353-4AB0-48AF-A7AE-D4BD8981FA8C}" dt="2022-03-07T08:40:54.326" v="3030"/>
          <ac:inkMkLst>
            <pc:docMk/>
            <pc:sldMk cId="49634689" sldId="347"/>
            <ac:inkMk id="82" creationId="{8CFCFF6B-632D-4B00-8AAA-691FA43535CB}"/>
          </ac:inkMkLst>
        </pc:inkChg>
        <pc:inkChg chg="add">
          <ac:chgData name="Viet Anh Nguyen" userId="b95f61ff061388d5" providerId="LiveId" clId="{365AB353-4AB0-48AF-A7AE-D4BD8981FA8C}" dt="2022-03-07T08:40:53.045" v="3028"/>
          <ac:inkMkLst>
            <pc:docMk/>
            <pc:sldMk cId="49634689" sldId="347"/>
            <ac:inkMk id="83" creationId="{341BF37B-7FEA-4F63-8560-C40D618F347E}"/>
          </ac:inkMkLst>
        </pc:inkChg>
        <pc:inkChg chg="add del">
          <ac:chgData name="Viet Anh Nguyen" userId="b95f61ff061388d5" providerId="LiveId" clId="{365AB353-4AB0-48AF-A7AE-D4BD8981FA8C}" dt="2022-03-07T08:40:54.326" v="3030"/>
          <ac:inkMkLst>
            <pc:docMk/>
            <pc:sldMk cId="49634689" sldId="347"/>
            <ac:inkMk id="84" creationId="{74EF2FAF-D0CB-421F-B967-0B6927C68A03}"/>
          </ac:inkMkLst>
        </pc:inkChg>
        <pc:inkChg chg="add">
          <ac:chgData name="Viet Anh Nguyen" userId="b95f61ff061388d5" providerId="LiveId" clId="{365AB353-4AB0-48AF-A7AE-D4BD8981FA8C}" dt="2022-03-07T08:40:54.326" v="3030"/>
          <ac:inkMkLst>
            <pc:docMk/>
            <pc:sldMk cId="49634689" sldId="347"/>
            <ac:inkMk id="85" creationId="{2073722A-249D-421B-B5E0-229D6865E2D9}"/>
          </ac:inkMkLst>
        </pc:inkChg>
        <pc:inkChg chg="add del">
          <ac:chgData name="Viet Anh Nguyen" userId="b95f61ff061388d5" providerId="LiveId" clId="{365AB353-4AB0-48AF-A7AE-D4BD8981FA8C}" dt="2022-03-07T08:40:55.743" v="3033"/>
          <ac:inkMkLst>
            <pc:docMk/>
            <pc:sldMk cId="49634689" sldId="347"/>
            <ac:inkMk id="86" creationId="{DF9347EF-3BBA-40F2-9CA3-578F487CC4A2}"/>
          </ac:inkMkLst>
        </pc:inkChg>
        <pc:inkChg chg="add del">
          <ac:chgData name="Viet Anh Nguyen" userId="b95f61ff061388d5" providerId="LiveId" clId="{365AB353-4AB0-48AF-A7AE-D4BD8981FA8C}" dt="2022-03-07T08:40:55.743" v="3033"/>
          <ac:inkMkLst>
            <pc:docMk/>
            <pc:sldMk cId="49634689" sldId="347"/>
            <ac:inkMk id="87" creationId="{ACB878EA-743D-4264-9EC2-3EAD1ABBBC8E}"/>
          </ac:inkMkLst>
        </pc:inkChg>
        <pc:inkChg chg="add">
          <ac:chgData name="Viet Anh Nguyen" userId="b95f61ff061388d5" providerId="LiveId" clId="{365AB353-4AB0-48AF-A7AE-D4BD8981FA8C}" dt="2022-03-07T08:40:55.743" v="3033"/>
          <ac:inkMkLst>
            <pc:docMk/>
            <pc:sldMk cId="49634689" sldId="347"/>
            <ac:inkMk id="88" creationId="{8A582CC7-7BDC-443A-AB3A-0A8A3CF54115}"/>
          </ac:inkMkLst>
        </pc:inkChg>
        <pc:inkChg chg="add del">
          <ac:chgData name="Viet Anh Nguyen" userId="b95f61ff061388d5" providerId="LiveId" clId="{365AB353-4AB0-48AF-A7AE-D4BD8981FA8C}" dt="2022-03-07T08:40:59.165" v="3041"/>
          <ac:inkMkLst>
            <pc:docMk/>
            <pc:sldMk cId="49634689" sldId="347"/>
            <ac:inkMk id="89" creationId="{97938B45-82D4-401E-9888-1EE8D230E306}"/>
          </ac:inkMkLst>
        </pc:inkChg>
        <pc:inkChg chg="add del">
          <ac:chgData name="Viet Anh Nguyen" userId="b95f61ff061388d5" providerId="LiveId" clId="{365AB353-4AB0-48AF-A7AE-D4BD8981FA8C}" dt="2022-03-07T08:40:59.165" v="3041"/>
          <ac:inkMkLst>
            <pc:docMk/>
            <pc:sldMk cId="49634689" sldId="347"/>
            <ac:inkMk id="90" creationId="{C7C154D8-4C92-4A0E-8E2B-5C6C9C0BFB83}"/>
          </ac:inkMkLst>
        </pc:inkChg>
        <pc:inkChg chg="add del">
          <ac:chgData name="Viet Anh Nguyen" userId="b95f61ff061388d5" providerId="LiveId" clId="{365AB353-4AB0-48AF-A7AE-D4BD8981FA8C}" dt="2022-03-07T08:40:59.165" v="3041"/>
          <ac:inkMkLst>
            <pc:docMk/>
            <pc:sldMk cId="49634689" sldId="347"/>
            <ac:inkMk id="91" creationId="{98D0DF06-49A3-4B5E-86D8-9461064B9C59}"/>
          </ac:inkMkLst>
        </pc:inkChg>
        <pc:inkChg chg="add del">
          <ac:chgData name="Viet Anh Nguyen" userId="b95f61ff061388d5" providerId="LiveId" clId="{365AB353-4AB0-48AF-A7AE-D4BD8981FA8C}" dt="2022-03-07T08:40:59.165" v="3041"/>
          <ac:inkMkLst>
            <pc:docMk/>
            <pc:sldMk cId="49634689" sldId="347"/>
            <ac:inkMk id="92" creationId="{14108D79-7281-48C3-A9A8-81FAD8E0CD7A}"/>
          </ac:inkMkLst>
        </pc:inkChg>
        <pc:inkChg chg="add del">
          <ac:chgData name="Viet Anh Nguyen" userId="b95f61ff061388d5" providerId="LiveId" clId="{365AB353-4AB0-48AF-A7AE-D4BD8981FA8C}" dt="2022-03-07T08:40:59.165" v="3041"/>
          <ac:inkMkLst>
            <pc:docMk/>
            <pc:sldMk cId="49634689" sldId="347"/>
            <ac:inkMk id="93" creationId="{4CA53E96-69A3-4B79-9F85-B305B568F5DB}"/>
          </ac:inkMkLst>
        </pc:inkChg>
        <pc:inkChg chg="add del">
          <ac:chgData name="Viet Anh Nguyen" userId="b95f61ff061388d5" providerId="LiveId" clId="{365AB353-4AB0-48AF-A7AE-D4BD8981FA8C}" dt="2022-03-07T08:40:59.165" v="3041"/>
          <ac:inkMkLst>
            <pc:docMk/>
            <pc:sldMk cId="49634689" sldId="347"/>
            <ac:inkMk id="94" creationId="{2376AF7F-DA0A-45EE-97C9-948D1078F9A8}"/>
          </ac:inkMkLst>
        </pc:inkChg>
        <pc:inkChg chg="add del">
          <ac:chgData name="Viet Anh Nguyen" userId="b95f61ff061388d5" providerId="LiveId" clId="{365AB353-4AB0-48AF-A7AE-D4BD8981FA8C}" dt="2022-03-07T08:41:00.286" v="3045"/>
          <ac:inkMkLst>
            <pc:docMk/>
            <pc:sldMk cId="49634689" sldId="347"/>
            <ac:inkMk id="95" creationId="{A7D7D81F-00B7-4753-A74A-F186E8D41249}"/>
          </ac:inkMkLst>
        </pc:inkChg>
        <pc:inkChg chg="add">
          <ac:chgData name="Viet Anh Nguyen" userId="b95f61ff061388d5" providerId="LiveId" clId="{365AB353-4AB0-48AF-A7AE-D4BD8981FA8C}" dt="2022-03-07T08:40:59.165" v="3041"/>
          <ac:inkMkLst>
            <pc:docMk/>
            <pc:sldMk cId="49634689" sldId="347"/>
            <ac:inkMk id="96" creationId="{6FFCAD4E-7A82-4953-AD6B-B6DB00AE4207}"/>
          </ac:inkMkLst>
        </pc:inkChg>
        <pc:inkChg chg="add del">
          <ac:chgData name="Viet Anh Nguyen" userId="b95f61ff061388d5" providerId="LiveId" clId="{365AB353-4AB0-48AF-A7AE-D4BD8981FA8C}" dt="2022-03-07T08:41:00.286" v="3045"/>
          <ac:inkMkLst>
            <pc:docMk/>
            <pc:sldMk cId="49634689" sldId="347"/>
            <ac:inkMk id="97" creationId="{674A0070-33B6-4605-AEE9-0396A3C036FB}"/>
          </ac:inkMkLst>
        </pc:inkChg>
        <pc:inkChg chg="add del">
          <ac:chgData name="Viet Anh Nguyen" userId="b95f61ff061388d5" providerId="LiveId" clId="{365AB353-4AB0-48AF-A7AE-D4BD8981FA8C}" dt="2022-03-07T08:41:00.286" v="3045"/>
          <ac:inkMkLst>
            <pc:docMk/>
            <pc:sldMk cId="49634689" sldId="347"/>
            <ac:inkMk id="98" creationId="{60A623A7-97EF-4808-BEF1-B2AF77816C81}"/>
          </ac:inkMkLst>
        </pc:inkChg>
        <pc:inkChg chg="add">
          <ac:chgData name="Viet Anh Nguyen" userId="b95f61ff061388d5" providerId="LiveId" clId="{365AB353-4AB0-48AF-A7AE-D4BD8981FA8C}" dt="2022-03-07T08:40:59.553" v="3044" actId="9405"/>
          <ac:inkMkLst>
            <pc:docMk/>
            <pc:sldMk cId="49634689" sldId="347"/>
            <ac:inkMk id="99" creationId="{1E5A7B2F-F710-4B87-8EB7-77127F402A94}"/>
          </ac:inkMkLst>
        </pc:inkChg>
        <pc:inkChg chg="add">
          <ac:chgData name="Viet Anh Nguyen" userId="b95f61ff061388d5" providerId="LiveId" clId="{365AB353-4AB0-48AF-A7AE-D4BD8981FA8C}" dt="2022-03-07T08:41:00.286" v="3045"/>
          <ac:inkMkLst>
            <pc:docMk/>
            <pc:sldMk cId="49634689" sldId="347"/>
            <ac:inkMk id="100" creationId="{D5C071E9-5B5E-4F6F-94FE-BB1EB898B388}"/>
          </ac:inkMkLst>
        </pc:inkChg>
        <pc:inkChg chg="add del">
          <ac:chgData name="Viet Anh Nguyen" userId="b95f61ff061388d5" providerId="LiveId" clId="{365AB353-4AB0-48AF-A7AE-D4BD8981FA8C}" dt="2022-03-07T08:41:01.679" v="3049"/>
          <ac:inkMkLst>
            <pc:docMk/>
            <pc:sldMk cId="49634689" sldId="347"/>
            <ac:inkMk id="101" creationId="{6BE1D005-725C-4C46-BAC8-0DBC864969B5}"/>
          </ac:inkMkLst>
        </pc:inkChg>
        <pc:inkChg chg="add del">
          <ac:chgData name="Viet Anh Nguyen" userId="b95f61ff061388d5" providerId="LiveId" clId="{365AB353-4AB0-48AF-A7AE-D4BD8981FA8C}" dt="2022-03-07T08:41:01.679" v="3049"/>
          <ac:inkMkLst>
            <pc:docMk/>
            <pc:sldMk cId="49634689" sldId="347"/>
            <ac:inkMk id="102" creationId="{AB7BE2FD-DB4B-4D47-A53F-F63C18CBCF32}"/>
          </ac:inkMkLst>
        </pc:inkChg>
        <pc:inkChg chg="add del">
          <ac:chgData name="Viet Anh Nguyen" userId="b95f61ff061388d5" providerId="LiveId" clId="{365AB353-4AB0-48AF-A7AE-D4BD8981FA8C}" dt="2022-03-07T08:41:01.679" v="3049"/>
          <ac:inkMkLst>
            <pc:docMk/>
            <pc:sldMk cId="49634689" sldId="347"/>
            <ac:inkMk id="103" creationId="{971FC26F-9446-44D4-AE51-4D8C82FB4CFC}"/>
          </ac:inkMkLst>
        </pc:inkChg>
        <pc:inkChg chg="add del">
          <ac:chgData name="Viet Anh Nguyen" userId="b95f61ff061388d5" providerId="LiveId" clId="{365AB353-4AB0-48AF-A7AE-D4BD8981FA8C}" dt="2022-03-07T08:41:03.168" v="3054"/>
          <ac:inkMkLst>
            <pc:docMk/>
            <pc:sldMk cId="49634689" sldId="347"/>
            <ac:inkMk id="104" creationId="{A551E825-AE2C-4A43-A448-CF9273F00393}"/>
          </ac:inkMkLst>
        </pc:inkChg>
        <pc:inkChg chg="add del">
          <ac:chgData name="Viet Anh Nguyen" userId="b95f61ff061388d5" providerId="LiveId" clId="{365AB353-4AB0-48AF-A7AE-D4BD8981FA8C}" dt="2022-03-07T08:41:03.168" v="3054"/>
          <ac:inkMkLst>
            <pc:docMk/>
            <pc:sldMk cId="49634689" sldId="347"/>
            <ac:inkMk id="105" creationId="{FD9C2766-389C-45C6-BF4A-ABE16A06D858}"/>
          </ac:inkMkLst>
        </pc:inkChg>
        <pc:inkChg chg="add del">
          <ac:chgData name="Viet Anh Nguyen" userId="b95f61ff061388d5" providerId="LiveId" clId="{365AB353-4AB0-48AF-A7AE-D4BD8981FA8C}" dt="2022-03-07T08:41:03.168" v="3054"/>
          <ac:inkMkLst>
            <pc:docMk/>
            <pc:sldMk cId="49634689" sldId="347"/>
            <ac:inkMk id="106" creationId="{34F1A292-25DE-4461-AC02-43EAD0C036E5}"/>
          </ac:inkMkLst>
        </pc:inkChg>
        <pc:inkChg chg="add del">
          <ac:chgData name="Viet Anh Nguyen" userId="b95f61ff061388d5" providerId="LiveId" clId="{365AB353-4AB0-48AF-A7AE-D4BD8981FA8C}" dt="2022-03-07T08:41:03.168" v="3054"/>
          <ac:inkMkLst>
            <pc:docMk/>
            <pc:sldMk cId="49634689" sldId="347"/>
            <ac:inkMk id="107" creationId="{E6C1DFD2-9042-4F15-BF76-01A3A12B0B2A}"/>
          </ac:inkMkLst>
        </pc:inkChg>
        <pc:inkChg chg="add">
          <ac:chgData name="Viet Anh Nguyen" userId="b95f61ff061388d5" providerId="LiveId" clId="{365AB353-4AB0-48AF-A7AE-D4BD8981FA8C}" dt="2022-03-07T08:41:02.627" v="3053" actId="9405"/>
          <ac:inkMkLst>
            <pc:docMk/>
            <pc:sldMk cId="49634689" sldId="347"/>
            <ac:inkMk id="108" creationId="{2A00A855-32DD-4396-8B50-893BD26C247E}"/>
          </ac:inkMkLst>
        </pc:inkChg>
        <pc:inkChg chg="add">
          <ac:chgData name="Viet Anh Nguyen" userId="b95f61ff061388d5" providerId="LiveId" clId="{365AB353-4AB0-48AF-A7AE-D4BD8981FA8C}" dt="2022-03-07T08:41:03.168" v="3054"/>
          <ac:inkMkLst>
            <pc:docMk/>
            <pc:sldMk cId="49634689" sldId="347"/>
            <ac:inkMk id="109" creationId="{5CDBB948-9E91-47C1-AE1C-94A802C4B5BF}"/>
          </ac:inkMkLst>
        </pc:inkChg>
        <pc:inkChg chg="add del">
          <ac:chgData name="Viet Anh Nguyen" userId="b95f61ff061388d5" providerId="LiveId" clId="{365AB353-4AB0-48AF-A7AE-D4BD8981FA8C}" dt="2022-03-07T08:41:07.969" v="3060"/>
          <ac:inkMkLst>
            <pc:docMk/>
            <pc:sldMk cId="49634689" sldId="347"/>
            <ac:inkMk id="110" creationId="{5FCF1902-ACDE-4B8A-9420-AB633C83CD3D}"/>
          </ac:inkMkLst>
        </pc:inkChg>
        <pc:inkChg chg="add del">
          <ac:chgData name="Viet Anh Nguyen" userId="b95f61ff061388d5" providerId="LiveId" clId="{365AB353-4AB0-48AF-A7AE-D4BD8981FA8C}" dt="2022-03-07T08:41:07.969" v="3060"/>
          <ac:inkMkLst>
            <pc:docMk/>
            <pc:sldMk cId="49634689" sldId="347"/>
            <ac:inkMk id="111" creationId="{1EA21FF1-D583-4C17-88DF-7B289EB9EEDE}"/>
          </ac:inkMkLst>
        </pc:inkChg>
        <pc:inkChg chg="add del">
          <ac:chgData name="Viet Anh Nguyen" userId="b95f61ff061388d5" providerId="LiveId" clId="{365AB353-4AB0-48AF-A7AE-D4BD8981FA8C}" dt="2022-03-07T08:41:07.969" v="3060"/>
          <ac:inkMkLst>
            <pc:docMk/>
            <pc:sldMk cId="49634689" sldId="347"/>
            <ac:inkMk id="112" creationId="{107704E8-75B9-45FB-B0C7-D6D211D0E486}"/>
          </ac:inkMkLst>
        </pc:inkChg>
        <pc:inkChg chg="add">
          <ac:chgData name="Viet Anh Nguyen" userId="b95f61ff061388d5" providerId="LiveId" clId="{365AB353-4AB0-48AF-A7AE-D4BD8981FA8C}" dt="2022-03-07T08:41:06.866" v="3058" actId="9405"/>
          <ac:inkMkLst>
            <pc:docMk/>
            <pc:sldMk cId="49634689" sldId="347"/>
            <ac:inkMk id="113" creationId="{7CD09A2E-B9AD-4C59-8AB2-7FF9739C7C30}"/>
          </ac:inkMkLst>
        </pc:inkChg>
        <pc:inkChg chg="add">
          <ac:chgData name="Viet Anh Nguyen" userId="b95f61ff061388d5" providerId="LiveId" clId="{365AB353-4AB0-48AF-A7AE-D4BD8981FA8C}" dt="2022-03-07T08:41:07.044" v="3059" actId="9405"/>
          <ac:inkMkLst>
            <pc:docMk/>
            <pc:sldMk cId="49634689" sldId="347"/>
            <ac:inkMk id="114" creationId="{8F271CF7-BC4F-44EF-A290-B88B3E4A6AA1}"/>
          </ac:inkMkLst>
        </pc:inkChg>
        <pc:inkChg chg="add">
          <ac:chgData name="Viet Anh Nguyen" userId="b95f61ff061388d5" providerId="LiveId" clId="{365AB353-4AB0-48AF-A7AE-D4BD8981FA8C}" dt="2022-03-07T08:41:07.969" v="3060"/>
          <ac:inkMkLst>
            <pc:docMk/>
            <pc:sldMk cId="49634689" sldId="347"/>
            <ac:inkMk id="115" creationId="{14D0BCB1-91C8-47A3-9BF5-4B279C0B667B}"/>
          </ac:inkMkLst>
        </pc:inkChg>
        <pc:inkChg chg="add del">
          <ac:chgData name="Viet Anh Nguyen" userId="b95f61ff061388d5" providerId="LiveId" clId="{365AB353-4AB0-48AF-A7AE-D4BD8981FA8C}" dt="2022-03-07T08:41:11.703" v="3065"/>
          <ac:inkMkLst>
            <pc:docMk/>
            <pc:sldMk cId="49634689" sldId="347"/>
            <ac:inkMk id="116" creationId="{219F6F56-4498-4C19-AB51-843E42F8BD63}"/>
          </ac:inkMkLst>
        </pc:inkChg>
        <pc:inkChg chg="add del">
          <ac:chgData name="Viet Anh Nguyen" userId="b95f61ff061388d5" providerId="LiveId" clId="{365AB353-4AB0-48AF-A7AE-D4BD8981FA8C}" dt="2022-03-07T08:41:11.703" v="3065"/>
          <ac:inkMkLst>
            <pc:docMk/>
            <pc:sldMk cId="49634689" sldId="347"/>
            <ac:inkMk id="117" creationId="{EB1947D1-6C48-48F9-AD98-D43A367E03D7}"/>
          </ac:inkMkLst>
        </pc:inkChg>
        <pc:inkChg chg="add del">
          <ac:chgData name="Viet Anh Nguyen" userId="b95f61ff061388d5" providerId="LiveId" clId="{365AB353-4AB0-48AF-A7AE-D4BD8981FA8C}" dt="2022-03-07T08:41:11.703" v="3065"/>
          <ac:inkMkLst>
            <pc:docMk/>
            <pc:sldMk cId="49634689" sldId="347"/>
            <ac:inkMk id="118" creationId="{F57CAA19-64DA-4ACA-9416-3D6C6BF1EB1E}"/>
          </ac:inkMkLst>
        </pc:inkChg>
        <pc:inkChg chg="add del">
          <ac:chgData name="Viet Anh Nguyen" userId="b95f61ff061388d5" providerId="LiveId" clId="{365AB353-4AB0-48AF-A7AE-D4BD8981FA8C}" dt="2022-03-07T08:41:11.703" v="3065"/>
          <ac:inkMkLst>
            <pc:docMk/>
            <pc:sldMk cId="49634689" sldId="347"/>
            <ac:inkMk id="119" creationId="{C4A58E49-F5F1-4357-9F65-8910F06F25A9}"/>
          </ac:inkMkLst>
        </pc:inkChg>
        <pc:inkChg chg="add del">
          <ac:chgData name="Viet Anh Nguyen" userId="b95f61ff061388d5" providerId="LiveId" clId="{365AB353-4AB0-48AF-A7AE-D4BD8981FA8C}" dt="2022-03-07T08:41:12.900" v="3067"/>
          <ac:inkMkLst>
            <pc:docMk/>
            <pc:sldMk cId="49634689" sldId="347"/>
            <ac:inkMk id="120" creationId="{37E656FF-0011-45CC-BD63-FB6C6CD427A5}"/>
          </ac:inkMkLst>
        </pc:inkChg>
        <pc:inkChg chg="add del">
          <ac:chgData name="Viet Anh Nguyen" userId="b95f61ff061388d5" providerId="LiveId" clId="{365AB353-4AB0-48AF-A7AE-D4BD8981FA8C}" dt="2022-03-07T08:41:12.900" v="3067"/>
          <ac:inkMkLst>
            <pc:docMk/>
            <pc:sldMk cId="49634689" sldId="347"/>
            <ac:inkMk id="121" creationId="{D0EAD9F5-CC66-4705-9958-707433E6F2A2}"/>
          </ac:inkMkLst>
        </pc:inkChg>
        <pc:inkChg chg="add del">
          <ac:chgData name="Viet Anh Nguyen" userId="b95f61ff061388d5" providerId="LiveId" clId="{365AB353-4AB0-48AF-A7AE-D4BD8981FA8C}" dt="2022-03-07T08:41:13.799" v="3069"/>
          <ac:inkMkLst>
            <pc:docMk/>
            <pc:sldMk cId="49634689" sldId="347"/>
            <ac:inkMk id="122" creationId="{A066454E-8667-47B6-8F8B-96C651DE635E}"/>
          </ac:inkMkLst>
        </pc:inkChg>
        <pc:inkChg chg="add del">
          <ac:chgData name="Viet Anh Nguyen" userId="b95f61ff061388d5" providerId="LiveId" clId="{365AB353-4AB0-48AF-A7AE-D4BD8981FA8C}" dt="2022-03-07T08:41:13.799" v="3069"/>
          <ac:inkMkLst>
            <pc:docMk/>
            <pc:sldMk cId="49634689" sldId="347"/>
            <ac:inkMk id="123" creationId="{3DBE82C4-CBF2-4627-8941-132DE848E69E}"/>
          </ac:inkMkLst>
        </pc:inkChg>
        <pc:inkChg chg="add del">
          <ac:chgData name="Viet Anh Nguyen" userId="b95f61ff061388d5" providerId="LiveId" clId="{365AB353-4AB0-48AF-A7AE-D4BD8981FA8C}" dt="2022-03-07T08:41:17.955" v="3074"/>
          <ac:inkMkLst>
            <pc:docMk/>
            <pc:sldMk cId="49634689" sldId="347"/>
            <ac:inkMk id="124" creationId="{0FF9CE09-C1B7-4A5F-938F-A8BF45A26BEF}"/>
          </ac:inkMkLst>
        </pc:inkChg>
        <pc:inkChg chg="add del">
          <ac:chgData name="Viet Anh Nguyen" userId="b95f61ff061388d5" providerId="LiveId" clId="{365AB353-4AB0-48AF-A7AE-D4BD8981FA8C}" dt="2022-03-07T08:41:17.955" v="3074"/>
          <ac:inkMkLst>
            <pc:docMk/>
            <pc:sldMk cId="49634689" sldId="347"/>
            <ac:inkMk id="125" creationId="{2949CAFB-77F9-4AC9-A97F-47882403B011}"/>
          </ac:inkMkLst>
        </pc:inkChg>
        <pc:inkChg chg="add del">
          <ac:chgData name="Viet Anh Nguyen" userId="b95f61ff061388d5" providerId="LiveId" clId="{365AB353-4AB0-48AF-A7AE-D4BD8981FA8C}" dt="2022-03-07T08:41:17.955" v="3074"/>
          <ac:inkMkLst>
            <pc:docMk/>
            <pc:sldMk cId="49634689" sldId="347"/>
            <ac:inkMk id="126" creationId="{652BF26B-4540-4D7E-BEB4-BC99BCDE5095}"/>
          </ac:inkMkLst>
        </pc:inkChg>
        <pc:inkChg chg="add del">
          <ac:chgData name="Viet Anh Nguyen" userId="b95f61ff061388d5" providerId="LiveId" clId="{365AB353-4AB0-48AF-A7AE-D4BD8981FA8C}" dt="2022-03-07T08:41:17.955" v="3074"/>
          <ac:inkMkLst>
            <pc:docMk/>
            <pc:sldMk cId="49634689" sldId="347"/>
            <ac:inkMk id="127" creationId="{696833F0-D459-40F8-BB24-6F5C32A417FE}"/>
          </ac:inkMkLst>
        </pc:inkChg>
        <pc:inkChg chg="add del">
          <ac:chgData name="Viet Anh Nguyen" userId="b95f61ff061388d5" providerId="LiveId" clId="{365AB353-4AB0-48AF-A7AE-D4BD8981FA8C}" dt="2022-03-07T08:41:17.955" v="3074"/>
          <ac:inkMkLst>
            <pc:docMk/>
            <pc:sldMk cId="49634689" sldId="347"/>
            <ac:inkMk id="128" creationId="{4CFA516F-FD8B-4F6F-B8FC-E982EB7029DB}"/>
          </ac:inkMkLst>
        </pc:inkChg>
        <pc:inkChg chg="add">
          <ac:chgData name="Viet Anh Nguyen" userId="b95f61ff061388d5" providerId="LiveId" clId="{365AB353-4AB0-48AF-A7AE-D4BD8981FA8C}" dt="2022-03-07T08:41:17.955" v="3074"/>
          <ac:inkMkLst>
            <pc:docMk/>
            <pc:sldMk cId="49634689" sldId="347"/>
            <ac:inkMk id="129" creationId="{5046D277-6E71-41C5-913C-48DD1737658D}"/>
          </ac:inkMkLst>
        </pc:inkChg>
        <pc:inkChg chg="add">
          <ac:chgData name="Viet Anh Nguyen" userId="b95f61ff061388d5" providerId="LiveId" clId="{365AB353-4AB0-48AF-A7AE-D4BD8981FA8C}" dt="2022-03-07T08:41:25.849" v="3075" actId="9405"/>
          <ac:inkMkLst>
            <pc:docMk/>
            <pc:sldMk cId="49634689" sldId="347"/>
            <ac:inkMk id="130" creationId="{9F7729B8-2C58-4F75-9C4F-E75647456CE8}"/>
          </ac:inkMkLst>
        </pc:inkChg>
        <pc:inkChg chg="add">
          <ac:chgData name="Viet Anh Nguyen" userId="b95f61ff061388d5" providerId="LiveId" clId="{365AB353-4AB0-48AF-A7AE-D4BD8981FA8C}" dt="2022-03-07T08:41:26.058" v="3076" actId="9405"/>
          <ac:inkMkLst>
            <pc:docMk/>
            <pc:sldMk cId="49634689" sldId="347"/>
            <ac:inkMk id="131" creationId="{6AD01444-D43D-4F2F-A2F6-BD203ECF2437}"/>
          </ac:inkMkLst>
        </pc:inkChg>
        <pc:inkChg chg="add del">
          <ac:chgData name="Viet Anh Nguyen" userId="b95f61ff061388d5" providerId="LiveId" clId="{365AB353-4AB0-48AF-A7AE-D4BD8981FA8C}" dt="2022-03-07T08:41:31.683" v="3084"/>
          <ac:inkMkLst>
            <pc:docMk/>
            <pc:sldMk cId="49634689" sldId="347"/>
            <ac:inkMk id="132" creationId="{F1093C6D-57F9-46C4-8D34-BE971F2B548C}"/>
          </ac:inkMkLst>
        </pc:inkChg>
        <pc:inkChg chg="add del">
          <ac:chgData name="Viet Anh Nguyen" userId="b95f61ff061388d5" providerId="LiveId" clId="{365AB353-4AB0-48AF-A7AE-D4BD8981FA8C}" dt="2022-03-07T08:41:31.683" v="3084"/>
          <ac:inkMkLst>
            <pc:docMk/>
            <pc:sldMk cId="49634689" sldId="347"/>
            <ac:inkMk id="133" creationId="{FC55A673-FAA4-45EA-B22F-3D4CA4384399}"/>
          </ac:inkMkLst>
        </pc:inkChg>
        <pc:inkChg chg="add del">
          <ac:chgData name="Viet Anh Nguyen" userId="b95f61ff061388d5" providerId="LiveId" clId="{365AB353-4AB0-48AF-A7AE-D4BD8981FA8C}" dt="2022-03-07T08:41:31.683" v="3084"/>
          <ac:inkMkLst>
            <pc:docMk/>
            <pc:sldMk cId="49634689" sldId="347"/>
            <ac:inkMk id="134" creationId="{F3829FBB-3B2A-4E0B-9989-C443F80C0A03}"/>
          </ac:inkMkLst>
        </pc:inkChg>
        <pc:inkChg chg="add del">
          <ac:chgData name="Viet Anh Nguyen" userId="b95f61ff061388d5" providerId="LiveId" clId="{365AB353-4AB0-48AF-A7AE-D4BD8981FA8C}" dt="2022-03-07T08:41:31.683" v="3084"/>
          <ac:inkMkLst>
            <pc:docMk/>
            <pc:sldMk cId="49634689" sldId="347"/>
            <ac:inkMk id="135" creationId="{7BA44B42-5139-4C0A-90FB-33891EBC3F4C}"/>
          </ac:inkMkLst>
        </pc:inkChg>
        <pc:inkChg chg="add del">
          <ac:chgData name="Viet Anh Nguyen" userId="b95f61ff061388d5" providerId="LiveId" clId="{365AB353-4AB0-48AF-A7AE-D4BD8981FA8C}" dt="2022-03-07T08:41:31.683" v="3084"/>
          <ac:inkMkLst>
            <pc:docMk/>
            <pc:sldMk cId="49634689" sldId="347"/>
            <ac:inkMk id="136" creationId="{738FADB9-4EDF-44B4-AE20-FC4A49F8D332}"/>
          </ac:inkMkLst>
        </pc:inkChg>
        <pc:inkChg chg="add del">
          <ac:chgData name="Viet Anh Nguyen" userId="b95f61ff061388d5" providerId="LiveId" clId="{365AB353-4AB0-48AF-A7AE-D4BD8981FA8C}" dt="2022-03-07T08:41:31.683" v="3084"/>
          <ac:inkMkLst>
            <pc:docMk/>
            <pc:sldMk cId="49634689" sldId="347"/>
            <ac:inkMk id="137" creationId="{AC3862DF-F484-44F5-8E07-13DF2F4EFBA9}"/>
          </ac:inkMkLst>
        </pc:inkChg>
        <pc:inkChg chg="add del">
          <ac:chgData name="Viet Anh Nguyen" userId="b95f61ff061388d5" providerId="LiveId" clId="{365AB353-4AB0-48AF-A7AE-D4BD8981FA8C}" dt="2022-03-07T08:41:31.683" v="3084"/>
          <ac:inkMkLst>
            <pc:docMk/>
            <pc:sldMk cId="49634689" sldId="347"/>
            <ac:inkMk id="138" creationId="{152D8D77-DE09-4FDC-807C-27F88CA5B041}"/>
          </ac:inkMkLst>
        </pc:inkChg>
        <pc:inkChg chg="add del">
          <ac:chgData name="Viet Anh Nguyen" userId="b95f61ff061388d5" providerId="LiveId" clId="{365AB353-4AB0-48AF-A7AE-D4BD8981FA8C}" dt="2022-03-07T08:41:32.510" v="3086"/>
          <ac:inkMkLst>
            <pc:docMk/>
            <pc:sldMk cId="49634689" sldId="347"/>
            <ac:inkMk id="139" creationId="{1804B394-2489-431F-86DE-E31806F40199}"/>
          </ac:inkMkLst>
        </pc:inkChg>
        <pc:inkChg chg="add del">
          <ac:chgData name="Viet Anh Nguyen" userId="b95f61ff061388d5" providerId="LiveId" clId="{365AB353-4AB0-48AF-A7AE-D4BD8981FA8C}" dt="2022-03-07T08:41:32.510" v="3086"/>
          <ac:inkMkLst>
            <pc:docMk/>
            <pc:sldMk cId="49634689" sldId="347"/>
            <ac:inkMk id="140" creationId="{141A375A-EF4E-46C1-9902-8B873CDBBAA3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1" creationId="{19726F1E-CD20-421C-94E4-3DDE48E28344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2" creationId="{4E26B846-1980-4AC9-9B9E-DE89E0682CA6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3" creationId="{4104AFB1-B059-4C0B-B215-0E63CFB10EF4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4" creationId="{0C3453E9-2D3D-4432-B304-1FB2211F3071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5" creationId="{D65354CB-FFF5-4E8A-87BD-86356FB77594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6" creationId="{21CB0BC6-D338-48BB-B574-C36234099EFD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7" creationId="{E2BCC347-B883-4236-ACFD-DEE8AC3DB5C7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8" creationId="{7446CB5B-4783-4AC7-95E3-F0C51A58C6EA}"/>
          </ac:inkMkLst>
        </pc:inkChg>
        <pc:inkChg chg="add del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49" creationId="{E722F788-2DAD-4D9D-9736-ED1EB10C67C4}"/>
          </ac:inkMkLst>
        </pc:inkChg>
        <pc:inkChg chg="add">
          <ac:chgData name="Viet Anh Nguyen" userId="b95f61ff061388d5" providerId="LiveId" clId="{365AB353-4AB0-48AF-A7AE-D4BD8981FA8C}" dt="2022-03-07T08:41:37.047" v="3095"/>
          <ac:inkMkLst>
            <pc:docMk/>
            <pc:sldMk cId="49634689" sldId="347"/>
            <ac:inkMk id="150" creationId="{3C15E48B-66EF-4CD1-8F57-6C9D35F81E8B}"/>
          </ac:inkMkLst>
        </pc:inkChg>
        <pc:inkChg chg="add mod">
          <ac:chgData name="Viet Anh Nguyen" userId="b95f61ff061388d5" providerId="LiveId" clId="{365AB353-4AB0-48AF-A7AE-D4BD8981FA8C}" dt="2022-03-07T08:41:45.495" v="3097"/>
          <ac:inkMkLst>
            <pc:docMk/>
            <pc:sldMk cId="49634689" sldId="347"/>
            <ac:inkMk id="151" creationId="{71B01C6E-2E18-4240-92C6-B705960BD4DF}"/>
          </ac:inkMkLst>
        </pc:inkChg>
        <pc:inkChg chg="add">
          <ac:chgData name="Viet Anh Nguyen" userId="b95f61ff061388d5" providerId="LiveId" clId="{365AB353-4AB0-48AF-A7AE-D4BD8981FA8C}" dt="2022-03-07T08:41:48.752" v="3098" actId="9405"/>
          <ac:inkMkLst>
            <pc:docMk/>
            <pc:sldMk cId="49634689" sldId="347"/>
            <ac:inkMk id="152" creationId="{0651CDFC-3B22-4517-8A1D-369A4AF860C5}"/>
          </ac:inkMkLst>
        </pc:inkChg>
        <pc:inkChg chg="add">
          <ac:chgData name="Viet Anh Nguyen" userId="b95f61ff061388d5" providerId="LiveId" clId="{365AB353-4AB0-48AF-A7AE-D4BD8981FA8C}" dt="2022-03-07T08:41:50.091" v="3099" actId="9405"/>
          <ac:inkMkLst>
            <pc:docMk/>
            <pc:sldMk cId="49634689" sldId="347"/>
            <ac:inkMk id="153" creationId="{D51DC821-B19F-4436-A899-D9DDEC14947A}"/>
          </ac:inkMkLst>
        </pc:inkChg>
        <pc:inkChg chg="add del">
          <ac:chgData name="Viet Anh Nguyen" userId="b95f61ff061388d5" providerId="LiveId" clId="{365AB353-4AB0-48AF-A7AE-D4BD8981FA8C}" dt="2022-03-07T08:41:54.292" v="3104"/>
          <ac:inkMkLst>
            <pc:docMk/>
            <pc:sldMk cId="49634689" sldId="347"/>
            <ac:inkMk id="154" creationId="{A0E19015-7B8A-4AD1-A6C6-5B9977EC9166}"/>
          </ac:inkMkLst>
        </pc:inkChg>
        <pc:inkChg chg="add del">
          <ac:chgData name="Viet Anh Nguyen" userId="b95f61ff061388d5" providerId="LiveId" clId="{365AB353-4AB0-48AF-A7AE-D4BD8981FA8C}" dt="2022-03-07T08:41:54.292" v="3104"/>
          <ac:inkMkLst>
            <pc:docMk/>
            <pc:sldMk cId="49634689" sldId="347"/>
            <ac:inkMk id="155" creationId="{27D1432E-841E-4006-9634-96F47CD45F09}"/>
          </ac:inkMkLst>
        </pc:inkChg>
        <pc:inkChg chg="add del">
          <ac:chgData name="Viet Anh Nguyen" userId="b95f61ff061388d5" providerId="LiveId" clId="{365AB353-4AB0-48AF-A7AE-D4BD8981FA8C}" dt="2022-03-07T08:41:54.292" v="3104"/>
          <ac:inkMkLst>
            <pc:docMk/>
            <pc:sldMk cId="49634689" sldId="347"/>
            <ac:inkMk id="156" creationId="{8EE279C4-65AF-4D88-9ADF-754C05254133}"/>
          </ac:inkMkLst>
        </pc:inkChg>
        <pc:inkChg chg="add del">
          <ac:chgData name="Viet Anh Nguyen" userId="b95f61ff061388d5" providerId="LiveId" clId="{365AB353-4AB0-48AF-A7AE-D4BD8981FA8C}" dt="2022-03-07T08:41:54.292" v="3104"/>
          <ac:inkMkLst>
            <pc:docMk/>
            <pc:sldMk cId="49634689" sldId="347"/>
            <ac:inkMk id="157" creationId="{D83747DE-AF93-4F52-A8CD-4B9E982F7821}"/>
          </ac:inkMkLst>
        </pc:inkChg>
        <pc:inkChg chg="add">
          <ac:chgData name="Viet Anh Nguyen" userId="b95f61ff061388d5" providerId="LiveId" clId="{365AB353-4AB0-48AF-A7AE-D4BD8981FA8C}" dt="2022-03-07T08:41:54.292" v="3104"/>
          <ac:inkMkLst>
            <pc:docMk/>
            <pc:sldMk cId="49634689" sldId="347"/>
            <ac:inkMk id="158" creationId="{EC0DB194-16DB-4B6E-980C-853DA248EC53}"/>
          </ac:inkMkLst>
        </pc:inkChg>
        <pc:inkChg chg="add del">
          <ac:chgData name="Viet Anh Nguyen" userId="b95f61ff061388d5" providerId="LiveId" clId="{365AB353-4AB0-48AF-A7AE-D4BD8981FA8C}" dt="2022-03-07T08:42:01.546" v="3111"/>
          <ac:inkMkLst>
            <pc:docMk/>
            <pc:sldMk cId="49634689" sldId="347"/>
            <ac:inkMk id="159" creationId="{6C1C223B-9C9C-45B7-AADF-13BDFA7BA541}"/>
          </ac:inkMkLst>
        </pc:inkChg>
        <pc:inkChg chg="add del">
          <ac:chgData name="Viet Anh Nguyen" userId="b95f61ff061388d5" providerId="LiveId" clId="{365AB353-4AB0-48AF-A7AE-D4BD8981FA8C}" dt="2022-03-07T08:42:01.546" v="3111"/>
          <ac:inkMkLst>
            <pc:docMk/>
            <pc:sldMk cId="49634689" sldId="347"/>
            <ac:inkMk id="160" creationId="{92D466AC-B034-45C4-BFDC-548C796C851C}"/>
          </ac:inkMkLst>
        </pc:inkChg>
        <pc:inkChg chg="add del">
          <ac:chgData name="Viet Anh Nguyen" userId="b95f61ff061388d5" providerId="LiveId" clId="{365AB353-4AB0-48AF-A7AE-D4BD8981FA8C}" dt="2022-03-07T08:42:01.546" v="3111"/>
          <ac:inkMkLst>
            <pc:docMk/>
            <pc:sldMk cId="49634689" sldId="347"/>
            <ac:inkMk id="161" creationId="{E0DE0F61-9FDA-4151-9197-6C28FBCCBEE1}"/>
          </ac:inkMkLst>
        </pc:inkChg>
        <pc:inkChg chg="add del">
          <ac:chgData name="Viet Anh Nguyen" userId="b95f61ff061388d5" providerId="LiveId" clId="{365AB353-4AB0-48AF-A7AE-D4BD8981FA8C}" dt="2022-03-07T08:42:01.546" v="3111"/>
          <ac:inkMkLst>
            <pc:docMk/>
            <pc:sldMk cId="49634689" sldId="347"/>
            <ac:inkMk id="162" creationId="{263DACA0-F3ED-490E-BB47-D6FB4CD2A29F}"/>
          </ac:inkMkLst>
        </pc:inkChg>
        <pc:inkChg chg="add del">
          <ac:chgData name="Viet Anh Nguyen" userId="b95f61ff061388d5" providerId="LiveId" clId="{365AB353-4AB0-48AF-A7AE-D4BD8981FA8C}" dt="2022-03-07T08:42:01.546" v="3111"/>
          <ac:inkMkLst>
            <pc:docMk/>
            <pc:sldMk cId="49634689" sldId="347"/>
            <ac:inkMk id="163" creationId="{3D1743CD-641D-4E0D-AAE4-E0934CB4F07A}"/>
          </ac:inkMkLst>
        </pc:inkChg>
        <pc:inkChg chg="add del">
          <ac:chgData name="Viet Anh Nguyen" userId="b95f61ff061388d5" providerId="LiveId" clId="{365AB353-4AB0-48AF-A7AE-D4BD8981FA8C}" dt="2022-03-07T08:42:01.546" v="3111"/>
          <ac:inkMkLst>
            <pc:docMk/>
            <pc:sldMk cId="49634689" sldId="347"/>
            <ac:inkMk id="164" creationId="{F6DDD28F-02B4-4448-80BA-EF6C9EC6BFB1}"/>
          </ac:inkMkLst>
        </pc:inkChg>
        <pc:inkChg chg="add del">
          <ac:chgData name="Viet Anh Nguyen" userId="b95f61ff061388d5" providerId="LiveId" clId="{365AB353-4AB0-48AF-A7AE-D4BD8981FA8C}" dt="2022-03-07T08:42:04.107" v="3118"/>
          <ac:inkMkLst>
            <pc:docMk/>
            <pc:sldMk cId="49634689" sldId="347"/>
            <ac:inkMk id="165" creationId="{9B8F61CD-5C60-4436-B24F-17636C6766D8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66" creationId="{E0F9F012-A5DA-4C01-A5BD-9301DF69324F}"/>
          </ac:inkMkLst>
        </pc:inkChg>
        <pc:inkChg chg="add del">
          <ac:chgData name="Viet Anh Nguyen" userId="b95f61ff061388d5" providerId="LiveId" clId="{365AB353-4AB0-48AF-A7AE-D4BD8981FA8C}" dt="2022-03-07T08:42:04.107" v="3118"/>
          <ac:inkMkLst>
            <pc:docMk/>
            <pc:sldMk cId="49634689" sldId="347"/>
            <ac:inkMk id="167" creationId="{D57FF005-53C2-4415-B30D-F1690F9F4544}"/>
          </ac:inkMkLst>
        </pc:inkChg>
        <pc:inkChg chg="add del">
          <ac:chgData name="Viet Anh Nguyen" userId="b95f61ff061388d5" providerId="LiveId" clId="{365AB353-4AB0-48AF-A7AE-D4BD8981FA8C}" dt="2022-03-07T08:42:04.107" v="3118"/>
          <ac:inkMkLst>
            <pc:docMk/>
            <pc:sldMk cId="49634689" sldId="347"/>
            <ac:inkMk id="168" creationId="{D20C6154-4A0C-47FD-87F6-EC2C3C6CDD41}"/>
          </ac:inkMkLst>
        </pc:inkChg>
        <pc:inkChg chg="add del">
          <ac:chgData name="Viet Anh Nguyen" userId="b95f61ff061388d5" providerId="LiveId" clId="{365AB353-4AB0-48AF-A7AE-D4BD8981FA8C}" dt="2022-03-07T08:42:04.107" v="3118"/>
          <ac:inkMkLst>
            <pc:docMk/>
            <pc:sldMk cId="49634689" sldId="347"/>
            <ac:inkMk id="169" creationId="{69BD3A5A-46EB-41CA-B210-DBF27A22B9ED}"/>
          </ac:inkMkLst>
        </pc:inkChg>
        <pc:inkChg chg="add del">
          <ac:chgData name="Viet Anh Nguyen" userId="b95f61ff061388d5" providerId="LiveId" clId="{365AB353-4AB0-48AF-A7AE-D4BD8981FA8C}" dt="2022-03-07T08:42:04.107" v="3118"/>
          <ac:inkMkLst>
            <pc:docMk/>
            <pc:sldMk cId="49634689" sldId="347"/>
            <ac:inkMk id="170" creationId="{76DD8C12-531C-4673-B43D-AEB5A8FAFA02}"/>
          </ac:inkMkLst>
        </pc:inkChg>
        <pc:inkChg chg="add del">
          <ac:chgData name="Viet Anh Nguyen" userId="b95f61ff061388d5" providerId="LiveId" clId="{365AB353-4AB0-48AF-A7AE-D4BD8981FA8C}" dt="2022-03-07T08:42:04.107" v="3118"/>
          <ac:inkMkLst>
            <pc:docMk/>
            <pc:sldMk cId="49634689" sldId="347"/>
            <ac:inkMk id="171" creationId="{7B5670A1-7E0D-44FB-ACBC-F20D53597693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2" creationId="{6EC8CA59-EEAF-4286-BB89-82FB266C476B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3" creationId="{BC11C52F-9E69-46F9-BC93-D187932AC136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4" creationId="{AE6798C6-1AE1-43C9-A14C-296E638910B5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5" creationId="{B91F3D11-8E25-4155-9F8B-7119B093A307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6" creationId="{101C2471-1AA3-4541-AD04-738952ACBC6A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7" creationId="{30D26E7D-60DE-4924-BA2D-DAD0C7D78AAC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8" creationId="{8143B5BD-37A0-4C2D-BABC-56CCBC5AFD7E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79" creationId="{5570C8FF-5049-4E89-8D39-D71991DB8FB2}"/>
          </ac:inkMkLst>
        </pc:inkChg>
        <pc:inkChg chg="add del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80" creationId="{535D2EDF-DC83-4D1C-86A9-B4EB2D827546}"/>
          </ac:inkMkLst>
        </pc:inkChg>
        <pc:inkChg chg="add">
          <ac:chgData name="Viet Anh Nguyen" userId="b95f61ff061388d5" providerId="LiveId" clId="{365AB353-4AB0-48AF-A7AE-D4BD8981FA8C}" dt="2022-03-07T08:42:08.812" v="3127"/>
          <ac:inkMkLst>
            <pc:docMk/>
            <pc:sldMk cId="49634689" sldId="347"/>
            <ac:inkMk id="181" creationId="{F81C19F8-4378-440B-93B0-F4C356174E75}"/>
          </ac:inkMkLst>
        </pc:inkChg>
        <pc:inkChg chg="add del">
          <ac:chgData name="Viet Anh Nguyen" userId="b95f61ff061388d5" providerId="LiveId" clId="{365AB353-4AB0-48AF-A7AE-D4BD8981FA8C}" dt="2022-03-07T08:42:10.259" v="3131"/>
          <ac:inkMkLst>
            <pc:docMk/>
            <pc:sldMk cId="49634689" sldId="347"/>
            <ac:inkMk id="182" creationId="{A16E9966-81A8-4190-92E3-DD3C7BF43708}"/>
          </ac:inkMkLst>
        </pc:inkChg>
        <pc:inkChg chg="add del">
          <ac:chgData name="Viet Anh Nguyen" userId="b95f61ff061388d5" providerId="LiveId" clId="{365AB353-4AB0-48AF-A7AE-D4BD8981FA8C}" dt="2022-03-07T08:42:10.259" v="3131"/>
          <ac:inkMkLst>
            <pc:docMk/>
            <pc:sldMk cId="49634689" sldId="347"/>
            <ac:inkMk id="183" creationId="{AED67F33-BFFD-4916-87D5-027BE71CB77B}"/>
          </ac:inkMkLst>
        </pc:inkChg>
        <pc:inkChg chg="add del">
          <ac:chgData name="Viet Anh Nguyen" userId="b95f61ff061388d5" providerId="LiveId" clId="{365AB353-4AB0-48AF-A7AE-D4BD8981FA8C}" dt="2022-03-07T08:42:10.259" v="3131"/>
          <ac:inkMkLst>
            <pc:docMk/>
            <pc:sldMk cId="49634689" sldId="347"/>
            <ac:inkMk id="184" creationId="{986F36F6-A067-4AB0-829B-BAAFFF166D99}"/>
          </ac:inkMkLst>
        </pc:inkChg>
        <pc:inkChg chg="add del">
          <ac:chgData name="Viet Anh Nguyen" userId="b95f61ff061388d5" providerId="LiveId" clId="{365AB353-4AB0-48AF-A7AE-D4BD8981FA8C}" dt="2022-03-07T08:42:12.821" v="3136"/>
          <ac:inkMkLst>
            <pc:docMk/>
            <pc:sldMk cId="49634689" sldId="347"/>
            <ac:inkMk id="185" creationId="{A09F3425-EAD7-46EE-ABA1-BCC0A0864677}"/>
          </ac:inkMkLst>
        </pc:inkChg>
        <pc:inkChg chg="add del">
          <ac:chgData name="Viet Anh Nguyen" userId="b95f61ff061388d5" providerId="LiveId" clId="{365AB353-4AB0-48AF-A7AE-D4BD8981FA8C}" dt="2022-03-07T08:42:12.821" v="3136"/>
          <ac:inkMkLst>
            <pc:docMk/>
            <pc:sldMk cId="49634689" sldId="347"/>
            <ac:inkMk id="186" creationId="{6F03155D-F97C-4409-A531-9F0587B37DF7}"/>
          </ac:inkMkLst>
        </pc:inkChg>
        <pc:inkChg chg="add del">
          <ac:chgData name="Viet Anh Nguyen" userId="b95f61ff061388d5" providerId="LiveId" clId="{365AB353-4AB0-48AF-A7AE-D4BD8981FA8C}" dt="2022-03-07T08:42:12.821" v="3136"/>
          <ac:inkMkLst>
            <pc:docMk/>
            <pc:sldMk cId="49634689" sldId="347"/>
            <ac:inkMk id="187" creationId="{F14DFC92-8EC1-47BC-8C45-6FE33DA5F6E7}"/>
          </ac:inkMkLst>
        </pc:inkChg>
        <pc:inkChg chg="add del">
          <ac:chgData name="Viet Anh Nguyen" userId="b95f61ff061388d5" providerId="LiveId" clId="{365AB353-4AB0-48AF-A7AE-D4BD8981FA8C}" dt="2022-03-07T08:42:12.821" v="3136"/>
          <ac:inkMkLst>
            <pc:docMk/>
            <pc:sldMk cId="49634689" sldId="347"/>
            <ac:inkMk id="188" creationId="{BD59D9CE-A7A1-4E17-995C-47B2BF50BA15}"/>
          </ac:inkMkLst>
        </pc:inkChg>
        <pc:inkChg chg="add del">
          <ac:chgData name="Viet Anh Nguyen" userId="b95f61ff061388d5" providerId="LiveId" clId="{365AB353-4AB0-48AF-A7AE-D4BD8981FA8C}" dt="2022-03-07T08:42:12.821" v="3136"/>
          <ac:inkMkLst>
            <pc:docMk/>
            <pc:sldMk cId="49634689" sldId="347"/>
            <ac:inkMk id="189" creationId="{189C4A02-2A6A-4230-B816-537E952EFFE2}"/>
          </ac:inkMkLst>
        </pc:inkChg>
        <pc:inkChg chg="add">
          <ac:chgData name="Viet Anh Nguyen" userId="b95f61ff061388d5" providerId="LiveId" clId="{365AB353-4AB0-48AF-A7AE-D4BD8981FA8C}" dt="2022-03-07T08:42:12.821" v="3136"/>
          <ac:inkMkLst>
            <pc:docMk/>
            <pc:sldMk cId="49634689" sldId="347"/>
            <ac:inkMk id="190" creationId="{170464F6-D4DD-4CAE-B5F0-741F7220AD3A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1" creationId="{84D2AE47-5991-470B-A2DB-AD61FC635FBA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2" creationId="{1E2673B9-A394-46F1-A691-F91AAA3AFDF1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3" creationId="{0874EB31-2BBE-4416-8425-1468285C5F5B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4" creationId="{62342C71-E974-4FB2-8841-86E9FF1CC537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5" creationId="{10E13F3A-15B4-4372-9F35-52C14B411F8B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6" creationId="{196EBD08-8D3E-4A42-8065-26439F35240C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7" creationId="{8FEADCA8-D764-4155-BE9B-76035F8DEC2A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8" creationId="{066D7796-1238-4C82-B311-E3237CE860C4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199" creationId="{1BBA7149-41EE-4003-8DC1-3678E2FB3FA5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200" creationId="{C1BD0710-31B9-4DAA-9A34-0603E77E8769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201" creationId="{8001734F-8861-4226-9ED0-9A79C106D1E0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202" creationId="{3FF8B823-7DA5-4C0D-86EB-A942574B1B2C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203" creationId="{489B9A63-23A4-4B47-8355-C6A793C69693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204" creationId="{12BB6339-1C04-47A1-8A9B-043AF98C6722}"/>
          </ac:inkMkLst>
        </pc:inkChg>
        <pc:inkChg chg="add del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205" creationId="{1FCE31C7-8B5B-4BFF-B513-D8D7E214F0C4}"/>
          </ac:inkMkLst>
        </pc:inkChg>
        <pc:inkChg chg="add">
          <ac:chgData name="Viet Anh Nguyen" userId="b95f61ff061388d5" providerId="LiveId" clId="{365AB353-4AB0-48AF-A7AE-D4BD8981FA8C}" dt="2022-03-07T08:42:22.006" v="3152"/>
          <ac:inkMkLst>
            <pc:docMk/>
            <pc:sldMk cId="49634689" sldId="347"/>
            <ac:inkMk id="206" creationId="{3C66CED2-9D31-4504-8B47-FC7C4737FEF2}"/>
          </ac:inkMkLst>
        </pc:inkChg>
        <pc:inkChg chg="add del">
          <ac:chgData name="Viet Anh Nguyen" userId="b95f61ff061388d5" providerId="LiveId" clId="{365AB353-4AB0-48AF-A7AE-D4BD8981FA8C}" dt="2022-03-07T08:42:23.795" v="3157"/>
          <ac:inkMkLst>
            <pc:docMk/>
            <pc:sldMk cId="49634689" sldId="347"/>
            <ac:inkMk id="207" creationId="{D3D6FF22-B948-4297-A199-10FDE9B0BC0B}"/>
          </ac:inkMkLst>
        </pc:inkChg>
        <pc:inkChg chg="add del">
          <ac:chgData name="Viet Anh Nguyen" userId="b95f61ff061388d5" providerId="LiveId" clId="{365AB353-4AB0-48AF-A7AE-D4BD8981FA8C}" dt="2022-03-07T08:42:23.795" v="3157"/>
          <ac:inkMkLst>
            <pc:docMk/>
            <pc:sldMk cId="49634689" sldId="347"/>
            <ac:inkMk id="208" creationId="{B2F223D8-14E3-49F5-BDC9-EC4F6E362607}"/>
          </ac:inkMkLst>
        </pc:inkChg>
        <pc:inkChg chg="add del">
          <ac:chgData name="Viet Anh Nguyen" userId="b95f61ff061388d5" providerId="LiveId" clId="{365AB353-4AB0-48AF-A7AE-D4BD8981FA8C}" dt="2022-03-07T08:42:23.795" v="3157"/>
          <ac:inkMkLst>
            <pc:docMk/>
            <pc:sldMk cId="49634689" sldId="347"/>
            <ac:inkMk id="209" creationId="{CDA1F19D-2C6B-4F52-B070-1E5EDC3F4BB1}"/>
          </ac:inkMkLst>
        </pc:inkChg>
        <pc:inkChg chg="add del">
          <ac:chgData name="Viet Anh Nguyen" userId="b95f61ff061388d5" providerId="LiveId" clId="{365AB353-4AB0-48AF-A7AE-D4BD8981FA8C}" dt="2022-03-07T08:42:23.795" v="3157"/>
          <ac:inkMkLst>
            <pc:docMk/>
            <pc:sldMk cId="49634689" sldId="347"/>
            <ac:inkMk id="210" creationId="{DCA5A898-B8B8-4B69-B719-C473E415CC67}"/>
          </ac:inkMkLst>
        </pc:inkChg>
        <pc:inkChg chg="add del">
          <ac:chgData name="Viet Anh Nguyen" userId="b95f61ff061388d5" providerId="LiveId" clId="{365AB353-4AB0-48AF-A7AE-D4BD8981FA8C}" dt="2022-03-07T08:42:25.775" v="3162"/>
          <ac:inkMkLst>
            <pc:docMk/>
            <pc:sldMk cId="49634689" sldId="347"/>
            <ac:inkMk id="211" creationId="{76FA0BC1-E0C9-4EFA-868C-6DA476DC5DB8}"/>
          </ac:inkMkLst>
        </pc:inkChg>
        <pc:inkChg chg="add del">
          <ac:chgData name="Viet Anh Nguyen" userId="b95f61ff061388d5" providerId="LiveId" clId="{365AB353-4AB0-48AF-A7AE-D4BD8981FA8C}" dt="2022-03-07T08:42:25.775" v="3162"/>
          <ac:inkMkLst>
            <pc:docMk/>
            <pc:sldMk cId="49634689" sldId="347"/>
            <ac:inkMk id="212" creationId="{DAE0D270-14F6-4648-8795-8B1A300B6E79}"/>
          </ac:inkMkLst>
        </pc:inkChg>
        <pc:inkChg chg="add del">
          <ac:chgData name="Viet Anh Nguyen" userId="b95f61ff061388d5" providerId="LiveId" clId="{365AB353-4AB0-48AF-A7AE-D4BD8981FA8C}" dt="2022-03-07T08:42:25.775" v="3162"/>
          <ac:inkMkLst>
            <pc:docMk/>
            <pc:sldMk cId="49634689" sldId="347"/>
            <ac:inkMk id="213" creationId="{4D56217E-7AEA-4E39-B830-A614858B8B80}"/>
          </ac:inkMkLst>
        </pc:inkChg>
        <pc:inkChg chg="add del">
          <ac:chgData name="Viet Anh Nguyen" userId="b95f61ff061388d5" providerId="LiveId" clId="{365AB353-4AB0-48AF-A7AE-D4BD8981FA8C}" dt="2022-03-07T08:42:25.775" v="3162"/>
          <ac:inkMkLst>
            <pc:docMk/>
            <pc:sldMk cId="49634689" sldId="347"/>
            <ac:inkMk id="214" creationId="{A2EE3BCE-66EF-4D8D-AC8A-DA31A0FD389B}"/>
          </ac:inkMkLst>
        </pc:inkChg>
        <pc:inkChg chg="add del">
          <ac:chgData name="Viet Anh Nguyen" userId="b95f61ff061388d5" providerId="LiveId" clId="{365AB353-4AB0-48AF-A7AE-D4BD8981FA8C}" dt="2022-03-07T08:42:25.775" v="3162"/>
          <ac:inkMkLst>
            <pc:docMk/>
            <pc:sldMk cId="49634689" sldId="347"/>
            <ac:inkMk id="215" creationId="{BDC85F88-0AC9-466B-B733-F31AFF518FF9}"/>
          </ac:inkMkLst>
        </pc:inkChg>
        <pc:inkChg chg="add del">
          <ac:chgData name="Viet Anh Nguyen" userId="b95f61ff061388d5" providerId="LiveId" clId="{365AB353-4AB0-48AF-A7AE-D4BD8981FA8C}" dt="2022-03-07T08:42:27.163" v="3165"/>
          <ac:inkMkLst>
            <pc:docMk/>
            <pc:sldMk cId="49634689" sldId="347"/>
            <ac:inkMk id="216" creationId="{363EFFAC-4E77-4D9A-8F7D-C8F28BED3DFE}"/>
          </ac:inkMkLst>
        </pc:inkChg>
        <pc:inkChg chg="add del">
          <ac:chgData name="Viet Anh Nguyen" userId="b95f61ff061388d5" providerId="LiveId" clId="{365AB353-4AB0-48AF-A7AE-D4BD8981FA8C}" dt="2022-03-07T08:42:27.163" v="3165"/>
          <ac:inkMkLst>
            <pc:docMk/>
            <pc:sldMk cId="49634689" sldId="347"/>
            <ac:inkMk id="217" creationId="{2DD8F38A-9E00-4CC7-AD87-A6E05A91381D}"/>
          </ac:inkMkLst>
        </pc:inkChg>
        <pc:inkChg chg="add del">
          <ac:chgData name="Viet Anh Nguyen" userId="b95f61ff061388d5" providerId="LiveId" clId="{365AB353-4AB0-48AF-A7AE-D4BD8981FA8C}" dt="2022-03-07T08:42:27.163" v="3165"/>
          <ac:inkMkLst>
            <pc:docMk/>
            <pc:sldMk cId="49634689" sldId="347"/>
            <ac:inkMk id="218" creationId="{BAF97E1E-7B5C-4504-AE4B-FA7748D36D68}"/>
          </ac:inkMkLst>
        </pc:inkChg>
        <pc:inkChg chg="add del">
          <ac:chgData name="Viet Anh Nguyen" userId="b95f61ff061388d5" providerId="LiveId" clId="{365AB353-4AB0-48AF-A7AE-D4BD8981FA8C}" dt="2022-03-07T08:42:28.348" v="3168"/>
          <ac:inkMkLst>
            <pc:docMk/>
            <pc:sldMk cId="49634689" sldId="347"/>
            <ac:inkMk id="219" creationId="{9FD75D86-694F-42F5-AC42-6A8A082EE088}"/>
          </ac:inkMkLst>
        </pc:inkChg>
        <pc:inkChg chg="add del">
          <ac:chgData name="Viet Anh Nguyen" userId="b95f61ff061388d5" providerId="LiveId" clId="{365AB353-4AB0-48AF-A7AE-D4BD8981FA8C}" dt="2022-03-07T08:42:28.348" v="3168"/>
          <ac:inkMkLst>
            <pc:docMk/>
            <pc:sldMk cId="49634689" sldId="347"/>
            <ac:inkMk id="220" creationId="{FD0E7B9C-0B25-41FC-9075-A4E854EC106E}"/>
          </ac:inkMkLst>
        </pc:inkChg>
        <pc:inkChg chg="add del">
          <ac:chgData name="Viet Anh Nguyen" userId="b95f61ff061388d5" providerId="LiveId" clId="{365AB353-4AB0-48AF-A7AE-D4BD8981FA8C}" dt="2022-03-07T08:42:28.348" v="3168"/>
          <ac:inkMkLst>
            <pc:docMk/>
            <pc:sldMk cId="49634689" sldId="347"/>
            <ac:inkMk id="221" creationId="{D35F7E87-7127-4C89-96CA-BB1D78DE4443}"/>
          </ac:inkMkLst>
        </pc:inkChg>
        <pc:inkChg chg="add del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2" creationId="{637964F1-07CD-4AD0-B01F-602A17E159AC}"/>
          </ac:inkMkLst>
        </pc:inkChg>
        <pc:inkChg chg="add del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3" creationId="{B0626D61-F3A7-453C-86A2-7A3EEE935296}"/>
          </ac:inkMkLst>
        </pc:inkChg>
        <pc:inkChg chg="add del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4" creationId="{A1269027-C0EF-47CA-8C8B-6CABD744C7B7}"/>
          </ac:inkMkLst>
        </pc:inkChg>
        <pc:inkChg chg="add del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5" creationId="{AC75D5A5-2E3B-45A5-8962-6486A3EC6353}"/>
          </ac:inkMkLst>
        </pc:inkChg>
        <pc:inkChg chg="add del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6" creationId="{7BAF66B6-B2DF-4CD3-A017-63AF8D25C9F2}"/>
          </ac:inkMkLst>
        </pc:inkChg>
        <pc:inkChg chg="add del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7" creationId="{4E4A07AF-106D-4D29-856B-A446C8B68DAD}"/>
          </ac:inkMkLst>
        </pc:inkChg>
        <pc:inkChg chg="add del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8" creationId="{4AD0E0D1-3829-4914-BE76-607EAE5013F0}"/>
          </ac:inkMkLst>
        </pc:inkChg>
        <pc:inkChg chg="add">
          <ac:chgData name="Viet Anh Nguyen" userId="b95f61ff061388d5" providerId="LiveId" clId="{365AB353-4AB0-48AF-A7AE-D4BD8981FA8C}" dt="2022-03-07T08:42:31.510" v="3175"/>
          <ac:inkMkLst>
            <pc:docMk/>
            <pc:sldMk cId="49634689" sldId="347"/>
            <ac:inkMk id="229" creationId="{5F943B08-A615-41F8-B561-A32B7D3BC457}"/>
          </ac:inkMkLst>
        </pc:inkChg>
        <pc:inkChg chg="add del">
          <ac:chgData name="Viet Anh Nguyen" userId="b95f61ff061388d5" providerId="LiveId" clId="{365AB353-4AB0-48AF-A7AE-D4BD8981FA8C}" dt="2022-03-07T08:42:33.583" v="3178"/>
          <ac:inkMkLst>
            <pc:docMk/>
            <pc:sldMk cId="49634689" sldId="347"/>
            <ac:inkMk id="230" creationId="{6519B9C5-3311-4DB2-BFD6-6C189FD04541}"/>
          </ac:inkMkLst>
        </pc:inkChg>
        <pc:inkChg chg="add del">
          <ac:chgData name="Viet Anh Nguyen" userId="b95f61ff061388d5" providerId="LiveId" clId="{365AB353-4AB0-48AF-A7AE-D4BD8981FA8C}" dt="2022-03-07T08:42:33.583" v="3178"/>
          <ac:inkMkLst>
            <pc:docMk/>
            <pc:sldMk cId="49634689" sldId="347"/>
            <ac:inkMk id="231" creationId="{CEFDFACA-1F2E-4E45-9BE9-9388B6A1FA9B}"/>
          </ac:inkMkLst>
        </pc:inkChg>
        <pc:inkChg chg="add">
          <ac:chgData name="Viet Anh Nguyen" userId="b95f61ff061388d5" providerId="LiveId" clId="{365AB353-4AB0-48AF-A7AE-D4BD8981FA8C}" dt="2022-03-07T08:42:33.583" v="3178"/>
          <ac:inkMkLst>
            <pc:docMk/>
            <pc:sldMk cId="49634689" sldId="347"/>
            <ac:inkMk id="232" creationId="{AF855B43-FC4C-4012-86D6-32ABE6C78668}"/>
          </ac:inkMkLst>
        </pc:inkChg>
        <pc:inkChg chg="add del">
          <ac:chgData name="Viet Anh Nguyen" userId="b95f61ff061388d5" providerId="LiveId" clId="{365AB353-4AB0-48AF-A7AE-D4BD8981FA8C}" dt="2022-03-07T08:43:39.915" v="3184"/>
          <ac:inkMkLst>
            <pc:docMk/>
            <pc:sldMk cId="49634689" sldId="347"/>
            <ac:inkMk id="233" creationId="{CC8C4968-8DE5-4F36-B134-974FB431CB75}"/>
          </ac:inkMkLst>
        </pc:inkChg>
        <pc:inkChg chg="add del">
          <ac:chgData name="Viet Anh Nguyen" userId="b95f61ff061388d5" providerId="LiveId" clId="{365AB353-4AB0-48AF-A7AE-D4BD8981FA8C}" dt="2022-03-07T08:43:39.915" v="3184"/>
          <ac:inkMkLst>
            <pc:docMk/>
            <pc:sldMk cId="49634689" sldId="347"/>
            <ac:inkMk id="234" creationId="{D9752F45-172B-4846-8D17-F5A0596D9E93}"/>
          </ac:inkMkLst>
        </pc:inkChg>
        <pc:inkChg chg="add del">
          <ac:chgData name="Viet Anh Nguyen" userId="b95f61ff061388d5" providerId="LiveId" clId="{365AB353-4AB0-48AF-A7AE-D4BD8981FA8C}" dt="2022-03-07T08:43:39.915" v="3184"/>
          <ac:inkMkLst>
            <pc:docMk/>
            <pc:sldMk cId="49634689" sldId="347"/>
            <ac:inkMk id="235" creationId="{DA64D02F-452F-41D9-8573-4E8B47E7E47B}"/>
          </ac:inkMkLst>
        </pc:inkChg>
        <pc:inkChg chg="add del">
          <ac:chgData name="Viet Anh Nguyen" userId="b95f61ff061388d5" providerId="LiveId" clId="{365AB353-4AB0-48AF-A7AE-D4BD8981FA8C}" dt="2022-03-07T08:43:39.915" v="3184"/>
          <ac:inkMkLst>
            <pc:docMk/>
            <pc:sldMk cId="49634689" sldId="347"/>
            <ac:inkMk id="236" creationId="{34C65983-067B-49B0-B999-0F3EC4B246D1}"/>
          </ac:inkMkLst>
        </pc:inkChg>
        <pc:inkChg chg="add del">
          <ac:chgData name="Viet Anh Nguyen" userId="b95f61ff061388d5" providerId="LiveId" clId="{365AB353-4AB0-48AF-A7AE-D4BD8981FA8C}" dt="2022-03-07T08:43:39.915" v="3184"/>
          <ac:inkMkLst>
            <pc:docMk/>
            <pc:sldMk cId="49634689" sldId="347"/>
            <ac:inkMk id="237" creationId="{2827F5E7-076F-4426-8476-5D02AAFA83B8}"/>
          </ac:inkMkLst>
        </pc:inkChg>
        <pc:inkChg chg="add">
          <ac:chgData name="Viet Anh Nguyen" userId="b95f61ff061388d5" providerId="LiveId" clId="{365AB353-4AB0-48AF-A7AE-D4BD8981FA8C}" dt="2022-03-07T08:43:39.915" v="3184"/>
          <ac:inkMkLst>
            <pc:docMk/>
            <pc:sldMk cId="49634689" sldId="347"/>
            <ac:inkMk id="238" creationId="{D8FB107F-CFF0-46AD-BCCC-BB2F071392EB}"/>
          </ac:inkMkLst>
        </pc:inkChg>
      </pc:sldChg>
      <pc:sldChg chg="addSp delSp modSp new mod modClrScheme chgLayout">
        <pc:chgData name="Viet Anh Nguyen" userId="b95f61ff061388d5" providerId="LiveId" clId="{365AB353-4AB0-48AF-A7AE-D4BD8981FA8C}" dt="2022-03-07T08:45:19.180" v="3332"/>
        <pc:sldMkLst>
          <pc:docMk/>
          <pc:sldMk cId="2841658006" sldId="348"/>
        </pc:sldMkLst>
        <pc:spChg chg="del">
          <ac:chgData name="Viet Anh Nguyen" userId="b95f61ff061388d5" providerId="LiveId" clId="{365AB353-4AB0-48AF-A7AE-D4BD8981FA8C}" dt="2022-03-07T08:43:49.304" v="3186" actId="700"/>
          <ac:spMkLst>
            <pc:docMk/>
            <pc:sldMk cId="2841658006" sldId="348"/>
            <ac:spMk id="2" creationId="{C155B84E-DEEB-4831-B325-2D616C5A6D8A}"/>
          </ac:spMkLst>
        </pc:spChg>
        <pc:spChg chg="del">
          <ac:chgData name="Viet Anh Nguyen" userId="b95f61ff061388d5" providerId="LiveId" clId="{365AB353-4AB0-48AF-A7AE-D4BD8981FA8C}" dt="2022-03-07T08:43:49.304" v="3186" actId="700"/>
          <ac:spMkLst>
            <pc:docMk/>
            <pc:sldMk cId="2841658006" sldId="348"/>
            <ac:spMk id="3" creationId="{8FE059CF-CBA9-4D3C-A95F-86107728FC86}"/>
          </ac:spMkLst>
        </pc:spChg>
        <pc:inkChg chg="add del">
          <ac:chgData name="Viet Anh Nguyen" userId="b95f61ff061388d5" providerId="LiveId" clId="{365AB353-4AB0-48AF-A7AE-D4BD8981FA8C}" dt="2022-03-07T08:43:54.339" v="3190"/>
          <ac:inkMkLst>
            <pc:docMk/>
            <pc:sldMk cId="2841658006" sldId="348"/>
            <ac:inkMk id="4" creationId="{884EDE62-1326-4E19-869C-5169BEB50505}"/>
          </ac:inkMkLst>
        </pc:inkChg>
        <pc:inkChg chg="add del">
          <ac:chgData name="Viet Anh Nguyen" userId="b95f61ff061388d5" providerId="LiveId" clId="{365AB353-4AB0-48AF-A7AE-D4BD8981FA8C}" dt="2022-03-07T08:43:54.339" v="3190"/>
          <ac:inkMkLst>
            <pc:docMk/>
            <pc:sldMk cId="2841658006" sldId="348"/>
            <ac:inkMk id="5" creationId="{BEBB9E06-6AA8-4029-BC89-E9CB268522F0}"/>
          </ac:inkMkLst>
        </pc:inkChg>
        <pc:inkChg chg="add del">
          <ac:chgData name="Viet Anh Nguyen" userId="b95f61ff061388d5" providerId="LiveId" clId="{365AB353-4AB0-48AF-A7AE-D4BD8981FA8C}" dt="2022-03-07T08:43:54.339" v="3190"/>
          <ac:inkMkLst>
            <pc:docMk/>
            <pc:sldMk cId="2841658006" sldId="348"/>
            <ac:inkMk id="6" creationId="{FA69A7FB-266F-4AC5-8B76-F12093C5BDC6}"/>
          </ac:inkMkLst>
        </pc:inkChg>
        <pc:inkChg chg="add del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7" creationId="{9BD9ABDC-9283-47FA-ACFB-8D70D1853A2C}"/>
          </ac:inkMkLst>
        </pc:inkChg>
        <pc:inkChg chg="add del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8" creationId="{4DC413C1-3206-43F1-ACF3-290B832CFE32}"/>
          </ac:inkMkLst>
        </pc:inkChg>
        <pc:inkChg chg="add del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9" creationId="{734BD6DA-1D11-4BBD-BA65-624E9F30B1F9}"/>
          </ac:inkMkLst>
        </pc:inkChg>
        <pc:inkChg chg="add del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10" creationId="{BC2DC872-5B22-4C1B-90A5-A9E4B39D1B60}"/>
          </ac:inkMkLst>
        </pc:inkChg>
        <pc:inkChg chg="add del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11" creationId="{80983DCA-80B4-4C3A-AED7-8DC6FC130678}"/>
          </ac:inkMkLst>
        </pc:inkChg>
        <pc:inkChg chg="add del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12" creationId="{C6EF0801-6285-4849-AECA-9EA656CAD714}"/>
          </ac:inkMkLst>
        </pc:inkChg>
        <pc:inkChg chg="add del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13" creationId="{20D66428-B8D8-4C96-919C-FA978441286B}"/>
          </ac:inkMkLst>
        </pc:inkChg>
        <pc:inkChg chg="add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14" creationId="{FACA0205-D517-4A99-94C5-8746B9C8416E}"/>
          </ac:inkMkLst>
        </pc:inkChg>
        <pc:inkChg chg="add">
          <ac:chgData name="Viet Anh Nguyen" userId="b95f61ff061388d5" providerId="LiveId" clId="{365AB353-4AB0-48AF-A7AE-D4BD8981FA8C}" dt="2022-03-07T08:43:57.069" v="3197"/>
          <ac:inkMkLst>
            <pc:docMk/>
            <pc:sldMk cId="2841658006" sldId="348"/>
            <ac:inkMk id="15" creationId="{5BFC16B5-E289-412D-A364-0E614B4E806B}"/>
          </ac:inkMkLst>
        </pc:inkChg>
        <pc:inkChg chg="add del">
          <ac:chgData name="Viet Anh Nguyen" userId="b95f61ff061388d5" providerId="LiveId" clId="{365AB353-4AB0-48AF-A7AE-D4BD8981FA8C}" dt="2022-03-07T08:44:03.645" v="3203"/>
          <ac:inkMkLst>
            <pc:docMk/>
            <pc:sldMk cId="2841658006" sldId="348"/>
            <ac:inkMk id="16" creationId="{F04806F2-D8A1-4781-8F1C-BB8F733C15A9}"/>
          </ac:inkMkLst>
        </pc:inkChg>
        <pc:inkChg chg="add del">
          <ac:chgData name="Viet Anh Nguyen" userId="b95f61ff061388d5" providerId="LiveId" clId="{365AB353-4AB0-48AF-A7AE-D4BD8981FA8C}" dt="2022-03-07T08:44:03.645" v="3203"/>
          <ac:inkMkLst>
            <pc:docMk/>
            <pc:sldMk cId="2841658006" sldId="348"/>
            <ac:inkMk id="17" creationId="{BEAC0FCC-8651-4182-974B-1B7391CD7D01}"/>
          </ac:inkMkLst>
        </pc:inkChg>
        <pc:inkChg chg="add del">
          <ac:chgData name="Viet Anh Nguyen" userId="b95f61ff061388d5" providerId="LiveId" clId="{365AB353-4AB0-48AF-A7AE-D4BD8981FA8C}" dt="2022-03-07T08:44:03.645" v="3203"/>
          <ac:inkMkLst>
            <pc:docMk/>
            <pc:sldMk cId="2841658006" sldId="348"/>
            <ac:inkMk id="18" creationId="{A4ABEF18-FF39-4882-9BB2-A5B32AEDBE25}"/>
          </ac:inkMkLst>
        </pc:inkChg>
        <pc:inkChg chg="add del">
          <ac:chgData name="Viet Anh Nguyen" userId="b95f61ff061388d5" providerId="LiveId" clId="{365AB353-4AB0-48AF-A7AE-D4BD8981FA8C}" dt="2022-03-07T08:44:03.645" v="3203"/>
          <ac:inkMkLst>
            <pc:docMk/>
            <pc:sldMk cId="2841658006" sldId="348"/>
            <ac:inkMk id="19" creationId="{F08836BF-F3E9-4164-AAD9-28AE39BEE778}"/>
          </ac:inkMkLst>
        </pc:inkChg>
        <pc:inkChg chg="add del">
          <ac:chgData name="Viet Anh Nguyen" userId="b95f61ff061388d5" providerId="LiveId" clId="{365AB353-4AB0-48AF-A7AE-D4BD8981FA8C}" dt="2022-03-07T08:44:03.645" v="3203"/>
          <ac:inkMkLst>
            <pc:docMk/>
            <pc:sldMk cId="2841658006" sldId="348"/>
            <ac:inkMk id="20" creationId="{0D86E307-D7CA-47CE-BCBC-4A0982C1AECB}"/>
          </ac:inkMkLst>
        </pc:inkChg>
        <pc:inkChg chg="add mod">
          <ac:chgData name="Viet Anh Nguyen" userId="b95f61ff061388d5" providerId="LiveId" clId="{365AB353-4AB0-48AF-A7AE-D4BD8981FA8C}" dt="2022-03-07T08:44:05.639" v="3204"/>
          <ac:inkMkLst>
            <pc:docMk/>
            <pc:sldMk cId="2841658006" sldId="348"/>
            <ac:inkMk id="21" creationId="{A760D98C-8EC2-4447-9CB7-626DD4C42E85}"/>
          </ac:inkMkLst>
        </pc:inkChg>
        <pc:inkChg chg="add">
          <ac:chgData name="Viet Anh Nguyen" userId="b95f61ff061388d5" providerId="LiveId" clId="{365AB353-4AB0-48AF-A7AE-D4BD8981FA8C}" dt="2022-03-07T08:44:03.645" v="3203"/>
          <ac:inkMkLst>
            <pc:docMk/>
            <pc:sldMk cId="2841658006" sldId="348"/>
            <ac:inkMk id="22" creationId="{5F7FF90E-6651-44E4-A4DC-FE68020C153D}"/>
          </ac:inkMkLst>
        </pc:inkChg>
        <pc:inkChg chg="add del">
          <ac:chgData name="Viet Anh Nguyen" userId="b95f61ff061388d5" providerId="LiveId" clId="{365AB353-4AB0-48AF-A7AE-D4BD8981FA8C}" dt="2022-03-07T08:44:09.731" v="3208"/>
          <ac:inkMkLst>
            <pc:docMk/>
            <pc:sldMk cId="2841658006" sldId="348"/>
            <ac:inkMk id="23" creationId="{C2124CD7-4EC5-4ED6-8B5B-F29E462015AE}"/>
          </ac:inkMkLst>
        </pc:inkChg>
        <pc:inkChg chg="add del">
          <ac:chgData name="Viet Anh Nguyen" userId="b95f61ff061388d5" providerId="LiveId" clId="{365AB353-4AB0-48AF-A7AE-D4BD8981FA8C}" dt="2022-03-07T08:44:09.731" v="3208"/>
          <ac:inkMkLst>
            <pc:docMk/>
            <pc:sldMk cId="2841658006" sldId="348"/>
            <ac:inkMk id="24" creationId="{06A24C21-5497-4A20-AED7-75939FB181EE}"/>
          </ac:inkMkLst>
        </pc:inkChg>
        <pc:inkChg chg="add del">
          <ac:chgData name="Viet Anh Nguyen" userId="b95f61ff061388d5" providerId="LiveId" clId="{365AB353-4AB0-48AF-A7AE-D4BD8981FA8C}" dt="2022-03-07T08:44:09.731" v="3208"/>
          <ac:inkMkLst>
            <pc:docMk/>
            <pc:sldMk cId="2841658006" sldId="348"/>
            <ac:inkMk id="25" creationId="{613D37E6-2ADA-4DC4-8170-BB1218FFDC59}"/>
          </ac:inkMkLst>
        </pc:inkChg>
        <pc:inkChg chg="add">
          <ac:chgData name="Viet Anh Nguyen" userId="b95f61ff061388d5" providerId="LiveId" clId="{365AB353-4AB0-48AF-A7AE-D4BD8981FA8C}" dt="2022-03-07T08:44:09.731" v="3208"/>
          <ac:inkMkLst>
            <pc:docMk/>
            <pc:sldMk cId="2841658006" sldId="348"/>
            <ac:inkMk id="26" creationId="{82A773A4-AE59-4EE9-9E79-1A783080B45C}"/>
          </ac:inkMkLst>
        </pc:inkChg>
        <pc:inkChg chg="add del">
          <ac:chgData name="Viet Anh Nguyen" userId="b95f61ff061388d5" providerId="LiveId" clId="{365AB353-4AB0-48AF-A7AE-D4BD8981FA8C}" dt="2022-03-07T08:44:12.417" v="3213"/>
          <ac:inkMkLst>
            <pc:docMk/>
            <pc:sldMk cId="2841658006" sldId="348"/>
            <ac:inkMk id="27" creationId="{4A35705A-DC03-4F88-881B-6CA756A04BDA}"/>
          </ac:inkMkLst>
        </pc:inkChg>
        <pc:inkChg chg="add del">
          <ac:chgData name="Viet Anh Nguyen" userId="b95f61ff061388d5" providerId="LiveId" clId="{365AB353-4AB0-48AF-A7AE-D4BD8981FA8C}" dt="2022-03-07T08:44:12.417" v="3213"/>
          <ac:inkMkLst>
            <pc:docMk/>
            <pc:sldMk cId="2841658006" sldId="348"/>
            <ac:inkMk id="28" creationId="{066CB331-8E51-4FBE-898A-01E9B8592FF3}"/>
          </ac:inkMkLst>
        </pc:inkChg>
        <pc:inkChg chg="add del">
          <ac:chgData name="Viet Anh Nguyen" userId="b95f61ff061388d5" providerId="LiveId" clId="{365AB353-4AB0-48AF-A7AE-D4BD8981FA8C}" dt="2022-03-07T08:44:12.417" v="3213"/>
          <ac:inkMkLst>
            <pc:docMk/>
            <pc:sldMk cId="2841658006" sldId="348"/>
            <ac:inkMk id="29" creationId="{D1167470-8291-4AE6-998B-F1FB022D0BAD}"/>
          </ac:inkMkLst>
        </pc:inkChg>
        <pc:inkChg chg="add del">
          <ac:chgData name="Viet Anh Nguyen" userId="b95f61ff061388d5" providerId="LiveId" clId="{365AB353-4AB0-48AF-A7AE-D4BD8981FA8C}" dt="2022-03-07T08:44:12.417" v="3213"/>
          <ac:inkMkLst>
            <pc:docMk/>
            <pc:sldMk cId="2841658006" sldId="348"/>
            <ac:inkMk id="30" creationId="{6D8AA1DC-B6EA-438B-869C-B8DB7EDD132B}"/>
          </ac:inkMkLst>
        </pc:inkChg>
        <pc:inkChg chg="add del">
          <ac:chgData name="Viet Anh Nguyen" userId="b95f61ff061388d5" providerId="LiveId" clId="{365AB353-4AB0-48AF-A7AE-D4BD8981FA8C}" dt="2022-03-07T08:44:14.670" v="3218"/>
          <ac:inkMkLst>
            <pc:docMk/>
            <pc:sldMk cId="2841658006" sldId="348"/>
            <ac:inkMk id="31" creationId="{2ED1C38A-8407-465D-92E3-AF6A6E3C77D3}"/>
          </ac:inkMkLst>
        </pc:inkChg>
        <pc:inkChg chg="add del">
          <ac:chgData name="Viet Anh Nguyen" userId="b95f61ff061388d5" providerId="LiveId" clId="{365AB353-4AB0-48AF-A7AE-D4BD8981FA8C}" dt="2022-03-07T08:44:14.670" v="3218"/>
          <ac:inkMkLst>
            <pc:docMk/>
            <pc:sldMk cId="2841658006" sldId="348"/>
            <ac:inkMk id="32" creationId="{BEF002B9-EF6F-4D4B-9B0F-8F30EECB7BBA}"/>
          </ac:inkMkLst>
        </pc:inkChg>
        <pc:inkChg chg="add del">
          <ac:chgData name="Viet Anh Nguyen" userId="b95f61ff061388d5" providerId="LiveId" clId="{365AB353-4AB0-48AF-A7AE-D4BD8981FA8C}" dt="2022-03-07T08:44:14.670" v="3218"/>
          <ac:inkMkLst>
            <pc:docMk/>
            <pc:sldMk cId="2841658006" sldId="348"/>
            <ac:inkMk id="33" creationId="{4BE4A3C7-A12E-455B-86FE-2BE10473E705}"/>
          </ac:inkMkLst>
        </pc:inkChg>
        <pc:inkChg chg="add del">
          <ac:chgData name="Viet Anh Nguyen" userId="b95f61ff061388d5" providerId="LiveId" clId="{365AB353-4AB0-48AF-A7AE-D4BD8981FA8C}" dt="2022-03-07T08:44:14.670" v="3218"/>
          <ac:inkMkLst>
            <pc:docMk/>
            <pc:sldMk cId="2841658006" sldId="348"/>
            <ac:inkMk id="34" creationId="{EAE10887-A9A7-4D86-9245-5778827F8A12}"/>
          </ac:inkMkLst>
        </pc:inkChg>
        <pc:inkChg chg="add del">
          <ac:chgData name="Viet Anh Nguyen" userId="b95f61ff061388d5" providerId="LiveId" clId="{365AB353-4AB0-48AF-A7AE-D4BD8981FA8C}" dt="2022-03-07T08:44:14.670" v="3218"/>
          <ac:inkMkLst>
            <pc:docMk/>
            <pc:sldMk cId="2841658006" sldId="348"/>
            <ac:inkMk id="35" creationId="{B5299384-B807-4FDC-B552-035A6010C2C1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36" creationId="{0CDD29B3-9F8F-447F-BDE5-FB12D597542A}"/>
          </ac:inkMkLst>
        </pc:inkChg>
        <pc:inkChg chg="add del">
          <ac:chgData name="Viet Anh Nguyen" userId="b95f61ff061388d5" providerId="LiveId" clId="{365AB353-4AB0-48AF-A7AE-D4BD8981FA8C}" dt="2022-03-07T08:44:16.393" v="3223"/>
          <ac:inkMkLst>
            <pc:docMk/>
            <pc:sldMk cId="2841658006" sldId="348"/>
            <ac:inkMk id="37" creationId="{7AAF4E2A-8DEB-4FE7-96F7-9CC0B3B21D86}"/>
          </ac:inkMkLst>
        </pc:inkChg>
        <pc:inkChg chg="add del">
          <ac:chgData name="Viet Anh Nguyen" userId="b95f61ff061388d5" providerId="LiveId" clId="{365AB353-4AB0-48AF-A7AE-D4BD8981FA8C}" dt="2022-03-07T08:44:16.393" v="3223"/>
          <ac:inkMkLst>
            <pc:docMk/>
            <pc:sldMk cId="2841658006" sldId="348"/>
            <ac:inkMk id="38" creationId="{F95DC672-B400-4E22-A6BB-2251C4584944}"/>
          </ac:inkMkLst>
        </pc:inkChg>
        <pc:inkChg chg="add del">
          <ac:chgData name="Viet Anh Nguyen" userId="b95f61ff061388d5" providerId="LiveId" clId="{365AB353-4AB0-48AF-A7AE-D4BD8981FA8C}" dt="2022-03-07T08:44:16.393" v="3223"/>
          <ac:inkMkLst>
            <pc:docMk/>
            <pc:sldMk cId="2841658006" sldId="348"/>
            <ac:inkMk id="39" creationId="{63AF555E-EC70-451C-9CF5-616E7741B989}"/>
          </ac:inkMkLst>
        </pc:inkChg>
        <pc:inkChg chg="add del">
          <ac:chgData name="Viet Anh Nguyen" userId="b95f61ff061388d5" providerId="LiveId" clId="{365AB353-4AB0-48AF-A7AE-D4BD8981FA8C}" dt="2022-03-07T08:44:16.393" v="3223"/>
          <ac:inkMkLst>
            <pc:docMk/>
            <pc:sldMk cId="2841658006" sldId="348"/>
            <ac:inkMk id="40" creationId="{217EE7CB-E062-42A8-8DA5-E4478F3B1D44}"/>
          </ac:inkMkLst>
        </pc:inkChg>
        <pc:inkChg chg="add">
          <ac:chgData name="Viet Anh Nguyen" userId="b95f61ff061388d5" providerId="LiveId" clId="{365AB353-4AB0-48AF-A7AE-D4BD8981FA8C}" dt="2022-03-07T08:44:16.393" v="3223"/>
          <ac:inkMkLst>
            <pc:docMk/>
            <pc:sldMk cId="2841658006" sldId="348"/>
            <ac:inkMk id="41" creationId="{870F7B2F-1E3C-44C5-90CC-D4141FEB91FB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2" creationId="{B5B4C97C-E37D-43E5-8120-E0F837FBA7AC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3" creationId="{4CA84906-D111-4836-9D97-27036FC0B1CB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4" creationId="{4F1B8FBF-57ED-41C1-958F-2EBF3176B92F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5" creationId="{6764A1AC-486C-4F93-9849-EED4D95A7BF2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6" creationId="{02788E93-CAD0-4DE3-9C93-D0A6DF62B0B7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7" creationId="{FBBCF9CB-2E89-4133-AD84-D7B274CEED19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8" creationId="{65833E68-0796-4831-AB67-E77CCBFA359F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49" creationId="{734BEB63-229C-42DC-AFB7-6D4511AC1912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50" creationId="{9EF2A513-D3D5-460E-9C90-856EAA9596EF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51" creationId="{9736DF7D-70BC-4B3B-AD00-CB8201E3F9C6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52" creationId="{FC331C08-A8AA-4E60-B98C-D379B6B6DCC5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53" creationId="{69D45042-00AF-4CEC-8801-C7A88BC3D13C}"/>
          </ac:inkMkLst>
        </pc:inkChg>
        <pc:inkChg chg="add del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54" creationId="{1040240C-ACDA-412D-BF39-8824364B0BA6}"/>
          </ac:inkMkLst>
        </pc:inkChg>
        <pc:inkChg chg="add">
          <ac:chgData name="Viet Anh Nguyen" userId="b95f61ff061388d5" providerId="LiveId" clId="{365AB353-4AB0-48AF-A7AE-D4BD8981FA8C}" dt="2022-03-07T08:44:20.554" v="3236"/>
          <ac:inkMkLst>
            <pc:docMk/>
            <pc:sldMk cId="2841658006" sldId="348"/>
            <ac:inkMk id="55" creationId="{62B8B17A-5C5B-4FE4-8A7C-93D189565544}"/>
          </ac:inkMkLst>
        </pc:inkChg>
        <pc:inkChg chg="add del">
          <ac:chgData name="Viet Anh Nguyen" userId="b95f61ff061388d5" providerId="LiveId" clId="{365AB353-4AB0-48AF-A7AE-D4BD8981FA8C}" dt="2022-03-07T08:44:25.326" v="3239"/>
          <ac:inkMkLst>
            <pc:docMk/>
            <pc:sldMk cId="2841658006" sldId="348"/>
            <ac:inkMk id="56" creationId="{2C3BFA60-66C0-41AA-8D35-023096E1DD6F}"/>
          </ac:inkMkLst>
        </pc:inkChg>
        <pc:inkChg chg="add del">
          <ac:chgData name="Viet Anh Nguyen" userId="b95f61ff061388d5" providerId="LiveId" clId="{365AB353-4AB0-48AF-A7AE-D4BD8981FA8C}" dt="2022-03-07T08:44:25.326" v="3239"/>
          <ac:inkMkLst>
            <pc:docMk/>
            <pc:sldMk cId="2841658006" sldId="348"/>
            <ac:inkMk id="57" creationId="{FC4CC95A-B0FC-471C-B5D9-CD670BB183C9}"/>
          </ac:inkMkLst>
        </pc:inkChg>
        <pc:inkChg chg="add del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58" creationId="{4A870134-D4F2-4625-A8DC-B6B61BC32256}"/>
          </ac:inkMkLst>
        </pc:inkChg>
        <pc:inkChg chg="add del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59" creationId="{B97AFF07-D719-4C03-ABCF-B6F8F3722FAA}"/>
          </ac:inkMkLst>
        </pc:inkChg>
        <pc:inkChg chg="add del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60" creationId="{469203C7-8AB6-4C8A-8909-756414F3F4AC}"/>
          </ac:inkMkLst>
        </pc:inkChg>
        <pc:inkChg chg="add del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61" creationId="{B5704A3C-8A46-40FC-953C-26B75C7B567D}"/>
          </ac:inkMkLst>
        </pc:inkChg>
        <pc:inkChg chg="add del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62" creationId="{CD7DB338-EDC8-4BE2-A4B0-7553FF44D4D2}"/>
          </ac:inkMkLst>
        </pc:inkChg>
        <pc:inkChg chg="add del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63" creationId="{2BF483E5-B875-4ACB-A4A4-C06E063D1A3F}"/>
          </ac:inkMkLst>
        </pc:inkChg>
        <pc:inkChg chg="add del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64" creationId="{BA705696-4193-4D8B-8EA9-7192E71B792E}"/>
          </ac:inkMkLst>
        </pc:inkChg>
        <pc:inkChg chg="add">
          <ac:chgData name="Viet Anh Nguyen" userId="b95f61ff061388d5" providerId="LiveId" clId="{365AB353-4AB0-48AF-A7AE-D4BD8981FA8C}" dt="2022-03-07T08:44:27.834" v="3245"/>
          <ac:inkMkLst>
            <pc:docMk/>
            <pc:sldMk cId="2841658006" sldId="348"/>
            <ac:inkMk id="65" creationId="{89933FC3-0C3C-4E9E-B52E-74242ACFE814}"/>
          </ac:inkMkLst>
        </pc:inkChg>
        <pc:inkChg chg="add del">
          <ac:chgData name="Viet Anh Nguyen" userId="b95f61ff061388d5" providerId="LiveId" clId="{365AB353-4AB0-48AF-A7AE-D4BD8981FA8C}" dt="2022-03-07T08:44:30.047" v="3250"/>
          <ac:inkMkLst>
            <pc:docMk/>
            <pc:sldMk cId="2841658006" sldId="348"/>
            <ac:inkMk id="66" creationId="{975ADC41-37B2-4574-9B9D-12A228160555}"/>
          </ac:inkMkLst>
        </pc:inkChg>
        <pc:inkChg chg="add del">
          <ac:chgData name="Viet Anh Nguyen" userId="b95f61ff061388d5" providerId="LiveId" clId="{365AB353-4AB0-48AF-A7AE-D4BD8981FA8C}" dt="2022-03-07T08:44:30.047" v="3250"/>
          <ac:inkMkLst>
            <pc:docMk/>
            <pc:sldMk cId="2841658006" sldId="348"/>
            <ac:inkMk id="67" creationId="{E4108A9C-023E-4438-9137-EB9762D8AC02}"/>
          </ac:inkMkLst>
        </pc:inkChg>
        <pc:inkChg chg="add del">
          <ac:chgData name="Viet Anh Nguyen" userId="b95f61ff061388d5" providerId="LiveId" clId="{365AB353-4AB0-48AF-A7AE-D4BD8981FA8C}" dt="2022-03-07T08:44:30.047" v="3250"/>
          <ac:inkMkLst>
            <pc:docMk/>
            <pc:sldMk cId="2841658006" sldId="348"/>
            <ac:inkMk id="68" creationId="{F9BEF7C7-824C-4C09-8962-F3BBDDA80B62}"/>
          </ac:inkMkLst>
        </pc:inkChg>
        <pc:inkChg chg="add del">
          <ac:chgData name="Viet Anh Nguyen" userId="b95f61ff061388d5" providerId="LiveId" clId="{365AB353-4AB0-48AF-A7AE-D4BD8981FA8C}" dt="2022-03-07T08:44:30.047" v="3250"/>
          <ac:inkMkLst>
            <pc:docMk/>
            <pc:sldMk cId="2841658006" sldId="348"/>
            <ac:inkMk id="69" creationId="{11050913-B95C-4560-8269-F8B3B51681AD}"/>
          </ac:inkMkLst>
        </pc:inkChg>
        <pc:inkChg chg="add del">
          <ac:chgData name="Viet Anh Nguyen" userId="b95f61ff061388d5" providerId="LiveId" clId="{365AB353-4AB0-48AF-A7AE-D4BD8981FA8C}" dt="2022-03-07T08:44:31.388" v="3254"/>
          <ac:inkMkLst>
            <pc:docMk/>
            <pc:sldMk cId="2841658006" sldId="348"/>
            <ac:inkMk id="70" creationId="{DD1CC262-BD59-4ECC-BACC-E3AF80FA65EE}"/>
          </ac:inkMkLst>
        </pc:inkChg>
        <pc:inkChg chg="add">
          <ac:chgData name="Viet Anh Nguyen" userId="b95f61ff061388d5" providerId="LiveId" clId="{365AB353-4AB0-48AF-A7AE-D4BD8981FA8C}" dt="2022-03-07T08:44:30.433" v="3251" actId="9405"/>
          <ac:inkMkLst>
            <pc:docMk/>
            <pc:sldMk cId="2841658006" sldId="348"/>
            <ac:inkMk id="71" creationId="{6EE9D78F-7D95-446E-8E5C-4CB31064FBB1}"/>
          </ac:inkMkLst>
        </pc:inkChg>
        <pc:inkChg chg="add del">
          <ac:chgData name="Viet Anh Nguyen" userId="b95f61ff061388d5" providerId="LiveId" clId="{365AB353-4AB0-48AF-A7AE-D4BD8981FA8C}" dt="2022-03-07T08:44:31.388" v="3254"/>
          <ac:inkMkLst>
            <pc:docMk/>
            <pc:sldMk cId="2841658006" sldId="348"/>
            <ac:inkMk id="72" creationId="{6094A8C6-B8D6-4D29-8209-131F83BE13DD}"/>
          </ac:inkMkLst>
        </pc:inkChg>
        <pc:inkChg chg="add del">
          <ac:chgData name="Viet Anh Nguyen" userId="b95f61ff061388d5" providerId="LiveId" clId="{365AB353-4AB0-48AF-A7AE-D4BD8981FA8C}" dt="2022-03-07T08:44:31.388" v="3254"/>
          <ac:inkMkLst>
            <pc:docMk/>
            <pc:sldMk cId="2841658006" sldId="348"/>
            <ac:inkMk id="73" creationId="{EA1DA2F7-D3C3-4CE4-AA97-2FEFC33EBF97}"/>
          </ac:inkMkLst>
        </pc:inkChg>
        <pc:inkChg chg="add">
          <ac:chgData name="Viet Anh Nguyen" userId="b95f61ff061388d5" providerId="LiveId" clId="{365AB353-4AB0-48AF-A7AE-D4BD8981FA8C}" dt="2022-03-07T08:44:31.388" v="3254"/>
          <ac:inkMkLst>
            <pc:docMk/>
            <pc:sldMk cId="2841658006" sldId="348"/>
            <ac:inkMk id="74" creationId="{4D839620-8C17-44F7-8D7B-0F79CF3C03A8}"/>
          </ac:inkMkLst>
        </pc:inkChg>
        <pc:inkChg chg="add del">
          <ac:chgData name="Viet Anh Nguyen" userId="b95f61ff061388d5" providerId="LiveId" clId="{365AB353-4AB0-48AF-A7AE-D4BD8981FA8C}" dt="2022-03-07T08:44:37.043" v="3259"/>
          <ac:inkMkLst>
            <pc:docMk/>
            <pc:sldMk cId="2841658006" sldId="348"/>
            <ac:inkMk id="75" creationId="{D9556CB9-64D6-4E7F-AAA9-A0BF4A452325}"/>
          </ac:inkMkLst>
        </pc:inkChg>
        <pc:inkChg chg="add del">
          <ac:chgData name="Viet Anh Nguyen" userId="b95f61ff061388d5" providerId="LiveId" clId="{365AB353-4AB0-48AF-A7AE-D4BD8981FA8C}" dt="2022-03-07T08:44:37.043" v="3259"/>
          <ac:inkMkLst>
            <pc:docMk/>
            <pc:sldMk cId="2841658006" sldId="348"/>
            <ac:inkMk id="76" creationId="{EFDFECA8-D264-4E9D-8C12-D5ADF8442596}"/>
          </ac:inkMkLst>
        </pc:inkChg>
        <pc:inkChg chg="add del">
          <ac:chgData name="Viet Anh Nguyen" userId="b95f61ff061388d5" providerId="LiveId" clId="{365AB353-4AB0-48AF-A7AE-D4BD8981FA8C}" dt="2022-03-07T08:44:37.043" v="3259"/>
          <ac:inkMkLst>
            <pc:docMk/>
            <pc:sldMk cId="2841658006" sldId="348"/>
            <ac:inkMk id="77" creationId="{34157C8D-AAA8-4736-B978-A727CE71922A}"/>
          </ac:inkMkLst>
        </pc:inkChg>
        <pc:inkChg chg="add del">
          <ac:chgData name="Viet Anh Nguyen" userId="b95f61ff061388d5" providerId="LiveId" clId="{365AB353-4AB0-48AF-A7AE-D4BD8981FA8C}" dt="2022-03-07T08:44:37.043" v="3259"/>
          <ac:inkMkLst>
            <pc:docMk/>
            <pc:sldMk cId="2841658006" sldId="348"/>
            <ac:inkMk id="78" creationId="{F326FF33-10CB-443B-99A9-8441991179EF}"/>
          </ac:inkMkLst>
        </pc:inkChg>
        <pc:inkChg chg="add del">
          <ac:chgData name="Viet Anh Nguyen" userId="b95f61ff061388d5" providerId="LiveId" clId="{365AB353-4AB0-48AF-A7AE-D4BD8981FA8C}" dt="2022-03-07T08:44:38.217" v="3262"/>
          <ac:inkMkLst>
            <pc:docMk/>
            <pc:sldMk cId="2841658006" sldId="348"/>
            <ac:inkMk id="79" creationId="{C4F12505-E45F-4508-A53B-422A7822BB0C}"/>
          </ac:inkMkLst>
        </pc:inkChg>
        <pc:inkChg chg="add del">
          <ac:chgData name="Viet Anh Nguyen" userId="b95f61ff061388d5" providerId="LiveId" clId="{365AB353-4AB0-48AF-A7AE-D4BD8981FA8C}" dt="2022-03-07T08:44:38.217" v="3262"/>
          <ac:inkMkLst>
            <pc:docMk/>
            <pc:sldMk cId="2841658006" sldId="348"/>
            <ac:inkMk id="80" creationId="{BF77ED98-5B30-4740-A87C-D809D214CA61}"/>
          </ac:inkMkLst>
        </pc:inkChg>
        <pc:inkChg chg="add del">
          <ac:chgData name="Viet Anh Nguyen" userId="b95f61ff061388d5" providerId="LiveId" clId="{365AB353-4AB0-48AF-A7AE-D4BD8981FA8C}" dt="2022-03-07T08:44:38.217" v="3262"/>
          <ac:inkMkLst>
            <pc:docMk/>
            <pc:sldMk cId="2841658006" sldId="348"/>
            <ac:inkMk id="81" creationId="{5F5810E0-CADC-4CAB-B215-C9B185C4E868}"/>
          </ac:inkMkLst>
        </pc:inkChg>
        <pc:inkChg chg="add">
          <ac:chgData name="Viet Anh Nguyen" userId="b95f61ff061388d5" providerId="LiveId" clId="{365AB353-4AB0-48AF-A7AE-D4BD8981FA8C}" dt="2022-03-07T08:44:38.217" v="3262"/>
          <ac:inkMkLst>
            <pc:docMk/>
            <pc:sldMk cId="2841658006" sldId="348"/>
            <ac:inkMk id="82" creationId="{EC0B88D2-B1A2-413B-91B1-3A039042DE44}"/>
          </ac:inkMkLst>
        </pc:inkChg>
        <pc:inkChg chg="add del">
          <ac:chgData name="Viet Anh Nguyen" userId="b95f61ff061388d5" providerId="LiveId" clId="{365AB353-4AB0-48AF-A7AE-D4BD8981FA8C}" dt="2022-03-07T08:44:39.994" v="3267"/>
          <ac:inkMkLst>
            <pc:docMk/>
            <pc:sldMk cId="2841658006" sldId="348"/>
            <ac:inkMk id="83" creationId="{1F7CBAE4-40BF-4634-A2C7-9E7281CF7F63}"/>
          </ac:inkMkLst>
        </pc:inkChg>
        <pc:inkChg chg="add del">
          <ac:chgData name="Viet Anh Nguyen" userId="b95f61ff061388d5" providerId="LiveId" clId="{365AB353-4AB0-48AF-A7AE-D4BD8981FA8C}" dt="2022-03-07T08:44:39.994" v="3267"/>
          <ac:inkMkLst>
            <pc:docMk/>
            <pc:sldMk cId="2841658006" sldId="348"/>
            <ac:inkMk id="84" creationId="{D37C4041-5A47-4669-B5A5-D23B85BB0215}"/>
          </ac:inkMkLst>
        </pc:inkChg>
        <pc:inkChg chg="add del">
          <ac:chgData name="Viet Anh Nguyen" userId="b95f61ff061388d5" providerId="LiveId" clId="{365AB353-4AB0-48AF-A7AE-D4BD8981FA8C}" dt="2022-03-07T08:44:39.994" v="3267"/>
          <ac:inkMkLst>
            <pc:docMk/>
            <pc:sldMk cId="2841658006" sldId="348"/>
            <ac:inkMk id="85" creationId="{644CB744-90D9-4203-95F8-FBDDD3FEBED5}"/>
          </ac:inkMkLst>
        </pc:inkChg>
        <pc:inkChg chg="add del">
          <ac:chgData name="Viet Anh Nguyen" userId="b95f61ff061388d5" providerId="LiveId" clId="{365AB353-4AB0-48AF-A7AE-D4BD8981FA8C}" dt="2022-03-07T08:44:39.994" v="3267"/>
          <ac:inkMkLst>
            <pc:docMk/>
            <pc:sldMk cId="2841658006" sldId="348"/>
            <ac:inkMk id="86" creationId="{072B019E-73C1-4B29-A6DA-CCE5E9D216AD}"/>
          </ac:inkMkLst>
        </pc:inkChg>
        <pc:inkChg chg="add del">
          <ac:chgData name="Viet Anh Nguyen" userId="b95f61ff061388d5" providerId="LiveId" clId="{365AB353-4AB0-48AF-A7AE-D4BD8981FA8C}" dt="2022-03-07T08:44:41.540" v="3271"/>
          <ac:inkMkLst>
            <pc:docMk/>
            <pc:sldMk cId="2841658006" sldId="348"/>
            <ac:inkMk id="87" creationId="{566DB269-9838-4935-A750-D00123E0D53D}"/>
          </ac:inkMkLst>
        </pc:inkChg>
        <pc:inkChg chg="add del">
          <ac:chgData name="Viet Anh Nguyen" userId="b95f61ff061388d5" providerId="LiveId" clId="{365AB353-4AB0-48AF-A7AE-D4BD8981FA8C}" dt="2022-03-07T08:44:41.540" v="3271"/>
          <ac:inkMkLst>
            <pc:docMk/>
            <pc:sldMk cId="2841658006" sldId="348"/>
            <ac:inkMk id="88" creationId="{EA68E97D-4028-402F-BEEB-EBA3528CA725}"/>
          </ac:inkMkLst>
        </pc:inkChg>
        <pc:inkChg chg="add del">
          <ac:chgData name="Viet Anh Nguyen" userId="b95f61ff061388d5" providerId="LiveId" clId="{365AB353-4AB0-48AF-A7AE-D4BD8981FA8C}" dt="2022-03-07T08:44:41.540" v="3271"/>
          <ac:inkMkLst>
            <pc:docMk/>
            <pc:sldMk cId="2841658006" sldId="348"/>
            <ac:inkMk id="89" creationId="{06EF9986-7E88-4646-B49E-B717152BA13C}"/>
          </ac:inkMkLst>
        </pc:inkChg>
        <pc:inkChg chg="add del">
          <ac:chgData name="Viet Anh Nguyen" userId="b95f61ff061388d5" providerId="LiveId" clId="{365AB353-4AB0-48AF-A7AE-D4BD8981FA8C}" dt="2022-03-07T08:44:41.540" v="3271"/>
          <ac:inkMkLst>
            <pc:docMk/>
            <pc:sldMk cId="2841658006" sldId="348"/>
            <ac:inkMk id="90" creationId="{0C0DEFBF-EDAE-4E83-AE7D-E2C2080B382F}"/>
          </ac:inkMkLst>
        </pc:inkChg>
        <pc:inkChg chg="add">
          <ac:chgData name="Viet Anh Nguyen" userId="b95f61ff061388d5" providerId="LiveId" clId="{365AB353-4AB0-48AF-A7AE-D4BD8981FA8C}" dt="2022-03-07T08:44:41.540" v="3271"/>
          <ac:inkMkLst>
            <pc:docMk/>
            <pc:sldMk cId="2841658006" sldId="348"/>
            <ac:inkMk id="91" creationId="{D1E2BF93-0593-44C1-843C-9FD8CF2E47E4}"/>
          </ac:inkMkLst>
        </pc:inkChg>
        <pc:inkChg chg="add del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2" creationId="{EA421755-B6B7-4E1F-9DAA-996711DA149F}"/>
          </ac:inkMkLst>
        </pc:inkChg>
        <pc:inkChg chg="add del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3" creationId="{61088438-CAF7-4850-83B8-F26B260FEB3A}"/>
          </ac:inkMkLst>
        </pc:inkChg>
        <pc:inkChg chg="add del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4" creationId="{EF2F5F57-F1A6-4A50-954A-84D7AA84B6D8}"/>
          </ac:inkMkLst>
        </pc:inkChg>
        <pc:inkChg chg="add del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5" creationId="{EDC7C09F-8E3C-4193-A190-B0F2A9554E18}"/>
          </ac:inkMkLst>
        </pc:inkChg>
        <pc:inkChg chg="add del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6" creationId="{96875B84-A581-4F10-B887-A758942CAEF8}"/>
          </ac:inkMkLst>
        </pc:inkChg>
        <pc:inkChg chg="add del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7" creationId="{F1FF9553-820C-4CB8-8A69-0F6FB5DD6312}"/>
          </ac:inkMkLst>
        </pc:inkChg>
        <pc:inkChg chg="add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8" creationId="{F5D9B1A7-0878-4093-86FD-55FD71961B89}"/>
          </ac:inkMkLst>
        </pc:inkChg>
        <pc:inkChg chg="add">
          <ac:chgData name="Viet Anh Nguyen" userId="b95f61ff061388d5" providerId="LiveId" clId="{365AB353-4AB0-48AF-A7AE-D4BD8981FA8C}" dt="2022-03-07T08:44:47.850" v="3278"/>
          <ac:inkMkLst>
            <pc:docMk/>
            <pc:sldMk cId="2841658006" sldId="348"/>
            <ac:inkMk id="99" creationId="{35467B09-21BD-4A66-A7ED-3F4557F31095}"/>
          </ac:inkMkLst>
        </pc:inkChg>
        <pc:inkChg chg="add del">
          <ac:chgData name="Viet Anh Nguyen" userId="b95f61ff061388d5" providerId="LiveId" clId="{365AB353-4AB0-48AF-A7AE-D4BD8981FA8C}" dt="2022-03-07T08:44:53.414" v="3282"/>
          <ac:inkMkLst>
            <pc:docMk/>
            <pc:sldMk cId="2841658006" sldId="348"/>
            <ac:inkMk id="100" creationId="{06900EE0-80AE-410E-9557-9C9EB1016099}"/>
          </ac:inkMkLst>
        </pc:inkChg>
        <pc:inkChg chg="add del">
          <ac:chgData name="Viet Anh Nguyen" userId="b95f61ff061388d5" providerId="LiveId" clId="{365AB353-4AB0-48AF-A7AE-D4BD8981FA8C}" dt="2022-03-07T08:44:53.414" v="3282"/>
          <ac:inkMkLst>
            <pc:docMk/>
            <pc:sldMk cId="2841658006" sldId="348"/>
            <ac:inkMk id="101" creationId="{8E736D95-7CC1-440D-BF73-34440B7F53D4}"/>
          </ac:inkMkLst>
        </pc:inkChg>
        <pc:inkChg chg="add del">
          <ac:chgData name="Viet Anh Nguyen" userId="b95f61ff061388d5" providerId="LiveId" clId="{365AB353-4AB0-48AF-A7AE-D4BD8981FA8C}" dt="2022-03-07T08:44:53.414" v="3282"/>
          <ac:inkMkLst>
            <pc:docMk/>
            <pc:sldMk cId="2841658006" sldId="348"/>
            <ac:inkMk id="102" creationId="{07538643-315F-4B95-8D51-B0FBD46EC202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03" creationId="{FBB32455-DEC8-4FA5-ADA8-56E5B3B7A71E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04" creationId="{93FE3855-955A-4355-9A98-6CFDCAB65791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05" creationId="{8CB0AB0F-D430-4D9F-8817-5479F0AC8432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06" creationId="{99208E0A-0875-4FA6-99F1-80976B7E868B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07" creationId="{33BAEC10-FA87-4868-AB27-917B771E300E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08" creationId="{A6F6DCE9-D02B-48C3-BCB2-7D41279BBF60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09" creationId="{9285F461-A98A-49DE-BA21-C396E38F43E3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10" creationId="{7A88FF30-F47E-4B13-B703-9A6C3120F0FC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11" creationId="{9BE9041D-8C3B-4CFE-88AD-562F4AE3664D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12" creationId="{4780ABB0-7E8B-4CA9-B85D-3C3DA323AB5F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13" creationId="{AD3B65D5-549A-4EEE-87CA-1198228A34CF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14" creationId="{9AC14EA6-737E-4A4D-BC32-6AA3122104C6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15" creationId="{A7E0BF14-6D8B-44D3-B075-AF143183F09C}"/>
          </ac:inkMkLst>
        </pc:inkChg>
        <pc:inkChg chg="add del">
          <ac:chgData name="Viet Anh Nguyen" userId="b95f61ff061388d5" providerId="LiveId" clId="{365AB353-4AB0-48AF-A7AE-D4BD8981FA8C}" dt="2022-03-07T08:45:00.583" v="3297"/>
          <ac:inkMkLst>
            <pc:docMk/>
            <pc:sldMk cId="2841658006" sldId="348"/>
            <ac:inkMk id="116" creationId="{0E186BEA-48BD-4BBE-A6BC-8979330D25AE}"/>
          </ac:inkMkLst>
        </pc:inkChg>
        <pc:inkChg chg="add del">
          <ac:chgData name="Viet Anh Nguyen" userId="b95f61ff061388d5" providerId="LiveId" clId="{365AB353-4AB0-48AF-A7AE-D4BD8981FA8C}" dt="2022-03-07T08:44:58.640" v="3295"/>
          <ac:inkMkLst>
            <pc:docMk/>
            <pc:sldMk cId="2841658006" sldId="348"/>
            <ac:inkMk id="117" creationId="{42870690-F893-4FA6-A9DF-9E4C231D8E35}"/>
          </ac:inkMkLst>
        </pc:inkChg>
        <pc:inkChg chg="add del">
          <ac:chgData name="Viet Anh Nguyen" userId="b95f61ff061388d5" providerId="LiveId" clId="{365AB353-4AB0-48AF-A7AE-D4BD8981FA8C}" dt="2022-03-07T08:45:00.583" v="3297"/>
          <ac:inkMkLst>
            <pc:docMk/>
            <pc:sldMk cId="2841658006" sldId="348"/>
            <ac:inkMk id="118" creationId="{E6EAF918-B7C4-4DA3-B34B-DDD95C45184D}"/>
          </ac:inkMkLst>
        </pc:inkChg>
        <pc:inkChg chg="add del">
          <ac:chgData name="Viet Anh Nguyen" userId="b95f61ff061388d5" providerId="LiveId" clId="{365AB353-4AB0-48AF-A7AE-D4BD8981FA8C}" dt="2022-03-07T08:45:00.583" v="3297"/>
          <ac:inkMkLst>
            <pc:docMk/>
            <pc:sldMk cId="2841658006" sldId="348"/>
            <ac:inkMk id="119" creationId="{89C783C5-D9F7-497F-8551-C6CCC036FAB0}"/>
          </ac:inkMkLst>
        </pc:inkChg>
        <pc:inkChg chg="add">
          <ac:chgData name="Viet Anh Nguyen" userId="b95f61ff061388d5" providerId="LiveId" clId="{365AB353-4AB0-48AF-A7AE-D4BD8981FA8C}" dt="2022-03-07T08:45:00.583" v="3297"/>
          <ac:inkMkLst>
            <pc:docMk/>
            <pc:sldMk cId="2841658006" sldId="348"/>
            <ac:inkMk id="120" creationId="{B36B71AC-2E9A-450A-AAA3-112309BFD40A}"/>
          </ac:inkMkLst>
        </pc:inkChg>
        <pc:inkChg chg="add del">
          <ac:chgData name="Viet Anh Nguyen" userId="b95f61ff061388d5" providerId="LiveId" clId="{365AB353-4AB0-48AF-A7AE-D4BD8981FA8C}" dt="2022-03-07T08:45:03.165" v="3301"/>
          <ac:inkMkLst>
            <pc:docMk/>
            <pc:sldMk cId="2841658006" sldId="348"/>
            <ac:inkMk id="121" creationId="{92C9C18B-EBD7-4058-B6B6-44D957DE5D8C}"/>
          </ac:inkMkLst>
        </pc:inkChg>
        <pc:inkChg chg="add del">
          <ac:chgData name="Viet Anh Nguyen" userId="b95f61ff061388d5" providerId="LiveId" clId="{365AB353-4AB0-48AF-A7AE-D4BD8981FA8C}" dt="2022-03-07T08:45:03.165" v="3301"/>
          <ac:inkMkLst>
            <pc:docMk/>
            <pc:sldMk cId="2841658006" sldId="348"/>
            <ac:inkMk id="122" creationId="{E7BF9283-5108-4800-9CB9-D72FCCF6C930}"/>
          </ac:inkMkLst>
        </pc:inkChg>
        <pc:inkChg chg="add del">
          <ac:chgData name="Viet Anh Nguyen" userId="b95f61ff061388d5" providerId="LiveId" clId="{365AB353-4AB0-48AF-A7AE-D4BD8981FA8C}" dt="2022-03-07T08:45:03.165" v="3301"/>
          <ac:inkMkLst>
            <pc:docMk/>
            <pc:sldMk cId="2841658006" sldId="348"/>
            <ac:inkMk id="123" creationId="{B16470A8-30B1-4B19-835F-6A6EBEDA3F9A}"/>
          </ac:inkMkLst>
        </pc:inkChg>
        <pc:inkChg chg="add del">
          <ac:chgData name="Viet Anh Nguyen" userId="b95f61ff061388d5" providerId="LiveId" clId="{365AB353-4AB0-48AF-A7AE-D4BD8981FA8C}" dt="2022-03-07T08:45:04.406" v="3305"/>
          <ac:inkMkLst>
            <pc:docMk/>
            <pc:sldMk cId="2841658006" sldId="348"/>
            <ac:inkMk id="124" creationId="{625FBFFA-EA4B-4C6E-8056-0A237BE8B605}"/>
          </ac:inkMkLst>
        </pc:inkChg>
        <pc:inkChg chg="add del">
          <ac:chgData name="Viet Anh Nguyen" userId="b95f61ff061388d5" providerId="LiveId" clId="{365AB353-4AB0-48AF-A7AE-D4BD8981FA8C}" dt="2022-03-07T08:45:04.406" v="3305"/>
          <ac:inkMkLst>
            <pc:docMk/>
            <pc:sldMk cId="2841658006" sldId="348"/>
            <ac:inkMk id="125" creationId="{CBF7CF39-2551-418C-836B-9DA855359DE6}"/>
          </ac:inkMkLst>
        </pc:inkChg>
        <pc:inkChg chg="add del">
          <ac:chgData name="Viet Anh Nguyen" userId="b95f61ff061388d5" providerId="LiveId" clId="{365AB353-4AB0-48AF-A7AE-D4BD8981FA8C}" dt="2022-03-07T08:45:04.406" v="3305"/>
          <ac:inkMkLst>
            <pc:docMk/>
            <pc:sldMk cId="2841658006" sldId="348"/>
            <ac:inkMk id="126" creationId="{4F6C475B-DE47-4CD6-84F0-1CB7C1F347B8}"/>
          </ac:inkMkLst>
        </pc:inkChg>
        <pc:inkChg chg="add del">
          <ac:chgData name="Viet Anh Nguyen" userId="b95f61ff061388d5" providerId="LiveId" clId="{365AB353-4AB0-48AF-A7AE-D4BD8981FA8C}" dt="2022-03-07T08:45:04.406" v="3305"/>
          <ac:inkMkLst>
            <pc:docMk/>
            <pc:sldMk cId="2841658006" sldId="348"/>
            <ac:inkMk id="127" creationId="{28EF537A-B861-4E74-9CAE-B6CFAC8E1D7B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28" creationId="{E6FDD487-AF91-4F7C-880F-ED15D58DDDF1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29" creationId="{8DACCAD2-0736-4835-8111-D1A508AFB86E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0" creationId="{F2E2FE12-60A8-4426-8CA1-1C4385DB57BC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1" creationId="{1C655174-A107-4B61-BBC6-1AF41B7E0E21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2" creationId="{BFBAE14F-1567-4C65-B58D-CEC94D8848D7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3" creationId="{74A0B795-9D99-4CC5-9FDF-C6F3125FF756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4" creationId="{F2174B3E-8ABA-4B16-BF58-2E5A25AE6E02}"/>
          </ac:inkMkLst>
        </pc:inkChg>
        <pc:inkChg chg="add del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5" creationId="{75EFEED3-0641-4B11-80F6-D636474B84CA}"/>
          </ac:inkMkLst>
        </pc:inkChg>
        <pc:inkChg chg="add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6" creationId="{C1368AE4-3EC4-40E7-974F-9C0927369C75}"/>
          </ac:inkMkLst>
        </pc:inkChg>
        <pc:inkChg chg="add">
          <ac:chgData name="Viet Anh Nguyen" userId="b95f61ff061388d5" providerId="LiveId" clId="{365AB353-4AB0-48AF-A7AE-D4BD8981FA8C}" dt="2022-03-07T08:45:08.644" v="3313"/>
          <ac:inkMkLst>
            <pc:docMk/>
            <pc:sldMk cId="2841658006" sldId="348"/>
            <ac:inkMk id="137" creationId="{1E9293C5-33F7-493E-849E-AF58E6F80CC1}"/>
          </ac:inkMkLst>
        </pc:inkChg>
        <pc:inkChg chg="add del">
          <ac:chgData name="Viet Anh Nguyen" userId="b95f61ff061388d5" providerId="LiveId" clId="{365AB353-4AB0-48AF-A7AE-D4BD8981FA8C}" dt="2022-03-07T08:45:11.584" v="3317"/>
          <ac:inkMkLst>
            <pc:docMk/>
            <pc:sldMk cId="2841658006" sldId="348"/>
            <ac:inkMk id="138" creationId="{6BC01A47-A7A3-4E1F-A7B2-696603A2326C}"/>
          </ac:inkMkLst>
        </pc:inkChg>
        <pc:inkChg chg="add del">
          <ac:chgData name="Viet Anh Nguyen" userId="b95f61ff061388d5" providerId="LiveId" clId="{365AB353-4AB0-48AF-A7AE-D4BD8981FA8C}" dt="2022-03-07T08:45:11.584" v="3317"/>
          <ac:inkMkLst>
            <pc:docMk/>
            <pc:sldMk cId="2841658006" sldId="348"/>
            <ac:inkMk id="139" creationId="{2F2A8DD3-440C-491C-B74B-E4D9F8FA348C}"/>
          </ac:inkMkLst>
        </pc:inkChg>
        <pc:inkChg chg="add del">
          <ac:chgData name="Viet Anh Nguyen" userId="b95f61ff061388d5" providerId="LiveId" clId="{365AB353-4AB0-48AF-A7AE-D4BD8981FA8C}" dt="2022-03-07T08:45:11.584" v="3317"/>
          <ac:inkMkLst>
            <pc:docMk/>
            <pc:sldMk cId="2841658006" sldId="348"/>
            <ac:inkMk id="140" creationId="{9F8F4C96-99C8-4AEC-8D12-8F514743719E}"/>
          </ac:inkMkLst>
        </pc:inkChg>
        <pc:inkChg chg="add">
          <ac:chgData name="Viet Anh Nguyen" userId="b95f61ff061388d5" providerId="LiveId" clId="{365AB353-4AB0-48AF-A7AE-D4BD8981FA8C}" dt="2022-03-07T08:45:11.584" v="3317"/>
          <ac:inkMkLst>
            <pc:docMk/>
            <pc:sldMk cId="2841658006" sldId="348"/>
            <ac:inkMk id="141" creationId="{AE8AED2D-1091-4A48-89F0-91FFF1435907}"/>
          </ac:inkMkLst>
        </pc:inkChg>
        <pc:inkChg chg="add del">
          <ac:chgData name="Viet Anh Nguyen" userId="b95f61ff061388d5" providerId="LiveId" clId="{365AB353-4AB0-48AF-A7AE-D4BD8981FA8C}" dt="2022-03-07T08:45:15.503" v="3322"/>
          <ac:inkMkLst>
            <pc:docMk/>
            <pc:sldMk cId="2841658006" sldId="348"/>
            <ac:inkMk id="142" creationId="{D08CF9DF-2F24-462B-8B12-E59DA82BF7D2}"/>
          </ac:inkMkLst>
        </pc:inkChg>
        <pc:inkChg chg="add del">
          <ac:chgData name="Viet Anh Nguyen" userId="b95f61ff061388d5" providerId="LiveId" clId="{365AB353-4AB0-48AF-A7AE-D4BD8981FA8C}" dt="2022-03-07T08:45:15.503" v="3322"/>
          <ac:inkMkLst>
            <pc:docMk/>
            <pc:sldMk cId="2841658006" sldId="348"/>
            <ac:inkMk id="143" creationId="{E991DF2E-A216-407B-8906-426F68893914}"/>
          </ac:inkMkLst>
        </pc:inkChg>
        <pc:inkChg chg="add del">
          <ac:chgData name="Viet Anh Nguyen" userId="b95f61ff061388d5" providerId="LiveId" clId="{365AB353-4AB0-48AF-A7AE-D4BD8981FA8C}" dt="2022-03-07T08:45:15.503" v="3322"/>
          <ac:inkMkLst>
            <pc:docMk/>
            <pc:sldMk cId="2841658006" sldId="348"/>
            <ac:inkMk id="144" creationId="{AC6ECC0F-8EAD-4A04-A725-0883568592A9}"/>
          </ac:inkMkLst>
        </pc:inkChg>
        <pc:inkChg chg="add del">
          <ac:chgData name="Viet Anh Nguyen" userId="b95f61ff061388d5" providerId="LiveId" clId="{365AB353-4AB0-48AF-A7AE-D4BD8981FA8C}" dt="2022-03-07T08:45:15.503" v="3322"/>
          <ac:inkMkLst>
            <pc:docMk/>
            <pc:sldMk cId="2841658006" sldId="348"/>
            <ac:inkMk id="145" creationId="{7BADFAF4-6038-4147-9401-3B0C492B0EBA}"/>
          </ac:inkMkLst>
        </pc:inkChg>
        <pc:inkChg chg="add">
          <ac:chgData name="Viet Anh Nguyen" userId="b95f61ff061388d5" providerId="LiveId" clId="{365AB353-4AB0-48AF-A7AE-D4BD8981FA8C}" dt="2022-03-07T08:45:15.503" v="3322"/>
          <ac:inkMkLst>
            <pc:docMk/>
            <pc:sldMk cId="2841658006" sldId="348"/>
            <ac:inkMk id="146" creationId="{AD8FF96E-2219-43F1-855E-621B919D2DDE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47" creationId="{3B7753ED-F2B3-4021-9E18-BAF35629DCF8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48" creationId="{4D631830-B7AF-49C2-9B2E-257E8CF9773D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49" creationId="{C851AEFD-A3F9-4D07-A8BE-F7E700FFED56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50" creationId="{2E749C4A-0D09-4915-A2BD-152A87D0E4C4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51" creationId="{220BCB64-A5C9-4ECD-A74E-A97CBB5433E8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52" creationId="{1BF19E50-01CD-41AC-9638-9C6A83AB7037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53" creationId="{F2ADFB60-B49D-4A69-A997-B047315E73C7}"/>
          </ac:inkMkLst>
        </pc:inkChg>
        <pc:inkChg chg="add del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54" creationId="{7B140C71-9C92-4F79-81C0-49739CE790E3}"/>
          </ac:inkMkLst>
        </pc:inkChg>
        <pc:inkChg chg="add">
          <ac:chgData name="Viet Anh Nguyen" userId="b95f61ff061388d5" providerId="LiveId" clId="{365AB353-4AB0-48AF-A7AE-D4BD8981FA8C}" dt="2022-03-07T08:45:18.246" v="3331" actId="9405"/>
          <ac:inkMkLst>
            <pc:docMk/>
            <pc:sldMk cId="2841658006" sldId="348"/>
            <ac:inkMk id="155" creationId="{60FE4D4E-2545-4E32-88AC-F5872E659FE5}"/>
          </ac:inkMkLst>
        </pc:inkChg>
        <pc:inkChg chg="add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56" creationId="{C9B907EE-F74E-460A-9C84-4A962C3ED274}"/>
          </ac:inkMkLst>
        </pc:inkChg>
        <pc:inkChg chg="add">
          <ac:chgData name="Viet Anh Nguyen" userId="b95f61ff061388d5" providerId="LiveId" clId="{365AB353-4AB0-48AF-A7AE-D4BD8981FA8C}" dt="2022-03-07T08:45:19.180" v="3332"/>
          <ac:inkMkLst>
            <pc:docMk/>
            <pc:sldMk cId="2841658006" sldId="348"/>
            <ac:inkMk id="157" creationId="{689D74E5-4E0C-4032-8310-9F426A379F70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8:53:41.203" v="3499"/>
        <pc:sldMkLst>
          <pc:docMk/>
          <pc:sldMk cId="3727423406" sldId="349"/>
        </pc:sldMkLst>
        <pc:spChg chg="del">
          <ac:chgData name="Viet Anh Nguyen" userId="b95f61ff061388d5" providerId="LiveId" clId="{365AB353-4AB0-48AF-A7AE-D4BD8981FA8C}" dt="2022-03-07T08:52:25.127" v="3344" actId="700"/>
          <ac:spMkLst>
            <pc:docMk/>
            <pc:sldMk cId="3727423406" sldId="349"/>
            <ac:spMk id="2" creationId="{B03A3A12-2C2F-42A1-9052-AFBBFDED84EE}"/>
          </ac:spMkLst>
        </pc:spChg>
        <pc:spChg chg="del">
          <ac:chgData name="Viet Anh Nguyen" userId="b95f61ff061388d5" providerId="LiveId" clId="{365AB353-4AB0-48AF-A7AE-D4BD8981FA8C}" dt="2022-03-07T08:52:25.127" v="3344" actId="700"/>
          <ac:spMkLst>
            <pc:docMk/>
            <pc:sldMk cId="3727423406" sldId="349"/>
            <ac:spMk id="3" creationId="{C9B02B57-1CDD-4584-932A-DFD42CC61ADE}"/>
          </ac:spMkLst>
        </pc:spChg>
        <pc:inkChg chg="add del">
          <ac:chgData name="Viet Anh Nguyen" userId="b95f61ff061388d5" providerId="LiveId" clId="{365AB353-4AB0-48AF-A7AE-D4BD8981FA8C}" dt="2022-03-07T08:52:30.343" v="3349"/>
          <ac:inkMkLst>
            <pc:docMk/>
            <pc:sldMk cId="3727423406" sldId="349"/>
            <ac:inkMk id="4" creationId="{BBE31BBB-4AF5-4347-9237-C67967F749D3}"/>
          </ac:inkMkLst>
        </pc:inkChg>
        <pc:inkChg chg="add del">
          <ac:chgData name="Viet Anh Nguyen" userId="b95f61ff061388d5" providerId="LiveId" clId="{365AB353-4AB0-48AF-A7AE-D4BD8981FA8C}" dt="2022-03-07T08:52:30.343" v="3349"/>
          <ac:inkMkLst>
            <pc:docMk/>
            <pc:sldMk cId="3727423406" sldId="349"/>
            <ac:inkMk id="5" creationId="{88B8AA67-1066-4F51-A9E9-6E2DF713DFC8}"/>
          </ac:inkMkLst>
        </pc:inkChg>
        <pc:inkChg chg="add del">
          <ac:chgData name="Viet Anh Nguyen" userId="b95f61ff061388d5" providerId="LiveId" clId="{365AB353-4AB0-48AF-A7AE-D4BD8981FA8C}" dt="2022-03-07T08:52:30.343" v="3349"/>
          <ac:inkMkLst>
            <pc:docMk/>
            <pc:sldMk cId="3727423406" sldId="349"/>
            <ac:inkMk id="6" creationId="{E6E34978-2990-46F4-8241-6254F856A71B}"/>
          </ac:inkMkLst>
        </pc:inkChg>
        <pc:inkChg chg="add del">
          <ac:chgData name="Viet Anh Nguyen" userId="b95f61ff061388d5" providerId="LiveId" clId="{365AB353-4AB0-48AF-A7AE-D4BD8981FA8C}" dt="2022-03-07T08:52:30.343" v="3349"/>
          <ac:inkMkLst>
            <pc:docMk/>
            <pc:sldMk cId="3727423406" sldId="349"/>
            <ac:inkMk id="7" creationId="{00F9E0BB-8D45-49FC-8508-9077C82B2F11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8" creationId="{B5489C8E-E64B-4DEE-83FA-1131E0C638C3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9" creationId="{F821C3DD-E000-4334-87C2-F601743A4DE2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10" creationId="{AC6A4F43-8470-42D8-A12A-583A6EF8C541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11" creationId="{D88FA2A1-309B-4EB1-B695-EE92E536B380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12" creationId="{30522FC0-96C7-47D3-AB16-906BEE926EFB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13" creationId="{4461EEC9-A1C9-45C4-B124-CC15DE5A6F7D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14" creationId="{53E4ED4A-CE43-453C-A911-0F2FC38CCF9F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15" creationId="{7CE51A49-BF25-4C1E-86D5-543772D16CBD}"/>
          </ac:inkMkLst>
        </pc:inkChg>
        <pc:inkChg chg="add del">
          <ac:chgData name="Viet Anh Nguyen" userId="b95f61ff061388d5" providerId="LiveId" clId="{365AB353-4AB0-48AF-A7AE-D4BD8981FA8C}" dt="2022-03-07T08:52:34.732" v="3360"/>
          <ac:inkMkLst>
            <pc:docMk/>
            <pc:sldMk cId="3727423406" sldId="349"/>
            <ac:inkMk id="16" creationId="{53B18C13-F59F-4DE8-B209-21D290EF0310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17" creationId="{A87AE2FB-0A2F-4306-8ABE-48038B0499F0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18" creationId="{7E105AA8-7B1C-44A2-818C-0B99C4BDBBCD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19" creationId="{32B60876-F1C4-4DA9-8A2A-1F9C3BF179B5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20" creationId="{3FC30B10-3742-49DC-B181-4A80247E4ED1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21" creationId="{C0F23FF9-CEBA-4736-A3C3-08E9F34FA1D2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22" creationId="{4CE79381-37FC-40D3-9CF6-E330ED6DFA09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23" creationId="{38C33BD5-576F-434B-8903-2BAE20B3CCFB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24" creationId="{C3F0CA9A-FB90-4440-A6CB-475BB754C6E3}"/>
          </ac:inkMkLst>
        </pc:inkChg>
        <pc:inkChg chg="add del">
          <ac:chgData name="Viet Anh Nguyen" userId="b95f61ff061388d5" providerId="LiveId" clId="{365AB353-4AB0-48AF-A7AE-D4BD8981FA8C}" dt="2022-03-07T08:52:39.746" v="3366"/>
          <ac:inkMkLst>
            <pc:docMk/>
            <pc:sldMk cId="3727423406" sldId="349"/>
            <ac:inkMk id="25" creationId="{E0D2DC9D-A849-4E7F-957E-2BE0393168F1}"/>
          </ac:inkMkLst>
        </pc:inkChg>
        <pc:inkChg chg="add del">
          <ac:chgData name="Viet Anh Nguyen" userId="b95f61ff061388d5" providerId="LiveId" clId="{365AB353-4AB0-48AF-A7AE-D4BD8981FA8C}" dt="2022-03-07T08:52:41.651" v="3368"/>
          <ac:inkMkLst>
            <pc:docMk/>
            <pc:sldMk cId="3727423406" sldId="349"/>
            <ac:inkMk id="26" creationId="{ECDA33C9-CCB2-4BEE-A490-CACD69C97CB8}"/>
          </ac:inkMkLst>
        </pc:inkChg>
        <pc:inkChg chg="add del">
          <ac:chgData name="Viet Anh Nguyen" userId="b95f61ff061388d5" providerId="LiveId" clId="{365AB353-4AB0-48AF-A7AE-D4BD8981FA8C}" dt="2022-03-07T08:52:41.651" v="3368"/>
          <ac:inkMkLst>
            <pc:docMk/>
            <pc:sldMk cId="3727423406" sldId="349"/>
            <ac:inkMk id="27" creationId="{F398B772-6040-49F1-B932-9899984C6141}"/>
          </ac:inkMkLst>
        </pc:inkChg>
        <pc:inkChg chg="add del">
          <ac:chgData name="Viet Anh Nguyen" userId="b95f61ff061388d5" providerId="LiveId" clId="{365AB353-4AB0-48AF-A7AE-D4BD8981FA8C}" dt="2022-03-07T08:52:43.274" v="3370"/>
          <ac:inkMkLst>
            <pc:docMk/>
            <pc:sldMk cId="3727423406" sldId="349"/>
            <ac:inkMk id="28" creationId="{A5EBB6A3-E1D8-4E4B-801A-4A3D47A7707E}"/>
          </ac:inkMkLst>
        </pc:inkChg>
        <pc:inkChg chg="add del">
          <ac:chgData name="Viet Anh Nguyen" userId="b95f61ff061388d5" providerId="LiveId" clId="{365AB353-4AB0-48AF-A7AE-D4BD8981FA8C}" dt="2022-03-07T08:52:43.274" v="3370"/>
          <ac:inkMkLst>
            <pc:docMk/>
            <pc:sldMk cId="3727423406" sldId="349"/>
            <ac:inkMk id="29" creationId="{152DD6C9-6262-4761-BAF9-032492A8A16B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0" creationId="{CD110487-00C7-45BB-B30D-BEB3DC04BA3C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1" creationId="{D2ADF1E3-8126-4A0F-A1A8-E1C336CD7817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2" creationId="{72EA7F99-5116-4E81-96D3-258539D5B29E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3" creationId="{671D6515-6369-490B-A27E-66FAF43638D1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4" creationId="{0A0441B6-5ED1-478A-A40C-4F46CAE9C3C9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5" creationId="{93F96374-FE62-468B-85AC-426E7E43D975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6" creationId="{286AEE7D-AD93-4AE0-A9E4-A25F35AFCD67}"/>
          </ac:inkMkLst>
        </pc:inkChg>
        <pc:inkChg chg="add del">
          <ac:chgData name="Viet Anh Nguyen" userId="b95f61ff061388d5" providerId="LiveId" clId="{365AB353-4AB0-48AF-A7AE-D4BD8981FA8C}" dt="2022-03-07T08:52:46.603" v="3378"/>
          <ac:inkMkLst>
            <pc:docMk/>
            <pc:sldMk cId="3727423406" sldId="349"/>
            <ac:inkMk id="37" creationId="{96AD4D70-BD2F-4154-99CC-84FEF6F73F4B}"/>
          </ac:inkMkLst>
        </pc:inkChg>
        <pc:inkChg chg="add del">
          <ac:chgData name="Viet Anh Nguyen" userId="b95f61ff061388d5" providerId="LiveId" clId="{365AB353-4AB0-48AF-A7AE-D4BD8981FA8C}" dt="2022-03-07T08:52:49.275" v="3385"/>
          <ac:inkMkLst>
            <pc:docMk/>
            <pc:sldMk cId="3727423406" sldId="349"/>
            <ac:inkMk id="38" creationId="{4868AC41-1584-4945-9E15-D9C744E1AB46}"/>
          </ac:inkMkLst>
        </pc:inkChg>
        <pc:inkChg chg="add del">
          <ac:chgData name="Viet Anh Nguyen" userId="b95f61ff061388d5" providerId="LiveId" clId="{365AB353-4AB0-48AF-A7AE-D4BD8981FA8C}" dt="2022-03-07T08:52:49.275" v="3385"/>
          <ac:inkMkLst>
            <pc:docMk/>
            <pc:sldMk cId="3727423406" sldId="349"/>
            <ac:inkMk id="39" creationId="{5C2BBC5E-BA84-4D4B-A5FA-379E2049872F}"/>
          </ac:inkMkLst>
        </pc:inkChg>
        <pc:inkChg chg="add del">
          <ac:chgData name="Viet Anh Nguyen" userId="b95f61ff061388d5" providerId="LiveId" clId="{365AB353-4AB0-48AF-A7AE-D4BD8981FA8C}" dt="2022-03-07T08:52:49.275" v="3385"/>
          <ac:inkMkLst>
            <pc:docMk/>
            <pc:sldMk cId="3727423406" sldId="349"/>
            <ac:inkMk id="40" creationId="{DA45E99A-88CB-4C9B-9B66-89825241BC33}"/>
          </ac:inkMkLst>
        </pc:inkChg>
        <pc:inkChg chg="add del">
          <ac:chgData name="Viet Anh Nguyen" userId="b95f61ff061388d5" providerId="LiveId" clId="{365AB353-4AB0-48AF-A7AE-D4BD8981FA8C}" dt="2022-03-07T08:52:49.275" v="3385"/>
          <ac:inkMkLst>
            <pc:docMk/>
            <pc:sldMk cId="3727423406" sldId="349"/>
            <ac:inkMk id="41" creationId="{84A78118-2016-4D67-9DF2-8D4BF611D659}"/>
          </ac:inkMkLst>
        </pc:inkChg>
        <pc:inkChg chg="add del">
          <ac:chgData name="Viet Anh Nguyen" userId="b95f61ff061388d5" providerId="LiveId" clId="{365AB353-4AB0-48AF-A7AE-D4BD8981FA8C}" dt="2022-03-07T08:52:49.275" v="3385"/>
          <ac:inkMkLst>
            <pc:docMk/>
            <pc:sldMk cId="3727423406" sldId="349"/>
            <ac:inkMk id="42" creationId="{77EBD54F-7615-48F5-837D-1EBC1F938095}"/>
          </ac:inkMkLst>
        </pc:inkChg>
        <pc:inkChg chg="add del">
          <ac:chgData name="Viet Anh Nguyen" userId="b95f61ff061388d5" providerId="LiveId" clId="{365AB353-4AB0-48AF-A7AE-D4BD8981FA8C}" dt="2022-03-07T08:52:49.275" v="3385"/>
          <ac:inkMkLst>
            <pc:docMk/>
            <pc:sldMk cId="3727423406" sldId="349"/>
            <ac:inkMk id="43" creationId="{6CA88B1A-3F5B-4E13-9D3E-C0AF28E38C05}"/>
          </ac:inkMkLst>
        </pc:inkChg>
        <pc:inkChg chg="add del">
          <ac:chgData name="Viet Anh Nguyen" userId="b95f61ff061388d5" providerId="LiveId" clId="{365AB353-4AB0-48AF-A7AE-D4BD8981FA8C}" dt="2022-03-07T08:52:49.275" v="3385"/>
          <ac:inkMkLst>
            <pc:docMk/>
            <pc:sldMk cId="3727423406" sldId="349"/>
            <ac:inkMk id="44" creationId="{35168835-3838-4CBD-A667-27F589E1145B}"/>
          </ac:inkMkLst>
        </pc:inkChg>
        <pc:inkChg chg="add del">
          <ac:chgData name="Viet Anh Nguyen" userId="b95f61ff061388d5" providerId="LiveId" clId="{365AB353-4AB0-48AF-A7AE-D4BD8981FA8C}" dt="2022-03-07T08:52:50.783" v="3391"/>
          <ac:inkMkLst>
            <pc:docMk/>
            <pc:sldMk cId="3727423406" sldId="349"/>
            <ac:inkMk id="45" creationId="{D8242CF6-4489-4E28-BD91-91C058116EA8}"/>
          </ac:inkMkLst>
        </pc:inkChg>
        <pc:inkChg chg="add del">
          <ac:chgData name="Viet Anh Nguyen" userId="b95f61ff061388d5" providerId="LiveId" clId="{365AB353-4AB0-48AF-A7AE-D4BD8981FA8C}" dt="2022-03-07T08:52:50.783" v="3391"/>
          <ac:inkMkLst>
            <pc:docMk/>
            <pc:sldMk cId="3727423406" sldId="349"/>
            <ac:inkMk id="46" creationId="{2801B1FB-D8FD-4B0F-AC78-0F9FC38853B2}"/>
          </ac:inkMkLst>
        </pc:inkChg>
        <pc:inkChg chg="add del">
          <ac:chgData name="Viet Anh Nguyen" userId="b95f61ff061388d5" providerId="LiveId" clId="{365AB353-4AB0-48AF-A7AE-D4BD8981FA8C}" dt="2022-03-07T08:52:50.783" v="3391"/>
          <ac:inkMkLst>
            <pc:docMk/>
            <pc:sldMk cId="3727423406" sldId="349"/>
            <ac:inkMk id="47" creationId="{84E7557D-0B77-48F7-BEF9-D4CC7DABB8F9}"/>
          </ac:inkMkLst>
        </pc:inkChg>
        <pc:inkChg chg="add del">
          <ac:chgData name="Viet Anh Nguyen" userId="b95f61ff061388d5" providerId="LiveId" clId="{365AB353-4AB0-48AF-A7AE-D4BD8981FA8C}" dt="2022-03-07T08:52:50.783" v="3391"/>
          <ac:inkMkLst>
            <pc:docMk/>
            <pc:sldMk cId="3727423406" sldId="349"/>
            <ac:inkMk id="48" creationId="{AB34D8AF-5602-4BFE-B7AE-479CDFACC0A9}"/>
          </ac:inkMkLst>
        </pc:inkChg>
        <pc:inkChg chg="add del">
          <ac:chgData name="Viet Anh Nguyen" userId="b95f61ff061388d5" providerId="LiveId" clId="{365AB353-4AB0-48AF-A7AE-D4BD8981FA8C}" dt="2022-03-07T08:52:50.783" v="3391"/>
          <ac:inkMkLst>
            <pc:docMk/>
            <pc:sldMk cId="3727423406" sldId="349"/>
            <ac:inkMk id="49" creationId="{C1BBB73E-338A-4815-B231-82897DA6DDAE}"/>
          </ac:inkMkLst>
        </pc:inkChg>
        <pc:inkChg chg="add del">
          <ac:chgData name="Viet Anh Nguyen" userId="b95f61ff061388d5" providerId="LiveId" clId="{365AB353-4AB0-48AF-A7AE-D4BD8981FA8C}" dt="2022-03-07T08:52:50.783" v="3391"/>
          <ac:inkMkLst>
            <pc:docMk/>
            <pc:sldMk cId="3727423406" sldId="349"/>
            <ac:inkMk id="50" creationId="{B5932A48-07ED-4C34-B2B7-5FD3D27E08A4}"/>
          </ac:inkMkLst>
        </pc:inkChg>
        <pc:inkChg chg="add del">
          <ac:chgData name="Viet Anh Nguyen" userId="b95f61ff061388d5" providerId="LiveId" clId="{365AB353-4AB0-48AF-A7AE-D4BD8981FA8C}" dt="2022-03-07T08:52:53.750" v="3396"/>
          <ac:inkMkLst>
            <pc:docMk/>
            <pc:sldMk cId="3727423406" sldId="349"/>
            <ac:inkMk id="51" creationId="{C932EAEE-5E3F-4C9C-8797-FD1F2D8BE559}"/>
          </ac:inkMkLst>
        </pc:inkChg>
        <pc:inkChg chg="add del">
          <ac:chgData name="Viet Anh Nguyen" userId="b95f61ff061388d5" providerId="LiveId" clId="{365AB353-4AB0-48AF-A7AE-D4BD8981FA8C}" dt="2022-03-07T08:52:53.750" v="3396"/>
          <ac:inkMkLst>
            <pc:docMk/>
            <pc:sldMk cId="3727423406" sldId="349"/>
            <ac:inkMk id="52" creationId="{BCA3F6DC-0C4E-4DFA-B9E5-9B3F697DE504}"/>
          </ac:inkMkLst>
        </pc:inkChg>
        <pc:inkChg chg="add del">
          <ac:chgData name="Viet Anh Nguyen" userId="b95f61ff061388d5" providerId="LiveId" clId="{365AB353-4AB0-48AF-A7AE-D4BD8981FA8C}" dt="2022-03-07T08:52:53.750" v="3396"/>
          <ac:inkMkLst>
            <pc:docMk/>
            <pc:sldMk cId="3727423406" sldId="349"/>
            <ac:inkMk id="53" creationId="{DA6D82C0-24BD-405A-988E-EBBBEF78BF5B}"/>
          </ac:inkMkLst>
        </pc:inkChg>
        <pc:inkChg chg="add del">
          <ac:chgData name="Viet Anh Nguyen" userId="b95f61ff061388d5" providerId="LiveId" clId="{365AB353-4AB0-48AF-A7AE-D4BD8981FA8C}" dt="2022-03-07T08:52:53.750" v="3396"/>
          <ac:inkMkLst>
            <pc:docMk/>
            <pc:sldMk cId="3727423406" sldId="349"/>
            <ac:inkMk id="54" creationId="{85A8A737-00D2-4ADD-8BAB-E983B7A98D1E}"/>
          </ac:inkMkLst>
        </pc:inkChg>
        <pc:inkChg chg="add del">
          <ac:chgData name="Viet Anh Nguyen" userId="b95f61ff061388d5" providerId="LiveId" clId="{365AB353-4AB0-48AF-A7AE-D4BD8981FA8C}" dt="2022-03-07T08:52:53.750" v="3396"/>
          <ac:inkMkLst>
            <pc:docMk/>
            <pc:sldMk cId="3727423406" sldId="349"/>
            <ac:inkMk id="55" creationId="{4D61DB8A-2608-49C3-AC31-50DEACE8B279}"/>
          </ac:inkMkLst>
        </pc:inkChg>
        <pc:inkChg chg="add del">
          <ac:chgData name="Viet Anh Nguyen" userId="b95f61ff061388d5" providerId="LiveId" clId="{365AB353-4AB0-48AF-A7AE-D4BD8981FA8C}" dt="2022-03-07T08:52:54.899" v="3400"/>
          <ac:inkMkLst>
            <pc:docMk/>
            <pc:sldMk cId="3727423406" sldId="349"/>
            <ac:inkMk id="56" creationId="{EF756273-A84F-47AD-A16E-7F41666A3F1A}"/>
          </ac:inkMkLst>
        </pc:inkChg>
        <pc:inkChg chg="add del">
          <ac:chgData name="Viet Anh Nguyen" userId="b95f61ff061388d5" providerId="LiveId" clId="{365AB353-4AB0-48AF-A7AE-D4BD8981FA8C}" dt="2022-03-07T08:52:54.899" v="3400"/>
          <ac:inkMkLst>
            <pc:docMk/>
            <pc:sldMk cId="3727423406" sldId="349"/>
            <ac:inkMk id="57" creationId="{E3A10BCF-30B4-4F3B-8E4C-DAD9EB3C0B2E}"/>
          </ac:inkMkLst>
        </pc:inkChg>
        <pc:inkChg chg="add del">
          <ac:chgData name="Viet Anh Nguyen" userId="b95f61ff061388d5" providerId="LiveId" clId="{365AB353-4AB0-48AF-A7AE-D4BD8981FA8C}" dt="2022-03-07T08:52:54.899" v="3400"/>
          <ac:inkMkLst>
            <pc:docMk/>
            <pc:sldMk cId="3727423406" sldId="349"/>
            <ac:inkMk id="58" creationId="{FD6C4A1F-AE9F-496D-9285-2B62C7CE99DA}"/>
          </ac:inkMkLst>
        </pc:inkChg>
        <pc:inkChg chg="add del">
          <ac:chgData name="Viet Anh Nguyen" userId="b95f61ff061388d5" providerId="LiveId" clId="{365AB353-4AB0-48AF-A7AE-D4BD8981FA8C}" dt="2022-03-07T08:52:54.899" v="3400"/>
          <ac:inkMkLst>
            <pc:docMk/>
            <pc:sldMk cId="3727423406" sldId="349"/>
            <ac:inkMk id="59" creationId="{FC18B604-50D7-4D94-835B-E6822BE5302D}"/>
          </ac:inkMkLst>
        </pc:inkChg>
        <pc:inkChg chg="add del">
          <ac:chgData name="Viet Anh Nguyen" userId="b95f61ff061388d5" providerId="LiveId" clId="{365AB353-4AB0-48AF-A7AE-D4BD8981FA8C}" dt="2022-03-07T08:52:58.203" v="3407"/>
          <ac:inkMkLst>
            <pc:docMk/>
            <pc:sldMk cId="3727423406" sldId="349"/>
            <ac:inkMk id="60" creationId="{AED40445-B19E-425D-B9C3-789E8372A457}"/>
          </ac:inkMkLst>
        </pc:inkChg>
        <pc:inkChg chg="add del">
          <ac:chgData name="Viet Anh Nguyen" userId="b95f61ff061388d5" providerId="LiveId" clId="{365AB353-4AB0-48AF-A7AE-D4BD8981FA8C}" dt="2022-03-07T08:52:58.203" v="3407"/>
          <ac:inkMkLst>
            <pc:docMk/>
            <pc:sldMk cId="3727423406" sldId="349"/>
            <ac:inkMk id="61" creationId="{5F16FCAF-6CA9-4BEE-B1CB-AC61E49C36D2}"/>
          </ac:inkMkLst>
        </pc:inkChg>
        <pc:inkChg chg="add del">
          <ac:chgData name="Viet Anh Nguyen" userId="b95f61ff061388d5" providerId="LiveId" clId="{365AB353-4AB0-48AF-A7AE-D4BD8981FA8C}" dt="2022-03-07T08:52:58.203" v="3407"/>
          <ac:inkMkLst>
            <pc:docMk/>
            <pc:sldMk cId="3727423406" sldId="349"/>
            <ac:inkMk id="62" creationId="{D914C464-8DE8-43D7-857E-253445D399B1}"/>
          </ac:inkMkLst>
        </pc:inkChg>
        <pc:inkChg chg="add del">
          <ac:chgData name="Viet Anh Nguyen" userId="b95f61ff061388d5" providerId="LiveId" clId="{365AB353-4AB0-48AF-A7AE-D4BD8981FA8C}" dt="2022-03-07T08:52:58.203" v="3407"/>
          <ac:inkMkLst>
            <pc:docMk/>
            <pc:sldMk cId="3727423406" sldId="349"/>
            <ac:inkMk id="63" creationId="{2DF15DB4-C0B6-40B0-9DB1-DA87EA64D2B5}"/>
          </ac:inkMkLst>
        </pc:inkChg>
        <pc:inkChg chg="add del">
          <ac:chgData name="Viet Anh Nguyen" userId="b95f61ff061388d5" providerId="LiveId" clId="{365AB353-4AB0-48AF-A7AE-D4BD8981FA8C}" dt="2022-03-07T08:52:58.203" v="3407"/>
          <ac:inkMkLst>
            <pc:docMk/>
            <pc:sldMk cId="3727423406" sldId="349"/>
            <ac:inkMk id="64" creationId="{551E2032-B927-46D3-814F-5AEBF2E68F63}"/>
          </ac:inkMkLst>
        </pc:inkChg>
        <pc:inkChg chg="add del">
          <ac:chgData name="Viet Anh Nguyen" userId="b95f61ff061388d5" providerId="LiveId" clId="{365AB353-4AB0-48AF-A7AE-D4BD8981FA8C}" dt="2022-03-07T08:52:58.203" v="3407"/>
          <ac:inkMkLst>
            <pc:docMk/>
            <pc:sldMk cId="3727423406" sldId="349"/>
            <ac:inkMk id="65" creationId="{5C2DD871-2269-43B6-AD95-A77B94E7EC85}"/>
          </ac:inkMkLst>
        </pc:inkChg>
        <pc:inkChg chg="add del">
          <ac:chgData name="Viet Anh Nguyen" userId="b95f61ff061388d5" providerId="LiveId" clId="{365AB353-4AB0-48AF-A7AE-D4BD8981FA8C}" dt="2022-03-07T08:52:58.203" v="3407"/>
          <ac:inkMkLst>
            <pc:docMk/>
            <pc:sldMk cId="3727423406" sldId="349"/>
            <ac:inkMk id="66" creationId="{BAE3D4A4-C3B5-44B5-AA99-84AFF0976FD1}"/>
          </ac:inkMkLst>
        </pc:inkChg>
        <pc:inkChg chg="add del">
          <ac:chgData name="Viet Anh Nguyen" userId="b95f61ff061388d5" providerId="LiveId" clId="{365AB353-4AB0-48AF-A7AE-D4BD8981FA8C}" dt="2022-03-07T08:52:59.816" v="3411"/>
          <ac:inkMkLst>
            <pc:docMk/>
            <pc:sldMk cId="3727423406" sldId="349"/>
            <ac:inkMk id="67" creationId="{FA964A91-C98E-47D8-B696-B48EAB0F11DE}"/>
          </ac:inkMkLst>
        </pc:inkChg>
        <pc:inkChg chg="add del">
          <ac:chgData name="Viet Anh Nguyen" userId="b95f61ff061388d5" providerId="LiveId" clId="{365AB353-4AB0-48AF-A7AE-D4BD8981FA8C}" dt="2022-03-07T08:52:59.816" v="3411"/>
          <ac:inkMkLst>
            <pc:docMk/>
            <pc:sldMk cId="3727423406" sldId="349"/>
            <ac:inkMk id="68" creationId="{5C3B0B44-8C85-497C-A761-599B7B88DAF5}"/>
          </ac:inkMkLst>
        </pc:inkChg>
        <pc:inkChg chg="add del">
          <ac:chgData name="Viet Anh Nguyen" userId="b95f61ff061388d5" providerId="LiveId" clId="{365AB353-4AB0-48AF-A7AE-D4BD8981FA8C}" dt="2022-03-07T08:52:59.816" v="3411"/>
          <ac:inkMkLst>
            <pc:docMk/>
            <pc:sldMk cId="3727423406" sldId="349"/>
            <ac:inkMk id="69" creationId="{CEEC236C-36E7-45F9-916E-2012CDDC5551}"/>
          </ac:inkMkLst>
        </pc:inkChg>
        <pc:inkChg chg="add del">
          <ac:chgData name="Viet Anh Nguyen" userId="b95f61ff061388d5" providerId="LiveId" clId="{365AB353-4AB0-48AF-A7AE-D4BD8981FA8C}" dt="2022-03-07T08:52:59.816" v="3411"/>
          <ac:inkMkLst>
            <pc:docMk/>
            <pc:sldMk cId="3727423406" sldId="349"/>
            <ac:inkMk id="70" creationId="{92F4ADEB-458C-4E12-BDC5-8FC005F72560}"/>
          </ac:inkMkLst>
        </pc:inkChg>
        <pc:inkChg chg="add del">
          <ac:chgData name="Viet Anh Nguyen" userId="b95f61ff061388d5" providerId="LiveId" clId="{365AB353-4AB0-48AF-A7AE-D4BD8981FA8C}" dt="2022-03-07T08:53:03.259" v="3415"/>
          <ac:inkMkLst>
            <pc:docMk/>
            <pc:sldMk cId="3727423406" sldId="349"/>
            <ac:inkMk id="71" creationId="{E82095C9-0D7D-4E7D-8925-425E8ABC29C2}"/>
          </ac:inkMkLst>
        </pc:inkChg>
        <pc:inkChg chg="add del">
          <ac:chgData name="Viet Anh Nguyen" userId="b95f61ff061388d5" providerId="LiveId" clId="{365AB353-4AB0-48AF-A7AE-D4BD8981FA8C}" dt="2022-03-07T08:53:03.259" v="3415"/>
          <ac:inkMkLst>
            <pc:docMk/>
            <pc:sldMk cId="3727423406" sldId="349"/>
            <ac:inkMk id="72" creationId="{FABE8DA0-0B16-4C62-9B61-F2AB0E2F665E}"/>
          </ac:inkMkLst>
        </pc:inkChg>
        <pc:inkChg chg="add del">
          <ac:chgData name="Viet Anh Nguyen" userId="b95f61ff061388d5" providerId="LiveId" clId="{365AB353-4AB0-48AF-A7AE-D4BD8981FA8C}" dt="2022-03-07T08:53:03.259" v="3415"/>
          <ac:inkMkLst>
            <pc:docMk/>
            <pc:sldMk cId="3727423406" sldId="349"/>
            <ac:inkMk id="73" creationId="{052C154F-6692-4D1D-A392-FE15DAB640D1}"/>
          </ac:inkMkLst>
        </pc:inkChg>
        <pc:inkChg chg="add del">
          <ac:chgData name="Viet Anh Nguyen" userId="b95f61ff061388d5" providerId="LiveId" clId="{365AB353-4AB0-48AF-A7AE-D4BD8981FA8C}" dt="2022-03-07T08:53:03.259" v="3415"/>
          <ac:inkMkLst>
            <pc:docMk/>
            <pc:sldMk cId="3727423406" sldId="349"/>
            <ac:inkMk id="74" creationId="{6ECCA9A1-A602-4381-9562-CC153C9C7F1E}"/>
          </ac:inkMkLst>
        </pc:inkChg>
        <pc:inkChg chg="add">
          <ac:chgData name="Viet Anh Nguyen" userId="b95f61ff061388d5" providerId="LiveId" clId="{365AB353-4AB0-48AF-A7AE-D4BD8981FA8C}" dt="2022-03-07T08:53:03.259" v="3415"/>
          <ac:inkMkLst>
            <pc:docMk/>
            <pc:sldMk cId="3727423406" sldId="349"/>
            <ac:inkMk id="75" creationId="{DCB3126D-010C-4986-9550-D86F423493BE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76" creationId="{4359956E-4286-4429-A883-C8A3DA599F84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77" creationId="{BC9B827E-7760-452F-91F2-A3F101E3777F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78" creationId="{FFD9BDBD-FE36-4A1F-93B3-DADEB1A319D6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79" creationId="{5140D4B2-8072-42A5-B462-BFAD40FF0372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80" creationId="{83BE702A-447E-476B-90DB-D1710B7ACAD2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81" creationId="{0278AEC6-4E21-4ACB-B3D2-61F16DE2C511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82" creationId="{234324E7-47A5-4324-96C9-AD485A8BF8EE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83" creationId="{B81FF7F2-85F2-4C91-9FD7-E1CDA7560060}"/>
          </ac:inkMkLst>
        </pc:inkChg>
        <pc:inkChg chg="add del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84" creationId="{86333C0F-1653-4877-8679-363EF6472D4B}"/>
          </ac:inkMkLst>
        </pc:inkChg>
        <pc:inkChg chg="add">
          <ac:chgData name="Viet Anh Nguyen" userId="b95f61ff061388d5" providerId="LiveId" clId="{365AB353-4AB0-48AF-A7AE-D4BD8981FA8C}" dt="2022-03-07T08:53:06.857" v="3425"/>
          <ac:inkMkLst>
            <pc:docMk/>
            <pc:sldMk cId="3727423406" sldId="349"/>
            <ac:inkMk id="85" creationId="{441FAA45-42F3-49A6-A2CB-C740BC1235AA}"/>
          </ac:inkMkLst>
        </pc:inkChg>
        <pc:inkChg chg="add">
          <ac:chgData name="Viet Anh Nguyen" userId="b95f61ff061388d5" providerId="LiveId" clId="{365AB353-4AB0-48AF-A7AE-D4BD8981FA8C}" dt="2022-03-07T08:53:06.882" v="3426" actId="9405"/>
          <ac:inkMkLst>
            <pc:docMk/>
            <pc:sldMk cId="3727423406" sldId="349"/>
            <ac:inkMk id="86" creationId="{5B15D1DB-0B50-4888-A662-2EAA239DF964}"/>
          </ac:inkMkLst>
        </pc:inkChg>
        <pc:inkChg chg="add del">
          <ac:chgData name="Viet Anh Nguyen" userId="b95f61ff061388d5" providerId="LiveId" clId="{365AB353-4AB0-48AF-A7AE-D4BD8981FA8C}" dt="2022-03-07T08:53:12.088" v="3429"/>
          <ac:inkMkLst>
            <pc:docMk/>
            <pc:sldMk cId="3727423406" sldId="349"/>
            <ac:inkMk id="87" creationId="{F6923A0B-468D-4E02-952E-501CBEB26306}"/>
          </ac:inkMkLst>
        </pc:inkChg>
        <pc:inkChg chg="add del">
          <ac:chgData name="Viet Anh Nguyen" userId="b95f61ff061388d5" providerId="LiveId" clId="{365AB353-4AB0-48AF-A7AE-D4BD8981FA8C}" dt="2022-03-07T08:53:12.088" v="3429"/>
          <ac:inkMkLst>
            <pc:docMk/>
            <pc:sldMk cId="3727423406" sldId="349"/>
            <ac:inkMk id="88" creationId="{EE933B4E-8B49-493D-9627-31EDF74C4D29}"/>
          </ac:inkMkLst>
        </pc:inkChg>
        <pc:inkChg chg="add">
          <ac:chgData name="Viet Anh Nguyen" userId="b95f61ff061388d5" providerId="LiveId" clId="{365AB353-4AB0-48AF-A7AE-D4BD8981FA8C}" dt="2022-03-07T08:53:12.088" v="3429"/>
          <ac:inkMkLst>
            <pc:docMk/>
            <pc:sldMk cId="3727423406" sldId="349"/>
            <ac:inkMk id="89" creationId="{CE37463B-5BA5-46B4-B775-44184942F231}"/>
          </ac:inkMkLst>
        </pc:inkChg>
        <pc:inkChg chg="add del">
          <ac:chgData name="Viet Anh Nguyen" userId="b95f61ff061388d5" providerId="LiveId" clId="{365AB353-4AB0-48AF-A7AE-D4BD8981FA8C}" dt="2022-03-07T08:53:14.912" v="3432"/>
          <ac:inkMkLst>
            <pc:docMk/>
            <pc:sldMk cId="3727423406" sldId="349"/>
            <ac:inkMk id="90" creationId="{A00BE831-8DC1-40E4-9118-3762C80021D8}"/>
          </ac:inkMkLst>
        </pc:inkChg>
        <pc:inkChg chg="add del">
          <ac:chgData name="Viet Anh Nguyen" userId="b95f61ff061388d5" providerId="LiveId" clId="{365AB353-4AB0-48AF-A7AE-D4BD8981FA8C}" dt="2022-03-07T08:53:14.912" v="3432"/>
          <ac:inkMkLst>
            <pc:docMk/>
            <pc:sldMk cId="3727423406" sldId="349"/>
            <ac:inkMk id="91" creationId="{FFA4BFDE-50D0-4BA6-9A13-83ED466F54CA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92" creationId="{07C933C9-260B-47D3-A35E-FA9E0A87F34A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93" creationId="{4C6E3D51-08D9-4D9F-9593-846F46896E61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94" creationId="{ABA0DABF-142F-41D6-8127-07F60FCA8D99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95" creationId="{8B31A422-34C1-42B7-9088-6B9EF4B4D10E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96" creationId="{CC73BCB8-6A77-461D-AAC7-EA65E89E2F8B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97" creationId="{B61CB9AA-952B-4EB0-83D4-5EB9DC38A042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98" creationId="{3262EDDC-7C2D-4BC2-AFD1-E46D707F723D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99" creationId="{44D1BCA6-D2A7-4BEF-8CEF-BB8D9BA458DB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0" creationId="{D9714319-A4B1-43FB-AF1C-6DF93D67A845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1" creationId="{C8130A70-25C0-4B03-B646-D5F923F5115F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2" creationId="{1EB22298-E9AB-4568-BCC3-A53175F2F6CE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3" creationId="{5582BB53-635A-4D68-8940-389ED235F127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4" creationId="{2EE5DBCA-CF1F-48BC-84DF-40A8235E72C4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5" creationId="{E2E0DC77-2A09-4AD9-9908-B3905E7ACF3B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6" creationId="{9416F804-C003-4C30-8065-EFBDD9FE1F4C}"/>
          </ac:inkMkLst>
        </pc:inkChg>
        <pc:inkChg chg="add">
          <ac:chgData name="Viet Anh Nguyen" userId="b95f61ff061388d5" providerId="LiveId" clId="{365AB353-4AB0-48AF-A7AE-D4BD8981FA8C}" dt="2022-03-07T08:53:22.490" v="3447" actId="9405"/>
          <ac:inkMkLst>
            <pc:docMk/>
            <pc:sldMk cId="3727423406" sldId="349"/>
            <ac:inkMk id="107" creationId="{DFD0FBFD-70FE-4BEF-B52A-C37AD0610E44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08" creationId="{B5A88E57-4234-4688-BC68-11CFE2419003}"/>
          </ac:inkMkLst>
        </pc:inkChg>
        <pc:inkChg chg="add del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09" creationId="{EFA7DC99-DD88-44DA-A4A7-2CF0F0227A39}"/>
          </ac:inkMkLst>
        </pc:inkChg>
        <pc:inkChg chg="add">
          <ac:chgData name="Viet Anh Nguyen" userId="b95f61ff061388d5" providerId="LiveId" clId="{365AB353-4AB0-48AF-A7AE-D4BD8981FA8C}" dt="2022-03-07T08:53:23.102" v="3448"/>
          <ac:inkMkLst>
            <pc:docMk/>
            <pc:sldMk cId="3727423406" sldId="349"/>
            <ac:inkMk id="110" creationId="{F0DD8A5D-F7AB-4D60-81E7-F12C3D463C2D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1" creationId="{3A687622-A845-4521-8832-4AB63C863807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2" creationId="{ED6F8E25-06EC-4BE6-BDDF-4D59BBD24E51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3" creationId="{6FCB7FF8-EEC9-44C0-94E6-789AA0D466EE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4" creationId="{3C7CDA3E-E290-4E38-B212-EDCA6B062C0F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5" creationId="{C903B753-7886-47DC-BCA2-381269A02099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6" creationId="{0F90CFBC-EAFE-4080-8BF7-714358D08A4B}"/>
          </ac:inkMkLst>
        </pc:inkChg>
        <pc:inkChg chg="add del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7" creationId="{5E1A41F2-00BA-4C2F-9C90-F2921ECB32D8}"/>
          </ac:inkMkLst>
        </pc:inkChg>
        <pc:inkChg chg="add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8" creationId="{3B20D1AE-2D91-4647-A81E-0ADC91849393}"/>
          </ac:inkMkLst>
        </pc:inkChg>
        <pc:inkChg chg="add">
          <ac:chgData name="Viet Anh Nguyen" userId="b95f61ff061388d5" providerId="LiveId" clId="{365AB353-4AB0-48AF-A7AE-D4BD8981FA8C}" dt="2022-03-07T08:53:25.926" v="3456"/>
          <ac:inkMkLst>
            <pc:docMk/>
            <pc:sldMk cId="3727423406" sldId="349"/>
            <ac:inkMk id="119" creationId="{AE4A26A9-2004-4473-A23A-E8AD99E5FDA6}"/>
          </ac:inkMkLst>
        </pc:inkChg>
        <pc:inkChg chg="add del">
          <ac:chgData name="Viet Anh Nguyen" userId="b95f61ff061388d5" providerId="LiveId" clId="{365AB353-4AB0-48AF-A7AE-D4BD8981FA8C}" dt="2022-03-07T08:53:28.335" v="3462"/>
          <ac:inkMkLst>
            <pc:docMk/>
            <pc:sldMk cId="3727423406" sldId="349"/>
            <ac:inkMk id="120" creationId="{9E358D54-AA53-48D6-8F90-0BF6C01C250D}"/>
          </ac:inkMkLst>
        </pc:inkChg>
        <pc:inkChg chg="add del">
          <ac:chgData name="Viet Anh Nguyen" userId="b95f61ff061388d5" providerId="LiveId" clId="{365AB353-4AB0-48AF-A7AE-D4BD8981FA8C}" dt="2022-03-07T08:53:28.335" v="3462"/>
          <ac:inkMkLst>
            <pc:docMk/>
            <pc:sldMk cId="3727423406" sldId="349"/>
            <ac:inkMk id="121" creationId="{CAFA79CD-8C07-4383-BCB8-D388F901D474}"/>
          </ac:inkMkLst>
        </pc:inkChg>
        <pc:inkChg chg="add del">
          <ac:chgData name="Viet Anh Nguyen" userId="b95f61ff061388d5" providerId="LiveId" clId="{365AB353-4AB0-48AF-A7AE-D4BD8981FA8C}" dt="2022-03-07T08:53:28.335" v="3462"/>
          <ac:inkMkLst>
            <pc:docMk/>
            <pc:sldMk cId="3727423406" sldId="349"/>
            <ac:inkMk id="122" creationId="{B02CD245-CBA1-48E0-AB00-1810FCC1DFC7}"/>
          </ac:inkMkLst>
        </pc:inkChg>
        <pc:inkChg chg="add del">
          <ac:chgData name="Viet Anh Nguyen" userId="b95f61ff061388d5" providerId="LiveId" clId="{365AB353-4AB0-48AF-A7AE-D4BD8981FA8C}" dt="2022-03-07T08:53:28.335" v="3462"/>
          <ac:inkMkLst>
            <pc:docMk/>
            <pc:sldMk cId="3727423406" sldId="349"/>
            <ac:inkMk id="123" creationId="{5C2955D7-E982-4E5E-B5AA-C8F6C7569076}"/>
          </ac:inkMkLst>
        </pc:inkChg>
        <pc:inkChg chg="add del">
          <ac:chgData name="Viet Anh Nguyen" userId="b95f61ff061388d5" providerId="LiveId" clId="{365AB353-4AB0-48AF-A7AE-D4BD8981FA8C}" dt="2022-03-07T08:53:28.335" v="3462"/>
          <ac:inkMkLst>
            <pc:docMk/>
            <pc:sldMk cId="3727423406" sldId="349"/>
            <ac:inkMk id="124" creationId="{744944D1-1141-4E5A-BA94-5BBFD0D02BEF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25" creationId="{8B7500A7-D7F3-4131-932C-DD7798044C71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26" creationId="{7FFB3977-9024-4A66-B21A-5C4B2711AD11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27" creationId="{60147E1F-23AA-441C-8455-317BBE8D31E9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28" creationId="{6C53E66D-9950-48BE-8D47-E19AC019024A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29" creationId="{3726DACA-0616-42E0-8AEB-F05FF958B85E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0" creationId="{67348235-70A8-4EE8-B1FA-BEA16E8BF41A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1" creationId="{D361985C-8BE4-4B60-A426-BF0F68CDDA4E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2" creationId="{D07820F6-FFC1-4A05-92B8-3C596964F5B8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3" creationId="{2649F61E-3159-480E-ABFA-96E1D19FDE61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4" creationId="{5FB167CB-F3BA-4E19-88C0-7CA18B34A543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5" creationId="{BAC705CC-7237-469A-8D00-D13BB48B4A87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6" creationId="{6BD4D407-4260-4C48-A340-31ED9D815FC7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7" creationId="{EE31440A-D8EA-4F49-B6ED-F173461910E0}"/>
          </ac:inkMkLst>
        </pc:inkChg>
        <pc:inkChg chg="add del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8" creationId="{A86532E4-8934-45B3-87EB-C9029A7B52AB}"/>
          </ac:inkMkLst>
        </pc:inkChg>
        <pc:inkChg chg="add">
          <ac:chgData name="Viet Anh Nguyen" userId="b95f61ff061388d5" providerId="LiveId" clId="{365AB353-4AB0-48AF-A7AE-D4BD8981FA8C}" dt="2022-03-07T08:53:33.168" v="3476"/>
          <ac:inkMkLst>
            <pc:docMk/>
            <pc:sldMk cId="3727423406" sldId="349"/>
            <ac:inkMk id="139" creationId="{FA9E705E-07D9-4E5F-A2D8-F1442D832F2A}"/>
          </ac:inkMkLst>
        </pc:inkChg>
        <pc:inkChg chg="add del">
          <ac:chgData name="Viet Anh Nguyen" userId="b95f61ff061388d5" providerId="LiveId" clId="{365AB353-4AB0-48AF-A7AE-D4BD8981FA8C}" dt="2022-03-07T08:53:35.006" v="3480"/>
          <ac:inkMkLst>
            <pc:docMk/>
            <pc:sldMk cId="3727423406" sldId="349"/>
            <ac:inkMk id="140" creationId="{658FC0D5-DCDE-45E0-A37E-B1D8C9213DEF}"/>
          </ac:inkMkLst>
        </pc:inkChg>
        <pc:inkChg chg="add del">
          <ac:chgData name="Viet Anh Nguyen" userId="b95f61ff061388d5" providerId="LiveId" clId="{365AB353-4AB0-48AF-A7AE-D4BD8981FA8C}" dt="2022-03-07T08:53:35.006" v="3480"/>
          <ac:inkMkLst>
            <pc:docMk/>
            <pc:sldMk cId="3727423406" sldId="349"/>
            <ac:inkMk id="141" creationId="{C10F3C83-2CED-4C6E-9A1E-52A58692E706}"/>
          </ac:inkMkLst>
        </pc:inkChg>
        <pc:inkChg chg="add del">
          <ac:chgData name="Viet Anh Nguyen" userId="b95f61ff061388d5" providerId="LiveId" clId="{365AB353-4AB0-48AF-A7AE-D4BD8981FA8C}" dt="2022-03-07T08:53:35.006" v="3480"/>
          <ac:inkMkLst>
            <pc:docMk/>
            <pc:sldMk cId="3727423406" sldId="349"/>
            <ac:inkMk id="142" creationId="{68E18247-CABA-4752-A825-8CF33A25E6E2}"/>
          </ac:inkMkLst>
        </pc:inkChg>
        <pc:inkChg chg="add del">
          <ac:chgData name="Viet Anh Nguyen" userId="b95f61ff061388d5" providerId="LiveId" clId="{365AB353-4AB0-48AF-A7AE-D4BD8981FA8C}" dt="2022-03-07T08:53:37.294" v="3486"/>
          <ac:inkMkLst>
            <pc:docMk/>
            <pc:sldMk cId="3727423406" sldId="349"/>
            <ac:inkMk id="143" creationId="{B3E74FEC-7C07-4AA6-A386-DB7BE3A460BD}"/>
          </ac:inkMkLst>
        </pc:inkChg>
        <pc:inkChg chg="add del">
          <ac:chgData name="Viet Anh Nguyen" userId="b95f61ff061388d5" providerId="LiveId" clId="{365AB353-4AB0-48AF-A7AE-D4BD8981FA8C}" dt="2022-03-07T08:53:37.294" v="3486"/>
          <ac:inkMkLst>
            <pc:docMk/>
            <pc:sldMk cId="3727423406" sldId="349"/>
            <ac:inkMk id="144" creationId="{F11BE436-E57C-4530-8765-57D8FFEA17E9}"/>
          </ac:inkMkLst>
        </pc:inkChg>
        <pc:inkChg chg="add del">
          <ac:chgData name="Viet Anh Nguyen" userId="b95f61ff061388d5" providerId="LiveId" clId="{365AB353-4AB0-48AF-A7AE-D4BD8981FA8C}" dt="2022-03-07T08:53:37.294" v="3486"/>
          <ac:inkMkLst>
            <pc:docMk/>
            <pc:sldMk cId="3727423406" sldId="349"/>
            <ac:inkMk id="145" creationId="{51F7EE4B-FB83-4B29-9DFA-360201621C61}"/>
          </ac:inkMkLst>
        </pc:inkChg>
        <pc:inkChg chg="add del">
          <ac:chgData name="Viet Anh Nguyen" userId="b95f61ff061388d5" providerId="LiveId" clId="{365AB353-4AB0-48AF-A7AE-D4BD8981FA8C}" dt="2022-03-07T08:53:37.294" v="3486"/>
          <ac:inkMkLst>
            <pc:docMk/>
            <pc:sldMk cId="3727423406" sldId="349"/>
            <ac:inkMk id="146" creationId="{0C653CC3-CBE5-4763-9498-2DC810D146D7}"/>
          </ac:inkMkLst>
        </pc:inkChg>
        <pc:inkChg chg="add del">
          <ac:chgData name="Viet Anh Nguyen" userId="b95f61ff061388d5" providerId="LiveId" clId="{365AB353-4AB0-48AF-A7AE-D4BD8981FA8C}" dt="2022-03-07T08:53:37.294" v="3486"/>
          <ac:inkMkLst>
            <pc:docMk/>
            <pc:sldMk cId="3727423406" sldId="349"/>
            <ac:inkMk id="147" creationId="{01151CE0-17A0-4619-874C-1250F41AB50A}"/>
          </ac:inkMkLst>
        </pc:inkChg>
        <pc:inkChg chg="add del">
          <ac:chgData name="Viet Anh Nguyen" userId="b95f61ff061388d5" providerId="LiveId" clId="{365AB353-4AB0-48AF-A7AE-D4BD8981FA8C}" dt="2022-03-07T08:53:37.294" v="3486"/>
          <ac:inkMkLst>
            <pc:docMk/>
            <pc:sldMk cId="3727423406" sldId="349"/>
            <ac:inkMk id="148" creationId="{158BF98C-5498-41D4-96E0-4E0EE5C7D155}"/>
          </ac:inkMkLst>
        </pc:inkChg>
        <pc:inkChg chg="add del">
          <ac:chgData name="Viet Anh Nguyen" userId="b95f61ff061388d5" providerId="LiveId" clId="{365AB353-4AB0-48AF-A7AE-D4BD8981FA8C}" dt="2022-03-07T08:53:39.508" v="3492"/>
          <ac:inkMkLst>
            <pc:docMk/>
            <pc:sldMk cId="3727423406" sldId="349"/>
            <ac:inkMk id="149" creationId="{B316D029-0946-47B9-84AE-396BA67C73C6}"/>
          </ac:inkMkLst>
        </pc:inkChg>
        <pc:inkChg chg="add del">
          <ac:chgData name="Viet Anh Nguyen" userId="b95f61ff061388d5" providerId="LiveId" clId="{365AB353-4AB0-48AF-A7AE-D4BD8981FA8C}" dt="2022-03-07T08:53:39.508" v="3492"/>
          <ac:inkMkLst>
            <pc:docMk/>
            <pc:sldMk cId="3727423406" sldId="349"/>
            <ac:inkMk id="150" creationId="{095D66C4-7FBD-4071-9E3A-508089BB1427}"/>
          </ac:inkMkLst>
        </pc:inkChg>
        <pc:inkChg chg="add del">
          <ac:chgData name="Viet Anh Nguyen" userId="b95f61ff061388d5" providerId="LiveId" clId="{365AB353-4AB0-48AF-A7AE-D4BD8981FA8C}" dt="2022-03-07T08:53:39.508" v="3492"/>
          <ac:inkMkLst>
            <pc:docMk/>
            <pc:sldMk cId="3727423406" sldId="349"/>
            <ac:inkMk id="151" creationId="{2384B9D9-13AB-4AFE-AB9C-CD1277BE2C6A}"/>
          </ac:inkMkLst>
        </pc:inkChg>
        <pc:inkChg chg="add del">
          <ac:chgData name="Viet Anh Nguyen" userId="b95f61ff061388d5" providerId="LiveId" clId="{365AB353-4AB0-48AF-A7AE-D4BD8981FA8C}" dt="2022-03-07T08:53:39.508" v="3492"/>
          <ac:inkMkLst>
            <pc:docMk/>
            <pc:sldMk cId="3727423406" sldId="349"/>
            <ac:inkMk id="152" creationId="{2E3ACD3A-6153-4989-B5B6-F67C2C258C1D}"/>
          </ac:inkMkLst>
        </pc:inkChg>
        <pc:inkChg chg="add del">
          <ac:chgData name="Viet Anh Nguyen" userId="b95f61ff061388d5" providerId="LiveId" clId="{365AB353-4AB0-48AF-A7AE-D4BD8981FA8C}" dt="2022-03-07T08:53:39.508" v="3492"/>
          <ac:inkMkLst>
            <pc:docMk/>
            <pc:sldMk cId="3727423406" sldId="349"/>
            <ac:inkMk id="153" creationId="{5F06AD63-91F2-435C-BF08-A9AD8E26EAEB}"/>
          </ac:inkMkLst>
        </pc:inkChg>
        <pc:inkChg chg="add del">
          <ac:chgData name="Viet Anh Nguyen" userId="b95f61ff061388d5" providerId="LiveId" clId="{365AB353-4AB0-48AF-A7AE-D4BD8981FA8C}" dt="2022-03-07T08:53:39.508" v="3492"/>
          <ac:inkMkLst>
            <pc:docMk/>
            <pc:sldMk cId="3727423406" sldId="349"/>
            <ac:inkMk id="154" creationId="{1B8202D1-871D-4FF6-AB92-8578D2B72638}"/>
          </ac:inkMkLst>
        </pc:inkChg>
        <pc:inkChg chg="add">
          <ac:chgData name="Viet Anh Nguyen" userId="b95f61ff061388d5" providerId="LiveId" clId="{365AB353-4AB0-48AF-A7AE-D4BD8981FA8C}" dt="2022-03-07T08:53:39.508" v="3492"/>
          <ac:inkMkLst>
            <pc:docMk/>
            <pc:sldMk cId="3727423406" sldId="349"/>
            <ac:inkMk id="155" creationId="{F4D67B1D-5149-4CA7-A13E-C2C076448A23}"/>
          </ac:inkMkLst>
        </pc:inkChg>
        <pc:inkChg chg="add del">
          <ac:chgData name="Viet Anh Nguyen" userId="b95f61ff061388d5" providerId="LiveId" clId="{365AB353-4AB0-48AF-A7AE-D4BD8981FA8C}" dt="2022-03-07T08:53:41.203" v="3499"/>
          <ac:inkMkLst>
            <pc:docMk/>
            <pc:sldMk cId="3727423406" sldId="349"/>
            <ac:inkMk id="156" creationId="{F1CEEA15-B443-41F1-96DE-D2DBABEBA3D8}"/>
          </ac:inkMkLst>
        </pc:inkChg>
        <pc:inkChg chg="add del">
          <ac:chgData name="Viet Anh Nguyen" userId="b95f61ff061388d5" providerId="LiveId" clId="{365AB353-4AB0-48AF-A7AE-D4BD8981FA8C}" dt="2022-03-07T08:53:41.203" v="3499"/>
          <ac:inkMkLst>
            <pc:docMk/>
            <pc:sldMk cId="3727423406" sldId="349"/>
            <ac:inkMk id="157" creationId="{5EA112E1-D017-4E4A-AE02-12C8E51DBA23}"/>
          </ac:inkMkLst>
        </pc:inkChg>
        <pc:inkChg chg="add del">
          <ac:chgData name="Viet Anh Nguyen" userId="b95f61ff061388d5" providerId="LiveId" clId="{365AB353-4AB0-48AF-A7AE-D4BD8981FA8C}" dt="2022-03-07T08:53:41.203" v="3499"/>
          <ac:inkMkLst>
            <pc:docMk/>
            <pc:sldMk cId="3727423406" sldId="349"/>
            <ac:inkMk id="158" creationId="{FF4A694E-7D3F-46CF-89E9-0505EC25D421}"/>
          </ac:inkMkLst>
        </pc:inkChg>
        <pc:inkChg chg="add del">
          <ac:chgData name="Viet Anh Nguyen" userId="b95f61ff061388d5" providerId="LiveId" clId="{365AB353-4AB0-48AF-A7AE-D4BD8981FA8C}" dt="2022-03-07T08:53:41.203" v="3499"/>
          <ac:inkMkLst>
            <pc:docMk/>
            <pc:sldMk cId="3727423406" sldId="349"/>
            <ac:inkMk id="159" creationId="{D55E6929-888E-4D37-9D0B-405C502FD86F}"/>
          </ac:inkMkLst>
        </pc:inkChg>
        <pc:inkChg chg="add del">
          <ac:chgData name="Viet Anh Nguyen" userId="b95f61ff061388d5" providerId="LiveId" clId="{365AB353-4AB0-48AF-A7AE-D4BD8981FA8C}" dt="2022-03-07T08:53:41.203" v="3499"/>
          <ac:inkMkLst>
            <pc:docMk/>
            <pc:sldMk cId="3727423406" sldId="349"/>
            <ac:inkMk id="160" creationId="{4FDC4C48-03DF-4D0F-999E-9ACDC8BB180C}"/>
          </ac:inkMkLst>
        </pc:inkChg>
        <pc:inkChg chg="add del">
          <ac:chgData name="Viet Anh Nguyen" userId="b95f61ff061388d5" providerId="LiveId" clId="{365AB353-4AB0-48AF-A7AE-D4BD8981FA8C}" dt="2022-03-07T08:53:41.203" v="3499"/>
          <ac:inkMkLst>
            <pc:docMk/>
            <pc:sldMk cId="3727423406" sldId="349"/>
            <ac:inkMk id="161" creationId="{88F63822-2D85-458A-982B-50D40C0CB8E3}"/>
          </ac:inkMkLst>
        </pc:inkChg>
        <pc:inkChg chg="add">
          <ac:chgData name="Viet Anh Nguyen" userId="b95f61ff061388d5" providerId="LiveId" clId="{365AB353-4AB0-48AF-A7AE-D4BD8981FA8C}" dt="2022-03-07T08:53:41.203" v="3499"/>
          <ac:inkMkLst>
            <pc:docMk/>
            <pc:sldMk cId="3727423406" sldId="349"/>
            <ac:inkMk id="162" creationId="{4A9E82F4-A2DA-41A0-9B52-EA18FD0E306A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08:54:29.050" v="3533"/>
        <pc:sldMkLst>
          <pc:docMk/>
          <pc:sldMk cId="3079773611" sldId="350"/>
        </pc:sldMkLst>
        <pc:spChg chg="del">
          <ac:chgData name="Viet Anh Nguyen" userId="b95f61ff061388d5" providerId="LiveId" clId="{365AB353-4AB0-48AF-A7AE-D4BD8981FA8C}" dt="2022-03-07T08:54:11.015" v="3501" actId="700"/>
          <ac:spMkLst>
            <pc:docMk/>
            <pc:sldMk cId="3079773611" sldId="350"/>
            <ac:spMk id="2" creationId="{8536DF80-2FE5-48AF-94DE-C422E3A25E19}"/>
          </ac:spMkLst>
        </pc:spChg>
        <pc:spChg chg="del">
          <ac:chgData name="Viet Anh Nguyen" userId="b95f61ff061388d5" providerId="LiveId" clId="{365AB353-4AB0-48AF-A7AE-D4BD8981FA8C}" dt="2022-03-07T08:54:11.015" v="3501" actId="700"/>
          <ac:spMkLst>
            <pc:docMk/>
            <pc:sldMk cId="3079773611" sldId="350"/>
            <ac:spMk id="3" creationId="{27E144E8-AF3C-4950-A8F1-6752D7F28659}"/>
          </ac:spMkLst>
        </pc:sp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4" creationId="{468717CB-CE43-4521-98A4-5111ED2C66A0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5" creationId="{0705FFC8-24C7-475A-ADC0-F52476F3E8EB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6" creationId="{17E808C4-2AA9-479A-A2C3-BC4D698965F9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7" creationId="{E0F6A388-9DD4-49BD-8E1C-B97C8A25E8D5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8" creationId="{FF7C7009-0182-4CFF-8304-49C4B05B82BE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9" creationId="{24030045-47C3-4305-B6D1-A5FCB0DB528C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10" creationId="{FB72D1CE-C72D-4E6D-88FD-62753F610A63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11" creationId="{73B54E69-ECD7-4B75-ACEB-64EE52FE59E7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12" creationId="{FE986869-93DC-4563-8BB1-2800056967CD}"/>
          </ac:inkMkLst>
        </pc:inkChg>
        <pc:inkChg chg="add del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13" creationId="{55233AAE-A6CE-495C-829A-7CD5113E9D70}"/>
          </ac:inkMkLst>
        </pc:inkChg>
        <pc:inkChg chg="add del">
          <ac:chgData name="Viet Anh Nguyen" userId="b95f61ff061388d5" providerId="LiveId" clId="{365AB353-4AB0-48AF-A7AE-D4BD8981FA8C}" dt="2022-03-07T08:54:23.776" v="3518"/>
          <ac:inkMkLst>
            <pc:docMk/>
            <pc:sldMk cId="3079773611" sldId="350"/>
            <ac:inkMk id="14" creationId="{57863FD5-9781-455B-B657-C27B0528DF7B}"/>
          </ac:inkMkLst>
        </pc:inkChg>
        <pc:inkChg chg="add">
          <ac:chgData name="Viet Anh Nguyen" userId="b95f61ff061388d5" providerId="LiveId" clId="{365AB353-4AB0-48AF-A7AE-D4BD8981FA8C}" dt="2022-03-07T08:54:20.844" v="3512"/>
          <ac:inkMkLst>
            <pc:docMk/>
            <pc:sldMk cId="3079773611" sldId="350"/>
            <ac:inkMk id="15" creationId="{E1D5BBAD-E7DC-4D99-848D-2AB8D807C430}"/>
          </ac:inkMkLst>
        </pc:inkChg>
        <pc:inkChg chg="add del">
          <ac:chgData name="Viet Anh Nguyen" userId="b95f61ff061388d5" providerId="LiveId" clId="{365AB353-4AB0-48AF-A7AE-D4BD8981FA8C}" dt="2022-03-07T08:54:23.776" v="3518"/>
          <ac:inkMkLst>
            <pc:docMk/>
            <pc:sldMk cId="3079773611" sldId="350"/>
            <ac:inkMk id="16" creationId="{65190206-8563-4D97-A914-30F6BE955F84}"/>
          </ac:inkMkLst>
        </pc:inkChg>
        <pc:inkChg chg="add del">
          <ac:chgData name="Viet Anh Nguyen" userId="b95f61ff061388d5" providerId="LiveId" clId="{365AB353-4AB0-48AF-A7AE-D4BD8981FA8C}" dt="2022-03-07T08:54:23.776" v="3518"/>
          <ac:inkMkLst>
            <pc:docMk/>
            <pc:sldMk cId="3079773611" sldId="350"/>
            <ac:inkMk id="17" creationId="{66E7E95B-D609-4C65-A167-E9D2C8F05584}"/>
          </ac:inkMkLst>
        </pc:inkChg>
        <pc:inkChg chg="add del">
          <ac:chgData name="Viet Anh Nguyen" userId="b95f61ff061388d5" providerId="LiveId" clId="{365AB353-4AB0-48AF-A7AE-D4BD8981FA8C}" dt="2022-03-07T08:54:23.776" v="3518"/>
          <ac:inkMkLst>
            <pc:docMk/>
            <pc:sldMk cId="3079773611" sldId="350"/>
            <ac:inkMk id="18" creationId="{F8DC2CAD-9650-4EB8-9352-9C08ACA4C6DA}"/>
          </ac:inkMkLst>
        </pc:inkChg>
        <pc:inkChg chg="add del">
          <ac:chgData name="Viet Anh Nguyen" userId="b95f61ff061388d5" providerId="LiveId" clId="{365AB353-4AB0-48AF-A7AE-D4BD8981FA8C}" dt="2022-03-07T08:54:23.776" v="3518"/>
          <ac:inkMkLst>
            <pc:docMk/>
            <pc:sldMk cId="3079773611" sldId="350"/>
            <ac:inkMk id="19" creationId="{19E1CEF3-C0A9-4162-9E82-C2ACABBD9A9C}"/>
          </ac:inkMkLst>
        </pc:inkChg>
        <pc:inkChg chg="add del">
          <ac:chgData name="Viet Anh Nguyen" userId="b95f61ff061388d5" providerId="LiveId" clId="{365AB353-4AB0-48AF-A7AE-D4BD8981FA8C}" dt="2022-03-07T08:54:23.776" v="3518"/>
          <ac:inkMkLst>
            <pc:docMk/>
            <pc:sldMk cId="3079773611" sldId="350"/>
            <ac:inkMk id="20" creationId="{4C4E0975-825A-432D-830D-F82866047198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1" creationId="{5EF6EED3-F2C0-45DB-AEAF-917C563663DF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2" creationId="{F4654BD8-2DD8-4EE3-B6DB-D0A9D2ED4241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3" creationId="{B8DFA0AE-B397-4C3B-BB9F-D85AE2D5AF26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4" creationId="{CBCB155E-6375-47EC-A0A9-29E29274CECF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5" creationId="{97EB931B-398C-4B25-A9E3-827888D8B2D0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6" creationId="{802EDDB7-D5DD-4134-A217-039664EEFA34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7" creationId="{A70D24B9-31E4-45AF-AA74-AA90815CF623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8" creationId="{3F59B43F-620D-4E4A-A71C-AE8DCA33BC85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29" creationId="{47365DB7-D7EF-4CAB-9D55-3F58A5CEFD2A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30" creationId="{1ECC5350-E3CD-4F93-9E4D-F8B68F61E923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31" creationId="{8D2DC870-17CC-4BD2-B2DB-F0D250887B82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32" creationId="{E323D88A-7187-4457-8D09-E04E6ADE3BC1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33" creationId="{93F486F2-6B81-4F98-B061-A3A878EA8DC9}"/>
          </ac:inkMkLst>
        </pc:inkChg>
        <pc:inkChg chg="add del">
          <ac:chgData name="Viet Anh Nguyen" userId="b95f61ff061388d5" providerId="LiveId" clId="{365AB353-4AB0-48AF-A7AE-D4BD8981FA8C}" dt="2022-03-07T08:54:27.878" v="3530"/>
          <ac:inkMkLst>
            <pc:docMk/>
            <pc:sldMk cId="3079773611" sldId="350"/>
            <ac:inkMk id="34" creationId="{39BD2203-9651-444A-BE6B-AA42512F90ED}"/>
          </ac:inkMkLst>
        </pc:inkChg>
        <pc:inkChg chg="add del">
          <ac:chgData name="Viet Anh Nguyen" userId="b95f61ff061388d5" providerId="LiveId" clId="{365AB353-4AB0-48AF-A7AE-D4BD8981FA8C}" dt="2022-03-07T08:54:29.050" v="3533"/>
          <ac:inkMkLst>
            <pc:docMk/>
            <pc:sldMk cId="3079773611" sldId="350"/>
            <ac:inkMk id="35" creationId="{77551310-6E4D-460E-80EE-17B41E6801EF}"/>
          </ac:inkMkLst>
        </pc:inkChg>
        <pc:inkChg chg="add del">
          <ac:chgData name="Viet Anh Nguyen" userId="b95f61ff061388d5" providerId="LiveId" clId="{365AB353-4AB0-48AF-A7AE-D4BD8981FA8C}" dt="2022-03-07T08:54:29.050" v="3533"/>
          <ac:inkMkLst>
            <pc:docMk/>
            <pc:sldMk cId="3079773611" sldId="350"/>
            <ac:inkMk id="36" creationId="{37451764-67BA-4ABD-848D-EB29A93FFC24}"/>
          </ac:inkMkLst>
        </pc:inkChg>
        <pc:inkChg chg="add del">
          <ac:chgData name="Viet Anh Nguyen" userId="b95f61ff061388d5" providerId="LiveId" clId="{365AB353-4AB0-48AF-A7AE-D4BD8981FA8C}" dt="2022-03-07T08:54:29.050" v="3533"/>
          <ac:inkMkLst>
            <pc:docMk/>
            <pc:sldMk cId="3079773611" sldId="350"/>
            <ac:inkMk id="37" creationId="{F2B70BA9-D72F-45AE-99C9-E8CF7788F5B1}"/>
          </ac:inkMkLst>
        </pc:inkChg>
        <pc:inkChg chg="add">
          <ac:chgData name="Viet Anh Nguyen" userId="b95f61ff061388d5" providerId="LiveId" clId="{365AB353-4AB0-48AF-A7AE-D4BD8981FA8C}" dt="2022-03-07T08:54:29.050" v="3533"/>
          <ac:inkMkLst>
            <pc:docMk/>
            <pc:sldMk cId="3079773611" sldId="350"/>
            <ac:inkMk id="38" creationId="{297843E0-E0AF-4082-8C8A-6C919B549BCB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10:23:19.993" v="3732"/>
        <pc:sldMkLst>
          <pc:docMk/>
          <pc:sldMk cId="3693581856" sldId="351"/>
        </pc:sldMkLst>
        <pc:spChg chg="del">
          <ac:chgData name="Viet Anh Nguyen" userId="b95f61ff061388d5" providerId="LiveId" clId="{365AB353-4AB0-48AF-A7AE-D4BD8981FA8C}" dt="2022-03-07T10:21:00.263" v="3552" actId="700"/>
          <ac:spMkLst>
            <pc:docMk/>
            <pc:sldMk cId="3693581856" sldId="351"/>
            <ac:spMk id="2" creationId="{F7066F0B-5A56-476D-AB09-2AFF8DF1ECC4}"/>
          </ac:spMkLst>
        </pc:spChg>
        <pc:spChg chg="del">
          <ac:chgData name="Viet Anh Nguyen" userId="b95f61ff061388d5" providerId="LiveId" clId="{365AB353-4AB0-48AF-A7AE-D4BD8981FA8C}" dt="2022-03-07T10:21:00.263" v="3552" actId="700"/>
          <ac:spMkLst>
            <pc:docMk/>
            <pc:sldMk cId="3693581856" sldId="351"/>
            <ac:spMk id="3" creationId="{C4CADE45-2DEE-49B0-8A1F-2C87BF1EDAEA}"/>
          </ac:spMkLst>
        </pc:sp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4" creationId="{67263681-764E-4513-8C8C-703D498530E2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5" creationId="{DB8435B6-A6F4-4A64-8DD6-A23DD204FC8A}"/>
          </ac:inkMkLst>
        </pc:inkChg>
        <pc:inkChg chg="add">
          <ac:chgData name="Viet Anh Nguyen" userId="b95f61ff061388d5" providerId="LiveId" clId="{365AB353-4AB0-48AF-A7AE-D4BD8981FA8C}" dt="2022-03-07T10:21:11.548" v="3555" actId="9405"/>
          <ac:inkMkLst>
            <pc:docMk/>
            <pc:sldMk cId="3693581856" sldId="351"/>
            <ac:inkMk id="6" creationId="{EA4B996D-7C33-4D35-8A65-FA5917B7A61E}"/>
          </ac:inkMkLst>
        </pc:inkChg>
        <pc:inkChg chg="add">
          <ac:chgData name="Viet Anh Nguyen" userId="b95f61ff061388d5" providerId="LiveId" clId="{365AB353-4AB0-48AF-A7AE-D4BD8981FA8C}" dt="2022-03-07T10:21:11.750" v="3556" actId="9405"/>
          <ac:inkMkLst>
            <pc:docMk/>
            <pc:sldMk cId="3693581856" sldId="351"/>
            <ac:inkMk id="7" creationId="{1FCD8A05-F311-446A-AB7C-50B4A50D1CEC}"/>
          </ac:inkMkLst>
        </pc:inkChg>
        <pc:inkChg chg="add">
          <ac:chgData name="Viet Anh Nguyen" userId="b95f61ff061388d5" providerId="LiveId" clId="{365AB353-4AB0-48AF-A7AE-D4BD8981FA8C}" dt="2022-03-07T10:21:11.894" v="3557" actId="9405"/>
          <ac:inkMkLst>
            <pc:docMk/>
            <pc:sldMk cId="3693581856" sldId="351"/>
            <ac:inkMk id="8" creationId="{2D9F228A-8109-4515-86F6-CC4D896D05FF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9" creationId="{A5769ACD-7858-45E4-9C40-C06CC042C542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0" creationId="{80BC3BDB-A34E-4F54-85CB-47E9AF9EA2A6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1" creationId="{65B375FA-1C64-4A8C-9892-27993451E059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2" creationId="{BF85C06B-8A53-4936-BB4E-02B13CB384FC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3" creationId="{BC3BD1B9-2D6D-4784-BC19-6F78EAF18E2A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4" creationId="{2B4B0B8B-52F9-4E67-8444-BC25FA8A932B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5" creationId="{802B9192-AB17-4204-8E39-2AAB0E4493D4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6" creationId="{8025EDD3-164B-41F5-BEC9-DD2CC6FD6A20}"/>
          </ac:inkMkLst>
        </pc:inkChg>
        <pc:inkChg chg="add del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7" creationId="{507FA262-5AC7-4CAA-A56B-EB670EF86964}"/>
          </ac:inkMkLst>
        </pc:inkChg>
        <pc:inkChg chg="add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8" creationId="{DA59DCF4-BC02-4C65-AF5B-1E7491E53729}"/>
          </ac:inkMkLst>
        </pc:inkChg>
        <pc:inkChg chg="add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19" creationId="{7DF6F3C6-BF1D-4B44-B127-4A0DF22E3172}"/>
          </ac:inkMkLst>
        </pc:inkChg>
        <pc:inkChg chg="add">
          <ac:chgData name="Viet Anh Nguyen" userId="b95f61ff061388d5" providerId="LiveId" clId="{365AB353-4AB0-48AF-A7AE-D4BD8981FA8C}" dt="2022-03-07T10:21:15.442" v="3567"/>
          <ac:inkMkLst>
            <pc:docMk/>
            <pc:sldMk cId="3693581856" sldId="351"/>
            <ac:inkMk id="20" creationId="{83F125AE-FD90-43CF-8CFA-F5B916A39FA3}"/>
          </ac:inkMkLst>
        </pc:inkChg>
        <pc:inkChg chg="add del">
          <ac:chgData name="Viet Anh Nguyen" userId="b95f61ff061388d5" providerId="LiveId" clId="{365AB353-4AB0-48AF-A7AE-D4BD8981FA8C}" dt="2022-03-07T10:21:17.072" v="3570"/>
          <ac:inkMkLst>
            <pc:docMk/>
            <pc:sldMk cId="3693581856" sldId="351"/>
            <ac:inkMk id="21" creationId="{F6D02809-5C8E-492D-89B8-82ADF93A2BFC}"/>
          </ac:inkMkLst>
        </pc:inkChg>
        <pc:inkChg chg="add del">
          <ac:chgData name="Viet Anh Nguyen" userId="b95f61ff061388d5" providerId="LiveId" clId="{365AB353-4AB0-48AF-A7AE-D4BD8981FA8C}" dt="2022-03-07T10:21:17.072" v="3570"/>
          <ac:inkMkLst>
            <pc:docMk/>
            <pc:sldMk cId="3693581856" sldId="351"/>
            <ac:inkMk id="22" creationId="{8661B18B-A439-471D-9830-7D0E7EDB51C8}"/>
          </ac:inkMkLst>
        </pc:inkChg>
        <pc:inkChg chg="add">
          <ac:chgData name="Viet Anh Nguyen" userId="b95f61ff061388d5" providerId="LiveId" clId="{365AB353-4AB0-48AF-A7AE-D4BD8981FA8C}" dt="2022-03-07T10:21:17.072" v="3570"/>
          <ac:inkMkLst>
            <pc:docMk/>
            <pc:sldMk cId="3693581856" sldId="351"/>
            <ac:inkMk id="23" creationId="{18E0F3EB-84AD-4FA6-9D4F-9D9A8768BCF5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24" creationId="{3F186E5E-E6C6-44EB-9115-B838F02F111E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25" creationId="{50E475B4-61EB-4BBE-B7BB-7FB8F8D4EAC2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26" creationId="{AEFF0AF6-E365-4CC7-9AE5-F6CE5D26F5CD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27" creationId="{D2D32AE5-3852-431E-BE52-6187ABB301F0}"/>
          </ac:inkMkLst>
        </pc:inkChg>
        <pc:inkChg chg="add">
          <ac:chgData name="Viet Anh Nguyen" userId="b95f61ff061388d5" providerId="LiveId" clId="{365AB353-4AB0-48AF-A7AE-D4BD8981FA8C}" dt="2022-03-07T10:21:18.247" v="3575" actId="9405"/>
          <ac:inkMkLst>
            <pc:docMk/>
            <pc:sldMk cId="3693581856" sldId="351"/>
            <ac:inkMk id="28" creationId="{B796155F-9640-4C89-BE01-C5218266B12D}"/>
          </ac:inkMkLst>
        </pc:inkChg>
        <pc:inkChg chg="add">
          <ac:chgData name="Viet Anh Nguyen" userId="b95f61ff061388d5" providerId="LiveId" clId="{365AB353-4AB0-48AF-A7AE-D4BD8981FA8C}" dt="2022-03-07T10:21:18.387" v="3576" actId="9405"/>
          <ac:inkMkLst>
            <pc:docMk/>
            <pc:sldMk cId="3693581856" sldId="351"/>
            <ac:inkMk id="29" creationId="{0E9FD964-7348-4CAA-9728-48863AB19FC7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0" creationId="{1FEBC48B-1DDC-4491-B665-BAD34B657738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1" creationId="{9B72FFB8-9B05-434C-98E6-C52DA201DDF6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2" creationId="{077E776F-787C-4DFD-9E20-98D14614ADB2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3" creationId="{8A829CD1-3861-4808-B245-47A33BDE3961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4" creationId="{40DE66D5-2720-48E3-8DCF-4477C59D1E1F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5" creationId="{B72B06E4-ECFD-4402-98E3-76A12037B244}"/>
          </ac:inkMkLst>
        </pc:inkChg>
        <pc:inkChg chg="add del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6" creationId="{F170CC5A-FAF6-4A60-8AA1-2C93EA264174}"/>
          </ac:inkMkLst>
        </pc:inkChg>
        <pc:inkChg chg="add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7" creationId="{473C03F7-A00E-4CB8-8FB1-A11D3EC47F7E}"/>
          </ac:inkMkLst>
        </pc:inkChg>
        <pc:inkChg chg="add">
          <ac:chgData name="Viet Anh Nguyen" userId="b95f61ff061388d5" providerId="LiveId" clId="{365AB353-4AB0-48AF-A7AE-D4BD8981FA8C}" dt="2022-03-07T10:21:21.327" v="3583"/>
          <ac:inkMkLst>
            <pc:docMk/>
            <pc:sldMk cId="3693581856" sldId="351"/>
            <ac:inkMk id="38" creationId="{C48A60C5-002A-4F72-8A38-AA6E942E51EA}"/>
          </ac:inkMkLst>
        </pc:inkChg>
        <pc:inkChg chg="add del">
          <ac:chgData name="Viet Anh Nguyen" userId="b95f61ff061388d5" providerId="LiveId" clId="{365AB353-4AB0-48AF-A7AE-D4BD8981FA8C}" dt="2022-03-07T10:21:22.547" v="3587"/>
          <ac:inkMkLst>
            <pc:docMk/>
            <pc:sldMk cId="3693581856" sldId="351"/>
            <ac:inkMk id="39" creationId="{BC94EF08-C95D-46B2-AC27-99FC65A363DA}"/>
          </ac:inkMkLst>
        </pc:inkChg>
        <pc:inkChg chg="add del">
          <ac:chgData name="Viet Anh Nguyen" userId="b95f61ff061388d5" providerId="LiveId" clId="{365AB353-4AB0-48AF-A7AE-D4BD8981FA8C}" dt="2022-03-07T10:21:22.547" v="3587"/>
          <ac:inkMkLst>
            <pc:docMk/>
            <pc:sldMk cId="3693581856" sldId="351"/>
            <ac:inkMk id="40" creationId="{75D08884-119E-4F15-9C2A-7AD93A5D73B9}"/>
          </ac:inkMkLst>
        </pc:inkChg>
        <pc:inkChg chg="add del">
          <ac:chgData name="Viet Anh Nguyen" userId="b95f61ff061388d5" providerId="LiveId" clId="{365AB353-4AB0-48AF-A7AE-D4BD8981FA8C}" dt="2022-03-07T10:21:22.547" v="3587"/>
          <ac:inkMkLst>
            <pc:docMk/>
            <pc:sldMk cId="3693581856" sldId="351"/>
            <ac:inkMk id="41" creationId="{83AA023A-46BF-4D31-A592-90997ECC3665}"/>
          </ac:inkMkLst>
        </pc:inkChg>
        <pc:inkChg chg="add del">
          <ac:chgData name="Viet Anh Nguyen" userId="b95f61ff061388d5" providerId="LiveId" clId="{365AB353-4AB0-48AF-A7AE-D4BD8981FA8C}" dt="2022-03-07T10:21:24.729" v="3593"/>
          <ac:inkMkLst>
            <pc:docMk/>
            <pc:sldMk cId="3693581856" sldId="351"/>
            <ac:inkMk id="42" creationId="{D726A241-D6FF-40A3-BEA7-37528E4E5BDA}"/>
          </ac:inkMkLst>
        </pc:inkChg>
        <pc:inkChg chg="add del">
          <ac:chgData name="Viet Anh Nguyen" userId="b95f61ff061388d5" providerId="LiveId" clId="{365AB353-4AB0-48AF-A7AE-D4BD8981FA8C}" dt="2022-03-07T10:21:24.729" v="3593"/>
          <ac:inkMkLst>
            <pc:docMk/>
            <pc:sldMk cId="3693581856" sldId="351"/>
            <ac:inkMk id="43" creationId="{606A718B-2686-4850-AD35-A3141CD05176}"/>
          </ac:inkMkLst>
        </pc:inkChg>
        <pc:inkChg chg="add del">
          <ac:chgData name="Viet Anh Nguyen" userId="b95f61ff061388d5" providerId="LiveId" clId="{365AB353-4AB0-48AF-A7AE-D4BD8981FA8C}" dt="2022-03-07T10:21:24.729" v="3593"/>
          <ac:inkMkLst>
            <pc:docMk/>
            <pc:sldMk cId="3693581856" sldId="351"/>
            <ac:inkMk id="44" creationId="{E85EAD86-FC3B-4857-95B7-1F45D42E5DB3}"/>
          </ac:inkMkLst>
        </pc:inkChg>
        <pc:inkChg chg="add del">
          <ac:chgData name="Viet Anh Nguyen" userId="b95f61ff061388d5" providerId="LiveId" clId="{365AB353-4AB0-48AF-A7AE-D4BD8981FA8C}" dt="2022-03-07T10:21:24.729" v="3593"/>
          <ac:inkMkLst>
            <pc:docMk/>
            <pc:sldMk cId="3693581856" sldId="351"/>
            <ac:inkMk id="45" creationId="{6608AFEF-C05B-4F3E-B416-5E8F9552EDFB}"/>
          </ac:inkMkLst>
        </pc:inkChg>
        <pc:inkChg chg="add del">
          <ac:chgData name="Viet Anh Nguyen" userId="b95f61ff061388d5" providerId="LiveId" clId="{365AB353-4AB0-48AF-A7AE-D4BD8981FA8C}" dt="2022-03-07T10:21:24.729" v="3593"/>
          <ac:inkMkLst>
            <pc:docMk/>
            <pc:sldMk cId="3693581856" sldId="351"/>
            <ac:inkMk id="46" creationId="{4D3D32B6-D4D4-46A0-942B-A2664136A121}"/>
          </ac:inkMkLst>
        </pc:inkChg>
        <pc:inkChg chg="add del">
          <ac:chgData name="Viet Anh Nguyen" userId="b95f61ff061388d5" providerId="LiveId" clId="{365AB353-4AB0-48AF-A7AE-D4BD8981FA8C}" dt="2022-03-07T10:21:24.729" v="3593"/>
          <ac:inkMkLst>
            <pc:docMk/>
            <pc:sldMk cId="3693581856" sldId="351"/>
            <ac:inkMk id="47" creationId="{1A7B13DA-3865-4801-8649-D65EEC3A74D8}"/>
          </ac:inkMkLst>
        </pc:inkChg>
        <pc:inkChg chg="add del">
          <ac:chgData name="Viet Anh Nguyen" userId="b95f61ff061388d5" providerId="LiveId" clId="{365AB353-4AB0-48AF-A7AE-D4BD8981FA8C}" dt="2022-03-07T10:21:27.635" v="3597"/>
          <ac:inkMkLst>
            <pc:docMk/>
            <pc:sldMk cId="3693581856" sldId="351"/>
            <ac:inkMk id="48" creationId="{15EA45F5-82C2-4532-BC54-227E003ED355}"/>
          </ac:inkMkLst>
        </pc:inkChg>
        <pc:inkChg chg="add">
          <ac:chgData name="Viet Anh Nguyen" userId="b95f61ff061388d5" providerId="LiveId" clId="{365AB353-4AB0-48AF-A7AE-D4BD8981FA8C}" dt="2022-03-07T10:21:24.729" v="3593"/>
          <ac:inkMkLst>
            <pc:docMk/>
            <pc:sldMk cId="3693581856" sldId="351"/>
            <ac:inkMk id="49" creationId="{979B1E89-62E6-48DC-9F27-E03351DE0702}"/>
          </ac:inkMkLst>
        </pc:inkChg>
        <pc:inkChg chg="add del">
          <ac:chgData name="Viet Anh Nguyen" userId="b95f61ff061388d5" providerId="LiveId" clId="{365AB353-4AB0-48AF-A7AE-D4BD8981FA8C}" dt="2022-03-07T10:21:27.635" v="3597"/>
          <ac:inkMkLst>
            <pc:docMk/>
            <pc:sldMk cId="3693581856" sldId="351"/>
            <ac:inkMk id="50" creationId="{C58E48A7-D620-4FAF-8AD5-1397EA66CFED}"/>
          </ac:inkMkLst>
        </pc:inkChg>
        <pc:inkChg chg="add del">
          <ac:chgData name="Viet Anh Nguyen" userId="b95f61ff061388d5" providerId="LiveId" clId="{365AB353-4AB0-48AF-A7AE-D4BD8981FA8C}" dt="2022-03-07T10:21:27.635" v="3597"/>
          <ac:inkMkLst>
            <pc:docMk/>
            <pc:sldMk cId="3693581856" sldId="351"/>
            <ac:inkMk id="51" creationId="{52C39062-3BF0-469C-A692-C8E4AF8405C8}"/>
          </ac:inkMkLst>
        </pc:inkChg>
        <pc:inkChg chg="add del">
          <ac:chgData name="Viet Anh Nguyen" userId="b95f61ff061388d5" providerId="LiveId" clId="{365AB353-4AB0-48AF-A7AE-D4BD8981FA8C}" dt="2022-03-07T10:21:27.635" v="3597"/>
          <ac:inkMkLst>
            <pc:docMk/>
            <pc:sldMk cId="3693581856" sldId="351"/>
            <ac:inkMk id="52" creationId="{502657FA-2C58-4703-8203-77272BF33535}"/>
          </ac:inkMkLst>
        </pc:inkChg>
        <pc:inkChg chg="add">
          <ac:chgData name="Viet Anh Nguyen" userId="b95f61ff061388d5" providerId="LiveId" clId="{365AB353-4AB0-48AF-A7AE-D4BD8981FA8C}" dt="2022-03-07T10:21:27.635" v="3597"/>
          <ac:inkMkLst>
            <pc:docMk/>
            <pc:sldMk cId="3693581856" sldId="351"/>
            <ac:inkMk id="53" creationId="{82181FF6-9235-4C85-ABB9-D2F7427EEF72}"/>
          </ac:inkMkLst>
        </pc:inkChg>
        <pc:inkChg chg="add del">
          <ac:chgData name="Viet Anh Nguyen" userId="b95f61ff061388d5" providerId="LiveId" clId="{365AB353-4AB0-48AF-A7AE-D4BD8981FA8C}" dt="2022-03-07T10:21:31.788" v="3603"/>
          <ac:inkMkLst>
            <pc:docMk/>
            <pc:sldMk cId="3693581856" sldId="351"/>
            <ac:inkMk id="54" creationId="{A6263B09-B47B-423F-8415-BE3703E29D15}"/>
          </ac:inkMkLst>
        </pc:inkChg>
        <pc:inkChg chg="add del">
          <ac:chgData name="Viet Anh Nguyen" userId="b95f61ff061388d5" providerId="LiveId" clId="{365AB353-4AB0-48AF-A7AE-D4BD8981FA8C}" dt="2022-03-07T10:21:31.788" v="3603"/>
          <ac:inkMkLst>
            <pc:docMk/>
            <pc:sldMk cId="3693581856" sldId="351"/>
            <ac:inkMk id="55" creationId="{B3861727-86AC-4983-B91E-FBE6FCD29B74}"/>
          </ac:inkMkLst>
        </pc:inkChg>
        <pc:inkChg chg="add del">
          <ac:chgData name="Viet Anh Nguyen" userId="b95f61ff061388d5" providerId="LiveId" clId="{365AB353-4AB0-48AF-A7AE-D4BD8981FA8C}" dt="2022-03-07T10:21:31.788" v="3603"/>
          <ac:inkMkLst>
            <pc:docMk/>
            <pc:sldMk cId="3693581856" sldId="351"/>
            <ac:inkMk id="56" creationId="{B3B1C801-2FFA-4D56-ACED-A457C5B03659}"/>
          </ac:inkMkLst>
        </pc:inkChg>
        <pc:inkChg chg="add del">
          <ac:chgData name="Viet Anh Nguyen" userId="b95f61ff061388d5" providerId="LiveId" clId="{365AB353-4AB0-48AF-A7AE-D4BD8981FA8C}" dt="2022-03-07T10:21:31.788" v="3603"/>
          <ac:inkMkLst>
            <pc:docMk/>
            <pc:sldMk cId="3693581856" sldId="351"/>
            <ac:inkMk id="57" creationId="{E56077B0-BA08-4D1C-A350-EE7EC32EE1B8}"/>
          </ac:inkMkLst>
        </pc:inkChg>
        <pc:inkChg chg="add del">
          <ac:chgData name="Viet Anh Nguyen" userId="b95f61ff061388d5" providerId="LiveId" clId="{365AB353-4AB0-48AF-A7AE-D4BD8981FA8C}" dt="2022-03-07T10:21:31.788" v="3603"/>
          <ac:inkMkLst>
            <pc:docMk/>
            <pc:sldMk cId="3693581856" sldId="351"/>
            <ac:inkMk id="58" creationId="{C0DAF951-04A3-4454-8291-B97C35D16D2D}"/>
          </ac:inkMkLst>
        </pc:inkChg>
        <pc:inkChg chg="add del">
          <ac:chgData name="Viet Anh Nguyen" userId="b95f61ff061388d5" providerId="LiveId" clId="{365AB353-4AB0-48AF-A7AE-D4BD8981FA8C}" dt="2022-03-07T10:21:33.909" v="3608"/>
          <ac:inkMkLst>
            <pc:docMk/>
            <pc:sldMk cId="3693581856" sldId="351"/>
            <ac:inkMk id="59" creationId="{1947CDB1-822E-48AD-B9F1-8C9D0C28C4F7}"/>
          </ac:inkMkLst>
        </pc:inkChg>
        <pc:inkChg chg="add del">
          <ac:chgData name="Viet Anh Nguyen" userId="b95f61ff061388d5" providerId="LiveId" clId="{365AB353-4AB0-48AF-A7AE-D4BD8981FA8C}" dt="2022-03-07T10:21:33.909" v="3608"/>
          <ac:inkMkLst>
            <pc:docMk/>
            <pc:sldMk cId="3693581856" sldId="351"/>
            <ac:inkMk id="60" creationId="{783D1404-D5E9-4C07-A6EE-5B1B9C123EF3}"/>
          </ac:inkMkLst>
        </pc:inkChg>
        <pc:inkChg chg="add del">
          <ac:chgData name="Viet Anh Nguyen" userId="b95f61ff061388d5" providerId="LiveId" clId="{365AB353-4AB0-48AF-A7AE-D4BD8981FA8C}" dt="2022-03-07T10:21:33.909" v="3608"/>
          <ac:inkMkLst>
            <pc:docMk/>
            <pc:sldMk cId="3693581856" sldId="351"/>
            <ac:inkMk id="61" creationId="{D7EA22DB-7C88-436D-8C27-F2B92D71E853}"/>
          </ac:inkMkLst>
        </pc:inkChg>
        <pc:inkChg chg="add del">
          <ac:chgData name="Viet Anh Nguyen" userId="b95f61ff061388d5" providerId="LiveId" clId="{365AB353-4AB0-48AF-A7AE-D4BD8981FA8C}" dt="2022-03-07T10:21:33.909" v="3608"/>
          <ac:inkMkLst>
            <pc:docMk/>
            <pc:sldMk cId="3693581856" sldId="351"/>
            <ac:inkMk id="62" creationId="{03FF9844-B9A9-4DED-AE3A-07D0D9E983BA}"/>
          </ac:inkMkLst>
        </pc:inkChg>
        <pc:inkChg chg="add del">
          <ac:chgData name="Viet Anh Nguyen" userId="b95f61ff061388d5" providerId="LiveId" clId="{365AB353-4AB0-48AF-A7AE-D4BD8981FA8C}" dt="2022-03-07T10:21:33.909" v="3608"/>
          <ac:inkMkLst>
            <pc:docMk/>
            <pc:sldMk cId="3693581856" sldId="351"/>
            <ac:inkMk id="63" creationId="{5ACE204A-9271-4C03-A99C-FAFC8705EE88}"/>
          </ac:inkMkLst>
        </pc:inkChg>
        <pc:inkChg chg="add">
          <ac:chgData name="Viet Anh Nguyen" userId="b95f61ff061388d5" providerId="LiveId" clId="{365AB353-4AB0-48AF-A7AE-D4BD8981FA8C}" dt="2022-03-07T10:21:33.909" v="3608"/>
          <ac:inkMkLst>
            <pc:docMk/>
            <pc:sldMk cId="3693581856" sldId="351"/>
            <ac:inkMk id="64" creationId="{33858AE0-412C-44A8-AAFC-BA34808BD9EB}"/>
          </ac:inkMkLst>
        </pc:inkChg>
        <pc:inkChg chg="add">
          <ac:chgData name="Viet Anh Nguyen" userId="b95f61ff061388d5" providerId="LiveId" clId="{365AB353-4AB0-48AF-A7AE-D4BD8981FA8C}" dt="2022-03-07T10:21:34.059" v="3609" actId="9405"/>
          <ac:inkMkLst>
            <pc:docMk/>
            <pc:sldMk cId="3693581856" sldId="351"/>
            <ac:inkMk id="65" creationId="{5EEA450B-5686-4AAE-9217-02BEC714C595}"/>
          </ac:inkMkLst>
        </pc:inkChg>
        <pc:inkChg chg="add del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66" creationId="{B2DFDD26-D9F4-4038-B415-CFD274963200}"/>
          </ac:inkMkLst>
        </pc:inkChg>
        <pc:inkChg chg="add del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67" creationId="{089DA6B5-9925-4CB8-9F37-204DEDF9D64D}"/>
          </ac:inkMkLst>
        </pc:inkChg>
        <pc:inkChg chg="add del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68" creationId="{F8B145C1-44F0-41E4-BBF3-2C0B343F110A}"/>
          </ac:inkMkLst>
        </pc:inkChg>
        <pc:inkChg chg="add del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69" creationId="{1830233A-13AD-43A2-B091-7882EEFB803E}"/>
          </ac:inkMkLst>
        </pc:inkChg>
        <pc:inkChg chg="add del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70" creationId="{0B1A3961-ECA9-4DF2-9883-B485BA6735E8}"/>
          </ac:inkMkLst>
        </pc:inkChg>
        <pc:inkChg chg="add del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71" creationId="{5B0DB5EB-75FD-42FC-97BF-365FF94FBDAD}"/>
          </ac:inkMkLst>
        </pc:inkChg>
        <pc:inkChg chg="add del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72" creationId="{3919F4F4-9F55-43C2-A4BD-B8157CCEF1BC}"/>
          </ac:inkMkLst>
        </pc:inkChg>
        <pc:inkChg chg="add">
          <ac:chgData name="Viet Anh Nguyen" userId="b95f61ff061388d5" providerId="LiveId" clId="{365AB353-4AB0-48AF-A7AE-D4BD8981FA8C}" dt="2022-03-07T10:21:38.226" v="3617"/>
          <ac:inkMkLst>
            <pc:docMk/>
            <pc:sldMk cId="3693581856" sldId="351"/>
            <ac:inkMk id="73" creationId="{4E498674-CE22-4539-9B39-984BA5ADFF6B}"/>
          </ac:inkMkLst>
        </pc:inkChg>
        <pc:inkChg chg="add del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74" creationId="{875E9A84-F554-48B7-895F-2C7654966F3C}"/>
          </ac:inkMkLst>
        </pc:inkChg>
        <pc:inkChg chg="add del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75" creationId="{1194CE82-685C-462C-ACE4-489D9958E32F}"/>
          </ac:inkMkLst>
        </pc:inkChg>
        <pc:inkChg chg="add del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76" creationId="{99216395-A1B8-43D6-908F-F6DA70896622}"/>
          </ac:inkMkLst>
        </pc:inkChg>
        <pc:inkChg chg="add del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77" creationId="{22FC170A-2406-418A-B28A-49023226E31E}"/>
          </ac:inkMkLst>
        </pc:inkChg>
        <pc:inkChg chg="add del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78" creationId="{BD02D349-B397-49AC-AA68-03F3FD7B47EE}"/>
          </ac:inkMkLst>
        </pc:inkChg>
        <pc:inkChg chg="add del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79" creationId="{52ADE53E-A3A5-4C99-B2CE-785E9EB560D7}"/>
          </ac:inkMkLst>
        </pc:inkChg>
        <pc:inkChg chg="add del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80" creationId="{48A19E94-1D5F-42D8-A773-44E275D36673}"/>
          </ac:inkMkLst>
        </pc:inkChg>
        <pc:inkChg chg="add">
          <ac:chgData name="Viet Anh Nguyen" userId="b95f61ff061388d5" providerId="LiveId" clId="{365AB353-4AB0-48AF-A7AE-D4BD8981FA8C}" dt="2022-03-07T10:21:44.420" v="3625" actId="9405"/>
          <ac:inkMkLst>
            <pc:docMk/>
            <pc:sldMk cId="3693581856" sldId="351"/>
            <ac:inkMk id="81" creationId="{297BD420-BED2-4D68-B7E3-40AE6107A643}"/>
          </ac:inkMkLst>
        </pc:inkChg>
        <pc:inkChg chg="add">
          <ac:chgData name="Viet Anh Nguyen" userId="b95f61ff061388d5" providerId="LiveId" clId="{365AB353-4AB0-48AF-A7AE-D4BD8981FA8C}" dt="2022-03-07T10:21:44.547" v="3626" actId="9405"/>
          <ac:inkMkLst>
            <pc:docMk/>
            <pc:sldMk cId="3693581856" sldId="351"/>
            <ac:inkMk id="82" creationId="{E9A8F7BE-3517-433E-92C7-CEADE6734F7B}"/>
          </ac:inkMkLst>
        </pc:inkChg>
        <pc:inkChg chg="add">
          <ac:chgData name="Viet Anh Nguyen" userId="b95f61ff061388d5" providerId="LiveId" clId="{365AB353-4AB0-48AF-A7AE-D4BD8981FA8C}" dt="2022-03-07T10:21:45.470" v="3627"/>
          <ac:inkMkLst>
            <pc:docMk/>
            <pc:sldMk cId="3693581856" sldId="351"/>
            <ac:inkMk id="83" creationId="{8EE7E480-2D8A-453F-BCA4-DABDCAEA6508}"/>
          </ac:inkMkLst>
        </pc:inkChg>
        <pc:inkChg chg="add del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84" creationId="{CB10500A-0002-4FF2-99CC-AD3BAE2BD613}"/>
          </ac:inkMkLst>
        </pc:inkChg>
        <pc:inkChg chg="add del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85" creationId="{D0A4A661-E503-44EA-A217-A6B4CDB1BDA2}"/>
          </ac:inkMkLst>
        </pc:inkChg>
        <pc:inkChg chg="add del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86" creationId="{F6BE9F8B-1BCA-4F1A-9F5B-A22C2A2B99D0}"/>
          </ac:inkMkLst>
        </pc:inkChg>
        <pc:inkChg chg="add del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87" creationId="{6898FA95-1066-42F1-B7FD-92F9D01990CE}"/>
          </ac:inkMkLst>
        </pc:inkChg>
        <pc:inkChg chg="add del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88" creationId="{0442D0C7-506D-4866-B904-ABBDC7D68DA2}"/>
          </ac:inkMkLst>
        </pc:inkChg>
        <pc:inkChg chg="add del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89" creationId="{7BD71C7A-D244-4A97-9321-8144DBBCF97D}"/>
          </ac:inkMkLst>
        </pc:inkChg>
        <pc:inkChg chg="add del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90" creationId="{4D594EEC-B8B9-496E-9DF1-2F209CB007F1}"/>
          </ac:inkMkLst>
        </pc:inkChg>
        <pc:inkChg chg="add">
          <ac:chgData name="Viet Anh Nguyen" userId="b95f61ff061388d5" providerId="LiveId" clId="{365AB353-4AB0-48AF-A7AE-D4BD8981FA8C}" dt="2022-03-07T10:22:11.684" v="3635" actId="9405"/>
          <ac:inkMkLst>
            <pc:docMk/>
            <pc:sldMk cId="3693581856" sldId="351"/>
            <ac:inkMk id="91" creationId="{0F323EDD-2F5E-40AB-A6AA-47243FBC2F58}"/>
          </ac:inkMkLst>
        </pc:inkChg>
        <pc:inkChg chg="add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92" creationId="{0121E3CB-1D90-4220-ADE4-F8B0BC9E5E2B}"/>
          </ac:inkMkLst>
        </pc:inkChg>
        <pc:inkChg chg="add">
          <ac:chgData name="Viet Anh Nguyen" userId="b95f61ff061388d5" providerId="LiveId" clId="{365AB353-4AB0-48AF-A7AE-D4BD8981FA8C}" dt="2022-03-07T10:22:12.213" v="3636"/>
          <ac:inkMkLst>
            <pc:docMk/>
            <pc:sldMk cId="3693581856" sldId="351"/>
            <ac:inkMk id="93" creationId="{AAA8C02A-C8F9-452D-B71E-38EBB12F8838}"/>
          </ac:inkMkLst>
        </pc:inkChg>
        <pc:inkChg chg="add del">
          <ac:chgData name="Viet Anh Nguyen" userId="b95f61ff061388d5" providerId="LiveId" clId="{365AB353-4AB0-48AF-A7AE-D4BD8981FA8C}" dt="2022-03-07T10:22:15.566" v="3639"/>
          <ac:inkMkLst>
            <pc:docMk/>
            <pc:sldMk cId="3693581856" sldId="351"/>
            <ac:inkMk id="94" creationId="{BB4ACDC9-F238-43BC-8C6A-E540C5333E9A}"/>
          </ac:inkMkLst>
        </pc:inkChg>
        <pc:inkChg chg="add del">
          <ac:chgData name="Viet Anh Nguyen" userId="b95f61ff061388d5" providerId="LiveId" clId="{365AB353-4AB0-48AF-A7AE-D4BD8981FA8C}" dt="2022-03-07T10:22:15.566" v="3639"/>
          <ac:inkMkLst>
            <pc:docMk/>
            <pc:sldMk cId="3693581856" sldId="351"/>
            <ac:inkMk id="95" creationId="{2C242658-D987-4D0E-85D3-1F90FF674E2C}"/>
          </ac:inkMkLst>
        </pc:inkChg>
        <pc:inkChg chg="add">
          <ac:chgData name="Viet Anh Nguyen" userId="b95f61ff061388d5" providerId="LiveId" clId="{365AB353-4AB0-48AF-A7AE-D4BD8981FA8C}" dt="2022-03-07T10:22:15.566" v="3639"/>
          <ac:inkMkLst>
            <pc:docMk/>
            <pc:sldMk cId="3693581856" sldId="351"/>
            <ac:inkMk id="96" creationId="{9687422D-7619-4CBE-B267-AAECF784F8E7}"/>
          </ac:inkMkLst>
        </pc:inkChg>
        <pc:inkChg chg="add">
          <ac:chgData name="Viet Anh Nguyen" userId="b95f61ff061388d5" providerId="LiveId" clId="{365AB353-4AB0-48AF-A7AE-D4BD8981FA8C}" dt="2022-03-07T10:22:15.678" v="3640" actId="9405"/>
          <ac:inkMkLst>
            <pc:docMk/>
            <pc:sldMk cId="3693581856" sldId="351"/>
            <ac:inkMk id="97" creationId="{A953BD66-A1CA-4AFE-9410-DFDD5971E5C0}"/>
          </ac:inkMkLst>
        </pc:inkChg>
        <pc:inkChg chg="add del">
          <ac:chgData name="Viet Anh Nguyen" userId="b95f61ff061388d5" providerId="LiveId" clId="{365AB353-4AB0-48AF-A7AE-D4BD8981FA8C}" dt="2022-03-07T10:22:18.458" v="3643"/>
          <ac:inkMkLst>
            <pc:docMk/>
            <pc:sldMk cId="3693581856" sldId="351"/>
            <ac:inkMk id="98" creationId="{435FEF7E-D703-4B9A-A668-530463E06D39}"/>
          </ac:inkMkLst>
        </pc:inkChg>
        <pc:inkChg chg="add del">
          <ac:chgData name="Viet Anh Nguyen" userId="b95f61ff061388d5" providerId="LiveId" clId="{365AB353-4AB0-48AF-A7AE-D4BD8981FA8C}" dt="2022-03-07T10:22:18.458" v="3643"/>
          <ac:inkMkLst>
            <pc:docMk/>
            <pc:sldMk cId="3693581856" sldId="351"/>
            <ac:inkMk id="99" creationId="{1EC0D2B9-C026-4556-B670-BC85413C1D20}"/>
          </ac:inkMkLst>
        </pc:inkChg>
        <pc:inkChg chg="add del">
          <ac:chgData name="Viet Anh Nguyen" userId="b95f61ff061388d5" providerId="LiveId" clId="{365AB353-4AB0-48AF-A7AE-D4BD8981FA8C}" dt="2022-03-07T10:22:20.506" v="3648"/>
          <ac:inkMkLst>
            <pc:docMk/>
            <pc:sldMk cId="3693581856" sldId="351"/>
            <ac:inkMk id="100" creationId="{37DDBDB7-7328-419F-8BCF-06DBBBCFCE4C}"/>
          </ac:inkMkLst>
        </pc:inkChg>
        <pc:inkChg chg="add del">
          <ac:chgData name="Viet Anh Nguyen" userId="b95f61ff061388d5" providerId="LiveId" clId="{365AB353-4AB0-48AF-A7AE-D4BD8981FA8C}" dt="2022-03-07T10:22:20.506" v="3648"/>
          <ac:inkMkLst>
            <pc:docMk/>
            <pc:sldMk cId="3693581856" sldId="351"/>
            <ac:inkMk id="101" creationId="{B2A2A272-E41E-426E-AA55-9CB54D3DA5D7}"/>
          </ac:inkMkLst>
        </pc:inkChg>
        <pc:inkChg chg="add del">
          <ac:chgData name="Viet Anh Nguyen" userId="b95f61ff061388d5" providerId="LiveId" clId="{365AB353-4AB0-48AF-A7AE-D4BD8981FA8C}" dt="2022-03-07T10:22:20.506" v="3648"/>
          <ac:inkMkLst>
            <pc:docMk/>
            <pc:sldMk cId="3693581856" sldId="351"/>
            <ac:inkMk id="102" creationId="{9568DB8A-9E3A-4DB8-8A9B-B80DC7484B20}"/>
          </ac:inkMkLst>
        </pc:inkChg>
        <pc:inkChg chg="add">
          <ac:chgData name="Viet Anh Nguyen" userId="b95f61ff061388d5" providerId="LiveId" clId="{365AB353-4AB0-48AF-A7AE-D4BD8981FA8C}" dt="2022-03-07T10:22:19.655" v="3646" actId="9405"/>
          <ac:inkMkLst>
            <pc:docMk/>
            <pc:sldMk cId="3693581856" sldId="351"/>
            <ac:inkMk id="103" creationId="{E87F5ECD-0CC0-48D5-B285-F7BB2E156DF8}"/>
          </ac:inkMkLst>
        </pc:inkChg>
        <pc:inkChg chg="add">
          <ac:chgData name="Viet Anh Nguyen" userId="b95f61ff061388d5" providerId="LiveId" clId="{365AB353-4AB0-48AF-A7AE-D4BD8981FA8C}" dt="2022-03-07T10:22:19.861" v="3647" actId="9405"/>
          <ac:inkMkLst>
            <pc:docMk/>
            <pc:sldMk cId="3693581856" sldId="351"/>
            <ac:inkMk id="104" creationId="{108932D0-F006-4CEE-B019-B46F38BD0585}"/>
          </ac:inkMkLst>
        </pc:inkChg>
        <pc:inkChg chg="add">
          <ac:chgData name="Viet Anh Nguyen" userId="b95f61ff061388d5" providerId="LiveId" clId="{365AB353-4AB0-48AF-A7AE-D4BD8981FA8C}" dt="2022-03-07T10:22:20.506" v="3648"/>
          <ac:inkMkLst>
            <pc:docMk/>
            <pc:sldMk cId="3693581856" sldId="351"/>
            <ac:inkMk id="105" creationId="{37DAFF21-69CE-4A2B-8490-3A964FF76194}"/>
          </ac:inkMkLst>
        </pc:inkChg>
        <pc:inkChg chg="add">
          <ac:chgData name="Viet Anh Nguyen" userId="b95f61ff061388d5" providerId="LiveId" clId="{365AB353-4AB0-48AF-A7AE-D4BD8981FA8C}" dt="2022-03-07T10:22:23.884" v="3649" actId="9405"/>
          <ac:inkMkLst>
            <pc:docMk/>
            <pc:sldMk cId="3693581856" sldId="351"/>
            <ac:inkMk id="106" creationId="{24CC4059-9B0D-4806-901E-E91321081F01}"/>
          </ac:inkMkLst>
        </pc:inkChg>
        <pc:inkChg chg="add del">
          <ac:chgData name="Viet Anh Nguyen" userId="b95f61ff061388d5" providerId="LiveId" clId="{365AB353-4AB0-48AF-A7AE-D4BD8981FA8C}" dt="2022-03-07T10:22:41.147" v="3656"/>
          <ac:inkMkLst>
            <pc:docMk/>
            <pc:sldMk cId="3693581856" sldId="351"/>
            <ac:inkMk id="107" creationId="{1186B6C0-15F2-4F92-B699-7F5C012525DE}"/>
          </ac:inkMkLst>
        </pc:inkChg>
        <pc:inkChg chg="add del">
          <ac:chgData name="Viet Anh Nguyen" userId="b95f61ff061388d5" providerId="LiveId" clId="{365AB353-4AB0-48AF-A7AE-D4BD8981FA8C}" dt="2022-03-07T10:22:41.147" v="3656"/>
          <ac:inkMkLst>
            <pc:docMk/>
            <pc:sldMk cId="3693581856" sldId="351"/>
            <ac:inkMk id="108" creationId="{B56C5EFC-271D-4E2F-B7A8-8E0A3DCEB6BB}"/>
          </ac:inkMkLst>
        </pc:inkChg>
        <pc:inkChg chg="add del">
          <ac:chgData name="Viet Anh Nguyen" userId="b95f61ff061388d5" providerId="LiveId" clId="{365AB353-4AB0-48AF-A7AE-D4BD8981FA8C}" dt="2022-03-07T10:22:41.147" v="3656"/>
          <ac:inkMkLst>
            <pc:docMk/>
            <pc:sldMk cId="3693581856" sldId="351"/>
            <ac:inkMk id="109" creationId="{183A746B-9741-4686-A8E5-C6B8B71C9D75}"/>
          </ac:inkMkLst>
        </pc:inkChg>
        <pc:inkChg chg="add del">
          <ac:chgData name="Viet Anh Nguyen" userId="b95f61ff061388d5" providerId="LiveId" clId="{365AB353-4AB0-48AF-A7AE-D4BD8981FA8C}" dt="2022-03-07T10:22:41.147" v="3656"/>
          <ac:inkMkLst>
            <pc:docMk/>
            <pc:sldMk cId="3693581856" sldId="351"/>
            <ac:inkMk id="110" creationId="{F8FA77E6-9A39-48DF-B299-0BF5A8ABA93B}"/>
          </ac:inkMkLst>
        </pc:inkChg>
        <pc:inkChg chg="add del">
          <ac:chgData name="Viet Anh Nguyen" userId="b95f61ff061388d5" providerId="LiveId" clId="{365AB353-4AB0-48AF-A7AE-D4BD8981FA8C}" dt="2022-03-07T10:22:41.147" v="3656"/>
          <ac:inkMkLst>
            <pc:docMk/>
            <pc:sldMk cId="3693581856" sldId="351"/>
            <ac:inkMk id="111" creationId="{F90A2914-02FE-418B-9508-85B8D839457D}"/>
          </ac:inkMkLst>
        </pc:inkChg>
        <pc:inkChg chg="add del">
          <ac:chgData name="Viet Anh Nguyen" userId="b95f61ff061388d5" providerId="LiveId" clId="{365AB353-4AB0-48AF-A7AE-D4BD8981FA8C}" dt="2022-03-07T10:22:41.147" v="3656"/>
          <ac:inkMkLst>
            <pc:docMk/>
            <pc:sldMk cId="3693581856" sldId="351"/>
            <ac:inkMk id="112" creationId="{40BD739A-9B24-4464-ABAC-E59D59DA8EFA}"/>
          </ac:inkMkLst>
        </pc:inkChg>
        <pc:inkChg chg="add">
          <ac:chgData name="Viet Anh Nguyen" userId="b95f61ff061388d5" providerId="LiveId" clId="{365AB353-4AB0-48AF-A7AE-D4BD8981FA8C}" dt="2022-03-07T10:22:41.147" v="3656"/>
          <ac:inkMkLst>
            <pc:docMk/>
            <pc:sldMk cId="3693581856" sldId="351"/>
            <ac:inkMk id="113" creationId="{FD648474-F36E-4310-A425-2B132762FA55}"/>
          </ac:inkMkLst>
        </pc:inkChg>
        <pc:inkChg chg="add del">
          <ac:chgData name="Viet Anh Nguyen" userId="b95f61ff061388d5" providerId="LiveId" clId="{365AB353-4AB0-48AF-A7AE-D4BD8981FA8C}" dt="2022-03-07T10:22:46.217" v="3659"/>
          <ac:inkMkLst>
            <pc:docMk/>
            <pc:sldMk cId="3693581856" sldId="351"/>
            <ac:inkMk id="114" creationId="{625DE2C3-12F7-44AB-8D27-E6A6538B310E}"/>
          </ac:inkMkLst>
        </pc:inkChg>
        <pc:inkChg chg="add del">
          <ac:chgData name="Viet Anh Nguyen" userId="b95f61ff061388d5" providerId="LiveId" clId="{365AB353-4AB0-48AF-A7AE-D4BD8981FA8C}" dt="2022-03-07T10:22:46.217" v="3659"/>
          <ac:inkMkLst>
            <pc:docMk/>
            <pc:sldMk cId="3693581856" sldId="351"/>
            <ac:inkMk id="115" creationId="{BA9AB41A-FE3C-4453-9726-790673B68F63}"/>
          </ac:inkMkLst>
        </pc:inkChg>
        <pc:inkChg chg="add">
          <ac:chgData name="Viet Anh Nguyen" userId="b95f61ff061388d5" providerId="LiveId" clId="{365AB353-4AB0-48AF-A7AE-D4BD8981FA8C}" dt="2022-03-07T10:22:46.217" v="3659"/>
          <ac:inkMkLst>
            <pc:docMk/>
            <pc:sldMk cId="3693581856" sldId="351"/>
            <ac:inkMk id="116" creationId="{BE306B26-73AE-465B-9C4F-1824C8887F9F}"/>
          </ac:inkMkLst>
        </pc:inkChg>
        <pc:inkChg chg="add del">
          <ac:chgData name="Viet Anh Nguyen" userId="b95f61ff061388d5" providerId="LiveId" clId="{365AB353-4AB0-48AF-A7AE-D4BD8981FA8C}" dt="2022-03-07T10:22:48.065" v="3662"/>
          <ac:inkMkLst>
            <pc:docMk/>
            <pc:sldMk cId="3693581856" sldId="351"/>
            <ac:inkMk id="117" creationId="{D12750AF-755A-40AD-98BD-E7FFA3D74BBE}"/>
          </ac:inkMkLst>
        </pc:inkChg>
        <pc:inkChg chg="add del">
          <ac:chgData name="Viet Anh Nguyen" userId="b95f61ff061388d5" providerId="LiveId" clId="{365AB353-4AB0-48AF-A7AE-D4BD8981FA8C}" dt="2022-03-07T10:22:48.065" v="3662"/>
          <ac:inkMkLst>
            <pc:docMk/>
            <pc:sldMk cId="3693581856" sldId="351"/>
            <ac:inkMk id="118" creationId="{EB7ECC87-563C-4A10-9923-CE12D8511711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19" creationId="{6E6456B5-DF76-411E-A990-97832AE19DAE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0" creationId="{545E54AE-2B74-4AE4-997F-B27261B26B47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1" creationId="{BD9E7246-A79A-443F-A021-C7E36A300D60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2" creationId="{869504DF-3866-4CAB-A40A-909A7D29B617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3" creationId="{AD8F3944-E62B-4F4F-866E-62BA0673D0B7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4" creationId="{ADF353C0-D461-4166-A2EC-494000953FDA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5" creationId="{FBB1557C-5F02-4902-81EE-5364BFEE9389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6" creationId="{CF1069E8-21D8-48F3-B430-E0CF7AC9934B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7" creationId="{F5E3ABCD-E473-42A0-9E45-D6DA8DAE38F8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8" creationId="{EDFDC8FE-31D9-434C-B534-E2E16900DC48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29" creationId="{86659487-2D0A-4FE1-B4E8-E8C70B2D7BB7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30" creationId="{DDF483CF-F612-41A8-BB79-9870FF73BBAE}"/>
          </ac:inkMkLst>
        </pc:inkChg>
        <pc:inkChg chg="add del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31" creationId="{489D154C-2602-42D4-A51A-F1E58DC3EAB8}"/>
          </ac:inkMkLst>
        </pc:inkChg>
        <pc:inkChg chg="add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32" creationId="{DB0DB3B5-B4A3-409E-87B6-B4D74547FA88}"/>
          </ac:inkMkLst>
        </pc:inkChg>
        <pc:inkChg chg="add">
          <ac:chgData name="Viet Anh Nguyen" userId="b95f61ff061388d5" providerId="LiveId" clId="{365AB353-4AB0-48AF-A7AE-D4BD8981FA8C}" dt="2022-03-07T10:22:54.465" v="3675"/>
          <ac:inkMkLst>
            <pc:docMk/>
            <pc:sldMk cId="3693581856" sldId="351"/>
            <ac:inkMk id="133" creationId="{0F0E1F56-52E8-4234-B12D-B11E49C14C0D}"/>
          </ac:inkMkLst>
        </pc:inkChg>
        <pc:inkChg chg="add">
          <ac:chgData name="Viet Anh Nguyen" userId="b95f61ff061388d5" providerId="LiveId" clId="{365AB353-4AB0-48AF-A7AE-D4BD8981FA8C}" dt="2022-03-07T10:22:55.203" v="3676" actId="9405"/>
          <ac:inkMkLst>
            <pc:docMk/>
            <pc:sldMk cId="3693581856" sldId="351"/>
            <ac:inkMk id="134" creationId="{301509F4-94FA-406A-ACFB-2C8FF593FF4A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35" creationId="{CE988383-824B-4FEF-AC9D-2E29316D81E5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36" creationId="{93F0F92F-82F6-4D31-A293-21B203D15A47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37" creationId="{00F181AE-3569-4298-9A1D-3DDBEC29C5B7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38" creationId="{310F54CA-A26A-4108-BF07-1ADFB77D101B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39" creationId="{CDA57B02-01BE-4746-A795-2E72F6FFA638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40" creationId="{179C531D-A2D7-4B28-AA7B-2EB21C134F96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41" creationId="{56944458-2F12-4366-A46C-407209AD543E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42" creationId="{98875C7A-C6E8-40AF-870C-EB7A6175B666}"/>
          </ac:inkMkLst>
        </pc:inkChg>
        <pc:inkChg chg="add del">
          <ac:chgData name="Viet Anh Nguyen" userId="b95f61ff061388d5" providerId="LiveId" clId="{365AB353-4AB0-48AF-A7AE-D4BD8981FA8C}" dt="2022-03-07T10:22:58.650" v="3686"/>
          <ac:inkMkLst>
            <pc:docMk/>
            <pc:sldMk cId="3693581856" sldId="351"/>
            <ac:inkMk id="143" creationId="{9130FF74-09BD-4EA5-9E0E-3E3FC53990A3}"/>
          </ac:inkMkLst>
        </pc:inkChg>
        <pc:inkChg chg="add del">
          <ac:chgData name="Viet Anh Nguyen" userId="b95f61ff061388d5" providerId="LiveId" clId="{365AB353-4AB0-48AF-A7AE-D4BD8981FA8C}" dt="2022-03-07T10:23:01.163" v="3692"/>
          <ac:inkMkLst>
            <pc:docMk/>
            <pc:sldMk cId="3693581856" sldId="351"/>
            <ac:inkMk id="144" creationId="{D48E193A-B8DE-46E0-A0C3-C4C17C2D4CC6}"/>
          </ac:inkMkLst>
        </pc:inkChg>
        <pc:inkChg chg="add del">
          <ac:chgData name="Viet Anh Nguyen" userId="b95f61ff061388d5" providerId="LiveId" clId="{365AB353-4AB0-48AF-A7AE-D4BD8981FA8C}" dt="2022-03-07T10:23:01.163" v="3692"/>
          <ac:inkMkLst>
            <pc:docMk/>
            <pc:sldMk cId="3693581856" sldId="351"/>
            <ac:inkMk id="145" creationId="{1334F918-F673-46A8-A5E4-9FE6CE9A3525}"/>
          </ac:inkMkLst>
        </pc:inkChg>
        <pc:inkChg chg="add del">
          <ac:chgData name="Viet Anh Nguyen" userId="b95f61ff061388d5" providerId="LiveId" clId="{365AB353-4AB0-48AF-A7AE-D4BD8981FA8C}" dt="2022-03-07T10:23:01.163" v="3692"/>
          <ac:inkMkLst>
            <pc:docMk/>
            <pc:sldMk cId="3693581856" sldId="351"/>
            <ac:inkMk id="146" creationId="{4C9B03E5-AE7D-4ABF-A953-DAE695FB25BA}"/>
          </ac:inkMkLst>
        </pc:inkChg>
        <pc:inkChg chg="add del">
          <ac:chgData name="Viet Anh Nguyen" userId="b95f61ff061388d5" providerId="LiveId" clId="{365AB353-4AB0-48AF-A7AE-D4BD8981FA8C}" dt="2022-03-07T10:23:01.163" v="3692"/>
          <ac:inkMkLst>
            <pc:docMk/>
            <pc:sldMk cId="3693581856" sldId="351"/>
            <ac:inkMk id="147" creationId="{7B379D55-2787-4389-A4C2-A2E9F46AE621}"/>
          </ac:inkMkLst>
        </pc:inkChg>
        <pc:inkChg chg="add del">
          <ac:chgData name="Viet Anh Nguyen" userId="b95f61ff061388d5" providerId="LiveId" clId="{365AB353-4AB0-48AF-A7AE-D4BD8981FA8C}" dt="2022-03-07T10:23:01.163" v="3692"/>
          <ac:inkMkLst>
            <pc:docMk/>
            <pc:sldMk cId="3693581856" sldId="351"/>
            <ac:inkMk id="148" creationId="{BF07F3A5-D0E5-4CDE-84CF-B36005B23311}"/>
          </ac:inkMkLst>
        </pc:inkChg>
        <pc:inkChg chg="add del">
          <ac:chgData name="Viet Anh Nguyen" userId="b95f61ff061388d5" providerId="LiveId" clId="{365AB353-4AB0-48AF-A7AE-D4BD8981FA8C}" dt="2022-03-07T10:23:01.163" v="3692"/>
          <ac:inkMkLst>
            <pc:docMk/>
            <pc:sldMk cId="3693581856" sldId="351"/>
            <ac:inkMk id="149" creationId="{98C6D039-5F8D-4B46-BBAD-FA1E9B03E43F}"/>
          </ac:inkMkLst>
        </pc:inkChg>
        <pc:inkChg chg="add">
          <ac:chgData name="Viet Anh Nguyen" userId="b95f61ff061388d5" providerId="LiveId" clId="{365AB353-4AB0-48AF-A7AE-D4BD8981FA8C}" dt="2022-03-07T10:23:01.163" v="3692"/>
          <ac:inkMkLst>
            <pc:docMk/>
            <pc:sldMk cId="3693581856" sldId="351"/>
            <ac:inkMk id="150" creationId="{D6FB7844-E2C1-45F5-B2D0-6C1D992640E5}"/>
          </ac:inkMkLst>
        </pc:inkChg>
        <pc:inkChg chg="add del">
          <ac:chgData name="Viet Anh Nguyen" userId="b95f61ff061388d5" providerId="LiveId" clId="{365AB353-4AB0-48AF-A7AE-D4BD8981FA8C}" dt="2022-03-07T10:23:03.385" v="3696"/>
          <ac:inkMkLst>
            <pc:docMk/>
            <pc:sldMk cId="3693581856" sldId="351"/>
            <ac:inkMk id="151" creationId="{58F9FC97-FA5A-426E-B8D0-D5336EF4031E}"/>
          </ac:inkMkLst>
        </pc:inkChg>
        <pc:inkChg chg="add del">
          <ac:chgData name="Viet Anh Nguyen" userId="b95f61ff061388d5" providerId="LiveId" clId="{365AB353-4AB0-48AF-A7AE-D4BD8981FA8C}" dt="2022-03-07T10:23:03.385" v="3696"/>
          <ac:inkMkLst>
            <pc:docMk/>
            <pc:sldMk cId="3693581856" sldId="351"/>
            <ac:inkMk id="152" creationId="{28780E05-51CA-44A8-8BDD-7C8C793C158F}"/>
          </ac:inkMkLst>
        </pc:inkChg>
        <pc:inkChg chg="add del">
          <ac:chgData name="Viet Anh Nguyen" userId="b95f61ff061388d5" providerId="LiveId" clId="{365AB353-4AB0-48AF-A7AE-D4BD8981FA8C}" dt="2022-03-07T10:23:03.385" v="3696"/>
          <ac:inkMkLst>
            <pc:docMk/>
            <pc:sldMk cId="3693581856" sldId="351"/>
            <ac:inkMk id="153" creationId="{250F6604-E758-4012-8A19-01A607C76F76}"/>
          </ac:inkMkLst>
        </pc:inkChg>
        <pc:inkChg chg="add">
          <ac:chgData name="Viet Anh Nguyen" userId="b95f61ff061388d5" providerId="LiveId" clId="{365AB353-4AB0-48AF-A7AE-D4BD8981FA8C}" dt="2022-03-07T10:23:03.385" v="3696"/>
          <ac:inkMkLst>
            <pc:docMk/>
            <pc:sldMk cId="3693581856" sldId="351"/>
            <ac:inkMk id="154" creationId="{D7EBB033-E45A-4BA6-97D9-3E677A55F73D}"/>
          </ac:inkMkLst>
        </pc:inkChg>
        <pc:inkChg chg="add del">
          <ac:chgData name="Viet Anh Nguyen" userId="b95f61ff061388d5" providerId="LiveId" clId="{365AB353-4AB0-48AF-A7AE-D4BD8981FA8C}" dt="2022-03-07T10:23:06.871" v="3699"/>
          <ac:inkMkLst>
            <pc:docMk/>
            <pc:sldMk cId="3693581856" sldId="351"/>
            <ac:inkMk id="155" creationId="{1EC175A4-2B43-41EE-BB90-686D0F850667}"/>
          </ac:inkMkLst>
        </pc:inkChg>
        <pc:inkChg chg="add del">
          <ac:chgData name="Viet Anh Nguyen" userId="b95f61ff061388d5" providerId="LiveId" clId="{365AB353-4AB0-48AF-A7AE-D4BD8981FA8C}" dt="2022-03-07T10:23:06.871" v="3699"/>
          <ac:inkMkLst>
            <pc:docMk/>
            <pc:sldMk cId="3693581856" sldId="351"/>
            <ac:inkMk id="156" creationId="{F9C84B01-2C72-4E99-87EE-B59954AF5252}"/>
          </ac:inkMkLst>
        </pc:inkChg>
        <pc:inkChg chg="add">
          <ac:chgData name="Viet Anh Nguyen" userId="b95f61ff061388d5" providerId="LiveId" clId="{365AB353-4AB0-48AF-A7AE-D4BD8981FA8C}" dt="2022-03-07T10:23:06.871" v="3699"/>
          <ac:inkMkLst>
            <pc:docMk/>
            <pc:sldMk cId="3693581856" sldId="351"/>
            <ac:inkMk id="157" creationId="{5C0963DE-136B-490A-AFE3-363BF3F668CD}"/>
          </ac:inkMkLst>
        </pc:inkChg>
        <pc:inkChg chg="add del">
          <ac:chgData name="Viet Anh Nguyen" userId="b95f61ff061388d5" providerId="LiveId" clId="{365AB353-4AB0-48AF-A7AE-D4BD8981FA8C}" dt="2022-03-07T10:23:09.558" v="3705"/>
          <ac:inkMkLst>
            <pc:docMk/>
            <pc:sldMk cId="3693581856" sldId="351"/>
            <ac:inkMk id="158" creationId="{CCED2B54-DC4E-4017-B766-29F3A4F8C638}"/>
          </ac:inkMkLst>
        </pc:inkChg>
        <pc:inkChg chg="add del">
          <ac:chgData name="Viet Anh Nguyen" userId="b95f61ff061388d5" providerId="LiveId" clId="{365AB353-4AB0-48AF-A7AE-D4BD8981FA8C}" dt="2022-03-07T10:23:09.558" v="3705"/>
          <ac:inkMkLst>
            <pc:docMk/>
            <pc:sldMk cId="3693581856" sldId="351"/>
            <ac:inkMk id="159" creationId="{EAF1D4D7-1081-4D80-AD48-A5EF477611B0}"/>
          </ac:inkMkLst>
        </pc:inkChg>
        <pc:inkChg chg="add del">
          <ac:chgData name="Viet Anh Nguyen" userId="b95f61ff061388d5" providerId="LiveId" clId="{365AB353-4AB0-48AF-A7AE-D4BD8981FA8C}" dt="2022-03-07T10:23:09.558" v="3705"/>
          <ac:inkMkLst>
            <pc:docMk/>
            <pc:sldMk cId="3693581856" sldId="351"/>
            <ac:inkMk id="160" creationId="{DAA8F1DC-37EB-40B2-AB40-14EEA78EAEB2}"/>
          </ac:inkMkLst>
        </pc:inkChg>
        <pc:inkChg chg="add del">
          <ac:chgData name="Viet Anh Nguyen" userId="b95f61ff061388d5" providerId="LiveId" clId="{365AB353-4AB0-48AF-A7AE-D4BD8981FA8C}" dt="2022-03-07T10:23:09.558" v="3705"/>
          <ac:inkMkLst>
            <pc:docMk/>
            <pc:sldMk cId="3693581856" sldId="351"/>
            <ac:inkMk id="161" creationId="{5898CDC2-6A94-4800-8FCA-4F56FEED8A93}"/>
          </ac:inkMkLst>
        </pc:inkChg>
        <pc:inkChg chg="add del">
          <ac:chgData name="Viet Anh Nguyen" userId="b95f61ff061388d5" providerId="LiveId" clId="{365AB353-4AB0-48AF-A7AE-D4BD8981FA8C}" dt="2022-03-07T10:23:09.558" v="3705"/>
          <ac:inkMkLst>
            <pc:docMk/>
            <pc:sldMk cId="3693581856" sldId="351"/>
            <ac:inkMk id="162" creationId="{DE909FAE-6EE9-4165-AC2D-3ECD7C7CA805}"/>
          </ac:inkMkLst>
        </pc:inkChg>
        <pc:inkChg chg="add">
          <ac:chgData name="Viet Anh Nguyen" userId="b95f61ff061388d5" providerId="LiveId" clId="{365AB353-4AB0-48AF-A7AE-D4BD8981FA8C}" dt="2022-03-07T10:23:09.558" v="3705"/>
          <ac:inkMkLst>
            <pc:docMk/>
            <pc:sldMk cId="3693581856" sldId="351"/>
            <ac:inkMk id="163" creationId="{5C2D677E-6FD9-4217-B6D9-2F8A24C400C6}"/>
          </ac:inkMkLst>
        </pc:inkChg>
        <pc:inkChg chg="add del">
          <ac:chgData name="Viet Anh Nguyen" userId="b95f61ff061388d5" providerId="LiveId" clId="{365AB353-4AB0-48AF-A7AE-D4BD8981FA8C}" dt="2022-03-07T10:23:11.977" v="3710"/>
          <ac:inkMkLst>
            <pc:docMk/>
            <pc:sldMk cId="3693581856" sldId="351"/>
            <ac:inkMk id="164" creationId="{C88F1C09-E23A-4F49-AB1A-F99D59DA4D3B}"/>
          </ac:inkMkLst>
        </pc:inkChg>
        <pc:inkChg chg="add del">
          <ac:chgData name="Viet Anh Nguyen" userId="b95f61ff061388d5" providerId="LiveId" clId="{365AB353-4AB0-48AF-A7AE-D4BD8981FA8C}" dt="2022-03-07T10:23:11.977" v="3710"/>
          <ac:inkMkLst>
            <pc:docMk/>
            <pc:sldMk cId="3693581856" sldId="351"/>
            <ac:inkMk id="165" creationId="{7B493BB7-8104-4994-84B0-5DBA67884130}"/>
          </ac:inkMkLst>
        </pc:inkChg>
        <pc:inkChg chg="add del">
          <ac:chgData name="Viet Anh Nguyen" userId="b95f61ff061388d5" providerId="LiveId" clId="{365AB353-4AB0-48AF-A7AE-D4BD8981FA8C}" dt="2022-03-07T10:23:11.977" v="3710"/>
          <ac:inkMkLst>
            <pc:docMk/>
            <pc:sldMk cId="3693581856" sldId="351"/>
            <ac:inkMk id="166" creationId="{D83B6483-8793-4753-90D3-ACC8488B4F1B}"/>
          </ac:inkMkLst>
        </pc:inkChg>
        <pc:inkChg chg="add del">
          <ac:chgData name="Viet Anh Nguyen" userId="b95f61ff061388d5" providerId="LiveId" clId="{365AB353-4AB0-48AF-A7AE-D4BD8981FA8C}" dt="2022-03-07T10:23:11.977" v="3710"/>
          <ac:inkMkLst>
            <pc:docMk/>
            <pc:sldMk cId="3693581856" sldId="351"/>
            <ac:inkMk id="167" creationId="{672CFB12-561F-4708-81FD-B52E554050BF}"/>
          </ac:inkMkLst>
        </pc:inkChg>
        <pc:inkChg chg="add">
          <ac:chgData name="Viet Anh Nguyen" userId="b95f61ff061388d5" providerId="LiveId" clId="{365AB353-4AB0-48AF-A7AE-D4BD8981FA8C}" dt="2022-03-07T10:23:11.977" v="3710"/>
          <ac:inkMkLst>
            <pc:docMk/>
            <pc:sldMk cId="3693581856" sldId="351"/>
            <ac:inkMk id="168" creationId="{F81E1C57-037F-4618-9606-912CE6BEBF0A}"/>
          </ac:inkMkLst>
        </pc:inkChg>
        <pc:inkChg chg="add del">
          <ac:chgData name="Viet Anh Nguyen" userId="b95f61ff061388d5" providerId="LiveId" clId="{365AB353-4AB0-48AF-A7AE-D4BD8981FA8C}" dt="2022-03-07T10:23:13.680" v="3714"/>
          <ac:inkMkLst>
            <pc:docMk/>
            <pc:sldMk cId="3693581856" sldId="351"/>
            <ac:inkMk id="169" creationId="{6E5D8CE7-FF37-44E1-95AF-0C08B727C004}"/>
          </ac:inkMkLst>
        </pc:inkChg>
        <pc:inkChg chg="add del">
          <ac:chgData name="Viet Anh Nguyen" userId="b95f61ff061388d5" providerId="LiveId" clId="{365AB353-4AB0-48AF-A7AE-D4BD8981FA8C}" dt="2022-03-07T10:23:13.680" v="3714"/>
          <ac:inkMkLst>
            <pc:docMk/>
            <pc:sldMk cId="3693581856" sldId="351"/>
            <ac:inkMk id="170" creationId="{61B7CB1A-EFE8-47C9-AF16-CD8C869B97C2}"/>
          </ac:inkMkLst>
        </pc:inkChg>
        <pc:inkChg chg="add del">
          <ac:chgData name="Viet Anh Nguyen" userId="b95f61ff061388d5" providerId="LiveId" clId="{365AB353-4AB0-48AF-A7AE-D4BD8981FA8C}" dt="2022-03-07T10:23:13.680" v="3714"/>
          <ac:inkMkLst>
            <pc:docMk/>
            <pc:sldMk cId="3693581856" sldId="351"/>
            <ac:inkMk id="171" creationId="{6E44BEC3-8D4A-40C7-9981-79864E9F21A2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2" creationId="{6AAE3A79-6470-4C51-B18C-C14AA4275A07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3" creationId="{DF52EF1C-07D7-42EC-9822-4F45E8E948D0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4" creationId="{DCF3C66D-B667-41F1-B477-36BB8D1DC721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5" creationId="{CD8185F5-EF1B-4D92-8134-7194AB73AE9D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6" creationId="{675B430E-7318-4EDA-9EAF-A51987F44E1C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7" creationId="{BB049763-3F0F-4123-A327-DE86180782D8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8" creationId="{681D24BC-A4AE-44A0-9C2C-E0F6569D6A31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79" creationId="{3E37857C-8D67-49D9-BED6-1602821D883B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80" creationId="{793BAFA7-445A-4D98-9F33-E352E6EBBFE0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81" creationId="{C89A87F6-B2A6-40A1-ACE7-554715FBADCA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82" creationId="{C67FE88B-D86D-46B7-89FB-62BDCB4ACE4F}"/>
          </ac:inkMkLst>
        </pc:inkChg>
        <pc:inkChg chg="add del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83" creationId="{7DD348EF-F05A-4BBF-B413-26F27F5BA385}"/>
          </ac:inkMkLst>
        </pc:inkChg>
        <pc:inkChg chg="add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84" creationId="{37D9268F-4EC3-479E-AF35-B70188E349DE}"/>
          </ac:inkMkLst>
        </pc:inkChg>
        <pc:inkChg chg="add">
          <ac:chgData name="Viet Anh Nguyen" userId="b95f61ff061388d5" providerId="LiveId" clId="{365AB353-4AB0-48AF-A7AE-D4BD8981FA8C}" dt="2022-03-07T10:23:17.954" v="3726"/>
          <ac:inkMkLst>
            <pc:docMk/>
            <pc:sldMk cId="3693581856" sldId="351"/>
            <ac:inkMk id="185" creationId="{20F54E93-9E4B-4530-891E-78D3B932F8FB}"/>
          </ac:inkMkLst>
        </pc:inkChg>
        <pc:inkChg chg="add del">
          <ac:chgData name="Viet Anh Nguyen" userId="b95f61ff061388d5" providerId="LiveId" clId="{365AB353-4AB0-48AF-A7AE-D4BD8981FA8C}" dt="2022-03-07T10:23:19.993" v="3732"/>
          <ac:inkMkLst>
            <pc:docMk/>
            <pc:sldMk cId="3693581856" sldId="351"/>
            <ac:inkMk id="186" creationId="{F9C07F92-BF7B-46AE-8091-A5F0E81B3C81}"/>
          </ac:inkMkLst>
        </pc:inkChg>
        <pc:inkChg chg="add del">
          <ac:chgData name="Viet Anh Nguyen" userId="b95f61ff061388d5" providerId="LiveId" clId="{365AB353-4AB0-48AF-A7AE-D4BD8981FA8C}" dt="2022-03-07T10:23:19.993" v="3732"/>
          <ac:inkMkLst>
            <pc:docMk/>
            <pc:sldMk cId="3693581856" sldId="351"/>
            <ac:inkMk id="187" creationId="{017D80AD-7BF9-4B1A-BBDF-69E0D6EE8A9C}"/>
          </ac:inkMkLst>
        </pc:inkChg>
        <pc:inkChg chg="add del">
          <ac:chgData name="Viet Anh Nguyen" userId="b95f61ff061388d5" providerId="LiveId" clId="{365AB353-4AB0-48AF-A7AE-D4BD8981FA8C}" dt="2022-03-07T10:23:19.993" v="3732"/>
          <ac:inkMkLst>
            <pc:docMk/>
            <pc:sldMk cId="3693581856" sldId="351"/>
            <ac:inkMk id="188" creationId="{E00F0FDB-EF90-47CB-AB0A-FB952E753621}"/>
          </ac:inkMkLst>
        </pc:inkChg>
        <pc:inkChg chg="add del">
          <ac:chgData name="Viet Anh Nguyen" userId="b95f61ff061388d5" providerId="LiveId" clId="{365AB353-4AB0-48AF-A7AE-D4BD8981FA8C}" dt="2022-03-07T10:23:19.993" v="3732"/>
          <ac:inkMkLst>
            <pc:docMk/>
            <pc:sldMk cId="3693581856" sldId="351"/>
            <ac:inkMk id="189" creationId="{366A4B18-BB9C-41BD-A693-401A10571DE4}"/>
          </ac:inkMkLst>
        </pc:inkChg>
        <pc:inkChg chg="add">
          <ac:chgData name="Viet Anh Nguyen" userId="b95f61ff061388d5" providerId="LiveId" clId="{365AB353-4AB0-48AF-A7AE-D4BD8981FA8C}" dt="2022-03-07T10:23:19.117" v="3731" actId="9405"/>
          <ac:inkMkLst>
            <pc:docMk/>
            <pc:sldMk cId="3693581856" sldId="351"/>
            <ac:inkMk id="190" creationId="{B170A981-3F00-4CE2-AE2D-B0C5FCC3D59C}"/>
          </ac:inkMkLst>
        </pc:inkChg>
        <pc:inkChg chg="add">
          <ac:chgData name="Viet Anh Nguyen" userId="b95f61ff061388d5" providerId="LiveId" clId="{365AB353-4AB0-48AF-A7AE-D4BD8981FA8C}" dt="2022-03-07T10:23:19.993" v="3732"/>
          <ac:inkMkLst>
            <pc:docMk/>
            <pc:sldMk cId="3693581856" sldId="351"/>
            <ac:inkMk id="191" creationId="{FABF0248-BE53-4FE6-B456-CFAB52911E3D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7T10:25:46.642" v="3846"/>
        <pc:sldMkLst>
          <pc:docMk/>
          <pc:sldMk cId="734065406" sldId="352"/>
        </pc:sldMkLst>
        <pc:spChg chg="del">
          <ac:chgData name="Viet Anh Nguyen" userId="b95f61ff061388d5" providerId="LiveId" clId="{365AB353-4AB0-48AF-A7AE-D4BD8981FA8C}" dt="2022-03-07T10:24:06.945" v="3734" actId="700"/>
          <ac:spMkLst>
            <pc:docMk/>
            <pc:sldMk cId="734065406" sldId="352"/>
            <ac:spMk id="2" creationId="{FDCA77EA-B189-4AD2-B76F-EB72EB1DD85B}"/>
          </ac:spMkLst>
        </pc:spChg>
        <pc:spChg chg="del">
          <ac:chgData name="Viet Anh Nguyen" userId="b95f61ff061388d5" providerId="LiveId" clId="{365AB353-4AB0-48AF-A7AE-D4BD8981FA8C}" dt="2022-03-07T10:24:06.945" v="3734" actId="700"/>
          <ac:spMkLst>
            <pc:docMk/>
            <pc:sldMk cId="734065406" sldId="352"/>
            <ac:spMk id="3" creationId="{69847CC0-6F1B-42E7-9F44-D274413E9F3A}"/>
          </ac:spMkLst>
        </pc:sp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4" creationId="{4BDCDD28-A796-4B1C-9033-D76D596A8DBC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5" creationId="{1EC7B0F9-334F-49A8-895F-6A4D5CE2A1C9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6" creationId="{25262A71-7428-4039-9373-5DD52CEB009B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7" creationId="{C07E7E3A-2C5F-4A54-969D-9D8AEF8EDB83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8" creationId="{D070D606-F33E-4B92-ABCD-E2D3838EECD4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9" creationId="{712AAFDA-A279-4455-964C-6EFD91D628E1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10" creationId="{387361F0-BFDC-4B0C-B084-46A59D8A69D5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11" creationId="{FBDC1ED3-A408-4E2E-90DA-391BAE7BB3DC}"/>
          </ac:inkMkLst>
        </pc:inkChg>
        <pc:inkChg chg="add del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12" creationId="{E5248348-E302-44BB-A9F2-D1192D86D9CE}"/>
          </ac:inkMkLst>
        </pc:inkChg>
        <pc:inkChg chg="add del">
          <ac:chgData name="Viet Anh Nguyen" userId="b95f61ff061388d5" providerId="LiveId" clId="{365AB353-4AB0-48AF-A7AE-D4BD8981FA8C}" dt="2022-03-07T10:24:15.490" v="3746"/>
          <ac:inkMkLst>
            <pc:docMk/>
            <pc:sldMk cId="734065406" sldId="352"/>
            <ac:inkMk id="13" creationId="{9ED009FF-BC88-4F03-A06C-99D907674C5B}"/>
          </ac:inkMkLst>
        </pc:inkChg>
        <pc:inkChg chg="add">
          <ac:chgData name="Viet Anh Nguyen" userId="b95f61ff061388d5" providerId="LiveId" clId="{365AB353-4AB0-48AF-A7AE-D4BD8981FA8C}" dt="2022-03-07T10:24:14.597" v="3744"/>
          <ac:inkMkLst>
            <pc:docMk/>
            <pc:sldMk cId="734065406" sldId="352"/>
            <ac:inkMk id="14" creationId="{34DA6D50-B0D9-4C29-963B-FAC6ED94D78B}"/>
          </ac:inkMkLst>
        </pc:inkChg>
        <pc:inkChg chg="add del">
          <ac:chgData name="Viet Anh Nguyen" userId="b95f61ff061388d5" providerId="LiveId" clId="{365AB353-4AB0-48AF-A7AE-D4BD8981FA8C}" dt="2022-03-07T10:24:15.490" v="3746"/>
          <ac:inkMkLst>
            <pc:docMk/>
            <pc:sldMk cId="734065406" sldId="352"/>
            <ac:inkMk id="15" creationId="{A15CF2DD-5E00-41B5-8BFD-717977CEC38C}"/>
          </ac:inkMkLst>
        </pc:inkChg>
        <pc:inkChg chg="add">
          <ac:chgData name="Viet Anh Nguyen" userId="b95f61ff061388d5" providerId="LiveId" clId="{365AB353-4AB0-48AF-A7AE-D4BD8981FA8C}" dt="2022-03-07T10:24:15.490" v="3746"/>
          <ac:inkMkLst>
            <pc:docMk/>
            <pc:sldMk cId="734065406" sldId="352"/>
            <ac:inkMk id="16" creationId="{9B22A4EB-F692-499B-9508-233816F7A64B}"/>
          </ac:inkMkLst>
        </pc:inkChg>
        <pc:inkChg chg="add">
          <ac:chgData name="Viet Anh Nguyen" userId="b95f61ff061388d5" providerId="LiveId" clId="{365AB353-4AB0-48AF-A7AE-D4BD8981FA8C}" dt="2022-03-07T10:24:16.167" v="3747" actId="9405"/>
          <ac:inkMkLst>
            <pc:docMk/>
            <pc:sldMk cId="734065406" sldId="352"/>
            <ac:inkMk id="17" creationId="{9E90E917-1ECB-45CB-A5A9-BCD930A86AF7}"/>
          </ac:inkMkLst>
        </pc:inkChg>
        <pc:inkChg chg="add">
          <ac:chgData name="Viet Anh Nguyen" userId="b95f61ff061388d5" providerId="LiveId" clId="{365AB353-4AB0-48AF-A7AE-D4BD8981FA8C}" dt="2022-03-07T10:24:16.423" v="3748" actId="9405"/>
          <ac:inkMkLst>
            <pc:docMk/>
            <pc:sldMk cId="734065406" sldId="352"/>
            <ac:inkMk id="18" creationId="{9AB9AA25-1551-41B0-A309-BC2CE02D3A69}"/>
          </ac:inkMkLst>
        </pc:inkChg>
        <pc:inkChg chg="add del">
          <ac:chgData name="Viet Anh Nguyen" userId="b95f61ff061388d5" providerId="LiveId" clId="{365AB353-4AB0-48AF-A7AE-D4BD8981FA8C}" dt="2022-03-07T10:24:25.189" v="3754"/>
          <ac:inkMkLst>
            <pc:docMk/>
            <pc:sldMk cId="734065406" sldId="352"/>
            <ac:inkMk id="19" creationId="{E058CC71-C02A-4529-B781-101C2829B27B}"/>
          </ac:inkMkLst>
        </pc:inkChg>
        <pc:inkChg chg="add del">
          <ac:chgData name="Viet Anh Nguyen" userId="b95f61ff061388d5" providerId="LiveId" clId="{365AB353-4AB0-48AF-A7AE-D4BD8981FA8C}" dt="2022-03-07T10:24:25.189" v="3754"/>
          <ac:inkMkLst>
            <pc:docMk/>
            <pc:sldMk cId="734065406" sldId="352"/>
            <ac:inkMk id="20" creationId="{D9DDCA62-3A5C-40F9-BCC1-B2C0A6B1BE6B}"/>
          </ac:inkMkLst>
        </pc:inkChg>
        <pc:inkChg chg="add del">
          <ac:chgData name="Viet Anh Nguyen" userId="b95f61ff061388d5" providerId="LiveId" clId="{365AB353-4AB0-48AF-A7AE-D4BD8981FA8C}" dt="2022-03-07T10:24:25.189" v="3754"/>
          <ac:inkMkLst>
            <pc:docMk/>
            <pc:sldMk cId="734065406" sldId="352"/>
            <ac:inkMk id="21" creationId="{A3F56391-88A3-46B2-8841-EB9AB468EFA2}"/>
          </ac:inkMkLst>
        </pc:inkChg>
        <pc:inkChg chg="add del">
          <ac:chgData name="Viet Anh Nguyen" userId="b95f61ff061388d5" providerId="LiveId" clId="{365AB353-4AB0-48AF-A7AE-D4BD8981FA8C}" dt="2022-03-07T10:24:25.189" v="3754"/>
          <ac:inkMkLst>
            <pc:docMk/>
            <pc:sldMk cId="734065406" sldId="352"/>
            <ac:inkMk id="22" creationId="{26448335-DEE5-405E-92D7-C924E6A1E390}"/>
          </ac:inkMkLst>
        </pc:inkChg>
        <pc:inkChg chg="add del">
          <ac:chgData name="Viet Anh Nguyen" userId="b95f61ff061388d5" providerId="LiveId" clId="{365AB353-4AB0-48AF-A7AE-D4BD8981FA8C}" dt="2022-03-07T10:24:25.189" v="3754"/>
          <ac:inkMkLst>
            <pc:docMk/>
            <pc:sldMk cId="734065406" sldId="352"/>
            <ac:inkMk id="23" creationId="{4812C6DF-D52B-4257-A097-85C0B193B00E}"/>
          </ac:inkMkLst>
        </pc:inkChg>
        <pc:inkChg chg="add del">
          <ac:chgData name="Viet Anh Nguyen" userId="b95f61ff061388d5" providerId="LiveId" clId="{365AB353-4AB0-48AF-A7AE-D4BD8981FA8C}" dt="2022-03-07T10:24:29.074" v="3761"/>
          <ac:inkMkLst>
            <pc:docMk/>
            <pc:sldMk cId="734065406" sldId="352"/>
            <ac:inkMk id="24" creationId="{5D63C3C6-2E35-47B5-98A3-58E2A50D12EF}"/>
          </ac:inkMkLst>
        </pc:inkChg>
        <pc:inkChg chg="add del">
          <ac:chgData name="Viet Anh Nguyen" userId="b95f61ff061388d5" providerId="LiveId" clId="{365AB353-4AB0-48AF-A7AE-D4BD8981FA8C}" dt="2022-03-07T10:24:29.074" v="3761"/>
          <ac:inkMkLst>
            <pc:docMk/>
            <pc:sldMk cId="734065406" sldId="352"/>
            <ac:inkMk id="25" creationId="{CE353AD8-1924-47E2-8E3D-AC221F6C1A68}"/>
          </ac:inkMkLst>
        </pc:inkChg>
        <pc:inkChg chg="add del">
          <ac:chgData name="Viet Anh Nguyen" userId="b95f61ff061388d5" providerId="LiveId" clId="{365AB353-4AB0-48AF-A7AE-D4BD8981FA8C}" dt="2022-03-07T10:24:29.074" v="3761"/>
          <ac:inkMkLst>
            <pc:docMk/>
            <pc:sldMk cId="734065406" sldId="352"/>
            <ac:inkMk id="26" creationId="{4DA64EBE-C5E8-412B-93C2-894988134EE4}"/>
          </ac:inkMkLst>
        </pc:inkChg>
        <pc:inkChg chg="add del">
          <ac:chgData name="Viet Anh Nguyen" userId="b95f61ff061388d5" providerId="LiveId" clId="{365AB353-4AB0-48AF-A7AE-D4BD8981FA8C}" dt="2022-03-07T10:24:29.074" v="3761"/>
          <ac:inkMkLst>
            <pc:docMk/>
            <pc:sldMk cId="734065406" sldId="352"/>
            <ac:inkMk id="27" creationId="{2BA4E996-DFF4-45EA-840E-B0D9B5A1D91A}"/>
          </ac:inkMkLst>
        </pc:inkChg>
        <pc:inkChg chg="add del">
          <ac:chgData name="Viet Anh Nguyen" userId="b95f61ff061388d5" providerId="LiveId" clId="{365AB353-4AB0-48AF-A7AE-D4BD8981FA8C}" dt="2022-03-07T10:24:29.074" v="3761"/>
          <ac:inkMkLst>
            <pc:docMk/>
            <pc:sldMk cId="734065406" sldId="352"/>
            <ac:inkMk id="28" creationId="{31DCCEAE-5AA8-424D-BE24-AA4219D4EA34}"/>
          </ac:inkMkLst>
        </pc:inkChg>
        <pc:inkChg chg="add del">
          <ac:chgData name="Viet Anh Nguyen" userId="b95f61ff061388d5" providerId="LiveId" clId="{365AB353-4AB0-48AF-A7AE-D4BD8981FA8C}" dt="2022-03-07T10:24:29.074" v="3761"/>
          <ac:inkMkLst>
            <pc:docMk/>
            <pc:sldMk cId="734065406" sldId="352"/>
            <ac:inkMk id="29" creationId="{A0E7295F-B735-4821-B4C3-C395B5A826F6}"/>
          </ac:inkMkLst>
        </pc:inkChg>
        <pc:inkChg chg="add del">
          <ac:chgData name="Viet Anh Nguyen" userId="b95f61ff061388d5" providerId="LiveId" clId="{365AB353-4AB0-48AF-A7AE-D4BD8981FA8C}" dt="2022-03-07T10:24:29.074" v="3761"/>
          <ac:inkMkLst>
            <pc:docMk/>
            <pc:sldMk cId="734065406" sldId="352"/>
            <ac:inkMk id="30" creationId="{097C7947-DB47-4F8D-8CE5-9187866A7EA3}"/>
          </ac:inkMkLst>
        </pc:inkChg>
        <pc:inkChg chg="add del">
          <ac:chgData name="Viet Anh Nguyen" userId="b95f61ff061388d5" providerId="LiveId" clId="{365AB353-4AB0-48AF-A7AE-D4BD8981FA8C}" dt="2022-03-07T10:24:31.377" v="3767"/>
          <ac:inkMkLst>
            <pc:docMk/>
            <pc:sldMk cId="734065406" sldId="352"/>
            <ac:inkMk id="31" creationId="{BFD294E3-45E5-441E-B0C3-9986B77851D2}"/>
          </ac:inkMkLst>
        </pc:inkChg>
        <pc:inkChg chg="add del">
          <ac:chgData name="Viet Anh Nguyen" userId="b95f61ff061388d5" providerId="LiveId" clId="{365AB353-4AB0-48AF-A7AE-D4BD8981FA8C}" dt="2022-03-07T10:24:31.377" v="3767"/>
          <ac:inkMkLst>
            <pc:docMk/>
            <pc:sldMk cId="734065406" sldId="352"/>
            <ac:inkMk id="32" creationId="{C7640C10-8054-4390-81DD-9A0EC1D7E009}"/>
          </ac:inkMkLst>
        </pc:inkChg>
        <pc:inkChg chg="add del">
          <ac:chgData name="Viet Anh Nguyen" userId="b95f61ff061388d5" providerId="LiveId" clId="{365AB353-4AB0-48AF-A7AE-D4BD8981FA8C}" dt="2022-03-07T10:24:31.377" v="3767"/>
          <ac:inkMkLst>
            <pc:docMk/>
            <pc:sldMk cId="734065406" sldId="352"/>
            <ac:inkMk id="33" creationId="{3E2A0FD0-D2C9-42A9-AB1F-C2DE6E84EA23}"/>
          </ac:inkMkLst>
        </pc:inkChg>
        <pc:inkChg chg="add del">
          <ac:chgData name="Viet Anh Nguyen" userId="b95f61ff061388d5" providerId="LiveId" clId="{365AB353-4AB0-48AF-A7AE-D4BD8981FA8C}" dt="2022-03-07T10:24:31.377" v="3767"/>
          <ac:inkMkLst>
            <pc:docMk/>
            <pc:sldMk cId="734065406" sldId="352"/>
            <ac:inkMk id="34" creationId="{E51A06AB-5B5C-4AD1-8236-7E1348C4169D}"/>
          </ac:inkMkLst>
        </pc:inkChg>
        <pc:inkChg chg="add del">
          <ac:chgData name="Viet Anh Nguyen" userId="b95f61ff061388d5" providerId="LiveId" clId="{365AB353-4AB0-48AF-A7AE-D4BD8981FA8C}" dt="2022-03-07T10:24:31.377" v="3767"/>
          <ac:inkMkLst>
            <pc:docMk/>
            <pc:sldMk cId="734065406" sldId="352"/>
            <ac:inkMk id="35" creationId="{B10A1902-3C52-4515-A3CE-6189BC44A253}"/>
          </ac:inkMkLst>
        </pc:inkChg>
        <pc:inkChg chg="add">
          <ac:chgData name="Viet Anh Nguyen" userId="b95f61ff061388d5" providerId="LiveId" clId="{365AB353-4AB0-48AF-A7AE-D4BD8981FA8C}" dt="2022-03-07T10:24:30.469" v="3766" actId="9405"/>
          <ac:inkMkLst>
            <pc:docMk/>
            <pc:sldMk cId="734065406" sldId="352"/>
            <ac:inkMk id="36" creationId="{AA699580-8673-4D81-A585-D956C1A1CC56}"/>
          </ac:inkMkLst>
        </pc:inkChg>
        <pc:inkChg chg="add del">
          <ac:chgData name="Viet Anh Nguyen" userId="b95f61ff061388d5" providerId="LiveId" clId="{365AB353-4AB0-48AF-A7AE-D4BD8981FA8C}" dt="2022-03-07T10:24:32.491" v="3769"/>
          <ac:inkMkLst>
            <pc:docMk/>
            <pc:sldMk cId="734065406" sldId="352"/>
            <ac:inkMk id="37" creationId="{4DBF5DAC-EF6A-40A9-B803-F50577CCC2A3}"/>
          </ac:inkMkLst>
        </pc:inkChg>
        <pc:inkChg chg="add del">
          <ac:chgData name="Viet Anh Nguyen" userId="b95f61ff061388d5" providerId="LiveId" clId="{365AB353-4AB0-48AF-A7AE-D4BD8981FA8C}" dt="2022-03-07T10:24:32.491" v="3769"/>
          <ac:inkMkLst>
            <pc:docMk/>
            <pc:sldMk cId="734065406" sldId="352"/>
            <ac:inkMk id="38" creationId="{B6942AD3-6101-4BD1-A962-0F1E3ED64789}"/>
          </ac:inkMkLst>
        </pc:inkChg>
        <pc:inkChg chg="add del">
          <ac:chgData name="Viet Anh Nguyen" userId="b95f61ff061388d5" providerId="LiveId" clId="{365AB353-4AB0-48AF-A7AE-D4BD8981FA8C}" dt="2022-03-07T10:24:34.894" v="3775"/>
          <ac:inkMkLst>
            <pc:docMk/>
            <pc:sldMk cId="734065406" sldId="352"/>
            <ac:inkMk id="39" creationId="{CBBD018E-A8B4-4006-B068-4C1CED80A3E0}"/>
          </ac:inkMkLst>
        </pc:inkChg>
        <pc:inkChg chg="add del">
          <ac:chgData name="Viet Anh Nguyen" userId="b95f61ff061388d5" providerId="LiveId" clId="{365AB353-4AB0-48AF-A7AE-D4BD8981FA8C}" dt="2022-03-07T10:24:34.894" v="3775"/>
          <ac:inkMkLst>
            <pc:docMk/>
            <pc:sldMk cId="734065406" sldId="352"/>
            <ac:inkMk id="40" creationId="{3E2E6C3B-74B6-4DAD-AEC4-BA17922DF2FF}"/>
          </ac:inkMkLst>
        </pc:inkChg>
        <pc:inkChg chg="add del">
          <ac:chgData name="Viet Anh Nguyen" userId="b95f61ff061388d5" providerId="LiveId" clId="{365AB353-4AB0-48AF-A7AE-D4BD8981FA8C}" dt="2022-03-07T10:24:34.894" v="3775"/>
          <ac:inkMkLst>
            <pc:docMk/>
            <pc:sldMk cId="734065406" sldId="352"/>
            <ac:inkMk id="41" creationId="{E74D362E-7F81-4EED-96CA-BDA783838135}"/>
          </ac:inkMkLst>
        </pc:inkChg>
        <pc:inkChg chg="add del">
          <ac:chgData name="Viet Anh Nguyen" userId="b95f61ff061388d5" providerId="LiveId" clId="{365AB353-4AB0-48AF-A7AE-D4BD8981FA8C}" dt="2022-03-07T10:24:34.894" v="3775"/>
          <ac:inkMkLst>
            <pc:docMk/>
            <pc:sldMk cId="734065406" sldId="352"/>
            <ac:inkMk id="42" creationId="{42D831FB-A3EA-425D-8BE7-121B3CEC2E00}"/>
          </ac:inkMkLst>
        </pc:inkChg>
        <pc:inkChg chg="add del">
          <ac:chgData name="Viet Anh Nguyen" userId="b95f61ff061388d5" providerId="LiveId" clId="{365AB353-4AB0-48AF-A7AE-D4BD8981FA8C}" dt="2022-03-07T10:24:34.894" v="3775"/>
          <ac:inkMkLst>
            <pc:docMk/>
            <pc:sldMk cId="734065406" sldId="352"/>
            <ac:inkMk id="43" creationId="{F0F5259C-2A1A-472F-B238-30CD9B695CFC}"/>
          </ac:inkMkLst>
        </pc:inkChg>
        <pc:inkChg chg="add del">
          <ac:chgData name="Viet Anh Nguyen" userId="b95f61ff061388d5" providerId="LiveId" clId="{365AB353-4AB0-48AF-A7AE-D4BD8981FA8C}" dt="2022-03-07T10:24:34.894" v="3775"/>
          <ac:inkMkLst>
            <pc:docMk/>
            <pc:sldMk cId="734065406" sldId="352"/>
            <ac:inkMk id="44" creationId="{35302CC4-38DF-4E7A-8170-F055F224194E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45" creationId="{7B20CF12-C755-4E3D-943B-8F972480F5F6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46" creationId="{14E6D749-1348-4A1E-B3C3-6F38B9EF2705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47" creationId="{10E946BA-D4CB-4B3E-9F39-39741D645478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48" creationId="{E2FE0BAB-F7E7-453A-BE09-CAED22AFE061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49" creationId="{8B5E3602-FA47-4220-89FE-8919C9A5C6FC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50" creationId="{5EB8FE8E-592D-4038-A5A3-C010F079A064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51" creationId="{33F46E9A-CD2C-4487-88E6-FD9EC464F476}"/>
          </ac:inkMkLst>
        </pc:inkChg>
        <pc:inkChg chg="add del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52" creationId="{594AA0D7-617F-481D-B32F-3E70F32C61D4}"/>
          </ac:inkMkLst>
        </pc:inkChg>
        <pc:inkChg chg="add">
          <ac:chgData name="Viet Anh Nguyen" userId="b95f61ff061388d5" providerId="LiveId" clId="{365AB353-4AB0-48AF-A7AE-D4BD8981FA8C}" dt="2022-03-07T10:24:37.408" v="3783"/>
          <ac:inkMkLst>
            <pc:docMk/>
            <pc:sldMk cId="734065406" sldId="352"/>
            <ac:inkMk id="53" creationId="{4A061AF6-4F0A-4217-B9DC-22BAEF4BF73F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54" creationId="{80C86846-84F2-4F43-A42F-2D032FCBFC30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55" creationId="{DBB4D87D-1CCC-497A-B63E-58F32940DC36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56" creationId="{B299D74B-5246-48F2-AFB5-0978A2D0B55B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57" creationId="{860AEF07-E8BE-4C82-8DC3-61C555BCBA92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58" creationId="{2ECAE2C8-B64C-4A1F-A897-41FB3D3B2F2C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59" creationId="{6C2F38FF-D91E-458E-9488-40C1A69202D3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60" creationId="{901CB2D9-F502-4819-9EC3-F3B314AE0331}"/>
          </ac:inkMkLst>
        </pc:inkChg>
        <pc:inkChg chg="add del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61" creationId="{C17DFC61-8012-4C15-840B-1C91F2B897DE}"/>
          </ac:inkMkLst>
        </pc:inkChg>
        <pc:inkChg chg="add">
          <ac:chgData name="Viet Anh Nguyen" userId="b95f61ff061388d5" providerId="LiveId" clId="{365AB353-4AB0-48AF-A7AE-D4BD8981FA8C}" dt="2022-03-07T10:24:44.577" v="3792"/>
          <ac:inkMkLst>
            <pc:docMk/>
            <pc:sldMk cId="734065406" sldId="352"/>
            <ac:inkMk id="62" creationId="{0383EF5D-903D-44BD-BD22-49859853C01F}"/>
          </ac:inkMkLst>
        </pc:inkChg>
        <pc:inkChg chg="add del">
          <ac:chgData name="Viet Anh Nguyen" userId="b95f61ff061388d5" providerId="LiveId" clId="{365AB353-4AB0-48AF-A7AE-D4BD8981FA8C}" dt="2022-03-07T10:24:50.618" v="3795"/>
          <ac:inkMkLst>
            <pc:docMk/>
            <pc:sldMk cId="734065406" sldId="352"/>
            <ac:inkMk id="63" creationId="{776F3FCE-16EF-4041-9F7A-73A3905BD741}"/>
          </ac:inkMkLst>
        </pc:inkChg>
        <pc:inkChg chg="add del">
          <ac:chgData name="Viet Anh Nguyen" userId="b95f61ff061388d5" providerId="LiveId" clId="{365AB353-4AB0-48AF-A7AE-D4BD8981FA8C}" dt="2022-03-07T10:24:50.618" v="3795"/>
          <ac:inkMkLst>
            <pc:docMk/>
            <pc:sldMk cId="734065406" sldId="352"/>
            <ac:inkMk id="64" creationId="{545CB193-F0BC-4526-820D-F8725C7E52B7}"/>
          </ac:inkMkLst>
        </pc:inkChg>
        <pc:inkChg chg="add del">
          <ac:chgData name="Viet Anh Nguyen" userId="b95f61ff061388d5" providerId="LiveId" clId="{365AB353-4AB0-48AF-A7AE-D4BD8981FA8C}" dt="2022-03-07T10:24:53.348" v="3801"/>
          <ac:inkMkLst>
            <pc:docMk/>
            <pc:sldMk cId="734065406" sldId="352"/>
            <ac:inkMk id="65" creationId="{2005E8EA-F771-4F46-9470-718E56FE7FBB}"/>
          </ac:inkMkLst>
        </pc:inkChg>
        <pc:inkChg chg="add del">
          <ac:chgData name="Viet Anh Nguyen" userId="b95f61ff061388d5" providerId="LiveId" clId="{365AB353-4AB0-48AF-A7AE-D4BD8981FA8C}" dt="2022-03-07T10:24:53.348" v="3801"/>
          <ac:inkMkLst>
            <pc:docMk/>
            <pc:sldMk cId="734065406" sldId="352"/>
            <ac:inkMk id="66" creationId="{9FF61FED-3081-49BD-9483-B02DD3AD6149}"/>
          </ac:inkMkLst>
        </pc:inkChg>
        <pc:inkChg chg="add del">
          <ac:chgData name="Viet Anh Nguyen" userId="b95f61ff061388d5" providerId="LiveId" clId="{365AB353-4AB0-48AF-A7AE-D4BD8981FA8C}" dt="2022-03-07T10:24:53.348" v="3801"/>
          <ac:inkMkLst>
            <pc:docMk/>
            <pc:sldMk cId="734065406" sldId="352"/>
            <ac:inkMk id="67" creationId="{616CB3E9-0717-4E66-A47F-76E7E45C0437}"/>
          </ac:inkMkLst>
        </pc:inkChg>
        <pc:inkChg chg="add del">
          <ac:chgData name="Viet Anh Nguyen" userId="b95f61ff061388d5" providerId="LiveId" clId="{365AB353-4AB0-48AF-A7AE-D4BD8981FA8C}" dt="2022-03-07T10:24:53.348" v="3801"/>
          <ac:inkMkLst>
            <pc:docMk/>
            <pc:sldMk cId="734065406" sldId="352"/>
            <ac:inkMk id="68" creationId="{ABDB5DEE-98B7-4607-A3AE-2A9CB1A0DD8F}"/>
          </ac:inkMkLst>
        </pc:inkChg>
        <pc:inkChg chg="add del">
          <ac:chgData name="Viet Anh Nguyen" userId="b95f61ff061388d5" providerId="LiveId" clId="{365AB353-4AB0-48AF-A7AE-D4BD8981FA8C}" dt="2022-03-07T10:24:53.348" v="3801"/>
          <ac:inkMkLst>
            <pc:docMk/>
            <pc:sldMk cId="734065406" sldId="352"/>
            <ac:inkMk id="69" creationId="{E899E003-4322-4A93-B2C7-C61448BC36FA}"/>
          </ac:inkMkLst>
        </pc:inkChg>
        <pc:inkChg chg="add del">
          <ac:chgData name="Viet Anh Nguyen" userId="b95f61ff061388d5" providerId="LiveId" clId="{365AB353-4AB0-48AF-A7AE-D4BD8981FA8C}" dt="2022-03-07T10:24:53.348" v="3801"/>
          <ac:inkMkLst>
            <pc:docMk/>
            <pc:sldMk cId="734065406" sldId="352"/>
            <ac:inkMk id="70" creationId="{FD9AD523-8572-431D-A2B7-1C865F606556}"/>
          </ac:inkMkLst>
        </pc:inkChg>
        <pc:inkChg chg="add">
          <ac:chgData name="Viet Anh Nguyen" userId="b95f61ff061388d5" providerId="LiveId" clId="{365AB353-4AB0-48AF-A7AE-D4BD8981FA8C}" dt="2022-03-07T10:24:53.348" v="3801"/>
          <ac:inkMkLst>
            <pc:docMk/>
            <pc:sldMk cId="734065406" sldId="352"/>
            <ac:inkMk id="71" creationId="{00269B65-53B5-46E9-A566-02F1F8873C63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2" creationId="{CC4473CC-F155-4618-9614-C6BFF3053267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3" creationId="{6FF917AF-F055-46ED-A0E7-86C22E699228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4" creationId="{C0C36852-E9F8-4DBC-AFE8-2AE7D4BC5D17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5" creationId="{4E0759EE-76DD-4A36-A5D9-D79624A8AD93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6" creationId="{370DB18B-BA91-4780-A1D0-50BA19292AC0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7" creationId="{87C2E26B-5BE0-4E94-BC8A-C973001F8C7B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8" creationId="{2890FF12-9185-4051-A9DB-31982049596A}"/>
          </ac:inkMkLst>
        </pc:inkChg>
        <pc:inkChg chg="add del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79" creationId="{2EF769E8-2329-4AC0-8940-FA8F4B71456D}"/>
          </ac:inkMkLst>
        </pc:inkChg>
        <pc:inkChg chg="add">
          <ac:chgData name="Viet Anh Nguyen" userId="b95f61ff061388d5" providerId="LiveId" clId="{365AB353-4AB0-48AF-A7AE-D4BD8981FA8C}" dt="2022-03-07T10:24:56.664" v="3810"/>
          <ac:inkMkLst>
            <pc:docMk/>
            <pc:sldMk cId="734065406" sldId="352"/>
            <ac:inkMk id="80" creationId="{07C3AE44-EF28-43CE-8631-4416713C0E29}"/>
          </ac:inkMkLst>
        </pc:inkChg>
        <pc:inkChg chg="add">
          <ac:chgData name="Viet Anh Nguyen" userId="b95f61ff061388d5" providerId="LiveId" clId="{365AB353-4AB0-48AF-A7AE-D4BD8981FA8C}" dt="2022-03-07T10:24:57.646" v="3811" actId="9405"/>
          <ac:inkMkLst>
            <pc:docMk/>
            <pc:sldMk cId="734065406" sldId="352"/>
            <ac:inkMk id="81" creationId="{A2CC7170-B07E-4132-8902-D35B732A5E10}"/>
          </ac:inkMkLst>
        </pc:inkChg>
        <pc:inkChg chg="add">
          <ac:chgData name="Viet Anh Nguyen" userId="b95f61ff061388d5" providerId="LiveId" clId="{365AB353-4AB0-48AF-A7AE-D4BD8981FA8C}" dt="2022-03-07T10:24:57.876" v="3812" actId="9405"/>
          <ac:inkMkLst>
            <pc:docMk/>
            <pc:sldMk cId="734065406" sldId="352"/>
            <ac:inkMk id="82" creationId="{789D0BC3-2417-4B57-BBDC-98AF0540DB07}"/>
          </ac:inkMkLst>
        </pc:inkChg>
        <pc:inkChg chg="add del">
          <ac:chgData name="Viet Anh Nguyen" userId="b95f61ff061388d5" providerId="LiveId" clId="{365AB353-4AB0-48AF-A7AE-D4BD8981FA8C}" dt="2022-03-07T10:25:34.678" v="3820"/>
          <ac:inkMkLst>
            <pc:docMk/>
            <pc:sldMk cId="734065406" sldId="352"/>
            <ac:inkMk id="83" creationId="{C21C3D54-F754-4DA9-99FC-5734461CFFD8}"/>
          </ac:inkMkLst>
        </pc:inkChg>
        <pc:inkChg chg="add del">
          <ac:chgData name="Viet Anh Nguyen" userId="b95f61ff061388d5" providerId="LiveId" clId="{365AB353-4AB0-48AF-A7AE-D4BD8981FA8C}" dt="2022-03-07T10:25:34.678" v="3820"/>
          <ac:inkMkLst>
            <pc:docMk/>
            <pc:sldMk cId="734065406" sldId="352"/>
            <ac:inkMk id="84" creationId="{DE2CC3F2-B431-41D3-947C-B0DA6C6C3DD7}"/>
          </ac:inkMkLst>
        </pc:inkChg>
        <pc:inkChg chg="add del">
          <ac:chgData name="Viet Anh Nguyen" userId="b95f61ff061388d5" providerId="LiveId" clId="{365AB353-4AB0-48AF-A7AE-D4BD8981FA8C}" dt="2022-03-07T10:25:34.678" v="3820"/>
          <ac:inkMkLst>
            <pc:docMk/>
            <pc:sldMk cId="734065406" sldId="352"/>
            <ac:inkMk id="85" creationId="{E758BB20-5536-4681-B5A9-004ED54C69B5}"/>
          </ac:inkMkLst>
        </pc:inkChg>
        <pc:inkChg chg="add del">
          <ac:chgData name="Viet Anh Nguyen" userId="b95f61ff061388d5" providerId="LiveId" clId="{365AB353-4AB0-48AF-A7AE-D4BD8981FA8C}" dt="2022-03-07T10:25:34.678" v="3820"/>
          <ac:inkMkLst>
            <pc:docMk/>
            <pc:sldMk cId="734065406" sldId="352"/>
            <ac:inkMk id="86" creationId="{4A59A51E-F068-4D7B-AA4E-E68C83DBBD8C}"/>
          </ac:inkMkLst>
        </pc:inkChg>
        <pc:inkChg chg="add del">
          <ac:chgData name="Viet Anh Nguyen" userId="b95f61ff061388d5" providerId="LiveId" clId="{365AB353-4AB0-48AF-A7AE-D4BD8981FA8C}" dt="2022-03-07T10:25:34.678" v="3820"/>
          <ac:inkMkLst>
            <pc:docMk/>
            <pc:sldMk cId="734065406" sldId="352"/>
            <ac:inkMk id="87" creationId="{BBC06633-5DF6-419B-8E7F-A6D73B425BF1}"/>
          </ac:inkMkLst>
        </pc:inkChg>
        <pc:inkChg chg="add del">
          <ac:chgData name="Viet Anh Nguyen" userId="b95f61ff061388d5" providerId="LiveId" clId="{365AB353-4AB0-48AF-A7AE-D4BD8981FA8C}" dt="2022-03-07T10:25:34.678" v="3820"/>
          <ac:inkMkLst>
            <pc:docMk/>
            <pc:sldMk cId="734065406" sldId="352"/>
            <ac:inkMk id="88" creationId="{1E8DAC22-A66E-447E-A83D-0B019A6570B8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89" creationId="{EC47C2AB-B047-499B-B53C-396D91026E71}"/>
          </ac:inkMkLst>
        </pc:inkChg>
        <pc:inkChg chg="add">
          <ac:chgData name="Viet Anh Nguyen" userId="b95f61ff061388d5" providerId="LiveId" clId="{365AB353-4AB0-48AF-A7AE-D4BD8981FA8C}" dt="2022-03-07T10:25:34.678" v="3820"/>
          <ac:inkMkLst>
            <pc:docMk/>
            <pc:sldMk cId="734065406" sldId="352"/>
            <ac:inkMk id="90" creationId="{DC22AE6B-6A7D-4D90-8EF5-F5FC7A86EBA0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1" creationId="{3DC76490-2E7F-414D-85B3-9499608DCCFB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2" creationId="{BAA9F4A1-9340-45AE-AEA6-607F33E04EDC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3" creationId="{9E4DDB8F-3659-459C-BE03-748A4B4E14F1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4" creationId="{C2E75190-56AA-4B7A-9BD3-48DB24D7E8D4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5" creationId="{00C7F240-784D-4426-9B9A-7D17179D399D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6" creationId="{E8F87203-EE74-4353-9339-E05F132635D1}"/>
          </ac:inkMkLst>
        </pc:inkChg>
        <pc:inkChg chg="add del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7" creationId="{EEA26B79-30C6-4933-95B0-95E31767CE9F}"/>
          </ac:inkMkLst>
        </pc:inkChg>
        <pc:inkChg chg="add">
          <ac:chgData name="Viet Anh Nguyen" userId="b95f61ff061388d5" providerId="LiveId" clId="{365AB353-4AB0-48AF-A7AE-D4BD8981FA8C}" dt="2022-03-07T10:25:37.679" v="3827"/>
          <ac:inkMkLst>
            <pc:docMk/>
            <pc:sldMk cId="734065406" sldId="352"/>
            <ac:inkMk id="98" creationId="{28261376-481A-4E21-B637-2D8D084786A9}"/>
          </ac:inkMkLst>
        </pc:inkChg>
        <pc:inkChg chg="add del">
          <ac:chgData name="Viet Anh Nguyen" userId="b95f61ff061388d5" providerId="LiveId" clId="{365AB353-4AB0-48AF-A7AE-D4BD8981FA8C}" dt="2022-03-07T10:25:39.367" v="3831"/>
          <ac:inkMkLst>
            <pc:docMk/>
            <pc:sldMk cId="734065406" sldId="352"/>
            <ac:inkMk id="99" creationId="{180AA674-08F4-4351-8FC3-D0D26746D989}"/>
          </ac:inkMkLst>
        </pc:inkChg>
        <pc:inkChg chg="add del">
          <ac:chgData name="Viet Anh Nguyen" userId="b95f61ff061388d5" providerId="LiveId" clId="{365AB353-4AB0-48AF-A7AE-D4BD8981FA8C}" dt="2022-03-07T10:25:39.367" v="3831"/>
          <ac:inkMkLst>
            <pc:docMk/>
            <pc:sldMk cId="734065406" sldId="352"/>
            <ac:inkMk id="100" creationId="{1ED7A937-F315-47FB-B873-AAA537057535}"/>
          </ac:inkMkLst>
        </pc:inkChg>
        <pc:inkChg chg="add del">
          <ac:chgData name="Viet Anh Nguyen" userId="b95f61ff061388d5" providerId="LiveId" clId="{365AB353-4AB0-48AF-A7AE-D4BD8981FA8C}" dt="2022-03-07T10:25:39.367" v="3831"/>
          <ac:inkMkLst>
            <pc:docMk/>
            <pc:sldMk cId="734065406" sldId="352"/>
            <ac:inkMk id="101" creationId="{32F695A8-379F-4F15-98CA-01D570F6F3B8}"/>
          </ac:inkMkLst>
        </pc:inkChg>
        <pc:inkChg chg="add">
          <ac:chgData name="Viet Anh Nguyen" userId="b95f61ff061388d5" providerId="LiveId" clId="{365AB353-4AB0-48AF-A7AE-D4BD8981FA8C}" dt="2022-03-07T10:25:39.367" v="3831"/>
          <ac:inkMkLst>
            <pc:docMk/>
            <pc:sldMk cId="734065406" sldId="352"/>
            <ac:inkMk id="102" creationId="{E1DE8339-D24E-444C-8865-5F7ED7D4735E}"/>
          </ac:inkMkLst>
        </pc:inkChg>
        <pc:inkChg chg="add del">
          <ac:chgData name="Viet Anh Nguyen" userId="b95f61ff061388d5" providerId="LiveId" clId="{365AB353-4AB0-48AF-A7AE-D4BD8981FA8C}" dt="2022-03-07T10:25:42.715" v="3836"/>
          <ac:inkMkLst>
            <pc:docMk/>
            <pc:sldMk cId="734065406" sldId="352"/>
            <ac:inkMk id="103" creationId="{4F0EE5CA-BEB2-48EF-8C74-983A6B8E569F}"/>
          </ac:inkMkLst>
        </pc:inkChg>
        <pc:inkChg chg="add del">
          <ac:chgData name="Viet Anh Nguyen" userId="b95f61ff061388d5" providerId="LiveId" clId="{365AB353-4AB0-48AF-A7AE-D4BD8981FA8C}" dt="2022-03-07T10:25:42.715" v="3836"/>
          <ac:inkMkLst>
            <pc:docMk/>
            <pc:sldMk cId="734065406" sldId="352"/>
            <ac:inkMk id="104" creationId="{F53A455A-6486-48ED-89A1-637C7621285C}"/>
          </ac:inkMkLst>
        </pc:inkChg>
        <pc:inkChg chg="add del">
          <ac:chgData name="Viet Anh Nguyen" userId="b95f61ff061388d5" providerId="LiveId" clId="{365AB353-4AB0-48AF-A7AE-D4BD8981FA8C}" dt="2022-03-07T10:25:42.715" v="3836"/>
          <ac:inkMkLst>
            <pc:docMk/>
            <pc:sldMk cId="734065406" sldId="352"/>
            <ac:inkMk id="105" creationId="{69061DAF-5011-4AE1-82D6-F6E68C2228DD}"/>
          </ac:inkMkLst>
        </pc:inkChg>
        <pc:inkChg chg="add del">
          <ac:chgData name="Viet Anh Nguyen" userId="b95f61ff061388d5" providerId="LiveId" clId="{365AB353-4AB0-48AF-A7AE-D4BD8981FA8C}" dt="2022-03-07T10:25:42.715" v="3836"/>
          <ac:inkMkLst>
            <pc:docMk/>
            <pc:sldMk cId="734065406" sldId="352"/>
            <ac:inkMk id="106" creationId="{4740B1D0-BC62-45B0-83BB-09FB7874DC8B}"/>
          </ac:inkMkLst>
        </pc:inkChg>
        <pc:inkChg chg="add">
          <ac:chgData name="Viet Anh Nguyen" userId="b95f61ff061388d5" providerId="LiveId" clId="{365AB353-4AB0-48AF-A7AE-D4BD8981FA8C}" dt="2022-03-07T10:25:42.715" v="3836"/>
          <ac:inkMkLst>
            <pc:docMk/>
            <pc:sldMk cId="734065406" sldId="352"/>
            <ac:inkMk id="107" creationId="{CACB6893-A40B-448D-AFCB-EC6CB48947E3}"/>
          </ac:inkMkLst>
        </pc:inkChg>
        <pc:inkChg chg="add del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08" creationId="{E1E1B6BC-793B-4FF7-829B-A4A21B85110C}"/>
          </ac:inkMkLst>
        </pc:inkChg>
        <pc:inkChg chg="add del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09" creationId="{0760262F-FBE0-4D9E-B460-D1CCCFA17734}"/>
          </ac:inkMkLst>
        </pc:inkChg>
        <pc:inkChg chg="add del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10" creationId="{21DC32B6-8908-4CBF-AB9B-424AACF1482E}"/>
          </ac:inkMkLst>
        </pc:inkChg>
        <pc:inkChg chg="add">
          <ac:chgData name="Viet Anh Nguyen" userId="b95f61ff061388d5" providerId="LiveId" clId="{365AB353-4AB0-48AF-A7AE-D4BD8981FA8C}" dt="2022-03-07T10:25:44.825" v="3840" actId="9405"/>
          <ac:inkMkLst>
            <pc:docMk/>
            <pc:sldMk cId="734065406" sldId="352"/>
            <ac:inkMk id="111" creationId="{32A1FF91-6F6A-4336-AC39-31F0E29E8301}"/>
          </ac:inkMkLst>
        </pc:inkChg>
        <pc:inkChg chg="add del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12" creationId="{DA07EBDC-DB8F-49E4-B733-4D6CB9A33FC7}"/>
          </ac:inkMkLst>
        </pc:inkChg>
        <pc:inkChg chg="add del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13" creationId="{599844B3-F184-44DE-BA8D-C606D77DA90D}"/>
          </ac:inkMkLst>
        </pc:inkChg>
        <pc:inkChg chg="add del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14" creationId="{A45FDFF9-2546-4BDB-ADD4-30F323E40D5D}"/>
          </ac:inkMkLst>
        </pc:inkChg>
        <pc:inkChg chg="add del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15" creationId="{D8F4A111-8A48-4B12-8A3B-B1F186E8BC20}"/>
          </ac:inkMkLst>
        </pc:inkChg>
        <pc:inkChg chg="add">
          <ac:chgData name="Viet Anh Nguyen" userId="b95f61ff061388d5" providerId="LiveId" clId="{365AB353-4AB0-48AF-A7AE-D4BD8981FA8C}" dt="2022-03-07T10:25:46.126" v="3845" actId="9405"/>
          <ac:inkMkLst>
            <pc:docMk/>
            <pc:sldMk cId="734065406" sldId="352"/>
            <ac:inkMk id="116" creationId="{FC3CCDCC-0B62-49F3-997A-A59FFF9D4688}"/>
          </ac:inkMkLst>
        </pc:inkChg>
        <pc:inkChg chg="add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17" creationId="{14CF66FA-FFE2-4DE7-91D1-3F6CE25A3F5A}"/>
          </ac:inkMkLst>
        </pc:inkChg>
        <pc:inkChg chg="add">
          <ac:chgData name="Viet Anh Nguyen" userId="b95f61ff061388d5" providerId="LiveId" clId="{365AB353-4AB0-48AF-A7AE-D4BD8981FA8C}" dt="2022-03-07T10:25:46.642" v="3846"/>
          <ac:inkMkLst>
            <pc:docMk/>
            <pc:sldMk cId="734065406" sldId="352"/>
            <ac:inkMk id="118" creationId="{1A794991-B100-468F-999E-91811DCC384F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9T06:49:10.839" v="4179"/>
        <pc:sldMkLst>
          <pc:docMk/>
          <pc:sldMk cId="1339238815" sldId="353"/>
        </pc:sldMkLst>
        <pc:spChg chg="del">
          <ac:chgData name="Viet Anh Nguyen" userId="b95f61ff061388d5" providerId="LiveId" clId="{365AB353-4AB0-48AF-A7AE-D4BD8981FA8C}" dt="2022-03-09T06:46:58.706" v="3968" actId="700"/>
          <ac:spMkLst>
            <pc:docMk/>
            <pc:sldMk cId="1339238815" sldId="353"/>
            <ac:spMk id="2" creationId="{617AE1ED-BB2F-49FE-B575-7047422FC0CD}"/>
          </ac:spMkLst>
        </pc:spChg>
        <pc:spChg chg="del">
          <ac:chgData name="Viet Anh Nguyen" userId="b95f61ff061388d5" providerId="LiveId" clId="{365AB353-4AB0-48AF-A7AE-D4BD8981FA8C}" dt="2022-03-09T06:46:58.706" v="3968" actId="700"/>
          <ac:spMkLst>
            <pc:docMk/>
            <pc:sldMk cId="1339238815" sldId="353"/>
            <ac:spMk id="3" creationId="{6EE1CEFD-65D6-4BC1-A33D-A3371B56FC4A}"/>
          </ac:spMkLst>
        </pc:spChg>
        <pc:inkChg chg="add del">
          <ac:chgData name="Viet Anh Nguyen" userId="b95f61ff061388d5" providerId="LiveId" clId="{365AB353-4AB0-48AF-A7AE-D4BD8981FA8C}" dt="2022-03-09T06:47:04.588" v="3975"/>
          <ac:inkMkLst>
            <pc:docMk/>
            <pc:sldMk cId="1339238815" sldId="353"/>
            <ac:inkMk id="4" creationId="{994703B6-E446-4C87-8E21-4CBBF754B3FC}"/>
          </ac:inkMkLst>
        </pc:inkChg>
        <pc:inkChg chg="add del">
          <ac:chgData name="Viet Anh Nguyen" userId="b95f61ff061388d5" providerId="LiveId" clId="{365AB353-4AB0-48AF-A7AE-D4BD8981FA8C}" dt="2022-03-09T06:47:04.588" v="3975"/>
          <ac:inkMkLst>
            <pc:docMk/>
            <pc:sldMk cId="1339238815" sldId="353"/>
            <ac:inkMk id="5" creationId="{4D87E0BE-EE7D-45D1-AF48-0A3E06BAFC88}"/>
          </ac:inkMkLst>
        </pc:inkChg>
        <pc:inkChg chg="add del">
          <ac:chgData name="Viet Anh Nguyen" userId="b95f61ff061388d5" providerId="LiveId" clId="{365AB353-4AB0-48AF-A7AE-D4BD8981FA8C}" dt="2022-03-09T06:47:04.588" v="3975"/>
          <ac:inkMkLst>
            <pc:docMk/>
            <pc:sldMk cId="1339238815" sldId="353"/>
            <ac:inkMk id="6" creationId="{A97D3BFE-E8E7-4B94-8A41-E0ACBF7D72A4}"/>
          </ac:inkMkLst>
        </pc:inkChg>
        <pc:inkChg chg="add del">
          <ac:chgData name="Viet Anh Nguyen" userId="b95f61ff061388d5" providerId="LiveId" clId="{365AB353-4AB0-48AF-A7AE-D4BD8981FA8C}" dt="2022-03-09T06:47:04.588" v="3975"/>
          <ac:inkMkLst>
            <pc:docMk/>
            <pc:sldMk cId="1339238815" sldId="353"/>
            <ac:inkMk id="7" creationId="{814921D5-59F4-46A5-BF99-A9DC02D9E21F}"/>
          </ac:inkMkLst>
        </pc:inkChg>
        <pc:inkChg chg="add del">
          <ac:chgData name="Viet Anh Nguyen" userId="b95f61ff061388d5" providerId="LiveId" clId="{365AB353-4AB0-48AF-A7AE-D4BD8981FA8C}" dt="2022-03-09T06:47:04.588" v="3975"/>
          <ac:inkMkLst>
            <pc:docMk/>
            <pc:sldMk cId="1339238815" sldId="353"/>
            <ac:inkMk id="8" creationId="{9713C158-7FA8-4444-87CE-DA0F0406275C}"/>
          </ac:inkMkLst>
        </pc:inkChg>
        <pc:inkChg chg="add del">
          <ac:chgData name="Viet Anh Nguyen" userId="b95f61ff061388d5" providerId="LiveId" clId="{365AB353-4AB0-48AF-A7AE-D4BD8981FA8C}" dt="2022-03-09T06:47:04.588" v="3975"/>
          <ac:inkMkLst>
            <pc:docMk/>
            <pc:sldMk cId="1339238815" sldId="353"/>
            <ac:inkMk id="9" creationId="{90B088F9-7DD0-40D5-A0A1-2A3220FA530A}"/>
          </ac:inkMkLst>
        </pc:inkChg>
        <pc:inkChg chg="add">
          <ac:chgData name="Viet Anh Nguyen" userId="b95f61ff061388d5" providerId="LiveId" clId="{365AB353-4AB0-48AF-A7AE-D4BD8981FA8C}" dt="2022-03-09T06:47:04.588" v="3975"/>
          <ac:inkMkLst>
            <pc:docMk/>
            <pc:sldMk cId="1339238815" sldId="353"/>
            <ac:inkMk id="10" creationId="{BF67A5A9-F3FE-42B7-BAFE-D6FBAB1C0FBC}"/>
          </ac:inkMkLst>
        </pc:inkChg>
        <pc:inkChg chg="add">
          <ac:chgData name="Viet Anh Nguyen" userId="b95f61ff061388d5" providerId="LiveId" clId="{365AB353-4AB0-48AF-A7AE-D4BD8981FA8C}" dt="2022-03-09T06:47:04.686" v="3976" actId="9405"/>
          <ac:inkMkLst>
            <pc:docMk/>
            <pc:sldMk cId="1339238815" sldId="353"/>
            <ac:inkMk id="11" creationId="{0FAA2DF1-3583-4EFC-AC88-7B8A77CBA82D}"/>
          </ac:inkMkLst>
        </pc:inkChg>
        <pc:inkChg chg="add">
          <ac:chgData name="Viet Anh Nguyen" userId="b95f61ff061388d5" providerId="LiveId" clId="{365AB353-4AB0-48AF-A7AE-D4BD8981FA8C}" dt="2022-03-09T06:47:04.980" v="3977" actId="9405"/>
          <ac:inkMkLst>
            <pc:docMk/>
            <pc:sldMk cId="1339238815" sldId="353"/>
            <ac:inkMk id="12" creationId="{D55B36F8-65F0-4FA3-A2D4-B4CDF1E892F0}"/>
          </ac:inkMkLst>
        </pc:inkChg>
        <pc:inkChg chg="add">
          <ac:chgData name="Viet Anh Nguyen" userId="b95f61ff061388d5" providerId="LiveId" clId="{365AB353-4AB0-48AF-A7AE-D4BD8981FA8C}" dt="2022-03-09T06:47:05.107" v="3978" actId="9405"/>
          <ac:inkMkLst>
            <pc:docMk/>
            <pc:sldMk cId="1339238815" sldId="353"/>
            <ac:inkMk id="13" creationId="{E41F1A64-BCB3-449B-AA02-3580BCA5ACE4}"/>
          </ac:inkMkLst>
        </pc:inkChg>
        <pc:inkChg chg="add del">
          <ac:chgData name="Viet Anh Nguyen" userId="b95f61ff061388d5" providerId="LiveId" clId="{365AB353-4AB0-48AF-A7AE-D4BD8981FA8C}" dt="2022-03-09T06:47:08.681" v="3985"/>
          <ac:inkMkLst>
            <pc:docMk/>
            <pc:sldMk cId="1339238815" sldId="353"/>
            <ac:inkMk id="14" creationId="{22927D85-0A2A-4EF6-A4DD-8163E414EBC3}"/>
          </ac:inkMkLst>
        </pc:inkChg>
        <pc:inkChg chg="add del">
          <ac:chgData name="Viet Anh Nguyen" userId="b95f61ff061388d5" providerId="LiveId" clId="{365AB353-4AB0-48AF-A7AE-D4BD8981FA8C}" dt="2022-03-09T06:47:08.681" v="3985"/>
          <ac:inkMkLst>
            <pc:docMk/>
            <pc:sldMk cId="1339238815" sldId="353"/>
            <ac:inkMk id="15" creationId="{B461AB4F-85FB-46B1-BFE6-EA0A36F63B65}"/>
          </ac:inkMkLst>
        </pc:inkChg>
        <pc:inkChg chg="add del">
          <ac:chgData name="Viet Anh Nguyen" userId="b95f61ff061388d5" providerId="LiveId" clId="{365AB353-4AB0-48AF-A7AE-D4BD8981FA8C}" dt="2022-03-09T06:47:08.681" v="3985"/>
          <ac:inkMkLst>
            <pc:docMk/>
            <pc:sldMk cId="1339238815" sldId="353"/>
            <ac:inkMk id="16" creationId="{370F77D1-BF27-44C1-B42D-E8FDC54C6F71}"/>
          </ac:inkMkLst>
        </pc:inkChg>
        <pc:inkChg chg="add del">
          <ac:chgData name="Viet Anh Nguyen" userId="b95f61ff061388d5" providerId="LiveId" clId="{365AB353-4AB0-48AF-A7AE-D4BD8981FA8C}" dt="2022-03-09T06:47:08.681" v="3985"/>
          <ac:inkMkLst>
            <pc:docMk/>
            <pc:sldMk cId="1339238815" sldId="353"/>
            <ac:inkMk id="17" creationId="{2949F4C3-86ED-4F87-910E-30881E95A739}"/>
          </ac:inkMkLst>
        </pc:inkChg>
        <pc:inkChg chg="add">
          <ac:chgData name="Viet Anh Nguyen" userId="b95f61ff061388d5" providerId="LiveId" clId="{365AB353-4AB0-48AF-A7AE-D4BD8981FA8C}" dt="2022-03-09T06:47:08.008" v="3983" actId="9405"/>
          <ac:inkMkLst>
            <pc:docMk/>
            <pc:sldMk cId="1339238815" sldId="353"/>
            <ac:inkMk id="18" creationId="{C237F8D1-3BC1-4469-80D9-F828B81F70FD}"/>
          </ac:inkMkLst>
        </pc:inkChg>
        <pc:inkChg chg="add">
          <ac:chgData name="Viet Anh Nguyen" userId="b95f61ff061388d5" providerId="LiveId" clId="{365AB353-4AB0-48AF-A7AE-D4BD8981FA8C}" dt="2022-03-09T06:47:08.149" v="3984" actId="9405"/>
          <ac:inkMkLst>
            <pc:docMk/>
            <pc:sldMk cId="1339238815" sldId="353"/>
            <ac:inkMk id="19" creationId="{8349C70D-0F15-46C6-9E75-53DFE9B8DAE5}"/>
          </ac:inkMkLst>
        </pc:inkChg>
        <pc:inkChg chg="add">
          <ac:chgData name="Viet Anh Nguyen" userId="b95f61ff061388d5" providerId="LiveId" clId="{365AB353-4AB0-48AF-A7AE-D4BD8981FA8C}" dt="2022-03-09T06:47:08.681" v="3985"/>
          <ac:inkMkLst>
            <pc:docMk/>
            <pc:sldMk cId="1339238815" sldId="353"/>
            <ac:inkMk id="20" creationId="{72CFE017-80D0-4CF1-BF15-F8850A6A19E5}"/>
          </ac:inkMkLst>
        </pc:inkChg>
        <pc:inkChg chg="add">
          <ac:chgData name="Viet Anh Nguyen" userId="b95f61ff061388d5" providerId="LiveId" clId="{365AB353-4AB0-48AF-A7AE-D4BD8981FA8C}" dt="2022-03-09T06:47:08.886" v="3986" actId="9405"/>
          <ac:inkMkLst>
            <pc:docMk/>
            <pc:sldMk cId="1339238815" sldId="353"/>
            <ac:inkMk id="21" creationId="{4397AD24-7B95-49D3-8CD8-F11862E0F56B}"/>
          </ac:inkMkLst>
        </pc:inkChg>
        <pc:inkChg chg="add">
          <ac:chgData name="Viet Anh Nguyen" userId="b95f61ff061388d5" providerId="LiveId" clId="{365AB353-4AB0-48AF-A7AE-D4BD8981FA8C}" dt="2022-03-09T06:47:09.113" v="3987" actId="9405"/>
          <ac:inkMkLst>
            <pc:docMk/>
            <pc:sldMk cId="1339238815" sldId="353"/>
            <ac:inkMk id="22" creationId="{4E6651C9-1998-4C35-8107-7475456902D4}"/>
          </ac:inkMkLst>
        </pc:inkChg>
        <pc:inkChg chg="add">
          <ac:chgData name="Viet Anh Nguyen" userId="b95f61ff061388d5" providerId="LiveId" clId="{365AB353-4AB0-48AF-A7AE-D4BD8981FA8C}" dt="2022-03-09T06:47:09.293" v="3988" actId="9405"/>
          <ac:inkMkLst>
            <pc:docMk/>
            <pc:sldMk cId="1339238815" sldId="353"/>
            <ac:inkMk id="23" creationId="{8484AF95-AB2D-4281-AD35-CA889D5C5E12}"/>
          </ac:inkMkLst>
        </pc:inkChg>
        <pc:inkChg chg="add del">
          <ac:chgData name="Viet Anh Nguyen" userId="b95f61ff061388d5" providerId="LiveId" clId="{365AB353-4AB0-48AF-A7AE-D4BD8981FA8C}" dt="2022-03-09T06:47:10.923" v="3991"/>
          <ac:inkMkLst>
            <pc:docMk/>
            <pc:sldMk cId="1339238815" sldId="353"/>
            <ac:inkMk id="24" creationId="{9C2A5678-EF2C-49C7-8AD0-BF708D47CE2E}"/>
          </ac:inkMkLst>
        </pc:inkChg>
        <pc:inkChg chg="add del">
          <ac:chgData name="Viet Anh Nguyen" userId="b95f61ff061388d5" providerId="LiveId" clId="{365AB353-4AB0-48AF-A7AE-D4BD8981FA8C}" dt="2022-03-09T06:47:10.923" v="3991"/>
          <ac:inkMkLst>
            <pc:docMk/>
            <pc:sldMk cId="1339238815" sldId="353"/>
            <ac:inkMk id="25" creationId="{CF2C979D-8F3D-4CED-8321-67D6409AF546}"/>
          </ac:inkMkLst>
        </pc:inkChg>
        <pc:inkChg chg="add">
          <ac:chgData name="Viet Anh Nguyen" userId="b95f61ff061388d5" providerId="LiveId" clId="{365AB353-4AB0-48AF-A7AE-D4BD8981FA8C}" dt="2022-03-09T06:47:10.923" v="3991"/>
          <ac:inkMkLst>
            <pc:docMk/>
            <pc:sldMk cId="1339238815" sldId="353"/>
            <ac:inkMk id="26" creationId="{54078BA3-776A-4007-8135-11C82928187F}"/>
          </ac:inkMkLst>
        </pc:inkChg>
        <pc:inkChg chg="add del">
          <ac:chgData name="Viet Anh Nguyen" userId="b95f61ff061388d5" providerId="LiveId" clId="{365AB353-4AB0-48AF-A7AE-D4BD8981FA8C}" dt="2022-03-09T06:47:13.108" v="3998"/>
          <ac:inkMkLst>
            <pc:docMk/>
            <pc:sldMk cId="1339238815" sldId="353"/>
            <ac:inkMk id="27" creationId="{E8880D76-2A13-4D8E-AFEB-75650248C2C0}"/>
          </ac:inkMkLst>
        </pc:inkChg>
        <pc:inkChg chg="add del">
          <ac:chgData name="Viet Anh Nguyen" userId="b95f61ff061388d5" providerId="LiveId" clId="{365AB353-4AB0-48AF-A7AE-D4BD8981FA8C}" dt="2022-03-09T06:47:13.108" v="3998"/>
          <ac:inkMkLst>
            <pc:docMk/>
            <pc:sldMk cId="1339238815" sldId="353"/>
            <ac:inkMk id="28" creationId="{ADBC6B8F-BD76-4179-9F73-39C91D117AB8}"/>
          </ac:inkMkLst>
        </pc:inkChg>
        <pc:inkChg chg="add del">
          <ac:chgData name="Viet Anh Nguyen" userId="b95f61ff061388d5" providerId="LiveId" clId="{365AB353-4AB0-48AF-A7AE-D4BD8981FA8C}" dt="2022-03-09T06:47:13.108" v="3998"/>
          <ac:inkMkLst>
            <pc:docMk/>
            <pc:sldMk cId="1339238815" sldId="353"/>
            <ac:inkMk id="29" creationId="{B01354A8-2E62-4928-9717-B3BB715DB77F}"/>
          </ac:inkMkLst>
        </pc:inkChg>
        <pc:inkChg chg="add del">
          <ac:chgData name="Viet Anh Nguyen" userId="b95f61ff061388d5" providerId="LiveId" clId="{365AB353-4AB0-48AF-A7AE-D4BD8981FA8C}" dt="2022-03-09T06:47:13.108" v="3998"/>
          <ac:inkMkLst>
            <pc:docMk/>
            <pc:sldMk cId="1339238815" sldId="353"/>
            <ac:inkMk id="30" creationId="{5BCB7DDF-55ED-4E9C-89A8-1C8064F89059}"/>
          </ac:inkMkLst>
        </pc:inkChg>
        <pc:inkChg chg="add">
          <ac:chgData name="Viet Anh Nguyen" userId="b95f61ff061388d5" providerId="LiveId" clId="{365AB353-4AB0-48AF-A7AE-D4BD8981FA8C}" dt="2022-03-09T06:47:11.977" v="3996" actId="9405"/>
          <ac:inkMkLst>
            <pc:docMk/>
            <pc:sldMk cId="1339238815" sldId="353"/>
            <ac:inkMk id="31" creationId="{E0AEDB74-746B-450E-9C42-0DE1841027BC}"/>
          </ac:inkMkLst>
        </pc:inkChg>
        <pc:inkChg chg="add">
          <ac:chgData name="Viet Anh Nguyen" userId="b95f61ff061388d5" providerId="LiveId" clId="{365AB353-4AB0-48AF-A7AE-D4BD8981FA8C}" dt="2022-03-09T06:47:12.107" v="3997" actId="9405"/>
          <ac:inkMkLst>
            <pc:docMk/>
            <pc:sldMk cId="1339238815" sldId="353"/>
            <ac:inkMk id="32" creationId="{A16D4011-9541-491A-86C4-1A9C8E392556}"/>
          </ac:inkMkLst>
        </pc:inkChg>
        <pc:inkChg chg="add">
          <ac:chgData name="Viet Anh Nguyen" userId="b95f61ff061388d5" providerId="LiveId" clId="{365AB353-4AB0-48AF-A7AE-D4BD8981FA8C}" dt="2022-03-09T06:47:13.108" v="3998"/>
          <ac:inkMkLst>
            <pc:docMk/>
            <pc:sldMk cId="1339238815" sldId="353"/>
            <ac:inkMk id="33" creationId="{3050A8CE-0370-461B-A30C-79CF51EB2E6F}"/>
          </ac:inkMkLst>
        </pc:inkChg>
        <pc:inkChg chg="add">
          <ac:chgData name="Viet Anh Nguyen" userId="b95f61ff061388d5" providerId="LiveId" clId="{365AB353-4AB0-48AF-A7AE-D4BD8981FA8C}" dt="2022-03-09T06:47:14.150" v="3999" actId="9405"/>
          <ac:inkMkLst>
            <pc:docMk/>
            <pc:sldMk cId="1339238815" sldId="353"/>
            <ac:inkMk id="34" creationId="{1028CEB2-099A-49DF-9812-59727FCB5373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35" creationId="{4B6784F7-92B6-494F-9634-6455D61EE1C6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36" creationId="{B3C23ADD-0A7D-4745-85C2-56D49122AE9B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37" creationId="{EBE9DAA3-F8B5-4AFD-BEC1-732E225207B1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38" creationId="{D49E692B-0E13-4054-813D-9C6F48B42414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39" creationId="{D534DE9A-2084-4A5D-8481-A1ADE9F0C763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40" creationId="{43E7D77C-EA60-40EF-8533-9E40F2DC1214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41" creationId="{20C99ED1-4F66-41CE-9EDB-186A769D6E95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42" creationId="{55C8FADC-6AC9-42AD-BAF9-31EB9DF3F648}"/>
          </ac:inkMkLst>
        </pc:inkChg>
        <pc:inkChg chg="add del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43" creationId="{01AA14FB-FED3-4DCD-BDB0-367A731CBDA5}"/>
          </ac:inkMkLst>
        </pc:inkChg>
        <pc:inkChg chg="add">
          <ac:chgData name="Viet Anh Nguyen" userId="b95f61ff061388d5" providerId="LiveId" clId="{365AB353-4AB0-48AF-A7AE-D4BD8981FA8C}" dt="2022-03-09T06:47:18.597" v="4009"/>
          <ac:inkMkLst>
            <pc:docMk/>
            <pc:sldMk cId="1339238815" sldId="353"/>
            <ac:inkMk id="44" creationId="{FA49981A-D4DD-4A69-9B8D-05B54A348FD6}"/>
          </ac:inkMkLst>
        </pc:inkChg>
        <pc:inkChg chg="add del">
          <ac:chgData name="Viet Anh Nguyen" userId="b95f61ff061388d5" providerId="LiveId" clId="{365AB353-4AB0-48AF-A7AE-D4BD8981FA8C}" dt="2022-03-09T06:47:21.241" v="4012"/>
          <ac:inkMkLst>
            <pc:docMk/>
            <pc:sldMk cId="1339238815" sldId="353"/>
            <ac:inkMk id="45" creationId="{08588B5A-EF0D-4041-8564-AE255D385E4C}"/>
          </ac:inkMkLst>
        </pc:inkChg>
        <pc:inkChg chg="add del">
          <ac:chgData name="Viet Anh Nguyen" userId="b95f61ff061388d5" providerId="LiveId" clId="{365AB353-4AB0-48AF-A7AE-D4BD8981FA8C}" dt="2022-03-09T06:47:21.241" v="4012"/>
          <ac:inkMkLst>
            <pc:docMk/>
            <pc:sldMk cId="1339238815" sldId="353"/>
            <ac:inkMk id="46" creationId="{E701D624-2307-4C0C-BA32-8A3A36F031EA}"/>
          </ac:inkMkLst>
        </pc:inkChg>
        <pc:inkChg chg="add">
          <ac:chgData name="Viet Anh Nguyen" userId="b95f61ff061388d5" providerId="LiveId" clId="{365AB353-4AB0-48AF-A7AE-D4BD8981FA8C}" dt="2022-03-09T06:47:21.241" v="4012"/>
          <ac:inkMkLst>
            <pc:docMk/>
            <pc:sldMk cId="1339238815" sldId="353"/>
            <ac:inkMk id="47" creationId="{6FE5CA5F-8E71-4007-9563-760B0FDD42AE}"/>
          </ac:inkMkLst>
        </pc:inkChg>
        <pc:inkChg chg="add del">
          <ac:chgData name="Viet Anh Nguyen" userId="b95f61ff061388d5" providerId="LiveId" clId="{365AB353-4AB0-48AF-A7AE-D4BD8981FA8C}" dt="2022-03-09T06:47:23.578" v="4015"/>
          <ac:inkMkLst>
            <pc:docMk/>
            <pc:sldMk cId="1339238815" sldId="353"/>
            <ac:inkMk id="48" creationId="{9B528624-EA4A-4BAE-AF17-A85F7D2733F8}"/>
          </ac:inkMkLst>
        </pc:inkChg>
        <pc:inkChg chg="add del">
          <ac:chgData name="Viet Anh Nguyen" userId="b95f61ff061388d5" providerId="LiveId" clId="{365AB353-4AB0-48AF-A7AE-D4BD8981FA8C}" dt="2022-03-09T06:47:23.578" v="4015"/>
          <ac:inkMkLst>
            <pc:docMk/>
            <pc:sldMk cId="1339238815" sldId="353"/>
            <ac:inkMk id="49" creationId="{A0DD8BC6-954F-4306-9074-57E0289F261C}"/>
          </ac:inkMkLst>
        </pc:inkChg>
        <pc:inkChg chg="add del">
          <ac:chgData name="Viet Anh Nguyen" userId="b95f61ff061388d5" providerId="LiveId" clId="{365AB353-4AB0-48AF-A7AE-D4BD8981FA8C}" dt="2022-03-09T06:47:25.716" v="4018"/>
          <ac:inkMkLst>
            <pc:docMk/>
            <pc:sldMk cId="1339238815" sldId="353"/>
            <ac:inkMk id="50" creationId="{FF6E093F-C6CE-4635-AC16-79916B04ADD4}"/>
          </ac:inkMkLst>
        </pc:inkChg>
        <pc:inkChg chg="add del">
          <ac:chgData name="Viet Anh Nguyen" userId="b95f61ff061388d5" providerId="LiveId" clId="{365AB353-4AB0-48AF-A7AE-D4BD8981FA8C}" dt="2022-03-09T06:47:25.716" v="4018"/>
          <ac:inkMkLst>
            <pc:docMk/>
            <pc:sldMk cId="1339238815" sldId="353"/>
            <ac:inkMk id="51" creationId="{D7989EAD-F139-4A93-A8C1-0DCC4C7CB6AC}"/>
          </ac:inkMkLst>
        </pc:inkChg>
        <pc:inkChg chg="add">
          <ac:chgData name="Viet Anh Nguyen" userId="b95f61ff061388d5" providerId="LiveId" clId="{365AB353-4AB0-48AF-A7AE-D4BD8981FA8C}" dt="2022-03-09T06:47:24.781" v="4017" actId="9405"/>
          <ac:inkMkLst>
            <pc:docMk/>
            <pc:sldMk cId="1339238815" sldId="353"/>
            <ac:inkMk id="52" creationId="{8D657BA4-45B7-4374-BCEC-6C2BD8A1EEDD}"/>
          </ac:inkMkLst>
        </pc:inkChg>
        <pc:inkChg chg="add">
          <ac:chgData name="Viet Anh Nguyen" userId="b95f61ff061388d5" providerId="LiveId" clId="{365AB353-4AB0-48AF-A7AE-D4BD8981FA8C}" dt="2022-03-09T06:47:25.716" v="4018"/>
          <ac:inkMkLst>
            <pc:docMk/>
            <pc:sldMk cId="1339238815" sldId="353"/>
            <ac:inkMk id="53" creationId="{2214C3DD-6913-43B6-9B0D-13702B3A2B77}"/>
          </ac:inkMkLst>
        </pc:inkChg>
        <pc:inkChg chg="add">
          <ac:chgData name="Viet Anh Nguyen" userId="b95f61ff061388d5" providerId="LiveId" clId="{365AB353-4AB0-48AF-A7AE-D4BD8981FA8C}" dt="2022-03-09T06:47:26.287" v="4019" actId="9405"/>
          <ac:inkMkLst>
            <pc:docMk/>
            <pc:sldMk cId="1339238815" sldId="353"/>
            <ac:inkMk id="54" creationId="{27EFE5DD-FD23-4BBC-9C46-5529191A7C3E}"/>
          </ac:inkMkLst>
        </pc:inkChg>
        <pc:inkChg chg="add del">
          <ac:chgData name="Viet Anh Nguyen" userId="b95f61ff061388d5" providerId="LiveId" clId="{365AB353-4AB0-48AF-A7AE-D4BD8981FA8C}" dt="2022-03-09T06:47:30.187" v="4024"/>
          <ac:inkMkLst>
            <pc:docMk/>
            <pc:sldMk cId="1339238815" sldId="353"/>
            <ac:inkMk id="55" creationId="{E7AAC613-33A5-4930-A37D-C597FEE2B544}"/>
          </ac:inkMkLst>
        </pc:inkChg>
        <pc:inkChg chg="add del">
          <ac:chgData name="Viet Anh Nguyen" userId="b95f61ff061388d5" providerId="LiveId" clId="{365AB353-4AB0-48AF-A7AE-D4BD8981FA8C}" dt="2022-03-09T06:47:30.187" v="4024"/>
          <ac:inkMkLst>
            <pc:docMk/>
            <pc:sldMk cId="1339238815" sldId="353"/>
            <ac:inkMk id="56" creationId="{B3C60DFC-BC4F-4D52-BFF4-D9FCC022C394}"/>
          </ac:inkMkLst>
        </pc:inkChg>
        <pc:inkChg chg="add del">
          <ac:chgData name="Viet Anh Nguyen" userId="b95f61ff061388d5" providerId="LiveId" clId="{365AB353-4AB0-48AF-A7AE-D4BD8981FA8C}" dt="2022-03-09T06:47:30.187" v="4024"/>
          <ac:inkMkLst>
            <pc:docMk/>
            <pc:sldMk cId="1339238815" sldId="353"/>
            <ac:inkMk id="57" creationId="{FB19F2FD-6FFA-4B5B-8EC2-4DC882E9F9F1}"/>
          </ac:inkMkLst>
        </pc:inkChg>
        <pc:inkChg chg="add del">
          <ac:chgData name="Viet Anh Nguyen" userId="b95f61ff061388d5" providerId="LiveId" clId="{365AB353-4AB0-48AF-A7AE-D4BD8981FA8C}" dt="2022-03-09T06:47:30.187" v="4024"/>
          <ac:inkMkLst>
            <pc:docMk/>
            <pc:sldMk cId="1339238815" sldId="353"/>
            <ac:inkMk id="58" creationId="{A1FF9075-6E46-44F8-AF48-0E06316AE3EF}"/>
          </ac:inkMkLst>
        </pc:inkChg>
        <pc:inkChg chg="add del">
          <ac:chgData name="Viet Anh Nguyen" userId="b95f61ff061388d5" providerId="LiveId" clId="{365AB353-4AB0-48AF-A7AE-D4BD8981FA8C}" dt="2022-03-09T06:47:32.310" v="4027"/>
          <ac:inkMkLst>
            <pc:docMk/>
            <pc:sldMk cId="1339238815" sldId="353"/>
            <ac:inkMk id="59" creationId="{7871308F-2FC9-4FA9-8E3B-79AB43B0DB49}"/>
          </ac:inkMkLst>
        </pc:inkChg>
        <pc:inkChg chg="add del">
          <ac:chgData name="Viet Anh Nguyen" userId="b95f61ff061388d5" providerId="LiveId" clId="{365AB353-4AB0-48AF-A7AE-D4BD8981FA8C}" dt="2022-03-09T06:47:32.310" v="4027"/>
          <ac:inkMkLst>
            <pc:docMk/>
            <pc:sldMk cId="1339238815" sldId="353"/>
            <ac:inkMk id="60" creationId="{FE42C61A-C855-4164-8E02-60A14775A057}"/>
          </ac:inkMkLst>
        </pc:inkChg>
        <pc:inkChg chg="add del">
          <ac:chgData name="Viet Anh Nguyen" userId="b95f61ff061388d5" providerId="LiveId" clId="{365AB353-4AB0-48AF-A7AE-D4BD8981FA8C}" dt="2022-03-09T06:47:32.310" v="4027"/>
          <ac:inkMkLst>
            <pc:docMk/>
            <pc:sldMk cId="1339238815" sldId="353"/>
            <ac:inkMk id="61" creationId="{37960A6F-82D5-4450-BF1A-021C390B4FD7}"/>
          </ac:inkMkLst>
        </pc:inkChg>
        <pc:inkChg chg="add">
          <ac:chgData name="Viet Anh Nguyen" userId="b95f61ff061388d5" providerId="LiveId" clId="{365AB353-4AB0-48AF-A7AE-D4BD8981FA8C}" dt="2022-03-09T06:47:32.310" v="4027"/>
          <ac:inkMkLst>
            <pc:docMk/>
            <pc:sldMk cId="1339238815" sldId="353"/>
            <ac:inkMk id="62" creationId="{1478B97E-9F71-427D-B599-98836A4C0F94}"/>
          </ac:inkMkLst>
        </pc:inkChg>
        <pc:inkChg chg="add">
          <ac:chgData name="Viet Anh Nguyen" userId="b95f61ff061388d5" providerId="LiveId" clId="{365AB353-4AB0-48AF-A7AE-D4BD8981FA8C}" dt="2022-03-09T06:47:33.321" v="4028" actId="9405"/>
          <ac:inkMkLst>
            <pc:docMk/>
            <pc:sldMk cId="1339238815" sldId="353"/>
            <ac:inkMk id="63" creationId="{59C709F7-CCE5-43B1-97EC-E011C9973DC1}"/>
          </ac:inkMkLst>
        </pc:inkChg>
        <pc:inkChg chg="add del">
          <ac:chgData name="Viet Anh Nguyen" userId="b95f61ff061388d5" providerId="LiveId" clId="{365AB353-4AB0-48AF-A7AE-D4BD8981FA8C}" dt="2022-03-09T06:47:43.269" v="4034"/>
          <ac:inkMkLst>
            <pc:docMk/>
            <pc:sldMk cId="1339238815" sldId="353"/>
            <ac:inkMk id="64" creationId="{2C8B79E2-E0A1-4BDF-8093-4A7382391D67}"/>
          </ac:inkMkLst>
        </pc:inkChg>
        <pc:inkChg chg="add del">
          <ac:chgData name="Viet Anh Nguyen" userId="b95f61ff061388d5" providerId="LiveId" clId="{365AB353-4AB0-48AF-A7AE-D4BD8981FA8C}" dt="2022-03-09T06:47:43.269" v="4034"/>
          <ac:inkMkLst>
            <pc:docMk/>
            <pc:sldMk cId="1339238815" sldId="353"/>
            <ac:inkMk id="65" creationId="{F68987B7-60B4-45E0-8FAE-E78B1E636E1B}"/>
          </ac:inkMkLst>
        </pc:inkChg>
        <pc:inkChg chg="add del">
          <ac:chgData name="Viet Anh Nguyen" userId="b95f61ff061388d5" providerId="LiveId" clId="{365AB353-4AB0-48AF-A7AE-D4BD8981FA8C}" dt="2022-03-09T06:47:43.269" v="4034"/>
          <ac:inkMkLst>
            <pc:docMk/>
            <pc:sldMk cId="1339238815" sldId="353"/>
            <ac:inkMk id="66" creationId="{55D0D735-7FD7-4630-ABB6-3D486880EC41}"/>
          </ac:inkMkLst>
        </pc:inkChg>
        <pc:inkChg chg="add del">
          <ac:chgData name="Viet Anh Nguyen" userId="b95f61ff061388d5" providerId="LiveId" clId="{365AB353-4AB0-48AF-A7AE-D4BD8981FA8C}" dt="2022-03-09T06:47:43.269" v="4034"/>
          <ac:inkMkLst>
            <pc:docMk/>
            <pc:sldMk cId="1339238815" sldId="353"/>
            <ac:inkMk id="67" creationId="{C0AD0C1C-7545-43C6-BE85-FC93B9863B05}"/>
          </ac:inkMkLst>
        </pc:inkChg>
        <pc:inkChg chg="add del">
          <ac:chgData name="Viet Anh Nguyen" userId="b95f61ff061388d5" providerId="LiveId" clId="{365AB353-4AB0-48AF-A7AE-D4BD8981FA8C}" dt="2022-03-09T06:47:43.269" v="4034"/>
          <ac:inkMkLst>
            <pc:docMk/>
            <pc:sldMk cId="1339238815" sldId="353"/>
            <ac:inkMk id="68" creationId="{6FAAFBE3-5886-49E0-ADB4-A16BAEA45FFE}"/>
          </ac:inkMkLst>
        </pc:inkChg>
        <pc:inkChg chg="add del">
          <ac:chgData name="Viet Anh Nguyen" userId="b95f61ff061388d5" providerId="LiveId" clId="{365AB353-4AB0-48AF-A7AE-D4BD8981FA8C}" dt="2022-03-09T06:47:46.465" v="4039"/>
          <ac:inkMkLst>
            <pc:docMk/>
            <pc:sldMk cId="1339238815" sldId="353"/>
            <ac:inkMk id="69" creationId="{8001E4D6-A181-4048-9C18-A6D1FDF40437}"/>
          </ac:inkMkLst>
        </pc:inkChg>
        <pc:inkChg chg="add del">
          <ac:chgData name="Viet Anh Nguyen" userId="b95f61ff061388d5" providerId="LiveId" clId="{365AB353-4AB0-48AF-A7AE-D4BD8981FA8C}" dt="2022-03-09T06:47:46.465" v="4039"/>
          <ac:inkMkLst>
            <pc:docMk/>
            <pc:sldMk cId="1339238815" sldId="353"/>
            <ac:inkMk id="70" creationId="{4B96CBC8-1ABC-471B-ABC8-1A89FDB15660}"/>
          </ac:inkMkLst>
        </pc:inkChg>
        <pc:inkChg chg="add del">
          <ac:chgData name="Viet Anh Nguyen" userId="b95f61ff061388d5" providerId="LiveId" clId="{365AB353-4AB0-48AF-A7AE-D4BD8981FA8C}" dt="2022-03-09T06:47:46.465" v="4039"/>
          <ac:inkMkLst>
            <pc:docMk/>
            <pc:sldMk cId="1339238815" sldId="353"/>
            <ac:inkMk id="71" creationId="{BBF399D1-8BA1-42AD-AD07-1375E82D88FE}"/>
          </ac:inkMkLst>
        </pc:inkChg>
        <pc:inkChg chg="add del">
          <ac:chgData name="Viet Anh Nguyen" userId="b95f61ff061388d5" providerId="LiveId" clId="{365AB353-4AB0-48AF-A7AE-D4BD8981FA8C}" dt="2022-03-09T06:47:46.465" v="4039"/>
          <ac:inkMkLst>
            <pc:docMk/>
            <pc:sldMk cId="1339238815" sldId="353"/>
            <ac:inkMk id="72" creationId="{04D7F77D-01DB-4983-88D8-2B13B51CE474}"/>
          </ac:inkMkLst>
        </pc:inkChg>
        <pc:inkChg chg="add del">
          <ac:chgData name="Viet Anh Nguyen" userId="b95f61ff061388d5" providerId="LiveId" clId="{365AB353-4AB0-48AF-A7AE-D4BD8981FA8C}" dt="2022-03-09T06:47:46.465" v="4039"/>
          <ac:inkMkLst>
            <pc:docMk/>
            <pc:sldMk cId="1339238815" sldId="353"/>
            <ac:inkMk id="73" creationId="{677A23BF-062E-44E7-9ECF-B94C5EBAB8F3}"/>
          </ac:inkMkLst>
        </pc:inkChg>
        <pc:inkChg chg="add del">
          <ac:chgData name="Viet Anh Nguyen" userId="b95f61ff061388d5" providerId="LiveId" clId="{365AB353-4AB0-48AF-A7AE-D4BD8981FA8C}" dt="2022-03-09T06:47:47.592" v="4041"/>
          <ac:inkMkLst>
            <pc:docMk/>
            <pc:sldMk cId="1339238815" sldId="353"/>
            <ac:inkMk id="74" creationId="{6CA7D7D9-1A62-4E01-841A-1F7C91D6F4F8}"/>
          </ac:inkMkLst>
        </pc:inkChg>
        <pc:inkChg chg="add del">
          <ac:chgData name="Viet Anh Nguyen" userId="b95f61ff061388d5" providerId="LiveId" clId="{365AB353-4AB0-48AF-A7AE-D4BD8981FA8C}" dt="2022-03-09T06:47:47.592" v="4041"/>
          <ac:inkMkLst>
            <pc:docMk/>
            <pc:sldMk cId="1339238815" sldId="353"/>
            <ac:inkMk id="75" creationId="{384B4E5F-F505-4559-AC63-2750DD7C5B69}"/>
          </ac:inkMkLst>
        </pc:inkChg>
        <pc:inkChg chg="add del">
          <ac:chgData name="Viet Anh Nguyen" userId="b95f61ff061388d5" providerId="LiveId" clId="{365AB353-4AB0-48AF-A7AE-D4BD8981FA8C}" dt="2022-03-09T06:47:49.449" v="4044"/>
          <ac:inkMkLst>
            <pc:docMk/>
            <pc:sldMk cId="1339238815" sldId="353"/>
            <ac:inkMk id="76" creationId="{8C3C4E1A-8532-4AC6-ADCA-EC4D539B4689}"/>
          </ac:inkMkLst>
        </pc:inkChg>
        <pc:inkChg chg="add del">
          <ac:chgData name="Viet Anh Nguyen" userId="b95f61ff061388d5" providerId="LiveId" clId="{365AB353-4AB0-48AF-A7AE-D4BD8981FA8C}" dt="2022-03-09T06:47:49.449" v="4044"/>
          <ac:inkMkLst>
            <pc:docMk/>
            <pc:sldMk cId="1339238815" sldId="353"/>
            <ac:inkMk id="77" creationId="{040CD18D-9C94-41A8-B869-3770276D0D0A}"/>
          </ac:inkMkLst>
        </pc:inkChg>
        <pc:inkChg chg="add del">
          <ac:chgData name="Viet Anh Nguyen" userId="b95f61ff061388d5" providerId="LiveId" clId="{365AB353-4AB0-48AF-A7AE-D4BD8981FA8C}" dt="2022-03-09T06:47:49.449" v="4044"/>
          <ac:inkMkLst>
            <pc:docMk/>
            <pc:sldMk cId="1339238815" sldId="353"/>
            <ac:inkMk id="78" creationId="{13B29BEB-056C-49A5-A342-4F5AE73EA428}"/>
          </ac:inkMkLst>
        </pc:inkChg>
        <pc:inkChg chg="add del">
          <ac:chgData name="Viet Anh Nguyen" userId="b95f61ff061388d5" providerId="LiveId" clId="{365AB353-4AB0-48AF-A7AE-D4BD8981FA8C}" dt="2022-03-09T06:47:50.253" v="4046"/>
          <ac:inkMkLst>
            <pc:docMk/>
            <pc:sldMk cId="1339238815" sldId="353"/>
            <ac:inkMk id="79" creationId="{942AA081-6848-42ED-A15A-DC810232AA41}"/>
          </ac:inkMkLst>
        </pc:inkChg>
        <pc:inkChg chg="add del">
          <ac:chgData name="Viet Anh Nguyen" userId="b95f61ff061388d5" providerId="LiveId" clId="{365AB353-4AB0-48AF-A7AE-D4BD8981FA8C}" dt="2022-03-09T06:47:50.253" v="4046"/>
          <ac:inkMkLst>
            <pc:docMk/>
            <pc:sldMk cId="1339238815" sldId="353"/>
            <ac:inkMk id="80" creationId="{98B55F9E-401B-4D8C-A277-A756C2F9376E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1" creationId="{9A81908A-4F58-4B5F-90DC-3FD1EFF12450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2" creationId="{F2632D4A-78F6-48D0-A96A-E9BA6E0847DD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3" creationId="{2C1D41C2-172A-4F9B-84C8-28405E55B27F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4" creationId="{BBE944A1-C2E9-4FE2-99F7-9537398F539A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5" creationId="{B49A9EA1-1A6C-489C-B94E-4B4910E669C0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6" creationId="{6EA806DC-E31D-44E4-BE6A-A07C57F8FDF5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7" creationId="{DC45AA9A-08DC-43B3-BC44-666272C952ED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8" creationId="{1C346385-F3F0-483A-9724-F1D9EC841600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89" creationId="{C1F209EF-EB9D-475C-AAA1-5F9294ACD48A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90" creationId="{24181F9A-F1AD-434E-8C02-91E365852EB1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91" creationId="{B2AEA0EA-9B8B-405A-AD35-91FBF35D35FA}"/>
          </ac:inkMkLst>
        </pc:inkChg>
        <pc:inkChg chg="add del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92" creationId="{55AC3197-1115-483E-90E6-FD84FAF6114A}"/>
          </ac:inkMkLst>
        </pc:inkChg>
        <pc:inkChg chg="add">
          <ac:chgData name="Viet Anh Nguyen" userId="b95f61ff061388d5" providerId="LiveId" clId="{365AB353-4AB0-48AF-A7AE-D4BD8981FA8C}" dt="2022-03-09T06:47:54.828" v="4058"/>
          <ac:inkMkLst>
            <pc:docMk/>
            <pc:sldMk cId="1339238815" sldId="353"/>
            <ac:inkMk id="93" creationId="{7319C923-EEE7-49EF-A3A4-FF98B2BE0ABA}"/>
          </ac:inkMkLst>
        </pc:inkChg>
        <pc:inkChg chg="add del">
          <ac:chgData name="Viet Anh Nguyen" userId="b95f61ff061388d5" providerId="LiveId" clId="{365AB353-4AB0-48AF-A7AE-D4BD8981FA8C}" dt="2022-03-09T06:47:57.567" v="4065"/>
          <ac:inkMkLst>
            <pc:docMk/>
            <pc:sldMk cId="1339238815" sldId="353"/>
            <ac:inkMk id="94" creationId="{CA903A89-B2D6-4A70-A72B-87F88C78FFF0}"/>
          </ac:inkMkLst>
        </pc:inkChg>
        <pc:inkChg chg="add del">
          <ac:chgData name="Viet Anh Nguyen" userId="b95f61ff061388d5" providerId="LiveId" clId="{365AB353-4AB0-48AF-A7AE-D4BD8981FA8C}" dt="2022-03-09T06:47:57.567" v="4065"/>
          <ac:inkMkLst>
            <pc:docMk/>
            <pc:sldMk cId="1339238815" sldId="353"/>
            <ac:inkMk id="95" creationId="{7B79BB61-53D1-40B6-AEA9-E6D28B72A384}"/>
          </ac:inkMkLst>
        </pc:inkChg>
        <pc:inkChg chg="add del">
          <ac:chgData name="Viet Anh Nguyen" userId="b95f61ff061388d5" providerId="LiveId" clId="{365AB353-4AB0-48AF-A7AE-D4BD8981FA8C}" dt="2022-03-09T06:47:57.567" v="4065"/>
          <ac:inkMkLst>
            <pc:docMk/>
            <pc:sldMk cId="1339238815" sldId="353"/>
            <ac:inkMk id="96" creationId="{55649A11-0F0D-43B5-A65C-200E500BA55E}"/>
          </ac:inkMkLst>
        </pc:inkChg>
        <pc:inkChg chg="add del">
          <ac:chgData name="Viet Anh Nguyen" userId="b95f61ff061388d5" providerId="LiveId" clId="{365AB353-4AB0-48AF-A7AE-D4BD8981FA8C}" dt="2022-03-09T06:47:57.567" v="4065"/>
          <ac:inkMkLst>
            <pc:docMk/>
            <pc:sldMk cId="1339238815" sldId="353"/>
            <ac:inkMk id="97" creationId="{AF6328A8-7D9C-4C49-B68E-1E69177C9117}"/>
          </ac:inkMkLst>
        </pc:inkChg>
        <pc:inkChg chg="add del">
          <ac:chgData name="Viet Anh Nguyen" userId="b95f61ff061388d5" providerId="LiveId" clId="{365AB353-4AB0-48AF-A7AE-D4BD8981FA8C}" dt="2022-03-09T06:47:57.567" v="4065"/>
          <ac:inkMkLst>
            <pc:docMk/>
            <pc:sldMk cId="1339238815" sldId="353"/>
            <ac:inkMk id="98" creationId="{EACED78B-A435-4A3A-9997-56F35B6E549D}"/>
          </ac:inkMkLst>
        </pc:inkChg>
        <pc:inkChg chg="add del">
          <ac:chgData name="Viet Anh Nguyen" userId="b95f61ff061388d5" providerId="LiveId" clId="{365AB353-4AB0-48AF-A7AE-D4BD8981FA8C}" dt="2022-03-09T06:47:57.567" v="4065"/>
          <ac:inkMkLst>
            <pc:docMk/>
            <pc:sldMk cId="1339238815" sldId="353"/>
            <ac:inkMk id="99" creationId="{44D5DFB9-8E16-4F7E-97A1-5D89A9FAA390}"/>
          </ac:inkMkLst>
        </pc:inkChg>
        <pc:inkChg chg="add">
          <ac:chgData name="Viet Anh Nguyen" userId="b95f61ff061388d5" providerId="LiveId" clId="{365AB353-4AB0-48AF-A7AE-D4BD8981FA8C}" dt="2022-03-09T06:47:57.567" v="4065"/>
          <ac:inkMkLst>
            <pc:docMk/>
            <pc:sldMk cId="1339238815" sldId="353"/>
            <ac:inkMk id="100" creationId="{714C79C6-109F-454F-AD00-732652272359}"/>
          </ac:inkMkLst>
        </pc:inkChg>
        <pc:inkChg chg="add del">
          <ac:chgData name="Viet Anh Nguyen" userId="b95f61ff061388d5" providerId="LiveId" clId="{365AB353-4AB0-48AF-A7AE-D4BD8981FA8C}" dt="2022-03-09T06:47:59.230" v="4069"/>
          <ac:inkMkLst>
            <pc:docMk/>
            <pc:sldMk cId="1339238815" sldId="353"/>
            <ac:inkMk id="101" creationId="{E71B31C4-A563-4617-B580-1A10AF69C5AA}"/>
          </ac:inkMkLst>
        </pc:inkChg>
        <pc:inkChg chg="add del">
          <ac:chgData name="Viet Anh Nguyen" userId="b95f61ff061388d5" providerId="LiveId" clId="{365AB353-4AB0-48AF-A7AE-D4BD8981FA8C}" dt="2022-03-09T06:47:59.230" v="4069"/>
          <ac:inkMkLst>
            <pc:docMk/>
            <pc:sldMk cId="1339238815" sldId="353"/>
            <ac:inkMk id="102" creationId="{DC5B4D72-725C-48A0-AFA9-AD8129893462}"/>
          </ac:inkMkLst>
        </pc:inkChg>
        <pc:inkChg chg="add del">
          <ac:chgData name="Viet Anh Nguyen" userId="b95f61ff061388d5" providerId="LiveId" clId="{365AB353-4AB0-48AF-A7AE-D4BD8981FA8C}" dt="2022-03-09T06:47:59.230" v="4069"/>
          <ac:inkMkLst>
            <pc:docMk/>
            <pc:sldMk cId="1339238815" sldId="353"/>
            <ac:inkMk id="103" creationId="{F76E45FE-F645-4545-935A-C67D8FB556D1}"/>
          </ac:inkMkLst>
        </pc:inkChg>
        <pc:inkChg chg="add">
          <ac:chgData name="Viet Anh Nguyen" userId="b95f61ff061388d5" providerId="LiveId" clId="{365AB353-4AB0-48AF-A7AE-D4BD8981FA8C}" dt="2022-03-09T06:47:59.230" v="4069"/>
          <ac:inkMkLst>
            <pc:docMk/>
            <pc:sldMk cId="1339238815" sldId="353"/>
            <ac:inkMk id="104" creationId="{AA5ADA52-0C48-4853-934D-6C81C181E759}"/>
          </ac:inkMkLst>
        </pc:inkChg>
        <pc:inkChg chg="add del">
          <ac:chgData name="Viet Anh Nguyen" userId="b95f61ff061388d5" providerId="LiveId" clId="{365AB353-4AB0-48AF-A7AE-D4BD8981FA8C}" dt="2022-03-09T06:48:22.795" v="4075"/>
          <ac:inkMkLst>
            <pc:docMk/>
            <pc:sldMk cId="1339238815" sldId="353"/>
            <ac:inkMk id="105" creationId="{D51F6167-890A-4127-A8DE-526B808F8697}"/>
          </ac:inkMkLst>
        </pc:inkChg>
        <pc:inkChg chg="add del">
          <ac:chgData name="Viet Anh Nguyen" userId="b95f61ff061388d5" providerId="LiveId" clId="{365AB353-4AB0-48AF-A7AE-D4BD8981FA8C}" dt="2022-03-09T06:48:22.795" v="4075"/>
          <ac:inkMkLst>
            <pc:docMk/>
            <pc:sldMk cId="1339238815" sldId="353"/>
            <ac:inkMk id="106" creationId="{2B2526C6-5D4D-4B61-BA38-9D00A83A043F}"/>
          </ac:inkMkLst>
        </pc:inkChg>
        <pc:inkChg chg="add del">
          <ac:chgData name="Viet Anh Nguyen" userId="b95f61ff061388d5" providerId="LiveId" clId="{365AB353-4AB0-48AF-A7AE-D4BD8981FA8C}" dt="2022-03-09T06:48:22.795" v="4075"/>
          <ac:inkMkLst>
            <pc:docMk/>
            <pc:sldMk cId="1339238815" sldId="353"/>
            <ac:inkMk id="107" creationId="{3337229C-0BD4-4FDE-B786-832C796BAD81}"/>
          </ac:inkMkLst>
        </pc:inkChg>
        <pc:inkChg chg="add del">
          <ac:chgData name="Viet Anh Nguyen" userId="b95f61ff061388d5" providerId="LiveId" clId="{365AB353-4AB0-48AF-A7AE-D4BD8981FA8C}" dt="2022-03-09T06:48:22.795" v="4075"/>
          <ac:inkMkLst>
            <pc:docMk/>
            <pc:sldMk cId="1339238815" sldId="353"/>
            <ac:inkMk id="108" creationId="{E570545E-948D-4BE6-A302-F8918C08AAFF}"/>
          </ac:inkMkLst>
        </pc:inkChg>
        <pc:inkChg chg="add del">
          <ac:chgData name="Viet Anh Nguyen" userId="b95f61ff061388d5" providerId="LiveId" clId="{365AB353-4AB0-48AF-A7AE-D4BD8981FA8C}" dt="2022-03-09T06:48:22.795" v="4075"/>
          <ac:inkMkLst>
            <pc:docMk/>
            <pc:sldMk cId="1339238815" sldId="353"/>
            <ac:inkMk id="109" creationId="{61DAD7DD-7641-44A1-8580-DEDCDF4D4B61}"/>
          </ac:inkMkLst>
        </pc:inkChg>
        <pc:inkChg chg="add del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0" creationId="{E39A757B-DFF3-4181-A381-5E92DEE28704}"/>
          </ac:inkMkLst>
        </pc:inkChg>
        <pc:inkChg chg="add">
          <ac:chgData name="Viet Anh Nguyen" userId="b95f61ff061388d5" providerId="LiveId" clId="{365AB353-4AB0-48AF-A7AE-D4BD8981FA8C}" dt="2022-03-09T06:48:22.795" v="4075"/>
          <ac:inkMkLst>
            <pc:docMk/>
            <pc:sldMk cId="1339238815" sldId="353"/>
            <ac:inkMk id="111" creationId="{9E249461-9316-49F3-868D-55A3569C420A}"/>
          </ac:inkMkLst>
        </pc:inkChg>
        <pc:inkChg chg="add del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2" creationId="{775978C3-3E50-41BD-BB68-1AE19472051E}"/>
          </ac:inkMkLst>
        </pc:inkChg>
        <pc:inkChg chg="add del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3" creationId="{1F5FB0D1-1C94-4225-963B-BC673C6409CE}"/>
          </ac:inkMkLst>
        </pc:inkChg>
        <pc:inkChg chg="add del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4" creationId="{3D7D7AD2-B5E3-4730-B72B-35D70CF3EDD3}"/>
          </ac:inkMkLst>
        </pc:inkChg>
        <pc:inkChg chg="add del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5" creationId="{CDF07F17-7604-4A04-82D9-636F6F360F00}"/>
          </ac:inkMkLst>
        </pc:inkChg>
        <pc:inkChg chg="add del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6" creationId="{702D3CCF-0976-4FB3-B910-C128C1B6FF1E}"/>
          </ac:inkMkLst>
        </pc:inkChg>
        <pc:inkChg chg="add del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7" creationId="{18EFF320-605A-40B1-817B-13364CAACAF7}"/>
          </ac:inkMkLst>
        </pc:inkChg>
        <pc:inkChg chg="add del">
          <ac:chgData name="Viet Anh Nguyen" userId="b95f61ff061388d5" providerId="LiveId" clId="{365AB353-4AB0-48AF-A7AE-D4BD8981FA8C}" dt="2022-03-09T06:48:29.637" v="4092"/>
          <ac:inkMkLst>
            <pc:docMk/>
            <pc:sldMk cId="1339238815" sldId="353"/>
            <ac:inkMk id="118" creationId="{B7F9D788-DF79-47BC-962E-08764D32A97D}"/>
          </ac:inkMkLst>
        </pc:inkChg>
        <pc:inkChg chg="add">
          <ac:chgData name="Viet Anh Nguyen" userId="b95f61ff061388d5" providerId="LiveId" clId="{365AB353-4AB0-48AF-A7AE-D4BD8981FA8C}" dt="2022-03-09T06:48:25.781" v="4082"/>
          <ac:inkMkLst>
            <pc:docMk/>
            <pc:sldMk cId="1339238815" sldId="353"/>
            <ac:inkMk id="119" creationId="{F592DC8C-0CC4-4517-A83E-EB49349B134D}"/>
          </ac:inkMkLst>
        </pc:inkChg>
        <pc:inkChg chg="add del">
          <ac:chgData name="Viet Anh Nguyen" userId="b95f61ff061388d5" providerId="LiveId" clId="{365AB353-4AB0-48AF-A7AE-D4BD8981FA8C}" dt="2022-03-09T06:48:28.376" v="4088"/>
          <ac:inkMkLst>
            <pc:docMk/>
            <pc:sldMk cId="1339238815" sldId="353"/>
            <ac:inkMk id="120" creationId="{A550CFE9-1977-4AD3-81D0-85115FD5DFAF}"/>
          </ac:inkMkLst>
        </pc:inkChg>
        <pc:inkChg chg="add del">
          <ac:chgData name="Viet Anh Nguyen" userId="b95f61ff061388d5" providerId="LiveId" clId="{365AB353-4AB0-48AF-A7AE-D4BD8981FA8C}" dt="2022-03-09T06:48:28.376" v="4088"/>
          <ac:inkMkLst>
            <pc:docMk/>
            <pc:sldMk cId="1339238815" sldId="353"/>
            <ac:inkMk id="121" creationId="{E6ECF15B-8F93-4561-BE76-91365B9A13F2}"/>
          </ac:inkMkLst>
        </pc:inkChg>
        <pc:inkChg chg="add del">
          <ac:chgData name="Viet Anh Nguyen" userId="b95f61ff061388d5" providerId="LiveId" clId="{365AB353-4AB0-48AF-A7AE-D4BD8981FA8C}" dt="2022-03-09T06:48:28.376" v="4088"/>
          <ac:inkMkLst>
            <pc:docMk/>
            <pc:sldMk cId="1339238815" sldId="353"/>
            <ac:inkMk id="122" creationId="{E1B9560B-8C54-492D-81A7-AFE4680D6737}"/>
          </ac:inkMkLst>
        </pc:inkChg>
        <pc:inkChg chg="add del">
          <ac:chgData name="Viet Anh Nguyen" userId="b95f61ff061388d5" providerId="LiveId" clId="{365AB353-4AB0-48AF-A7AE-D4BD8981FA8C}" dt="2022-03-09T06:48:28.376" v="4088"/>
          <ac:inkMkLst>
            <pc:docMk/>
            <pc:sldMk cId="1339238815" sldId="353"/>
            <ac:inkMk id="123" creationId="{24997BA4-61B2-4A1F-8698-E474C1D856C2}"/>
          </ac:inkMkLst>
        </pc:inkChg>
        <pc:inkChg chg="add del">
          <ac:chgData name="Viet Anh Nguyen" userId="b95f61ff061388d5" providerId="LiveId" clId="{365AB353-4AB0-48AF-A7AE-D4BD8981FA8C}" dt="2022-03-09T06:48:28.376" v="4088"/>
          <ac:inkMkLst>
            <pc:docMk/>
            <pc:sldMk cId="1339238815" sldId="353"/>
            <ac:inkMk id="124" creationId="{74017C62-0880-4367-BF64-51E6788C02E4}"/>
          </ac:inkMkLst>
        </pc:inkChg>
        <pc:inkChg chg="add del">
          <ac:chgData name="Viet Anh Nguyen" userId="b95f61ff061388d5" providerId="LiveId" clId="{365AB353-4AB0-48AF-A7AE-D4BD8981FA8C}" dt="2022-03-09T06:48:29.637" v="4092"/>
          <ac:inkMkLst>
            <pc:docMk/>
            <pc:sldMk cId="1339238815" sldId="353"/>
            <ac:inkMk id="125" creationId="{5EE5016D-E9ED-4BBD-BA80-62CB1E00312A}"/>
          </ac:inkMkLst>
        </pc:inkChg>
        <pc:inkChg chg="add del">
          <ac:chgData name="Viet Anh Nguyen" userId="b95f61ff061388d5" providerId="LiveId" clId="{365AB353-4AB0-48AF-A7AE-D4BD8981FA8C}" dt="2022-03-09T06:48:29.637" v="4092"/>
          <ac:inkMkLst>
            <pc:docMk/>
            <pc:sldMk cId="1339238815" sldId="353"/>
            <ac:inkMk id="126" creationId="{30ECF71C-4223-44A9-BCE8-EBF1CD23D88E}"/>
          </ac:inkMkLst>
        </pc:inkChg>
        <pc:inkChg chg="add del">
          <ac:chgData name="Viet Anh Nguyen" userId="b95f61ff061388d5" providerId="LiveId" clId="{365AB353-4AB0-48AF-A7AE-D4BD8981FA8C}" dt="2022-03-09T06:48:29.637" v="4092"/>
          <ac:inkMkLst>
            <pc:docMk/>
            <pc:sldMk cId="1339238815" sldId="353"/>
            <ac:inkMk id="127" creationId="{43F4E561-D6D9-45E7-9458-884FEB80EC97}"/>
          </ac:inkMkLst>
        </pc:inkChg>
        <pc:inkChg chg="add del">
          <ac:chgData name="Viet Anh Nguyen" userId="b95f61ff061388d5" providerId="LiveId" clId="{365AB353-4AB0-48AF-A7AE-D4BD8981FA8C}" dt="2022-03-09T06:48:29.637" v="4092"/>
          <ac:inkMkLst>
            <pc:docMk/>
            <pc:sldMk cId="1339238815" sldId="353"/>
            <ac:inkMk id="128" creationId="{F8377EAE-E651-41E3-8CA6-3FCC8A54ACE8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29" creationId="{7E823B94-149F-42D2-B099-35494ECCDB46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0" creationId="{373413CB-1C97-41CF-9325-FC825B193EE1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1" creationId="{1964F321-3524-4B95-B6DF-A6CFA7D9B510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2" creationId="{D72ED8D8-CECF-45C9-9BE3-84DA08130ADD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3" creationId="{21FB7FDC-C713-497E-ACAF-989C3489D241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4" creationId="{8F32267D-E937-46C4-B035-992F9B29AB4A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5" creationId="{5E3A2FCA-F324-4710-8EEB-8AFF21E45047}"/>
          </ac:inkMkLst>
        </pc:inkChg>
        <pc:inkChg chg="add del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6" creationId="{2988CFB1-E53E-472F-A321-4457C7DC4633}"/>
          </ac:inkMkLst>
        </pc:inkChg>
        <pc:inkChg chg="add del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37" creationId="{EB19D8E4-66A3-4ACB-A398-801B0F36E2A0}"/>
          </ac:inkMkLst>
        </pc:inkChg>
        <pc:inkChg chg="add">
          <ac:chgData name="Viet Anh Nguyen" userId="b95f61ff061388d5" providerId="LiveId" clId="{365AB353-4AB0-48AF-A7AE-D4BD8981FA8C}" dt="2022-03-09T06:48:32.820" v="4100"/>
          <ac:inkMkLst>
            <pc:docMk/>
            <pc:sldMk cId="1339238815" sldId="353"/>
            <ac:inkMk id="138" creationId="{8D0773E4-8720-42C5-AA2C-1B4E360EAAD9}"/>
          </ac:inkMkLst>
        </pc:inkChg>
        <pc:inkChg chg="add del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39" creationId="{99C87EE7-0D51-4A19-94F7-F12521E36781}"/>
          </ac:inkMkLst>
        </pc:inkChg>
        <pc:inkChg chg="add del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40" creationId="{D58E23BE-ACC0-444C-B6E0-50AED15D07C9}"/>
          </ac:inkMkLst>
        </pc:inkChg>
        <pc:inkChg chg="add del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41" creationId="{C4F731C2-7094-4F87-957D-56A58A5EE142}"/>
          </ac:inkMkLst>
        </pc:inkChg>
        <pc:inkChg chg="add del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42" creationId="{B374635A-AF10-4AED-9F22-D8C0ABCBD121}"/>
          </ac:inkMkLst>
        </pc:inkChg>
        <pc:inkChg chg="add del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43" creationId="{12722A18-53B2-4E57-98D6-1A9691692084}"/>
          </ac:inkMkLst>
        </pc:inkChg>
        <pc:inkChg chg="add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44" creationId="{4EE60CAF-2200-421F-90FA-62FF373ABF74}"/>
          </ac:inkMkLst>
        </pc:inkChg>
        <pc:inkChg chg="add">
          <ac:chgData name="Viet Anh Nguyen" userId="b95f61ff061388d5" providerId="LiveId" clId="{365AB353-4AB0-48AF-A7AE-D4BD8981FA8C}" dt="2022-03-09T06:48:36.261" v="4106"/>
          <ac:inkMkLst>
            <pc:docMk/>
            <pc:sldMk cId="1339238815" sldId="353"/>
            <ac:inkMk id="145" creationId="{92513821-E39B-4437-A90B-9DB139F78580}"/>
          </ac:inkMkLst>
        </pc:inkChg>
        <pc:inkChg chg="add del">
          <ac:chgData name="Viet Anh Nguyen" userId="b95f61ff061388d5" providerId="LiveId" clId="{365AB353-4AB0-48AF-A7AE-D4BD8981FA8C}" dt="2022-03-09T06:48:42.896" v="4112"/>
          <ac:inkMkLst>
            <pc:docMk/>
            <pc:sldMk cId="1339238815" sldId="353"/>
            <ac:inkMk id="146" creationId="{ED9D9BA8-CEAD-4F79-8897-A5744D1B9020}"/>
          </ac:inkMkLst>
        </pc:inkChg>
        <pc:inkChg chg="add del">
          <ac:chgData name="Viet Anh Nguyen" userId="b95f61ff061388d5" providerId="LiveId" clId="{365AB353-4AB0-48AF-A7AE-D4BD8981FA8C}" dt="2022-03-09T06:48:42.896" v="4112"/>
          <ac:inkMkLst>
            <pc:docMk/>
            <pc:sldMk cId="1339238815" sldId="353"/>
            <ac:inkMk id="147" creationId="{64266423-F5BC-4505-BAEC-0120745C32CC}"/>
          </ac:inkMkLst>
        </pc:inkChg>
        <pc:inkChg chg="add del">
          <ac:chgData name="Viet Anh Nguyen" userId="b95f61ff061388d5" providerId="LiveId" clId="{365AB353-4AB0-48AF-A7AE-D4BD8981FA8C}" dt="2022-03-09T06:48:42.896" v="4112"/>
          <ac:inkMkLst>
            <pc:docMk/>
            <pc:sldMk cId="1339238815" sldId="353"/>
            <ac:inkMk id="148" creationId="{1DB6B6FC-3E05-4BDF-B973-983BEB9812CB}"/>
          </ac:inkMkLst>
        </pc:inkChg>
        <pc:inkChg chg="add del">
          <ac:chgData name="Viet Anh Nguyen" userId="b95f61ff061388d5" providerId="LiveId" clId="{365AB353-4AB0-48AF-A7AE-D4BD8981FA8C}" dt="2022-03-09T06:48:42.896" v="4112"/>
          <ac:inkMkLst>
            <pc:docMk/>
            <pc:sldMk cId="1339238815" sldId="353"/>
            <ac:inkMk id="149" creationId="{3B77EF02-F13E-42CA-BEC6-C1E01FB38637}"/>
          </ac:inkMkLst>
        </pc:inkChg>
        <pc:inkChg chg="add del">
          <ac:chgData name="Viet Anh Nguyen" userId="b95f61ff061388d5" providerId="LiveId" clId="{365AB353-4AB0-48AF-A7AE-D4BD8981FA8C}" dt="2022-03-09T06:48:42.896" v="4112"/>
          <ac:inkMkLst>
            <pc:docMk/>
            <pc:sldMk cId="1339238815" sldId="353"/>
            <ac:inkMk id="150" creationId="{B9413F8E-A3F1-416D-A479-A795BBB0E96D}"/>
          </ac:inkMkLst>
        </pc:inkChg>
        <pc:inkChg chg="add">
          <ac:chgData name="Viet Anh Nguyen" userId="b95f61ff061388d5" providerId="LiveId" clId="{365AB353-4AB0-48AF-A7AE-D4BD8981FA8C}" dt="2022-03-09T06:48:42.896" v="4112"/>
          <ac:inkMkLst>
            <pc:docMk/>
            <pc:sldMk cId="1339238815" sldId="353"/>
            <ac:inkMk id="151" creationId="{804F3944-E034-471F-A4CA-EA649F8D3446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2" creationId="{8DCC038E-2F35-49F8-BCE8-00AC97B5A022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3" creationId="{A337F3EC-C865-479C-A29B-55C66A834856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4" creationId="{A0485296-AF32-442E-A04B-1DFC50B6611F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5" creationId="{04EA297F-6884-4AB4-BCDA-D4529E5B6B7C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6" creationId="{75F9E332-7F73-4821-A752-11FE60ED8EA0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7" creationId="{D6E4A56A-2B7A-4FC2-9A05-7AD33002BD2A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8" creationId="{C2089E93-153F-4348-B32C-4F1207C3154B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59" creationId="{CF4D2CF2-4DB9-4D69-A5D3-C26CF0ADFD35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60" creationId="{98437C2D-3695-4BC9-85A9-2872BE2910F4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61" creationId="{D6BB1123-E32A-4D6C-8522-469A85FC1A87}"/>
          </ac:inkMkLst>
        </pc:inkChg>
        <pc:inkChg chg="add del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62" creationId="{4F5D5686-29F0-4EC5-902C-47B42A4EA5E6}"/>
          </ac:inkMkLst>
        </pc:inkChg>
        <pc:inkChg chg="add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63" creationId="{8DE54248-D186-43AF-9A0E-D4B0B588C203}"/>
          </ac:inkMkLst>
        </pc:inkChg>
        <pc:inkChg chg="add">
          <ac:chgData name="Viet Anh Nguyen" userId="b95f61ff061388d5" providerId="LiveId" clId="{365AB353-4AB0-48AF-A7AE-D4BD8981FA8C}" dt="2022-03-09T06:48:47.957" v="4124"/>
          <ac:inkMkLst>
            <pc:docMk/>
            <pc:sldMk cId="1339238815" sldId="353"/>
            <ac:inkMk id="164" creationId="{76A87F52-962B-41DD-AAB5-F5C5D3DD0588}"/>
          </ac:inkMkLst>
        </pc:inkChg>
        <pc:inkChg chg="add del">
          <ac:chgData name="Viet Anh Nguyen" userId="b95f61ff061388d5" providerId="LiveId" clId="{365AB353-4AB0-48AF-A7AE-D4BD8981FA8C}" dt="2022-03-09T06:48:51.025" v="4131"/>
          <ac:inkMkLst>
            <pc:docMk/>
            <pc:sldMk cId="1339238815" sldId="353"/>
            <ac:inkMk id="165" creationId="{6DD775DB-DE3E-459A-A9D7-2DCB1B454E22}"/>
          </ac:inkMkLst>
        </pc:inkChg>
        <pc:inkChg chg="add del">
          <ac:chgData name="Viet Anh Nguyen" userId="b95f61ff061388d5" providerId="LiveId" clId="{365AB353-4AB0-48AF-A7AE-D4BD8981FA8C}" dt="2022-03-09T06:48:51.025" v="4131"/>
          <ac:inkMkLst>
            <pc:docMk/>
            <pc:sldMk cId="1339238815" sldId="353"/>
            <ac:inkMk id="166" creationId="{29D88D93-8EBC-4FD1-9A93-B6E037C9739C}"/>
          </ac:inkMkLst>
        </pc:inkChg>
        <pc:inkChg chg="add del">
          <ac:chgData name="Viet Anh Nguyen" userId="b95f61ff061388d5" providerId="LiveId" clId="{365AB353-4AB0-48AF-A7AE-D4BD8981FA8C}" dt="2022-03-09T06:48:51.025" v="4131"/>
          <ac:inkMkLst>
            <pc:docMk/>
            <pc:sldMk cId="1339238815" sldId="353"/>
            <ac:inkMk id="167" creationId="{A9149A66-98CD-41B5-82E3-6286E104D129}"/>
          </ac:inkMkLst>
        </pc:inkChg>
        <pc:inkChg chg="add del">
          <ac:chgData name="Viet Anh Nguyen" userId="b95f61ff061388d5" providerId="LiveId" clId="{365AB353-4AB0-48AF-A7AE-D4BD8981FA8C}" dt="2022-03-09T06:48:51.025" v="4131"/>
          <ac:inkMkLst>
            <pc:docMk/>
            <pc:sldMk cId="1339238815" sldId="353"/>
            <ac:inkMk id="168" creationId="{B55F1B9B-2CAB-485E-9533-28E47E7496F6}"/>
          </ac:inkMkLst>
        </pc:inkChg>
        <pc:inkChg chg="add del">
          <ac:chgData name="Viet Anh Nguyen" userId="b95f61ff061388d5" providerId="LiveId" clId="{365AB353-4AB0-48AF-A7AE-D4BD8981FA8C}" dt="2022-03-09T06:48:51.025" v="4131"/>
          <ac:inkMkLst>
            <pc:docMk/>
            <pc:sldMk cId="1339238815" sldId="353"/>
            <ac:inkMk id="169" creationId="{36CB28F6-BF1E-4B84-97B1-E0BB1A7F326D}"/>
          </ac:inkMkLst>
        </pc:inkChg>
        <pc:inkChg chg="add del">
          <ac:chgData name="Viet Anh Nguyen" userId="b95f61ff061388d5" providerId="LiveId" clId="{365AB353-4AB0-48AF-A7AE-D4BD8981FA8C}" dt="2022-03-09T06:48:51.025" v="4131"/>
          <ac:inkMkLst>
            <pc:docMk/>
            <pc:sldMk cId="1339238815" sldId="353"/>
            <ac:inkMk id="170" creationId="{1BF8FAAF-E60C-43B5-9F88-244343F00C43}"/>
          </ac:inkMkLst>
        </pc:inkChg>
        <pc:inkChg chg="add">
          <ac:chgData name="Viet Anh Nguyen" userId="b95f61ff061388d5" providerId="LiveId" clId="{365AB353-4AB0-48AF-A7AE-D4BD8981FA8C}" dt="2022-03-09T06:48:51.025" v="4131"/>
          <ac:inkMkLst>
            <pc:docMk/>
            <pc:sldMk cId="1339238815" sldId="353"/>
            <ac:inkMk id="171" creationId="{C4712040-3915-40B7-885C-F0FA722359D5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2" creationId="{C01419B2-9FD7-4F23-AFD5-DA9D565DDDCB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3" creationId="{F6FE292C-F6CD-4549-9604-FFB14B47E988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4" creationId="{0CDB1459-0724-4D50-8B03-3BFC1CFBEA97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5" creationId="{5D6D7F40-9225-424B-809F-EFCD7E0C8DC1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6" creationId="{3917792E-ED96-41C2-A2F5-2D6CFDB3341C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7" creationId="{6CAA582A-2D82-4CC6-9EE8-3804EB9A811B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8" creationId="{F5B7D6A7-E48B-4341-AB79-2E5A35F3B14E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79" creationId="{8A5F4F13-E7DC-4E7C-87E2-B1E4FAB425AB}"/>
          </ac:inkMkLst>
        </pc:inkChg>
        <pc:inkChg chg="add del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80" creationId="{50C1F8DC-E72D-4473-A31D-9B43E6B6F267}"/>
          </ac:inkMkLst>
        </pc:inkChg>
        <pc:inkChg chg="add">
          <ac:chgData name="Viet Anh Nguyen" userId="b95f61ff061388d5" providerId="LiveId" clId="{365AB353-4AB0-48AF-A7AE-D4BD8981FA8C}" dt="2022-03-09T06:48:57.073" v="4141"/>
          <ac:inkMkLst>
            <pc:docMk/>
            <pc:sldMk cId="1339238815" sldId="353"/>
            <ac:inkMk id="181" creationId="{2E2E4434-DD1A-484D-A90B-A6FB4A5085FB}"/>
          </ac:inkMkLst>
        </pc:inkChg>
        <pc:inkChg chg="add del">
          <ac:chgData name="Viet Anh Nguyen" userId="b95f61ff061388d5" providerId="LiveId" clId="{365AB353-4AB0-48AF-A7AE-D4BD8981FA8C}" dt="2022-03-09T06:49:00.779" v="4147"/>
          <ac:inkMkLst>
            <pc:docMk/>
            <pc:sldMk cId="1339238815" sldId="353"/>
            <ac:inkMk id="182" creationId="{170E19E1-015C-4BDC-B637-928B4853E505}"/>
          </ac:inkMkLst>
        </pc:inkChg>
        <pc:inkChg chg="add del">
          <ac:chgData name="Viet Anh Nguyen" userId="b95f61ff061388d5" providerId="LiveId" clId="{365AB353-4AB0-48AF-A7AE-D4BD8981FA8C}" dt="2022-03-09T06:49:00.779" v="4147"/>
          <ac:inkMkLst>
            <pc:docMk/>
            <pc:sldMk cId="1339238815" sldId="353"/>
            <ac:inkMk id="183" creationId="{4D8C1F52-489B-4B19-ABC0-8B64F3F67491}"/>
          </ac:inkMkLst>
        </pc:inkChg>
        <pc:inkChg chg="add del">
          <ac:chgData name="Viet Anh Nguyen" userId="b95f61ff061388d5" providerId="LiveId" clId="{365AB353-4AB0-48AF-A7AE-D4BD8981FA8C}" dt="2022-03-09T06:49:00.779" v="4147"/>
          <ac:inkMkLst>
            <pc:docMk/>
            <pc:sldMk cId="1339238815" sldId="353"/>
            <ac:inkMk id="184" creationId="{E5AD9004-C123-423E-B624-A0626E7C557E}"/>
          </ac:inkMkLst>
        </pc:inkChg>
        <pc:inkChg chg="add del">
          <ac:chgData name="Viet Anh Nguyen" userId="b95f61ff061388d5" providerId="LiveId" clId="{365AB353-4AB0-48AF-A7AE-D4BD8981FA8C}" dt="2022-03-09T06:49:00.779" v="4147"/>
          <ac:inkMkLst>
            <pc:docMk/>
            <pc:sldMk cId="1339238815" sldId="353"/>
            <ac:inkMk id="185" creationId="{632D465F-B60C-4E7A-8EBC-972B308F540A}"/>
          </ac:inkMkLst>
        </pc:inkChg>
        <pc:inkChg chg="add del">
          <ac:chgData name="Viet Anh Nguyen" userId="b95f61ff061388d5" providerId="LiveId" clId="{365AB353-4AB0-48AF-A7AE-D4BD8981FA8C}" dt="2022-03-09T06:49:00.779" v="4147"/>
          <ac:inkMkLst>
            <pc:docMk/>
            <pc:sldMk cId="1339238815" sldId="353"/>
            <ac:inkMk id="186" creationId="{D8538DE3-E807-4A30-9B1E-7068BE878956}"/>
          </ac:inkMkLst>
        </pc:inkChg>
        <pc:inkChg chg="add">
          <ac:chgData name="Viet Anh Nguyen" userId="b95f61ff061388d5" providerId="LiveId" clId="{365AB353-4AB0-48AF-A7AE-D4BD8981FA8C}" dt="2022-03-09T06:49:00.779" v="4147"/>
          <ac:inkMkLst>
            <pc:docMk/>
            <pc:sldMk cId="1339238815" sldId="353"/>
            <ac:inkMk id="187" creationId="{570D6394-0A4F-4976-9785-9752E2D81BFB}"/>
          </ac:inkMkLst>
        </pc:inkChg>
        <pc:inkChg chg="add del">
          <ac:chgData name="Viet Anh Nguyen" userId="b95f61ff061388d5" providerId="LiveId" clId="{365AB353-4AB0-48AF-A7AE-D4BD8981FA8C}" dt="2022-03-09T06:49:02.407" v="4152"/>
          <ac:inkMkLst>
            <pc:docMk/>
            <pc:sldMk cId="1339238815" sldId="353"/>
            <ac:inkMk id="188" creationId="{C43C6E4B-DD97-40B9-93F6-7F76151E958D}"/>
          </ac:inkMkLst>
        </pc:inkChg>
        <pc:inkChg chg="add del">
          <ac:chgData name="Viet Anh Nguyen" userId="b95f61ff061388d5" providerId="LiveId" clId="{365AB353-4AB0-48AF-A7AE-D4BD8981FA8C}" dt="2022-03-09T06:49:02.407" v="4152"/>
          <ac:inkMkLst>
            <pc:docMk/>
            <pc:sldMk cId="1339238815" sldId="353"/>
            <ac:inkMk id="189" creationId="{B00FB7A6-8832-40E5-A196-F1EDC4333898}"/>
          </ac:inkMkLst>
        </pc:inkChg>
        <pc:inkChg chg="add del">
          <ac:chgData name="Viet Anh Nguyen" userId="b95f61ff061388d5" providerId="LiveId" clId="{365AB353-4AB0-48AF-A7AE-D4BD8981FA8C}" dt="2022-03-09T06:49:02.407" v="4152"/>
          <ac:inkMkLst>
            <pc:docMk/>
            <pc:sldMk cId="1339238815" sldId="353"/>
            <ac:inkMk id="190" creationId="{F0F60D38-5853-4E31-A741-67BED803EED6}"/>
          </ac:inkMkLst>
        </pc:inkChg>
        <pc:inkChg chg="add del">
          <ac:chgData name="Viet Anh Nguyen" userId="b95f61ff061388d5" providerId="LiveId" clId="{365AB353-4AB0-48AF-A7AE-D4BD8981FA8C}" dt="2022-03-09T06:49:02.407" v="4152"/>
          <ac:inkMkLst>
            <pc:docMk/>
            <pc:sldMk cId="1339238815" sldId="353"/>
            <ac:inkMk id="191" creationId="{F0578212-CD78-4E93-BDFE-9C0436A3D8F0}"/>
          </ac:inkMkLst>
        </pc:inkChg>
        <pc:inkChg chg="add">
          <ac:chgData name="Viet Anh Nguyen" userId="b95f61ff061388d5" providerId="LiveId" clId="{365AB353-4AB0-48AF-A7AE-D4BD8981FA8C}" dt="2022-03-09T06:49:02.407" v="4152"/>
          <ac:inkMkLst>
            <pc:docMk/>
            <pc:sldMk cId="1339238815" sldId="353"/>
            <ac:inkMk id="192" creationId="{380E2447-1D5D-4914-8209-0961A38D16F4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193" creationId="{A00000A1-54CB-42F3-8282-00A8B7BFCE62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194" creationId="{265F1FB8-913A-4B04-B176-B2E62C721F48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195" creationId="{56AD99AE-AD43-4CC5-BDB1-6F51A709CDC5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196" creationId="{682E2E3B-114F-4B91-8F6D-2FC536C400A0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197" creationId="{088ACBE0-D419-4E33-B5A6-D4AAE0887642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198" creationId="{BD1466ED-75E2-4548-9916-57C6043522B8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199" creationId="{CFCADC86-429B-4BA5-92EE-87B499789C9E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200" creationId="{8D464081-18B5-4554-A1D5-4B4A95FDCB06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201" creationId="{C51B8499-C4E8-49E8-84D9-B73C4B58621A}"/>
          </ac:inkMkLst>
        </pc:inkChg>
        <pc:inkChg chg="add del">
          <ac:chgData name="Viet Anh Nguyen" userId="b95f61ff061388d5" providerId="LiveId" clId="{365AB353-4AB0-48AF-A7AE-D4BD8981FA8C}" dt="2022-03-09T06:49:05.515" v="4163"/>
          <ac:inkMkLst>
            <pc:docMk/>
            <pc:sldMk cId="1339238815" sldId="353"/>
            <ac:inkMk id="202" creationId="{4C0156D8-EB3B-4D38-B801-DB460148CC7F}"/>
          </ac:inkMkLst>
        </pc:inkChg>
        <pc:inkChg chg="add del">
          <ac:chgData name="Viet Anh Nguyen" userId="b95f61ff061388d5" providerId="LiveId" clId="{365AB353-4AB0-48AF-A7AE-D4BD8981FA8C}" dt="2022-03-09T06:49:06.878" v="4167"/>
          <ac:inkMkLst>
            <pc:docMk/>
            <pc:sldMk cId="1339238815" sldId="353"/>
            <ac:inkMk id="203" creationId="{A21CAA57-A740-42D6-85D1-B8CFA7FF370A}"/>
          </ac:inkMkLst>
        </pc:inkChg>
        <pc:inkChg chg="add del">
          <ac:chgData name="Viet Anh Nguyen" userId="b95f61ff061388d5" providerId="LiveId" clId="{365AB353-4AB0-48AF-A7AE-D4BD8981FA8C}" dt="2022-03-09T06:49:06.878" v="4167"/>
          <ac:inkMkLst>
            <pc:docMk/>
            <pc:sldMk cId="1339238815" sldId="353"/>
            <ac:inkMk id="204" creationId="{017ABD56-CD1A-4872-A280-7187A92AA7E1}"/>
          </ac:inkMkLst>
        </pc:inkChg>
        <pc:inkChg chg="add del">
          <ac:chgData name="Viet Anh Nguyen" userId="b95f61ff061388d5" providerId="LiveId" clId="{365AB353-4AB0-48AF-A7AE-D4BD8981FA8C}" dt="2022-03-09T06:49:06.878" v="4167"/>
          <ac:inkMkLst>
            <pc:docMk/>
            <pc:sldMk cId="1339238815" sldId="353"/>
            <ac:inkMk id="205" creationId="{D7C020EE-6EB6-419B-AED6-942884537D75}"/>
          </ac:inkMkLst>
        </pc:inkChg>
        <pc:inkChg chg="add del">
          <ac:chgData name="Viet Anh Nguyen" userId="b95f61ff061388d5" providerId="LiveId" clId="{365AB353-4AB0-48AF-A7AE-D4BD8981FA8C}" dt="2022-03-09T06:49:06.878" v="4167"/>
          <ac:inkMkLst>
            <pc:docMk/>
            <pc:sldMk cId="1339238815" sldId="353"/>
            <ac:inkMk id="206" creationId="{1D87307E-A90C-4588-ACC6-EFE48C8EB067}"/>
          </ac:inkMkLst>
        </pc:inkChg>
        <pc:inkChg chg="add">
          <ac:chgData name="Viet Anh Nguyen" userId="b95f61ff061388d5" providerId="LiveId" clId="{365AB353-4AB0-48AF-A7AE-D4BD8981FA8C}" dt="2022-03-09T06:49:06.878" v="4167"/>
          <ac:inkMkLst>
            <pc:docMk/>
            <pc:sldMk cId="1339238815" sldId="353"/>
            <ac:inkMk id="207" creationId="{361FCD7B-FF47-4BCF-B2D3-29D4AC6C1E6E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08" creationId="{26604BE8-89BF-4A22-AE03-6E6CB74B7F0F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09" creationId="{40927BF3-25B0-45DF-A156-E8AABC3F0ABD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0" creationId="{068F329D-EC59-482C-9159-A0F4E7CE0135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1" creationId="{B074BE23-C4BE-4468-BA56-6164777C9408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2" creationId="{C0343098-53D8-45E2-BA17-1DE6C4DB7803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3" creationId="{05C05D2D-BA3D-472D-9315-270654953B43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4" creationId="{BCEDBB63-C926-4DD3-802B-7092B04B0A2E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5" creationId="{E8AA59AC-963D-4720-B29D-E30B467E4F15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6" creationId="{1913EE0B-CD46-4605-AC26-73EBE88C9E77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7" creationId="{63D7C2FE-96D4-44CD-8DFA-08AD08C2E3F2}"/>
          </ac:inkMkLst>
        </pc:inkChg>
        <pc:inkChg chg="add del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8" creationId="{A0609DCC-6AED-4A62-B897-BE948CD6C3E3}"/>
          </ac:inkMkLst>
        </pc:inkChg>
        <pc:inkChg chg="add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19" creationId="{6CBEF6D7-977B-42DC-BBCC-72B0EBC583E1}"/>
          </ac:inkMkLst>
        </pc:inkChg>
        <pc:inkChg chg="add">
          <ac:chgData name="Viet Anh Nguyen" userId="b95f61ff061388d5" providerId="LiveId" clId="{365AB353-4AB0-48AF-A7AE-D4BD8981FA8C}" dt="2022-03-09T06:49:10.839" v="4179"/>
          <ac:inkMkLst>
            <pc:docMk/>
            <pc:sldMk cId="1339238815" sldId="353"/>
            <ac:inkMk id="220" creationId="{E1075FDF-7F6C-4F35-BC97-B0B570BAE073}"/>
          </ac:inkMkLst>
        </pc:inkChg>
      </pc:sldChg>
      <pc:sldChg chg="addSp delSp new mod modClrScheme chgLayout">
        <pc:chgData name="Viet Anh Nguyen" userId="b95f61ff061388d5" providerId="LiveId" clId="{365AB353-4AB0-48AF-A7AE-D4BD8981FA8C}" dt="2022-03-09T06:50:25.301" v="4324"/>
        <pc:sldMkLst>
          <pc:docMk/>
          <pc:sldMk cId="4177710954" sldId="354"/>
        </pc:sldMkLst>
        <pc:spChg chg="del">
          <ac:chgData name="Viet Anh Nguyen" userId="b95f61ff061388d5" providerId="LiveId" clId="{365AB353-4AB0-48AF-A7AE-D4BD8981FA8C}" dt="2022-03-09T06:49:21.863" v="4181" actId="700"/>
          <ac:spMkLst>
            <pc:docMk/>
            <pc:sldMk cId="4177710954" sldId="354"/>
            <ac:spMk id="2" creationId="{6130C210-039A-46F4-99DD-A90F2B032FC0}"/>
          </ac:spMkLst>
        </pc:spChg>
        <pc:spChg chg="del">
          <ac:chgData name="Viet Anh Nguyen" userId="b95f61ff061388d5" providerId="LiveId" clId="{365AB353-4AB0-48AF-A7AE-D4BD8981FA8C}" dt="2022-03-09T06:49:21.863" v="4181" actId="700"/>
          <ac:spMkLst>
            <pc:docMk/>
            <pc:sldMk cId="4177710954" sldId="354"/>
            <ac:spMk id="3" creationId="{5C920ED2-E1E2-4384-9184-FB862A4EECE0}"/>
          </ac:spMkLst>
        </pc:spChg>
        <pc:inkChg chg="add del">
          <ac:chgData name="Viet Anh Nguyen" userId="b95f61ff061388d5" providerId="LiveId" clId="{365AB353-4AB0-48AF-A7AE-D4BD8981FA8C}" dt="2022-03-09T06:49:26.519" v="4188"/>
          <ac:inkMkLst>
            <pc:docMk/>
            <pc:sldMk cId="4177710954" sldId="354"/>
            <ac:inkMk id="4" creationId="{5726718A-917B-4B21-A520-F506539FDFFE}"/>
          </ac:inkMkLst>
        </pc:inkChg>
        <pc:inkChg chg="add del">
          <ac:chgData name="Viet Anh Nguyen" userId="b95f61ff061388d5" providerId="LiveId" clId="{365AB353-4AB0-48AF-A7AE-D4BD8981FA8C}" dt="2022-03-09T06:49:26.519" v="4188"/>
          <ac:inkMkLst>
            <pc:docMk/>
            <pc:sldMk cId="4177710954" sldId="354"/>
            <ac:inkMk id="5" creationId="{98F9EA0B-C8C1-474E-8413-7AAF3474440C}"/>
          </ac:inkMkLst>
        </pc:inkChg>
        <pc:inkChg chg="add del">
          <ac:chgData name="Viet Anh Nguyen" userId="b95f61ff061388d5" providerId="LiveId" clId="{365AB353-4AB0-48AF-A7AE-D4BD8981FA8C}" dt="2022-03-09T06:49:26.519" v="4188"/>
          <ac:inkMkLst>
            <pc:docMk/>
            <pc:sldMk cId="4177710954" sldId="354"/>
            <ac:inkMk id="6" creationId="{44CBF1F7-DEFF-4A5B-800B-9203E4B7CE94}"/>
          </ac:inkMkLst>
        </pc:inkChg>
        <pc:inkChg chg="add del">
          <ac:chgData name="Viet Anh Nguyen" userId="b95f61ff061388d5" providerId="LiveId" clId="{365AB353-4AB0-48AF-A7AE-D4BD8981FA8C}" dt="2022-03-09T06:49:26.519" v="4188"/>
          <ac:inkMkLst>
            <pc:docMk/>
            <pc:sldMk cId="4177710954" sldId="354"/>
            <ac:inkMk id="7" creationId="{F67A112D-6A45-4315-A4C5-9817C51659DC}"/>
          </ac:inkMkLst>
        </pc:inkChg>
        <pc:inkChg chg="add del">
          <ac:chgData name="Viet Anh Nguyen" userId="b95f61ff061388d5" providerId="LiveId" clId="{365AB353-4AB0-48AF-A7AE-D4BD8981FA8C}" dt="2022-03-09T06:49:26.519" v="4188"/>
          <ac:inkMkLst>
            <pc:docMk/>
            <pc:sldMk cId="4177710954" sldId="354"/>
            <ac:inkMk id="8" creationId="{FA795F66-DBEE-4027-B026-20B16C5760F6}"/>
          </ac:inkMkLst>
        </pc:inkChg>
        <pc:inkChg chg="add del">
          <ac:chgData name="Viet Anh Nguyen" userId="b95f61ff061388d5" providerId="LiveId" clId="{365AB353-4AB0-48AF-A7AE-D4BD8981FA8C}" dt="2022-03-09T06:49:26.519" v="4188"/>
          <ac:inkMkLst>
            <pc:docMk/>
            <pc:sldMk cId="4177710954" sldId="354"/>
            <ac:inkMk id="9" creationId="{1EB7E48B-D59A-469A-98C6-CE1568420817}"/>
          </ac:inkMkLst>
        </pc:inkChg>
        <pc:inkChg chg="add del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10" creationId="{71BBBFDE-B424-489B-88D9-2C63EE7FEF18}"/>
          </ac:inkMkLst>
        </pc:inkChg>
        <pc:inkChg chg="add del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11" creationId="{3904B55F-E023-4412-B6B4-397AA8C482BC}"/>
          </ac:inkMkLst>
        </pc:inkChg>
        <pc:inkChg chg="add del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12" creationId="{696270DC-A745-4127-BD49-1B6669264242}"/>
          </ac:inkMkLst>
        </pc:inkChg>
        <pc:inkChg chg="add">
          <ac:chgData name="Viet Anh Nguyen" userId="b95f61ff061388d5" providerId="LiveId" clId="{365AB353-4AB0-48AF-A7AE-D4BD8981FA8C}" dt="2022-03-09T06:49:27.808" v="4191" actId="9405"/>
          <ac:inkMkLst>
            <pc:docMk/>
            <pc:sldMk cId="4177710954" sldId="354"/>
            <ac:inkMk id="13" creationId="{214CCBB5-DE41-4D37-9836-9F02B8C665DA}"/>
          </ac:inkMkLst>
        </pc:inkChg>
        <pc:inkChg chg="add">
          <ac:chgData name="Viet Anh Nguyen" userId="b95f61ff061388d5" providerId="LiveId" clId="{365AB353-4AB0-48AF-A7AE-D4BD8981FA8C}" dt="2022-03-09T06:49:27.936" v="4192" actId="9405"/>
          <ac:inkMkLst>
            <pc:docMk/>
            <pc:sldMk cId="4177710954" sldId="354"/>
            <ac:inkMk id="14" creationId="{572670BB-252F-4BB8-A3D5-516E94702C5E}"/>
          </ac:inkMkLst>
        </pc:inkChg>
        <pc:inkChg chg="add del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15" creationId="{F7E265EA-6C9B-4B2E-AB0F-970C8C1E9AED}"/>
          </ac:inkMkLst>
        </pc:inkChg>
        <pc:inkChg chg="add del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16" creationId="{94C28ED3-A1DE-40B2-A4CA-052A7EB09AF8}"/>
          </ac:inkMkLst>
        </pc:inkChg>
        <pc:inkChg chg="add del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17" creationId="{8DA9238A-43CE-4137-81EF-F3D5AFBB4C65}"/>
          </ac:inkMkLst>
        </pc:inkChg>
        <pc:inkChg chg="add del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18" creationId="{CF2BFEC6-D9AD-4DDF-8410-00D1F8CC393F}"/>
          </ac:inkMkLst>
        </pc:inkChg>
        <pc:inkChg chg="add">
          <ac:chgData name="Viet Anh Nguyen" userId="b95f61ff061388d5" providerId="LiveId" clId="{365AB353-4AB0-48AF-A7AE-D4BD8981FA8C}" dt="2022-03-09T06:49:29.650" v="4197" actId="9405"/>
          <ac:inkMkLst>
            <pc:docMk/>
            <pc:sldMk cId="4177710954" sldId="354"/>
            <ac:inkMk id="19" creationId="{DAFACB99-90AB-497A-9298-A222069F9A4B}"/>
          </ac:inkMkLst>
        </pc:inkChg>
        <pc:inkChg chg="add">
          <ac:chgData name="Viet Anh Nguyen" userId="b95f61ff061388d5" providerId="LiveId" clId="{365AB353-4AB0-48AF-A7AE-D4BD8981FA8C}" dt="2022-03-09T06:49:29.782" v="4198" actId="9405"/>
          <ac:inkMkLst>
            <pc:docMk/>
            <pc:sldMk cId="4177710954" sldId="354"/>
            <ac:inkMk id="20" creationId="{10C2D4A8-FDAB-4218-972D-D0FAEB883D71}"/>
          </ac:inkMkLst>
        </pc:inkChg>
        <pc:inkChg chg="add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21" creationId="{3BB14BF1-A43D-4827-9CA5-DE2EF7EE075B}"/>
          </ac:inkMkLst>
        </pc:inkChg>
        <pc:inkChg chg="add">
          <ac:chgData name="Viet Anh Nguyen" userId="b95f61ff061388d5" providerId="LiveId" clId="{365AB353-4AB0-48AF-A7AE-D4BD8981FA8C}" dt="2022-03-09T06:49:30.296" v="4199"/>
          <ac:inkMkLst>
            <pc:docMk/>
            <pc:sldMk cId="4177710954" sldId="354"/>
            <ac:inkMk id="22" creationId="{A44D2275-13FE-4E61-9A2B-CE7AD9CC3535}"/>
          </ac:inkMkLst>
        </pc:inkChg>
        <pc:inkChg chg="add del">
          <ac:chgData name="Viet Anh Nguyen" userId="b95f61ff061388d5" providerId="LiveId" clId="{365AB353-4AB0-48AF-A7AE-D4BD8981FA8C}" dt="2022-03-09T06:49:32.286" v="4207"/>
          <ac:inkMkLst>
            <pc:docMk/>
            <pc:sldMk cId="4177710954" sldId="354"/>
            <ac:inkMk id="23" creationId="{2326DC0F-BA11-4FCE-868F-1BBD9BD7266C}"/>
          </ac:inkMkLst>
        </pc:inkChg>
        <pc:inkChg chg="add del">
          <ac:chgData name="Viet Anh Nguyen" userId="b95f61ff061388d5" providerId="LiveId" clId="{365AB353-4AB0-48AF-A7AE-D4BD8981FA8C}" dt="2022-03-09T06:49:32.286" v="4207"/>
          <ac:inkMkLst>
            <pc:docMk/>
            <pc:sldMk cId="4177710954" sldId="354"/>
            <ac:inkMk id="24" creationId="{41B60E9E-8E9E-4934-88F2-8B3C6D098FC2}"/>
          </ac:inkMkLst>
        </pc:inkChg>
        <pc:inkChg chg="add">
          <ac:chgData name="Viet Anh Nguyen" userId="b95f61ff061388d5" providerId="LiveId" clId="{365AB353-4AB0-48AF-A7AE-D4BD8981FA8C}" dt="2022-03-09T06:49:30.717" v="4202" actId="9405"/>
          <ac:inkMkLst>
            <pc:docMk/>
            <pc:sldMk cId="4177710954" sldId="354"/>
            <ac:inkMk id="25" creationId="{C5DE34B6-3603-4A5F-83D8-1D18923200BE}"/>
          </ac:inkMkLst>
        </pc:inkChg>
        <pc:inkChg chg="add">
          <ac:chgData name="Viet Anh Nguyen" userId="b95f61ff061388d5" providerId="LiveId" clId="{365AB353-4AB0-48AF-A7AE-D4BD8981FA8C}" dt="2022-03-09T06:49:30.899" v="4203" actId="9405"/>
          <ac:inkMkLst>
            <pc:docMk/>
            <pc:sldMk cId="4177710954" sldId="354"/>
            <ac:inkMk id="26" creationId="{68EEE78B-C610-419F-9EE6-DD318AC7EDE2}"/>
          </ac:inkMkLst>
        </pc:inkChg>
        <pc:inkChg chg="add del">
          <ac:chgData name="Viet Anh Nguyen" userId="b95f61ff061388d5" providerId="LiveId" clId="{365AB353-4AB0-48AF-A7AE-D4BD8981FA8C}" dt="2022-03-09T06:49:32.286" v="4207"/>
          <ac:inkMkLst>
            <pc:docMk/>
            <pc:sldMk cId="4177710954" sldId="354"/>
            <ac:inkMk id="27" creationId="{A5A9E040-9E40-463F-8A5C-A35B0654D6BB}"/>
          </ac:inkMkLst>
        </pc:inkChg>
        <pc:inkChg chg="add del">
          <ac:chgData name="Viet Anh Nguyen" userId="b95f61ff061388d5" providerId="LiveId" clId="{365AB353-4AB0-48AF-A7AE-D4BD8981FA8C}" dt="2022-03-09T06:49:32.286" v="4207"/>
          <ac:inkMkLst>
            <pc:docMk/>
            <pc:sldMk cId="4177710954" sldId="354"/>
            <ac:inkMk id="28" creationId="{4A9B1384-4117-4142-8E7B-F4DFC67AF739}"/>
          </ac:inkMkLst>
        </pc:inkChg>
        <pc:inkChg chg="add del">
          <ac:chgData name="Viet Anh Nguyen" userId="b95f61ff061388d5" providerId="LiveId" clId="{365AB353-4AB0-48AF-A7AE-D4BD8981FA8C}" dt="2022-03-09T06:49:32.286" v="4207"/>
          <ac:inkMkLst>
            <pc:docMk/>
            <pc:sldMk cId="4177710954" sldId="354"/>
            <ac:inkMk id="29" creationId="{6C361D3B-63A3-410D-9951-A75DE6561892}"/>
          </ac:inkMkLst>
        </pc:inkChg>
        <pc:inkChg chg="add">
          <ac:chgData name="Viet Anh Nguyen" userId="b95f61ff061388d5" providerId="LiveId" clId="{365AB353-4AB0-48AF-A7AE-D4BD8981FA8C}" dt="2022-03-09T06:49:32.286" v="4207"/>
          <ac:inkMkLst>
            <pc:docMk/>
            <pc:sldMk cId="4177710954" sldId="354"/>
            <ac:inkMk id="30" creationId="{106774DE-0B18-44CE-9E4B-8988686B0A0E}"/>
          </ac:inkMkLst>
        </pc:inkChg>
        <pc:inkChg chg="add">
          <ac:chgData name="Viet Anh Nguyen" userId="b95f61ff061388d5" providerId="LiveId" clId="{365AB353-4AB0-48AF-A7AE-D4BD8981FA8C}" dt="2022-03-09T06:49:32.286" v="4207"/>
          <ac:inkMkLst>
            <pc:docMk/>
            <pc:sldMk cId="4177710954" sldId="354"/>
            <ac:inkMk id="31" creationId="{0C8511F7-DD20-45AE-8786-2647990F7CAE}"/>
          </ac:inkMkLst>
        </pc:inkChg>
        <pc:inkChg chg="add del">
          <ac:chgData name="Viet Anh Nguyen" userId="b95f61ff061388d5" providerId="LiveId" clId="{365AB353-4AB0-48AF-A7AE-D4BD8981FA8C}" dt="2022-03-09T06:49:33.997" v="4214"/>
          <ac:inkMkLst>
            <pc:docMk/>
            <pc:sldMk cId="4177710954" sldId="354"/>
            <ac:inkMk id="32" creationId="{E438BCCB-0B42-448A-851E-C5ECEF08382D}"/>
          </ac:inkMkLst>
        </pc:inkChg>
        <pc:inkChg chg="add del">
          <ac:chgData name="Viet Anh Nguyen" userId="b95f61ff061388d5" providerId="LiveId" clId="{365AB353-4AB0-48AF-A7AE-D4BD8981FA8C}" dt="2022-03-09T06:49:33.997" v="4214"/>
          <ac:inkMkLst>
            <pc:docMk/>
            <pc:sldMk cId="4177710954" sldId="354"/>
            <ac:inkMk id="33" creationId="{7BF4CE3A-FFD0-4728-9A6B-7550AB086018}"/>
          </ac:inkMkLst>
        </pc:inkChg>
        <pc:inkChg chg="add del">
          <ac:chgData name="Viet Anh Nguyen" userId="b95f61ff061388d5" providerId="LiveId" clId="{365AB353-4AB0-48AF-A7AE-D4BD8981FA8C}" dt="2022-03-09T06:49:33.997" v="4214"/>
          <ac:inkMkLst>
            <pc:docMk/>
            <pc:sldMk cId="4177710954" sldId="354"/>
            <ac:inkMk id="34" creationId="{3041AD97-40A1-42F6-96BC-B1676BD6FE19}"/>
          </ac:inkMkLst>
        </pc:inkChg>
        <pc:inkChg chg="add del">
          <ac:chgData name="Viet Anh Nguyen" userId="b95f61ff061388d5" providerId="LiveId" clId="{365AB353-4AB0-48AF-A7AE-D4BD8981FA8C}" dt="2022-03-09T06:49:33.997" v="4214"/>
          <ac:inkMkLst>
            <pc:docMk/>
            <pc:sldMk cId="4177710954" sldId="354"/>
            <ac:inkMk id="35" creationId="{66D8F250-181C-4A56-B5E5-C6EBDEAD9B1C}"/>
          </ac:inkMkLst>
        </pc:inkChg>
        <pc:inkChg chg="add">
          <ac:chgData name="Viet Anh Nguyen" userId="b95f61ff061388d5" providerId="LiveId" clId="{365AB353-4AB0-48AF-A7AE-D4BD8981FA8C}" dt="2022-03-09T06:49:33.361" v="4212" actId="9405"/>
          <ac:inkMkLst>
            <pc:docMk/>
            <pc:sldMk cId="4177710954" sldId="354"/>
            <ac:inkMk id="36" creationId="{79D63DF2-FA25-4BE6-A475-B3A4E1AF830F}"/>
          </ac:inkMkLst>
        </pc:inkChg>
        <pc:inkChg chg="add">
          <ac:chgData name="Viet Anh Nguyen" userId="b95f61ff061388d5" providerId="LiveId" clId="{365AB353-4AB0-48AF-A7AE-D4BD8981FA8C}" dt="2022-03-09T06:49:33.499" v="4213" actId="9405"/>
          <ac:inkMkLst>
            <pc:docMk/>
            <pc:sldMk cId="4177710954" sldId="354"/>
            <ac:inkMk id="37" creationId="{2AD1B3DE-90E4-475D-A527-E5857C5C30A6}"/>
          </ac:inkMkLst>
        </pc:inkChg>
        <pc:inkChg chg="add">
          <ac:chgData name="Viet Anh Nguyen" userId="b95f61ff061388d5" providerId="LiveId" clId="{365AB353-4AB0-48AF-A7AE-D4BD8981FA8C}" dt="2022-03-09T06:49:33.997" v="4214"/>
          <ac:inkMkLst>
            <pc:docMk/>
            <pc:sldMk cId="4177710954" sldId="354"/>
            <ac:inkMk id="38" creationId="{C1B48C5B-DD98-4B79-9859-9EE40CC47B9D}"/>
          </ac:inkMkLst>
        </pc:inkChg>
        <pc:inkChg chg="add del">
          <ac:chgData name="Viet Anh Nguyen" userId="b95f61ff061388d5" providerId="LiveId" clId="{365AB353-4AB0-48AF-A7AE-D4BD8981FA8C}" dt="2022-03-09T06:49:35.305" v="4217"/>
          <ac:inkMkLst>
            <pc:docMk/>
            <pc:sldMk cId="4177710954" sldId="354"/>
            <ac:inkMk id="39" creationId="{6AE23246-C00B-41BF-8536-F8FC576AA58D}"/>
          </ac:inkMkLst>
        </pc:inkChg>
        <pc:inkChg chg="add del">
          <ac:chgData name="Viet Anh Nguyen" userId="b95f61ff061388d5" providerId="LiveId" clId="{365AB353-4AB0-48AF-A7AE-D4BD8981FA8C}" dt="2022-03-09T06:49:35.305" v="4217"/>
          <ac:inkMkLst>
            <pc:docMk/>
            <pc:sldMk cId="4177710954" sldId="354"/>
            <ac:inkMk id="40" creationId="{60EA729F-5704-4F6C-A894-0AD5D3BC5292}"/>
          </ac:inkMkLst>
        </pc:inkChg>
        <pc:inkChg chg="add">
          <ac:chgData name="Viet Anh Nguyen" userId="b95f61ff061388d5" providerId="LiveId" clId="{365AB353-4AB0-48AF-A7AE-D4BD8981FA8C}" dt="2022-03-09T06:49:35.305" v="4217"/>
          <ac:inkMkLst>
            <pc:docMk/>
            <pc:sldMk cId="4177710954" sldId="354"/>
            <ac:inkMk id="41" creationId="{E57930D9-8D21-4553-92C7-6B4D1188A6D6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42" creationId="{A66316F8-8E62-4E6C-8EBC-9E0BF68B4083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43" creationId="{525FE58E-07BF-41DC-8D97-5503164DC6AC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44" creationId="{1EBF2E6D-F7FD-401E-9FE6-ED140B1824BB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45" creationId="{4F57C611-2704-4F93-86BC-A4DE9D58F10E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46" creationId="{C5513640-55E6-4572-8CBE-68F6618EC527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47" creationId="{49163460-D74C-4344-A9D6-6BDE820D32CC}"/>
          </ac:inkMkLst>
        </pc:inkChg>
        <pc:inkChg chg="add">
          <ac:chgData name="Viet Anh Nguyen" userId="b95f61ff061388d5" providerId="LiveId" clId="{365AB353-4AB0-48AF-A7AE-D4BD8981FA8C}" dt="2022-03-09T06:49:37.547" v="4224" actId="9405"/>
          <ac:inkMkLst>
            <pc:docMk/>
            <pc:sldMk cId="4177710954" sldId="354"/>
            <ac:inkMk id="48" creationId="{5A29F2D6-E8A4-465D-9BDF-034D7C6AD8F9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49" creationId="{37A09359-1043-4EBF-B723-32BC369412CC}"/>
          </ac:inkMkLst>
        </pc:inkChg>
        <pc:inkChg chg="add del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50" creationId="{6CB02AEF-92D5-4229-86A6-D0818B9D67E1}"/>
          </ac:inkMkLst>
        </pc:inkChg>
        <pc:inkChg chg="add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51" creationId="{05C798F2-79E2-440E-AF68-E57DB2B0F661}"/>
          </ac:inkMkLst>
        </pc:inkChg>
        <pc:inkChg chg="add">
          <ac:chgData name="Viet Anh Nguyen" userId="b95f61ff061388d5" providerId="LiveId" clId="{365AB353-4AB0-48AF-A7AE-D4BD8981FA8C}" dt="2022-03-09T06:49:39.324" v="4227"/>
          <ac:inkMkLst>
            <pc:docMk/>
            <pc:sldMk cId="4177710954" sldId="354"/>
            <ac:inkMk id="52" creationId="{3FAC0C8B-3312-4AFC-A06B-6A10147AF7F7}"/>
          </ac:inkMkLst>
        </pc:inkChg>
        <pc:inkChg chg="add del">
          <ac:chgData name="Viet Anh Nguyen" userId="b95f61ff061388d5" providerId="LiveId" clId="{365AB353-4AB0-48AF-A7AE-D4BD8981FA8C}" dt="2022-03-09T06:49:43.167" v="4233"/>
          <ac:inkMkLst>
            <pc:docMk/>
            <pc:sldMk cId="4177710954" sldId="354"/>
            <ac:inkMk id="53" creationId="{72C27952-06C6-4D68-A950-AA70938E41D2}"/>
          </ac:inkMkLst>
        </pc:inkChg>
        <pc:inkChg chg="add del">
          <ac:chgData name="Viet Anh Nguyen" userId="b95f61ff061388d5" providerId="LiveId" clId="{365AB353-4AB0-48AF-A7AE-D4BD8981FA8C}" dt="2022-03-09T06:49:43.167" v="4233"/>
          <ac:inkMkLst>
            <pc:docMk/>
            <pc:sldMk cId="4177710954" sldId="354"/>
            <ac:inkMk id="54" creationId="{8A84EA16-5029-40F2-9567-553DC14AD6C0}"/>
          </ac:inkMkLst>
        </pc:inkChg>
        <pc:inkChg chg="add del">
          <ac:chgData name="Viet Anh Nguyen" userId="b95f61ff061388d5" providerId="LiveId" clId="{365AB353-4AB0-48AF-A7AE-D4BD8981FA8C}" dt="2022-03-09T06:49:43.167" v="4233"/>
          <ac:inkMkLst>
            <pc:docMk/>
            <pc:sldMk cId="4177710954" sldId="354"/>
            <ac:inkMk id="55" creationId="{7A9D18A8-0B6A-489A-812E-5AB17F60D1E3}"/>
          </ac:inkMkLst>
        </pc:inkChg>
        <pc:inkChg chg="add">
          <ac:chgData name="Viet Anh Nguyen" userId="b95f61ff061388d5" providerId="LiveId" clId="{365AB353-4AB0-48AF-A7AE-D4BD8981FA8C}" dt="2022-03-09T06:49:42.490" v="4231" actId="9405"/>
          <ac:inkMkLst>
            <pc:docMk/>
            <pc:sldMk cId="4177710954" sldId="354"/>
            <ac:inkMk id="56" creationId="{C33B5209-C67E-48EC-8F73-A582243E5605}"/>
          </ac:inkMkLst>
        </pc:inkChg>
        <pc:inkChg chg="add">
          <ac:chgData name="Viet Anh Nguyen" userId="b95f61ff061388d5" providerId="LiveId" clId="{365AB353-4AB0-48AF-A7AE-D4BD8981FA8C}" dt="2022-03-09T06:49:42.667" v="4232" actId="9405"/>
          <ac:inkMkLst>
            <pc:docMk/>
            <pc:sldMk cId="4177710954" sldId="354"/>
            <ac:inkMk id="57" creationId="{DD608CFA-E3D3-4653-BD7E-B1C1206B56C8}"/>
          </ac:inkMkLst>
        </pc:inkChg>
        <pc:inkChg chg="add">
          <ac:chgData name="Viet Anh Nguyen" userId="b95f61ff061388d5" providerId="LiveId" clId="{365AB353-4AB0-48AF-A7AE-D4BD8981FA8C}" dt="2022-03-09T06:49:43.167" v="4233"/>
          <ac:inkMkLst>
            <pc:docMk/>
            <pc:sldMk cId="4177710954" sldId="354"/>
            <ac:inkMk id="58" creationId="{23A466A7-47A3-4801-A991-AC4BAC9B0161}"/>
          </ac:inkMkLst>
        </pc:inkChg>
        <pc:inkChg chg="add del">
          <ac:chgData name="Viet Anh Nguyen" userId="b95f61ff061388d5" providerId="LiveId" clId="{365AB353-4AB0-48AF-A7AE-D4BD8981FA8C}" dt="2022-03-09T06:49:45.176" v="4238"/>
          <ac:inkMkLst>
            <pc:docMk/>
            <pc:sldMk cId="4177710954" sldId="354"/>
            <ac:inkMk id="59" creationId="{F47B1C28-234E-4C36-BE25-5BFB914EE70B}"/>
          </ac:inkMkLst>
        </pc:inkChg>
        <pc:inkChg chg="add del">
          <ac:chgData name="Viet Anh Nguyen" userId="b95f61ff061388d5" providerId="LiveId" clId="{365AB353-4AB0-48AF-A7AE-D4BD8981FA8C}" dt="2022-03-09T06:49:45.176" v="4238"/>
          <ac:inkMkLst>
            <pc:docMk/>
            <pc:sldMk cId="4177710954" sldId="354"/>
            <ac:inkMk id="60" creationId="{D52E0FC9-F678-441E-9C07-77281000E105}"/>
          </ac:inkMkLst>
        </pc:inkChg>
        <pc:inkChg chg="add del">
          <ac:chgData name="Viet Anh Nguyen" userId="b95f61ff061388d5" providerId="LiveId" clId="{365AB353-4AB0-48AF-A7AE-D4BD8981FA8C}" dt="2022-03-09T06:49:45.176" v="4238"/>
          <ac:inkMkLst>
            <pc:docMk/>
            <pc:sldMk cId="4177710954" sldId="354"/>
            <ac:inkMk id="61" creationId="{5F3F5066-D5D6-4489-BFE3-48418A608859}"/>
          </ac:inkMkLst>
        </pc:inkChg>
        <pc:inkChg chg="add del">
          <ac:chgData name="Viet Anh Nguyen" userId="b95f61ff061388d5" providerId="LiveId" clId="{365AB353-4AB0-48AF-A7AE-D4BD8981FA8C}" dt="2022-03-09T06:49:45.176" v="4238"/>
          <ac:inkMkLst>
            <pc:docMk/>
            <pc:sldMk cId="4177710954" sldId="354"/>
            <ac:inkMk id="62" creationId="{CDEAE813-DD49-4A1C-9B9F-FE889C7BFF75}"/>
          </ac:inkMkLst>
        </pc:inkChg>
        <pc:inkChg chg="add del">
          <ac:chgData name="Viet Anh Nguyen" userId="b95f61ff061388d5" providerId="LiveId" clId="{365AB353-4AB0-48AF-A7AE-D4BD8981FA8C}" dt="2022-03-09T06:49:48.557" v="4243"/>
          <ac:inkMkLst>
            <pc:docMk/>
            <pc:sldMk cId="4177710954" sldId="354"/>
            <ac:inkMk id="63" creationId="{54B47B51-E93A-4989-844B-E95762E44777}"/>
          </ac:inkMkLst>
        </pc:inkChg>
        <pc:inkChg chg="add del">
          <ac:chgData name="Viet Anh Nguyen" userId="b95f61ff061388d5" providerId="LiveId" clId="{365AB353-4AB0-48AF-A7AE-D4BD8981FA8C}" dt="2022-03-09T06:49:47.535" v="4241"/>
          <ac:inkMkLst>
            <pc:docMk/>
            <pc:sldMk cId="4177710954" sldId="354"/>
            <ac:inkMk id="64" creationId="{9BAA0742-8280-4BF0-9083-2D584BEC9E88}"/>
          </ac:inkMkLst>
        </pc:inkChg>
        <pc:inkChg chg="add del">
          <ac:chgData name="Viet Anh Nguyen" userId="b95f61ff061388d5" providerId="LiveId" clId="{365AB353-4AB0-48AF-A7AE-D4BD8981FA8C}" dt="2022-03-09T06:49:47.535" v="4241"/>
          <ac:inkMkLst>
            <pc:docMk/>
            <pc:sldMk cId="4177710954" sldId="354"/>
            <ac:inkMk id="65" creationId="{47262FEA-D2CB-4DB9-90E6-5162C5C1765F}"/>
          </ac:inkMkLst>
        </pc:inkChg>
        <pc:inkChg chg="add del">
          <ac:chgData name="Viet Anh Nguyen" userId="b95f61ff061388d5" providerId="LiveId" clId="{365AB353-4AB0-48AF-A7AE-D4BD8981FA8C}" dt="2022-03-09T06:49:48.557" v="4243"/>
          <ac:inkMkLst>
            <pc:docMk/>
            <pc:sldMk cId="4177710954" sldId="354"/>
            <ac:inkMk id="66" creationId="{D66F5F93-F3A7-4F02-94CF-23AB2EB2E246}"/>
          </ac:inkMkLst>
        </pc:inkChg>
        <pc:inkChg chg="add del">
          <ac:chgData name="Viet Anh Nguyen" userId="b95f61ff061388d5" providerId="LiveId" clId="{365AB353-4AB0-48AF-A7AE-D4BD8981FA8C}" dt="2022-03-09T06:49:48.557" v="4243"/>
          <ac:inkMkLst>
            <pc:docMk/>
            <pc:sldMk cId="4177710954" sldId="354"/>
            <ac:inkMk id="67" creationId="{7799401A-034A-42C7-A941-93177D275999}"/>
          </ac:inkMkLst>
        </pc:inkChg>
        <pc:inkChg chg="add">
          <ac:chgData name="Viet Anh Nguyen" userId="b95f61ff061388d5" providerId="LiveId" clId="{365AB353-4AB0-48AF-A7AE-D4BD8981FA8C}" dt="2022-03-09T06:49:48.557" v="4243"/>
          <ac:inkMkLst>
            <pc:docMk/>
            <pc:sldMk cId="4177710954" sldId="354"/>
            <ac:inkMk id="68" creationId="{5D40D67A-432C-4B09-8F1F-4E53306BFAF3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69" creationId="{FA5F91AC-80BE-47D1-9782-F23ED4A3CFD0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0" creationId="{8E582334-61C0-4543-B128-1705A9BB5CD1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1" creationId="{C4CA9E64-EEE8-478A-89D8-6CF75D196485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2" creationId="{7FA5FB87-A5E0-4638-86DE-99EB85A1F2B3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3" creationId="{8C9EC141-6BDF-41E5-B32A-F945ED4A151C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4" creationId="{1F746F8D-79B6-4F5F-BDD2-7DAF80216AF4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5" creationId="{FD7FB084-DEFC-4F04-B412-AD41354E6562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6" creationId="{FFDB400A-1766-4EC8-AE5A-985E4DDE6FFA}"/>
          </ac:inkMkLst>
        </pc:inkChg>
        <pc:inkChg chg="add del">
          <ac:chgData name="Viet Anh Nguyen" userId="b95f61ff061388d5" providerId="LiveId" clId="{365AB353-4AB0-48AF-A7AE-D4BD8981FA8C}" dt="2022-03-09T06:49:52.106" v="4253"/>
          <ac:inkMkLst>
            <pc:docMk/>
            <pc:sldMk cId="4177710954" sldId="354"/>
            <ac:inkMk id="77" creationId="{BDF9A54F-6A88-4D42-BE21-128D9ADF7F8A}"/>
          </ac:inkMkLst>
        </pc:inkChg>
        <pc:inkChg chg="add del">
          <ac:chgData name="Viet Anh Nguyen" userId="b95f61ff061388d5" providerId="LiveId" clId="{365AB353-4AB0-48AF-A7AE-D4BD8981FA8C}" dt="2022-03-09T06:49:53.576" v="4256"/>
          <ac:inkMkLst>
            <pc:docMk/>
            <pc:sldMk cId="4177710954" sldId="354"/>
            <ac:inkMk id="78" creationId="{E1A29CD1-5738-431C-8AFD-C3F97D6C75FE}"/>
          </ac:inkMkLst>
        </pc:inkChg>
        <pc:inkChg chg="add del">
          <ac:chgData name="Viet Anh Nguyen" userId="b95f61ff061388d5" providerId="LiveId" clId="{365AB353-4AB0-48AF-A7AE-D4BD8981FA8C}" dt="2022-03-09T06:49:53.576" v="4256"/>
          <ac:inkMkLst>
            <pc:docMk/>
            <pc:sldMk cId="4177710954" sldId="354"/>
            <ac:inkMk id="79" creationId="{641EB249-A149-4B64-A198-315A737CA583}"/>
          </ac:inkMkLst>
        </pc:inkChg>
        <pc:inkChg chg="add del">
          <ac:chgData name="Viet Anh Nguyen" userId="b95f61ff061388d5" providerId="LiveId" clId="{365AB353-4AB0-48AF-A7AE-D4BD8981FA8C}" dt="2022-03-09T06:49:55.468" v="4259"/>
          <ac:inkMkLst>
            <pc:docMk/>
            <pc:sldMk cId="4177710954" sldId="354"/>
            <ac:inkMk id="80" creationId="{8BEC2CB5-23E7-4849-8D8D-04692C4E26F7}"/>
          </ac:inkMkLst>
        </pc:inkChg>
        <pc:inkChg chg="add del">
          <ac:chgData name="Viet Anh Nguyen" userId="b95f61ff061388d5" providerId="LiveId" clId="{365AB353-4AB0-48AF-A7AE-D4BD8981FA8C}" dt="2022-03-09T06:49:55.468" v="4259"/>
          <ac:inkMkLst>
            <pc:docMk/>
            <pc:sldMk cId="4177710954" sldId="354"/>
            <ac:inkMk id="81" creationId="{8F8EEDF1-C09C-4231-95F2-FE258D05A15F}"/>
          </ac:inkMkLst>
        </pc:inkChg>
        <pc:inkChg chg="add del">
          <ac:chgData name="Viet Anh Nguyen" userId="b95f61ff061388d5" providerId="LiveId" clId="{365AB353-4AB0-48AF-A7AE-D4BD8981FA8C}" dt="2022-03-09T06:49:55.468" v="4259"/>
          <ac:inkMkLst>
            <pc:docMk/>
            <pc:sldMk cId="4177710954" sldId="354"/>
            <ac:inkMk id="82" creationId="{65442C46-8A15-43FC-9427-E9C0088B3FB8}"/>
          </ac:inkMkLst>
        </pc:inkChg>
        <pc:inkChg chg="add del">
          <ac:chgData name="Viet Anh Nguyen" userId="b95f61ff061388d5" providerId="LiveId" clId="{365AB353-4AB0-48AF-A7AE-D4BD8981FA8C}" dt="2022-03-09T06:49:55.468" v="4259"/>
          <ac:inkMkLst>
            <pc:docMk/>
            <pc:sldMk cId="4177710954" sldId="354"/>
            <ac:inkMk id="83" creationId="{E200BB67-DC61-4BB4-A668-BFD44B04B33E}"/>
          </ac:inkMkLst>
        </pc:inkChg>
        <pc:inkChg chg="add del">
          <ac:chgData name="Viet Anh Nguyen" userId="b95f61ff061388d5" providerId="LiveId" clId="{365AB353-4AB0-48AF-A7AE-D4BD8981FA8C}" dt="2022-03-09T06:49:57.221" v="4262"/>
          <ac:inkMkLst>
            <pc:docMk/>
            <pc:sldMk cId="4177710954" sldId="354"/>
            <ac:inkMk id="84" creationId="{2202E207-52A8-4277-9F90-233F21019A44}"/>
          </ac:inkMkLst>
        </pc:inkChg>
        <pc:inkChg chg="add del">
          <ac:chgData name="Viet Anh Nguyen" userId="b95f61ff061388d5" providerId="LiveId" clId="{365AB353-4AB0-48AF-A7AE-D4BD8981FA8C}" dt="2022-03-09T06:49:57.221" v="4262"/>
          <ac:inkMkLst>
            <pc:docMk/>
            <pc:sldMk cId="4177710954" sldId="354"/>
            <ac:inkMk id="85" creationId="{2AC408D6-F294-40BF-832D-3D82C6AA54C7}"/>
          </ac:inkMkLst>
        </pc:inkChg>
        <pc:inkChg chg="add">
          <ac:chgData name="Viet Anh Nguyen" userId="b95f61ff061388d5" providerId="LiveId" clId="{365AB353-4AB0-48AF-A7AE-D4BD8981FA8C}" dt="2022-03-09T06:49:56.628" v="4261" actId="9405"/>
          <ac:inkMkLst>
            <pc:docMk/>
            <pc:sldMk cId="4177710954" sldId="354"/>
            <ac:inkMk id="86" creationId="{33C7423F-DC06-4FEA-86ED-417395040BED}"/>
          </ac:inkMkLst>
        </pc:inkChg>
        <pc:inkChg chg="add">
          <ac:chgData name="Viet Anh Nguyen" userId="b95f61ff061388d5" providerId="LiveId" clId="{365AB353-4AB0-48AF-A7AE-D4BD8981FA8C}" dt="2022-03-09T06:49:57.221" v="4262"/>
          <ac:inkMkLst>
            <pc:docMk/>
            <pc:sldMk cId="4177710954" sldId="354"/>
            <ac:inkMk id="87" creationId="{E7E1A4A7-80EF-4FB1-AD5B-48C80BF6EDF9}"/>
          </ac:inkMkLst>
        </pc:inkChg>
        <pc:inkChg chg="add del">
          <ac:chgData name="Viet Anh Nguyen" userId="b95f61ff061388d5" providerId="LiveId" clId="{365AB353-4AB0-48AF-A7AE-D4BD8981FA8C}" dt="2022-03-09T06:49:58.342" v="4266"/>
          <ac:inkMkLst>
            <pc:docMk/>
            <pc:sldMk cId="4177710954" sldId="354"/>
            <ac:inkMk id="88" creationId="{8489F41A-DC77-4C83-819D-4991F15BA80A}"/>
          </ac:inkMkLst>
        </pc:inkChg>
        <pc:inkChg chg="add del">
          <ac:chgData name="Viet Anh Nguyen" userId="b95f61ff061388d5" providerId="LiveId" clId="{365AB353-4AB0-48AF-A7AE-D4BD8981FA8C}" dt="2022-03-09T06:49:58.342" v="4266"/>
          <ac:inkMkLst>
            <pc:docMk/>
            <pc:sldMk cId="4177710954" sldId="354"/>
            <ac:inkMk id="89" creationId="{C51ED245-3152-4095-8551-B95D6ED632CA}"/>
          </ac:inkMkLst>
        </pc:inkChg>
        <pc:inkChg chg="add del">
          <ac:chgData name="Viet Anh Nguyen" userId="b95f61ff061388d5" providerId="LiveId" clId="{365AB353-4AB0-48AF-A7AE-D4BD8981FA8C}" dt="2022-03-09T06:49:58.342" v="4266"/>
          <ac:inkMkLst>
            <pc:docMk/>
            <pc:sldMk cId="4177710954" sldId="354"/>
            <ac:inkMk id="90" creationId="{196D9BDD-A937-4ABF-A00E-55180029054D}"/>
          </ac:inkMkLst>
        </pc:inkChg>
        <pc:inkChg chg="add del">
          <ac:chgData name="Viet Anh Nguyen" userId="b95f61ff061388d5" providerId="LiveId" clId="{365AB353-4AB0-48AF-A7AE-D4BD8981FA8C}" dt="2022-03-09T06:50:00.561" v="4271"/>
          <ac:inkMkLst>
            <pc:docMk/>
            <pc:sldMk cId="4177710954" sldId="354"/>
            <ac:inkMk id="91" creationId="{E953AF93-8915-48B9-9BCF-7FC8574448CC}"/>
          </ac:inkMkLst>
        </pc:inkChg>
        <pc:inkChg chg="add del">
          <ac:chgData name="Viet Anh Nguyen" userId="b95f61ff061388d5" providerId="LiveId" clId="{365AB353-4AB0-48AF-A7AE-D4BD8981FA8C}" dt="2022-03-09T06:50:00.561" v="4271"/>
          <ac:inkMkLst>
            <pc:docMk/>
            <pc:sldMk cId="4177710954" sldId="354"/>
            <ac:inkMk id="92" creationId="{48B53AD5-9E17-4977-A287-53468A29868D}"/>
          </ac:inkMkLst>
        </pc:inkChg>
        <pc:inkChg chg="add del">
          <ac:chgData name="Viet Anh Nguyen" userId="b95f61ff061388d5" providerId="LiveId" clId="{365AB353-4AB0-48AF-A7AE-D4BD8981FA8C}" dt="2022-03-09T06:50:00.561" v="4271"/>
          <ac:inkMkLst>
            <pc:docMk/>
            <pc:sldMk cId="4177710954" sldId="354"/>
            <ac:inkMk id="93" creationId="{7FF3E7B8-CA46-4509-A822-0B84D980DC09}"/>
          </ac:inkMkLst>
        </pc:inkChg>
        <pc:inkChg chg="add del">
          <ac:chgData name="Viet Anh Nguyen" userId="b95f61ff061388d5" providerId="LiveId" clId="{365AB353-4AB0-48AF-A7AE-D4BD8981FA8C}" dt="2022-03-09T06:50:00.561" v="4271"/>
          <ac:inkMkLst>
            <pc:docMk/>
            <pc:sldMk cId="4177710954" sldId="354"/>
            <ac:inkMk id="94" creationId="{C2EE19D3-F94C-485F-9EAC-960D5701AAAB}"/>
          </ac:inkMkLst>
        </pc:inkChg>
        <pc:inkChg chg="add del">
          <ac:chgData name="Viet Anh Nguyen" userId="b95f61ff061388d5" providerId="LiveId" clId="{365AB353-4AB0-48AF-A7AE-D4BD8981FA8C}" dt="2022-03-09T06:50:00.561" v="4271"/>
          <ac:inkMkLst>
            <pc:docMk/>
            <pc:sldMk cId="4177710954" sldId="354"/>
            <ac:inkMk id="95" creationId="{EB1EE4B0-0C9E-4BE0-A203-EC1CE3CC4A12}"/>
          </ac:inkMkLst>
        </pc:inkChg>
        <pc:inkChg chg="add">
          <ac:chgData name="Viet Anh Nguyen" userId="b95f61ff061388d5" providerId="LiveId" clId="{365AB353-4AB0-48AF-A7AE-D4BD8981FA8C}" dt="2022-03-09T06:50:00.561" v="4271"/>
          <ac:inkMkLst>
            <pc:docMk/>
            <pc:sldMk cId="4177710954" sldId="354"/>
            <ac:inkMk id="96" creationId="{828F5790-BE34-4295-8B29-50FDCC93BE74}"/>
          </ac:inkMkLst>
        </pc:inkChg>
        <pc:inkChg chg="add">
          <ac:chgData name="Viet Anh Nguyen" userId="b95f61ff061388d5" providerId="LiveId" clId="{365AB353-4AB0-48AF-A7AE-D4BD8981FA8C}" dt="2022-03-09T06:50:00.561" v="4271"/>
          <ac:inkMkLst>
            <pc:docMk/>
            <pc:sldMk cId="4177710954" sldId="354"/>
            <ac:inkMk id="97" creationId="{62E8B2EA-DEC1-483F-B199-298BA94075C2}"/>
          </ac:inkMkLst>
        </pc:inkChg>
        <pc:inkChg chg="add del">
          <ac:chgData name="Viet Anh Nguyen" userId="b95f61ff061388d5" providerId="LiveId" clId="{365AB353-4AB0-48AF-A7AE-D4BD8981FA8C}" dt="2022-03-09T06:50:04.762" v="4278"/>
          <ac:inkMkLst>
            <pc:docMk/>
            <pc:sldMk cId="4177710954" sldId="354"/>
            <ac:inkMk id="98" creationId="{BB67CE13-B851-489E-9826-D004F042CCC8}"/>
          </ac:inkMkLst>
        </pc:inkChg>
        <pc:inkChg chg="add del">
          <ac:chgData name="Viet Anh Nguyen" userId="b95f61ff061388d5" providerId="LiveId" clId="{365AB353-4AB0-48AF-A7AE-D4BD8981FA8C}" dt="2022-03-09T06:50:04.762" v="4278"/>
          <ac:inkMkLst>
            <pc:docMk/>
            <pc:sldMk cId="4177710954" sldId="354"/>
            <ac:inkMk id="99" creationId="{E6FFF954-53AB-4EAC-A97F-A7CDAAC29075}"/>
          </ac:inkMkLst>
        </pc:inkChg>
        <pc:inkChg chg="add del">
          <ac:chgData name="Viet Anh Nguyen" userId="b95f61ff061388d5" providerId="LiveId" clId="{365AB353-4AB0-48AF-A7AE-D4BD8981FA8C}" dt="2022-03-09T06:50:04.762" v="4278"/>
          <ac:inkMkLst>
            <pc:docMk/>
            <pc:sldMk cId="4177710954" sldId="354"/>
            <ac:inkMk id="100" creationId="{08023264-40F2-4A5C-9610-D64533E79DCE}"/>
          </ac:inkMkLst>
        </pc:inkChg>
        <pc:inkChg chg="add del">
          <ac:chgData name="Viet Anh Nguyen" userId="b95f61ff061388d5" providerId="LiveId" clId="{365AB353-4AB0-48AF-A7AE-D4BD8981FA8C}" dt="2022-03-09T06:50:04.762" v="4278"/>
          <ac:inkMkLst>
            <pc:docMk/>
            <pc:sldMk cId="4177710954" sldId="354"/>
            <ac:inkMk id="101" creationId="{BCBC3BAE-152E-4FCB-8F1C-854D46E646FE}"/>
          </ac:inkMkLst>
        </pc:inkChg>
        <pc:inkChg chg="add del">
          <ac:chgData name="Viet Anh Nguyen" userId="b95f61ff061388d5" providerId="LiveId" clId="{365AB353-4AB0-48AF-A7AE-D4BD8981FA8C}" dt="2022-03-09T06:50:04.762" v="4278"/>
          <ac:inkMkLst>
            <pc:docMk/>
            <pc:sldMk cId="4177710954" sldId="354"/>
            <ac:inkMk id="102" creationId="{C99965DA-B9DC-44E1-A74C-0447250A365B}"/>
          </ac:inkMkLst>
        </pc:inkChg>
        <pc:inkChg chg="add del">
          <ac:chgData name="Viet Anh Nguyen" userId="b95f61ff061388d5" providerId="LiveId" clId="{365AB353-4AB0-48AF-A7AE-D4BD8981FA8C}" dt="2022-03-09T06:50:04.762" v="4278"/>
          <ac:inkMkLst>
            <pc:docMk/>
            <pc:sldMk cId="4177710954" sldId="354"/>
            <ac:inkMk id="103" creationId="{DF8578F5-1777-4A49-AA2A-89B82BA80024}"/>
          </ac:inkMkLst>
        </pc:inkChg>
        <pc:inkChg chg="add">
          <ac:chgData name="Viet Anh Nguyen" userId="b95f61ff061388d5" providerId="LiveId" clId="{365AB353-4AB0-48AF-A7AE-D4BD8981FA8C}" dt="2022-03-09T06:50:04.762" v="4278"/>
          <ac:inkMkLst>
            <pc:docMk/>
            <pc:sldMk cId="4177710954" sldId="354"/>
            <ac:inkMk id="104" creationId="{F35E2171-4291-4489-83CC-6887EEB715E3}"/>
          </ac:inkMkLst>
        </pc:inkChg>
        <pc:inkChg chg="add del">
          <ac:chgData name="Viet Anh Nguyen" userId="b95f61ff061388d5" providerId="LiveId" clId="{365AB353-4AB0-48AF-A7AE-D4BD8981FA8C}" dt="2022-03-09T06:50:05.826" v="4281"/>
          <ac:inkMkLst>
            <pc:docMk/>
            <pc:sldMk cId="4177710954" sldId="354"/>
            <ac:inkMk id="105" creationId="{9CB8243D-6ECF-48F7-B3DD-B9CDECFE45DD}"/>
          </ac:inkMkLst>
        </pc:inkChg>
        <pc:inkChg chg="add del">
          <ac:chgData name="Viet Anh Nguyen" userId="b95f61ff061388d5" providerId="LiveId" clId="{365AB353-4AB0-48AF-A7AE-D4BD8981FA8C}" dt="2022-03-09T06:50:05.826" v="4281"/>
          <ac:inkMkLst>
            <pc:docMk/>
            <pc:sldMk cId="4177710954" sldId="354"/>
            <ac:inkMk id="106" creationId="{77647905-382C-44D2-8387-3FBD30832095}"/>
          </ac:inkMkLst>
        </pc:inkChg>
        <pc:inkChg chg="add del">
          <ac:chgData name="Viet Anh Nguyen" userId="b95f61ff061388d5" providerId="LiveId" clId="{365AB353-4AB0-48AF-A7AE-D4BD8981FA8C}" dt="2022-03-09T06:50:10.355" v="4287"/>
          <ac:inkMkLst>
            <pc:docMk/>
            <pc:sldMk cId="4177710954" sldId="354"/>
            <ac:inkMk id="107" creationId="{A0D5C557-90CB-46C9-BFAC-212600FF125F}"/>
          </ac:inkMkLst>
        </pc:inkChg>
        <pc:inkChg chg="add del">
          <ac:chgData name="Viet Anh Nguyen" userId="b95f61ff061388d5" providerId="LiveId" clId="{365AB353-4AB0-48AF-A7AE-D4BD8981FA8C}" dt="2022-03-09T06:50:10.355" v="4287"/>
          <ac:inkMkLst>
            <pc:docMk/>
            <pc:sldMk cId="4177710954" sldId="354"/>
            <ac:inkMk id="108" creationId="{989256F5-8830-4DA6-BD9C-326A3D5A9FB8}"/>
          </ac:inkMkLst>
        </pc:inkChg>
        <pc:inkChg chg="add del">
          <ac:chgData name="Viet Anh Nguyen" userId="b95f61ff061388d5" providerId="LiveId" clId="{365AB353-4AB0-48AF-A7AE-D4BD8981FA8C}" dt="2022-03-09T06:50:10.355" v="4287"/>
          <ac:inkMkLst>
            <pc:docMk/>
            <pc:sldMk cId="4177710954" sldId="354"/>
            <ac:inkMk id="109" creationId="{C8CAE8C7-0C1A-47AC-B157-0101A7D0C47D}"/>
          </ac:inkMkLst>
        </pc:inkChg>
        <pc:inkChg chg="add del">
          <ac:chgData name="Viet Anh Nguyen" userId="b95f61ff061388d5" providerId="LiveId" clId="{365AB353-4AB0-48AF-A7AE-D4BD8981FA8C}" dt="2022-03-09T06:50:10.355" v="4287"/>
          <ac:inkMkLst>
            <pc:docMk/>
            <pc:sldMk cId="4177710954" sldId="354"/>
            <ac:inkMk id="110" creationId="{5C938F31-601F-4C6A-A86D-ABF3C6F2E502}"/>
          </ac:inkMkLst>
        </pc:inkChg>
        <pc:inkChg chg="add del">
          <ac:chgData name="Viet Anh Nguyen" userId="b95f61ff061388d5" providerId="LiveId" clId="{365AB353-4AB0-48AF-A7AE-D4BD8981FA8C}" dt="2022-03-09T06:50:10.355" v="4287"/>
          <ac:inkMkLst>
            <pc:docMk/>
            <pc:sldMk cId="4177710954" sldId="354"/>
            <ac:inkMk id="111" creationId="{8A1D1750-D143-4F2A-BB6B-45559C28FEDE}"/>
          </ac:inkMkLst>
        </pc:inkChg>
        <pc:inkChg chg="add del">
          <ac:chgData name="Viet Anh Nguyen" userId="b95f61ff061388d5" providerId="LiveId" clId="{365AB353-4AB0-48AF-A7AE-D4BD8981FA8C}" dt="2022-03-09T06:50:10.355" v="4287"/>
          <ac:inkMkLst>
            <pc:docMk/>
            <pc:sldMk cId="4177710954" sldId="354"/>
            <ac:inkMk id="112" creationId="{1DC6EB28-0B3D-4575-B545-77BE737B3EDC}"/>
          </ac:inkMkLst>
        </pc:inkChg>
        <pc:inkChg chg="add del">
          <ac:chgData name="Viet Anh Nguyen" userId="b95f61ff061388d5" providerId="LiveId" clId="{365AB353-4AB0-48AF-A7AE-D4BD8981FA8C}" dt="2022-03-09T06:50:11.990" v="4290"/>
          <ac:inkMkLst>
            <pc:docMk/>
            <pc:sldMk cId="4177710954" sldId="354"/>
            <ac:inkMk id="113" creationId="{CB45D441-809E-4B1A-96F9-42CD33550ACE}"/>
          </ac:inkMkLst>
        </pc:inkChg>
        <pc:inkChg chg="add">
          <ac:chgData name="Viet Anh Nguyen" userId="b95f61ff061388d5" providerId="LiveId" clId="{365AB353-4AB0-48AF-A7AE-D4BD8981FA8C}" dt="2022-03-09T06:50:10.355" v="4287"/>
          <ac:inkMkLst>
            <pc:docMk/>
            <pc:sldMk cId="4177710954" sldId="354"/>
            <ac:inkMk id="114" creationId="{049A5CC3-BA8B-4773-B9DE-38A60B73BCC7}"/>
          </ac:inkMkLst>
        </pc:inkChg>
        <pc:inkChg chg="add del">
          <ac:chgData name="Viet Anh Nguyen" userId="b95f61ff061388d5" providerId="LiveId" clId="{365AB353-4AB0-48AF-A7AE-D4BD8981FA8C}" dt="2022-03-09T06:50:11.990" v="4290"/>
          <ac:inkMkLst>
            <pc:docMk/>
            <pc:sldMk cId="4177710954" sldId="354"/>
            <ac:inkMk id="115" creationId="{C833917C-6E2E-483A-9D70-4D97829BCEC5}"/>
          </ac:inkMkLst>
        </pc:inkChg>
        <pc:inkChg chg="add del">
          <ac:chgData name="Viet Anh Nguyen" userId="b95f61ff061388d5" providerId="LiveId" clId="{365AB353-4AB0-48AF-A7AE-D4BD8981FA8C}" dt="2022-03-09T06:50:11.990" v="4290"/>
          <ac:inkMkLst>
            <pc:docMk/>
            <pc:sldMk cId="4177710954" sldId="354"/>
            <ac:inkMk id="116" creationId="{D99804DD-03E3-4689-B7CC-B77807417D13}"/>
          </ac:inkMkLst>
        </pc:inkChg>
        <pc:inkChg chg="add">
          <ac:chgData name="Viet Anh Nguyen" userId="b95f61ff061388d5" providerId="LiveId" clId="{365AB353-4AB0-48AF-A7AE-D4BD8981FA8C}" dt="2022-03-09T06:50:11.990" v="4290"/>
          <ac:inkMkLst>
            <pc:docMk/>
            <pc:sldMk cId="4177710954" sldId="354"/>
            <ac:inkMk id="117" creationId="{F6F869B1-67A4-4E9B-B6ED-43B87A9E2AC7}"/>
          </ac:inkMkLst>
        </pc:inkChg>
        <pc:inkChg chg="add del">
          <ac:chgData name="Viet Anh Nguyen" userId="b95f61ff061388d5" providerId="LiveId" clId="{365AB353-4AB0-48AF-A7AE-D4BD8981FA8C}" dt="2022-03-09T06:50:13.455" v="4295"/>
          <ac:inkMkLst>
            <pc:docMk/>
            <pc:sldMk cId="4177710954" sldId="354"/>
            <ac:inkMk id="118" creationId="{01572FD9-5062-4E0B-A5C7-D15A0AD58891}"/>
          </ac:inkMkLst>
        </pc:inkChg>
        <pc:inkChg chg="add del">
          <ac:chgData name="Viet Anh Nguyen" userId="b95f61ff061388d5" providerId="LiveId" clId="{365AB353-4AB0-48AF-A7AE-D4BD8981FA8C}" dt="2022-03-09T06:50:13.455" v="4295"/>
          <ac:inkMkLst>
            <pc:docMk/>
            <pc:sldMk cId="4177710954" sldId="354"/>
            <ac:inkMk id="119" creationId="{842BE1F0-5667-4218-8BB3-879D5F9AFBFB}"/>
          </ac:inkMkLst>
        </pc:inkChg>
        <pc:inkChg chg="add del">
          <ac:chgData name="Viet Anh Nguyen" userId="b95f61ff061388d5" providerId="LiveId" clId="{365AB353-4AB0-48AF-A7AE-D4BD8981FA8C}" dt="2022-03-09T06:50:13.455" v="4295"/>
          <ac:inkMkLst>
            <pc:docMk/>
            <pc:sldMk cId="4177710954" sldId="354"/>
            <ac:inkMk id="120" creationId="{A140A0B7-0DF9-464F-993E-EC8DB98C241C}"/>
          </ac:inkMkLst>
        </pc:inkChg>
        <pc:inkChg chg="add del">
          <ac:chgData name="Viet Anh Nguyen" userId="b95f61ff061388d5" providerId="LiveId" clId="{365AB353-4AB0-48AF-A7AE-D4BD8981FA8C}" dt="2022-03-09T06:50:13.455" v="4295"/>
          <ac:inkMkLst>
            <pc:docMk/>
            <pc:sldMk cId="4177710954" sldId="354"/>
            <ac:inkMk id="121" creationId="{F03B5B96-DB15-40FB-930F-7C9BBC628139}"/>
          </ac:inkMkLst>
        </pc:inkChg>
        <pc:inkChg chg="add">
          <ac:chgData name="Viet Anh Nguyen" userId="b95f61ff061388d5" providerId="LiveId" clId="{365AB353-4AB0-48AF-A7AE-D4BD8981FA8C}" dt="2022-03-09T06:50:13.455" v="4295"/>
          <ac:inkMkLst>
            <pc:docMk/>
            <pc:sldMk cId="4177710954" sldId="354"/>
            <ac:inkMk id="122" creationId="{B908E4B7-8487-4993-9B47-A34A277EDA81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23" creationId="{141381D2-2F5B-4A32-87B1-35B8D8A9D0EB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24" creationId="{B8F7582C-D512-4990-882F-67B97AEE3AA7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25" creationId="{3005CE14-3B16-4963-AD8D-3AA5977BEE96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26" creationId="{D49912CE-8AD5-47CC-9BD7-7386B1EB49BC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27" creationId="{A9FD8B4D-CF1D-48F7-82B2-B36C715ADC2D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28" creationId="{129F3E33-5DE3-4A9A-84A5-BFF13F47A257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29" creationId="{8BE7C38E-8FE3-43D7-A615-ED653AB116EC}"/>
          </ac:inkMkLst>
        </pc:inkChg>
        <pc:inkChg chg="add del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30" creationId="{4DB613AA-9809-4489-BC80-71A7ACA50866}"/>
          </ac:inkMkLst>
        </pc:inkChg>
        <pc:inkChg chg="add">
          <ac:chgData name="Viet Anh Nguyen" userId="b95f61ff061388d5" providerId="LiveId" clId="{365AB353-4AB0-48AF-A7AE-D4BD8981FA8C}" dt="2022-03-09T06:50:17.308" v="4304" actId="9405"/>
          <ac:inkMkLst>
            <pc:docMk/>
            <pc:sldMk cId="4177710954" sldId="354"/>
            <ac:inkMk id="131" creationId="{3973781C-B378-4BB1-9CB5-5163D9EEA70E}"/>
          </ac:inkMkLst>
        </pc:inkChg>
        <pc:inkChg chg="add">
          <ac:chgData name="Viet Anh Nguyen" userId="b95f61ff061388d5" providerId="LiveId" clId="{365AB353-4AB0-48AF-A7AE-D4BD8981FA8C}" dt="2022-03-09T06:50:17.871" v="4305"/>
          <ac:inkMkLst>
            <pc:docMk/>
            <pc:sldMk cId="4177710954" sldId="354"/>
            <ac:inkMk id="132" creationId="{F2D95339-4D54-434B-9083-1E236037DE05}"/>
          </ac:inkMkLst>
        </pc:inkChg>
        <pc:inkChg chg="add del">
          <ac:chgData name="Viet Anh Nguyen" userId="b95f61ff061388d5" providerId="LiveId" clId="{365AB353-4AB0-48AF-A7AE-D4BD8981FA8C}" dt="2022-03-09T06:50:19.101" v="4309"/>
          <ac:inkMkLst>
            <pc:docMk/>
            <pc:sldMk cId="4177710954" sldId="354"/>
            <ac:inkMk id="133" creationId="{511A76B6-2884-4570-87FE-83D5F79846BD}"/>
          </ac:inkMkLst>
        </pc:inkChg>
        <pc:inkChg chg="add del">
          <ac:chgData name="Viet Anh Nguyen" userId="b95f61ff061388d5" providerId="LiveId" clId="{365AB353-4AB0-48AF-A7AE-D4BD8981FA8C}" dt="2022-03-09T06:50:19.101" v="4309"/>
          <ac:inkMkLst>
            <pc:docMk/>
            <pc:sldMk cId="4177710954" sldId="354"/>
            <ac:inkMk id="134" creationId="{DEC87805-4D63-4DCA-BC89-97C965B9344A}"/>
          </ac:inkMkLst>
        </pc:inkChg>
        <pc:inkChg chg="add del">
          <ac:chgData name="Viet Anh Nguyen" userId="b95f61ff061388d5" providerId="LiveId" clId="{365AB353-4AB0-48AF-A7AE-D4BD8981FA8C}" dt="2022-03-09T06:50:19.101" v="4309"/>
          <ac:inkMkLst>
            <pc:docMk/>
            <pc:sldMk cId="4177710954" sldId="354"/>
            <ac:inkMk id="135" creationId="{70F6D4E0-4C4B-450A-A29C-7D98F483CB28}"/>
          </ac:inkMkLst>
        </pc:inkChg>
        <pc:inkChg chg="add">
          <ac:chgData name="Viet Anh Nguyen" userId="b95f61ff061388d5" providerId="LiveId" clId="{365AB353-4AB0-48AF-A7AE-D4BD8981FA8C}" dt="2022-03-09T06:50:19.101" v="4309"/>
          <ac:inkMkLst>
            <pc:docMk/>
            <pc:sldMk cId="4177710954" sldId="354"/>
            <ac:inkMk id="136" creationId="{515E7C76-7825-4B67-B966-E6E2A8E60D06}"/>
          </ac:inkMkLst>
        </pc:inkChg>
        <pc:inkChg chg="add del">
          <ac:chgData name="Viet Anh Nguyen" userId="b95f61ff061388d5" providerId="LiveId" clId="{365AB353-4AB0-48AF-A7AE-D4BD8981FA8C}" dt="2022-03-09T06:50:20.704" v="4313"/>
          <ac:inkMkLst>
            <pc:docMk/>
            <pc:sldMk cId="4177710954" sldId="354"/>
            <ac:inkMk id="137" creationId="{25A77C07-D620-4E9C-9AD5-328E9E85319F}"/>
          </ac:inkMkLst>
        </pc:inkChg>
        <pc:inkChg chg="add del">
          <ac:chgData name="Viet Anh Nguyen" userId="b95f61ff061388d5" providerId="LiveId" clId="{365AB353-4AB0-48AF-A7AE-D4BD8981FA8C}" dt="2022-03-09T06:50:20.704" v="4313"/>
          <ac:inkMkLst>
            <pc:docMk/>
            <pc:sldMk cId="4177710954" sldId="354"/>
            <ac:inkMk id="138" creationId="{666FFBB5-699E-4315-8E1A-19247B3FE1ED}"/>
          </ac:inkMkLst>
        </pc:inkChg>
        <pc:inkChg chg="add del">
          <ac:chgData name="Viet Anh Nguyen" userId="b95f61ff061388d5" providerId="LiveId" clId="{365AB353-4AB0-48AF-A7AE-D4BD8981FA8C}" dt="2022-03-09T06:50:20.704" v="4313"/>
          <ac:inkMkLst>
            <pc:docMk/>
            <pc:sldMk cId="4177710954" sldId="354"/>
            <ac:inkMk id="139" creationId="{9EA95ECB-FD7F-4D4D-A0B0-CEA1EFDA3742}"/>
          </ac:inkMkLst>
        </pc:inkChg>
        <pc:inkChg chg="add">
          <ac:chgData name="Viet Anh Nguyen" userId="b95f61ff061388d5" providerId="LiveId" clId="{365AB353-4AB0-48AF-A7AE-D4BD8981FA8C}" dt="2022-03-09T06:50:20.704" v="4313"/>
          <ac:inkMkLst>
            <pc:docMk/>
            <pc:sldMk cId="4177710954" sldId="354"/>
            <ac:inkMk id="140" creationId="{26FEF7C4-11A9-4163-958B-D77F1E4A0609}"/>
          </ac:inkMkLst>
        </pc:inkChg>
        <pc:inkChg chg="add del">
          <ac:chgData name="Viet Anh Nguyen" userId="b95f61ff061388d5" providerId="LiveId" clId="{365AB353-4AB0-48AF-A7AE-D4BD8981FA8C}" dt="2022-03-09T06:50:23.749" v="4319"/>
          <ac:inkMkLst>
            <pc:docMk/>
            <pc:sldMk cId="4177710954" sldId="354"/>
            <ac:inkMk id="141" creationId="{E123E1B8-1729-471F-8F8D-F38AB9537EC1}"/>
          </ac:inkMkLst>
        </pc:inkChg>
        <pc:inkChg chg="add del">
          <ac:chgData name="Viet Anh Nguyen" userId="b95f61ff061388d5" providerId="LiveId" clId="{365AB353-4AB0-48AF-A7AE-D4BD8981FA8C}" dt="2022-03-09T06:50:23.749" v="4319"/>
          <ac:inkMkLst>
            <pc:docMk/>
            <pc:sldMk cId="4177710954" sldId="354"/>
            <ac:inkMk id="142" creationId="{7A39E375-F5D9-460D-8E22-68E78BF27B80}"/>
          </ac:inkMkLst>
        </pc:inkChg>
        <pc:inkChg chg="add del">
          <ac:chgData name="Viet Anh Nguyen" userId="b95f61ff061388d5" providerId="LiveId" clId="{365AB353-4AB0-48AF-A7AE-D4BD8981FA8C}" dt="2022-03-09T06:50:23.749" v="4319"/>
          <ac:inkMkLst>
            <pc:docMk/>
            <pc:sldMk cId="4177710954" sldId="354"/>
            <ac:inkMk id="143" creationId="{2E6A1524-781A-4FE2-86E1-492DAB410183}"/>
          </ac:inkMkLst>
        </pc:inkChg>
        <pc:inkChg chg="add del">
          <ac:chgData name="Viet Anh Nguyen" userId="b95f61ff061388d5" providerId="LiveId" clId="{365AB353-4AB0-48AF-A7AE-D4BD8981FA8C}" dt="2022-03-09T06:50:23.749" v="4319"/>
          <ac:inkMkLst>
            <pc:docMk/>
            <pc:sldMk cId="4177710954" sldId="354"/>
            <ac:inkMk id="144" creationId="{DB13B660-8896-4FE3-B1DB-FD113AD47B6F}"/>
          </ac:inkMkLst>
        </pc:inkChg>
        <pc:inkChg chg="add del">
          <ac:chgData name="Viet Anh Nguyen" userId="b95f61ff061388d5" providerId="LiveId" clId="{365AB353-4AB0-48AF-A7AE-D4BD8981FA8C}" dt="2022-03-09T06:50:23.749" v="4319"/>
          <ac:inkMkLst>
            <pc:docMk/>
            <pc:sldMk cId="4177710954" sldId="354"/>
            <ac:inkMk id="145" creationId="{4016CBBA-A411-48C3-B719-08B087B63EE8}"/>
          </ac:inkMkLst>
        </pc:inkChg>
        <pc:inkChg chg="add del">
          <ac:chgData name="Viet Anh Nguyen" userId="b95f61ff061388d5" providerId="LiveId" clId="{365AB353-4AB0-48AF-A7AE-D4BD8981FA8C}" dt="2022-03-09T06:50:25.301" v="4324"/>
          <ac:inkMkLst>
            <pc:docMk/>
            <pc:sldMk cId="4177710954" sldId="354"/>
            <ac:inkMk id="146" creationId="{582AF639-033E-4A7A-8F28-C6DB48291FED}"/>
          </ac:inkMkLst>
        </pc:inkChg>
        <pc:inkChg chg="add">
          <ac:chgData name="Viet Anh Nguyen" userId="b95f61ff061388d5" providerId="LiveId" clId="{365AB353-4AB0-48AF-A7AE-D4BD8981FA8C}" dt="2022-03-09T06:50:23.749" v="4319"/>
          <ac:inkMkLst>
            <pc:docMk/>
            <pc:sldMk cId="4177710954" sldId="354"/>
            <ac:inkMk id="147" creationId="{8B2DC573-9335-4D64-835E-B1E4D356409E}"/>
          </ac:inkMkLst>
        </pc:inkChg>
        <pc:inkChg chg="add del">
          <ac:chgData name="Viet Anh Nguyen" userId="b95f61ff061388d5" providerId="LiveId" clId="{365AB353-4AB0-48AF-A7AE-D4BD8981FA8C}" dt="2022-03-09T06:50:25.301" v="4324"/>
          <ac:inkMkLst>
            <pc:docMk/>
            <pc:sldMk cId="4177710954" sldId="354"/>
            <ac:inkMk id="148" creationId="{1B8C0CBD-30C9-449D-ABE0-568E2BA9169C}"/>
          </ac:inkMkLst>
        </pc:inkChg>
        <pc:inkChg chg="add del">
          <ac:chgData name="Viet Anh Nguyen" userId="b95f61ff061388d5" providerId="LiveId" clId="{365AB353-4AB0-48AF-A7AE-D4BD8981FA8C}" dt="2022-03-09T06:50:25.301" v="4324"/>
          <ac:inkMkLst>
            <pc:docMk/>
            <pc:sldMk cId="4177710954" sldId="354"/>
            <ac:inkMk id="149" creationId="{A8533B24-D09C-479A-852D-4CF93311F807}"/>
          </ac:inkMkLst>
        </pc:inkChg>
        <pc:inkChg chg="add del">
          <ac:chgData name="Viet Anh Nguyen" userId="b95f61ff061388d5" providerId="LiveId" clId="{365AB353-4AB0-48AF-A7AE-D4BD8981FA8C}" dt="2022-03-09T06:50:25.301" v="4324"/>
          <ac:inkMkLst>
            <pc:docMk/>
            <pc:sldMk cId="4177710954" sldId="354"/>
            <ac:inkMk id="150" creationId="{4F3D446B-1065-4BF8-BD67-ECDD7D64592D}"/>
          </ac:inkMkLst>
        </pc:inkChg>
        <pc:inkChg chg="add">
          <ac:chgData name="Viet Anh Nguyen" userId="b95f61ff061388d5" providerId="LiveId" clId="{365AB353-4AB0-48AF-A7AE-D4BD8981FA8C}" dt="2022-03-09T06:50:24.438" v="4323" actId="9405"/>
          <ac:inkMkLst>
            <pc:docMk/>
            <pc:sldMk cId="4177710954" sldId="354"/>
            <ac:inkMk id="151" creationId="{E4EF3B84-4863-40B8-803A-55F79B40BDFC}"/>
          </ac:inkMkLst>
        </pc:inkChg>
        <pc:inkChg chg="add">
          <ac:chgData name="Viet Anh Nguyen" userId="b95f61ff061388d5" providerId="LiveId" clId="{365AB353-4AB0-48AF-A7AE-D4BD8981FA8C}" dt="2022-03-09T06:50:25.301" v="4324"/>
          <ac:inkMkLst>
            <pc:docMk/>
            <pc:sldMk cId="4177710954" sldId="354"/>
            <ac:inkMk id="152" creationId="{38D95A8C-044D-4FF5-A105-B83C2C8672D1}"/>
          </ac:inkMkLst>
        </pc:inkChg>
      </pc:sldChg>
      <pc:sldChg chg="addSp delSp modSp new mod modClrScheme chgLayout">
        <pc:chgData name="Viet Anh Nguyen" userId="b95f61ff061388d5" providerId="LiveId" clId="{365AB353-4AB0-48AF-A7AE-D4BD8981FA8C}" dt="2022-03-09T09:36:39.654" v="4536"/>
        <pc:sldMkLst>
          <pc:docMk/>
          <pc:sldMk cId="1531606131" sldId="355"/>
        </pc:sldMkLst>
        <pc:spChg chg="del">
          <ac:chgData name="Viet Anh Nguyen" userId="b95f61ff061388d5" providerId="LiveId" clId="{365AB353-4AB0-48AF-A7AE-D4BD8981FA8C}" dt="2022-03-09T09:35:13.491" v="4360" actId="700"/>
          <ac:spMkLst>
            <pc:docMk/>
            <pc:sldMk cId="1531606131" sldId="355"/>
            <ac:spMk id="2" creationId="{A001E50C-098F-4972-A445-07CFC4B3B4FC}"/>
          </ac:spMkLst>
        </pc:spChg>
        <pc:spChg chg="del">
          <ac:chgData name="Viet Anh Nguyen" userId="b95f61ff061388d5" providerId="LiveId" clId="{365AB353-4AB0-48AF-A7AE-D4BD8981FA8C}" dt="2022-03-09T09:35:13.491" v="4360" actId="700"/>
          <ac:spMkLst>
            <pc:docMk/>
            <pc:sldMk cId="1531606131" sldId="355"/>
            <ac:spMk id="3" creationId="{6B1C5086-3438-409E-B836-D1A5629C5E4C}"/>
          </ac:spMkLst>
        </pc:spChg>
        <pc:inkChg chg="add del">
          <ac:chgData name="Viet Anh Nguyen" userId="b95f61ff061388d5" providerId="LiveId" clId="{365AB353-4AB0-48AF-A7AE-D4BD8981FA8C}" dt="2022-03-09T09:35:22.289" v="4366"/>
          <ac:inkMkLst>
            <pc:docMk/>
            <pc:sldMk cId="1531606131" sldId="355"/>
            <ac:inkMk id="4" creationId="{DF004B89-F678-4A09-8DFC-4000E4CEE64B}"/>
          </ac:inkMkLst>
        </pc:inkChg>
        <pc:inkChg chg="add del">
          <ac:chgData name="Viet Anh Nguyen" userId="b95f61ff061388d5" providerId="LiveId" clId="{365AB353-4AB0-48AF-A7AE-D4BD8981FA8C}" dt="2022-03-09T09:35:22.289" v="4366"/>
          <ac:inkMkLst>
            <pc:docMk/>
            <pc:sldMk cId="1531606131" sldId="355"/>
            <ac:inkMk id="5" creationId="{5533270F-2EA4-4024-96C5-0507AAFBBEF2}"/>
          </ac:inkMkLst>
        </pc:inkChg>
        <pc:inkChg chg="add del">
          <ac:chgData name="Viet Anh Nguyen" userId="b95f61ff061388d5" providerId="LiveId" clId="{365AB353-4AB0-48AF-A7AE-D4BD8981FA8C}" dt="2022-03-09T09:35:22.289" v="4366"/>
          <ac:inkMkLst>
            <pc:docMk/>
            <pc:sldMk cId="1531606131" sldId="355"/>
            <ac:inkMk id="6" creationId="{CCAA0A47-A15B-489C-B4C4-ADCDF8DDF595}"/>
          </ac:inkMkLst>
        </pc:inkChg>
        <pc:inkChg chg="add del">
          <ac:chgData name="Viet Anh Nguyen" userId="b95f61ff061388d5" providerId="LiveId" clId="{365AB353-4AB0-48AF-A7AE-D4BD8981FA8C}" dt="2022-03-09T09:35:22.289" v="4366"/>
          <ac:inkMkLst>
            <pc:docMk/>
            <pc:sldMk cId="1531606131" sldId="355"/>
            <ac:inkMk id="7" creationId="{045CAABA-730A-4788-8C69-CF18B5CB2328}"/>
          </ac:inkMkLst>
        </pc:inkChg>
        <pc:inkChg chg="add del">
          <ac:chgData name="Viet Anh Nguyen" userId="b95f61ff061388d5" providerId="LiveId" clId="{365AB353-4AB0-48AF-A7AE-D4BD8981FA8C}" dt="2022-03-09T09:35:22.289" v="4366"/>
          <ac:inkMkLst>
            <pc:docMk/>
            <pc:sldMk cId="1531606131" sldId="355"/>
            <ac:inkMk id="8" creationId="{9D8BE005-8864-4841-AAE4-1C3544DAF6BF}"/>
          </ac:inkMkLst>
        </pc:inkChg>
        <pc:inkChg chg="add del">
          <ac:chgData name="Viet Anh Nguyen" userId="b95f61ff061388d5" providerId="LiveId" clId="{365AB353-4AB0-48AF-A7AE-D4BD8981FA8C}" dt="2022-03-09T09:35:23.864" v="4370"/>
          <ac:inkMkLst>
            <pc:docMk/>
            <pc:sldMk cId="1531606131" sldId="355"/>
            <ac:inkMk id="9" creationId="{E97CFDB4-89EF-4091-B138-7313BB7B4C95}"/>
          </ac:inkMkLst>
        </pc:inkChg>
        <pc:inkChg chg="add del">
          <ac:chgData name="Viet Anh Nguyen" userId="b95f61ff061388d5" providerId="LiveId" clId="{365AB353-4AB0-48AF-A7AE-D4BD8981FA8C}" dt="2022-03-09T09:35:23.864" v="4370"/>
          <ac:inkMkLst>
            <pc:docMk/>
            <pc:sldMk cId="1531606131" sldId="355"/>
            <ac:inkMk id="10" creationId="{947F32A0-3A94-4E85-BE58-4A77D15907C4}"/>
          </ac:inkMkLst>
        </pc:inkChg>
        <pc:inkChg chg="add del">
          <ac:chgData name="Viet Anh Nguyen" userId="b95f61ff061388d5" providerId="LiveId" clId="{365AB353-4AB0-48AF-A7AE-D4BD8981FA8C}" dt="2022-03-09T09:35:23.864" v="4370"/>
          <ac:inkMkLst>
            <pc:docMk/>
            <pc:sldMk cId="1531606131" sldId="355"/>
            <ac:inkMk id="11" creationId="{36865344-1027-4A37-BFA8-0EDC674FAF2F}"/>
          </ac:inkMkLst>
        </pc:inkChg>
        <pc:inkChg chg="add del">
          <ac:chgData name="Viet Anh Nguyen" userId="b95f61ff061388d5" providerId="LiveId" clId="{365AB353-4AB0-48AF-A7AE-D4BD8981FA8C}" dt="2022-03-09T09:35:23.864" v="4370"/>
          <ac:inkMkLst>
            <pc:docMk/>
            <pc:sldMk cId="1531606131" sldId="355"/>
            <ac:inkMk id="12" creationId="{582CA9E6-5AD0-46C2-8DDE-8111C97F475D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13" creationId="{01D4A781-5B54-423F-93BA-613F431A7830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14" creationId="{DCE3BC6C-4070-4381-80FA-DE0D29234273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15" creationId="{39A15DAE-4747-4265-A889-4A228113EDBE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16" creationId="{02FAA551-18C2-47A5-912E-F22E4D461C75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17" creationId="{40073FAB-179C-4052-B6B0-79A2638ADF2E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18" creationId="{3147AD6B-84E3-4CA8-9AAC-E56049686C74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19" creationId="{52C9D7EF-FB58-4C24-B2AE-27AFBC5246F9}"/>
          </ac:inkMkLst>
        </pc:inkChg>
        <pc:inkChg chg="add del">
          <ac:chgData name="Viet Anh Nguyen" userId="b95f61ff061388d5" providerId="LiveId" clId="{365AB353-4AB0-48AF-A7AE-D4BD8981FA8C}" dt="2022-03-09T09:35:26.546" v="4378"/>
          <ac:inkMkLst>
            <pc:docMk/>
            <pc:sldMk cId="1531606131" sldId="355"/>
            <ac:inkMk id="20" creationId="{6529705B-0D39-4760-959B-19A5E92138BC}"/>
          </ac:inkMkLst>
        </pc:inkChg>
        <pc:inkChg chg="add del">
          <ac:chgData name="Viet Anh Nguyen" userId="b95f61ff061388d5" providerId="LiveId" clId="{365AB353-4AB0-48AF-A7AE-D4BD8981FA8C}" dt="2022-03-09T09:35:28.125" v="4381"/>
          <ac:inkMkLst>
            <pc:docMk/>
            <pc:sldMk cId="1531606131" sldId="355"/>
            <ac:inkMk id="21" creationId="{755F1D2C-14AF-4DD0-A02E-9880CC8F2CD2}"/>
          </ac:inkMkLst>
        </pc:inkChg>
        <pc:inkChg chg="add del">
          <ac:chgData name="Viet Anh Nguyen" userId="b95f61ff061388d5" providerId="LiveId" clId="{365AB353-4AB0-48AF-A7AE-D4BD8981FA8C}" dt="2022-03-09T09:35:28.125" v="4381"/>
          <ac:inkMkLst>
            <pc:docMk/>
            <pc:sldMk cId="1531606131" sldId="355"/>
            <ac:inkMk id="22" creationId="{C7BC2C54-F816-4082-A621-74DC036083D4}"/>
          </ac:inkMkLst>
        </pc:inkChg>
        <pc:inkChg chg="add del">
          <ac:chgData name="Viet Anh Nguyen" userId="b95f61ff061388d5" providerId="LiveId" clId="{365AB353-4AB0-48AF-A7AE-D4BD8981FA8C}" dt="2022-03-09T09:35:28.125" v="4381"/>
          <ac:inkMkLst>
            <pc:docMk/>
            <pc:sldMk cId="1531606131" sldId="355"/>
            <ac:inkMk id="23" creationId="{7AD10570-A716-4095-B7F7-AF44B3C961A0}"/>
          </ac:inkMkLst>
        </pc:inkChg>
        <pc:inkChg chg="add del">
          <ac:chgData name="Viet Anh Nguyen" userId="b95f61ff061388d5" providerId="LiveId" clId="{365AB353-4AB0-48AF-A7AE-D4BD8981FA8C}" dt="2022-03-09T09:35:30.748" v="4386"/>
          <ac:inkMkLst>
            <pc:docMk/>
            <pc:sldMk cId="1531606131" sldId="355"/>
            <ac:inkMk id="24" creationId="{E6257728-1B9C-46A9-A0EB-FE69EACE1DFF}"/>
          </ac:inkMkLst>
        </pc:inkChg>
        <pc:inkChg chg="add del">
          <ac:chgData name="Viet Anh Nguyen" userId="b95f61ff061388d5" providerId="LiveId" clId="{365AB353-4AB0-48AF-A7AE-D4BD8981FA8C}" dt="2022-03-09T09:35:30.748" v="4386"/>
          <ac:inkMkLst>
            <pc:docMk/>
            <pc:sldMk cId="1531606131" sldId="355"/>
            <ac:inkMk id="25" creationId="{A26FD563-1CEF-4CAE-A34D-EF5A0E1C61FF}"/>
          </ac:inkMkLst>
        </pc:inkChg>
        <pc:inkChg chg="add del">
          <ac:chgData name="Viet Anh Nguyen" userId="b95f61ff061388d5" providerId="LiveId" clId="{365AB353-4AB0-48AF-A7AE-D4BD8981FA8C}" dt="2022-03-09T09:35:30.748" v="4386"/>
          <ac:inkMkLst>
            <pc:docMk/>
            <pc:sldMk cId="1531606131" sldId="355"/>
            <ac:inkMk id="26" creationId="{BD1FF944-D1CB-4E10-B91E-B38DBFB39826}"/>
          </ac:inkMkLst>
        </pc:inkChg>
        <pc:inkChg chg="add del">
          <ac:chgData name="Viet Anh Nguyen" userId="b95f61ff061388d5" providerId="LiveId" clId="{365AB353-4AB0-48AF-A7AE-D4BD8981FA8C}" dt="2022-03-09T09:35:30.748" v="4386"/>
          <ac:inkMkLst>
            <pc:docMk/>
            <pc:sldMk cId="1531606131" sldId="355"/>
            <ac:inkMk id="27" creationId="{C62E4FEE-3510-4C53-9C29-197BCA150CDB}"/>
          </ac:inkMkLst>
        </pc:inkChg>
        <pc:inkChg chg="add del">
          <ac:chgData name="Viet Anh Nguyen" userId="b95f61ff061388d5" providerId="LiveId" clId="{365AB353-4AB0-48AF-A7AE-D4BD8981FA8C}" dt="2022-03-09T09:35:30.748" v="4386"/>
          <ac:inkMkLst>
            <pc:docMk/>
            <pc:sldMk cId="1531606131" sldId="355"/>
            <ac:inkMk id="28" creationId="{39A1E675-9FBB-4B16-9C7D-3BDE87DC94C3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29" creationId="{529B8C27-C147-49B7-BDFE-350C94BE10D0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0" creationId="{E82FBFE0-1338-4AA9-9B16-5CD719B8E8EC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1" creationId="{947B80CD-C293-4808-9285-DD2DF420D165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2" creationId="{00C9B61B-5195-4F0E-9511-1C4630262F73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3" creationId="{43EC46FA-9B45-4D7A-AEDB-29839F627AF1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4" creationId="{C190D738-4E5B-4FA7-9A11-C8208D705AFB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5" creationId="{EEC950E8-702D-4A1C-B78B-8C6D008AB61B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6" creationId="{198B7C2F-799B-44F8-AC2E-CA0BD86AE06D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7" creationId="{F667A857-27FC-483B-B61F-A7583D674615}"/>
          </ac:inkMkLst>
        </pc:inkChg>
        <pc:inkChg chg="add del">
          <ac:chgData name="Viet Anh Nguyen" userId="b95f61ff061388d5" providerId="LiveId" clId="{365AB353-4AB0-48AF-A7AE-D4BD8981FA8C}" dt="2022-03-09T09:35:34.341" v="4396"/>
          <ac:inkMkLst>
            <pc:docMk/>
            <pc:sldMk cId="1531606131" sldId="355"/>
            <ac:inkMk id="38" creationId="{959A68FB-15DC-4BE5-AD02-A91C4C84E459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39" creationId="{C832FD91-62B8-45DE-BC44-F3BAC59CE050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0" creationId="{F51291D5-3422-4A03-83E5-E7643FE33273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1" creationId="{B7830691-7F36-482C-95BB-C9C29D255382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2" creationId="{322E3B8C-5F3F-4329-AB03-203FDC7FD58C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3" creationId="{32D54C4D-8FA3-467D-88F0-CEE1AAD27399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4" creationId="{34058FCE-B247-4735-9817-729E571C2870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5" creationId="{2AEB2822-8744-469E-8624-BA5247C4BC24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6" creationId="{E31AF8A3-5510-4E3D-A316-2696188D7CBE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7" creationId="{45F5C96D-6020-436E-B462-8C3392C354E8}"/>
          </ac:inkMkLst>
        </pc:inkChg>
        <pc:inkChg chg="add del">
          <ac:chgData name="Viet Anh Nguyen" userId="b95f61ff061388d5" providerId="LiveId" clId="{365AB353-4AB0-48AF-A7AE-D4BD8981FA8C}" dt="2022-03-09T09:35:41.144" v="4407"/>
          <ac:inkMkLst>
            <pc:docMk/>
            <pc:sldMk cId="1531606131" sldId="355"/>
            <ac:inkMk id="48" creationId="{970DEB2C-27CD-4D12-AC5F-3B041C3BC951}"/>
          </ac:inkMkLst>
        </pc:inkChg>
        <pc:inkChg chg="add del">
          <ac:chgData name="Viet Anh Nguyen" userId="b95f61ff061388d5" providerId="LiveId" clId="{365AB353-4AB0-48AF-A7AE-D4BD8981FA8C}" dt="2022-03-09T09:35:43.897" v="4408"/>
          <ac:inkMkLst>
            <pc:docMk/>
            <pc:sldMk cId="1531606131" sldId="355"/>
            <ac:inkMk id="49" creationId="{76E7FA17-7771-41FE-B64A-D244FF806C25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50" creationId="{BA1C36FA-9D04-4BA0-AB74-E5D9D4764C2C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51" creationId="{58351FFB-F9B5-4D8E-A573-7C21417B7663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2" creationId="{6465D993-1DF7-49EB-8E76-C8DC70589761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3" creationId="{9BA66B48-A5C6-4DB3-AD96-FBDBC083ED09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4" creationId="{E3119B85-DADC-44FB-A69D-4EF2398FF6F3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5" creationId="{CC98293C-7236-4040-968B-B828F904FAD3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6" creationId="{8DEC6387-715C-4F8D-840E-A94B6D7AB526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7" creationId="{F628C7EE-A172-403A-8BD2-CFB33A70F517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8" creationId="{5E61A2F7-0D34-4917-B47C-BF96F9AF5F91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59" creationId="{2CBAE24F-3DCE-408F-80DB-65B544B4F1FC}"/>
          </ac:inkMkLst>
        </pc:inkChg>
        <pc:inkChg chg="add del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60" creationId="{10E57A53-707A-4AEF-A6A5-7EE7B781A75E}"/>
          </ac:inkMkLst>
        </pc:inkChg>
        <pc:inkChg chg="add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61" creationId="{723D4BF4-1543-4139-BCA1-201BDF1A33AD}"/>
          </ac:inkMkLst>
        </pc:inkChg>
        <pc:inkChg chg="add">
          <ac:chgData name="Viet Anh Nguyen" userId="b95f61ff061388d5" providerId="LiveId" clId="{365AB353-4AB0-48AF-A7AE-D4BD8981FA8C}" dt="2022-03-09T09:35:52.687" v="4418"/>
          <ac:inkMkLst>
            <pc:docMk/>
            <pc:sldMk cId="1531606131" sldId="355"/>
            <ac:inkMk id="62" creationId="{2BF18143-CFC7-4607-B256-D0F827DFFBDE}"/>
          </ac:inkMkLst>
        </pc:inkChg>
        <pc:inkChg chg="add del">
          <ac:chgData name="Viet Anh Nguyen" userId="b95f61ff061388d5" providerId="LiveId" clId="{365AB353-4AB0-48AF-A7AE-D4BD8981FA8C}" dt="2022-03-09T09:35:55.544" v="4426"/>
          <ac:inkMkLst>
            <pc:docMk/>
            <pc:sldMk cId="1531606131" sldId="355"/>
            <ac:inkMk id="63" creationId="{D2DD1215-051C-48F9-8541-179D9DBFD416}"/>
          </ac:inkMkLst>
        </pc:inkChg>
        <pc:inkChg chg="add del">
          <ac:chgData name="Viet Anh Nguyen" userId="b95f61ff061388d5" providerId="LiveId" clId="{365AB353-4AB0-48AF-A7AE-D4BD8981FA8C}" dt="2022-03-09T09:35:55.544" v="4426"/>
          <ac:inkMkLst>
            <pc:docMk/>
            <pc:sldMk cId="1531606131" sldId="355"/>
            <ac:inkMk id="64" creationId="{F57A35FE-81CC-4CBE-B07A-3209470EF65F}"/>
          </ac:inkMkLst>
        </pc:inkChg>
        <pc:inkChg chg="add del">
          <ac:chgData name="Viet Anh Nguyen" userId="b95f61ff061388d5" providerId="LiveId" clId="{365AB353-4AB0-48AF-A7AE-D4BD8981FA8C}" dt="2022-03-09T09:35:55.544" v="4426"/>
          <ac:inkMkLst>
            <pc:docMk/>
            <pc:sldMk cId="1531606131" sldId="355"/>
            <ac:inkMk id="65" creationId="{A77D8648-9DDE-46F7-8208-096C62D322D7}"/>
          </ac:inkMkLst>
        </pc:inkChg>
        <pc:inkChg chg="add del">
          <ac:chgData name="Viet Anh Nguyen" userId="b95f61ff061388d5" providerId="LiveId" clId="{365AB353-4AB0-48AF-A7AE-D4BD8981FA8C}" dt="2022-03-09T09:35:55.544" v="4426"/>
          <ac:inkMkLst>
            <pc:docMk/>
            <pc:sldMk cId="1531606131" sldId="355"/>
            <ac:inkMk id="66" creationId="{023CA073-35EE-465A-BE3C-71C3C1FD7C2C}"/>
          </ac:inkMkLst>
        </pc:inkChg>
        <pc:inkChg chg="add del">
          <ac:chgData name="Viet Anh Nguyen" userId="b95f61ff061388d5" providerId="LiveId" clId="{365AB353-4AB0-48AF-A7AE-D4BD8981FA8C}" dt="2022-03-09T09:35:55.544" v="4426"/>
          <ac:inkMkLst>
            <pc:docMk/>
            <pc:sldMk cId="1531606131" sldId="355"/>
            <ac:inkMk id="67" creationId="{955C2522-0061-49EF-A7EB-147911CF680A}"/>
          </ac:inkMkLst>
        </pc:inkChg>
        <pc:inkChg chg="add del">
          <ac:chgData name="Viet Anh Nguyen" userId="b95f61ff061388d5" providerId="LiveId" clId="{365AB353-4AB0-48AF-A7AE-D4BD8981FA8C}" dt="2022-03-09T09:35:55.544" v="4426"/>
          <ac:inkMkLst>
            <pc:docMk/>
            <pc:sldMk cId="1531606131" sldId="355"/>
            <ac:inkMk id="68" creationId="{B6081170-D612-4496-820D-5395F53FC21D}"/>
          </ac:inkMkLst>
        </pc:inkChg>
        <pc:inkChg chg="add del">
          <ac:chgData name="Viet Anh Nguyen" userId="b95f61ff061388d5" providerId="LiveId" clId="{365AB353-4AB0-48AF-A7AE-D4BD8981FA8C}" dt="2022-03-09T09:35:55.544" v="4426"/>
          <ac:inkMkLst>
            <pc:docMk/>
            <pc:sldMk cId="1531606131" sldId="355"/>
            <ac:inkMk id="69" creationId="{4436659D-EA58-432F-ABBB-E92BC76DDD4E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70" creationId="{E52CD6CE-145D-4FBF-99BF-F2F769598540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71" creationId="{D692DAFE-467B-4695-9D06-F04C42EA033E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72" creationId="{C51A07E8-DEF5-4F98-A304-852FB249398A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73" creationId="{8A5DA55B-A5DF-4B6A-B270-954DF07BA9D3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74" creationId="{C4C2336F-7CC4-4966-AD31-77AA2AF404AF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75" creationId="{A3AB1CF6-65BC-4127-9E75-AEBFC3A13081}"/>
          </ac:inkMkLst>
        </pc:inkChg>
        <pc:inkChg chg="add del">
          <ac:chgData name="Viet Anh Nguyen" userId="b95f61ff061388d5" providerId="LiveId" clId="{365AB353-4AB0-48AF-A7AE-D4BD8981FA8C}" dt="2022-03-09T09:35:57.300" v="4433"/>
          <ac:inkMkLst>
            <pc:docMk/>
            <pc:sldMk cId="1531606131" sldId="355"/>
            <ac:inkMk id="76" creationId="{77AE0E87-E028-4EE0-BE11-AACE63DBDF31}"/>
          </ac:inkMkLst>
        </pc:inkChg>
        <pc:inkChg chg="add del">
          <ac:chgData name="Viet Anh Nguyen" userId="b95f61ff061388d5" providerId="LiveId" clId="{365AB353-4AB0-48AF-A7AE-D4BD8981FA8C}" dt="2022-03-09T09:35:59.077" v="4437"/>
          <ac:inkMkLst>
            <pc:docMk/>
            <pc:sldMk cId="1531606131" sldId="355"/>
            <ac:inkMk id="77" creationId="{82BDFBDB-758A-44EC-9C62-82EB76531FD9}"/>
          </ac:inkMkLst>
        </pc:inkChg>
        <pc:inkChg chg="add del">
          <ac:chgData name="Viet Anh Nguyen" userId="b95f61ff061388d5" providerId="LiveId" clId="{365AB353-4AB0-48AF-A7AE-D4BD8981FA8C}" dt="2022-03-09T09:35:59.077" v="4437"/>
          <ac:inkMkLst>
            <pc:docMk/>
            <pc:sldMk cId="1531606131" sldId="355"/>
            <ac:inkMk id="78" creationId="{67333951-5C1D-40D3-871C-3276D8C1C874}"/>
          </ac:inkMkLst>
        </pc:inkChg>
        <pc:inkChg chg="add del">
          <ac:chgData name="Viet Anh Nguyen" userId="b95f61ff061388d5" providerId="LiveId" clId="{365AB353-4AB0-48AF-A7AE-D4BD8981FA8C}" dt="2022-03-09T09:35:59.077" v="4437"/>
          <ac:inkMkLst>
            <pc:docMk/>
            <pc:sldMk cId="1531606131" sldId="355"/>
            <ac:inkMk id="79" creationId="{A147234A-55F3-4369-956E-4BA3FC257490}"/>
          </ac:inkMkLst>
        </pc:inkChg>
        <pc:inkChg chg="add del">
          <ac:chgData name="Viet Anh Nguyen" userId="b95f61ff061388d5" providerId="LiveId" clId="{365AB353-4AB0-48AF-A7AE-D4BD8981FA8C}" dt="2022-03-09T09:35:59.077" v="4437"/>
          <ac:inkMkLst>
            <pc:docMk/>
            <pc:sldMk cId="1531606131" sldId="355"/>
            <ac:inkMk id="80" creationId="{2C36217D-72C5-464E-9EDA-9363AAA46237}"/>
          </ac:inkMkLst>
        </pc:inkChg>
        <pc:inkChg chg="add">
          <ac:chgData name="Viet Anh Nguyen" userId="b95f61ff061388d5" providerId="LiveId" clId="{365AB353-4AB0-48AF-A7AE-D4BD8981FA8C}" dt="2022-03-09T09:35:59.077" v="4437"/>
          <ac:inkMkLst>
            <pc:docMk/>
            <pc:sldMk cId="1531606131" sldId="355"/>
            <ac:inkMk id="81" creationId="{49A585F8-24F9-445D-9AB3-94AA6CB0DB90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2" creationId="{59C0A3E4-6C5E-4051-8806-220B5617020E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3" creationId="{518EA178-C3C3-4566-9FDD-059493AB05D1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4" creationId="{6F418B5C-F92C-4C89-86F1-341115B6A60F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5" creationId="{499BBE78-0E53-4BCA-A813-49423E142468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6" creationId="{1FDA444F-30D0-48CE-8032-1C0213746129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7" creationId="{CD73F928-8B2D-4C04-A268-754F51C5521C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8" creationId="{81372C21-EB4D-46DF-B0A9-0B07E7732F55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89" creationId="{BC9CEFCE-629E-4079-92B9-F144D1DE0322}"/>
          </ac:inkMkLst>
        </pc:inkChg>
        <pc:inkChg chg="add del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90" creationId="{63331CF1-A5D0-435C-BDBB-3CFF82E91040}"/>
          </ac:inkMkLst>
        </pc:inkChg>
        <pc:inkChg chg="add">
          <ac:chgData name="Viet Anh Nguyen" userId="b95f61ff061388d5" providerId="LiveId" clId="{365AB353-4AB0-48AF-A7AE-D4BD8981FA8C}" dt="2022-03-09T09:36:02.576" v="4447"/>
          <ac:inkMkLst>
            <pc:docMk/>
            <pc:sldMk cId="1531606131" sldId="355"/>
            <ac:inkMk id="91" creationId="{2A1338FA-7405-4B83-A209-E1CE69E9711C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2" creationId="{270D93B9-38A4-41A3-8B0A-6C3908A9D662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3" creationId="{C75D80AC-FB17-42E7-A74B-6047860A35CB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4" creationId="{164B8B0B-74B9-45FF-8C17-870F271C3EEE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5" creationId="{1900DC40-6BD6-466B-9AD4-46E8AC8A4AEB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6" creationId="{A3A6AD2C-2BD1-4463-93AF-867BBCADA5FB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7" creationId="{54D9E1A8-48CF-4670-910F-A74003E0B1D9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8" creationId="{A3CFE4F6-A780-4EC9-83F7-A23F797B2680}"/>
          </ac:inkMkLst>
        </pc:inkChg>
        <pc:inkChg chg="add del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99" creationId="{A9737728-FC72-41F4-9EAF-3207FEB0C7F0}"/>
          </ac:inkMkLst>
        </pc:inkChg>
        <pc:inkChg chg="add">
          <ac:chgData name="Viet Anh Nguyen" userId="b95f61ff061388d5" providerId="LiveId" clId="{365AB353-4AB0-48AF-A7AE-D4BD8981FA8C}" dt="2022-03-09T09:36:05.231" v="4456"/>
          <ac:inkMkLst>
            <pc:docMk/>
            <pc:sldMk cId="1531606131" sldId="355"/>
            <ac:inkMk id="100" creationId="{5295B673-F99A-4F10-AB93-66CCE71314B6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1" creationId="{1F8DEF51-6D92-4614-AE5F-EADF747047BE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2" creationId="{2323C940-32A8-4C4C-B82B-14DD4EC971EB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3" creationId="{E0810BEF-4DFE-4074-B825-85219FAD26B9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4" creationId="{F067AA9A-BFCE-43AB-AD9E-0F7235A2108A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5" creationId="{64F3D347-CE71-4D2A-8961-0CC4F8645AA1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6" creationId="{80ACEC6D-7BC7-476C-A24B-B817E79D2E65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7" creationId="{D80A6B2D-42B2-4882-A8B8-902D2E757F8A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8" creationId="{8D76AA04-5B3F-4B1A-806F-E3FDC4DDE591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09" creationId="{ED31AB41-24EE-475E-ABE1-B4913AB7CEB8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0" creationId="{06F2E1D2-FA89-4B21-80F9-97F0B40E694F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1" creationId="{42E68EE9-3B8A-41CE-80B9-1169B9DBE2E1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2" creationId="{FB48B975-39BA-4351-8449-FFF950A2B42F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3" creationId="{510907E5-8095-48E7-8B95-37B208B5027F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4" creationId="{86E660B5-996A-4B21-9DDA-AD509E7268FF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5" creationId="{3C13B3B9-4BCF-47DE-BCA7-C2321BFFCDE7}"/>
          </ac:inkMkLst>
        </pc:inkChg>
        <pc:inkChg chg="add">
          <ac:chgData name="Viet Anh Nguyen" userId="b95f61ff061388d5" providerId="LiveId" clId="{365AB353-4AB0-48AF-A7AE-D4BD8981FA8C}" dt="2022-03-09T09:36:12.557" v="4472" actId="9405"/>
          <ac:inkMkLst>
            <pc:docMk/>
            <pc:sldMk cId="1531606131" sldId="355"/>
            <ac:inkMk id="116" creationId="{8F0F1666-68EC-4E44-938F-D3B7405FCE8D}"/>
          </ac:inkMkLst>
        </pc:inkChg>
        <pc:inkChg chg="add">
          <ac:chgData name="Viet Anh Nguyen" userId="b95f61ff061388d5" providerId="LiveId" clId="{365AB353-4AB0-48AF-A7AE-D4BD8981FA8C}" dt="2022-03-09T09:36:12.710" v="4473" actId="9405"/>
          <ac:inkMkLst>
            <pc:docMk/>
            <pc:sldMk cId="1531606131" sldId="355"/>
            <ac:inkMk id="117" creationId="{EA27299C-D044-40A9-B178-E18D170306B6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8" creationId="{76C5BBE8-DADC-4DBA-91F9-F2F3A52F977F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19" creationId="{902070D8-00D9-4019-A949-D702C22A603F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0" creationId="{A08A18FD-EC07-4A64-9EA3-49567CCE338A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1" creationId="{FD944211-5FA6-4CF1-AED9-7374B16F188E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2" creationId="{A3AB4501-9E27-4B21-A11E-F2DB49DAC837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3" creationId="{ACA35D80-E9E2-45ED-BD0F-032FDCAA0401}"/>
          </ac:inkMkLst>
        </pc:inkChg>
        <pc:inkChg chg="add del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4" creationId="{7E8A64C0-67DC-4DC2-9C9C-0E9E3179A545}"/>
          </ac:inkMkLst>
        </pc:inkChg>
        <pc:inkChg chg="add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5" creationId="{9E4CA81F-3CB3-4901-B36C-678A490D257A}"/>
          </ac:inkMkLst>
        </pc:inkChg>
        <pc:inkChg chg="add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6" creationId="{E4B07956-5B3C-42EF-B464-3C42845C43BD}"/>
          </ac:inkMkLst>
        </pc:inkChg>
        <pc:inkChg chg="add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7" creationId="{E71BA5CD-E941-454F-B4F5-BBA77D9370EA}"/>
          </ac:inkMkLst>
        </pc:inkChg>
        <pc:inkChg chg="add">
          <ac:chgData name="Viet Anh Nguyen" userId="b95f61ff061388d5" providerId="LiveId" clId="{365AB353-4AB0-48AF-A7AE-D4BD8981FA8C}" dt="2022-03-09T09:36:15.403" v="4481"/>
          <ac:inkMkLst>
            <pc:docMk/>
            <pc:sldMk cId="1531606131" sldId="355"/>
            <ac:inkMk id="128" creationId="{AF6EB39C-0A82-499B-AC7F-10291E2AA643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29" creationId="{1F3B8FC9-2533-4499-B416-2BFB5335544D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0" creationId="{41D063E4-D552-4C85-AC4B-F0E83D081E09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1" creationId="{F13F8673-2BD7-44E8-8C01-367DD3D8956E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2" creationId="{62130EDD-2609-4643-8650-7966A109A6C7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3" creationId="{1B6EC278-01EF-437B-A4EF-BEFF49258B21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4" creationId="{56EDDE60-DF17-4979-83A7-6482C2D50178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5" creationId="{CF91BB0A-922B-459F-B708-24CEB86776B2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6" creationId="{A27D7350-7067-4E65-B7F0-09C22FB8629A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7" creationId="{B689FD65-A18A-446E-9D4A-DCC714FBF03B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8" creationId="{D49FBC0A-30C0-4256-B58F-F999E595124F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39" creationId="{01569E90-E132-43EA-B0DB-FE8B8C00491A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0" creationId="{B59C307F-333A-45E8-87C6-4FDE72A0ED66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1" creationId="{A059F734-3DAD-47CD-8872-8ACAEAFD0A57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2" creationId="{A48B9985-6719-46E9-9837-5586D5832239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3" creationId="{8D967CF2-1225-4873-B87D-8E01E3FB478E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4" creationId="{851F6812-5406-4E27-9111-43970DD2D149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5" creationId="{F76304F1-25DF-4A1A-9690-511368876B38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6" creationId="{FDE661FA-0A6F-40FA-8A6C-20E4D2BEAA9C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7" creationId="{17AFE18E-2143-43DF-B5AD-039B748E4ED9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8" creationId="{4BEDDCCD-D39E-4DE3-84F4-662820273463}"/>
          </ac:inkMkLst>
        </pc:inkChg>
        <pc:inkChg chg="add del">
          <ac:chgData name="Viet Anh Nguyen" userId="b95f61ff061388d5" providerId="LiveId" clId="{365AB353-4AB0-48AF-A7AE-D4BD8981FA8C}" dt="2022-03-09T09:36:21.256" v="4501"/>
          <ac:inkMkLst>
            <pc:docMk/>
            <pc:sldMk cId="1531606131" sldId="355"/>
            <ac:inkMk id="149" creationId="{A7FA6341-E593-4300-9FAA-BA6165F49E63}"/>
          </ac:inkMkLst>
        </pc:inkChg>
        <pc:inkChg chg="add del">
          <ac:chgData name="Viet Anh Nguyen" userId="b95f61ff061388d5" providerId="LiveId" clId="{365AB353-4AB0-48AF-A7AE-D4BD8981FA8C}" dt="2022-03-09T09:36:24.287" v="4507"/>
          <ac:inkMkLst>
            <pc:docMk/>
            <pc:sldMk cId="1531606131" sldId="355"/>
            <ac:inkMk id="150" creationId="{16BCC3B0-0593-4253-9A03-50B2CF31BC48}"/>
          </ac:inkMkLst>
        </pc:inkChg>
        <pc:inkChg chg="add del">
          <ac:chgData name="Viet Anh Nguyen" userId="b95f61ff061388d5" providerId="LiveId" clId="{365AB353-4AB0-48AF-A7AE-D4BD8981FA8C}" dt="2022-03-09T09:36:24.287" v="4507"/>
          <ac:inkMkLst>
            <pc:docMk/>
            <pc:sldMk cId="1531606131" sldId="355"/>
            <ac:inkMk id="151" creationId="{534313BC-A240-45CF-9E1E-A1B228A371A1}"/>
          </ac:inkMkLst>
        </pc:inkChg>
        <pc:inkChg chg="add del">
          <ac:chgData name="Viet Anh Nguyen" userId="b95f61ff061388d5" providerId="LiveId" clId="{365AB353-4AB0-48AF-A7AE-D4BD8981FA8C}" dt="2022-03-09T09:36:24.287" v="4507"/>
          <ac:inkMkLst>
            <pc:docMk/>
            <pc:sldMk cId="1531606131" sldId="355"/>
            <ac:inkMk id="152" creationId="{FF739828-F4BE-4AF2-B8BC-CCE6B69B81BF}"/>
          </ac:inkMkLst>
        </pc:inkChg>
        <pc:inkChg chg="add del">
          <ac:chgData name="Viet Anh Nguyen" userId="b95f61ff061388d5" providerId="LiveId" clId="{365AB353-4AB0-48AF-A7AE-D4BD8981FA8C}" dt="2022-03-09T09:36:24.287" v="4507"/>
          <ac:inkMkLst>
            <pc:docMk/>
            <pc:sldMk cId="1531606131" sldId="355"/>
            <ac:inkMk id="153" creationId="{303C7ABE-3036-470E-BD74-3D3F1D80F5A5}"/>
          </ac:inkMkLst>
        </pc:inkChg>
        <pc:inkChg chg="add del">
          <ac:chgData name="Viet Anh Nguyen" userId="b95f61ff061388d5" providerId="LiveId" clId="{365AB353-4AB0-48AF-A7AE-D4BD8981FA8C}" dt="2022-03-09T09:36:24.287" v="4507"/>
          <ac:inkMkLst>
            <pc:docMk/>
            <pc:sldMk cId="1531606131" sldId="355"/>
            <ac:inkMk id="154" creationId="{F7E97258-912A-449B-80F6-FEC0F2BD2368}"/>
          </ac:inkMkLst>
        </pc:inkChg>
        <pc:inkChg chg="add del">
          <ac:chgData name="Viet Anh Nguyen" userId="b95f61ff061388d5" providerId="LiveId" clId="{365AB353-4AB0-48AF-A7AE-D4BD8981FA8C}" dt="2022-03-09T09:36:24.287" v="4507"/>
          <ac:inkMkLst>
            <pc:docMk/>
            <pc:sldMk cId="1531606131" sldId="355"/>
            <ac:inkMk id="155" creationId="{7B47B653-98C2-4FC9-89B5-C9A793025056}"/>
          </ac:inkMkLst>
        </pc:inkChg>
        <pc:inkChg chg="add mod">
          <ac:chgData name="Viet Anh Nguyen" userId="b95f61ff061388d5" providerId="LiveId" clId="{365AB353-4AB0-48AF-A7AE-D4BD8981FA8C}" dt="2022-03-09T09:36:30.226" v="4518"/>
          <ac:inkMkLst>
            <pc:docMk/>
            <pc:sldMk cId="1531606131" sldId="355"/>
            <ac:inkMk id="156" creationId="{45A575ED-CF96-480C-B571-BCBA00533396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57" creationId="{37D44F22-EFFF-4CB8-9BF7-7B41CA4D5F65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58" creationId="{1F472E49-6D51-4642-BB77-4E1007DE2FC1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59" creationId="{1C2C6262-6B55-4982-BB7D-CA69F5CCDF34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60" creationId="{C1C5E189-645A-45A9-8913-E766C773BAF3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61" creationId="{4D8D5878-D600-484C-9C30-BAE98D19515A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62" creationId="{7A8C8534-6EC2-4E26-97B9-B5FC68364E90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63" creationId="{538CA8BB-223A-4625-ACC6-915E1FF9B426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64" creationId="{5F2E9C06-F085-4E54-AC8E-E881F754C508}"/>
          </ac:inkMkLst>
        </pc:inkChg>
        <pc:inkChg chg="add del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65" creationId="{A7AFC142-3228-470A-8849-A73F79F7AF71}"/>
          </ac:inkMkLst>
        </pc:inkChg>
        <pc:inkChg chg="add">
          <ac:chgData name="Viet Anh Nguyen" userId="b95f61ff061388d5" providerId="LiveId" clId="{365AB353-4AB0-48AF-A7AE-D4BD8981FA8C}" dt="2022-03-09T09:36:27.305" v="4517"/>
          <ac:inkMkLst>
            <pc:docMk/>
            <pc:sldMk cId="1531606131" sldId="355"/>
            <ac:inkMk id="166" creationId="{CCD7DD2E-7D55-490F-B558-755ABA48DCD8}"/>
          </ac:inkMkLst>
        </pc:inkChg>
        <pc:inkChg chg="add">
          <ac:chgData name="Viet Anh Nguyen" userId="b95f61ff061388d5" providerId="LiveId" clId="{365AB353-4AB0-48AF-A7AE-D4BD8981FA8C}" dt="2022-03-09T09:36:33.218" v="4519" actId="9405"/>
          <ac:inkMkLst>
            <pc:docMk/>
            <pc:sldMk cId="1531606131" sldId="355"/>
            <ac:inkMk id="167" creationId="{EB7F71A1-2CC7-40B2-A168-04B09CCFC3B8}"/>
          </ac:inkMkLst>
        </pc:inkChg>
        <pc:inkChg chg="add del">
          <ac:chgData name="Viet Anh Nguyen" userId="b95f61ff061388d5" providerId="LiveId" clId="{365AB353-4AB0-48AF-A7AE-D4BD8981FA8C}" dt="2022-03-09T09:36:35.978" v="4524"/>
          <ac:inkMkLst>
            <pc:docMk/>
            <pc:sldMk cId="1531606131" sldId="355"/>
            <ac:inkMk id="168" creationId="{DBE98F20-34FD-46C0-BE9B-4688EF09FA70}"/>
          </ac:inkMkLst>
        </pc:inkChg>
        <pc:inkChg chg="add del">
          <ac:chgData name="Viet Anh Nguyen" userId="b95f61ff061388d5" providerId="LiveId" clId="{365AB353-4AB0-48AF-A7AE-D4BD8981FA8C}" dt="2022-03-09T09:36:35.978" v="4524"/>
          <ac:inkMkLst>
            <pc:docMk/>
            <pc:sldMk cId="1531606131" sldId="355"/>
            <ac:inkMk id="169" creationId="{D5731C27-B717-4C81-9B3F-61D6DA74B401}"/>
          </ac:inkMkLst>
        </pc:inkChg>
        <pc:inkChg chg="add del">
          <ac:chgData name="Viet Anh Nguyen" userId="b95f61ff061388d5" providerId="LiveId" clId="{365AB353-4AB0-48AF-A7AE-D4BD8981FA8C}" dt="2022-03-09T09:36:35.978" v="4524"/>
          <ac:inkMkLst>
            <pc:docMk/>
            <pc:sldMk cId="1531606131" sldId="355"/>
            <ac:inkMk id="170" creationId="{754531B1-AB2A-4A4B-8863-8A1CA45A3F8D}"/>
          </ac:inkMkLst>
        </pc:inkChg>
        <pc:inkChg chg="add del">
          <ac:chgData name="Viet Anh Nguyen" userId="b95f61ff061388d5" providerId="LiveId" clId="{365AB353-4AB0-48AF-A7AE-D4BD8981FA8C}" dt="2022-03-09T09:36:35.978" v="4524"/>
          <ac:inkMkLst>
            <pc:docMk/>
            <pc:sldMk cId="1531606131" sldId="355"/>
            <ac:inkMk id="171" creationId="{F9075D43-AE0E-4395-9459-82AD2B282325}"/>
          </ac:inkMkLst>
        </pc:inkChg>
        <pc:inkChg chg="add">
          <ac:chgData name="Viet Anh Nguyen" userId="b95f61ff061388d5" providerId="LiveId" clId="{365AB353-4AB0-48AF-A7AE-D4BD8981FA8C}" dt="2022-03-09T09:36:35.978" v="4524"/>
          <ac:inkMkLst>
            <pc:docMk/>
            <pc:sldMk cId="1531606131" sldId="355"/>
            <ac:inkMk id="172" creationId="{3D859E6E-0C46-4612-8E49-920768A16425}"/>
          </ac:inkMkLst>
        </pc:inkChg>
        <pc:inkChg chg="add del">
          <ac:chgData name="Viet Anh Nguyen" userId="b95f61ff061388d5" providerId="LiveId" clId="{365AB353-4AB0-48AF-A7AE-D4BD8981FA8C}" dt="2022-03-09T09:36:37.563" v="4531"/>
          <ac:inkMkLst>
            <pc:docMk/>
            <pc:sldMk cId="1531606131" sldId="355"/>
            <ac:inkMk id="173" creationId="{C45E9DFE-393F-44FE-B9A6-086438F4FACB}"/>
          </ac:inkMkLst>
        </pc:inkChg>
        <pc:inkChg chg="add del">
          <ac:chgData name="Viet Anh Nguyen" userId="b95f61ff061388d5" providerId="LiveId" clId="{365AB353-4AB0-48AF-A7AE-D4BD8981FA8C}" dt="2022-03-09T09:36:37.563" v="4531"/>
          <ac:inkMkLst>
            <pc:docMk/>
            <pc:sldMk cId="1531606131" sldId="355"/>
            <ac:inkMk id="174" creationId="{CCA0C064-4DBA-4BEC-B237-6D5833E67D4B}"/>
          </ac:inkMkLst>
        </pc:inkChg>
        <pc:inkChg chg="add del">
          <ac:chgData name="Viet Anh Nguyen" userId="b95f61ff061388d5" providerId="LiveId" clId="{365AB353-4AB0-48AF-A7AE-D4BD8981FA8C}" dt="2022-03-09T09:36:37.563" v="4531"/>
          <ac:inkMkLst>
            <pc:docMk/>
            <pc:sldMk cId="1531606131" sldId="355"/>
            <ac:inkMk id="175" creationId="{EE8DCBDF-0AAC-4DAB-802D-8105DA97F052}"/>
          </ac:inkMkLst>
        </pc:inkChg>
        <pc:inkChg chg="add del">
          <ac:chgData name="Viet Anh Nguyen" userId="b95f61ff061388d5" providerId="LiveId" clId="{365AB353-4AB0-48AF-A7AE-D4BD8981FA8C}" dt="2022-03-09T09:36:37.563" v="4531"/>
          <ac:inkMkLst>
            <pc:docMk/>
            <pc:sldMk cId="1531606131" sldId="355"/>
            <ac:inkMk id="176" creationId="{0DEF5BFD-F357-4644-AC40-04D3C7A3FBA0}"/>
          </ac:inkMkLst>
        </pc:inkChg>
        <pc:inkChg chg="add del">
          <ac:chgData name="Viet Anh Nguyen" userId="b95f61ff061388d5" providerId="LiveId" clId="{365AB353-4AB0-48AF-A7AE-D4BD8981FA8C}" dt="2022-03-09T09:36:37.563" v="4531"/>
          <ac:inkMkLst>
            <pc:docMk/>
            <pc:sldMk cId="1531606131" sldId="355"/>
            <ac:inkMk id="177" creationId="{F8803B6B-ACE4-4989-90DF-DE4FE90325EB}"/>
          </ac:inkMkLst>
        </pc:inkChg>
        <pc:inkChg chg="add del">
          <ac:chgData name="Viet Anh Nguyen" userId="b95f61ff061388d5" providerId="LiveId" clId="{365AB353-4AB0-48AF-A7AE-D4BD8981FA8C}" dt="2022-03-09T09:36:37.563" v="4531"/>
          <ac:inkMkLst>
            <pc:docMk/>
            <pc:sldMk cId="1531606131" sldId="355"/>
            <ac:inkMk id="178" creationId="{571E13B8-323F-4B81-A7CE-499588BAE076}"/>
          </ac:inkMkLst>
        </pc:inkChg>
        <pc:inkChg chg="add">
          <ac:chgData name="Viet Anh Nguyen" userId="b95f61ff061388d5" providerId="LiveId" clId="{365AB353-4AB0-48AF-A7AE-D4BD8981FA8C}" dt="2022-03-09T09:36:37.563" v="4531"/>
          <ac:inkMkLst>
            <pc:docMk/>
            <pc:sldMk cId="1531606131" sldId="355"/>
            <ac:inkMk id="179" creationId="{BF4B2EA0-E3F1-40BE-862D-6B6FB31BD609}"/>
          </ac:inkMkLst>
        </pc:inkChg>
        <pc:inkChg chg="add del">
          <ac:chgData name="Viet Anh Nguyen" userId="b95f61ff061388d5" providerId="LiveId" clId="{365AB353-4AB0-48AF-A7AE-D4BD8981FA8C}" dt="2022-03-09T09:36:39.654" v="4536"/>
          <ac:inkMkLst>
            <pc:docMk/>
            <pc:sldMk cId="1531606131" sldId="355"/>
            <ac:inkMk id="180" creationId="{0E6E61E1-CE97-4C45-9D78-2880F1ED2094}"/>
          </ac:inkMkLst>
        </pc:inkChg>
        <pc:inkChg chg="add del">
          <ac:chgData name="Viet Anh Nguyen" userId="b95f61ff061388d5" providerId="LiveId" clId="{365AB353-4AB0-48AF-A7AE-D4BD8981FA8C}" dt="2022-03-09T09:36:39.654" v="4536"/>
          <ac:inkMkLst>
            <pc:docMk/>
            <pc:sldMk cId="1531606131" sldId="355"/>
            <ac:inkMk id="181" creationId="{E15240D0-707D-44B5-A71F-25CF6E57DC45}"/>
          </ac:inkMkLst>
        </pc:inkChg>
        <pc:inkChg chg="add del">
          <ac:chgData name="Viet Anh Nguyen" userId="b95f61ff061388d5" providerId="LiveId" clId="{365AB353-4AB0-48AF-A7AE-D4BD8981FA8C}" dt="2022-03-09T09:36:39.654" v="4536"/>
          <ac:inkMkLst>
            <pc:docMk/>
            <pc:sldMk cId="1531606131" sldId="355"/>
            <ac:inkMk id="182" creationId="{C3807A92-4056-45EC-BAC8-3E00FCB77CB9}"/>
          </ac:inkMkLst>
        </pc:inkChg>
        <pc:inkChg chg="add del">
          <ac:chgData name="Viet Anh Nguyen" userId="b95f61ff061388d5" providerId="LiveId" clId="{365AB353-4AB0-48AF-A7AE-D4BD8981FA8C}" dt="2022-03-09T09:36:39.654" v="4536"/>
          <ac:inkMkLst>
            <pc:docMk/>
            <pc:sldMk cId="1531606131" sldId="355"/>
            <ac:inkMk id="183" creationId="{65CB0370-0159-44CE-9BBE-33B857FA0367}"/>
          </ac:inkMkLst>
        </pc:inkChg>
        <pc:inkChg chg="add">
          <ac:chgData name="Viet Anh Nguyen" userId="b95f61ff061388d5" providerId="LiveId" clId="{365AB353-4AB0-48AF-A7AE-D4BD8981FA8C}" dt="2022-03-09T09:36:39.654" v="4536"/>
          <ac:inkMkLst>
            <pc:docMk/>
            <pc:sldMk cId="1531606131" sldId="355"/>
            <ac:inkMk id="184" creationId="{AD4984CA-0E5B-4503-B9D5-0BA923E9EE5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28:47.6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278 675 1247 0,'0'0'329'0,"0"0"-142"0,0 0-61 16,0 0 67-16,0 0 19 15,0 0-53-15,-46-42-49 16,43 29 28-16,-3 5 7 15,2-1-27-15,4 8-7 16,0-2 7-16,0 3-47 16,0 0-19-16,0 0 6 15,-3 0-29-15,0 11-4 16,-6 30-8-16,-5 24-2 16,-3 23 19-16,-3 21-20 15,-2 9-5-15,2 8 18 16,0-1-6-16,5-2 15 15,-2-11-21-15,4-12-9 0,1-13 16 16,1-21-21 0,5-15-1-16,-2-20 3 0,2-9 3 15,6-13 14-15,-3-9-15 16,3 0-4-16,0-9 19 16,0-32-20-16,26-22-12 15,10-16 0-15,13-15-10 16,10 0 16-16,14-1-29 15,8 7 2-15,11 3 32 16,10 3-38-16,3 4 14 16,0 13 10-16,-14 9 15 15,-12 15 3-15,-22 15-3 16,-20 11 0-16,-20 12 6 16,-17 3 0-16,0 0 4 15,-17 24 20-15,-29 17-3 0,-19 14 44 16,-11 8-53-16,-9-2-17 15,0 2 46-15,6-9-46 16,8-2 11-16,8-8-3 16,15-6-8-16,11-3 33 15,11-7-34-15,13-7 0 16,10 4-12-16,3-2 21 16,0 1-9-16,13 2 0 15,13-3 1-15,11 5-4 16,5-3 3-16,7 0 0 15,7 2 13-15,2 3-13 16,-2-5-2-16,3 2 2 0,-7-2 0 16,-2-3 6-16,-11-4-6 15,-13-4 0-15,-6-5-13 16,-11-2 13-16,-6-6-48 16,2 2-56-16,-5-3-32 15,3 0-116-15,3-16-435 16,0-11-645-16</inkml:trace>
  <inkml:trace contextRef="#ctx0" brushRef="#br0" timeOffset="224">1139 1396 2254 0,'0'0'587'0,"0"0"-490"0,0 0-37 15,0 0 123-15,0 0-56 16,0 169-85-16,8-117-8 16,-5 1-34-16,3 0 0 15,0-6-21-15,1-5-9 16,6-10-110-16,0-15-179 16,-1-10-248-16,2-7-301 0</inkml:trace>
  <inkml:trace contextRef="#ctx0" brushRef="#br0" timeOffset="363">1113 1215 2053 0,'0'0'468'16,"0"0"-334"-16,0 0-106 16,0 0-28-16,0 0-128 15,0 0-453-15,0 0-1293 0</inkml:trace>
  <inkml:trace contextRef="#ctx0" brushRef="#br0" timeOffset="1177">1453 1597 1714 0,'0'0'278'16,"0"0"-208"-16,0 0-42 0,0 0 139 15,0 0-40-15,184-12-23 16,-121-16-53-16,-1-6-34 16,-11-4 7-16,-8-1-22 15,-20 4-1-15,-13 3 0 16,-10 6-1-16,-6 2 139 16,-30 9 44-16,-10 9-75 15,-10 6 12-15,-3 0-27 16,4 29 14-16,5 13-33 15,8 8-43-15,16 13 1 0,12 2-32 16,14 4-11 0,0 0 11-16,23-4-12 0,19-13-7 15,15-12-50-15,8-15-27 16,3-22 29-16,5-3-73 16,2-29-14-16,-6-25 69 15,-9-4 15-15,-9-5 58 16,-11 9 12-16,-11 8 27 15,-13 14 91-15,-5 17-24 16,-5 15 15-16,0 0-22 16,-3 11-57-16,5 23 11 15,-5 3-26-15,3 2-5 16,-3-7-10-16,0-6-10 16,1-7-16-16,-4-7-17 15,3-10-14-15,-3-2 48 0,4 0-15 16,-1 0 22-16,10-20-7 15,2-13-1-15,13-5-2 16,4-3 3-16,7 6-4 16,1 11 4-16,-1 14 9 15,-7 10 0-15,-2 21 34 16,-10 27-33-16,-11 7 13 16,-6 2-7-16,-3-8 1 15,0-13 7-15,0-15-15 16,0-13 0-16,0-8 19 15,0 0 5-15,0-29-24 16,-3-15-15-16,3-10 1 16,0-4 8-16,3 2 6 15,25 6 0-15,0 11 23 16,9 13-13-16,2 14 37 0,-1 12 20 16,2 0-13-16,-4 33 43 15,1 17-53-15,-8 9-32 16,1 6 40-16,-4-4-40 15,0-10-12-15,-7-10-20 16,1-16-61-16,-14-22-103 16,-3-3-372-16,-3 0-278 0</inkml:trace>
  <inkml:trace contextRef="#ctx0" brushRef="#br0" timeOffset="1420">1584 1157 2234 0,'0'0'341'0,"0"0"-274"16,0 0 39-16,0 0 88 15,76-173-103-15,-27 131-27 16,1 13-55-16,-5 13-9 15,-8 14-16-15,-11 2-90 16,-1 24-133-16,-5 6-321 16,-6-7-223-16</inkml:trace>
  <inkml:trace contextRef="#ctx0" brushRef="#br0" timeOffset="1587">2144 631 1763 0,'0'0'570'0,"0"0"-392"15,0 0 56-15,0 0 32 16,171-101-132-16,-109 92-84 16,0 9-4-16,0 0-46 15,-16 33-4-15,-20 21-67 16,-26 54-135-16,0-13-251 16,-26-11-361-16</inkml:trace>
  <inkml:trace contextRef="#ctx0" brushRef="#br0" timeOffset="3709">5575 2437 3099 0,'0'0'0'0,"0"0"0"16,0 0-221-16,0 0-462 0</inkml:trace>
  <inkml:trace contextRef="#ctx0" brushRef="#br0" timeOffset="2255">4717 1264 2284 0,'0'0'322'0,"0"0"-260"16,0 0-51-16,0 0 139 15,0 0 9-15,0 0-95 16,-51-153-40-16,14 134 3 16,-8 15 45-16,-12 4-15 15,-5 10-36-15,-9 36 37 16,5 18-46-16,7 12 22 16,17 13-7-16,16-1-26 15,18 1 15-15,8-7-16 16,17-13-15-16,25-17-6 15,18-18-70-15,5-21-34 0,3-13-30 16,5-14-65 0,-4-39 13-16,-10-18 51 0,-11-17 71 15,-5-42 81-15,-13-44 4 16,-7-38 79-16,-11 14 69 16,-4 42-4-16,-8 62 48 15,0 46-13-15,0 10-28 16,0 9 9-16,0 10-37 15,-3 19-15-15,-5 13-34 16,-1 47-62-16,3 57 31 16,6 48-5-16,0 47-26 15,9 9 25-15,14-37-37 16,-6-44-3-16,-5-54 2 0,-5-19-25 16,5-2 3-1,-1-10-83-15,-2-9-46 0,-9-46-44 16,0 0-287-16,0-30-225 15</inkml:trace>
  <inkml:trace contextRef="#ctx0" brushRef="#br0" timeOffset="2476">4295 975 489 0,'0'0'1978'0,"0"0"-1656"15,0 0-255-15,0 0 0 16,0 0 131-16,0 0-99 16,203 20-75-16,-98-20 15 0,9 0-32 15,2 0 14-15,-9 0-21 16,-11 11-18-16,1 10-99 16,-24 4-384-16,-21-5-520 0</inkml:trace>
  <inkml:trace contextRef="#ctx0" brushRef="#br0" timeOffset="2666">5272 1423 2011 0,'0'0'577'0,"0"0"-450"16,0 0-11-16,0 0 102 15,0 0-81-15,0 176-97 16,3-145-40-16,3-11-28 15,-3-8-70-15,-3-12-250 16,0-4-352-16,0-20-1242 0</inkml:trace>
  <inkml:trace contextRef="#ctx0" brushRef="#br0" timeOffset="2802">5281 1182 2126 0,'0'0'509'15,"0"0"-357"-15,0 0-152 16,0 0-28-16,0 0-83 0,0 0-454 16,0 0-883-16</inkml:trace>
  <inkml:trace contextRef="#ctx0" brushRef="#br0" timeOffset="3534">5513 1418 1480 0,'3'30'339'15,"-3"9"-121"-15,0 0 27 16,0 0 3-16,0-13-122 16,0-8-83-16,0-12-35 15,0-6 2-15,0 0 44 16,0-33-54-16,0-11-6 16,11-13 0-16,1-4 6 15,12-1-1-15,-1 3 0 16,6 12 2-16,-3 14 39 0,1 13 29 15,-4 17 40-15,-4 3 10 16,4 19-14-16,0 21-13 16,-3 13-34-16,6 5-28 15,2 5-2-15,6-5-28 16,2 1 0-16,-1-11-11 16,2-12-65-16,-1-15-17 15,-4-16-46-15,4-5-53 16,4-33 25-16,2-25-20 15,7-20 41-15,7-16-18 16,3-11-9-16,4-7 94 16,2-4 53-16,3-2 26 0,-5 4 31 15,-4 8 191-15,-17 15-15 16,-13 14 52-16,-18 18-7 16,-11 19-29-16,-8 15-46 15,-30 19-55-15,-12 6-15 16,-1 18-43-16,-3 29 1 15,6 18-20-15,5 14-36 16,13 10 19-16,7 11-28 16,11 6 2-16,4 3-2 15,5 0 0-15,3 0-27 16,0-9-15-16,0-11-35 16,0-22 29-16,3-20-21 15,17-23-6-15,3-24 48 0,7 0 6 16,10-30 20-1,2-17 1-15,7-10 0 0,7 0 1 16,6 3-1-16,4 14 0 16,2 16 39-16,-6 21-6 15,-9 3 9-15,-15 38 7 16,-7 24 7-16,-19 12 34 16,-5 8-48-16,-3-5-33 15,-4-10 29-15,6-14-38 16,1-16-20-16,8-20-35 15,5-15-68-15,0-7 0 16,-3-28-378-16,-14-3-612 0</inkml:trace>
  <inkml:trace contextRef="#ctx0" brushRef="#br0" timeOffset="4818">8813 1236 1577 0,'0'0'302'0,"0"0"-137"16,0 0-3-16,0 0 36 15,0 0 36-15,-6-172-36 16,-20 142-74-16,-7 10-58 15,-13 12 22-15,-10 8-32 16,-6 21 2-16,-7 40 2 16,4 21 13-16,9 15 5 15,13 11-58-15,18 2-8 0,22-13-2 16,3-11-9 0,28-19-2-16,29-23-30 0,14-23-33 15,8-21-9-15,6-6-58 16,-6-41 16-16,-14-12 69 15,-13-7 46-15,-16 1 1 16,-16 1 63-16,-9 15 31 16,-11 13 32-16,0 13-7 15,0 11-17-15,-11 12-26 16,-6 0-38-16,2 38-2 16,5 24-37-16,4 23 11 15,6 21-7-15,0 39-3 16,19-10-1-16,13 10 0 15,2-1 2-15,-12-23 7 0,1 9-9 16,-9-16 0-16,-14-13 3 16,0-22-3-16,-8-17 0 15,-21-19-6-15,-7-15 16 16,-7-16-10-16,1-12 0 16,-4-6-19-16,7-39 19 15,10-21-41-15,12-23 5 16,17-17-22-16,3-16-32 15,43-10 43-15,19-4-38 16,11-2-8-16,9 5 38 16,-3 10 5-16,-3 10 40 15,-8 14 10-15,-14 16 12 16,-15 15 78-16,-13 22-26 0,-9 15 2 16,-14 17 36-1,-2 14-41-15,-1 0-22 0,-3 26-21 16,0 23-7-16,0 20 40 15,0 11-51-15,0 5 1 16,0-1-22-16,0-8-24 16,0-14-79-16,4-24-153 15,12-21-377-15,-1-17-261 0</inkml:trace>
  <inkml:trace contextRef="#ctx0" brushRef="#br0" timeOffset="4954">9481 1037 1868 0,'0'0'533'0,"0"0"-322"16,0 0-42-16,0 0 17 0,0 0-186 15,0 0-33-15,0 0-425 16,49 23-314-16</inkml:trace>
  <inkml:trace contextRef="#ctx0" brushRef="#br0" timeOffset="5351">10042 1423 2176 0,'0'0'539'16,"0"0"-474"-16,0 0 30 0,0 0 117 15,-170-61-37-15,116 61-49 16,3 8-95-16,1 30-13 15,10 12 29-15,14 12-34 16,17 3-4-16,9 1-9 16,3-5-18-16,37-11 6 15,11-18-100-15,12-20-80 16,5-12-31-16,-3-14-7 16,-8-28 89-16,-12-7 120 15,-14-1 21-15,-16 14 159 16,-8 9 76-16,-7 15-6 15,0 12-29-15,0 0-101 16,0 21-31-16,-7 22 26 16,1 8-43-16,6-1-10 15,0-4-41-15,0-6-18 0,13-12-51 16,4-9-62-16,-2-19-92 16,-1-9-257-16,-8-17-312 0</inkml:trace>
  <inkml:trace contextRef="#ctx0" brushRef="#br0" timeOffset="5552">9937 463 2426 0,'0'0'376'15,"0"0"-250"-15,0 0-75 16,0 0 118-16,176-13-33 0,-127 49-82 15,-16 15-47-15,-13 20-7 16,-26 48-158-16,-34-12-384 16,-13-13-1045-16</inkml:trace>
  <inkml:trace contextRef="#ctx0" brushRef="#br0" timeOffset="8031">11541 608 1722 0,'0'0'539'0,"0"0"-416"16,0 0 46-16,0 0 29 16,0 0-63-16,0 0-40 15,0 0-32-15,-26 216-17 16,18-115 17-16,2 5-37 16,0 7 4-16,-1-2-18 15,0 4-5-15,-2-6 2 16,2-10-9-16,4-9-28 15,3-19 17-15,0-24-22 16,0-24-7-16,3-20 13 16,27-3-18-16,5-33 33 0,15-23-25 15,5-16-29-15,4-10 9 16,3-6 6-16,4-6 11 16,7-5 7-16,1-5 3 15,11-1 21-15,5-2-3 16,-2 4 6-16,-9 3 6 15,-14 15 0-15,-16 11 0 16,-27 11 29-16,-16 13 11 16,-6 14 97-16,-15 5-9 15,-24 16-48-15,-11 11 12 0,-5 4-29 16,-7 19 1-16,-4 31-15 16,7 15-14-16,11 17 7 15,8 13-42-15,10 7-1 16,18 4 1-16,4 1 1 15,8-4 4-15,0 0-5 16,0-5-22-16,8-8 11 16,7-10-44-16,-2-13-6 15,4-13 44-15,-5-16-35 16,2-13 8-16,-3-16 19 16,-2-9-34-16,4-9 58 15,7-30-16-15,-2-14 7 16,13-10 8-16,1-4 4 0,4-4-2 15,4 10 4 1,-1 8-2-16,-3 17 17 0,-7 14-8 16,-6 20 10-16,-6 2 24 15,-4 27-15-15,0 19 21 16,0 17-35-16,-1 4-16 16,5 7 8-16,6-10-8 15,7-3-14-15,5-17-13 16,12-17-36-16,2-20 0 15,10-7-67-15,-1-20 3 16,1-28 61-16,-6-7 22 16,-10-1 28-16,-14 8 16 15,-16 13 27-15,-7 16 107 16,-6 12 35-16,0 7-55 16,0 7-51-16,-3 27-56 0,-6 14 10 15,-1 1-11-15,10 2 3 16,0-10-18-16,3-9 6 15,27-10-38-15,5-18 35 16,7-4-67-16,9-11 8 16,-3-35 17-16,-2-8 8 15,-4-11 39-15,-5 0 1 16,-11 9 0-16,-10 9 56 16,-10 20 16-16,-6 13 39 15,0 14-3-15,0 0-74 16,0 35 5-16,-3 15-39 15,-6 12 2-15,5 0 7 0,4-3-9 16,0-11-9-16,7-13-1 16,22-12-32-16,7-16 12 15,7-7-18-15,0 0-21 16,-1-30 41-16,-6-4-13 16,-4-1 19-16,-9-1 21 15,-6 7 1-15,-14 9 38 16,-3 5 5-16,0 6 14 15,0 9 33-15,0 0-39 16,0 0-29-16,0 21-22 16,0 14 8-16,0 10-2 15,0-3-6-15,23-5-33 16,10-5 18-16,10-11-18 0,2-11-40 16,4-10-11-16,-2 0-3 15,-5-23 54-15,-10-8-21 16,-1-7 30-16,-12-6 24 15,-6 2 11-15,-10 1 32 16,-3 6 75-16,0 5-11 16,0 6 17-16,0 11-72 15,0 3-14-15,-3 4 40 16,0 6-36-16,-1 0-32 16,-6 16-10-16,1 21 2 15,-2 17 11-15,2 11-13 16,0 8 0-16,1 9 5 15,8 7-4-15,-3 8-1 16,3 3 1-16,0 3-1 16,0 4 14-16,0-2-4 0,17 2-10 15,0-19 41-15,-8-11-40 16,-9-12 7-16,0-19-2 16,-9-7 0-16,-28-7 18 15,-8-15-24-15,-9-1 0 16,0-10 6-16,-5-6-5 15,-1 0 4-15,9-17-5 16,4-25-4-16,18-15-5 16,23-10-23-16,6-16-23 15,32-6 13-15,36-3-20 16,28 0-2-16,14-7-25 16,18 5-12-16,10-2 26 15,-1-2-27-15,1 4 22 0,-13 3 33 16,-21 5 17-1,-18 10 30-15,-30 7 22 0,-27 15 53 16,-26 6 70-16,-3 10-43 16,-20 5-14-16,-26 7-23 15,-10 8-26-15,-2 12 24 16,-4 6 3-16,3 3-15 16,9 33-6-16,15 10-38 15,8 13-1-15,17 6-6 16,10 3-5-16,0-4-1 15,37-1 6-15,8-11-31 16,12-6-2-16,8-20-51 0,6-12 3 16,5-14-26-1,6 0-38-15,-4-38 30 0,1-19-23 16,-11-14 14-16,-12-13 69 16,-13-22 26-16,-14-34 29 15,-13 7 6-15,-10-7 38 16,-6 2 78-16,0 40 16 15,-6 7-17-15,-10 32 44 16,3 26-50-16,3 31-11 16,4 2-56-16,0 54-47 15,3 28 34-15,3 48-29 16,0 1-6-16,0 12 19 16,0 0-19-16,0-18 0 15,9 9-1-15,4-10-31 0,10-13-7 16,6-21-66-16,7-29 11 15,7-43-246-15,-11-18-399 16,-12 0-193-16</inkml:trace>
  <inkml:trace contextRef="#ctx0" brushRef="#br0" timeOffset="8190">15028 1349 2326 0,'0'0'561'16,"0"0"-488"-16,0 0 27 15,0 0 123-15,170-29-123 16,-85 17-76-16,0 3-24 16,0-2-85-16,0-10-89 15,-23 1-439-15,-22-1-439 0</inkml:trace>
  <inkml:trace contextRef="#ctx0" brushRef="#br0" timeOffset="8422">14337 913 2326 0,'0'0'339'16,"0"0"-305"-16,0 0 17 16,0 0 185-16,0 0-90 15,206-173-45-15,-154 155-71 0,-7 9-20 16,-8 9 14-16,-17 0-24 15,-10 0-94-15,-10 20-177 16,0 1-233-16,-13-6-156 16,-4-9-1040-16</inkml:trace>
  <inkml:trace contextRef="#ctx0" brushRef="#br0" timeOffset="8534">14671 509 175 0,'0'0'1963'0,"0"0"-1397"0,71-183-377 16,-25 108 13-16,7 6-101 15,3 11-101-15,15 2-71 16,-14 15-445-16,-15 14-641 0</inkml:trace>
  <inkml:trace contextRef="#ctx0" brushRef="#br0" timeOffset="9099">11518 1079 1994 0,'0'0'558'0,"0"0"-476"16,0 0-11-16,187-48-38 16,-73 23-33-16,-7-3-452 0</inkml:trace>
  <inkml:trace contextRef="#ctx0" brushRef="#br0" timeOffset="10847">753 3653 1340 0,'0'0'301'0,"0"0"-141"15,0 0-25-15,0 0 17 16,0 0 28-16,0 0-63 16,-65-108-10-16,32 96-27 15,-4 12-36-15,-8 0 6 16,-7 20-2-16,-4 24 7 15,0 21-9-15,1 9-8 16,9 11-1-16,10 2-7 16,16-10-29-16,17-3 15 15,3-9-16-15,3-11 0 16,31-10 10-16,8-12-9 16,7-11-1-16,7-9 0 15,6-12-12-15,7 0 12 0,10-33-48 16,9-17-4-1,6-11 35-15,7-25-32 0,10-17 13 16,2-6-8-16,-5-6-21 16,-14 3 31-16,-15 0-4 15,-23 12-1-15,-27 11 28 16,-16 16 19-16,-13 2-8 16,0 15 59-16,-13 6 38 15,-16 15 67-15,-5 12-28 16,-2 10-65-16,-2 13 30 15,-4 0-62-15,-1 17-4 16,7 25-15-16,2 14-19 0,8 18 21 16,10 11-22-1,10 13 0-15,3 14-8 0,-1 0 14 16,-3 5-12 0,1 1 5-16,0-3-16 0,-2-7 10 15,-1-10-55-15,3-18-1 16,1-21 57-16,2-19-18 15,0-13-1-15,0-15 10 16,3-12 0-16,0 0 3 16,0-6 6-16,0-31-27 15,14-14 32-15,15-14-15 16,7-5 16-16,7-10 0 16,5 7 1-16,9 1 2 0,-6 14-3 15,-1 17 0-15,-12 14 35 16,-7 21-20-16,-12 6 18 15,-13 27-5-15,-6 26-12 16,0 18 27-16,0 8-43 16,0 1 0-16,0-10 0 15,0-8 0-15,20-18-8 16,9-17-37-16,8-21-38 16,11-6 26-16,8-24-33 15,10-32-5-15,2-15 63 16,-1-5-33-16,-13 8 42 15,-14 18 23-15,-14 15 47 16,-13 24 37-16,-10 11 32 16,-3 12-52-16,0 42 5 15,0 18-20-15,0 6-13 0,0 5-30 16,37-9-5 0,15-22 23-16,17-13-24 0,12-32-18 15,5-7 8-15,-8-33-16 16,-13-32 11-16,-18-21 7 15,-31-5 8-15,-16-6 34 16,-32 6 25-16,-37 13 31 16,-20 22-8-16,-5 24-22 15,-2 24-20-15,14 8-26 16,24 14-14-16,41 43-106 16,17-10-362-16,0 1-425 0</inkml:trace>
  <inkml:trace contextRef="#ctx0" brushRef="#br0" timeOffset="12620">5559 4714 2794 0,'0'0'477'0,"0"0"-465"15,0 0-12-15,0 0-128 0,0 0-1038 16</inkml:trace>
  <inkml:trace contextRef="#ctx0" brushRef="#br0" timeOffset="11806">3729 3797 727 0,'0'0'1524'16,"0"0"-1321"-16,0 0-158 0,0 0 97 16,0 0 78-16,170-120-104 15,-137 126-38-15,-4 35-56 16,1 17-2-16,-10 14 25 15,-3 5-40-15,-5-1-4 16,-6-8-2-16,-2-15 12 16,0-12-10-16,-4-24-1 15,0-8 0-15,0-9 18 16,0-19-1-16,0-29-11 16,0-14-6-16,0-6 9 15,12-5-6-15,4 8-3 16,7 6 0-16,4 14 8 15,-1 25-7-15,0 14 4 0,0 6-5 16,1 43 1-16,-4 29 20 16,-3 16-21-16,3 10 0 15,-8-10-18-15,5-12 6 16,-7-17-39-16,-4-20-7 16,-1-18-33-16,-5-21 74 15,-3 0 16-15,0-45-2 16,0-14 2-16,0-14 2 15,0-7-1-15,0-3 0 16,0 17 2-16,20-4 32 16,9 21-33-16,7 14-1 15,6 17 42-15,4 6-23 16,3 12 11-16,1 6-6 0,-5 33-23 16,1 5 24-1,-4 15-25-15,-2 2 0 0,-1-2-15 16,-5-5-6-16,-2-14-32 15,-7-7-75-15,-5-15-74 16,0-18-27-16,3 0 33 16,0-39 45-16,4-17 41 15,2-9 29-15,-3 0 55 16,-4 7 26-16,-2 11 77 16,-9 13 124-16,-8 24 46 15,-3 10-28-15,0 6-104 16,0 32-66-16,0 23 26 15,0 13-20-15,0 9-35 16,3-10 8-16,39-8-28 0,18-21 0 16,14-21-9-16,8-19 5 15,-6-4-16-15,-8-33-8 16,-15-17 8-16,-21-5 20 16,-21-2 9-16,-11 2 51 15,-17 2 18-15,-31 8 1 16,-19 13-4-16,-8 5-6 15,-4 13-39-15,8 4-2 16,9 8-28-16,22 2-55 16,40 0-138-16,0 0-490 15,26 0-389-15</inkml:trace>
  <inkml:trace contextRef="#ctx0" brushRef="#br0" timeOffset="12073">5877 3287 2471 0,'0'0'498'0,"0"0"-450"16,0 0 35-16,0 0 129 15,0 0-96-15,-72 152-38 16,72-67-63-16,0 9-9 15,0 9 27-15,10 6-33 16,-1 0 0-16,2-2 0 0,-8-10-57 16,0-18-73-1,-3-20-216-15,0-26-504 0,0-27-1192 16</inkml:trace>
  <inkml:trace contextRef="#ctx0" brushRef="#br0" timeOffset="12236">5723 3838 2155 0,'0'0'384'0,"0"0"-204"15,0 0 66-15,0 0-71 16,215-84-124-16,-145 66-51 0,-11-3-68 16,-4-3-163-16,-16 4-274 15,-19 2-822-15</inkml:trace>
  <inkml:trace contextRef="#ctx0" brushRef="#br0" timeOffset="12464">4946 3409 2345 0,'0'0'326'0,"0"0"-249"15,0 0-62-15,0 0 28 16,0 0 108-16,184-105-65 16,-102 69-86-16,-3 3 13 0,-16 19-4 15,-21 14-9-15,-10 17-88 16,-15 24-172-16,-11 9-482 0</inkml:trace>
  <inkml:trace contextRef="#ctx0" brushRef="#br0" timeOffset="13616">6915 3883 1585 0,'0'0'216'0,"0"0"-114"15,0 0 10-15,0 0 111 16,0 0 7-16,167-103-71 16,-138 118-59-16,-4 33-67 15,3 17-10-15,-8 11 40 0,-5 6-43 16,-2-3-13-16,-7-2-5 16,2-12 7-16,-2-21-8 15,-3-11-1-15,0-18-3 16,0-15 3-16,-3-7 0 15,8-38 12-15,-2-20-12 16,5-11 7-16,4-8-7 16,8 7 6-16,1 0-6 15,2 21 50-15,2 18-23 16,-2 14-3-16,5 24-18 16,-2 4 3-16,1 42 11 15,-1 13-20-15,0 12-12 16,1 3 11-16,-4-1-30 0,0-14 1 15,-7-13 18 1,-2-15 0-16,-11-17-6 0,-6-14-12 16,0 0 30-16,0-20 32 15,-15-26-32-15,-2-15 27 16,4-4 9-16,7 0-8 16,6-1 18-16,3 2-34 15,30 6-6-15,13 9 24 16,5 5-22-16,11 13-8 15,1 20 0-15,-1 11 6 16,-3 9 11-16,-7 41-8 16,-2 18-8-16,-8 11 13 0,-7 13-14 15,-4-6 1-15,-8-8-2 16,-1-13-16-16,4-20-8 16,-3-21-132-16,10-24-115 15,-4-17-279-15,-6-23-483 0</inkml:trace>
  <inkml:trace contextRef="#ctx0" brushRef="#br0" timeOffset="14361">8821 3773 1923 0,'0'0'393'0,"0"0"-196"15,0 0-52-15,0 0 119 0,0 0-76 16,-210 22-71-16,157 10-37 16,7 13-37-16,10 8 9 15,13 6-31-15,17 7-21 16,6-1 0-16,3-4 0 16,29-15-50-16,18-8-47 15,9-11-71-15,4-27-66 16,2 0-47-16,-6-18 15 15,-10-23 89-15,-10-11 95 16,-16-3 82-16,-11 3 1 16,-7 14 141-16,-5 5 126 15,0 12 19-15,-8 17-46 16,-9 4-65-16,5 8-98 0,2 27-13 16,7 6-36-1,3 0-27-15,0 4-4 0,25-19-5 16,15-6-53-16,7-14 5 15,5-6-53-15,1-15-27 16,1-22 19-16,3-14 51 16,-12-4 59-16,-8 3 6 15,-11 12 0-15,-13 11 77 16,-7 14 74-16,-6 15 33 16,0 0-72-16,0 19-70 15,0 34 7-15,0 5-38 16,0 1-5-16,9 2 6 0,22-11-12 15,4-10-1 1,12-19-8-16,-2-17-50 0,4-4 25 16,1-19-36-16,-4-27-4 15,-7-12 44-15,-7-10-3 16,-2 0 33-16,-11 3 1 16,-6 12 30-16,-10 18 74 15,0 8-12-15,-3 27-8 16,0 0 4-16,0 20-73 15,0 34-2-15,-9 18 22 16,3-6-18-16,6 6 27 16,0-14-45-16,0-11-5 15,23-14-11-15,3-13 8 16,0-17-37-16,-1-3-30 16,0-10-72-16,-16-42-139 0,-6 5-347 15,-3-1-705-15</inkml:trace>
  <inkml:trace contextRef="#ctx0" brushRef="#br0" timeOffset="14796">8692 3606 1687 0,'0'0'322'0,"0"0"-132"16,0 0 75-1,0 0-2-15,0 0-43 0,109-167-113 16,-74 137-50-16,1 9-1 16,-2 7-56-16,-2 8-71 15,1 3-157-15,-4 3-136 16,0 0-165-16,-2-4 48 15,-4-5 121-15,-3-5 230 16,-4-3 130-16,-4-10 207 16,2 1 50-16,-5-4 15 15,5 10 16-15,-5-5 25 16,5 17-25-16,-1 2-73 0,0 6-75 16,3 0-43-1,7 6-8-15,6 14-23 16,4-3-9-16,10-4-33 0,2-4-8 15,5-9-16-15,-1-6-30 16,13-35-100-16,-13 2-210 16,-10 1-612-16</inkml:trace>
  <inkml:trace contextRef="#ctx0" brushRef="#br0" timeOffset="15160">10997 4314 1081 0,'0'0'2077'0,"0"0"-1824"0,0 0-199 16,0 0 108-1,0 0-36-15,0 0-126 0,0 0-97 16,-3-54-563-16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21.5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2479 0,'0'0'588'16,"0"0"-588"-16,0 0-98 15,0 0-105-15,0 0-1188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49.0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14 939 1864 0,'0'0'372'0,"0"0"-269"16,0 0-33-16,0 0 90 0,0 0 65 16,0 0-75-1,-17 0-81-15,17 0-22 0,0 0 0 16,0 0 8-16,0 5 1 16,20-1-11-16,22 3 19 15,17 1 6-15,13 2-43 16,13-2 2-16,11-2-20 15,5 0-9-15,1 1 14 16,-8-7-4-16,-9 0-8 16,-19 0 4-16,-24 0 1 15,-15 0-8-15,-21 0 1 16,-6 3-6-16,-3 7-3 16,-36 17-84-16,3 0-359 15,4-8-442-15</inkml:trace>
  <inkml:trace contextRef="#ctx0" brushRef="#br0" timeOffset="1793">2532 369 1582 0,'0'0'345'16,"0"0"-218"-16,0 0-21 15,0 0 82-15,0 0 0 16,0 0-58-16,0 0-39 15,-90-148-2-15,55 130-10 16,-7 9-32-16,-9 9 4 16,-6 0-35-16,-6 21 11 15,-2 25-15-15,-2 23-6 16,2 17-5-16,10 16-2 16,13 13-9-16,19 6 10 0,12 2-1 15,11-4 1-15,0-13 0 16,29-15 0-16,8-16-1 15,2-17 0-15,10-14-18 16,4-18-17-16,6-9-18 16,7-17 11-16,8 0 7 15,8-40-16-15,17-22-38 16,5-18 2-16,7-17-16 16,8-16-19-16,-8-4-8 15,-7-1 32-15,-15 6 48 16,-20 13 27-16,-23 16 24 15,-23 19 46-15,-17 11 69 16,-6 17 75-16,-6 8-55 0,-28 6 20 16,-5 13 14-16,-10 6-60 15,-7 3-28-15,1 9-20 16,-4 31-50-16,3 14 10 16,10 19-6-16,7 14-15 15,16 6 4-15,11 13-4 16,7 4-10-16,5-3 8 15,0 2-56-15,0-14-7 16,0-9-57-16,8-18-25 16,-2-19 56-16,-3-16 3 15,0-16 17-15,2-15 63 16,-2-2 8-16,3-8-1 16,11-29 1-16,5-13-1 15,10-12 0-15,8-6-12 0,10 4 13 16,-2 5 0-16,-2 13-2 15,-7 21 2-15,-5 19 20 16,-8 6 1-16,-7 21 21 16,1 33 19-16,0 11 15 15,0 4-46-15,2 2 15 16,7-12-45-16,5-12 0 16,1-23-57-16,7-16-19 15,5-8-37-15,-1-18-36 16,-4-26-29-16,-2-6 87 15,-14 0 65-15,-7 7 26 0,-6 10 61 16,-9 14 126 0,-4 11 5-16,0 8 21 0,0 0-113 15,0 15-46-15,0 14-38 16,0 13-4-16,3 6-10 16,17-5-2-16,9-11-111 15,16-8 15-15,14-21 52 16,4-3-22-16,2-19-56 15,-9-18 51-15,-7-5 8 16,-13 4 45-16,-13 7 18 16,-9 12 29-16,-11 10 118 15,-3 9 24-15,0 0-2 16,0 19-88-16,0 15-57 16,-3 10 13-16,3 4-15 15,0-7-8-15,0-9-14 0,18-10-9 16,15-8-47-16,13-11-104 15,-4-3-140-15,-8 0-763 16</inkml:trace>
  <inkml:trace contextRef="#ctx0" brushRef="#br0" timeOffset="2037">3920 80 1945 0,'0'0'900'0,"0"0"-840"0,0 0-60 16,0 0 0-16,0 0 43 16,0 0 1-16,209-15-23 15,-174 53-21-15,-21 18-62 16,-20 62-153-16,-37-15-447 15,-13-6-1297-15</inkml:trace>
  <inkml:trace contextRef="#ctx0" brushRef="#br0" timeOffset="3965">8476 1155 1888 0,'0'0'317'15,"0"0"-269"-15,0 0-33 16,187-155 37-16,-98 81 9 15,8-18-26-15,11-15-23 16,2-7-10-16,-22-4-2 16,-23 10-11-16,-33 13 11 15,-25 18 82-15,-7 21 52 16,-30 17-6-16,-22 20 6 16,-7 19 1-16,-12 6-54 0,-5 53-59 15,-9 52 10-15,6 63-2 16,20 46-8-16,27 11 20 15,29-42-29-15,3-60-12 16,15-55-2-16,21-25-67 16,24-4-67-16,70-39-152 15,-11-6-195-15,-2-9-243 0</inkml:trace>
  <inkml:trace contextRef="#ctx0" brushRef="#br0" timeOffset="4294">9861 797 2237 0,'0'0'587'0,"0"0"-494"0,0 0 53 15,-213 59 63-15,142-7-90 16,12 9-53-16,19 8-25 16,23-2-41-16,17-5 0 15,14-9-39-15,38-18-84 16,21-20-41-16,12-15-91 15,3-27-37-15,-6-32 23 16,-20-8 142-16,-19 2 127 16,-24 13 100-16,-16 19 117 15,-3 21 117-15,0 12-80 16,0 6-128-16,-12 36-85 16,-1 16-6-16,2 11 3 15,8-3-38-15,3-10-8 0,0-8-86 16,11-19-113-16,23-29-274 15,-3 0-91-15,-11-12-1328 0</inkml:trace>
  <inkml:trace contextRef="#ctx0" brushRef="#br0" timeOffset="4440">9736 254 2585 0,'0'0'526'15,"0"0"-526"-15,0 0-103 16,204 61 89-16,-83-11-56 16,-7-3-645-16</inkml:trace>
  <inkml:trace contextRef="#ctx0" brushRef="#br0" timeOffset="3086">5376 799 2143 0,'0'0'378'16,"0"0"-322"-16,0 0-45 16,0 0 69-16,0 149 25 15,9-76-29-15,8 8-52 0,6-1-23 16,7-13-1 0,5-16-39-16,12-18-103 0,5-29-34 15,7-4-62-15,0-29 37 16,-7-24 106-16,-13-12 83 15,-16 5 12-15,-9-1 182 16,-14 13 74-16,0 17 25 16,0 10-27-16,0 13-24 15,-3 8-78-15,0 0-78 16,3 39-60-16,0 28-14 16,0 33 0-16,0 41 6 15,26 44-6-15,-1-10 7 0,1-15-7 16,-3-29 0-16,-9-40-6 15,-8-5 6 1,-3-6 0-16,-3-21-1 0,-6-20 1 16,-31-20-12-16,-8-9 10 15,-10-10-16-15,-7-18 11 16,6-38-31-16,13-26-21 16,23-22 11-16,20-13-5 15,14-8-10-15,41 2-26 16,21 2-30-16,6 6 37 15,6 3 14-15,-6 12 38 16,-8 6 13-16,-12 14 17 16,-19 18 5-16,-16 18 111 0,-24 15 68 15,-3 7 2 1,-6 9-87-16,-27 7 1 0,-7 6-55 16,1 0-21-16,-1 9-2 15,11 29-22-15,7 12-13 16,11 15 11-16,11 2-17 15,0 0-32-15,27-5-39 16,19-14-31-16,9-15-25 16,11-25-75-16,3-8-1 15,-4-24 66-15,0-25 39 16,-11-8 78-16,-17 2 39 16,-9 11 40-16,-16 14 162 15,-4 15 51-15,-8 8-31 16,0 7-43-16,0 5-93 15,0 21-68-15,0 15-18 0,6 0 0 16,13 1-9-16,7-6-49 16,8-19-43-16,5-15-36 15,-1-2-11-15,5-15 22 16,-1-29 43-16,-2-6 56 16,-7-3 27-16,-7 5 72 15,-9 20 38-15,-8 13 92 16,-9 15-23-16,0 0-78 15,0 15-89-15,0 23 3 16,0 6-15-16,0 6-6 16,4-3-102-16,2 3-154 15,0-14-307-15,-6-13-249 0</inkml:trace>
  <inkml:trace contextRef="#ctx0" brushRef="#br0" timeOffset="3304">6025 726 2102 0,'0'0'358'16,"0"0"-244"-16,0 0-76 16,0 0 108-16,150-175 22 15,-82 140-93-15,2 8-42 16,-12 15-33-16,-8 12-3 0,-10 10-218 15,-6 51-166 1,-6-5-246-16,-10-6-1068 0</inkml:trace>
  <inkml:trace contextRef="#ctx0" brushRef="#br0" timeOffset="3392">6708 462 1982 0,'0'0'641'0,"0"0"-553"15,197-259-76-15,-105 150-12 16,-16 15-628-16</inkml:trace>
  <inkml:trace contextRef="#ctx0" brushRef="#br0" timeOffset="10783">1503 3014 1877 0,'0'0'353'0,"0"0"-251"16,0 0-43-16,0 0 9 0,0 0 38 15,0 0 13-15,-203-97-83 16,144 97-6-16,-4 4-30 16,-5 39 1-16,6 25 24 15,7 26-25-15,11 16 0 16,21 1 16-16,23-5-13 16,0-20-3-16,50-25-9 15,28-22-2-15,51-36 10 16,61-22-132-16,-28-27-245 15,-14-7-400-15</inkml:trace>
  <inkml:trace contextRef="#ctx0" brushRef="#br0" timeOffset="11135">2062 3232 1513 0,'0'0'886'15,"0"0"-683"-15,0 0-20 16,0 0-24-16,-182-44-28 16,120 44-12-16,0 14-79 15,5 31-19-15,12 11-21 16,8 12 2-16,21 6-17 16,16-4 15-16,0-5-21 15,33-17-23-15,23-19-90 0,13-23-29 16,10-6-12-16,-2-27-36 15,-1-20 73-15,-17-1 24 16,-16 7 114-16,-20 15 17 16,-14 14 96-16,-9 12 47 15,0 6-91-15,0 32-26 16,0 10 31-16,0 4-62 16,0 5-12-16,47-16-139 15,10-15-381-15,3-17-456 0</inkml:trace>
  <inkml:trace contextRef="#ctx0" brushRef="#br0" timeOffset="11361">2702 3269 1868 0,'0'0'594'0,"0"0"-406"15,0 0-41-15,-173 2 24 16,106 36-7-16,9 15 6 15,8 8-109-15,18 10-28 16,21 2-14-16,11-1-18 16,20-10-1-16,30-10-3 15,19-16-41-15,16-18-74 16,51-18-153-16,-17-32-253 16,-17-9-521-16</inkml:trace>
  <inkml:trace contextRef="#ctx0" brushRef="#br0" timeOffset="11547">1962 2791 2666 0,'0'0'317'15,"0"0"-317"-15,0 0-6 16,0 0 6-16,301-181-1 15,-137 101-111-15,-17 15-533 0</inkml:trace>
  <inkml:trace contextRef="#ctx0" brushRef="#br0" timeOffset="12547">4299 3476 1987 0,'0'0'330'0,"0"0"-330"15,0 0 0-15,0 0 12 16,199-60 50-16,-114 24-44 15,0-2-9-15,-9-1 3 16,-16 7-11-16,-25 3-1 16,-22 2 9-16,-13 3 16 15,-3 0 61-15,-39-1-12 16,-12 3 61-16,-8 8 15 16,-3 10-70-16,-3 4-18 0,-1 18-30 15,13 27-22-15,10 16 38 16,21 14-48-16,22 7-2 15,3 3-11-15,22-3 13 16,30-10-1-16,16-18-60 16,14-26-77-16,11-25 10 15,1-3-84-15,2-36-36 16,-8-16 53-16,-9-10 62 16,-17-3 93-16,-16 6 21 15,-17 12 19-15,-13 16 126 16,-10 18 75-16,-6 13 31 15,3 3-65-15,-3 32-122 0,8 18 26 16,-2 12-21-16,0 0-38 16,2-6-9-16,-2-16-3 15,-3-13-41-15,3-13-3 16,-1-17-7-16,-2 0 36 16,0-11 9-16,0-27 12 15,0-13-8-15,7-7 2 16,2-4 0-16,5 9 0 15,9 8-1-15,4 15 1 16,2 21-21-16,5 9 2 16,-1 13 13-16,-4 31 6 15,-2 9-2-15,-7 9-11 16,-3 3 7-16,-8-9-2 16,-1-16-62-16,-8-10 27 15,0-18 18-15,-3-12-24 0,3 0 48 16,0-35 1-16,4-15 0 15,6-12 9-15,9-6 3 16,9 3 28-16,8 6 27 16,1 15-22-16,5 15-10 15,1 20 25-15,-1 9 22 16,4 12 120-16,1 31-101 16,-7 16-50-16,-11 10 41 15,-5 2-59-15,-12-4-15 16,-1-13-18-16,2-14-32 15,10-19-116-15,0-15-361 0,-6-6-199 16</inkml:trace>
  <inkml:trace contextRef="#ctx0" brushRef="#br0" timeOffset="13094">7402 3244 2336 0,'0'0'262'15,"0"0"-206"-15,0 0-48 16,0 0 175-16,0 0-9 15,-193 38-91-15,161 18-63 16,10 13-14-16,11-2 12 16,11-2-17-16,0-10-1 15,30-10 0-15,16-15-88 16,12-23-62-16,4-7-27 16,8-28-58-16,-8-26 45 15,-7-7 43-15,-16-4 147 16,-8 13 15-16,-19 13 87 15,-9 17 113-15,-3 20 95 16,0 2-122-16,0 18-106 0,0 29-68 16,0 16 16-16,0 3 30 15,4-1-60-15,31-8 0 16,21-19-10 0,7-21-22-16,5-17 31 0,-3-8-43 15,-15-37 1-15,-21-11 43 16,-26-5 37-16,-3-4 85 15,-45 3 14-15,-24 6-64 16,-20 9 13-16,-2 13-72 16,3 15-13-16,15 11-47 15,24 1-252-15,23 4-599 16,20-6-1233-16</inkml:trace>
  <inkml:trace contextRef="#ctx0" brushRef="#br0" timeOffset="13226">7917 2961 2490 0,'0'0'317'16,"0"0"-226"-16,170-167-72 15,-51 64-19-15,-15 17-331 16,-19 8-1641-16</inkml:trace>
  <inkml:trace contextRef="#ctx0" brushRef="#br0" timeOffset="14199">9194 3420 1722 0,'0'0'321'15,"0"0"-226"-15,0 0-95 16,0 0 43-16,0 0 53 15,0 0-11-15,205-123-25 16,-100 45-44-16,13-15-15 16,-7-4-1-16,-9-2-63 0,-20 1-8 15,-29 12 12 1,-27 8 59-16,-23 11 38 0,-3 15 54 16,-20 7 37-16,-16 13 75 15,-7 12-13-15,-5 13-76 16,-8 7-54-16,-4 16-19 15,3 40-6-15,0 22-34 16,12 26 13-16,11 17 14 16,15 8-29-16,10 3 0 15,9 4-10-15,0-8 2 16,0-17-16-16,6-20-58 16,4-26 10-16,-1-26 29 15,-2-25-16-15,0-14 9 16,2 0 20-16,5-33 30 15,6-13 0-15,2-13 0 0,7-3 0 16,5-3 6-16,5 3-6 16,4 6-9-16,2 6 7 15,4 9-5-15,1 17-5 16,-8 22 0-16,1 2-4 16,-8 33 16-16,-5 25 0 15,-4 13 11-15,-3 5-11 16,3-3 1-16,7-14-8 15,7-14-15-15,5-27-23 16,7-18-132-16,7-4-15 16,0-36 155-16,-7-16 5 15,-8-3-14-15,-12 0 46 0,-12 15 84 16,-11 14 106-16,-9 14 78 16,0 16-39-16,0 5-122 15,0 30-74-15,0 18-12 16,-3 5 39-16,3 1-60 15,0-5-6-15,0-14-5 16,10-12-122-16,19-28-196 16,2 0-217-16,-12-22-148 0</inkml:trace>
  <inkml:trace contextRef="#ctx0" brushRef="#br0" timeOffset="14330">10402 2849 1872 0,'0'0'620'0,"0"0"-533"16,0 0-87-16,0 0-35 16,0 0-182-16,0 0-412 0</inkml:trace>
  <inkml:trace contextRef="#ctx0" brushRef="#br0" timeOffset="14926">11001 3429 143 0,'0'0'1801'0,"0"0"-1557"15,0 0-217-15,0 0 1 16,0 0 43-16,0 0-36 0,199-84-8 16,-153 42-27-16,-13 4 0 15,-16-1 9-15,-17 4 29 16,0 3 71-16,-36 8-2 15,-10 9-21-15,-10 13 53 16,0 2-40-16,1 15-4 16,5 29-11-16,12 15-43 15,11 8 8-15,17 7-29 16,10-4-20-16,10-5 0 16,29-12-7-16,20-18-55 15,7-23-40-15,10-12-56 16,-2-12-76-16,2-30 0 15,-11-12 87-15,-6-9 107 16,-16 2 39-16,-11 5 1 16,-15 14 88-16,-11 16 112 15,-6 17 83-15,0 9-51 0,0 22-154 16,-3 27-32-16,-7 19-10 16,10 5 8-16,0-2-32 15,17-12-12-15,26-18-11 16,14-20 2-16,6-21-7 15,2-6-19-15,-9-35-37 16,-10-13 11-16,-10-7 24 16,-13-5 37-16,-9 7 11 15,-8 7 28-15,-3 13 39 16,-3 16 45-16,0 17 10 16,0 6-73-16,0 19-49 0,0 24-5 15,0 10 6-15,6 6-12 16,7-1-27-16,7-10-44 15,14-5-189-15,-6-12-68 16,-8-18-469-16</inkml:trace>
  <inkml:trace contextRef="#ctx0" brushRef="#br0" timeOffset="15138">11064 2773 2311 0,'0'0'466'0,"0"0"-408"16,0 0-7-16,0 0 81 0,103-172 5 15,-53 146-44-15,-1 12-66 16,-7 14-27-16,1 0-72 16,-4 21-149-16,1 29-152 15,-11-9-371-15,-10-6-1031 0</inkml:trace>
  <inkml:trace contextRef="#ctx0" brushRef="#br0" timeOffset="15293">11662 2357 1726 0,'0'0'373'0,"0"0"-166"16,0 0 23-16,0 0-46 15,0 0-91-15,190-43 17 0,-170 66-87 16,-7 23-23-16,-13 49-170 15,-13-10-391-15,-16-5-884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07.5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1142 1798 0,'0'0'362'0,"0"0"-300"16,0 0-47-16,0 0 102 15,0 0-15-15,222-103-48 16,-120 32-48-16,9-14-6 16,-6-10-14-16,-10-2-28 15,-26 3 20-15,-24 9 22 16,-28 11 54-16,-17 15 84 15,-11 15 44-15,-34 17-34 16,-18 19-26-16,-8 8-80 16,-5 11 17-16,8 36-28 15,11 18-7-15,20 21-4 16,20 21-20-16,17 10 0 16,0 9-1-16,17 7-5 0,20-6-2 15,3-12-64 1,-1-16-51-16,-5-22-66 0,-5-26 11 15,-10-25 87-15,-8-20 58 16,-11-6 33-16,0-22 32 16,0-21 14-16,-14-13 34 15,-5-9 29-15,-4-2-31 16,6 0-27-16,8 0 0 16,9 8-39-16,0 7-2 15,35 4-10-15,15 11-6 16,5 10-3-16,4 18 3 15,0 9-15-15,-10 14 13 16,-13 34-16-16,-19 11 14 0,-17 11 10 16,0 5 0-1,-36-10 14-15,-7-11-12 0,-3-15 5 16,1-15 31 0,2-15-5-16,7-9-4 0,10 0 16 15,6-24-1-15,13-2-4 16,7 2-34-16,0 3-6 15,4 7 0-15,25 8-4 16,11 6-8-16,5 3 12 16,4 29 0-16,1 7 13 15,2 4-11-15,1 0-4 16,6-9-11-16,12-7-153 16,43-27-72-16,-12 0-82 15,-17-21-779-15</inkml:trace>
  <inkml:trace contextRef="#ctx0" brushRef="#br0" timeOffset="958">1483 382 188 0,'0'0'2049'0,"0"0"-1768"16,0 0-214-16,0 0 100 15,0 0 42-15,16 209-94 16,-7-115-61-16,-6 9-22 16,5 12-20-16,-5 0-6 0,3 3 4 15,2-5-10-15,1-13-40 16,5-18-46-16,1-23-106 16,9-23-2-16,-1-26 37 15,9-10 53-15,7-32 52 16,7-27 5-16,7-20 13 15,6-15 4-15,6-18-12 16,4-9 8-16,10-8 28 16,3-1 1-16,-5 15 5 15,-11 20 52-15,-13 21 28 16,-24 25 41-16,-19 16 49 16,-10 10 0-16,0 5-3 15,-23 5-53-15,-10 5 10 16,-3 5-57-16,1 3-28 15,-8 7 2-15,4 31-31 0,2 15-8 16,4 14 38-16,7 10-22 16,6 12-11-16,8 2-7 15,4 6 8-15,2 0-16 16,6-5-10-16,0-9-53 16,0-16-49-16,0-17-45 15,3-23 38-15,17-19 55 16,3-8 38-16,10-14-3 15,4-30-4-15,1-6 15 16,4-4 12-16,5 7 13 16,-4 5-5-16,-5 13 6 15,-5 15 4-15,-7 14 48 16,-3 0 10-16,-3 26 23 0,-4 15 0 16,4 13-45-16,3-4-11 15,0-3-22-15,7-12-7 16,5-18-83-16,4-17-26 15,12 0-35-15,-6-34-48 16,1-14 48-16,-10-4 93 16,-10 1 32-16,-6 7 19 15,-14 11 116-15,-3 16 77 16,-3 17 78-16,0 0-124 16,0 23-119-16,0 28 41 15,0 9-18-15,0 5-12 16,13 0-5-16,27-11-33 0,15-12 6 15,7-22-7 1,3-17-39-16,-3-3-9 0,-2-33-45 16,-7-16 6-16,-8-13 56 15,-8-6 7-15,-8 0 24 16,-10 9 29-16,-5 15 9 16,-14 19 110-16,0 12 0 15,0 13-40-15,0 0-86 16,0 32-21-16,0 15-1 15,0 6 6-15,0 6-5 16,12-7-2-16,5 0-76 16,9-14-100-16,16-15-147 15,-5-8-402-15,-1-15-1231 0</inkml:trace>
  <inkml:trace contextRef="#ctx0" brushRef="#br0" timeOffset="1187">3905 825 2282 0,'0'0'490'0,"0"0"-302"15,0 0 29-15,0 0-65 16,-182 82-78-16,142-25-33 16,10 8-25-16,18-2-14 15,12-1-2-15,0-9-25 16,3-9-28-16,26-14-96 15,10-16-86-15,10-14-122 16,-7-8-424-16,-14-20-999 0</inkml:trace>
  <inkml:trace contextRef="#ctx0" brushRef="#br0" timeOffset="1357">3381 583 622 0,'0'0'1555'0,"0"0"-1340"16,0 0-59-16,0 0 70 16,0 0-74-16,178-4-71 15,-149 43-81-15,-13 14-79 16,-16 26-97-16,-6-8-349 0,-24-12-470 16</inkml:trace>
  <inkml:trace contextRef="#ctx0" brushRef="#br0" timeOffset="1487">3749 287 2000 0,'0'0'298'15,"0"0"-243"-15,147-153-55 16,-76 92-59-16,-15 15-228 16,-19 19-1609-16</inkml:trace>
  <inkml:trace contextRef="#ctx0" brushRef="#br0" timeOffset="1718">1296 706 2737 0,'0'0'369'0,"0"0"-369"16,0 0-55-16,278-32 54 15,-126 12-280-15,-2-8-2273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12.1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 0 2167 0,'0'0'370'15,"0"0"-245"-15,0 0-67 16,0 0 66-16,0 0 17 16,0 0-5-16,-3 224-94 15,3-118-14-15,0 3-6 16,3-4-21-16,3-7 5 16,1-12-6-16,-3-19 0 15,2-22-1-15,-3-19-45 0,0-19-19 16,5-7 38-16,1-19-4 15,11-34 6-15,12-20-23 16,12-19-18-16,13-8 3 16,6-3-26-16,2 12 45 15,2 15 18-15,-16 15 24 16,-14 23 2-16,-14 18 36 16,-17 13 91-16,-6 7 85 15,0 0-103-15,-23 10-19 16,-20 17-31-16,-8 8-28 15,-8 6 41-15,5 1-53 16,12-2-13-16,16-4 20 16,15 0-26-16,11-4-12 15,0 0 6-15,31 3 6 16,1 1 6-16,7-1-6 16,4-3-32-16,-1-2-19 0,8 1-97 15,22-3-156-15,-10-4-22 16,-6-11-337-16</inkml:trace>
  <inkml:trace contextRef="#ctx0" brushRef="#br0" timeOffset="313">973 173 2571 0,'0'0'518'15,"0"0"-475"-15,0 0-7 16,0 0 93-16,0 0 4 16,-186 183-64-16,169-124-46 15,17-1-19-15,0 3-4 16,23-9 0-16,27-5-11 16,18-15-56-16,14-15 26 15,9-14-8-15,2-3 28 16,-13-26 21-16,-17-21 0 15,-27-8 26-15,-25-8 46 16,-11 2 1-16,-31 5 38 16,-23 12-82-16,-51 12-29 15,15 14-114-15,5 9-1007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10.55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0 816 1610 0,'0'0'250'16,"0"0"-190"-16,0 0-32 0,0 0 58 16,0 0 40-16,0 0 27 15,153-85-93-15,-71 23-48 16,9-15 10-16,2-8-22 16,-13-6-13-16,-17 2-17 15,-24 4 30-15,-19 14 6 16,-20 10 37-16,0 17 97 15,-29 7 61-15,-14 18-61 16,-2 10-8-16,-8 9-57 16,-3 17-53-16,-2 42 16 0,2 27-37 15,13 22-1 1,10 16 28-16,14 8-28 0,12 4 1 16,7-9-1-16,0-10 0 15,0-19-7-15,0-21-13 16,14-24-29-16,-8-24 1 15,0-16-4-15,-2-13-7 16,2 0 49-16,3-30 10 16,8-20 3-16,6-13-3 15,10-11-14-15,13 1 14 16,6-1-12-16,7 12 0 16,-3 13 3-16,0 13 9 15,-7 25-6-15,-4 11 9 16,-5 27-3-16,-7 31 29 15,-10 18-17-15,-11 10 24 16,-1-8-23-16,-5-7-10 0,3-16-3 16,15-20-158-16,28-27-303 15,1-8 131-15,-1 0-869 0</inkml:trace>
  <inkml:trace contextRef="#ctx0" brushRef="#br0" timeOffset="832">1368 649 1627 0,'0'0'794'15,"0"0"-620"-15,0 0 22 16,0 0 44-16,0 0-100 16,-200-30-51-16,151 62 3 0,0 19-66 15,10 14-19-15,12 8-7 16,17 4 1-16,10-4-17 15,17-5-48-15,32-19-58 16,13-15-65-16,14-22-80 16,-2-12-53-16,2-33 24 15,-17-23 160-15,-13-9 107 16,-20 0 29-16,-20 9 96 16,-6 18 165-16,0 14 99 15,-3 18-14-15,-14 6-132 16,2 19-163-16,-2 24-28 0,11 13-22 15,6 6-2 1,0-3 1-16,26-11-54 0,17-14-36 16,8-16-88-16,5-14-6 15,1-4 4-15,-6-22 6 16,-8-14 76-16,-7-1 98 16,-13 3 36-16,-14 9 23 15,-1 10 48-15,-8 11 64 16,0 4 56-16,0 0-125 15,0 0-78-15,0 22-24 16,9 6 0-16,11 0-18 16,8-4-42-16,19-7-97 15,5-13 114-15,10-4 12 16,1-15-132-16,-10-22 65 0,-11-6-70 16,-13 0 148-16,-12-3 20 15,-11 8 41-15,-6 11 197 16,0 10 70-16,0 9-47 15,0 4-95-15,0 4-78 16,-6 0-43-16,3 15-45 16,-2 20 0-16,2 15 9 15,3 12-9-15,0 9 1 16,0 8 0-16,0 10-1 16,17 11 20-16,3 6-20 15,2 6 0-15,-5 1 8 16,-3-7-7-16,-8-7 1 15,-6-7-2-15,0-16 0 16,0-8 25-16,-17-15-23 16,-9-12 4-16,-4-11 15 0,-5-13-3 15,-1-7 7-15,-1-10 13 16,-5 0-2-16,2-31 15 16,5-15-51-16,8-22 0 15,12-17-1-15,15-19-15 16,3-14-8-16,48-5-50 15,65-33-106-15,-11 35-310 16,-4 18-607-16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14.36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0 237 1458 0,'0'0'379'0,"0"0"-196"15,0 0-44-15,0 0 80 16,0 0 50-16,0 0-97 16,148 0-80-16,-83 0 9 15,17 0-19-15,12-5-13 16,14-5-11-16,4 0-44 16,2 4 29-16,-1 3-43 15,-5 3 1-15,-4 0-1 16,1 9 1-16,3 16 5 0,3-3 2 15,0-1-7-15,-3-5 14 16,-10-6-15-16,-16-3-9 16,-19-6 8-16,-21-1 2 15,-19 0 6-15,-17 0-6 16,-6 0 14-16,0 0 46 16,-9-8-22-16,-20-13-13 15,-4-2 19-15,-4-2-21 16,-2-6 34-16,1 4-31 15,-9-2 2-15,4 3 31 0,-6-1-51 16,1 4 19 0,2 2-7-16,2 7-10 0,9-2 53 15,5 8-47-15,10-1-7 16,5 3 40-16,7 3-37 16,8 3-13-16,0 0-5 15,0 0-3-15,34 24-14 16,14 11 20-16,15 10 2 15,13-2 12-15,9 4-12 16,9-1-1-16,-2-6 1 16,-10-4 0-16,-19-5-12 15,-21-4 6-15,-22-2-6 16,-20 6 12-16,-20-3 0 16,-42 6 5-16,-20-1-5 15,-6-4-20-15,1-6-10 0,33-6-153 16,20-8-148-16,28-9-773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16.0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408 758 1463 0,'0'0'271'0,"0"0"-132"15,0 0 16-15,0 0 100 16,0 0 12-16,0 0-114 16,0 0-99-16,-56 8-2 15,56 72 33-15,0 22 35 16,0 20-48-16,0 5-26 15,0-7 17-15,0-13-63 16,0-16 9-16,14-20-22 16,0-15 4-16,14-24-145 15,-2-12-336-15,-3-20-497 0</inkml:trace>
  <inkml:trace contextRef="#ctx0" brushRef="#br0" timeOffset="438">0 871 1793 0,'0'0'365'0,"0"0"-262"15,0 0 20-15,45-152 76 16,-10 99-30-16,12 0-60 15,2 3-36-15,3 6-21 16,7 4-2-16,3 9-34 16,11 8 27-16,-2 8-26 0,8 15-8 15,-4 0 43-15,1 15-31 16,3 27-6-16,-5 10 9 16,2 19-15-16,-4 9 29 15,-10 14-38-15,-9 6 0 16,-18 8 18-16,-11 5-17 15,-18 2 7-15,-6 0-3 16,-13-8-4-16,-27-14 13 16,-9-10-14-16,-7-18 0 15,-6-17 8-15,-9-11-7 16,-11-13 6-16,-13-16-4 16,-3-8 3-16,7 0 0 15,15-8-6-15,20-22-46 16,36-29-125-16,17 9-380 0,3-3-393 0</inkml:trace>
  <inkml:trace contextRef="#ctx0" brushRef="#br0" timeOffset="639">58 1277 1861 0,'0'0'376'16,"0"0"-213"-16,0 0-97 16,0 0 16-16,0 0 24 15,212-48-73-15,-22 19-33 0,-18 5-170 16,-25 7-450-16</inkml:trace>
  <inkml:trace contextRef="#ctx0" brushRef="#br0" timeOffset="995">1810 801 2343 0,'0'0'355'0,"0"0"-247"16,0 0-32-16,-73 154 77 15,61-66-34-15,12 12-81 16,0 7-17-16,15 0-21 16,28-11-17-16,16-10-5 15,14-21-83-15,12-27 11 16,6-23 59-16,5-15 8 16,-5-28-13-16,-9-32 30 15,-17-18 10-15,-22-13 7 16,-23-15 15-16,-20-6 77 15,-20-3 31-15,-36 9-55 16,-7 18-39-16,-2 23-36 16,13 23-102-16,22 36-174 0,18 6-484 15,12 4-811-15</inkml:trace>
  <inkml:trace contextRef="#ctx0" brushRef="#br0" timeOffset="1475">2861 886 1724 0,'0'0'359'0,"0"0"-209"15,0 0 62-15,-39 222 23 16,13-130-36-16,6-2-75 16,0 5-105-16,7-6-8 15,4-16-22-15,4-14-25 16,5-23-7-16,0-21-48 15,0-15 3-15,0-24 87 0,14-38-16 16,5-22 5-16,-2-24 11 16,-5-10 2-16,-4-4 35 15,-8 5 27-15,0 20 19 16,0 24 76-16,0 27-27 16,0 21 0-16,0 25-20 15,0 0-85-15,20 40-26 16,5 22-1-16,18 19 1 15,6 8 3-15,13 7-3 16,14 1-28-16,6-1 7 16,9-14 9-16,-3-17-32 15,-3-25-12-15,-15-28 24 0,-15-12 8 16,-16-20-7 0,-13-39 29-16,-19-21 2 0,-7-16 9 15,-4-17 21-15,-28-5-10 16,-4 3-5-16,-1 15 11 15,11 20-26-15,17 25-24 16,12 22-204-16,34 18-600 16,5 9-962-16</inkml:trace>
  <inkml:trace contextRef="#ctx0" brushRef="#br0" timeOffset="1867">4507 713 2154 0,'0'0'532'15,"0"0"-373"-15,0 0 7 16,-235-62 69-16,142 62-55 16,-1 29-96-16,3 36-11 15,9 24-53-15,12 17 2 16,22 12 19-16,25 6-22 15,23 3-17-15,0-3-2 16,51-16-48-16,22-20-12 16,12-27-103-16,14-33-44 15,1-28-17-15,-4 0 1 16,-11-44 50-16,-23-5 106 16,-19-7 67-16,-23 8 58 0,-14 7 132 15,-6 14 101-15,0 11-20 16,-6 13-120-16,-11 3-77 15,0 7-59-15,8 26-8 16,3 9-7-16,6 6-100 16,0 9-233-16,9-15-495 15,5-13-582-15</inkml:trace>
  <inkml:trace contextRef="#ctx0" brushRef="#br0" timeOffset="2004">4289 1309 2479 0,'0'0'613'0,"0"0"-519"0,0 0-34 16,114-183-58-16,42 115-2 15,-12 15-195-15,-16 12-736 0</inkml:trace>
  <inkml:trace contextRef="#ctx0" brushRef="#br0" timeOffset="2424">2261 224 2526 0,'0'0'490'16,"0"0"-401"-16,266-112-87 15,-90 58-4-15,5-4-463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44.5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120 0 1810 0,'0'0'284'16,"0"0"-228"-16,0 0-46 15,0 0 103-15,0 0 73 16,0 0-65-16,14 119-35 16,-5-78 19-16,-1 3-14 15,-8 6 15-15,0 0-40 16,-14 5-41-16,-18 1 16 16,-7-2-41-16,5 3-133 0,12-21-249 15,12-11-630-15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50.9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0 310 3052 0,'0'0'291'0,"0"0"-291"16,255-101-40-16,-39 19 22 16,-29 14-452-16,-29 9-1481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51.3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3181 0,'0'0'0'0,"0"0"-1208"16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49.5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49 2163 0,'0'0'309'0,"0"0"-218"16,0 0 128-16,0 0 62 16,229 221-130-16,-150-121-74 15,6 10-18-15,0-2-32 16,0-5 10-16,-9-12-37 15,-11-14-15-15,-13-18 14 16,-2-18-117-16,-18-17-234 16,-12-18-486-16</inkml:trace>
  <inkml:trace contextRef="#ctx0" brushRef="#br0" timeOffset="217">815 0 1800 0,'0'0'749'16,"0"0"-627"-16,0 0-72 15,-52 166 58-15,-4-71 98 16,-12 14-86-16,-17 11-80 16,-11 7-20-16,-2 2-20 15,6-13 0-15,16-15-50 16,22-20-170-16,17-23-153 15,25-37-442-15</inkml:trace>
  <inkml:trace contextRef="#ctx0" brushRef="#br0" timeOffset="725">1594 58 1807 0,'0'0'809'0,"0"0"-661"16,-111 154-113-16,49-58 3 15,-3 13 147-15,-1 9-101 16,7 3-66-16,11-6 17 16,11-15-35-16,11-20 0 15,16-25-1-15,10-24-37 16,0-27-60-16,13-4-44 16,22-46 33-16,19-25-45 15,8-25-50-15,6-20 21 16,-3-14 56-16,-2-5 16 15,-13 5 111-15,-8 16 74 16,-7 22 125-16,-4 27 38 16,-6 30 6-16,1 25-38 15,0 10-57-15,4 57 8 16,-1 46-23-16,5 47-79 0,-8 3-11 16,-4-12-2-16,1-13-40 15,7-38 18-15,5 5-19 16,8-10-82-16,-10-34-114 15,-10-28-455-15,-20-23-1023 0</inkml:trace>
  <inkml:trace contextRef="#ctx0" brushRef="#br0" timeOffset="903">1382 486 1943 0,'0'0'898'0,"0"0"-789"0,0 0-100 16,0 0-8-16,238 4 56 16,-133-4-57-16,53-10-229 15,-28 0-354-15,-22 1-1479 0</inkml:trace>
  <inkml:trace contextRef="#ctx0" brushRef="#br0" timeOffset="1190">2823 96 2535 0,'0'0'344'16,"0"0"-319"-16,0 0 25 15,-181-83 119-15,119 83-7 16,0 41-86-16,2 36-28 15,12 23 31-15,5 19-7 16,17 4 12-16,19 1-36 16,7-6-22-16,17-18-20 15,31-18 0-15,14-22-12 16,14-25 0-16,6-26-60 16,3-9-38-16,20-62-182 15,-20-9-441-15,-19-5-770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19.09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551 931 1652 0,'0'0'267'0,"0"0"-159"15,0 0 4-15,0 0 120 16,0 0 11-16,0 0-66 15,-179-118-68-15,112 118-19 16,1 30-4-16,-2 22-9 16,6 19-17-16,13 9-41 0,16 5 17 15,16-3-27-15,17-6 0 16,0-16-18-16,27-13-43 16,19-14-47-16,13-21-10 15,7-12-48-15,2-4 1 16,0-39-9-16,-2-20-9 15,-4-16 47-15,-9-25 24 16,-1-31 76-16,-16-40 27 16,-13 11 64-16,-13 20 121 15,-10 23-33-15,0 43-3 16,0 9 88-16,-10 17-62 16,-7 37 8-16,5 15-62 15,-5 52-100-15,4 36 20 0,0 48-23 16,13 41-17-16,0 30 22 15,17-20-23-15,12-36-2 16,3-47-10-16,1-43-82 16,13-5-54-16,13-11-51 15,12-22-6-15,5-23 90 16,-4-29 14-16,-2-36-24 16,-11-13 19-16,-11-7 74 15,-19 8 32-15,-12 16 49 16,-17 16 87-16,0 28 132 15,-6 17-57-15,-17 4-120 16,0 39-25-16,7 10 2 16,5 9 19-16,11 3-83 15,0-10 11-15,20-7-30 16,22-15-61-16,18-19-44 0,12-14 49 16,3-6-56-16,7-38-23 15,-11-15 6-15,-9-9 64 16,-11 2 80-16,-19 5 1 15,-16 15 91-15,-10 19 156 16,-6 18-34-16,0 9-13 16,-6 13-142-16,-10 24-33 15,-4 10 22-15,11 7-42 16,3-2-6-16,1-1-11 16,5-5-76-16,0 2-160 15,0-10-548-15,0-17-442 0</inkml:trace>
  <inkml:trace contextRef="#ctx0" brushRef="#br0" timeOffset="197">1596 603 2271 0,'0'0'322'15,"0"0"-222"-15,0 0 27 16,0 0 97-16,0 0-61 15,0 0-83-15,0 0-80 16,104 87-8-16,-104-29-149 16,0 15-211-16,0-12-334 15,-13-24-1246-15</inkml:trace>
  <inkml:trace contextRef="#ctx0" brushRef="#br0" timeOffset="406">1831 214 1737 0,'0'0'325'16,"0"0"-182"-16,0 0 100 16,161-164 92-16,-106 146-94 15,-5 18-71-15,-2 3-45 16,-2 29-36-16,-4 10-2 16,1-8-60-16,3-7-4 15,4-11 14-15,9-16-37 16,6-6-49-16,32-57-103 0,-15 4-374 15,-13 1-525-15</inkml:trace>
  <inkml:trace contextRef="#ctx0" brushRef="#br0" timeOffset="1238">3275 1060 1631 0,'0'0'262'0,"0"0"-193"16,0 0 88-16,0 0 71 16,0 0-105-16,252-92-68 15,-147 32-45-15,3-16-10 16,-3-8-31-16,-11-10-126 15,-15-4 49-15,-26-2 99 16,-21 3 9-16,-18 13 77 16,-14 10 61-16,-3 13 21 15,-37 18 55-15,-13 16-79 16,-15 20-29-16,-4 7 5 16,-4 4-45-16,11 44-15 15,12 23-24-15,18 22-7 0,18 41 19 16,17 39-38-16,0-11-1 15,0-15 0-15,6-22-1 16,14-40-28-16,16-6-17 16,13-11-42-16,16-31 8 15,11-29-35-15,6-8-18 16,0-36 21-16,-10-18 2 16,-10-5 25-16,-16-2 49 15,-13 7 36-15,-13 11 57 16,-14 11 66-16,-3 17 52 0,-3 15 6 15,0 0-70-15,0 25-38 16,-3 27-37 0,-8 9 12-16,5 4-20 0,6-4-20 15,0-7-16-15,0-9-4 16,0-14-64-16,6-10-92 16,2-8-410-16,-5-12-246 0</inkml:trace>
  <inkml:trace contextRef="#ctx0" brushRef="#br0" timeOffset="1409">4316 497 2275 0,'0'0'369'0,"0"0"-272"0,0 0-30 15,0 0-47 1,0 0-20-16,0 0-154 0,0 0-485 15,127 119-1233-15</inkml:trace>
  <inkml:trace contextRef="#ctx0" brushRef="#br0" timeOffset="2062">4650 1042 1722 0,'0'0'215'0,"0"0"-187"16,0 0 9-16,0 0 73 16,177-13-57-16,-116-12-6 15,6-2 28-15,-9-1-33 0,-8-2 54 16,-15 1-62-16,-19-1-28 16,-16 2 63-16,0 7 29 15,-22 2 63-15,-21 7-36 16,-13 10-15-16,1 2 20 15,-1 0-48-15,7 23-1 16,10 13 1-16,10 13-62 16,12 8-1-16,14 7-4 15,3 1-13-15,16-6-4 16,34-6-10-16,12-9-81 16,15-11 38-16,16-12-50 15,1-14-19-15,-1-7-60 16,-8-11 59-16,-17-26-18 0,-12-14 44 15,-10-2 77-15,-17-6 22 16,-9 10 85-16,-10 10 131 16,-7 13 48-16,-3 17-48 15,0 9-53-15,0 9-131 16,-10 31-22-16,1 10 50 16,2 7-49-16,7-1-11 15,3-4 0-15,32-10-34 16,19-10 26-16,8-18-19 15,3-14-49-15,0 0 19 16,-5-23 3-16,-9-16 23 16,-4-7-4-16,-12 6 35 0,-9 3 9 15,-12 10-7-15,-8 19 64 16,-6 8 65-16,0 0-80 16,0 24-34-16,-20 17 2 15,5 6-5-15,1 3 16 16,8-6-30-16,6-6-6 15,0-11-2-15,20-10-61 16,15-11-18-16,4-6-50 16,-8-9-549-16,-12-14-401 0</inkml:trace>
  <inkml:trace contextRef="#ctx0" brushRef="#br0" timeOffset="2329">4735 592 1974 0,'0'0'330'15,"0"0"-222"-15,0 0-107 16,0 0 85-16,0 0 89 15,229-162-72-15,-158 132-34 16,-1 13-27-16,-15 5-28 16,-12 12-14-16,-10 21-134 15,-13 20-423-15,-11 4-858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46.6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814 739 1397 0,'0'0'480'0,"0"0"-386"0,0 0-21 16,0 0 55-16,0 0 29 15,0 0-50-15,0 0-18 16,-120-135 25-16,84 117 28 16,-7 10-21-16,-10 8-51 15,-9 0-53-15,-9 17 11 16,-11 27-2-16,-4 21-16 15,4 17 33-15,11 18-16 0,15 16-12 16,19 7 44 0,22 5-38-16,15-9-15 0,0-6-6 15,32-16 1-15,18-16 11 16,11-20-12-16,21-17 0 16,17-21-9-16,15-23-27 15,69-35-133-15,-25-24-105 16,-24-8-445-16</inkml:trace>
  <inkml:trace contextRef="#ctx0" brushRef="#br0" timeOffset="212">1397 816 2215 0,'0'0'390'16,"0"0"-275"-16,-28 170 21 15,17-75 40-15,8 9-31 16,3 4-104-16,0-1-41 16,0-5 0-16,0-8-18 15,11-6-84-15,14 4-206 16,1-27-367-16,-6-20-774 0</inkml:trace>
  <inkml:trace contextRef="#ctx0" brushRef="#br0" timeOffset="407">1964 704 2259 0,'0'0'491'0,"0"0"-448"16,0 0-9-16,-40 233 105 15,24-116-33-15,1 14-47 16,7-1-59-16,5-8-48 15,3 20-173-15,0-32-369 16,0-31-331-16</inkml:trace>
  <inkml:trace contextRef="#ctx0" brushRef="#br0" timeOffset="574">1247 1406 2443 0,'0'0'374'0,"0"0"-274"16,0 0-100-16,0 0 0 16,266-24-17-16,-76-6-8 15,-28 4-325-15,-21 2-566 0</inkml:trace>
  <inkml:trace contextRef="#ctx0" brushRef="#br0" timeOffset="816">2606 1016 2280 0,'0'0'289'0,"0"0"-222"0,-30 215 26 15,24-111 89-15,3 2-79 16,3-10-60-16,0-9-35 15,0-20-8-15,0-19-14 16,0-22-75-16,9-23-76 16,5-28-89-16,-2-24-275 15,-2-10-1275-15</inkml:trace>
  <inkml:trace contextRef="#ctx0" brushRef="#br0" timeOffset="991">2400 511 1631 0,'0'0'249'15,"0"0"-178"-15,0 0 41 16,0 0 117-16,0 0-45 16,0 0-117-16,0 0-67 15,51-54-148-15,-31 54-496 0</inkml:trace>
  <inkml:trace contextRef="#ctx0" brushRef="#br0" timeOffset="1501">3126 1034 2306 0,'0'0'295'0,"0"0"-207"16,0 0-76-16,0 206 48 16,0-129 71-16,0-4-82 15,0-5-26-15,3-7-23 16,4-21-14-16,-4-14-44 16,-3-17-12-16,0-9 28 15,0-2-3-15,0-42-5 16,-3-16 14-16,-10-20 7 0,4-11 29 15,1-3 0-15,8-2 20 16,0 16 35-16,0 11-7 16,23 22 40-16,4 23 3 15,2 24-52-15,4 8 43 16,7 53 29-16,5 21-53 16,7 18-13-16,10 12-43 15,11 7 5-15,5-12-7 16,1-15 1-16,-3-17 9 15,-11-32-10-15,-16-29-33 16,-10-14 31-16,-10-44-35 0,-12-38 36 16,-14-46 0-1,-3-39 1-15,0 6 34 0,-20 16-34 16,0 30 0 0,8 38-2-16,1 3 2 0,11 16-106 15,0 34-220-15,5 22-448 16,13 2-1146-16</inkml:trace>
  <inkml:trace contextRef="#ctx0" brushRef="#br0" timeOffset="1840">4304 754 38 0,'0'0'2309'0,"0"0"-2015"16,0 0-261-16,0 0 58 15,0 174 112-15,0-88-93 16,0 16-48-16,-3 5-43 16,-3 5-13-16,3-6 19 15,0-11-25-15,3-20-45 0,3-21-126 16,20-22-320 0,0-23-342-16</inkml:trace>
  <inkml:trace contextRef="#ctx0" brushRef="#br0" timeOffset="2037">4871 745 2273 0,'0'0'353'16,"0"0"-271"-16,0 179-70 15,-9-81 217-15,-8 5-38 16,8 3-125-16,4 4-61 15,5-4-5-15,0 20-50 0,20-23-265 16,-6-23-506-16</inkml:trace>
  <inkml:trace contextRef="#ctx0" brushRef="#br0" timeOffset="2205">4332 1435 2492 0,'0'0'457'16,"0"0"-354"-16,0 0-73 16,0 0 2-16,215-153 16 15,-51 76-48-15,-19 15-216 16,-25 6-641-16</inkml:trace>
  <inkml:trace contextRef="#ctx0" brushRef="#br0" timeOffset="2468">3012 335 2455 0,'0'0'339'0,"0"0"-276"15,190-113-28-15,-7 26-35 16,-20 14-306-16,-19 11-2092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3:06.69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 3 1728 0,'0'0'398'16,"0"0"-265"-16,0 0 2 16,0 0 131-16,0 0-56 15,0 0-81-15,-14 0-53 16,14 0 5-16,0 0 36 16,0 0-56-16,0 0-19 0,0 0 24 15,0 0-35-15,8 0-14 16,24 0 4-16,16 0-6 15,15 0 37-15,12 0-52 16,11 0 0-16,-1 0 10 16,0 0-10-16,-6 0 0 15,-11 3-9-15,-12 3-38 16,-16 0-65-16,-18-1-370 16,-22 2-742-16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3:09.4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829 160 110 0,'0'0'1334'0,"0"0"-1030"0,0 0-139 16,0 0 2-16,0 0 22 16,0 0-27-16,-43-65-42 15,17 45-31-15,-10 3-28 16,-10-4 8-16,-7 6 19 16,-6 3-54-16,-6 6 28 15,-1 6-26-15,1 12 6 16,-3 35 5-16,-8 49-26 15,4 51-4-15,4 53 31 16,18 12-41-16,27-32 16 16,23-51-8-16,0-55-9 0,14-21-5 15,28-3-1 1,18-9-4-16,14-8-14 0,19-29-56 16,11-4-60-16,1-49-20 15,-4-22-25-15,-9-12 58 16,-17-1 45-16,-16 4 67 15,-17 19 9-15,-19 19 60 16,-12 22 62-16,-11 17 40 16,0 3-12-16,0 20-63 15,0 28-74-15,0 10 8 16,0 11 10-16,15-6-31 16,24-4-11-16,12-15-39 15,6-14-100-15,6-23 22 16,-4-7-23-16,-9-27 38 0,-18-29 64 15,-22-9 25-15,-10-9 24 16,-30 3 92-16,-35 4-2 16,-7 8 50-16,-7 18-6 15,11 17-23-15,15 9-17 16,13 12-45-16,25 3-34 16,15 0-15-16,6 0-39 15,46 12 32-15,24 9-40 16,18 5-47-16,15-2-18 15,-8 4 30-15,-6 5 15 16,-16 9-16-16,-17 6-44 0,-13 7 90 16,-12 4 19-1,-15-3-14-15,-10-6 14 0,-4-12 18 16,-8-18 8-16,0-11-2 16,0-9 29-16,0-9 39 15,-11-28-30-15,5-17-16 16,6-5-28-16,0-2 6 15,0 5 0-15,26 12-6 16,5 15 0-16,0 19 9 16,-2 10 6-16,5 10 37 15,-8 33 57-15,1 14-54 16,-1 10 2-16,-4 4 38 16,1-10-81-16,0-11-14 15,6-17-153-15,21-33-69 16,-7 0-401-16,-4-18-430 0</inkml:trace>
  <inkml:trace contextRef="#ctx0" brushRef="#br0" timeOffset="475">2593 792 110 0,'0'0'2219'0,"0"0"-1686"16,0 0-378-16,0 0 55 15,-189 4-52-15,126 29-59 16,4 13-36-16,17 11-46 16,16 6-17-16,26 4-19 15,0-5-35-15,48-12-31 0,21-11-146 16,13-25-138 0,3-14-144-16,-3-14 185 0,-17-34 5 15,-15-2 190-15,-24 1 133 16,-17 1 258-16,-9 16 133 15,0 11 162-15,0 13-219 16,-6 8-78-16,-3 5-110 16,-2 37-80-16,2 24-24 15,6 29 11-15,3 22-41 16,0 17 10-16,9 6-21 16,20 5 23-16,8-13 24 15,-4-9-48-15,-7-24 1 16,-9-19 22-16,-17-18-22 15,0-22-1-15,-20-13 2 0,-23-15 5 16,-7-12 2-16,2-3-9 16,2-41-21-16,10-23 20 15,16-25-50-15,20-19-15 16,0-36-15-16,39-61-123 16,1 35-445-16,-11 13-1835 0</inkml:trace>
  <inkml:trace contextRef="#ctx0" brushRef="#br0" timeOffset="726">616 571 2018 0,'0'0'338'0,"0"0"-230"16,0 0-99-16,0 0 114 16,213-177 84-16,-157 147-50 15,-14 13-86-15,-10 11-71 16,-6 6-3-16,5 47-268 16,-6 11-456-16,-8 4-1186 0</inkml:trace>
  <inkml:trace contextRef="#ctx0" brushRef="#br0" timeOffset="899">1451 1976 2813 0,'0'0'464'0,"0"0"-422"16,0 0-42-16,0 0-109 15,0 0-149-15,0 0-841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3:14.01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285 648 1894 0,'0'0'378'16,"0"0"-222"-16,0 0-100 16,0 0 66-16,0 0 42 15,0 0-37-15,-158-73-103 16,130 73-23-16,-1 8 3 16,12 13-4-16,6 5-33 15,11 7-42-15,0-1 7 16,34 3 35-16,8 4-63 15,12-1 6-15,0-3 20 16,5-2-41-16,-7-1 26 16,-9 0 28-16,-13 1 28 0,-16 2 28 15,-14 2-20-15,-8-6 21 16,-34 3 93-16,-13-9 32 16,-7-8 23-16,-5-11-12 15,9-6-24-15,5 0 4 16,10-2-97-16,18-19-19 15,14-4-146-15,19-15-224 16,31 4-154-16,7 5-1240 0</inkml:trace>
  <inkml:trace contextRef="#ctx0" brushRef="#br0" timeOffset="682">1048 715 1696 0,'0'0'660'0,"0"0"-442"0,0 0-95 15,0 0 67-15,-196-69-3 16,131 69-66-16,-1 12-46 16,7 36-31-16,10 15-18 15,19 13-9-15,21 10-17 16,9-4-1-16,20-8-38 15,31-18-76-15,15-17-69 16,10-24-72-16,-2-15-52 16,-1-13 16-16,-14-31 127 15,-16-15 99-15,-14-3 66 0,-13 3 0 16,-16 6 158-16,0 12 78 16,0 17 27-16,0 18 41 15,-7 6-140-15,7 9-116 16,0 24-45-16,0 11 8 15,7-3-22-15,19-2 5 16,11-16-91-16,2-15-19 16,4-8 17-16,2-8-13 15,1-28 32-15,-1-10 11 16,-5 1 57-16,-7 4-8 16,-7 12 20-16,-9 14 7 15,-8 15 14-15,-6 6 23 16,-3 32 35-16,0 15-33 0,0 7-5 15,0-2-41 1,0-5 0-16,0-11 6 0,3-14 48 16,4-16-54-16,-1-12-37 15,-2 0 22-15,3-23 15 16,2-21-42-16,8-8 22 16,9-9 19-16,7 5 1 15,5 7 0-15,2 11 7 16,2 14 31-16,1 12 31 15,-4 12-5-15,-5 6 107 16,-6 35-82-16,-8 13-26 16,-6 7-7-16,-8 1-37 15,-3-3-19-15,0-12-26 16,5-14-177-16,20-25-249 16,-2-8-363-16,8 0-870 0</inkml:trace>
  <inkml:trace contextRef="#ctx0" brushRef="#br0" timeOffset="1131">2453 692 2076 0,'0'0'788'16,"0"0"-600"-16,0 0-51 16,-193 92 41-16,140-31 9 15,21 4-112-15,21-3-73 16,11-3-2-16,30-15-51 0,33-17-90 15,14-19-94 1,8-8-296-16,5-20-69 0,-16-26 300 16,-18-9 205-16,-19-1 95 15,-25 12 190-15,-12 8 146 16,0 13 126-16,-17 21-141 16,-9 2-56-16,1 21-128 15,2 37-69-15,6 18 19 16,11 25-33-16,6 31-27 15,0 2-3-15,23 4-17 16,6 6 48-16,-2-24-55 16,2 8 0-16,-3-25 7 15,-6-21-7-15,-7-20-1 16,-13-15-5-16,0-15 6 0,-33-15 27 16,-16-12-27-1,-13-5-6-15,0-16 5 0,5-31 1 16,12-16-6-16,19-12-26 15,15-20-11-15,11-13-38 16,40-67-189-16,13 25-540 16,-10 12-1518-16</inkml:trace>
  <inkml:trace contextRef="#ctx0" brushRef="#br0" timeOffset="1317">1101 311 2834 0,'0'0'494'15,"0"0"-494"-15,0 0-131 16,249-128 91-16,-59 52 13 16,-28 18-351-16,-17 9-2147 0</inkml:trace>
  <inkml:trace contextRef="#ctx0" brushRef="#br0" timeOffset="1671">3889 151 2467 0,'0'0'498'0,"0"0"-480"16,0 0 49-16,0 0 157 15,0 231-87-15,0-110-65 16,0 13-49-16,8 0-11 0,9-4 12 16,5-12-24-16,7-22-84 15,14-19-151-15,-7-26-490 16,-10-26-1585-16</inkml:trace>
  <inkml:trace contextRef="#ctx0" brushRef="#br0" timeOffset="1871">3458 648 2438 0,'0'0'487'16,"0"0"-453"-16,0 0 7 16,0 0 107-16,249-2-19 15,-132 2-98-15,15 0-31 16,8 11-13-16,-5 3-83 0,-4 10 30 15,5 9-176-15,-26-4-418 16,-36-8-410-16</inkml:trace>
  <inkml:trace contextRef="#ctx0" brushRef="#br0" timeOffset="2552">4728 715 1744 0,'0'0'542'16,"0"0"-379"-16,0 0 79 16,0 0 26-16,0 0-91 15,0 0-87-15,0 0-2 0,-187 80-40 16,141-47-15-16,1-1 4 16,2 3-16-16,4 7 5 15,10 1-4-15,6 2-8 16,9-1 13-16,14 2-27 15,0-10 0-15,17-3-11 16,29-8-5-16,13-8-56 16,9-15-46-16,8-2-71 15,-4 0-28-15,-4-27 0 16,-6-11 113-16,-9-6 0 16,-10-10 76-16,-14 8 28 15,-13 2 123-15,-16 12 120 0,0 11 68 16,0 13-88-16,-22 8-98 15,-1 4-41-15,0 32-32 16,6 8-13-16,14 10-25 16,3 3-7-16,0-9-14 15,23-4-25-15,14-13-29 16,8-14-61-16,10-17-27 16,4 0 51-16,3-33-58 15,-2-16 35-15,-9-14 60 16,-4-8 13-16,-12 8 48 15,-15 9 39-15,-9 16 120 16,-11 17 70-16,0 21-81 16,-4 0-58-16,-12 32-14 0,2 22-31 15,8 10-6 1,6 4-28-16,6 0-5 0,40-6-12 16,27-11-8-16,18-20-26 15,10-19 31-15,1-12-35 16,-14-14 2-16,-16-37 15 15,-25-14 27-15,-28-14 33 16,-19-13-4-16,-13-1-2 16,-36 1 37-16,-16 9-53 15,-11 18-11-15,0 24-30 16,-24 41-88-16,13 3-207 16,16 33-804-16</inkml:trace>
  <inkml:trace contextRef="#ctx0" brushRef="#br0" timeOffset="2695">4835 1983 3104 0,'0'0'0'0,"0"0"-64"15,0 0-891-15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3:17.6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0 551 753 0,'0'0'1088'0,"0"0"-820"16,0 0-132-16,0 0 83 0,0 0-8 15,0 0-77-15,0 0-14 16,79-20-27-16,-62 85-17 15,-2 14-18-15,5 9-29 16,0 1-10-16,10-7-19 16,8-14-16-16,12-17-38 15,9-26-45-15,7-21-15 16,2-4-32-16,-6-35-25 16,-10-22 28-16,-13-15 45 15,-19-7 88-15,-20-6 10 16,0 9 89-16,-39 5 56 15,-13 18-3-15,-1 20 28 16,7 18-25-16,14 15-93 0,19 0-28 16,13 31-24-16,16 10-14 15,36 4-10-15,24-2-129 16,12-8-21-16,11-11-63 16,3-12-129-16,-2-12 167 15,-11 0 198-15,-17-19-13 16,-24-13 14-16,-28-5 62 15,-20-2 135-15,-6 7 72 16,-40 12-47-16,-13 13 26 16,-9 7-99-16,-2 27-27 15,9 29-2-15,8 11-62 16,24 10-28-16,16-1 16 0,13-9-45 16,13-9-1-1,39-18-40-15,16-15-78 0,14-16-44 16,23-9-218-16,-17-22-340 15,-21-7-1143-15</inkml:trace>
  <inkml:trace contextRef="#ctx0" brushRef="#br0" timeOffset="198">760 330 2068 0,'0'0'367'0,"0"0"-243"15,0 0 45-15,0 0 38 0,167-156-89 16,-102 127-79 0,-3 11-24-16,-12 9-15 0,-15 9-22 15,-9 3-165-15,-15 43-162 16,-8-1-332-16,0-7-1094 0</inkml:trace>
  <inkml:trace contextRef="#ctx0" brushRef="#br0" timeOffset="318">1615 0 1839 0,'0'0'869'16,"0"0"-668"-16,0 0-159 15,206 0 12-15,-95 33-54 16,-17-7-437-16,-4 0-1949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3:13.0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4345 1023 2916 0,'0'0'0'0,"0"0"-276"15,0 0 65-15,0 0 153 16,0 0-215-16</inkml:trace>
  <inkml:trace contextRef="#ctx0" brushRef="#br0" timeOffset="104">4322 1604 2776 0,'0'0'321'0,"0"0"-321"15,0 0-159-15,0 0-609 0</inkml:trace>
  <inkml:trace contextRef="#ctx0" brushRef="#br0" timeOffset="-1971">612 778 884 0,'0'0'1096'0,"0"0"-868"15,0 0-163-15,0 0 101 16,0 0 90-16,0 0-43 15,-187-127-90-15,135 127-63 16,-4 4 6-16,-3 35 15 16,-4 16-56-16,6 18 8 15,4 13-12-15,13 3-20 16,17-4 19-16,23-8-20 16,0-9-16-16,34-16-29 15,20-16-81-15,16-22-82 16,11-14-44-16,5-23-84 0,-5-36 23 15,-2-18-49-15,-14-19 104 16,-12-16 178-16,-21-11 80 16,-15-13 203-16,-11 2 67 15,-6 11 20-15,0 23 172 16,0 29-224-16,0 26 2 16,-6 27-4-16,-3 18-97 15,4 11-68-15,-1 43-58 16,6 53-11-16,0 49 29 15,0 47-31-15,6 12 0 0,11-38 3 16,-3-47-3 0,-5-53-22-16,4-22-68 15,13 5-118-15,-3-16-277 0,-3-14-356 16</inkml:trace>
  <inkml:trace contextRef="#ctx0" brushRef="#br0" timeOffset="-1775">121 564 2593 0,'0'0'492'0,"0"0"-479"16,0 0 5-16,0 0 60 15,0 0 42-15,199 0-62 0,-87 0-58 16,51 0-65-16,-25 0-253 15,-27 0-726-15</inkml:trace>
  <inkml:trace contextRef="#ctx0" brushRef="#br0" timeOffset="-1548">1227 851 1311 0,'0'0'1589'16,"0"0"-1423"-16,0 0-106 0,0 158-7 15,0-97 101-15,0-3-67 16,4-4-73-16,11-9-14 16,5-10-96-16,0-12-153 15,-6-11-477-15,-8-12-1252 0</inkml:trace>
  <inkml:trace contextRef="#ctx0" brushRef="#br0" timeOffset="-1415">1178 435 2574 0,'0'0'303'15,"0"0"-303"-15,0 0-82 16,0 0-97-16,0 0-585 0</inkml:trace>
  <inkml:trace contextRef="#ctx0" brushRef="#br0" timeOffset="-595">1541 1017 2383 0,'0'0'372'0,"0"0"-317"15,0 0-22-15,0 0 49 16,0 0-7-16,0 0-60 0,0 0-15 16,232-2-35-1,-162-15-41-15,-4-4-20 0,-7-4-44 16,-21-4-16-16,-14-3-1 16,-24-1 91-16,0 1 66 15,-30 5 27-15,-19 9 62 16,-10 6-3-16,-3 12 46 15,2 0 26-15,6 24-4 16,11 24-36-16,10 10-14 16,13 10-7-16,17 9-68 15,3-3-28-15,17-1-2 16,25-14-1-16,20-18-86 16,13-20-84-16,18-21-145 15,1 0-212-15,7-39 48 16,-2-13 220-16,-8-16 66 0,-15-3 89 15,-18 0 41-15,-22 10 65 16,-19 19 584-16,-14 19-249 16,-3 23 135-16,0 2-257 15,-14 43-22-15,-4 17-45 16,-1 7-61-16,2 7-45 16,3-13-39-16,8-11 3 15,3-15-4-15,3-16-54 16,0-14-12-16,0-7-22 15,0-16 34-15,20-31 9 16,9-16-10-16,4-3 34 16,2 1-31-16,1 12 33 15,-2 17 19-15,-8 19 1 0,-4 17 53 16,-2 6 5 0,-3 37 52-16,-11 15-35 0,0 14-43 15,2 5-21-15,-2-6 3 16,3-12-3-16,1-22-12 15,-4-19-27-15,-6-18-4 16,0-3 5-16,0-41-77 16,0-15 54-16,0-17 40 15,17-6 9-15,12-7 29 16,11 9-28-16,2 13 29 16,8 16 70-16,-4 25-15 15,-4 23-7-15,-10 3 32 0,-1 34-29 16,-12 27 14-1,-7 8-57-15,-1 12-23 16,1 1 23-16,-1-5-38 0,-5-15-6 16,-3-13-108-16,-3-19-215 15,-20-15-455-15,-9-15-1344 0</inkml:trace>
  <inkml:trace contextRef="#ctx0" brushRef="#br0" timeOffset="-371">1688 605 1420 0,'0'0'1016'0,"0"0"-887"16,0 0-100-1,148-158-1-15,-72 116 106 0,0 1-8 16,-11 7-94-16,-13 13-32 15,-16 15-1-15,-16 6-171 16,-20 6-287-16,0 21-25 16,0-6-1230-16</inkml:trace>
  <inkml:trace contextRef="#ctx0" brushRef="#br0" timeOffset="-212">2458 18 1553 0,'0'0'703'0,"0"0"-543"15,0 0-31-15,0 0 83 16,181-23 19-16,-149 41-116 0,-6 23-91 16,-10 21-24-16,-12 11-121 15,-4 57-178-15,0-19-385 16,-10-10-1235-16</inkml:trace>
  <inkml:trace contextRef="#ctx0" brushRef="#br0" timeOffset="7089">1836 4518 2433 0,'0'0'215'0,"0"0"-215"16,0 0-630-16,0 0-1278 0</inkml:trace>
  <inkml:trace contextRef="#ctx0" brushRef="#br0" timeOffset="6732">0 3416 1751 0,'0'0'316'0,"0"0"-260"16,0 0-22-16,0 0 83 15,0 0-5-15,0 0-32 16,164-163-56-16,-119 163-12 15,-2 0 36-15,-7 39-26 16,-4 20-10-16,-12 15 0 16,-7 11-12-16,-6 4 6 15,-7-7-6-15,0-16-32 16,0-13 31-16,-7-24-1 16,-6-15 2-16,4-14 35 15,-2-6 15-15,8-36-8 16,3-18-42-16,0-18 11 15,3-10 35-15,27 0-38 0,10 7-8 16,5 12 0-16,4 18 1 16,0 20 25-16,-2 22-26 15,-5 9 0-15,-4 21 19 16,2 37-19-16,-4 12 1 16,1 12-3-16,-9 4-27 15,3-3 21-15,-8-5-126 16,-4-20 49-16,-3-17-143 15,-3-21-19-15,1-20 114 16,-2-6 61-16,5-41 59 16,-1-18 4-16,1-14-1 15,3-1 10-15,-8 7 55 16,-1 17 48-16,-8 22 76 0,-3 30 72 16,0 4-28-1,0 38-109-15,0 29-98 0,0 23 17 16,0 3 0-16,22 2-32 15,24-9 8-15,19-23-9 16,14-21 0-16,9-27-79 16,-6-15-18-16,-10-35 48 15,-16-30-40-15,-23-17 13 16,-27-13 76-16,-6-1 27 16,-33 6 80-16,-29 13 27 15,-10 22-16-15,-10 19 3 16,8 24-35-16,7 12-44 0,19 3 18 15,22 24-60-15,26 1 2 16,0 6-19-16,51-3 4 16,22-4-43-16,15-6-23 15,11-8 3-15,1-5 9 16,-1 1-30-16,-8-5-17 16,-4 9 88-16,-19 7 26 15,-16 12 21-15,-19 16-14 16,-16 8-5-16,-14 7 1 15,-3-8-3-15,0-13-72 16,9-19-36-16,8-20-26 16,2-3-52-16,7-37 44 15,5-24-16-15,-9-12 51 16,1-13 107-16,-6 1 29 16,-8 9 150-16,-3 14 103 0,-6 12-1 15,0 13-69-15,0 16-66 16,0 8-146-16,-26 13-79 15,0 0-384-15,-4 0-161 0</inkml:trace>
  <inkml:trace contextRef="#ctx0" brushRef="#br0" timeOffset="6939">1025 3130 2148 0,'0'0'388'0,"0"0"-266"0,0 0-102 16,0 0 103-16,139-180 36 15,-76 137-104-15,-1 13-55 16,0 27-24-16,14 36-203 16,-17 28-398-16,-16 12-904 0</inkml:trace>
  <inkml:trace contextRef="#ctx0" brushRef="#br0" timeOffset="8232">4141 3274 2006 0,'0'0'271'0,"0"0"-194"15,0 0 10-15,-181-79 170 16,116 79-28-16,-3 0-102 16,2 26-72-16,7 27 22 15,11 15-26-15,14 12-30 16,14 5-2-16,17-3-19 16,3-8-1-16,23-15-18 0,27-15-52 15,8-19-2-15,12-23-75 16,1-2-42-16,5-23-2 15,-4-34-43-15,-4-14 2 16,-12-20 107-16,-13-18 67 16,-15-11 59-16,-11-14 34 15,-9 0 142-15,-8 7 77 16,0 23-38-16,0 28 10 16,0 31-63-16,-8 34-7 15,5 11-15-15,3 36-127 16,0 37-5-16,0 25 20 15,0 22-28-15,3 30 0 16,8-7-1-16,4-5-16 16,5-6-10-16,7-35-135 0,5-9-104 15,7-35-18-15,15-35-27 16,0-18 109-16,5-37 11 16,-7-33-66-16,-8-12 150 15,-15-3 107-15,-12 9 59 16,-11 17 148-16,-6 24 7 15,0 29 95-15,-6 6-144 16,-8 44-70-16,5 20 17 16,4 10-57-16,5-1-36 15,0-4-5-15,34-16-14 16,11-17-99-16,12-24 59 16,2-12-52-16,-5-4 0 0,0-34-28 15,-12-13 35-15,-10-3 65 16,-9 5 20-16,-10 8 0 15,-6 20 60-15,-7 15 102 16,0 6 23-16,0 27-129 16,0 17-16-16,0 11-10 15,13-1-29-15,4-6-1 16,6-14-3-16,3-7 2 16,4-24-20-16,-4-3-58 15,0-3-6-15,-1-30 6 16,-2-11 11-16,0-5 41 15,-3 1-10-15,-4 7 31 16,1 15 6-16,-8 18 22 16,2 8 20-16,-11 19 28 15,0 28-39-15,0 10-1 0,0-2-30 16,0-2-15-16,-3-10 7 16,0-15-9-16,-2-19-13 15,5-9 13-15,0-3-6 16,0-31 14-16,5-18-12 15,18-11 21-15,5-6 19 16,12-4-11-16,8 4 7 16,6 11 35-16,0 17 27 15,-4 20 19-15,-4 21-22 16,-10 0 31-16,-10 42 59 16,0 16-82-16,-6 7-23 15,3 8-20-15,-4-5-33 16,1-6-6-16,3-9-53 0,19-17-244 15,-2-13-369-15,-1-17-527 16</inkml:trace>
  <inkml:trace contextRef="#ctx0" brushRef="#br0" timeOffset="8721">6544 3345 2147 0,'0'0'518'15,"0"0"-411"-15,0 0 107 16,0 0 46-16,-225 88-55 16,155-20-86-16,11 12-26 0,24-4-77 15,18-7-15 1,17-11-1-16,17-13-51 0,28-16-33 16,15-23-65-16,5-6-66 15,0-18-17-15,-9-28 35 16,-10-15 125-16,-10 0 72 15,-17-1 31-15,-9 6 98 16,-10 10 58-16,0 13 33 16,-3 17-21-16,-16 16-91 15,2 10-33-15,3 42-29 16,8 28-19-16,3 20 35 16,3 45-40-16,0 46-14 15,14 47 26-15,18 8-34 16,4-43 17-16,-10-59-1 15,-15-70-16-15,-8-21 19 0,-3-3-19 16,0-11 0-16,-34-11 14 16,-11-18-13-16,-7-10 10 15,-7-30-11-15,6-35 1 16,7-23 7-16,13-42-8 16,20 0-6-16,13-8-6 15,13 6-17-15,43 15-68 16,59-29-100-16,-10 37-490 15,-8 21-1977-15</inkml:trace>
  <inkml:trace contextRef="#ctx0" brushRef="#br0" timeOffset="9395">8378 3678 1670 0,'0'0'236'16,"0"0"-144"-16,0 0-32 0,0 0 185 15,0 0 74-15,0 0-101 16,0 0-76-16,9 27-17 16,-22-27-60-16,-10-24-5 15,-6-9-35-15,-1-14-14 16,-5-12 11-16,-5-12-22 15,-2-7-1-15,-1-14 1 16,-2-6-18-16,2-2 12 16,4 6-11-16,5 9-7 15,5 10 23-15,7 14-20 0,5 17 21 16,6 15-6 0,11 9 6-16,0 7-12 0,0 7-5 15,34 0 8-15,5 6-9 16,7 0 19-16,-1 0-1 15,-5 15 0-15,-14 15 0 16,-10 11-2-16,-16 9 2 16,0 12 0-16,-29 6 45 15,-21 8-34-15,-12 3 2 16,-3-2-11-16,-4 1 4 16,4-9 6-16,6-6-12 15,13-13 0-15,10-7 20 16,13-4-13-16,14-7-7 15,9 1-1-15,0-1-13 16,23-3-28-16,19 0-75 0,18-1-93 16,34 5-92-1,-12-7-274-15,-3-2-1314 0</inkml:trace>
  <inkml:trace contextRef="#ctx0" brushRef="#br0" timeOffset="10090">9762 2616 1696 0,'0'0'488'15,"0"0"-284"-15,0 0-115 16,0 0-9-16,-23 184 114 16,14-16-28-16,6 49-69 15,3 17-58-15,0-46-38 16,12-52 17-16,8-62-9 16,3-27-9-16,10-3-19 15,13-14-117-15,29-30-76 16,-6-7-176-16,-13-34-476 0</inkml:trace>
  <inkml:trace contextRef="#ctx0" brushRef="#br0" timeOffset="10479">9487 3284 1971 0,'0'0'517'15,"0"0"-495"-15,0 0-13 16,0 0 131-16,0 0-53 16,190-23-52-16,-108 23-19 15,0 0-15-15,-3 23 21 16,-11 19-22-16,-9 19 0 16,-13 6-12-16,-13 13-3 0,-13-1-18 15,-11-3-12 1,-9-11-23-16,0-19 10 0,0-21-11 15,0-13 69-15,-14-12 6 16,-4-8 8-16,-2-30 20 16,4-17 31-16,2-16-10 15,8-6 10-15,6-10-39 16,0 5 3-16,23 2 14 16,16 13-9-16,10 10-16 15,4 17-18-15,2 15-8 16,1 23-17-16,23 2-208 15,-17 29-389-15,-10 1-1291 0</inkml:trace>
  <inkml:trace contextRef="#ctx0" brushRef="#br0" timeOffset="10657">10764 3458 1692 0,'0'0'353'0,"0"0"-215"15,0 0 26-15,0 0 37 16,-33 188-78-16,33-150-123 16,0-9-34-16,10-12-127 15,10-11-197-15,0-6-460 0</inkml:trace>
  <inkml:trace contextRef="#ctx0" brushRef="#br0" timeOffset="10779">10693 3021 2165 0,'0'0'362'0,"0"0"-283"16,0 0-44-16,0 0-35 15,0 0-276-15,0 0-429 0</inkml:trace>
  <inkml:trace contextRef="#ctx0" brushRef="#br0" timeOffset="11498">11022 3332 933 0,'0'0'734'16,"0"0"-572"-16,0 0-70 15,0 0 167-15,63 182-80 0,-50-142-119 16,1-5-33 0,-5-15-27-16,-6-7-37 0,-3-13 24 15,0 0 11-15,0-21-5 16,0-11 7-16,0-10 11 15,11 2 52-15,4-2-37 16,9 3 23-16,5 7 0 16,11 9-6-16,2 14-21 15,4 9-8-15,2 0 5 16,-2 36 99-16,-2 14-84 16,-9 11-34-16,-9 10 0 15,-7-3-20-15,-5-1-32 16,-3-15-34-16,-5-8-42 15,0-25-54-15,7-17-25 0,4-2 113 16,9-36 45-16,6-27-10 16,7-16 6-16,7-21 25 15,7-12 28-15,3-5 5 16,10-3 15-16,5 3 37 16,5 12-8-16,-5 10 39 15,-15 15 108-15,-16 21 22 16,-20 15-14-16,-17 17 11 15,-3 12-19-15,-14 13-60 16,-25 2-71-16,-7 11-43 16,-10 32 21-16,4 12-43 15,7 13 0-15,8 12 6 16,11 2-6-16,10 6 0 0,10 4-6 16,1-2 13-1,5 2-19-15,0-6-31 0,0-13-44 16,14-11 21-16,5-20-25 15,4-13 4-15,8-21 56 16,-3-8-29-16,9 0 46 16,5-29-17-16,4-3 22 15,3-1 3-15,4 8 12 16,-2 12-4-16,-5 13 77 16,-10 0 28-16,-7 26 37 15,-12 19-78-15,-6 5-33 16,-8-3 1-16,-3-3-28 15,0-12-6-15,3-8-40 16,0-21-170-16,0-3-251 16,-3 0-429-16</inkml:trace>
  <inkml:trace contextRef="#ctx0" brushRef="#br0" timeOffset="11689">10957 2682 740 0,'0'0'2263'0,"0"0"-2140"16,0 0-123-16,0 0-27 16,317-6 16-16,-184 6-279 15,-13 15-1480-15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3:26.0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1089 2031 0,'0'0'261'0,"0"0"-261"15,0 0 0-15,0 0 127 16,0 0 33-16,0 0-96 16,0 0-50-16,237-114-14 15,-140 43-3-15,2-14-54 16,-8-16 5-16,-9-8 3 16,-17-9 24-16,-23 1 25 15,-22 6 47-15,-17 15 69 16,-3 22 17-16,-23 24 16 0,-22 21 16 15,-7 26-57-15,-4 3-35 16,-3 38-19-16,4 35-26 16,5 26 13-16,11 42-40 15,16 39 12-15,23 38-10 16,0-15 3-16,20-44-12 16,19-54-13-16,4-44-126 15,16-9-84-15,17-16 82 16,9-22-22-16,-5-14 10 15,-4-53 79-15,-17-26 58 0,-19-17 22 16,-28-6 73-16,-12 5 37 16,-26 11-38-16,-30 19 13 15,-9 17 43-15,2 24-67 16,12 16-5-16,14 10-49 16,31 0-1-16,6 23-12 15,32 4-48-15,38 0-37 16,21-3-22-16,17-10-32 15,14-2-25-15,-1-6-106 16,-7-3 152-16,-12-3 55 16,-20 0-14-16,-23 0 57 15,-27 0 26-15,-22 0 64 16,-10 0 238-16,-19 0-74 16,-31 0-66-16,-13 17 18 15,-5 10-23-15,3 6-49 0,8 7-18 16,20 7-56-16,12 5-16 15,22 0-18-15,3 1-46 16,20-10-37-16,30-7-111 16,12-13-124-16,10-17-144 15,7-6 256-15,-8-14-98 16,-9-27 24-16,-16-10 168 16,-19-4 112-16,-24 4 322 15,-3 10 47-15,0 16 133 16,-23 12-216-16,4 13-44 15,2 0-151-15,3 32-48 16,11 9-32-16,3 7-11 16,0-7-31-16,26-6-84 15,11-12-20-15,2-14-9 16,1-9-18-16,-1 0 25 0,1-32 70 16,-9-5 59-16,-2-11 8 15,-9 7 41-15,-3 4 54 16,-10 18 46-16,-4 13-8 15,-3 6-10-15,0 17-72 16,0 28-30-16,9 10 10 16,8 4-31-16,15-7-35 15,11-6 34-15,10-20-92 16,3-16-26-16,-1-10-15 16,-2-10 27-16,-8-28 61 15,-8-13 46-15,-11-5 25 16,-13-2 148-16,-10 2 3 0,-3 10 28 15,0 13-26-15,-10 12-41 16,-10 21-4-16,5 0-78 16,-2 41-23-16,3 33 16 15,5 21-30-15,2 22-6 16,1 36 1-16,3 35-5 16,3 35 4-16,0-23-12 15,19-46 0-15,-2-52 4 16,-11-43-3-16,-6 0 2 15,0-9-3-15,0-6 0 16,-6-23 18-16,-18-19-18 16,-5-2 0-16,3-32 32 15,3-24-14-15,13-24-1 16,10-18-17-16,0-16-5 0,16-13-5 16,27-5-104-16,19-48-154 15,-9 33-482-15,-15 13-1627 0</inkml:trace>
  <inkml:trace contextRef="#ctx0" brushRef="#br0" timeOffset="159">1415 177 3227 0,'0'0'0'0,"202"82"-138"15,-67-32-392-15,-4-6-614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21.2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0 388 2284 0,'0'0'1149'0,"0"0"-1058"16,0 0-91-16,256-168-1 16,-64 80-42-16,-24 16-305 15,-21 12-1323-15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20.4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524 0 2105 0,'0'0'349'0,"0"0"-216"0,0 0 2 15,0 0 137-15,0 0-19 16,0 0-159-16,0 0-59 15,-255 41-14-15,159 48 12 16,14 14 40-16,24 0-54 16,31-5-18-16,27-18 8 15,11-13-9-15,51-29-51 16,32-24-37-16,81-22-143 16,-19-33-301-16,-12-6-303 0</inkml:trace>
  <inkml:trace contextRef="#ctx0" brushRef="#br0" timeOffset="356">1166 168 2417 0,'0'0'620'16,"0"0"-535"-16,0 0 68 15,-200-82 62-15,134 82-81 16,4 13-59-16,9 39-63 15,21 22-12-15,18 9 0 16,14 12-3-16,23-3-12 16,43-15-43-16,20-24-76 15,8-28-90-15,5-25-226 16,-8-4 83-16,-12-41 145 16,-24-11 151-16,-22 0 71 0,-19 8 170 15,-14 14 104-15,0 13 85 16,0 15-74-16,-14 6-128 15,1 12-52-15,0 30-78 16,6 7 1-16,7 5-28 16,0-6-7-16,24-11-64 15,34-28-85-15,-2-9-201 16,-4 0-541-16</inkml:trace>
  <inkml:trace contextRef="#ctx0" brushRef="#br0" timeOffset="597">2073 97 2390 0,'0'0'601'0,"0"0"-415"16,0 0-32-16,-217 15 42 16,148 26-43-16,10 12-76 15,17 12-23-15,25 6-44 16,17 0-9-16,4-1-1 15,39-8-20-15,22-12-10 16,14-14-40-16,6-19-91 16,3-17-28-16,-3-15-164 15,-19-23-404-15,-27-6-1339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19.4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513 785 2569 0,'0'0'306'15,"0"0"-220"1,0 0-26-16,-199-48 168 0,134 48-91 16,-4 39-59-16,2 26-24 15,16 23-33-15,8 10 15 16,24 8-18-16,19-9-17 16,3-8-1-16,50-19-9 15,24-26-63-15,16-26-27 16,54-18-115-16,-22-29-496 15,-20-10-643-15</inkml:trace>
  <inkml:trace contextRef="#ctx0" brushRef="#br0" timeOffset="361">1084 909 2720 0,'0'0'531'0,"0"0"-413"15,0 0 2-15,-223-21 54 16,151 48-84-16,10 23-42 16,12 12-21-16,24 11-27 15,20 4-1-15,6-3-27 16,32-12-44-16,30-18-20 16,14-21-106-16,12-23-92 15,-3-14-168-15,-6-39 181 16,-13-12 135-16,-24 3 142 0,-19 9 71 15,-17 13 219 1,-6 23 70-16,0 17-44 0,-6 0-131 16,-14 40-93-16,6 15-8 15,5 16-14-15,9 0-41 16,0-10-29-16,17-13-39 16,12-19-53-16,4-20-91 15,-7-9-157-15,-6-33-366 16,-14-5-331-16</inkml:trace>
  <inkml:trace contextRef="#ctx0" brushRef="#br0" timeOffset="537">972 8 2309 0,'0'0'456'15,"0"0"-336"-15,0 0-53 16,0 0 55-16,174-29-6 15,-131 70-116-15,-14 20 0 16,-29 71-76-16,-17-10-293 16,-23-9-986-16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34.7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681 641 1842 0,'0'0'489'16,"0"0"-345"-16,0 0-5 16,0 0 78-16,-184-33-13 15,102 33-71-15,-6 25-60 0,0 21 11 16,3 13-42-16,16 14-2 16,19 5 11-16,24 4-30 15,23-3 0-15,3-2-12 16,37-18-8-16,31-24-1 15,26-24-16-15,25-11-65 16,11-21-100-16,37-40-195 16,-32 12-377-16,-30 2-1058 0</inkml:trace>
  <inkml:trace contextRef="#ctx0" brushRef="#br0" timeOffset="717">1303 697 1896 0,'0'0'562'0,"0"0"-379"15,0 0 14-15,0 0 45 16,0 0 11-16,-203-64-128 15,147 78-71-15,7 33 13 16,3 18-43-16,10 14-13 16,16 7 5-16,17-2-14 0,3-8-2 15,20-18-29-15,25-14-56 16,12-29-11-16,8-15-36 16,-3-6-6-16,-3-30 36 15,-10-21 61-15,-9 3 27 16,-15-3 28-16,-5 4-8 15,-14 12 136-15,-6 16-18 16,0 9-10-16,0 16-18 16,0 0-60-16,0 16-33 15,5 11-3-15,7 19 0 16,8 0-9-16,2-1 0 16,12-7-29-16,1-11-16 15,4-15-4-15,4-12 1 0,-1 0-69 16,1-36 48-1,-4-12 62-15,-2-4-32 0,-8-4 42 16,-10 9 6-16,-11 11 33 16,-8 13 85-16,0 12-32 15,0 11-7-15,-5 0 12 16,-7 20-90-16,6 21 0 16,2 12 14-16,4 3-7 15,10 3-16-15,33-2 8 16,16-14-15-16,15-17 0 15,11-19-21-15,-3-7 11 16,-6-18-5-16,-16-28-18 16,-18-2 42-16,-16-5 12 15,-23-1 9-15,-3 4 93 16,-29 6-27-16,-33 6 7 0,-20 9-25 16,-11-5-46-16,-1 15-17 15,6-2-42-15,12 6-89 16,8 4-159-16,18 4-627 15,18 1-1213-15</inkml:trace>
  <inkml:trace contextRef="#ctx0" brushRef="#br0" timeOffset="874">1630 279 2815 0,'0'0'505'0,"0"0"-444"0,0 0-60 16,266-186-1-16,-162 137-88 16,-5 5-790-16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17.17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1135 1435 0,'0'0'378'0,"0"0"-154"16,0 0-85-16,0 0 41 16,0 0 70-16,0 0-73 15,0 0-90-15,0 0-4 16,0 0-24-16,0 0 17 15,0 0 39-15,0 0-46 16,11 0 1-16,6 0-35 16,12 0 11-16,16 0 23 15,17 0-43-15,14 0-5 0,15 0 25 16,14 0-35-16,3 0 4 16,7 17-14-16,-7 4 6 15,-6-4 18-15,-17-2-25 16,-20-6 0-16,-19-2 18 15,-23-7-18-15,-17 0 23 16,-6 0-23-16,-6-13-8 16,-23-13-91-16,-24-21-179 15,7 8-397-15,10 4-810 0</inkml:trace>
  <inkml:trace contextRef="#ctx0" brushRef="#br0" timeOffset="623">2269 495 1770 0,'0'0'507'16,"0"0"-355"-16,0 0-5 15,0 0 101-15,0 0-64 16,0 0-83-16,0 0-8 16,43 177-3-16,-40-62-23 15,-3 14-25-15,0 10-7 16,0-25 1-16,0 5-36 15,4-16 0-15,2-21 0 16,1-17-5-16,0-23 5 16,-7-19-90-16,0-23-169 15,0-6-330-15,-14-29-684 0</inkml:trace>
  <inkml:trace contextRef="#ctx0" brushRef="#br0" timeOffset="857">1425 614 2408 0,'0'0'290'0,"0"0"-187"16,0 0-58-16,0 0 24 16,0 0 107-16,0 0-14 15,291-65-56-15,-107 35-17 16,41 4-58-16,12 4-10 15,-41 11 3-15,-49 8-24 0,-51 3-74 16,18 0-164 0,-23 6-552-16,-15 6-1473 0</inkml:trace>
  <inkml:trace contextRef="#ctx0" brushRef="#br0" timeOffset="1493">3464 1194 2278 0,'0'0'477'15,"0"0"-424"-15,0 0 27 16,0 0 114-16,0 0-17 15,0 0-56-15,0 0-79 16,-189-133-12-16,129 139 34 16,-5 44-47-16,3 17 8 15,7 16 14-15,16 10-31 16,22-3-7-16,17-8-1 16,9-14-26-16,41-17-25 15,19-31-90-15,10-20-83 16,3-9-83-16,-11-41 77 15,-15-9 159-15,-16-6 71 16,-18 10 77-16,-19 9 111 0,-3 20-5 16,0 14 35-16,0 12-46 15,-6 4-110-15,-4 30-25 16,10 22-22-16,0 9-15 16,0 7 0-16,26-10-21 15,16-13-74-15,14-20-51 16,10-16-46-16,-1-13-107 15,0-24-282-15,-9-32 291 16,-7-20 20-16,-13-22 139 16,1-38 131-16,-11-40 168 15,-4 8 73-15,-8 20 59 16,-5 34-77-16,-6 56-1 16,0 6 63-16,-3 23-29 15,0 29-83-15,0 20-95 16,0 78-39-16,0 55 14 0,0 45-25 15,-6-7-2-15,0-35-11 16,6-45-15-16,0-27-35 16,-3 27-85-16,3-16-356 15,-3-18-483-15</inkml:trace>
  <inkml:trace contextRef="#ctx0" brushRef="#br0" timeOffset="1653">3861 1305 2218 0,'0'0'540'0,"0"0"-479"16,0 0 69-16,187-58 6 15,-102 41-88-15,-6 1-48 16,-5 7-127-16,-21 3-454 16,-24 3-405-16</inkml:trace>
  <inkml:trace contextRef="#ctx0" brushRef="#br0" timeOffset="1863">3026 778 1795 0,'0'0'920'0,"0"0"-787"15,0 0-126-15,0 0 50 0,161-164 100 16,-87 130-22-16,2 14-59 15,-8 20-76-15,-12 0-8 16,-13 24-131-16,-14 37-220 16,-12-8-338-16,-7-7-1248 0</inkml:trace>
  <inkml:trace contextRef="#ctx0" brushRef="#br0" timeOffset="1971">3723 413 2140 0,'0'0'343'0,"0"0"-199"15,124-203-106-15,-62 127-29 16,17 9-9-16,-16 24-508 16,-15 19-1538-16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22.0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592 184 2210 0,'0'0'553'16,"0"0"-465"-16,0 0-28 16,0 0 28-16,0 0 60 15,-16 225-11-15,4-104-82 16,1 11-31-16,5 5-10 15,6-6-13-15,0-5-2 16,0-24-54-16,0-20-34 16,17-29-32-16,-1-26-12 0,7-24 22 15,9-3 10 1,7-45 8-16,15-26 68 0,11-20-1 16,12-21 26-1,16-14 4-15,9-10-3 0,6-2-2 16,-4 2-11-16,-7 15 12 15,-18 19 71-15,-25 16-40 16,-29 25 34-16,-25 13 119 16,0 18-18-16,-25 13-47 15,-22 14-25-15,-5 3-54 16,-7 25 17-16,-1 29-49 16,6 26 11-16,4 26-12 15,7 35-6-15,14-5 3 0,13 9-3 16,9-1-2-1,7-20-13-15,0 8-61 0,0-16 26 16,20-26-5-16,-3-25-54 16,1-26 41-16,-4-28-12 15,0-11 14-15,-2-13 64 16,1-39 1-16,7-11 10 16,3-6 29-16,10-4-18 15,2 8 19-15,8 8-10 16,2 19 33-16,5 17-9 15,-1 19-39-15,0 2 17 16,-2 31 11-16,-5 20-25 0,-7 14 11 16,-5 2-29-1,-7 2-43-15,3-2-113 0,-9-14-361 16,0-23-284-16</inkml:trace>
  <inkml:trace contextRef="#ctx0" brushRef="#br0" timeOffset="1084">2406 869 2521 0,'0'0'562'0,"0"0"-464"16,0 0 23-16,0 0 71 0,-213-21-98 15,142 57-56 1,5 14 10-16,16 11-48 0,18 10-1 15,22 1 0-15,10-3-44 16,19-7-12-16,29-11-80 16,12-20-81-16,7-21 28 15,1-10-11-15,1-29 3 16,-7-27 122-16,-13-13 76 16,-10 4 71-16,-16 10 59 15,-12 17 78-15,-11 20 31 16,0 18-80-16,0 0-105 15,0 37-54-15,-6 22 0 16,-2 5 3-16,8 0-3 16,0-8-57-16,0-17-10 15,8-19-50-15,17-17 16 16,4-3 25-16,8-32-26 16,-1-23 67-16,2-5-1 0,-2-5 36 15,1 8 11-15,-11 13-10 16,-6 21 31-16,-10 23 50 15,-7 3-76-15,-3 44 22 16,0 18-10-16,-10 11-10 16,-10-1 2-16,0-11-10 15,5-17-91-15,1-20-15 16,11-24 34-16,3-3 71 16,0-24-84-16,0-26 32 15,12-12 53-15,19-12 26 16,1 3-2-16,4 7 24 15,0 14 31-15,-4 15 61 0,2 16-51 16,-8 19-22-16,-1 0-12 16,0 24-22-16,-3 21-9 15,-2 18-15-15,-2 4-3 16,13 7-12-16,-2-4-12 16,4-9-39-16,-4-13-41 15,1-18-39-15,-7-19-164 16,3-11-13-16,0-11-22 15,7-34 207-15,7-17 80 16,5-17 49-16,7-18 41 16,7-16 26-16,9-8 9 15,5-2-4-15,-1 4 35 16,-10 13 100-16,-12 16-7 0,-15 16 9 16,-15 14 0-16,-13 19-45 15,-7 12 4-15,0 12-44 16,-10 13-23-16,-16 4-41 15,-11 17-60-15,-5 28 7 16,-1 17-6-16,1 17 0 16,2 12 8-16,12 11-9 15,-3 10 0-15,5 5-1 16,1 4-29-16,5-9-16 16,6-12-59-16,11-21-31 15,3-28 40-15,0-24 18 16,33-27 17-16,7 0 32 15,9-42-8-15,2-14 37 16,8-6 12-16,1 4 0 0,-1 6 27 16,-7 20 25-16,-7 21 35 15,2 11 33-15,-1 15-72 16,-7 34 18-16,-4 14 15 16,-1 10-39-16,-6 4 22 15,6-9-76-15,-2-10 2 16,4-14-2-16,1-20-23 15,-12-24-101-15,-11-17-168 16,-14-28-449-16,0-14-1461 0</inkml:trace>
  <inkml:trace contextRef="#ctx0" brushRef="#br0" timeOffset="1264">2371 138 2895 0,'0'0'172'15,"0"0"-172"-15,202 45-133 16,-64-13 94-16,-24-2-437 16,-18-7-1778-16</inkml:trace>
  <inkml:trace contextRef="#ctx0" brushRef="#br0" timeOffset="1506">0 618 2679 0,'0'0'376'16,"0"0"-290"-16,219-67-40 15,-84 39 25-15,67 5-71 16,-27 6-213-16,-55 11-2034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24.2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19 730 1950 0,'0'0'374'0,"0"0"-227"16,0 0-7-16,0 0 121 15,0 0-16-15,0 0-103 16,-19-65-91-16,32 78-12 16,30 30-38-16,9 19 4 15,10 19 21-15,6 1-20 16,-6-3-3-16,1-10-3 0,-10-14 0 16,-5-23-12-16,-2-23-51 15,-4-9 6-15,-2-32 51 16,-7-36 5-16,-7-18 1 15,-15-11 0-15,-11 0-16 16,0-3-141-16,-11 23-437 16,-5 24-319-16</inkml:trace>
  <inkml:trace contextRef="#ctx0" brushRef="#br0" timeOffset="175">906 680 1642 0,'0'0'367'0,"0"0"-146"16,0 0 77-16,57 201 27 0,-51-125-74 16,-6 1-110-16,3-4-108 15,1-10-33-15,2-17-98 16,11-22-182-16,-8-18-412 16,5-6-1301-16</inkml:trace>
  <inkml:trace contextRef="#ctx0" brushRef="#br0" timeOffset="304">847 294 2061 0,'0'0'307'0,"0"0"-262"0,0 0-45 16,0 0-27-16,0 0-332 16,0 0-1253-16</inkml:trace>
  <inkml:trace contextRef="#ctx0" brushRef="#br0" timeOffset="922">1247 1048 1549 0,'0'0'572'0,"0"0"-470"15,0 0-59-15,0 0 80 16,226-42 12-16,-147 8-62 0,0-5-32 15,-11-5-33-15,-16 0-1 16,-22-2 8-16,-27 4 2 16,-3 4 65-16,-33 5 21 15,-25 16 25-15,-7 11-31 16,-11 6-37-16,3 15 15 16,12 32-43-16,8 18-31 15,20 13 16-15,20 8-17 16,13 0 0-16,20-9-21 15,35-16-108-15,21-16-58 16,9-22-39-16,11-23 134 16,-5 0-67-16,-6-39 24 15,-9-17 82-15,-19-5 52 16,-10-4 1-16,-15 3 120 16,-12 15 76-16,-9 18 35 0,-8 19-20 15,-3 10-138 1,0 24-54-16,0 35-7 0,0 12-10 15,-8 5-4-15,-1-2-34 16,3-18-53-16,1-17 26 16,2-26 13-16,3-13 21 15,0-2 20-15,0-42 9 16,0-18 0-16,11-18 0 16,24-9 50-16,15 1 6 15,5 6-35-15,7 20 33 16,0 24 44-16,-3 23-6 15,-5 15-1-15,-9 27-42 16,-5 29-10-16,-8 21 26 0,-2 13-56 16,-1 9 0-16,0-5 3 15,1-15-12-15,-1-17-44 16,-6-36-107-16,-10-17-306 16,-10-9-460-16</inkml:trace>
  <inkml:trace contextRef="#ctx0" brushRef="#br0" timeOffset="1143">1084 344 2369 0,'0'0'549'15,"0"0"-468"-15,0 0-81 16,255-215 102-16,-150 160 105 15,0 10-82-15,-14 21-15 16,-15 24-100-16,-11 0-10 16,-6 63-108-16,-16 1-345 15,-11-2-876-15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30.5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475 872 1600 0,'0'0'355'0,"0"0"-178"15,0 0 52-15,0 0-3 16,0 0-20-16,0 0-19 16,-36-181-72-16,-1 152-30 15,-5 15 7-15,-7 14-43 16,-10 5-31-16,-3 44-6 0,-4 25-12 16,15 22-10-16,7 3 9 15,26 2 2-15,18-10-17 16,0-11-6-16,38-17-107 15,21-21-27-15,14-18-110 16,4-24-79-16,2 0-49 16,3-38 131-16,-11-24-40 15,-8-15 4-15,-10-20 299 16,-21-15 8-16,-12-35 305 16,-20-36-32-16,0 13 38 15,0 26-60-15,-13 37 21 16,0 54-73-16,4 14-14 15,1 13 9-15,2 26-115 0,6 33-81 16,0 67 3 0,0 59 3-16,0 44 37 0,0 15-49 15,0-38 0-15,0-50-20 16,0-54 17-16,0-17-77 16,3 3-175-16,14-18-222 15,-1-8-179-15</inkml:trace>
  <inkml:trace contextRef="#ctx0" brushRef="#br0" timeOffset="182">295 480 2196 0,'0'0'363'15,"0"0"-205"-15,0 0-158 0,0 0 115 16,0 0 93-16,189 19-79 15,-87-12-122-15,55 2-7 16,-30-3-218-16,-18 3-481 0</inkml:trace>
  <inkml:trace contextRef="#ctx0" brushRef="#br0" timeOffset="750">1309 789 2517 0,'0'0'373'0,"0"0"-288"15,0 0-62-15,0 0 8 0,-82 177 12 16,82-112-18-16,27 0-25 16,36-10 0-16,14-13-150 15,8-22-93-15,2-20 0 16,-10-14 70-16,-18-40-50 15,-22-13 191-15,-31-7 32 16,-6 1 171-16,-37 4-12 16,-20 16 11-16,-10 16-24 15,2 13-38-15,10 9-55 16,18 12-10-16,21 3-16 16,16 0-27-16,10 0-54 0,42 6 14 15,16 13-12-15,5 6-39 16,2 10 24-16,-5 6 31 15,-16 16 21-15,-7 7-86 16,-12 13-53-16,-12 5 50 16,-3 1 28-16,-7-13 46 15,-6-16-110-15,0-18 97 16,-7-23 37-16,3-13-17 16,-3-11-14-16,6-39 19 15,0-19 18-15,11-13 31 16,6-6 77-16,7 3-1 15,5 11 57-15,5 21 43 16,-1 21-33-16,1 23-32 0,-1 9-20 16,-4 23-53-16,1 29-2 15,-5 18-19-15,-2 3-26 16,-7 0-22-16,1-4-36 16,14-15-164-16,-8-14-464 15,1-19-273-15</inkml:trace>
  <inkml:trace contextRef="#ctx0" brushRef="#br0" timeOffset="1210">2937 815 2572 0,'0'0'572'0,"0"0"-489"15,0 0 42-15,-167 53 84 16,108 4-98-16,16 10-86 0,20 4-1 15,23-6-24-15,0-10-51 16,40-13-61-16,12-15-53 16,10-21-102-16,0-6-223 15,-6-24 197-15,-10-27 249 16,-10-8 44-16,-13 4 170 16,-14 2 0-16,-6 14 107 15,-3 13 41-15,0 17-122 16,-3 9-81-16,-6 12-26 15,2 38-59-15,7 24-12 16,0 26 21-16,4 32-39 16,25 2 36-16,10 6-36 0,10 5 0 15,-3-22 6-15,1 10-6 16,-15-18-6-16,-13-24-1 16,-19-19 14-16,0-23 2 15,-39-16-3-15,-10-20-6 16,-10-13 21-16,0-2-16 15,4-42-5-15,8-24-1 16,15-20 1-16,18-47-12 16,14-51-54-16,28-67-96 15,7 31-215-15,-5 29-1218 0</inkml:trace>
  <inkml:trace contextRef="#ctx0" brushRef="#br0" timeOffset="1374">1654 335 3066 0,'0'0'268'0,"0"0"-268"16,311-175-129-16,-141 91-43 15,-10 8-413-15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28.37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92 697 2687 0,'0'0'324'0,"0"0"-263"0,0 0-59 15,0 0 86-15,7 165 37 16,23 2-36-16,5 58-66 16,1 13 13-16,-5-13-26 15,-16-54-5-15,-5-60 29 16,-7-37-28-16,1-25-6 15,-4-7 0-15,0-10-16 16,3-15 10-16,-3-17-102 16,0-8-88-16,0-45-312 15,0-23-74-15,0-24 271 16,0-42 112-16,-20-38 199 16,-32-32 56-16,-13-9 90 15,6 42 34-15,16 49 76 0,23 59-49 16,14 27 34-16,6 6 11 15,0 8-79-15,26 1-38 16,33 10-109-16,23 11 35 16,19 5 14-16,3 3-51 15,-2 9-5-15,-20 29-13 16,-26 15 6-16,-27 10 21 16,-29 7-33-16,0 6-10 15,-48-2 10-15,-21-6-41 16,-7-15-23-16,-15-20-147 15,18-16-437-15,25-17-668 0</inkml:trace>
  <inkml:trace contextRef="#ctx0" brushRef="#br0" timeOffset="499">786 865 2271 0,'0'0'492'15,"0"0"-432"-15,0 0-59 16,216-136 67-16,-128 69-24 16,5-8-43-16,-11-7-1 15,-11-1-77-15,-22 1 71 16,-25 6 6-16,-24 7 25 16,-4 10 68-16,-39 16 38 15,-9 11-27-15,-4 13 41 0,-3 19-84 16,1 0-19-16,5 53 17 15,8 24-50-15,11 26 7 16,8 38-14-16,14-1 11 16,8 4-26-16,4-5 13 15,0-31-56-15,0-7 28 16,13-28-46-16,4-28 10 16,0-25-29-16,6-20-7 15,2-3 49-15,7-42-37 16,18-19 31-16,5-13 19 15,12-5-2-15,4 2 33 16,-2 15 6-16,-7 22 1 16,-9 19 58-16,-11 24 20 15,-10 0 2-15,-4 41 25 0,-10 22-22 16,-1 12-16-16,-1 5-9 16,1 0-50-16,9-7 13 15,3-8-21-15,7-13-96 16,17-10-27-16,-7-14-388 15,-10-17-423-15</inkml:trace>
  <inkml:trace contextRef="#ctx0" brushRef="#br0" timeOffset="1059">2308 820 2483 0,'0'0'526'16,"0"0"-449"-16,0 0-36 16,-170 19 157-16,118 4-49 15,13 14-89-15,6 11-31 16,17 14-29-16,16 3 0 15,0 5-32-15,26-7-37 16,23-14-21-16,13-16-145 16,6-20-58-16,2-13-20 0,-12-16-33 15,-5-29 242-15,-19-7 104 16,-16-1 62-16,-14 7 169 16,-4 9 33-16,0 13 86 15,-19 15-87-15,-4 9-127 16,3 7-59-16,3 31-50 15,14 12-17-15,3 2-10 16,6 2-6-16,31-13-51 16,8-14-37-16,4-19-68 15,7-8 30-15,-7-14-36 16,1-28 38-16,-8-10 112 16,-7-10 18-16,-4 0 55 15,-5 6 39-15,-13 11 53 16,-4 22 73-16,-9 17-51 15,0 6-81-15,0 16-41 0,3 27-37 16,0 7 22-16,5 4-26 16,-2-4-6-16,-3-9-74 15,-3-10-252-15,0-14-578 16,0-13-1229-16</inkml:trace>
  <inkml:trace contextRef="#ctx0" brushRef="#br0" timeOffset="1189">2902 738 2742 0,'0'0'521'0,"0"0"-428"15,0 0-93-15,0 0-141 16,0 0-618-16,-178-17-1540 0</inkml:trace>
  <inkml:trace contextRef="#ctx0" brushRef="#br0" timeOffset="1387">2138 7 2526 0,'0'0'469'16,"0"0"-405"-16,0 0 59 15,0 0 50-15,0 0-101 16,181-7-52-16,-175 60-20 0,-12 52-32 15,-31-7-499-15,6-16-1442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27.1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542 625 1758 0,'0'0'227'0,"0"0"-135"16,0 0-73-16,0 0 137 15,-199-64 70-15,146 64-95 16,4 0-84-16,3 17-23 15,1 30-23-15,2 21 52 16,4 12-47-16,5 5-5 16,12 0 19-16,16-12-20 15,6-10-6-15,0-13-18 16,31-14 9-16,12-10-6 0,13-17-95 16,3-9-20-1,7 0-32-15,-4-39 37 16,0-14 9-16,-6-17 60 0,-4-17-24 15,-9-14 60-15,-10-14 4 16,-13-15 22-16,-5-4 74 16,-4 3 55-16,-5 13 51 15,0 24 8-15,-2 25-27 16,-1 28 38-16,-3 23-53 16,0 18-17-16,0 0-73 15,0 21-29-15,-3 35-7 16,-10 26-14-16,-1 25-5 15,5 38 16-15,6 32-17 16,3-13-9-16,0-19 7 16,3-30-43-16,17-37-22 0,5-7-65 15,9-7-6-15,1-24 78 16,4-26-1-16,7-14 15 16,10-8-15-16,9-38 31 15,11-14 30-15,6-15-13 16,0-3 9-16,-7-4-4 15,-16 7 16-15,-17 13 5 16,-25 15 73-16,-17 15 80 16,0 8 2-16,-39 8-82 15,-10 8-27-15,-7 8 21 16,-6 0-38-16,5 7 6 16,3 28-14-16,11 12-25 15,10 11 12-15,16 7-21 0,14 6 0 16,3-4-10-1,26-6 5-15,27-15 4 0,18-14-28 16,11-16-73 0,14-16-22-16,6-6-123 0,-5-33 35 15,-9-17 36-15,-15-2 88 16,-24-3 80-16,-16 15 8 16,-21 16 160-16,-12 20 131 15,0 10-45-15,-12 13-119 16,-15 35-58-16,-2 21-49 15,6 6 31-15,14 3-14 16,9-11-37-16,0-15 6 16,23-20-6-16,19-22-51 15,13-10-2-15,7-30-56 16,3-28-2-16,-2-20 69 0,-10-4 42 16,-8-3 14-1,-11 6 22-15,-11 16 49 0,-14 21 62 16,-6 17-14-16,-3 16-19 15,0 9-32-15,0 6-35 16,0 32-10-16,0 15-37 16,0 15 0-16,0 4-7 15,0-12 5-15,13-9-25 16,7-14-93-16,9-19-133 16,-3-8-78-16,-6-10-556 0</inkml:trace>
  <inkml:trace contextRef="#ctx0" brushRef="#br0" timeOffset="229">1046 555 2256 0,'0'0'267'16,"0"0"-212"-16,0 0-31 15,214-168 150-15,-123 116 25 16,-3 16-108-16,-12 14-57 16,-24 22-34-16,-16 0-30 15,-10 47-140-15,-12 1-337 16,-8-7-445-16</inkml:trace>
  <inkml:trace contextRef="#ctx0" brushRef="#br0" timeOffset="359">1776 123 2082 0,'0'0'318'0,"0"0"-252"16,0 0-45-16,184-34 20 15,-93 34-41-15,-18 11-380 16,-15 11-1635-16</inkml:trace>
  <inkml:trace contextRef="#ctx0" brushRef="#br0" timeOffset="583">182 262 2626 0,'0'0'348'15,"0"0"-348"-15,167 0 0 16,14-9 0-16,51-20-5 16,-26 2-302-16,-43 7-1111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33.9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3321 0,'0'0'435'16,"0"0"-435"-16,0 0-235 16,0 0 124-16,0 0-608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33.5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416 867 1071 0,'0'0'493'16,"0"0"-381"-16,0 0-1 0,0 0 108 15,0 0 94 1,56-175-100-16,-56 141-33 0,0 1 22 15,-14 5-62-15,-18 9-56 16,-13 9-19-16,-11 10-34 16,-7 6 10-16,-5 36-41 15,3 23 0-15,12 17 18 16,13 12-18-16,20 3-5 16,20-5 5-16,3-15-11 15,48-22-37-15,17-22-115 16,14-31-70-16,9-2 24 0,-6-37 36 15,-12-16 61 1,-18-10 112-16,-19 3 37 0,-19 5 140 16,-17 12-52-1,0 13 103-15,0 13 8 0,-17 17-84 16,0 0-76-16,2 29-45 16,2 35-29-16,13 54 31 15,0 48-18-15,9 40-15 16,21-14 1-16,2-36 10 15,-2-48-11-15,-4-26-1 16,-3 14 1-16,0-1-11 16,-10-3 7-16,-13-17-20 15,0-20 13-15,-25-19-16 16,-18-16 15-16,-7-20-6 16,1 0 18-16,4-41-1 0,8-29-21 15,14-48 21-15,23-61-34 16,29-60-43-16,53-27-12 15,26 12-62-15,-6 59 44 16,-23 70 56-16,-20 39-14 16,-16 28 57-16,-4 5 9 15,-10 11 58-15,-6 13 142 16,-17 23-67-16,-6 6-38 16,0 18-43-16,-3 31-40 15,-9 20 12-15,1 10-19 16,11 9 6-16,0 4-18 15,30-7 7-15,25-12-31 16,13-16-62-16,14-28-108 0,3-29-35 16,-3-5 29-16,-12-52 107 15,-18-20 100-15,-26-17 36 16,-26-3 96-16,-20 0 52 16,-38 10-23-16,-18 21-28 15,0 19-5-15,8 18-62 16,12 13 7-16,24 15-73 15,18 1 1-15,14 0-13 16,23 19-10-16,39 10-5 16,20-2-42-16,14 3-73 15,1-7 45-15,-4-5-2 16,-11-5 18-16,-20-2 69 16,-13-5-7-16,-20-4 19 15,-13-2 43-15,-13 3 143 0,-3 0 32 16,0 3-98-16,0 11-65 15,0 13 23-15,0 26-19 16,0 26-4-16,0 46-5 16,0 45-37-16,14 36 11 15,12 8-24-15,4-41 0 16,-7-47 24-16,-8-50-24 16,2-17-14-16,0-3-10 15,2-5-16-15,-2-14 40 16,-11-25-37-16,-3-15-10 15,-3-21 40-15,0-38 5 16,0-20-4-16,-16-26 5 16,-16-40 2-16,-11-41 3 15,-2-47-4-15,8-10 0 16,11 44 0-16,23 57 6 0,3 72-9 16,0 26 3-16,9 11 0 15,17 10 35-15,20 6-35 16,13 17 1-16,14 0 17 15,12 21-8-15,-3 25-1 16,-8 16 5-16,-14 12-14 16,-21 8 27-16,-27 6-27 15,-12-6-15-15,-18-9-6 16,-35-10-38-16,-9-15-47 16,-43-37-126-16,17-11-412 15,9 0-946-15</inkml:trace>
  <inkml:trace contextRef="#ctx0" brushRef="#br0" timeOffset="175">1637 275 2700 0,'0'0'523'0,"0"0"-434"15,0 0-88-15,0 0 92 16,269-172-42-16,-151 122-51 15,29 18-56-15,-30 14-401 16,-27 15-643-16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6:47.7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69 28 1343 0,'0'0'278'16,"0"0"-185"-16,0 0 25 15,0 0 41-15,0 0-4 16,0 0-78-16,-36-21 29 16,27 18-11-16,4 3-26 15,2 0 21-15,0 0-38 16,0 0 12-16,3 0 17 16,-3 0-33-16,3 0 3 15,-3 0-51-15,3 0-3 0,0 18-4 16,0 1 7-16,0 6-11 15,0-2 11-15,0-6-24 16,12-4 3-16,5-4-32 16,-1-3-17-16,-3-6 44 15,-3 0 2-15,-4 0 24 16,-6-6 11-16,0-16 19 16,0 1 64-16,0-1-18 15,-6 0 15-15,-10 9 30 16,-1 1-66-16,2 3-34 15,-2 3-5-15,6 4-15 0,11 2-2 16,0 0-43 0,8 5-325-16,12 4-822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0:35.0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98 2309 0,'0'0'566'0,"0"0"-451"0,0 0 6 15,0 0 66-15,0 0-16 16,0 0-80-16,0 0-55 16,29-7-13-16,39 2-17 15,28-3 25-15,48-5-4 16,46 2-12-16,36 2-3 15,7 3 0-15,-43 3-10 16,-46 3-2-16,-59 0 1 16,-23 0-1-16,-4 0 0 15,-11 0-6-15,-9 0 4 16,-21 0-46-16,-10 0-27 16,-7 0-40-16,0-14-221 15,0-8-767-15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34.1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1107 1639 0,'0'0'336'16,"0"0"-163"-16,0 0-118 16,0 0 10-16,0 0 84 15,0 0 33-15,95-45-109 16,-26 10-35-16,19-15-14 15,11-12-19-15,11-15-5 16,6-9-44-16,-5-13-42 16,-13-3 52-16,-16 1-5 15,-22 6 39-15,-28 9 17 0,-19 17-10 16,-13 12 70-16,0 19 17 16,-30 15 47-16,-10 13 4 15,-5 10-30-15,-4 6-39 16,-4 38-2-16,4 25-37 15,1 13-21-15,11 18-2 16,12 12-5-16,11 11-2 16,14 4-7-16,0 0 0 15,23-6-12-15,19-19-20 16,17-21-57-16,7-27-44 16,2-37 67-16,2-17 41 15,-5-24-37-15,-16-34 10 0,-16-13 52 16,-21-5-1-1,-12-2 1-15,0 7 12 16,-34 12 33-16,-14 11 36 0,-3 14-38 16,2 13 5-16,7 10 12 15,11 6-48-15,22 5-12 16,9 0-12-16,12 0-25 16,41 5 35-16,22 9-67 15,21-2-19-15,11-6 4 16,9-3-71-16,1-3 67 15,-6 0 66-15,-16 0 0 16,-26 0 13-16,-27 0 0 16,-28 0 9-16,-14 0 114 15,-14 0 39-15,-34 8-44 16,-15 9-17-16,-5 5 0 16,-8 2 22-16,8 4-71 0,5 5-12 15,15 5 25-15,14 7-56 16,18 2 2-16,16-1-2 15,0 2-20-15,30-4 10 16,16-6-86-16,8-19-57 16,9-11 2-16,3-8-79 15,-5-27 40-15,-8-19-6 16,-10-7 76-16,-17 9 120 16,-13 2 34-16,-10 15 148 15,-3 16 77-15,0 7-62 16,0 4-43-16,-6 0-75 15,-1 24-55-15,7 5 13 0,0 5-37 16,10-5-60 0,27-3 15-16,5-19-63 0,10-7-43 15,4-4 71-15,-4-31 27 16,1-22 19-16,-11-4-17 16,-7-1 51-16,-7 7 11 15,-13 10-5-15,-4 18 80 16,-8 19 77-16,-3 8-46 15,0 19-10-15,-3 33-80 16,-11 15 9-16,8 13 26 16,6 0-52-16,0-4 11 15,23-10-21-15,22-13 9 16,20-28-6-16,14-16-3 16,6-9 0-16,0-33-3 15,-12-21 3-15,-18-11 0 0,-18-1 0 16,-28-2 0-16,-9-1 64 15,-19 11 2-15,-37 5-1 16,-20 7 11-16,-15 7-50 16,-11 9-26-16,1 7-15 15,10 14-98-15,-5 9-191 16,27 0-598-16,21 15-1209 0</inkml:trace>
  <inkml:trace contextRef="#ctx0" brushRef="#br0" timeOffset="161">2011 220 2105 0,'0'0'814'0,"0"0"-673"16,0 0-134-16,147-157-7 15,-65 123-68-15,-6 5-711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0:34.2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0 133 1617 0,'0'0'272'0,"0"0"-149"16,0 0 49-16,0 0 15 16,0 0-80-16,0 0-53 15,-8 76-11-15,42 4 127 16,2 18-18-16,-1 10-74 16,1 4-21-16,-4-9-40 15,2-5 6-15,2-13-11 16,-4-9-11-16,1-11 5 0,-4-13-5 15,-6-12-1 1,-3-11 18-16,-3-14-18 16,-1-12-21-16,1-3 13 0,6-35 8 15,22-60 23-15,21-55-22 16,-1-4 7-16,-3 7-2 16,-16 24-5-16,-19 42-1 15,-12 8 1-15,-4 6 11 16,-11 22-12-16,0 27-87 15,0 16-375-15,-3 2-308 0</inkml:trace>
  <inkml:trace contextRef="#ctx0" brushRef="#br0" timeOffset="488">1122 212 2141 0,'0'0'635'16,"0"0"-489"-16,0 0-25 16,0 0 8-16,0 0-17 15,-33 206-57-15,24-93-25 16,2 8-6-16,3-4-22 16,4-5-2-16,0-18 0 15,0-20 1-15,14-21-2 16,-4-23-5-16,-4-19-41 15,3-11 39-15,-1-13 8 16,-2-41 21-16,3-53-21 0,-1-46 0 16,-8-47 25-1,0 14-25-15,0 39 0 0,-8 49 15 16,5 46-3-16,0 5 22 16,3 6 7-16,0 8 4 15,0 21 3-15,0 12-48 16,37 9-18-16,14 38 18 15,22 15 14-15,9 18-4 16,3 8-5-16,-7 6-4 16,-5 1 10-16,-19-4-11 15,-14-9-19-15,-21-4 17 16,-19-12-11-16,-9-7 7 16,-41-8-14-16,-18-7-16 0,-11-11 8 15,-2-8-137-15,-17-8-353 16,22-10-323-16,13-7-1014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0:43.2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0 563 2038 0,'0'0'193'15,"0"0"-193"-15,0 0 0 0,0 0 151 16,190-150 18 0,-137 144-47-16,-4 6-46 0,-7 26-18 15,-5 33-16-15,-15 18 10 16,-12 18-29-16,-7 7-16 16,-3-4 13-16,0-13-20 15,0-20 1-15,-3-21-1 16,-1-21 0-16,1-23 3 15,0 0 8-15,3-26 5 16,0-26-10-16,0-20-6 16,0-11-1-16,13 1 1 15,14 5 0-15,2 16 41 16,-3 16-19-16,-4 22 14 0,-2 17 0 16,-3 6-35-16,3 36 17 15,-4 25-4-15,4 12-1 16,-5 5-13-16,9-4-7 15,8-9-138-15,47-25-193 16,-7-16-243-16,1-24-1024 0</inkml:trace>
  <inkml:trace contextRef="#ctx0" brushRef="#br0" timeOffset="457">1294 557 2349 0,'0'0'519'0,"0"0"-392"0,0 0-59 16,-200-10 127-16,128 49-44 16,7 14-68-16,9 12-37 15,22 6-40-15,28 2-6 16,6-8-12-16,29-12-68 16,30-14-54-16,17-20-106 15,6-19-75-15,-4-1 12 16,-12-35 93-16,-20-9 210 15,-17-3 44-15,-18 8 167 16,-11 1 99-16,0 13-28 16,0 9-63-16,-8 11-57 15,5 6-80-15,3 9-44 16,0 37-38-16,0 27 1 16,17 29 37-16,14 45-38 0,20 55 0 15,8 41 12-15,-8-16-11 16,-11-50 18-16,-23-62-18 15,-17-56 0-15,0-3 26 16,-28-3-27-16,-17-10 0 16,-17-25 23-16,-10-18-16 15,-7 0 13-15,5-47-19 16,4-23-1-16,15-24 13 16,22-22-13-16,27-14-57 15,45-64-36-15,33 30-163 16,7 15-572-16</inkml:trace>
  <inkml:trace contextRef="#ctx0" brushRef="#br0" timeOffset="818">1968 150 2691 0,'0'0'342'16,"0"0"-319"-16,0 0-14 15,0 0 60-15,0 0 3 16,0 0-28-16,0 0-23 16,117 204 3-16,-58-96-5 0,-2 13-18 15,-3 6 8-15,-1-3-9 16,-7-16-10-16,-6-21-17 15,-4-35-31-15,-10-31 23 16,3-21 31-16,1-47 4 16,2-61 18-16,7-56-6 15,-5 3 4-15,-8 12 10 16,-10 30-26-16,0 39-22 16,17-2-128-16,-4 13-538 15,1 31-931-15</inkml:trace>
  <inkml:trace contextRef="#ctx0" brushRef="#br0" timeOffset="1302">3314 350 2192 0,'0'0'582'15,"0"0"-494"-15,0 0-64 16,0 0 115-16,-82 188 31 15,59-108-80-15,6 6-58 16,4-3-32-16,7-3 18 16,6-13-18-16,0-17-25 15,0-20-35-15,0-21-38 16,0-9 38-16,0-39 39 16,3-32 21-16,3-21 5 15,-6-16-4-15,0-10 38 16,-3 3 39-16,-17 15-3 15,5 17 25-15,1 24-2 0,3 20-19 16,11 19 11-16,0 19-67 16,5 1-22-16,33 18-1 15,21 30 1-15,17 21 14 16,9 13-15-16,3 12 0 16,8 9-6-16,1 0 5 15,8-3-19-15,0-18 2 16,-3-18-30-16,-17-27 14 15,-13-28 17-15,-20-9 17 16,-18-49 9-16,-12-58-9 0,-22-52 24 16,0 4 19-16,0 10-17 15,-16 26-11-15,5 22-15 16,5 18-139-16,3 2-763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0:35.2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0 830 2671 0,'0'0'538'15,"0"0"-481"-15,0 0-33 16,0 0-24-16,0 0-46 16,0 0-503-16,0 0-377 0</inkml:trace>
  <inkml:trace contextRef="#ctx0" brushRef="#br0" timeOffset="135">105 1416 2626 0,'0'0'768'0,"0"0"-530"16,0 0-46-16,0 0-121 16,0 0-71-16,0 0-131 15,0 0-545-15</inkml:trace>
  <inkml:trace contextRef="#ctx0" brushRef="#br0" timeOffset="6899">11141 798 2096 0,'0'0'375'0,"0"0"-271"16,0 0-59-16,0 0 168 16,-167 0-26-16,121 41-69 15,4 21-59-15,8 17-59 0,12 9 12 16,16 6-12-16,6-1-10 15,3-17 9-15,39-17-85 16,17-21-90-16,13-29-15 16,10-9 6-16,0-30 30 15,-9-24 50-15,-8-15 61 16,-19-2 44-16,-18 7 40 16,-11 11 106-16,-11 14 69 15,-6 21 36-15,0 14-28 16,0 4-138-16,-3 22-71 15,-6 21-2-15,6 11-12 16,3 0-17-16,9-7 2 0,34-14-93 16,19-20-74-16,14-13-15 15,1-2 81-15,5-36 96 16,-12-13-14-16,-12-1 24 16,-19 4 10-16,-11 10 86 15,-16 14 45-15,-6 11 77 16,-6 13-38-16,0 7-83 15,0 31-82-15,0 15-4 16,0 12 18-16,0 3-19 16,0-6-45-16,30-9-111 15,33-15-26-15,-1-14-327 16,-11-19-372-16</inkml:trace>
  <inkml:trace contextRef="#ctx0" brushRef="#br0" timeOffset="7249">12506 1001 2318 0,'0'0'622'15,"0"0"-423"-15,0 0 2 16,-206 13-35-16,131 27-28 16,6 12-55-16,17 11-53 15,23 0-24-15,21-5-6 16,8-5 0-16,34-13-74 15,28-16-25-15,13-18-13 16,10-6-35-16,-3-30 14 16,-10-10 50-16,-20-4 74 15,-18 8 9-15,-15 13 48 0,-16 15 78 16,-3 8 28-16,0 0-73 16,0 25-37-16,-16 17-25 15,-1 12 8-15,8-2-9 16,6-3-18-16,3-8-1 15,0-11-58-15,0-12-82 16,3-18-130-16,6 0-406 16,-6-20-348-16</inkml:trace>
  <inkml:trace contextRef="#ctx0" brushRef="#br0" timeOffset="7435">11704 207 2503 0,'0'0'352'16,"0"0"-295"-16,0 0-57 15,0 0 67-15,0 0 3 16,0 0-46-16,177 110-24 16,-177-6-194-16,0-13-486 15,-6-9-1381-15</inkml:trace>
  <inkml:trace contextRef="#ctx0" brushRef="#br0" timeOffset="4980">7419 173 1795 0,'0'0'397'16,"0"0"-255"-16,0 0-5 16,0 0 99-16,0 0-46 15,0 0-129-15,3 233 51 16,10-86-19-16,1 0-22 16,-5-15-10-16,5-34-47 15,6-2-7-15,2-1-7 16,7-26-7-16,14-25-83 15,28-42-184-15,-4-2-282 16,-12-13-539-16</inkml:trace>
  <inkml:trace contextRef="#ctx0" brushRef="#br0" timeOffset="5359">7092 842 2282 0,'0'0'372'16,"0"0"-224"-16,0 0-136 16,0 0-6-16,0 0-2 15,0 0 37-15,190-53-41 16,-102 38 6-16,0 9 0 16,-3 6-5-16,-13 9 4 15,-6 29-5-15,-17 15 0 0,-17 12 20 16,-8 9-7-1,-12-1-12-15,-4-4 8 0,-8-10-9 16,3-18-6-16,-3-15-12 16,0-17 18-16,0-9 6 15,0-3 21-15,0-35 8 16,0-15 10-16,0-16 4 16,0-7 15-16,0-3-1 15,0 7-13-15,20 10-1 16,3 13-43-16,5 11-6 15,12 14-9-15,48 15-151 16,-6 9-129-16,-6 0-477 0</inkml:trace>
  <inkml:trace contextRef="#ctx0" brushRef="#br0" timeOffset="5684">8872 0 2414 0,'0'0'504'16,"0"0"-470"-16,-55 153-19 0,-1 14 139 15,-12 62 2 1,-8 32-50-16,5-9-68 0,8-26 2 16,21-68-29-16,14-39 8 15,13-44-19-15,5-21-9 16,7-11-18-16,3-6-84 16,0-28-129-16,16-9-467 15,10-13-360-15</inkml:trace>
  <inkml:trace contextRef="#ctx0" brushRef="#br0" timeOffset="6150">9115 291 2469 0,'0'0'524'0,"0"0"-460"15,0 0-15-15,0 0 85 16,0 0-46-16,0 0-52 16,3 254 22-16,3-127-38 15,-3 5-20-15,5 0 9 16,-2-6-9-16,5-10-8 16,-5-19-10-16,0-23-40 15,0-27-30-15,-2-24 16 16,-1-20 52-16,3-3 20 15,8-39 0-15,1-16 0 0,5-12 9 16,7-2-2 0,-1 10-4-16,3 15-2 0,4 17 0 15,4 16 16-15,1 11-17 16,4 0 0-16,-2 34 20 16,-1 14-8-16,-8 11 1 15,-8 6 51-15,-20-3-35 16,-3-7 19-16,-20-7-24 15,-29-10-6-15,-10-14 22 16,-6-13-34-16,2-11 11 16,10 0-3-16,17-20-14 15,36-50-41-15,0 5-245 16,27-3-746-16</inkml:trace>
  <inkml:trace contextRef="#ctx0" brushRef="#br0" timeOffset="1429">1860 616 1655 0,'0'0'398'16,"0"0"-171"-16,0 0-42 15,0 0 16-15,0 0 4 16,0 0-71-16,-10 23-76 15,10 38-47-15,0 28 58 16,0 19-2-16,3 10-40 0,1-2 15 16,-1-13-33-16,0-18 1 15,0-14-10-15,0-18-15 16,3-15-49-16,5-26-251 16,-5-12-344-16,-3 0-235 0</inkml:trace>
  <inkml:trace contextRef="#ctx0" brushRef="#br0" timeOffset="1638">1248 639 2181 0,'0'0'464'0,"0"0"-310"0,0 0-75 15,0 0 53-15,0 0-11 16,0 0-75-16,0 0-7 15,190-23-15-15,-65 5-22 16,22 2 11-16,9-1-13 16,54 17-141-16,-43 0-432 15,-30 0-707-15</inkml:trace>
  <inkml:trace contextRef="#ctx0" brushRef="#br0" timeOffset="2540">2747 404 1861 0,'0'0'510'16,"0"0"-384"-16,0 0-16 15,0 0 39-15,0 0 12 16,-118 268-56-16,33-56-36 15,-9 25 10-15,8-12-43 16,21-54 0-16,29-63-3 16,13-33-27-16,9-20 2 0,2-2-8 15,8-2-61 1,4-19-138-16,16-19-495 0,10-13-322 0</inkml:trace>
  <inkml:trace contextRef="#ctx0" brushRef="#br0" timeOffset="3310">2730 1097 1874 0,'0'0'502'0,"0"0"-418"16,0 0-64-16,0 0 102 0,0 0 91 15,0 0-107-15,116 160-52 16,-104-95-20-1,-4-4-33-15,-8-5 0 16,0-11-1-16,0-16-43 16,0-14 4-16,0-15-9 0,0 0 45 15,0-20-6-15,0-30-13 16,15-12 2-16,12-6 7 16,8-5 8-16,5 8 5 15,-1 8 0-15,1 20 6 16,-4 20 19-16,-7 17-19 15,-3 1 42-15,-1 40-12 16,0 17-2-16,-7 12 8 16,-1 6-36-16,-1-5-4 15,1-9 11-15,-5-16-13 0,5-13-6 16,3-21-61-16,3-12-33 16,4-3 80-16,8-42-17 15,7-19-32-15,11-18 17 16,7-22-15-16,5-14 40 15,9-10 17-15,2-6 10 16,-4 4-9-16,-13 13 15 16,-17 22-6-16,-19 24 53 15,-17 24 73-15,-6 18 54 16,-3 14-18-16,-26 15-6 16,-13 0-38-16,-11 28-78 15,-5 24-19-15,-1 24 8 16,6 12-23-16,10 13-6 0,17 8 0 15,13-3 0 1,13 2-6-16,0-4-4 0,7-9-58 16,16-13-5-16,0-17-33 15,-6-18-5-15,-2-17-6 16,-5-16 23-16,-1-14 40 16,2 0 32-16,1-20 22 15,13-25 16-15,0-9-10 16,7-7-6-16,8 1 0 15,-1 7 0-15,1 19 11 16,-7 14-11-16,-4 14 29 16,-9 6 29-16,-1 8 12 15,-6 26-23-15,-3 3-16 0,-1 8-19 16,2 0-12 0,6-8-88-16,18-7-233 0,-2-11-303 15,3-12-1194-15</inkml:trace>
  <inkml:trace contextRef="#ctx0" brushRef="#br0" timeOffset="4082">4708 1062 1984 0,'0'0'573'15,"0"0"-406"-15,0 0 3 16,0 0 56-16,0 0-42 0,0 0-69 15,-210-14-76-15,159 55-18 16,5 13-21 0,13 7 8-16,13 4-10 0,20-6 2 15,0-9-30-15,45-15-58 16,15-17-98-16,11-18-71 16,5-5-43-16,-11-31 15 15,-9-5 137-15,-19 6 115 16,-14 11 33-16,-17 12 182 15,-6 9 115-15,0 3-49 16,0 0-110-16,0 13-80 16,0 15-6-16,0 2-52 15,0 2-22-15,23-8-95 16,16-13-68-16,7-8-39 16,10-3 3-16,6-14 60 0,0-22 161 15,-10-2 16-15,-9-2-15 16,-13 1 109-16,-18 6 101 15,-6 13 33-15,-6 3 16 16,0 16-22-16,0 1-46 16,0 0-117-16,0 32-42 15,-18 30 7-15,-2 23 1 16,3 24-5-16,4 38-24 16,13 40-5-16,23 22 4 15,19-19-4-15,8-43-5 16,-15-54 22-16,-8-37-24 15,-4-3 1-15,0-6-1 16,-3-9-27-16,-11-20 8 16,-6-18-22-16,-3-3 22 0,0-42 10 15,0-28 6-15,-23-47 1 16,-16-55-8-16,-16-40 2 16,-7-5 1-16,6 39-5 15,16 57 12-15,20 57 1 16,14 26-1-16,6 7-6 15,0 0 5-15,3 5-18 16,40 11 18-16,25 7-28 16,22 7 24-16,14 4 5 15,-2 0 0-15,-11 12 0 16,-19 18-5-16,-27 5 5 16,-20 3-6-16,-22 3-16 0,-3 4 4 15,-43-2-15-15,-56 2-162 16,8-14-371-16,-1-15-422 0</inkml:trace>
  <inkml:trace contextRef="#ctx0" brushRef="#br0" timeOffset="4288">4280 674 2331 0,'0'0'300'0,"0"0"-200"16,0 0-80-16,0 0 104 0,202-140 27 16,-136 109-87-16,-8 9-64 15,-8 21-9-15,-1 21-194 16,-16 25-307-16,-13 13-372 0</inkml:trace>
  <inkml:trace contextRef="#ctx0" brushRef="#br0" timeOffset="4432">4721 2076 2789 0,'0'0'490'0,"0"0"-490"16,0 0-9-16,0 0-61 15,0 0-751-15</inkml:trace>
  <inkml:trace contextRef="#ctx0" brushRef="#br0" timeOffset="10567">881 2545 1965 0,'0'0'308'15,"0"0"-197"-15,0 0-83 16,-213 221 48-16,111-33 178 16,5 57-84-16,27 9-53 15,44-45-14-15,26-68-47 0,7-68-37 16,29-16-19-16,20-5-12 16,19 0-17-16,63-20-207 15,-21-18-340-15,-8-14-448 16</inkml:trace>
  <inkml:trace contextRef="#ctx0" brushRef="#br0" timeOffset="10795">1453 2715 2379 0,'0'0'275'0,"0"0"-218"0,-15 181-3 16,4-67 87-16,2 20-22 16,2 0-72-16,7 2-47 15,0-6 0-15,4-12-44 16,25-11-275-16,-6-34-341 16,-3-33-1262-16</inkml:trace>
  <inkml:trace contextRef="#ctx0" brushRef="#br0" timeOffset="11146">996 3308 2379 0,'0'0'345'16,"0"0"-310"-16,0 0-17 16,0 0 10-16,219-36 23 15,-111 34-50-15,-1 2 18 16,1 0-19-16,-12 34-3 15,-17 22-12-15,-17 18-28 16,-22 16-23-16,-22-3-16 16,-7-1 0-16,-11-13 12 15,0-20-14-15,0-21 1 16,0-22 69-16,0-10 14 16,0-12 74-16,0-35-38 15,-3-18-14-15,-8-12 59 16,5-9-7-16,6 7 17 0,0 5 7 15,0 15-27 1,13 16-34-16,16 11-37 0,14 13-19 16,16 17 3-16,29 2-212 15,-12 21-420-15,-14 5-1257 0</inkml:trace>
  <inkml:trace contextRef="#ctx0" brushRef="#br0" timeOffset="11694">2357 3473 2336 0,'0'0'530'0,"0"0"-460"16,0 0-46-16,0 0 45 16,0 0-26-16,-108 166-43 0,108-117-48 15,26-2-135-15,21-9-69 16,5-11-98-16,7-18 21 15,-3-9 89-15,-10-21 170 16,-21-29-69-16,-25-15 139 16,0-5 263-16,-36 5-67 15,-7 6 89-15,1 14 28 16,7 17-33-16,11 10-120 16,18 9-84-16,6 6-76 15,6 3-93-15,41 0-11 16,10 0 41-16,10 3-79 15,-4 14-69-15,-9 10 6 16,-17 15 97-16,-15 13 71 16,-15 19 19-16,-4 11 18 0,4 0 0 15,5-3 0-15,11-17 28 16,7-19-28-16,-4-22-62 16,-3-24 38-16,-6 0 24 15,-1-40 7-15,1-15 5 16,-2-14 41-16,5-1 79 15,3-4 1-15,4 12 5 16,-4 16 2-16,0 16-19 16,-3 15-38-16,-1 15-7 15,1 0 25-15,-5 33-27 16,2 11-41-16,-3 11-25 0,-2 5-8 16,1 1-129-1,47 0-220-15,-6-24-310 0,16-16-1203 0</inkml:trace>
  <inkml:trace contextRef="#ctx0" brushRef="#br0" timeOffset="12161">3945 3402 2522 0,'0'0'368'15,"0"0"-254"-15,-203 47-42 16,125 0 157-16,16 7-61 15,23 5-113-15,25 0-13 0,14-4-42 16,6-5-35 0,41-8-52-16,19-19-106 0,8-23-110 15,5 0-65-15,-3-35 31 16,-14-15 203-16,-19 1 88 16,-21 7 46-16,-16 10 174 15,-6 11 173-15,0 12 127 16,0 9-276-16,-10 0-98 15,1 20-25-15,0 36-51 16,1 21 32-16,2 21-19 16,6 16-22-16,0 10 20 15,6 29-29-15,17-15-3 16,10 1 21-16,-4-12-6 16,-6-38 21-16,-9-11-18 15,-14-18-21-15,-14-19 51 0,-35-17-44 16,-16-9-6-16,-6-15 21 15,-5 0-21-15,10-30 0 16,10-20-1-16,20-15-1 16,27-15 0-16,9-20-67 15,51-18-56-15,87-55-116 16,-7 26-434-16,-6 13-955 0</inkml:trace>
  <inkml:trace contextRef="#ctx0" brushRef="#br0" timeOffset="12600">5441 3449 2345 0,'0'0'122'15,"0"0"-122"-15,0 0 0 16,0 0 18-16,0 0 99 16,54 194-68-16,-45-108-6 15,-3 0-43-15,-6-9 0 16,0-18-37-16,0-21-60 0,0-21 3 15,0-17 44-15,4-13 50 16,5-35-1-16,5-23-12 16,9-15 7-16,6-7 5 15,4 4 1-15,7 12 11 16,-6 18-3-16,6 23 17 16,-4 23 55-16,1 13-35 15,1 10 16-15,-2 35-15 16,-2 14-26-16,-5 9-20 15,13 26-26-15,-9-11-194 16,-4-18-334-16</inkml:trace>
  <inkml:trace contextRef="#ctx0" brushRef="#br0" timeOffset="13434">6541 3532 846 0,'0'0'1801'16,"0"0"-1536"-16,0 0-176 16,-182-8 95-16,122 43-30 15,1 15-45-15,14 11-101 16,11 7 8-16,22 3-26 16,12-4 10-16,3-10-38 15,40-9-25-15,16-23-95 0,9-15-19 16,8-10-10-16,-1-18-65 15,-13-29 115 1,-6-12-17-16,-21-4 108 16,-8 4 46-16,-18 12 160 0,-6 19 113 15,-3 9-8-15,0 19-60 16,0 0-100-16,0 21-92 16,0 26-12-16,0 9-2 15,0-1 7-15,0-3-16 16,20-14-47-16,11-21-26 15,3-14 5-15,3-3-20 16,2-20 35-16,1-22 21 16,-4-10 14-16,-1-2 19 0,-4 1-31 15,-6 8 26-15,-8 16 14 16,-8 15 15-16,-3 14 29 16,-1 2-33-16,-5 37 22 15,0 8 14-15,0 6-46 16,0-4-1-16,0-7-20 15,0-12-30-15,0-15 22 16,0-15-27-16,3 0 5 16,0-9 28-16,0-29-48 15,11-6 36-15,1-10 25 16,9 1 1-16,5 6 8 16,0 11 12-16,4 19 12 15,-4 15 45-15,2 2-19 16,-6 25 26-16,1 21-10 15,0 12-37-15,4 7 20 0,-1 0 57 16,-1-6-60-16,-6-17-40 16,-6-8-6-16,-9-18-28 15,-4-16-63-15,-3 0 35 16,0-25 32-16,6-17-11 16,8-10 30-16,3-10 5 15,5 3 1-15,1 6 42 16,0 11 10-16,0 19 8 15,-7 14 33-15,4 9-50 16,-5 6-23-16,5 33 61 16,-6 10-38-16,-1 10-13 15,-3 4-19-15,3-8-12 16,2-4 0-16,10-12-67 16,-7-18-134-16,-7-21-166 0,-5 0-281 15,-6-4-961-15</inkml:trace>
  <inkml:trace contextRef="#ctx0" brushRef="#br0" timeOffset="13679">6096 2860 2408 0,'0'0'223'15,"0"0"-223"1,0 0 0-16,0 0 142 0,0 0 58 16,0 0-98-16,181 130-63 15,-127-95 3-15,9-8-42 16,16-16-60-16,59-25-169 16,-18-31-545-16,-15-10-1207 0</inkml:trace>
  <inkml:trace contextRef="#ctx0" brushRef="#br0" timeOffset="14448">9042 3046 2126 0,'0'0'388'15,"0"0"-297"-15,0 0-57 16,-20-157 14-16,28 117 69 15,24 6-6-15,13 16-105 16,9 13 0-16,8 5 8 16,-3 30-13-16,-10 37 16 15,-20 25-2-15,-29 40-2 16,-3-2 19-16,-55 9-32 16,-21-8 0-16,-3-33-2 15,-6-5 2-15,6-28 0 16,16-28-1-16,16-16 2 15,21-19 26-15,16-2 4 16,10 0 5-16,3-8-15 16,10-10-21-16,25 3-15 0,15 0 14 15,2 4 2-15,10 5 24 16,1 6-25-16,2 0 0 16,3 0-2-16,8 0-35 15,35-3-222-15,-18-9-372 16,-16-6-631-16</inkml:trace>
  <inkml:trace contextRef="#ctx0" brushRef="#br0" timeOffset="14766">9891 3049 2094 0,'0'0'499'0,"0"0"-360"16,0 0 32-16,0 0 52 0,0 0-79 15,-175 64-74-15,130 13-40 16,5 17-10-16,21 12 2 16,19 0-17-16,10-5-4 15,47-16-2-15,14-17-61 16,14-21-18-16,6-27-21 16,-1-20 11-16,-13-14 66 15,-15-39 24-15,-22-24 0 16,-23-14 50-16,-17-9 26 15,-23-3 1-15,-30 8-37 16,-5 18-32-16,-4 18-8 0,12 28-137 16,30 31-234-16,14 0-424 15,6 8-1101-15</inkml:trace>
  <inkml:trace contextRef="#ctx0" brushRef="#br0" timeOffset="15117">10461 3107 2008 0,'0'0'591'0,"0"0"-435"15,0 0 46-15,0 0-15 16,107-158-66-16,-61 134-80 16,7 15 5-16,2 9-46 15,-5 0 1-15,-15 40 26 16,-12 21-27-16,-19 18 7 0,-4 15 11 15,-39 9-17-15,-23 0 33 16,-11-7-34-16,-2-12 0 16,10-21 5-16,12-17 1 15,16-16-6-15,18-16 0 16,12-8 0-16,7-6 6 16,0 0-6-16,11 0-4 15,24 0 3-15,18 0 2 16,12 0 12-16,7 0-13 15,4 0 0-15,6 0-48 16,29 0-219-16,-16 0-446 16,-20 0-287-16</inkml:trace>
  <inkml:trace contextRef="#ctx0" brushRef="#br0" timeOffset="15432">11305 3465 2191 0,'0'0'304'0,"0"0"-217"15,0 0-72-15,0 0 91 16,144-195 104-16,-101 143-106 16,-7-5-28-16,-7 7 29 15,-6 8 6-15,-12 13 17 16,-5 12-23-16,-6 8-12 0,0 9 8 15,0 3-92 1,0 38-8-16,0 20-1 0,-6 22 14 16,-5 10 5-16,8 6-19 15,0-1-1-15,3-14 0 16,0-8-103-16,0-7-70 16,3-13-175-16,11-18-505 15,-2-19-643-15</inkml:trace>
  <inkml:trace contextRef="#ctx0" brushRef="#br0" timeOffset="15719">11586 2463 2661 0,'0'0'343'16,"0"0"-311"-16,0 0-6 15,0 0 6-15,0 0 20 16,0 0 8-16,181 99 29 16,-93-22-42-16,7 17-8 15,-9 18 29-15,-9 10-49 16,-7 10-2-16,-15 8-17 16,-13 23 6-16,-25-15 3 15,-17-1-9-15,-20-6-69 16,-39-22-39-16,-35 19-197 15,12-36-325-15,13-31-927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0:52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1800 0,'0'0'473'0,"0"0"-384"0,0 0 3 16,0 0 79-16,0 0 3 15,0 0-74-15,4-10-87 16,41 12-12-16,20 15 52 15,20 4-30-15,11 3-4 16,4 2-11-16,2 1-8 16,-6 0 17-16,-11-5-17 15,-11 2-15-15,-8-3 14 16,-16-6-35-16,-18 0-2 16,-13-4 26-16,-11-2 12 0,-8 0-6 15,0 5 12-15,-27 6 9 16,-28 17 48-16,-18 7-28 15,-12 9 2-15,-6 5-3 16,0 3-11-16,1-6 20 16,13-5-43-16,10-6 0 15,9-3 16-15,8-8-16 16,7-4-10-16,12-3 8 16,5-6 2-16,6-4 8 15,9-7-8-15,5-3-39 16,6-4-39-16,3 2-179 15,23-2-303-15,5-2-102 0</inkml:trace>
  <inkml:trace contextRef="#ctx0" brushRef="#br0" timeOffset="314">1156 567 1846 0,'0'0'491'16,"0"0"-426"-16,0 0 40 16,0 0 190-16,0 0-94 15,0 0-88-15,-180 60-50 16,111-15-25-16,-16 14 14 0,-14 9-14 15,-11 11-17-15,-9 7-11 16,1-2 2-16,13-8-13 16,20-16 1-16,27-14-18 15,31-20-48-15,31-24-190 16,42-2-445-16,13-6-362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0:54.0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54 2150 0,'0'0'315'15,"0"0"-188"-15,0 0-7 16,0 0 106-16,0 0-26 16,0 0-162-16,0 0-38 15,25-40-14-15,54 49 7 16,23 4-7-16,17-7-25 16,5-6-6-16,-4 0 10 15,-12 0-18-15,-18-4 8 16,-25-4 21-16,-26 5 21 15,-19 3 3-15,-17 0 66 16,-3 9 14-16,0 30-3 16,-30 26 4-16,-2 19 14 0,-5 22-24 15,1 18-26-15,4 9 17 16,6 3-26-16,7-8-6 16,5-11-9-16,8-21-21 15,6-14 0-15,0-19 0 16,0-19-31-16,0-15-96 15,6-29-219-15,0 0-563 16,-6-6-1117-16</inkml:trace>
  <inkml:trace contextRef="#ctx0" brushRef="#br0" timeOffset="183">170 760 2410 0,'0'0'454'0,"0"0"-406"16,0 0 37-16,177 0 80 16,-75-2-92-16,12-10-53 15,11-3-20-15,36-4-144 16,-34 5-624-16,-27 3-1417 0</inkml:trace>
  <inkml:trace contextRef="#ctx0" brushRef="#br0" timeOffset="473">1578 0 2354 0,'0'0'508'16,"0"0"-465"-16,0 0 76 15,0 0 81-15,0 0-117 16,0 0-62-16,-23 180 14 16,20-69 0-16,-3 16 19 15,6 3-41-15,0-3-12 16,0-6 18-16,0-12-19 16,19-21-30-16,21-23-42 0,12-25-85 15,39-40-128 1,-6-19-413-16,-15-23-228 0</inkml:trace>
  <inkml:trace contextRef="#ctx0" brushRef="#br0" timeOffset="901">1195 587 2343 0,'0'0'511'0,"0"0"-474"15,0 0-9-15,0 0 94 16,0 0-63-16,0 0-30 16,238-6-14-16,-136-3-15 0,6 2 0 15,-6 7-9-15,-10 0-27 16,-14 0 2-16,-19 3-26 16,-20 22 15-16,-13 4 36 15,-15 7 2-15,-8 10 7 16,-3 8 34-16,0 7-2 15,0 7 21-15,0 0-40 16,0-3-12-16,0-10 6 16,0-4-6-16,0-19-1 15,0-10 0-15,0-21 6 16,0-1 27-16,0-25 30 16,0-32-26-16,0-20 35 15,9-11 3-15,8-8 9 16,2-2 7-16,7 6-38 0,8 9 10 15,2 17-51-15,2 18-12 16,5 22-18-16,23 26-185 16,-14 23-548-16,1 21-1760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22.2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2387 0,'0'0'343'16,"0"0"-270"-16,0 0-20 15,0 0 165-15,0 0-86 16,0 0-56-16,0 0-59 15,180 6 32-15,-78-6 33 16,20 0-40-16,11 0-4 16,15 0-16-16,25 0-14 15,30 0 26-15,33 0-34 16,-21 0 0-16,-45 9 6 16,-48-1 0-16,-37-2-6 0,0 0 3 15,-3 3 4-15,-3-2-10 16,-30 1 3-16,-19-5-22 15,-18 3 22-15,-12 0-86 16,0-6-52-16,0 0-61 16,-6-4-450-16,-8-14-1100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22.5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2564 0,'0'0'512'15,"0"0"-414"-15,0 0-98 16,0 0-9-16,0 0-32 15,0 0-549-15,0 0-1134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22.6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2428 0,'0'0'671'0,"0"0"-557"15,0 0 27-15,0 0-135 16,0 0-6-16,0 0-847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20.8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1807 0,'0'0'468'0,"0"0"-377"15,0 0 70-15,0 0 23 16,0 0-10-16,0 0-62 15,0 0-90-15,3 8-11 16,22 31-11-16,15 23 35 16,13 23 37-16,5 18-49 0,4 12-22 15,-3 6 47-15,0-9-42 16,-7-9 13-16,1-18-19 16,-7-20 1-16,-10-18 19 15,-4-18-20-15,-5-12 0 16,-4-17 26-16,3-17-4 15,0-37 20-15,7-33-14 16,-4-19-8-16,-6-15 34 16,-6-5-53-16,-7 4 10 15,-4 22 8-15,-3 20-19 16,3 28-28-16,8 26-79 16,18 22-345-16,1 4-363 15,1 0-835-15</inkml:trace>
  <inkml:trace contextRef="#ctx0" brushRef="#br0" timeOffset="505">1149 129 2282 0,'0'0'551'0,"0"0"-436"16,0 0-31-16,0 0 40 15,0 0-57-15,0 0-50 16,-7 166 49-16,7-67-40 16,7 14-15-16,-4-2-1 15,0-8-9-15,-3-15-1 0,0-17-8 16,0-23-17-16,0-16 25 16,0-18-35-16,0-10 7 15,0-4 28-15,3-12 8 16,-3-33 1-16,0-21-9 15,0-29 0-15,0-20-1 16,0-13 1-16,0-3 0 16,-3 12 16-16,0 19 5 15,3 27 37-15,0 27-20 16,0 27-8-16,0 17-20 16,29 2-10-16,20 8-7 15,13 27-2-15,14 12 18 0,3 10-3 16,-5 4-6-1,-1 3 0-15,-11 12 3 0,-16-3-3 16,-23 7 0-16,-17 4 0 16,-6 2 0-16,-29-3-6 15,-24-9-7-15,-5-9-25 16,-1-19 26-16,0-15-33 16,10-16-11-16,10-15-84 15,8-19-196-15,16-17-561 0</inkml:trace>
  <inkml:trace contextRef="#ctx0" brushRef="#br0" timeOffset="1009">2235 226 2121 0,'0'0'503'0,"0"0"-418"15,0 0-58-15,0 0 149 16,0 0 55-16,-52-153-114 16,52 135-60-16,13 3-45 15,23 6-5-15,13 7-7 0,10 2-16 16,3 9 8-1,-3 32 2-15,-10 15-1 0,-13 18 7 16,-22 12 0 0,-14 13 14-16,-8 5-14 0,-37 2 0 15,-17-9 1-15,-10-12-1 16,-4-16 5-16,5-26-5 16,9-13 0-16,9-17 14 15,13-13-8-15,14 0-6 16,10 0 20-16,9-13 1 15,4-2 0-15,3 3-11 16,0 6-10-16,0 6 0 16,14 0-24-16,18 0 6 15,10 18 17-15,12 6 1 0,3-4 2 16,13-5-2-16,2-7 0 16,4-8-1-16,21 0-66 15,-18-23-282-15,-20-2-582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37.5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17 139 39 0,'0'0'1162'16,"0"0"-960"-16,0 0-138 0,0 0 81 15,0 0 62-15,0 0-91 16,0 6-17-16,-6 0 26 16,-1-3-17-16,3 3 18 15,4-3-59-15,0-3-33 16,0 0 37-16,0 3-26 15,0-3 13-15,0 4-1 16,0-4-1-16,4 0 30 16,12 0-43-16,3 0-22 15,9 0 28-15,1 0-38 16,7-13-5-16,4-7 0 16,2-1 0-16,1-6 9 0,-1 4-15 15,-10 1 0 1,-6 5 2-16,-10 3-2 0,-5 4 32 15,-8 8 13-15,-3 2 0 16,0 0 30-16,0 0-48 16,0 0-21-16,3 0 17 15,6 0-23-15,11 26 0 16,3 7 20-16,7 12-10 16,2 4 33-16,8 1-43 15,22 6-34-15,-9-12-110 0,-7-18-558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37.15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318 0 1270 0,'0'0'348'15,"0"0"-180"-15,0 0-13 16,0 0 77-16,0 0-50 16,0 0-47-16,-93 44-22 15,64 16-7-15,-4 16-8 16,7 24 14-16,-3 45-1 16,-1 33-39-16,4 36-14 15,3-19 1-15,10-42-25 16,10-53-2-16,3-39-14 15,0 4-8-15,3-3-10 16,27-3-13-16,38-10-98 16,-5-16-212-16,-1-15-691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34.1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3850 1844 1947 0,'0'0'586'0,"0"0"-428"16,0 0 151-16,0 0-86 16,0 0-121-16,0 0-73 15,0 0-29-15,17 3-286 16,-6-3-931-16</inkml:trace>
  <inkml:trace contextRef="#ctx0" brushRef="#br0" timeOffset="-2547">708 336 1562 0,'0'0'362'0,"0"0"-213"16,0 0-24-16,0 0 65 15,0 0-66-15,-17 20-52 16,17 13-32-16,0 16 36 16,3 20 60-16,5 15-26 15,1 14-38-15,-6 7-11 16,-3 0-37-16,0-8 21 0,0-9-43 15,0-17 5 1,0-12 17-16,0-18-24 0,0-16 0 16,0-12-11-16,0-7-75 15,0-6-107-15,14-27-138 16,-8-2-286-16</inkml:trace>
  <inkml:trace contextRef="#ctx0" brushRef="#br0" timeOffset="-2226">0 348 1610 0,'0'0'492'0,"0"0"-346"16,0 0-5-16,0 0 49 16,0 0-95-16,0 0-29 15,0 0-33-15,111-59 23 16,-41 47 32-16,5 0-34 16,17 3-3-16,5 1-20 15,16 2-30-15,1 6 17 16,4 0-18-16,-4 0-83 15,17 17-188-15,-33 7-365 16,-22 1-711-16</inkml:trace>
  <inkml:trace contextRef="#ctx0" brushRef="#br0" timeOffset="-1915">1487 887 1773 0,'0'0'324'0,"0"0"-245"16,0 0 2-16,0 0 121 0,0 0-55 15,0 0-81-15,32 171-23 16,-27-119 3-16,1 4-1 15,-6-6-11-15,0-4-29 16,0-9-5-16,0-8 0 16,0-5-41-16,0-13-36 15,0-11-68-15,13-5-95 16,3-26-93-16,-3-16-856 0</inkml:trace>
  <inkml:trace contextRef="#ctx0" brushRef="#br0" timeOffset="-1787">1457 547 2006 0,'0'0'316'0,"0"0"-246"0,0 0-70 16,0 0-44-16,0 0-529 0</inkml:trace>
  <inkml:trace contextRef="#ctx0" brushRef="#br0" timeOffset="-1557">1867 0 2322 0,'0'0'354'0,"0"0"-288"16,0 0-38-16,0 0-16 15,0 0-11-15,0 0-1 16,0 0-53-16,121 178-122 16,-134-96-295-16,-19 0-1187 0</inkml:trace>
  <inkml:trace contextRef="#ctx0" brushRef="#br0" timeOffset="-639">2567 1198 1776 0,'0'0'333'15,"0"0"-270"-15,0 0-42 16,0 0 76-16,0 0 35 16,0 0-74-16,207-102-47 0,-132 54-10 15,0-2 5-15,1-7-6 16,-2-3-27-16,-4-9-7 15,-8-1-15-15,-10-7 22 16,-16-3 4-16,-10 2 23 16,-15 1 48-16,-11 3-5 15,0 9 20-15,-8 13 27 16,-14 10 23-16,-4 13 58 16,0 14-43-16,-8 6-4 15,3 9-37-15,-12 3-66 16,-1 27-12-16,-2 13-9 15,4 10-6-15,7 10-1 16,5 4 7-16,7 7-9 16,6 5-3-16,11 6 12 15,6 2-6-15,0-3 5 0,3 3 1 16,17-5-4-16,3-3 4 16,2-11-17-16,3-8 16 15,1-11-40-15,4-14 2 16,2-5-40-16,4-10-17 15,4-9 54-15,3-9 8 16,4-2-29-16,1 0-4 16,5-21-46-16,10-10 26 15,5-3 32-15,8-8 21 16,3-2 33-16,-6-6-32 16,-14 0 20-16,-10 0 13 15,-16 6 18-15,-10-1 22 0,-12 10 56 16,-8 1 10-1,-6 3 21-15,0 4 16 0,-9 1-10 16,-22 6-42-16,0 1-13 16,-9 6 0-16,-5 5-52 15,-3 3-8-15,6 5 28 16,-1 0-31-16,4 23 0 16,4 11 21-16,8 10-26 15,4 8-8-15,14 9 10 16,9-3-11-16,0 4 10 15,0-6-11-15,29-7-9 16,7-6 8-16,10-9-27 16,4-10 1-16,1-7-2 0,3-6-4 15,-3-5 15-15,-2-6-40 16,-7 0-41-16,-2 0-44 16,2-23-129-16,-5-6-280 15,-11-9-789-15</inkml:trace>
  <inkml:trace contextRef="#ctx0" brushRef="#br0" timeOffset="-335">3484 359 329 0,'0'0'1523'0,"0"0"-1340"16,0 0-139-16,0 0 19 15,0 0 129-15,0 0-55 16,0 0-64-16,199-92-53 16,-149 77 47-16,-1 6-19 15,-10 8-32-15,-10 1 2 16,-6 0-18-16,-3 0-47 15,-7 1-104-15,7 21-58 16,-6-4-106-16,-5-1-402 0</inkml:trace>
  <inkml:trace contextRef="#ctx0" brushRef="#br0" timeOffset="9063">3887 1817 468 0,'0'0'965'0,"0"0"-796"16,0 0-102-16,0 0 63 16,0 0 10-16,0 0-1 15,0 0-53-15,19 0-42 16,-16-9 52-16,4-2-28 16,-7 2-16-16,0 0 8 15,0 6-5-15,0 0 9 16,0 3-8-16,0 0-5 0,-13 0 1 15,3 0-40 1,1 0 9-16,3 6-5 0,1 0-16 16,5 3 12-16,0-1-12 15,0 3 0-15,0-3-1 16,0-4-4-16,0 3-7 16,14-1 6-16,-1-6-35 15,0 0 17-15,0 0-17 16,-4 0 13-16,-1 0 28 15,-8 0-15-15,0-8 15 16,0-1 20-16,0-4 3 16,-14 5 39-16,-2-1-15 15,-1 6-21-15,2 3 11 0,1 0-26 16,5 0 12 0,-2 0-23-16,8 12 8 0,3 2-4 15,0 4-4-15,0-3 0 16,0 3-4-16,14-4 4 15,1-5-22-15,5-1-20 16,0-5-28-16,2-3 40 16,-5 0-9-16,-3 0 18 15,-5 0 21-15,-9-11 0 16,0 1 18-16,0-3 49 16,-12 3-12-16,-16 5 29 15,-1-1-51-15,4 6-12 16,-6 0 27-16,12 0-47 15,-1 0 7-15,11 0-8 16,6 3-4-16,3 5 3 0,0 4-70 16,3 0-120-16,22-3-135 15,-2-7-461-15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57.2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606 118 1664 0,'0'0'243'0,"0"0"-127"15,0 0 5-15,0 0 98 16,0 0 54-16,0 0-116 16,0-62-56-16,0 50 39 15,-6-3-58-15,-21 3 2 16,-8 4-29-16,-15 5-46 16,-13 3 32-16,-8 3-41 15,-8 24 0-15,0 10-3 16,11 8 3-16,11-2-5 15,19 2 4-15,14-2 2 16,15 5-10-16,9-3 9 16,0-1-25-16,17-3 11 15,22-2-10-15,13-4-21 0,13-6 15 16,8-2-10 0,-2-4 28-16,-2 1-40 0,-10-4 34 15,-13 1 3-15,-13-1 15 16,-13-5-1-16,-14 0 0 15,-6-2 1-15,-9-3 85 16,-31 8-42-16,-19 0-31 16,-6 3 36-16,-4-2-47 15,4-3 8-15,12-4-9 16,13-10-15-16,28-2-7 16,18-21-213-16,37-19-532 15,9-6-1261-15</inkml:trace>
  <inkml:trace contextRef="#ctx0" brushRef="#br0" timeOffset="309">766 274 2038 0,'0'0'549'0,"0"0"-473"15,0 0-3-15,0 0 155 16,0 0-90-16,78 177-84 15,-41-112 5-15,5-1-59 16,7-1 0-16,1-5 2 16,2-8-1-16,1-9-1 0,2-14 0 15,-5-16-14 1,-8-11 1-16,-4-14 13 0,-7-36 0 16,-9-24 1-16,-2-11 11 15,-3-13 35 1,-8 4 13-16,-9 11 2 0,0 22-3 15,0 22-59-15,0 31-21 16,0 8-282-16,0 0-752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1:58.49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0 168 791 0,'0'0'940'15,"0"0"-807"-15,0 0-70 16,0 0 27-16,0 0 68 16,0 0-34-16,0 0-60 15,99-148-6-15,-67 135-11 16,-7 13-7-16,3 0 11 16,-3 28-36-16,-5 22 59 15,-3 17 7-15,-5 14-41 0,-4 4 2 16,-2 0-22-16,0-5-19 15,-3-16 6-15,-3-16-6 16,4-13-1-16,-4-17 0 16,0-12 0-16,0-6 15 15,0 0 6-15,0-27-20 16,0-14 22-16,0-15-23 16,0-11 0-16,13-8-6 15,9 2 12-15,9 5 18 16,8 10-14-16,4 12-9 15,2 19 29-15,-2 16-28 16,2 11-1-16,-5 25 5 0,-1 34-5 16,-7 15 43-16,-6 9-27 15,1 9-11-15,-4-2 33 16,0-12-38-16,0-11 10 16,-4-13-11-16,-2-15-4 15,-2-15-29-15,-1-10-103 16,9-14-186-16,0-3-248 15,-7-20-1315-15</inkml:trace>
  <inkml:trace contextRef="#ctx0" brushRef="#br0" timeOffset="1006">1355 365 1938 0,'0'0'467'0,"0"0"-321"16,0 0 24-16,0 0 51 15,0 0-22-15,0 0-123 16,0 0-38-16,-190-92-13 16,144 92-19-16,1 0 52 15,-1 8-58-15,7 26 0 16,10 10 0-16,6 6 0 15,9 6-9-15,14 3 7 16,0-3-17-16,6-6 6 16,25-7-86-16,8-9-84 0,4-10-11 15,2-13-2 1,1-11 49-16,-4 0 24 0,-5-15 24 16,-8-14 83-16,-7-2 1 15,-5-6 15-15,-8 9 123 16,-4 0 15-16,-5 10 42 15,0 7-12-15,0 4-32 16,0 7-13-16,0 0-92 16,0 0-17-16,0 20-14 15,6 11 10-15,6-1-17 16,12-5 7-16,2-2-51 16,3-15-6-16,4-8-22 15,2 0 11-15,2-8 48 16,-1-23-13-16,-4-3 31 15,2-6-2-15,-9 2 4 0,-8 5 18 16,-8 10-17-16,-1 11 55 16,-8 12 18-16,0 0-65 15,0 12 22-15,0 23-7 16,0 9-6-16,0 6 22 16,-8 1-40-16,2-11 1 15,3-3-9-15,3-12 5 16,0-8-6-16,0-10-6 15,0-7-17-15,6 0 21 16,14-21 1-16,0-17 10 0,5-15 0 16,3-6 1-16,-2 1 7 15,-1 2-8 1,-2 9 0-16,-3 14 10 0,0 15 2 16,-4 15 15-16,-2 3-13 15,-2 27-13-15,-1 23 65 16,-5 9-54-16,0 8 2 15,-3 2 4-15,5-4-18 16,-2-12-8-16,0-12 7 16,1-15-46-16,-7-11 41 15,0-15-32-15,0 0 38 16,3-15 9-16,0-26-8 16,11-14 14-16,1-17 29 0,8-8-25 15,7-5 40 1,10 0-29-16,2 11 16 0,7 15 33 15,0 18-26-15,-2 21-14 16,-9 20-6-16,-2 0-11 16,-13 38 53-16,-9 24-25 15,-11 12-5-15,-3 4 22 16,0-1-41-16,0-6-14 16,0-19-12-16,0-16 13 15,10-17-31-15,19-19-27 16,14 0-85-16,45-65-107 15,-6 0-642-15,-11-13-1472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2:09.9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 47 1595 0,'0'0'263'15,"0"0"-100"-15,0 0 8 16,0 0 83-16,0 0-15 16,0 0-84-16,-26-47-59 15,26 47-54-15,0 0-18 16,26 2 1-16,17 26 36 16,16 6 20-16,12 10-58 15,19 3-16-15,4 4 12 16,5-5-19-16,-2 0-10 15,-4-8 1-15,-16-5-38 16,-15-5 13-16,-15-4-34 16,-24-3 32-16,-20 5 35 0,-3 3-2 15,-39 13 3 1,-30 8 18-16,-16 7-8 0,-10 8 44 16,1-5-38-16,-2 5-1 15,11-6 29-15,13-2-31 16,10-7-12-16,12-6-1 15,11-6 0-15,10-12-12 16,9-2-77-16,14-7-59 16,6-11-171-16,17 0-319 15,15-6-712-15</inkml:trace>
  <inkml:trace contextRef="#ctx0" brushRef="#br0" timeOffset="232">881 963 1790 0,'0'0'475'15,"0"0"-397"-15,0 0 68 16,0 0 143-16,0 0-94 16,-197 150-101-16,115-103-58 15,-6 3-36-15,-3 3 8 16,6-2-8-16,9-4 0 15,13-8-18-15,21-5-64 16,13 11-87-16,12-10-154 0,14-9-346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2:12.4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1045 603 0,'0'0'1547'15,"0"0"-1410"-15,0 0-95 16,0 0-5-16,223-100 64 0,-138 43-55 16,14-7-46-16,-2-13 9 15,-2-10-18-15,-13-6-10 16,-24-7 19-16,-21-3 0 15,-24 3 2-15,-13 8 14 16,0 18 8-16,-27 22 90 16,-16 20 55-16,-11 22-35 15,-12 10-31-15,-9 25-4 16,-4 33-36-16,4 27-18 16,2 22-27-16,5 37-1 15,16 39-7-15,13-14-10 16,22-20 0-16,17-26-2 15,0-36-49-15,43 1 9 16,22-6-27-16,23-20-1 16,17-20 36-16,16-25-38 0,4-17-42 15,-4 0 35 1,-10-38-3-16,-12-15 37 0,-17-9 21 16,-24-1 24-16,-22 5 50 15,-25 5 60-15,-11 15 41 16,-20 8-12-16,-36 18-27 15,-13 12-8-15,-4 0-54 16,2 23-24-16,15 13 28 16,13 10-45-16,24 2-2 15,19 5-7-15,0-1-12 16,22 2 12-16,29-6-69 16,14-14-59-16,9-7-15 15,16-12-109-15,24-15 70 16,-19 0-327-16,-23-20-381 0</inkml:trace>
  <inkml:trace contextRef="#ctx0" brushRef="#br0" timeOffset="221">920 597 2268 0,'0'0'279'0,"0"0"-171"15,0 0-47-15,0 0 139 16,0 0-47-16,0 0-99 0,206-166-41 16,-146 152 4-1,-9 8-8-15,-8 6-18 0,-14 16-75 16,-19 75-172-16,-10-3-94 16,0 3-396-16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2:11.2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402 246 1650 0,'0'0'284'15,"0"0"-126"-15,0 0 0 0,0 0-17 16,0 0-12-16,0 0-31 16,-45 188 23-16,34-70-24 15,8 10-17-15,3 4 6 16,0-9-43-16,0-14-10 16,11-16-21-16,1-20-12 15,2-15 4-15,-1-11-4 16,-4-8-76-16,-2-4-135 15,0-11-326-15,-7-16-336 0</inkml:trace>
  <inkml:trace contextRef="#ctx0" brushRef="#br0" timeOffset="345">0 979 2032 0,'0'0'334'0,"0"0"-266"16,0 0 18-16,0 0 71 16,246 0-92-16,-149 0-48 15,8-12-2-15,3 0-15 16,-3 3 1-16,-7 1-1 16,-13 8 1-16,-13 0 13 15,-22 0-14-15,-18 6 0 16,-15 17 22-16,-11 10 53 0,-6 5 40 15,0 6-57 1,0 4-7-16,0-5-1 0,0 0-49 16,0-11 0-16,0-6-1 15,0-11-21-15,0-3-32 16,0-11-122-16,4-1-38 16,-1 0-107-16,-3-18-73 15,0-16-338-15,0-4-514 0</inkml:trace>
  <inkml:trace contextRef="#ctx0" brushRef="#br0" timeOffset="426">1018 870 1235 0,'0'0'360'16,"0"0"-164"-16,0 0-103 15,-40-177-93-15,25 136-58 16,1 9-1176-16</inkml:trace>
  <inkml:trace contextRef="#ctx0" brushRef="#br0" timeOffset="626">1156 117 643 0,'0'0'1448'16,"0"0"-1193"-16,0 0-102 16,0 0-10-16,0 0 6 15,173-116-67-15,-140 116-46 16,-13 23-20-16,-20 30-16 15,-24 62-143-15,-25-5-199 0,1-13-484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2:16.0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800 0 1594 0,'0'0'258'0,"0"0"-161"15,0 0-11-15,-207 54 73 16,119 19 58-16,-23 50-86 15,-13 60-51-15,5 49 22 16,31-14-8-16,37-40-18 16,40-60-21-16,11-45-34 15,30 7-9-15,25-1-12 16,30 1-112-16,17-22-12 16,74-10-126-16,-21-20-98 15,-18-17-311-15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2:16.6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207 690 2340 0,'0'0'505'16,"0"0"-434"-16,0 0-47 15,0 0 71-15,0 0 18 16,0 0-53-16,0 0-39 16,-184 218-19-16,175-127 26 15,9-2-28-15,0-12-31 16,35-10-44-16,18-14-48 0,16-20-58 16,10-21 39-16,6-12-15 15,0-18 5-15,-3-28 20 16,-14-8 75-16,-15-3 57 15,-18 4 7-15,-12 12 123 16,-9 11 65-16,-14 19 21 16,0 11 6-16,0 0-123 15,0 17-74-15,0 22-4 16,6 4-21-16,13 3 0 16,18-5-94-16,9-15-61 15,16-13 86-15,6-13-68 16,8-7-2-16,-5-34 16 15,-4-9-33-15,-15-7 100 16,-13 9 56-16,-13 5 46 0,-15 15 178 16,-8 15 5-16,-3 13 13 15,0 0-120-15,-6 32-95 16,-8 15 44-16,3 6-43 16,8 0-16-16,3-3-12 15,0-5-99-15,34 0-156 16,2-14-257-16,-1-14-239 0</inkml:trace>
  <inkml:trace contextRef="#ctx0" brushRef="#br0" timeOffset="360">1844 923 2206 0,'0'0'627'16,"0"0"-542"-16,0 0 8 15,-212-9 71-15,152 24-8 16,12 20-54-16,14 6-87 16,21 7-7-16,13-1-8 15,10 0-63-15,36-10-34 16,13-13-135-16,10-12-64 16,2-12 68-16,-4 0 20 15,-13-27 86-15,-11-5 76 16,-16 3 46-16,-12 8 146 15,-7 10 95-15,-8 11 48 16,0 0-56-16,0 11-131 0,-4 21-29 16,-6 9-1-16,4 4-39 15,3-1-14-15,3-5-19 16,0-7-64-16,0-5-56 16,0-13-231-16,-7-3-390 15,-13-11-818-15</inkml:trace>
  <inkml:trace contextRef="#ctx0" brushRef="#br0" timeOffset="553">810 0 2549 0,'0'0'328'0,"0"0"-312"16,0 0 0-16,0 0-16 15,0 0 80-15,199 6-37 16,-173 47-43-16,-26 63-199 16,0-14-400-16,-26-5-1192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2:24.2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436 131 2126 0,'0'0'315'0,"0"0"-230"16,0 0-78-16,0 0 111 16,0 219 56-16,3-109-44 15,0 10-47-15,-3-2-55 16,0-7-16-16,0-13-5 15,0-21-5-15,0-22 5 16,0-22-7-16,0-20 0 16,0-13 15-16,-6-13-15 15,-8-35-13-15,-1-20 13 16,-2-15 0-16,4-18 3 0,0-12-3 16,6-6 0-16,4-3 5 15,3 7-4-15,0 15 19 16,23 20 13-16,16 22-5 15,13 19 26-15,7 21-40 16,11 18 4-16,-2 0 4 16,4 30-8-16,-3 20 7 15,-3 18 1-15,-4 17-12 16,-10 14 23-16,-13 17-27 16,-13 5 12-16,-19 3-16 15,-7-6-2-15,-13-10-1 16,-33-15-24-16,-10-24 17 15,-6-15-4-15,-10-18 6 16,-4-19-13-16,2-8-71 16,-22-9-124-16,20-12-314 15,11-14-353-15</inkml:trace>
  <inkml:trace contextRef="#ctx0" brushRef="#br0" timeOffset="164">0 639 2273 0,'0'0'342'16,"0"0"-252"-16,0 0-3 15,0 0 100-15,232-3-63 0,-116 0-124 16,43 0-103-16,-24 1-361 16,-21-2-659-16</inkml:trace>
  <inkml:trace contextRef="#ctx0" brushRef="#br0" timeOffset="390">1484 215 2521 0,'0'0'502'15,"0"0"-483"-15,0 0 45 16,-20 206 119-16,3-106-63 15,4 7-62-15,0 1-38 16,3-8-20-16,4-5 0 0,3-15-78 16,3-19-135-16,0-19-304 15,0-19-183-15,16-23-1171 0</inkml:trace>
  <inkml:trace contextRef="#ctx0" brushRef="#br0" timeOffset="571">1932 82 2016 0,'0'0'544'16,"0"0"-389"-16,0 0-77 15,0 0 160-15,29 206 13 16,-25-90-118-16,-1 11-83 16,0-1-44-16,6-3-6 15,5-11-80-15,-11 20-153 16,-3-28-452-16,0-27-433 0</inkml:trace>
  <inkml:trace contextRef="#ctx0" brushRef="#br0" timeOffset="720">1402 792 2395 0,'0'0'572'0,"0"0"-541"16,0 0-31-16,212-53-40 15,-51 50-14-15,-21 3-307 16,-12 0-1511-16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2:13.6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10325 422 1809 0,'0'0'294'16,"0"0"-186"-16,0 0 37 0,0 0 46 15,0 0 28 1,0 0-47-16,0 0-124 0,-209-147-38 16,146 147 13-16,-2 9-22 15,0 22-1-15,2 7-1 16,10 10 1-16,17 5-10 15,13 3-7-15,17 0-19 16,6 1 20-16,3-5-17 16,30 1 8-16,7 0 8 15,9-4 16-15,2-1-13 16,5-1 13-16,1-6-23 16,-9-2 22-16,-5-4-6 15,-13-5 7-15,-12-4 2 0,-10-2 2 16,-8-4 31-1,-3-5-28-15,-40-1 36 0,-13-5 3 16,-9-2-26-16,-4-7 17 16,3 0-25-16,8 0-4 15,15-18-7-15,16-15-148 16,12 4-210-16,15-3-575 0</inkml:trace>
  <inkml:trace contextRef="#ctx0" brushRef="#br0" timeOffset="331">10507 569 2230 0,'0'0'353'16,"0"0"-187"-16,0 0-165 15,0 0 68-15,0 0 139 16,0 0-111-16,0 0-64 15,113 188-26-15,-71-132-6 16,4 3 14-16,3 0-15 16,1-7 0-16,-5-6-12 15,-2-14 9-15,-7-15-21 16,-7-14 0-16,-6-3-8 16,-3-33 25-16,-1-25 7 15,-5-20 0-15,-2-6 21 16,-1-2-21-16,-8 4 6 0,0 14-6 15,-3 15-42 1,0 14-228-16,0 19-517 0,0 9-1121 0</inkml:trace>
  <inkml:trace contextRef="#ctx0" brushRef="#br0" timeOffset="-840">13396 0 838 0,'0'0'1652'0,"0"0"-1387"15,0 0-265-15,0 0-132 16,0 0-524-16</inkml:trace>
  <inkml:trace contextRef="#ctx0" brushRef="#br0" timeOffset="1136">12142 713 2074 0,'0'0'382'16,"0"0"-334"-16,0 0-42 15,0 0 91-15,0 0 31 16,0 0-54-16,22 188-62 16,-19-131-12-16,5-4-5 15,-2-9-25-15,0-12-16 16,-1-10-11-16,1-18 5 15,-3-4 37-15,0-4 9 16,0-35 6-16,4-12 0 0,6-6 0 16,0-10 12-16,7 8-11 15,3 7 15-15,6 10 29 16,1 16-6-16,-1 15 6 16,-3 11 8-16,-4 8-18 15,-2 40 32-15,-3 17-25 16,-6 10-24-16,1 12 9 15,7-2-27-15,7-9 0 16,11-11-26-16,5-21-80 16,4-17 25-16,4-25-41 15,-1-2 9-15,-1-20-28 16,-5-30 28-16,-7-12 85 0,-7-9 28 16,-2 1 46-16,-10 5 83 15,-5 17 32-15,-9 19 28 16,-3 17 29-16,0 12-113 15,0 10-54-15,0 30-11 16,0 16-2-16,0 9-1 16,14 0-37-16,15-6-39 15,10-9 21-15,11-16-59 16,5-17-22-16,1-17-19 16,-1 0 11-16,-8-30 56 15,-5-18 5-15,-10-2 46 16,-9-3 36-16,-6 7 65 15,-7 10 49-15,-7 12-22 16,-3 13-2-16,0 11 16 16,0 0-112-16,0 6-16 0,0 23-28 15,0 9 4 1,0 6-123-16,0 15-183 0,0-8-339 16,-3-10-476-16</inkml:trace>
  <inkml:trace contextRef="#ctx0" brushRef="#br0" timeOffset="1317">13328 642 2092 0,'0'0'467'0,"0"0"-391"16,0 0-58-1,0 0 71-15,0 0-26 16,0 0-63-16,0 0-82 0,88 171-229 15,-96-109-316-15,-7-12-1065 0</inkml:trace>
  <inkml:trace contextRef="#ctx0" brushRef="#br0" timeOffset="1494">13622 542 823 0,'0'0'1012'15,"0"0"-676"-15,0 0-83 16,0 0 60-16,0 0-23 15,170-141-109-15,-144 141-70 16,3 0-71-16,4 21-12 0,7-1-28 16,6 1-3-16,10-10-42 15,38-11-182-15,-15 0-430 16,-5-11-884-16</inkml:trace>
  <inkml:trace contextRef="#ctx0" brushRef="#br0" timeOffset="5845">3918 1208 2408 0,'0'0'483'16,"0"0"-466"-16,0 0-11 15,167 18 28-15,-125 23 38 16,-13 15-72-16,-29 50-99 16,-20-11-287-16,-22-10-685 0</inkml:trace>
  <inkml:trace contextRef="#ctx0" brushRef="#br0" timeOffset="5317">3479 2036 2450 0,'0'0'301'0,"0"0"-301"16,0 0 0-16,-239 24 147 15,167 20 54-15,6 12-122 16,18 12-50-16,11 8 16 16,21 3-12-16,16-2 23 15,0-6-56-15,33-12-22 16,32-19-23-16,20-18-27 0,57-22-150 15,-18-11-370 1,-19-19-994-16</inkml:trace>
  <inkml:trace contextRef="#ctx0" brushRef="#br0" timeOffset="5663">4068 2198 2299 0,'0'0'581'15,"0"0"-478"-15,-176-20 81 16,94 20 62-16,3 11-95 16,17 24-73-16,19 17-54 15,20 0-22-15,23 7-2 0,0-6-26 16,49-10-32 0,21-13-40-16,15-15-134 0,6-15-70 15,-3-9 12-15,-9-28 61 16,-20-8 139-16,-19-3 90 15,-17 11 62-15,-17 9 145 16,-6 14 107-16,0 14-25 16,0 0-114-16,-14 18-83 15,2 20 35-15,1 4-65 16,5 4-44-16,6-1-18 16,0-7-15-16,0-10-71 15,0 0-101-15,0-12-420 16,-6-14-478-16</inkml:trace>
  <inkml:trace contextRef="#ctx0" brushRef="#br0" timeOffset="3795">464 1442 2492 0,'0'0'277'16,"0"0"-219"-16,0 0-43 16,0 0 46-16,0 0 96 15,-23 179-12-15,19-62-85 16,4 19-30-16,0 4 23 0,4-4-53 16,9-8-8-1,0-19-47-15,-10 0-176 0,-3-29-262 16,0-27-355-16</inkml:trace>
  <inkml:trace contextRef="#ctx0" brushRef="#br0" timeOffset="3967">54 2014 2271 0,'0'0'461'0,"0"0"-388"16,0 0-67-16,0 0 39 15,0 0 109-15,260-8-154 16,-143 8-38-16,56 0-211 16,-32 19-364-16,-19-2-296 0</inkml:trace>
  <inkml:trace contextRef="#ctx0" brushRef="#br0" timeOffset="4521">1167 2084 2306 0,'0'0'546'16,"0"0"-411"-16,0 0-74 15,0 0 90-15,-202-45 21 16,146 45-113-16,0 15-28 16,7 23-21-16,10 12-9 15,10 15-2-15,15 8-2 16,14 3-12-16,0-7-36 0,37-11-81 15,15-16-27-15,13-21-53 16,0-19 3-16,5-2 42 16,-11-31 43-16,-10-11 124 15,-17-2 8-15,-16 8 142 16,-8 13 93-16,-8 11 41 16,0 12-102-16,0 0-70 15,0 12-112-15,0 24 0 16,0 8-6-16,15 3-35 15,22-2-95-15,16-11-36 16,5-7-86-16,11-15-31 16,3-12-4-16,-7 0 96 15,-3-35-667-15,-13-19 375 0,-13-20 489 16,-2-24 386-16,-14-34-40 16,-8 0-69-16,-9 0-110 15,-3 10 55-15,0 40 74 16,-6 14-7-16,-3 34 21 15,-5 31-56-15,8 6-138 16,3 55-51-16,3 31-26 16,0 25-12-16,0 19 14 15,6 5-41-15,11-2-6 16,2-6-22-16,4-12-129 16,9-1-313-16,-6-29-121 15,-6-32-1390-15</inkml:trace>
  <inkml:trace contextRef="#ctx0" brushRef="#br0" timeOffset="4688">1470 2048 2329 0,'0'0'382'16,"0"0"-358"-16,0 0-10 15,189-29-14-15,-103 24 0 16,-4 5-9-16,-8 0-212 15,-25 17-271-15,-22 0-331 0</inkml:trace>
  <inkml:trace contextRef="#ctx0" brushRef="#br0" timeOffset="4898">615 1591 1380 0,'0'0'1105'0,"0"0"-985"16,0 0-119-16,0 0 45 16,91-153 118-16,-21 130-46 15,7 11-78-15,2 12-20 16,-11 0-20-16,-11 29-21 16,-12 42-182-16,-19-9-432 15,-9-6-1153-15</inkml:trace>
  <inkml:trace contextRef="#ctx0" brushRef="#br0" timeOffset="5009">1612 1109 2160 0,'0'0'0'0,"0"0"-27"16,0 0-198-16,187-98-22 16,-147 98-1361-16</inkml:trace>
  <inkml:trace contextRef="#ctx0" brushRef="#br0" timeOffset="6410">6056 1956 2058 0,'0'0'261'16,"0"0"-159"-1,0 0-72-15,-190-15-14 0,108 54 121 16,-3 14 0-16,12 21-73 16,22 11-10-16,20 3 7 15,25 4-34-15,6-12 3 16,40-13-30-16,31-14-91 16,19-20-31-16,60-27-173 15,-19-6-248-15,-17 0-1276 0</inkml:trace>
  <inkml:trace contextRef="#ctx0" brushRef="#br0" timeOffset="6727">6694 2163 2068 0,'0'0'534'16,"0"0"-398"-16,0 0 37 15,-216-15 36-15,137 36-80 16,3 17-42-16,16 12-87 15,16 6 6-15,25 3-19 16,19-4 11-16,3-3-91 16,46-12-75-16,16-13-60 15,14-12-93-15,6-15-187 16,0-6-8-16,-13-30 250 16,-13-8 266-16,-23 3 170 15,-16 8 176-15,-17 13 4 16,-3 17 148-16,0 3-271 0,-9 11-111 15,-5 25 16-15,4 8-78 16,10 0-54-16,0-2-119 16,36-1-128-16,7-8-123 15,-1-16-393-15</inkml:trace>
  <inkml:trace contextRef="#ctx0" brushRef="#br0" timeOffset="6943">7467 2205 492 0,'0'0'1980'0,"0"0"-1633"15,-187 17-223-15,102 22 95 0,6 7 5 16,14 9-108-16,28 1-56 16,28 5-47-16,9-9-7 15,37-5-6-15,31-6-70 16,20-8-82-16,40-15-162 15,-17-12-286-15,-26-6-614 0</inkml:trace>
  <inkml:trace contextRef="#ctx0" brushRef="#br0" timeOffset="7104">6645 1679 2891 0,'0'0'258'0,"0"0"-258"0,0 0-83 16,344-61 40-16,-177 52-177 15,-9-1-705-15</inkml:trace>
  <inkml:trace contextRef="#ctx0" brushRef="#br0" timeOffset="7415">9090 1593 2829 0,'0'0'210'15,"0"0"-210"-15,0 0 0 16,-19 169 73-16,2-42 87 16,-3 44-73-16,8-7-48 15,2-10 4-15,6-25 14 16,4-31-57-16,0 1-34 16,0-1-59-16,0-27-108 15,7-37-264-15,0-21-226 16,-7-13-1133-16</inkml:trace>
  <inkml:trace contextRef="#ctx0" brushRef="#br0" timeOffset="7772">8573 2228 405 0,'0'0'2114'0,"0"0"-1851"15,0 0-263-15,0 0 0 16,167-19 100-16,-72 19-36 15,10 0-40-15,3 21 9 16,-3 12 2-16,-14 5 9 16,-15 13-24-16,-17 5 16 15,-16 8-6-15,-18 1-30 16,-11 0 0-16,-8-6 0 0,-6-9-29 16,0-14 1-16,0-19-51 15,0-15 47-15,-3-2 32 16,-3-32 0-16,1-26 0 15,2-16 0-15,3-11 1 16,0-7 13-16,14 8 2 16,6 6 24-16,3 22 31 15,5 18-53-15,3 17-11 16,8 17-7-16,4 4-31 16,18 39-162-16,-5 6-346 15,-11-2-390-15</inkml:trace>
  <inkml:trace contextRef="#ctx0" brushRef="#br0" timeOffset="8612">10056 2369 1947 0,'0'0'467'16,"0"0"-452"-16,0 0 7 16,0 0 87-16,0 0-60 15,9 168-18-15,5-121-31 16,6-9-16-16,6-5-38 15,7-12-99-15,4-19-24 16,5-2-14-16,4-11 29 16,-7-27 118-16,-4-1-6 15,-8 2 50-15,-11 3 93 16,-9 14 168-16,-7 11 107 16,0 9-149-16,0 0-117 0,0 23-22 15,-3 10-26-15,3 3-36 16,0-1-18-16,6-6-64 15,20-8-23-15,11-10-69 16,8-11-27-16,7 0-6 16,4-14 92-16,0-20 52 15,-4 0-119-15,-13-1 95 16,-13 2 69-16,-9 10 57 16,-11 10 109-16,-6 13 87 15,0 0-88-15,0 15-59 16,0 24 62-16,0 8-71 15,0 3-31-15,7 6-64 16,28-6 13-16,15-9 1 0,10-10-16 16,2-21-87-1,-7-10 1-15,-10 0-56 0,-14-29 73 16,-19-15 36-16,-12-10 33 16,-3-1 2-16,-32 2 25 15,-15 3 26-15,1 4 17 16,3 15-14-16,10 8-25 15,13 11-31-15,20 5 0 16,3 7-86-16,12 0 8 16,28 0 68-16,10 4-3 15,8 13-23-15,1 1 18 16,0 8-3-16,-7 1 8 16,-5 7 11-16,-12-3 4 0,-8 7 4 15,-15 4-6 1,-1-2-5-16,-8-1-4 0,0-3 18 15,0-10-7-15,-3-9-2 16,0-14-35-16,0-3 35 16,0-13-16-16,0-26-37 15,0-8 52-15,0-12 0 16,17 1 1-16,12-3 13 16,4 12 2-16,6 10 73 15,1 16-2-15,-2 17-8 16,1 6 47-16,-2 15 1 15,-1 27-11-15,-7 10-36 16,-3 7-47-16,-2 3-14 0,-1-3-18 16,3 0-80-16,16 2-155 15,-5-15-243-15,-5-21-362 16</inkml:trace>
  <inkml:trace contextRef="#ctx0" brushRef="#br0" timeOffset="9043">12234 2570 2492 0,'0'0'464'0,"0"0"-368"15,0 0 102-15,0 0-14 16,-203 106-96-16,183-59-65 16,20-1-23-16,0-3-17 15,36-15-68-15,13-13 1 0,10-15-58 16,-4 0-20-16,-2-24 60 15,-7-14 80-15,-16-8 22 16,-15-2 16-16,-7 4 43 16,-8 6 89-16,0 14 37 15,-11 13-35-15,-9 11-73 16,-2 14-47-16,2 39 15 16,8 21-14-16,1 19 2 15,11 20 2-15,0 8-23 16,17 9-5-16,12 5-7 15,1-5 1-15,-4-9 7 16,-6-15-8-16,-14-24-12 16,-6-20 1-16,0-24-19 0,-23-23 30 15,-14-15-21-15,-1-9 21 16,-6-35 0-16,13-24-50 16,5-14-10-16,12-18-30 15,8-54-118-15,3 24-253 16,-2 12-622-16</inkml:trace>
  <inkml:trace contextRef="#ctx0" brushRef="#br0" timeOffset="9275">10822 2133 504 0,'0'0'2081'16,"0"0"-2011"-16,0 0-21 16,0 0-30-16,0 0 138 15,0 0-79-15,167-17-21 16,-157 49-57-16,-10 12-94 16,-62 27-73-16,-14-10-470 15,-6-10-1339-15</inkml:trace>
  <inkml:trace contextRef="#ctx0" brushRef="#br0" timeOffset="9442">10170 2045 1947 0,'0'0'308'0,"0"0"-145"15,0 0-115-15,0 0-5 16,0 0-24-16,148 226-19 15,-167-145-485-15,-14-16-1061 0</inkml:trace>
  <inkml:trace contextRef="#ctx0" brushRef="#br0" timeOffset="9581">10822 1794 2706 0,'0'0'151'0,"0"0"-151"16,200 21-169-16,-128 8-364 0</inkml:trace>
  <inkml:trace contextRef="#ctx0" brushRef="#br0" timeOffset="13481">4261 3722 1921 0,'0'0'626'0,"0"0"-545"16,0 0-34-16,0 0 102 15,0 205 76-15,0-84-46 16,0 18-106-16,-6 3-34 15,6-28-15-15,0 3-14 16,0-19 13-16,0-18-23 0,14-15-85 16,-5-6-77-1,-6-15-345-15,-3-17-362 0</inkml:trace>
  <inkml:trace contextRef="#ctx0" brushRef="#br0" timeOffset="11605">428 3778 2673 0,'0'0'239'0,"0"0"-239"15,0 0 0-15,0 0 200 0,-3 247-74 16,0-129-67-1,3 12-10-15,0-1-30 0,0-11-8 16,15-9-11-16,5-17-107 16,-4-16-230-16,-5-23-572 15,-11-29-1012-15</inkml:trace>
  <inkml:trace contextRef="#ctx0" brushRef="#br0" timeOffset="11971">0 4266 2111 0,'0'0'338'15,"0"0"-329"-15,0 0 0 16,170-4 25-16,-88 4 27 0,3 0-41 16,-3 21-8-16,-5 10 20 15,-7 10-26-15,-15 6 17 16,-13 9 13-16,-11 6-10 15,-12 5 9-15,-10 2-34 16,-6-8 2-16,-3-4-3 16,0-18-75-16,0-18-10 15,0-16 30-15,0-5 55 16,-9-22 18-16,-4-26-17 16,-1-16 42-16,5-16 38 0,3-6 10 15,6-7 41 1,0 8-16-16,20 14-58 0,15 16-27 15,15 20-31-15,4 13-1 16,9 20-24-16,22 13-214 16,-16 27-232-16,-14 3-237 0</inkml:trace>
  <inkml:trace contextRef="#ctx0" brushRef="#br0" timeOffset="12604">1136 4470 2206 0,'0'0'244'16,"0"0"-244"-16,0 0-37 15,0 0 37-15,0 0 140 0,0 0-88 16,229 0-51-16,-167-5 25 16,-7-20-26-16,-13-4 6 15,-19-3 10-15,-15-3 10 16,-8-1 30-16,-17 7 19 15,-26 8 91-15,-7 12-11 16,-4 9-42-16,1 3-13 16,7 33-48-16,10 14-23 15,13 8 9-15,17 7-38 16,6-3-15-16,13-6-28 16,36-10-53-16,19-13-42 15,20-14-37-15,14-17 26 16,10-2 129-16,-4-21-151 15,-10-21 52-15,-20-4 87 0,-12-1 19 16,-24 9 13-16,-16 14 51 16,-12 18 148-16,-14 6 52 15,0 20-148-15,-6 28-37 16,-11 8-10-16,-3 6-36 16,7-5-19-16,3-3 4 15,7-12-4-15,3-12-1 16,0-20-51-16,0-10-18 15,0 0 23-15,13-34 31 16,11-18 7-16,11-23 2 16,10-11 6-16,12-6 18 0,5-1-17 15,6 11 19 1,-6 14 67-16,-5 22 19 16,-12 24 24-16,-11 22-19 0,-15 9-34 15,-6 44 8-15,-10 18-41 16,-3 12-14-16,0 4-17 15,7-1-11-15,8-7-4 16,2-10-25-16,3-21-84 16,-20-11-127-16,0-17-398 15,-3-13-196-15</inkml:trace>
  <inkml:trace contextRef="#ctx0" brushRef="#br0" timeOffset="12825">1243 4081 2499 0,'0'0'341'16,"0"0"-249"-16,190-92-47 16,-79 51 97-16,4 7-8 15,-10 7-80-15,-17 9-39 16,-22 15-15-16,-27 3-50 15,-33 41-160-15,-6 9-473 16,0-1-1476-16</inkml:trace>
  <inkml:trace contextRef="#ctx0" brushRef="#br0" timeOffset="14576">3846 4325 2192 0,'0'0'363'0,"0"0"-270"16,0 0-66-16,0 0 110 16,177 42 50-16,-92-30-86 0,10-7-41 15,3-5-45 1,-3 0-3-16,-4 0-12 0,-9 0 0 15,-19 0 0-15,-15 0-9 16,-17 0-9-16,-19 29 18 16,-12 10 0-16,0 11 12 15,0 6 0-15,0 2-2 16,0-1 19-16,0-7-29 16,19-5-11-16,21-13-17 15,13-11-26-15,9-16 6 16,1-5 16-16,-6-9-35 15,-14-32 12-15,-20-12 9 16,-23-14 46-16,0-7 28 16,-52 3 3-16,-16 6 23 0,-11 12 12 15,0 17-2-15,7 17 4 16,16 6-37-16,20 13-19 16,24 0-12-16,12 0-40 15,0 6 4-15,39 11-6 16,23 5-12-16,16-5 12 15,24-2-42-15,8-8 14 16,12-5-3-16,2-2-29 16,-2 0 56-16,-11 0 21 15,-16 0 25-15,-23 0 20 16,-30 0-14-16,-28 0 10 16,-14 0 106-16,-17 6 37 15,-31 15-56-15,-15 2-55 0,-2 7-11 16,0 2 40-16,9 3-65 15,10 0 15-15,16 4-27 16,15-1-5-16,15-3-22 16,0-2-78-16,25-8-59 15,24-8 55-15,10-17-33 16,10 0 2-16,-4-21 45 16,-3-21 58-16,-12-6 36 15,-18 0 1-15,-12 3 41 16,-17 16 126-16,-3 10 16 15,0 19 16-15,0 0-97 16,-12 28-66-16,4 20 12 16,8 4-48-16,0 3-16 0,0-5-2 15,31-8-48-15,3-19-16 16,9-15 4-16,4-8-10 16,2-6 68-16,-1-31-1 15,-8-12-4-15,-4-14 16 16,-10-2 18-16,-3 3 1 15,-10 12 56-15,-6 15 45 16,-4 17 34-16,-3 18-55 16,0 12-75-16,0 35 21 15,0 18-14-15,-7 3-10 16,1 2-12-16,3-7 1 16,-1-13-12-16,4-15 5 15,0-18-24-15,-3-17 2 16,3 0 10-16,0-23 16 15,0-21-13-15,0-14 15 0,0-12 12 16,16 5-12-16,10 5 0 16,5 9 15-16,1 20 27 15,1 15 25-15,-4 16-36 16,1 7 25-16,-4 33 40 16,0 15-48-16,0 14-5 15,-4 0-29-15,6 1-13 16,-2-10-2-16,-1-12-28 15,-2-16-79-15,-9-13-98 16,-5-11-369-16,-9-8-507 0</inkml:trace>
  <inkml:trace contextRef="#ctx0" brushRef="#br0" timeOffset="14780">5260 3854 2614 0,'0'0'234'16,"0"0"-234"-16,0 0-29 16,309 6 28-16,-156 17-94 15,-12 4-730-15</inkml:trace>
  <inkml:trace contextRef="#ctx0" brushRef="#br0" timeOffset="15318">7702 3836 2379 0,'0'0'202'0,"0"0"-179"16,0 0-6-16,0 0 45 16,0 0 67-16,0 0-114 15,0 0 3-15,0 229-10 16,29-59-1-16,5-9-5 16,-9-17 8-16,1-22 2 15,-6-36-12-15,4-1-16 0,5-3 5 16,-3-26-11-1,0-21 8-15,1-20 14 0,-1-15 0 16,3-15 8-16,4-31-8 16,-1-25 0-16,-1-15 14 15,0-23 26-15,0-36 62 16,-5 7-37-16,-4-9 7 16,-2 5 24-16,-3 39-48 15,0 8 8-15,-11 31-36 16,0 32-20-16,-3 26-97 15,4 29-274-15,2 27-337 16,5 6-105-16</inkml:trace>
  <inkml:trace contextRef="#ctx0" brushRef="#br0" timeOffset="15829">8682 4223 940 0,'0'0'1198'16,"0"0"-873"-16,0 0-204 15,0 0 20-15,0 0 145 16,0 0-114-16,-70 215-93 16,44-125-40-16,4-2-38 15,2-6 20-15,3-12-21 16,8-17-36-16,6-21 5 16,3-20-40-16,0-12 19 15,0-18 51-15,0-32 1 16,0-20 6-16,9-19-5 15,5-15-1-15,-8-8 60 16,4-2-29-16,-7 6-2 16,4 15 17-16,-4 28-6 0,3 29 56 15,4 28-40 1,10 8-43-16,9 27 16 0,10 26-2 16,10 14-9-16,4 11-18 15,-1 4 1-15,4 6-4 16,0 4 3-16,6-4-29 15,7-3 28-15,7-11-46 16,1-18 16-16,-1-18 23 16,-11-17-47-16,-16-21 54 15,-10-2-29-15,-16-46 30 0,-9-22 2 16,-8-22 34-16,-6-23 10 16,0-9-11-16,0-2-11 15,-17 3 0-15,2 22-24 16,-2 21-20-16,4 28-41 15,7 19-95-15,6 33-181 16,0 0-464-16,13 14-383 0</inkml:trace>
  <inkml:trace contextRef="#ctx0" brushRef="#br0" timeOffset="16077">9860 3751 2367 0,'0'0'572'0,"0"0"-496"16,0 0-47-16,0 0 195 15,0 0-26-15,151 156-90 16,-89-74-23-16,0 19-37 16,-2 10-10-16,-6 13 32 15,-4 9-56-15,-18 6 16 16,-18 2-30-16,-14-3-21 15,-30-5-51-15,-84 17-164 16,6-29-524-16,3-35-989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40.7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363 209 1425 0,'0'0'241'0,"0"0"-131"16,0 0-62-16,0 0 43 0,0 0-25 16,0 0-26-16,0 0-7 15,-3-30-26-15,-3 30 46 16,-7 14-3-16,-4 13-8 15,-3 8 35-15,-9 12-27 16,-7 10 5-16,-7 8 19 16,-2-1-16-16,2 1-3 15,7-6-8-15,7-15-15 16,9-11 20-16,6-14-27 16,8-12-1-16,3-4 34 15,3 0-35-15,0-3-23 16,0 0 15-16,23 0 17 0,6 0 38 15,14 0-27-15,4-13-19 16,4-6 30-16,5 1-54 16,-1 3 10-16,-2 3-2 15,-4 5-8-15,-7 7 7 16,-5 0-7-16,-11 0-122 16,4 0-101-16,-12 16-274 15,-4-7-367-15</inkml:trace>
  <inkml:trace contextRef="#ctx0" brushRef="#br0" timeOffset="288">559 199 1783 0,'0'0'535'16,"0"0"-437"-16,0 0 59 15,0 0 22-15,5 195-15 16,1-110-93-16,0 15-31 16,-6 6 5-16,0 1-23 15,0 0 24-15,0-14-46 16,0-8 0-16,0-17 9 16,0-20-8-16,0-19-2 15,0-11-26-15,0-13-69 16,0-1-85-16,0-4-89 15,8 0-263-15,1-15-755 0</inkml:trace>
  <inkml:trace contextRef="#ctx0" brushRef="#br0" timeOffset="481">1001 742 2092 0,'0'0'571'0,"0"0"-504"16,0 0 21-16,0 0 82 15,0 0-101-15,0 0-69 16,214 0-111-16,-139 0-410 16,-2 0-127-16</inkml:trace>
  <inkml:trace contextRef="#ctx0" brushRef="#br0" timeOffset="1201">1873 220 1508 0,'0'0'510'0,"0"0"-323"0,0 0-35 16,0 0 37-16,0 0-51 16,0 0-62-16,193-21-55 15,-134 21 7-15,0 0-28 16,-4 4 0-16,-8-2 3 16,-15-2-3-16,-12 0-10 15,-14 4 10-15,-6-4 16 16,-3 3 37-16,-34-3-53 15,-5 2 0-15,-10-2 10 16,-1 0-10-16,-2 0 13 16,-1 0 16-16,7 0 22 15,4 0 18-15,-2 0-53 16,9 6 24-16,1 12 46 16,4 2-49-16,10 13 17 0,11 5-24 15,4 6-29-15,8 4 24 16,0-8-25-16,0-2 0 15,14 1-6-15,3-9 6 16,-5-7 0-16,5-5 0 16,-4-3 11-16,3-10-19 15,0-1 8-15,1-4 0 16,6 0 14-16,0 0-14 16,7 0-5-16,2-7 4 15,1 5 2-15,2 2 2 16,2 0-3-16,2 0 0 15,-2 26-8-15,2 13 17 16,-7 8-9-16,-2 9 0 16,-10 5 1-16,-11 4 14 0,-9 0-15 15,0-2 0 1,-26-11 11-16,-10-2-5 0,-7-11 6 16,1-10 0-16,-4-11-3 15,-4-12 40-15,8-6-28 16,4 0 9-16,1-18 6 15,7-9-35-15,12 1-2 16,1-1-9-16,9 4-63 16,8 8-84-16,8 3-323 15,18 3-375-15</inkml:trace>
  <inkml:trace contextRef="#ctx0" brushRef="#br0" timeOffset="1708">2890 231 1796 0,'0'0'383'0,"0"0"-151"15,0 0-29-15,0 0 67 16,0 0-69-16,0 0-132 16,0 0-36-16,0 86 30 15,0-1-13-15,0 12 11 16,0 13-40-16,0-4 0 0,8-6 16 15,4-8-37-15,8-18-23 16,6-14-67-16,1-12-85 16,13-18-202-16,-12-15-330 15,-5-7-701-15</inkml:trace>
  <inkml:trace contextRef="#ctx0" brushRef="#br0" timeOffset="2132">2720 724 1824 0,'0'0'480'0,"0"0"-391"0,0 0-53 16,0 0 126-16,0 0-7 16,0 0-105-16,0 0-24 15,167-16-26-15,-113 16 0 16,0 0 27-16,-1 7-27 15,-4 20 1-15,-6 2-2 16,-10 9 8-16,-7 8 5 16,-10 6-12-16,-6-2-7 15,-10-3-4-15,0-10-19 16,0-3-16-16,0-17 27 16,0-11 17-16,0-6 2 15,-6 0 42-15,-8-27 0 16,2-14 29-16,1-17-3 0,8-11 15 15,3-4-8-15,0 3-12 16,0 8-4-16,14 12-20 16,12 14-9-16,-1 15 2 15,9 9-26-15,1 10-4 16,4 2-2-16,1 0-25 16,-4 12-92-16,4 17-202 15,-12-3-405-15,-5-5-808 0</inkml:trace>
  <inkml:trace contextRef="#ctx0" brushRef="#br0" timeOffset="2546">3604 0 1555 0,'0'0'610'16,"0"0"-361"-16,0 0-48 15,0 0 85-15,0 0-24 0,0 0-120 16,0 0-76 0,3-10 39-16,25 60-23 0,7 15-31 15,4 12 24-15,4 11-52 16,2 11 8-16,5 14-11 16,-1 5-11-16,-7 9 33 15,-5 5-42-15,-14-2 0 16,-23 0-1-16,0-9-23 15,-63 26-136-15,-8-32-410 16,-2-20-726-16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3:01.6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0 105 1637 0,'0'0'379'0,"0"0"-144"16,0 0-115-16,0 0-1 16,0 0 96-16,0 0-9 15,0-59-52-15,0 59-71 16,0 0-43-16,0 0 23 0,6 15-52 16,16 38 13-16,15 24 0 15,5 26 13-15,4 18 5 16,-1 9-36-16,3-7-5 15,-3-5 13-15,-2-18-8 16,-1-13-12-16,1-29 3 16,-4-17 3-16,-7-21 3 15,1-20-3-15,-1 0 0 16,5-46 26-16,2-27-16 16,-2-28-9-16,-5-21 12 15,-10-3-12-15,-8-5 12 16,-8 11-13-16,-6 22-12 15,0 21-1-15,11 18-94 16,4 18-162-16,18 23-275 0,-4 11-49 16,-1 6-209-16</inkml:trace>
  <inkml:trace contextRef="#ctx0" brushRef="#br0" timeOffset="502">1099 132 1746 0,'0'0'498'16,"0"0"-399"-16,0 0 36 16,0 0 120-16,0 0-42 15,20 164-78-15,-14-84-62 0,1 9-40 16,0-1 8 0,-1-3-31-16,4-2-2 0,-4-9-8 15,0-22 3-15,2-10-3 16,-5-15 0-16,0-18-10 15,-3-9 4-15,0 0 6 16,0-33 0-16,0-21 0 16,0-15-21-16,-3-26 21 15,-11-9 12-15,5-10-10 16,-1 6 22-16,7 4-24 16,3 18 33-16,0 21 17 15,7 18-21-15,19 20-4 16,3 14-11-16,10 13 2 15,7 0 23-15,10 32-37 16,-1 23-1-16,4 18 26 0,-6 17-27 16,-7 15 8-16,-4-1-7 15,-13 1 1-15,-12 2 20 16,-14-11-22-16,-3-7 0 16,-9-9-9-16,-31-18 3 15,-8-9-6-15,-9-18 6 16,1-8-11-16,5-15 11 15,5-12-28-15,10 0-34 16,7 0-98-16,9-27-325 16,6 7-268-16,8-5-1084 0</inkml:trace>
  <inkml:trace contextRef="#ctx0" brushRef="#br0" timeOffset="1226">1719 199 1967 0,'0'0'333'15,"0"0"-157"-15,0 0-70 16,0 0 10-16,0 0 126 15,0 0-90-15,0 0-96 16,71-156 4-16,-28 145-36 16,10 5-6-16,4 6 8 15,0 2-26-15,-1 28 0 16,-8 11 6-16,-8 9-5 0,-14 11-2 16,-13-3-11-1,-10 3 4-15,-3-2-7 0,-3-6 23 16,-24-8-8-16,1-10 0 15,3-11 2-15,4-9 22 16,2-11-23-16,8-4 16 16,3 0 26-16,1 0-21 15,5 0-13-15,0-7-3 16,0-5 3-16,8 0-18 16,18 3-3-16,3 3 8 15,10 6-4-15,1 0 7 16,2 27 0-16,1 14-10 15,-7 11 11-15,-3 14-13 16,-10 2 12-16,-14 3 1 16,-9-2 1-16,0-8-1 0,-19-9 0 15,-18-11 2 1,-5-9-2-16,-4-11 24 0,-3-9-24 16,-4-9 18-16,5-3 3 15,-1 0-5-15,7-19-16 16,-1 0-57-16,-16 7-178 15,13-3-484-15,-1 12-1082 0</inkml:trace>
  <inkml:trace contextRef="#ctx0" brushRef="#br0" timeOffset="1772">159 1463 1827 0,'0'0'377'15,"0"0"-162"-15,0 0-107 0,0 0 56 16,0 0 94-16,0 0-99 16,0 0-84-16,27-29-20 15,28 26-19-15,24-9 37 16,17 6 1-16,18-1-34 15,10 6-1-15,10 1-9 16,4 0-15-16,6 0 0 16,4 0-14-16,5 1-1 15,8 12 10-15,-8-1-10 16,-5-3 1-16,-18 3-1 16,-14-5 1-16,-19-3-2 15,-18-4-8-15,-17 0 2 16,-19 0 7-16,-18 0 0 0,-11 0-11 15,-8 0 4 1,-6 0 5-16,0 0-4 0,0 0-54 16,-6 0-116-16,-20 0-205 15,3 0-495-15,4 0-1053 0</inkml:trace>
  <inkml:trace contextRef="#ctx0" brushRef="#br0" timeOffset="2018">2969 524 2331 0,'0'0'297'16,"0"0"-297"-16,0 0-61 16,0 0 44-16,0 0-125 15,0 0-639-15</inkml:trace>
  <inkml:trace contextRef="#ctx0" brushRef="#br0" timeOffset="2161">2972 1025 2280 0,'0'0'655'0,"0"0"-545"15,0 0-84-15,0 0-26 16,0 0-146-16,0 0-1228 0</inkml:trace>
  <inkml:trace contextRef="#ctx0" brushRef="#br0" timeOffset="4781">2912 426 1470 0,'0'0'288'16,"0"0"-231"-16,0 0-4 15,0 0 20-15,0 0 8 16,0 0-20-16,25 24-53 16,-13-21 1-16,2 3 16 15,-2-6-14-15,1 0-11 16,1 0 15-16,-2 0-3 15,2 0 8-15,-5-6-19 16,-5-8 8-16,-4-4 24 16,0 3 4-16,0-3 34 15,-4 4 4-15,-16 1 22 16,0 2 17-16,2 5-46 16,-6 3-24-16,6 3 4 0,-2 0-12 15,3 0-11-15,7 9-23 16,7 15-2-16,3 2 0 15,0 0-7-15,0 1 5 16,16 0-23-16,7-12-26 16,0-5-20-16,0-3 5 15,-1-7-8-15,-2 0 29 16,-6 0 12-16,-1-13 33 16,-9-6 16-16,-4-2 22 15,0 1 59-15,0 2 3 16,-23 0-2-16,-5 9 4 15,3 3-51-15,-1 6-23 16,3 0-8-16,6 0-20 16,4 3 0-16,4 15-24 0,5 7-115 15,4 21-133-15,0-8-284 16,4-9-858-16</inkml:trace>
  <inkml:trace contextRef="#ctx0" brushRef="#br0" timeOffset="5593">3093 1031 1553 0,'0'0'326'0,"0"0"-224"15,0 0 27-15,0 0 84 16,0 0-39-16,0 0-93 15,0 0-45-15,-33-18-3 16,30 18-32-16,0 12 0 16,0-4 11-16,3 5-12 15,0-2 1-15,0 1 3 16,0-3-3-16,9-1-2 16,4-2-37-16,-2-6-19 0,1 0-2 15,-6 0 10 1,2 0 49-16,-8 0 13 0,0-8 51 15,0-10 27-15,-3 9-11 16,-14-2 56-16,0 2-42 16,1 5-31-16,0 2 4 15,3 2-31-15,-1 0-19 16,2 0 1-16,4 6-18 16,2 7-12-16,6 6 12 15,0-2-3-15,0 1-8 16,0-3 4-16,14-3-53 15,1-6-10-15,5 0-39 16,-3-6 16-16,-1 0 54 0,-2 0 14 16,-8-9 25-1,-6-1 0-15,0 1 19 0,0-2 56 16,-6 5 17-16,-14 4-23 16,1 2-19-16,-1 0-34 15,3 0-11-15,3 0-5 16,14 0-99-16,0 12-258 15,0-1-540-15</inkml:trace>
  <inkml:trace contextRef="#ctx0" brushRef="#br0" timeOffset="6479">3054 512 1476 0,'0'0'346'0,"0"0"-197"16,0 0 11-16,0 0 29 15,0 0-38-15,0 0-76 16,0 0-64-16,-9-44-11 15,-8 44-112-15,3 6-199 16,2 15-515-16</inkml:trace>
  <inkml:trace contextRef="#ctx0" brushRef="#br0" timeOffset="7125">3051 1075 827 0,'0'0'606'0,"0"0"-401"15,0 0-94 1,0 0 0-16,0 0 11 0,0 0-27 16,0 0-42-1,-23-18-21-15,12 18-12 0,5 0 25 16,3 0-21-16,0 0-9 16,0 2 1-16,3-2-16 15,0 4 0-15,0-4-12 16,0 3-16-16,0-3-4 15,6 0-36-15,3 0 18 16,-1 0 49-16,-2 0 1 16,0-7 7-16,-6-2 25 15,0 5 50-15,0 0 21 16,0 1 2-16,0 1-11 16,0 2-14-16,-9 0-26 0,3 0-21 15,-2 0-20-15,8 0-6 16,-3 0-7-16,3 0-3 15,0 0-7-15,0 0-20 16,0 2-80-16,0 16-169 16,3-12-248-16</inkml:trace>
  <inkml:trace contextRef="#ctx0" brushRef="#br0" timeOffset="7996">2390 1484 1073 0,'0'0'385'0,"0"0"-213"16,0 0-47-16,0 0-5 15,0 0-7-15,0 0 16 16,0 0-5-16,6-38-21 16,-6 38 5-16,0 0-57 15,3 0-27-15,0 0 7 16,0 0-25-16,8 0 18 16,1 0-3-16,5 0-5 15,2 0 17-15,4 0-23 16,0 0-8-16,-3 0 13 15,-1 0-15-15,-2 0-6 16,-14 0-115-16,-3 6-442 16,0 5-1324-16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3:35.6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4761 1860 2270 0,'0'0'368'15,"0"0"-262"-15,0 0-106 16,0 0-44-16,0 0-445 16,0 0-1584-16</inkml:trace>
  <inkml:trace contextRef="#ctx0" brushRef="#br0" timeOffset="388">5939 792 2414 0,'0'0'253'0,"0"0"-219"16,0 0-33-16,0 0-1 16,0 0 73-16,0 0-36 15,35 201-3-15,-24-139-34 16,3-5-10-16,-2-4 4 15,-2-13-33-15,-4-13-134 16,0-12-1-16,-2-15 60 0,0 0 101 16,-1-35-16-1,3-18 4-15,5-12 25 0,4 0 0 16,5-3 0-16,3 9 30 16,4 14 19-16,-4 20 55 15,-4 7-5-15,-6 18-42 16,0 0 22-16,-1 36 20 15,-4 7-45-15,-2 9-31 16,5 5-23-16,4-5-24 16,35-6-168-16,-4-15-349 15,5-14-415-15</inkml:trace>
  <inkml:trace contextRef="#ctx0" brushRef="#br0" timeOffset="862">6914 850 2172 0,'0'0'585'16,"0"0"-444"-16,0 0 39 15,0 0 18-15,-196 3-56 16,151 23-81-16,11 13-40 16,18 1-13-16,16 4-8 15,0-3-9-15,27-2-60 16,22-9-87-16,7-12-67 15,6-17-92-15,-7-1 25 16,-7-17 82-16,-8-22 136 16,-10-5 72-16,-7-3 65 0,-14 6 71 15,-1 3 102 1,-8 15 17-16,0 7-45 0,0 16-15 16,-5 0-93-16,-4 39-66 15,3 20-12-15,-2 20-23 16,5 16 31-16,3 14-32 15,0 12-4-15,8 5-5 16,15 0 15-16,0-3-12 16,-7-15 3-16,-7-23 3 15,-9-20 7-15,0-21-7 16,-13-23 0-16,-19-15 23 16,-11-6-16-16,-2-27 4 15,5-20 7-15,7-17 1 16,16-16 17-16,17-10-36 15,8 0-51-15,86-49-52 0,-2 28-368 16,3 11-417-16</inkml:trace>
  <inkml:trace contextRef="#ctx0" brushRef="#br0" timeOffset="-1797">1982 484 970 0,'0'0'260'0,"0"0"-103"0,0 0 29 16,0 0 19-16,0 0-47 15,0 0 2-15,-47-35-9 16,43 28 22-16,1 3-14 16,3 4-24-16,-3 0 22 15,3 0-78-15,0 0-29 16,0 31-14-16,-3 22-7 15,3 21 39-15,-3 11-50 16,-4 13-18-16,4-1 38 16,-3-3-37-16,3-9 6 0,3-9-7 15,0-13 8 1,0-10-8-16,0-9 0 0,0-17-45 16,0-10-45-16,0-9-191 15,15-8-246-15,5-13-13 16,-7-14-1118-16</inkml:trace>
  <inkml:trace contextRef="#ctx0" brushRef="#br0" timeOffset="-1532">1480 472 91 0,'0'0'1676'0,"0"0"-1439"0,0 0-129 16,0 0-37-16,0 0 35 16,0 0-36-16,0 0-17 15,23-6 29-15,29 6-17 16,18 0-15-16,10 0 6 16,16 0-23-16,6 0-18 15,2 0-14-15,4 0-1 16,17 0-149-16,-31 6-343 15,-21-3-745-15</inkml:trace>
  <inkml:trace contextRef="#ctx0" brushRef="#br0" timeOffset="-1291">2580 945 1714 0,'0'0'303'0,"0"0"-178"16,0 0-1-16,0 203 65 15,0-146-32-15,0-15-86 16,0-11-41-16,0-9-29 16,0-4 4-16,0-18-5 15,3 0-128-15,14-12-88 16,-1-20-145-16,0-10-473 0</inkml:trace>
  <inkml:trace contextRef="#ctx0" brushRef="#br0" timeOffset="-1178">2544 667 1622 0,'0'0'339'16,"0"0"-197"-16,0 0-142 15,0 0-25-15,0 0-630 0</inkml:trace>
  <inkml:trace contextRef="#ctx0" brushRef="#br0" timeOffset="-972">2852 266 1714 0,'0'0'382'0,"0"0"-248"16,0 0-70-16,0 0-9 15,0 0 44-15,0 0-71 16,0 0-27-16,161 29-1 16,-161 43-3-16,0 30-200 15,-17-10-163-15,0-16-1316 0</inkml:trace>
  <inkml:trace contextRef="#ctx0" brushRef="#br0" timeOffset="-347">3563 1014 1765 0,'0'0'360'16,"0"0"-266"-16,0 0-80 15,0 0 33-15,0 0 57 16,189-62-42-16,-120 12-41 15,10-8-14-15,3-11-7 16,0-7 0-16,-11-1 1 16,-15-2 11-16,-13 5-11 15,-20 9-1-15,-17 9 30 16,-6 7 31-16,0 10 39 0,-29 7 25 16,-8 11 0-1,-11 12 2-15,-8 9-47 0,-7 6-37 16,-2 31 25-16,0 24-40 15,5 12-17-15,7 15 10 16,18 6-21-16,13 10 25 16,19-1-25-16,3 3 1 15,12 0 2-15,30-16-3 16,14-8-13-16,10-18-32 16,16-23-45-16,12-20-8 15,8-21-54-15,2-4 91 16,1-34 32-16,-6-15-95 15,-14-6 68-15,-20-7 29 0,-22 3 27 16,-20 7 21 0,-20 8 62-16,-3 14 20 0,-17 4 56 15,-21 15-34-15,-15 8-17 16,-3 7-40-16,-2 4-24 16,5 29 15-16,10 11-43 15,14 11-14-15,16 10 16 16,13-1-18-16,0 1-1 15,29 0 0-15,21-8-53 16,4-13-4-16,16-11-119 16,2-13-71-16,7-20-52 15,12 0 9-15,-15-26-245 16,-20-7-1178-16</inkml:trace>
  <inkml:trace contextRef="#ctx0" brushRef="#br0" timeOffset="-144">4427 679 2136 0,'0'0'262'15,"0"0"-137"-15,0 0-82 16,0 0 79-16,0 0 54 16,0 0-95-16,136-165-62 15,-76 137-19-15,-1 20-3 16,-8 8-113-16,3 50-171 15,-12 9-235-15,-16 8-536 0</inkml:trace>
  <inkml:trace contextRef="#ctx0" brushRef="#br0" timeOffset="5973">15492 811 1652 0,'0'0'251'0,"0"0"-85"16,0 0-28-16,0 0 69 16,0 0 42-16,0 0-51 15,-167-47-83-15,124 64-34 0,1 22-38 16,2 7 25-1,15 14-50-15,11-2-9 16,14 1 8-16,4-6-17 0,45-9-12 16,16-5-36-16,17-24-41 15,3-13-36-15,0-2-28 16,-13-8 52-16,-16-32 95 16,-23-6 6-16,-20-7 34 15,-13 1 63-15,-10 0-37 16,-32 15-60-16,-26 11-7 15,11 10-342-15,9 11-570 0</inkml:trace>
  <inkml:trace contextRef="#ctx0" brushRef="#br0" timeOffset="6184">15645 469 1796 0,'0'0'556'0,"0"0"-474"16,0 0 54-16,0 0 43 16,0 0-77-16,0 0-31 15,0 0-54-15,132 100-17 16,-182-41-42-16,-21 19-201 16,6-17-275-16,16-20-417 0</inkml:trace>
  <inkml:trace contextRef="#ctx0" brushRef="#br0" timeOffset="6384">16055 90 2210 0,'0'0'339'0,"0"0"-262"16,0 0 37-16,0 0 11 15,0 0-77-15,0 0-39 16,0 0-9-16,57 222-154 16,-100-142-376-16,7-13-631 0</inkml:trace>
  <inkml:trace contextRef="#ctx0" brushRef="#br0" timeOffset="6817">16828 478 2400 0,'0'0'323'0,"0"0"-258"16,0 0-36-16,0 0 183 15,0 0-16-15,0 0-149 16,0 0-46-16,-10 91 23 16,10-17-17-16,16 8-7 0,4 4 0 15,3-1 0-15,0-11-9 16,-3-9 1-16,-7-12-43 16,-4-21 18-16,2-14-46 15,-8-18 20-15,3 0 43 16,5-36 16-16,-2-25-6 15,7-25 21-15,-3-12-9 16,3-13 52-16,-5-7-23 16,-2 5 20-16,2 14 4 15,-5 19-25-15,0 25-3 16,-3 21-31-16,5 28-8 16,1 6-111-16,27 52-147 0,-4 0-337 15,4 4-285-15</inkml:trace>
  <inkml:trace contextRef="#ctx0" brushRef="#br0" timeOffset="7394">17565 446 2129 0,'0'0'497'16,"0"0"-435"0,0 0-25-16,0 0 166 0,0 0-66 15,0 0-71-15,-76 204-32 16,67-127-34-16,1 4 0 15,8-7 0-15,0-7-16 16,0-14-35-16,0-12-47 16,0-19-14-16,0-16 14 15,0-6 15-15,14-28 75 16,0-26 8-16,1-17 1 16,-5-15 52-16,0-8 21 15,-6 1 28-15,-1 9 47 0,-3 13-35 16,3 21 3-16,0 17-12 15,3 20-44-15,14 13-6 16,10 7-55-16,16 32 0 16,16 19 3-16,4 13-3 15,5 5 0-15,2 11 0 16,-2-2 0-16,-5-3-11 16,-7-11 8-16,-11-12-21 15,-11-26 14-15,-14-22 6 16,-1-11 4-16,-2-38 7 15,3-39-6-15,-3-28 61 16,-1-21-22-16,-5-8-17 16,-8 4-5-16,5-14-18 0,-8 35-212 15,0 27-1152-15</inkml:trace>
  <inkml:trace contextRef="#ctx0" brushRef="#br0" timeOffset="4588">12657 498 1679 0,'0'0'328'0,"0"0"-127"15,0 0-3-15,0 0-36 16,0 0-53-16,0 0-52 16,0 0 32-16,22 195-14 15,-2-100-36-15,-3 4-20 16,-4 3 19-16,-3-3-38 16,0-14 7-16,-7-11-7 0,0-15-18 15,-3-22 16 1,0-12-58-16,0-22-17 0,0-3 51 15,0-30-17-15,0-26 12 16,0-20 16-16,-3-19 15 16,-13-15-5-16,-4-10 6 15,-3-6-1-15,3 5 46 16,7 12-12-16,6 21 2 16,7 23 24-16,7 23-38 15,32 19 17-15,20 17-39 16,17 6 1-16,9 11 24 15,6 34-19-15,-6 14 0 0,-12 18-5 16,-15 12 0 0,-15 5 13-16,-13 8-14 0,-21-1 0 15,-9-5 15-15,-6-3-14 16,-37-16 10-16,-13-12-4 16,-12-11-6-16,-3-18-2 15,1-13-75-15,-2-23-164 16,16 0-224-16,14-23-266 0</inkml:trace>
  <inkml:trace contextRef="#ctx0" brushRef="#br0" timeOffset="4738">12532 899 1285 0,'0'0'949'0,"0"0"-746"15,0 0-178-15,0 0 86 0,0 0 96 16,0 0-111-1,252 0-96-15,-105 0-58 0,-22 0-258 16,-13-9-589-16</inkml:trace>
  <inkml:trace contextRef="#ctx0" brushRef="#br0" timeOffset="4973">13829 386 2286 0,'0'0'312'16,"0"0"-196"-16,0 0-72 0,0 0 139 15,-23 210 16 1,17-116-94-16,6 4-64 0,-3-2-19 16,3-2-21-16,0-7-1 15,0-12 0-15,0-10-132 16,3-23-148-16,17-12-333 15,3-24-364-15</inkml:trace>
  <inkml:trace contextRef="#ctx0" brushRef="#br0" timeOffset="5168">14206 373 2053 0,'0'0'487'0,"0"0"-442"15,0 0 168-15,0 172 72 0,0-63-142 16,0 12-74-16,0 6-39 16,0 0-29-16,0-16-2 15,6-10-120-15,13-7-235 16,1-28-321-16,-14-29-621 0</inkml:trace>
  <inkml:trace contextRef="#ctx0" brushRef="#br0" timeOffset="5320">13685 943 2407 0,'0'0'351'0,"0"0"-224"0,0 0-82 16,0 0-35-16,235-56-10 16,-60 45-22-16,-25 1-560 15,-16 5-1594-15</inkml:trace>
  <inkml:trace contextRef="#ctx0" brushRef="#br0" timeOffset="1358">8243 719 2357 0,'0'0'573'0,"0"0"-503"0,0 0-53 16,0 0 92-16,0 0 8 15,-179 98-8-15,126-36-84 16,7 8-8-16,17-2 7 15,16-6-11-15,13-10-13 16,10-10-10-16,33-23-105 16,15-19-50-16,11 0-92 15,-3-31 13-15,-4-16 109 16,-10-5 73-16,-13 0 50 16,-8 12 12-16,-13 13 25 15,-11 10 189-15,-7 17 1 16,0 2-31-16,-16 37-118 0,-7 8-2 15,6 10 4 1,11-1-49-16,6-4-13 16,3-18-6-16,34-6-46 0,11-16-1 15,11-12 35-15,1 0-1 16,-12-35 12-16,-8-10-9 16,-21-5 10-16,-12-2 69 15,-7-5-27-15,-14 4-18 16,-18 0-24-16,-8 2-67 15,-2-14-231-15,13 16-554 16,9 5-1121-16</inkml:trace>
  <inkml:trace contextRef="#ctx0" brushRef="#br0" timeOffset="1466">8633 520 2474 0,'0'0'489'0,"0"0"-423"0,210-119-66 16,-116 69-108-16,-9 7-629 0</inkml:trace>
  <inkml:trace contextRef="#ctx0" brushRef="#br0" timeOffset="2257">9469 247 1635 0,'0'0'306'16,"0"0"-113"-16,0 0-29 15,0 0-7-15,0 0 28 16,0 0-115-16,0 0 7 15,39 110 34-15,-33 2-65 0,-6 15-7 16,0 4-30-16,0-1-3 16,0-11-6-16,0-29-1 15,0-20-53-15,0-24-24 16,3-23 2-16,3-23 39 16,5 0 8-16,6-40 29 15,-2-17-7-15,5-14 7 16,3 1-1-16,4 2 1 15,5 13 0-15,4 16-6 16,7 18 6-16,2 21 0 16,1 0 16-16,-1 48-16 15,-5 13 0-15,-7 16 0 16,-10 15 6-16,-17-14 26 16,-6-5-32-16,0-9 0 15,-29-17 25-15,-10-21-23 0,-4-11 29 16,-5-15 29-16,1 0-14 15,4-30 1-15,11-14-47 16,19-15-103-16,16-26-88 16,36 4-295-16,4 17-367 0</inkml:trace>
  <inkml:trace contextRef="#ctx0" brushRef="#br0" timeOffset="2904">10532 850 1815 0,'0'0'509'0,"0"0"-403"15,0 0 29-15,-167-36 88 16,109 36-70-16,-1 0-84 16,3 9-17-16,10 29-51 15,16 9-1-15,15 15-5 16,15-1-7-16,3 2-3 15,36-9-142-15,16-14-44 16,10-16-14-16,11-18-45 16,-5-6 56-16,-8-13 107 15,-10-13 87-15,-20-6 10 16,-18 5 48-16,-7 9 76 16,-8 10 121-16,0 8-56 0,0 0-75 15,0 6-59 1,0 21-37-16,0 1-5 0,0 2-13 15,3-6-35-15,14-9-38 16,9-15 6-16,2 0 16 16,9-23-14-16,2-19 22 15,1-9 34-15,-8 8-3 16,-6 1 12-16,-7 21 15 16,-8 10 38-16,-5 11-20 15,-6 6-21-15,0 28 46 16,0 10-16-16,0 4-41 15,0-4 7-15,0-6-8 16,-3-11 1-16,-3-9 1 16,3-11-1-16,3-7-1 15,0-7 24-15,0-30-23 16,0-9-2-16,6-15 1 16,20-2 0-16,7 4 1 0,2 10-1 15,5 13 0-15,-1 16 15 16,1 20-5-16,-1 0 29 15,-7 29 23-15,-5 24-30 16,-7 9 24-16,-8 3-39 16,-1-5-11-16,1-3-12 15,24-15-78-15,1-15-191 16,-2-16-343-16</inkml:trace>
  <inkml:trace contextRef="#ctx0" brushRef="#br0" timeOffset="3362">11701 781 2155 0,'0'0'605'0,"0"0"-449"15,0 0 16-15,0 0 29 16,-190 109-60-16,145-50-42 16,8 0-96-16,21-2-2 15,16-14-2-15,3-4-75 16,36-21-57-16,11-10-93 15,8-8-79-15,-2-18 71 16,-4-17 41-16,-5-12 107 16,-15-3 86-16,-12 3 54 0,-10 8 114 15,-10 10 61-15,0 11 43 16,0 15-34-16,0 3-117 16,-16 18-73-16,2 29-19 15,2 18-2-15,7 8-16 16,5 16-11-16,0 9 0 15,0 8 9-15,17 8-9 16,-7 5-8-16,-3 1 8 16,-7-11 0-16,0-8 1 15,0-23-1-15,0-17 0 16,-14-21 15-16,-6-26-9 16,-3-10 9-16,-2-4 3 15,-4-18-17-15,1-29 17 16,9-18-12-16,13-20-6 15,6-14-27-15,16-56-95 0,27 21-255 16,-7 8-538-16</inkml:trace>
  <inkml:trace contextRef="#ctx0" brushRef="#br0" timeOffset="3627">10143 198 1986 0,'0'0'328'0,"0"0"-184"16,0 0-113-1,0 0 116-15,0 0 88 0,0 0-104 16,0 0-44-16,128 104-87 15,-69-91 0-15,9-13-166 16,40-11-176-16,-17-27-272 16,-15-4-1246-16</inkml:trace>
  <inkml:trace contextRef="#ctx0" brushRef="#br0" timeOffset="3738">10772 0 1235 0,'0'0'867'0,"0"0"-659"16,0 0 58-16,0 0-44 15,0 0-119-15,176 83-103 0,-85-66-315 16,2-8-1394-16</inkml:trace>
  <inkml:trace contextRef="#ctx0" brushRef="#br0" timeOffset="9176">104 2538 1647 0,'0'0'369'0,"0"0"-226"16,0 0-20-16,0 0 27 16,0 0-18-16,0 0-47 15,-12 11-67-15,38 11 14 16,17 3 21-16,16 8-10 15,9-1 9-15,11 1-47 16,-1-5-4-16,1-3 15 16,-6-5-16-16,-11-11 2 0,-14 2-2 15,-16-11 0-15,-15 6-9 16,-14 1 8-16,-3-1 1 16,-12 8 91-16,-31 14-51 15,-13 9-10-15,-15 16 36 16,-8 5-12-16,-3 11 16 15,-3 1-35-15,6-5-8 16,7-1 22-16,10-7-25 16,9-1-15-16,18-16-9 15,12 0-3-15,16-15-8 16,7-9-153-16,56-16-158 16,9 0-183-16,11-9-111 0</inkml:trace>
  <inkml:trace contextRef="#ctx0" brushRef="#br0" timeOffset="9395">799 3083 2242 0,'0'0'502'16,"0"0"-427"-16,0 0 100 15,0 0 15-15,0 0-78 16,-151 186-37-16,83-104-66 15,-1 9 3-15,0-5-9 16,11-13-3-16,11-14-11 16,24-21-68-16,23-23-125 15,14-9-293-15,22-6-362 0</inkml:trace>
  <inkml:trace contextRef="#ctx0" brushRef="#br0" timeOffset="11354">2174 3200 1607 0,'0'0'286'0,"0"0"-192"15,0 0-69-15,0 0 51 16,0 0 58-16,0 0-34 16,177 0-42-16,-98 0-18 15,12 6-20-15,7-6 23 16,7 0 9-16,3 0-11 0,6 0-18 16,1 0-14-16,-1 0 20 15,8 0-21-15,-1 0-7 16,10 0 9-16,3 0 0 15,7 0 45-15,0 0-28 16,-7 0-19-16,-7 0 4 16,-8 6-12-16,-11 3 0 15,-7-3-1-15,1 0 1 16,0 0 0-16,-5-6-1 16,2 0 2-16,-5 0 8 15,-2 0-9-15,3 0 0 16,0 0-3-16,3-6 4 0,0 0-1 15,7 0 7-15,-3 0-5 16,-4-1 11-16,0 5-13 16,-6 2 0-16,-1-6 14 15,1 6-14-15,3 0 0 16,4 0-1-16,6-5 1 16,3 5 12-16,2 0-12 15,1 0-4-15,2 0-2 16,-5 0 6-16,-1 0-1 15,1 0 1-15,6 0 0 16,2 0 6-16,2 0-6 16,-1 0-3-16,1 0 3 15,-4-7 0-15,-3-1-2 16,-2 2 1-16,-1 0 1 0,-3 0 0 16,3 0 0-1,0 3 0-15,0-3-3 0,2 0 3 16,6 0-1-16,-2 1 1 15,1-3 0-15,-1-5 7 16,-2 1-7-16,2 4-4 16,-3-11-5-16,2 10 9 15,-3-8-8-15,-2 9 8 16,0 2-6-16,0-6-4 16,-3 3-5-16,0 3-9 15,2-5 23-15,3-2-19 16,-2-1-3-16,-1 2 10 15,-2 3 13-15,-3-4 0 16,-8 3 0-16,-6 8 0 16,-6 2 0-16,-3 0 0 0,-3 0-6 15,5-7 6-15,1 7 0 16,7 0 16-16,2-6-16 16,3 6-6-16,2-6 5 15,-2 3 1-15,-4-3 0 16,-2 3-1-16,-6 0 2 15,-8 3 1-15,2 0-2 16,-1 0-7-16,-2-6 6 16,6 6 2-16,-2-6 5 15,8-1-6-15,-3 1 0 16,0 0-1-16,-3 0 4 16,-3-4-3-16,-2 7 0 0,5-3 0 15,3 3 7-15,0 3-7 16,7-6 0-16,-1 0 8 15,0 0-8-15,0 4-6 16,-6-4 5-16,-3 6 1 16,-3-7 6-16,-5 1-5 15,2 6-1-15,-5-4 11 16,4-3-11-16,-7 5 0 16,-3-2-1-16,-2 4 1 15,-7-3 33-15,-2 3-13 16,2 0-8-16,-1 0 9 15,7 0-20-15,1 0-2 16,8 0 1-16,0 0 0 0,5 0 3 16,-4 0-3-16,-7 0 0 15,-3 0 20-15,-4 0 14 16,-2 0 48-16,-2 0-29 16,3 0-10-16,-3-6 32 15,5-2-42-15,-7 4-15 16,1 2 40-16,-12 2-25 15,2 0 12-15,-4 0-12 16,1 0-6-16,5 0 24 16,4 0-51-16,5 0 1 15,5 0 30-15,7 0-31 16,-4 2 25-16,3-2-4 16,-10 0-9-16,-5 0 39 0,-15 0-39 15,-12 0-11-15,-11 0 23 16,-9 0-24-16,-6 0-95 15,-26-8-465-15,-5 2-1267 16</inkml:trace>
  <inkml:trace contextRef="#ctx0" brushRef="#br0" timeOffset="12067">17352 2387 1958 0,'0'0'582'0,"0"0"-492"15,0 0-26-15,0 0 128 16,0 0-40-16,0 0-34 16,-16 177-19-16,2-97-60 15,8 4-38-15,6 0 29 16,0-11-30-16,0-14 0 16,14-11-18-16,11-16-125 15,-5-14-205-15,-5-10-546 0</inkml:trace>
  <inkml:trace contextRef="#ctx0" brushRef="#br0" timeOffset="12269">16721 2290 2316 0,'0'0'377'16,"0"0"-227"-16,0 0-52 15,0 0 119-15,218-52-88 16,-99 46-87-16,14 3-20 0,12 3-22 16,51 0-49-1,-35 3-267-15,-31 7-708 0</inkml:trace>
  <inkml:trace contextRef="#ctx0" brushRef="#br0" timeOffset="12696">18687 2452 2145 0,'0'0'505'16,"0"0"-411"-16,0 0 17 0,0 0 98 15,-114-155-52 1,61 133-42-16,-9 16-58 16,-6 6-18-16,-8 12 0 0,-2 41-3 15,-4 12-3-15,3 21-12 16,17 10-9-16,10 5 15 16,22 4-20-16,21-1-7 15,9-9-9-15,26-16-12 16,33-20-11-16,20-27-20 15,15-20-20-15,5-12 21 16,-2-38-10-16,-4-24 44 16,-11-14 17-16,-14-19 0 15,-19-2 52-15,-19-9 26 0,-24 8-31 16,-6 12-10 0,-14 21-37-16,-25 22-46 0,-23 40-154 15,7 3-417-15,12 15-241 0</inkml:trace>
  <inkml:trace contextRef="#ctx0" brushRef="#br0" timeOffset="12850">18314 2965 2385 0,'0'0'552'0,"0"0"-339"15,0 0-11-15,167 47-70 16,-82-35-111-16,53 8-21 0,-17-3-343 15,-10-1-2558-15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5:08.9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0 190 1152 0,'0'0'481'16,"0"0"-308"-16,0 0-47 16,0 0 88-16,0 0-13 0,0 14-29 15,0-11-101 1,0-3-16-16,0 3 2 0,0-3-23 15,0 0-1-15,9 0 6 16,8 0 34-16,3 0 30 16,-1 0-58-16,7 0-6 15,4 0 3-15,2 0-20 16,5 0-8-16,-1 0-8 16,4-3 1-16,-2 0 20 15,4 0-27-15,5 3 1 16,-1 0 0-16,-4 0 5 15,1 0 0-15,-4 0-6 16,1 0 1-16,-5 3 6 16,1 0-7-16,1-3 0 15,-2 0-1-15,-2 0 2 0,3 0 7 16,-4 0-7-16,2 0 1 16,-2 0 16-16,1 0-18 15,4 0 0-15,2-3 4 16,-4 0-3-16,4 0-1 15,-5 1 1-15,1-2-1 16,-5 4 4-16,2 0-4 16,1 0 0-16,-4 0 0 15,5 0 0-15,-5 0 5 16,1 0-5-16,2 0 0 16,1 0 1-16,2 0-1 15,2 0 0-15,-1-2 0 16,-4 2 0-16,-2 0 4 0,-1 0-4 15,-1 0 0 1,-3 0 9-16,-2 0-9 0,3 0-1 16,0 0 1-16,4 0 0 15,5 0 4-15,5 0-4 16,7 0 0-16,-2 0 14 16,4-5-14-16,-1 4 0 15,3-4-1-15,-6 3 1 16,1 0-6-16,-4-1 6 15,-2-1 0-15,2 3 2 16,-2-2 4-16,2-1-7 16,1 1 1-16,-1 0-3 15,4 0 3-15,2 0 0 16,-1 0 0-16,2 1 3 0,-3 2-2 16,-4-4-1-16,1 2 0 15,-4 2 0-15,1-4 3 16,-1 2-3-16,4-2 1 15,-4 2 6-15,4-3 4 16,-1 5-12-16,1-1 1 16,2-4 0-16,1 3 6 15,-1-4-6-15,6 2 0 16,-3 1 15-16,1-7-14 16,1 5-1-16,-2-5 0 15,1 4 0-15,-3-2 16 16,-7 4-16-16,-9-1 0 15,-4 1-6-15,-9 4 7 0,3 0-1 16,-1 0 3 0,4 0 3-16,3 0 34 0,3 0-40 15,7 0 6-15,7 0 14 16,5-2-14-16,6-2 13 16,-3-5-12-16,2 5-6 15,-4-3 14-15,-6 1-15 16,-4 0 0-16,-6 4 3 15,-4 2-2-15,-3-4-2 16,-3 4 1-16,-3-2 0 16,-1 2 6-16,-2 0-6 15,3 0 0-15,6 0 10 16,4 0-10-16,2 0 25 0,4 0-20 16,4 0-4-1,-8 0 31-15,-2 0-32 0,-4 0 0 16,-6 0 4-16,-4 0-4 15,-6 0-1-15,-3 0 1 16,-4 0 0-16,-3 0 20 16,0 0-20-16,0 0-2 15,0 0-10-15,0 0-46 16,0 0-191-16,-17 0-850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5:20.3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 56 1250 0,'0'0'354'0,"0"0"-208"16,0 0-36-16,0 0 73 15,0 0 45-15,0 0-78 16,-29 30-37-16,29-30 7 16,0 0-23-16,0 0 24 15,0 0-46-15,0 0-24 0,0 0 8 16,0 0-36-16,0 0-13 15,9 0 10-15,11 3-20 16,6 0 31-16,7 0-31 16,-1-3 0-16,7 0 22 15,4 0-21-15,0 0-1 16,7 0 0-16,-2 0 10 16,4 0-7-16,1 0-3 15,-4-3-1-15,4 3-1 16,-8 0 2-16,1 0-7 15,-4 0 6-15,1 0 1 16,-1 0 4-16,1 0-4 16,3 0-1-16,4 0 1 0,-2 0-9 15,5-6 7 1,2-3 2-16,1 3 0 0,-7-1-6 16,1 6 6-16,-7 1-1 15,-6 0 1-15,6 0-2 16,-3 0 2-16,-1 0-12 15,4 0 12-15,-1 0 4 16,4 0-4-16,1 0 0 16,1 0 10-16,1-3-9 15,1-5 0-15,-1 1-1 16,-4 1 0-16,1 0 8 16,-4 3-8-16,1 0-13 0,4 3 5 15,-2-3 14 1,7 3-6-16,7-2 8 0,0 2-7 15,1-4 2-15,-6 2-3 16,0-2-6-16,-6 2 6 16,-5 2 0-16,-4-4 5 15,-2 4-5-15,-5 0 0 16,1 0 0-16,-1 0 0 16,-2 0-1-16,2 0 1 15,1 0 0-15,4 0 13 16,-2 0-13-16,1 0 0 15,7 0 18-15,-4 0-18 16,4 0 0-16,-4 0 0 16,4 0 1-16,-4 0 4 15,1 0-4-15,-5 0-1 0,1 0 5 16,1 0-5-16,-5 0 0 16,1 0 13-16,3 4-13 15,-1-2 8-15,5 2-8 16,2-2 0-16,4 2 16 15,1-2-16-15,-9 1 0 16,-2 0-1-16,-7 0-2 16,-1 0 3-16,-6 0 0 15,-2 1 0-15,0-4 6 16,-5 2-6-16,9-2 0 16,5 2 2-16,11 3 5 15,5-4 58-15,4 2-39 16,1-3-24-16,-1 4 4 0,-7-1-6 15,-5-3 0-15,-6 1 1 16,-3 4 5-16,-10-3 5 16,-7 2-4-16,-2-4-6 15,-5 2 28-15,-1-2-28 16,-3 0 16-16,0 0-17 16,3 0 6-16,0 0-12 15,0 0-145-15,-3-6-661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6:28.8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73 1213 0,'0'0'330'0,"0"0"-169"0,0 0-79 16,0 0 37-16,0 0 30 15,0 0-15-15,0-14 0 16,0 11-43-16,0 3 7 16,0 0-10-16,0 0-36 15,0 0 0-15,0 0-25 16,0 0-2-16,0 0 17 16,11 0-23-16,4 0 50 15,8 0-12-15,1 0-21 16,5 3-8-16,0-3-16 15,4 3-1-15,7-3 1 16,-1 0-12-16,4 0 0 0,5 0 0 16,1 2 11-1,4-2-18-15,-1 4 8 0,1-4-1 16,-1 2 9-16,4-2-9 16,-8 0 0-16,6 0-1 15,-6 0 2-15,5 0 6 16,2 0-1-16,7 0-5 15,1-6 5-15,2 1-6 16,0-2 0-16,2 2 0 16,-2-1 2-16,1 0-2 15,-1 1 0-15,-3 1 0 16,0 4 0-16,-2-3-4 16,-3 3 4-16,-4-3 0 15,-4 3 6-15,1 0-1 16,-1 0-5-16,-4-2 0 0,4 2-7 15,-2 0-4-15,-1 0 11 16,-1 0 0-16,1 0-4 16,2 0 3-16,-1 0 1 15,-1 0 0-15,0 0 3 16,2 0-3-16,5 0-5 16,-1 0-2-16,4 0 11 15,0 0-14-15,-1 0 9 16,-2 0 1-16,-1-4 1 15,-2 4 1-15,-2 0-2 16,-2 0 0-16,7 0-9 16,-4 0 8-16,2 0 1 15,3 0 0-15,-6 6 0 0,-2-3-6 16,4 0 6-16,-5 1-1 16,1-4 2-16,0 2-4 15,4-2 3-15,1 3 0 16,12 1 4-16,-1-2-4 15,6 0 0-15,-3-2-1 16,-2 4 7-16,-1-1-6 16,0-1 0-16,4 2 0 15,-4 2-2-15,-3-4 2 16,-3 2 0-16,-4 1-6 16,-10-2 12-16,-2 0 6 15,-1 0-12-15,-2 0 0 16,5-3 9-16,7 0-8 0,7 0 4 15,6 0 50-15,4 0-43 16,-4 0 6-16,-3 0-17 16,4 0 1-16,-6 0 16 15,2 0-5-15,1 0 7 16,-4 0-20-16,-8 0 12 16,1 0 13-16,-6 0-10 15,-7 0-13-15,0 0 25 16,-4 0-26-16,-1 0 6 15,-2-3 11-15,1 3-17 16,-4-3 63-16,-3 0-64 16,-4 0 13-16,-2 0 5 0,3 3-18 15,-5 0-6-15,2 0-48 16,-17 6-121-16,0 13-445 16,-3-2-1733-16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6:30.3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0 129 1030 0,'0'0'296'0,"0"0"-133"16,0 0-44-1,0 0 52-15,0 0-51 0,0 0-9 16,0-44 29-16,0 44-37 15,0 0 17-15,0 0-3 16,0 0-38-16,0 0-2 16,0 0-41-16,0 0-20 15,3-2 35-15,16 2-8 16,9-5 23-16,4 3-20 16,4-4-35-16,4 6 31 15,2-9-42-15,10 0 0 16,4 3 13-16,9-1-12 15,11-1 0-15,9 3 32 0,6-1-21 16,1 0 8 0,3 4-20-16,-4 2 0 0,-3 0 6 15,-3 0-6-15,-3 0 0 16,-9 0 0-16,-10 0 8 16,-9 0 3-16,-11 0-11 15,-7 2 0-15,-5 4 12 16,-13-6-11-16,-1 0 10 15,-7 0-5-15,-4 0 3 16,0 0 53-16,2 0-61 16,-8 0 9-16,0 0-10 15,-20 9-20-15,-22 5-365 16,-11 4-1542-16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6:41.8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49 94 965 0,'0'0'276'0,"0"0"-99"16,0 0-1-16,0 0-13 16,0 0-44-16,0 0-24 15,-43-62 25-15,40 60-12 16,0-4-20-16,3 6 0 16,0 0-39-16,0 0-28 15,0 0-1-15,0 0-2 16,0 0 15-16,20 0 22 0,9 0-16 15,10 0 26-15,7 0-4 16,4 0-25-16,4 0 7 16,3-5-25-16,8-3 9 15,3 1 0-15,14 4-27 16,3 3 10-16,8 0-9 16,1 0-1-16,-6 0 16 15,-3 0-8-15,-3 0-8 16,-3 5 0-16,0 1 1 15,-7 1-1-15,0-2 0 16,-3 1 0-16,-4-6-6 16,-6 2 7-16,1-2-1 0,-3 0 17 15,2 0-17 1,4 0-2-16,2 0 2 0,3 0 0 16,2 0 9-16,5 0-3 15,-2 0 14-15,1 0-3 16,5 0-16-16,0 0 4 15,3 0-5-15,0 0 1 16,-2 0-2-16,7 0 8 16,-10 0-7-16,2 0 3 15,-7 0-3-15,-2 0 0 16,-11 0-4-16,-7 4 11 16,-7 5 0-16,-5-3-7 15,-4 0-1-15,-4 0 0 16,4 2 1-16,7-2 0 15,2 1 0-15,6-3 0 0,3-4 10 16,2 0-10-16,1 5 0 16,-6-4-1-16,2 9 5 15,-7-10-4-15,-4 6 0 16,1 0 5-16,-8-4-5 16,4 2 0-16,1-4 0 15,2 0-6-15,9 0 2 16,3 0 4-16,5 0 9 15,4 0-8-15,2 0 17 16,0 0-18-16,-2 0 0 16,-4 8 17-16,-3-2-17 15,-1 0-3-15,-2 1-4 16,-5 2 14-16,-5-5-8 0,3 2 1 16,-7 1 0-1,7-5 8-15,4-2 3 0,-2 0-11 16,8 0 0-16,-1 0 0 15,1 0 11-15,-4 0-11 16,-2 0 0-16,-1-2 4 16,-4 2-4-16,1-7-8 15,-4 7 7-15,-5 0 2 16,-7 0-6-16,-1 0 5 16,0 0 0-16,4 0 3 15,4 0 5-15,-2 0-8 16,1 0 0-16,-2 0 1 15,-3 0 18-15,6 0-19 16,-1 0 0-16,4 0 0 0,5 0 1 16,-2 0 11-16,-1 0-12 15,-7 0 1-15,-4 0 8 16,-8 0-9-16,-4 0 0 16,-7 0 2-16,-1 0 5 15,-2 0-7-15,-1 0 6 16,-2 0-4-16,4 0 46 15,0-6-36-15,3 2-5 16,-1 1 8-16,5-3-15 16,0-1 0-16,3 7 0 15,-1-6 6-15,7 0 9 16,6-2-15-16,4 2 0 0,4 0 40 16,2 0-39-16,-2 6-1 15,-4-10 7-15,-4 9-5 16,-12-4 5-16,-3 5-7 15,-8 0 0-15,-2 0 12 16,-1 0-12-16,-2-4 0 16,-1 4 7-16,0 0-5 15,1 0 30-15,-1 0-32 16,0 0 0-16,0 0 41 16,0-7-41-16,0 7 15 15,5-6-10-15,-2 0 2 16,0 4 4-16,2-4-11 15,-2 6 0-15,-3-6 6 16,3 6-6-16,-2-6-6 0,-4 6 6 16,0 0 0-16,0 0-13 15,0 0-5-15,0 0-67 16,-13 12-68-16,-13 8-224 16,-11 7-368-16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6:46.0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0 135 933 0,'0'0'217'16,"0"0"-110"-16,0 0-52 15,0 0 19-15,0 0 47 0,0 0-73 16,0 0-15-16,0 0-20 16,0 0-1-16,0 0 22 15,0 0 14-15,0 0 1 16,0-6 8-16,0-2 6 16,0 2 9-16,0 0-27 15,0 0 28-15,0 6 11 16,0-6-28-16,0-1-16 15,9 5-9-15,11-4-9 16,4-6 15-16,5 6-29 16,0 1 13-16,7 2 7 15,3 3-2-15,4 0 3 0,3 0-23 16,-1 0 11 0,1 0 16-16,4 0-32 0,-5 0 1 15,1 0 6-15,-7 0-8 16,1 0 6-16,-8 0-5 15,-2 0-1-15,-1 0 0 16,-6 0 0-16,4-6 0 16,-4 6 0-16,6-12-7 15,0 6 6-15,7 3-26 16,1-9 27-16,-1 3 0 16,2 5-36-16,1-3 21 15,4 1 3-15,-7 6 2 16,1-6 4-16,-5 6 5 15,-2 0-10-15,-1 0 11 16,-6 0-20-16,0 0 19 0,4 12-6 16,-1-9 0-16,0 5 7 15,2 1 0-15,6-3 8 16,-1 0-8-16,-1-3-6 16,5 3 6-16,-9 0 13 15,0 0-13-15,-10 0 9 16,-1-3-9-16,-4 2 0 15,4 1 3-15,-2 1-3 16,10-7 0-16,-3 0 14 16,4 5 34-16,3-5-23 15,4 0-19-15,-1 0-5 16,5 0 20-16,-1 0-21 16,4 0 0-16,-5 0 0 0,1 0 0 15,0 0 3 1,1 0-2-16,-2 0-1 0,4 0 10 15,-2 6-4-15,2-6-6 16,4 0 0-16,-4 0 9 16,4 0 3-16,-1 0-11 15,1 0-1-15,-4 0 6 16,-4 0-6-16,-1 0 0 16,-5 0 0-16,1 0 7 15,-4 0-11-15,3 0 17 16,7 0-13-16,0 2 15 15,7 2-9-15,9-1-6 16,1 3 0-16,5 0 9 0,1-6-8 16,0 0-1-1,-6 6 0-15,-1-6 4 16,-10 2-4-16,-2 2-1 0,-7-2 0 16,-7 2-8-16,-6 4-2 15,-1-1 5-15,7-3 6 16,3-4 18-16,5 6-17 15,8-6 22-15,1 0-23 16,2 0 6-16,1 0-2 16,-1 0-4-16,-2 0 0 15,-1 0-4-15,-5 0 10 16,-1 0-7-16,-7 0 1 16,1 0 0-16,2 0-11 15,2 0 11-15,5 0 0 0,1 0 3 16,8 0-3-16,1 0 0 15,-3 0-1-15,1 0 2 16,-5 0 1-16,-4 0-2 16,-4 0 0-16,-6 3 2 15,6 4-2-15,-1-1-1 16,5-6-5-16,9 0 6 16,8 0 6-16,1 0-6 15,3 0 0-15,-4 0-6 16,-5 0 7-16,-1 6-1 15,-7-6 0-15,4 0 0 16,-1 0-3-16,2 2 3 16,2 2-6-16,3-4-6 0,4 2 12 15,0-2 0 1,-1 0-10-16,-2 0 10 0,-1 0-3 16,1 6 3-16,-8-6 0 15,1 0-3-15,-4 0 3 16,-2 6-7-16,-1-6 6 15,4 6 2-15,-1-6-11 16,7 0 10-16,4 3 0 16,-1-3 4-16,-2 0-4 15,1 0 0-15,-2 0-10 16,1 0 20-16,-1 0-22 16,-1 0 12-16,-1 0 0 15,2 0 6-15,0 0-6 16,4 0 0-16,1 0-1 15,3 0 1-15,-1 0 3 16,-1 0-3-16,1 0 0 0,-3 0-7 16,-1 0 7-16,-7 0-2 15,1 0 2-15,1 0 0 16,-5 0 11-16,4 0-11 16,-1 0 0-16,1 0 10 15,-4 0-10-15,4 0 0 16,1 0 0-16,-4-3 6 15,-1 3 1-15,4 0-7 16,-1 0 0-16,1 0-6 16,2 0 6-16,3 0-1 15,0 0-5-15,5 0 6 0,1 0 6 16,0-6-6-16,3 6-5 16,-4-6-6-16,-5 6 13 15,-1 0-4-15,-4 0 2 16,-6 0 0-16,-1 0 0 15,-1 0 0-15,-2 0 0 16,1 0 2-16,-1 0-2 16,-1 0 0-16,2 0-8 15,-1 0 16-15,-1 0-5 16,-2-6-3-16,4 6 0 16,-8-2-3-16,1 2 4 15,-4-4-1-15,-3 4 10 16,-7 0-4-16,-6-2 30 0,0 2-17 15,-4 0 4-15,-3 0 35 16,-3 0-24-16,3-6 9 16,0 6-25-16,5 0-17 15,-2-6 19-15,3 6-20 16,5-7-20-16,0 4 20 16,5 3-40-16,4-1 25 15,6-4 9-15,4 5 6 16,-1-4-9-16,5 4 9 15,-1 0 0-15,-4 0 2 16,4-7-2-16,1 7-6 16,-5 0 5-16,1 0 1 15,-7 0 3-15,0 0-3 16,0 0 0-16,-7 0-3 16,-2-6 3-16,0 4 0 0,-4 2-5 15,7-4 13-15,3 2-2 16,3-2-6-16,6 2 0 15,-2 2 9-15,-4 0-9 16,0 0 8-16,-4 0-7 16,1 0 1-16,5 0 29 15,0 0-20-15,9 0-10 16,-5 0 19-16,1 0-20 16,-4 0 0-16,1 0 0 15,-4 0 6-15,3 0-3 16,-2 0-3-16,-1 0 0 15,0 0-5-15,0 0 13 0,4 0-10 16,-4 0 2-16,0 0 0 16,-3 0-3-16,-1 0 3 15,-5 0 0-15,-3-6 19 16,-8 6-19-16,-6 0 0 16,0 0-5-16,0 6-115 15,-17 14-223-15,-6 7-363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39:54.1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881 288 1635 0,'0'0'235'15,"0"0"-173"-15,0 0 17 16,0 0 167-16,-170-143-82 15,128 118-40-15,-7 17 4 16,-10 8 12-16,-11 12-58 0,-7 38-51 16,-5 24 2-1,-4 20 8-15,7 18-26 0,14 5 16 16,17 8-6-16,14-8-19 16,21-11 20-16,13-11-26 15,4-16 8-15,34-17 2 16,15-15-10-16,12-17-42 15,14-19-16-15,3-11-24 16,4-3 4-16,-4-29-14 16,-14-2 27-16,-9 0 58 15,-16 10-8-15,-18 11 14 16,-11 10 2-16,-8 3 6 16,-3 3 49-16,-3 26-7 15,0 13-35-15,6 1-14 16,22 4-102-16,-6-7-280 15,1-21-324-15</inkml:trace>
  <inkml:trace contextRef="#ctx0" brushRef="#br0" timeOffset="288">515 901 1262 0,'0'0'784'16,"0"0"-622"-16,0 0-81 15,0 0 11-15,0 0 12 16,0 0-31-16,0 0-42 16,151 51-4-16,-77-30-18 15,2-7-9-15,-2 1 0 16,-4 2 6-16,-15 4 6 0,-8 6-12 16,-18 6 0-16,-6 4 58 15,-13 2-13-15,-7 2-5 16,-3-7-16-16,0 0-18 15,0-7-6-15,0-14-98 16,9-13-163-16,11-4-124 16,-3-26-219-16</inkml:trace>
  <inkml:trace contextRef="#ctx0" brushRef="#br0" timeOffset="423">1057 601 1679 0,'0'0'512'0,"0"0"-409"16,0 0-66-16,0 0-37 16,0 0-267-16,0 0-1672 0</inkml:trace>
  <inkml:trace contextRef="#ctx0" brushRef="#br0" timeOffset="803">1689 884 1964 0,'0'0'471'16,"0"0"-296"-16,0 0 52 0,-232 65-54 16,164-12-88-16,16 12-11 15,15 2-64-15,27 1-1 16,10-6-18-16,24-12 9 15,31-18-127-15,18-22 0 16,9-10-43-16,-5-31-37 16,-1-24-13-16,-14-7 110 15,-19 0 110-15,-17 6 15 16,-16 17 173-16,-10 13 119 16,0 15-55-16,0 11-42 15,-4 5-93-15,-11 37-79 16,1 13-9-16,5 11-23 15,9 2-5-15,0-6-1 0,0-12 8 16,12-15-17 0,14-11-105-16,21-24-208 0,-5 0-345 15,-7-18-414-15</inkml:trace>
  <inkml:trace contextRef="#ctx0" brushRef="#br0" timeOffset="1017">1651 141 1595 0,'0'0'822'16,"0"0"-722"-16,0 0-76 16,0 0 132-16,0 0 7 0,170-76-59 15,-127 76-62-15,-17 19-36 16,-13 35-6-16,-13 52-134 15,-7-10-376-15,-19-10-698 0</inkml:trace>
  <inkml:trace contextRef="#ctx0" brushRef="#br0" timeOffset="-895">887 2934 1128 0,'0'0'677'16,"0"0"-558"-16,0 0-75 16,0 0 35-16,0 0 143 15,0 0-56-15,-91 83-99 16,81-66 30-16,4-1-9 16,-1-8-15-16,7-4-3 15,0-4-8-15,0 0 51 16,0-11-55-16,13-23-48 15,14-18 22-15,8-17-32 0,7-13 0 16,5-6 0 0,-4-1 1-16,-4 0 4 0,-10 10-5 15,-6 9-8-15,-6 7 1 16,-11 16 7-16,-3 12-12 16,0 11-46-16,-3 9-152 15,0 9-339-15,0 2-1296 0</inkml:trace>
  <inkml:trace contextRef="#ctx0" brushRef="#br0" timeOffset="-641">698 2304 2008 0,'0'0'359'16,"0"0"-222"-16,0 0-104 15,0 0 105-15,0 0 16 16,0 0-89-16,177-141-24 16,-102 105-28-16,-6 13 1 15,-11 11 16-15,-11 12 6 16,-12 0 25-16,-4 21-18 16,-6 16-31-16,24 19-12 15,-6-8-146-15,-7-13-720 0</inkml:trace>
  <inkml:trace contextRef="#ctx0" brushRef="#br0" timeOffset="3333">2878 227 2112 0,'0'0'342'16,"0"0"-271"-16,0 0 54 15,0 0 86-15,-33 212-129 16,30-121-61-16,0 10 1 16,3 4-21-16,0 5 19 15,0-4-20-15,0-10-10 16,0-18 4-16,14-28-69 16,11-24-33-16,9-26 14 0,8 0 38 15,10-41 39-15,7-17-42 16,10-23-22-16,9-10 7 15,1-5-25-15,-1-9 37 16,-2 9 38-16,-14 4 24 16,-13 10 19-16,-16 14 36 15,-10 6 21-15,-17 9 26 16,-6 12 8-16,0 2 21 16,-9 10 8-16,-22 8-30 15,-3 11-3-15,-6 5-28 16,-2 5-33-16,-1 6-34 15,4 33-5-15,-1 17-12 16,7 12 3-16,10 9 3 16,8 10-2-16,4 6-1 15,8 0-24-15,3 2-39 0,0-6-34 16,0-7-37-16,3-16-11 16,11-9 29-16,-2-19 71 15,5-13-13-15,-1-19-7 16,4-6 28-16,0-6 23 15,3-30 16-15,-1-12 1 16,4-7 0-16,0-1 4 16,4 2-2-16,-1 7 5 15,-3 12 26-15,-6 11 16 16,-4 18 19-16,-2 6-28 16,-8 11 17-16,0 29 70 15,-6 13-51-15,5 9-40 0,1-4-10 16,8-2-25-16,8-11 5 15,10-16-6-15,14-12-52 16,4-17 5-16,5 0-21 16,1-10-22-16,-8-26-18 15,-8-2 41-15,-7-1 52 16,-13 5-5-16,-8 3 20 16,-4 14 36-16,-5 8 49 15,-3 9 31-15,0 0 0 16,0 5-63-16,0 25-7 15,0 9-27-15,0 2-18 16,0 0 8-16,0-6-9 16,17-5-22-16,5-13-26 0,4-11-52 15,0-6 40-15,0-3-32 16,1-28 19-16,-4-5 35 16,-3-6 26-16,-8 7 12 15,-5 9 25-15,-1 8 57 16,-6 12 75-16,0 6-24 15,0 6-68-15,0 29-21 16,-6 13-20-16,2 4-8 16,1 1-10-16,3-7-6 15,0-6 0-15,23-15-30 16,10-9-22-16,9-16-59 16,7 0 23-16,1-16 15 15,-4-18-1-15,-7-5-17 16,-7-5 51-16,-6 6 26 0,-9 3 14 15,-7 5 42-15,-4 13 55 16,-6 8 101-16,0 9-39 16,0 0-58-16,0 0-20 15,0 0-49-15,0 11-32 16,0 17-1-16,0-3 1 16,0 6-11-16,3-9-4 15,8 2-3-15,-5-9 9 16,0-2 6-16,2-5-7 15,-8-5 10-15,3-3-13 16,-3 0 11-16,0 0-17 16,0 0 19-16,0 0 3 15,0-7-3-15,0-4 14 0,0-1 11 16,0 0 1-16,0 6 17 16,0 1-31-16,0-1-12 15,0 6 20-15,0 0-20 16,0 0 6-16,0 0-6 15,0 0 0-15,0 0 10 16,0 0-10-16,0 0 0 16,0 0 15-16,0 0-14 15,0 0 0-15,0 0-1 16,0 0 0-16,0 0 0 16,0 0 0-16,0 0-19 15,0 0 19-15,0 0 0 16,6 0 0-16,8 0-1 0,-2 2 1 15,4 2 12 1,4-4-12-16,0 0-9 0,3 0-12 16,-1-12-3-16,1-12 9 15,-6-3 0-15,-3 2 15 16,-5-3-3-16,-6 2 9 16,-3 6-4-16,0 2 32 15,0 6 5-15,0 1 14 16,0 5-1-16,0 2-7 15,0 2 6-15,0 2-23 16,-3 0-11-16,3 0-8 16,0 0-8-16,0 0-2 15,0 0-2-15,0 8 0 0,0 16-5 16,0 8 9 0,0 6-2-16,-3 6 1 0,0 9 0 15,-5 13 1-15,5 8-1 16,-3 10 0-16,6 8 8 15,0 2-8-15,0-2-1 16,0-4 0-16,0-9 1 16,9-5 0-16,2-15 0 15,-5-9 0-15,-6-15 3 16,0-7-3-16,0-11 6 16,-9-11 2-16,-19-2-7 15,-4-4 18-15,-7-4-19 0,-1-19-2 16,4-13-5-1,1-5 7-15,12-10-14 0,10 3-11 16,13-9-20-16,0 1 7 16,39-3-41-16,23 0-38 15,17-3-9-15,12-3-81 16,8-3 19-16,-2 3 45 16,-7 0 25-16,-16 9 65 15,-20 4 37-15,-20 4 16 16,-17 9 142-16,-17 8 37 15,0 4 45-15,-17 6-27 16,-17 4-65-16,-9 8-10 16,-4 9-66-16,4 0-13 15,8 3-14-15,5 26-14 16,13 9-6-16,8 13-9 0,9-2 0 16,0 4-8-16,14-5-5 15,21-10-40-15,12-8-35 16,5-16-9-16,7-8-52 15,3-6-69-15,0-12 2 16,-7-22 39-16,-2-11 15 16,-7-11 88-16,-10-6-13 15,-7-12 62-15,-9-2 25 16,-7-4 105-16,-6 4 95 16,-7 7 30-16,0 14-27 15,0 13 6-15,0 19-33 16,0 13-40-16,0 10-42 15,0 10-77-15,0 35-17 0,0 21 20 16,0 15-20 0,0 7 0-16,0 3 0 0,0-3-9 15,3-10-12 1,13-11-136-16,7-17-163 0,-6-14-373 16,-1-22-683-16</inkml:trace>
  <inkml:trace contextRef="#ctx0" brushRef="#br0" timeOffset="3496">5536 1008 1852 0,'0'0'567'0,"0"0"-500"16,0 0 41-16,0 0 64 16,194-98-87-16,-128 81-67 15,-1 2-18-15,-3 7-99 0,-16 4-261 16,-20 4-539-16</inkml:trace>
  <inkml:trace contextRef="#ctx0" brushRef="#br0" timeOffset="3701">5170 689 1989 0,'0'0'354'0,"0"0"-255"16,0 0 109-16,0 0 35 0,0 0-105 16,0 0-74-16,173-144-64 15,-156 144-73-15,0 8-214 16,-8 16-353-16,-2-3-496 16</inkml:trace>
  <inkml:trace contextRef="#ctx0" brushRef="#br0" timeOffset="3826">5573 324 1822 0,'0'0'500'16,"0"0"-415"-16,121-153-67 15,-62 94-15-15,4 6-3 16,-15 14-361-16,-19 19-1597 0</inkml:trace>
  <inkml:trace contextRef="#ctx0" brushRef="#br0" timeOffset="4170">2547 713 2183 0,'0'0'374'16,"0"0"-271"-16,201-56-95 16,-96 33-8-16,-8 1-664 0</inkml:trace>
  <inkml:trace contextRef="#ctx0" brushRef="#br0" timeOffset="6246">2672 2369 1751 0,'0'0'329'0,"0"0"-246"0,0 0-5 16,0 0 69-16,0 0-89 16,0 0-30-16,181-86-18 15,-104 39-10-15,2-6 7 16,-6-3-7-16,-11 0 0 15,-19-2 5-15,-21 1-5 16,-12 8 0-16,-10 8 0 16,0 11 0-16,-26 12 79 15,-11 11 30-15,-2 7 1 16,-4 16-36-16,1 31-62 16,7 18-1-16,1 10-11 15,12 15 1-15,5 2 6 16,11 3-7-16,6-3 2 15,0-9-4-15,0-12-30 0,3-21-52 16,14-18 18-16,-5-17-28 16,4-15 66-16,-2 0 6 15,-5-23 16-15,8-18 5 16,-3-4 1-16,5-1-7 16,4 1 6-16,3 4 1 15,7 4 15-15,-1 11 3 16,2 9 0-16,-2 5 18 15,-7 8-17-15,0 4 1 16,-16 0-19-16,-9 25 11 16,0 6 82-16,-14 9-61 15,-18 1-33-15,-7-3 23 0,2-11-23 16,5-9 6 0,10-12-6-16,5-6 2 0,6 0-11 15,8 0-11-15,3-10 8 16,0 2 12-16,3-5-24 15,25 9 7-15,0 4 9 16,6 0 8-16,-2 0-3 16,1 4 3-16,-1 17-10 15,-2 0 10-15,5 2 0 16,2-4-1-16,5-8-5 16,4-8-15-16,7-3 0 15,6-12-31-15,-1-22-6 16,1-14 11-16,0-11-54 0,-2-3-5 15,-9-9 72 1,-2 1 11-16,-7 1 23 0,-13 11 0 16,-15 5 54-16,-11 13 63 15,0 12 17-15,-3 8 7 16,-28 3-32-16,-5 16 11 16,-7 1-20-16,-5 6-69 15,-1 29-20-15,4 15-11 16,2 9 0-16,10 8-1 15,10 4 1-15,9 6 0 16,11-3-6-16,3-1-66 16,0-5-33-16,11-9-68 15,12-16-6-15,5-12-5 16,6-25 24-16,1-6 87 0,4-18 27 16,4-29 8-16,-1-11 20 15,-5-5 8-15,-1 5 10 16,-10 4 17-16,-3 13 45 15,-6 10 87-15,-8 17 32 16,-2 14-98-16,-4 0-46 16,0 18 39-16,-3 24 20 15,0 8-29-15,6-1-60 16,2-1-7-16,7-7 0 16,5-8-36-16,10-15-94 15,-1-16 26-15,5-2-3 16,-3-14-17-16,3-22 13 15,-8 1 49-15,-4 0 60 16,-5 8-6-16,-8 13 8 0,-9 14 82 16,0 0 39-16,0 17-36 15,0 18-75-15,0 9-8 16,0 2 19-16,0-6-21 16,23-8-8-16,14-14-5 15,2-15-20-15,0-3 8 16,-2-19-59-16,-11-18 44 15,-14-10 38-15,-12-8 2 16,0 7 3-16,-12-3 24 16,-22 10 22-16,2 11 38 15,2 13-8-15,4 11-5 16,13 6 12-16,10 0-65 16,3 6-21-16,0 11-1 15,22-2-50-15,12 0-34 0,5-6 26 16,10 0 25-16,-1-4-9 15,0 1 3-15,-3 6 16 16,-10 5 9-16,-11 7-12 16,-9 9 16-16,-4 3-10 15,-8 1-12-15,0-7 17 16,0-6-46-16,0-9 19 16,-3-10-49-16,0-5 13 15,0 0 19-15,0-11-73 16,0-18 88-16,8-5 27 15,4-1 18-15,8 1 44 16,10-3 10-16,5 9 18 0,5 7 26 16,5 11 47-16,2 10-29 15,-7 0 14-15,-8 12 1 16,-10 20 13-16,-5 10-77 16,-3 0-46-16,-5 2-21 15,1-6-52-15,6-5-159 16,3-10-179-16,-2-11-1539 0</inkml:trace>
  <inkml:trace contextRef="#ctx0" brushRef="#br0" timeOffset="6690">5389 2389 1825 0,'0'0'608'0,"0"0"-436"16,0 0 25-16,0 0 52 15,0 0-102-15,-190 53-90 16,164-14-22-16,14 5-35 16,12-4-1-16,0 0-41 15,26-8-114-15,16-11-142 16,10-12-50-16,-2-9 37 16,-1 0 91-16,-10-24 57 15,-13-6 138-15,-15 4 25 16,-11 4 171-16,0 5 192 15,0 6-38-15,0 5-31 16,-8 6-75-16,2 0-96 0,3 6-64 16,-5 27-43-1,8 10-15-15,0 11 6 0,0 10-7 16,0 1 0-16,14 6 0 16,15 0 0-16,1-4 10 15,2-4 11-15,-8-8-3 16,-8-14-5-16,-9-8-7 15,-7-12-6-15,0-13-13 16,-13-8 13-16,-13 0-14 16,0-14 14-16,-4-25-52 15,7-46-96-15,6 6-168 16,5-1-437-16</inkml:trace>
  <inkml:trace contextRef="#ctx0" brushRef="#br0" timeOffset="6934">3958 2131 499 0,'0'0'1646'16,"0"0"-1443"-16,0 0-157 15,122-163 141-15,-74 123 68 16,-1 9-70-16,-7 17-136 16,-5 11-49-16,1 9-102 0,-7 26-516 15,-6 6-1559-15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40:02.1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1955 138 1711 0,'0'0'314'0,"0"0"-221"15,0 0 56-15,0 0 95 16,0 0-86-16,0 0-119 16,0 0-23-16,0 0-9 15,0-2-6-15,0-2 5 16,0-2-6-16,6-2 0 16,4-1 14-16,-1-3-14 15,-6 1 0-15,-3-2 0 16,0 5 0-16,0-2-3 0,0 2 3 15,0-1 0 1,-3-4-2-16,-3 5 8 0,0 4 5 16,-1-3 56-16,1 3 15 15,3 2 8-15,-1 2-31 16,-3 0-3-16,1 21 19 16,-8 23-60-16,-1 17 0 15,-2 19-8-15,1 3-6 16,-1-5 26-16,5-4-27 15,-2-8-3-15,5-9-10 16,1-15-29-16,2-2-156 16,-7-11-258-16,6-9-172 15,-2-9-1187-15</inkml:trace>
  <inkml:trace contextRef="#ctx0" brushRef="#br0" timeOffset="278">1470 518 1803 0,'0'0'477'15,"0"0"-403"-15,0 0-67 16,0 0 97-16,0 0 33 16,0 0-1-16,0 0-75 15,68 39-21-15,-34-11 62 16,-5 9-56-16,-3 1-19 15,1-3-4-15,-1 0-17 16,-1-8 7-16,6-15-12 0,7-12 8 16,9 0 10-16,5-41-19 15,10-18-29-15,26-42-132 16,-18 16-213-16,-13 11-575 0</inkml:trace>
  <inkml:trace contextRef="#ctx0" brushRef="#br0" timeOffset="885">694 1119 1724 0,'0'0'331'0,"0"0"-247"15,0 0-62-15,0 0 61 16,-170-52 100-16,108 52-55 16,-7 0-63-16,4 23-15 15,0 17 26-15,2 18 9 16,7 16-40-16,8 10 16 15,5 11-42-15,13-4 10 16,18-5-4-16,12-17-14 16,0-13-11-16,32-20 0 15,21-24-25-15,12-12-29 16,9-8-58-16,5-33-31 16,-3-10 41-16,-10 7 40 0,-18 11 48 15,-19 14 14 1,-12 14 3-16,-14 5 52 0,-3 15 42 15,0 24 0 1,-3 4-51-16,-6 3-32 0,1-6-14 16,8-6-57-16,0-9-196 15,11-7-290-15,-5-9-1317 0</inkml:trace>
  <inkml:trace contextRef="#ctx0" brushRef="#br0" timeOffset="1185">320 1452 1960 0,'0'0'247'0,"0"0"-197"16,0 0 41-16,0 0 76 16,187 0-27-16,-111 0-97 15,6 9-41-15,0 3 26 16,-4 3-28-16,-9 2 0 15,-14 1 1-15,-12-1 0 16,-16 7 52-16,-15 8-18 16,-9 10 56-16,-3 7-18 15,0 7-40-15,-6-5-16 16,-3-3-6-16,1-17-10 16,8-9-2-16,0-16-96 15,0-10-200-15,20-28-82 16,-3-8-254-16</inkml:trace>
  <inkml:trace contextRef="#ctx0" brushRef="#br0" timeOffset="1316">946 1240 1134 0,'0'0'813'16,"0"0"-642"-16,0 0-128 15,0 0-43-15,0 0-119 16,0 0-501-16</inkml:trace>
  <inkml:trace contextRef="#ctx0" brushRef="#br0" timeOffset="1691">1549 1441 1783 0,'0'0'390'16,"0"0"-249"-16,0 0 37 15,0 0 108-15,-217 0-89 16,165 5-88-16,7 16-54 16,5 6-35-16,17 2 19 15,10 7-39-15,13 0 6 16,0-2-17-16,23-2-65 16,16-12-63-16,10-7-67 15,10-13-11-15,0-3 11 16,-3-27-4-16,-7-5 64 15,-13-1 115-15,-10 10 31 0,-15 11 57 16,-8 13 149-16,-3 2-12 16,0 6-1-16,0 23-126 15,0 7 0-15,0 1-10 16,0-5-45-16,0-5-12 16,12-6-1-16,11-13-157 15,7-8-126-15,-4 0-83 16,-9-17-385-16</inkml:trace>
  <inkml:trace contextRef="#ctx0" brushRef="#br0" timeOffset="1887">1218 996 1798 0,'0'0'392'0,"0"0"-309"16,0 0-24-16,0 0 107 15,0 0-32-15,167-62-73 16,-121 62-51-16,-13 3-10 16,-7 30-22-16,-17 28-223 15,-5-8-407-15,-4-3-1060 0</inkml:trace>
  <inkml:trace contextRef="#ctx0" brushRef="#br0" timeOffset="3913">2665 979 1906 0,'0'0'475'0,"0"0"-418"16,0 0 70-16,0 0 160 16,0 0-102-16,0 0-121 15,0 0-58-15,-22 90 9 0,18-16-15 16,0 9 0-16,1-1 8 16,3 3-8-16,0-2-9 15,0-6-88-15,0-16-68 16,0-15 22-16,17-28 15 15,5-18-16-15,12 0 117 16,8-34 2-16,10-22-27 16,7-18-2-16,10-8-22 15,3-12-26-15,3-10 21 16,1-3 58-16,-11 5 23 16,-13 11 49-16,-16 10 34 15,-19 23 17-15,-17 17 10 16,0 10 62-16,-14 14-65 15,-18 9 17-15,-4 8 13 16,-4 0-41-16,-2 8-45 0,2 26-31 16,8 10-18-16,2 8 27 15,7 7-29-15,7 6-2 16,10 10 1-16,6 5 1 16,0 2-6-16,0 6-24 15,0-3-46-15,0-5-41 16,0-13 20-16,3-17 6 15,7-14 20-15,7-21 14 16,-2-13-26-16,5-2 62 16,0-12 21-16,-1-23-1 15,4-6 1-15,3-9 0 16,1 3 0-16,-1-1 0 16,0 7 22-16,-3 6 26 0,-7 11 25 15,1 11-5 1,-8 13-21-16,2 0-27 0,-5 17 43 15,5 19 3-15,1 10-10 16,1 4-41-16,-1 5-14 16,2-3 7-16,3-9-8 15,0-8-24-15,2-8-37 16,1-15-48-16,9-12-1 16,7 0-14-16,2-35-9 15,6-13 69-15,-12-2 2 16,-3 3 41-16,-9 9 21 15,-10 13 38-15,-6 12 97 0,-1 7-19 16,-3 6-24-16,0 0-3 16,0 2-64-16,0 22 1 15,0 6 10-15,0-2-31 16,10 0-5-16,5-2-61 16,13-9-5-16,4-8-4 15,4-9-37-15,7 0 23 16,2-11 27-16,-2-22-25 15,2-3 55-15,-8-1 6 16,-4 1 21-16,-13 10 40 16,-14 12 101-16,-6 8 50 15,0 6-4-15,0 2-46 16,-11 31-88-16,-1 8-43 16,-2 6-9-16,11 1 12 15,3-8-13-15,0-2-1 0,0-11-5 16,17-9-85-1,12-9 15-15,7-9-29 0,7 0 53 16,3-18 45-16,2-18 1 16,-5-2 0-16,-7-2-28 15,-6-3 26-15,-14 9 8 16,-3 5 6-16,-7 5 42 16,-6 6 46-16,0 9 6 15,0 3 7-15,0 4-44 16,0 2-2-16,0 0-1 15,0 0-36-15,0 0 2 16,0 14-26-16,0 9 1 16,0 10 0-16,-3 6 5 15,0-1-6-15,3 2 0 0,0 3-2 16,0-6 2-16,0-5 0 16,14-6-19-16,12-7 8 15,6-11-62-15,10-8 22 16,8 0 51-16,-4-21-10 15,-1-6-25-15,-5-10-16 16,-11 0 26-16,-6 0 16 16,-7 9 13-16,-13 1-4 15,-3 6 87-15,0 4-17 16,0 2 8-16,0 9 14 16,0 0-19-16,0 6 20 0,0 0-63 15,0 15-24 1,0 19 9-16,0 18-14 0,0 8-2 15,5 16-4-15,18 4 5 16,12 10 6-16,4 4-6 16,1-6 0-16,-10-6 0 15,-12-8 1-15,-10-16-2 16,-8-13-9-16,0-12-32 16,-20-13 6-16,-16-8 0 15,-1-12 18-15,2 0 18 16,2-14 0-16,10-28-17 15,14-20-5-15,9-15-25 16,0-14-16-16,32-11-61 0,16 4-49 16,15 7 20-1,3 13-49-15,0 14 27 0,-4 11 52 16,-4 6 55-16,-11 9 58 16,-9 5 10-16,-14 4 111 15,-15 6 90-15,-9-1-2 16,0 6-44-16,-13-2-13 15,-19 2-52-15,-8 3 13 16,1 7-37-16,-4 4 14 16,7 4-41-16,4 9 14 15,9 27-26-15,9 11-27 16,14 6 0-16,0 3 9 16,6-1-9-16,31-5-21 15,8-8-46-15,12-15-18 16,5-10 2-16,6-17-59 0,5 0-60 15,-5-12 74 1,-8-26-12-16,-6-7 60 0,-11-13 50 16,-10-9 30-16,-7-13 61 15,-9-8 30-15,-8-8-3 16,2 5 46-16,-8 6 8 16,-3 17-27-16,0 21-1 15,0 21-21-15,0 20 26 16,0 6-63-16,0 15-46 15,3 35 17-15,-3 23-15 16,3 15 2-16,0 9-14 16,1 1 1-16,-1-4-2 0,3-11-7 15,0-10-67 1,5-17-91-16,6-17-318 0,-5-17-218 16,-1-18-1244-16</inkml:trace>
  <inkml:trace contextRef="#ctx0" brushRef="#br0" timeOffset="4083">5671 1243 2031 0,'0'0'632'16,"0"0"-583"-16,0 0 24 16,0 0 79-16,167-46-81 15,-105 31-38-15,0 2-33 0,7 1-91 16,-21 4-217-16,-17-1-363 15</inkml:trace>
  <inkml:trace contextRef="#ctx0" brushRef="#br0" timeOffset="4314">4946 960 222 0,'0'0'1888'16,"0"0"-1644"-16,0 0-170 16,0 0 93-16,0 0 80 15,161-153-108-15,-112 141-88 16,-7 10-23-16,-8 2-28 0,-5 2-22 16,-6 25-139-16,-7 15-300 15,-2-11-120-15,-5-4-1168 16</inkml:trace>
  <inkml:trace contextRef="#ctx0" brushRef="#br0" timeOffset="4409">5527 641 1650 0,'0'0'483'0,"0"0"-408"16,189-167-75-16,-107 105-29 16,-16 13-212-16</inkml:trace>
  <inkml:trace contextRef="#ctx0" brushRef="#br0" timeOffset="4888">2331 1285 2220 0,'0'0'545'0,"0"0"-463"0,0 0-73 16,219-32 26-16,-67-1-35 15,-19 5-279-15,-22 5-2155 0</inkml:trace>
  <inkml:trace contextRef="#ctx0" brushRef="#br0" timeOffset="5833">6839 1465 1557 0,'0'0'319'0,"0"0"-235"15,0 0 26-15,0 0 135 16,0 0-38-16,0 0-80 16,0 0-53-16,-23-143 14 15,3 129 2-15,-6 8-50 16,-6 6 16-16,-4 0-49 16,-3 27 2-16,2 14-13 15,8 6 4-15,13 5-5 16,6 0-5-16,10-3 7 15,0-5-47-15,13-5-56 16,17-14-44-16,2-9-25 16,7-10 5-16,4-6 0 0,-4-13 16 15,1-25 19-15,-8-15-30 16,-5-13 54-16,-12-14 109 16,-7-14 2-16,-5-9 146 15,-3-16-38-15,0-2 15 16,0 1 34-16,0 14-18 15,0 21 15-15,0 24-69 16,0 36 96-16,0 25-22 16,0 6-86-16,0 53-25 15,0 31-27-15,0 23 22 16,0 13-6-16,0 4-19 16,0-8 11-16,0-17-29 0,20-20-9 15,-1-20 3-15,4-23-85 16,6-25-150-16,-6-14-274 15,-7-3-135-15</inkml:trace>
  <inkml:trace contextRef="#ctx0" brushRef="#br0" timeOffset="6025">6672 1115 1854 0,'0'0'538'15,"0"0"-486"-15,0 0 95 16,0 0 99-16,0 0-124 16,171 0-80-16,-96 0-42 0,10 0-96 15,33 4-212-15,-24 3-317 16,-15 3-911-16</inkml:trace>
  <inkml:trace contextRef="#ctx0" brushRef="#br0" timeOffset="6486">7436 1249 1400 0,'0'0'523'0,"0"0"-373"16,0 0 22-16,0 0 84 15,0 0-71-15,-136 186-115 16,136-152-29-16,0 2-41 16,20-7-15-16,14-4-55 0,5-11-102 15,4-14 90 1,-1 0 54-16,-2-41 17 0,-6-15 4 15,-6-16 7-15,-19-3 0 16,-9 2 16-16,0 8 4 16,-29 17 82-16,-13 20 0 15,-6 15 0-15,6 13-11 16,7 0-54-16,12 21-16 16,13 8-21-16,10-1-6 15,3 0 5-15,33-4-91 16,10-3 10-16,10-8 59 15,9 0-5-15,7-5 21 16,0-2-1-16,3 0 8 16,-5 3-9-16,-13 1 9 15,-10 7 0-15,-15 4 3 16,-15 6 24-16,-8 5 21 16,-9 3-12-16,0 0-23 0,0-3 0 15,0-6-13-15,-9-2-16 16,-5-12-17-16,-1-5-26 15,2-7-53-15,2 0-118 16,5-22-84-16,3-10-261 16,3 0-216-16</inkml:trace>
  <inkml:trace contextRef="#ctx0" brushRef="#br0" timeOffset="6574">8122 1208 704 0,'0'0'718'15,"0"0"-582"-15,0 0-136 0,0 0-132 16,0 0-1255-16</inkml:trace>
  <inkml:trace contextRef="#ctx0" brushRef="#br0" timeOffset="6885">7385 966 1687 0,'0'0'520'16,"0"0"-390"-16,0 0-62 16,0 0 109-16,155-153 3 15,-106 128-81-15,-10 8-37 16,-10 15-62-16,-9 2-6 0,-9 2 5 16,-8 28-133-16,0 3-65 15,3-3-111-15,7-13-1 16,13-11-186-16,8-6 194 15,5-15 303-15,4-23 67 16,5-12 296-16,12-6-13 16,8-7 14-16,56-26-182 15,-19 16-182-15,-14 6-287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27.29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45 1127 1001 0,'0'0'596'0,"0"0"-380"16,0 0-119-16,0 0 64 16,0 0 54-16,0 0-30 15,-35-11-6-15,32 11-55 16,3-4-17-16,-4 4-7 16,4 0-40-16,-3 0-6 15,3 0-11-15,0 0-23 16,0 0 14-16,0 0-34 15,0 0 0-15,10 0 23 0,16-2-14 16,7 2 21 0,5-6-21-16,5 2 7 0,4-2 11 15,2 4-27-15,2 2 0 16,5-6 14-16,1 3-7 16,2-5-7-16,2-1 0 15,-5-4 1-15,-8 1 10 16,-8 4-11-16,-17 2 0 15,-13 3 23-15,-7 3-15 16,-3 0 10-16,0 0-6 16,0 9-12-16,-9 35-91 15,-4 3-469-15,-1 0-856 0</inkml:trace>
  <inkml:trace contextRef="#ctx0" brushRef="#br0" timeOffset="1547">1857 997 1866 0,'0'0'343'16,"0"0"-235"-16,0 0-35 16,0 0 34-16,0 0 17 15,0 0-42-15,-27 9-81 16,49-9 16-16,15 0-17 15,8-11 0-15,12-19 1 16,2-7-1-16,6-15-22 16,-6-6-3-16,-4-4-7 15,-9 0 26-15,-13 9 12 16,-13 12 6-16,-17 14 137 0,-3 9-11 16,0 16 22-1,0 2-33-15,-6 6-58 0,-11 32-5 16,0 23-63-16,5 17-1 15,2 16 36-15,10 6-35 16,0-3 11-16,0-6-12 16,0-11 11-16,13-8-17 15,-4-20 6-15,5-14-47 16,-5-9 13-16,2-6-116 16,-5-14-70-16,4 1-83 15,-3-1-256-15,-4-9-588 0</inkml:trace>
  <inkml:trace contextRef="#ctx0" brushRef="#br0" timeOffset="1993">4129 601 1737 0,'0'0'359'0,"0"0"-163"16,0 0-77-16,0 0 64 15,0 0-12-15,0 0-41 16,-175-105-25-16,118 103-75 15,0 2 20-15,1 0 3 16,11 32-5-16,8 15 21 16,11 18-44-16,10 20-24 15,13 16 40-15,3 14-41 16,0 12 22-16,16 3-11 16,10-4-1-16,0-6-10 15,-6-10 0-15,-4-17 0 16,-9-16 3-16,-7-12-3 15,0-20 0-15,-4-13 0 16,-18-9-32-16,-7-5-74 0,-14-18-271 16,7-11-377-16,-1-25-1218 0</inkml:trace>
  <inkml:trace contextRef="#ctx0" brushRef="#br0" timeOffset="2155">3362 1278 1770 0,'0'0'235'16,"0"0"-120"-16,0 0 51 15,0 0 3-15,220-4-68 16,-135 0-101-16,49-12-50 16,-23 4-319-16,-12-6-919 0</inkml:trace>
  <inkml:trace contextRef="#ctx0" brushRef="#br0" timeOffset="2346">4348 861 1971 0,'0'0'495'0,"0"0"-361"16,0 0-72-16,0 0 155 15,-40 172 19-15,40-113-143 16,0-7-66-16,0-7-27 15,6-6-131-15,14-16-162 0,0-11-399 16,-4-12-1125-16</inkml:trace>
  <inkml:trace contextRef="#ctx0" brushRef="#br0" timeOffset="2479">4351 479 2015 0,'0'0'482'15,"0"0"-415"-15,0 0-67 16,0 0-168-16,0 0-215 16,0 0-1528-16</inkml:trace>
  <inkml:trace contextRef="#ctx0" brushRef="#br0" timeOffset="3107">4659 1118 1891 0,'0'0'533'16,"0"0"-414"-16,0 0-24 15,0 0-17-15,0 0-20 16,0 0-49-16,0 0-18 16,170-206 0-16,-91 130-51 15,9-7 20-15,3-12 7 16,2-4-16-16,-13-7-13 15,-10 5-17-15,-18 13 79 0,-22 11 13 16,-18 18 45 0,-12 15 55-16,0 9 26 0,-28 8 4 15,-9 13 4-15,-5 14-2 16,-7 0-17-16,-4 41-42 16,-2 25-68-16,-4 21 18 15,10 17-16-15,2 10-19 16,18 7 40-16,10 3-34 15,13 3-7-15,6-4 0 16,6-5-16-16,30-16-20 16,10-13-23-16,13-18-32 15,9-27-24-15,8-20 16 16,2-24 52-16,4 0-12 16,0-35-49-16,-3-22 32 15,-14-5 6-15,-9-5-3 0,-21 0 58 16,-15 6 15-16,-17 6 108 15,-3 11 56-15,-20 3-50 16,-22 9 16-16,-10 5-35 16,-4 14-18-16,-3 13-11 15,7 0-13-15,3 25-10 16,13 31 4-16,10 20-47 16,15 12 39-16,11 7-16 15,0-7-22-15,26-11-1 16,24-12-2-16,16-25 2 15,13-21-12-15,15-19-80 16,11-3-31-16,45-53-110 0,-29 6-405 16,-25-2-1114-16</inkml:trace>
  <inkml:trace contextRef="#ctx0" brushRef="#br0" timeOffset="4175">7150 747 1603 0,'0'0'329'0,"0"0"-56"16,0 0-42-16,0 0-35 15,0 0 39-15,0 0-108 16,0 156 4-16,4 10-3 15,-1 46-65-15,-3 11-14 16,0-36-3-16,0-53-31 16,0-52 15-16,0-20-30 15,0-7 0-15,0-9-10 16,0-8-2-16,0-29-80 0,0-9-98 16,9-9-79-16,8-35-34 15,-8-15-247-15,-1-14 151 16,-8-19-217-16,0-11 127 15,-23-13 489-15,-10-13 137 16,-1 0 221-16,5 2 10 16,13 3-44-16,10 24-91 15,6 16 40-15,3 17-72 16,36 8-63-16,10 16-17 16,13 7-34-16,11 10 26 15,9 12-65-15,6 10-21 16,0 4 24-16,0 12-32 15,-12 24-19-15,-17 16 16 0,-24 13-14 16,-27 13 23 0,-8 6-25-16,-40 8 0 0,-28-7 24 15,-14-7-24-15,-3-17-1 16,3-17-12-16,12-23-21 16,18-15 7-16,27-12-144 15,14-27-152-15,11-14-363 0</inkml:trace>
  <inkml:trace contextRef="#ctx0" brushRef="#br0" timeOffset="4704">8679 861 1965 0,'0'0'542'0,"0"0"-459"15,0 0 56-15,0 0 68 16,-170-111-32-16,108 111-26 16,-4 0-89-16,1 33-26 15,3 26 38-15,3 14-51 16,13 9-12-16,13 0-9 0,20-4 15 15,13-13-30 1,0-13 12-16,40-16-81 0,12-16 42 16,10-20-61-16,14 0-29 15,1-41-49-15,-4-12-13 16,-8-18 72-16,-10-8-28 16,-15-12 89-16,-10-13 61 15,-13-10 12-15,-8-14 60 16,-6 5 37-16,-3 11 32 15,0 23 91-15,0 28-69 16,0 29-46-16,0 28 46 16,0 8-118-16,0 51 3 15,0 29 3-15,0 18-36 16,0 16 41-16,0 3-56 16,0 3 0-16,0-13-15 15,0-7 15-15,0-15-44 16,0-20-40-16,30-24-143 0,-4-18-259 15,3-26-241-15</inkml:trace>
  <inkml:trace contextRef="#ctx0" brushRef="#br0" timeOffset="5083">9475 850 2148 0,'0'0'373'0,"0"0"-213"16,0 0 87-16,0 0-13 15,0-162-46-15,-20 121-114 16,-6 2-38-16,-10 11 36 16,-7 7-45-16,-2 15 28 15,-1 6-16-15,4 12-27 16,-1 35 41-16,7 20-46 15,10 22-5-15,9 13 40 16,14 16-42-16,3 12 0 16,0 0 8-16,6 5 2 15,11-8-11-15,-5-7 1 16,-1-10 0-16,-5-18 4 0,-3-17-3 16,-3-19-2-1,0-14 1-15,0-19-53 0,0-8-17 16,0-15-83-16,-3 0-114 15,-14-11-428-15,5-13-488 0</inkml:trace>
  <inkml:trace contextRef="#ctx0" brushRef="#br0" timeOffset="5245">8931 1248 2381 0,'0'0'540'0,"0"0"-462"15,0 0 145-15,0 0-33 16,0 0-44-16,204-9-112 16,-84-6-34-16,-16 4-205 0,-11 3-1015 15</inkml:trace>
  <inkml:trace contextRef="#ctx0" brushRef="#br0" timeOffset="57511">4600 2214 1614 0,'0'0'273'0,"0"0"-193"15,0 0 26-15,0 0 69 16,0 0-11-16,-173 104-61 16,139-66-51-16,5 12-28 15,-1 21 59-15,4 14-20 16,3 18-4-16,7 16 7 15,7 7-40-15,3-2-13 16,6-13-8-16,0-13-4 0,12-12 11 16,21-21-12-16,10-16-107 15,39-18-94-15,-14-19-369 16,-6-12-859-16</inkml:trace>
  <inkml:trace contextRef="#ctx0" brushRef="#br0" timeOffset="58054">5333 2845 1854 0,'0'0'376'15,"0"0"-230"-15,0 0-69 16,0 0 148-16,0 0-4 16,0 0-112-16,-180 65-25 15,145-18-51-15,1 12-3 16,5 6 4-16,13-7-25 16,10 2 23-16,6-10-32 15,3-9-20-15,29-9 14 16,10-12-66-16,11-20-46 0,6 0-69 15,4-26-63 1,-1-22-1-16,0-8 18 0,-10 7 116 16,-13 12 114-16,-10 9 3 15,-15 23 47-15,-8 5 48 16,-6 2 67-16,0 33 17 16,0 13-70-16,8-1-44 15,4-4 16-15,18-1-36 16,8-21-33-16,12-10-12 15,5-11 0-15,1-13 0 16,-7-26-40-16,-10-6 1 16,-19-1 39-16,-20-2 0 15,0 4 35-15,-37 6 35 16,-23 9 2-16,-13 5 13 16,-6 15-55-16,10 2-30 0,21-3-83 15,21 1-240-15,20 3-411 16</inkml:trace>
  <inkml:trace contextRef="#ctx0" brushRef="#br0" timeOffset="58199">5801 2759 2208 0,'0'0'554'0,"0"0"-392"15,0 0-124-15,0 0-10 16,181-176-28-16,-96 107-242 15,0 11-865-15</inkml:trace>
  <inkml:trace contextRef="#ctx0" brushRef="#br0" timeOffset="59156">7144 2391 2163 0,'0'0'519'0,"0"0"-457"16,0 0 1-16,0 0 92 15,0 0-23-15,-34 221-59 16,34-135-50-16,0 3-23 0,0 1 0 15,0 2 6 1,0-7-3-16,11-11-3 0,6-11-49 16,2-17-1-16,4-26-33 15,0-13-24-15,6-7 33 16,4-25-5-16,7-23-21 16,8-21-67-16,4-13 19 15,15-16 4-15,4-8 23 16,8-4 41-16,0 11 5 15,-11-1 30-15,-8 14 45 0,-15 17 1 16,-19 12 1 0,-12 21 59-16,-14 10 59 0,0 15 122 15,0 6-6-15,-28 5-53 16,-4 9-8-16,-10 24-75 16,-1 6-27-16,1 15-14 15,5 0-40-15,4 11-18 16,10 6-1-16,8 2 1 15,7 14 2-15,5 7-3 16,0 0-45-16,0 3 5 16,3-11-84-16,-3-7-17 15,3-20 3-15,0-17 59 16,0-19 50-16,0-21-51 16,0-2 34-16,12-14 45 15,8-33 0-15,3-6-6 0,7-5 5 16,-1-3 4-1,5 9 5-15,-3 8-7 0,3 10 0 16,-5 15 1-16,-3 13 11 16,-7 6 13-16,-2 6 21 15,-6 29 3-15,-2 14 1 16,1 5-22-16,-1-1-15 16,11-6 17-16,0-10-30 15,9-16-43-15,10-14-8 16,7-7-94-16,10-7-76 15,6-27 107-15,1-10-6 16,-12 3 31-16,-8-10 21 16,-16 9 60-16,-15 11 8 15,-12 4 64-15,0 8 98 16,-3 6 95-16,-26 4-27 0,-10 9-15 16,-4 0-57-16,-2 9-53 15,2 16-23-15,7 9-15 16,13 6-5-16,6 12-40 15,14 0-16-15,3 7 27 16,0 0-32-16,23-6 0 16,10-6-1-16,10-9-14 15,9-17-40-15,7-15-81 16,32-8-145-16,-15-29-358 16,-14-3-154-16</inkml:trace>
  <inkml:trace contextRef="#ctx0" brushRef="#br0" timeOffset="59355">8254 2653 1763 0,'0'0'471'16,"0"0"-374"-16,0 0-9 15,0 0 105-15,0 0 23 16,173-156-78-16,-131 144-89 15,-8 10-49-15,-8 2-73 16,-4 0-172-16,-5 8-329 16,-5 11-457-16</inkml:trace>
  <inkml:trace contextRef="#ctx0" brushRef="#br0" timeOffset="59509">8735 2179 67 0,'0'0'1826'0,"0"0"-1516"15,0 0-142-15,0 0 70 16,0 0-14-16,0 0-112 16,173-24-81-16,-156 63-31 15,-17 34-123-15,-8-2-147 16,-23-9-381-16</inkml:trace>
  <inkml:trace contextRef="#ctx0" brushRef="#br0" timeOffset="59743">6535 2784 2709 0,'0'0'357'0,"0"0"-262"16,0 0-95-16,246-86-8 16,-90 47-1-16,-6 1-583 0</inkml:trace>
  <inkml:trace contextRef="#ctx0" brushRef="#br0" timeOffset="60705">10761 2842 1721 0,'0'0'397'16,"0"0"-223"-16,0 0-133 15,0 0 44-15,0 0 114 0,0 0-57 16,-137-97-66 0,95 84-9-16,-11 13 3 0,1 0 9 15,-7 19-32 1,0 27-11-16,6 15 9 0,4 6-15 16,12 8-9-16,18-6-11 15,13-4-10-15,6-8 21 16,3-11-21-16,33-15-29 15,13-9-19-15,7-16-45 16,12-6-79-16,8-22-40 16,6-21-75-16,0-25-51 15,-7-2-63-15,-5-23-201 16,-22 3 80-16,-11-16 522 16,-15-6 301-16,-16-1 102 0,-6 11-38 15,0 8-91 1,0 22 35-16,0 26-40 0,0 18-29 15,-6 18-48-15,-1 10-44 16,4 10-64-16,3 51-57 16,0 24 15-16,0 27-34 15,0 20-7-15,0 6 27 16,0-5-28-16,0-3 0 16,6-13-1-16,7-17-56 15,7-23-2-15,3-36-11 16,23-41-169-16,-7-2-132 15,1-37-296-15</inkml:trace>
  <inkml:trace contextRef="#ctx0" brushRef="#br0" timeOffset="61245">11551 2824 1677 0,'0'0'471'0,"0"0"-311"16,0 0-25-16,0 0 91 15,0 0 39-15,0 0-127 16,-213-6-81-16,154 50-8 16,3 10-14-16,10 7 16 15,13 8-46-15,18-2-4 16,15-14 5-16,0-9-6 0,38-15-82 15,24-19-92-15,14-10-110 16,9-24-101-16,0-29 14 16,-9 0 96-16,-18-1 192 15,-22 11 83-15,-19 17 102 16,-14 7 120-16,-3 17 268 16,0 2-176-16,0 8-105 15,-3 31-72-15,-8 8-14 16,8 6-54-16,3-3-28 15,0-6-41-15,3-11-15 16,27-14-35-16,7-14-22 16,1-5-1-16,-2-16-84 0,-2-29 45 15,-5-10 46-15,-7-4 44 16,-5 1 22-16,-8 8 0 16,-1 14 47-16,-8 17 106 15,0 19 32-15,0 0-101 16,0 34-37-16,0 19-1 15,-3 6-16-15,-5-1-23 16,5-6-7-16,3-12-110 16,0-28-205-16,20-6-379 15,-3-6-139-15</inkml:trace>
  <inkml:trace contextRef="#ctx0" brushRef="#br0" timeOffset="61355">12047 2745 1980 0,'0'0'389'0,"0"0"-389"16,0 0-277-16,0 0-439 16</inkml:trace>
  <inkml:trace contextRef="#ctx0" brushRef="#br0" timeOffset="61524">11291 2332 2760 0,'0'0'372'0,"0"0"-299"15,0 0-34-15,0 0-22 16,207 44-17-16,-102-23-96 0,-7 0-775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21.3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790 34 1192 0,'0'0'274'16,"0"0"-146"-16,0 0 44 15,0 0-12-15,0 0 60 16,0 0 3-16,0 0-57 16,0 0-2-16,0 0-52 15,0 0-27-15,0 0 41 0,0 0-88 16,0 0-6-16,0 9 35 16,0 6-31-1,-3 17 2-15,-5 18-12 0,2 23-25 16,0 22 49-16,-1 14-50 15,1 16 0-15,-1 1 44 16,4-2-33-16,-1-9 7 16,4-18-18-16,0-21 0 15,0-20 3-15,0-17-3 16,0-16-4-16,0-14-4 16,0-9-68-16,0-40-158 15,0-21-411-15,4-6-840 0</inkml:trace>
  <inkml:trace contextRef="#ctx0" brushRef="#br0" timeOffset="329">0 235 2455 0,'0'0'265'15,"0"0"-170"-15,0 0-51 16,0 0 93-16,0 0-4 16,0 0-76-16,0 0 3 15,20-130-59-15,29 103-1 16,10 1 32-16,14 8-22 16,4 7 20-16,13 5-28 0,7 2-1 15,11 4 36-15,7-3-37 16,2 3 0-1,2-2 17-15,-4-2-15 0,-7 4-1 16,-14 0-1-16,-6 0-28 16,-9 0-63-16,-3 0-272 15,-21-2-434-15,-22 0-1190 0</inkml:trace>
  <inkml:trace contextRef="#ctx0" brushRef="#br0" timeOffset="719">1609 620 2517 0,'0'0'295'16,"0"0"-248"-16,0 0-47 15,0 0 18-15,6 163 44 16,7-75 7-16,-4 16-43 15,1 1-4-15,3-5-21 16,1-17-1-16,-5-18 21 16,2-23-21-16,-5-16 0 15,-3-18-1-15,-3-8 1 16,0 0 44-16,0-21 32 16,0-28-23-16,0-32-28 15,6-14-24-15,4-13-1 0,7 3 0 16,-2 17 1-16,5 19 13 15,0 22 1-15,0 21-5 16,10 13 6-16,5 13-16 16,7 0-7-16,12 4-50 15,5 23-132-15,15 7-163 16,-12-3-329-16,-11-10-1240 0</inkml:trace>
  <inkml:trace contextRef="#ctx0" brushRef="#br0" timeOffset="1352">2403 792 2390 0,'0'0'508'0,"0"0"-416"16,0 0-41-16,0 0 47 16,-166 159-38-16,130-77 2 15,10 6-61-15,15 1 7 16,11-7-1-16,11-13-7 15,32-14-27-15,11-19 11 16,12-21-101-16,-1-15-28 16,2-15 12-16,-10-35 83 15,-14-15 39-15,-16-9 22 16,-21-3-2-16,-6 6 91 16,-16 6-14-16,-21 13 35 15,-1 11-10-15,2 12-47 16,2 12 30-16,12 9-76 15,9 6-17-15,9 2 0 0,4 0-1 16,4 0-49-16,34 9-2 16,16 9 14-16,14 2 25 15,8 0-65-15,3 4 38 16,-8 4 24-16,-9 6 0 16,-13 7 15-16,-9 12-6 15,-18 9 12-15,-11 3 50 16,-11-3-47-16,0-10-9 15,0-10 50-15,0-19-49 16,0-10 23-16,-3-13 2 0,-2 0-19 16,2-26 19-1,3-19-26-15,0-12-14 0,0-7-8 16,14-1 16-16,15 9-2 16,1 8-7-16,-1 16 15 15,4 15-25-15,-1 14 25 16,2 3 0-16,-5 15 48 15,1 26-18-15,-7 11 12 16,-3 9-28-16,-11 0-12 16,0-6 26-16,-2-1-28 15,2-10-59-15,8-14-4 16,36-24-178-16,-4-6-446 16,7 0-466-16</inkml:trace>
  <inkml:trace contextRef="#ctx0" brushRef="#br0" timeOffset="1839">4048 1028 2347 0,'0'0'713'0,"0"0"-611"16,0 0-18-16,-178-6 39 16,113 6-18-16,2 28 37 15,4 11-140-15,14 8 16 16,13 7-17-16,18-2-1 15,14-2-10-15,0-5-68 16,33-10-36-16,19-18 55 16,7-13-114-16,1-4-113 15,-3-26 144-15,-4-19-13 0,-13-8 98 16,-14 7 57 0,-13 0 11-16,-7 17 189 0,-6 12 27 15,0 7-10-15,0 10-6 16,0 0-120-16,0 12-25 15,0 35-34-15,0 33-31 16,0 27 37-16,3 22-38 16,8 12 0-16,1 5-6 15,5-6 12-15,3-6-12 16,-1-20 6-16,1-12 0 16,-8-22 17-16,-7-17-17 15,-5-15 0-15,-5-14 64 16,-27-10-29-16,-10-13 11 15,-11-7-13-15,-5-4 5 16,5-10 62-16,4-28-100 16,16-18 0-16,21-22-7 0,12-39-5 15,94-74-99-15,5 23-134 16,-2 11-639-16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27.6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271 0 2954 0,'0'0'415'0,"0"0"-415"16,0 0 0-16,0 0 97 15,4 197-47-15,-37-112-50 16,-52 42-126-16,9-17-460 16,-5-19-1682-16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24.5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0 671 1647 0,'0'0'272'16,"0"0"-158"-16,0 0-73 15,0 0 62-15,0 0 60 16,0 0-101-16,4 66 0 15,9-3 33-15,0 8-22 16,-1 5-17-16,2-3-24 16,3-8-5-16,-1-15 18 15,7-8-45-15,6-15-14 0,8-16 13 16,5-11-30 0,10-2-6-16,4-40-5 15,0-17 5-15,-7-9 36 16,-10 0-26-16,-13 7 27 0,-9 13 1 15,-11 19 42-15,-6 17 56 16,0 12 31-16,0 0-45 16,0 15 3-16,0 24-87 15,0 17 11-15,0 11-12 16,13-2 1-16,10-6-8 16,6-15-3-16,8-15-65 15,5-19-13-15,7-10-17 16,4-12 68-16,1-36 19 15,3-10-1-15,-4-11 18 16,-15 10-17-16,-8 10 18 0,-10 16-8 16,-8 22 7-1,-7 11-7-15,-2 2 8 0,-3 37 31 16,0 17 29-16,0 5-30 16,0 6-8-16,0-6 4 15,0-12-26-15,-3-16 0 16,-2-13-1-16,5-14 1 15,0-6 27-15,0 0-1 16,0-33-9-16,11-11-17 16,11-15 0-16,4-4 0 15,5 0-9-15,1 7 9 16,-7 18-2-16,3 17 14 16,-9 17-9-16,1 4 35 15,-2 19-14-15,7 25 45 16,-7 3-29-16,2 3-31 0,-1-2 1 15,4-13-10-15,5-14-80 16,26-21-176-16,-4-13-306 16,-7-22-319-16</inkml:trace>
  <inkml:trace contextRef="#ctx0" brushRef="#br0" timeOffset="464">1844 798 2194 0,'0'0'561'0,"0"0"-406"16,0 0-19-16,0 0-18 0,-168 90-26 15,126-31-7 1,9 12-85-16,20 3 6 0,13-1-18 16,0-12-42-16,43-13-69 15,13-25-97-15,6-21-74 16,4-2 40-16,-4-46-100 15,-13-9 149-15,-18-8 167 16,-14 11 38-16,-17 7 202 16,0 12 128-16,0 16 58 15,-3 11-33-15,-6 6-148 16,1 0-75-16,5 9-27 16,0 35-87-16,0 27 4 15,3 23-22-15,0 16 0 16,17 13 1-16,12 5-1 0,7-3 0 15,-1-1 11-15,2-19-10 16,-11-12 10-16,-10-20-11 16,-8-19 0-16,-8-11 19 15,0-13-19-15,-5-9 0 16,-21-13 48-16,-2-8-40 16,-9 0-8-16,1-8 0 15,4-34-30-15,9-20 10 16,23-96-98-16,0 10-150 15,12 1-452-15</inkml:trace>
  <inkml:trace contextRef="#ctx0" brushRef="#br0" timeOffset="751">427 607 2008 0,'0'0'281'0,"0"0"-219"0,0 0 43 15,0 0 55 1,0 0-71-16,0 0-12 0,0 0-71 15,107-23 0-15,-107 80-6 16,-27 38-152-16,-18-13-447 16,-1-16-874-16</inkml:trace>
  <inkml:trace contextRef="#ctx0" brushRef="#br0" timeOffset="879">937 308 1774 0,'0'0'342'0,"0"0"-251"16,232-224-91-16,-138 144-326 0</inkml:trace>
  <inkml:trace contextRef="#ctx0" brushRef="#br0" timeOffset="2146">3622 906 2070 0,'0'0'288'0,"0"0"-184"15,0 0-52-15,0 0 36 16,-82-177 125-16,36 150-58 15,-7 14-62-15,-6 13 15 16,-6 0-83-16,-4 37-24 16,1 25 21-16,6 15-7 0,12 11-6 15,18 6-9 1,21-8 0-16,11-6-10 0,3-13-10 16,37-11-50-1,13-17-5-15,15-19-91 0,11-20 32 16,9-3-17-16,0-50-72 15,-3-23 1-15,-9-26 52 16,-17-36 75-16,-21-41 74 16,-21-36 21-16,-17 17 50 15,0 42 101-15,0 53 54 16,-6 48 71-16,3 7-96 16,-5 10 1-16,2 11-8 15,3 23-47-15,3 4-46 16,-3 39-64-16,3 56-16 15,0 55 31-15,0 42-31 0,20 17 0 16,3-35 7 0,0-45-6-16,-1-49-1 0,4-13-42 15,8-4-57-15,5-10 6 16,13-16-118-16,1-32 37 16,6-10-2-16,-4-51-53 15,-2-18 55-15,-11-9 56 16,-13-1 92-16,-15 13 26 15,-11 22 64-15,-3 19 97 16,0 24 78-16,-14 6-3 16,-5 28-107-16,-1 24-101 15,5 12 18-15,4 10 26 16,11-6-66-16,0-12-6 16,17-11-61-16,22-22-59 15,7-17 11-15,2-6 1 0,6-25-2 16,-6-21 28-16,-8-7 12 15,-7 2 59-15,-10 10 11 16,-14 17 37-16,-6 18 73 16,-3 6 34-16,0 13-66 15,0 28-18-15,0 9-48 16,3 2 11-16,14 0-23 16,6-12-10-16,4-13-33 15,11-19-50-15,4-8 22 16,5-4 54-16,2-40-18 15,0-8-16-15,-7-13 38 16,1-5 13-16,-10 5 1 0,-4 9 57 16,-9 17-26-16,-7 26 72 15,-7 13-52-15,-3 0-19 16,0 37-20-16,2 16 32 16,-5 10 7-16,3 4-52 15,-3-2 0-15,3-11-1 16,-3-14-15-16,0-15-14 15,0-21 2-15,0-4 28 16,0 0 49-16,0-29-30 16,0-17-7-16,0-10 22 15,0-14-25-15,6 3-1 16,17 5-8-16,4 7 0 16,5 15 15-16,-1 12-9 0,-3 19 9 15,-2 9 46-15,0 3-29 16,-2 39 14-16,2 13 0 15,-3 10-35-15,3 6 31 16,3-4-42-16,1-8-33 16,10-11-21-16,25-25-193 15,-6-14-388-15,-1-9-520 0</inkml:trace>
  <inkml:trace contextRef="#ctx0" brushRef="#br0" timeOffset="2625">5929 798 2412 0,'0'0'614'0,"0"0"-488"15,0 0 19-15,-176 4 2 0,113 44-56 16,1 14-2-16,14 14-89 16,14 4 9-16,25-7-20 15,9-8 11-15,9-12-45 16,34-17-34-16,13-19-58 15,3-17 24-15,3-7-64 16,-4-33-23-16,-8-15 106 16,-15-7 49-16,-11-1 45 15,-11 11 69-15,-10 7 67 16,-3 19 100-16,0 9-68 16,0 13-62-16,-3 4 32 15,-4 8-88-15,4 37-37 16,3 27-13-16,0 27 0 0,0 46 17 15,20 41-17-15,12-10 0 16,5-17 13-16,-1-27-5 16,-10-40 5-16,-6 2-11 15,-11-1 7-15,-9-27 15 16,0-13-24-16,-40-17 0 16,-8-19 39-16,-12-11-38 15,-5-6 19-15,0-14-19 16,6-31 0-16,16-20 3 15,17-14-4-15,23-25-65 16,12-36-8-16,64-56-109 16,-1 34-380-16,-16 21-945 0</inkml:trace>
  <inkml:trace contextRef="#ctx0" brushRef="#br0" timeOffset="2848">4237 2149 2521 0,'0'0'790'15,"0"0"-768"-15,0 0-10 0,0 0-24 16,0 0 0-16,0 0-207 15,0 0-694-15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0.2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872 0 1530 0,'0'0'287'0,"0"0"-102"16,0 0 34-16,0 0 85 15,0 0-111-15,0 0-31 16,-65 0-58-16,45 26-86 16,-9 22-3-16,-4 21-15 15,-7 15 6-15,-2 19 17 16,-7 5-23-16,0 3 0 15,-4-5 0-15,2-12 2 16,-3-15 5-16,9-14-7 16,-4-18 1-16,7-16 23 0,-2-14-17 15,1-15-7 1,5-2 0-16,2-24 0 0,2-28 2 16,12-19-2-16,2-20-2 15,14-11-14-15,6 1 8 16,0 6 2-16,13 15 6 15,10 19 0-15,3 22-1 16,0 22 1-16,10 14 0 16,4 3 48-16,14 23-26 15,9 30 37-15,13 15-8 16,3 18-21-16,3 7 31 16,-5 3-46-16,-1-8-14 15,-11-11 16-15,-8-16-8 16,-9-14-18-16,-5-16-9 15,13-31-107-15,-11 0-106 0,-8-13-503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5.8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2907 0,'0'0'483'0,"0"0"-483"16,0 0-199-16,0 0 178 0,0 0-21 15,0 0-921-15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4.2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528 743 1785 0,'0'0'366'0,"0"0"-285"16,0 0-73-16,0 0 150 16,0 0 34-16,0 0-72 0,-187-133-14 15,131 133-77 1,-3 13 38-16,1 27-67 0,2 22 1 16,7 15 39-16,13 10-34 15,13-4-9-15,20 0 3 16,3-9 0-16,9-16-15 15,24-9-28-15,13-21-69 16,2-10 25-16,9-15-54 16,5-3 12-16,3-17-68 15,4-31 49-15,-4-17 43 16,-6-17-11-16,-6-19 65 16,-15-13 51-16,-7-13 28 15,-12-8 73-15,-10-4 45 16,-9 7 25-16,0 15 34 15,0 21-34-15,0 32-34 0,-12 27 57 16,2 26-32-16,1 11-33 16,-2 26-90-16,5 39-33 15,3 53 46-15,3 57-52 16,0 40 1-16,6 10 14 16,17-47-15-16,-7-48 0 15,-2-57 0-15,1-20-15 16,2-1 3-16,3-12-112 15,2-13-56-15,9-27-168 16,-8-27-300-16,-8-13-767 0</inkml:trace>
  <inkml:trace contextRef="#ctx0" brushRef="#br0" timeOffset="223">219 497 2087 0,'0'0'344'0,"0"0"-218"16,0 0-115-16,0 0 83 15,0 0 22-15,0 0-4 16,216 0-22-16,-120 0-65 16,6 0-4-16,-1 13-21 15,4 5-12-15,23-1-100 16,-31-4-230-16,-18-9-408 0</inkml:trace>
  <inkml:trace contextRef="#ctx0" brushRef="#br0" timeOffset="432">1401 799 2054 0,'0'0'353'0,"0"0"-244"15,0 0 34-15,0 197 100 16,0-138-119-16,8-5-72 16,1-10-2-16,1-13-50 15,-1-10-8-15,1-12-28 16,6-9-177-16,-2-15-142 16,0-13-273-16</inkml:trace>
  <inkml:trace contextRef="#ctx0" brushRef="#br0" timeOffset="586">1418 555 2225 0,'0'0'503'16,"0"0"-395"-16,0 0-7 16,0 0-60-16,0 0-41 15,0 0-212-15,0 0-423 0,91-124-546 16</inkml:trace>
  <inkml:trace contextRef="#ctx0" brushRef="#br0" timeOffset="1391">1808 988 1588 0,'0'0'191'16,"0"0"-25"-16,0 0 110 15,0 0 11-15,0 0-141 16,6 165-119-16,-6-151 6 15,0-7-33-15,0-7 0 16,0 0 0-16,0 0-23 16,0-27-42-16,0-11 16 15,0-10-1-15,17-7 32 16,12-4-22-16,7 2 40 0,4 10-11 16,-5 9 11-16,1 17 0 15,0 13 45-15,-4 8 16 16,2 0 73-16,-2 29-61 15,1 9 5-15,0 9-16 16,-7 6-39-16,-6 0-9 16,0 4-14-16,-8-8-38 15,5-4 29-15,-4-14-74 16,4-12-20-16,1-13-24 16,7-6-24-16,0-12 75 15,7-38-2-15,8-21-76 16,5-17-4-16,5-10 33 15,2-8-1-15,1 6 26 16,2 6 53-16,1 5 47 16,-7 9 72-16,-7 11 49 0,-5 4 76 15,-9 9 41-15,-8 8-39 16,-12 14 37-16,-8 3-68 16,0 8 30-16,-14 6-61 15,-15 4-60-15,-4 7 17 16,-7 6-94-16,5 0 8 15,-1 19 18-15,0 24-26 16,7 22 0-16,-2 17-1 16,9 19 1-16,-1 8 1 15,11 6-1-15,-2-1 0 0,8-2-4 16,6-11 4-16,0-13-6 16,0-25-30-16,0-23-19 15,6-19 54-15,14-21-107 16,6 0 38-16,10-26 62 15,10-21-5-15,5-10-1 16,16-2 13-16,1 6 2 16,7 14 2-16,1 13 6 15,-5 24 34-15,-1 2 97 16,-8 19-76-16,-7 34 20 16,-5 7-3-16,-8 11-47 15,-7-3 44-15,-1-6-78 16,-5-13 12-16,-2-9 6 15,-7-21-18-15,-8-9-31 16,-6-10-68-16,-6-21-96 16,-3-21-364-16,-29-5-1389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3.1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384 695 2590 0,'0'0'301'0,"0"0"-283"16,0 0 27-16,0 0 94 16,0 0-18-16,-206-32-31 15,160 67-75-15,4 21 1 16,7 15 28-16,4 8-43 15,15 4 41-15,13-9-42 16,3-13 0-16,16-17-19 16,33-17-10-16,16-17-68 15,11-10-69-15,6-19-84 16,0-24-23-16,-7-14 16 16,-10-5 31-16,-15 9 162 0,-14 13 44 15,-17 15 20 1,-12 19 123-16,-7 6 89 0,0 33 3 15,0 17-65-15,0 15-15 16,0 3-35-16,3-1-64 16,40-5-18-16,16-15-14 15,16-14-3-15,7-19-2 16,0-14-85-16,-10 0 4 16,-17-32 48-16,-18-15 34 15,-18-12 12-15,-16-8 125 16,-3-6 14-16,-29-2 11 15,-27 7-78-15,-12 3-33 16,-11 13-51-16,-6 4-33 0,6 7-115 16,11 9-168-16,11-4-231 15,18 7-86-15,13 8-1022 0</inkml:trace>
  <inkml:trace contextRef="#ctx0" brushRef="#br0" timeOffset="68">384 695 1292 0</inkml:trace>
  <inkml:trace contextRef="#ctx0" brushRef="#br0" timeOffset="173">384 695 1292 0,'175'-187'844'0,"-146"160"-680"0,7-5-8 16,13-5 121-16,3 3-29 0,4 3-118 15,3 6-63-15,0 8-67 16,-7 10-6-16,-2 7-91 16,-12 0-142-16,-2 15-102 0,4 17-204 15,-11-6-125-15,-7-9-589 16</inkml:trace>
  <inkml:trace contextRef="#ctx0" brushRef="#br0" timeOffset="252">1233 399 1237 0,'0'0'620'16,"0"0"-135"-16,0 0-187 16,0 0-68-16,170-240-213 15,-107 157-17-15,-15 7-583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2.0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593 774 1652 0,'0'0'547'16,"0"0"-504"-16,0 0-30 15,0 0 141-15,0 0 96 16,0 0-77-16,0 0-89 15,-156-31-42-15,89 31 22 16,-8 17-43-16,-1 26 19 16,2 11 14-16,12 8-18 0,16 3 39 15,16-6-75-15,24-6 1 16,6-8-8-16,6-8 4 16,30-8-32-16,16-11-41 15,7-8-21-15,6-10 26 16,8 0-42-16,-1-32-14 15,-4-13-3-15,-6-14 4 16,-9-18 50-16,-7-14 52 16,-13-15 24-16,-10-15 2 15,-11-6 51-15,-7-1 57 16,-2 5 76-16,-3 9-39 16,0 20-13-16,0 23-31 15,0 24-13-15,0 25 66 16,0 22-66-16,0 19-78 0,0 69 10 15,6 54-11-15,3 5-11 16,2 1 0-16,-2-18 1 16,1-31 17-16,7 7-18 15,-2 4-29-15,5-18 29 16,0-29-114-16,-7-27-107 16,-3-18-437-16,-10-18-483 0</inkml:trace>
  <inkml:trace contextRef="#ctx0" brushRef="#br0" timeOffset="183">99 374 2706 0,'0'0'291'0,"0"0"-264"15,0 0-26-15,0 0-1 16,210-27 64-16,-96 10-64 15,50 13-55-15,-24 4-291 16,-25 0-459-16</inkml:trace>
  <inkml:trace contextRef="#ctx0" brushRef="#br0" timeOffset="480">1460 721 2179 0,'0'0'463'0,"0"0"-404"16,0 0 44-16,0 0 128 16,0 0-52-16,-187-100-106 15,136 100-72-15,-6 31 51 16,6 27-51-16,8 23 29 15,13 15-3-15,24 11-10 16,6-5 35-16,26-11-52 16,30-17 0-16,15-24-18 15,19-30-24-15,53-26-121 16,-19-31-312-16,-19-16-680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0.7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464 302 1935 0,'0'0'298'16,"0"0"-206"-16,0 0-48 15,0 0 97-15,0 0 68 16,-183-37-148-16,120 41-51 16,1 24 43-16,7 7-38 15,10 3 26-15,15 8-38 16,17 2 8-16,13 8-2 0,0 0-9 15,38 0 0 1,15-4-8-16,7-1 8 0,2-3-18 16,0-8-17-16,-13-1 33 15,-7-7-17-15,-19 4 19 16,-12-7 0-16,-11 4 13 16,-11-2 16-16,-31 2 29 15,-15-7-9-15,-8-4-20 16,-6-12 47-16,5-10-76 15,10 0-29-15,27-21-44 16,13-19-223-16,16-7-464 0</inkml:trace>
  <inkml:trace contextRef="#ctx0" brushRef="#br0" timeOffset="366">694 747 2220 0,'0'0'255'16,"0"0"-255"-16,0 0 0 15,0 0 0-15,0 0 9 16,212 0 38-16,-149-9-46 16,-1-3-1-16,0 0 0 15,-10-5 0-15,-10 0-12 16,-17-4-6-16,-19-3 18 15,-6 0 62-15,-11 1 32 0,-31 2 23 16,-13 7 33 0,-7 7-61-16,-8 7 17 0,4 4-88 15,9 28 13-15,7 18 59 16,18 11-49-16,15 11-6 16,17 5-24-16,0-1-4 15,36-6 23-15,16-13-30 16,13-14-25-16,14-19-9 15,52-24-107-15,-23-32-129 16,-13-13-510-16</inkml:trace>
  <inkml:trace contextRef="#ctx0" brushRef="#br0" timeOffset="625">779 276 2268 0,'0'0'347'16,"0"0"-271"-16,0 0-3 16,51-168 54-16,3 124-43 15,8 8-5-15,6 16-49 16,5 15 9-16,-5 5 13 16,-5 25 1-16,-4 15 31 15,-7 6-74-15,1-11-9 16,-2-9 19-16,3-14-20 15,0-12-73-15,16-32-80 16,-12-19-389-16,-16 4-569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8.8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3246 0,'0'0'514'0,"0"0"-468"16,0 0-45-16,0 0-1 15,0 0 0-15,0 0-165 16,0 0-699-16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0:30.1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0 964 1728 0,'0'0'247'16,"0"0"-145"-16,0 0-57 15,0 0 68-15,0 0 44 0,0 0-25 16,213-88-57 0,-137 23-65-16,12-13-10 0,5-5 0 15,-2-12-62-15,-12 3-42 16,-20 2-28-16,-24 4 5 15,-24 15 115-15,-11 19 12 16,-8 12 94-16,-27 16 44 16,-11 23 22-16,-7 1-17 15,2 29-8-15,-2 25-28 16,4 24-29-16,12 10-33 16,12 10-8-16,11 7-2 15,14 4-35-15,0 4 0 16,0-14 0-16,3-4-40 15,11-18-24-15,-1-21-28 16,-4-20 0-16,5-19 35 0,-5-17 8 16,2 0 25-16,-2-22 18 15,5-15 6-15,1-10 0 16,8-7 0-16,7-2 1 16,9-2 5-16,7-1-6 15,6 6-9-15,4 11 8 16,0 13 2-16,-4 20-1 15,-7 9 0-15,-5 21 1 16,-10 32 57-16,-7 9-33 16,-14 12-17-16,-1-10 8 15,-2 1-15-15,0-16 4 16,4-10-5-16,6-22-50 16,3-12-43-16,9-5-89 0,1-34 16 15,4-21-9-15,2-7 26 16,-5-6 75-16,-7 10 74 15,-11 10 12-15,-4 23 133 16,-8 12 78-16,0 13 40 16,0 6-89-16,0 32-83 15,-14 17-13-15,8 10-32 16,6 0-20-16,0 0-8 16,17-12-18-16,18-14-84 15,7-19 6-15,1-14-56 16,-7-6-67-16,-7-26 48 15,-15-27 82-15,-14-9 69 0,0 0 2 16,-26-3 23 0,-17 7 74-16,-10 10 44 0,2 16 16 15,5 11-18-15,10 15-33 16,16 6-8-16,17 0-98 16,3 0 0-16,16 15-6 15,30 4-52-15,9-7-23 16,15 4-20-16,1 2-2 15,2 3 34-15,-5 5-26 16,-9 12 13-16,-10 6 73 16,-13 9-4-16,-13 6 13 15,-6-1 1-15,-8-4 12 16,-3-15 27-16,-3-13-33 0,2-10 11 16,-5-16 24-1,3 0 9-15,0-34-7 0,3-13-17 16,8-11 7-16,5-7 25 15,4 0-27-15,9 0-2 16,7 9 60-16,1 6-9 16,2 12-19-16,1 14-15 15,-1 15-17-15,-2 9 33 16,-4 3-27-16,-7 33-12 16,-6 14 25-16,-3 9-33 15,-4 2 1-15,4-5-16 16,0-9-1-16,-3-12 0 15,2-17-58-15,-3-18-175 16,-3 0-282-16,-10-6-403 0</inkml:trace>
  <inkml:trace contextRef="#ctx0" brushRef="#br0" timeOffset="242">1454 373 1881 0,'0'0'509'16,"0"0"-437"-16,0 0-11 16,0 0 124-16,0 0 4 0,0 0-61 15,177-25-76-15,-174 67-21 16,-3 16-31-16,-45 45-74 15,-11-11-413-15,10-14-839 0</inkml:trace>
  <inkml:trace contextRef="#ctx0" brushRef="#br0" timeOffset="1329">2856 0 1839 0,'0'0'525'0,"0"0"-411"16,0 0-39-16,0 0 45 15,0 0 126-15,82 207-60 16,-3-74-84-16,18 38-30 16,21 39-5-16,-16-14-27 15,-31-46 34-15,-34-38-35 16,-31-41-29-16,-6 10 13 16,-3 2-23-16,-66 18-44 15,4-24-221-15,-3-30-781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3:36.5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320 484 1691 0,'0'0'395'0,"0"0"-249"0,0 0 60 16,0 0 64-16,0 0-92 15,0 0-105-15,-23 181 5 16,23-18-17-16,0 46 8 15,0 13-54-15,0-37 3 16,0-49-6-16,3-54-1 16,11-13-2-16,6-11-9 15,6-5-18-15,16-17 4 16,10-30-122-16,46-54-82 16,-13-26-305-16,-9-14-667 0</inkml:trace>
  <inkml:trace contextRef="#ctx0" brushRef="#br0" timeOffset="464">0 1194 588 0,'0'0'1538'0,"0"0"-1312"16,0 0-135-16,0 0-42 15,0 0 104-15,0 0-76 16,0 0-69-16,232-41 32 0,-135 35-40 16,5 0 0-1,-3 6 5-15,-1 0-5 0,-10 0 0 16,-6 0 0-16,-16 17 1 16,-18 9 6-16,-11 13-7 15,-17 2 0-15,-8 12 39 16,-12 3-33-16,0 0 0 15,0-1 3-15,-6-3 1 16,-8-14 49-16,8-11-59 16,0-14 0-16,6-6 27 15,0-7 1-15,0-11 26 16,0-31-30-16,0-17-17 16,0-9 11-16,12-9-18 15,8 4 0-15,4 5 30 16,2 6-24-16,3 9 21 0,4 15-16 15,-1 8-5-15,4 15 1 16,-2 13-7-16,4 2-109 16,24 6-112-16,-6 15-384 15,-10-4-218-15</inkml:trace>
  <inkml:trace contextRef="#ctx0" brushRef="#br0" timeOffset="1350">1656 1249 1971 0,'0'0'589'0,"0"0"-544"15,0 0 70-15,0 0 110 16,-44 168-126-16,41-103-24 0,3 0-75 16,0-1 0-16,8-5-15 15,24-8 9-15,7-14-12 16,15-15-82-16,3-22-44 15,13 0 49-15,-2-39-80 16,1-26-3-16,-7-8 67 16,-9-7 64-16,-18 7 47 15,-12 14 7-15,-15 18 180 16,-8 18 121-16,0 20-65 16,-8 3-78-16,-15 9-86 15,3 28-37-15,8 10 11 16,2 10-24-16,10-3-29 0,0-6 0 15,19-6 0-15,18-13-88 16,8-8 8-16,12-19-7 16,2-2-19-16,3-14-39 15,-4-31-1-15,-2-10 49 16,-7-4-7-16,-7 0 67 16,-9 8 37-16,-13 14 0 15,-11 20 39-15,-9 11 126 16,0 6-22-16,-9 17-44 15,-14 24-63-15,1 15 33 16,5 12 5-16,11 3-47 16,6-4-7-16,3-8-19 15,36-13 8-15,16-12-18 16,7-20-28-16,7-14-59 0,1-3 0 16,-5-38 41-16,-9-17 33 15,-13-13 2-15,-15-9 20 16,-21 0 32-16,-7 6-20 15,-17 8 74-15,-32 14 24 16,-7 20-7-16,-5 12-31 16,5 14-51-16,14 6-21 15,19 0 3-15,15 0-3 16,8 12-30-16,24 5-28 16,28 1-57-16,13-7-11 15,11-7 15-15,9-4-51 16,3 0 18-16,-2 0-18 15,-4-17 94-15,-11-5 31 0,-15 8 34 16,-19-1 3 0,-18 9 117-16,-16 6 105 0,-3 0 68 15,-10 0-63-15,-25 6-127 16,-12 15-26-16,-5 11-13 16,-4 6 23-16,10 6-53 15,10 1-22-15,16 2 14 16,17-3-23-16,3-5 0 15,8-4-6-15,21-9-44 16,13-7 16-16,1-10-47 16,2-9-43-16,-2 0-24 15,-10-34-115-15,-13-4-371 16,-20-3-474-16</inkml:trace>
  <inkml:trace contextRef="#ctx0" brushRef="#br0" timeOffset="1572">2651 855 1101 0,'0'0'1189'0,"0"0"-926"16,0 0-116-16,0 0 52 16,0 0-99-16,0 0-45 15,0 0 41-15,193 11-70 16,-144 18 2-16,-10 9-28 0,-19 10-57 15,-17 6-18 1,-15 16-231-16,-31-11-343 0,-10-16-151 0</inkml:trace>
  <inkml:trace contextRef="#ctx0" brushRef="#br0" timeOffset="1766">1983 952 2023 0,'0'0'349'0,"0"0"-227"16,0 0 37-16,0 0 61 15,0 0-119-15,207 33-62 16,-171-5-7-16,-13 11-32 16,-14-1-99-16,-9 8-67 0,0-6-340 15,-17-15-265-15</inkml:trace>
  <inkml:trace contextRef="#ctx0" brushRef="#br0" timeOffset="1924">2439 436 2311 0,'0'0'481'0,"0"0"-431"15,147-174 38-15,-62 103-25 16,9 7-63-16,41 5-126 15,-24 18-438-15,-12 14-970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34.4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1027 0 1901 0,'0'0'494'15,"0"0"-423"-15,0 0 26 16,0 0 185-16,0 0-89 0,0 0-101 16,-56 74-55-16,24-16-36 15,-7 18 12-15,-11 22 0 16,-2 13-1-16,-7 6 32 16,-3-3-44-16,-4-3 12 15,-2-7 12-15,3-12-16 16,-1-18 17-16,10-18-6 15,3-19-5-15,7-19 38 16,4-12-50-16,-1-6 5 16,4-18-7-16,-1-29 11 15,8-14-25-15,4-19 4 16,11-6 5-16,6 4-11 16,8 8 9-16,3 15 7 0,0 23 0 15,3 19-17-15,25 11 16 16,10 6-8-16,18 3 9 15,15 30 57-15,16 17-39 16,1 9 10-16,6 8 2 16,-6 7-29-16,-6-6 40 15,-6-4-36-15,-14-8-4 16,-10-5-2-16,-5-10 1 16,-9-11-50-16,-5-10-62 15,10-20-183-15,-7-3-426 16,-7-23-1003-16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34.8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538 674 1820 0,'0'0'575'15,"0"0"-517"-15,0 0-22 16,0 0 17-16,0 0 208 0,-167-118-89 16,108 109-108-1,-4 9 62-15,4 0-47 0,1 39-25 16,8 20 34-16,11 15-58 15,13 10 5-15,14 2-2 16,12-7-20-16,9-11 25 16,36-16-38-16,21-21-34 15,13-19 33-15,12-12-72 16,5-9-37-16,17-50-217 16,-20 4-512-16,-25 5-1153 0</inkml:trace>
  <inkml:trace contextRef="#ctx0" brushRef="#br0" timeOffset="668">1039 674 2524 0,'0'0'596'0,"0"0"-546"15,0 0-14-15,0 0 160 16,0 0-85-16,-184 11-38 15,148 29-55-15,7 13-10 16,6 8 5-16,13 4-13 16,10-1-25-16,0-7 17 15,30-10-62-15,15-17-22 16,7-19-59-16,7-11-106 16,1-6-47-16,-4-35-85 15,-14-5 141-15,-10-6 185 16,-12 12 63-16,-13 7 26 15,-7 20 183-15,0 13 76 0,0 0 37 16,0 13-156-16,-4 23-72 16,1 8-14-16,3 4-43 15,0-8-21-15,3-9-16 16,17-14-51-16,7-17 9 16,-1 0-51-16,-3-15 19 15,2-26-3-15,-2-12 1 16,-6-6 40-16,0 5 29 15,-5 10 7-15,-2 19-3 16,-4 12 18-16,5 13-15 16,-5 13 95-16,0 27-42 15,-3 8-25-15,5 2-26 16,-5-9 10-16,0-9-24 0,0-14-41 16,-3-15-12-16,0-3 21 15,0-6 14-15,0-26 15 16,0-14-8-16,0-3 17 15,0-4-12-15,20 2 16 16,6 14-6-16,7 9 7 16,3 17 2-16,-1 11 23 15,-1 9 58-15,-5 35 36 16,-2 13-7-16,-4 10-74 16,0 1-10-16,2-6 11 15,9-6-38-15,4-15-23 16,9-14-65-16,38-27-165 0,-11 0-219 15,2-27-331-15</inkml:trace>
  <inkml:trace contextRef="#ctx0" brushRef="#br0" timeOffset="1142">2515 616 2205 0,'0'0'743'0,"0"0"-549"15,0 0-101-15,-187 52 61 16,128 1 41-16,7 10-94 16,16 4-25-16,16 4-76 15,20-9 9-15,0-10-18 0,43-13-45 16,19-18-57-16,11-21-10 16,1 0-74-16,-1-33-112 15,-15-14-36-15,-8-7 108 16,-15 0 205-16,-15 1 30 15,-10 9 112-15,-10 11 92 16,0 11 48-16,0 16 28 16,0 6-86-16,-3 22-75 15,-7 34-5-15,4 24-59 16,6 20 7-16,0 14-31 16,0 36-31-16,19 33 35 15,4-12-35-15,3-21 0 16,-3-26 3-16,-3-42 6 0,-7 0-9 15,-10-4 0 1,-3-20 8-16,-19-19 7 0,-24-17-15 16,-3-20 0-16,-2-2 30 15,-2-27-30-15,4-28-1 16,10-22-18-16,13-28-56 16,17-42-51-16,6-64-183 15,0 23-652-15,0 19-1285 0</inkml:trace>
  <inkml:trace contextRef="#ctx0" brushRef="#br0" timeOffset="1324">872 0 3148 0,'0'0'310'0,"0"0"-310"15,0 0-12-15,190 100 1 16,-46-47 11-16,-19-11-299 16,-15-4-1190-16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37.6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0 874 1891 0,'0'0'339'0,"0"0"-238"16,0 0-42-16,0 0 109 15,0 0-33-15,23-160-108 16,9 131-12-16,4 13 26 16,1 16-19-16,-1 0 36 15,-1 39 0-15,-1 23 13 16,-9 18-10-16,-8 10-58 15,-8 5 4-15,-6-12-7 16,-3-12 6-16,0-21 3 16,0-17-9-16,0-23 1 15,0-10 39-15,0-2-40 16,0-39 0-16,0-21-1 16,0-17-1-16,0-14 1 0,11-3 1 15,18 0 0-15,7 14 3 16,4 20-3-16,5 25 0 15,1 25 6-15,4 12-6 16,-1 38 42-16,-4 24-9 16,1 21-15-16,-7 8 21 15,1 6-39-15,-1-2 0 16,-2-13 0-16,-5-14-27 16,-2-18 25-16,-1-24-32 15,-3-20-53-15,4-6 36 16,5-38-10-16,4-29 11 15,7-19-17-15,7-18-8 16,3-8 52-16,5-6-19 16,6 0 31-16,-2 4-1 15,-10 7 21-15,-5 17-9 0,-18 10 29 16,-15 21-16-16,-11 14 96 16,-6 13-22-16,0 12-20 15,-6 5 53-15,-14 9-54 16,-6 6 16-16,3 0-9 15,-4 8-40-15,1 31 12 16,3 23-45-16,3 21 0 16,4 20-1-16,1 14 10 15,4 13-9-15,2 4 0 16,1-6-9-16,5-6 8 16,0-16-46-16,3-25-28 15,0-21 56-15,0-25-38 16,6-29-12-16,14-6 1 0,7-30 41 15,5-28 20-15,8-13-17 16,2-10 2-16,4 5 11 16,4 10 11-16,-8 12 0 15,-4 21 12-15,-4 22 14 16,-11 11 54-16,-1 26 8 16,-5 37-13-16,0 15-8 15,0 12-38-15,1-5-11 16,6-12-18-16,8-17-3 15,1-21 1-15,7-22-108 16,-2-13 21-16,1-17 44 16,-2-35-60-16,-8-6 25 0,-2-10 38 15,-7 3 42-15,-11 9 0 16,-3 11 27-16,-6 20 25 16,0 19 102-16,0 6-22 15,-12 29-72-15,-5 21-29 16,6 12-16-16,8 3 23 15,3-9-38-15,14-12-14 16,35-17-17-16,20-19-41 16,16-8 42-16,4-23-1 15,-7-21 25-15,-17-12-9 16,-26-3 15-16,-30 2 0 16,-9 8 76-16,-31 8-4 15,-36 11-32-15,-11 10-19 0,-14 7-21 16,-13-10-22-16,20 5-263 15,23-6-692-15</inkml:trace>
  <inkml:trace contextRef="#ctx0" brushRef="#br0" timeOffset="208">2544 37 2749 0,'0'0'333'0,"0"0"-223"16,0 0-34-16,0 0 47 15,173-30-30-15,-167 73-93 16,-6 14-27-16,-29 37-66 0,-16-14-503 16,-5-15-1961-16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38.97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541 63 2063 0,'0'0'515'15,"0"0"-418"-15,0 0-72 16,0 0 173-16,0 0-21 16,0 167-99-16,0-61-35 15,0 21-19-15,-3 6-6 16,-3 2 47-16,3-2-65 16,3-13 9-16,0-10-2 15,0-22-7-15,0-19-1 16,3-26-18-16,19-25-44 0,7-18 48 15,11-9-15-15,8-47-17 16,15-21 22-16,7-24-14 16,12-16-25-1,6-13-13-15,6-2-17 0,1 4 52 16,0 10-1-16,-13 16 36 16,-14 17 7-16,-18 17 7 15,-21 12 20-15,-15 16 0 16,-14 6 19-16,0 7 78 15,-8 7-37-15,-21 8-18 16,-7 12 34-16,-7 0-35 16,-8 21-12-16,-3 32-23 0,0 21-31 15,4 15 35 1,7 13-37-16,8 12-1 0,8 12-1 16,12 3 2-16,7 0 0 15,8-5 0 1,0-9-11-16,0-12 9 0,0-14-49 15,11-18 18-15,1-15 19 16,1-22 0-16,4-16-41 16,3-15 26-16,3-3 25 15,9-33-17-15,10-19 21 16,8-16-42-16,13-3 15 16,5 4-5-16,0 10 25 15,1 15-7-15,-10 25 14 16,-9 17 57-16,-15 0-10 15,-15 45 1-15,-10 14 19 0,-7 6-28 16,0 0 15-16,0-9-30 16,8-16-23-16,1-15-2 15,8-23 0-15,10-2-49 16,-1-24 12-16,8-28-42 16,-6-13-13-16,0-6 35 15,-8 0 29-15,-7 10 14 16,-7 16 12-16,-6 25 3 15,-3 20 89-15,0 2 20 16,0 53-10-16,-9 18-44 16,-7 11-26-16,2 5 40 15,8-13-50-15,6-11-5 16,0-20-14-16,6-19-41 16,17-17 20-16,4-9-113 15,2-46-208-15,-3-11-246 0,-10-5-723 16</inkml:trace>
  <inkml:trace contextRef="#ctx0" brushRef="#br0" timeOffset="116">2022 641 1101 0,'0'0'1465'16,"0"0"-1248"-16,0 0-217 16,0 0-171-16,-93-169-90 15,84 124-561-15</inkml:trace>
  <inkml:trace contextRef="#ctx0" brushRef="#br0" timeOffset="247">2119 180 2374 0,'0'0'371'0,"0"0"-186"0,0 0-172 16,203 59-7-16,-109-41-12 15,-18-7-231-15,-13 1-732 0</inkml:trace>
  <inkml:trace contextRef="#ctx0" brushRef="#br0" timeOffset="473">0 773 3134 0,'0'0'266'16,"0"0"-266"-16,0 0-80 15,0 0 80-15,325-54-30 16,-171 28-141-16,-16 6-1544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41.3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 1011 2542 0,'0'0'259'16,"0"0"-259"-16,0 0 0 15,0 195 136-15,0-63 66 0,-3 42-109 16,-5 40-24 0,2 10-53-16,3-38-4 0,0-47 55 15,3-57-65-15,0-17 5 16,0-6-4-16,0-7 5 15,3-7-16-15,3-28 5 16,2-17-16-16,-2-8 10 16,0-46 9-16,-3-24 0 15,4-48-12-15,-7-50 3 16,0-58-9-16,0-26 18 16,-13 10 0-16,-1 49 9 15,11 71-9-15,3 42-1 16,0 36 1-16,17 7 6 15,12 12 22-15,10 16-27 0,11 17-1 16,8 15 40-16,-2 40-26 16,-3 19 19-16,-15 17-6 15,-18 10-20-15,-20 1 22 16,0-1-29-16,-32-10-33 16,-13-17 15-16,-6-19-74 15,0-38-135-15,8-17-492 16,13 0-867-16</inkml:trace>
  <inkml:trace contextRef="#ctx0" brushRef="#br0" timeOffset="654">527 1063 2087 0,'0'0'279'16,"0"0"-255"-16,0 0-4 15,238-147 50-15,-153 85 18 16,4-11-67-16,0-4 4 16,-7-9 15-16,-20 2-10 15,-24 3 42-15,-21 8-51 16,-17 17 70-16,0 12 19 16,-32 24 7-16,-18 17 43 15,-5 3-51-15,-7 46-56 16,0 29 16-16,6 20-48 15,13 22 6-15,14 6-21 0,10 7 4 16,8-4 2 0,11-10-12-16,0-14-33 0,0-18 12 15,0-23-46-15,3-23-4 16,14-20-3-16,2-18-33 16,4-6 68-16,11-34-13 15,5-21-3-15,7-4 26 16,5 0-22-16,2 10 35 15,2 16 15-15,-2 25 1 16,-7 14 77-16,-1 35 92 16,-5 32-64-16,-4 20 16 15,-4 7-73-15,5-2-17 16,2-10-26-16,10-20 2 16,4-27-14-16,2-20 5 0,1-15-68 15,-8-24 37-15,-5-29-57 16,-7-15 21-16,-13-8 48 15,-6-6 21-15,-7 0-3 16,-10 19 9-16,0 13-1 16,0 25 101-16,0 25-10 15,-16 4-12-15,-1 46-36 16,3 17-15-16,8 13 70 16,3 0-86-16,3-3-10 15,0-16-13-15,9-11 6 16,11-17-61-16,0-18-61 15,6-15-173-15,-2-21-449 16,-1-17-1215-16</inkml:trace>
  <inkml:trace contextRef="#ctx0" brushRef="#br0" timeOffset="798">1850 778 2866 0,'0'0'517'16,"0"0"-461"-16,0 0-56 15,0 0 12-15,0 0-12 16,0 0-269-16,0 0-381 16,-26-165-280-16</inkml:trace>
  <inkml:trace contextRef="#ctx0" brushRef="#br0" timeOffset="917">2272 477 2640 0,'0'0'508'15,"0"0"-366"-15,216-168-142 0,-89 49-58 16,-19 20-275-16,-18 8-1816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40.6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479 577 1674 0,'0'0'257'15,"0"0"-170"-15,0 0-42 16,0 0 112-16,-95-162 76 16,53 130-17-16,-8 10-109 15,1 15 8-15,1 7 6 16,-3 20-40-16,6 38-2 16,2 23-67-16,14 16-12 15,10 6 39-15,16 2-39 16,3-13 0-16,19-12 0 0,30-22-22 15,13-16 2-15,13-23-47 16,20-19-26-16,13-19-31 16,11-40-85-16,5-23-44 15,4-20 43-15,-1-11 20 16,-13-14 167-16,-12-2 23 16,-23 1 102-16,-27 16 30 15,-22 15 88-15,-24 28-120 16,-6 21 50-16,-9 24 53 15,-34 22-35-15,-10 2-71 16,-6 46-38-16,-6 31 17 16,-1 22-55-16,7 27 6 0,8 8-5 15,11 4-22 1,10-2 12-16,15-12-12 0,12-12-19 16,3-18 13-16,0-20-69 15,3-27-4-15,19-24-10 16,4-23 4-16,11-2 63 15,5-46-46-15,7-17 22 16,7-13 46-16,6-5-15 16,-4 6 2-16,-2 20 12 15,-7 20 1-15,-10 30 22 16,-8 7 46-16,-9 48 5 16,-10 23 14-16,-1 13-59 15,-2 6-7-15,8-8-1 16,9-11-20-16,10-24 0 15,13-27-6-15,4-20-72 0,3-14 59 16,2-39-42-16,-5-12-85 16,-4-3 85-16,-10 4 61 15,-13 14 6-15,-9 14 36 16,-11 18 43-16,-2 18 42 16,-4 0-16-16,0 21-21 15,0 21-33-15,0 5-39 16,0 2 21-16,0-7-39 15,0-10-108-15,15-10-93 16,25-22-365-16,-7 0-95 16,-1-25-259-16</inkml:trace>
  <inkml:trace contextRef="#ctx0" brushRef="#br0" timeOffset="138">1965 524 2412 0,'0'0'539'15,"0"0"-454"-15,0 0-63 16,0 0-5-16,0 0-17 16,0 0-287-16,0 0-599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43.7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392 5 1781 0,'0'0'492'16,"0"0"-442"-16,0 0-35 0,0 0 117 16,-29 172-1-16,12-69-31 15,0 18-84-15,2 8-8 16,-5 0 25-16,1 1-32 16,-1-11 14-16,3-14-15 15,5-16 15-15,4-21-12 16,5-21-3-16,3-17-22 15,0-22 11-15,11-8-62 16,21 0 33-16,13-38 20 16,18-18 19-16,13-15-14 15,12-18-7-15,7-8-1 16,3-11 22-16,3-4-36 16,-2 1-24-16,-14 0 30 15,-17 17 31-15,-19 12-9 16,-19 14 15-16,-20 19-6 0,-10 7 56 15,0 10 21-15,-26 7 7 16,-11 8-8-16,-5 11 4 16,-1 6 47-16,-2 0-79 15,2 9-3-15,1 30 12 16,-1 19-42-16,4 24 6 16,-4 42-20-16,1 42 0 15,5-11 20-15,8-7-21 16,3-24-19-16,13-32 18 15,4-1-15-15,4-9 15 16,5-26-26-16,0-23-31 16,30-25-5-16,7-8-20 15,8-12 47-15,4-28 25 0,0-14 4 16,4-2 6-16,-2-3 1 16,0 12 0-16,-3 8 16 15,-5 13-14-15,-7 20 13 16,-4 6 41-16,-2 15 18 15,-4 32 12-15,-6 9-54 16,0 12-23-16,-4-4 34 16,-3-6-41-16,3-12-2 15,4-16 0-15,3-19-37 16,6-11-8-16,4-9-64 16,0-35 7-16,2-11 53 15,-4-10-21-15,-8 4 46 0,-7 12 23 16,-10 19 1-1,-3 17 88-15,-3 13 69 0,0 0-63 16,0 32-1-16,0 11-73 16,-6 10 4-16,3 4-8 15,3-11-10-15,0-4-12 16,0-15-33-16,23-27-140 16,3 0-144-16,-6-4-400 0</inkml:trace>
  <inkml:trace contextRef="#ctx0" brushRef="#br0" timeOffset="138">1527 808 2065 0,'0'0'707'16,"0"0"-556"-16,0 0-126 0,0 0-8 16,0 0-17-16,-65-187-358 15,65 128-394-15</inkml:trace>
  <inkml:trace contextRef="#ctx0" brushRef="#br0" timeOffset="263">1856 268 2074 0,'0'0'333'16,"0"0"-214"-16,0 0-58 16,0 0-37-16,215-180-24 15,-159 133-252-15,-7 6-870 0</inkml:trace>
  <inkml:trace contextRef="#ctx0" brushRef="#br0" timeOffset="475">0 659 2638 0,'0'0'221'16,"0"0"-221"-16,0 0-37 15,272-26 4-15,-116 8-1 16,-3 10-624-16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44.6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0 652 1818 0,'0'0'896'0,"0"0"-849"16,0 0-27-16,0 0-11 16,39 162 81-16,-28-101-18 15,-5 8-71-15,0-2 0 16,-3-5-1-16,-3-6 1 15,0-14-3-15,0-19-16 16,0-17 8-16,0-6-5 16,0-15 9-16,0-29-28 15,14-17 11-15,9-17 20 16,10-1-10-16,10 2 13 16,5 15-9-16,1 15 1 0,-2 21 16 15,-5 26 8-15,-7 0 77 16,-4 43-45-16,-9 17 19 15,-2 10-58-15,-3 0 1 16,-2-6-10-16,5-15-61 16,25-25-179-16,-2-14-375 15,-1-10-744-15</inkml:trace>
  <inkml:trace contextRef="#ctx0" brushRef="#br0" timeOffset="1029">1178 663 320 0,'0'0'2144'0,"0"0"-1669"15,0 0-360-15,0 0-7 16,-218 82 55-16,152-4-64 16,10 13-65-16,17 4 5 15,24-7-39-15,15-19-2 16,15-14-16-16,38-32-123 15,9-23-76-15,10-6-238 16,-7-44 97-16,-6-12 94 16,-16-3 186-16,-13 0 78 15,-18 13 122-15,-12 7 58 16,0 18 106-16,0 17 36 16,-17 10-86-16,-2 4-51 15,7 38-118-15,4 20-33 0,8 17 20 16,0 13-54-16,8 11 9 15,17 12-9-15,12 8 1 16,5 11 2-16,4 1-3 16,-1-5 0-16,-5-13 1 15,-14-17 1-15,-19-16-2 16,-7-23 0-16,-13-14 0 16,-27-14 9-16,-5-12-9 15,-4-19 0-15,-1-2-18 16,1-21 18-16,10-36-9 15,5-25-24-15,19-45-30 16,15-43 51-16,23-36-68 16,42-6-19-16,14 35 39 0,-1 41-79 15,-13 45 1-15,11 0-27 16,20-14-26-16,11-14 42 16,10-7 18-16,-15 8 131 15,-20 13 0-15,-26 17 46 16,-30 12 27-16,-20 14 20 15,-6 10-4-15,-16 10 73 16,-22 4-8-16,-9 15-6 16,-5 7 7-16,-4 16-50 15,-4 0-18-15,9 41-17 16,5 24-41-16,10 23 40 16,13 23-61-16,9 11-7 15,8 12 17-15,6 1-18 0,0 0-1 16,0-5-7-1,3-17 8-15,11-22-10 0,6-26-11 16,3-24-24-16,5-30 7 16,3-11-35-16,4-20 33 15,7-36 10-15,1-18-9 16,7-15 9-16,-2 3-42 16,1 11 29-16,-2 16 32 15,-7 27 11-15,-5 28 0 16,-10 8 28-16,-8 48 8 15,0 24 53-15,-1 18-58 16,10 5-4-16,17-11-9 0,13-17-18 16,9-27-27-1,4-30-54-15,-1-14-3 0,-9-23-66 16,-6-30-78-16,-18-12 40 16,-7-3 111-16,-16 3 77 15,-5 11 31-15,-7 8 57 16,0 21 89-16,0 14 104 15,0 11-106-15,-7 19-74 16,1 21-31-16,6 14-25 16,0-1 4-16,0-6-49 15,6-6-57-15,11-14-59 16,2-23-212-16,-5-4-359 16,-8 0-1180-16</inkml:trace>
  <inkml:trace contextRef="#ctx0" brushRef="#br0" timeOffset="1183">2649 395 2622 0,'0'0'312'16,"0"0"-312"-16,0 0-68 16,0 0 26-16,0 0 24 15,0 0-331-15,0 0-534 0</inkml:trace>
  <inkml:trace contextRef="#ctx0" brushRef="#br0" timeOffset="2023">2993 1011 1892 0,'0'0'484'0,"0"0"-484"16,0 0-108-16,0 0 108 15,0 0 174-15,219-41-100 16,-140 13-7-16,0-3-12 16,-2 1-36-16,-14 4 3 15,-18 2-21-15,-17 1 3 16,-25 2-4-16,-3 4 0 16,-11-1 21-16,-24 9-21 15,-12 9 73-15,-5 0 70 16,-1 2-59-16,2 29 6 15,8 7-6-15,7 10-47 16,16 4 1-16,14 1-38 0,6-2-1 16,6-4-7-16,30-11-32 15,13-11-32-15,7-13-43 16,9-12-80-16,11 0 68 16,2-30 2-16,1-13 91 15,-6-13 4-15,-8 0-50 16,-17-1 67-16,-14 13 13 15,-11 15 21-15,-17 16 92 16,-6 13 62-16,0 9-13 16,0 34-85-16,-6 6-65 15,-5 3 20-15,2 3-32 16,6-8 0-16,-2-11-9 0,5-11-6 16,0-13 4-16,0-12-46 15,0 0-13-15,0-24 42 16,0-17-35-16,17-6 23 15,0-3 39-15,6-1-10 16,-1 10 10-16,1 15 2 16,-3 14 4-16,0 12 120 15,-4 9 17-15,-7 32-54 16,-1 12 1-16,-8 9-74 16,0-3 1-16,0-3-16 15,0-11 6-15,3-16 2 16,0-15-8-16,0-14 0 15,0 0-14-15,5-17 1 0,1-26-23 16,11-11 18-16,2-8 18 16,4 0-2-16,8 6 2 15,-1 11 0-15,2 13 41 16,4 18 4-16,-5 14 28 16,-2 0 5-16,-2 26-14 15,-4 18 26-15,3 10-61 16,4 4-14-16,4 1 10 15,1-5-25-15,1-13 0 16,-2-12-4-16,-9-17-20 16,-5-12-18-16,-15-27-190 15,-8-23-275-15,0-3-361 0</inkml:trace>
  <inkml:trace contextRef="#ctx0" brushRef="#br0" timeOffset="2247">3288 451 2223 0,'0'0'243'0,"0"0"-231"16,0 0-10-16,176-144 199 0,-111 102 51 15,-8 13-146 1,-12 15-63-16,-8 14-43 0,-15 20-10 16,-9 24-204-16,-9 9-500 15</inkml:trace>
  <inkml:trace contextRef="#ctx0" brushRef="#br0" timeOffset="2402">3795 1734 2996 0,'0'0'0'16,"0"0"-92"-16,0 0-723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47.8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468 652 1497 0,'0'0'260'0,"0"0"-143"16,0 0 11-16,0 0 126 15,0 0-46-15,0 0-59 16,-88-109-59-16,48 103-8 15,-5 6 42-15,-8 8-80 16,-7 37-17-16,1 19 28 16,7 18-42-16,10 10 12 15,19 2-25-15,23-4 0 16,0-8 23-16,43-15-23 16,22-21-35-16,20-21-8 15,17-25-97-15,48-33-84 0,-22-28-367 16,-24-1-564-16</inkml:trace>
  <inkml:trace contextRef="#ctx0" brushRef="#br0" timeOffset="676">1051 698 2208 0,'0'0'360'0,"0"0"-169"15,0 0-136-15,-187-3 120 16,125 27 11-16,6 14-87 16,7 10-59-16,13 4-22 15,16 9-17-15,20-1 0 16,0-1-1-16,26-8-70 0,24-10-31 16,12-17-74-16,10-19-24 15,-4-5-12-15,2-24 61 16,-8-22 73-16,-13-11-12 15,-18 4 58-15,-11 5 31 16,-12 19 64-16,-8 15 61 16,0 14 84-16,-14 3-25 15,-9 36-23-15,10 10-102 16,4 10-21-16,6 0-33 16,3-8-4-16,3-16-2 15,25-18-30-15,6-13-29 16,5-4 9-16,4-24 2 0,-1-21-5 15,-2-5 24-15,-5-3 3 16,-2 3 27-16,-7 8-1 16,-6 16 1-16,-4 18-2 15,-9 8 12-15,-4 15 26 16,-3 31 49-16,0 19-44 16,0 3-7-16,0 0-34 15,0-12-8-15,0-15 7 16,0-18-46-16,0-17 10 15,0-6 30-15,0-14-31 16,0-27 17-16,0-15 6 16,0-9 14-16,13-6-5 15,13 1 7-15,4 7-1 16,2 14 0-16,5 13 1 16,-5 24 30-16,1 12 17 0,1 12 35 15,-3 32 32-15,-2 14-52 16,2 12-24-16,-3-3-24 15,3 0-15-15,4-11-1 16,4-11-88-16,24-31-177 16,-7-11-350-16,-8-3-680 0</inkml:trace>
  <inkml:trace contextRef="#ctx0" brushRef="#br0" timeOffset="1178">2380 836 1562 0,'0'0'1003'0,"0"0"-676"16,0 0-137-16,0 0 5 15,-178 130-25-15,136-61-77 16,16-5-24-16,23-2-69 16,3-12-9-16,26-15-42 15,27-17-24-15,12-18-74 16,9 0-73-16,-1-35-128 15,-10-15 69-15,-15-4 144 16,-14 2 90-16,-22 2 47 16,-12 8 75-16,0 10 142 15,-6 12 38-15,-20 9 2 16,3 11-43-16,6 0-106 0,7 36-62 16,10 18-11-16,0 14-8 15,4 14 1-15,19 9-18 16,6 6-9-16,7 7-2 15,-1 1-5-15,2 2 5 16,-4-4 1-16,-7-6-20 16,-12-2 19-16,-14-13-4 15,0-6-5-15,-31-7 10 16,-8-17-24-16,-7-16 24 16,4-16 0-16,-1-13 1 15,7-7 38-15,4-7-8 16,6-25-7-16,9-9 15 15,10-11-22-15,7-11-17 0,0-15-7 16,10-4-49-16,30-56-29 16,-8 21-198-16,-5 10-662 0</inkml:trace>
  <inkml:trace contextRef="#ctx0" brushRef="#br0" timeOffset="1379">1021 0 3050 0,'0'0'268'0,"0"0"-262"16,0 0-12-1,192 101-22-15,-47-36-94 0,-21-9-448 16,-13-10-1833-16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0:46.5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770 895 1475 0,'0'0'259'0,"0"0"-161"15,0 0-44-15,0 0 74 16,0 0 8-16,0 0 3 16,15-176-61-16,12 143-12 15,8 4 12-15,2 5-54 16,5 6-18-16,9 6 18 16,-3 7-23-16,-2 5 11 0,-1 0-2 15,-8 14-9 1,-15 24 13-16,-12 18-14 0,-10 9 0 15,-3 9 12-15,-32-1-12 16,-12-4 0-16,1-11 0 16,0-8 0-16,7-9 12 15,7-14-11-15,12-8-1 16,7-15 28-16,10-4-7 16,3 0 12-16,0 0-32 15,0 0 0-15,6-8 20 16,16-13-21-16,6-2 0 15,4 2-6-15,4 6 5 16,7 12 0-16,-1 3-25 16,4 3 26-16,-4 29-16 0,-2 10 10 15,-7 8 6-15,-7 1 5 16,-14 2-5-16,-7-6 0 16,-5 1-6-16,-11-2 6 15,-28-8 36-15,-7-3-35 16,-10-8 13-16,-6-12 41 15,-1-10-25-15,3-5 21 16,0 0-11-16,4-5-19 16,7-10 6-16,10-1-27 15,9 3-127-15,11 5-137 16,9-5-458-16</inkml:trace>
  <inkml:trace contextRef="#ctx0" brushRef="#br0" timeOffset="811">1535 206 1370 0,'0'0'318'0,"0"0"-213"0,0 0-34 16,0 0 8-16,0 0 35 15,0 0 4-15,-176-136-3 16,126 117-10-16,-8 9-40 15,-11 1-48-15,-6 2-5 16,-4 3 49-16,3 0-32 16,2 1 38-16,-2 3 0 15,4 0-41-15,-6 10 7 16,-8 33-13-16,-2 19-19 16,-4 23 37-16,4 16-16 15,6 8 4-15,13 6 0 16,18 0-25-16,8-4 2 0,13-6-3 15,13 0 0-15,11-2 0 16,6 1 8-16,0-3-4 16,23 3 19-16,7-5 1 15,2-3 4-15,4-6-13 16,-4-2 3-16,5-1 9 16,5-8-26-16,8-5 34 15,8-9-11-15,15-12-24 16,5-6 25-16,11-12-23 15,5-7-1-15,11-11 15 16,3-11-10-16,7-6 0 16,2 0-6-16,8-30-2 15,-1-11 1-15,1-12-4 0,-4-9-4 16,-10-9 9-16,-9-3-12 16,-17-2 12-16,-14-8-1 15,-14 1-18-15,-18-12 19 16,-13-11 2-16,-12-14-1 15,-8-8 29-15,-6-10-23 16,0-1 14-16,-6 4 3 16,-25 11-3-16,-11 13 18 15,-16 16-12-15,-18 18 37 16,-12 15-4-16,-11 13-43 16,-3 12-10-16,17 11-7 15,17 9-19-15,35 11-45 16,33 6-173-16,33 6-658 15,13 9-955-15</inkml:trace>
  <inkml:trace contextRef="#ctx0" brushRef="#br0" timeOffset="2609">5284 2253 2058 0,'0'0'824'16,"0"0"-824"-16,0 0-130 16,0 0-335-16,0 0-430 0</inkml:trace>
  <inkml:trace contextRef="#ctx0" brushRef="#br0" timeOffset="1612">3504 722 1776 0,'0'0'348'16,"0"0"-195"-16,0 0-20 15,0 0-9-15,0 0-32 0,0 0-62 16,-31 167 13-16,25-58-6 16,3 10-1-16,0-2-4 15,3-7-31-15,0-20 7 16,0-22-2-16,0-23 3 16,0-22-9-16,3-14 1 15,-3-9 29-15,0-6 22 16,0-35-36-16,0-24-14 15,0-23 7-15,0-25-9 16,0-10 0-16,0-7 8 16,0 4 9-16,0 14 31 15,0 26 26-15,0 27 24 16,3 29 10-16,14 24-56 16,9 6-34-16,13 36-18 15,20 23 33-15,10 23-3 0,7 16-21 16,1 14-8-16,8 11 14 15,0 4-15-15,0-2-9 16,5-5 3-16,-5-23-48 16,-11-24 26-16,-4-29-9 15,-12-26 29-15,-11-18-4 16,-12-23 5-16,-9-39 7 16,-19-21 3-16,-7-23 3 15,-10-35 15-15,-25 8-5 16,-12-5-6-16,-2 8 23 15,13 33-18-15,7 8-9 16,6 29-3-16,12 23-3 16,11 28-70-16,0 27-220 0,17 29-535 15,3 10-303-15</inkml:trace>
  <inkml:trace contextRef="#ctx0" brushRef="#br0" timeOffset="2237">5036 1201 2158 0,'0'0'366'0,"0"0"-245"0,0 0-106 15,0 0 86-15,0 0 92 16,-181 69-98-16,158-25-69 15,13 3-2-15,7 3-24 16,3 4 0-16,3-5-1 16,33-3-26-16,7-1-76 15,10-15-78-15,6-13 58 16,7-17 29-16,-4 0 25 16,-5-38 26-16,-3-18 33 15,-22-16 10-15,-13-3 34 16,-19-1-1-16,0 7 26 15,-42 12 74-15,-10 14 6 16,-13 11-53-16,-5 11-51 0,9 9-14 16,11 6 4-1,14 6-25-15,23 0-7 0,13 0 6 16,0 6-42-16,32 12-7 16,22 6 7-16,8-4-33 15,9 1 12-15,2-4 12 16,-2 1 26-16,-2 0 26 15,-7 7-15-15,-6-4 9 16,-10 6-13-16,-10 7 18 16,-7 3-7-16,-12 3-5 15,-7 8-20-15,-6-6-18 16,-1-6 14-16,-3-16-46 16,3-11 34-16,3-9-22 15,7-3 42-15,4-30 29 16,0-8 7-16,1-6 23 0,2-5-7 15,-1-2 35-15,-2 1-30 16,0 5-26-16,-8 4-2 16,-9 6-71-16,0 9-145 15,-15 8-418-15</inkml:trace>
  <inkml:trace contextRef="#ctx0" brushRef="#br0" timeOffset="2457">4829 924 1694 0,'0'0'347'0,"0"0"-243"16,0 0-14 0,0 0 107-16,111-159 28 0,-65 117-94 15,-1 11-70-15,-2 13-15 16,-7 15-46-16,1 3-193 15,-8 65-124-15,-7 3-225 16,-8 3-1211-16</inkml:trace>
  <inkml:trace contextRef="#ctx0" brushRef="#br0" timeOffset="3055">7533 1130 1883 0,'0'0'343'0,"0"0"-230"16,0 0-9-16,0 0 59 16,0 0 65-16,0 0-90 15,-216-138-95-15,148 138-13 16,-5 15-15-16,-2 26 3 15,7 9 23-15,9 12-41 16,9 6 0-16,12 0-5 0,15-1 5 16,15-4 0-16,8-7-11 15,0-8-59-15,34-11-21 16,14-11-90-16,18-14-5 16,10-12-65-16,6 0-34 15,3-21-32-15,-11-16-13 16,-9-17-309-16</inkml:trace>
  <inkml:trace contextRef="#ctx0" brushRef="#br0" timeOffset="3874">7498 1262 877 0,'0'0'541'0,"12"-258"-265"16,-12 120-98-16,0-6 14 15,0 3 38-15,0 36 39 0,0 9-28 16,0 27-85-16,0 29-4 16,0 22-45-16,0 15-26 15,0 3-80-15,0 23-1 16,8 40 0-16,-5 46-1 15,-3 52 1-15,0 43 21 16,0-16-21-16,0-35 0 16,0-48 0-16,0-39-41 15,16 5-1-15,16-3-39 16,8-9-9-16,2-28-56 16,7-22 29-16,1-9 13 15,-5-26 41-15,1-22 19 16,-6-10 42-16,-4-7-6 15,-10 0 8-15,-10 10 37 16,-6 11 17-16,-7 17 53 0,-3 18 67 16,0 9-59-16,0 0-85 15,0 23-30-15,-6 22-5 16,3 11-1-16,3 3 12 16,0-1-12-16,28-7-34 15,23-13-33-15,11-14 53 16,9-18-69-16,8-6-5 15,-8-18 19-15,-5-22 8 16,-10-8 30-16,-17-2 23 16,-16 12 14-16,-11 13 72 15,-12 14 64-15,0 8 40 16,0 3-70-16,0 0-95 16,0 12-11-16,0 15-27 15,0 5 27-15,0 7-14 16,0-7-18-16,28-6-93 0,4-11 60 15,7-15 34-15,1 0-50 16,-1-8-4-16,-2-25 27 16,-3-9 57-16,-3-2-16 15,-2 6 17-15,-7 4 8 16,-5 17-1-16,-8 16 29 16,-1 1 5-16,-8 10-21 15,0 26 11-15,0 1-24 16,0 3 5-16,0-6-12 15,0-4-4-15,0-12 2 0,0-6-66 16,6-12 10 0,-3 0 57-16,5-6 1 0,-2-23 1 15,3-9-1-15,11-7-4 16,2-6 4-16,9 4 9 16,4 6 6-16,4 7 54 15,-2 9-10-15,-9 17 20 16,0 8 33-16,-13 0-52 15,2 33-6-15,-1 10-5 16,-2 9-7-16,-2 2-33 16,2-4-9-16,3-3-103 15,22-2-154-15,-7-16-469 16,4-14-1208-16</inkml:trace>
  <inkml:trace contextRef="#ctx0" brushRef="#br0" timeOffset="4355">9929 1113 2199 0,'0'0'620'0,"0"0"-501"15,0 0 64-15,0 0 24 16,0 0-104-16,0 0-78 16,0 0-14-16,-170 86-10 15,150-36-2-15,14-6-9 16,6-2-68-16,0-10-20 15,34-14-55-15,5-13-76 16,7-5 42-16,-4-9 43 16,-2-26 80-16,-11-3 54 0,-13-4 10 15,-10 7 75-15,-6 7 153 16,0 9 10-16,0 10-24 16,0 6-55-16,-6 3-62 15,-1 6-40-15,1 35-56 16,3 27 18-16,3 26 7 15,0 42-17-15,16 41 10 16,19-10-4-16,8-16-1 16,-4-25-14-16,-8-28 12 15,-2 2-13-15,-7-3 1 16,-8-24 0-16,-14-19 12 16,-6-26-10-16,-37-12 35 15,-19-16 2-15,-14 0-39 16,-3-26 1-16,11-22 16 0,9-11 2 15,22-17-4-15,28-16-15 16,9-14-36-16,91-64-76 16,5 25-243-16,-2 9-844 0</inkml:trace>
  <inkml:trace contextRef="#ctx0" brushRef="#br0" timeOffset="5411">3513 2678 1661 0,'0'0'304'0,"0"0"-225"16,0 0-35-16,0 0 128 15,0 0 25-15,0 0-96 16,0 0-22-16,101-42 23 16,-58 40-10-16,10 2-16 15,12 0-19-15,13 0 2 16,18 0 2-16,14 0-48 16,45 2 10-16,44 2 8 15,47 1 17-15,16 1-19 0,3 0-23 16,-20 3 1-1,-19-3 25-15,-6-3-32 0,-15 3 9 16,-4 2 6-16,-8-2-6 16,-10 4 3-16,-3-5-12 15,-33-1 1-15,-22-2 27 16,-24-2-28-16,-2 0 0 16,18 0 0-16,21 0 22 15,23 0 14-15,-7-6-22 16,-4-12-5-16,-6 1 26 15,-10-1-35-15,-10 1 0 16,-2-1 17-16,-8 0-7 16,-2 7 6-16,-10-2-16 15,-8 8 0-15,-12 1 12 16,-3 4-3-16,-8 0-9 0,2 0 20 16,-4 0-2-1,-7 0 1-15,-7 4-5 0,-5-1-13 16,-11-3 39-16,-7 2-39 15,-2 0 9-15,-1 3 11 16,0 1-12-16,5-4 15 16,2 4 12-16,-1-3-24 15,4 0 10-15,1-3-16 16,2 0-6-16,9 0 9 16,0 0-9-16,8-29-94 15,-10-1-248-15,-26-12-2710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51.3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3005 0,'0'0'328'0,"0"0"-328"0,0 0-193 16,0 0 85-16,0 0-594 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5:50.7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0 850 1751 0,'0'0'366'15,"0"0"-288"-15,0 0-58 16,0 0 90-16,0 0-16 16,0 0 25-16,127-21-79 15,-52-10-18-15,17-23 24 16,10-16-46-16,6-16-9 16,0-15-64-16,-9-4-35 15,-22 5 41-15,-24 14 20 16,-27 13 47-16,-26 16 1 0,0 18 18 15,-29 19 41 1,-13 12 71-16,-5 8-26 0,-5 2 26 16,-4 34-68-16,4 19 16 15,-1 16 8-15,7 21-45 16,10 11-21-16,13 9-5 16,8 6-5-16,10-1 23 15,5 2-34-15,0-5-1 16,11-1-8-16,15-10-2 15,0-15-16-15,10-17-40 0,7-27-62 16,2-26 34 0,8-18-50-16,7-21 81 0,-3-35 46 15,3-15-7-15,-10-2 4 16,-8 8 0-16,-13 12 21 16,-15 20 41-16,-11 21 23 15,-3 12 88-15,-3 12-34 16,-22 36-56-16,7 10 1 15,8 10-45-15,6-3-4 16,4-3-6-16,4-18-8 16,24-17-43-16,12-18-60 15,7-9-6-15,2-24 81 16,-1-25-16-16,-11-14 9 16,-15-4 29-16,-19 2-14 15,-3 3 20-15,-31 11 29 0,-23 13 11 16,-8 9 60-16,3 14 15 15,10 9-54-15,10 4 5 16,19 2-39-16,20 0-12 16,0 0-15-16,33 0-8 15,22 0-16-15,18 0 12 16,12 2-49-16,-3 4 28 16,0 9-28-16,-11 11-11 15,-11 11 5-15,-15 20 7 16,-5 14 60-16,-14 4 81 15,-10 7-66-15,-10-6 18 16,-3-11-21-16,2-19 26 16,-5-13-36-16,0-21 8 15,3-12-20-15,-3 0 10 0,3-29 0 16,3-21 0-16,8-12 0 16,9-12 0-16,2-2-12 15,9-1 12-15,1 9 6 16,1 15-6-16,-2 21 0 15,-6 19 22-15,-5 13 49 16,-3 15 54-16,-6 39-17 16,-5 15-48-16,1 18 4 15,-1 1-63-15,8 1 29 16,3-13 0-16,6-11-29 16,-3-18-1-16,-4-12-51 15,-2-17-133-15,-17-18-115 16,0 0-441-16,-3-18-1272 0</inkml:trace>
  <inkml:trace contextRef="#ctx0" brushRef="#br0" timeOffset="222">963 569 2273 0,'0'0'276'15,"0"0"-227"-15,0 0 17 16,179 0 96-16,-126 0-15 16,-13 22-46-16,-12 10-95 15,-14 15-6-15,-14 18-6 0,0 9-189 16,-8 17-175-16,-11-17-312 16,7-24-1057-16</inkml:trace>
  <inkml:trace contextRef="#ctx0" brushRef="#br0" timeOffset="345">1578 565 1862 0,'0'0'379'0,"0"0"-305"16,156-207-69-16,-31 81-5 16,-20 23-304-16,-7 20-1012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9:48.8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78 2328 0,'0'0'382'16,"0"0"-257"-16,0 0-11 15,0 0 47-15,0 0 18 16,0 0-88-16,0 0-64 16,96 6 66-16,-19-2-35 0,25-2-1 15,42-2 15-15,53 0-15 16,65 0-7-16,32 0-40 16,1-12-8-16,-23 3 23 15,-37 5-23-15,-22 4-2 16,-36 0 27-16,-40 0-26 15,-35 0 10-15,-14 0-11 16,11 0 6-16,2 0 7 16,1 0-13-16,-17 0-7 15,-16 0 5-15,-18 0 4 16,-4 0-4-16,-15 0-2 16,-9 0 2-16,-6 0-16 15,-11 0-28-15,-3 0-89 0,-3-16-66 16,0-7-410-1,-3-3-1154-15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9:45.9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539 118 1530 0,'0'0'347'0,"0"0"-183"16,0 0-101-16,0 0 101 16,0 0 96-16,0 0-62 15,0 10-92-15,0-7-8 16,0 1-15-16,0 2-10 15,0 9 20-15,0 18-44 16,0 25-2-16,0 45 47 16,0 50-55-16,0 0 22 15,0-8-28-15,5-21-3 16,1-32 24-16,3-2-54 16,2 4 0-16,-2-23 13 0,-2-14-13 15,-4-17-1 1,-3-13-79-16,0-27-89 0,0 0-305 15,-10 0-459-15</inkml:trace>
  <inkml:trace contextRef="#ctx0" brushRef="#br0" timeOffset="661">0 438 2123 0,'0'0'493'0,"0"0"-387"0,0 0 16 16,0 0 38-16,0 0-61 15,0 0-15-15,40-167-60 16,2 123 0-16,10-1 36 16,13 4-29-16,8 3 9 15,12 1-25-15,3 9 2 16,0 7 23-16,0 9-40 15,-3 12 1-15,-6 0 33 16,-6 15-27-16,-8 24 16 16,-13 11-15-16,-9 9-7 15,-18 8 30-15,-8 4-31 16,-17 3 0-16,0-4 16 16,-9 2-15-16,-24-7 16 15,-2-4-17-15,-9-11 11 0,1-8 44 16,1-8-47-16,4-7-7 15,1-3 33-15,7-12-34 16,12-4 7-16,7-5-7 16,8-3-16-16,3 0 15 15,0 0-36-15,9 0-14 16,24 0 39-16,16 0-3 16,7 0 15-16,6 0-2 15,4 15-8-15,-1 9-2 16,-6 11-11-16,-3 8-2 15,-10 11 16-15,-11 4-5 16,-8 3 14-16,-18 0 1 16,-9-6 0-16,0-1 40 0,-25-6-40 15,-21-8 16 1,-13-2 42-16,-10-11-13 0,-9-6 14 16,-4-13-3-16,-4-8-16 15,7 0 10-15,5-4-51 16,9-21 0-16,9 2 8 15,13-1-8-15,17 0-28 16,13-1-68-16,13-29-84 16,22 3-193-16,15 4-672 0</inkml:trace>
  <inkml:trace contextRef="#ctx0" brushRef="#br0" timeOffset="976">1757 185 2431 0,'0'0'389'16,"0"0"-288"-16,0 0-23 15,0 0 133-15,0 0 11 16,0 0-119-16,0 0-77 15,-6-21 2-15,9 107-20 16,17 56 31-16,3 7 21 16,-7-4-47-16,-2-15 1 15,-2-30-14-15,5 3 1 0,0 6-10 16,-1-24-6-16,-4-22-63 16,-4-27-40-16,-8-36-248 15,0 0-603-15,0-21-1074 0</inkml:trace>
  <inkml:trace contextRef="#ctx0" brushRef="#br0" timeOffset="2134">1338 887 2433 0,'0'0'548'15,"0"0"-485"-15,0 0-46 16,0 0 42-16,0 0 65 15,0 0-74-15,181 3-38 0,-86-10 29 16,10-10-41-16,0-1 0 16,-5 3-2-16,-15 0 2 15,-12 11 5-15,-24 4-5 16,-16 0 0-16,-13 17 1 16,-14 24 1-16,-6 15 19 15,0 8 1-15,0 7-8 16,0 0 23-16,0-10-37 15,0-7 0-15,3-8 2 16,27-10-2-16,13-11-6 16,3-21-53-16,-1-4 11 0,-2-14 38 15,-10-34-8 1,-10-11 17-16,-17-5 1 16,-6-10 15-16,-11 7 26 0,-27 5 1 15,-15 12-7-15,-6 18 34 16,0 12-63-16,1 10 0 15,8 10 17-15,18 0-22 16,15 0-2-16,17 0-37 16,9 3-63-16,48 6 46 15,15 2-48-15,23-4-70 16,12-6-36-16,15-1-61 16,5 0 139-16,1-1 124 15,-6-15 14-15,-15-1 10 16,-25 5-2-16,-25 4 95 15,-29 4 52-15,-18 4 11 0,-10 0 64 16,0 0-43-16,-32 0-99 16,-14 0 4-16,-10 15-48 15,-3 7-5-15,-1 4 25 16,9 6-44-16,5 5-11 16,10 11-16-16,13 5 0 15,9 6-9-15,14 0 9 16,0 0-45-16,14-8-12 15,22-8-37-15,4-13 4 16,9-20-48-16,-1-10-12 16,5-1 38-16,-1-38-45 15,-6-13 84-15,-7-9 37 16,-9-4 36-16,-10 5 1 0,-11 9 65 16,-6 13 70-1,-3 20 66-15,0 15-51 0,0 3-55 16,0 9-51-16,0 27-36 15,0 12-1-15,0 4-8 16,8-2 0-16,7-10-1 16,5-6-19-16,0-16-16 15,2-12 6-15,1-6-25 16,4-6 23-16,2-31 11 16,0-9 21-16,2 0-7 15,-6 4 7-15,-5 14-6 16,0 20 6-16,-7 8 1 15,-3 21 40-15,-4 29-29 0,-6 11 5 16,0 10 1-16,0-3-18 16,0-12-2-16,0-14 2 15,0-16-23-15,0-17 23 16,0-9-13-16,0 0 13 16,0-26 12-16,3-25-12 15,10-14-7-15,7-12 5 16,14-5 2-16,3 2 4 15,11 13-3-15,0 14 7 16,-5 18 41-16,-4 26-25 16,-2 9 47-16,-2 20-20 15,-2 36-12-15,3 17 69 16,-4 9-60-16,-6 2-29 16,-3-8 24-16,-6-13-42 0,-4-20-2 15,-1-13-2-15,-4-12-36 16,-2-15 0-16,-3-15-120 15,0-27-98-15,-3-4-517 0</inkml:trace>
  <inkml:trace contextRef="#ctx0" brushRef="#br0" timeOffset="2334">3428 562 2926 0,'0'0'333'0,"0"0"-333"0,0 0 0 15,0 0 11-15,221-200-10 16,-119 118-1-16,17-9-293 16,-28 20-317-16,-29 19-953 0</inkml:trace>
  <inkml:trace contextRef="#ctx0" brushRef="#br0" timeOffset="3036">5022 919 3066 0,'0'0'0'16,"0"0"-379"-16,0 0-840 0</inkml:trace>
  <inkml:trace contextRef="#ctx0" brushRef="#br0" timeOffset="3170">5035 1650 3035 0,'0'0'523'0,"0"0"-497"16,0 0-26-16,0 0-78 15,0 0-416-15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9:57.1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2857 0,'0'0'518'0,"0"0"-488"15,0 0-14-15,0 0-16 0,0 0-86 16,0 0-215-16,0 0-657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9:57.2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0 102 2165 0,'0'0'833'15,"0"0"-617"-15,0 0-38 16,0 0 53-16,0 0-228 16,0 0-3-16,0 0-312 0,0-102-1986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9:56.1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 0 1691 0,'0'0'370'0,"0"0"-257"15,0 0 103-15,0 0 50 16,0 0-82-16,0 0-75 16,0 83-70-16,0-7 31 15,0 20 45-15,0 21-58 16,0 3 2-16,3 1-19 16,0-7-24-16,3-1 38 15,-3-10-54-15,2-9 8 16,-2-11 13-16,0-16-20 15,0-14-1-15,0-18 0 16,0-11-3-16,2-12-4 16,1-12-95-16,7-18-132 0,3-20-257 15,-3-12-350-15</inkml:trace>
  <inkml:trace contextRef="#ctx0" brushRef="#br0" timeOffset="256">759 88 2213 0,'0'0'498'0,"0"0"-437"16,0 0-16-16,0 0 103 0,0 0 42 15,5 180-52-15,1-86-86 16,-3 7-27-16,0 2-1 15,0 0-16-15,0-9 1 16,-3-4-9-16,0-8-42 16,0-9-82-16,0 7-243 15,0-24-421-15,0-16-1188 0</inkml:trace>
  <inkml:trace contextRef="#ctx0" brushRef="#br0" timeOffset="453">0 796 2250 0,'0'0'382'16,"0"0"-299"-16,0 0-63 16,0 0 104-16,0 0-36 15,223 2-46-15,-112-2-42 16,59 0-21-16,-29-9-244 15,-22 1-485-15</inkml:trace>
  <inkml:trace contextRef="#ctx0" brushRef="#br0" timeOffset="790">1215 1137 2557 0,'0'0'459'0,"0"0"-395"16,0 0-24-16,0 0 91 16,0 0 3-16,-151 183-83 15,138-124-28-15,13 3-13 16,0-7-10-16,33-7-13 16,19-16-22-16,17-17-44 15,9-15 28-15,7-9-25 16,-6-31-28-16,-14-15 73 15,-22 3-1-15,-30-1 32 16,-13 3 74-16,-30 3 13 0,-32 0 13 16,-19 9-42-1,-11 8 5-15,4 6-6 0,12 9-57 16,24 4-38-16,46-7-82 16,6-1-361-16,15 2-856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9:58.2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1413 1903 0,'0'0'478'15,"0"0"-442"-15,0 0 4 16,0 0 79-16,0 0-10 16,0 0-24-16,16-15-66 15,16-14-3-15,18-19-7 16,13-19-8-16,8-25 20 15,8-13-21-15,-5-19-23 0,-4-12 8 16,-15-6-14-16,-15 4 27 16,-21 11 2-16,-8 14 18 15,-11 25 112-15,0 19 15 16,0 17-33-16,-8 21-1 16,2 10-27-16,0 8 6 15,3 12-32-15,-1 1-26 16,-3 0 16-16,1 26-48 15,-4 27 0-15,1 20 0 16,-2 16 1-16,8 4-1 16,3-5 0-16,0-6 0 15,3-18-7-15,20-11-8 16,7-18-42-16,13-13-14 16,5-18 19-16,15-4 17 0,5-26-54 15,2-26-7-15,-8-19 30 16,-7-6 6-16,-13-5 42 15,-11 5 18-15,-15 12 0 16,-13 12 76-16,-3 14 36 16,0 17-7-16,0 9 30 15,0 10-68-15,0 3-8 16,0 0-28-16,-7 18-30 16,1 26 18-16,0 12-19 15,-2 9 0-15,8-3-1 16,0-4-2-16,0-7-37 15,0-9-47-15,20-9-75 0,27-13-158 16,-9-9-406-16,1-11-891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49:58.4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0 938 2288 0,'0'0'568'16,"0"0"-485"-16,0 0-66 15,0 0 114-15,0 0-44 16,213 0-70-16,-145-5-17 0,5 5-114 16,4 0-266-1,-14 0-333-15,-21 20-818 0</inkml:trace>
  <inkml:trace contextRef="#ctx0" brushRef="#br0" timeOffset="177">141 1372 2399 0,'0'0'662'15,"0"0"-554"-15,0 0-65 16,0 0 71-16,0 0-44 15,0 0-23-15,0 0-47 16,287-47-132-16,-165 10-549 16,-14 1-1766-16</inkml:trace>
  <inkml:trace contextRef="#ctx0" brushRef="#br0" timeOffset="1221">1002 2198 1694 0,'0'0'345'16,"0"0"-268"-16,0 0-52 0,0 0 125 15,0 0 24-15,0 0-34 16,0 0-69-16,193-183-32 16,-115 95 5-16,7-19-44 15,1-10 0-15,-11-13 5 16,-16-8-4-16,-17-5 17 16,-16 5 36-16,-12 6 18 15,-8 11 54-15,-3 22-46 16,-3 18-3-16,0 25 11 15,0 24-25-15,0 17 4 16,0 13-8-16,0 2-43 16,0 17-1-16,0 35-9 15,0 29-6-15,-3 20 5 0,-3 16 1 16,3 3-6-16,3-5 0 16,0-15 1-16,3-17 3 15,23-19-4-15,7-22-16 16,10-25-13-16,2-17-22 15,10-8 27-15,1-45-4 16,3-24 2-16,-2-18 20 16,-12-10-8-16,-13-3 9 15,-5-2 4-15,-11 12 2 16,-6 16 32-16,-7 17 0 16,-3 17 10-16,0 23 23 15,0 16-31-15,0 9-11 0,0 9-24 16,0 38 1-1,0 15 27-15,0 14-28 0,0 3 1 16,0-2 9-16,3-9-10 16,11-6-1-16,3-15-25 15,8-6-103-15,30-15-149 16,-5-10-387-16,-1-8-469 0</inkml:trace>
  <inkml:trace contextRef="#ctx0" brushRef="#br0" timeOffset="1538">2674 1437 2020 0,'0'0'646'0,"0"0"-531"0,0 0-3 16,0 0 105-16,0 0-51 15,-94 159-85-15,87-115-63 16,7-2 24-16,0-1-42 15,7-5 0-15,25-8-10 16,8-4 7-16,8-9-15 16,8-11-9-16,4-4 9 15,-6 0 6-15,0-30 11 16,-18-11 1-16,-16-6 10 16,-17-6 21-16,-3 0 25 15,-17 3 19-15,-25 5-11 16,-12 6 8-16,0 10-72 15,-9 8-79-15,18 6-176 0,11 10-1009 16</inkml:trace>
  <inkml:trace contextRef="#ctx0" brushRef="#br0" timeOffset="2754">3084 618 1607 0,'0'0'323'0,"0"0"-231"15,0 0 120-15,0 0 8 16,199-112-60-16,-94 70-67 16,40-4-49-16,44-2 0 0,-9 6-32 15,-19 11-11-15,-28 8 3 16,-43 10-4-16,-5 4 0 16,-3 5-13-16,-27 4-120 15,-19 0-121-15,-27 0-353 0</inkml:trace>
  <inkml:trace contextRef="#ctx0" brushRef="#br0" timeOffset="3108">3581 0 1793 0,'0'0'355'0,"0"0"-271"15,0 0 79-15,0 0 161 16,0 0-117-16,0 0-123 16,0 0-61-16,-226 170 35 15,161-89-39-15,7 2-13 16,11 1 53-16,15-10-58 15,9-7 9-15,12-10-10 16,8-14 1-16,3-7 6 0,3-7-7 16,34-8-3-16,22-10-16 15,23-7 10-15,46-4-69 16,58-21-127-16,-26-14-438 16,-22-1-1457-16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03.5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414 2229 1744 0,'0'0'567'16,"0"0"-471"-16,0 0-10 16,0 0 193-16,0 0-43 15,0 0-97-15,0 0-46 16,-108-29-47-16,77 63 1 15,-9 19-47-15,1 15 0 16,5 7 21-16,11 5-21 0,14-4 1 16,9-11-1-16,6-12-3 15,34-14-36-15,19-19-127 16,12-15-48-16,8-5-111 16,6-31-152-16,-6-16 266 15,-10-5 21-15,-16-2 190 16,-18 7 73-16,-12 5 91 15,-10 16 120-15,-10 11 103 16,-3 13-78-16,0 2-108 16,0 0-86-16,0 29-68 15,0 6-2-15,0 6-45 16,6-2-18-16,28-10 12 0,11-8-89 16,15-12 44-16,2-9 16 15,0-6-67-15,-3-27 46 16,-13-6 5-16,-10-1 45 15,-10 5 6-15,-9 5 45 16,-11 12 67-16,-3 11 26 16,-3 7-56-16,0 0 6 15,0 25-62-15,0 7-13 16,0 4 14-16,11-1-27 16,8-6-17-16,16-4-124 15,-4-12-457-15,-2-4-836 0</inkml:trace>
  <inkml:trace contextRef="#ctx0" brushRef="#br0" timeOffset="176">1076 3229 1800 0,'0'0'1395'16,"0"0"-1244"-16,0 0-151 15,0 0 0-15,0 0-6 16,0 0-345-16,0 0-938 0</inkml:trace>
  <inkml:trace contextRef="#ctx0" brushRef="#br0" timeOffset="-1585">0 719 2174 0,'0'0'291'0,"0"0"-259"16,0 0 3-16,0 0-33 15,0 0 96-15,0 0-76 16,162-171-15-16,-100 97-7 15,-5-2 0-15,-12 2 19 16,-14 9-18-16,-19 15 108 16,-5 15 75-16,-7 20-24 15,0 15-37-15,0 2-45 0,-13 52-60 16,-10 31 16-16,0 24-34 16,3 18 0-16,7 0 1 15,10-7 0-15,3-13-2 16,0-21 1-16,16-19-76 15,27-26-198-15,-4-17-471 16,-4-22-1295-16</inkml:trace>
  <inkml:trace contextRef="#ctx0" brushRef="#br0" timeOffset="-1254">1079 507 2145 0,'0'0'554'0,"0"0"-415"0,0 0 1 16,0 0 65-16,0 0-82 15,-199-27-89-15,160 46-8 16,9 12-26-16,13 11-12 16,17 4-8-16,0 5-27 15,17 1-12-15,28 0-5 16,11-6-5-16,4-2 68 15,2-3-34-15,-11-2 22 16,-8 0 13-16,-13-5 0 16,-20 1 0-16,-10-5 17 0,-10-1 37 15,-32-7 8 1,-11-5-56-16,-2-11-6 0,8-6-6 16,32-26-111-16,15-22-373 15,0-5-297-15</inkml:trace>
  <inkml:trace contextRef="#ctx0" brushRef="#br0" timeOffset="-969">1482 675 2134 0,'0'0'311'0,"0"0"-149"15,0 0 136-15,-55 206-87 16,55-144-118-16,0-10-84 15,23-4-9-15,23-10-1 0,2-15-34 16,8-12 28-16,-4-11-35 16,-6-7 13-16,-10-33 16 15,-13-9 1-15,-10-13 12 16,-13-3 0-16,0-2 13 16,-19-1 32-16,-18 6-27 15,-5 10-18-15,-1 10-17 16,-2 6-188-16,-1 7-178 15,10 10-147-15,10 9-91 0</inkml:trace>
  <inkml:trace contextRef="#ctx0" brushRef="#br0" timeOffset="-719">1482 675 871 0,'-37'-195'964'16,"42"180"-749"-1,10-3 21-15,13-4 85 0,0-3-112 16,9 4-114-16,2 8-64 15,-4 7-31-15,-1 6-1 16,-6 0-141-16,0 13-106 16,-2 14-61-16,6-2-38 15,7-8-202-15,1-12 36 16,5-5 513-16,5-5 188 16,2-34 170-16,4-8 27 15,-1-9-83-15,1-2-38 16,-3-6-44-16,2-11-220 0,-16 16-45 15,-10 15-593-15</inkml:trace>
  <inkml:trace contextRef="#ctx0" brushRef="#br0" timeOffset="1136">2516 1903 2857 0,'0'0'212'16,"0"0"-212"-16,0 0 0 15,0 0 87-15,0 0 21 16,-42 175-55-16,36-80-39 15,6 14 6-15,0-2-10 16,0-1-4-16,0-5 11 0,0-10-17 16,10-10-6-16,5-21-30 15,2-19-69 1,3-19-27-16,6-22 4 0,10-6 93 16,7-42 25-16,5-20-57 15,14-20 7-15,14-33 14 16,-1 0 8-16,4-11 22 15,3 2-5-15,-9 24 2 16,-5 0 19-16,-16 20 6 16,-19 21 65-16,-16 16 38 15,-17 10 14-15,0 6 14 16,-8 7-33-16,-21 3-14 16,-7 8-1-16,-4 8-51 15,-2 7-13-15,-4 4-7 16,4 29-17-16,2 22 26 0,8 20-27 15,2 13 0-15,10 18-4 16,11 9 5-16,3 10-2 16,6-6 0-16,0 2-41 15,0-15 23-15,0-18-38 16,0-21-16-16,0-22 40 16,12-18-48-16,8-24-9 15,6-3 58-15,1-21 32 16,5-26 15-16,1-12-15 15,2-9 1-15,2 1 15 16,-1 5-2-16,1 6 31 16,-8 11 10-16,-4 19-17 15,-2 12 22-15,-3 14-41 0,-3 0-18 16,-4 14 41-16,-4 19-30 16,-6 8 0-16,0 3-12 15,-3 2 1-15,8-4-7 16,1-10-16-16,14-5-26 15,4-9-24-15,8-16-70 16,8-2 33-16,2-8 2 16,5-25-19-16,-4-2 45 15,-3-6 29-15,-10 3 41 16,-10-3 11-16,-17 3 38 16,-6 0 81-16,0 7 50 15,-20 8-26-15,-16 8 12 16,-4 15-46-16,2 0-67 15,-4 17 15-15,8 25-30 0,11 11 6 16,10 3-23-16,13 3-9 16,0-5 32-16,23-8-33 15,19-8-13-15,11-8 6 16,9-13-29-16,7-8-11 16,-1-9-50-16,-1 0-38 15,-2-41-239-15,-13-2-349 16,-22-9-73-16</inkml:trace>
  <inkml:trace contextRef="#ctx0" brushRef="#br0" timeOffset="1363">3614 1989 2061 0,'0'0'290'15,"0"0"-246"-15,0 0 130 16,0 0 91-16,0 0-130 15,199-121-47-15,-140 109-40 16,-10 6-11-16,-7 6 17 16,-8 0-54-16,-11 0-11 15,-10 0 2-15,-4 0-164 16,-3 3-120-16,2-3-199 16,-2 0 5-16,0-17-1168 0</inkml:trace>
  <inkml:trace contextRef="#ctx0" brushRef="#br0" timeOffset="1494">4193 1479 576 0,'0'0'1569'0,"0"0"-1328"0,0 0-117 15,0 0 31 1,0 0-65-16,0 0-90 0,170 38-20 16,-167 24-176-16,-3-3-324 15,-3-6-199-15</inkml:trace>
  <inkml:trace contextRef="#ctx0" brushRef="#br0" timeOffset="1680">2221 2322 2697 0,'0'0'462'0,"0"0"-462"15,0 0 0-15,204-32-17 16,-93 11-1-16,-6 0-729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0:56.0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2668 0,'0'0'385'16,"0"0"-385"-16,0 0-169 15,0 0-80-15,0 0-308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07.1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2831 0,'0'0'368'15,"0"0"-254"1,0 0-113-16,0 0-1 15,0 0-63-15,0 0-570 16,0 0-693-16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07.2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2515 0,'0'0'586'15,"0"0"-474"-15,0 0 27 0,0 0-139 16,0 0-82 0,0 0-714-16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07.9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1239 1513 0,'0'0'1022'0,"0"0"-1022"15,0 0-72-15,0 0 72 16,0 0 122-16,0 0-58 15,0 0-61-15,147-198-3 16,-78 106-7-16,1-14-38 16,-5-12 30-16,-3-4-4 0,-10-12 17 15,-10 7 2 1,-11 10 1-16,-16 22 72 0,-7 28 115 16,-8 23-5-16,0 25-28 15,0 19-27-15,0 0-60 16,-11 39 4-16,-6 26-72 15,5 22 12-15,4 12 5 16,5 7-10-16,3-6-7 16,0-15 0-16,31-20-7 15,8-17 5-15,13-28-70 16,10-20-37-16,3-3-30 16,1-42-110-16,-4-18 24 15,-9-8 87-15,-13-6 74 16,-14 9 64-16,-14 10 24 15,-5 19 105-15,-7 15 95 0,0 24 9 16,0 0-61 0,-16 42-100-16,-4 17-63 0,6 11 49 15,8 4-52-15,6-9 3 16,0-16-18-16,53-16-133 16,-1-14-417-16,4-17-751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06.2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0 942 0,'0'0'1105'0,"0"0"-869"16,0 0-186-16,0 0 107 15,0 0 81-15,0 0-93 16,0 11-64-16,8 45-33 16,4 44 67-16,-1 12 12 0,-8 18-80 15,0 8-14-15,-3-23-14 16,0 11-18-16,0-21 22 16,0-20-23-16,0-20 0 15,0-15-19-15,3-18-33 16,8-18-106-16,4-14-145 15,32-17-245-15,-2-28 243 16,-2-10-684-16</inkml:trace>
  <inkml:trace contextRef="#ctx0" brushRef="#br0" timeOffset="199">590 144 1857 0,'0'0'545'0,"0"0"-483"0,0 0 13 15,0 0 241-15,0 0-122 16,53 239-103-16,-44-136 16 16,-6 8-71-16,-3-2-14 15,0-8-22-15,0-13-25 16,0-14-62-16,0-9-192 16,0-22-300-16,0-16-328 0</inkml:trace>
  <inkml:trace contextRef="#ctx0" brushRef="#br0" timeOffset="371">142 704 2218 0,'0'0'473'0,"0"0"-442"15,0 0 12-15,0 0 33 16,249 8-38-16,-119-8-38 15,-16-23-463-15,-21 3-1108 0</inkml:trace>
  <inkml:trace contextRef="#ctx0" brushRef="#br0" timeOffset="675">912 1211 2307 0,'0'0'459'16,"0"0"-459"-16,0 0 0 15,0 0 103-15,0 0-27 16,0 0-49-16,139-174 39 16,-116 145-1-16,-9 14 15 15,-8 13-10-15,-6 2-19 16,0 13 31-16,0 29-31 15,0 14-7-15,-6 5-1 16,-8 4-26-16,5-8-11 0,-2-8-6 16,8-10-27-1,3-13-44-15,0-23-180 0,17-3-436 16,3 0-684-16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08.1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0 597 2547 0,'0'0'387'0,"0"0"-255"0,0 0-71 16,227-46 40-16,-136 35-22 15,11 5-79-15,2 6-28 16,38 0-140-16,-24 0-490 16,-27 0-1628-16</inkml:trace>
  <inkml:trace contextRef="#ctx0" brushRef="#br0" timeOffset="210">96 1012 2749 0,'0'0'375'0,"0"0"-364"16,0 0 5-16,173 0 74 16,-85-6-58-16,5-3-14 15,4 3-18-15,35-8-119 16,-27-1-169-16,-17 2-518 0</inkml:trace>
  <inkml:trace contextRef="#ctx0" brushRef="#br0" timeOffset="428">567 99 2585 0,'0'0'549'15,"0"0"-468"-15,-32 150-79 16,18-42 134-16,5 20-4 16,-1 3-77-16,1 3-13 15,1-8-33-15,-1 1-9 16,3-9-50-16,6 27-109 16,0-32-407-16,0-23-743 0</inkml:trace>
  <inkml:trace contextRef="#ctx0" brushRef="#br0" timeOffset="1094">1481 1658 2921 0,'0'0'193'0,"0"0"-193"0,0 0 0 15,0 0 102-15,0 0-10 16,0 0-62-16,176-166-29 15,-107 86-2-15,7-18-18 16,9-33-13-16,6-40-7 16,-2-41-10-16,-14-15 35 15,-27 35 14-15,-28 54 0 16,-12 55 18-16,-8 28 6 16,0 7 31-16,0 13 24 15,0 13 10-15,0 22 43 16,-20 13-56-16,-3 52-34 15,0 29 5-15,1 26-31 16,8 14 4-16,14-2-8 16,0-9-11-16,9-16 12 0,31-25-13 15,10-26-31 1,4-27 3-16,12-24-71 0,4-5-20 16,-2-37 8-16,-3-25 13 15,-6-14 54-15,-10-15 11 16,-6-10 33-16,-10 1 10 15,-10 5-9-15,-11 19 36 16,-4 20 43-16,-8 21-3 16,0 26 38-16,0 9-23 15,-11 24-34-15,-6 32-4 16,2 14-36-16,4 13 8 16,8-4-26-16,3-8-11 0,0-9-29 15,49-6-131-15,-2-20-144 16,-9-13-592-16</inkml:trace>
  <inkml:trace contextRef="#ctx0" brushRef="#br0" timeOffset="1388">2957 832 2616 0,'0'0'522'0,"0"0"-465"16,0 0-20-16,0 0 171 0,0 0-106 16,-91 171-76-16,91-137-1 15,12 0-25-15,28-7-9 16,5-7-9-16,12-14-22 16,5-6 39-16,-3 0-44 15,-7-22 41-15,-16-13 4 16,-13-5 7-16,-23-6 50 15,0 6 36-15,-36 5-6 16,-19 2 0-16,-15 9-87 16,-21-1-125-16,20 6-172 15,11 2-1229-15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10.8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596 248 1753 0,'0'0'585'0,"0"0"-482"0,0 0-45 15,0 0 153 1,0 165-7-16,-10-70-81 0,0 13-29 16,4 3-53-16,3-9-7 15,3-14-4-15,0-17-30 16,0-18 14-16,0-16-14 16,9-21-126-16,8-10-182 15,-4-6-472-15</inkml:trace>
  <inkml:trace contextRef="#ctx0" brushRef="#br0" timeOffset="203">0 207 2051 0,'0'0'392'0,"0"0"-308"16,0 0-44-16,0 0 151 15,184-34-62-15,-70 3-77 16,39-13-15-16,45-2-37 16,4 16-164-16,-32 9-490 15,-55 21-1375-15</inkml:trace>
  <inkml:trace contextRef="#ctx0" brushRef="#br0" timeOffset="620">1706 634 2280 0,'0'0'489'16,"0"0"-454"-16,0 0 73 15,-246-71 107-15,164 71-81 16,0 0-21-16,1 42-87 15,5 23-20-15,11 15 52 16,16 14-58-16,16 2 1 16,27-4-2-16,6-16-9 15,29-19 8-15,33-25-97 16,26-25-55-16,14-7 48 16,9-52-69-16,-6-16-33 0,-13-11 55 15,-23 3 92-15,-24 11 61 16,-25 15 68-16,-14 21 65 15,-6 14 152-15,0 15-29 16,0 0-108-16,-3 21-71 16,0 23-67-16,3 15 29 15,0 0-39-15,3-1 0 16,30-10-13-16,10-16 13 16,42-26-98-16,-11-6-359 15,-4-3-905-15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12.9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1026 2395 0,'0'0'83'0,"0"0"-83"16,0 0 0-16,0 0 170 16,0 0-46-16,143 174-99 15,-109-98 5-15,-12-3-30 0,-2-6 0 16,-9-6-20-16,-5-20-5 15,-3-16-32-15,-3-16 32 16,0-9 25-16,0-9 0 16,0-34 0-16,-6-19-3 15,3-15-13-15,3-8 8 16,0-4-17-16,6 10 8 16,17 18 17-16,6 19-4 15,7 28 10-15,3 14-6 16,1 17 92-16,2 37-1 15,-2 13-35-15,-8 12-30 16,-9 4-20-16,-4-10 18 0,-5-11-24 16,-8-11-7-16,0-20-22 15,-6-13 6-15,0-13 8 16,0-5 3-16,0-17-42 16,0-25 23-16,0-10-16 15,0-13-21-15,17-5 10 16,10-2 0-16,5 11 25 15,8 11 21-15,-4 16 12 16,7 15 14-16,-4 19-13 16,4 0 64-16,-5 30 68 15,-2 26-67-15,-6 12-11 16,-1 5-24-16,-6-2-23 16,3-4 10-16,4-13-18 15,2-16-41-15,5-13-21 16,-4-21-53-16,-1-4-25 0,4-15-10 15,-7-28 29 1,5-8 38-16,-9-8 5 0,-5 0 47 16,-3 7 31-16,-8 9 43 15,-3 13 127-15,-6 11 19 16,0 16-6-16,0 3 8 16,0 15-125-16,5 22-36 15,-2 15 31-15,3 0-31 16,4 1-4-16,5-9-26 15,5-14-11-15,8-13-42 16,0-17-93-16,6 0-32 16,-2-17 59-16,-3-22 3 15,1-5-39-15,-10-6 102 16,-1 0 50-16,-9 6-6 0,0 6 18 16,-4 11 38-16,-3 13 55 15,0 14-7-15,0 0 3 16,-3 20-37-16,5 22 18 15,1 10-9-15,3 1-59 16,8-3-4-16,6-9-7 16,2-14-4-16,6-15 3 15,-2-12-38-15,1 0-57 16,-4-27 52-16,0-8-28 16,-7-8 37-16,-2-2 23 15,-8 1 12-15,-1 6 4 0,-2 11 2 16,-3 12 37-16,-3 12 54 15,0 3-14-15,0 15-17 16,3 23-3-16,0 7-30 16,5 1 13-16,8 1-45 15,10-8-1-15,14-13 0 16,5-11 0-16,1-15 0 16,-7 0-48-16,-13-21 32 15,-9-17 15-15,-17-2 1 16,0-12 0-16,-6 3 52 15,-31-4 2-15,-11 6 16 16,-9 5-13-16,1 17-9 16,5 6 12-16,8 14-59 0,20 5 14 15,19 0-18 1,4 9 3-16,19 8-31 0,29 4-31 16,6-4-27-16,9 2 11 15,2-2-7-15,0 0 16 16,2 11 33-16,4 2 6 15,1 13 30-15,1 6 63 16,-5 1 31-16,-12 3-39 16,-13-1-55-16,-18-6 1 15,-8-6-16-15,-11-9 10 16,-3-17-72-16,-3-7 51 16,0-7 26-16,0-13 6 15,0-22-6-15,-3-15 0 16,3-12 5-16,0-6-5 15,0 0 0-15,3 4 23 0,20 13-17 16,4 16 26-16,2 22 2 16,0 13 29-16,1 7 89 15,-4 38-75-15,0 8-22 16,1 11-16-16,-1 7-24 16,14-3 29-16,2-13-44 15,10-11 0-15,-2-13-19 16,-7-19-32-16,-12-12-135 15,-8-28-375-15,-15-2-409 0</inkml:trace>
  <inkml:trace contextRef="#ctx0" brushRef="#br0" timeOffset="220">1896 745 755 0,'0'0'1802'0,"0"0"-1614"16,0 0-141-16,0 0 24 15,0 0 102-15,179-103-77 16,-120 89-83-16,0 8-13 16,-2 6-16-16,8 0-194 15,-13 18-154-15,-13-1-901 0</inkml:trace>
  <inkml:trace contextRef="#ctx0" brushRef="#br0" timeOffset="332">2816 492 2376 0,'0'0'592'0,"0"0"-538"16,105-182 9-16,-34 60-63 16,-8 23-24-16,-15 10-640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14.4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0 805 309 0,'0'0'1609'0,"0"0"-1375"16,0 0-186-16,0 0-11 15,0 0 107-15,0 0-63 16,181-79-49-16,-96 9-32 0,3-16 0 16,-3-9-12-16,-19-2-12 15,-21 6 24-15,-25 6 3 16,-20 12-2-16,0 16 16 15,-37 15 78-15,-5 19 28 16,-7 17 54-16,-2 6-70 16,-6 27-11-16,1 32-6 15,11 20-54-15,13 22-12 16,15 13-3-16,17 7-20 16,0 0 13-16,3-5-14 15,20-11 0-15,3-10-6 16,-3-17-18-16,-7-17-26 15,-5-24-14-15,-8-14-20 16,-3-12 57-16,0-11 17 16,0-5 10-16,0-24-8 0,0-7 8 15,0-9 0-15,6 2 0 16,20-7 0-16,10 3 2 16,10 0-2-16,7 9 0 15,2 11 1-15,1 9-1 16,-11 11 0-16,-8 7-7 15,-17 7 16-15,-20 32 46 16,0 14-28-16,-31 9-6 16,-17-1 27-16,-9-8-47 15,3-7 13-15,1-25 4 16,7-11-17-16,10-10 24 16,10 0-25-16,9-10 0 15,11-11 14-15,6-4-14 0,0 4 0 16,6 6 0-16,21 11 6 15,5 4-3-15,8 0-3 16,2 10 0-16,7 23 16 16,4 7-16-16,3 0 0 15,2-2-24-15,4-11-66 16,-3-12-22-16,4-15-56 16,-7 0-44-16,-8-21 80 15,-5-19 38-15,-13-3 83 16,-11-7 11-16,-9 1 40 15,-7 1 126-15,-3 6-60 16,0 13 28-16,0 11 113 0,0 16-85 16,-3 2-68-1,-3 13-57-15,2 32-29 0,4 5 31 16,0 6-39-16,0 1 16 16,0-14-28-16,0-7 12 15,10-13-88-15,7-19-195 16,-8-4-397-16,2 0-690 0</inkml:trace>
  <inkml:trace contextRef="#ctx0" brushRef="#br0" timeOffset="152">933 585 2299 0,'0'0'571'0,"0"0"-501"16,0 0-7-16,0 0 27 15,0 0-90-15,0 0-209 0,0 0-376 16,99-92-744-16</inkml:trace>
  <inkml:trace contextRef="#ctx0" brushRef="#br0" timeOffset="942">1337 1017 1857 0,'0'0'512'16,"0"0"-457"-16,0 0-19 16,0 0 32-16,0 0 8 15,202-4-12-15,-146-27-64 0,-4-1 2 16,-10-4 14-16,-18-2-9 16,-17 6-7-16,-7 0-2 15,-14 2 2-15,-29 10 18 16,-8 7 24-16,-12 13 23 15,1 0 47-15,3 24 12 16,10 24-11-16,16 7-55 16,19 4-46-16,14 3 12 15,0-6-24-15,37-13-19 16,16-7-25-16,9-17-100 16,6-19-63-16,8 0-85 15,-4-25-24-15,-1-15 57 0,-9-12 120 16,-2-6 138-1,-12 0-54-15,-8 4 55 16,-10 12 26-16,-13 23 112 0,-8 19 79 16,-9 9 77-16,0 43-112 15,0 16-63-15,-3 8-2 16,-11 2-35-16,8-11-16 16,0-13-44-16,6-19-19 15,0-17 13-15,0-18-16 16,0 0-1-16,0-17-7 15,0-23-2-15,0-10-8 16,15-8-4-16,8-5-40 16,4 2 32-16,5 8-37 15,5 11 30-15,-1 25 28 16,-7 17 9-16,-3 5 33 0,-9 43 40 16,-7 16-45-16,-10 7 31 15,0 2-47-15,0-10 68 16,0-13-44-16,0-15-28 15,3-16-7-15,-3-19-1 16,0 0 0-16,3-21-1 16,3-23-67-16,11-17 31 15,9-10 18-15,7-5-4 16,13-3 22-16,2 6 0 16,6 14 1-16,-6 20 21 15,-8 24 40-15,-11 15 36 16,-2 24 29-16,-4 32-69 15,5 15 22-15,3 5-19 0,-2-2-33 16,3-9-4-16,1-12-23 16,-4-12-11-16,1-21-83 15,-10-20-252-15,-8 0-432 16,-7-20-1372-16</inkml:trace>
  <inkml:trace contextRef="#ctx0" brushRef="#br0" timeOffset="1182">1490 555 2415 0,'0'0'280'0,"0"0"-279"15,0 0 7-15,0 0 62 16,196-165 69-16,-137 130-94 15,-6 12-35-15,-18 10-10 16,-7 10-86-16,-13 3-65 16,-4 0-175-16,-8 9-407 15,0-2-873-15</inkml:trace>
  <inkml:trace contextRef="#ctx0" brushRef="#br0" timeOffset="1333">2224 19 1844 0,'0'0'596'16,"0"0"-492"-16,0 0 197 0,0 0-32 16,0 0-152-16,0 0-30 15,0 0-87-15,147 94-12 16,-147-11-50-16,-6-12-313 16,-14-6-817-16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16.6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0 701 1733 0,'0'0'281'0,"0"0"-186"16,0 0 30-16,0 0 106 15,0 0-94-15,65-156-55 16,-48 156-13-16,-2 0-37 16,-1 38 45-16,0 24 2 15,-8 17-58-15,0 10-14 16,-3-4-7-16,1-6 0 16,-1-14 0-16,0-17 0 15,0-19-21-15,-3-17 15 16,3-12 3-16,1 0 2 15,0-32-23-15,2-25-10 16,8-19 28-16,1-16-9 16,5-2 15-16,6 0 2 0,4 9-2 15,2 16 0-15,-2 26 11 16,2 20 11-16,-2 23 33 16,-1 6-34-16,2 43 24 15,-2 19 3-15,-7 9-47 16,1 5-1-16,-3-6-7 15,0-12-43-15,5-11-28 16,21-28-115-16,-7-14-283 16,1-11-332-16</inkml:trace>
  <inkml:trace contextRef="#ctx0" brushRef="#br0" timeOffset="1082">1122 562 1018 0,'0'0'1387'16,"0"0"-1138"-16,0 0-143 15,0 0 85-15,-212 126 3 16,166-57-54-16,10 4-106 16,19-2-26-16,17-10-8 15,0-9-5-15,30-18-43 16,16-19-60-16,6-15-49 15,4 0-54-15,0-36-17 16,-10-8 98-16,-13-3 88 16,-15-1 42-16,-10 8 59 15,-8 10 101-15,0 12 63 16,0 10 40-16,-11 8-120 0,5 8-64 16,3 37-51-16,3 17-13 15,0 18 26-15,20 8-20 16,9 9-15-16,4 3 3 15,2 5-9-15,-2 10-1 16,4-8 1-16,-8 2 0 16,-7-14 6-16,-8-13-6 15,-11-20 0-15,-3-18 3 16,-9-11-3-16,-24-12-1 16,-10-12-17-16,-2-9 18 0,-6 0-6 15,6-36 6 1,2-15-12-16,11-18 12 0,5-23-45 15,18-35 2-15,9 0-20 16,0-9-29-16,40 2 17 16,14 21-25-16,19-2-6 15,6 13 36-15,3 7-29 16,-4 6 35-16,-3 0 40 16,-3-1 24-16,-7-2 3 15,-6 0 20-15,-16 12 26 16,-20 4 48-16,-16 12 21 15,-7 14 10-15,-10 9-15 16,-27 9-31-16,-8 5 33 0,-7 12-64 16,-1 6-22-1,-2 9 34-15,-1 0-45 0,10 33 16 16,4 20-29 0,8 14 5-16,15 18-2 0,13 13-8 15,6 5 0-15,0 7-2 16,22-2 2-16,1-8 0 15,8-9-2-15,-9-14 2 16,4-18-16-16,-3-19 5 16,-3-12-26-16,3-22 23 15,2-6-35-15,6-11 20 16,4-30 4-16,4-20-20 16,7-13 37-16,7-8-48 15,6 3-22-15,-4 6 55 16,1 20-25-16,-7 26 36 0,-10 27 12 15,-9 6 29-15,-4 47 56 16,-6 18-65-16,-8 8-4 16,5-2 31-16,0-7-27 15,5-13-8-15,7-20-12 16,8-15 1-16,-1-20-8 16,4-2-15-16,-6-28-26 15,-3-20 47-15,-8-8-35 16,-7-6 21-16,-7-3 14 15,-6 6 1-15,-3 10 27 16,0 16-11-16,0 21 25 16,0 12 65-16,0 0-73 15,0 38-21-15,8 9-3 0,4 6-9 16,2-3 19-16,0-5-19 16,-2-7-43-16,-2-11-43 15,10-14-188-15,-8-9-328 16,2-4-298-16</inkml:trace>
  <inkml:trace contextRef="#ctx0" brushRef="#br0" timeOffset="1237">2397 275 2043 0,'0'0'531'0,"0"0"-470"16,0 0-47-16,0 0-14 15,0 0-54-15,0 0-277 16,0 0-433-16</inkml:trace>
  <inkml:trace contextRef="#ctx0" brushRef="#br0" timeOffset="2063">2638 721 1707 0,'0'0'385'15,"0"0"-230"-15,0 0-53 16,0 0 14-16,0 0-66 16,0 0-12-16,210 19-27 15,-154-49-11-15,-8-3 66 16,-5-2-62-16,-16-1 4 0,-15 1 4 16,-12 3-11-1,-6 2 21-15,-30 10 21 0,-10 9 35 16,-7 11 46-16,-1 0 16 15,3 19-15-15,6 20-26 16,13 11-62-16,12 6-16 16,13 3-21-16,7-7 1 15,0 0-7-15,36-9-6 16,7-11-58-16,13-8-35 16,6-16-103-16,9-8-43 15,2-2 101-15,2-30-32 16,-5-7 33-16,-5-8 47 0,-13-1 27 15,-13 10 24-15,-10 15 51 16,-15 17 93-16,-11 6 118 16,-3 24-15-16,0 19-15 15,0 9-90-15,-13-3-25 16,3-7-21-16,4-13-35 16,3-9 3-16,-2-13-13 15,5-7 1-15,0 0 63 16,0-27-59-16,0-15-5 15,0-8-1-15,0-6-9 16,11-6 4-16,9 1-18 16,2 11 24-16,4 11-15 15,4 15 9-15,-4 24 0 16,0 0 6-16,-3 33 33 16,-9 20 21-16,-5 15 3 0,-6 5-29 15,1-2 8-15,2-6-35 16,3-15 6-16,-1-18-7 15,-2-10-2-15,-6-20-6 16,0-2 2-16,0-2-47 16,-3-28 21-16,-8-9-2 15,8-9 11-15,3-4 14 16,0-7-3-16,17-2 12 16,17 2 0-16,11 5 0 15,4 17 19-15,-1 16-10 16,-1 21 55-16,-12 0 30 15,-4 35 2-15,-9 21 18 16,1 15-75-16,0 5-8 0,6 1 22 16,4-7-53-1,4-13 0-15,-5-13 0 0,1-17-75 16,-1-27-131-16,-9 0-415 16,-10-10-386-16</inkml:trace>
  <inkml:trace contextRef="#ctx0" brushRef="#br0" timeOffset="2288">2763 255 1026 0,'0'0'1364'0,"0"0"-1183"0,0 0-123 15,0 0 39-15,154-150 42 16,-96 108-61-16,-2 8-77 16,-7 14 14-16,-10 9-15 15,1 18-126-15,-11 30-116 16,-12 6-514-16</inkml:trace>
  <inkml:trace contextRef="#ctx0" brushRef="#br0" timeOffset="2445">3320 1667 2742 0,'0'0'382'16,"0"0"-382"-16,0 0-203 15,0 0-308-15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19.8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59 143 1267 0,'0'0'776'16,"0"0"-562"-16,0 0-76 15,0 0 114-15,12 175 42 16,-4-23-122-16,1 46-86 15,-3-9-5-15,2-37-14 16,-5-44-33-16,0-41 17 16,3 6-51-16,-2-5-20 15,2-6-49-15,14-29-144 0,-3-19-290 16,3-14-266-16</inkml:trace>
  <inkml:trace contextRef="#ctx0" brushRef="#br0" timeOffset="196">481 319 2254 0,'0'0'320'0,"0"0"-156"16,26 182 116-16,-15-77-72 15,1 12-108-15,5-1-63 16,2-7-37-16,4-15-36 0,11-9-183 15,-6-28-468 1,-5-22-1550-16</inkml:trace>
  <inkml:trace contextRef="#ctx0" brushRef="#br0" timeOffset="373">0 987 2426 0,'0'0'379'0,"0"0"-301"16,0 0-60-16,0 0-2 15,190 0-16-15,-46-4-9 16,-16-2-490-16,-10 1-617 0</inkml:trace>
  <inkml:trace contextRef="#ctx0" brushRef="#br0" timeOffset="666">995 1331 1235 0,'0'0'1134'16,"0"0"-913"-16,0 0-52 16,0 0 73-16,0 0-141 15,0 0-80-15,0 0-21 16,104 154-35-16,-61-154-17 15,2 0 12-15,3-12-4 0,-14-24 39 16,-11-5 5 0,-18 0 12-16,-5 2 73 0,-43 13 15 15,-33 4 19-15,-19 18-10 16,-10 4-60-16,8 0-41 16,18 0-8-16,27 0-100 15,52 0-128-15,9-13-585 16,37-1-1326-16</inkml:trace>
  <inkml:trace contextRef="#ctx0" brushRef="#br0" timeOffset="1228">2033 805 2540 0,'0'0'280'15,"0"0"-280"-15,0 0 0 16,0 0 82-16,0 0-22 16,210-155-53-16,-136 88-7 15,2-4-28-15,-7-9-48 16,-21-2 31-16,-14-3-30 15,-21 1 29-15,-13 13 46 0,-13 16 27 16,-30 19 92-16,-5 19-14 16,-9 17-36-16,4 15 61 15,-1 41-54-15,8 24-19 16,10 20-3-16,10 12-21 16,12 5 21-16,11 4-54 15,3-5 0-15,0-7 4 16,6-15-4-16,11-18-10 15,-4-26-16-15,3-20-28 16,-6-22 44-16,7-8-45 16,-2-12 20-16,5-29 34 15,7-12 1-15,5-9-27 0,5 1-29 16,8 3-5 0,4 16 55-16,4 11-18 0,-1 20 19 15,-2 11 5-15,-5 17 11 16,-5 29 61-16,-14 12 3 15,-7 7-51-15,-5 0 13 16,-8-9-37-16,3-13-31 16,11-22-83-16,3-9-344 15,-1-12-526-15</inkml:trace>
  <inkml:trace contextRef="#ctx0" brushRef="#br0" timeOffset="2196">3185 769 789 0,'0'0'1628'15,"0"0"-1299"-15,0 0-94 0,0 0 39 16,0 0-57-16,0 0-127 16,-199-6-45-16,145 47-2 15,9 12-29-15,13 6 5 16,18 2-19-16,14-5-6 15,0-9 5-15,37-14-83 16,11-12-29-16,15-19-1 16,2-2-56-16,0-15-22 15,-5-17 41-15,-12-5 72 16,-18 4 43-16,-13 3 36 16,-14 7 27-16,-3 11 158 0,0 9-28 15,-10 3-14 1,-10 6-31-16,5 24-76 0,1 10 0 15,8-2-36-15,6-2-18 16,0-7-27-16,15-14-22 16,19-9 7-16,8-6-14 15,7-4 11-15,1-22 51 16,-5-6-22-16,-8-5-6 16,-11-2 19-16,-10 6 21 15,-10 7 6-15,-6 11 65 16,0 11 42-16,0 4 17 15,0 13-76-15,-6 22-41 16,-1 13-3-16,7-1-9 16,0 1-2-16,13-14-40 0,30-3 4 15,13-19 37 1,9-12-18-16,4 0-28 0,-7-12-1 16,-6-22 11-16,-7-6 11 15,-10-8-5-15,-7-5 30 16,-9-3 10-16,-6 6-9 15,-7 2 65-15,-10 10 24 16,0 11-14-16,0 10 5 16,0 8-24-16,-7 9-2 15,1 0 10-15,0 0-56 16,-2 24-5-16,5 9-4 16,0 5 0-16,3 3 15 15,0-4-15-15,0-6 0 0,0-6-6 16,3-3 7-16,0-8-2 15,5-2 0-15,-5 1 1 16,0-5-4-16,-3 7 4 16,0 2 0-16,0 8 10 15,-10 12-4-15,-6 9 20 16,-1 18-7-16,8 9-17 16,9 13 28-16,0 5-18 15,3 0-6-15,26-3 13 16,1-2-19-16,-1-13 0 15,0-5-1-15,-12-9 1 16,-7-6 3-16,-10-11-3 16,0-4 0-16,-33-9 17 15,-10-8-16-15,-8-12 4 0,-5-9-5 16,-4 0 0-16,9-15 42 16,11-21-24-16,10-10-6 15,24-10 33-15,6-9-44 16,33-15-1-16,35-8-6 15,89-54-63-15,-13 22-105 16,-6 14-631-16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8:02.88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9164 1047 1980 0,'0'0'608'16,"0"0"-512"-16,0 0-58 15,0 0 107-15,0 0 3 16,48 316-1-16,-31-75-35 16,-2 22-54-16,-7-19-19 15,-5-62 9-15,0-67-40 0,0-31-7 16,-3-19 7-16,0-4 0 15,3-8-2-15,-3-12-6 16,0-26-26-16,5-15 1 16,-2-23-28-16,0-63-5 15,3-61 12-15,-6-69 17 16,0-40 16-16,-12-22-13 16,-28 12 10-16,4 32 8 15,10 51 8-15,9 57 0 16,17 49 37-16,0 36-4 15,0 8-6-15,29 7-7 16,21 7-19-16,22 19 17 16,23 0-9-16,10 16-8 15,3 29 31-15,-11 10-21 16,-15 17 4-16,-26 10 0 0,-30 6-13 16,-26 3 17-16,-12 0-19 15,-55-1-6-15,-18 0 4 16,-15-16-16-16,-2-15-26 15,17-18-49-15,23-41-81 16,25 0-152-16,28-17-491 0</inkml:trace>
  <inkml:trace contextRef="#ctx0" brushRef="#br0" timeOffset="317">10368 795 2072 0,'0'0'339'0,"0"0"-220"0,0 0-15 16,23 202 125-16,-23-105-47 15,0 7-79-15,0-4-65 16,0-12-37-16,3-15 13 16,0-19-14-16,0-28-9 15,2-24 9-15,-5-2 0 16,0-43 24-16,3-31-23 15,3-21-1-15,7-13 18 16,7-6-18-16,9 4 0 16,4 17 6-16,5 18 6 15,5 23 24-15,-1 16-30 0,9 15-5 16,3 17-2-16,42 4-90 16,-14 13-259-16,-8 11-451 0</inkml:trace>
  <inkml:trace contextRef="#ctx0" brushRef="#br0" timeOffset="633">11459 921 2335 0,'0'0'475'15,"0"0"-398"-15,0 0 102 16,-210 114 2-16,157-52-75 15,18 9-43-15,21 0-63 16,14-4-2-16,23-2 1 0,39-8-31 16,23-19-8-16,20-21-80 15,14-17 11-15,-9-15 77 16,-11-37-2-16,-27-22 34 16,-30-10 0-16,-33-2 36 15,-9 2 39-15,-32 8 9 16,-27 14-18-16,-15 20 26 15,-5 22-92-15,0 17-13 16,13 6-90-16,24 26-354 16,25 1-678-16</inkml:trace>
  <inkml:trace contextRef="#ctx0" brushRef="#br0" timeOffset="925">12431 973 2792 0,'0'0'383'15,"0"0"-285"-15,0 0-86 16,-3 168 74-16,3-45 25 16,0 55-66-16,0 51-18 15,0 10 15-15,6-41-10 16,-3-54 2-16,-3-61-34 15,0-22 1-15,0 4 3 16,-16-6 4-16,-14-7-7 0,-9-15 4 16,-7-22-5-16,-10-15 0 15,-2-4-57-15,-15-96-77 16,19 1-132-16,3-20-758 0</inkml:trace>
  <inkml:trace contextRef="#ctx0" brushRef="#br0" timeOffset="1084">12221 487 2801 0,'0'0'359'16,"0"0"-258"-16,0 0-55 0,0 0 35 16,0 0-81-1,0 0-21-15,181-32-243 0,-116 32-656 0</inkml:trace>
  <inkml:trace contextRef="#ctx0" brushRef="#br0" timeOffset="1427">12876 1202 1493 0,'0'0'661'0,"0"0"-594"15,0 0-59-15,223-13 82 16,-141-14 52-16,0-6-11 16,-5-2-55-16,-7-4-61 0,-24 2 13 15,-31 1 25-15,-15 4 56 16,-12 3-3-16,-44 8-20 16,-10 9-12-16,-13 12 14 15,-6 9 8-15,3 41-14 16,8 21-1-16,12 11-21 15,22 9-3-15,20-2-15 16,20-10-28-16,17-16 4 16,42-17-18-16,23-22-23 15,23-18-23-15,18-6-95 16,78-53-126-16,-31-2-411 16,-17-3-80-16</inkml:trace>
  <inkml:trace contextRef="#ctx0" brushRef="#br0" timeOffset="1878">14561 865 2385 0,'0'0'626'0,"0"0"-487"16,0 0 18-16,-209-41 12 16,124 41-19-16,-3 8-72 15,3 31-42-15,6 15 5 16,16 15-25-16,18 7-2 15,25 1-14-15,20-3 0 16,11-3-1-16,43-10-2 16,28-9-34-16,17-12-16 15,9-13-43-15,7-16-22 0,-1-11-69 16,-3-7-156-16,-6-39-42 16,13-72-214-16,-16-35-117 15,-31-9-518-15,-25-58 1234 16,-46 21 577-16,0 5 169 15,0 12-361-15,0 73-17 16,-3 53 25-16,-3 33 85 16,0 10-200-16,-2 13-61 15,2 26-91-15,-4 97-76 16,-3 67 8-16,0 36 38 16,4 14-52-16,1-25-16 15,8-37 8-15,0-35-30 16,5-37-6-16,13-34-7 0,6-32-71 15,8-7-89-15,10-33-133 16,-5 0-574-16,-11-13-1275 0</inkml:trace>
  <inkml:trace contextRef="#ctx0" brushRef="#br0" timeOffset="2022">14765 814 2806 0,'0'0'505'15,"0"0"-419"-15,0 0-2 16,229-73 11-16,-98 41-79 16,65-7-16-16,-29 9-362 0,-20 7-1432 15</inkml:trace>
  <inkml:trace contextRef="#ctx0" brushRef="#br0" timeOffset="-2096">1394 198 1523 0,'0'0'299'31,"0"0"-192"-31,0 0-79 0,-6 0 118 0,-5 0 57 16,8 0-83-16,0 0-52 16,3 0-25-16,0 0 29 15,0 0 23-15,0 0-7 16,-3 0-21-16,0 0-7 16,-7 0-20-16,-2 0-1 15,-5-12-27-15,-9 1-10 16,-4-3 13-16,-10-2-9 15,-5 2-5-15,-12 2 5 16,-5 3 7-16,-9 5-13 0,-1 4 7 16,-4 0-1-16,1 0 24 15,3 0-18-15,4 19 15 16,6-1-10-16,2 1-4 16,1 11 4-16,0 5-17 15,1 11 0-15,2 9 11 16,0 10-5-16,4 12 3 15,2 5-9-15,15 4 0 16,2 2 5-16,13-2-3 16,3-4-2-16,8 3 3 15,6-2 3-15,3-4-3 16,0 4-3-16,0-7 1 16,9 1 5-16,14-6-6 0,4-3 1 15,2-7 9-15,8-2-8 16,-2-9-2-16,7-4-1 15,5-9 1-15,5-9-1 16,4-10 1-16,9-8-7 16,11-10 7-16,5-11 0 15,11-31-2-15,6-20-10 16,11-12-31-16,-4-8-1 16,-5-4-34-16,-4 4 5 15,-22 6 36-15,-12 12 14 16,-19 9 23-16,-13 17 0 15,-10 11 2-15,-11 17 5 16,-6 5 17-16,-3 5 51 16,0 0 24-16,0 15-53 15,-3 21-20-15,-9 17-19 0,-5 15-5 16,0 8 8-16,8 1-10 16,9 0 0-16,0-13 0 15,3-5 1-15,26-11-1 16,11-16-14-16,5-12-33 15,5-14-17-15,5-6-48 16,1-15 55-16,-4-26 43 16,-10-12 2-16,-11-8 0 15,-19-10 11-15,-12-2 1 16,-9-2 0-16,-31 5 2 16,-8 11 38-16,-2 16 34 15,4 9-7-15,14 20-10 16,5 5-5-16,15 9-23 0,4 0-11 15,8 0-18-15,0 0-22 16,0 15 7-16,24 2 0 16,14 1-36-16,12-3-48 15,10-13-24-15,2-2 61 16,6 0 17-16,-2 0-15 16,-4 0 21-16,-6 0 11 15,-10 8 16-15,-14 20 12 16,-10 12 0-16,-11 14 6 15,-11 8 2-15,0 0-1 16,0-3 18-16,0-13-10 16,-6-16 2-16,1-12-10 0,2-12-5 15,3-6 14-15,0-2 2 16,0-34-12-16,8-10 1 16,15-15-5-16,5-4-2 15,9-1 1-15,-2 2-1 16,4 15 0-16,1 10 0 15,2 19 0-15,-5 17 0 16,2 3 30-16,-4 32 55 16,-4 22-7-16,-6 13-42 15,-2 7-16-15,-6 1-14 16,-3-8-5-16,-5-9 4 16,1-11-5-16,-7-16-6 15,0-14-3-15,0-12 9 0,-3-5 7 16,0-2-7-1,0-28-1-15,0-14 1 0,0-12-14 16,0-11 13-16,3-3 0 16,20 1-6-16,5 10 6 15,3 9 0-15,3 16-11 16,-2 20 12-16,-2 14 0 16,-4 0 7-16,0 44 45 15,0 15-19-15,4 10-15 16,2 7-7-16,1-5-10 15,7-6 7-15,2-9-8 16,4-14-1-16,-1-14-11 16,4-10-73-16,1-18-84 15,-4 0-34-15,-4-15 7 16,-2-25-13-16,-4-12 64 0,-7-4 82 16,-6 1 51-16,-3 2 12 15,-11 4 99-15,-2 2 99 16,-4 17 47-16,-3 6 20 15,0 12-41-15,0 9-84 16,0 3-46-16,0 9-24 16,0 37-17-16,0 32-32 15,0 45 3-15,6 57 4 16,14 51-7-16,13 15-20 16,2-11 26-16,-1-45-10 15,-14-61-4-15,-4-38-13 16,-4-26 1-16,-1-8-2 0,-2-8-2 15,2-8-9-15,-8-25-7 16,0-16-25-16,-3-22 10 16,0-38 2-16,3-56-2 15,-3-67 13-15,0-65-36 16,-32-29-22-16,-21 0 7 16,-9 39 21-16,16 72 25 15,17 53 8-15,16 48 18 16,6 23 11-16,7 10 2 15,0-1 16-15,0 7-5 16,20 8-15-16,26 10-9 16,13 4 0-16,15 4 1 15,11 0 11-15,4 33-11 0,-4 14-1 16,-13 11 22-16,-15 14 1 16,-28 11 0-16,-26 11-23 15,-3 5 0-15,-57 1 14 16,-14 1-14-16,-14-19-6 15,-3-17 0-15,15-28-53 16,8-37-114-16,22-37-379 16,17-16-429-16</inkml:trace>
  <inkml:trace contextRef="#ctx0" brushRef="#br0" timeOffset="-1538">4204 1141 1894 0,'0'0'573'0,"0"0"-467"16,0 0-66-16,0 0 175 15,0 0 12-15,45 163-103 16,-28-84-83-16,3 4-20 16,6-4-21-16,5-18-1 15,9-13-32-15,10-24-38 16,2-24-83-16,7 0-13 15,0-42 55-15,-4-14 37 16,-10-4 26-16,-5-1 49 16,-13 13 8-16,-15 23 106 15,-12 13 133-15,0 12-27 16,0 0-111-16,-9 31-36 0,-7 19-50 16,-1 5-10-16,5 4 16 15,12-3-29-15,0-6-9 16,22-15-27-16,24-9 6 15,13-18-16-15,7-8-91 16,5-19-8-16,-3-38 28 16,-1-18-72-16,-9-20-19 15,-8-40 52-15,-11-37 24 16,-20-40 76-16,-9 16 41 16,-10 38 15-16,0 56 46 15,0 45 91-15,0 13 74 16,0 9 34-16,0 11 16 15,0 24-68-15,0 0-91 0,0 42-38 16,0 53-17 0,0 10-10-16,0 25 2 0,3 12-1 15,3-16-20-15,5 10-10 16,3-8-8-16,1-9-15 16,5-16-76-16,5-23-46 15,15-43-174-15,-10-18-418 16,-7-19-599-16</inkml:trace>
  <inkml:trace contextRef="#ctx0" brushRef="#br0" timeOffset="-862">5045 953 2011 0,'0'0'577'0,"0"0"-411"15,0 0-81-15,0 0 27 0,0 0 13 16,0 0-8-16,196 41-40 15,-88-29-46-15,3 0-7 16,1-4-22-16,-7 4 8 16,0 1-15-16,-4-2 5 15,0-3 0-15,0-8-39 16,-12 0-34-16,-14 0 8 16,-15-2-13-16,-21-19 19 15,-19-3 26-15,-11-2 22 16,-9 0 11-16,0-4 50 15,-33 6 47-15,-16 1 14 16,-13 8-32-16,-10 7-39 16,-4 8-7-16,-3 2-1 0,11 37 10 15,9 18-17-15,16 12-16 16,18 17 6-16,15 2-15 16,10 4-6-16,10-10 6 15,32-11-1-15,17-18-14 16,17-22-30-16,15-22-54 15,14-9-1-15,9-26 20 16,5-30 7-16,-12-11-32 16,-19-9-55-16,-15-2 114 15,-24 7 30-15,-16 15 16 16,-13 16 94-16,-11 19 72 16,-9 17 23-16,0 4-35 0,0 27-90 15,-20 30-31 1,1 13-21-16,-4 9-6 0,6 4 3 15,11-6-9-15,3-9-4 16,3-12-4-16,0-22-1 16,0-15-36-16,0-19-25 15,0-12 19-15,0-41 41 16,0-24 2-16,0-16 4 16,6-11 4-16,11 0 1 15,6 13 14-15,6 18 10 16,7 17 12-16,3 19 14 15,7 20-30-15,0 13-21 16,7 4 0-16,38 8-26 16,-12 15-206-16,-5-2-819 0</inkml:trace>
  <inkml:trace contextRef="#ctx0" brushRef="#br0" timeOffset="3417">1853 2827 25 0,'0'0'1753'0,"0"0"-1506"15,0 0-190-15,0 0-46 16,0 0 80-16,0 0 72 16,0 0-18-16,249 0-48 15,-144 0-2-15,19 0-41 16,39 0 2-16,46 0-14 16,54 0-16-16,21 0-8 15,-5 0-18-15,-23-4 0 16,-38 2 7-16,-14 2-7 0,-17-3 0 15,-5-6 0 1,5 3 0-16,2-3 0 0,4-3 0 16,5 3 0-16,-2 0 12 15,10 1-12-15,1-1-5 16,11 0 4-16,0-2 2 16,3 5 5-16,3 0-6 15,-6-1 0-15,9-1 19 16,-1-4-3-16,-1-2 5 15,1-1-13-15,6-1-8 16,4 3 2-16,4 1 10 16,-8-3-12-16,-10 6 15 15,-2-7-6-15,-4 6 3 16,7-1 13-16,2-5-10 16,7 1 16-16,-6 3-30 0,-2 1 0 15,-9 0 26-15,1 1-26 16,-4 1 0-16,-2-3 11 15,-13 0-6-15,-13 3 23 16,-8 3-28-16,-5 2 14 16,-21-3 13-16,-26 7-13 15,-22-2 3-15,-3 2-3 16,15-4-6-16,16 4 14 16,18-3-13-16,-4 3 1 15,-6-1 5-15,-1-4 11 16,-7 3-6-16,3-2 0 15,-9 4-12-15,-7-2 31 0,-9-2-32 16,-9 2-8-16,-17-2 16 16,-17-1 1-16,-20-4-17 15,-25-18-27-15,-17 4-177 16,-3-3-657-16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0:57.6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2900 0,'0'0'0'0,"0"0"-621"0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23.0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1627 0,'0'0'562'16,"0"0"-449"-16,0 0 41 0,0 0 60 15,14 209-9-15,-11-96-69 16,0 7-72-16,0 2-21 16,-3-8 1-16,0-10-34 15,0-19 32-15,0-18-42 16,0-16-12-16,0-19-21 15,0-14-123-15,14-18-158 16,9-7-313-16,2-22-156 0</inkml:trace>
  <inkml:trace contextRef="#ctx0" brushRef="#br0" timeOffset="195">530 151 1587 0,'0'0'674'0,"0"0"-469"16,0 0-95-16,43 165 124 16,-29-69-29-16,-5 17-93 15,1-1-51-15,-1-6-52 16,2-15-9-16,6-14-57 16,3-12-203-16,-1-24-240 15,-10-14-575-15</inkml:trace>
  <inkml:trace contextRef="#ctx0" brushRef="#br0" timeOffset="375">40 689 2248 0,'0'0'489'0,"0"0"-450"16,0 0-37-16,0 0 69 15,235-4-53-15,-84-35-18 16,-24 0-261-16,-11 8-597 0</inkml:trace>
  <inkml:trace contextRef="#ctx0" brushRef="#br0" timeOffset="638">966 999 191 0,'0'0'1946'16,"0"0"-1658"-16,0 0-151 15,0 0 95-15,0 0-9 16,0 0-72-16,0 0-34 16,116-76-57-16,-110 76 12 15,0 21-6-15,0 20-50 16,-6 15 29-16,0 3-45 15,0 5-17-15,0-3 2 16,0-15-111-16,4-6-219 0,3-12-484 16,2-17-1259-16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26.0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3258 0,'0'0'342'16,"0"0"-342"-16,0 0-713 15,0 0-142-15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24.2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629 836 2104 0,'0'0'511'16,"0"0"-435"-16,0 0-74 16,0 0 94-16,-214-117 142 15,153 109-89-15,-6 8-23 16,2 0-62-16,3 39 20 16,7 13-22-16,5 19-37 15,15 9 24-15,15-2-49 16,20 0 0-16,0-7-24 15,20-15 24-15,23-16-39 16,11-12-17-16,9-20-32 16,2-8 6-16,5-8-112 15,-8-34-3-15,-7-17 91 16,-10-12-9-16,-11-15 55 0,-12-13 26 16,-8-13 34-16,-14-12 8 15,0-9 29-15,0 4 51 16,-20 11 60-16,4 24-5 15,2 29 17-15,8 31-40 16,3 32-21-16,3 4 12 16,0 55-105-16,3 52 1 15,23 50 32-15,1-2-28 16,-4-14-2-16,-3-16-3 16,-8-26 6-16,4 6-6 15,4-5-6-15,-6-20-107 0,4-35-47 16,-1-20-341-16,-7-24-352 15</inkml:trace>
  <inkml:trace contextRef="#ctx0" brushRef="#br0" timeOffset="204">16 511 2515 0,'0'0'373'0,"0"0"-297"16,0 0-22-16,0 0 70 16,0 0-23-16,197 67-16 15,-98-67-67-15,15 0-18 16,42-12-132-16,-24-3-480 0,-32 11-1268 16</inkml:trace>
  <inkml:trace contextRef="#ctx0" brushRef="#br0" timeOffset="906">1086 807 2535 0,'0'0'455'16,"0"0"-410"-16,0 0-36 15,-9 201 67-15,9-130 87 16,0-6-133-16,9-6-22 0,16-13-10 16,6-15 2-16,6-17-43 15,5-14-76-15,10-1-99 16,1-43 34-16,-1-11-51 16,-7-10 18-16,-5 0 118 15,-13 4 61-15,-12 13 38 16,-7 16 53-16,-8 17 104 15,0 15 110-15,0 0-82 16,-14 37-35-16,5 15-44 0,-1 7-54 16,10 2-17-1,0-4-28-15,0-14-7 0,19-11-22 16,15-13-40-16,4-17 16 16,4-2-6-16,2-14-110 15,-1-25 82-15,-5-13-16 16,1-8-1-16,-2-1 62 15,-4 8-1-15,-10 15 30 16,-8 20 6-16,-7 18 48 16,-8 0 81-16,0 37-15 15,0 18-56-15,-11 0 4 16,-9-2-32-16,8-6-30 16,-1-12 0-16,3-12-5 15,6-14 4-15,4-9-31 16,0 0 13-16,0-17-1 0,0-24-14 15,24-9 16 1,5-6 16-16,7-2-5 0,7 2 6 16,0 11 1-16,2 16 0 15,1 14 8-15,-1 15 26 16,5 2 161-16,-4 34-34 16,-4 15-95-16,-10 5 12 15,-9-1-11-15,-6 1-52 16,-7-10 9-16,-4-9-24 15,1-11-10-15,-4-8-37 16,13-18-164-16,-5 0-366 16,4-12-697-16</inkml:trace>
  <inkml:trace contextRef="#ctx0" brushRef="#br0" timeOffset="1380">2681 897 2424 0,'0'0'576'16,"0"0"-444"-16,0 0 91 15,-114 179-48-15,84-123-85 16,14-8-84-16,16-11-6 16,0-14-10-16,7-7-88 15,21-13-32-15,6-3-45 16,2-6-90-16,-1-24 75 15,-7-11 119-15,-6-6 71 0,-13 4 23 16,-6 1 53-16,-3 10 53 16,0 8 121-16,0 12-74 15,-6 12-33-15,-4 0-13 16,1 30-71-16,-5 22 8 16,5 19-17-16,6 11-37 15,3 11 32-15,17 12-44 16,28 10 44-16,14 4 7 15,4-2-51-15,-9-3 40 16,-8-10-41-16,-13-15 0 16,-16-16-3-16,-17-21 3 15,0-16-1-15,-17-16-8 16,-22-14 1-16,-7-6-11 0,-7-14 11 16,1-34 5-16,7-19-21 15,2-17 23-15,13-20-49 16,21-88-73-16,9 23-174 15,0 11-575-15</inkml:trace>
  <inkml:trace contextRef="#ctx0" brushRef="#br0" timeOffset="1579">1729 357 2801 0,'0'0'289'0,"0"0"-289"0,0 0-48 15,193-126 44-15,-40 38-16 16,-18 7-313-16,-18 19-757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31.0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470 0 1810 0,'0'0'293'0,"0"0"-218"16,0 0-45-16,-48 220 164 15,33-128-76-15,-4 5-66 16,5 3 8-16,0 3-8 0,5-9 35 16,3-8-10-1,6-18-14-15,0-18 31 0,0-11-19 16,0-16-24 0,9-5 30-16,11-9-17 0,9-7-17 15,7-2-16-15,10 0-24 16,7 0 40-16,6-6-47 15,3-8 1-15,1 2 32 16,-6 1-32-16,3 2 10 16,-7 5-11-16,-8 4-12 15,-2-2-2-15,5-7-216 16,-11 0-491-16,-5-6-1032 0</inkml:trace>
  <inkml:trace contextRef="#ctx0" brushRef="#br0" timeOffset="923">1438 456 2129 0,'0'0'384'0,"0"0"-258"15,0 0-71-15,0 0 125 16,-167-35 48-16,122 35-100 16,-2 3-77-16,4 27 17 15,4 11-54-15,7 9-14 0,6 8 21 16,15-2-19-16,11 1 2 16,3-8-4-16,40-9-14 15,13-17 0-15,13-17-65 16,3-6-63-16,0-11-66 15,-10-25-56-15,-6-10 20 16,-16 6 75-16,-11 5 113 16,-16 11 56-16,-10 15 81 15,-3 9 100-15,0 0 32 16,0 33-39-16,-6 11-81 16,-1 6 0-16,7 1-38 15,0-8 0-15,0-10-55 0,19-13-9 16,12-14-13-16,1-6-11 15,1-14-21-15,2-28-42 16,-2-10-17-16,-1-5 32 16,-1-2 16-16,-9 6 36 15,-5 14 29-15,-8 16 0 16,-1 20 31-16,-5 3 36 16,3 30 26-16,-3 20 28 15,0 11-66-15,0 4-4 16,-3-2-18-16,5-16-32 15,-5-9 23-15,3-18-24 16,0-12 1-16,-3-8 25 16,0 0-17-16,0-1 8 15,0-26-17-15,0-10 4 16,6-5-11-16,7-6-16 0,13-2-17 16,5 6 14-16,1 11-36 15,7 13 36-15,-3 16 16 16,-1 4 10-16,-1 17 18 15,-2 17 21-15,-8 9 44 16,-9 5-6-16,-7-7-64 16,-5-8 20-16,-3-9-7 15,0-12-17-15,0-10 34 16,0-2-33-16,-3-2-8 16,-5-27-4-16,8-11-14 15,0-9 3-15,0-3 2 16,8-2-2-16,15 3 1 15,2 16 10-15,4 8-1 0,-1 22-12 16,-3 5 30 0,4 17 14-16,-1 30 36 0,0 11 7 15,-8 7 20-15,-3 2-71 16,-5-8 1-16,-4-16 17 16,-5-11-39-16,-3-11-36 15,0-15-67-15,0-6-95 16,-3 0-380-16,-17-20-584 0</inkml:trace>
  <inkml:trace contextRef="#ctx0" brushRef="#br0" timeOffset="1112">1373 43 2102 0,'0'0'621'0,"0"0"-540"16,0 0-63-16,167 107-17 16,-53-67-1-16,-15-6-197 15,-17-11-874-15</inkml:trace>
  <inkml:trace contextRef="#ctx0" brushRef="#br0" timeOffset="1481">0 1243 2271 0,'0'0'328'16,"0"0"-247"-16,0 0-59 16,0 0 196-16,0 0-34 15,204 18-108-15,-93-18 7 0,21 0-43 16,11 0-6 0,31-15-13-16,-14-4-19 0,7 5 35 15,26-1-37-15,-42 13 0 16,23-1-1-16,-10 3 2 15,-31 0-1-15,5 0 0 16,-24 0-10-16,-15 0-32 16,6 0-209-16,-31-9-246 15,-14-8-376-15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32.7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3 584 2734 0,'0'0'37'15,"0"0"-37"-15,0 0-298 16,0 0 184-16,0 0-6 15,0 0-1167-15</inkml:trace>
  <inkml:trace contextRef="#ctx0" brushRef="#br0" timeOffset="109">0 1191 2438 0,'0'0'482'0,"0"0"-427"15,0 0-55-15,0 0-230 16,0 0-2113-16</inkml:trace>
  <inkml:trace contextRef="#ctx0" brushRef="#br0" timeOffset="905">1129 190 1468 0,'0'0'375'0,"0"0"-135"16,0 0-47-16,0 0-11 16,0 0 7-16,0 0-7 15,-12 102-115-15,6-7-40 16,-5 19 24-16,2 16-31 15,-2 6 11-15,2-5 8 16,2-9-27-16,4-19 23 16,-1-17-35-16,4-24 0 15,0-21 18-15,0-18-17 16,0-11 54-16,17-12 4 16,9 0-58-16,17 0 47 15,5-3-48-15,11-9 1 0,11 0 0 16,-1 1 0-16,2 5-2 15,-3 6 0-15,5 0-111 16,18 0-146-16,-15 0-328 16,-17 0-439-16</inkml:trace>
  <inkml:trace contextRef="#ctx0" brushRef="#br0" timeOffset="1768">2145 767 1817 0,'0'0'516'0,"0"0"-413"15,0 0 53-15,0 0 73 16,0 0-58-16,-167-106-83 15,114 106-36-15,1 0 47 16,-1 24-54-16,1 28-25 16,10 22 21-16,8 8-32 15,22 7-9-15,12-3 0 16,0-13-5-16,43-17-9 16,14-21-64-16,13-20-24 15,2-15 33-15,1-15-121 16,-8-31-23-16,-17-11 52 0,-8-2 88 15,-17 9 73-15,-10 15 1 16,-10 13 91-16,-3 21 85 16,0 1 25-16,0 23-88 15,-13 20-61-15,7 11-32 16,3-4 45-16,3-7-66 16,0-12-10-16,22-16 2 15,10-15-44-15,5 0 16 16,2-33-49-16,-2-8-41 15,-5-2 63-15,-7 7 7 16,-8 12 47-16,-9 17 8 16,-5 7 2-16,0 4 19 0,-3 31 65 15,3 6-15-15,3 4 7 16,11-7-70-16,8-11-7 16,9-16-10-16,5-11-64 15,10-9-14-15,-4-26-18 16,1-12-47-16,-7-2 89 15,-8-4 14-15,-8 11 50 16,-14 5 3-16,-6 11 78 16,-3 12 73-16,0 14 55 15,0 0-49-15,0 36-30 16,0 29-88-16,0 23 4 16,0 14 16-16,0 13-31 15,4 9-13-15,16 2-11 16,3-1-7-16,6-2 120 15,-3-11-106-15,-4-14-8 0,-8-16 6 16,-11-17-11-16,-3-12 19 16,-3-11-10-16,-30-10 2 15,-13-12 38-15,-3-9-35 16,-7-11 3-16,2 0 10 16,3-20-7-16,17-29-3 15,6-21-18-15,22-16-28 16,6-21 10-16,9-14-86 15,31-8-70-15,16-46-183 16,-11 36-385-16,-11 25-625 0</inkml:trace>
  <inkml:trace contextRef="#ctx0" brushRef="#br0" timeOffset="2028">1824 620 1292 0,'0'0'960'0,"0"0"-819"16,0 0-104-16,23-162-28 16,29 97 86-16,7 7-19 15,6 4-22-15,-8 18 22 16,-9 19-57-16,-11 17-19 0,-5 11-19 15,-5 31-95 1,11 19-197-16,-5-8-244 0,-1-12-276 0</inkml:trace>
  <inkml:trace contextRef="#ctx0" brushRef="#br0" timeOffset="2129">2537 363 1672 0,'0'0'488'15,"0"0"-336"-15,0 0-73 16,174-200-33-16,-102 132-46 15,-10 15-279-15,-9 11-1737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35.5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0 729 2186 0,'0'0'223'0,"0"0"-209"16,0 0 17-16,0 0 86 15,0 0 14-15,99 161-95 16,-82-81-30-16,-5-1 25 0,-5-5-31 16,-1-15-1-16,0-15-5 15,-3-21-5-15,0-17-4 16,-3-6 14-16,5-21 1 16,-5-25-6-16,6-19 6 15,3-9 0-15,8-9-2 16,3 7-7-16,5 11 0 15,3 18 8-15,-2 23 1 16,-4 24 10-16,-5 12 31 16,-5 44 56-16,-1 18-26 15,-11 8-69-15,0-2 31 16,0-7-33-16,0-16-3 0,0-17-10 16,0-16 13-1,-3-15-2-15,-2-9-10 0,-4-3-16 16,6-32 19-16,0-12-19 15,3-12 10-15,0-9 9 16,15-3-6-16,22 0 3 16,8 10-2-16,8 15 14 15,7 12 27-15,-3 22 3 16,-3 12 16-16,-9 12 44 16,-5 34 13-16,-7 18 5 15,2 2-10-15,-2 6-63 16,4-10 31-16,-5-12-66 15,-3-6-10-15,1-15-3 0,-1-9-150 16,10-11-159-16,24-9-276 16,-7-9-59-16,-8-14-929 15</inkml:trace>
  <inkml:trace contextRef="#ctx0" brushRef="#br0" timeOffset="659">1523 748 2038 0,'0'0'590'16,"0"0"-529"-16,0 0 133 15,0 0 21-15,-183 83-90 16,137-30-20-16,7 10-64 16,16-4-8-16,9-4-27 15,14-8 2-15,0-9-16 0,29-17-16 16,13-12-80-16,12-9-27 15,-3-3-92-15,2-29 14 16,-7-7 28-16,-13-5 81 16,-7 0 79-16,-12 6 12 15,-8 9 9-15,-6 16 168 16,0 13 83-16,0 0-9 16,-3 36-148-16,-8 12-11 15,5 6-4-15,3-3-65 16,3-7-13-16,0-12-2 15,26-14-35-15,10-12-15 16,-1-6 12-16,5-8-43 16,-1-28 32-16,-5-6-57 15,-5-7 19-15,-7-2 58 0,-5 4 20 16,-3 8 10-16,-8 11 20 16,-6 16 77-16,0 12 57 15,0 0-46-15,0 36-45 16,0 13 4-16,0 10-36 15,0 0-5-15,9-6-26 16,27-12 6-16,18-11-14 16,14-24-7-16,3-6-53 15,5-18-6-15,-7-26-47 16,-10-7-20-16,-17 1 19 16,-13-2 81-16,-9 1 41 15,-13 11 0-15,-7 7 37 16,0 14 93-16,0 19 29 0,-7 0-18 15,-8 31-68-15,4 16-30 16,2 3 19-16,1 4-23 16,8-8 3-16,0-8-42 15,0-11-26-15,3-10-32 16,14-17-128-16,-3 0-340 16,-11-11-383-16</inkml:trace>
  <inkml:trace contextRef="#ctx0" brushRef="#br0" timeOffset="925">1008 445 2460 0,'0'0'289'15,"0"0"-256"-15,0 0-15 16,0 0 83-16,111-168 3 16,-61 134-67-16,-4 9-36 15,-6 13-1-15,-12 12-26 16,-5 0-116-16,-3 0-107 16,13 0-278-16,-7 0 29 15,-3 0-615-15</inkml:trace>
  <inkml:trace contextRef="#ctx0" brushRef="#br0" timeOffset="1103">1499 0 110 0,'0'0'2016'0,"0"0"-1651"0,0 0-204 15,0 0 89-15,0 0 18 16,0 0-76-16,181 41-93 16,-133-14-29-16,6-4-19 15,-6-1-50-15,2-12 23 16,-4-7-24-16,2-3-36 15,-2-3 0-15,19-37-119 16,-9 1-340-16,-10 1-642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37.6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 0 2056 0,'0'0'380'0,"0"0"-291"16,0 0-68-16,0 0 124 15,52 153 16-15,-52-86-96 16,0 7-2-16,0 6-61 16,-26-3-2-16,-4-10-27 15,21-21-129-15,6-21-216 16,3-21-587-16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39.5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2614 0,'0'0'541'15,"0"0"-505"-15,0 0-18 16,0 0-9-16,0 0-9 15,0 0-241-15,0 0-513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39.6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0 851 2508 0,'0'0'612'16,"0"0"-530"-16,0 0-67 16,0 0-15-16,0 0-43 15,0 0-194-15,0 0-86 16,85-35-304-16,-56 10-536 0</inkml:trace>
  <inkml:trace contextRef="#ctx0" brushRef="#br0" timeOffset="140">278 862 1765 0,'0'0'687'0,"0"0"-522"16,0 0 127-16,0 0-25 0,122 177-123 15,-122-130-41-15,0-1-99 16,-5 0-4-16,-37 4-66 16,7-11-229-16,1-16-578 0</inkml:trace>
  <inkml:trace contextRef="#ctx0" brushRef="#br0" timeOffset="477">984 0 2871 0,'0'0'413'15,"0"0"-413"-15,0 0 0 16,0 0 137-16,0 0-45 16,76 200-41-16,-36-124-23 15,8 9 16-15,9 4 35 16,5-4-60-16,6-2-18 15,3-12 26-15,-4-12-27 16,-9-18-17-16,-15-12-118 16,-4-20-106-16,-16-9-336 0,-6 0-220 15</inkml:trace>
  <inkml:trace contextRef="#ctx0" brushRef="#br0" timeOffset="707">1760 19 2479 0,'0'0'521'16,"0"0"-471"-16,0 0 87 16,0 0 45-16,-159 184-59 0,89-91-21 15,-12 14-91 1,-9-2-4-16,0-3-14 0,9-14-7 15,20-17-115 1,33-22-193-16,21-22-438 0,8-18-636 0</inkml:trace>
  <inkml:trace contextRef="#ctx0" brushRef="#br0" timeOffset="1170">1839 916 2244 0,'0'0'483'16,"0"0"-483"-16,0 0 0 15,0 0 79-15,0 0 102 16,0 0-108-16,0 0-49 15,57 67 36-15,-57-25-10 16,0 2 2-16,-14 8-52 16,-3 3 1-16,-3-3 2 15,8-7-2-15,2-16 1 16,4-11-2-16,6-15-19 16,0-3-29-16,13-18 18 15,16-23 28-15,8-7-4 0,5-7 6 16,1 5 20-16,-1 2 30 15,4 10 16-15,-4 14 46 16,1 14-12-16,-1 10 2 16,1 10-6-16,-1 35 9 15,1 12 6-15,-4 9-48 16,1 2-15-16,-1-3 6 16,7-12-54-16,10-18-24 15,5-27-80-15,54-31-88 16,-16-29-283-16,-11-11-1101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38.5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1614 0,'0'0'314'0,"0"0"-22"15,0 0-11 1,0 0 2-16,0 0 24 0,0 0-181 16,0 0-90-16,9-4 44 15,44 62 21-15,12 15-17 16,10 16-33-16,7 5-27 15,3-8 27-15,-3-7-51 16,-3-7 0-16,-8-17-12 16,-12-8 12-16,-6-15-84 15,-1-23-126-15,-16-9-378 16,-7 0-198-16</inkml:trace>
  <inkml:trace contextRef="#ctx0" brushRef="#br0" timeOffset="229">668 9 2016 0,'0'0'600'16,"0"0"-490"-16,0 0-5 15,0 0 117-15,-102 171-94 16,46-91-83-16,-9 6-5 15,-11-2-40-15,1-6-21 16,13-13-36-16,22-24-197 16,24-22-328-16,13-12-370 0</inkml:trace>
  <inkml:trace contextRef="#ctx0" brushRef="#br0" timeOffset="548">949 740 1916 0,'0'0'471'16,"0"0"-419"-16,0 0-6 15,0 0 141-15,0 0-18 16,167-59-18-16,-141 42-57 15,-7 2 17-15,-8 12-14 16,-5 3-40-16,-3 12 36 0,-3 26-14 16,0 16-32-16,0 4 23 15,0 6-53-15,0-5-17 16,0-7 9-16,0-2-9 16,0-16-60-16,0-13-110 15,14-21-313-15,9 0-352 16,2-23-1167-16</inkml:trace>
  <inkml:trace contextRef="#ctx0" brushRef="#br0" timeOffset="762">1793 534 1624 0,'0'0'828'0,"0"0"-621"15,0 0-58-15,0 0 86 16,0 0-32-16,125 156-106 16,-122-112-32-16,-3 0-65 15,0-3-8-15,-23-2-75 16,6-15-238-16,8-11-522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0:57.82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2791 0,'0'0'506'0,"0"0"-479"16,0 0-17-16,0 0-10 0,0 0-201 16,0 0-1485-16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44.2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37 2389 0,'0'0'510'16,"0"0"-457"-16,0 0 38 15,0 0 155-15,0 0-133 16,0 0-53-16,173-13-31 15,-110 2-29-15,-1 5 0 16,-3 0-64-16,3 6-182 16,-13 0-450-16,-19 0-614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44.4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47 494 0,'0'0'2426'0,"0"0"-2059"15,0 0-278-15,0 0-12 16,0 0 80-16,0 0-64 16,173 16-66-16,-52-22-27 15,-16-21-191-15,-14-3-760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42.9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659 380 631 0,'0'0'1130'15,"0"0"-879"-15,0 0-60 0,0 0 75 16,0 0-11-16,0 0-57 16,-34-23-60-16,34 23-69 15,0 19 30-15,23 27-41 16,14 16-12-16,11 11 4 16,8 12-29-16,7 3-3 15,-1-3-5-15,3 1-13 16,-2-6 22-16,-1-11-22 15,-6-6 0-15,-4-13-6 16,-7-11 15-16,-5-10-10 16,-7-11 1-16,-7-7-39 15,-9-5 12-15,-8-6-115 16,1 0-69-16,3-32-20 16,-3-13-285-16,-4-1-122 0</inkml:trace>
  <inkml:trace contextRef="#ctx0" brushRef="#br0" timeOffset="356">1408 415 1798 0,'0'0'568'16,"0"0"-443"-16,0 0 67 16,0 0 64-16,0 0-45 0,0 0-140 15,0 0-40-15,-154 84 14 16,100-23-18-16,-19 10 24 16,-6 11-30-16,-9 12-14 15,-1-2 36-15,4-1-42 16,6-9 11-16,14-14-6 15,14-13 6-15,11-16 5 16,13-15-17-16,18-14-31 16,9-10 2-16,0 0-171 15,42-25-153-15,10-13-220 16,1-4-438-16</inkml:trace>
  <inkml:trace contextRef="#ctx0" brushRef="#br0" timeOffset="972">215 82 1570 0,'0'0'261'16,"0"0"-78"-16,0 0-49 15,0 0 74-15,0 0 61 0,0 0-65 16,0 0-11-1,-90-32-81-15,90 29-44 0,0 0 25 16,8 0-62-16,31 0 0 16,16 3 34-16,27 0-19 15,20 0 32-15,16 0-51 16,13 0-9-16,6 0 39 16,4 6-46-16,-8 3-11 15,-8-3 0-15,-16-4 9 16,-24-2 2-16,-27 3-11 15,-25-3-3-15,-19 3-17 16,-14-3-5-16,0 0-74 0,-24 0-124 16,-5-8-514-16,0-4-1109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47.1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5173 156 1920 0,'0'0'382'0,"0"0"-165"16,0 0-106-16,0 0 31 15,0 0 37-15,0 0-13 16,0 0-38-16,138 209-19 15,-63-123-55-15,4 0-6 16,0-11-42-16,-8-2 1 16,-12-8-14-16,-2-14-83 15,2-15-148-15,-14-16-336 16,-13-14-344-16</inkml:trace>
  <inkml:trace contextRef="#ctx0" brushRef="#br0" timeOffset="222">5822 273 2196 0,'0'0'384'16,"0"0"-295"-16,0 0 50 15,-173 190 45-15,101-108-78 16,-7 2-49-16,3 2-51 15,8-9-12-15,15-12-47 0,30-14-150 16,17-22-301 0,6-15-506-16</inkml:trace>
  <inkml:trace contextRef="#ctx0" brushRef="#br0" timeOffset="596">5983 863 1994 0,'0'0'392'15,"0"0"-225"-15,0 0-59 16,0 0 74-16,0 0-19 0,48 164-52 16,-48-113-110-16,0-7 11 15,0-7-10-15,0-18-1 16,0-7-2-16,0-12 1 15,3 0 0-15,5-23 0 16,1-19 0-16,5-5-1 16,2-8 0-16,-3 3 2 15,3 6 10-15,4 7 1 16,3 13 27-16,3 15 38 16,7 11-23-16,-1 2-2 15,1 33 18-15,-10 16-16 16,-6 8 8-16,-11 2-29 15,0-3-32-15,-6-6-1 0,7-14-39 16,13-30-135-16,0-8-387 16,3 0-815-16</inkml:trace>
  <inkml:trace contextRef="#ctx0" brushRef="#br0" timeOffset="-2139">0 20 1994 0,'0'0'473'16,"0"0"-413"-16,0 0-59 15,0 0 127-15,0 0 95 16,227 167-98-16,-145-98-53 15,3 2 9-15,-3-4-60 16,-8-4-21-16,-7-8-62 16,-2-5-240-16,-19-11-350 15,-17-15-1374-15</inkml:trace>
  <inkml:trace contextRef="#ctx0" brushRef="#br0" timeOffset="-1922">93 713 2002 0,'0'0'335'0,"0"0"-224"16,0 0-98-16,137-168 84 16,-64 97 47-16,9-9-62 15,3-2-4-15,3-1-38 16,-6 7-11-16,-8 11-29 15,11 15-61-15,-19 21-399 0,-19 20-414 16</inkml:trace>
  <inkml:trace contextRef="#ctx0" brushRef="#br0" timeOffset="-1644">941 636 1886 0,'0'0'509'16,"0"0"-475"-16,0 0-12 15,0 0 106-15,0 0 3 16,173-93-28-16,-134 68-1 16,-5 13-26-16,-12 12 26 0,-5 0-20 15,-11 33 16-15,-6 17-9 16,0 15-53-16,0 0-4 15,0 2-31-15,0-8-1 16,0-9 0-16,9-17-158 16,11-16-308-16,3-17-389 0</inkml:trace>
  <inkml:trace contextRef="#ctx0" brushRef="#br0" timeOffset="-1453">1540 495 1984 0,'0'0'606'0,"0"0"-469"15,0 0 52-15,0 0-61 0,236 0-85 16,-142 0-36-16,5 0 17 16,-1 0-24-16,-9 0-196 15,-15 0-87-15,-24 11-260 16,-21 1-493-16</inkml:trace>
  <inkml:trace contextRef="#ctx0" brushRef="#br0" timeOffset="-1284">1966 344 1964 0,'0'0'756'0,"0"0"-517"0,0 0-123 15,0 0 30-15,0 0-41 16,-37 193-85-16,37-135-8 15,11 1-12-15,31-12-166 16,-4-9-455-16,-1-18-546 0</inkml:trace>
  <inkml:trace contextRef="#ctx0" brushRef="#br0" timeOffset="-1100">2699 750 2429 0,'0'0'597'15,"0"0"-504"-15,0 0-93 16,0 0-3-16,0 0-87 16,0 0-262-16,0 0-767 0</inkml:trace>
  <inkml:trace contextRef="#ctx0" brushRef="#br0" timeOffset="-959">3127 666 1986 0,'0'0'0'0,"0"0"-252"0</inkml:trace>
  <inkml:trace contextRef="#ctx0" brushRef="#br0" timeOffset="-756">3665 509 310 0,'0'0'1889'15,"0"0"-1579"-15,0 0-38 16,245 18 72-16,-153-18-191 15,-1 0-102-15,-9 0-49 16,-13 0-2-16,-13 0-46 0,-14 0-142 16,-13 0-79-1,-9 0-194-15,-9 10-44 16,-11-10-237-16</inkml:trace>
  <inkml:trace contextRef="#ctx0" brushRef="#br0" timeOffset="-587">4084 306 2070 0,'0'0'784'16,"0"0"-606"-16,0 0 31 15,0 0-8-15,-67 189-26 16,64-113-91-16,3 7-70 16,0-10-14-16,3 13-75 15,17-21-158-15,-6-15-628 0</inkml:trace>
  <inkml:trace contextRef="#ctx0" brushRef="#br0" timeOffset="1785">575 1207 1358 0,'0'0'255'16,"0"0"-137"-16,0 0-10 0,0 0 49 15,0 0 78-15,0 0-61 16,0 0-113-16,-14 28 40 15,47-14 69-15,16 3-37 16,10 7 38-16,12-8-82 16,8 1-17-16,16-5 14 15,9-4-52-15,15-2 0 16,11-6-23-16,38 6-4 16,-15-3 1-16,5 3-8 15,-2 1 0-15,-21-3 3 16,13 3-3-16,-12-1-6 15,-3 0 6-15,-13-4 0 16,-13 4 3-16,-2-6-3 0,0 3 0 16,4-3 1-16,5 0 0 15,0 0-2-15,-1 0 0 16,-9 0 1-16,-10-3 14 16,-1-5-14-16,-8 4 0 15,0 2-3-15,0-3 4 16,0 5-1-16,6-4 0 15,1 0 0-15,3-5 39 16,-4 1-39-16,5 2 0 16,-5-3 12-16,2 3-10 15,-5 0 2-15,-3 6-4 16,-3 0 0-16,0 0 33 16,-5 0-33-16,2 4 18 15,0 10 33-15,-4-1-40 0,-2 0 8 16,-2-5-17-1,-1-1 5-15,-5-1 20 0,0-6-27 16,-2 6 0-16,-1-6 8 16,-3 0-7-16,2 0 3 15,6 0-4-15,-2 0 0 16,0 0 30-16,1 0-30 16,-1 0 0-16,0 0 25 15,-2 0-24-15,-4 0 29 16,0 0-9-16,-7 0-21 15,1-6 26-15,-2-2-26 16,-5-1 0-16,1 1 19 16,-4-1-18-16,-11 2 10 0,-7 4-11 15,-8 0 0 1,-11 3-8-16,-6 0 8 0,0 0-100 16,-51 3-119-16,2 11-563 15,-4 2-1704-15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0:50.8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0 512 1612 0,'0'0'314'0,"0"0"-190"16,0 0-93-16,0 0 133 15,0 0-16-15,0 0-60 0,0 0-32 16,79-180 2 0,-53 142 6-16,-3 7-15 0,-4 5 8 15,-2 9 36-15,-6 8-58 16,1 9-2-16,-2 0-12 15,6 44 23-15,0 22 51 16,4 12-50-16,-3 8-21 16,-8 6-10-16,1-6-14 15,-7-13 0-15,1-8 0 16,-1-25 1-16,1-6 6 16,-4-17-7-16,3-11 1 15,-3-6 17-15,0 0-16 16,3-32 35-16,3-22-32 15,5-26 2-15,4-14-1 16,9-11-6-16,2-2 0 16,9 2 17-16,2 7-11 0,8 19 14 15,5 11-1-15,5 24 2 16,4 20 33-16,3 24-30 16,4 9 28-16,-10 47 44 15,-4 20-40-15,-13 23-7 16,-9 6-2-16,-10 6-31 15,-5-13 38-15,-1-16-54 16,0-11 1-16,5-27 32 16,7-15-31-16,9-16 2 15,15-13-4-15,19-27-41 16,61-103-49-16,-11 4-527 16,-8-12-2213-16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0:05.7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134 0 1340 0,'0'0'339'0,"0"0"-176"0,0 0-79 0,-20 0 127 0,17 0-18 0,3 0-90 0,0 0-26 0,0 0-13 0,0 0-6 15,0 0-3-15,0 0-34 0,0 8 12 16,0 7 16-16,0 6-15 16,3 5 17-16,3 6-12 15,0 1-21-15,2 4 37 16,-5-3-37-16,-3 5-6 16,0-1 6-16,0-1-17 15,-11-1 25-15,-7-4-26 16,-6-5 1-16,1-4 13 15,0-7-14-15,6-5-9 16,2-6-22-16,12-5-76 16,3 0-112-16,0-16-419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0:06.1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0 653 1452 0,'0'0'270'16,"0"0"-197"-16,0 0 58 16,0 0 95-16,0 0-64 0,0 0-58 15,0 0-63 1,0 0 19-16,0 0 10 0,0 0 37 16,0 0-9-16,0 0-36 15,0 0-25-15,85 195 21 16,-63-136-26-16,1 0-19 15,3-10-6-15,0-7-6 16,1-13 27-16,2-11-28 16,0-12 0-16,1-6 19 15,-1-21 1-15,5-29-8 16,2-21 12-16,-4-13-18 16,1-2 9-16,-7 4-15 15,-6 13-24-15,0 22-57 16,-11 23-207-16,-2 16-395 0</inkml:trace>
  <inkml:trace contextRef="#ctx0" brushRef="#br0" timeOffset="638">736 689 2043 0,'0'0'391'16,"0"0"-177"-16,0 0-14 16,0 0-4-16,0 0-138 15,0 0-46-15,0 0-9 0,-50 130 5 16,50-86-7-16,0 0-1 16,11-2-36-16,18-8 20 15,10-4-17-15,7-15-30 16,7-12 11-16,-5-3-23 15,-2-16 14-15,-10-19 4 16,-13-9 32-16,-17-6 25 16,-6 0 0-16,-12 3 1 15,-27 5 42-15,-7 11 7 16,-4 8 28-16,1 12-30 16,4 10-21-16,5 1 40 15,14 0-37-15,10 4-20 16,13 17-10-16,3 6-4 0,6 3-3 15,27-1 7 1,10-2-30-16,8-4 30 0,6-5-28 16,5-7 1-16,0 2 10 15,-3-5-17-15,-4 1 34 16,-5 0-8-16,-15 0 8 16,-5 2 0-16,-14 8 0 15,-9-2-6-15,-4 6 6 16,-3 1-3-16,0 0-4 15,0-7-30-15,0-3-35 16,-3-8-12-16,0-6-14 16,3 0 25-16,0 0-23 0,0-2-48 15,0-22 20-15,20-9 19 16,9-4 35-16,4-5 51 16,-1 0 19-16,-6 8 10 15,-12 8 44-15,-8 4 29 16,-6-4-83-16,0 5-110 15,-10 3-838-15</inkml:trace>
  <inkml:trace contextRef="#ctx0" brushRef="#br0" timeOffset="857">824 469 1932 0,'0'0'307'0,"0"0"-182"0,0 0-59 16,0 0 118-16,0 0 2 16,0 0-112-16,0 0-25 15,145-7-49-15,-129 39 0 16,-7 9-6-16,-9 10-180 16,0 10-134-16,0-8-166 15,0-20-434-15</inkml:trace>
  <inkml:trace contextRef="#ctx0" brushRef="#br0" timeOffset="975">1073 335 1846 0,'0'0'520'0,"0"0"-427"16,60-149 46-16,-22 88-20 0,31 5-119 16,-11 16-228-1,1 11-885-15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0:09.4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1117 0,'0'0'999'15,"0"0"-804"-15,0 0-143 16,0 0 53-16,0 0 44 16,0 0-12-16,0 0-89 15,11 184-48-15,15-128 24 16,4-10-24-16,8-17-40 15,2-18-47-15,2-11-11 16,1 0 36-16,-7-29-5 16,-7-8 43-16,-9-5 24 15,-7 4 7-15,-10 8 56 16,-3 10 42-16,0 11 19 16,0 9 6-16,0 5-73 0,0 40-23 15,0 14 51-15,0 14-44 16,6 11-20-16,2 1 6 15,-2-2-27-15,0-7 31 16,-1-3-31-16,-5-11 0 16,0-11 16-16,-28-10-15 15,-11-15 6-15,-7-8 10 16,-5-15-16-16,-5-3 22 16,7-15-23-16,9-29 1 15,15-21-8-15,14-17-31 16,14-79-147-16,36 21-316 15,4 2-768-15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0:09.5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0 204 2395 0,'0'0'525'0,"0"0"-474"15,0 0 1-15,0 0 3 16,184-109-55-16,-96 61-155 16,-9 1-923-16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0:08.1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0 816 1746 0,'0'0'312'0,"0"0"-247"15,0 0 48-15,0 0 78 16,0 0-59-16,0 0-60 16,0 0-59-16,127 155 13 15,-115-109-26-15,-1 0 1 16,-5-10 9-16,-3-9-10 15,-3-12-1-15,0-13 1 16,0-2 1-16,0-2 22 16,0-31-23-16,0-9-13 15,0-7 13-15,5-7 0 0,10 1-8 16,8 3 7-16,4 8 1 16,2 14 3-16,0 13 3 15,1 15 2-15,2 2 34 16,4 11 6-16,1 27 4 15,-5 10-13-15,-2 4-29 16,-7 2 12-16,-3-1-22 16,-8-9-11-16,-5-12 11 15,-4-7-70-15,-3-15-21 16,0-10 44-16,0 0 21 16,0-20-29-16,0-22-11 15,0-10 36-15,0-10 24 16,6 0-19-16,8-2 13 15,3 10 12-15,-2 10 0 16,5 14 17-16,3 16-17 0,-4 14 13 16,1 0 57-16,3 20-13 15,0 25-18-15,7 8 23 16,-1 6-8-16,4-1-12 16,-1-4-41-16,1-7 7 15,4-14-16-15,-2-10-32 16,1-14-32-16,-2-9-7 15,-5 0-25-15,-4-19-3 16,-2-15-23-16,-3-8 29 16,-3-4 67-16,-4 1 8 15,-7 4 26-15,0 11 41 16,-3 12 21-16,-3 12 64 16,0 6-18-16,5 0-53 0,-2 29 18 15,3 7-16-15,8 10-26 16,9-6-19-16,9-3-11 15,7-6 22-15,7-14-23 16,4-7-16-16,-2-10 5 16,-2 0-42-16,-4-24 11 15,-8-5 5-15,-8-7 12 16,-10 2 24-16,-7 6 2 16,-1 8 7-16,-8 8 59 15,0 7 27-15,0 5-6 16,0 5-31-16,0 27-38 15,0 9 27-15,0 7-32 0,0 2-13 16,0-6 19 0,0-6-20-16,15-6-14 0,5-8-47 15,30-18-179-15,-7-6-223 16,-1 0-354-16</inkml:trace>
  <inkml:trace contextRef="#ctx0" brushRef="#br0" timeOffset="249">2114 851 1827 0,'0'0'596'16,"0"0"-485"-16,0 0 131 0,0 0 16 16,-180 64-92-1,141-18-83-15,6 7-27 0,10 3-23 16,14 0 2-16,9-2-35 15,0-11 0-15,19-8-12 16,21-11-12-16,5-15-79 16,10-9-99-16,15 0-276 15,-15-18-36-15,-13-6-300 0</inkml:trace>
  <inkml:trace contextRef="#ctx0" brushRef="#br0" timeOffset="447">1603 573 1987 0,'0'0'499'0,"0"0"-435"16,0 0-13-16,0 0 199 0,0 0-97 16,0 0-88-16,0 0-44 15,111 25-19-15,-91 8-4 16,-3 2-119-16,-7 10-231 15,-4-11-292-15,-3-7-1218 0</inkml:trace>
  <inkml:trace contextRef="#ctx0" brushRef="#br0" timeOffset="575">1937 410 1901 0,'0'0'518'0,"0"0"-356"0,137-183-69 16,-78 112 10-16,14 2-103 15,-18 17-239-15,-8 17-2109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0:55.58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128 420 1525 0,'0'0'249'0,"0"0"-158"16,0 0-65-16,0 0 49 0,0 0 117 15,0 0-18-15,-65-139-37 16,62 131-42-16,0 5-1 16,-1 3 15-16,4 0-39 15,0 17-49-15,-3 33-8 16,0 53-11-16,-7 60 47 16,-2-1-12-16,1-7-36 15,2-27 11-15,4-46-2 16,5-6-10-16,0-5 0 15,0-28-13-15,0-24-25 16,14-19-30-16,3-9 5 16,-1-53 54-16,0-52 18 15,-6-51-5-15,-10 0 28 0,0 15-20 16,0 23 32 0,-3 45 3-16,0 2-4 0,-1 9 32 15,1 27-3-15,3 25-24 16,0 19-44-16,3 4-4 15,30 45-4-15,10 28 4 16,5 20 21-16,5 18 9 16,-7 9-30-16,-4-9 1 15,-2-9-1-15,-4-20-50 16,-1-25 13-16,2-22-25 16,-1-27-38-16,4-12-9 15,5-34 3-15,1-39 24 16,13-44-25-16,-7-10-76 15,-10-6 65-15,-5 4 118 16,-21 34 6-16,-4 6 204 0,-7 29-22 16,-5 26-5-16,0 17-12 15,0 17-76-15,0 0-44 16,0 35-51-16,0 30 0 16,0 33 24-16,3 20-23 15,0 8 5-15,6-2-6 16,5-15-8-16,12-23-32 15,7-25-35-15,10-26-55 16,8-26 39-16,8-9-44 16,1-40 26-16,2-25 69 0,-10-10-1 15,-2-1 6 1,-18 7 35-16,-10 20 38 0,-14 23 84 16,-8 22 76-16,0 4-93 15,0 45-25-15,-17 20-69 16,4 13 1-16,7-1-11 15,6-3-1-15,9-14 0 16,30-19-6-16,14-15-10 16,10-15 15-16,-1-11-15 15,0 0-8-15,-4-13-20 16,-8-23 7-16,-8-8 17 16,-10-10-9-16,-1-5 29 15,-12 4 0-15,-3 8 7 16,-9 13 93-16,-7 22 30 15,0 7 4-15,0 5-37 16,0 0-52-16,0 17-12 0,-3 19-32 16,-4 12-1-16,4 4 0 15,3 3-34-15,0-9-53 16,0-6-52-16,25-6-145 16,25-5 54-16,-4-8-161 15,-6-9-450-15</inkml:trace>
  <inkml:trace contextRef="#ctx0" brushRef="#br0" timeOffset="258">2470 683 1979 0,'0'0'558'0,"0"0"-441"16,0 0 22-16,0 0 40 15,-204 77-35-15,150-16-56 16,0 8-16-16,15 5-39 16,16-3 7-16,20-8-19 15,3-14-21-15,14-10-9 16,28-13-61-16,16-4-39 16,12-9-44-16,30 5-222 15,-13-6-313-15,-22-3-480 0</inkml:trace>
  <inkml:trace contextRef="#ctx0" brushRef="#br0" timeOffset="716">3894 0 2645 0,'0'0'463'0,"0"0"-463"15,0 0 10-15,0 0-10 16,0 0 87-16,-16 290-21 15,16-83-19-15,0 19-46 16,6-37-1-16,7-57 0 0,-1-58-11 16,2-21-110-1,6 4-180-15,-3-14-488 0,-11-13-1170 0</inkml:trace>
  <inkml:trace contextRef="#ctx0" brushRef="#br0" timeOffset="980">3399 735 2189 0,'0'0'510'15,"0"0"-503"-15,0 0-7 16,0 0 15-16,226 6 6 16,-115-4 30-16,11 3-27 0,5 3-12 15,-5 5-6-15,-17 20-5 16,-20 12 44-16,-23 17-22 15,-19 12 27-15,-21-1 11 16,-5 1-15-16,-8-12-34 16,-3-18-12-16,2-15 0 15,-2-14-74-15,11-15-219 16,-5-12-317-16,1-18-139 0</inkml:trace>
  <inkml:trace contextRef="#ctx0" brushRef="#br0" timeOffset="1111">4294 375 2273 0,'0'0'31'0,"0"0"-31"16,0 0-310-16,0 0-30 0</inkml:trace>
  <inkml:trace contextRef="#ctx0" brushRef="#br0" timeOffset="1713">4774 1020 1661 0,'0'0'176'16,"0"0"-176"-16,0 0 0 15,0 0 44-15,214-11 19 16,-157-19-54-16,0-8-9 15,-12-6 35-15,-19 2-14 0,-18 4-21 16,-8 6 114-16,-17 6 10 16,-26 8 9-16,-10 9 10 15,-8 9 1-15,-1 0-26 16,3 27-57-16,6 16-22 16,10 16 15-16,17 10-26 15,13 7 8-15,13 1-36 16,0-4-15-16,33-8-43 15,16-18-62-15,13-16-73 16,14-23-30-16,9-8-60 16,0-24 119-16,3-25-45 15,-9-14 205-15,-10-2 4 16,-21 3 7-16,-18 13 110 0,-17 15 119 16,-13 20 95-16,0 14 26 15,0 8-185-15,-9 37-100 16,-8 14-34-16,5 9-8 15,12 3-1-15,0-10-29 16,25-10-11-16,27-22 10 16,18-21-29-16,1-8-7 15,1-20 9-15,-5-27-26 16,-13-14 30-16,-11-8 6 16,-13 2 18-16,-15 2 62 15,-7 11-3-15,-5 20 54 16,-3 16 64-16,0 18-57 0,0 0-57 15,0 18-59-15,0 24 7 16,-3 12-22-16,3 3 1 16,0-4-106-16,3-1-110 15,20-15-263-15,-7-21-204 0</inkml:trace>
  <inkml:trace contextRef="#ctx0" brushRef="#br0" timeOffset="1950">4521 526 2543 0,'0'0'394'0,"0"0"-394"0,0 0 0 15,175-159 78-15,-84 102 27 16,5 9-14-16,-8 8-56 15,-9 23-29-15,-18 17-6 16,-2 0-53-16,20 69-171 16,-14-4-288-16,-2 0-1000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0:10.1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0 857 1681 0,'0'0'283'0,"0"0"-163"15,0 0 51-15,0 0 9 16,0 0-44-16,68 164-79 15,-65-122-47-15,4-6 14 16,-3-7-24-16,-1-8 0 16,-3-10-1-16,0-7-14 15,3-4 15-15,3-4-10 0,7-30-11 16,7-14 20 0,6-10-8-16,7-7-15 0,2 0 16 15,2 9 8-15,-1 11 6 16,-7 14-5-16,-2 18 7 15,-4 13 34-15,-3 0-20 16,-2 27 2-16,-4 17 0 16,-1 10-24-16,-3 1 16 15,0-5-16-15,2-5-22 16,11-10-61-16,24-21-149 16,-1-9-159-16,-4-5-1476 0</inkml:trace>
  <inkml:trace contextRef="#ctx0" brushRef="#br0" timeOffset="1033">958 763 1896 0,'0'0'475'16,"0"0"-385"-16,0 0 87 15,-176 123 53-15,133-70-61 16,14-2-105-16,19-11-27 15,10-1-37-15,0-13-24 16,36-7-52-16,13-13-90 16,7-6-93-16,0-10-108 15,-4-25 86-15,-10-3 125 16,-13-3 120-16,-9 2 36 16,-13 7 109-16,-7 9 68 0,0 7 63 15,0 13 30 1,0 3-80-16,-10 13-72 0,4 28-45 15,0 14 11-15,6 10-31 16,0 10-33-16,0 5 10 16,19 2-14-16,10-4 2 15,0-1 18-15,-2-6-36 16,-11-10 1-16,-12-6 10 16,-4-12-11-16,-7-7 18 15,-30-7-18-15,-8-8 0 16,-1-13 7-16,-3-8-7 15,4-1-6-15,5-35 5 16,10-17-23-16,10-16 12 0,17-13-41 16,3-16-28-16,31-4 2 15,23-9-55-15,19-2-2 16,9 3 43-16,9 4-5 16,-3 7 36-16,-3 1 13 15,-3 8 28-15,-13 1 12 16,-10 3 18-16,-16 7 21 15,-21 8 72-15,-11 9 4 16,-11 19 44-16,0 6-42 16,-20 15-41-16,-13 9 30 15,-7 13-44-15,-5 0-23 16,2 16 1-16,4 24-19 16,-1 16 10-16,11 18-22 15,7 8 0-15,5 13 0 0,8-2 0 16,1 9-3-1,8-5-6-15,0-7 3 0,0-7 5 16,0-16-48-16,5-10-16 16,7-19 16-16,2-15-14 15,-2-13 12-15,7-10 14 16,1 0 7-16,11-24 15 16,0-11-18-16,6-12 13 15,-1-4 12-15,4-2 7 16,-8 3-8-16,-2 11 9 15,-1 17 0-15,-6 12 12 16,-3 10 3-16,2 13 16 16,1 24 28-16,0 14-18 0,3 1-21 15,4-2 12 1,2-8-31-16,4-8 2 0,4-17-3 16,2-17-52-16,1 0-32 15,-4-16-22-15,-2-25 3 16,-11-9 65-16,-7-6 30 15,-6-6 8-15,-3 6 15 16,-7 9 31-16,0 12 53 16,-3 17 13-16,0 15 4 15,0 3-44-15,3 15-51 16,2 26 36-16,1 8-32 16,0 2-23-16,5-4-4 15,-2-9-16-15,1-8-97 0,-1-12-142 16,-2-10-210-16,0-8-330 15</inkml:trace>
  <inkml:trace contextRef="#ctx0" brushRef="#br0" timeOffset="1186">2082 453 1388 0,'0'0'659'0,"0"0"-546"15,0 0-113-15,0 0-28 16,0 0-158-16,0 0-1274 0</inkml:trace>
  <inkml:trace contextRef="#ctx0" brushRef="#br0" timeOffset="1552">2671 588 1657 0,'0'0'633'0,"0"0"-465"16,0 0 52-16,0 0 2 15,-204-5-27-15,162 39-102 16,2 14-71-16,12 9 8 16,11-1-29-16,17 0-1 15,0-9 0-15,14-9-36 16,25-13-17-16,10-21-62 0,7-4-76 15,-2-9-33-15,0-23 19 16,-12-2 63-16,-10-2 94 16,-12 7 48-16,-7 5 68 15,-6 9 86-15,-7 6 29 16,0 9 11-16,0 0-77 16,0 15-33-16,0 11-5 15,0 7-55-15,0 3-14 16,0-8-10-16,0-4-106 15,0-2-130-15,0-11-314 16,0-5-554-16</inkml:trace>
  <inkml:trace contextRef="#ctx0" brushRef="#br0" timeOffset="1804">2144 6 1746 0,'0'0'312'0,"0"0"-203"15,0 0 22-15,0 0 87 16,0 0-23-16,184-17-51 16,-146 42-58-16,4 8-32 15,1-1 1-15,7-5-26 16,1-13-28-16,12-11-1 15,19-3-87-15,-9-29-223 0,-19-3-473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0:12.7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676 0 1117 0,'0'0'712'0,"0"0"-529"15,0 0-33-15,0 0 52 16,0 0-43-16,0 0-53 15,0 0-21-15,-144 100-3 16,101-43-28-16,1 8-33 16,-4 0 26-16,4-4-41 15,-4-3 5-15,4-6-11 0,2-12 6 16,1-4 4-16,4-13-10 16,1-11 2-16,5-9-8 15,7-3 6-15,-3-3-1 16,10-30-8-16,1-8-16 15,5-6 16-15,5-8-7 16,4 2 10-16,0-4 5 16,0 7 1-16,13 5-5 15,4 8 5-15,3 7 0 16,0 13 22-16,2 7-13 16,1 10 10-16,9 6 34 15,1 33-16-15,7 15 0 16,-1 11 8-16,-4 4-13 15,5 0 10-15,-1-4-21 16,-2-10-11-16,2-11 23 0,-7-14-33 16,2-11 0-16,-6-6-6 15,12-13-124-15,-4 0-221 16,-7-8-454-16</inkml:trace>
  <inkml:trace contextRef="#ctx0" brushRef="#br0" timeOffset="213">1223 756 1283 0,'0'0'1548'0,"0"0"-1341"0,0 0-164 15,0 0-30-15,0 0-13 16,0 0-100-16,0 0-1098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1:18.5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118 63 101 0,'0'0'933'16,"0"0"-742"-16,0 0-78 16,0 0 48-16,0 0 13 15,0 0-63-15,-12 0-39 16,9 0-19-16,-2 0 5 16,-1 0 17-16,3 0-8 15,0 0 10-15,3 0-12 16,0 0-16-16,0 0 4 15,0 0-19-15,0 0-16 16,-3 0 2-16,3 0-19 16,0 0 12-16,-4 0-12 15,4 0 7-15,-4 0 21 16,-2 0-17-16,-3 0-12 0,-1 0 9 16,1 1-8-16,-5 10 21 15,3 2-20-15,5-2-1 16,0 1 24-16,3 0-24 15,3 1-1-15,0-2 0 16,0-1 3-16,0 1-3 16,3-5 0-16,9-4-11 15,2-2 5-15,3 0 2 16,-1 0-7-16,0 0 11 16,-3-14-9-16,1-3 8 15,-8-2 1-15,-3-2 0 16,-3 0 7-16,0 1-5 0,0 2 13 15,0 4 8-15,0 1 7 16,0 3 12-16,-9 7-18 16,-2-1-5-16,2 4 9 15,-2 0-26-15,5 0 4 16,0 8-6-16,-1 14 3 16,4 2-4-16,3 2 1 15,0-3-20-15,0 1 19 16,3-6-17-16,13-3-17 15,-2-7-3-15,3-4-4 16,-5-4 30-16,2 0-1 16,-8 0 13-16,-3-6 9 15,-3-9 14-15,0 0 1 0,0 0 22 16,0 3-32 0,-6 0-14-16,3 4-179 0,3 1-775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02.7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230 449 2060 0,'0'0'357'15,"0"0"-219"-15,0 0-27 16,0 0 111-16,0 0-41 15,0 0-58-15,-11-27-17 16,11 27-34-16,0 0-15 0,17 15-18 16,31 37-21-16,37 58 45 15,37 53 4-15,28 46-25 16,-8-10 21-16,-29-42-49 16,-28-51-7-16,-15-38 19 15,8 5-17-15,11 0 1 16,-1 1-10-16,-16-13 1 15,-19-21-19-15,-18-10-27 16,-11-17-121-16,-24-14-87 16,0-33-422-16,0-8-446 0</inkml:trace>
  <inkml:trace contextRef="#ctx0" brushRef="#br0" timeOffset="306">1388 697 2367 0,'0'0'319'0,"0"0"-228"16,0 0-91-16,0 0 187 16,0 0 33-16,0 0-124 15,-121 203-50-15,50-109-16 16,-16 14-5-16,-24 31 31 15,3-9-47-15,-6 8-8 16,-4-2 16-16,22-27-16 16,-4 2 11-16,21-24-12 0,17-27 0 15,25-20 18-15,15-19-18 16,12-17-26-16,10-4-7 16,4-49-136-16,18-13-286 15,1-11-370-15</inkml:trace>
  <inkml:trace contextRef="#ctx0" brushRef="#br0" timeOffset="762">0 89 2205 0,'0'0'515'16,"0"0"-450"-16,0 0-54 15,0 0 131-15,0 0-11 16,0 0-2-16,259 0 7 16,-76 0-76-16,39 0-19 15,21 0 4-15,-14 0-35 16,-46-7-1-16,-54-3-1 15,-41 2-7-15,-26-2 13 16,-7 4-14-16,-5 0-60 16,-24-6-108-16,-23 0-455 15,-3-6-1404-15</inkml:trace>
  <inkml:trace contextRef="#ctx0" brushRef="#br0" timeOffset="1291">3126 1289 1523 0,'0'0'1078'15,"0"0"-1028"-15,0 0-33 16,0 0-17-16,0 0 138 16,0 0 54-16,-62-193-116 15,75 141-52-15,16 2 43 16,15 0-14-16,2 8 16 16,8 13-5-16,9 18-21 15,2 11 7-15,5 11-11 16,-2 42-14-16,4 24 40 0,-7 14-37 15,2 9 7 1,-10-5 4-16,0-16 3 0,-1-17-9 16,-2-24-24-16,6-32 0 15,2-6-9-15,14-61-39 16,54-120-110-16,-16 16-402 16,-12-5-1747-16</inkml:trace>
  <inkml:trace contextRef="#ctx0" brushRef="#br0" timeOffset="3065">5916 803 1167 0,'0'0'294'0,"0"0"-119"16,0 0-18-16,0 0-15 15,0 0 45-15,0 0-31 16,-26-6-36-16,26 6 17 15,0 0-32-15,0 0 4 16,0 6 52-16,0 11-81 16,0 19-41-16,-3 25-26 15,3 49 11-15,-8 47 27 16,5 43-39-16,-3-16-5 16,0-35 24-16,-2-50-30 15,2-28-1-15,3 0 0 0,-3-4 1 16,-1-2 3-1,1-21-4-15,3-15 0 0,3-17 8 16,0-9-8-16,0-3-1 16,0-23-29-16,0-33-20 15,3-26 28-15,13-48-33 16,-4-40-7-16,-8 7 53 16,-4 12-7-16,0 27 16 15,0 32 15-15,-4 1 36 16,-5 1 55-16,-1 22-27 15,4 23-7-15,3 16 25 16,0 17-29-16,3 5-14 16,0 7-33-16,0 0-15 15,6 0 22-15,23 13-28 16,18 14 0-16,7 11 29 0,12 12-22 16,6 9-6-16,10 14 5 15,1 6-6-15,2 5 14 16,-3 2-14-16,-2 0 0 15,-1 0 9-15,-3 0-9 16,-5 0-1-16,-5-9-5 16,-7-10-2-16,-11-8-7 15,-11-19 11-15,-7-9 1 16,-11-10 1-16,-6-12 2 16,-7-7-10-16,-6-2-4 15,0-5 14-15,0-40 16 16,0-48-16-16,0-67-8 15,-6-58 8-15,-14-22 0 16,-2 37 6-16,5 56-6 16,14 65 1-16,3 26-4 0,0 6 3 15,0 12 0-15,0 3 0 16,14 19-9-16,11 8 0 16,18-1-36-16,33-12-161 15,-11 1-432-15,-3-1-840 0</inkml:trace>
  <inkml:trace contextRef="#ctx0" brushRef="#br0" timeOffset="3627">8385 85 1495 0,'0'0'492'15,"0"0"-389"-15,0 0-40 16,0 0 119-16,-220 104 72 16,164-51-62-16,-2 18-46 15,-12 47-63-15,-1 59 35 16,-8 73-34-16,7 39 35 16,22 17-15-16,21-5-43 15,29-27 1-15,0-6-10 16,40-22-5-16,25-34 17 0,20-24-41 15,-3-43-13-15,0-40 19 16,-7-32-29-16,57-25-56 16,-18-16-206-16,-3-12-811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08.2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 1211 1763 0,'0'0'322'0,"0"0"-215"16,0 0-9-16,0 0 136 16,0 0-25-16,0 0-118 15,-19 26-70-15,19-26-6 16,9 0 7-16,18 0 51 16,8-17-29-16,12-19-13 15,8-17 9-15,7-17-39 16,3-16 7-16,5-14-8 15,-4-8-33-15,-12-9 14 16,-11 0-26-16,-16 6 34 0,-18 7 11 16,-9 14 18-16,0 16 33 15,0 13 7-15,0 21 34 16,-13 13 40-16,0 14-31 16,0 3-21-16,4 7-2 15,6 3-33-15,-2 0-32 16,5 13-13-16,0 27-12 15,0 22 2-15,0 23 10 16,0 9-2-16,0 7-4 16,17-10 7-16,2-9-2 15,4-8 1-15,3-9-33 16,4-15 32-16,2-14-47 0,8-15-3 16,5-19-27-1,9-2-23-15,2-23-7 0,1-27 10 16,3-18-30-16,-10-12 69 15,-5-9 10-15,-13 3 34 16,-4-4 15-16,-16 13 17 16,-9 12 111-16,-3 16 25 15,0 12-33-15,0 17 19 16,-3 12-37-16,-9 8-8 16,1 0-34-16,-3 19-45 15,2 29 9-15,-2 23-24 16,2 18 2-16,8 5 4 15,4 0-6-15,0-8-1 0,0-11-1 16,20-10-19 0,-1-10-1-16,1-9-70 0,10-10-82 15,-7-13-283-15,-3-5-422 0</inkml:trace>
  <inkml:trace contextRef="#ctx0" brushRef="#br0" timeOffset="298">1767 1211 2349 0,'0'0'528'0,"0"0"-442"0,0 0-12 15,0 0 134-15,0 0-41 16,0 0-102-16,0 0-20 15,94 162-23-15,-54-109 2 16,10 6 22-16,2-1-46 16,1-1 0-16,-2-4 27 15,-2-3-27-15,-7-11-14 16,-8-7-45-16,-5-6-53 16,-10-15-105-16,-15-11-290 15,-4-2-245-15,0-25-1131 0</inkml:trace>
  <inkml:trace contextRef="#ctx0" brushRef="#br0" timeOffset="542">2212 1093 2023 0,'0'0'674'15,"0"0"-526"-15,0 0-84 16,0 0 132-16,0 0 27 15,0 0-124-15,0 0-29 16,-150 207-55-16,97-134 9 16,-2 4-7-16,-1-1-17 15,0-7 0-15,10-14-20 16,11-11-41-16,8-15-62 16,15-29-206-16,1 0-279 0,8 0-619 15</inkml:trace>
  <inkml:trace contextRef="#ctx0" brushRef="#br0" timeOffset="845">1492 867 2136 0,'0'0'511'16,"0"0"-467"-16,0 0 70 0,0 0 117 15,0 0-89-15,0 0-25 16,0 0-64 0,199 17 1-16,-117-11-10 0,6-6-25 15,5 3 26-15,-2-3-45 16,-3 0 0-16,-6 3-12 15,-17-3-18-15,-5 0-181 16,-24 0-464-16,-13-17-1243 0</inkml:trace>
  <inkml:trace contextRef="#ctx0" brushRef="#br0" timeOffset="1116">3316 310 2836 0,'0'0'361'0,"0"0"-360"15,0 0 20-15,0 0 14 16,166 0 89-16,-104 0-91 15,5 0-17-15,1 0-16 16,-9 0-3-16,-13 1-33 16,-23-1-188-16,-14 0-541 15,-9 0-1257-15</inkml:trace>
  <inkml:trace contextRef="#ctx0" brushRef="#br0" timeOffset="1308">3470 881 2695 0,'0'0'607'15,"0"0"-517"-15,0 0-75 16,0 0 15-16,0 0 66 16,0 0-12-16,0 0-84 15,202 25-36-15,-93-47-84 16,-15-10-485-16,-18-4-2013 0</inkml:trace>
  <inkml:trace contextRef="#ctx0" brushRef="#br0" timeOffset="2374">4818 1924 2369 0,'0'0'422'16,"0"0"-422"-16,0 0 0 16,0 0 163-16,0 0-52 0,0 0-57 15,0 0-54-15,190-144-20 16,-125 76 19-16,4-11-26 15,1-19-30-15,7-36-21 16,5-50 16-16,0-41 39 16,-14-6-22-16,-21 41 29 15,-27 60 15-15,-14 61 1 16,-6 25 74-16,0 6 63 16,0 7 13-16,0 10 38 15,0 17-56-15,0 4-46 16,-6 0-40-16,-7 25-25 15,-1 26 4-15,2 22-24 0,-2 21 7 16,5 13 7-16,1 7-14 16,5 2-2-16,3-4 1 15,0-13 0-15,0-13-7 16,14-13-4-16,15-20-20 16,4-17 14-16,7-19-52 15,2-17 11-15,7-8-43 16,3-39-12-16,4-16 21 15,-3-16 2-15,-5-15 4 16,-2-6 36-16,-3-10 26 16,-4 1 24-16,-3 6 1 15,-7 15 21-15,-9 21 93 16,-9 21 29-16,-8 29 21 0,-3 17-17 16,0 4-82-16,0 43-19 15,-23 23 1-15,0 18 6 16,-1 13 30-16,4-3-54 15,17-9-23-15,3-13 10 16,3-20-17-16,31-16-27 16,11-22-53-16,37-24-89 15,-9-33-137-15,-15-10-733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14.7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208 220 2215 0,'0'0'482'16,"0"0"-431"-16,0 0 84 15,0 0 69-15,0 0-85 16,0 0-77-16,99-147-41 16,-51 147 66-16,8 0-59 0,2 39-7 15,-2 17 31-15,-4 12-30 16,-16 8-4-16,-10 7 2 16,-15-1 0-16,-11-2-6 15,0-6 6-15,-23-9-3 16,-10-7 3-16,-7-8 1 15,-5-11-1-15,-1-9 0 16,0-13 0-16,-2-10 13 16,-5-7-13-16,1-5-4 15,-4-30 3-15,3-14 1 16,7-16 0-16,4-9-6 16,13-8 6-16,6 2-3 15,15 3 3-15,8 10 0 16,0 5-6-16,11 12 12 15,18 9-3-15,10 11-3 0,10 12 1 16,13 9 42-16,8 9-28 16,8 0 13-16,7 0-5 15,4 9-17-15,-1-3 12 16,-3 0-9-16,-9-6-8 16,-4 0 9-16,-10 0-10 15,-3-3 0-15,-7-11-24 16,-7-5-70-16,-2-4-20 15,4-19-187-15,-9 5 32 16,-11 1-860-16</inkml:trace>
  <inkml:trace contextRef="#ctx0" brushRef="#br0" timeOffset="317">1310 999 2462 0,'0'0'345'0,"0"0"-268"15,0 0-19-15,0 0 123 16,0 0-12-16,0 0-118 0,175 189-51 15,-120-118 52 1,1 8-40-16,0 1-3 0,-1-4 2 16,-2-5-10-16,-4-12 10 15,-1-12-11-15,-8-18-142 16,-7-22-195-16,-13-7-430 16,-11 0-818-16</inkml:trace>
  <inkml:trace contextRef="#ctx0" brushRef="#br0" timeOffset="548">1897 1073 2393 0,'0'0'540'0,"0"0"-486"15,0 0 16-15,0 0 166 0,-137 194-111 16,78-120-81-16,-4 3-20 15,-2-4-23-15,3-5-1 16,3-9-6-16,7-9-75 16,5-15-97-16,9-31-187 15,11-4-371-15,7-10-1271 0</inkml:trace>
  <inkml:trace contextRef="#ctx0" brushRef="#br0" timeOffset="765">1078 832 2643 0,'0'0'503'16,"0"0"-434"-16,0 0-36 16,0 0 105-16,0 0-9 15,178-24-90-15,-81 18-12 16,18-3-27-16,10-3-8 15,2-2-13-15,50-22-105 16,-30 7-205-16,-29-4-652 0</inkml:trace>
  <inkml:trace contextRef="#ctx0" brushRef="#br0" timeOffset="987">3072 534 2732 0,'0'0'444'0,"0"0"-432"16,0 0 1-16,181 0-12 15,-110 0 19-15,2 0-20 16,21 12-117-16,-22-5-264 15,-13 6-392-15</inkml:trace>
  <inkml:trace contextRef="#ctx0" brushRef="#br0" timeOffset="1141">3188 1110 2739 0,'0'0'570'16,"0"0"-464"-16,0 0-99 15,0 0 5-15,0 0-12 16,189-37-7-16,-84-14-534 16,-14 2-1973-16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16.7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 3304 1962 0,'0'0'292'0,"0"0"-204"0,0 0-22 15,0 0 70-15,0 0 35 16,0 0-50-16,0 0-50 15,187-151 16-15,-122 151-26 16,0 0-23-16,3 40 23 16,-5 23-31-16,-7 16 0 15,-10 16-3-15,-15 1-10 16,-11-2 40-16,-12-6-26 16,-8-10-30-16,0-17 26 15,-23-9-4-15,-17-12 4 16,-10-11 0-16,-7-8-15 15,-6-15 25-15,-2-6-37 16,-2-14 0-16,5-36 16 16,1-21-16-16,5-18 0 15,10-14 0-15,10-5-1 0,13-2-16 16,17 14 16-16,6 15-8 16,0 22 3-16,26 24 1 15,17 18-4-15,22 17 9 16,14 4 6-16,18 35 39 15,15 6-45-15,5-2 6 16,8-9 3-16,5-13-9 16,-2-15 12-16,-3-6-12 15,-10-4-1-15,-13-19-11 16,-14-8-41-16,-14-24-101 16,-18 7-312-16,-22 4-429 0</inkml:trace>
  <inkml:trace contextRef="#ctx0" brushRef="#br0" timeOffset="315">1973 2448 2469 0,'0'0'403'16,"0"0"-376"-16,0 0-27 16,0 0 184-16,-6 245-18 0,-44-80-43 15,-28 61-80-15,-14 31 13 16,0-13 7-16,20-49-30 16,29-68 21-16,17-45-54 15,14-23 1-15,1-3-10 16,5-3 9-16,3-7-50 15,3-19-71-15,12-27-146 16,19-8-251-16,4-24-180 0</inkml:trace>
  <inkml:trace contextRef="#ctx0" brushRef="#br0" timeOffset="834">2336 2669 2728 0,'0'0'386'16,"0"0"-332"-16,0 0-11 16,0 0 104-16,0 0-20 15,79 183-14-15,-34-27-62 16,9 39 13-16,0 15-2 15,-7-34-29-15,-12-44 1 16,-9-44-33-16,-2-11-1 16,-1 3 0-16,6-3 0 15,-3-8-6-15,-3-18-9 16,-7-28 6-16,-5-19-3 0,-2-4-14 16,-3-45 2-16,2-31 12 15,-2-48-13-15,-6-48 14 16,0-51-11-16,0-23 16 15,0 11-11-15,0 24 16 16,0 60 0-16,0 48 1 16,13 40-2-16,7 26 2 15,9 8 0-15,14 5 6 16,16 6 25-16,12 13-30 16,25 5 18-16,12 0-7 15,13 8-12-15,7 15 21 16,-4 5-21-16,-10-2-1 0,-9-2-7 15,-17-4-55 1,-18-2-27-16,-15-10-85 0,-13-8-205 16,-16 0-199-16,-15-6-337 0</inkml:trace>
  <inkml:trace contextRef="#ctx0" brushRef="#br0" timeOffset="1269">3239 3303 2550 0,'0'0'514'16,"0"0"-513"-16,0 0 13 16,0 176 98-16,3-108 63 15,5 3-55-15,-2 8-91 0,-3 4-20 16,-3-8 36-16,0-3-35 15,0-16-3-15,0-14-7 16,0-19 0-16,0-12 8 16,0-11-8-16,0 0 0 15,0-26-11-15,0-22 11 16,0-17-10-16,31-11 4 16,4-3 6-16,12-1-2 15,1 10 2-15,7 12 0 16,1 15 18-16,0 17 0 15,-7 17 20-15,-4 9 22 16,-5 16-20-16,-7 24 46 0,-4 16-52 16,-6 9-25-16,0 6 26 15,-4-6-28-15,4-6 8 16,-3-11-15-16,3-16-35 16,7-18-14-16,22-28-130 15,-7-31-85-15,-2-11-609 0</inkml:trace>
  <inkml:trace contextRef="#ctx0" brushRef="#br0" timeOffset="1719">3894 0 2196 0,'0'0'260'0,"0"0"-215"16,0 0-33-16,0 0 159 0,0 0 120 15,0 0-167-15,0 0-31 16,214 156 41-16,-77 31-48 16,39 77 1-16,15 45 2 15,-18 24-19-15,-36 6 29 16,-52-6-58-16,-35 11-25 15,-27-5 43-15,-23-15-41 16,0-21 19-16,-33-37-37 16,-33-36-4-16,-19-54-19 15,14-60-202-15,6-49-614 0</inkml:trace>
  <inkml:trace contextRef="#ctx0" brushRef="#br0" timeOffset="4568">2848 1027 1513 0,'0'0'381'16,"0"0"-220"-16,0 0 42 16,0 0 107-16,0 0 1 15,0 0-138-15,0 0-53 16,-17 25-5-16,17-17-25 16,0 10-33-16,-3 10-30 15,-8 24 6-15,-12 9 21 16,-13 13-47-16,-13 6-6 15,-7 2-1-15,-1-5-12 16,-10 6-71-16,21-24-383 16,14-21-819-16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24.5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306 352 2119 0,'0'0'312'0,"0"0"-197"16,0 0-54-16,0 0 38 16,0 0 64-16,0 0-45 15,58-17-86-15,9 11-23 16,10-3-9-16,19-3-42 15,31-2-75-15,-19 3-350 16,-26 5-549-16</inkml:trace>
  <inkml:trace contextRef="#ctx0" brushRef="#br0" timeOffset="203">241 846 2111 0,'0'0'646'0,"0"0"-539"16,0 0-96-16,0 0-11 15,0 0 47-15,0 0 4 16,247-79-51-16,-142 66-34 16,50-8-32-16,-24 9-173 15,-23 0-398-15</inkml:trace>
  <inkml:trace contextRef="#ctx0" brushRef="#br0" timeOffset="507">938 0 2408 0,'0'0'458'15,"0"0"-414"-15,0 0-12 16,0 0 58-16,0 0 34 0,0 0-64 16,213 155-47-16,-125-92 16 15,0 2-29-15,-3 2 0 16,-12 4 1-16,-16 2 1 16,-13 3-4-16,-21 7-2 15,-20 3-17-15,-3 3 20 16,-33-7-72-16,-19-7-23 15,-10-12-64-15,-40-22-119 16,14-20-326-16,3-18-1302 0</inkml:trace>
  <inkml:trace contextRef="#ctx0" brushRef="#br0" timeOffset="726">165 96 2399 0,'0'0'212'15,"0"0"-146"-15,-116 224-54 16,85-97-12-16,14 11 164 16,17-17-58-16,11 7-88 15,34-14-18-15,66-12-31 16,-9-31-183-16,-8-24-407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26.37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88 0 1654 0,'0'0'630'16,"0"0"-427"-16,0 0-92 15,0 0 56-15,0 0-18 16,0 0-78-16,0 0-49 16,105 3-14-16,-28 0 12 0,16 6-20 15,4 6 0 1,8-1 0-16,4 4 0 0,-4 1 0 15,-8 1 0-15,-9 0 0 16,-12 1-18-16,-20-1 33 16,-13-2-15-16,-20-3 34 15,-14-1-28-15,-9 5 30 16,0 7 8-16,-20 13-19 16,-22 13 53-16,-16 13-48 15,-12 9-21-15,-7 8 42 16,-10 4-39-16,2 5-12 15,4 2 1-15,-1 1 10 16,7 8 26-16,-1-5-36 16,10 0 1-16,9-6 67 15,10-15-68-15,7-6 0 0,11-21 8 16,3-8-8-16,10-8 62 16,2-12-56-16,2-4 5 15,6-5 57-15,-2 0-49 16,2-3 16-16,3-3-11 15,0-1-24-15,-2-5 56 16,5 4-57-16,0-4 0 16,0 0 29-16,0 0-23 15,0 0-6-15,0 0 0 16,0 0 0-16,17 0 14 16,9 0-14-16,7 2 0 15,7 4 9-15,5-3-9 16,15-1 0-16,11-2-1 15,11 0 3-15,14 0 11 16,1 0-13-16,8 0 0 0,-4 0 8 16,-8-2-8-16,-12 2 6 15,-12 0-6-15,-14 0 1 16,-8 0 12-16,-15 0-13 16,-12 0-10-16,-6 0-1 15,-14 0-58-15,0 0-43 16,0 0-76-16,-48-26-306 15,10-7-301-15,-4-5-1269 0</inkml:trace>
  <inkml:trace contextRef="#ctx0" brushRef="#br0" timeOffset="275">0 987 2508 0,'0'0'497'0,"0"0"-407"15,0 0-89-15,0 0 57 16,0 0 74-16,0 0-39 16,0 0-33-16,176 0-45 15,-68-2 39-15,23-9-51 16,33-5 9-16,-14 5-2 15,0-1-10-15,-8 6-9 0,-24 1-84 16,-21 5-280 0,-30 0-469-16</inkml:trace>
  <inkml:trace contextRef="#ctx0" brushRef="#br0" timeOffset="506">2009 1011 2975 0,'0'0'459'0,"0"0"-457"0,0 0 26 16,223 12-28-1,-134-9 2-15,-1-3 7 0,3 6-18 16,-2 1-65-16,-7 6-303 15,-24 4-279-15,-28 5-687 0</inkml:trace>
  <inkml:trace contextRef="#ctx0" brushRef="#br0" timeOffset="673">2094 1745 2868 0,'0'0'582'15,"0"0"-469"-15,0 0-107 16,0 0 55-16,0 0-19 16,170 50-42-16,-22-50-48 0,-16-24-178 15,-15-6-1116-15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27.5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286 492 2246 0,'0'0'659'0,"0"0"-585"16,0 0-65-16,0 0 169 15,105 189-12-15,-37-76-48 16,11 15-70-16,0 8-34 16,-11-21 23-16,11 3-37 15,-10-16-31-15,-1-16 23 16,-9-21-98-16,6-29-105 16,-14-19-377-16,-20-17-159 0</inkml:trace>
  <inkml:trace contextRef="#ctx0" brushRef="#br0" timeOffset="248">1051 539 2284 0,'0'0'488'0,"0"0"-345"15,0 0-117-15,0 0 77 16,0 0 108-16,-85 230-99 15,34-121-61-15,-22 12-29 16,-8 3-21-16,-8 2 26 16,1-8-27-16,5-15-12 0,12-17 11 15,12-16-58-15,13-22-83 16,7-31-160-16,16-13-256 16,6-4-72-16</inkml:trace>
  <inkml:trace contextRef="#ctx0" brushRef="#br0" timeOffset="548">0 3 2206 0,'0'0'344'15,"0"0"-201"-15,0 0-76 16,0 0 33-16,0 0 114 16,0 0-28-16,237-15-97 15,-117 24 1-15,12 3-64 16,5-3-25-16,-2-6 46 16,-7-3-47-16,-11 0-9 15,-19 0 8-15,-26 0-28 16,-19 0 8-16,-24 0-125 15,-12 0-229-15,-14 0-524 0</inkml:trace>
  <inkml:trace contextRef="#ctx0" brushRef="#br0" timeOffset="893">1982 1314 2604 0,'0'0'383'16,"0"0"-286"-16,0 0-73 16,0 0 6-16,0 0 74 15,0 0-7-15,0 0-24 16,160 6-58-16,-84-3-15 16,3 0-43-16,28-3-157 15,-22 0-378-15,-13 0-1385 0</inkml:trace>
  <inkml:trace contextRef="#ctx0" brushRef="#br0" timeOffset="1438">2918 2049 2791 0,'0'0'245'0,"0"0"-245"16,0 0-202-16,0 0 202 15,0 0 120-15,0 0-54 16,0 0-66-16,173-155-8 16,-117 77-61-16,0-14 42 15,-4-15-4-15,-7-7 13 16,-2-13-13-16,-4-6 7 15,-5 4 24-15,-8 12 0 0,-10 19 21 16,-6 27 124-16,-6 31-25 16,-4 24 24-16,0 16-4 15,-8 17-87-15,-8 34 7 16,-2 16-47-16,7 10 2 16,8 5 35-16,3-8-50 15,3-5-1-15,33-17-8 16,13-18-42-16,13-18-3 15,10-16-69-15,4-18-82 16,-1-35 0-16,-9-12 41 16,-15-8 88-16,-14 0 57 15,-14 8 19-15,-13 12 76 16,-10 18 60-16,0 20 58 16,0 15 25-16,-10 15-127 0,-4 37-33 15,2 19-4-15,1 13-25 16,11 8 0-16,0-6-30 15,3-8-87-15,28-12-103 16,-6-21-513-16,-5-18-1292 0</inkml:trace>
  <inkml:trace contextRef="#ctx0" brushRef="#br0" timeOffset="1868">309 2175 1986 0,'0'0'682'0,"0"0"-583"16,0 0-79-16,0 0 39 15,0 0 162-15,0 0-56 16,223-21-56-16,-106 9-54 0,47 1-1 16,59 11-15-1,78 0-15-15,42 0 62 0,14 8-50 16,-12-5 6-16,-39-3-8 15,-20 0-23-15,-25 0-11 16,-28 0-21-16,-24 3-26 16,-11 16 26-16,-36-8-24 15,-37-5 36-15,-43-6-30 16,-10-6-94-16,-17-18-158 16,-21 4-593-16</inkml:trace>
  <inkml:trace contextRef="#ctx0" brushRef="#br0" timeOffset="2456">1637 3235 2649 0,'0'0'464'15,"0"0"-464"-15,0 0 2 16,0 0 97-16,0 0 23 16,0 0-69-16,0 0 14 0,201-136-59 15,-133 112 11-15,8 16 10 16,2 8-2-16,1 24 42 15,-6 28-47-15,-11 21-22 16,-17 11 38-16,-16 7-38 16,-15-2 0-16,-14-5-1 15,-8-4 1-15,-30-11-1 16,-15-15 1-16,-9-8 0 16,-6-14 4-16,-8-14-3 15,4-15-1-15,-4-3 0 16,8-18 6-16,3-29-5 15,2-24-1-15,7-20-15 16,5-18 3-16,8-8 9 0,10-2-15 16,16 10 9-1,14 21 9-15,3 17 20 0,11 18-20 16,23 15 0-16,17 11 27 16,11 9-14-16,15 9 19 15,16 7 4-15,15 2-11 16,39 0 38-16,43 0-63 15,36 0 0-15,-13-6-13 16,-43-14 8-16,-9-29-136 16,-70 12-327-16,-6-4-1044 0</inkml:trace>
  <inkml:trace contextRef="#ctx0" brushRef="#br0" timeOffset="3373">5331 2216 1765 0,'0'0'334'0,"0"0"-156"16,0 0 6-16,0 0 49 16,0 0 44-16,0 0-108 15,-105-48-57-15,105 25-67 16,0-10-13-16,9-5 24 15,22-6-51-15,14-4-4 16,8 4 24-16,5 4-16 16,12 7 6-16,-2 12-15 15,4 15 1-15,1 6 37 16,1 30-37-16,-4 32-1 16,-5 17 21-16,-10 14-12 15,-8-3 12-15,-9-5-12 16,-2-17-7-16,-2-16 10 15,1-15-12-15,1-26 0 0,10-11 0 16,-1-9 6-16,8-40 9 16,-4-16-15-16,-3-9-16 15,-10-8 10-15,-10 5-63 16,-13 7-39-16,-13-7-106 16,0 18-324-16,0 18-197 0</inkml:trace>
  <inkml:trace contextRef="#ctx0" brushRef="#br0" timeOffset="4095">7606 1487 2335 0,'0'0'371'16,"0"0"-287"-16,0 0-83 16,0 0 210-16,0 0-31 15,0 0-116-15,-9 192 2 16,1-88-38-16,-1 11 19 15,-5 2-14-15,5-1-20 16,3-8 39-16,2-11-52 0,1-17 0 16,0-24-10-16,3-21 10 15,0-18-15-15,0-17-8 16,0-1-23-16,-3-41 25 16,3-20-43-16,0-23 26 15,-3-18 32-15,3-14-7 16,-8-8 1-16,-1-8 4 15,3 1 8-15,-2 11 5 16,5 22 4-16,3 30-2 16,0 31 68-16,3 28-20 15,20 10 1-15,16 27 16 16,12 27-33-16,3 16 27 16,12 13-65-16,6 8-1 0,0 9 27 15,7 9-25 1,-3-2 11-16,-2 1-13 0,-5-5 6 15,-10-8-7-15,-3-16 1 16,-10-17-27-16,-7-21 18 16,-10-17-14-16,-6-22 14 15,-10-2 3-15,-7-26 6 16,-1-30 9-16,-5-20-9 16,0-19 0-16,0-37 11 15,0-49-10-15,0 11 18 16,0 11-13-16,3 23-6 15,9 46 24-15,8-3-24 0,7 5-5 16,2 23 4-16,7 15-31 16,-1 15-21-16,22-3-125 15,-15 11-476-15,-5 7-902 0</inkml:trace>
  <inkml:trace contextRef="#ctx0" brushRef="#br0" timeOffset="4556">9676 945 2372 0,'0'0'342'15,"0"0"-297"-15,0 0-36 16,-194 27 51-16,113 56 228 16,-18 67-139-16,-22 76-78 0,4 38 37 15,18 8-33-15,26-20 15 16,41-41 3-16,22-41-57 16,10-38 15-16,0-41-51 15,33-24-42-15,16 1 14 16,13-9-70-16,17-9-40 15,32-43-175-15,-18-7-476 16,-19-13-1221-16</inkml:trace>
  <inkml:trace contextRef="#ctx0" brushRef="#br0" timeOffset="5786">10470 1410 2343 0,'0'0'525'15,"0"0"-428"-15,0 0-81 16,-170-70 96-16,105 70 85 16,-7 16-67-16,4 42-61 0,-5 26-39 15,8 31 36-15,6 10-6 16,13 8-9-16,17-7 12 16,22-4-63-1,7-19-1-15,33-18 0 0,29-23-44 16,20-27 8-16,16-29-29 15,6-6-20-15,6-41 22 16,-13-24-25-16,-9-17 55 16,-21-13 27-16,-22-13 7 15,-25-11 44-15,-20-2 18 16,-14 4-20-16,-34 11 31 16,-14 18-40-16,-8 24-30 15,7 20-3-15,12 24-96 16,31 20-106-16,14 9-596 15,6 21-581-15</inkml:trace>
  <inkml:trace contextRef="#ctx0" brushRef="#br0" timeOffset="5986">11254 2175 1949 0,'0'0'964'0,"0"0"-749"15,0 0-53-15,42 159-12 16,-45-96-11-16,-44 9-76 16,-15-1-51-16,-6-4-12 15,5-13-85-15,12-28-218 0,20-20-436 16,22-6-1460-16</inkml:trace>
  <inkml:trace contextRef="#ctx0" brushRef="#br0" timeOffset="6302">11918 1900 2862 0,'0'0'259'15,"0"0"-259"-15,121-174-36 16,-75 95 36-16,-4-3 165 15,-5 3-79-15,-4-2-47 16,-4 15-1-16,-9 11-10 0,-8 26 91 16,-8 23-37-16,-4 9 1 15,-7 71-8-15,-33 56-39 16,5 11 9-16,2-6-6 16,10-8-27-16,14-36 13 15,4 6-25-15,5 4-36 16,0-24-24-16,0-22-99 15,51-33-91-15,-9-17-559 16,1-5-869-16</inkml:trace>
  <inkml:trace contextRef="#ctx0" brushRef="#br0" timeOffset="6558">12530 925 3023 0,'0'0'450'15,"0"0"-435"-15,0 0 18 16,197 189 81-16,-103-86 48 16,5 14-35-16,0 13-80 15,-5 27-5-15,-29 22-27 16,-48 22-3-16,-17-17-24 15,-56-39-23-15,-72-3-125 16,31-60-306-16,-8-8-2282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02.04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2286 0,'0'0'658'0,"0"0"-558"16,0 0-21-16,0 0-79 15,0 0-6-15,0 0-806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39.9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170 0 1410 0,'0'0'556'0,"0"0"-430"16,0 0-88-16,0 0 90 0,0 0 113 16,0 0-36-16,-15-10-93 15,15 25-63-15,0 22 47 16,0 17-20-16,-8 26-25 16,-1 17 7-16,-7 15-56 15,-4 12 8-15,-3 6-10 16,0 0 14-16,4-10-4 15,2-10-10-15,5-23 0 16,7-12 8-16,2-25-8 16,3-15-9-16,0-18 3 15,0-6 6-15,0-11-2 16,20 0 2-16,10 0 0 0,8-5 11 16,12-7-10-1,10 4-1-15,8-1 3 0,6 6 9 16,8 0 7-16,8-1-19 15,1 4-19-15,-3 0 8 16,-9-2-155-16,-4-5-143 16,-19 2-334-16,-20-2-976 0</inkml:trace>
  <inkml:trace contextRef="#ctx0" brushRef="#br0" timeOffset="520">875 742 1549 0,'0'0'726'15,"0"0"-544"-15,0 0-143 16,0 0 102-16,0 0 61 16,0 0-89-16,-6 204-74 15,15-138-38-15,8 3 32 16,5-8-33-16,10-13-3 15,11-14-18-15,7-18-48 16,2-16-65-16,7-10-55 16,0-33 19-16,-7-11 53 15,-10-2 31-15,-11 4 86 16,-19 8 8-16,-8 15 137 0,-4 7 45 16,0 14 62-1,0 5-16-15,0 3-37 0,-7 9-123 16,1 29-52-16,3 24 14 15,3 20-23-15,0 21-3 16,6 16-12-16,24 30 7 16,16 40 8-16,-4-13-15 15,-2-16 0-15,-12-24 26 16,-11-37-14-16,-5-1-2 16,-4-1-8-16,-8-25 4 15,0-23 15-15,-27-19-11 16,-11-18 4-16,-13-12 19 15,-3-9-17-15,-5-39 10 16,2-30-26-16,9-41-7 16,28-60-8-16,20-55-127 0,26-9-189 15,16 52-527-15,-2 61-1260 16</inkml:trace>
  <inkml:trace contextRef="#ctx0" brushRef="#br0" timeOffset="711">1311 394 2656 0,'0'0'378'0,"0"0"-338"0,0 0-40 15,0 0-6-15,267-186 6 16,-139 100-328-16,-13 10-801 0</inkml:trace>
  <inkml:trace contextRef="#ctx0" brushRef="#br0" timeOffset="1450">2362 1293 1430 0,'0'0'1135'0,"0"0"-1135"16,0 0-141-16,0 0 141 16,0 0 25-16,228-154-6 15,-146 84-19-15,7-6-70 16,-4-10 26-16,0-5-64 15,-3-2 63-15,-10-12 32 16,-16 6-24-16,-21 1 37 16,-22 15 41-16,-13 18 87 15,0 16 102-15,-25 14-64 16,-12 11-13-16,-5 14 51 16,-7 10-81-16,-4 4-13 15,-6 43-58-15,4 26-33 16,-1 42 38-16,4 47-57 15,19 33 2-15,16-12 13 16,17-36-15-16,0-47-5 0,20-38 4 16,19 0-34-16,14-16-6 15,16-10-119-15,5-32-79 16,5-8-46-16,3-46 36 16,-6-18-104-16,-8-9 110 15,-16 1 105-15,-16 8 138 16,-16 21 19-16,-14 21 141 15,-6 23 129-15,0 3 5 16,0 36-91-16,0 25-23 16,0 9-56-16,0 11-4 0,3-15-104 15,37-9-14-15,13-25-2 16,12-26-135-16,7-6-28 16,1-34-80-16,-2-27-55 15,-12-4 72-15,-16 1 68 16,-14 5 91-16,-13 9 67 15,-13 12 67-15,-3 17 191 16,0 13 109-16,0 8-55 16,0 6-121-16,-3 35-95 15,0 14 1-15,0 10-11 16,3 0-40-16,0-4 5 16,0-15-40-16,0-10-11 15,17-13-1-15,12-23-126 16,-3 0-196-16,-4-11-541 0</inkml:trace>
  <inkml:trace contextRef="#ctx0" brushRef="#br0" timeOffset="2148">4666 861 2493 0,'0'0'524'16,"0"0"-482"-16,0 0 115 16,-199 28 27-16,139 9-41 15,7 6-85-15,11 7-52 16,19 8 48-16,14 3-54 0,9-3 1 16,9-5-23-16,33-9-17 15,12-17-63-15,8-15-63 16,0-12-136-16,0-16 34 15,-7-24-34-15,-8-16 73 16,-15-7 148-16,-9 4 80 16,-13 7 12-16,-6 10 161 15,-4 19 67-15,0 17 81 16,0 6-110-16,-4 20-117 16,-3 22 2-16,1 11-42 15,6-4-26-15,0-4-28 16,3-13-42-16,17-14 11 15,8-12-84-15,3-6-38 16,1-10 33-16,-2-24 23 0,2-7-37 16,-2-1 62-16,-4 6 58 15,-3 13 0-15,-3 17 28 16,-10 6-11-16,-7 21 95 16,0 29-25-16,3 9-40 15,5 3 25-15,1-7-3 16,5-13-34-16,0-12-21 15,-8-16-61-15,-2-14 3 16,-7 0-26-16,3-17 51 16,0-21 26-16,7-14 7 15,6-11 4-15,7-9-2 16,10 2-2-16,10 2 45 0,6 10-2 16,4 19 18-16,-8 22 33 15,1 17 21-15,-7 17 67 16,1 39-73-16,-1 15 11 15,-1 5-30-15,-4-5-62 16,-1-12-1-16,-13-14-27 16,-5-17-4-16,-4-12-53 15,-11-16-147-15,0-6-366 16,-11-19-551-16</inkml:trace>
  <inkml:trace contextRef="#ctx0" brushRef="#br0" timeOffset="2369">4201 424 2331 0,'0'0'314'0,"0"0"-255"15,0 0-18-15,167-139 36 16,-99 103 14-16,2 17-43 15,-12 15-48-15,-2 4 0 16,-10 68-151-16,-13 6-484 16,-13 11-1405-16</inkml:trace>
  <inkml:trace contextRef="#ctx0" brushRef="#br0" timeOffset="2503">4764 2012 2937 0,'0'0'40'0,"0"0"-40"16,0 0-785-16,0 0-1278 0</inkml:trace>
  <inkml:trace contextRef="#ctx0" brushRef="#br0" timeOffset="3290">150 2525 2022 0,'0'0'325'0,"0"0"-231"16,0 0-74-16,0 0 92 15,0 0 23-15,0 0-18 16,0 0 11-16,184-82-56 15,-102 67-3-15,14-1 22 16,15 8-34-16,39-1-3 16,46 1-34-16,56-3-11 0,31 0 71 15,-2-1-39 1,-13 7-1-16,-32 2 4 0,-10 3-34 16,-10 0 20-16,-10 3-28 15,-2 12 4-15,-14 4 7 16,-1 6-13-16,1-8-1 15,9-2 0-15,14-9 1 16,7-6 51-16,-10 0-19 16,-40-10-31-16,-37-7 31 15,-34 11-32-15,-11 4-6 16,11 2 6-16,9 0 0 16,6 0 13-16,-5 0 4 0,-12 0-16 15,-1 0 53-15,-8 0-45 16,-6 0 6-16,-8 0-1 15,-11 0-13-15,-10-6 39 16,-21 0-40-16,-13 6 0 16,-8 0 8-16,-11 0-8 15,0 0-1-15,0 0-30 16,-33-7-140-16,4-2-129 16,-2-2-863-16</inkml:trace>
  <inkml:trace contextRef="#ctx0" brushRef="#br0" timeOffset="3515">6476 958 2618 0,'0'0'92'15,"0"0"-92"-15,0 0-1185 0</inkml:trace>
  <inkml:trace contextRef="#ctx0" brushRef="#br0" timeOffset="3657">6496 1555 778 0,'0'0'2450'0,"0"0"-2099"15,0 0-284-15,0 0-67 16,0 0-55-16,0 0-779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49.6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167 1098 1277 0,'0'0'503'0,"0"0"-392"0,0 0-44 16,0 0 121-16,0 0 64 15,0 0-47-15,-30 12-59 16,30-12-16-16,0 9 28 15,0 11-67-15,0 22-11 16,-6 46-16-16,-8 63 0 16,-9 52 10-16,0 17-40 15,1-27-8-15,2-55 31 16,14-53-50-16,-5-19 8 16,5-7-15-16,3-9 2 15,0-16 13-15,3-27-15 16,0-12 1-16,6-72-13 0,17-64-10 15,-3-52 5-15,-14-23 8 16,-6 13 9 0,0 44-1-16,-6 51 1 0,6 36 0 15,0 20 12-15,0 7 4 16,0 6 7-16,19 11-4 16,15 22-18-16,11 6 59 15,18 27-28-15,11 38-17 16,11 21 61-16,5 23-65 15,1 13 1-15,-3 8-12 16,-3 2 0-16,-6-4 15 16,-3-14-15-16,-11-13-1 15,-13-28-23-15,-10-27 24 16,-11-24 0-16,-9-22-9 16,-6-27 9-16,-3-43 1 0,-7-57-1 15,-1-62 0-15,-5-61 0 16,-11-20 0-16,-11 15-5 15,5 67 4-15,11 73-43 16,6 50 26-16,0 33-80 16,16 23-104-16,13 9-318 15,-3 0-369-15</inkml:trace>
  <inkml:trace contextRef="#ctx0" brushRef="#br0" timeOffset="728">1456 1732 2581 0,'0'0'331'0,"0"0"-307"15,0 0-12-15,0 0-12 16,0 0 12-16,207-16-12 15,-119-5 6-15,11-10-15 16,3 5 2-16,-8-4-4 16,-12 0 1-16,-17 1-5 15,-26 3-45-15,-22-1 24 16,-17 1 36-16,-13 0 17 16,-36 2 7-16,-13 3 58 15,-11 9 30-15,-2 12 0 16,-4 0-31-16,5 18-3 0,7 23-14 15,16 17 34 1,11 16-64-16,20 18-5 0,20 6-7 16,0 5-16-16,26-5 20 15,21-14-26-15,15-10-1 16,7-20-9-16,5-20-82 16,5-22 5-16,3-12-20 15,-3-23-24-15,-7-34 0 16,-4-13 20-16,-9-10 73 15,-13-2 28-15,-10 2 20 0,-10 15 31 16,-9 15 77 0,-11 25-6-16,-6 14 35 0,0 11-56 15,0 36-50-15,0 25 22 16,0 18-41-16,0 11 7 16,13-4-28-16,47-10 13 15,25-16-2-15,19-32-12 16,10-28-41-16,-1-2 29 15,-8-51-45-15,-17-15-9 16,-20-6 5-16,-15 3 31 16,-24 6 24-16,-12 16 12 15,-14 12 16-15,-3 22 77 16,0 15-6-16,0 0-24 16,-14 28-27-16,2 20-25 15,4 4 29-15,8 4-46 0,0-5-3 16,0-14-9-16,5-11-46 15,7-13-95-15,5-13-201 16,-8-15-433-16,-5-11-359 0</inkml:trace>
  <inkml:trace contextRef="#ctx0" brushRef="#br0" timeOffset="995">1567 1016 2448 0,'0'0'386'0,"0"0"-313"16,0 0-73-16,0 0 99 0,139-153 55 16,-45 96-21-16,10 5-94 15,-2 14-8-15,-17 14 28 16,-19 24-52-16,-13 0-7 15,-14 20-16-15,-4 18-134 16,5-2-310-16,36-10-191 16,-8-8 104-16,-6-14-1009 0</inkml:trace>
  <inkml:trace contextRef="#ctx0" brushRef="#br0" timeOffset="1091">2776 733 1691 0,'0'0'708'15,"0"0"-417"-15,0 0-10 16,179-218-64-16,-100 121-109 15,52-61-108-15,-19 22-480 0,-14 12-2124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51.5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82 0 1433 0,'0'0'485'0,"0"0"-238"15,0 0-83 1,0 0 33-16,0 0 55 0,0 0-89 15,0 72-5-15,0 36-32 16,3 61-33-16,-3 44 22 16,3 21-83-16,0-42-8 15,-3-48 9-15,3-56-21 16,-3-8-5-16,0 6-7 16,0-2 1-16,0-1 3 15,0-21-4-15,0-17-43 16,0-22-35-16,0-14-120 15,0-18-136-15,17-27-361 16,6-12-674-16</inkml:trace>
  <inkml:trace contextRef="#ctx0" brushRef="#br0" timeOffset="245">773 130 377 0,'0'0'1907'16,"0"0"-1588"-16,0 0-255 16,0 0 139-16,0 0 57 15,43 216-128-15,-31-105-28 16,-2 10-68-16,-3-2-21 0,-1-5 23 16,1-8-38-1,-4-12 0-15,-3-11-28 0,3-16-108 16,-3 1-168-16,0-20-355 15,0-17-182-15</inkml:trace>
  <inkml:trace contextRef="#ctx0" brushRef="#br0" timeOffset="440">0 993 2402 0,'0'0'314'0,"0"0"-169"0,0 0-144 16,0 0 93 0,0 0 44-16,176-41-72 0,-86 20-8 15,15 3-58-15,42 7-62 16,-27 5-161-16,-18 6-532 0</inkml:trace>
  <inkml:trace contextRef="#ctx0" brushRef="#br0" timeOffset="798">1405 1444 2335 0,'0'0'489'0,"0"0"-413"15,0 0-2-15,0 0 174 16,0 0-112-16,0 0-86 16,-105 162 5-16,105-116-55 15,3-4 0-15,29 0 3 16,18-7-3-16,16-13-23 16,8-14-13-16,8-8-31 15,8-8 61-15,-5-39-22 16,-17-13 8-16,-19-11 20 15,-27 0 11-15,-22 3 41 16,-22 18 12-16,-44 14 2 0,-25 17 18 16,-14 13-83-16,-16 0-1 15,30 3-135-15,25-9-920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53.1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726 893 1676 0,'0'0'355'16,"0"0"-164"-16,0 0-109 16,0 0 45-16,0 0 58 15,-210-161 14-15,136 149-91 16,-2 12-42-16,-6 0 20 16,8 38-12-16,1 21-13 15,15 14-17-15,16 14-19 0,19-1 10 16,18 0-35-1,5-11-6-15,31-16-2 0,20-15-17 16,15-18-17-16,12-17-50 16,8-9-21-16,6-25-25 15,-4-27-55-15,-6-15 6 16,-10-19 55-16,-16-9 24 16,-17-11 63-16,-16-11 45 15,-20-30 67-15,-3 11 80 16,0-3-23-16,-20 10-9 15,1 36 40-15,2 16 10 16,5 23-14-16,4 34-42 16,2 20-33-16,3 9-5 0,3 73-62 15,0 62 3 1,0 59 13-16,9 21-23 0,11-6 19 16,0-50-21-16,-10-49 0 15,-4-34-1-15,-3-14-26 16,0-2-77-16,4-4-111 15,3-22-244-15,-4-30-141 16,-3-13-1295-16</inkml:trace>
  <inkml:trace contextRef="#ctx0" brushRef="#br0" timeOffset="203">91 374 2314 0,'0'0'473'0,"0"0"-423"16,0 0-43-16,0 0 99 15,0 0 23-15,243 30-66 16,-115-17-26-16,22-3-37 16,60-1-170-16,-40-2-342 15,-26-5-729-15</inkml:trace>
  <inkml:trace contextRef="#ctx0" brushRef="#br0" timeOffset="937">1414 785 2194 0,'0'0'292'16,"0"0"-209"-16,0 0-72 16,0 0 124-16,0 0 76 15,39 176-123-15,-19-117-31 16,0 3-57-16,6-3 1 16,4-3-12-16,13-12 5 15,8-14-67-15,12-18-91 16,8-12-124-16,11-21 18 15,-3-29-6-15,-11-13 1 16,-8-4 84-16,-24-4 121 0,-16 6 70 16,-14 12 150-16,-6 18 78 15,0 15 106-15,-17 20-10 16,-6 0-110-16,1 22-58 16,2 21-46-16,3 3-13 15,14 5-35-15,3-3-40 16,0-8 7-16,14-7-29 15,15-13-59-15,7-14-7 16,7-6-58-16,2-3 32 16,1-28 39-16,4-13-42 15,-2-2 53-15,1 1 13 16,1 13 12-16,-7 8 10 16,-8 22 7-16,-8 2 10 0,-10 21 17 15,-8 23 1 1,-6 6 36-16,-3 5-47 0,0-4 1 15,0-10-8-15,0-11-9 16,-9-10 32-16,-2-17-5 16,-6-3 23-16,8 0-6 15,-1-29-39-15,3-12 9 16,7-11-15-16,0-11 6 16,20-2-12-16,14 2 6 15,5 11 0-15,7 8-8 0,-1 17 8 16,4 19 0-1,-4 8 7-15,-2 8 18 0,-7 33 50 16,-5 12-6-16,-8 12-30 16,-8 3 15-16,-2-4-48 15,1-10-6-15,-2-12-26 16,28-29-167-16,-1-13-187 16,4 0-350-16</inkml:trace>
  <inkml:trace contextRef="#ctx0" brushRef="#br0" timeOffset="1493">3651 791 2031 0,'0'0'592'0,"0"0"-394"16,0 0 27-1,0 0 40-15,-178 76-74 0,122-21-71 16,5 8-63-16,14 2-27 15,14-2 5-15,20-15-35 16,3-6-33-16,20-19-23 16,26-17-64-16,7-6-60 15,1-14-86-15,6-25-5 16,-12-8 100-16,-5-3 53 16,-13-3 77-16,-10 5 41 15,-8 10 49-15,-7 9 138 16,-5 11 60-16,0 15-26 15,0 3-29-15,-14 19-105 16,-3 30-8-16,0 13 16 0,5 17-28 16,2 9-28-16,7 11-13 15,3 6-26-15,0 33 29 16,0-6-29-16,6 6 0 16,21 0 18-16,-4-24-17 15,0 7 19-15,-7-21-20 16,-13-13 0-16,-3-20 13 15,0-15-7-15,-16-13-6 16,-21-7 6-16,-8-8-6 16,-4-10 26-16,-4-10-16 15,4-4-4-15,7-9 22 0,8-30-27 16,12-16-1 0,12-14 0-16,10-19-3 0,0-12-5 15,26-18-19-15,27-36-63 16,22-31-60-16,4-33-136 15,-14 38-494-15,-19 39-1034 0</inkml:trace>
  <inkml:trace contextRef="#ctx0" brushRef="#br0" timeOffset="1690">2416 426 3085 0,'0'0'334'15,"0"0"-333"-15,170-72-1 16,46-51-28-16,-18 8-93 16,-13-1-662-16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1:56.8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232 175 1618 0,'0'0'218'15,"0"0"-95"-15,0 0-15 16,0 0 140-16,0 0 88 16,0 0-139-16,0-36-111 0,0 69 15 15,0 29-57-15,3 55 37 16,9 52-27-16,-1 40-30 15,-5 9 29-15,-3-41-53 16,-3-51 0-16,0-43 24 16,0-15-23-16,5-1-2 15,-2-4-4-15,0-14 5 16,3-22-15-16,4-24-5 16,6-3-31-16,11-30 50 15,8-32-50-15,12-20-30 16,8-21-24-16,10-12-20 15,14-5 68-15,6-7-19 16,8 1-5-16,1 4 52 16,-3 4-9-16,-6 8 38 0,-9 14 0 15,-20 10 0-15,-21 13 71 16,-18 11-35-16,-17 12 27 16,0 9 41-16,-20 5-37 15,-20 10 19-15,-8 8 3 16,-4 12-11-16,-4 6 17 15,0 4-49-15,1 36-32 16,2 19 26-16,11 20-39 16,2 20 0-16,14 12-1 15,6 16 2-15,7 8 8 16,7 3-10-16,3 4-4 0,3-9-7 16,0-4 11-16,0-13-18 15,0-20-13-15,3-19-18 16,7-18 48-16,-4-15-32 15,0-17 11-15,-2-12 21 16,-4-7 1-16,3-8-1 16,1 0 1-16,5 0 0 15,8-23-9-15,15-21-3 16,15-13-30-16,11-5 8 16,11-12 2-16,13 5 25 15,4 9-11-15,-1 13 18 16,0 18 1-16,-11 21 1 15,-12 8-2-15,-9 17 37 0,-13 32-31 16,-14 21 35 0,-6 5-13-16,-4 1-4 0,-4-14 6 15,2-5-30-15,3-25-6 16,2-14 6-16,0-9-62 16,5-9 19-16,-1-21-41 15,0-23-16-15,-1-15 30 16,-5-8 4-16,-5-5 36 15,-1 7 24-15,-8 12 6 16,0 15 48-16,-3 23 52 16,0 15 23-16,0 12-5 15,0 35-81-15,0 20 7 16,0 6-13-16,0 3-13 16,6-11 18-16,2-13-36 15,-2-16-22-15,3-18 20 0,4-12-89 16,1-6-95-16,9-39-134 15,-3-14-339-15,-5-3-493 0</inkml:trace>
  <inkml:trace contextRef="#ctx0" brushRef="#br0" timeOffset="120">1816 1021 2029 0,'0'0'523'0,"0"0"-338"15,0 0-34-15,0 0-101 16,0 0-50-16,0 0-299 15,0 0-559-15</inkml:trace>
  <inkml:trace contextRef="#ctx0" brushRef="#br0" timeOffset="262">1954 331 2154 0,'0'0'349'0,"0"0"-257"15,0 0-69-15,265 82-23 16,-150-52-306-16,-13-3-285 0</inkml:trace>
  <inkml:trace contextRef="#ctx0" brushRef="#br0" timeOffset="522">0 799 2643 0,'0'0'456'0,"0"0"-420"15,0 0-30-15,284 6 18 16,-64-6-24-16,-27-12-129 16,-20-20-991-16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2:01.8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442 648 1564 0,'0'0'338'0,"0"0"-118"16,0 0 36-16,0 0 26 15,0 0-79-15,0 0-53 16,-33 0-61-16,33 0-18 16,0 6 2-16,20 33-47 15,19 26 44-15,34 47 5 16,21 47-20-16,17 44 25 16,-6-14-50-16,-26-39-5 15,-23-47 29-15,-14-38-48 16,7 6 11-16,4-6-14 0,2 0 3 15,-5-16 13-15,-15-11-19 16,-5-11 0-16,-10-9-19 16,-8-10-16-16,-4-8-74 15,-5 0-97-15,-3-14-252 16,0-19-289-16,0-2-1252 0</inkml:trace>
  <inkml:trace contextRef="#ctx0" brushRef="#br0" timeOffset="334">99 1897 2121 0,'0'0'480'15,"0"0"-446"-15,0 0-34 16,0 0 158-16,0 0-16 16,0 0-33-16,196-173-46 15,-88 76-36-15,19-15 42 16,15-12-50-16,8 1-18 16,0-3 26-16,-2 13-27 15,-18 13 0-15,-20 15-1 0,-25 20 1 16,-31 20 0-16,-17 19-93 15,-18 14-87-15,-19 3-159 16,0 6-325-16,-6 0-1204 0</inkml:trace>
  <inkml:trace contextRef="#ctx0" brushRef="#br0" timeOffset="671">0 263 1565 0,'0'0'556'15,"0"0"-439"-15,0 0-67 16,0 0 11-16,0 0 160 15,0 0-26-15,181-82-81 16,-84 58 1-16,19 0-39 16,14 7-7-16,7 4 15 15,15 7-59-15,-2 6-2 16,4 0-23-16,-7 0 9 16,-6 0 0-16,-7 0-9 15,-10-11-35-15,1-18-131 16,-30 0-471-16,-37 1-1053 0</inkml:trace>
  <inkml:trace contextRef="#ctx0" brushRef="#br0" timeOffset="1189">2743 1559 1993 0,'0'0'329'0,"0"0"-238"15,0 0-61-15,0 0 169 16,0 0 53-16,0 0-152 16,0 0-67-16,37-176 28 15,2 130-4-15,4 3-4 16,10 6-23-16,1 4-8 0,3 12 29 15,-1 8-42 1,-5 13 12-16,-5 5 21 0,-1 32 0 16,-5 16 25-16,-1 12-19 15,-2 0-19-15,2 0 20 16,4-9-29-16,6-12 14 16,10-24-19-16,9-20-3 15,17 0 8-15,3-47-20 16,8-16-27-16,21-42-62 15,-25 14-254-15,-20 11-825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2:03.9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24 530 1646 0,'0'0'374'16,"0"0"-189"-16,0 0-112 15,0 0 64-15,-14 161 40 16,11-52-31-16,3 17-67 15,0 9-34-15,0 4 16 16,0-11-55-16,0-12 6 16,0-19 2-16,0-19-14 15,0-20 5-15,6-25-5 16,5-15 0-16,3-18-10 16,1-4-20-16,2-40 13 15,2-24-9-15,-2-20-22 16,0-20 16-16,-11-39 3 15,-6-34 29-15,0 16 0 16,-3 21 9-16,-17 31 49 0,6 46 58 16,2 8 13-16,-1 9 6 15,7 25-35-15,6 21-13 16,0 4-38-16,19 14-43 16,24 30 9-16,15 15 5 15,11 19-20-15,13 5 21 16,3 13-21-16,10 7 0 15,0 8-6-15,-1 7 10 16,2 4-10-16,-8-1 6 16,-6-7 0-16,-10-15 15 15,-10-10-15-15,-6-24-16 16,-10-18 14-16,-7-23-14 16,-10-12 15-16,-6-12-20 0,-7-3 10 15,-5-32 2-15,-8-21 9 16,0-22 0-16,-3-45-4 15,0-47 10-15,0-42-12 16,0 11 6-16,0 39 0 16,20 56 7-16,9 35-7 15,13 2 0-15,17-7-21 16,7 11 17-16,13 19-82 16,29 13-113-16,-17 16-426 15,-12 7-1116-15</inkml:trace>
  <inkml:trace contextRef="#ctx0" brushRef="#br0" timeOffset="343">2531 0 2056 0,'0'0'379'0,"0"0"-253"0,-167 284 9 15,79-38 173 1,0 47-46-16,23 17-112 0,25-20-42 15,27-50-3 1,13-52-36-16,0-52-4 0,30-48-65 16,10-32-27-16,14-6-71 15,62-11-104-15,-8-13-388 16,-7-17-687-16</inkml:trace>
  <inkml:trace contextRef="#ctx0" brushRef="#br0" timeOffset="1237">3013 2072 1647 0,'0'0'251'0,"0"0"-201"0,0 0-34 16,0 0 98-16,0 0 66 15,0 0-27-15,0 0-101 16,238-191-25-16,-148 79 16 15,21-34-43-15,0-30 6 16,-19 13-6-16,-20 21 2 16,-30 26 16-16,-22 37-17 15,-3 1 59-15,-8 12 62 16,-9 21-17-16,0 18 5 16,0 16 11-16,0 11-44 15,-12 0 10-15,-8 35-71 0,3 27-14 16,0 26 13-1,8 15-8-15,9 15 2 0,0 0-9 16,16-15 0-16,20-11 8 16,13-25-8-16,13-23-42 15,11-31-30-15,9-13-36 16,6-39 30-16,0-32 35 16,-3-17-36-16,-17-8 28 15,-15 0 0-15,-19 14 51 16,-19 23 36-16,-12 23 68 15,-3 35 59-15,-6 2-76 16,-20 56-24-16,0 25 21 16,7 21-48-16,5 4-9 15,14-2-26-15,0-14-1 0,11-13-42 16,46-20-227-16,0-19-555 16,-1-19-1287-16</inkml:trace>
  <inkml:trace contextRef="#ctx0" brushRef="#br0" timeOffset="1475">5223 1810 2220 0,'0'0'538'15,"0"0"-438"-15,0 0 23 16,85 200 61-16,-52-135-22 15,10-3-121-15,-1-3-32 16,-2-11 18-16,-1-5-27 0,-7-17-42 16,-6-5-113-16,-3-12-152 15,1-9-182-15,-4-9-99 16,-8-16-752-16</inkml:trace>
  <inkml:trace contextRef="#ctx0" brushRef="#br0" timeOffset="1672">5652 1751 2058 0,'0'0'520'15,"0"0"-332"-15,0 0 13 16,-177 191 13-16,108-107-61 16,1 0-92-16,-2-7-41 0,5-8-20 15,13-5-8-15,10-10-32 16,14-26-135-16,28-25-165 15,0-3-316-15,8-6-381 0</inkml:trace>
  <inkml:trace contextRef="#ctx0" brushRef="#br0" timeOffset="1886">5021 1492 2143 0,'0'0'593'16,"0"0"-484"-16,0 0 13 16,0 0 116-16,0 0-84 15,0 0-82-15,205 43-45 16,-110-37-26-16,7-1-1 16,3-5-7-16,29 0-182 15,-27 0-483-15,-14 0-356 0</inkml:trace>
  <inkml:trace contextRef="#ctx0" brushRef="#br0" timeOffset="2125">6571 1043 2611 0,'0'0'373'16,"0"0"-303"-16,0 0-54 15,0 0 101-15,175 34-42 16,-117-26-16-16,4 1-59 16,14 5-79-16,-17 3-272 15,-16-5-630-15</inkml:trace>
  <inkml:trace contextRef="#ctx0" brushRef="#br0" timeOffset="2309">6588 1639 2755 0,'0'0'563'0,"0"0"-510"16,0 0-17-16,0 0 131 15,0 0-112-15,0 0-55 16,298 41-46-16,-163-58-177 16,-2-10-959-16</inkml:trace>
  <inkml:trace contextRef="#ctx0" brushRef="#br0" timeOffset="4796">7695 2321 1773 0,'0'0'371'16,"0"0"-275"-16,0 0-43 15,0 0 25-15,0 0 2 16,0 0-16-16,65-113-34 0,-22 48 12 16,9-15-42-16,7-9 0 15,6-13 15-15,5-8-15 16,-2-20-6-16,-2-2-33 16,-7-3-23-16,-14 2 54 15,-11 9 7-15,-16 22 1 16,-4 22 100-16,-11 26 55 15,-3 26 27-15,0 16 20 16,0 12-57-16,-3 0-28 16,-14 29-90-16,2 27-27 15,1 17 28-15,11 18-17 16,3 13-10-16,0 0 2 16,3-4 5-16,20-12 5 15,6-15-13-15,4-12-1 16,7-21-14-16,5-20 12 0,11-14-18 15,2-6-14-15,4-35-35 16,5-21 6-16,-2-12-46 16,1-11-14-16,2-11 79 15,-3 0-33-15,1 4-10 16,-10 9 20-16,-14 16 54 16,-16 16 14-16,-12 22 36 15,-11 11 86-15,-3 12 64 16,0 0-53-16,0 0-21 15,0 6-64-15,-3 17-25 16,-5 5 23-16,2 3-45 16,6 3 1-16,-3 7 9 0,3 2-10 15,-3 13 6-15,-3 7-7 16,-1 11 0-16,0-1 4 16,4 2-4-16,-4 0 0 15,7-10 0-15,0-14-6 16,0-16-22-16,20-18-125 15,42-17-302-15,-6-9-252 16,-4-17-1111-16</inkml:trace>
  <inkml:trace contextRef="#ctx0" brushRef="#br0" timeOffset="5156">9590 1745 2013 0,'0'0'466'0,"0"0"-339"16,0 0 107-16,0 0-4 16,0 0-101-16,-42 180-33 15,36-144-53-15,1-2-30 16,2-1 13-16,3-4-26 16,0-2 0-16,0-12 0 15,23-9-25-15,7-6 4 16,10 0-34-16,8-8-7 15,4-20 34-15,4 2-17 16,-7-4 45-16,-7 1-1 16,-14 3 2-16,-19 2 44 0,-9 3 10 15,-6-3 7 1,-34 4 23-16,-11-3-46 0,-9 1-15 16,-2 2-24-16,6-3-5 15,13 4 4-15,21-4-113 16,22 0-169-16,16 2-368 15,24 10-836-15</inkml:trace>
  <inkml:trace contextRef="#ctx0" brushRef="#br0" timeOffset="5416">10726 1647 2907 0,'0'0'471'0,"0"0"-411"16,0 0-25-16,0 0 164 15,17 163-94-15,-25-90-90 16,-26 9-15-16,-32 39-141 15,10-20-402-15,0-19-1241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2:10.6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220 296 205 0,'0'0'1588'0,"0"0"-1249"16,0 0-174-16,0 0 0 16,0 0 51-16,0 0-21 15,-73-38-122-15,73 11-49 16,20-5-13-16,16-1-5 15,10 2 16-15,10 12-21 16,3 16 1-16,4 3 13 0,-4 32-5 16,-8 29-7-16,-8 12-3 15,-20 12 2-15,-13 12-2 16,-10-2 0-16,-4 1 0 16,-31-16-11-16,-11-9 11 15,-7-18-10-15,-6-21 10 16,0-17 0-16,1-15 7 15,-4-15-7-15,6-39 0 16,-1-19-10-16,12-18 8 16,8-12-20-16,12-9-8 15,15 9 16-15,10 9 4 0,0 14 10 16,23 15 0 0,14 13 12-16,5 13-12 0,10 17 13 15,10 22 5-15,9 0 18 16,11 34 55-1,11 19-40-15,-2 5-33 0,5-4 20 16,-2-10-33-16,2-8-5 16,-2-23-88-16,24-13-180 15,-26-2-346-15,-14-22-971 0</inkml:trace>
  <inkml:trace contextRef="#ctx0" brushRef="#br0" timeOffset="276">1373 834 1783 0,'0'0'740'0,"0"0"-556"16,32 172-142-16,1-93 124 15,4 1 58-15,5-4-116 16,-4 3-66-16,1-7-39 16,-2-10 5-16,-4-5-16 15,-7-11-47-15,-3-14-165 16,0-32-272-16,-7 0-190 16,-3-5-1072-16</inkml:trace>
  <inkml:trace contextRef="#ctx0" brushRef="#br0" timeOffset="488">1831 834 2367 0,'0'0'490'0,"0"0"-438"15,-95 210 67-15,43-118 45 16,-4 2-80-16,-3-10-54 15,2-13-30-15,6-10-17 16,8-24-120-16,10-28-147 16,13-9-292-16,8 0-140 0</inkml:trace>
  <inkml:trace contextRef="#ctx0" brushRef="#br0" timeOffset="701">1045 640 2292 0,'0'0'506'0,"0"0"-424"16,0 0 74-16,0 0 8 16,0 0-7-16,0 0-56 15,252-2-80-15,-141 2-5 0,10-13-16 16,52-33-129-16,-28 1-504 15,-21 4-991-15</inkml:trace>
  <inkml:trace contextRef="#ctx0" brushRef="#br0" timeOffset="1578">2790 417 1796 0,'0'0'654'16,"0"0"-428"-16,0 0-154 16,0 0 98-16,0 0 2 15,0 0-108-15,190-21-41 16,-111 15-23-16,28-3-144 15,-16 4-406-15,-18-1-919 0</inkml:trace>
  <inkml:trace contextRef="#ctx0" brushRef="#br0" timeOffset="1781">2835 704 2503 0,'0'0'453'16,"0"0"-354"-16,0 0-83 15,0 0 67-15,0 0 44 16,204 47-121-16,-37-54-6 16,-20-26-180-16,-10-11-864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2:13.2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206 1609 1756 0,'0'0'365'16,"0"0"-244"-16,0 0-73 16,0 0 44-16,0 0 33 15,105-157-40-15,-69 142-60 16,7 5 15-16,-4 10-17 15,4 6-22-15,-5 31 46 16,-5 22-23-16,-4 21 15 16,-9-1 28-16,-12 12-37 15,-8-11-11-15,0-7-12 16,-17-9-6-16,-20-9 33 16,-11-11-34-16,-5-13 1 15,-5-15 23-15,-4-16-15 16,2 0 12-16,1-41-7 0,6-24-14 15,4-27 15-15,7-13-15 16,10-14-10-16,8 8 1 16,18 8 3-16,6 30 6 15,3 19-1-15,33 24 1 16,17 21 21-16,8 9-5 16,15 0-4-16,6 6 24 15,9 10-27-15,11-6 6 16,3-3-15-16,3-7 0 15,-1 0-1-15,6-7-63 16,31-19-211-16,-30 0-93 0,-15 4-433 16</inkml:trace>
  <inkml:trace contextRef="#ctx0" brushRef="#br0" timeOffset="301">1988 534 1698 0,'0'0'906'16,"0"0"-705"-16,0 0-151 0,0 0 72 15,-70 235 46-15,44-118-78 16,-17 40-33-16,-13 34-45 15,-4 20 12-15,3-12-1 16,15-43-14-16,22-56 5 16,6-31-14-16,8-2-2 15,0-8-19-15,6-19-145 16,3-36-188-16,23-4-338 16,3-17-562-16</inkml:trace>
  <inkml:trace contextRef="#ctx0" brushRef="#br0" timeOffset="765">2373 848 2469 0,'0'0'324'0,"0"0"-237"15,0 0 27-15,6 210 37 16,14-108-33-16,0 13-76 16,10 9-2-16,2 3 10 15,2-4-26-15,1 2 0 16,-2-22-24-16,-4-18 1 16,-5-23-3-16,-9-25 2 15,-4-24-21-15,-2-13 15 0,-1-30-13 16,-2-26 18-16,0-26-19 15,4-18 17-15,-3-44-9 16,2-39 12-16,18-35 0 16,-1 15-7-16,3 44 14 15,4 62-7-15,-7 49 0 16,3 12 0-16,7 13 21 16,7 11-20-16,10 12-1 15,9 0 35-15,6 21-35 16,11-3 6-16,-1 3-6 15,7-8 0-15,-3 0-9 16,-3-11-10-16,-6-2-90 16,4 0-127-16,-14-2-276 15,-24-4-280-15</inkml:trace>
  <inkml:trace contextRef="#ctx0" brushRef="#br0" timeOffset="1180">3153 1491 2277 0,'0'0'356'16,"0"0"-267"-16,-10 165 2 15,6-92 98-15,-2 4-62 0,3-4-49 16,3-8-20-16,0-14 15 15,0-10-64-15,0-22-8 16,0-13 13-16,0-6-13 16,0-10 8-16,0-32-9 15,9-17 0-15,15-14 2 16,5-4-2-16,10 3-9 16,1 10 9-16,-5 11 0 15,4 15 5-15,-2 17-4 16,-8 15 8-16,1 6 48 15,-4 12-12-15,-3 26 5 16,-4 8-10-16,-2 11-26 16,0-1 14-16,-2-3-17 15,2-7-11-15,2-7-10 16,4-13-109-16,27-20-164 0,-12-6-512 16,5 0-915-16</inkml:trace>
  <inkml:trace contextRef="#ctx0" brushRef="#br0" timeOffset="1516">4141 0 2552 0,'0'0'352'16,"0"0"-291"-16,0 0-17 15,0 0 155-15,0 0 7 16,158 236-77-16,-86-107-57 16,19 44 53-16,27 36-41 15,10 22-20-15,-7-13 26 16,-27-9-46-16,-37-26-7 15,-32-4-26-15,-25-23-5 16,0-35-6-16,-25-32-43 16,-38 17-85-16,7-20-130 15,1-12-755-15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10:25:49.7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26 408 1322 0,'0'0'287'0,"0"0"-159"0,0 0-19 15,0 0 72 1,0 0-12-16,0 0-83 0,-32-138-34 16,32 112-12-16,3-5 30 15,14 0-42-15,6-3 3 16,2 0 24-16,1 2-25 15,-3 4 14-15,0 3-6 16,-6 7-15-16,-4 7 21 16,-10 11-38-16,0 0 3 15,-3 8 1-15,0 38-2 16,0 23-4-16,0 55 27 16,-3 58-19-16,-17 48 38 15,7 12-49-15,7-21 8 0,6-53 13 16,0-56-21-16,10-24 0 15,9-12 0-15,14 13 8 16,3 11-18-16,13 5-68 16,0-12 29-16,7-14 21 15,-3-14-49-15,2-17 17 16,-5-17-14-16,-8-9 4 16,-10-14 56-16,-9-2-11 15,-12-3 24-15,-11 3 51 16,0 6 48-16,-11 8-9 15,-21 16-52-15,-10 13 0 16,-9 16 14-16,3 19-46 0,-1 7-6 16,7 8 14-16,8 5-14 15,12 4 0-15,8 5-11 16,11 11 11-16,3 8 6 16,0 33-6-16,20 30 0 15,13 22 0-15,2 17 1 16,-2-17 0-16,-7-45 10 15,-6-43-2-15,-9-31 64 16,-2 7-73-16,-3 4 1 16,1 14 46-16,-7 11 41 15,0-34-51-15,-10 1-8 16,-19-19-29-16,-11-21 31 16,-2-14-10-16,-1-11 54 15,1-19 24-15,2-5-44 16,1-12-5-16,-1 0-26 0,1 0-24 15,1-23 0-15,4-4-142 16,6-23-191-16,8 9-437 16,6-4-1316-16</inkml:trace>
  <inkml:trace contextRef="#ctx0" brushRef="#br0" timeOffset="1074">1618 1776 312 0,'0'0'1352'0,"0"0"-1159"16,0 0-52-16,0 0-15 15,0 0 113-15,0 0-77 16,-177-106-73-16,127 106-28 16,-4 9-1-16,-3 32 1 15,1 13 9-15,5 13-45 16,8 9-14-16,7 3-1 0,16-1-4 16,14-7-6-16,6-12 0 15,3-11 1-15,29-20-7 16,15-14 0-16,15-14-58 15,12-14-25-15,15-36-22 16,3-18 21-16,-4-12 32 16,-3-8 19-16,-13-2 37 15,-10-2-12-15,-19 2 14 16,-13 12 52-16,-13 0 31 16,-17 14 48-16,0 14-22 15,-8 12-9-15,-18 15 0 16,0 11-37-16,-4 12-2 15,1 0-22-15,0 38-26 0,-1 21-12 16,1 20 4-16,3 14-5 16,2 14 2-16,12-2-2 15,1 6-1-15,8-8-14 16,-3-6-45-16,3-12-11 16,0-20-20-16,3-17 33 15,0-23 25-15,0-12-34 16,0-13-11-16,0 0 16 15,0-8 27-15,12-20 34 16,8-7-34-16,3-7-4 16,7 4 26-16,2 3-19 15,-2 2 1-15,2 10 12 0,-6 5 0 16,-2 12 17 0,-1 6-19-16,-8 0 20 0,-1 12 0 15,0 15 1-15,-8 1 18 16,0 5 9-16,1-1 0 15,-4-1-5-15,3-6-16 16,-3-1 1-16,4-2-4 16,-3-3-3-16,-1 3-4 15,0-4-2-15,0-1 6 16,3-5-16-16,2-1-25 16,4-4-55-16,11-7-45 15,24 0-111-15,-5-16-74 16,-2-7-537-16</inkml:trace>
  <inkml:trace contextRef="#ctx0" brushRef="#br0" timeOffset="1884">2309 2168 1430 0,'0'0'339'0,"0"0"-216"15,0 0 84-15,0 0 75 16,0 0-107-16,0 0-68 15,0 0-52-15,-66-62-19 16,36 62 4-16,-2 0-34 16,-1 20 0-16,1 10 2 15,-2 5-2-15,12 1-12 0,5 1 2 16,8-1 3 0,9-7-14-16,0-5-97 0,3-6-29 15,23-12-58-15,7-6-48 16,-1 0 114-16,1 0 45 15,-7-12 43-15,-6-2 44 16,-7 5 1-16,-9 3 54 16,-4 6 66-16,0 0-1 15,0 0-35-15,0 0-35 16,0 2-12-16,9 8-36 16,4-7-1-16,10-3-107 15,3 0-5-15,4 0 19 16,-7-15 49-16,-3-3 18 15,-8 0 26-15,-4 1 6 16,-2-2 15-16,-3 7 72 0,0-5 16 16,0 9 5-16,-3 2 38 15,0 3-45-15,0 3-13 16,0 0-19-16,0 3-75 16,0 28 1-16,3 11 31 15,-3 17-18-15,0 16 20 16,0 13-22-16,0 11 10 15,-6 13 23-15,-3 4 13 16,-8-1-19-16,3-9-18 16,5-13-19-16,-2-13 1 15,5-17-3-15,3-16 0 16,0-19 0-16,3-12 17 0,0-13-17 16,0-3 18-1,0-9-6-15,0-33 18 0,3-17-30 16,6-26-21-16,5-43 21 15,-5 0-19-15,-1-12 7 16,-2-3 11-16,-6 30 1 16,6 8 5-16,5 26-4 15,1 26 8-15,1 16 12 16,7 16-20-16,3 10 5 16,0 11 19-16,3 0-24 15,4 11 42-15,-4 17-43 16,-3 10 0-16,-7 7 19 15,-7-1-13-15,-9 0 8 16,0-2-1-16,-12 2-13 16,-30 12-65-16,2-12-269 15,4-8-459-15</inkml:trace>
  <inkml:trace contextRef="#ctx0" brushRef="#br0" timeOffset="2364">1399 3465 2280 0,'0'0'313'15,"0"0"-271"-15,0 0-8 16,0 0 74-16,0 0-29 16,0 0-12-16,205 12-56 15,-146-12-10-15,0 0 22 16,-7 0-23-16,-9 0 8 15,-10 0 22-15,-13 5 7 16,-11 7 38-16,-9 7-15 0,0 9 9 16,0 9 13-16,-6 17-37 15,-17 14 10-15,-3 14-13 16,-4 16-25-16,1 4 19 16,6 8-35-16,0-8-1 15,10-10 29-15,10-12-29 16,3-18-27-16,0-19-48 15,0-16-78-15,16-21-149 16,4-6-509-16,0 0-169 0</inkml:trace>
  <inkml:trace contextRef="#ctx0" brushRef="#br0" timeOffset="2524">1529 4030 2176 0,'0'0'716'15,"0"0"-498"-15,0 0-108 16,0 0 18-16,0 0 1 16,0 0-94-16,210-49-35 15,-93 31-114-15,-9 2-868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00.7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0 889 1943 0,'0'0'492'0,"0"0"-379"15,0 0-54-15,0 0 38 16,0 0 54-16,0 0-41 16,35 3-84-16,18 3-2 15,9-1 28-15,12 1-42 0,5 0 4 16,-3 0-13-16,-4-1-1 15,10-3-27-15,-20 0-252 16,-17-2-440-16</inkml:trace>
  <inkml:trace contextRef="#ctx0" brushRef="#br0" timeOffset="352">1855 325 107 0,'0'0'1860'15,"0"0"-1551"-15,0 0-221 16,0 0 59-16,0 0 41 16,0 0-79-16,0 0-57 15,-19 108-12-15,19-32 41 16,0 13-46-16,0 4-25 16,0-3 17-16,0-8-21 0,0-15-12 15,0-13-1 1,0-18-173-16,0-11-310 0,0-19-499 0</inkml:trace>
  <inkml:trace contextRef="#ctx0" brushRef="#br0" timeOffset="562">1269 318 2232 0,'0'0'365'0,"0"0"-285"16,0 0-44-16,0 0 130 0,187-42-9 16,-79 18-89-1,16-2-12-15,7 5-56 0,-3 13-5 16,19 8-58-16,-36 23-286 16,-25 9-516-16</inkml:trace>
  <inkml:trace contextRef="#ctx0" brushRef="#br0" timeOffset="942">2474 656 2060 0,'0'0'363'16,"0"0"-266"-16,0 0-57 0,0 0 127 15,0 194-7 1,0-131-90-16,19-4-61 0,7-6-9 16,14-10-63-16,5-19-98 15,17-18 34-15,11-6-44 16,2-26-213-16,-5-21 136 16,-11-6 14-16,-17-4 59 15,-19 7 175-15,-17 12 148 16,-6 11 137-16,0 12 182 15,-6 15-147-15,-11 0-109 16,1 33-122-16,-4 21-17 16,3 4 28-16,8 1-41 0,6-3-44 15,3-16-15-15,0-9-39 16,32-25-132-16,4-6-163 16,-7 0-359-16</inkml:trace>
  <inkml:trace contextRef="#ctx0" brushRef="#br0" timeOffset="1138">2771 249 2114 0,'0'0'332'0,"0"0"-236"15,0 0-27-15,0 0 69 16,172 0-35-16,-107 7-77 0,-7 22-26 15,-8 11-21-15,-18 22-99 16,-32 60-133-16,0-16-320 16,-12-3-1247-16</inkml:trace>
  <inkml:trace contextRef="#ctx0" brushRef="#br0" timeOffset="2573">4575 171 1896 0,'0'0'313'16,"0"0"-268"-16,0 0 0 15,0 0 112-15,0 173-19 16,0-90-45-16,0 7-70 16,0 8-8-16,11 3-14 15,1-6 0-15,-1-3 11 16,1-11-12-16,5-22-28 16,-1-21-8-16,7-21-32 15,6-17 33-15,8-8 35 16,5-39-29-16,11-16 6 15,-1-16 5-15,7-7-18 16,3-11 35-16,4-3-50 0,2-1 8 16,5-1 19-16,-11 5 15 15,-10 11 9-15,-16 15 12 16,-13 19 59-16,-20 13 42 16,-3 9-35-16,0 13 18 15,-17 2 16-15,-8 9-9 16,-7 6-8-16,-5 0-36 15,-5 18-29-15,-4 29-7 16,-1 15-14-16,4 12-9 16,9 5 0-16,11 1 1 15,9 6-2-15,11-1 0 16,3 3-4-16,0 3 4 16,0-5-51-16,17-11-43 15,-2-10-23-15,-1-14-2 16,-1-15 59-16,-1-16 19 0,-1-17 14 15,1-3 27-15,8-11-17 16,0-27 17-16,10-10 1 16,-1-5 0-16,4 3 0 15,-1 5 6-15,-1 7-6 16,1 11 41-16,-2 14-23 16,-4 13 15-16,-4 0 18 15,-2 23-23-15,0 23 20 16,0 15-32-16,9-1-8 15,7-3 45-15,10-15-53 0,5-17-19 16,8-19-36-16,4-6-12 16,-7-20-53-16,-4-21 9 15,-10-13 13-15,-9-3 35 16,-10 2 32-16,-9 11 31 16,-8 14 80-16,-6 13 78 15,0 15 37-15,0 2-46 16,-3 10-96-16,-11 32-11 15,8 11-30-15,3 3 3 16,3-1 0-16,6-7-15 16,31-17-67-16,14-12 18 15,15-19 25-15,3 0-69 16,0-27-17-16,-10-17 28 16,-10-3 18-16,-13-2 33 0,-13 7 31 15,-11 10 20-15,-7 11 93 16,-5 9 130-16,0 12-71 15,0 0-62-15,0 12-61 16,0 20-31-16,-5 9 23 16,2 4-7-16,3-3-25 15,0-7 12-15,0-8-21 16,11-14-52-16,-2 0-44 16,7-13-130-16,-2 0-257 15,-8 0-365-15</inkml:trace>
  <inkml:trace contextRef="#ctx0" brushRef="#br0" timeOffset="2846">4199 574 2192 0,'0'0'476'16,"0"0"-417"-16,0 0-35 15,0 0 42-15,325-74-23 16,-172 48-43-16,-15 3-768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47:08.8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749 44 1380 0,'0'0'270'15,"0"0"-175"-15,0 0 10 16,0 0 81-16,0 0-3 15,0 0-53-15,-6-40-50 16,6 36 20-16,-4 4 8 16,4 0-33-16,-3 0 2 15,-1 0-8-15,-5 0-6 16,-5 12 19-16,-9 22-47 16,-9 29-16-16,-18 19 3 15,-4 22 5-15,-9 8 12 16,-2 5-27-16,0 2-4 0,2-10 29 15,4-9-20 1,3-9-10-16,7-14 7 0,10-14-7 16,6-15 20-16,10-12-27 15,6-15 2-15,5-7 16 16,6-7-18-16,6-5 0 16,0-2-2-16,0 0-16 15,0 0-10-15,0 0-77 16,0-11-52-16,42-41-152 15,-4 10-267-15,2-6-132 0</inkml:trace>
  <inkml:trace contextRef="#ctx0" brushRef="#br0" timeOffset="503">759 280 1857 0,'0'0'505'0,"0"0"-439"15,0 0 79-15,0 0 67 16,0 0-66-16,0 0-66 16,0 227-31-16,0-139 11 15,0 4-26-15,0-7-8 16,0-3-13-16,0-11-4 15,0-7 0-15,0-18-9 0,0-17 2 16,3-11 13-16,0-12-15 16,0-6 0-16,0 0 2 15,5-24-1-15,7-23 4 16,5-21-5-16,3-18 0 16,7-14 9-16,2-5-9 15,1-8-15-15,4 7 15 16,-2 12-6-16,1 17 6 15,-7 21-1-15,1 22-1 16,-7 15-7-16,6 14 9 16,4 5 0-16,10 0 0 15,9 0 0-15,7 0 10 16,11 9-3-16,1 0-6 0,8-7 13 16,-1-2-14-16,0 0 0 15,-5 0-5-15,-15 0 5 16,-8-5-43-16,-15-5-161 15,-11 2-279-15,-17 2-309 0</inkml:trace>
  <inkml:trace contextRef="#ctx0" brushRef="#br0" timeOffset="977">1430 515 1478 0,'0'0'633'0,"0"0"-536"0,0 0-19 16,0 0 123-16,0 0-15 16,0 0-83-16,-4 181-32 15,1-137-28-15,-3 6 10 16,0-6-37-16,-2-6-8 15,2-5 11-15,3-14-17 16,0-8-2-16,0-10 7 16,3-1-6-16,0 0 34 15,0-17 21-15,0-18-38 16,3-12 0-16,17-2-18 16,3-6 0-16,2 9 0 0,9 2 0 15,-5 11 7 1,4 9 14-16,-4 16-15 0,-3 8 25 15,0 0-11-15,1 8 1 16,-7 22 16-16,-5 12-4 16,-2 5 19-16,-3 3-26 15,-3 0-14-15,-4-3 21 16,-3-12-33-16,3-5 0 16,0-11-27-16,5-3-39 15,15-16-60-15,-4 0-356 16,1-7-386-16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2:27.7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796 374 2134 0,'0'0'367'0,"0"0"-234"16,0 0-103-16,0 0 59 16,0 0 78-16,0 0-89 15,12 0-45-15,41 0-3 16,19 2 0-16,13-2-5 15,6 0-25-15,1 0-32 16,-6-13-64-16,-4 0-188 16,-23 9-355-16,-27 4-629 0</inkml:trace>
  <inkml:trace contextRef="#ctx0" brushRef="#br0" timeOffset="198">703 696 117 0,'0'0'1934'0,"0"0"-1663"16,0 0-136-16,0 0-60 15,0 0 21-15,0 0 15 16,0 0-37-16,240-3-35 16,-123 3-39-16,2 0-57 15,34 0-92-15,-31-4-203 16,-25-10-363-16</inkml:trace>
  <inkml:trace contextRef="#ctx0" brushRef="#br0" timeOffset="446">1417 112 1935 0,'0'0'477'16,"0"0"-437"-16,0 0-39 15,0 0 193-15,0 0-6 16,0 0-75-16,223 182-77 16,-151-111-28-16,-4 0 19 15,-12 3-27-15,-13 2 0 16,-23 7-6-16,-20 5 6 16,-7 4-32-16,-46 5-78 0,-18-6-50 15,-37-2-20 1,12-24-168-16,14-28-377 0</inkml:trace>
  <inkml:trace contextRef="#ctx0" brushRef="#br0" timeOffset="702">533 0 2051 0,'0'0'289'0,"-206"154"-212"15,78-19-1-15,11 44 94 0,55 36 24 16,48 7-91-16,31-40-67 16,54-49-36-16,5-51 0 15,46-14-54-15,83-9-146 16,-18-15-374-16,-1-12-963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2:34.0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45 1414 1952 0,'0'0'306'15,"0"0"-231"-15,0 0-36 16,0 0 7-16,0 0 108 15,-49-161 4-15,49 109-98 16,23-7-33-16,13-3 3 16,13 6 23-16,10 4 46 15,7 16-63-15,2 16-23 16,5 20 38-16,1 8-21 16,-4 51 60-16,-5 27-36 15,-10 13-21-15,1 5 15 16,-3-6-48-16,-1-23 1 15,7-14 13-15,7-33-13 0,5-28-1 16,11-2 0-16,3-55 0 16,0-25-2-16,-6-14-22 15,-11-17-167-15,-21-26-120 16,-21 27-290-16,-17 24-338 0</inkml:trace>
  <inkml:trace contextRef="#ctx0" brushRef="#br0" timeOffset="661">2736 377 2460 0,'0'0'332'15,"0"0"-239"-15,0 0-74 16,0 0 153-16,0 0-11 16,-46 243-98-16,34-51 2 15,-1 18-56-15,6-31 15 16,3-46 5-16,4-47-16 15,0-25 1-15,0 1-14 0,0-13 0 16,0-7 9 0,0-27-9-16,0-15-29 0,0-15 10 15,0-35-10-15,0-24 16 16,-3-16-2-16,-9-23 15 16,-5-10-5-16,0-13 5 15,-2-1-1-15,6 9 0 16,6 17 1-16,7 27 23 15,0 34-4-15,13 38 5 16,30 12 6-16,19 50-1 16,10 33 31-16,10 22-18 15,0 17-32-15,0 12 17 0,-3 0-26 16,-5-4-1 0,2-16 4-16,-2-16-2 0,-4-27-4 15,-11-33-8-15,-7-23 4 16,-12-15-3-16,-12-24 9 15,-8-29 0-15,-6-23 0 16,-8-46 7-16,-3-52-7 16,-3-52 0-16,8-17 1 15,-2 44 15-15,3 61-16 16,1 67 0-16,7 32-9 16,3 0 5-16,12 11-109 15,36 1-180-15,-6 17-449 16,-5 10-495-16</inkml:trace>
  <inkml:trace contextRef="#ctx0" brushRef="#br0" timeOffset="983">4733 0 2481 0,'0'0'350'16,"0"0"-244"-16,-193 84-56 16,91 41 113-16,-5 70 2 15,2 66-65-15,26 37-12 16,33-17-43-16,31-35-10 0,15-75 23 15,0-48-49-15,23-42-9 16,15-23-1-16,12-5-65 16,18-9-11-16,48-26-186 15,-22-18-428-15,-12 0-329 0</inkml:trace>
  <inkml:trace contextRef="#ctx0" brushRef="#br0" timeOffset="1382">5163 521 2868 0,'0'0'332'16,"0"0"-263"-16,0 0-29 15,0 0-9-15,0 0 95 16,-213-15-21-16,154 68-69 15,-3 21-21-15,2 22-9 16,12 20 2-16,11 11 19 16,15 3-27-16,22-5-1 15,0-9 0-15,36-24-32 16,29-28-24-16,20-29-27 16,13-29-14-16,6-9 41 15,-2-47-37-15,-9-21 52 0,-25-17 32 16,-22-15 10-16,-27-9 82 15,-19-9 33-15,-13 3-25 16,-33 8 11-16,-8 20-43 16,-9 19-7-16,7 23-26 15,3 22-25-15,15 15-63 16,30 11-189-16,8 20-559 16,0 16-598-16</inkml:trace>
  <inkml:trace contextRef="#ctx0" brushRef="#br0" timeOffset="1594">5863 1473 2725 0,'0'0'385'16,"0"0"-293"-16,0 0-47 15,0 0 140-15,-26 180-60 16,-23-120-32-16,-13 3-84 15,-11 2-9-15,2-4-23 16,9-16-97-16,25-31-115 16,21-14-568-16,16 0-1513 0</inkml:trace>
  <inkml:trace contextRef="#ctx0" brushRef="#br0" timeOffset="1944">6404 1125 789 0,'0'0'1782'16,"0"0"-1782"-16,101-180-185 16,-49 88 185-16,-10-3 95 15,-2-1 85-15,-11-2 6 16,-2-1-84-16,-4 7 4 15,-6 13 39-15,-8 20-17 16,-6 25 5-16,-3 21-9 0,0 13-28 16,0 15 0-1,0 60-61-15,-23 62-10 0,-6 55 34 16,-4 17-28-16,7-27-8 16,9-47-16-16,14-52 1 15,3-13-4-15,0 1-4 16,0-6-60-16,9-6-22 15,31-30-155-15,-7-20-387 16,-10-9-404-16</inkml:trace>
  <inkml:trace contextRef="#ctx0" brushRef="#br0" timeOffset="2193">7098 13 3003 0,'0'0'346'0,"0"0"-268"16,147 200-59-16,-73-71 38 16,19 35 128-16,-2 32-25 15,-9 7-104-15,-30-6-43 16,-39-21-13-16,-13-40-10 15,-22 2-127-15,-15-37-368 16,-2-28-1248-16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3:01.9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4400 6060 1410 0,'0'0'510'16,"0"0"-401"-16,0 0-9 16,0 0 214-16,0 0-15 15,0 0-100-15,0 0-80 16,-108 9-6-16,72 21 10 16,1 11-41-16,-5 7-12 15,7 5 4-15,1 3-29 16,9-1-9-16,6 5-9 15,7-3-9-15,7 1 22 0,3-3-40 16,0-2 0 0,7 1 3-16,11-4-3 0,7-6-1 15,4-6 1-15,4-3 0 16,10-12 2-16,11-14-2 16,8-9-6-16,14-3-5 15,6-34 11-15,7-14 0 16,-4-5 0-16,-11-9 0 15,-15-2 54-15,-19 0-37 16,-24-2-7-16,-16 4 2 16,-6 9-11-16,-30 1-1 15,-26-35-78-15,5 14-164 16,6 11-933-16</inkml:trace>
  <inkml:trace contextRef="#ctx0" brushRef="#br0" timeOffset="-6474">0 4817 1534 0,'0'0'266'0,"0"0"-204"16,0 0-10-16,0 0 120 15,0 0-3-15,0 0-35 0,-6 9-38 16,6-9 14-16,0 0 11 16,9 0-27-16,11 0 10 15,3 0-26-15,2 0-21 16,9 2 34-16,5-2-58 16,7 0-12-16,7 0 18 15,2 0-24-15,4 0-4 16,3 0 0-16,4-2-10 15,-4-4 35-15,0 3-36 16,-3 2 0-16,4 1 9 16,-1 0-9-16,3 0 0 15,4 0-1-15,-1 1 2 16,8 10 11-16,6 5-11 0,3-4-1 16,6-4 18-1,5-2-18-15,1 0 8 0,2-1 1 16,-1-5-8-16,-7 0 16 15,1 0-17-15,-3 0-1 16,-4 0 1-16,3 0 0 16,-3 0 11-16,0 0-10 15,6 0-1-15,2 1 22 16,1 2-16-16,5 3-3 16,3-4-3-16,-1 3 1 15,0-5 0-15,-6 0 0 16,0 0-1-16,-6 0 13 0,-4 0-13 15,3 0-1 1,-6 0 0-16,3 0 1 0,0 1 6 16,0 9-6-16,7 2 0 15,3-4 2-15,2 1-1 16,5-3-1-16,6 0 0 16,4-2 0-16,2-4 5 15,5 0-5-15,-5 0 0 16,4 0 3-16,-1 2-3 15,2 5 0-15,-1 1 0 16,2 1 0-16,-2 3-2 16,-7-1 2-16,2 5 0 15,-9-8 5-15,-6 3-5 16,0-3-1-16,-3-1 1 16,0 2 0-16,1-3 14 0,-5 3-14 15,3-4 0-15,-4 1 26 16,1-6-25-16,3 0 24 15,2 0-12-15,-5 0-12 16,2-8 35-16,-8-4-36 16,-11 0 0-16,-1 1 33 15,-11 4-33-15,-3 1 23 16,-1 3-4-16,-5 1-5 16,-1-4 41-16,-2 0-55 15,-4 3 0-15,-1-3 12 16,4 0-11-16,1 3 6 15,4 0 16-15,9 3 1 16,-1 0 22-16,0 0-46 0,1 0 1 16,-1 0 43-16,0 0-43 15,0 0 8-15,1 3-9 16,-1 6 1-16,6-3 8 16,1 3-9-16,3-3 0 15,-3 3 12-15,-1 0-11 16,-1-1-1-16,-9 1 0 15,-8-3 7-15,-8 0 19 16,-13-3-26-16,-3-3 0 16,-9 3 1-16,-7-3 1 15,-4 0-3-15,-3 0 1 16,-3 0-50-16,-9-27-25 16,-18 1-213-16,-8-1-699 0</inkml:trace>
  <inkml:trace contextRef="#ctx0" brushRef="#br0" timeOffset="-4151">796 4296 1508 0,'0'0'271'0,"0"0"-167"16,0 0-38-16,0 0 144 15,0 0-3-15,0 0-66 16,29 29-24-16,-9-29-41 16,2 0-19-16,9 0 25 15,-2 0-25-15,7 0-9 16,6-8-31-16,1-8-16 16,9-2 19-16,-2 4-20 15,1-3 0-15,3-1 5 16,-6-4-5-16,1-1-2 15,-4-3 2-15,2-2 0 0,-4-9 0 16,-1 0 0-16,4-6-3 16,0-3-3-16,-1-1 7 15,8-7-2-15,-1 2 1 16,1-5 0-16,2 2-21 16,1-3 21-16,6-6-18 15,7 0 17-15,0-7 1 16,0 1-1-16,-1-3-11 15,-6 2 1-15,-2 4 2 16,-6 4-4-16,-4 3 0 16,-4 5 12-16,-7 4 0 15,-2 1 1-15,-2-2-1 16,4-4 2-16,4-7 3 0,2-2-4 16,5-5-6-1,-1-1 6-15,0 0 0 0,1 6 5 16,-5-2-5-16,1 5 0 15,-7 0 6-15,-2 3-6 16,-2 3-5-16,-2 6 4 16,-4 0 2-16,4 3 3 15,4 2-4-15,1-4 0 16,4-1-1-16,9-3-1 16,-3-3 2-16,5 0-1 15,-1 3 2-15,-7 2 1 16,-2 6-2-16,-4 8 0 0,-2 1 0 15,-8 4 1-15,1 5-1 16,-7 5 10-16,6-5-9 16,1 2 29-16,8-1-29 15,6-3 5-15,5 0 14 16,-4 2-20-16,1 2 0 16,4 6-1-16,-1 1 1 15,-1 3 19-15,8 2-10 16,1 5 14-16,0 4 13 15,3 4-36-15,2 0 19 16,0 2 7-16,3 19 4 16,8 2 40-16,2 4-37 15,4-1-18-15,3 4 42 0,0 5-42 16,-5 0-4 0,2 4 21-16,-3 1-23 0,1 8 38 15,-1 8-40-15,0 3-5 16,-4 5 38-16,-4 11-39 15,-6 4 31-15,1 3-11 16,-4 6-2-16,-3 1 23 16,2 2-36-16,-5 2-5 15,-1-5 45-15,-2 3-45 16,-2-6 20-16,5 3-3 16,-1-5-1-16,-3 3 23 15,-2-4-40-15,-5 0 1 16,1 0 16-16,-4 1-10 15,4 0 8-15,2-7-13 16,4-2 4-16,4-3 15 0,-4-2-21 16,-4-6 0-16,-2 2 13 15,-7-3-12-15,-4 3 17 16,-5-3-7-16,-4 3-2 16,0 0 28-16,3-5-37 15,-3 1 1-15,7-2 29 16,-1-4-23-16,0 1 2 15,4-6-6-15,-4 0 5 16,4-2-4-16,-1-1-3 16,-1-5-1-16,5-5 14 15,-1-1-14-15,1-4 6 16,7-6 11-16,-4 1-17 0,1-9 27 16,-5 0-27-1,1-7 0-15,1 0 8 0,5-5-7 16,7 1 6-16,10-7-7 15,3 0-27-15,7 0 3 16,19-24-162-16,-15-8-177 16,-14-1-750-16</inkml:trace>
  <inkml:trace contextRef="#ctx0" brushRef="#br0" timeOffset="-2942">6201 124 1114 0,'0'0'1080'15,"0"0"-870"-15,0 0-88 0,0 0 108 16,0 0 46-16,0 0-122 15,0 0-88-15,-40-48-66 16,60 42 29-16,17-2-29 16,14-1 1-16,15-5 27 15,7 2-27-15,1 3-1 16,2 0 0-16,-8 3 1 16,-6 6 1-16,-5 0-2 15,-12 0 0-15,-11 6 3 16,-16 12-3-16,-4 8 0 15,-11 12 10-15,-3 10 24 16,0 10 29-16,-10 13-46 16,-15 5-11-16,-9 4 13 15,-2 3-10-15,-7-4-8 0,-2 1-1 16,-4-4 6-16,4-8-3 16,-6-6-3-16,9-6 0 15,2-8-1-15,9-7 1 16,3-9 0-16,5-3 1 15,8-8 0-15,5-4 33 16,3-2-34-16,1-3 0 16,6 0 15-16,0-3-9 15,0-1 3-15,0 1-4 16,3 3-4-16,13 0 40 16,8 3-40-16,-1-1-1 15,6 2 17-15,7-3-16 16,4 3 11-16,5-5-12 0,7 5 0 15,10-3 21 1,8 2-21-16,-2-3 0 0,-3-3 19 16,-2-3-17-16,-15-6 4 15,-5 0-6-15,-7 0 0 16,-13 0-9-16,-3 0 9 16,-11 0-40-16,-4 0 4 15,-5 0-93-15,0-27-121 16,0 1-342-16,0-1-237 0</inkml:trace>
  <inkml:trace contextRef="#ctx0" brushRef="#br0" timeOffset="-2566">6309 902 876 0,'0'0'718'16,"0"0"-548"-16,0 0-7 15,0 0 166-15,0 0-47 16,0 0-63-16,0 0-15 15,-88-15-32-15,88 15-25 0,0 0-45 16,0 0-39-16,0 0 1 16,22 0-29-16,21 0 26 15,16 0 34-15,13 0-46 16,13 0-2-16,10 0-20 16,7-4-27-16,-5 2 0 15,-4-4-5-15,-5-6-187 16,-29-3-264-16,-27 6-1009 0</inkml:trace>
  <inkml:trace contextRef="#ctx0" brushRef="#br0" timeOffset="-1384">4629 900 1560 0,'0'0'290'0,"0"0"-215"15,0 0 35-15,0 0 127 16,0 0-133-16,0 0-72 15,-12 37 13-15,12-9-9 16,0 6-30-16,0 9-6 16,0 38-98-16,0-11-179 15,0-5-424-15</inkml:trace>
  <inkml:trace contextRef="#ctx0" brushRef="#br0" timeOffset="-1183">4793 1863 1438 0,'0'0'310'0,"0"0"-222"15,0 0-60-15,0 0 2 16,0 0-19-16,-36 150-11 16,30-119-55-16,3 4-51 15,0 1 4-15,3 2-60 16,0 1 0-16,0 12-136 15,0-7-273-15</inkml:trace>
  <inkml:trace contextRef="#ctx0" brushRef="#br0" timeOffset="-1019">4807 2687 1413 0,'0'0'269'0,"0"0"-183"15,0 0-17-15,0 0 1 16,0 0-35-16,-43 186-35 15,33-143-39-15,4 5-26 16,6-1 29-16,0-6-365 16,0 0-240-16</inkml:trace>
  <inkml:trace contextRef="#ctx0" brushRef="#br0" timeOffset="-977">4770 3221 354 0,'0'0'146'0,"0"0"-247"16,9 172 101-16</inkml:trace>
  <inkml:trace contextRef="#ctx0" brushRef="#br0" timeOffset="-869">4779 3621 615 0,'0'0'312'15,"0"0"-79"-15,0 0-81 16,0 0 22-16,-6 153-30 16,0-123-84-16,-1 5-60 15,1 21-54-15,3-8-81 16,-3-1-379-16</inkml:trace>
  <inkml:trace contextRef="#ctx0" brushRef="#br0" timeOffset="-684">4679 4478 964 0,'0'0'225'16,"0"0"-112"-16,0 0 11 15,0 0 43-15,0 0-58 0,-16 154-80 16,16-128-19-16,0 2 11 16,0-7 17-16,0 1-38 15,0-5-60-15,0 9-13 16,0-1-155-16,0-2-877 0</inkml:trace>
  <inkml:trace contextRef="#ctx0" brushRef="#br0" timeOffset="-590">4640 5189 763 0,'0'0'0'15,"0"0"-81"-15</inkml:trace>
  <inkml:trace contextRef="#ctx0" brushRef="#br0" timeOffset="929">2541 2934 952 0,'0'0'558'0,"0"0"-426"16,0 0-60-16,0 0 69 16,0 0 12-16,0 0-26 15,0 0-35-15,-26 83-6 16,18-67 11-16,-1 1-64 16,-1 3-32-16,4 3-1 15,3 10-167-15,3-3-186 16,0-6-869-16</inkml:trace>
  <inkml:trace contextRef="#ctx0" brushRef="#br0" timeOffset="1127">2482 3745 1423 0,'0'0'297'0,"0"0"-205"16,0 0-48-16,0 0 64 15,0 0-39-15,0 0-52 16,0 0-17-16,-60 133-25 16,60-107-41-16,0 4-29 15,0 17-91-15,11-3-170 16,-2-6-941-16</inkml:trace>
  <inkml:trace contextRef="#ctx0" brushRef="#br0" timeOffset="1283">2456 4441 307 0,'0'0'1015'0,"0"0"-758"16,0 0-116-16,0 0-24 15,0 0-48-15,0 0-69 16,0 0-59-16,-37 141-215 16,37-124-69-16,0 1-822 0</inkml:trace>
  <inkml:trace contextRef="#ctx0" brushRef="#br0" timeOffset="1414">2419 4770 603 0,'0'0'252'0,"0"0"-55"16,0 0-148-16,0 0 129 16,0 0 2-16,0 0-19 0,0 0 6 15,-19 159-94-15,16-144-37 16,0-9-5-16,3-2-31 16,0-2-26-16,0-2-207 15,0 0-1131-15</inkml:trace>
  <inkml:trace contextRef="#ctx0" brushRef="#br0" timeOffset="1821">1422 5899 1684 0,'0'0'473'16,"0"0"-390"-16,0 0 22 16,0 0 61-16,0 0 14 15,0 0-79-15,0 0-65 16,156-31-36-16,-100 11-211 15,-4 0-386-15</inkml:trace>
  <inkml:trace contextRef="#ctx0" brushRef="#br0" timeOffset="2238">1958 5531 2089 0,'0'0'526'0,"0"0"-512"15,0 0-6-15,0 0 35 16,0 0-15-16,0 0-28 16,196 14-12-16,-130-11-19 15,0 0-1-15,-12 3-9 16,-6 0 35-16,-17 3-3 15,-11 6 18-15,-14 2 7 16,-6 4 57-16,0 6-15 16,-6 5 24-16,-20 7-26 15,-7 4 9-15,-4 10 12 0,-1 2-42 16,-1 6 3-16,3-1 4 16,7 3-3-16,6-7-3 15,6-9-18-15,10-5-12 16,7-7-2-16,0-12-3 15,4-3-2-15,25-10-23 16,7-8-42-16,7-2-24 16,12-12-134-16,-8-17-312 15,-12 3-331-15</inkml:trace>
  <inkml:trace contextRef="#ctx0" brushRef="#br0" timeOffset="2437">2026 6066 2076 0,'0'0'473'16,"0"0"-424"-16,0 0-14 16,0 0 95-16,0 0-106 15,0 0-24-15,223 7-167 16,-154-24-374-16,-10 7-1415 0</inkml:trace>
  <inkml:trace contextRef="#ctx0" brushRef="#br0" timeOffset="2848">3025 6450 1839 0,'0'0'784'0,"0"0"-674"16,0 0-56-16,0 0 112 15,0 0-12-15,-200 141-105 16,157-108-47-16,-2-4 23 16,2-2-25-16,4-9-7 15,10-4-5-15,3-11-3 16,6-3-11-16,4 0-14 15,10-17-27-15,1-9 11 0,5-11-14 16,0-1 7 0,8 0 26-16,11 2 0 0,4 3 26 15,3 12 5-15,-3 4 6 16,0 15 8-16,-1 2 25 16,1 8 70-16,0 24 28 15,4 7-62-15,2 2-39 16,8-2-18-16,-1-7-12 15,6-8-50-15,-4-9-160 16,13-6-145-16,-15-6-306 16,-13-2-1107-16</inkml:trace>
  <inkml:trace contextRef="#ctx0" brushRef="#br0" timeOffset="3058">2567 6938 1283 0,'0'0'1141'0,"0"0"-956"15,0 0-142-15,0 0 61 16,0 0 68-16,0 0-105 16,0 0-61-16,176 12-6 15,-109-20-21-15,21-10-101 16,-17 6-196-16,-9 3-343 0</inkml:trace>
  <inkml:trace contextRef="#ctx0" brushRef="#br0" timeOffset="3356">2728 7284 2259 0,'0'0'602'0,"0"0"-537"16,0 0-59-16,0 0 96 16,0 0 1-16,0 0-43 15,0 0-22-15,104 41-13 16,-84-9 37-16,-14 18 11 16,-6 15-19-16,-13 9 7 15,-22 5-41-15,-8-5-20 0,4-9 18 16,8-15-18-16,16-15 11 15,11-15-11-15,4-16-10 16,42-4-21-16,93-71-88 16,-7-2-95-16,2-12-603 0</inkml:trace>
  <inkml:trace contextRef="#ctx0" brushRef="#br0" timeOffset="4267">6761 3374 1355 0,'0'0'315'0,"0"0"-218"16,0 0-23-1,0 0 23-15,0 0-97 0,0 0-29 16,-39 26-259-16,39-17-447 0</inkml:trace>
  <inkml:trace contextRef="#ctx0" brushRef="#br0" timeOffset="4433">6761 3374 1295 0,'-27'132'333'0,"27"-115"-227"16,0 7-50-16,0 4-33 16,0 2-23-16,0 1-42 15,0 1-152-15,0 1 9 16,8 14-57-16,-2-6-148 0</inkml:trace>
  <inkml:trace contextRef="#ctx0" brushRef="#br0" timeOffset="4565">6757 4034 732 0,'0'0'261'15,"0"0"-131"-15,0 0-34 16,0 0 17-16,0 0 19 16,0 0-25-16,0 0-59 15,-9 129-48-15,9-105-101 16,0-7-266-16,0 4-604 0</inkml:trace>
  <inkml:trace contextRef="#ctx0" brushRef="#br0" timeOffset="4777">6722 4582 1156 0,'0'0'321'0,"0"0"-180"16,0 0 20-16,0 0 20 16,0 0-47-16,0 0-15 15,-34 158-36-15,34-143-64 16,0-2-19-16,0-5-123 16,0-2-176-16,0 0-1072 0</inkml:trace>
  <inkml:trace contextRef="#ctx0" brushRef="#br0" timeOffset="5377">6587 5734 1750 0,'0'0'617'15,"0"0"-452"-15,0 0-131 16,0 0 35-16,0 0-7 16,0 0-50-16,0 0 6 15,115 2-17-15,-66-2-1 16,-4 0 0-16,-2 0-26 15,-10 4 5-15,-7 4 8 0,-9 7 8 16,-11 5 5 0,-6 10 70-16,0 5-3 0,-9 10 4 15,-22 8-16-15,-4 1 23 16,2 2-23-16,0-1-31 16,7 1 39-16,6-7-23 15,8-6-20-15,1-5 23 16,8-11-32-16,3-8-8 15,0-4-3-15,0-6-24 16,17-9-14-16,12 0-43 16,7 0-62-16,10 0-7 15,16-24-106-15,-13 1-208 0,-10 0-135 16</inkml:trace>
  <inkml:trace contextRef="#ctx0" brushRef="#br0" timeOffset="5582">6535 6031 2036 0,'0'0'535'16,"0"0"-479"-16,0 0-47 15,0 0 136-15,0 0-18 16,0 0-94-16,170 0-33 15,-71 0-153-15,-14-8-421 16,-17-3-1502-16</inkml:trace>
  <inkml:trace contextRef="#ctx0" brushRef="#br0" timeOffset="6000">7498 6469 2257 0,'0'0'316'16,"0"0"-234"-16,0 0-47 16,0 0 151-16,-85 184-57 15,55-122-73-15,-2 3-35 0,-2-3-1 16,1-10 7-16,4-8 31 15,0-12-50-15,-1-10-7 16,4-13-2-16,0-9-12 16,0 0-13-16,10-21 2 15,2-17-9-15,14-10 15 16,0-4-52-16,0 4-8 16,20 4 28-16,-1 15 32 15,4 12 18-15,-3 11 0 16,0 6 33-16,-1 2 65 15,1 28-31-15,3 2-1 16,0 6-29-16,6-2-31 16,7-4-6-16,3-8-108 15,21-4-165-15,-9-5-344 0,-14-6-581 16</inkml:trace>
  <inkml:trace contextRef="#ctx0" brushRef="#br0" timeOffset="6234">6986 7223 2515 0,'0'0'425'15,"0"0"-425"-15,0 0 0 0,0 0 49 16,0 0-49-16,0 0-79 15,213 17-46-15,-137-17-78 16,0 0-89-16,1 0-90 16,-18 3-414-16,-16 9-316 0</inkml:trace>
  <inkml:trace contextRef="#ctx0" brushRef="#br0" timeOffset="6526">7351 7573 1810 0,'0'0'668'0,"0"0"-509"16,0 0 21-16,0 0 79 0,0 0-85 15,0 0-101-15,0 0-33 16,-34 52-7-16,77-52 24 16,5 0-31-16,2 0 2 15,-15 0 46-15,-10 6-20 16,-22 33 22-16,-3 15 2 15,-23 17-46-15,-27 13 2 16,-9-2-34-16,4-5 0 16,12-16 7-16,21-13-7 15,22-21-27-15,3-16-48 16,62-11-53-16,99-52-23 16,-11-17-390-16,1-5-1628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3:15.8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524 350 1689 0,'0'0'182'15,"0"0"-133"-15,0 0 42 16,0 0 157-16,0 0 7 16,0 0-130-16,0 0-86 15,-72 50-5-15,24 36-13 16,-9 14-10-16,1 3-8 15,-3-3 7-15,7-13-10 0,7-16 0 16,5-25 6 0,12-23-1-16,0-19-5 0,11-4-18 15,2-42-13-15,8-17-11 16,7-12 27-16,0-11 15 16,0 1 0-16,22 8-11 15,6 16 12-15,-2 21-1 16,7 18 51-16,-1 18-5 15,10 6 42-15,4 34-6 16,4 14-29-16,5 5 13 16,1 0-66-16,3-9-5 15,4-8 5-15,-1-13-111 16,12-9-162-16,-12-4-286 16,-16-10-230-16</inkml:trace>
  <inkml:trace contextRef="#ctx0" brushRef="#br0" timeOffset="242">1013 0 2015 0,'0'0'201'15,"0"0"-117"-15,0 0 38 16,-17 179 68-16,3-46 20 15,1-3-104-15,4 14-76 16,-5 0 0-16,2-20-30 16,1 6 0-16,2-20-7 0,9-22-22 15,0-21-143 1,0-28-207-16,3-26-500 0</inkml:trace>
  <inkml:trace contextRef="#ctx0" brushRef="#br0" timeOffset="503">1218 188 1960 0,'0'0'234'16,"0"0"-171"-16,0 0 45 0,0 0 68 15,200-48-1 1,-154 67-28-16,-10 37-55 0,-13 23-33 15,-11 23 9-15,-12 5-41 16,0 2 2-16,0-8 22 16,-6-19-17-16,6-20-5 15,3-26-29-15,50-26-24 16,87-27-107-16,-8-33-245 16,5-11-794-16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3:13.4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200 1897 1287 0,'0'0'235'0,"0"0"-168"15,0 0 17-15,0 0 43 16,0 0-36-16,0 0-6 0,-10-11 23 16,10 11 24-1,-6 0 17-15,0 0-38 0,-8 0-23 16,0 8-18-16,-3 10-2 15,2 12-15-15,-4 9-44 16,-4 8-8-16,0 6 4 16,0-1 2-16,10-1-7 15,2-10 0-15,5-9-10 16,6-9-50-16,0-2-57 16,0-13-105-16,17-8-80 15,2 0-253-15,1-17-909 0</inkml:trace>
  <inkml:trace contextRef="#ctx0" brushRef="#br0" timeOffset="250">328 1800 848 0,'0'0'867'0,"0"0"-695"15,0 0-63-15,0 0 62 16,0 0 10-16,-34 198-104 16,25-139-22-16,-1-3-55 15,4-2-13-15,3-11 11 16,3-4-69-16,0-13-43 16,0-4-42-16,0-22-41 15,9 0-158-15,4-7-842 0</inkml:trace>
  <inkml:trace contextRef="#ctx0" brushRef="#br0" timeOffset="467">629 1672 1698 0,'0'0'333'15,"0"0"-243"-15,0 0-43 16,3 157 80-16,-3-83 3 15,3 6-60-15,-3-3-51 16,3-6-19-16,4-12 0 16,-1-9-15-16,0-18-80 15,2-12-87-15,4-20-69 0,-1-6-319 16,-2-23-801-16</inkml:trace>
  <inkml:trace contextRef="#ctx0" brushRef="#br0" timeOffset="668">923 1616 1637 0,'0'0'377'15,"0"0"-239"-15,0 0-1 16,0 0 46-16,43 203-40 16,-30-129-15-16,-3-1-98 15,0-6-20-15,-1-2-3 16,-3-12-7-16,5-9-108 0,-2-16-96 15,5-28-110-15,-5 0 38 16,1-7-363-16</inkml:trace>
  <inkml:trace contextRef="#ctx0" brushRef="#br0" timeOffset="887">1314 1278 1551 0,'0'0'269'15,"0"0"-28"-15,0 0 41 16,0 0-67-16,68 191-25 16,-56-102-57-16,2 6-57 0,-1 2-22 15,-1-5-14 1,2-6-28-16,3-7-12 0,-5-14-27 16,5-12-84-16,-4-17-144 15,7-30-134-15,-5-6-91 16,-1-4-292-16</inkml:trace>
  <inkml:trace contextRef="#ctx0" brushRef="#br0" timeOffset="1061">1552 1524 1322 0,'0'0'284'0,"0"0"-128"16,0 0 13-16,0 0 85 15,0 0-19-15,0 0-55 0,0 0-92 16,20 232-24-1,-17-152 12-15,0-11-76 0,0-12-44 16,0-12-111-16,1-12-180 16,-1-16-292-16</inkml:trace>
  <inkml:trace contextRef="#ctx0" brushRef="#br0" timeOffset="1496">821 2022 1687 0,'0'0'369'15,"0"0"-257"-15,0 0 49 16,-74-151 50-16,57 80-98 15,1-14-48-15,2-18-34 16,-6-38-30-16,2 5 9 0,-6-4-10 16,1 1 0-16,0 29-1 15,3-2 1-15,5 21-27 16,5 17-22-16,7 18-75 16,3 6-134-16,0 12-224 15,0 8-697-15</inkml:trace>
  <inkml:trace contextRef="#ctx0" brushRef="#br0" timeOffset="1802">206 631 1433 0,'0'0'527'0,"0"0"-455"16,0 0 29-16,14-195 62 15,12 126 24-15,6-9-68 16,4 1-55-16,4 4 22 16,2 11-22-16,-2 14-1 15,-4 25 21-15,-4 23-20 16,1 0-3-16,-1 47 19 15,5 14-41-15,2 8-39 16,24 17-38-16,-15-19-313 16,-5-16-506-16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3:17.1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136 2342 1536 0,'0'0'261'0,"0"0"-123"15,0 0 82-15,-26 174 24 16,2-104-88-16,1 5-79 15,0-5-57-15,3-5 17 16,8-15-37-16,9-12-12 16,3-14-25-16,0-21-188 0,12-3-171 15,5 0-349-15</inkml:trace>
  <inkml:trace contextRef="#ctx0" brushRef="#br0" timeOffset="193">355 2657 1781 0,'0'0'340'0,"0"0"-209"16,-29 172 16-16,3-97-13 16,3-1-78-16,3-10-47 15,13-10-9-15,7-19-85 16,0-23-147-16,13-12-107 15,10 0-440-15</inkml:trace>
  <inkml:trace contextRef="#ctx0" brushRef="#br0" timeOffset="368">895 2755 1855 0,'0'0'319'0,"0"0"-217"0,-17 179 64 15,-5-102 46-15,2-10-12 16,8-10-113-16,4-20-87 16,8-13-6-16,0-24-227 15,14 0-258-15,-2-24-257 0</inkml:trace>
  <inkml:trace contextRef="#ctx0" brushRef="#br0" timeOffset="844">207 2811 1644 0,'0'0'242'0,"0"0"-154"15,0 0 47-15,0 0 106 16,-20-177-31-16,20 104-111 16,3-14-11-16,28-15 22 15,5-10-56-15,13-15-26 16,13-5-17-16,10 2-2 16,13 5 11-16,7 17-20 15,2 12 0-15,8 14 5 16,0 16-5-16,-8 5-30 0,-4 12-82 15,-16 12-46-15,-9 12-2 16,-22 11-182-16,-20 11-327 0</inkml:trace>
  <inkml:trace contextRef="#ctx0" brushRef="#br0" timeOffset="1181">617 1370 1568 0,'0'0'543'16,"0"0"-480"-16,0 0-39 15,0 0 42-15,0 0 84 16,0 0-55-16,202-58-56 15,-117 24-2-15,11-4-13 16,3 3-11-16,-5 5 23 16,-9 10 28-16,-17 17-2 15,-18 3 31-15,-18 30-24 16,-21 26 27-16,-11 11-49 0,0 5-30 16,-3-7-17-1,-8-5-50-15,8-3-205 0,3-19-244 16,0-12-279-16</inkml:trace>
  <inkml:trace contextRef="#ctx0" brushRef="#br0" timeOffset="1646">2034 18 2038 0,'0'0'252'16,"0"0"-157"-16,0 0-48 15,0 0 97-15,-99 164 29 16,51-71-53-16,-1 6-101 15,-7 7-9-15,1-3-10 16,-1-12-1-16,8-17 0 16,4-21-16-16,12-22 17 15,6-20 0-15,6-11-40 16,3-16-44-16,8-29 17 16,2-10 16-16,7-10 25 15,0 4 6-15,0 5 19 16,13 15 1-16,10 17 0 15,3 21 35-15,4 3 59 0,5 24 11 16,2 24-5-16,2 4-37 16,4 3-38-16,-1-2-13 15,4-14-12-15,7-13-72 16,15-20-167-16,-8-6-329 16,-12 0-509-16</inkml:trace>
  <inkml:trace contextRef="#ctx0" brushRef="#br0" timeOffset="1872">2368 0 2338 0,'0'0'300'15,"0"0"-192"-15,0 0-73 16,-16 250 110-16,-1-129 33 15,-1 9-79-15,-2 0-30 16,3-7-69-16,7-8-13 16,4-14-34-16,6-15-176 15,0-22-455-15,0-26-1148 0</inkml:trace>
  <inkml:trace contextRef="#ctx0" brushRef="#br0" timeOffset="2167">2654 149 2402 0,'0'0'250'0,"0"0"-211"15,0 0-20-15,0 0 132 16,185-78-41-16,-145 78-41 15,-7 13 16-15,-10 39-4 16,-20 22-19-16,-3 25 15 16,-23 20-38-16,-23 6-28 15,1-1-1-15,8-19 11 0,34-27 44 16,13-33-65 0,91-45-9-16,103-33-39 0,-17-32-186 15,-8-6-720-15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3:27.4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38 1403 0,'0'0'137'0,"0"0"-137"15,0 0-166-15,0 0 58 16,0 0-13-16,0 0-184 16,0-38-227-16,0 38 532 15,0 0 152-15,0 0 90 16,0 0-138-16,0 0-81 16,0 0-21-16,0 0 9 15,0 0 115-15,0 0 23 16,0 0 64-16,0 0 61 15,0 0-88-15,0 0-61 0,0 0-2 16,0 0-9 0,0 0 38-16,0 0-46 0,8 0-8 15,-5 0 33-15,0 0-34 16,-3 0 14-16,3 0 1 16,-3 6-33-16,3 5 6 15,0 10-76-15,8 17-3 16,-2 21 41-16,1 18-25 15,4 13 5-15,-5 14-10 16,0 0 5-16,5-4 42 16,0-6-44-16,5-14-11 15,4-15 43-15,0-16-40 16,0-12 3-16,-4-6-9 16,-6-12 0-16,-3-8 59 15,-4-3-41-15,-3-2-3 0,-3-3 42 16,0 0-42-16,0 0 13 15,0 0-20-15,0 0-13 16,0-1 46-16,0-2-47 16,0 0 0-16,0 0 45 15,0 0-33-15,0 0 18 16,0 0-20-16,0 0-8 16,0 4 29-16,0-2-31 15,0 8 0-15,0-1 15 16,0 6-13-16,0 4-4 15,0 5 1-15,0-2 1 16,0-3-3-16,8 2 3 16,-2-3 0-16,0 0-9 0,2 2 18 15,1-2-10 1,-6 2 1-16,4-5 0 0,-4-3 3 16,1-3-3-16,-1-3 0 15,-3 0 2-15,3-1-1 16,0 7-2-16,1 0 1 15,-1 9 0-15,0-1 3 16,0-2-3-16,0-1 0 16,-3-5 1-16,0-6 0 15,3-3-1-15,-3-3 0 16,3 0 9-16,2 0-22 16,-2-15 13-16,9-26-6 0,8-24 5 15,7-26 2-15,5-18-2 16,8-21-6-1,2-6-14-15,1 2 12 0,5 0-36 16,-1 17 27-16,-4 12-2 16,-8 15-2-16,-5 17 21 15,-15 17-9-15,-7 15 10 16,-8 14-12-16,0 6-57 16,0 8-68-16,0 13-108 15,0 0-216-15,0 0-336 0</inkml:trace>
  <inkml:trace contextRef="#ctx0" brushRef="#br0" timeOffset="302">1195 1033 909 0,'0'0'1512'15,"0"0"-1326"-15,0 0-122 16,0 0 31-16,0 0 152 16,0 0-126-16,0 0-100 15,-6 168 13-15,16-143-34 16,-6-2-12-16,2-6-18 0,-3-2-109 15,-3-13-79-15,3-2-145 16,-3-13-247-16,0-14-213 0</inkml:trace>
  <inkml:trace contextRef="#ctx0" brushRef="#br0" timeOffset="428">1118 692 2027 0,'0'0'568'0,"0"0"-407"15,0 0 30-15,0 0-34 16,0 0-157-16,0 0-140 16,0 0-702-16</inkml:trace>
  <inkml:trace contextRef="#ctx0" brushRef="#br0" timeOffset="607">1281 132 2628 0,'0'0'376'0,"0"0"-262"15,0 0-104-15,0 0-10 16,0 0-9-16,236 50-370 16,-170-23-843-16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2:33.1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9596 3622 2438 0,'0'0'362'16,"0"0"-298"-16,0 0-43 15,0 0 82-15,56-148 18 0,-8 111-16 16,5 9-85-1,10 9-4-15,5 19 28 0,3 0-29 16,5 31 22-16,-4 26-6 16,-2 14-11-16,-19 11 34 15,-11 0-54-15,-17 1 0 16,-20-9 13-16,-3-6-13 16,-23-9 9-16,-26-6-8 15,-13-5-1-15,-9-14 35 16,-2-10-35-16,1-17 0 15,7-7-2-15,6-27 2 16,9-32-7-16,4-21-5 16,11-22 1-16,8-11-4 0,7-5 15 15,17 10-6 1,3 19-3-16,6 24 9 0,41 26 0 16,18 20 2-16,24 14 17 15,18 5 34-15,18 0-34 16,13 5 4-16,-1 3 11 15,4-8-16-15,-4 0-3 16,-5-7-15-16,-8-19-17 16,7-27-76-16,-29 3-372 15,-34 6-714-15</inkml:trace>
  <inkml:trace contextRef="#ctx0" brushRef="#br0" timeOffset="-3586">5360 1764 2925 0,'0'0'337'0,"0"0"-337"16,0 0-48-16,184 2-19 15,-107-2 67-15,5 2 0 0,11 3-59 16,27-4-304 0,-19 2-299-16,-25 1-1275 0</inkml:trace>
  <inkml:trace contextRef="#ctx0" brushRef="#br0" timeOffset="-3414">5471 2579 3037 0,'0'0'366'16,"0"0"-250"-16,0 0-109 15,0 0 14-15,0 0 8 16,0 0-29-16,317 71-14 15,-176-115-248-15,-13-6-1242 0</inkml:trace>
  <inkml:trace contextRef="#ctx0" brushRef="#br0" timeOffset="-4018">3085 700 1872 0,'0'0'978'15,"0"0"-867"-15,0 0-87 16,0 0-5-16,0 0 47 16,0 0-18-16,0 0-44 15,62-15-2-15,29 21 5 0,23-3-6 16,14 3-1-16,10-4 0 16,-4 4 0-16,-10 4-6 15,-12 1-12-15,-23 4 8 16,-21 0-1-16,-23-1 11 15,-14 4 0-15,-22 9 14 16,-9 11 39-16,0 18 14 16,-32 23-28-16,-18 18-9 15,-21 41 24-15,-25 40-35 16,-6 28-11-16,8-18 18 16,26-37-25-16,21-49-1 15,18-28 0-15,0 3 0 16,-2 0 18-16,6-3-18 0,8-21 1 15,11-14 34-15,3-13-34 16,3-6 19-16,0 1-20 16,0-4 0-16,3-2 33 15,17 3-33-15,2-3 0 16,10 0 20-16,8-5-8 16,10-1 3-16,5 1-15 15,7-4 0-15,8 0 11 16,1-6-11-16,0 0-35 15,-1 0 4-15,-7-12-103 16,-9-38-240-16,-14 3-448 16,-21 2-1223-16</inkml:trace>
  <inkml:trace contextRef="#ctx0" brushRef="#br0" timeOffset="-3799">3235 1900 2829 0,'0'0'281'0,"0"0"-245"16,0 0-25-16,0 0-11 16,0 0 84-16,225 28-29 15,-116-28-6-15,42 0-49 16,51-24-61-16,-28-11-168 0,-26 1-705 15</inkml:trace>
  <inkml:trace contextRef="#ctx0" brushRef="#br0" timeOffset="-2756">7471 541 2172 0,'0'0'465'15,"0"0"-376"-15,0 0-62 16,0 0 82-16,0 0 111 16,190 236-88-16,-92-113-71 15,7 6-10-15,3-1-50 0,-6-10 0 16,-8-12 13-16,-12-15-14 15,-12-9-48-15,-19-15-88 16,-14 4-154-16,-17-18-176 16,-17-17-581-16</inkml:trace>
  <inkml:trace contextRef="#ctx0" brushRef="#br0" timeOffset="-2532">7510 1938 2270 0,'0'0'329'0,"0"0"-265"0,0 0-50 15,105-176 65-15,-17 44 31 16,37-41-58-16,-4 4-35 16,-10 16 4-16,-15 21-21 15,-31 41 0-15,0-2-2 16,-2 7-26-16,-18 2-117 15,-14 30-321-15,-19 11-218 0</inkml:trace>
  <inkml:trace contextRef="#ctx0" brushRef="#br0" timeOffset="-2191">7269 126 2112 0,'0'0'332'0,"0"0"-217"15,0 0-70-15,0 0 121 16,0 0-7-16,0 0-117 15,0 0-31-15,147-9 80 16,-39 1 3-16,20-5-19 16,13 1-51-16,6 3 5 15,-4-1 20-15,-8 4-49 0,-13 2 1 16,-31-3 9 0,-23 3-10-16,-25-1-9 0,-24-6-114 15,-8-4-328-15,-11 2-335 16</inkml:trace>
  <inkml:trace contextRef="#ctx0" brushRef="#br0" timeOffset="-1866">9386 1601 2836 0,'0'0'259'0,"0"0"-259"15,0 0-85-15,0 0 85 16,0 0 46-16,0 0 56 15,0 0-60-15,155-15-24 16,-90 7-18-16,3-5 6 16,1 2-14-16,36-24-46 0,-20 5-297 15,-15-2-416-15</inkml:trace>
  <inkml:trace contextRef="#ctx0" brushRef="#br0" timeOffset="-1262">10116 2403 2702 0,'0'0'314'15,"0"0"-314"-15,0 0-155 16,0 0 155-16,0 0 24 15,0 0 35-15,0 0-41 0,184-180-18 16,-112 77 0-16,13-39-28 16,13-53 7-16,4-46-1 15,-14-17-2-15,-26 42 23 16,-30 63-6-16,-21 70 7 16,-8 34 53-16,-3 3 51 15,0 11 26-15,0 12-12 16,0 19-9-16,-3 4-11 15,-14 31-38-15,-6 30-38 16,4 25 1-16,-1 23-17 16,8 12-6-16,12 2 0 15,0-1 0-15,6-15-8 16,26-14 8-16,15-20-57 0,5-25-42 16,7-28-38-16,3-20-12 15,0-15-41-15,-7-35 4 16,-2-18 38-16,-7-5 29 15,-10-9 67-15,-7-4 51 16,-6 10 1-16,-7 9 57 16,-2 21 73-16,-11 19 36 15,0 24 39-15,-3 3-77 16,0 36-53-16,0 20-16 16,-3 18-59-16,-3 2 0 15,6 1-104-15,0-6-108 16,0-6-63-16,9-16-222 15,28-3 2-15,-5-18 136 16,1-13-943-16</inkml:trace>
  <inkml:trace contextRef="#ctx0" brushRef="#br0" timeOffset="-1066">11544 1672 1023 0,'0'0'562'0,"0"0"-245"16,0 0 57-16,0 0-91 16,0 0-33-16,0 0-94 15,0 0-71-15,0 163-24 16,0-137-61-16,23-8-24 15,13-13 23-15,7-5-25 16,2-5-2-16,-2-28 1 16,-4-11 27-16,-13-1-11 15,-9 0 23-15,-17 8 43 0,0 5 95 16,-31 2-67 0,-17 7-30-16,-7-2-53 0,-18-4-112 15,17 2-397-15,14 7-994 0</inkml:trace>
  <inkml:trace contextRef="#ctx0" brushRef="#br0" timeOffset="-586">7556 2585 2038 0,'0'0'825'0,"0"0"-685"16,0 0-126-16,0 0-1 15,0 0 113-15,0 0-27 16,0 0-13-16,243 4-12 16,-2-4-25-16,51-10 4 0,19 10-43 15,7 0 14 1,-1 0 21-16,23 0 11 0,17 0 28 15,3-5-48-15,-21-27-26 16,-32 2-5-16,-36 3-5 16,-67 14-41-16,-54 5 22 15,-51 6-7-15,-37 2-25 16,-10 0-79-16,-23-2-165 16,-9-3-458-16,-20 1-1546 0</inkml:trace>
  <inkml:trace contextRef="#ctx0" brushRef="#br0" timeOffset="55261">3375 5202 2286 0,'0'0'388'0,"0"0"-319"16,20 186-41-16,-7-24 157 15,4 39-7-15,3-13-68 16,0-34-59-16,-5-52-36 15,-5-39-2-15,4 1-13 16,-2-8-61-16,-1-12-68 16,-5-26-139-16,-6-22-220 15,0-31-70-15,0-12-684 0</inkml:trace>
  <inkml:trace contextRef="#ctx0" brushRef="#br0" timeOffset="55520">3337 5376 1448 0,'0'0'294'0,"0"0"-109"0,-27-174 38 16,27 120 47 0,0 16-53-16,36 11-60 0,20 8-36 15,13 4-42-15,16 11 12 16,6 4-71-16,1 4-5 16,-7 26-8-16,-13 5-7 15,-13 12 21-15,-19 12-13 16,-21 6-8-16,-19 8 15 15,-3 4-15-15,-47-1-11 16,-15-5 5-16,-7-12-13 16,0-11 19-16,3-19-30 15,7-21-97-15,-3-10-59 16,13-32-454-16,13-1-1081 0</inkml:trace>
  <inkml:trace contextRef="#ctx0" brushRef="#br0" timeOffset="55843">4686 4852 2433 0,'0'0'352'0,"0"0"-284"16,0 0-55-16,0 0 199 0,0 0-45 16,-213 231-85-16,151-29 5 15,-4 74-50-15,13 31 38 16,24-16 12-16,25-70-37 16,4-83-7-16,10-46-43 15,24-27-6-15,11-6-15 16,10-2-28-16,15-16-70 15,15-35-158-15,-20-6-486 16,-16-10-954-16</inkml:trace>
  <inkml:trace contextRef="#ctx0" brushRef="#br0" timeOffset="56955">5015 5478 1408 0,'0'0'757'15,"0"0"-532"-15,0 0-96 16,0 0 69-16,0 0 46 16,0 0-144-16,0 0-37 15,40 0-62-15,2 3 0 16,11 1 14-16,10-2-14 15,-4 1-2-15,3 1-10 0,-7-2 4 16,-5 2-7-16,-12-2 14 16,-8 2-1-16,-13-2-11 15,-14 10 24-15,-3 10-8 16,0 9 23-16,-20 17-27 16,-10 13 39-16,-2 8-39 15,-8 7 1-15,7-1 37 16,1 3-37-16,2-7 14 15,4-8-15-15,3-9 1 16,6-12 5-16,8-11-6 16,-1-9 0-16,7-4-20 15,3-10 20-15,0-2-28 0,0 1-10 16,3-4 16-16,21-3 10 16,8 0-18-16,7 0-21 15,10-13 9-15,7-8-95 16,6-10 25-16,-10 3-186 15,-19 1-601-15</inkml:trace>
  <inkml:trace contextRef="#ctx0" brushRef="#br0" timeOffset="57169">4989 5965 2462 0,'0'0'239'0,"0"0"-239"0,0 0-96 15,0 0 96-15,0 0 0 16,198-56 0-16,-101 38-58 16,-12 10-270-16,-12 2-149 0</inkml:trace>
  <inkml:trace contextRef="#ctx0" brushRef="#br0" timeOffset="57699">6198 6237 2027 0,'0'0'381'16,"0"0"-268"-16,0 0-61 15,0 0 66-15,0 0 63 0,0 0-56 16,0 0-83-16,-76 182-8 16,47-129-17-16,-7-3 1 15,0-6 6-15,-4-8-24 16,5-10-8-16,-4-10 2 16,5-15-30-16,5-1 9 15,4-10-73-15,5-23-4 16,9-9 51-16,11-2-15 15,0 3 32-15,0 6 2 16,23 8-12-16,4 9 40 16,-1 11 6-16,3 7 35 15,1 0 61-15,-4 17-23 16,3 14 9-16,1 5 0 0,2 2-44 16,5-3-14-16,2-5-24 15,-4-3-116-15,9-13-90 16,-15-5-406-16,-9-6-914 15</inkml:trace>
  <inkml:trace contextRef="#ctx0" brushRef="#br0" timeOffset="57919">5861 6973 2395 0,'0'0'540'0,"0"0"-540"0,0 0-82 16,0 0 82-16,0 0 37 15,0 0-37-15,202 12-46 16,-143-12-138-16,-3 0-74 16,-13 0-269-16,-20 0-731 0</inkml:trace>
  <inkml:trace contextRef="#ctx0" brushRef="#br0" timeOffset="58209">6071 7281 2336 0,'0'0'326'15,"0"0"-319"-15,0 0 4 0,0 0 39 16,0 0 40-16,0 0-29 15,176-28 27-15,-140 28-13 16,-13 17 25-16,-14 27-1 16,-9 15-28-16,0 10-16 15,-26 4-7-15,-3-5-23 16,-1-6 35-16,13-15-43 16,14-15-4-16,3-10 7 15,20-18-20-15,26-4-21 16,20-4-39-16,38-65-145 15,-15 4-512-15,-11-2-1650 0</inkml:trace>
  <inkml:trace contextRef="#ctx0" brushRef="#br0" timeOffset="58938">4430 5718 2076 0,'0'0'482'15,"0"0"-422"-15,0 0 41 16,0 0 89-16,0 0-75 16,0 0-115-16,174 18-281 15,-126-24-687-15</inkml:trace>
  <inkml:trace contextRef="#ctx0" brushRef="#br0" timeOffset="59929">7697 5261 1681 0,'0'0'352'0,"0"0"-162"15,0 0-48-15,0 0-19 0,-203 164-8 16,105-78-36 0,-3 9 9-16,2 5-15 0,11-9 18 15,20-11-6-15,17-15-37 16,20-19-14-16,17-9-15 15,11-11-18-15,3-3 19 16,6 4-20-16,36 2 0 16,15 9 16-16,11 0-16 15,11 6-4-15,0-2 4 16,3 0 0-16,0-5-9 16,-5-3-52-16,16-7-220 15,-22-14-405-15,-17-5-1207 0</inkml:trace>
  <inkml:trace contextRef="#ctx0" brushRef="#br0" timeOffset="60471">8306 4854 2268 0,'0'0'356'0,"0"0"-320"0,0 0-29 16,0 0 93-16,0 0-16 15,0 0-43-15,236 11-41 16,-154-7 2-16,6-2-4 15,-6 8-38-15,-9 5 12 16,-16 6 28-16,-17 5-16 16,-14 12 16-16,-19 9 16 15,-7 8-2-15,0 20 38 16,-26 11-33-16,-13 13-13 16,-7 13 39-16,-1 15-31 15,-1 5 11-15,5 8 4 16,4-2-3-16,7-12 55 15,7-15-55-15,10-27-17 16,8-28 33-16,4-18-5 0,3-17 13 16,0-13-20-16,0 1-11 15,0-5 26-15,16 0-45 16,10 0 0-16,14-4 16 16,5 0-16-16,8 0 0 15,7-8-12-15,-3-9-38 16,6-2 3-16,-7 5-76 15,6-10-94-15,-19 3-121 16,-15 1-555-16</inkml:trace>
  <inkml:trace contextRef="#ctx0" brushRef="#br0" timeOffset="60690">8253 5582 2410 0,'0'0'258'0,"0"0"-240"16,0 0-18-16,0 0 52 16,223-13 4-16,-121 3-56 15,45-14-29-15,-19 3-183 16,-20 7-538-16</inkml:trace>
  <inkml:trace contextRef="#ctx0" brushRef="#br0" timeOffset="61060">10247 5200 2564 0,'0'0'355'15,"0"0"-313"-15,0 0-29 16,-134 182 53-16,58-100 66 16,-6 15-84-16,2 7-42 0,4-7 33 15,14-9-33-15,22-14 12 16,24-22-18-16,16-9 1 15,0-15 31-15,16-1-32 16,18-2 0-16,1-3 15 16,4 2-15-16,1 3 0 15,-1-1-1-15,1 7 2 16,-4-1 3-16,-1 3-4 16,1 3-50-16,-2-7-37 15,1-11-401-15,-2-8-297 16,-10-12-1051-16</inkml:trace>
  <inkml:trace contextRef="#ctx0" brushRef="#br0" timeOffset="61452">10545 5485 2801 0,'0'0'217'0,"0"0"-217"16,0 0-60-16,0 0 60 16,0 0 66-16,200 0-35 15,-131 2-29-15,-7 5-4 16,-6-1-1-16,-17 2 3 16,-10 1 3-16,-12 6-2 15,-11 5-1-15,-6 7 2 0,0 11 10 16,-9 12 43-16,-24 15-38 15,-7 9-11 1,-2 9 39-16,-1 2-27 0,8 0 13 16,5-8-5-16,13-12-26 15,11-16 25-15,6-12-25 16,0-13 0-16,6-12 3 16,17-1-3-16,7-11-7 15,2 0-57-15,1 0-55 16,10-36-92-16,-7-4-163 15,-10 0-432-15</inkml:trace>
  <inkml:trace contextRef="#ctx0" brushRef="#br0" timeOffset="61641">10457 6021 2435 0,'0'0'338'0,"0"0"-244"16,0 0-73-16,0 0 23 16,0 0-2-16,0 0-42 15,275 65-101-15,-174-74-275 16,-13-9-380-16</inkml:trace>
  <inkml:trace contextRef="#ctx0" brushRef="#br0" timeOffset="62006">11533 6295 2438 0,'0'0'539'16,"0"0"-489"-16,0 0-38 15,0 0 76-15,-114 203 18 16,78-144-23-16,-3 0-57 15,4-3-25-15,-2-9 24 16,1-9-25-16,10-11 0 16,3-16-1-16,6-11-23 15,8 0-46-15,6-26-50 16,3-16 17-16,0-7 19 0,0-1-26 16,20 5 60-16,3 13 50 15,0 12-11-15,-1 14 11 16,1 6 77-16,0 0 39 15,0 24-2-15,6 6-65 16,1-5-34-16,2-1-15 16,4-4-31-16,1-14-226 15,-11-3-453-15,-13-3-1313 0</inkml:trace>
  <inkml:trace contextRef="#ctx0" brushRef="#br0" timeOffset="62213">11145 7044 2685 0,'0'0'496'0,"0"0"-475"16,0 0 0-16,0 0-19 15,0 0 32-15,0 0-34 16,167 17-49-16,-93-37-113 15,-15 2-393-15,-13 3-467 0</inkml:trace>
  <inkml:trace contextRef="#ctx0" brushRef="#br0" timeOffset="62504">11433 7244 2642 0,'0'0'292'0,"0"0"-292"16,0 0 0-16,0 0 95 15,0 0 68-15,0 0-63 16,0 0-25-16,120-6 12 16,-120 56-47-16,-6 8 5 15,-30 11-15-15,-7-2-22 16,5-2 47-16,11-15-55 15,10-11 1-15,17-19-2 16,0-14-14-16,37-6-53 0,13-23-85 16,27-62-313-16,-7 4-321 15,-12 2-1240-15</inkml:trace>
  <inkml:trace contextRef="#ctx0" brushRef="#br0" timeOffset="62848">11255 4863 1307 0,'0'0'1547'0,"0"0"-1334"16,0 0-177-16,0 0-24 16,0 0 204-16,128 162-77 15,-32-32-44-15,34 53-28 16,31 42-2-16,2 15 29 16,-28-15-1-16,-44-24-37 15,-48-31 1-15,-30-3-57 16,-13-18 0-16,0-30-19 15,-22-27-73-15,-51 38-125 0,7-19-579 16,-5-6-1839-16</inkml:trace>
  <inkml:trace contextRef="#ctx0" brushRef="#br0" timeOffset="64673">3893 8973 2235 0,'0'0'294'16,"0"0"-293"-16,0 0 11 15,0 0 16-15,173-156-5 16,-111 74-8-16,0-13-15 0,-5 1-12 16,-12 6 4-1,-16 17 8-15,-12 21 72 0,-10 21 4 16,-7 22 110-16,0 7 36 15,0 42-140 1,0 31-7-16,-7 51-23 0,-5 6-37 16,1 8 44-16,5 4-53 15,6-31-5-15,0 2 13 16,0-16-14-16,12-23-98 16,8-20-126-16,-3-23-483 15,-11-16-1266-15</inkml:trace>
  <inkml:trace contextRef="#ctx0" brushRef="#br0" timeOffset="64875">4803 9120 2306 0,'0'0'301'0,"0"0"-206"16,0 0 77-16,0 0-16 15,206 61-41-15,-130-55-102 16,12-6-13-16,40 0-84 16,-21-16-399-16,-11-5-307 0</inkml:trace>
  <inkml:trace contextRef="#ctx0" brushRef="#br0" timeOffset="65325">6617 8538 2469 0,'0'0'289'0,"0"0"-289"15,0 0 0-15,0 0 85 16,-39 159 25-16,-1-82-110 16,-8 10 1-16,-5 2 2 15,1-7-2-15,-1-8-1 16,4-18 0-16,7-20 1 0,5-21 17 16,1-15-18-16,1-6-24 15,1-39 3-15,-2-14-42 16,7-18 18-16,3-2 12 15,10-1 33-15,2 9 0 16,14 22 0-16,0 16 75 16,0 28 6-16,30 5 38 15,16 26-5-15,16 26 11 16,10 13-64-16,10 7 14 16,3 3-53-16,0-3-10 15,0-8-12-15,-3-10-15 16,0-16-79-16,-20-11-219 0,-23-14-922 15</inkml:trace>
  <inkml:trace contextRef="#ctx0" brushRef="#br0" timeOffset="64110">2184 8908 2259 0,'0'0'361'15,"0"0"-281"-15,0 0-39 16,0 0 9-16,0 0 28 15,173 0-54-15,-74-6-24 16,29-17-155-16,-24 5-523 16,-26 0-1267-16</inkml:trace>
  <inkml:trace contextRef="#ctx0" brushRef="#br0" timeOffset="64318">2034 9357 2405 0,'0'0'482'16,"0"0"-450"-16,0 0 4 16,190 0-36-16,-93 0 27 15,15 0-25-15,55-10-2 16,-24-16-251-16,-15-13-558 0</inkml:trace>
  <inkml:trace contextRef="#ctx0" brushRef="#br0" timeOffset="66841">0 11874 978 0,'0'0'391'16,"0"0"-164"-16,0 0-67 15,0 0-53-15,0 0 29 0,26-166 17 16,8 101-63-16,1 0-22 15,7 3 10-15,5 9-14 16,-9 15 59-16,-1 19-78 16,-4 19-26-16,-7 7 63 15,0 49-32-15,-4 20 18 16,-2 19-33-16,-6 9-25 16,-8-8 3-16,-3-13-13 15,-3-18-43-15,4-22 42 16,-4-16-17-16,0-15 4 15,0-12-2-15,0 0-17 16,0-9 21-16,0-32 5 16,0-22-8-16,7-12 1 0,9-11 14 15,16-5-1-15,8 8-1 16,5 16 2-16,1 14 6 16,-4 18-5-16,-2 22 8 15,-7 13 73-15,-4 21-27 16,-6 36-3-16,-3 21-23 15,-4 20-22-15,-7 9 26 16,-1 1-33-16,-2-5-27 16,0-15 27-16,8-17-40 15,-1-25 14-15,7-18-15 16,6-22-19-16,6-6 43 16,10-15-57-16,12-29-20 15,2-14-3-15,1-16-16 0,3-9 16 16,-4-9 43-1,-11 2 37-15,-5-3 5 0,-14 8 12 16,-13 9 0-16,-13 17 57 16,0 11 19-16,-22 19 20 15,-15 12 35-15,-2 8-55 16,-4 9 21-16,1 0-38 16,5 29 35-16,2 16-37 15,8 11-33-15,12 9-16 16,7 4-4-16,8 7 4 15,3-3-10-15,28 1 2 16,8-7-52-16,7-9-48 16,2-13 13-16,8-19-13 0,1-19-16 15,-6-7-10 1,1-25 43-16,-5-19-9 0,-5-13 40 16,-7 3 43-16,-4 1 9 15,-11 13 8-15,-4 17 24 16,-7 17 13-16,-6 6 101 15,-3 25-51-15,0 24 6 16,0 13-54-16,0 3-37 16,-9-3 8-16,-1-12 0 15,1-18-18-15,5-10 24 16,0-21-22-16,4-1 19 16,0-5-18-16,0-31 6 15,0-16-11-15,0-19 2 16,24-11 0-16,5-4 0 0,8 4-9 15,5 15 9-15,4 15 0 16,2 24 1-16,5 24 83 16,2 4 9-16,-2 38 10 15,-4 20 126-15,-10 14-185 16,-10 2-21-16,-5-1-14 16,-8-8-3-16,0-9 9 15,-2-18-15-15,1-13-22 16,2-21-87-16,-6-4-92 15,-11-34-90-15,0-16-345 16,0 3-1336-16</inkml:trace>
  <inkml:trace contextRef="#ctx0" brushRef="#br0" timeOffset="67106">898 11259 1993 0,'0'0'241'16,"0"0"-195"-16,0 0-33 16,196-200 160-16,-105 130-22 15,2 1-73-15,-11 15 31 16,-17 22-80-16,-16 19-29 15,-16 13-11-15,-7 30-59 0,6 55-83 16,-10-9-414-16,6-2-1024 0</inkml:trace>
  <inkml:trace contextRef="#ctx0" brushRef="#br0" timeOffset="82339">8892 12837 1998 0,'0'0'637'15,"0"0"-442"-15,0 0 29 16,0 0 4-16,0 0-48 15,0 0-99-15,0 0-27 16,-25 0-8-16,40 0-5 16,12-4 31-16,11 0-39 15,9-1-23-15,8-1 31 16,7 4-35-16,8-2 1 16,-2 4-7-16,-5 0 0 15,-4 0 5-15,-17 0-5 16,-13 0-44-16,-9 0-14 0,-20 0-140 15,0 0-472-15,-6 0-1991 16</inkml:trace>
  <inkml:trace contextRef="#ctx0" brushRef="#br0" timeOffset="81604">6250 13505 2011 0,'0'0'326'0,"0"0"-267"15,0 0 6-15,0 0 25 16,0 0-23-16,0 0-57 16,13-14-4-16,30-11 4 15,6-9-10-15,13-14 0 16,11-10-3-16,4-16 3 0,8-12-25 16,5-14-46-1,-5-9-17-15,-14 2 60 0,-11 5 1 16,-18 13 27-16,-19 16 65 15,-9 14 23-15,-14 12 0 16,0 15 22-16,0 6 1 16,0 10 19-16,0 5-45 15,-5 7-7-15,-1 4 25 16,3 0-49-16,-3 0-14 16,-2 27-24-16,-1 23-15 15,-5 24 2-15,5 20-3 16,2 15 0-16,1 6 8 15,6-6-8-15,0-8-6 0,0-19 6 16,0-15 0 0,16-15-15-16,7-19 15 0,6-14-25 15,7-19 24-15,10-7-48 16,7-40-14-16,6-26-18 16,-1-18-5-16,4-15 30 15,-2-4-40-15,-7 2-25 16,-5 7 60-16,-8 19 22 15,-8 14 27-15,-13 21 12 16,-8 18 57-16,-8 12 102 16,-3 17-7-16,0 0-22 15,-6 5-49-15,-11 30-48 16,4 18-15-16,-4 15 5 16,8 11-16-16,6 8 38 0,3-5-45 15,0-9 0-15,0-6 2 16,6-11-2-16,11-11 0 15,5-10-86-15,24-14-148 16,-7-6-310-16,-2-15-370 0</inkml:trace>
  <inkml:trace contextRef="#ctx0" brushRef="#br0" timeOffset="81956">8012 13316 1993 0,'0'0'392'0,"0"0"-263"15,0 0 102-15,0 0 14 16,-69 163-105-16,69-131-74 16,0-6-65-16,6-7-1 15,23-8-15-15,11-11-47 16,5 0-12-16,5-5-6 15,-1-26-21-15,-4-7 24 16,-8-2 9-16,-11-2 50 16,-16 0 18-16,-10 7 48 15,-3 3 29-15,-33 8 41 16,-17 0 8-16,-5 11-24 16,-9 3-72-16,5 4-14 0,13 6-16 15,17 0-20-15,32-3-85 16,3 3-363-16,32-6-469 0</inkml:trace>
  <inkml:trace contextRef="#ctx0" brushRef="#br0" timeOffset="85768">12716 12946 2558 0,'0'0'458'16,"0"0"-399"-16,0 0-48 16,0 0-3-16,0 0-8 15,0 0-168-15,0 0-564 16,3-16-1263-16</inkml:trace>
  <inkml:trace contextRef="#ctx0" brushRef="#br0" timeOffset="86421">13221 12213 2252 0,'0'0'346'15,"0"0"-237"-15,0 0-29 16,0 0 112-16,0 0-109 0,0 0-63 16,0 0 13-16,150-16-33 15,-101 57 0-15,-7 17 15 16,-11 10-14-16,-9 10 14 16,-13-1-11-16,-9-1-2 15,0-12 8-15,-12-7-10 16,-21-16-1-16,-10-13 1 15,-2-12-15-15,-8-16 14 16,-2 0-8-16,2-29 9 16,7-23-14-16,4-14 8 15,13-17-2-15,9-5 7 16,20-4 2-16,0 7-2 16,15 5-5-16,28 15 6 0,4 12 10 15,5 15-10-15,-4 15 0 16,5 14 13-16,-1 9 6 15,4 0 28-15,3 18-2 16,1 5-20-16,-3 0 1 16,2-2-26-16,-2-3 0 15,-6-3 0-15,-1-10-1 16,-7-1-78-16,-4-4-104 16,19 0-141-16,-11-4-259 15,-12-8-379-15</inkml:trace>
  <inkml:trace contextRef="#ctx0" brushRef="#br0" timeOffset="86758">13116 13143 1401 0,'0'0'1094'0,"0"0"-914"15,0 0-143-15,0 0 113 16,0 0 42-16,0 0-60 0,0 0-52 16,117 9-38-16,-47-9 16 15,4 0-16-15,5 0-6 16,0 0 16-16,3 0-37 15,3 0-7-15,0 0-8 16,6 0-39-16,8 0-115 16,6 0 29-16,25 0-168 15,-25 0-550-15,-26 0-268 0</inkml:trace>
  <inkml:trace contextRef="#ctx0" brushRef="#br0" timeOffset="87239">13213 14079 2458 0,'0'0'364'15,"0"0"-204"-15,0 0-159 16,0 0 60-16,0 0 136 16,56 199-74-16,-27-100-30 15,-2 14-56-15,-1 7-5 16,3-5 40-16,-2-11-47 16,-1-23-4-16,3-23-21 0,2-30 1 15,-3-28-9-15,-2-7-2 16,2-51-14-16,-6-24 24 15,-2-21-42-15,-8-14 34 16,-9-13-2-16,-3-23 10 16,0-38 3-16,0 21-3 15,-3 23 0-15,3 32 19 16,0 48-17-16,20 8 11 16,16 14-7-16,10 28 0 15,13 17 35-15,10 0-41 16,6 27 1-16,11 2 8 15,-1 3-9-15,0-5-18 16,-3-6-54-16,9-4-158 0,-23-5-455 16,-18-6-450-16</inkml:trace>
  <inkml:trace contextRef="#ctx0" brushRef="#br0" timeOffset="87637">14006 14203 2234 0,'0'0'542'16,"0"0"-469"-16,0 0-63 16,-23 170 164-16,20-113 37 0,3 3-148 15,-3-8-53 1,0 1 6-16,-2-7-8 0,2-9-5 15,0-13-3-15,0-13 0 16,3-11 11-16,0-7-11 16,6-39-17-16,28-19 17 15,14-20-31-15,12-8 15 16,5 6 5-16,-3 17 11 16,-6 17 36-16,-10 26-9 15,-17 27 39-15,-9 3 39 16,-14 43-15-16,-6 19-14 15,0 6-17-15,0 2-23 16,-6-8 21-16,-1-17-48 16,7-16-9-16,0-26-18 15,52-36-113-15,10-26-124 0,4-17-639 16</inkml:trace>
  <inkml:trace contextRef="#ctx0" brushRef="#br0" timeOffset="84273">10382 12152 1272 0,'0'0'303'0,"0"0"-134"16,0 0-46-1,0 0 9-15,0 0-6 0,0 0-79 16,-27-32-7-16,31 26-19 16,22-2 25-16,6-2 1 15,11 1-25-15,7 5 6 16,9-3-11-16,3 5-16 16,4-2 30-16,-4 4-31 15,-11 0 0-15,-5 0 21 16,-16 15-11-16,-14 8 32 15,-9 10-6-15,-7 8-2 16,0 7 30-16,-26 8-34 16,-10 9 22-16,-10 9 31 15,-4 5-30-15,-1 3 3 16,-6 3-17-16,1 1-7 0,5-4 29 16,8-10-53-16,10-14-6 15,13-11 27-15,8-14-29 16,9-7 11-16,3-8-11 15,0-4 0-15,12-5 0 16,15-3 0-16,11-1-21 16,5-5 19-16,13 0-56 15,3 0-36-15,29 0-78 16,-12-13-157-16,-17-5-290 0</inkml:trace>
  <inkml:trace contextRef="#ctx0" brushRef="#br0" timeOffset="84477">10323 12674 2218 0,'0'0'299'0,"0"0"-145"15,0 0-139-15,0 0 14 16,0 0 52-16,0 0-47 15,246-27-34-15,-96 5-143 16,-22 1-445-16,-20-1-1319 0</inkml:trace>
  <inkml:trace contextRef="#ctx0" brushRef="#br0" timeOffset="84903">11760 12911 1844 0,'0'0'398'16,"0"0"-289"-16,0 0-45 15,-117 209 132-15,70-140-36 16,-2 3-92-16,3-5-20 15,1-7-47-15,5-8 6 16,4-11 11-16,4-14-12 0,2-11 0 16,7-13 10-16,0-3 1 15,6-19-4-15,5-26-13 16,5-7-19-16,4-7 18 16,3 0-5-16,0 7 6 15,3 7-8 1,7 13 8-16,7 14 9 0,-2 15-1 15,5 3-1-15,13 17 50 16,4 25-8-16,8 6-19 16,4 4-22-16,4-2-8 15,-1-12 0-15,7-6-118 16,20-14-144-16,-14-9-289 16,-16-9-74-16</inkml:trace>
  <inkml:trace contextRef="#ctx0" brushRef="#br0" timeOffset="85139">11131 13891 2155 0,'0'0'384'15,"0"0"-325"-15,0 0-34 16,0 0 93-16,0 0-40 16,167 23-47-16,-91-23-31 0,41 0-49 15,-15 0-231-15,-13-2-471 16</inkml:trace>
  <inkml:trace contextRef="#ctx0" brushRef="#br0" timeOffset="85489">11459 14245 2096 0,'0'0'374'16,"0"0"-282"-16,0 0 23 15,0 0 50-15,0 0-144 16,0 0-10-16,0 0-11 0,121-9 0 15,-66 9 25-15,-5 0-17 16,-10 9 2-16,-17 24 17 16,-17 10 2-16,-6 13 22 15,-3 5-25-15,-31 8-18 16,-1-4 41-16,-1-8-19 16,5-17-4-16,12-11 29 15,7-10-28-15,8-11-9 16,4-8-18-16,0 0-20 15,13 0 14-15,23-19-72 16,17-21-52-16,38-50-193 16,-12 8-361-16,-7 5-1233 0</inkml:trace>
  <inkml:trace contextRef="#ctx0" brushRef="#br0" timeOffset="88736">11433 2944 1706 0,'0'0'338'0,"0"0"-172"0,0 0 9 15,0 0 58 1,0 0 41-16,0 0-184 0,-92 42-73 16,52 23 51-16,-6 20-23 15,-8 18 2-15,-5 14-13 16,2 9-22-16,6-3 17 16,8-8-29-16,7-12 0 15,7-20-14-15,9-17 14 16,6-12-64-16,8-15-63 15,6-10-110-15,0-12-35 16,10-17-107-16,12 0-174 16,4-17-981-16</inkml:trace>
  <inkml:trace contextRef="#ctx0" brushRef="#br0" timeOffset="89138">11371 3192 1833 0,'0'0'526'15,"0"0"-400"-15,0 0 5 16,0 0 115-16,0 0-123 16,0 0-34-16,48 206-3 15,-19-99-41-15,2 6-17 16,-2-2-25-16,-4-6 5 0,0-10 2 15,-3-16-10-15,-9-16-22 16,0-19 21-16,-7-21-22 16,-3-17 1-16,2-6 7 15,-5-14 9-15,3-33-8 16,0-22-1-16,0-16 15 16,0-19-4-16,3-8 4 15,2-2 0-15,4 6 13 16,5 15-11-16,5 20 55 15,9 20-57-15,4 14 0 16,12 14 3-16,7 1-3 16,12 9-6-16,7 6-44 15,18 9-191-15,-18 0-331 16,-19 6-682-16</inkml:trace>
  <inkml:trace contextRef="#ctx0" brushRef="#br0" timeOffset="89567">12035 3858 2121 0,'0'0'467'0,"0"0"-433"16,0 0 50-16,0 0 46 15,0 0-15-15,0 0-49 16,0 0-44-16,104 106-6 16,-87-62 23-16,-6 4-19 0,-8 3 24 15,-3-8-44-15,0-11 0 16,0-8 4-16,0-15-3 16,0-9 4-16,0 0 1 15,0-33 2-15,0-13-16 16,0-11-8-16,19-4 3 15,10-2 12-15,11 11 2 16,5 13 6-16,-2 16 17 16,-1 16 6-16,-8 7 47 15,-5 13-24-15,-7 24 12 16,-8 11-10-16,-5 1-23 16,-1-1 1-16,-2-10-33 15,8-11-14-15,14-21-116 0,4-6-504 16,-1 0-843-16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04.5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674 400 894 0,'0'0'591'15,"0"0"-352"-15,0 0-68 16,0 0 78-16,0 0-5 15,0 0-101-15,-130 73-12 16,75-40-25-16,-12 5-26 0,-4 3 5 16,-1 3-25-16,0 1 7 15,9 0-13-15,9-4-19 16,7-6 22-16,21-3-51 16,9-5 3-16,17-1 1 15,0-3-9-15,8 4 1 16,20 2-2-16,9 7 1 15,5 2 24-15,10 4-25 16,1 6 0-16,6 5 7 16,-1-1-7-16,-2 1 1 15,1-3-1-15,-6-2-1 16,5-11-8-16,26-22-195 16,-13-9-352-16,-7-6-450 0</inkml:trace>
  <inkml:trace contextRef="#ctx0" brushRef="#br0" timeOffset="350">1175 394 1903 0,'0'0'540'0,"0"0"-400"15,0 0 48-15,0 0-30 16,0 0-12-16,0 0-17 16,125 191-61-16,-66-102-29 15,0 8-11-15,-4 3-16 16,1-3 17-16,-7-5-29 15,-2-4 0-15,-4-11 15 16,-12-15-15-16,-5-16-5 16,-3-13-104-16,-3-23-237 15,-7-10-426-15,-3 0-1058 0</inkml:trace>
  <inkml:trace contextRef="#ctx0" brushRef="#br0" timeOffset="629">1008 1343 1716 0,'0'0'593'0,"0"0"-458"15,0 0 66-15,0 0 2 16,0 0-118-16,128-228-49 15,-49 125-8-15,6-8-11 16,0-4-10-16,-6 3-7 16,-8 8-6-16,-8 16 6 0,-13 19-69 15,-12 15-24 1,-8 21-64-16,-10 15-128 0,-8 13-103 16,-4 2-1515-16</inkml:trace>
  <inkml:trace contextRef="#ctx0" brushRef="#br0" timeOffset="1247">1113 10 1698 0,'0'0'550'0,"0"0"-407"16,0 0-8-16,0 0 66 15,0 0-74-15,0 0 6 0,0 0-10 16,170 0-50-16,-88 0-32 16,3 0-27-16,-3 0-13 15,-9 0-2-15,-7 0-83 16,-7 11-215-16,-14 2-398 16,-16-1-619-16</inkml:trace>
  <inkml:trace contextRef="#ctx0" brushRef="#br0" timeOffset="1999">3068 643 354 0,'0'0'1236'16,"0"0"-989"-16,0 0-47 15,0 0 58-15,0 0-52 16,0 0-76-16,0 0-17 15,-62 25-20-15,10 28-1 16,-18 15-56-16,-10 11 33 16,-16 6-32-16,5-5-17 15,3-7 46-15,15-12-12 16,17-15-2-16,13-10-19 16,17-10-10-16,14-8 29 15,12-4-48-15,0 2 4 16,0 4 5-16,26 6 1 15,13 10-7-15,7 2 11 16,6 6-12-16,7 1 33 16,0-2-27-16,3 2-12 0,1-10 18 15,-4-3-18 1,-2-8-60-16,19-13-157 0,-13-5-464 16,-15-6-1217-16</inkml:trace>
  <inkml:trace contextRef="#ctx0" brushRef="#br0" timeOffset="3289">3249 2256 421 0,'0'0'1156'0,"0"0"-949"15,0 0-115-15,0 0-1 16,0 0 67-16,0 0 0 16,22-39-53-16,15-5-10 15,1-15-38-15,12-17-25 0,-2-13-9 16,6-10-22-1,-6-14-1-15,-5-4 0 0,-10-1 0 16,-10 1 5-16,-11 7 2 16,-12 15-6-16,0 13 120 15,0 17-21-15,0 21 18 16,0 14-3-16,-3 19-5 16,0 11 13-16,3 0-65 15,0 20-37-15,0 34 7 16,0 19-28-16,0 12 1 15,0 10-1-15,6-4 0 16,11-3 11-16,2-14-11 16,1-12-12-16,6-14 6 0,0-20 1 15,4-13-16 1,5-15-41-16,5-2-16 0,-1-37 27 16,4-17-48-16,-4-12 2 15,1-11 50-15,-1-3-15 16,-2-1 0-16,-6 10 22 15,-5 8 37-15,-9 20 3 16,-6 16 42-16,-8 15 44 16,-3 14 88-16,0 0-71 15,0 37-44-15,0 20-17 16,-14 16-5-16,8 4 21 16,3 2-52-16,3-7 0 15,0-5-12-15,3-12-4 0,33 4-152 16,-1-18-356-1,-4-13-333-15</inkml:trace>
  <inkml:trace contextRef="#ctx0" brushRef="#br0" timeOffset="3611">4489 1770 1761 0,'0'0'603'15,"0"0"-429"-15,0 0 85 16,0 0-48-16,0 0-98 0,0 0-87 16,-13 160-13-1,19-141-13-15,18-4-12 0,8-9 0 16,7-6-27 0,7 0 18-16,-1-9 14 0,-5-16-1 15,-7-11 8-15,-20-6 0 16,-13 4 0-16,0 3 43 15,-23 2 4-15,-20 9 20 16,-5 10 17-16,-9 5-45 16,9 7-39-16,8 2-9 15,24 0-133-15,13 0-217 16,3-6-510-16</inkml:trace>
  <inkml:trace contextRef="#ctx0" brushRef="#br0" timeOffset="3861">5258 1249 2376 0,'0'0'578'16,"0"0"-473"-16,0 0 51 15,0 0-40-15,0 0-63 16,0 0-43-16,0 0-10 16,164-50-33-16,-111 44-97 15,-1 6-118-15,10 0-352 16,-14 0-10-16,-11 0-1075 0</inkml:trace>
  <inkml:trace contextRef="#ctx0" brushRef="#br0" timeOffset="4057">5331 1081 2133 0,'0'0'546'0,"0"0"-429"16,0 0 51-16,0 0 32 15,-17 178-110-15,28-117-81 16,17-2-9-16,15 16-221 15,-7-14-530-15,-7-15-1395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10.1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2869 0,'0'0'428'16,"0"0"-428"-16,0 0-196 15,0 0 78-15,0 0-945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11.7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37 734 927 0,'0'0'816'0,"0"0"-588"15,0 0-18-15,0 0 0 16,0 0-33-16,0 0-107 16,0 0-48-16,-38 0 12 15,50 0-22-15,21 0 17 16,7 0-10-16,12 0-19 15,4 0 17-15,-2-6-17 16,3-1-2-16,-12 3-13 16,-5 0 14-16,-15 4-11 0,-11 0 6 15,-8 0 6-15,-6 0 4 16,0 4-3-16,-3 17 9 16,-23 16 23-16,-7 7-27 15,-2 5 24-15,-1 7 7 16,-1 5-28-16,1 0 28 15,7-5-37-15,9-7 1 16,3-10 23-16,14-9-24 16,3-7 0-16,0-7-9 15,6-7-12-15,25-7-46 16,5-2-27-16,13 0-69 16,22 0-65-16,-9-6-75 15,-11-9-315-15</inkml:trace>
  <inkml:trace contextRef="#ctx0" brushRef="#br0" timeOffset="209">96 1099 1622 0,'0'0'276'0,"0"0"-65"16,0 0 27-16,0 0-111 15,0 0-96-15,0 0 11 16,0 0-37-16,138 9-5 0,-41 2-81 16,-12-1-227-16,-9-1-505 0</inkml:trace>
  <inkml:trace contextRef="#ctx0" brushRef="#br0" timeOffset="609">764 1350 1602 0,'0'0'302'0,"0"0"-189"15,0 0 47-15,0 0 28 16,-88 149-81-16,62-110-64 15,-4-1-21-15,1-5 0 16,2-4-1-16,1-8-21 16,3-6 17-16,3-9-17 15,1-6-14-15,7 0-21 16,-2-12-14-16,5-12 5 16,1-6 7-16,8 1 25 15,0 1 4-15,0 7 3 16,0 6 5-16,0 3 3 15,14 8 16-15,6 4 11 16,2 0 3-16,7 12 11 16,2 11 28-16,4 5-41 15,1-5-22-15,10-3-9 0,19-2-73 16,-6-6-157-16,-13-6-444 16</inkml:trace>
  <inkml:trace contextRef="#ctx0" brushRef="#br0" timeOffset="865">410 1985 1528 0,'0'0'363'0,"0"0"-178"16,0 0 44-16,0 0-31 16,0 0-67-16,0 0-68 15,0 0-63-15,221 30-18 16,-141-30-248-16,-10 0-302 16,-21 0-1194-16</inkml:trace>
  <inkml:trace contextRef="#ctx0" brushRef="#br0" timeOffset="1173">580 2290 1788 0,'0'0'476'0,"0"0"-371"15,0 0 11-15,0 0-22 16,0 0 20-16,0 0-45 15,0 0-6-15,119 43 20 16,-90-25-30-16,-6 8-14 16,-10 4 4-16,-13 6 2 15,0 8 40-15,-3 3-62 16,-17-8-14-16,1-1 30 16,2-9-39-16,11-5 12 15,6-10-12-15,0-8-15 16,3-6-6-16,33 0-132 15,39-53-108-15,-5-2-290 0,-5-4-358 16</inkml:trace>
  <inkml:trace contextRef="#ctx0" brushRef="#br0" timeOffset="1415">1291 1270 2256 0,'0'0'589'0,"0"0"-480"0,0 0-109 16,0 0-107-16,0 0-251 15,0 0-1150-15</inkml:trace>
  <inkml:trace contextRef="#ctx0" brushRef="#br0" timeOffset="1945">1554 663 1969 0,'0'0'387'16,"0"0"-286"-16,0 0 52 15,0 0 13-15,0 0-104 16,0 0-24-16,0 0-32 15,208-91 19-15,-155 108 6 16,-4 21 11-16,-4 10 9 16,-8 5-43-16,-11 2-7 15,-10-2 17-15,-8-5-12 0,-8-8-5 16,0-6-1-16,-17-11 1 16,-19-9-10-16,-10-7 9 15,1-7-2-15,-5 0-14 16,1-32 16-16,3-9-19 15,7-10 1-15,2-14 1 16,12-3 16-16,5-5-18 16,14 1 19-16,6 17-4 15,0 8 4-15,20 17 0 16,8 9 11-16,12 14 6 16,2 3 28-16,10 4-29 15,4 0-15-15,10 0 19 16,6 0-20-16,3 0-6 15,1 4 5-15,-5-1-37 16,-1-2-10-16,4 8-212 0,-17-1-391 16,-15-1-1284-16</inkml:trace>
  <inkml:trace contextRef="#ctx0" brushRef="#br0" timeOffset="2231">1713 1350 598 0,'0'0'1288'15,"0"0"-994"-15,0 0-96 0,0 0 72 16,0 0-76-16,0 0-68 15,0 0-34-15,145 65-62 16,-69-65-4-16,4 0-26 16,2 0-6-16,-6 0-118 15,3 0-159-15,-21 17-330 16,-19 3-543-16</inkml:trace>
  <inkml:trace contextRef="#ctx0" brushRef="#br0" timeOffset="2778">1518 2033 1809 0,'0'0'607'0,"0"0"-524"0,0 0 90 16,0 0 65-1,0 0-109-15,12 174-63 0,7-103-35 16,4-4-10-16,2 1 17 16,-3-4-26-16,1-7-11 15,-3-18 11-15,-5-13-12 16,-1-18-6-16,-4-8 6 16,-1 0-9-16,5-34 7 15,-5-18 2-15,2-13 0 16,-5-10 1-16,-6-10-1 15,0-7 0-15,0 1 22 16,0 2-13-16,0 14 29 16,0 12-13-16,9 21 2 0,11 17 7 15,10 9-33 1,10 10-1-16,8 6 0 0,8 0 0 16,5 0-10-16,9 16-38 15,-2-6-123-15,14 17-214 16,-16-6-445-16,-18 0-999 0</inkml:trace>
  <inkml:trace contextRef="#ctx0" brushRef="#br0" timeOffset="3154">2019 2219 1275 0,'0'0'545'0,"0"0"-433"16,0 0-39-16,0 0 161 16,0 0-34-16,12 182-134 15,-5-133-39-15,-4 1-9 16,-3-10-16-16,0-4 24 16,0-13-26-16,0-9 0 15,0-14 8-15,4 0 32 16,2-8 77-16,4-28-56 15,10-12-51-15,3-4 8 16,3-4-10-16,-1 9 2 16,-2 11 65-16,-3 15-24 15,0 15 23-15,-7 6-30 0,-1 6 19 16,2 33 25-16,-5 8-68 16,2 6-20-16,3 0 0 15,-2-2-57-15,18-9-158 16,-4-11-318-16,0-16-732 0</inkml:trace>
  <inkml:trace contextRef="#ctx0" brushRef="#br0" timeOffset="3624">2243 0 1790 0,'0'0'346'16,"0"0"-175"-16,0 0 74 15,90 200 88-15,-47-100-129 16,14 44-48-16,19 55-72 15,12 47-14-15,-6 16 32 16,-19-14-42-16,-24-27-33 16,-33-38-1-16,-6-3-25 15,-17-9 8-15,-34-7-9 16,-8-1-72-16,-13-19-69 16,16-46-370-16,10-25-603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16.9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0 662 1222 0,'0'0'652'0,"0"0"-552"16,0 0-71-16,0 0 93 15,0 0 20-15,200-165-101 16,-145 83-29-16,-2-7-12 16,-11-2 2-16,-16 11 124 15,-9 18 32-15,-14 15 16 16,-3 20 4-16,0 10-7 15,0 15-12-15,-3 2-61 16,-8 22-68-16,5 36 17 16,0 26-47-16,2 22 6 15,4 12 22-15,0 6-26 0,0-7 4 16,0-11-6-16,13-19 1 16,1-16-10-16,6-25-42 15,9-26-178-15,-1-9-382 16,-8-11-378-16</inkml:trace>
  <inkml:trace contextRef="#ctx0" brushRef="#br0" timeOffset="194">979 656 1443 0,'0'0'892'15,"0"0"-692"-15,0 0-70 16,0 0 68-16,0 0-54 16,185 0-144-16,-63 0-15 15,-14-15-320-15,-10-3-299 0</inkml:trace>
  <inkml:trace contextRef="#ctx0" brushRef="#br0" timeOffset="722">2373 19 1787 0,'0'0'320'16,"0"0"-243"-16,0 0 65 16,0 0 174-16,0 0-95 15,0 0-116-15,0 0-25 16,-65 216 30-16,29-134-47 16,-13 7-20-16,-4-5 5 15,-2-1 3-15,2-12 1 16,1-19-37-16,10-13-9 0,2-16 8 15,4-14-13 1,7-9-2-16,-1 0-7 0,7-32-32 16,3-14 10-16,8-20-2 15,4-8 28-15,8 5-12 16,0-9 16-16,0 18-6 16,11 7 6-16,9 22 0 15,-1 10 26-15,7 15-8 16,3 6-4-16,8 4 62 15,5 25-41-15,11 15 5 16,2 2 7-16,4 15-7 16,3 4 10-16,-2 0-23 0,-6-5 9 15,3-3-21 1,-9-4-15-16,17-18-111 0,-8-11-271 16,-15-23-1012-16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16.3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2029 0,'0'0'316'15,"0"0"-227"-15,0 0-43 16,0 0 40-16,213 18-28 16,-76-18-58-16,-19 0-270 15,-22 0-519-15</inkml:trace>
  <inkml:trace contextRef="#ctx0" brushRef="#br0" timeOffset="201">69 297 2293 0,'0'0'302'15,"0"0"-214"-15,0 0-47 16,0 0 26-16,258 6-67 16,-111-12-85-16,-15-17-490 0,-21 0-1430 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28.9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23 851 1532 0,'0'0'334'0,"0"0"-189"0,0 0-80 16,0 0 107-16,0 0 47 15,0 0-56-15,3-31-104 16,-3 31-7-16,3 0 64 16,0 0-26-16,5 8-15 15,-2 37 20-15,3 26-14 16,-2 22 35-16,-4 19-81 16,-3 14-12-16,0 8 35 15,0-4-37-15,0-13-20 16,0-14 8-16,0-20 2 15,0-21-7-15,3-21-4 16,1-17-30-16,-1-22 18 0,1-2-79 16,-4-19-152-16,3-74-332 15,0 8-179-15,0-3-932 0</inkml:trace>
  <inkml:trace contextRef="#ctx0" brushRef="#br0" timeOffset="398">3 776 846 0,'0'0'885'15,"0"0"-640"-15,0 0 0 16,0 0-8-16,0 0-1 16,0-154-34-16,14 136-87 0,9 0-49 15,9 1 13-15,1 5-28 16,9 0 26-16,4 6-52 15,3 4-5-15,4 2 39 16,-5 0-41-16,2 0-17 16,-4 17 16-16,-6 10-2 15,-3 5 19-15,-6 3-34 16,-8 9 0-16,-7 1 18 16,-13 4-18-16,-3 6 8 15,0 0 1-15,-33-2-8 16,-7 0 20-16,-5-9-21 15,-10-6 0-15,-4-2 27 16,-3-11-26-16,3-3-1 0,7-7 0 16,5-4 9-1,12-5-27-15,12-6-45 0,16 0-90 16,7-9-148-16,27-14-433 16,5-3-822-16</inkml:trace>
  <inkml:trace contextRef="#ctx0" brushRef="#br0" timeOffset="848">2105 0 1657 0,'0'0'294'15,"0"0"-136"-15,0 0 17 16,0 0 126-16,0 0-91 15,0 0-76-15,0 0-26 16,-96 65-14-16,58-18 13 16,-4 18 12-16,-5 15-47 0,-11 41-10 15,-4 46 13-15,6 56-12 16,19 16 0-16,31 3-2 16,6-17-2-1,40-37 8-15,11-33-61 0,-1-36 9 16,-4-37-4-16,-1-17-10 15,18 7 3-15,5-1-4 16,51 11-111-16,-25-24-201 16,-12-16-1298-16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4:02.28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132 31 1073 0,'0'0'357'16,"0"0"-217"-16,0 0-69 15,0 0 74-15,0 0-17 16,0 0-40-16,-9 14-23 0,6-14 10 16,3 0 34-16,-3 3 5 15,3-3-44-15,-5 0-6 16,5 0 8-16,0 0-14 15,0 0-7-15,0 0-6 16,0 0-12-16,-3 0 10 16,3 0-39-16,-3 0-2 15,0 0 1-15,0-3-2 16,0 0-1-16,-1 3 1 16,-2 0 11-16,3 0 24 15,-3 0-21-15,-2 0-6 0,5 0-9 16,0 12 2-1,0 6-3-15,3-1 1 0,0 4 0 16,0-4 0-16,0 0-2 16,0-7-3-16,14-2 4 15,1-5-14-15,1-3-11 16,4 0-25-16,-3 0 24 16,3 0 26-16,-8-17 0 15,-2 0 0-15,-4-4-1 16,-6 0 4-16,0 0 16 15,0 1 25-15,0 5-1 16,-16 0 22-16,-4 6-36 16,-3 7 25-16,3-2-16 15,1 4-22-15,4 0 7 0,-2 0-22 16,6 12 11-16,2 8-17 16,6 5 6-16,0-2-5 15,3 7-2-15,0-4 5 16,0-3 1-16,9-1-8 15,8-8-37-15,3-2 22 16,-1-5-33-16,1-7-22 16,3 0 20-16,-3 0 43 15,-5-21 15-15,-2-3 1 16,-10-4 0-16,-3-1 75 16,0 1-32-16,0 1 5 15,-9 6 16-15,-13 4 2 16,-1 4-8-16,-8 11-10 15,6 2-34-15,2 0 20 0,0 0-34 16,6 11 8 0,4 16-19-16,7 7 22 0,6 0-17 15,0 5 6-15,0-7-24 16,13 1 15-16,13-14-56 16,8-4-1-16,-3-9-13 15,3-6-27-15,-2 0 75 16,-10-19 7-16,-2-9 21 15,-9-4 3-15,-11-7 45 16,0 4 22-16,0 3 21 16,-27 5-7-16,-5 7 3 15,-5 9-30-15,1 6-30 16,1 5 7-16,4 0-31 16,16 24 0-16,15 22-70 15,15-6-231-15,19-5-573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4:03.93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368 147 196 0,'0'0'1324'0,"0"0"-1095"16,0 0-115-16,0 0 46 16,0 0 35-16,0 0-50 15,0 0-89-15,-71-21 17 16,65 21 6-16,-2-3-27 15,2 3 19-15,3 0-12 16,0 0-12-16,-2 0 1 16,-1 0-18-16,3 0 10 0,-3 0-35 15,-1 0-4-15,4 3 13 16,-1 3-14-16,4 0-1 16,0-1 1-16,0-1-23 15,0-4-5-15,0 0-26 16,0 0-2-16,4 0 42 15,2-4 8-15,-2-9 6 16,-1-9 17-16,-3 0 9 16,0 5 39-16,0 0-15 15,-7 9 4-15,-12 2 57 16,-5 6-56-16,1 0-23 16,-3 0-13-16,1 17-10 15,5 2 21-15,3 0-30 0,8 2 0 16,6-3 4-1,3-1-4-15,0 1-4 0,0-3-4 16,3-6-14-16,17-3-4 16,3-6-35-16,2 0-5 15,1 0 36-15,0-12 3 16,-6-9 3-16,-3-3 24 16,-4 1 0-16,-13-3 1 15,0 2 0-15,0 3 29 16,-17 1 61-16,-11 7-21 15,-6 2-20-15,-2 9-7 16,4 2-10-16,1 0 12 16,6 9-21-16,2 14-24 15,9 3 14-15,5 7-14 0,9 2 0 16,0-5 0-16,0-1 1 16,14-2-2-16,9-8-9 15,8-6-21-15,6-8-5 16,2-5 0-16,1 0 10 15,-8-2 10-15,-6-20 11 16,-10 0 5-16,-8-8 0 16,-8 4 0-16,0-1 36 15,-17 0 16-15,-16 9-4 16,-7 4-3-16,-2 8-23 16,2 6 16-16,8 0-37 15,7 0 0-15,5 14 11 16,9 10-11-16,11 3-1 0,0 2 0 15,0 4-27 1,23-6-15-16,13-5-70 0,7-4-38 16,3-9-15-16,-4-9-29 15,-2 0 48-15,-10 0 33 16,-10-9 89-16,-17-2 24 16,-3-2 46-16,0 2 58 15,-31 2 48-15,-1 7-87 16,-7 2-65-16,6 0-202 15,10 9-908-15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44.1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0 462 1763 0,'0'0'388'15,"0"0"-264"-15,0 0-45 16,0 0 125-16,0 0-8 16,0 0-52-16,9-23-102 0,11 21 23 15,7-4 74-15,5-1-78 16,7 5-14-16,10 2-10 15,7 0-8-15,6 0 54 16,7 0-64-16,1 0-18 16,1 0 53-16,0 0-45 15,2 0-9-15,2 2 0 16,10-2 10-16,4 4 5 16,8-4-15-16,11 0 0 15,5 0-1-15,7 0 13 16,1 0-24-16,4-8 12 15,-4 3 0-15,4-1 36 16,2 4-36-16,1-4 1 0,2 0 35 16,1 0-30-1,7 0 1-15,0-1-7 0,2 5 0 16,-2-2 21-16,-7-3-21 16,-3-1 0-16,-4-5 14 15,1-2-14-15,-4 0-2 16,4 0-5-16,-1 3 14 15,4 2-4-15,-1 6-3 16,7 4 0-16,0 0 26 16,7 0-26-16,0 4 25 15,0 6-25-15,7-1 9 16,25 2 17-16,-14-1-26 16,2-1 0-16,-3-3 9 15,-24-3-8-15,13 2-1 16,-6-1 0-16,-4 3 1 0,-2-6 12 15,2 4-13-15,1-5 0 16,-1 0 36-16,1 0-35 16,-4 0 5-16,-4 0-6 15,-5 0 0-15,-1 0 15 16,-5 0-15-16,-2 0 0 16,-5 0 7-16,2-5-7 15,-3-1 0-15,1 0 0 16,-4 1 0-16,0-4 9 15,-6 0-9-15,-1-1 0 16,0 6 0-16,3 0 6 16,1 1-6-16,0 3 0 15,0-2 0-15,4-5 6 0,-9 1-6 16,5-2 0-16,-3 2-6 16,0 3 6-16,-4 0-10 15,3 3 10-15,0 0 0 16,4 0 6-16,3 0-6 15,1 0 0-15,5 0-9 16,0 0 16-16,5-9-8 16,-1 1 1-16,-4-5 0 15,-6 5-11-15,-3-3 11 16,-4 1 0-16,1-1-9 0,-3 1 9 16,-5 5 0-1,5-4-1-15,-8 2 7 0,-3 5-9 16,2 0 3-1,-5 2 0-15,6 0 2 0,7 0-2 16,3-4 0-16,-3 1-1 16,-2 3 12-16,-8-2-14 15,-6 2 3-15,-7 0 0 16,-6 0 18-16,0 0 0 16,-4 0-11-16,0 5 2 15,-2-1-8-15,-7-4 50 16,-2 0-51-16,0 0 0 15,-3-4 26-15,5-13-26 16,4-1-1-16,5-4 0 16,3 3 1-16,-2 1-9 15,-4 1 9-15,-6 2-84 0,15 6-48 16,-8 1-225-16,-10 1-1411 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47.3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4291 1375 0,'0'0'234'0,"0"0"-172"0,0 0 26 16,0 0 27-1,0 0 40-15,0 0-21 0,0-24-35 16,6 22 32-16,3 2-69 15,2 0-6-15,1-4 41 16,2 4-40-16,2-3 4 16,1-3-15-16,1-2-1 15,2-4 40-15,4 1-52 16,-1-1-24-16,-3-4 51 16,3 2-48-16,-4-3 0 15,4-6 11-15,-3 4-23 16,3-4 53-16,-1-1-53 15,1 0 0-15,0-3 28 16,0-3-22-16,0 5 0 16,2-6-6-16,3 4 1 0,-2-4 11 15,-1 5-12-15,1 2 0 16,-3-2-6-16,4 5 13 16,-7-2-7-16,3-1 0 15,-3 4 1-15,-1-4 2 16,4 0-3-16,0-2 0 15,6-1 7-15,1 1-7 16,-1-4-1-16,4 3 0 16,-7 1 1-16,0 3-7 15,-3 2 7-15,0-2 0 16,-1-2-15-16,6-4 15 0,-3-3 0 16,4-3 0-1,5-1 6-15,-2-3 9 0,-2 4-15 16,-4 2 0-1,-3 2 3-15,-4 2-3 0,-5 3 0 16,-2-1 0-16,2 0 10 16,-2-3 7-16,8-5-17 15,3-3 0-15,4-2 9 16,2 3 4-16,4-3-13 16,2-2 0-16,5-3 0 15,5-2 5-15,2-1-5 16,-4 2 0-16,-11 8-14 15,-10 5 25-15,-2 10-19 16,-6-1 8-16,-5 3 0 0,2 1 26 16,1-6-26-16,4-7 0 15,4 1-21-15,6-7 22 16,7 0-1-16,-1 2 0 16,5-2 8-16,2-2-20 15,1 0 12-15,-1 0 0 16,-2 0-3-16,-9 9 4 15,-5 1-1-15,-6 4 0 16,0 4 1-16,-2-6 12 16,2-1-13-16,5-5-7 15,1-4-10-15,0 4 18 16,-3-1-2-16,2 1-7 16,6 0 8-16,1-6-4 15,7 0 4-15,-4 3 0 0,-2 2-3 16,-4 4 3-16,-9 2-5 15,0 0 4-15,-2-2 2 16,-2-3 15-16,7-3-16 16,0-4 0-16,3-5-7 15,2 3 7-15,1-1-7 16,8 1 6-16,2-3 2 16,7 0-9-16,-1 0 8 15,4 0 0-15,-7 9-6 16,-10 2 6-16,-3 7-5 15,-2-1 4-15,-6 1 2 16,2-1-9-16,0-2 8 0,3-1 0 16,4-2 6-1,8-1-6-15,4 1-1 0,4-3 1 16,3-3 0 0,1 0 4-16,1 2-4 0,-2-1-3 15,-1 5-10-15,5-1 13 16,-7 7-1-16,3-1-8 15,-4 3 9-15,4 3-3 16,-4 1 3-16,7-2 0 16,1 7 6-16,-2-4-6 15,1 10 0-15,-2 0 6 16,-1 6-4-16,2 3 32 0,-2 1-34 16,7 2 0-1,2 0 20-15,7 0-7 0,8 0 5 16,1 0-11-16,11 2-6 15,3 5 42-15,3-1-43 16,0 2 0-16,-6 1 31 16,-3 0-31-16,-3 2 16 15,-7 6-15-15,-4 2 0 16,-3-2 52-16,1 8-48 16,-4-2-4-16,3 6 58 15,0 1-59-15,4-1 38 16,2 7-17-16,0-4-12 15,8 3 28-15,-4 1-37 16,4-1 0-16,-8 3 48 16,0 4-48-16,-1-1 18 15,-5 6-14-15,-1-1-2 0,-2 6 34 16,1-2-36-16,-1 3 0 16,-3 0 9-16,-1 0 3 15,1 4-13-15,-2-3 1 16,6 5 0-16,-1 3 33 15,0-4-33-15,3 3 0 16,-2 1 30-16,2-7-29 16,-4 4-1-16,4-3 0 15,0-3 7-15,-3 3 31 16,-2-2-38-16,-3 1 0 16,-1-2 31-16,-7 3-31 15,0 1 0-15,-4 1 0 16,-2 1 9-16,-1 0 20 15,-3 3-29-15,-4 3 0 0,5-4 25 16,-4 0-25-16,-1 0 18 16,5-5-18-16,-1-1 1 15,-4-1 25-15,1-6-26 16,-4 7 0-16,5-3 13 16,-6 4-7-16,9 0-6 15,-5 2 0-15,1-2 8 16,-1 1 10-16,-2-3-18 15,-4-5 0-15,0-1 34 16,-3 0-32-16,-3-2 2 0,-1 0-4 16,4-1 0-1,-3-1 26-15,0 1-26 0,2-5 0 16,6-2 16-16,-2-1-10 16,-1-2-1-1,1 0-5-15,2 1 12 0,-3-1-1 16,4-3-11-16,2 5 0 15,0-10 0-15,6 4 0 16,-1-7 0-16,2-1 0 16,-1-3 0-16,-4 2 0 15,-1 1 0-15,2 0 0 16,2 4 0-16,-4-4 0 16,1 0 0-16,-4 2 0 15,0-2 0-15,1 4 0 16,2-3 0-16,-1-1 0 0,1 0 0 15,1-2 0-15,3 0 0 16,-4-4 0-16,5 1 0 16,-8-3 0-16,-2 0 0 15,-1-1 0-15,-3 1 0 16,-1-1 0-16,7-5 0 16,-2-7 0-16,5-2 0 15,-1-2 0-15,20-62-24 16,-5 5-273-16,-10-9-1178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53.6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369 639 2087 0,'0'0'276'0,"0"0"-108"15,0 0 13-15,0 0 42 16,0 0 13-16,0 0-59 0,-72-58-87 16,72 58 0-1,0 0-74-15,3 35-10 0,46 53 32 16,27 63 29-16,23 50 1 16,-2-4-34-16,-15-33-14 15,-23-49 26-15,-10-33-46 16,7 8 1-16,6-2 12 15,0-3-13-15,-10-20 0 16,-13-18-29-16,-16-18-92 16,-3-14-41-16,-17-15-325 15,-3-8-306-15,0-16-1319 0</inkml:trace>
  <inkml:trace contextRef="#ctx0" brushRef="#br0" timeOffset="285">221 1771 2335 0,'0'0'459'0,"0"0"-384"15,0 0-44-15,0 0 146 16,0 0-9-16,0 0-116 15,135-185-25-15,-34 70-5 16,23-12-21-16,14-10 37 16,-1 9-38-16,-2 4-2 15,-10 12-8-15,-17 18 10 0,-17 12-29 16,-12 19-48-16,-8 2-145 16,-18 19-267-16,-21 16-279 15</inkml:trace>
  <inkml:trace contextRef="#ctx0" brushRef="#br0" timeOffset="688">0 222 2068 0,'0'0'477'16,"0"0"-386"-16,0 0 77 15,0 0 64-15,0 0-12 16,0 0-144-16,0 0-62 16,156-30 92-16,25 8-23 15,60 3-11-15,25-2-23 16,-14 1-31-16,-30-2 44 0,-61 5-49 16,-34-1-7-16,-39 4-6 15,-15 7-25-15,35-4-133 16,-14 0-371-16,-12 1-580 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56.6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 0 1475 0,'0'0'259'16,"0"0"-176"-16,0 0-45 15,0 0 17-15,0 0 76 16,0 0-48-16,-17 0-50 0,14 6 18 15,0 5-34-15,3 11-11 16,0 10-6-16,0 42-7 16,0-10-203-16,0-2-563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08.0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662 720 1505 0,'0'0'258'16,"0"0"-184"-16,0 0-34 15,0 0 18-15,0 0 56 16,0 0 15-16,-222-50-8 16,160 53-10-16,-8 29-44 15,-1 12-2-15,3 9 14 0,8 11 12 16,15 8-17 0,14-3-26-16,16 2-18 0,15-7 6 15,0-11-36-15,15-13 0 16,28-13-1-16,13-16-22 15,12-11-40-15,11 0-46 16,3-26-34-16,0-17 14 16,0-9-44-16,-10-5-14 15,-7-8 74-15,-9-17 25 16,-13-4 34-16,-14-21 54 16,-7-14 0-16,-11-5 77 15,-8-2-14-15,-3 14 88 16,0 28 53-16,0 31 8 15,-3 32-2-15,-8 23-38 16,2 4-117-16,-1 54-17 0,4 27-37 16,3 46 14-16,3 44 6 15,0-8-20-15,0-14 7 16,6-25-8-16,13-36-18 16,7-4-21-16,8-9-78 15,11-29 29-15,5-33 30 16,8-17-5-16,4-26-4 15,-2-30 14-15,-1-17-1 16,-14-10 53-16,-8 4-8 16,-14 14 9-16,-14 14 94 15,-9 24 40-15,0 24 44 16,0 3-96-16,-6 25-63 16,-11 24 11-16,5 14-30 15,7 2 0-15,5-7-3 16,5-10 3-16,34-18-72 0,16-19-4 15,10-11 1-15,11-7 54 16,-1-30-49-16,-3-8-58 16,-15-7 91-16,-12 2-8 15,-16 8 25-15,-12 8 20 16,-11 22 89-16,-6 12 111 16,0 2-130-16,0 39-24 15,0 12 59-15,-3 6-54 16,0-3-29-16,3-12-3 15,0-8-17-15,0-19-2 16,0-5-75-16,0-12-125 0,6 0-189 16,0-12-874-16</inkml:trace>
  <inkml:trace contextRef="#ctx0" brushRef="#br0" timeOffset="173">1721 614 1681 0,'0'0'329'16,"0"0"-193"-16,0 0 102 15,0 0-42-15,0 0-112 16,0 0-84-16,60 162-15 0,-66-82-281 16,-16-13-354-16</inkml:trace>
  <inkml:trace contextRef="#ctx0" brushRef="#br0" timeOffset="395">1926 102 1001 0,'0'0'920'16,"0"0"-728"-16,0 0-41 15,0 0 113-15,0 0-32 16,186-89-38-16,-149 104-83 15,-1 20-83-15,-4 0-16 16,5 0 14-16,-1-8-26 16,2-12-9-16,9-15-104 0,38-8-83 15,-7-32-276-15,-8-1-181 16</inkml:trace>
  <inkml:trace contextRef="#ctx0" brushRef="#br0" timeOffset="997">3367 930 1950 0,'0'0'278'16,"0"0"-222"-16,0 0-9 15,0 0 1-15,229-146-42 16,-138 80 19-16,11-18-24 16,-3-4-2-16,-14-8-8 15,-20 1 9-15,-22 3 8 16,-31 9 0-16,-12 13 93 15,-6 17 54-15,-34 18-15 16,-5 17 12-16,-7 18-47 0,-4 3-27 16,0 47 13-1,4 24-55-15,6 22-6 0,7 45 33 16,12 35-42-16,18 27 3 16,9-19-24-16,0-41 7 15,33-49-16-15,9-38-57 16,24-7-58-16,22-10 27 15,20-17-114-15,3-22-96 16,-4-22 2-16,-14-28 26 16,-22-12 0-16,-20-3 99 15,-23 4 180-15,-22 11 214 16,-6 11 92-16,0 21 193 16,-6 16-199-16,-10 2-141 0,-1 8-35 15,5 24-51 1,-2 10-26-16,8 2 3 0,6-3-50 15,0-2-23 1,0-10-93-16,14-17-153 0,4-7-259 16,2-5-165-16</inkml:trace>
  <inkml:trace contextRef="#ctx0" brushRef="#br0" timeOffset="1128">4407 434 2150 0,'0'0'339'0,"0"0"-256"16,0 0-54-16,0 0-29 16,0 0-131-16,0 0-471 0</inkml:trace>
  <inkml:trace contextRef="#ctx0" brushRef="#br0" timeOffset="1747">4755 992 1886 0,'0'0'264'0,"0"0"-195"15,0 0-32-15,0 0 85 16,0 0-26-16,199-31-68 16,-146 1-3-16,-10-1-25 15,-18-4-2-15,-11-1 2 16,-14 3 1-16,-8 4 22 15,-29 9-15-15,-11 8 27 0,-3 8 75 16,2 4-10-16,-1 16 1 16,5 26 12-16,5 10-27 15,11 13 1-15,12 6-37 16,14 2-40-16,3-1 10 16,23-11-20-16,33-11-54 15,19-14-54-15,24-19-77 16,8-17 58-16,4-4-131 15,-6-34-78-15,-17-11 174 16,-15-14 102-16,-24-4 25 16,-19-2 35-16,-18 9 86 15,-12 9 224-15,0 20 73 16,-23 12-96-16,-5 19-95 0,-3 0-92 16,5 31-24-1,7 24 1-15,16 6-53 0,3 1-4 16,13 0-20-16,36-12-40 15,13-18-20-15,9-16 3 16,11-16-51-16,-3-9-61 16,-10-34-3-16,-10-9 45 15,-16-7 73-15,-10-3 51 16,-13 10 3-16,-11 10 84 16,-9 15 76-16,0 17 46 15,0 10-96-15,-9 6-67 16,-2 28-22-16,5 9-21 15,6 8 0-15,0-1-14 0,3 1-112 16,36-2-108-16,-2-13-272 16,-11-16-611-16</inkml:trace>
  <inkml:trace contextRef="#ctx0" brushRef="#br0" timeOffset="1979">4630 434 2356 0,'0'0'310'16,"0"0"-213"-16,0 0-70 16,0 0 115-16,142-175-33 0,-71 141-63 15,-3 10-22-15,-5 13-24 16,-10 11-27-16,-11 35-163 15,-16 21-173-15,-9 6-508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57.0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 0 977 0,'0'0'140'16,"0"0"-56"-16,0 0 178 16,0 0-38-16,0 0-101 15,0 0-88-15,0 0-26 16,-6 155 39-16,2-125-48 15,4 5-197-15,0-7-153 0,0-1-985 16</inkml:trace>
  <inkml:trace contextRef="#ctx0" brushRef="#br0" timeOffset="166">9 698 1211 0,'0'0'191'0,"0"0"-137"15,0 0 44-15,0 0 141 16,0 0-72-16,0 0-92 16,0 160-75-16,0-131-8 15,0 21-136-15,0-4-77 16,0-4-152-16</inkml:trace>
  <inkml:trace contextRef="#ctx0" brushRef="#br0" timeOffset="289">61 1444 68 0,'0'0'829'16,"0"0"-674"-16,0 0-80 16,0 0 28-16,0 0-61 15,0 0-42-15,-20 185-404 0</inkml:trace>
  <inkml:trace contextRef="#ctx0" brushRef="#br0" timeOffset="499">44 2075 651 0,'0'0'611'0,"0"0"-453"0,0 0 72 16,-12 155-119-16,1-115-53 15,5-13-2-15,0 4-47 16,2-6-9-16,4 3 0 16,0-2 2-16,0-2-13 15,0-1 1-15,0 2-32 16,0-5 33-16,0-2-58 15,0 5-41-15,7-6-51 16,-1-2-492-16</inkml:trace>
  <inkml:trace contextRef="#ctx0" brushRef="#br0" timeOffset="698">47 3116 1340 0,'0'0'314'0,"0"0"-181"0,0 0-5 15,0 0 94-15,-35 184-60 16,32-152-16-16,-1-1-34 16,0-5 0-16,4-6 4 15,0-5-66-15,0-7-26 16,0-3-24-16,4-5-72 16,12 0-152-16,-2-11-332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00.8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 0 1450 0,'0'0'326'16,"0"0"-203"-16,0 0-87 16,0 0 73-16,0 0 69 15,0 0-103-15,-16 9-1 16,16 3 23-16,0-1-23 15,7 5-5-15,-4-1-69 16,-3 2 1-16,0 6-8 16,0 6-87-16,0 5-114 15,0 3-53-15,0 16-61 16,0-5-38-16,0-6-297 0</inkml:trace>
  <inkml:trace contextRef="#ctx0" brushRef="#br0" timeOffset="473">24 549 522 0,'0'0'523'0,"0"0"-296"15,0 0-92-15,0 0 1 16,0 0 54-16,0 176-68 16,-3-144-54-16,-7 1-29 15,4-1-17-15,3 1-19 16,3 0-3-16,0-1-89 16,0-1-53-16,0 1-88 15,3 1-23-15,6-1 36 16,1 1 107-16,-3-1 110 15,-4 1 9-15,1-3 81 16,-4-1 43-16,0-4-25 0,0-4-6 16,0 4 15-16,0-6-18 15,-7-2 19-15,0-4-67 16,7 0-23-16,0-1-4 16,0-4-24-16,0 4-54 15,0-1-31-15,0 2-1 16,0 5 61-16,0-1-1 15,0 4 26-15,0 2-12 16,0 4 13-16,0-1-1 16,0-5 7-16,0-1-6 15,0-1 21-15,0-6-10 16,0 0 5-16,0-1 62 16,0 0-27-16,0-3-5 15,0 0-18-15,0-1-5 16,0-2 28-16,0 3-36 0,0-1 22 15,0-2 33-15,0 0-38 16,0 0 0-16,0-6-33 16,0 0-161-16,3 0-1017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4:58.7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5740 1795 2256 0,'0'0'323'0,"0"0"-323"16,0 0-15-16,0 0 15 16,0 0 64-16,74-170-64 15,-24 87-101-15,-1-10 40 16,4-17 0-16,5-28 10 15,-5-35-9-15,-7 7 31 16,-10 14 15-16,-10 21 28 16,-9 31-1-16,2-3 103 15,-7 1 10-15,-1 21 15 16,-5 22 19-16,-6 21 13 16,0 17-8-16,0 11-68 0,0 5-29 15,0 5-3-15,0 0-36 16,0 0-10-1,3 23-19-15,0 11 6 0,5 6 9 16,-5 8-14-16,0 2-1 16,0 6 20-16,-3 2-14 15,3 2 3-15,0 1-9 16,2 0 0-16,1-7 11 16,3-3-11-16,1-12 0 15,4-7-9-15,1-12 3 16,5-7-30-16,6-13-24 15,1 0-18-15,8-4 53 16,4-31-43-16,4-10-20 0,7-9 38 16,-1-13-57-16,-1-2 23 15,-8-5 44-15,-7 2 31 16,-7 8-8-16,-12 8 34 16,-5 14 13-16,-9 12 110 15,0 11-35-15,0 7-3 16,0 6-21-16,0 2-31 15,0 4 30-15,0 0-55 16,0 18-24-16,0 21 26 16,-3 17-19-16,-3 15 10 15,1 11-9-15,2 6-3 16,3-3 28-16,0-3-34 16,0-11 0-16,0-14 8 15,14-19-8-15,12-17-75 16,7-15-135-16,22-6-264 0,-8-12-241 15,-9-9-1268-15</inkml:trace>
  <inkml:trace contextRef="#ctx0" brushRef="#br0" timeOffset="495">7230 886 1788 0,'0'0'523'0,"0"0"-442"16,0 0 164-16,0 0 87 16,0 0-138-16,0 0-80 15,0 0-54-15,-40 14-8 16,37-14 26-16,-1 3-54 15,1 1-23-15,3-2 36 16,0 7-36-16,0 3 9 16,0-1-10-16,-3 7 0 15,3 3 11-15,0 5-11 16,-4 0 0-16,4 4-3 16,0 3 9-16,0-1-12 15,0-3 6-15,0 0 0 0,4-5 3 16,12-6-3-16,1-5-15 15,9-11 3-15,0-2-11 16,10 0-8-16,0-21 10 16,-1-15 10-16,-1-5-4 15,-8-8 15-15,-7-1 0 16,-13-4 5-16,-6 1 7 16,-3 7 7-16,-28 4 13 15,-12 10-23-15,-4 6-9 16,-18 2-36-16,13 6-283 15,3 7-910-15</inkml:trace>
  <inkml:trace contextRef="#ctx0" brushRef="#br0" timeOffset="5397">10 1144 1475 0,'0'0'301'0,"0"0"-172"16,0 0-28-16,0 0 127 16,0 0 18-16,0 0-70 15,-23 0-91-15,23 0 46 16,0 0-50-16,0 0-14 16,0-23-3-16,20-12-41 0,16-19-7 15,10-19-16 1,7-15-28-16,5-15 19 0,1-7-78 15,-11-2 21-15,-5 6 36 16,-13 9 7-16,-10 15 23 16,-11 14 0-16,-1 19 55 15,-8 16 69-15,0 12-60 16,0 13-1-16,0 8 12 16,0 0-22-16,0 4-30 15,0 35-12-15,0 14-11 16,0 18 38-16,0 12-38 15,0 6 0-15,0-5 6 16,0 2-6-16,3-15 0 16,6-10 0-16,8-16 0 15,2-16-17-15,7-14 7 0,5-15-69 16,3 0 20-16,6-20-29 16,3-25-8-16,-7-7 29 15,-4-9-4-15,-5-4 71 16,-7 1-27-16,-5 3 27 15,-4 2 6-15,-5 9 33 16,-3 14 72-16,-3 13 8 16,4 11-35-16,-4 9 16 15,0 3-76-15,0 0-22 16,0 15 38-16,0 23-40 16,0 8 0-16,0 15 0 15,0 4 1-15,0 0 14 16,0-7-15-16,0-5-3 0,0-13-13 15,16-3-60-15,23-13-190 16,1-12-349-16,-4-1-222 0</inkml:trace>
  <inkml:trace contextRef="#ctx0" brushRef="#br0" timeOffset="5707">986 1037 1667 0,'0'0'351'0,"0"0"-226"16,0 0 51-16,0 0 54 0,0 0-62 15,0 0-65 1,0 0-94-16,43 66-9 0,-11-66-2 16,7 0-43-16,4-1 35 15,-7-18-30-15,-4 4 31 16,-5-5 9-16,-14 2 0 15,-13-6 68-15,0 3-9 16,-20-1 6-16,-26 3 52 16,-5 5-48-16,-6 4-62 15,9 8 23-15,8 2-30 16,18 0-24-16,22-7-106 16,28 3-351-16,15-5-170 0</inkml:trace>
  <inkml:trace contextRef="#ctx0" brushRef="#br0" timeOffset="5925">1579 674 2307 0,'0'0'489'0,"0"0"-413"15,0 0-33-15,0 0 71 16,0 0 25-16,0 0-119 16,0 0-20-16,189-37-86 15,-114 16-447-15,-8-2-859 0</inkml:trace>
  <inkml:trace contextRef="#ctx0" brushRef="#br0" timeOffset="6447">2347 205 1982 0,'0'0'544'0,"0"0"-440"16,0 0-59-16,0 0 65 15,0 0-30-15,0 0-22 16,0 0-46-16,147-17-12 15,-87 11-12-15,-4 0-36 16,-5 6 30-16,-4 0 8 16,-12 0-5-16,-15 17 6 15,-9 19 9-15,-11 13 12 16,0 10 13-16,-20 16-8 16,-13 0 12-16,-2 7 46 0,-5 5-51 15,4-2-10-15,2-1 4 16,6-11 2-16,8-15 10 15,3-14-21-15,14-14-7 16,3-12 4-16,0-10-6 16,3-6-9-16,24-2-20 15,8 0-57-15,11-10-43 16,24-23-196-16,-13 1-246 16,-6 2-417-16</inkml:trace>
  <inkml:trace contextRef="#ctx0" brushRef="#br0" timeOffset="6662">2387 685 2350 0,'0'0'381'0,"0"0"-302"16,0 0-61-16,0 0 44 15,0 0-15-15,0 0-47 16,167 30-75-16,-55-30-143 16,-18 0-337-16,-12 0-606 0</inkml:trace>
  <inkml:trace contextRef="#ctx0" brushRef="#br0" timeOffset="7051">3321 1048 2290 0,'0'0'550'16,"0"0"-455"-16,0 0-72 16,0 0 149-16,0 0-21 15,-158 165-104-15,123-128-31 16,-2-3-16-16,7-4 7 15,4-12 1-15,6-2-8 16,1-13-14-16,3-3 1 16,3 0-35-16,7-8-22 0,1-20 10 15,5-1 25-15,0 0 20 16,0-1 0-16,5 6 8 16,7 6-7-16,1 10 14 15,4 6 0-15,3 2 12 16,6 0 13-16,-1 10 53 15,9 18-55-15,-2 1-22 16,4 7-2-16,4-7 1 16,-1-4-72-16,23-3-167 15,-13-7-380-15,-9-8-112 0</inkml:trace>
  <inkml:trace contextRef="#ctx0" brushRef="#br0" timeOffset="7947">3545 865 2689 0,'0'0'190'15,"0"0"-190"-15,0 0-500 16,0 0 207-16,0 0-847 0</inkml:trace>
  <inkml:trace contextRef="#ctx0" brushRef="#br0" timeOffset="7279">2868 1858 2402 0,'0'0'539'0,"0"0"-539"15,0 0-24-15,0 0 24 16,0 0 88-16,0 0-88 15,170 8-83-15,-108-18 22 16,17 0-146-16,-19 4-266 16,-12 6-232-16</inkml:trace>
  <inkml:trace contextRef="#ctx0" brushRef="#br0" timeOffset="7567">3239 2032 400 0,'0'0'1958'0,"0"0"-1642"16,0 0-255-16,0 0 9 15,0 0 98-15,0 0-85 16,0 0-18-16,-34 102-55 16,31-63 11-16,-6 4-21 15,-5 5 6-15,-2-1 12 16,-1 1-18-16,5-10 0 0,1-7 6 15,8-3-6-15,3-12-6 16,0-8 6-16,0-8 0 16,20 0-19-16,16-12 14 15,13-23-65-15,39-36-132 16,-12 3-374-16,-8 6-411 0</inkml:trace>
  <inkml:trace contextRef="#ctx0" brushRef="#br0" timeOffset="8498">4077 153 2212 0,'0'0'332'0,"0"0"-332"16,0 0 6-16,0 0 134 16,0 0-10-16,0 0-57 15,0 0-3-15,162 108-43 16,-128-49 12-16,-5 3 4 15,-10 0-34-15,-5-3 2 0,-8-3-11 16,-6-10 0-16,0-8 0 16,-29-7 0-16,-7-14-54 15,-7-10 0-15,1-7-37 16,-4-9-12-16,1-30 3 16,-1-14 27-16,4-12 67 15,2-9-12-15,7-5 18 16,7-1 23-16,6 7-7 15,11 12 2-15,9 19 52 16,0 15-5-16,0 10 28 16,15 11-53-16,22 4 26 15,8 2 19-15,14 0-52 16,13-6 5-16,4-5-22 0,3 0-4 16,-5-1 21-1,-9 2-33-15,-8 6-16 0,-9-3-19 16,8 5-194-16,-10-5-275 15,-13 7-649-15</inkml:trace>
  <inkml:trace contextRef="#ctx0" brushRef="#br0" timeOffset="8800">4007 1015 2328 0,'0'0'503'0,"0"0"-415"16,0 0-65-16,0 0 1 15,0 0 172-15,0 0-108 16,0 0-49-16,207-15-39 15,-129 4 1-15,1 2 14 16,-10 9-15-16,-4 0-30 16,8 0-98-16,-18 11-437 15,-13 4-364-15</inkml:trace>
  <inkml:trace contextRef="#ctx0" brushRef="#br0" timeOffset="9250">4171 1531 2092 0,'0'0'706'0,"0"0"-628"15,0 0-49-15,0 0 1 16,0 0 163-16,56 150-83 15,-33-88-38-15,-3 5-72 16,-4 5 0-16,0-6 39 0,0-1-38 16,4-2 11-16,3-13-12 15,3-12 1-15,-2-11 2 16,-4-14-3-16,-5-13-49 16,2 0 35-16,-4-28-25 15,-4-14 9-15,2-10 2 16,-5-14 22-16,-6-10-6 15,0-12 12-15,0-6 0 16,0-3 22-16,0 8-8 16,0 12 28-16,0 25 12 15,0 15-13-15,0 18 51 16,0 10-55-16,3 3-26 16,20 3 31-16,10 3-32 15,7 0-7-15,8-3-3 16,12 0-69-16,25 0-78 0,-14-3-402 15,-18 6-361-15</inkml:trace>
  <inkml:trace contextRef="#ctx0" brushRef="#br0" timeOffset="9543">4836 1728 1805 0,'0'0'264'0,"0"0"-256"16,0 0 146-16,0 0 170 15,0 0-76-15,0 0-67 16,0 0-20-16,43 166-45 16,-43-99-36-16,-11 10-26 15,-21 2-37-15,-1-3 5 16,1-7-11-16,12-14 17 15,10-13 1-15,10-21-29 16,13-19-14-16,36-2-49 16,56-55-88-16,-7-3-372 15,-4-3-925-15</inkml:trace>
  <inkml:trace contextRef="#ctx0" brushRef="#br0" timeOffset="11313">4797 1941 836 0,'0'0'246'16,"0"0"-146"-16,0 0 21 15,0 0 26-15,0 0 33 16,0 0-36-16,-23-65-25 16,17 63 30-16,-2 2 1 15,5 0-8-15,3 0-62 16,0 0-26-16,0 9 17 0,0 21-8 16,0 11-7-1,0 9 10-15,0 6-30 0,0 3 5 16,6 3-6-16,2-6-22 15,-2-4 39-15,3-7-32 16,2-10-19-16,-5-8 20 16,-3-13-20-16,1-1-1 15,-4-11 0-15,3 0 1 16,-3-2 28-16,0 0-13 16,0-4 14-16,0-23 4 15,3-8-34-15,4-4-1 16,6 2 0-16,-1-3 1 15,8 9 16-15,7-2-10 16,2 1-6-16,5 2 0 16,4 1 7-16,-2 6-7 0,1 4 15 15,-9 10 0-15,-5 9 45 16,-3 0-18-16,-3 6 14 16,-4 24 18-16,-4 11-54 15,2 9 1-15,-8 6 0 16,-3 2-20-16,3-1 36 15,-3-9-28-15,6-10-8 16,2-12 15-16,1-8-16 16,5-8 0-16,8-10 0 15,10 0-20-15,47-71-88 0,-7 2-510 16,-3-11-1907-16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11.6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86 0 705 0,'0'0'351'0,"0"0"-164"16,0 0-35-16,0 0-5 15,0 0-21-15,0 0-28 16,-23 32-22-16,9-25-14 16,1 2 8-16,4 0-27 15,-2-3 9-15,5 2 3 16,0 1-7-16,3-3 7 0,3 1-35 15,0-3-19 1,0 0 15-16,0 2-16 0,0 3-19 16,9-1-52-16,4 9-72 15,4 0-59-15,-8 18-98 16,-3-5-385-16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11.8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 0 671 0,'0'0'291'16,"0"0"-58"-16,0 0-97 15,0 169-43-15,0-120-54 0,0-1-39 16,0-1-94-16,0-5-100 16,0-8-92-16,0 3 109 15,0-9 114-15,6 9 46 16,2-12 11-16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12.0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82 0 1257 0,'0'0'296'0,"0"0"-178"0,0 0-3 15,0 0 2-15,0 0-45 16,0 0 7-16,-47 171-50 16,38-139 8-16,-2 1-31 15,5-4-6-15,6 0-104 16,0 10-116-16,0-9-381 16,3-5-600-16</inkml:trace>
  <inkml:trace contextRef="#ctx0" brushRef="#br0" timeOffset="282">40 637 965 0,'0'0'371'15,"0"0"-143"-15,0 0-29 16,0 0-63-16,0 0-43 0,0 0-4 16,0 0-46-1,-31 120-1-15,28-99 11 0,3-4-17 16,-3 1-11-16,3-3-15 15,0 2-10-15,0-5 0 16,0 0-16-16,0 0-121 16,0 0-8-16,0 0-91 15,0-1-96-15,0 0 22 16,0 5-19-16,0-2 141 16,0 1 130-16,0-4 58 15,0 2 107-15,0-5-16 16,0 1 2-16,-3-3-93 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18.0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0 171 2051 0,'0'0'606'0,"0"0"-470"16,0 0-112-16,0 0 119 0,23 183 53 16,-3-110-101-16,3 7-43 15,2 3-43-15,-2-5 10 16,3-4-19-16,-3-10 1 16,-3-11 7-16,-7-19-8 15,-4-14 0-15,-1-14 0 16,-5-6-6-16,0-12 5 15,0-28-14-15,5-22 14 16,-2-14-7-16,0-20 8 16,4-9 0-16,-4-8-1 15,8 6 8-15,-2 8-7 16,8 20 0-16,3 17 0 16,7 23 30-16,5 19-21 0,11 11 11 15,7 9 14 1,6 0-33-16,6 0-1 0,1 3-3 15,-1 9-71-15,14 6-140 16,-17-1-323-16,-19-2-407 0</inkml:trace>
  <inkml:trace contextRef="#ctx0" brushRef="#br0" timeOffset="387">567 452 2126 0,'0'0'554'0,"0"0"-527"15,0 0-21-15,0 0 97 0,0 0 109 16,0 0-53-16,0 0-78 16,108 149-33-16,-108-99 17 15,0-3-20-15,0-3-3 16,0-11-18-16,-8-10-16 15,2-10 20-15,3-13-8 16,3 0-7-16,0-16-7 16,6-25-6-16,27-9-9 15,13-6-6-15,3 7-2 16,4 7 17-16,-8 23 0 16,-8 19 18-16,-11 5 15 15,-13 45-8-15,-10 15 44 0,-3 8-18 16,0 2-19-16,0-10-11 15,0-11-21-15,0-26-16 16,69-29-69-16,-1-38-163 16,11-20-644-16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16.7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0 887 2306 0,'0'0'466'0,"0"0"-432"16,0 0-34-16,0 0-7 16,0 0-252-16,0 0-434 0</inkml:trace>
  <inkml:trace contextRef="#ctx0" brushRef="#br0" timeOffset="567">462 97 1973 0,'0'0'341'16,"0"0"-264"-16,0 0 60 16,0 0 91-16,0 0-109 15,0 0-50-15,0 0-30 16,192 31-12-16,-144 11 22 15,-14 15-30-15,-8 3-19 16,-15 1 21-16,-11 1-15 0,0-6-5 16,-17-6-1-16,-19-9 1 15,-10-6-8-15,-2-13-5 16,-6-14-18-16,0-8 28 16,4 0-27-16,4-35 0 15,11-15 4-15,8-15 10 16,12-9 13-16,7-2-5 15,8 2 5-15,0 15 2 16,26 15 50-16,13 11 9 16,8 9-20-16,8 10-12 15,1-1 38-15,-1 1-34 16,1-1-8-16,3 4 20 0,-2-2-26 16,-3 7 5-16,2 6-16 15,-4 0-6-15,-2 0 25 16,-4 0-25-16,-4 5-26 15,4 3-9-15,2-6-83 16,31-2-156-16,-10 0-328 16,-7-9-448-16</inkml:trace>
  <inkml:trace contextRef="#ctx0" brushRef="#br0" timeOffset="884">495 943 1820 0,'0'0'661'16,"0"0"-525"-16,0 0-72 15,0 0 152-15,0 0 28 16,0 0-109-16,0 0-80 16,216 35 23-16,-134-35-53 15,9 0-11-15,7 0 27 16,1 0-40-16,-2-1-2 16,2-6-80-16,20 5-129 15,-28 2-397-15,-26 0-463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15.7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 2347 0,'0'0'548'0,"0"0"-548"16,0 0 0-16,0 0 50 15,0 0 43-15,196 4-73 16,-126-4-20-16,1-4-148 16,14-2-159-16,-17 3-235 15,-14 3-1026-15</inkml:trace>
  <inkml:trace contextRef="#ctx0" brushRef="#br0" timeOffset="274">317 199 2237 0,'0'0'582'0,"0"0"-565"15,0 0-16-15,0 0 64 16,0 0 31-16,0 0-26 16,0 0-39-16,170 15 1 15,-153 21 5-15,-17 12-37 16,0 6 11-16,-14 7-2 15,-21-2-9-15,-1-4 18 16,7-8-2-16,9-12 20 16,16-15-10-16,4-7-26 0,36-13-9 15,40-6-24-15,88-66-92 16,-16 5-183-16,-6-4-845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13.6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 1176 1551 0,'0'0'313'0,"0"0"-198"15,0 0-37-15,0 0 148 16,0 0-80-16,0 0-100 16,0 0-5-16,-33 14-40 15,60-51-1-15,5-17 29 16,11-16-29-16,2-14-1 16,5-15-5-16,-4-11-2 15,0-7-2-15,-10-7 2 0,-13 4 8 16,-11 3-1-1,-12 23 7-15,0 16 43 0,0 27 66 16,0 22 10-16,-3 23 41 16,-9 6-36-16,-2 25-87 15,0 30 2-15,5 16-24 16,3 17 9-16,6 2-22 16,0 3-2-16,0-14 7 15,9-14-13-15,8-15 0 16,6-15 5-16,0-19-5 15,7-16-9-15,5 0-26 16,4-28-40-16,4-18 29 16,-1-16-35-16,-2-10 15 0,-4-1 29 15,-7 3-12 1,-9 6 32-16,-3 12 10 0,-8 16 7 16,-6 11 46-16,1 13 20 15,-4 12 19-15,0 0 3 16,3 26-62-16,-3 19 19 15,3 9-23-15,4 2-21 16,0-4 23-16,5-5-24 16,8-8 0-16,6-13-50 15,27-12-195-15,-4-8-320 16,-7-3-258-16</inkml:trace>
  <inkml:trace contextRef="#ctx0" brushRef="#br0" timeOffset="311">1077 742 2043 0,'0'0'474'16,"0"0"-343"-16,0 0 114 16,0 0-31-16,0 0-112 15,-68 163-62-15,68-142-38 16,6-10-4-16,21-4-5 15,8-7-20-15,2 0 1 16,2-16-23-16,-7-13 34 0,-1-7-5 16,-15-1 23-16,-10-1-3 15,-6 1 51-15,0 7 5 16,-19 5 13-16,-18 10-4 16,-5 2-18-16,-1 7-14 15,4 2-33-15,30 0-74 16,9 1-221-16,0-3-607 0</inkml:trace>
  <inkml:trace contextRef="#ctx0" brushRef="#br0" timeOffset="654">1562 606 2244 0,'0'0'518'16,"0"0"-439"-16,0 0 21 16,0 0 84-16,0 0-75 15,0 0-77-15,206-28-28 16,-133 7-4-16,5 1-106 16,24-6-66-16,-20 7-392 0,-14 5-425 0</inkml:trace>
  <inkml:trace contextRef="#ctx0" brushRef="#br0" timeOffset="860">1926 336 2126 0,'0'0'599'0,"0"0"-481"16,0 0-73-16,-7 192 152 15,7-122-38-15,0-1-71 0,0-3-88 16,0-5-23-16,16 0-64 16,10-17-291-16,2-15-447 0</inkml:trace>
  <inkml:trace contextRef="#ctx0" brushRef="#br0" timeOffset="1314">2709 218 2369 0,'0'0'499'0,"0"0"-499"16,0 0 12-16,0 0 50 15,0 0 13-15,0 0-41 16,0 0-4-16,167 45-30 16,-116-33 1-16,8-4-1 15,1-2 0-15,-1-3 7 16,-1 0-7-16,-8 3 0 16,-11 4 10-16,-16 4-9 15,-17 9 5-15,-6 13 17 16,-3 11-8-16,-30 12 30 15,-13 8-37-15,-3 10-7 16,-1 4 20-16,8-6-20 16,4-6 9-16,11-8-10 0,11-14 0 15,6-8 8-15,10-16-8 16,0-6-23-16,0-5 16 16,10-8-55-16,16-4-31 15,6 0-35-15,8 0-23 16,19-22-43-16,-6-1-191 15,-11-3-241-15</inkml:trace>
  <inkml:trace contextRef="#ctx0" brushRef="#br0" timeOffset="1524">2800 840 2138 0,'0'0'549'16,"0"0"-482"-16,0 0-39 16,0 0 81-16,0 0-13 15,0 0-96-15,167 53-58 16,-66-61-185-16,-9-15-354 16,-17 1-739-16</inkml:trace>
  <inkml:trace contextRef="#ctx0" brushRef="#br0" timeOffset="1878">3811 993 2320 0,'0'0'387'0,"0"0"-306"15,0 0 109-15,0 0 49 16,-131 168-109-16,89-127-40 15,-1 0-76-15,1-1-2 16,2-11-12-16,9-9 7 16,0-7 7-16,8-13-14 15,7 0-30-15,-1-10 22 16,11-19-44-16,3-10-7 16,3 1-11-16,0-1 0 15,0 10 70-15,9 8-21 16,11 10 21-16,-1 11 5 0,9 0-5 15,-2 2 44 1,-1 22-2-16,4 0-3 0,5 2 16 16,5-5-55-16,7-6-17 15,27-9-110-15,-13-6-387 16,-10 0-342-16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12.46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2579 0,'0'0'471'16,"0"0"-464"-16,0 0-7 0,0 0-200 15,0 0-844-15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25.1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349 2070 1887 0,'0'0'302'0,"0"0"-228"0,0 0-8 16,-85 168 170-16,56-103-105 16,0 6-71-16,-1 2 6 15,-2 1-54-15,-1 3 0 16,4 3-12-16,-5-3-12 15,9-4-15-15,5-8-104 16,17-12-94-16,3-14-111 16,0-23-350-16</inkml:trace>
  <inkml:trace contextRef="#ctx0" brushRef="#br0" timeOffset="228">621 2462 1859 0,'0'0'500'16,"0"0"-453"-16,0 0-30 15,-88 239 84-15,36-138 54 16,-1 4-75-16,1-5-63 16,7-8 8-16,8-13-25 15,15-14-25-15,8-14-65 16,11-22-105-16,3-29-89 15,20 0-197-15,9-9-425 0</inkml:trace>
  <inkml:trace contextRef="#ctx0" brushRef="#br0" timeOffset="422">949 2711 1692 0,'0'0'315'0,"0"0"-164"16,0 0 28-16,-9 161-12 15,-21-61-37-15,-13 8-27 16,0 5-64-16,1-10-1 16,6-11-38-16,13-19-12 15,11-20-77-15,12-18-121 16,0-35-85-16,25 0-37 16,7-6-372-16</inkml:trace>
  <inkml:trace contextRef="#ctx0" brushRef="#br0" timeOffset="609">1535 2966 1698 0,'0'0'387'0,"0"0"-177"16,0 0-63-16,12 162 3 16,-12-93 3-16,-9-2-44 15,-13 0-80-15,-4 2-29 16,6-14-51-16,3-11-94 15,7-17-106-15,4-14-259 16,6-13-1259-16</inkml:trace>
  <inkml:trace contextRef="#ctx0" brushRef="#br0" timeOffset="1026">900 3132 1949 0,'0'0'350'0,"0"0"-282"16,0 0-58-16,0 0 158 16,0 0 11-16,-10-209-76 15,23 120-9-15,27-14-52 16,25-36 0-16,37-44-20 16,41-32-22-16,4 15 13 15,-12 40-13-15,-21 52 0 16,-12 31 0-16,13-2-3 15,8-3-11-15,6 1 13 16,-15 17-4-16,-15 16-1 16,-17 10-7-16,-14 12-70 15,-2 0-78-15,-18 8-304 16,-17 3-229-16</inkml:trace>
  <inkml:trace contextRef="#ctx0" brushRef="#br0" timeOffset="1349">2317 1234 2008 0,'0'0'288'16,"0"0"-239"-16,0 0-35 15,0 0 29-15,0 0 81 16,0 0-73-16,0 0-34 0,190-157-16 16,-128 147 24-16,-2 10-25 15,-12 0 76-15,-5 35-12 16,-10 18 35-16,-13 14 44 16,-11 10-25-16,-9 5-47 15,0-3-28-15,0-8-43 16,0-12-126-16,6-23-123 15,18-19-520-15,5-17-1204 0</inkml:trace>
  <inkml:trace contextRef="#ctx0" brushRef="#br0" timeOffset="1769">3821 132 2562 0,'0'0'322'16,"0"0"-313"-16,0 0 12 16,0 0-5-16,-152 212 155 15,94-129-116-15,-12 3-46 16,-4-6 12-16,1-5-21 15,5-14 0-15,12-16-1 16,13-18-4-16,17-19-7 0,10-8-66 16,6-2-46-16,7-34 82 15,3-8-13-15,0-10-2 16,23 2 30-16,6 9 27 16,7 16-8-16,1 15 18 15,-5 12 27-15,4 8 89 16,-4 31 2-16,5 8-35 15,-1 3-9-15,4 3-45 16,-1-4 4-16,7-7-43 16,5-13-100-16,31-22-126 15,-6-7-400-15,-14 0-772 0</inkml:trace>
  <inkml:trace contextRef="#ctx0" brushRef="#br0" timeOffset="2012">4430 0 2433 0,'0'0'314'16,"0"0"-246"-16,-47 203 52 15,12-107 152-15,-8 8-121 16,-7 2-82-16,2 3-42 15,-1 2-25-15,7-4 11 16,8-13-13-16,11-11-118 16,17-12-135-16,6-24-383 0,0-21-436 0</inkml:trace>
  <inkml:trace contextRef="#ctx0" brushRef="#br0" timeOffset="2295">4762 279 2414 0,'0'0'456'0,"0"0"-456"16,0 0 0-16,0 0 152 15,0 0-32-15,0 0-38 16,168 29-40-16,-138 25-27 0,-18 13 42 15,-12 20-32-15,0 9-14 16,-26 8 26-16,-13-5-36 16,4-11-1-16,15-13 0 15,20-26-3-15,6-14-6 16,116-35-113-16,-8 0-122 16,10-19-597-16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23.5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141 235 1635 0,'0'0'272'0,"0"0"-87"16,0 0-147-16,0 0 68 15,0 0 47-15,0 0-43 16,-36 83-18-16,30-48-19 0,-1 6 22 15,1 4 51-15,-4 9-71 16,1 6-31-16,-5 9-12 16,-3 1-23-16,5 3 6 15,-2-4-15-15,8-6 1 16,2-15-11-16,4-16-53 16,0-13-163-16,39-25-138 15,-2-33 20-15,-1-8-402 0</inkml:trace>
  <inkml:trace contextRef="#ctx0" brushRef="#br0" timeOffset="236">331 138 1647 0,'0'0'339'0,"0"0"-164"0,0 0-70 16,0 0 96-16,0 0 45 15,30 180-143-15,-27-100-43 16,-3 9-22-16,0-6-17 16,0 1-12-16,0-13-9 15,0-6-22-15,0-16-38 16,0-13-106-16,0-25-119 16,0-6-81-16,3-5-402 0</inkml:trace>
  <inkml:trace contextRef="#ctx0" brushRef="#br0" timeOffset="461">688 168 1743 0,'0'0'505'16,"0"0"-448"-16,0 0 44 15,0 0 98-15,13 203-69 16,-13-126-30-16,0-1-100 15,0-5 12-15,0-6-26 16,4-12 8-16,-1-9-79 16,0-15-59-16,4-14-131 15,2-15-7-15,2-20-374 0,-5-13-622 16</inkml:trace>
  <inkml:trace contextRef="#ctx0" brushRef="#br0" timeOffset="642">756 0 1572 0,'0'0'280'0,"0"0"-151"16,0 0 6-16,0 0 177 15,0 0-94-15,67 165 2 16,-47-64-83-16,-5 10-89 16,2 5-18-16,-4-8-30 15,7-5-11-15,15 16-101 16,-2-30-394-16,-1-18-546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28.5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1725 3239 1631 0,'0'0'295'0,"0"0"-223"15,0 0 43-15,0 0 147 16,0 0-85-16,0 0-70 15,-104-24-58-15,67-13-22 16,-2-5 47-16,-4-15-8 16,-5-8 4-16,-6-12 23 15,-8-11-65-15,-6-12-27 16,-4-9-1-16,-10-3 0 16,3-1-10-16,0 2 10 15,14 6 0-15,13 4-3 16,13 10 3-16,19 18-12 15,14 8 5-15,6 14-14 0,0 9 10 16,0 11-2-16,6 8-46 16,3 1 13-16,2 4-103 15,-2 0-109-15,5-4-97 16,-1 1-116-16,-10 3-773 0</inkml:trace>
  <inkml:trace contextRef="#ctx0" brushRef="#br0" timeOffset="310">349 2195 1958 0,'0'0'281'0,"0"0"-241"16,0-167-39-16,0 77 58 16,17-3 76-16,6 4 8 15,4 9-51-15,2 19-34 16,3 23 57-16,7 23-16 16,12 15-16-16,3 15 28 15,12 32-79-15,6 17-10 16,14 4-22-16,41 0-115 15,-22-19-346-15,-14-22-597 0</inkml:trace>
  <inkml:trace contextRef="#ctx0" brushRef="#br0" timeOffset="796">791 264 1714 0,'0'0'640'16,"0"0"-540"-16,0 0-79 15,0 0 64-15,0 0 107 16,0 0-174-16,-218 155-17 16,139-67-1-16,-6 9 0 15,0-4 9-15,13-12-9 16,7-19 0-16,9-21 12 16,13-15-11-16,7-13-1 15,13-13 15-15,3 0-15 16,14-30-1-16,6-14-40 15,0-12 8-15,6-6 22 16,17 3-13-16,7 12 15 0,-4 14 9 16,0 22 12-16,7 11 22 15,7 2 30-15,5 33-11 16,15 10 45-16,5 5-78 16,6 0-19-16,8-8-1 15,6-12-57-15,43-30-155 16,-23 0-444-16,-17-17-1286 0</inkml:trace>
  <inkml:trace contextRef="#ctx0" brushRef="#br0" timeOffset="1030">1283 0 1737 0,'0'0'766'0,"0"0"-675"16,-22 220-58-16,-12-94-15 16,-8 12 123-16,-10 6-54 15,2-29-63-15,1 9 1 16,10-19-25-16,19-19-21 16,20-31-76-16,6-19-221 15,25-27-482-15</inkml:trace>
  <inkml:trace contextRef="#ctx0" brushRef="#br0" timeOffset="1257">1615 146 1964 0,'0'0'286'0,"0"0"-200"16,0 0 103-16,0 0 22 15,170 31-42-15,-151 19-8 16,-16 21-45-16,-3 12-47 16,-3 7-32-16,-21-4-22 15,15-12 16-15,9-20-31 16,76-42-71-16,21-12-197 16,22 0-524-16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51.0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2 358 0,'0'0'1958'0,"0"0"-1679"16,0 0-215-16,0 0 12 16,0 0 132-16,0 0-115 15,0 0-28-15,57 4 84 16,22-4-54-16,15 0-20 15,18 0-10-15,5 0-17 16,11 0 24-16,7 9-35 0,21 5-11 16,40 7 35-16,37-4-13 15,10-2 3-15,-43-9-24 16,-50-6-27-16,-55 0 20 16,-16 0-20-16,-1 0 0 15,4 0-1-15,-7 0-50 16,-22 0-59-16,-18-23-94 15,-15-4-316-15,-13-11-290 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50.1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179 0 2133 0,'0'0'358'16,"0"0"-242"-16,0 0-79 15,0 0 215-15,0 0-102 0,-6 158-84 16,-10-54 4-16,-7 20-20 16,-3 14-2-16,3 4-9 15,0-1-39-15,4-9 55 16,2-15-55-16,6-15 1 16,2-26 26-16,6-17-26 15,0-21-1-15,3-17 0 16,0-9-6-16,0-12-11 15,0 0-22-15,26-35 22 16,22-27 3-16,18-29-13 16,19-24-24-16,14-15-21 15,5-3 9-15,1 10 63 16,-9 14-23-16,-19 20 23 0,-17 23-12 16,-21 16 13-1,-16 22-1-15,-10 13 19 0,-13 12 4 16,0 3 67-16,0 0-26 15,-16 9-8-15,-24 25 26 16,-11 19-69-16,-12 13-4 16,-7 15-9-16,5 3 2 15,11-4 16-15,14-7-18 16,17-8 0-16,23-9 24 16,0-2-18-16,20-4-6 15,18-1 2-15,15-1-1 16,-1-4 28-16,4-6-29 15,0 1 0-15,-4-7 10 0,-7-3-10 16,-2 1-9 0,-4-4-31-16,-5-4-71 0,-5-9-96 15,4-13-351-15,-13-9-181 16,-1-17-1030-16</inkml:trace>
  <inkml:trace contextRef="#ctx0" brushRef="#br0" timeOffset="429">1646 210 1468 0,'0'0'1161'15,"0"0"-959"-15,0 0-117 16,0 0 29-16,-48 176 34 16,20-85-28-16,6 19-70 15,-4 12-15-15,6 12 16 16,8 4-50-16,-2-2 10 16,11-6-11-16,3-19 6 15,0-19-4-15,0-29-1 16,0-27 7-16,0-18 28 15,0-14-35-15,12-4-1 16,11 0 0-16,8 0 1 0,8-10 12 16,7-2-4-16,2 1-9 15,8-2 14-15,4 3-14 16,5 3-1-16,6 1-5 16,2 6-16-16,2 0 13 15,1 0-135-15,-5 0-334 16,-15 0-238-16,-24 0-1322 0</inkml:trace>
  <inkml:trace contextRef="#ctx0" brushRef="#br0" timeOffset="1032">2924 951 409 0,'0'0'2587'0,"0"0"-2527"16,0 0-60-16,0 0-296 16,0 0 177-16,0 0-351 15,0 0-1575-15</inkml:trace>
  <inkml:trace contextRef="#ctx0" brushRef="#br0" timeOffset="1167">2939 1549 2602 0,'0'0'593'16,"0"0"-512"-16,0 0 13 16,0 0 64-16,0 0-158 15,0 0-279-15,0 0-1731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52.37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25 610 1957 0,'0'0'334'16,"0"0"-213"-16,0 0 10 15,0 0-42-15,-6 173 10 16,-2-72-26-16,2 10-51 16,6 4-16-16,0-8-6 15,0-16 9-15,0-18 2 0,0-16-11 16,3-19 0 0,0-18 0-16,2-12 0 0,-2-8 0 15,0-2 0-15,3-36 0 16,2-27 2-16,-2-20-2 15,0-14 0-15,0-12 6 16,-2 5-5-16,-1 9 39 16,3 19 33-16,1 26-10 15,6 21 54-15,4 21-87 16,9 10-21-16,13 24 40 16,17 33 1-16,13 16-17 15,5 15-26-15,5 6 3 0,6 1 5 16,3-5-15-16,2-4-18 15,-5-12 1-15,-8-15 5 16,-14-25 12-16,-13-25-20 16,-15-9 20-16,-13-37-24 15,-8-34 24-15,-11-26 0 16,-3-21 6-16,-3-12 2 16,-26-2 5-16,-7 6-2 15,-4 16-5-15,4 28-12 16,13 19 0-16,11 28-210 15,12 15-379-15,0 14-693 0</inkml:trace>
  <inkml:trace contextRef="#ctx0" brushRef="#br0" timeOffset="633">1175 1281 1829 0,'0'0'232'16,"0"0"-170"-16,0 0-3 16,0 0 113-16,0 0-89 15,196-45-61-15,-151 11 0 16,-5-6-21-16,-12 3-1 16,-11 4 1-16,-14 4 33 15,-3 3 31-15,-12-1-25 16,-27 6 26-16,-10 10 52 15,-7 11 15-15,-3 0-20 0,4 44-50 16,-1 17-3 0,10 17 27-16,13 10-75 0,16 0 2 15,17-3 8-15,0-14-16 16,30-12-6-16,25-21-27 16,12-23-38-16,13-15 16 15,5-15-81-15,0-37-77 16,-3-13-28-16,-6-9 16 15,-13 3 89-15,-15 10 130 16,-8 13 90-16,-14 13 69 16,-10 16-59-16,-10 15 65 15,-6 4 65-15,0 10-91 0,0 36-53 16,0 10-23-16,0 5-24 16,0 1 31-16,0-8-70 15,25-17-9-15,7-13-12 16,13-18-36-16,8-6-1 15,6-15-1-15,-1-26 31 16,-8-9-23-16,-7-4 1 16,-17 5 44-16,-7 10 6 15,-13 13 23-15,-6 17 50 16,0 9 25-16,0 12-28 16,0 30 9-16,-9 10-78 15,2 7-1-15,4-3 0 16,3-7-12-16,0-13-85 15,0-30-136-15,0-6-371 16,0-3-607-16</inkml:trace>
  <inkml:trace contextRef="#ctx0" brushRef="#br0" timeOffset="868">1135 777 2067 0,'0'0'674'0,"0"0"-625"15,0 0-48-15,0 0 35 16,202-120 105-16,-126 81 16 16,-11 9-105-16,-8 16-40 0,-18 14-12 15,-10 0-31 1,-6 14-182-16,-10 9-430 0,-4-1-565 0</inkml:trace>
  <inkml:trace contextRef="#ctx0" brushRef="#br0" timeOffset="984">2002 398 2065 0,'0'0'468'16,"0"0"-379"-16,0 0 62 15,145-192-44-15,-57 110-107 16,-9 14-504-16,-5 12-793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54.0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111 398 2011 0,'0'0'317'16,"0"0"-244"-16,0 0-48 15,0 0 211-15,0 0-61 16,-3-176-95-16,33 143-2 16,5 5-2-16,5 14 14 15,10 14-27-15,-2 0-7 16,-2 21 17-16,-1 23-64 15,-8 15 7-15,-11 9 2 16,-13 5-9-16,-13 7-3 16,0 0-6-16,-13 0 0 0,-19-11-13 15,-2-6 1-15,6-19-14 16,0-21 19-16,16-15-24 16,9-8-32-16,3-28-57 15,0-28-90-15,32-18 51 16,10-9-148-16,12-2-30 15,0 5 134-15,5 9 105 16,-2 10 98-16,-6 14 51 16,-11 12 49-16,-10 11 166 15,-10 12 20-15,-11 9-10 16,-9 3-34-16,0 0-62 16,0 12-29-16,-6 24-46 15,-17 13-42-15,-4 10 39 16,4 6-53-16,11-3-14 15,7-6 2-15,5-6-35 16,11-9-2-16,28-8-38 0,7-9-32 16,10-13-10-16,26-11-118 15,-16-3-370-15,-18-21-409 0</inkml:trace>
  <inkml:trace contextRef="#ctx0" brushRef="#br0" timeOffset="468">0 47 2199 0,'0'0'564'16,"0"0"-427"-16,0 0 20 16,0 0 43-16,0 0-51 15,0 0-102-15,0 0 13 16,131-17 12-16,-49 8-15 16,10 2 42-16,8 5-72 15,2 2 4-15,0 0 8 16,-3 0-15-16,-5 0-22 15,-9 7-2-15,-3-7-143 16,-26 0-193-16,-27-19-1175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56.5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979 223 1528 0,'0'0'207'16,"0"0"-147"-16,0 0-2 15,0 0 71-15,0 0 55 16,0 0-47-16,-141-136-61 15,103 108 47-15,-9 0 2 16,-5 6-31-16,-4 15 24 16,-9 7-69-16,-7 0 21 15,-7 29-22-15,-3 20-28 16,0 20 33-16,3 11-38 0,11 11 12 16,13 11 50-16,19 8-46 15,16 2 31-15,17-4-25 16,3-1-12-16,15-13 30 15,22-9-55-15,8-8 0 16,8-16 20-16,3-9-14 16,5-14-7-16,9-15 1 15,1-13 0-15,11-10-23 16,0 0 23-16,-3-27-76 16,-4-8-62-16,1-20-188 15,-20 11-238-15,-18 6-228 0</inkml:trace>
  <inkml:trace contextRef="#ctx0" brushRef="#br0" timeOffset="235">63 709 2176 0,'0'0'391'0,"0"0"-309"16,0 0-76-16,0 0 165 15,0 0 49-15,213 0-142 0,-99-5-66 16,53-23-12 0,-26 2-213-16,-24-2-816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5:58.6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 87 882 0,'0'0'318'0,"0"0"-180"15,0 0 36-15,0 0 26 16,0 0-40-16,0 0-44 16,0 0-32-16,0 78 60 15,0-13-27-15,-8 23-30 16,2 15 35-16,0 15-68 16,3 3 28-16,-5-4-35 15,5 2-18-15,0-13 30 16,0-9-59-16,3-17 0 15,0-17 60-15,0-17-29 16,0-16 40-16,0-12-32 16,0-1-20-16,9-6 59 15,11 1-42-15,0-4-27 16,6 3 57-16,7 0-39 16,-1-3 6-16,7 1-33 0,8-3 0 15,5-3-15-15,1-3-105 16,19 0-196-16,-13-18-283 15,-11-7-354-15</inkml:trace>
  <inkml:trace contextRef="#ctx0" brushRef="#br0" timeOffset="258">33 144 1252 0,'0'0'1097'0,"0"0"-901"16,0 0-125-16,0 0 80 16,0 0 73-16,0 0-72 15,0 0-152-15,50 4 2 16,15 5 25-16,55-5-27 15,-7 0-120-15,-16-4-540 0</inkml:trace>
  <inkml:trace contextRef="#ctx0" brushRef="#br0" timeOffset="939">1044 1219 1664 0,'0'0'543'15,"0"0"-424"-15,0 0-43 16,0 0 142-16,0 0 14 16,0 0-93-16,0 0-111 15,0 10-8-15,0-10-20 16,0 0 1-16,0 0-13 16,0 0 8-16,4 0-43 15,0 0 46-15,-4-12-41 0,0 0 36 16,0-4 4-16,0 6 2 15,-17 3 21-15,1 6-9 16,-4 1 20-16,3 0 23 16,2 13-36-16,1 8 0 15,11-1-19-15,3 1 0 16,0-6-12-16,17-6-3 16,12-6-57-16,4-3 41 15,-1 0-28-15,2-12 22 16,-9-12 6-16,-11 6 31 15,-11 1 0-15,-3 4 13 16,0 5-4-16,-23 6 58 0,-1 0-20 16,6 2-29-16,4 0-18 15,14-11-178-15,0 3-553 16,26-4-1227-16</inkml:trace>
  <inkml:trace contextRef="#ctx0" brushRef="#br0" timeOffset="1317">1746 1199 2297 0,'0'0'520'0,"0"0"-413"0,0 0-96 15,0 0 134-15,0 0 48 16,0 0-120-16,0 0-68 16,-30-3-5-16,30 6 0 15,0 12 1-15,13 2-1 16,7-2-25-16,6-4 16 16,0-11-40-16,1 0 1 15,-4 0 10-15,-8 0 34 16,-4-4 4-16,-11-5 0 15,0 1 66-15,0-3 27 16,-6 5-44-16,-14 1-2 16,0-1-37-16,7 3-9 15,6 3-2-15,7-9-176 0,0 2-393 16,7 2-307-16</inkml:trace>
  <inkml:trace contextRef="#ctx0" brushRef="#br0" timeOffset="1635">2322 1179 2121 0,'0'0'604'0,"0"0"-523"15,0 0 179-15,0 0 35 16,0 0-126-16,0 0-70 16,0 0-48-16,-63-39-30 15,63 30-10-15,3-6-11 16,20 1-86-16,8-1-28 15,14 3-251-15,-8 7-457 16,-5 1-1346-16</inkml:trace>
  <inkml:trace contextRef="#ctx0" brushRef="#br0" timeOffset="1910">3174 1208 2542 0,'0'0'585'0,"0"0"-510"16,0 0 29-16,35 156 165 15,-32-97-111-15,-3 3-103 16,0 0-1-16,-16 2-34 15,-14-5-20-15,1-7-50 0,-1-12-103 16,10-26-45-16,8-14-391 16,12 0-934-16</inkml:trace>
  <inkml:trace contextRef="#ctx0" brushRef="#br0" timeOffset="2464">3910 1242 2533 0,'0'0'208'0,"0"0"-208"16,0 0-37-16,0 0 37 16,0 0 155-16,0 0-112 15,0 0-24-15,179-5-19 16,-148-15 0-16,-13-5 12 16,-4 5-6-16,-14 0 3 15,0 5 91-15,-3 1-4 16,-23 5-4-16,-4 5-2 0,-5 4-29 15,-2 0 24-15,4 19-67 16,4 4-7-16,9 4 7 16,3-4-17-16,14 0-1 15,3-4 0-15,0-9-27 16,11-1 26-16,12-9-44 16,0 0-18-16,2-2 39 15,-5-23 0-15,0-6 11 16,-11-3 7-16,-1-3 6 15,-8 9 25-15,0 0-18 16,-8 8 26-16,-15 5 26 16,-6 6-23-16,-1 9 1 15,4 0-18-15,9 0-18 16,14 9-2-16,3 8-76 16,37-2-155-16,8-6-369 0,1-6-523 0</inkml:trace>
  <inkml:trace contextRef="#ctx0" brushRef="#br0" timeOffset="2869">4840 1110 1064 0,'0'0'1560'16,"0"0"-1387"-16,0 0-162 15,0 0 119-15,0 0 66 16,0 0-102-16,0 0-50 16,-8-4-31-16,8 23 16 15,0 8-28-15,0-2 5 16,0-3 14-16,0-4-20 15,5-6-6-15,7-10 6 16,5-2-9-16,-4 0 9 16,-4-12-2-16,-3-8 2 0,-6-2 24 15,0-3-6 1,0 4 19-16,0 4 10 0,-3 2-23 16,-3 6-20-16,3 3-4 15,3 6-94-15,0 0-182 16,0 0-497-16,6 0-712 0</inkml:trace>
  <inkml:trace contextRef="#ctx0" brushRef="#br0" timeOffset="3091">5465 1181 2324 0,'0'0'613'0,"0"0"-501"16,0 0 20-16,0 0 27 15,0 0-57-15,0 0-72 16,0 0-30-16,-141-75-24 16,141 68-180-16,0 5-475 15,0-2-361-15</inkml:trace>
  <inkml:trace contextRef="#ctx0" brushRef="#br0" timeOffset="3520">5648 87 2784 0,'0'0'188'0,"0"0"-188"16,0 0 0-16,0 0 159 16,174-64-101-16,-108 55-35 15,-1 5-23-15,-6-2 3 16,-7 6-3-16,-13 0 1 16,-10 0-1-16,-9 1 29 15,-6 26-1-15,-14 10 80 16,0 9-3-16,0 13 1 15,0 14 2-15,-7 10-21 16,-6 12-45-16,2 13 35 0,5 6-77 16,0 12 6-16,3-1-6 15,3-1 1-15,0-3 16 16,0-11-15-16,0-14-2 16,-8-13 25-16,-7-15-11 15,-15-12-14-15,-7-16 13 16,-8-10-13-16,-10-15-9 15,-1-15-54-15,-15-26-124 16,11-24-485-16,7-12-2142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04.9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256 0 1746 0,'0'0'270'16,"0"0"-112"-16,0 0-19 15,0 0 66-15,0 0-38 16,0 0-54-16,22 156 2 16,-14-56-63-16,-5 15-26 15,-3 11 25-15,0 4-35 16,0 0-15-16,0-3 17 15,0-13-16-15,0-7-2 16,3-25 0-16,6-22-9 16,8-17 2-16,6-28-7 15,13-15-14-15,13-12 12 0,13-40-61 16,8-19 3 0,4-22 9-16,5-9-37 0,-4-5 23 15,1-2 7-15,-5 4 37 16,-4 2 35-16,-13 8 2 15,-11 15 99-15,-17 10 6 16,-13 17-22-16,-13 8 77 16,0 13-75-16,-6 7-14 15,-16 6 11-15,-9 4-54 16,-1 7 4-16,-4 8-7 16,-4 0-16-16,4 8 38 15,4 31-45-15,-1 20 2 16,7 14 13-16,6 18-19 15,11 10-1-15,6 4-7 16,3 8-8-16,0-2 15 0,0-4-47 16,12-13-13-16,5-10 17 15,-4-24-8-15,3-15 31 16,-3-16-2-16,1-16-4 16,-2-13 27-16,5 0-34 15,6-19 32-15,2-25-5 16,6-12 13-16,1-9-7 15,4 6 1-15,1 6 0 16,-2 12 1-16,1 21-1 16,0 16 0-16,-4 4 28 15,2 47 13-15,-5 18 8 16,-2 14 5-16,-1 4 15 0,-3-5-14 16,2-17-55-16,1-14 1 15,2-17 8-15,-3-19-9 16,4-11-15-16,2 0-19 15,-6-32-16-15,1-12 13 16,-6-9-14-16,-6-6 24 16,-8-4 25-16,-3 8 4 15,-3 9 5-15,0 6 22 16,0 19 28-16,0 15 50 16,0 6-59-16,0 6-47 15,0 33 43-15,3 8-32 16,4 5-4-16,-1 3-8 15,4-9 0-15,0-8 7 0,-4-8-7 16,-3-8-28 0,2-14-13-16,-5-8-126 0,0 0-200 15,0-4-606-15</inkml:trace>
  <inkml:trace contextRef="#ctx0" brushRef="#br0" timeOffset="148">1547 595 2340 0,'0'0'361'15,"0"0"-275"-15,0 0-86 16,0 0-103-16,0 0-563 0</inkml:trace>
  <inkml:trace contextRef="#ctx0" brushRef="#br0" timeOffset="298">1873 270 2192 0,'0'0'490'0,"0"0"-377"16,0 0-10-16,0 0-33 16,0 0-49-16,213 18-21 15,-154-18-501-15,-11 0-472 0</inkml:trace>
  <inkml:trace contextRef="#ctx0" brushRef="#br0" timeOffset="533">0 620 2585 0,'0'0'286'0,"0"0"-219"16,0 0-66-16,253 16 40 16,-115-43-41-16,-11-11-515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11.2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0 843 1788 0,'0'0'395'0,"0"0"-285"16,0 0-83-16,0 0 124 16,0 0-17-16,0 0-31 15,91 0 55-15,-22 0-64 16,19 0-41-16,8 0-40 16,2 0-5-16,-1 0-16 15,25 0-86-15,-26 0-275 16,-25 0-619-16</inkml:trace>
  <inkml:trace contextRef="#ctx0" brushRef="#br0" timeOffset="301">2140 89 1470 0,'0'0'1044'15,"0"0"-900"-15,0 0-112 16,0 0 67-16,0 0 81 16,0 178-50-16,-6-83-76 0,0 12-39 15,6-1 16 1,0-7-30-16,0-7 1 0,0-15-2 15,0-15-26-15,0-16-58 16,9-16-224-16,-1-11-296 16,-5-17-171-16</inkml:trace>
  <inkml:trace contextRef="#ctx0" brushRef="#br0" timeOffset="505">1426 71 2099 0,'0'0'379'15,"0"0"-298"-15,0 0-18 0,0 0 102 16,227 0-2 0,-106-9-89-16,13-8-56 0,13-4-18 15,47 6-27-15,-37 6-233 16,-33 9-579-16</inkml:trace>
  <inkml:trace contextRef="#ctx0" brushRef="#br0" timeOffset="885">2865 596 2072 0,'0'0'350'0,"0"0"-236"0,0 0-44 16,-14 179 125-16,14-114-65 15,0-6-88-15,26-10-42 16,10-13-10-16,13-16-87 16,7-20 15-16,6 0-37 15,0-35-82-15,1-12 36 16,-7-9 34-16,-11-2 76 15,-13 2 55-15,-9 9 53 16,-15 12 180-16,-5 13 4 16,-3 14 27-16,0 8-72 0,0 13-125 15,0 29-35 1,-6 21 8-16,6 4-1 0,0 0 9 16,0-11-48-16,0-11-18 15,15-16-15-15,15-29-125 16,-7 0-301-16,0-5-185 0</inkml:trace>
  <inkml:trace contextRef="#ctx0" brushRef="#br0" timeOffset="1087">3185 103 1928 0,'0'0'356'0,"0"0"-186"0,0 0-10 16,0 0-1-16,187 11-14 16,-142 11-90-16,-14 13-35 15,-16 15-20-15,-15 57-90 16,-15-17-243-16,-16 2-580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07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429 0 1446 0,'0'0'271'16,"0"0"-163"-16,0 0 30 15,0 0 84-15,0 0-32 16,0 0-34-16,0 1-81 16,7 29 7-16,-1 21 10 0,-3 20 11 15,0 17 9-15,0 14-81 16,-3 8-30-16,0-4 38 16,0-6-33-16,0-8-7 15,-3-15 1-15,0-19-50 16,0-14-63-16,3-35-155 15,0-9-424-15,0 0-1152 0</inkml:trace>
  <inkml:trace contextRef="#ctx0" brushRef="#br0" timeOffset="204">0 512 1908 0,'0'0'310'16,"0"0"-249"-16,0 0 35 15,0 0 70-15,0 0-69 16,227-12-49-16,-94-18-48 16,-14 4-192-16,-14-1-421 0</inkml:trace>
  <inkml:trace contextRef="#ctx0" brushRef="#br0" timeOffset="638">1153 503 1766 0,'0'0'310'0,"0"0"-224"16,0 0 99-16,0 0 27 15,-213-26-41-15,154 39 5 16,6 31-66-16,1 14-18 16,13 12-27-16,10 7-32 15,15 0 16-15,14-9-49 16,10-16-24-16,43-14-16 0,15-20-59 15,14-18-42-15,6-9-39 16,-3-38-26-16,-9-12 48 16,-14-2 30-1,-22 8 114-15,-14 14 14 0,-13 15 111 16,-13 17 94-16,0 7 7 16,0 11-18-16,-7 28-76 15,-5 13-101-15,4 4 7 16,8 3 22-16,0-6-46 15,11-15-60-15,40-18-218 16,-1-10-436-16,-7-10-1310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08.8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0 698 2259 0,'0'0'492'0,"0"0"-465"16,0 0-24-16,0 0 102 16,0 0 17-16,153 180-107 15,-110-121-13-15,-4-4 10 16,-2-3-12-16,-8-12-1 15,1-11-38-15,-12-14-36 0,2-15 59 16,-3 0-6 0,-4-28 13-16,0-26 1 0,0-13 8 15,4-13-13-15,12-37-98 16,-3 23-221-16,7 16-419 0</inkml:trace>
  <inkml:trace contextRef="#ctx0" brushRef="#br0" timeOffset="675">1074 736 2082 0,'0'0'527'0,"0"0"-409"15,0 0 58-15,-184 0 57 16,132 6-77-16,2 26-80 15,15 10 1-15,8 12-77 16,21 4 0-16,6 0 0 16,6 2 0-16,33-10-72 15,15-12-43-15,8-14-60 16,3-19-60-16,1-5-103 16,-7-14-35-16,-11-24 129 15,-11-6 114-15,-11 5 89 16,-13 10 41-16,-10 12 107 15,-3 10 168-15,0 7-37 16,0 8-17-16,0 26-96 16,0 6-52-16,0 3-12 0,0-3-61 15,26-11-3-15,3-7-46 16,7-18-34-16,-2-4-1 16,-2 0 16-16,-5-28-24 15,-1-11 28-15,-3 1 37 16,-4-4 27-16,1 13-9 15,-3 12 21-15,-5 14 4 16,2 3 79-16,-2 26 20 16,-2 16-59-16,0 8-33 15,0-4-8-15,-1-1 8 16,2-13-23-16,-2-12-11 16,-6-10-4-16,0-10-29 0,2 0 1 15,-5-19 25-15,0-15-11 16,3-14 17-16,6-4-45 15,5-1 13-15,2 3 8 16,7 6 18-16,3 14 17 16,7 15 1-16,2 15 91 15,5 0 32-15,5 27 2 16,-2 20 74-16,4 11-50 16,-9 5-75-16,1-8-43 15,-2-8-31-15,-8-13-97 16,-16-34-242-16,-7 0-269 15,-6-7-1389-15</inkml:trace>
  <inkml:trace contextRef="#ctx0" brushRef="#br0" timeOffset="940">864 359 2074 0,'0'0'273'0,"0"0"-186"15,0 0-47-15,0 0 188 16,122-156-34-16,-74 127-106 16,-5 10-44-16,-4 18-44 0,-7 1-26 15,-1 0-72 1,-3 20-136-16,3 1-227 0,11-14 127 15,-10-7-221-15,-1 0-323 0</inkml:trace>
  <inkml:trace contextRef="#ctx0" brushRef="#br0" timeOffset="1083">1479 82 1139 0,'0'0'574'16,"0"0"-318"-16,0 0 26 16,0 0 22-16,0 0 6 15,0 0-59-15,181 11-129 16,-146 2-22-16,9-4-54 15,5-9-34-15,5 0-12 0,25-33-83 16,-13-5-160-16,-13-6-373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0.9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355 767 1672 0,'0'0'256'16,"0"0"-197"-16,0 0-27 16,0 0 78-16,0 0 51 15,-176-28-57-15,133 50-24 16,4 19 58-16,-1 15-38 15,10 12-55-15,15 8 32 0,12 1-32 16,3-4 3-16,12-8-41 16,31-9-1-16,10-15-9 15,12-17 3-15,9-15-42 16,11-9 17-16,11-21-56 16,6-27-42-16,0-17-37 15,-2-16 22-15,-4-10 36 16,-5-3-32-16,-9-7 8 15,-14 7 72-15,-15 8 54 16,-24 10 10-16,-18 14 66 0,-11 9 5 16,0 9 37-16,-26 6-28 15,-5 8 2-15,3 8 67 16,2 14-37-16,-2 8-13 16,0 0-45-16,2 30-27 15,3 26 32-15,-1 21-69 16,9 13 8-16,1 17 12 15,5 2-19-15,4 0 0 16,5-2-1-16,0-14-18 16,0-10-2-16,0-22-87 15,8-20 7-15,1-17 56 16,2-18-27-16,4-6 14 16,1-19 35-16,7-23 22 15,8-17-6-15,-3-4 6 16,9 3-16-16,2 2 10 0,1 18-17 15,-2 15 23-15,4 21-18 16,-2 4 18-16,2 10 24 16,-2 29 8-16,-7 8 122 15,-7 1-127-15,-6 1-15 16,-3-4-24-16,-8-7-61 16,4-11-48-16,10-21-85 15,-3-6-379-15,3 0 73 0</inkml:trace>
  <inkml:trace contextRef="#ctx0" brushRef="#br0" timeOffset="764">1904 861 1881 0,'0'0'518'16,"0"0"-452"-16,0 0 71 15,0 0 91-15,0 0-38 16,-197 96-27-16,154-39-109 16,11 5-13-16,10-1 21 15,11-2-42-15,11-14-20 16,11-13-45-16,31-17-36 16,10-15 1-16,13-2-114 15,0-37-47-15,-2-6-18 0,-10 2 42 16,-14 10 104-1,-16 11 83-15,-14 22 30 16,-9 0 109-16,0 7 64 0,0 19-71 16,0-2 25-16,0-3-68 15,0-12-59-15,11-6-36 16,15-3-20-16,7-12-20 16,2-21-109-16,7-5-47 15,-2-3 78-15,-4 6 145 16,-4 5 9-16,-7 10 46 15,-10 11-11-15,-8 9 125 16,-4 0 42-16,0 23 6 16,-3 30-26-16,3 15-33 15,1 25-8-15,3 8-53 16,2 18-19-16,0 11 27 0,5-5-62 16,0-1-26-16,-5-8 6 15,4-19-13-15,-3-23-1 16,-3-22 0-16,-4-22 0 15,0-22-8-15,-3-8 8 16,0-10 0-16,0-36-1 16,0-12 2-16,-10-22-2 15,-3-11-6-15,3-15 7 16,1-12-11-16,3-12 9 16,6-2-5-16,0 2 7 15,12 15-9-15,24 21 7 16,13 27-13-16,4 21 15 15,-1 27-6-15,4 12 7 0,-5 7-1 16,-3 16 32-16,-20 25 14 16,-11 11 9-16,-17 10-22 15,0 0-12-15,-27-1 5 16,-16-9-26-16,-5-12-11 16,-9-15-44-16,0-16-87 15,-3-9-162-15,-22-36-255 16,17-17-183-16,6-4-881 15</inkml:trace>
  <inkml:trace contextRef="#ctx0" brushRef="#br0" timeOffset="966">1763 628 1947 0,'0'0'379'0,"0"0"-250"16,0 0 114-16,0 0-3 15,173-92-80-15,-123 69-62 16,-1 6-59-16,-7 8-39 16,-10 9-48-16,-1 0-124 15,-6 23-181-15,-5 7-317 16,-3-10-99-16</inkml:trace>
  <inkml:trace contextRef="#ctx0" brushRef="#br0" timeOffset="1049">2451 460 1307 0,'0'0'773'15,"0"0"-500"-15,134-153-96 16,-46 34-122-16,-15 23-55 0,-11 4-531 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4.1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2628 0,'0'0'557'0,"0"0"-557"15,0 0-153-15,0 0-88 16,0 0-790-16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5.5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3012 0,'0'0'291'0,"0"0"-291"16,0 0-1127-16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4.7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1572 0,'0'0'356'16,"0"0"-176"-16,0 0 74 15,0 0 44-15,0 0-76 16,0 0-37-16,30 172-65 16,-24-74-36-16,0 11 12 15,-1 0-63-15,-5-9-12 16,0-6-21-16,0-13-74 16,0-15-17-16,3-9-223 0,3-25-326 15,0-17-404-15</inkml:trace>
  <inkml:trace contextRef="#ctx0" brushRef="#br0" timeOffset="222">439 48 1051 0,'0'0'1068'0,"0"0"-910"16,0 0 63-16,0 0 40 15,53 187-34-15,-47-108-54 16,-3 7-101-16,-3 2-45 0,0-4 21 16,0 0-48-1,-9-5-25-15,-5-11-95 0,-3-9-142 16,5-20-123-16,2-16-495 16</inkml:trace>
  <inkml:trace contextRef="#ctx0" brushRef="#br0" timeOffset="426">27 641 2034 0,'0'0'344'0,"0"0"-145"15,0 0-108-15,0 0 46 0,0 0 4 16,0 0-90-16,216 23-36 15,-137-29-15-15,26-2-229 16,-23 5-412-16,-14 3-1361 0</inkml:trace>
  <inkml:trace contextRef="#ctx0" brushRef="#br0" timeOffset="708">849 1021 2254 0,'0'0'362'16,"0"0"-247"-16,0 0 49 0,0 0-19 15,0 0-63 1,0 0-82-16,45 163-20 0,-8-155 20 16,2-8-34-16,-4 0 10 15,-4-13 3-15,-12-12 21 16,-10-6 67-16,-9-3-10 15,-6 1 23-15,-30 1 29 16,-13 8-37-16,-7 7-17 16,4 6-44-16,10 5-11 15,18-9-59-15,15 3-290 16,9-3-681-16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3.0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0 803 1629 0,'0'0'189'0,"0"0"-139"0,0 0 7 16,0 0 62-1,0 0-2-15,0 0-35 0,170 23-42 16,-158 10 4-16,-5 2-14 16,-7 3-2-16,0-7 11 15,0-10-38-15,0-4-1 16,0-17 0-16,0 0 0 15,0-12-1-15,0-29-4 16,3-9-1-16,14-12-3 16,9-1 5-16,3 10 4 15,4 12 12-15,7 18 10 16,-5 17 42-16,1 6-34 16,-3 15 10-16,-1 26 28 15,-1 9-54-15,-5 6 7 0,-4 0 22 16,1-3-43-16,-3-7 23 15,0-6-23-15,-4-10-73 16,1-18 53-16,-2-7-82 16,5-5 42-16,0-13 17 15,10-25-40-15,-1-15 13 16,10-7-18-16,7-16 30 16,7-9 57-16,8-10-15 15,12-7 14-15,-5-5-11 16,0 8 13-16,-14 3 18 15,-15 21 24-15,-19 16 8 16,-20 21 58-16,0 20 30 16,-8 15 21-16,-24 3-50 15,-4 18-21-15,-1 23 47 16,-1 11-50-16,5 11-45 0,4 4 17 16,6 4-49-16,10 2 1 15,2 1-9-15,11-1 0 16,0 1-8-16,0-2-2 15,0-8-46-15,5-5 10 16,4-7-68-16,4-18 22 16,0-8-11-16,0-17-27 15,1-9 72-15,1 0 24 16,2-17 32-16,6-23-8 16,2-6 10-16,9-4 0 15,5 0-9-15,4 12 9 16,2 15 29-16,4 14 1 0,-6 9 25 15,-1 11 152 1,-9 24-80-16,-7 10-41 0,-6 3-37 16,-6-5-43-16,-5-2 9 15,-2-8-15-15,3-10-81 16,9-16-107-16,-2-7-180 16,0 0-343-16</inkml:trace>
  <inkml:trace contextRef="#ctx0" brushRef="#br0" timeOffset="735">2071 653 2045 0,'0'0'367'15,"0"0"-145"-15,0 0-21 16,0 0 47-16,0 0-65 15,-182 38-89-15,135 3-23 16,7 12-37-16,14 6-25 16,14 4 14-16,12-3-23 15,0-3-30-15,26-13 13 16,17-13-68-16,8-20-24 16,5-11-34-16,1 0-50 15,-6-33 31-15,-8-7-35 16,-10-8 65-16,-10 1 104 0,-14-1 20 15,-6 7 8-15,-3 14 59 16,0 13 72-16,0 14 48 16,0 0-39-16,0 21-41 15,0 17-44-15,0 6-49 16,0 4 1-16,0-10-7 16,11-9-66-16,12-14-21 15,2-11 5-15,6-4 30 16,-2-4 33-16,-1-28-20 15,0-8 28-15,-5-3 5 16,-4 4 6-16,-7 7 8 16,-1 9-8-16,-2 16 0 15,-1 7 23-15,-5 4-8 16,3 28 18-16,0 5-33 16,2 3 0-16,1-6-6 0,1-9 6 15,-4-8-4-15,0-11 4 16,-3-6 0-16,-3 0 0 15,5 0-2-15,1-15 2 16,-3-10 2-16,8-3-2 16,1-4 0-16,2-1 0 15,8 1 0-15,4 9 0 16,11 5-1-16,-1 9 1 16,7 9 50-16,-8 0-15 15,-2 33 48-15,-7 15 16 16,0 6-21-16,4 3-15 15,-4-4-32-15,3-14 29 16,1-13-22-16,-7-18-38 16,-7-8-14-16,-3 0-35 0,-10-13-131 15,-3-33-140-15,0 6-262 16,-16 1-580-16</inkml:trace>
  <inkml:trace contextRef="#ctx0" brushRef="#br0" timeOffset="970">1754 169 2111 0,'0'0'352'0,"0"0"-272"0,0 0 57 16,0 0 87-16,0 0-116 15,212-144-17-15,-156 131-90 16,-10 13-1-16,-7 0-58 16,-13 40-198-16,-12 10-349 15,-8 3-967-15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6.7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131 253 1844 0,'0'0'510'15,"0"0"-365"-15,0 0-11 16,0 0 76-16,-8 194-72 15,5-94-61-15,0 10-9 16,-6 1-59-16,-1-1 6 16,-3-14-15-16,0-10 0 15,-4-15 20-15,8-21-20 16,-2-14 0-16,8-19-13 0,0-8 13 16,3-9-41-16,0 0-8 15,0-33 11-15,0-21 37 16,0-19-25-16,0-18 26 15,0-13 0-15,0-1 1 16,0-2-1-16,0 23 6 16,0 21 16-16,0 28 57 15,0 21-35-15,17 14-37 16,18 14 64-16,18 31-26 16,9 19-12-16,7 12-33 15,4 7 7-15,-2 5 9 16,-6 2-16-16,1-5-34 15,-4-3 33-15,-6-11-72 0,-7-12 38 16,-10-14 25 0,-13-32-29-16,-12-13 28 0,-8-9 11 15,-3-43 0-15,-3-26 53 16,0-21-27-16,0-15 5 16,-12-12-3-16,-8 1-27 15,0 4 28-15,0 17-29 16,10 13-72-16,10 20-35 15,0 30-404-15,0 21-521 0</inkml:trace>
  <inkml:trace contextRef="#ctx0" brushRef="#br0" timeOffset="637">1015 1080 1859 0,'0'0'290'16,"0"0"-277"-16,0 0-1 15,0 0 12-15,0 0-12 16,173-108-11-16,-136 69 1 16,-15 1 6-16,-10 3 6 15,-12 2-14-15,0 10 0 16,-12 8 93-16,-24 3 5 15,-10 12 27-15,-2 0 2 16,-2 27-14-16,1 19 51 0,6 13-70 16,15 10-67-16,8 1 24 15,15 1-50-15,5-6 9 16,11-6-10-16,28-20-36 16,13-20 23-16,7-13-80 15,7-6-50-15,-4-32 22 16,-3-16-125-16,-10-7 34 15,-10 2 67-15,-13 6 110 16,-9 8 35-16,-7 20 72 16,-7 19 58-16,-3 0 96 15,0 19-54-15,0 28-51 16,0 12-13-16,0 4-44 16,12-8 0-16,16-5-64 0,14-23-49 15,13-13 34 1,15-14 15-16,4-6 0 15,5-35-37-15,-10-6-14 0,-10-9 43 16,-14 6-24-16,-11 6 32 16,-11 6 3-16,-11 17 38 15,-8 9 72-15,-4 12 14 16,0 4-28-16,0 31 7 16,0 6-64-16,0 11-29 15,0 4 22-15,3-8-35 16,3-10-24-16,8-9-57 15,-2-10-85-15,2-19-142 16,-5-2-508-16,-4-23-722 0</inkml:trace>
  <inkml:trace contextRef="#ctx0" brushRef="#br0" timeOffset="891">1083 509 1847 0,'0'0'398'0,"0"0"-300"16,0 0 4-16,0 0 73 16,187-107 37-16,-141 90-64 15,-4 6-79-15,-2 7-69 16,-7 4-3-16,-4 0-112 0,0 4-82 15,4 11-325-15,-7-6-48 16,-3-5-887-16</inkml:trace>
  <inkml:trace contextRef="#ctx0" brushRef="#br0" timeOffset="976">1751 264 608 0,'0'0'1153'16,"0"0"-844"-16,0 0-172 15,0 0-137-15,165-204-81 16,-114 144-1351-16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8.4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0 570 1377 0,'0'0'237'0,"0"0"-151"16,0 0-31-16,0 0 46 15,29-165 80-15,5 138-17 16,8 10-43-16,10 14 8 16,7 3-28-16,0 16-38 15,1 12 17-15,-15 21-59 16,-8 3 7-16,-18 6-16 0,-10 10-6 15,-9-3 48-15,0-4-54 16,-19-4 1-16,-7-9-4 16,0-11 3-16,3-16-10 15,7-12-5-15,5-9-75 16,11-9-115-16,4-62-264 16,25 4-40-16,8 2-803 0</inkml:trace>
  <inkml:trace contextRef="#ctx0" brushRef="#br0" timeOffset="213">672 414 1594 0,'0'0'602'0,"0"0"-399"15,0 0 7-15,0 0 7 0,0 0-37 16,0 0-122 0,0 0-7-16,-66 188 55 0,56-147-50 15,10 4-10-15,0-12-24 16,10-1-16-16,19-5-12 15,11-17-20-15,5-1-97 16,5-9-51-16,8-19-166 16,-8-20-366-16,-18 0-1161 0</inkml:trace>
  <inkml:trace contextRef="#ctx0" brushRef="#br0" timeOffset="505">105 57 1245 0,'0'0'934'15,"0"0"-712"-15,0 0-133 16,0 0 93-16,0 0 31 15,0 0-105-15,0 0 50 16,125-12-38-16,-46 6-17 16,9-5-43-16,11 2-13 15,-2 0 25-15,-2 6-71 16,-3 3-1-16,-14 0-23 16,1 0-191-16,-24 3-465 0,-18 6-830 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19.9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794 578 1041 0,'0'0'576'0,"0"0"-449"16,0 0-34-16,0 0 23 16,0 0 119-16,0 0-84 15,-23-116-67-15,-7 102-12 16,-10-1-1-16,-5 2 0 16,-7 7 4-16,-7 6-47 0,-6 0-11 15,-1 0-11 1,-7 25-5-16,5 10 20 15,0 12-21-15,5 11 24 0,10 7 26 16,14 13-7-16,13-4 20 16,14 2-26-16,7-2-31 15,5-3 34-15,8-6-38 16,24-6 13-16,7-5 43 16,4-1-31-16,7-7 17 15,2-15-25-15,-4-3-19 16,5-14 32-16,-1-4-32 15,7-8 0-15,3-2 19 16,4 0-19-16,2-2-2 16,-1-14-20-16,-5-1-44 15,3-15-60-15,-16 2-366 0,-16 0-398 16</inkml:trace>
  <inkml:trace contextRef="#ctx0" brushRef="#br0" timeOffset="328">129 1011 1724 0,'0'0'270'0,"0"0"-168"16,0 0-37-16,0 0 172 16,0 0-32-16,0 0-113 15,180 0-17-15,-114 0-64 16,5-12 0-16,2-3-22 15,18-3-32-15,-15 4-272 16,-18-1-636-16</inkml:trace>
  <inkml:trace contextRef="#ctx0" brushRef="#br0" timeOffset="680">565 0 1883 0,'0'0'336'0,"0"0"-160"15,0 0-51-15,0 0 40 0,-23 204 37 16,12-34-29-16,2 60-109 16,-2 27-14-16,5-5 49 15,6-31-47-15,0-58-9 16,0-45-20-16,0-41-22 16,0-16-1-16,0-3-29 15,14-10-63-15,18-31-167 16,-5-17-518-16,2-4-1322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14.6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2838 0,'0'0'452'0,"0"0"-452"15,0 0-21-15,0 0-48 16,0 0-927-16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22.6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829 0 1751 0,'0'0'598'16,"0"0"-462"-16,0 0 19 16,0 0 3-16,0 0-55 15,0 0 12-15,0 0-101 16,127 57-13-16,-75-51 8 16,1-6-9-16,-4 0-7 15,-1 0-10-15,-11 0 17 16,-7-12-9-16,-10-1 9 15,-8 7 0-15,-9 3 42 16,0 3-3-16,-3 0 54 16,0 0-8-16,0 13-26 15,0 22 6-15,-6 12-36 0,0 18-13 16,3 12 10-16,0 11-17 16,3 9 7-16,0 3-16 15,0 10 1-15,9-7 19 16,8-1-20-16,0 2-2 15,-5-13 2-15,-2-14 9 16,-7-10 3-16,-3-12-6 16,0-15 20-16,-16-9 29 15,-18-12-46-15,-4-7 14 16,-12-9 19-16,-5-3-5 16,-1 0 8-16,0-22-25 15,4-3-20-15,7 4 6 16,11 1-6-16,12 9-63 0,13-11-89 15,9 4-299 1,0 5-636-16</inkml:trace>
  <inkml:trace contextRef="#ctx0" brushRef="#br0" timeOffset="1714">0 893 1957 0,'0'0'488'16,"0"0"-420"-16,0 0-65 0,0 0-3 16,0 0-49-1,0 0-291-15,0 0-500 0</inkml:trace>
  <inkml:trace contextRef="#ctx0" brushRef="#br0" timeOffset="1877">337 938 1774 0,'0'0'504'16,"0"0"-504"-16,0 0-46 15,0 0-104-15,0 0-335 16,0 0-1061-16</inkml:trace>
  <inkml:trace contextRef="#ctx0" brushRef="#br0" timeOffset="1991">659 899 1609 0,'0'0'483'15,"0"0"-360"-15,0 0-24 16,0 0-73-16,0 0-26 15,0 0-547-15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21.2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133 85 1773 0,'0'0'362'0,"0"0"-272"16,0 0 55-16,0 0 130 16,0 0-60-16,0 0-126 15,-9 200-38-15,-18-47 21 16,-2 42-32-16,3-9 2 15,6-39 50-15,10-41-91 16,4-26 20-16,3-4-13 16,0 1-7-16,3-7 19 15,0-25-13-15,0-19-7 16,0-17 46-16,0-9-45 16,12 0 16-16,5 0 28 0,8 0 0 15,6-9 16-15,8-9-29 16,4 4 1-16,5-1 25 15,12 3-46-15,-1 6 9 16,6-3-1-16,-3 3-19 16,-2 4 22-16,-9 2-23 15,-8 0-20-15,-10 0-25 16,-7-2-94-16,-9-5-47 16,-14-19-311-16,-3-2-354 15,0-1-1035-15</inkml:trace>
  <inkml:trace contextRef="#ctx0" brushRef="#br0" timeOffset="327">209 0 1650 0,'0'0'708'15,"0"0"-493"-15,0 0-108 16,0 0 90-16,0 0 2 16,0 0-73-16,0 0-27 0,-92 3-95 15,108 5 8-15,30 4 21 16,10-9-24-16,12 3 12 15,5-6-21-15,2 0 7 16,1 0-16-16,-2 0-25 16,-15-9-433-16,-16 1-853 0</inkml:trace>
  <inkml:trace contextRef="#ctx0" brushRef="#br0" timeOffset="1841">2363 1119 2029 0,'0'0'310'0,"0"0"-227"16,0 0 13-16,0 0 67 15,0 0 31-15,0 0-124 0,111 153-46 16,-111-108-23-16,-9 2-1 16,-20-3-125-16,-24-4-105 15,10-7-443-15,0-14-1171 0</inkml:trace>
  <inkml:trace contextRef="#ctx0" brushRef="#br0" timeOffset="2331">1329 1119 1795 0,'0'0'523'16,"0"0"-464"-16,0 0 20 15,0 0 98-15,0 0-158 16,0 0-19-16,0 0-108 16,36 0-114-16,-10 0-135 15,-3 0-622-15</inkml:trace>
  <inkml:trace contextRef="#ctx0" brushRef="#br0" timeOffset="2500">1652 1163 1640 0,'0'0'323'15,"0"0"-225"-15,0 0-9 16,0 0 32-16,0 0-121 16,0 0-87-16,0 0-211 15,53-35-347-15</inkml:trace>
  <inkml:trace contextRef="#ctx0" brushRef="#br0" timeOffset="2614">1652 1163 1491 0,'172'56'311'15,"-172"-50"-221"-15,3 1 12 0,3-3 71 16,13-4-173-16,4 0-191 16,-3-13-783-16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30.3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0 154 1989 0,'0'0'327'15,"0"0"-245"-15,0 0 84 16,0 0 152-16,0 0-163 16,0 0-91-16,0 185-7 15,3-85-34-15,8 10 25 16,3-4-47-16,1-13 0 16,2-5 8-16,-4-7-9 15,2-15-29-15,-4-11-22 16,-8-17-1-16,3-18 26 0,-6-11-29 15,0-9 28-15,0 0 27 16,0-29 6-16,5-11-6 16,1-13-1-16,11 1 1 15,2 5 2-15,7 8-2 16,3 13-29-16,1 18 17 16,2 8 0-16,2 0 11 15,-3 21-5-15,0 7 6 16,-8 13 31-16,-4 4-30 15,-9-1-1-15,-10 2 45 16,0-6-6-16,-7-3 6 16,-29-9-30-16,-7-8-6 15,-2-3 22-15,-8-13-31 0,7-4 0 16,4 0-17 0,2-8-12-16,11-17-59 0,13-4-96 15,16-21-151-15,0 9-295 16,7-5-1167-16</inkml:trace>
  <inkml:trace contextRef="#ctx0" brushRef="#br0" timeOffset="414">957 860 1800 0,'0'0'262'0,"0"0"-156"16,0 0-28-16,0 0 196 15,0 0-44-15,0 0-51 16,0 0-74-16,-99-120-11 16,71 120-37-16,-3 19 7 15,5 23-2-15,7 15-44 16,5 8-1-16,14 0-8 15,0-5-7-15,8-8-4 16,23-11-42-16,6-17-46 16,2-15 25-16,4-9-19 15,-7 0 14-15,-1-9-3 16,-4-15 21-16,-9 5 52 0,-9 10-10 16,-6 9 10-1,-7 0 39-15,3 0 6 0,-3 16 6 16,0 8-39-16,6 1-12 15,5 3-96-15,18-23-149 16,1-2-317-16,-1-3-342 0</inkml:trace>
  <inkml:trace contextRef="#ctx0" brushRef="#br0" timeOffset="660">1510 819 1868 0,'0'0'317'0,"0"0"-21"0,0 0 51 15,0 0-75-15,0 0-73 16,-167 139-114-16,158-95-40 16,9 1 20-16,0-4-47 15,12-7-15-15,21-3-3 16,7-6-59-16,2-16-25 15,13-9-190-15,-8-2-323 16,-12-18-388-16</inkml:trace>
  <inkml:trace contextRef="#ctx0" brushRef="#br0" timeOffset="849">1206 357 2647 0,'0'0'376'15,"0"0"-336"-15,0 0-40 16,233-192-52-16,-136 107-287 16,-8 5-1906-16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29.2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322 0 1575 0,'0'0'311'15,"0"0"-211"-15,0 0-46 16,0 0 77-16,0 0-9 0,-4 157-21 16,4-51-53-1,0 14 12-15,4 10 7 0,5-7-28 16,5-4-12-16,1-13-24 16,5-21-3-16,-3-18-36 15,-1-10-136-15,-6-31-162 16,-6-10-397-16</inkml:trace>
  <inkml:trace contextRef="#ctx0" brushRef="#br0" timeOffset="201">0 527 1655 0,'0'0'240'0,"0"0"-165"16,0 0 42-16,0 0-1 16,230-8-51-16,-142 2-23 15,7-3-42-15,36 2-2 16,-23 7-185-16,-15-1-206 0</inkml:trace>
  <inkml:trace contextRef="#ctx0" brushRef="#br0" timeOffset="546">974 496 1687 0,'0'0'318'16,"0"0"-168"-16,0 0 21 0,-184 108 83 16,134-49-84-16,7 3-46 15,15 3-20-15,11-3-50 16,17-4-30-16,0-14-24 15,23-12-39-15,24-13-30 16,11-19-55-16,7 0-44 16,5-32 6-16,-8-22-43 15,-7 2 32-15,-13 1 103 16,-15 9 70-16,-14 19 57 16,-10 21 93-16,-3 2 34 15,0 8 48-15,0 28-114 0,0-1-11 16,0 4-39-1,0-6-35-15,10-14-33 0,13-1-26 16,6-9-87-16,13-9-69 16,-5-6-290-16,-8-15-577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27.9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442 65 1839 0,'0'0'308'15,"0"0"-209"-15,0 0 44 16,0 182 15-16,0-102-57 16,0 4-59-16,0 5-25 15,0 2 22-15,0 2-39 16,0-5 8-16,0-3 7 15,0-11-14-15,0-13 9 0,6-11-10 16,0-23 6-16,11-13-16 16,6-14 6-16,13 0-10 15,13-41 13-15,13-17-45 16,14-20-41-16,6-8-35 16,12-19 17-16,5 0 93 15,-2-8-3-15,-4 4 15 16,-19 15 0-16,-15 12 7 15,-22 20-7-15,-17 15 1 16,-17 16 7-16,-3 11 69 0,-3 6-17 16,-28 8 29-1,2 6-7-15,-7 0-27 0,4 0 3 16,-1 27-17-16,4 5 2 16,3 3 3-16,2 18-44 15,8 9 4-15,6 12-6 16,4 9 0-16,3 1 5 15,3 11-5-15,0-4-1 16,0 4 1-16,0-4-57 16,0-6 9-16,0-8 5 15,0-16 1-15,0-10 15 16,0-18 8-16,0-20-8 16,0-9 14-16,6-4-29 15,4-13 27-15,6-33 15 16,3-10 0-16,4-9 0 0,7-2 0 15,2 2-2 1,5 3-4-16,-4 17-1 0,-1 16 7 16,-2 20 0-16,-4 9 1 15,0 12 75-15,0 35-12 16,-6 5 19-16,-1 13 2 16,-2 0-55-16,0-2-7 15,-2-11 19-15,2-13-41 16,-1-9 13-16,1-11-14 15,-5-14-65-15,5-5-24 16,0 0-5-16,-1-34 13 16,-3-6-20-16,-3-14-9 15,-7 2 81-15,-3-1 16 16,0 9 13-16,0 17 71 16,0 6 1-16,0 21 7 0,3 0-24 15,3 9-19-15,2 23 59 16,1 7-53-16,2 2-32 15,-2-3 20-15,-2-6-30 16,3-5-2-16,-1-7-101 16,-2-15-135-16,-4-5-258 15,0 0-446-15</inkml:trace>
  <inkml:trace contextRef="#ctx0" brushRef="#br0" timeOffset="135">1672 491 1976 0,'0'0'356'0,"0"0"-251"0,0 0-105 15,0 0-175-15,0 0-752 0</inkml:trace>
  <inkml:trace contextRef="#ctx0" brushRef="#br0" timeOffset="284">1876 0 139 0,'0'0'1929'15,"0"0"-1608"-15,0 0-112 16,0 0-151-16,202 52-58 0,-123-52-266 16,-3-14-1927-16</inkml:trace>
  <inkml:trace contextRef="#ctx0" brushRef="#br0" timeOffset="597">0 538 2008 0,'0'0'491'15,"0"0"-307"-15,0 0-114 16,0 0 36-16,199 18-37 15,-15-31-69-15,-20-30-306 16,-8-10-2136-16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33.9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2798 0,'0'0'458'0,"0"0"-458"16,0 0-1158-16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33.0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 26 1595 0,'0'0'824'0,"0"0"-601"15,0 0-123-15,0 0 83 16,0 0 3-16,-24 189-89 16,24-103-17-16,0 0-53 15,0 4-11-15,-3 2 11 16,3-4-21-16,0-6-6 15,0-9-6-15,0-18-73 16,0-23-37-16,16-32-168 0,1 0-319 16,0-26-147-16</inkml:trace>
  <inkml:trace contextRef="#ctx0" brushRef="#br0" timeOffset="219">340 0 1215 0,'0'0'843'0,"0"0"-667"0,0 0 64 15,0 0 26 1,27 178-27-16,-24-107-64 0,-3 6-92 16,0 4-38-16,0-8-23 15,3-2-22-15,8-12-32 16,1 5-148-16,2-9-304 15,-8-24-331-15</inkml:trace>
  <inkml:trace contextRef="#ctx0" brushRef="#br0" timeOffset="424">20 577 2068 0,'0'0'310'0,"0"0"-222"16,0 0 77-16,0 0 30 15,0 0-98-15,0 0-97 16,232 26-62-16,-162-35-308 16,-13-8-657-16</inkml:trace>
  <inkml:trace contextRef="#ctx0" brushRef="#br0" timeOffset="770">616 701 1979 0,'0'0'576'0,"0"0"-459"16,0 0-40-16,0 0 87 15,0 0-36-15,-50 153-79 16,50-114-43-16,0-7 9 16,20 1-15-16,10-7-8 15,8-7-19-15,12-17-76 16,-1-2 51-16,7-6 10 16,-7-23 29-16,-7-9 11 15,-11-10 4-15,-19 4 20 16,-12-1 56-16,0 4-41 15,-37 0 15-15,-11 9 10 16,-8-1-40-16,1 9 8 0,5 16-30 16,15 2-96-16,15 6-134 15,17 0-524 1,3 0-1226-16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8:56:32.1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44 1505 0,'0'0'221'0,"0"0"-127"16,0 168-6-16,0-66 58 15,0 17-70-15,3-1-45 16,8 0 0-16,-2-5-31 16,-2-30 1-16,-1-11 0 15,0-31-1-15,2-20 0 16,-5-16 77-16,0-5-20 16,-3 0 13-16,3-34-37 15,-3-6-21-15,3-12 7 16,5-4-19-16,-2 0 8 15,3 7-7-15,11 1-1 16,2 9 18-16,9 19-17 16,4 14-1-16,4 6 16 15,7 0 24-15,-2 32 18 16,-6 9-30-16,-2 16-8 0,-10-5 5 16,-12 2-14-16,-8-1 18 15,-6-9-5-15,0-9 28 16,-23-8-1-16,-9-9-21 15,-7-12 0-15,-1-6 22 16,1 0-19-16,2-19-19 16,5-19-14-16,10 2-59 15,11-7-11-15,11-19-116 16,14 12-173-16,17 9-355 0</inkml:trace>
  <inkml:trace contextRef="#ctx0" brushRef="#br0" timeOffset="294">688 734 1896 0,'0'0'469'16,"0"0"-350"-16,0 0 11 16,0 0 87-16,-34 173-42 15,31-128-117-15,3-6-17 16,0-7-41-16,23-12-25 15,17-5-53-15,5-9-58 16,5-6 38-16,-4 0-17 16,-4-21 24-16,-13-18 75 15,-9-1-4-15,-20-4 20 16,0-4 33-16,-12-2 18 0,-28 14 26 16,-5 4-35-1,-11 12-42-15,-16-4-70 0,16 9-410 16,10-5-872-16</inkml:trace>
  <inkml:trace contextRef="#ctx0" brushRef="#br0" timeOffset="521">733 0 1735 0,'0'0'373'0,"0"0"-144"16,0 0-20-16,0 0 1 16,0 0-41-16,184 0-105 15,-175 27-10-15,-9 13-51 16,0 11-3-16,-26 14-138 16,-2-11-242-16,0-23-511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6:19.36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175 0 78 0,'0'0'1234'0,"0"0"-1012"15,0 0-133 1,0 0 46-16,0 0-37 0,0 0-29 15,0 0-51-15,0 0 1 16,0 0-9-16,0 0 3 16,0 0 35-16,0 0-5 15,0 0 23-15,0 0 17 16,0 0 1-16,0 0 32 16,0 0-17-16,0 0-11 15,0 0 21-15,-3 0-20 16,-3 0-15-16,-3 0-9 15,2 0-48-15,-3 5 13 16,-3 11-30-16,1 1 0 0,-2 6 19 16,0 6-19-1,5 4 0-15,3-1 0 0,2-6 9 16,4 1-5-16,0-4-4 16,0-6-3-16,19-5-12 15,4-5-3-15,4-7-19 16,2 0-5-16,0-2-13 15,2-20 54-15,-9-1-35 16,-2-6 27-16,-8 4 9 16,-7-6 0-16,-5 1 11 15,0 1 32-15,0 6 0 16,-17 0 40-16,-6 7-12 16,-3 7-21-16,-1 4-1 0,1 5-22 15,0 0-9 1,4 0-1-16,-1 11-11 0,3 18 7 15,3 10-13-15,7 5 0 16,4 3 5-16,6-3-5 16,0 1 0-16,0-10-2 15,6-4-20-15,14-6 13 16,-1-10-29-16,9-7-14 16,1-8 31-16,2 0-58 15,0-11 31-15,-2-21 19 16,-2-7 14-16,-15-4 15 15,-6-5 0-15,-6 3 15 16,0 2 52-16,-12 4 0 16,-14 13 14-16,-7 6 5 0,4 10-29 15,-4 10-5-15,4 0-30 16,-2 10-20-16,2 22 22 16,7 12-23-16,5 6 0 15,8 3-1-15,4-3 0 16,5-6-2-16,0-6 1 15,8-5-32-15,15-14 4 16,6-6-24-16,7-13-9 16,0 0-2-16,2-14 20 15,-1-22 16-15,-11-4 2 16,-7-6 20-16,-11 5 6 16,-8 2 41-16,0 7 31 15,-17 12 21-15,-12 5-7 0,-10 11-21 16,-1 4-49-1,-2 0-7-15,2 28 2 0,10 2-11 16,12 4 0-16,10 1-1 16,8 1-17-16,0-7 16 15,3-7-43-15,25-10-20 16,4-12-6-16,4 0-17 16,0-10 37-16,-4-22 24 15,-1-8 27-15,-16 0 0 16,-8 5 19-16,-7 5 34 15,0 7 34-15,-10 7-8 16,-13 8-24-16,3 8-46 16,4 0-9-16,10 8-94 15,6 17-387-15,0-5-1167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16:20.73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82 10 179 0,'0'0'1283'16,"0"0"-1000"-16,0 0-124 0,0 0 92 15,0 0-16-15,0 0-124 16,0 0-27-16,-68 76 4 16,59-47-17-16,4 1 1 15,5 0-54-15,0-7-17 16,0-2 17-16,24-2-18 16,8-11-5-16,11-8 4 15,2 0-37-15,5-4 22 16,-7-19-24-16,-4-8 28 15,-13-3 12-15,-9 1 1 0,-14 1 42 16,-3 5 50 0,0 4 1-16,-20 5 52 0,-13 4-57 15,1 8-26-15,-4 6 2 16,2 0-41-16,5 0-4 16,7 6 8-16,5 15-26 15,8-1 1-15,6 6-3 16,3 2 0-16,0 1-8 15,9-2-4-15,20-5-40 16,7-1 1-16,7-9-46 16,2-9 40-16,1-3 3 15,-7 0-4-15,-5-15 37 16,-15-9 21-16,-13 1 9 0,-6-6 64 16,0 3 11-16,-25 1 46 15,-12 8-46-15,-8 1-42 16,-4 8 6-16,6 8-15 15,4 0-14-15,9 6 2 16,10 21-19-16,14 6 4 16,6 1-6-16,0 6-33 15,6-6 21-15,24-3-24 16,10-12-2-16,5-7-11 16,1-12-5-16,-4 0 21 15,-5 0 2-15,-11-20 20 16,-10-4 11-16,-13-6 27 15,-3 2 21-15,0-3 16 0,-22 1-17 16,-7 4-11 0,-2 3-36-16,-11-1-59 0,10 7-177 15,2 2-743-15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8:13.46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571 888 1855 0,'0'0'375'0,"0"0"-196"16,0 0-124-16,0 0 120 15,0 0 60-15,0 0-81 16,-13 10-72-16,13-10-65 15,0 0-16-15,0 0 20 16,10 0-21-16,9-10-12 16,12-14 11-16,11-17-15 15,10-13 8-15,4-10-31 16,-7-1-1-16,-13 6 40 16,-10 16-6-16,-9 12 6 15,-14 17 58-15,0 7 5 16,-3 7 11-16,0 0-7 0,0 7-41 15,0 22 17-15,0 27-43 16,-9 21 1-16,-2 24 6 16,5 4 0-16,0-3-14 15,3-7 7-15,3-18 0 16,0-15-6-16,0-21 4 16,0-12-80-16,0-23-81 15,0-6-191-15,0 0-328 0</inkml:trace>
  <inkml:trace contextRef="#ctx0" brushRef="#br0" timeOffset="676">1072 39 1495 0,'0'0'380'0,"0"0"-210"16,0 0-24-16,0 0-23 15,0 0 65-15,-182-33-48 16,139 27-84-16,-4 6-29 16,-2 0 67-16,-10 0 8 15,-3 21-17-15,-13 18-47 0,-4 5-10 16,0 9 26-16,-3 2-33 15,11 5 1-15,9-4 17 16,9 3-38-16,10 0 24 16,11 8-17-16,9 7-7 15,7 8 24-15,10 9-19 16,6 7 5-16,0-1 28 16,6 0-28-16,20-2 4 15,10-4-6-15,4-5-7 16,5-7 23-16,8-5-25 15,5-7 8-15,7-4 4 0,5-9-5 16,5-2-6 0,4-11-1-16,-1-8 1 0,8-13 5 15,-1-9-6-15,3-11-15 16,7 0 14-16,-1-27-12 16,5-16-2-16,-2-10-6 15,-4-6 14-15,-8-2 7 16,-14-1-36-16,-8 1 13 15,-13 6 22-15,-15 8-4 16,-5-1 5-16,-7-1 1 16,-6-4-1-16,-8-12 17 15,-9-12-17-15,0-9 0 16,-3-13 18-16,-34-14 19 16,-11-4 1-16,-15-4-13 15,-2 9-11-15,0 18 17 0,3 17-30 16,2 21 0-1,12 17-1-15,5 7-12 0,7-7-97 16,13 8-412-16,6-3-975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04.7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3121 93 1573 0,'0'0'273'0,"0"0"-110"0,0 0 22 16,0 0-61-16,0 0-20 16,0 0-15-16,-26 150-1 15,26-60-11-15,0 9-46 16,0 1-16-16,-3 1 0 15,3-4-14-15,0 1 11 16,0-12-12-16,0-8 0 16,9-20-8-16,14-16-26 15,3-21-8-15,7-19 2 16,7-2-2-16,8-23 33 16,9-25-69-16,5-13 12 15,3-12 26-15,0-13-19 16,4-2-8-16,1-11 21 15,-5 0-23-15,-10 2 41 0,-10 8 5 16,-14 11 23-16,-15 16 60 16,-13 10 24-16,-3 18 12 15,0 7 10-15,-16 10 5 16,-10 4 7-16,-8 11-44 16,-8 2-28-16,-1 2-2 15,-5 32-22-15,2 13-2 16,-1 15-3-16,5 11-15 15,7 12 13-15,4 6-15 16,12 10 0-16,12-4-14 16,7-2 4-16,0-8-33 15,0-14-2-15,14-12 6 16,6-20 26-16,0-17-47 0,-1-14 6 16,0-10 32-1,0 0-14-15,1-26 30 0,3-9 5 16,4-3 1-16,2 1-6 15,4 9 6-15,2 4 0 16,2 13 6-16,2 7-5 16,4 4 26-16,-7 4-10 15,-4 25 21-15,-6 9 17 16,-2 10-40-16,-8-2-9 16,0 1 24-16,1-8-30 15,0-9-30-15,22-16-108 16,-7-8-135-16,-3-6-392 0</inkml:trace>
  <inkml:trace contextRef="#ctx0" brushRef="#br0" timeOffset="803">4643 706 1733 0,'0'0'555'16,"0"0"-427"-16,0 0 13 16,0 0 82-16,-199-21-45 15,134 63-39-15,2 19-74 0,7 13-35 16,14 6 31-16,16 1-47 16,20-8 2-16,6-18-16 15,26-13-30-15,33-25-30 16,12-17-106-16,11-9-73 15,3-41-13-15,-6-9 9 16,-17-2 131-16,-16 6 78 16,-20 15 34-16,-20 16 115 15,-6 18 118-15,0 6-49 16,-18 12-63-16,-2 28-42 16,3 3 2-16,14 6-35 15,3-3-46-15,12-12-17 16,31-13-116-16,13-12-25 15,9-9 119-15,4-3-17 16,-7-31-141-16,-6-6 52 0,-10-10 88 16,-13-4 57-16,-13 5 6 15,-11 7 85-15,-6 7 144 16,-3 14 18-16,0 17-26 16,0 4-50-16,-6 19-119 15,-8 40 5-15,5 27-17 16,-1 44-16-16,10 38 30 15,0 35-48-15,10 15 6 16,22-38 26-16,4-45-43 16,-10-49 23-16,2-25-24 15,-6-4 0-15,1-14-15 16,-3-10 11-16,-8-27-28 16,-9-6 5-16,-3-43-6 15,0-35 32-15,0-45-37 16,0-51 4-16,-18-52 26 0,-19-14-21 15,-5 5 14-15,5 46 15 16,12 59 0-16,11 42 10 16,14 38-10-16,0 12 0 15,0 11 5-15,11 12-5 16,28 15 0-16,19 3 15 16,18 32-6-16,3 10 19 15,-2 4-28-15,-10 10 0 16,-15 0 2-16,-27-1-2 15,-17-4-12-15,-8-3-27 0,-30-9-30 16,-25-11-49-16,-50-22-240 16,10-9-376-16,3 0-1213 0</inkml:trace>
  <inkml:trace contextRef="#ctx0" brushRef="#br0" timeOffset="1012">4139 223 2078 0,'0'0'293'0,"0"0"-183"16,0 0-42-16,0 0 78 0,203-174 60 16,-147 153-112-1,-7 19-70-15,-7 2-24 0,-2 77-226 16,-14 2-330-16,-10 9-504 0</inkml:trace>
  <inkml:trace contextRef="#ctx0" brushRef="#br0" timeOffset="1162">4450 1869 2614 0,'0'0'378'15,"0"0"-298"-15,0 0-80 16,0 0-88-16,0 0-460 0</inkml:trace>
  <inkml:trace contextRef="#ctx0" brushRef="#br0" timeOffset="1993">2713 560 1817 0,'0'0'482'0,"0"0"-389"16,0 0-71 0,0 0 75-16,332 0 3 0,-137 2-100 15,-10 0-351-15</inkml:trace>
  <inkml:trace contextRef="#ctx0" brushRef="#br0" timeOffset="8499">643 3001 1627 0,'0'0'392'0,"0"0"-230"16,0 0-21-16,0 0 101 15,0 0-58-15,-230-53-47 16,159 59-22-16,-8 33-48 16,3 17 2-16,8 13-13 15,13 9-43-15,15 1 26 16,21-5-39-16,19-9-2 15,0-9-13-15,35-12-46 16,21-20-66-16,12-18-50 0,17-6-26 16,11-28-44-1,3-24-87-15,-5-19-30 0,-12-12-39 16,-17-13-190-16,-22-17 593 16,-27-30 130-16,-16 8 424 15,0-2-210-15,-13 10-58 16,-13 45 52-16,3 15 13 15,3 28-109-15,11 36-52 16,-1 6-112-16,3 55-70 16,4 37 34-16,3 20-6 15,0 16-26-15,0 10-10 16,7-7 13-16,12-5-26 16,7-10-3-16,0-19-124 15,4-20-157-15,19-39-6 16,-10-24-236-16,-10-17-1254 0</inkml:trace>
  <inkml:trace contextRef="#ctx0" brushRef="#br0" timeOffset="8675">359 2730 2205 0,'0'0'321'0,"0"0"-243"15,0 0 54-15,0 0 26 16,267-2-89-16,-97-16-69 16,-23 1-225-16,-19 8-510 0</inkml:trace>
  <inkml:trace contextRef="#ctx0" brushRef="#br0" timeOffset="9286">1716 3007 2148 0,'0'0'382'15,"0"0"-291"-15,0 0 52 16,0 0 71-16,-199-73-50 0,137 82-83 15,3 38-43-15,3 20 17 16,13 13-6-16,17 10-28 16,20-7 15-16,6-9-36 15,26-18-30-15,26-20-22 16,18-30-60-16,12-6-74 16,-2-33-40-16,-1-23-23 15,-17-3 117-15,-16 6 71 16,-19 9 61-16,-18 17 57 15,-9 13 154-15,0 14 47 16,0 0-113-16,-9 32-64 16,-1 19 13-16,7 14-65 0,3 2-17 15,9-2 13 1,30-10-25-16,14-9-68 0,16-21-35 16,7-19-93-16,6-6 24 15,-5-23-206-15,-7-27 17 16,-12-12-227-16,-16-14-118 15,-15-19 638-15,-14-11 68 16,-13-18 543-16,0-5-181 16,0 0-117-16,-20 19-85 15,0 27 172-15,-3 36 22 16,4 38 6-16,3 11-179 16,0 59-106-16,5 21 34 0,8 18-51 15,3 15-35 1,0 0 17-16,0 0-38 0,14-3-4 15,5-10-34 1,10 20-131-16,-3-30-191 0,-3-27-538 0</inkml:trace>
  <inkml:trace contextRef="#ctx0" brushRef="#br0" timeOffset="9448">2172 3081 2280 0,'0'0'347'16,"0"0"-233"-16,0 0-52 16,0 0-23-16,193-62-39 15,-111 41-58-15,-20 7-446 0,-16 1-518 16</inkml:trace>
  <inkml:trace contextRef="#ctx0" brushRef="#br0" timeOffset="9681">1396 2423 2191 0,'0'0'338'0,"0"0"-258"15,0 0-52-15,0 0 101 16,0 0 80-16,0 0-106 0,0 0-82 15,127 148 4 1,-75-127-25-16,7-15-106 0,29-12-136 16,-15-23-339-16,-17-4-561 15</inkml:trace>
  <inkml:trace contextRef="#ctx0" brushRef="#br0" timeOffset="10542">4395 3016 1510 0,'0'0'255'15,"0"0"-119"-15,0 0-82 16,0 0 94-16,0 0 65 16,-171-70-61-16,125 70-27 0,1 6-28 15,-1 32-2-15,6 17 6 16,7 14-67-16,10 7-24 16,17 7 37-16,6-1-32 15,3-5-6-15,34-12-9 16,14-18 0-16,19-21-8 15,18-17-29-15,11-9-131 16,32-24-109-16,-27-11-276 16,-25 0-1310-16</inkml:trace>
  <inkml:trace contextRef="#ctx0" brushRef="#br0" timeOffset="11225">4942 3101 2080 0,'0'0'378'0,"0"0"-262"16,0 0-29-16,-194 39 113 16,128 8-45-16,4 14-43 15,13 8-61-15,16 0-39 16,24 2 9-16,9-12-21 15,14-8-30-15,34-18-28 16,17-22-128-16,17-11-48 16,7-9-121-16,-4-35 1 15,-6-15 111-15,-20-10 99 0,-17-12 144 16,-19 1 13-16,-14 10 203 16,-9 14 84-16,0 21 51 15,-6 24-5-15,-11 11-92 16,1 17-181-16,7 31-53 15,9 12 29-15,0 5-48 16,9-3-1-16,30-6-10 16,11-18-80-16,8-17-19 15,9-21-26-15,-2 0 60 16,-3-26-92-16,-10-21 59 16,-12-6 79-16,-12-4 28 15,-11 7 1-15,-11 12 52 16,-6 15 51-16,0 16 91 0,-12 7-49 15,-11 30-100-15,4 25-2 16,8 10 7-16,11 4-35 16,0-4-12-16,17-15-3 15,28-22-66-15,11-15 30 16,10-13 2-16,-1-24-71 16,-3-26 29-16,-9-15 19 15,-10-8 57-15,-14 5-7 16,-6 3 7-16,-7 17 76 15,-13 17 63-15,-3 22 75 16,0 9-84-16,0 13-97 16,-13 32 15-16,0 12-32 0,7 4-1 15,6-4-7-15,0-9-8 16,0-8-62-16,32-17-104 16,-6-10-336-16,-3-13-160 0</inkml:trace>
  <inkml:trace contextRef="#ctx0" brushRef="#br0" timeOffset="11468">4643 2801 2104 0,'0'0'235'0,"0"0"-180"15,0 0-24-15,155-153 158 16,-87 109 22-16,0 7-46 16,-11 16-79-16,-12 16-14 15,-11 5-72-15,-9 26-21 16,12 43-178-16,-8-4-577 16,4-13-1260-16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6:27.6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3 191 1655 0,'0'0'321'16,"0"0"-203"-16,0 0 15 15,0 0 101-15,0 0-8 16,0 0-114-16,0 0-52 16,0 0 2-16,0 0-32 15,0 0 26-15,3 12-25 16,1 6 3-16,-4 14 43 15,3 9-22-15,-3 15-7 16,0 9 9-16,0 6-35 16,0 0 20-16,0 2-31 15,-3-8-10-15,-4-6 33 16,4-9-34-16,3-15 0 0,0-11-1 16,0-9 12-16,0-9-7 15,0-6-4-15,0 0 0 16,0-6 15-16,0-30-15 15,13-14-6 1,16-15-3-16,8-11-24 0,8-1 25 16,8 1-19-16,-1 5-17 15,4 6 42-15,-7 14-11 16,-4 8 7-16,-5 11 0 16,-11 8 12-16,-2 6-3 15,-15 8-3-15,-4 10 0 0,-8 0 20 16,0 0 5-1,-17 22 3-15,-20 10 5 0,-11 10-25 16,-8 1 31-16,-1 2-26 16,3-4-12-16,8 0 41 15,7-5-42-15,13-3 1 16,6-1-3-16,10-6 10 16,7 1-7-16,3-1-1 15,0 1 0-15,6-1-2 16,21-2 2-16,5 3 0 15,4-1-6-15,4-3 14 16,2 1-4-16,4 0-4 16,-4-1 0-16,-2-6 7 15,-5 2-7-15,-8-5 0 16,-7 1-9-16,-8-7 17 0,-4-1-9 16,-8-2 1-1,0-1-35-15,0-4 20 0,0 0-73 16,-5-4-138-16,-4-18-327 15,0-9-398-15</inkml:trace>
  <inkml:trace contextRef="#ctx0" brushRef="#br0" timeOffset="1255">631 574 1590 0,'0'0'338'0,"0"0"-170"15,0 0 67-15,0 0-32 16,0 0-102-16,0 0-78 15,0 0 7-15,37 19 2 16,-5-32-12-16,4-8 8 16,4-6-28-16,2-1 0 15,-2-9-1-15,-1-1 7 16,1-3-6-16,-9 0 0 16,-8 1 1-16,-9 1 22 0,-11 7 0 15,-3 5 47-15,0 2 5 16,-20 12 13-16,-9 5 5 15,-7 8-8-15,-7 0-49 16,1 0 28-16,2 28-50 16,1 13 2-16,10 12 5 15,3 12-21-15,6 9 20 16,10 2-20-16,4 1 0 16,3-3 17-16,3-9-17 15,0-6-8-15,0-13 7 16,0-9-1-16,0-15-8 15,0-7 8-15,0-12-19 16,0-3 20-16,6 0-19 0,3-12 15 16,5-16-1-16,2-14-3 15,7-2 9-15,6-4 0 16,4 5-17-16,4 4 11 16,-2 9-10-16,1 15 3 15,-2 15 12-15,-3 0-5 16,0 27 6-16,-8 18 15 15,-4 10-2-15,-3 1 24 16,-3-3-37-16,-4-6 0 16,5-14-1-16,0-10-12 15,-2-14-4-15,1-9-43 16,4 0-12-16,3-28 33 16,0-20-46-16,-5-2 30 15,2-6 23-15,-4 7 23 0,-4 10 9 16,-1 9 14-16,-8 15 13 15,3 13 61-15,-3 2-57 16,3 5-11-16,0 31 17 16,0 5-19-16,8 9 12 15,8-3-22-15,7-2-7 16,14-11 5-16,8-10-6 16,9-15-16-16,-6-9 4 15,-1 0-33-15,-12-27 12 16,-15-7 3-16,-12-8 22 15,-11-2 8-15,-3 3 2 16,-31 2 25-16,-8 7 16 16,-4 11-8-16,1 10 10 0,2 7-15 15,10 4-14-15,13 0 7 16,11 0-23-16,9 0-6 16,0 0-3-16,23 4-21 15,19 1-8-15,14-2-4 16,10-3-18-16,2 3 35 15,3 7-28-15,-1 3 39 16,-8 14 6-16,-13 8 16 16,-9 7 9-16,-15 5 10 15,-11-2-12-15,-5-5 13 16,-9-11-28-16,0-11 0 16,0-12 3-16,0-6-3 15,0 0 18-15,0-12-18 16,-12-17 0-16,4-10-7 0,8-5-1 15,0 0-2-15,0 0 2 16,20 3-16-16,14 12 18 16,0 11 6-16,6 12 0 15,-4 6 8-15,4 8 7 16,-8 28 37-16,-5 10 5 16,-4 6-25-16,-3-6-7 15,-8-5-19-15,5-8-6 16,-4-13-61-16,7-20-144 15,-3 0-287-15,-2-14-229 0</inkml:trace>
  <inkml:trace contextRef="#ctx0" brushRef="#br0" timeOffset="1700">2534 618 1465 0,'0'0'913'0,"0"0"-579"16,0 0-68-16,0 0-17 15,0 0-71-15,0 0-79 16,-174 104-24-16,161-66-44 16,13 0-23-16,0-9-8 15,20-2-44-15,20-12-49 16,5-13-7-16,4-2-59 16,-7-6-1-16,-2-20 33 15,-14-6 57-15,-10 2 70 16,-13 1 2-16,-3 5 63 15,0 7 74-15,0 8 2 0,0 9-17 16,-12 0-37-16,2 12-33 16,1 29 8-16,4 12-41 15,5 14-5-15,0 7 7 16,17 9-13-16,19-3 22 16,4 2-16-16,-1-5-5 15,-10-6 11-15,-6-10-16 16,-10-11-6-16,-13-9 10 15,0-11-9-15,-10-13 7 16,-16-6-8-16,-3-11 0 16,-1 0 0-16,4-34-14 15,6-19-37-15,11-21-42 0,9-64-105 16,0 14-321 0,0 8-540-16</inkml:trace>
  <inkml:trace contextRef="#ctx0" brushRef="#br0" timeOffset="1952">1407 506 1144 0,'0'0'947'0,"0"0"-815"15,0 0-77-15,69-159 138 0,-22 109 26 16,-5 6-49-16,-4 12-87 16,-1 14-23-16,-4 15-12 15,-1 3-48-15,24 18-121 16,-7 11-466-16,-4-2-1614 0</inkml:trace>
  <inkml:trace contextRef="#ctx0" brushRef="#br0" timeOffset="2322">3732 435 1872 0,'0'0'477'16,"0"0"-414"-16,0 0 135 16,0 0 68-16,0 0-102 15,-180 4-64-15,140 31-43 16,8 13 6-16,2 4-19 15,10 10-31-15,14-6 11 0,6-4-24 16,0-7-15-16,37-18 3 16,11-16-51-16,18-11-42 15,13 0-155-15,42-52-75 16,-16 4 2-16,-14 4-268 0</inkml:trace>
  <inkml:trace contextRef="#ctx0" brushRef="#br0" timeOffset="2967">4243 467 1825 0,'0'0'547'0,"0"0"-324"16,0 0 78-16,0 0-67 0,-184-9-104 16,135 28-30-16,7 8-41 15,5 8-25-15,15 0-17 16,13 3-10-16,9 1-14 15,0-3-22-15,22-7-43 16,18-10-10-16,2-10-63 16,4-9-39-16,3 0-9 15,-10-17 37-15,-3-9 80 16,-13 6 34-16,-11 1 42 16,-4 14 39-16,-8 5 81 15,0 0 28-15,0 12-61 16,0 14-14-16,0 1 5 15,0-5-78-15,6-3-3 16,14-10 2-16,6-9-29 16,-1 0-3-16,6-9-6 0,-5-20-7 15,-4-7 45-15,-2-2-11 16,-3 6 8-16,-5 1 4 16,-1 14 18-16,-8 6 38 15,0 11-3-15,4 0-25 16,-4 15 14-16,3 17-35 15,0 3-1-15,5 3 10 16,1-3-16-16,2-8 0 16,0-9 0-16,-5-7-28 15,-3-11 28-15,-2 0-26 0,-1-5 7 16,3-22 18 0,1-5-12-16,6-3 12 0,1-1-5 15,6 7 4 1,2 1-11-16,4 11 13 0,0 15-3 15,4 2 3-15,-1 15 24 16,5 29 44-16,-5 9 1 16,-1 8-49-16,3-5 35 15,-12-6-55-15,1-14-5 16,-8-13 4-16,-9-17-97 16,-3-15-120-16,0-26-258 15,-15-7-1082-15</inkml:trace>
  <inkml:trace contextRef="#ctx0" brushRef="#br0" timeOffset="3213">3866 265 484 0,'0'0'1668'0,"0"0"-1357"15,0 0-226-15,0 0 104 16,0 0-21-16,0 0-109 16,147-159-8-16,-101 138-51 15,4 9 1-15,-7 12-1 16,-8 0-9-16,1 15-198 16,-7 12-251-16,-6-10-368 0</inkml:trace>
  <inkml:trace contextRef="#ctx0" brushRef="#br0" timeOffset="3335">4422 8 1179 0,'0'0'1218'0,"0"0"-954"15,0 0-44-15,0 0-49 16,0 0-84-16,167-8-87 16,-94 8-163-16,-2 0-494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6:32.3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5104 932 1603 0,'0'0'237'0,"0"0"-149"15,0 0 124-15,0 0-3 0,173-74-42 16,-136 74-83-16,-1 0-22 16,-10 28 43-16,0 12-43 15,-10 13-27-15,-7 3-13 16,-6 0-22-16,-3-6 25 16,0-16-25-16,0-9 0 15,0-17 12-15,0-8-11 16,0-6 10-16,-3-32-11 15,0-16 0-15,3-4-15 16,0-9 15-16,0 4 0 16,3 8 8-16,14 11-8 15,3 14 1-15,0 14-1 0,5 16 8 16,1 0 5-16,2 27-13 16,0 18 0-16,1 9 5 15,5 4-5-15,-1 5-11 16,-1-8 10-16,1-5-16 15,-1-12 16-15,2-11-68 16,-2-19-53-16,1-8 62 16,3-6-14-16,7-35-17 15,6-17 0-15,7-15 23 16,1-13 36-16,6-6-34 16,-1-3 30-16,-3 4 35 15,-13 6 2-15,-13 15 26 0,-16 11 70 16,-17 11 1-1,0 19 61-15,-8 7-23 0,-21 14-6 16,-7 8-15-16,-6 0-51 16,2 17-12-16,-2 20-16 15,10 6-25-15,6 11 13 16,9 7-24-16,6 8 0 16,11 0 0-16,0 5 0 15,0-4-20-15,14 0-20 16,3-5-35-16,-2-9 45 15,2-13-39-15,-1-11-70 16,1-14 56-16,0-18 2 16,3 0 38-16,-2-15 19 15,2-23 14-15,2-2-2 0,3-5 12 16,0 0 0-16,-2 1-4 16,3 9 4-16,-6 12 0 15,0 14 20-15,-7 9 4 16,-4 13 58-16,2 37 6 15,-5 10-32-15,8 8 6 16,4 0-55-16,12-6 9 16,7-15-16-16,5-18-10 15,4-16-23-15,-1-13-73 16,-2-4-25-16,-4-34-9 16,-7-9-42-16,-7-8 101 15,-10-6 64-15,-5 9 17 16,-7 8 139-16,-3 10 3 0,0 17 23 15,0 15 70 1,0 2-99-16,0 11-74 0,0 27-14 16,0 13-13-16,0 5 16 15,0 0-51-15,29-6 7 16,17-9-10-16,10-12 3 16,9-13-18-16,5-16-4 15,-4 0-26-15,-12-16 28 16,-8-13-25-16,-13-6 23 15,-13 2 22-15,-17 1 1 16,-3 2 40-16,0 6 19 16,-9 4 5-16,-14 5 37 15,-4 1-43-15,1 5-39 16,-6 2 24-16,-1 5-44 16,-4 2 0-16,5 0-1 0,5 0-3 15,4 11-10-15,8 2 4 16,7-1-57-16,5-1-8 15,3-2-122-15,0-9-125 16,20 0-137-16,0-9-131 0</inkml:trace>
  <inkml:trace contextRef="#ctx0" brushRef="#br0" timeOffset="435">7153 624 1332 0,'0'0'401'16,"0"0"-274"-16,0 0 156 15,0 0 18-15,0 0-120 16,0 0-7-16,0 0-83 16,155 84-43-16,-133-64 8 15,-13 8-56-15,-9-3-33 16,-3 15-127-16,-25-12-189 16,-6-4-308-16</inkml:trace>
  <inkml:trace contextRef="#ctx0" brushRef="#br0" timeOffset="591">7396 347 2063 0,'0'0'534'0,"0"0"-349"16,170-123-3-16,-88 73-65 15,-3 3-117-15,18-9-33 16,-18 18-572-16,-17 5-1675 0</inkml:trace>
  <inkml:trace contextRef="#ctx0" brushRef="#br0" timeOffset="2087">8960 881 1618 0,'0'0'300'16,"0"0"-218"-16,0 0 15 15,0 0 102-15,0 0 14 16,-179-88-82-16,123 88-41 16,-7 23 40-16,4 30-53 0,4 16-11 15,10 10-12 1,14 1-38-16,22-4 23 15,9-11-39-15,6-18 0 0,43-14-9 16,16-25-6-16,17-8-55 16,14-19-56-16,-2-35-88 15,-1-11-23-15,-16-13-25 16,-7 0 27-16,-15-10 71 16,-13-4 46-16,-5-2 118 15,-8-4 29-15,-10 7 94 16,-5 12 118-16,-8 14-43 15,-6 17 14-15,0 23-2 16,0 12 0-16,0 13-84 16,0 0-50-16,0 38-49 15,-3 21 10-15,-3 12-2 0,0 12-28 16,6 5 11-16,0 1-18 16,0-4 0-16,0-5-9 15,9-7 0-15,5-8 9 16,1-12-45-16,2-18-29 15,5-14 19-15,1-21-11 16,7 0 32-16,7-29 16 16,1-24-36-16,9-16-6 15,8-13-19-15,4-9-43 16,6-6 46-16,0-1-42 16,-2 4 55-16,-13 11 49 15,-15 12 14-15,-18 15 17 16,-17 18 66-16,0 11 70 0,-10 17 8 15,-23 3-37-15,-6 7-10 16,-7 0-11-16,0 21-52 16,-4 12 7-16,8 8-28 15,7 7-19-15,4 4 2 16,9 7-13-16,10 3-7 16,-2 5 5-16,8 1-5 15,-2 3-5-15,5 0 0 16,0-4-35-16,3-2 7 15,0-8-54-15,0-16 25 16,3-9-25-16,11-17 13 16,6-15 44-16,2 0 1 0,1-9 23 15,6-24 7 1,-2-7-8-16,2-8 13 0,-3-3-1 16,0 5 4-16,-6 8 13 15,-4 11 20-15,-2 15 1 16,-5 12 39-16,2 0-44 15,1 27 18-15,1 17-7 16,7 6-33-16,0 0 6 16,6 1-15-16,7-11-16 15,7-13-5-15,5-12-45 16,1-15-55-16,-1 0-25 16,-2-25-7-16,-10-9-4 15,-7-6 21-15,-6 3 117 16,-11 8 19-16,-6 9 103 15,2 7 50-15,-5 11 52 0,0 2-56 16,0 5-27-16,0 25-53 16,0 5-18-16,0 7 0 15,15-7-51-15,12-3 0 16,8-8-1-16,12-16-2 16,-1-8 2-16,2 0-7 15,-5-26-17-15,-7-10 25 16,-7-5-23-16,-6 3 19 15,-9 4 4-15,-8 9 15 16,-3 8 49-16,-3 7 27 16,0 10-5-16,0 0-11 15,0 4-64-15,0 23-10 16,0 1 10-16,7 5-11 0,2-1-12 16,8-5-65-1,6-9-80-15,30-18-93 0,-4 0-367 16,-7-6-785-16</inkml:trace>
  <inkml:trace contextRef="#ctx0" brushRef="#br0" timeOffset="2300">11092 808 1837 0,'0'0'575'0,"0"0"-406"16,0 0 149-16,0 0-26 0,0 0-135 15,-184 112-75-15,168-69-38 16,10 8-25-16,6-7-13 16,0-3-6-16,19-5-46 15,10-13-16-15,14-14-105 16,-10-9-201-16,-7 0-421 0</inkml:trace>
  <inkml:trace contextRef="#ctx0" brushRef="#br0" timeOffset="2500">10643 607 1859 0,'0'0'503'0,"0"0"-398"0,0 0 68 15,0 0 21-15,0 0-91 16,0 0-76-16,0 0-27 15,170 107-14-15,-170-70-153 16,0-4-158-16,0-15-396 0</inkml:trace>
  <inkml:trace contextRef="#ctx0" brushRef="#br0" timeOffset="2644">10914 499 1809 0,'0'0'540'16,"0"0"-402"-16,0 0-15 15,224-204-60-15,-153 151-40 16,-1 10-23-16,-15 7-95 0,-16 15-276 16,-22 10-559-16</inkml:trace>
  <inkml:trace contextRef="#ctx0" brushRef="#br0" timeOffset="2832">9215 767 2542 0,'0'0'195'16,"0"0"-183"-1,197-63-24-15,-102 35-78 0,-10 3-742 0</inkml:trace>
  <inkml:trace contextRef="#ctx0" brushRef="#br0" timeOffset="4579">533 2403 608 0,'0'0'1105'16,"0"0"-931"-16,0 0-81 16,0 0-11-16,0 0 74 15,0 0-19-15,-173-16-71 16,118 40-46-16,-1 17 11 16,-4 15-15-16,4 5 35 15,8 8-25-15,11-2-17 16,8-2 33-16,16-3-42 15,7-12 0-15,6-12-1 0,0-11 8 16,30-16-14-16,12-11 7 16,13 0-9-16,13-38 0 15,11-15-21-15,14-17-16 16,1-10-3-16,8-10-9 16,3-3 36-16,-3-4 1 15,-11 2 17-15,-12 10 4 16,-20 12 12-16,-24 15-5 15,-22 13 41-15,-13 15 13 16,0 9 10-16,-25 9-35 16,-12 12-1-16,-2 0 50 15,-4 4-24-15,1 25-28 0,5 15 1 16,2 13-33-16,5 7 16 16,7 13-17-16,3 2 0 15,1 6-4-15,7 1 4 16,1-4-12-16,8-4 6 15,0-9-41-15,3-6 15 16,0-16-6-16,0-12-23 16,3-17 46-16,11-8-43 15,5-10 28-15,1-7 29 16,3-25-18-16,6-16 17 16,-1-5-5-16,9-2 7 15,-1-5-8-15,4 3 8 16,-1 11 0-16,-7 10 0 15,2 19 1-15,-9 17 48 0,-5 0-27 16,0 41 8-16,-3 16 15 16,-2 3-45-16,2 10 10 15,-1-8-10-15,10-13 9 16,0-10-16-16,7-19 7 16,-4-14-33-16,5-6-7 15,-9-9-41-15,1-27-6 16,-6-4 36-16,-6-4 23 15,-5 5 28-15,-5 7 18 16,-4 11 59-16,0 15 54 16,0 6-61-16,0 0-23 15,0 21-24-15,0 14-22 16,0 7 10-16,0-4-11 16,0-5-62-16,0-13-50 15,0-18-146-15,6-2-281 0,0 0-1161 0</inkml:trace>
  <inkml:trace contextRef="#ctx0" brushRef="#br0" timeOffset="4714">1359 2455 1689 0,'0'0'382'16,"0"0"-250"-16,0 0-92 15,0 0-40-15,0 0-88 16,0 0-171-16,0 0-556 0</inkml:trace>
  <inkml:trace contextRef="#ctx0" brushRef="#br0" timeOffset="5405">1656 2776 1141 0,'0'0'346'0,"0"0"-198"16,0 0 0-16,0 0 32 15,0 0-25-15,0 0-35 16,0 0-92-16,-16 44-16 16,16-82 11-16,0-2-21 15,0-5 14-15,13 4 23 16,7 4-14-16,6 9 24 16,0 6-26-16,4 13 3 0,-1 9 9 15,0 0 11-15,1 27-19 16,-4 9-13-16,0 8-14 15,-3 0 7-15,-4 4-7 16,-2-7-7-16,-3-6-10 16,-5-9-41-16,-3-7-21 15,5-14-17-15,-2-5-16 16,1-5 69-16,10-31-46 16,3-14-28-16,6-12 1 15,4-12 11-15,10-9 77 16,2-6-10-16,1-1 38 15,-1 2 6-15,-5 5 50 16,-10 12 90-16,-10 16 92 0,-11 17-14 16,-9 17-38-16,0 17-37 15,-20 4-40-15,-9 15-3 16,-1 29-66-16,1 19-5 16,0 10-2-16,5 9-32 15,6 3 0-15,1 2 4 16,10-5 3-16,1-5-16 15,6-10-25-15,0-11-39 16,0-12-7-16,3-11-5 16,13-19-10-16,7-14-1 15,10 0 38-15,7-34 44 16,9-8-20-16,2-2 33 0,5 9 2 16,-7 9 29-1,-7 13 27-15,-5 13 16 0,-14 3 5 16,-7 28 47-16,-6 15-46 15,-6-2-38-15,-4-4 5 16,0-4-25-16,0-9-22 16,0-12-16-16,0-15-123 15,-8 0-108-15,-7-24-412 0</inkml:trace>
  <inkml:trace contextRef="#ctx0" brushRef="#br0" timeOffset="5585">1473 2211 2070 0,'0'0'304'0,"0"0"-304"15,167-129-4-15,-65 56-157 16,-8 6-564-16</inkml:trace>
  <inkml:trace contextRef="#ctx0" brushRef="#br0" timeOffset="5904">3376 2384 818 0,'0'0'1762'0,"0"0"-1568"16,0 0-153-16,0 0 49 15,0 0 70-15,133 167-102 16,-77-112-50-16,7-5 25 15,5-3-33-15,0-8-10 16,-5-9 10-16,-10-8-100 16,-11-16-99-16,-16-6-378 0,-12 0-698 0</inkml:trace>
  <inkml:trace contextRef="#ctx0" brushRef="#br0" timeOffset="6092">3866 2463 1759 0,'0'0'478'15,"0"0"-354"-15,0 0 53 16,0 0 78-16,-133 169-110 16,79-111-114-16,6 5-31 0,-2-11-57 15,7-4-192-15,14-19-252 16,13-18-380-16</inkml:trace>
  <inkml:trace contextRef="#ctx0" brushRef="#br0" timeOffset="6449">4209 2489 1980 0,'0'0'392'16,"0"0"-270"-16,0 0 64 15,0 0 54-15,0 0-89 0,0 0-79 16,-173 37-57-16,147 4 30 16,7 8-45-16,5 2 11 15,11-1-10-15,3-8-1 16,0-7-36-16,17-12-34 15,12-12-59-15,4-11-16 16,3 0-16-16,-1-11-16 16,-1-12 91-16,-8-1 25 15,-10 9 46-15,-7 6 5 16,-4 9 10-16,-5 0 15 16,3 0-15-16,9 0-18 15,2 4-143-15,3-1-425 0</inkml:trace>
  <inkml:trace contextRef="#ctx0" brushRef="#br0" timeOffset="6690">4688 2520 700 0,'0'0'1262'0,"0"0"-1016"16,0 0-42-16,0 0 90 15,-170 55-10-15,133-18-130 16,8 1-65-16,10 2 11 16,8-1-63-16,11-1-16 0,0-8-21 15,11-3-3 1,22-14-4-16,10-6-57 0,25-7-107 16,-6-27-166-16,-10-5-455 15</inkml:trace>
  <inkml:trace contextRef="#ctx0" brushRef="#br0" timeOffset="6882">4056 2130 2405 0,'0'0'477'15,"0"0"-466"-15,0 0-11 0,0 0 28 16,229-155-28-16,-127 92-261 16,-14 11-724-16</inkml:trace>
  <inkml:trace contextRef="#ctx0" brushRef="#br0" timeOffset="7795">6011 2526 1573 0,'0'0'333'15,"0"0"-221"-15,0 0 37 16,0 0 73-16,0 0-44 16,-204-48-58-16,149 48 0 15,-4 36-8-15,6 10-26 16,11 13-10-16,10 12 2 15,15 1-59-15,17-6-11 16,0-5-2-16,29-15-6 16,21-16-32-16,9-20-58 15,3-10-35-15,1 0-20 16,-9-28-31-16,-5-11 42 16,-13-2 88-16,-13-2 34 0,-6 1 12 15,-11 6 63-15,-2 10 29 16,-4 4 63-16,0 14 28 15,0 8-39-15,0 0-66 16,4 36-54-16,2 20 25 16,7 12-7-16,2 11-30 15,10 11 22-15,1 0-34 16,-4 4 0-16,-2-2 10 16,-3-8-10-16,-14-12 6 15,-3-18-2-15,0-17-1 16,-14-14-2-16,-15-14-1 15,-4-9-17-15,-4-3-4 16,3-35-15-16,0-18 1 0,11-17-14 16,14-17-44-1,9-9 20-15,0-4-93 0,26 3 18 16,14 8 57-16,5 16-9 16,1 14 43-16,-4 18 36 15,-5 15 21-15,-9 12 19 16,-5 17 21-16,-6 0 36 15,-3 11 45-15,-5 18-14 16,1 6-25-16,-1 7-10 16,2-1-35-16,-2-2-25 15,5-8-12-15,1-10-143 16,-1-8-130-16,-4-13-424 0</inkml:trace>
  <inkml:trace contextRef="#ctx0" brushRef="#br0" timeOffset="7937">6144 2407 1215 0,'0'0'1082'15,"0"0"-896"-15,0 0-136 16,0 0-50-16,0 0-45 16,0 0-269-16,0 0-813 0</inkml:trace>
  <inkml:trace contextRef="#ctx0" brushRef="#br0" timeOffset="8068">6289 2119 1892 0,'0'0'273'0,"0"0"-205"16,0 0-59-16,197 0-9 15,-139 0-313-15</inkml:trace>
  <inkml:trace contextRef="#ctx0" brushRef="#br0" timeOffset="8671">7359 2407 2094 0,'0'0'328'0,"0"0"-242"16,0 0 133-16,0 0 0 16,-141 172-72-16,123-113-104 15,7 0-42-15,11-3 28 16,0-9-29-16,23-10-21 15,16-13-62-15,7-18-54 16,10-6-65-16,0-12-95 16,-4-26-195-16,-6-9 138 0,-7-6-152 15,-13 3 403 1,-9 2 103-16,-7 14 163 0,-7 13 217 16,-3 11 11-16,0 10-32 15,0 0-82-15,0 27-131 16,0 11 9-16,0 7-49 15,6 0-70-15,20-4-16 16,11-9-20-16,11-11-30 16,8-15 12-16,7-6-26 15,-4-6-80-15,-5-30-4 16,-3-8 15-16,-9-2 54 16,-10-6 16-16,-9 6 43 0,-6 8 23 15,-11 11 61-15,-6 12 60 16,0 12 53-16,0 3-88 15,0 3-24-15,0 32-47 16,0 6-28-16,0 3 31 16,7 1-41-16,10-6-28 15,12-7-71-15,22-14-106 16,-1-12-71-16,-1-6-467 0</inkml:trace>
  <inkml:trace contextRef="#ctx0" brushRef="#br0" timeOffset="9038">8574 2499 2061 0,'0'0'497'16,"0"0"-222"-16,0 0 10 16,0 0-38-16,-190 76-121 15,165-39-67-15,14 1-44 16,11-3-15-16,0-3-2 15,23-5-38-15,16-9-38 16,7-10 3-16,1-8-67 16,-2 0-13-16,-2-17 18 15,-14-10 13-15,-6-2 104 16,-10-1 8-16,-7 7 12 16,-6 6 56-16,0 6 72 15,0 11 35-15,0 0-14 16,0 0-79-16,0 24-24 0,-6 6-23 15,3 3-22-15,3-1 9 16,0-4-10-16,0-3-58 16,0-10-59-16,-14-9-140 15,1-6-85-15,-10 0-325 0</inkml:trace>
  <inkml:trace contextRef="#ctx0" brushRef="#br0" timeOffset="9233">8014 1883 1894 0,'0'0'378'0,"0"0"-261"16,0 0 35-16,0 0-23 15,0 0-60-15,180 46-69 16,-173 15-15-16,-7-5-250 15,0-7-781-15</inkml:trace>
  <inkml:trace contextRef="#ctx0" brushRef="#br0" timeOffset="9594">9976 2493 1972 0,'0'0'385'0,"0"0"-273"16,0 0 28-16,0 0 124 16,0 0-41-16,0 195-81 15,-8-86-74-15,2 8 27 16,3 9-47-16,0 0-31 0,3-6 4 16,0-14-21-16,0-15-63 15,0-23-130-15,0-28-304 16,0-21-195-16</inkml:trace>
  <inkml:trace contextRef="#ctx0" brushRef="#br0" timeOffset="10067">9798 2269 1275 0,'0'0'995'15,"0"0"-797"-15,0 0-85 16,0 0 87-16,167-57-27 0,-98 57-52 16,7 0-71-16,0 25 10 15,-14 11-60-15,-14 7 1 16,-19 7 18-16,-18 6-17 16,-11-2-1-16,-14-2-1 15,-25-7-10-15,-7-6-7 16,1-18 17-16,-4-4 0 15,9-11-1-15,7-6 1 16,10 0-7-16,14-4 5 16,9-15-17-16,0 2 17 15,18 0-23-15,22 9-4 16,7 4 29-16,5 4-32 0,1 6 1 16,-2 24 22-16,-2 8 9 15,-6 10-10-15,-7 2 10 16,-7 0 0-16,-9-1 37 15,-13-1-13-15,-7-9 24 16,0-9 12-16,-27-8 4 16,-16-7 16-16,-8-8-54 15,-9-7-26-15,1 0 36 16,8-11-36-16,8-12-33 16,23-15-50-16,10 5-257 15,10 4-686-15</inkml:trace>
  <inkml:trace contextRef="#ctx0" brushRef="#br0" timeOffset="10219">11194 3109 2848 0,'0'0'475'0,"0"0"-460"16,0 0-30-16,0 0-456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8:23.5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120 0 1023 0,'0'0'394'0,"0"0"-204"15,0 0-107-15,0 0 60 16,0 7 32-16,-6-1-20 16,0-6-85-16,0 7-13 15,2-7 41-15,4 0-12 16,0 0-13-16,0 0-37 15,0 0-26-15,0 0 27 0,0 0-13 16,0 0-9-16,0 0 13 16,0 0-13-16,0 0 9 15,0 0 8-15,0 0-9 16,0 1 27-16,0 12 20 16,0 8-1-16,4 4-23 15,2 12-28-15,0 4 0 16,0 7-9-16,2 2 1 15,-5 3 2-15,3-7-11 16,-3-1-1-16,2-4 5 16,1-9-5-16,-3-5 0 15,0-13 0-15,-3 4 1 0,0-9-2 16,0-3-2 0,0 1-91-16,0-7-172 0,0 0-362 15,0 0-943-15</inkml:trace>
  <inkml:trace contextRef="#ctx0" brushRef="#br0" timeOffset="303">0 538 1672 0,'0'0'360'15,"0"0"-272"-15,0 0-5 16,0 0 127-16,0 0-57 16,0 0-71-16,0 0-49 15,88 91 23-15,-65-70-10 16,0 0-23-16,3-8-1 16,-3-12-16-16,1-1 26 15,-1 0 21-15,0-8-30 16,-4-19 11-16,4-11-34 15,0-3-45-15,6-18-76 16,-4 8-160-16,-5 16-311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8:34.2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135 0 1415 0,'0'0'314'16,"0"0"-223"-16,0 0-52 16,0 0 87-16,0 0 18 15,0 0-57-15,0 32-4 16,0-5-6-16,0 5 27 16,0 3-55-16,-3 4-9 15,-11-1 12-15,-5 3-21 0,2-1-1 16,-3 0-11-1,0-3-5-15,8-3 32 0,-1-7-22 16,3-10 0-16,6-2 9 16,1-9-18-16,3-6-3 15,0 0 4-15,0 0-15 16,0 0 29-16,11 0-29 16,8 0 8-16,1 0 12 15,3 0-20-15,0 0 12 16,-4 0-13-16,1 0 1 15,0 0 1-15,0 0-2 16,-5 0-97-16,-2 0-59 16,-3 0-103-16,0 0-101 0,-7 0-27 15,0-6-478-15</inkml:trace>
  <inkml:trace contextRef="#ctx0" brushRef="#br0" timeOffset="204">229 284 325 0,'0'0'1138'0,"0"0"-860"16,0 0-153-16,0 0 17 15,0 0 47-15,0 0-16 16,0 0-67-16,3 144-48 16,5-100-11-16,-5-3-7 15,0-3-13-15,0-6-22 0,-3-5-5 16,3-13-17-1,-3-7-105-15,0-2-149 0,0-5-232 0</inkml:trace>
  <inkml:trace contextRef="#ctx0" brushRef="#br0" timeOffset="810">541 256 1639 0,'0'0'358'0,"0"0"-197"16,0 0-32-1,0 0 68-15,0 0-30 0,0 0-38 16,0 0-73-16,-7-37 3 15,0 37-8-15,-2 0-40 16,3 10 15-16,-2 11-26 16,2 13-11-16,6-3 2 15,0 3 9-15,0-3-1 16,0-4-1-16,0-2-10 16,14 3 3-16,8-8 3 15,1-3-4-15,3 5 1 16,3-8 9-16,1 4-1 0,-4-3 1 15,0 2 0 1,-6-2 10-16,-4 0-10 0,-7-4-1 16,-4 7 0-16,-5-9 1 15,0 3 0-15,0 0-2 16,-8 2 8-16,-11-7-19 16,-4-5 11-16,0-2-26 15,0 0 27-15,1 0-20 16,-1-2-3-16,6-19 6 15,5-3-18-15,4-11 20 16,8 2-14-16,0-5-5 16,0-1 34-16,3 1-14 15,14 2 7-15,-6 11 7 0,1 1 2 16,-1 8 16 0,-5 4-17-16,0 6 0 0,1-7-12 15,-1 7-31-15,3 6-177 16,2 0-259-16,-8 0-486 0</inkml:trace>
  <inkml:trace contextRef="#ctx0" brushRef="#br0" timeOffset="1014">926 613 1846 0,'0'0'478'16,"0"0"-415"-16,0 0-46 15,0 0 13-15,0 0-30 16,0 0-260-16,0 0-444 0</inkml:trace>
  <inkml:trace contextRef="#ctx0" brushRef="#br0" timeOffset="1628">1186 223 1780 0,'0'0'385'0,"0"0"-308"15,0 0-44-15,0 0 91 16,0 0-63-16,0 0-36 16,0 0-16-16,187-40-7 15,-149 36 6-15,-5 2-8 16,-4-4 0-16,-9 6 3 16,-10 0-2-16,-4 0-1 15,-6 0 16-15,0 0 18 16,0 0 33-16,-19 0-38 15,-4 0 2-15,-6 0 14 0,-1 0-20 16,1 0 12-16,-2 0-7 16,3 0 18-16,2 0 7 15,3 6-17-15,3 2-13 16,4 10 8-16,2-2-22 16,5 3 17-16,6 5-18 15,3 2-8-15,0-5 13 16,0 6-15-16,0-8-6 15,6 0 4-15,11 2 4 16,2-7 1-16,4 5-3 16,0-8 0-16,3 4 9 15,-1-3-9-15,3 2-8 16,-8-1 7-16,-1 0 2 16,-3 8 7-16,-3 3 11 15,-4-4-19-15,-4 7 24 0,-5-1-3 16,0 1-11-16,-5-3-5 15,-10-1 2-15,-8 1 1 16,-1-4-8-16,1-5-27 16,0 2 18-16,1-10-57 15,-4-1-67-15,3-6-117 16,3 0-434-16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8:37.4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 0 38 0,'0'0'993'16,"0"0"-750"-16,0 0-98 0,0 0 37 16,0 0-9-1,0 0-82-15,0 0-18 0,0-2-12 16,0 2-9-16,0 14 11 15,-3 7-5-15,-6 3-11 16,3-4 11-16,-5 8-15 16,2 3-8-16,-1 2-2 15,3 2-17-15,4 10 21 16,3-5-4-16,0 11-21 16,0 1 25-16,0 0-18 15,10 0-1-15,9 1-6 16,4-7-11-16,3 2 19 15,-2-4-20-15,2-2 2 0,0-4 7 16,-3-1-9-16,-1-1 0 16,1 0 0-16,0-1 0 15,0-8 2-15,-4-1-2 16,-2-2 0-16,-3 2 4 16,-2-5-4-16,2 5-1 15,-4-9 1-15,-1 5 0 16,1-2 7-16,0-7-7 15,-4 0-6-15,-3 0-8 16,2-11 2-16,-2 4-67 16,-3 0-78-16,0-6-113 15,0 0 12-15,0 0-385 0</inkml:trace>
  <inkml:trace contextRef="#ctx0" brushRef="#br0" timeOffset="431">251 1094 910 0,'0'0'725'16,"0"0"-579"-16,0 0-81 0,0 0 46 16,0 0 121-16,0 0-83 15,0 0-78-15,0 0 16 16,0 6-13-16,5-4-1 16,7 10 10-16,4 3-16 15,4 2-2-15,0-2-52 16,0 3-7-16,-1-9 22 15,1 3-28-15,-5-12 0 16,5 0-1-16,-3 0 2 16,-4 0 7-16,-3 0-8 15,0-12 0-15,-4-3 8 16,-3 1-8-16,-3-3-6 0,3-5 6 16,-3-4-73-16,0-7-12 15,0 1-186-15,3 11-375 0</inkml:trace>
  <inkml:trace contextRef="#ctx0" brushRef="#br0" timeOffset="1098">789 1041 1565 0,'0'0'486'16,"0"0"-362"-16,0 0-99 16,0 0 53-16,0 0 63 15,0 0-65-15,0 0-44 16,107 0-24-16,-70 0-7 15,-2 0 8-15,-2 0-8 16,-4 0 15-16,-9 0-16 16,-3 0 0-16,-11 0 1 15,-6 0-1-15,0 0 13 16,0 0 2-16,-16 0-9 0,-11 0 19 16,-8 0-19-1,-4 0-5-15,-4 0 27 0,4 0 4 16,-1 0 3-16,8 6-6 15,2 2-4-15,4-2 44 16,9 5-30-16,1 5-17 16,7-2 14-16,5 10-18 15,1-4 6-15,3 1-23 16,0 3 1-16,0 2 17 16,13-5-19-16,6 0-1 15,4-8 0-15,3-1-4 16,1 7 5-16,5-10 0 15,-1 9 1-15,-6-3-6 16,-2-5 5-16,-3 12 0 16,-6-8 1-16,-8 5 5 0,-3 0 6 15,-3 0-12 1,0-5 0-16,-9 7 24 0,-16 2-24 16,-4-2-5-1,1-7 4-15,-3-1-1 0,5-8-7 16,7-5-5-16,2 0-56 15,11 0-47-15,6-32-175 16,0-1-334-16,0 1-1193 0</inkml:trace>
  <inkml:trace contextRef="#ctx0" brushRef="#br0" timeOffset="1422">1188 1238 1617 0,'0'0'307'0,"0"0"-195"15,0 0-15-15,0 0 110 16,0 0-67-16,0 0-41 16,0 0-48-16,102-150-12 15,-99 139 56-15,0 2 1 16,0 9-11-16,0 0-6 15,-3 0-39-15,0 20-2 16,0 12 2-16,0 15-20 16,0 5 23-16,0 13-27 15,0-4-15-15,4-11 31 0,-1-3-32 16,4-8-16-16,-1-11-55 16,-3-16-164-16,1-6-267 15,-4-6-450-15</inkml:trace>
  <inkml:trace contextRef="#ctx0" brushRef="#br0" timeOffset="1632">1551 1592 2027 0,'0'0'625'0,"0"0"-491"16,0 0-23-16,0 0 56 0,0 0-150 16,0 0-17-16,0 0-214 15,23-38-253-15,-13 11-305 0</inkml:trace>
  <inkml:trace contextRef="#ctx0" brushRef="#br0" timeOffset="2191">1868 1135 1624 0,'0'0'596'15,"0"0"-490"-15,0 0-85 16,0 0 86-16,0 0 46 15,0 0-102-15,0 0-16 16,155 0-35-16,-120 0 0 16,-1 0 6-16,-6 0-5 15,-5 0-2-15,-6 0 1 16,-6 0 0-16,-8 0 7 16,-3 0 5-16,0 0 24 15,0 0 31-15,-8 0-23 16,-10 0 2-16,-10 0-9 15,0 0-22-15,-3 0 20 0,-1 0-23 16,4 0 0-16,3 0 29 16,2 0-9-16,8 7 4 15,2 3-12-15,6-1-12 16,3 9 13-16,4-3-25 16,0 2-6-16,0 4 0 15,0 0 6-15,20-1 0 16,-1 4 0-16,9-3 8 15,-2-3-7-15,2 1-1 16,-2 9-4-16,5-1 2 16,-3-1 4-16,0 0 11 15,-10-5-11-15,-1 2-1 16,-10-2 34-16,-7-1-35 0,0 7 0 16,-4-7 4-16,-22 5-4 15,-6-5-30-15,-21-6-64 16,7-8-159-16,7 0-403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9:24.0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0 358 1633 0,'0'0'240'0,"0"0"-170"15,0 0-69-15,0 0 101 16,0 0 85-16,0 0-57 16,196 22-41-16,-137-22-26 15,6 0 13-15,3 0 19 16,8 2-35-16,3 0 4 16,6 8-15-16,10-1-23 0,6-1 9 15,4-2-9-15,6-2-14 16,1-2 6-16,2-2-18 15,-3 0-1-15,4 0 1 16,-1 0 0-16,-1 0 12 16,1 0-12-16,-3 0 6 15,1 0 13-15,-1 0-19 16,3 0-1-16,1 0 0 16,-1 0-2-16,1-2 3 15,-1-2 0-15,-6-2 0 16,0 4 0-16,1-1 0 15,-4 0 0-15,-5-3-1 16,5 3 1-16,-6 0 0 0,3 0 0 16,-8-1 0-16,1 0 5 15,-3 0-5-15,3 2 0 16,-1-5-1-16,5 4 1 16,0 2-3-16,-2-4 3 15,5 5 0-15,0-2-6 16,-1-2 6-16,1 2-1 15,-2-1 1-15,-1 0 0 16,-3-3-8-16,-5 3 8 16,3-3-3-16,2 0-9 15,-1-2 12-15,3 2-12 16,0-1 12-16,1-1-1 0,-2 3-8 16,2-2 9-1,-5 1 0-15,5 0-6 0,-8 0 7 16,2-2-1-16,-2-2 0 15,0 1 6-15,4-1-1 16,1 0-5-16,1-1 0 16,2 2 0-16,3 0 0 15,0 2-1-15,2 1 1 16,0 2 0-16,0 1 3 16,6-1-3-16,-5-1 0 15,2-1-5-15,4-3 5 16,3 0 0-16,2 0-1 15,-3 0 2-15,3 4 2 0,-5-6-3 16,0 7 0-16,-7-3 12 16,-2 3-10-16,0-2 14 15,-3 2-16-15,-2 1 6 16,-2 0 2-16,4 3-8 16,-2-3 0-16,-1 3 14 15,-2 0-14-15,-1 0 0 16,-2-3 0-16,0 3 0 15,-6-3 20-15,-3 1-20 16,-3-2 0-16,-3 4 36 16,-8-2-27-16,-2-2 15 15,-4 4 9-15,-3-2-14 16,-7 2 25-16,1-4-32 16,-4 4-5-16,-4-2 23 15,-2 2-28-15,-7-5 4 0,1 3-6 16,-6 2 10-1,-3-2-23-15,-10-2-1 0,-7-3-100 16,-5-3-134-16,-6-1-494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9:37.9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426 148 1585 0,'0'0'377'0,"0"0"-188"15,0 0-102-15,0 0 64 16,0 0 5-16,0 0 17 0,-94-102-79 15,60 99-46-15,-5 3 20 16,-4 0-26-16,-2 0-9 16,2 11-9-16,4 16-18 15,2 4 19-15,11 9-25 16,7 2 0-16,12 10 21 16,7-8-21-16,0-1-12 15,0 0 2-15,20-5-33 16,12-2 32-16,11-9-46 15,-1 4-10-15,8-10 18 0,-4-1-14 16,-1-2 21-16,-8 2 21 16,-5-2 11-16,-5-1-3 15,-15 1 13-15,-4 4 0 16,-8-4 7-16,0 7 14 16,-20-6 21-16,-16-6 7 15,-7 2-4-15,-2-3 28 16,-3-6-43-16,6 0-5 15,-1-3 13-15,8-3-16 16,5 0-21-16,7 0-1 16,11 0-9-16,8 0-57 15,4 0-158-15,7-9-341 16,16 3-204-16</inkml:trace>
  <inkml:trace contextRef="#ctx0" brushRef="#br0" timeOffset="571">828 516 1443 0,'0'0'722'16,"0"0"-555"-16,0 0-64 15,0 0 56-15,-176-23 84 16,136 23-100-16,4 17-90 16,7 15-16-16,9 13-37 0,7 8 0 15,10 12 15-15,3-6-9 16,3-6-6-16,30-6-37 16,10-14-42-16,2-15-84 15,8-16-65-15,-1-2-30 16,-6-17 13-16,-10-21 78 15,-10-1 100-15,-9-2 67 16,-8 9 23-16,-2 8 132 16,-7 9 66-16,0 15 30 15,0 0-62-15,0 13-61 16,0 21-15-16,0 7-26 16,0 10-47-16,0-10-5 0,15-5-34 15,2-10-2-15,6-9-12 16,0-14-66-16,1-3-40 15,2-3 11-15,0-27 20 16,-7-7 61-16,1-4 0 16,-6 2 27-16,-5 14 21 15,-6 6 34-15,0 13 50 16,-3 6 17-16,0 0-35 16,0 16-29-16,0 12-47 15,0 5-11-15,0 1-9 16,0-3-92-16,0-2-189 15,0-5-421-15,0-13-1170 0</inkml:trace>
  <inkml:trace contextRef="#ctx0" brushRef="#br0" timeOffset="734">1103 404 1928 0,'0'0'532'0,"0"0"-393"16,0 0-139-16,0 0-92 16,0 0-379-16,0 0-1458 0</inkml:trace>
  <inkml:trace contextRef="#ctx0" brushRef="#br0" timeOffset="1142">1774 611 2116 0,'0'0'248'0,"0"0"-196"15,0 0-45-15,173-121 88 16,-110 71-71-16,7-5-24 15,-8 0-15-15,-11 3-55 16,-14 2-34-16,-17 8 30 16,-20 2-22-16,0 2 80 0,-14 1 16 15,-15 9 54 1,-7 3 76-16,-1 11-4 0,2 14 5 16,-1 0 2-16,7 20-45 15,2 33 9-15,7 22-43 16,11 13-21-16,6 12 23 15,3 3-33-15,0 0 5 16,9-9-25-16,11-14 3 16,5-15-12-16,9-21-73 15,2-23-114-15,4-21-13 16,14-12-281-16,-8-27-210 16,-7 4-734-16</inkml:trace>
  <inkml:trace contextRef="#ctx0" brushRef="#br0" timeOffset="1976">2525 475 1627 0,'0'0'533'0,"0"0"-339"16,0 0 21-16,0 0 43 16,0 0-63-16,0 0-41 15,0 0-87-15,-174 100-22 16,144-55 30-16,10-2-56 15,11 5-9-15,9-7-10 16,0-4-32-16,17-11-23 16,15-12-84-16,4-8-125 15,4-6 36-15,-1-3-44 16,-1-23 21-16,-7-7 104 16,-9-3 68-16,-2 4 79 15,-11 7 7-15,-1 8 97 0,-5 16 151 16,-3 1-7-16,0 0-83 15,0 23-40-15,0 6-28 16,0 1-17-16,0-1-74 16,6-4 4-16,8-8-20 15,2-9 8-15,2-8-53 16,7 0-26-16,1 0 3 16,2-25 55-16,6-9-9 15,-2 7 26-15,1 1 0 16,-7 6 6-16,-3 9-3 15,-4 11 3-15,-8 0 6 0,-8 25 29 16,-3 7-27 0,0 1-7-16,0 3 24 0,0-7-25 15,0-8 1-15,0-6-1 16,0-4 9-16,0-11 2 16,0 0-11-16,0-7-35 15,0-12 34-15,3-14-14 16,17 1-5-16,6-1 11 15,4 8 6-15,2 3-9 16,1 4 13-16,-1 16-1 16,-1 2 56-16,-5 0 19 15,-10 26 24-15,-4 2-29 16,-4 6-27-16,-5-4 20 16,-3-4-39-16,0-11-18 0,0-7 24 15,0-4-21-15,0-4-9 16,0 0-9-16,0-12-48 15,0-15 45-15,0-11-31 16,0 3-18-16,15-1 25 16,9 2-2-16,2 9-7 15,3 8 23-15,-3 7 22 16,1 10 16-16,-1 0 31 16,0 18 14-16,0 16 42 15,1 12-55-15,-1-2 26 16,-3-4-26-16,-1 0-41 15,1-17-7-15,-6-5-13 16,-8-9-86-16,-9-9-99 0,0 0-158 16,0-9-491-16</inkml:trace>
  <inkml:trace contextRef="#ctx0" brushRef="#br0" timeOffset="2235">2511 382 2056 0,'0'0'312'0,"0"0"-223"15,0 0-70-15,0 0 63 16,0 0 65-16,184-175-45 0,-142 158-102 15,-5 4-73-15,-6 13-39 16,-8 0-160-16,5 0-78 16,-9 5-300-16,-3-1-675 0</inkml:trace>
  <inkml:trace contextRef="#ctx0" brushRef="#br0" timeOffset="2328">3058 154 1512 0,'0'0'491'0,"0"0"-284"16,0 0 40-16,0 0-116 15,220 6-131-15,-155-3-165 0,-3 3-1578 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9:41.8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2304 0,'0'0'539'15,"0"0"-430"-15,0 0-71 16,0 0-38-16,0 0-60 0,0 0-710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9:41.5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0 736 945 0,'0'0'1393'15,"0"0"-1209"-15,0 0-138 16,0 0 4-16,0 0 64 16,0 0-35-16,230-123-78 15,-165 75 0-15,0-5-1 16,-8-5-15-16,-9-1 5 16,-14-4-18-16,-15 1 20 15,-13-3-2-15,-6 4 10 16,0 8 0-16,-9 9 24 15,-15 11 71-15,-5 19 17 16,0 14-13-16,-7 2-26 16,-1 43-4-16,5 22-36 0,5 22 9 15,7 14 10 1,8 5-34-16,9 2 11 0,3-10-21 16,0-12-8-16,9-11-22 15,14-18-83-15,10-25-72 16,4-22-111-16,5-12-62 15,1-12 20-15,-1-36 76 16,-4-5 62-16,-4-6 144 16,-8 2 48-16,-10 10 68 15,-2 15 59-15,-11 17 71 16,0 15 76-16,-3 0-52 16,0 12-97-16,0 23 5 15,0 4-42-15,6 8-27 0,11-12-29 16,6 3-32-16,7-7 9 15,2-11-9-15,1-8-102 16,-4-12 32-16,-3 0-21 16,-12-6 42-16,-8-20 22 15,-6-11 27-15,0 2 40 16,-20-10-9-16,-15 7-5 16,-12 3 32-16,1 9-15 15,4-1 4-15,13 13-19 16,9 5-21-16,14 3-4 15,6 6-3-15,3 0-44 16,37 0-4-16,8 0-52 16,12 0-55-16,8 0-53 15,3 4-65-15,2-2-14 0,2 3-36 16,-5-5 146-16,-5 0-36 16,-14 0 213-16,-8 0 75 15,-16 0 158-15,-11 0-63 16,-16 0 53-16,0 0 94 15,-10 4-65-15,-26 6-40 16,-10 6-52-16,-2 5 8 16,-5 7-36-16,7 9-47 15,4 4 4-15,13 7-53 16,9 1-30-16,12-2-6 16,8-5-11-16,0-10-52 15,31-12-56-15,4-14-134 16,7-6-30-16,1-6-50 0,1-23 49 15,-9-11 140-15,-2-5 65 16,-10 0 79-16,-3 5 35 16,-11 7 162-16,-6 12 149 15,-3 10-41-15,0 11-37 16,0 0-45-16,0 26-109 16,0 9-21-16,0 7-33 15,0 2-42-15,0-6-18 16,7-8-6-16,19-7-59 15,3-11 32-15,1-12-42 16,2 0-12-16,-1-12-5 16,-6-22 26-16,1-8 41 15,-6-3-8-15,-3-4 33 16,-8 7 16-16,-2 9 56 16,-4 13 7-16,-3 14 24 0,0 6 34 15,0 8-49-15,0 26-54 16,-6 7-25-16,2 2 11 15,4 3-20-15,0-9-91 16,0 2-131-16,0-13-348 16,0-5-218-16</inkml:trace>
  <inkml:trace contextRef="#ctx0" brushRef="#br0" timeOffset="153">1641 466 1886 0,'0'0'0'0,"0"0"-70"15,0 0-200-15,0 0-938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9:42.3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196 585 2002 0,'0'0'393'0,"0"0"-267"16,0 0 38-16,0 169 64 15,-3-113-44-15,0 0-120 16,0-6-58-16,3-9-6 16,0-5-27-16,0-10-82 15,0-8-136-15,0-16-278 16,0-2-178-16,0 0-820 0</inkml:trace>
  <inkml:trace contextRef="#ctx0" brushRef="#br0" timeOffset="186">380 576 2083 0,'0'0'462'0,"0"0"-352"16,0 0 96-16,0 0 8 16,0 0-96-16,0 193-79 15,0-140-39-15,0 0-25 16,0-6-98-16,0 5-148 15,0-13-440-15,0-9-1236 0</inkml:trace>
  <inkml:trace contextRef="#ctx0" brushRef="#br0" timeOffset="399">0 547 2109 0,'0'0'343'0,"0"0"-249"16,0 0 4-16,0 0 109 15,196-40-72-15,-120 33-102 16,1 6-33-16,-1 1-21 16,6 0-135-16,-23 8-170 15,-19 5-481-15</inkml:trace>
  <inkml:trace contextRef="#ctx0" brushRef="#br0" timeOffset="600">97 1161 2424 0,'0'0'387'0,"0"0"-279"15,0 0-5-15,0 0 2 16,0 0-101-16,223-6-4 16,-132-13-193-16,-12 6-361 15,-13 6-1494-15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17.5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0 891 1465 0,'0'0'539'0,"0"0"-433"15,0 0-43-15,0 0 36 16,0 0 52-16,0 0-44 16,0 0-86-16,226-201 4 15,-134 119-25-15,3-10-47 16,-4-2 10-16,-12-3-42 15,-16 6 12-15,-24 11 12 16,-27 15 55-16,-12 23 98 16,0 11 40-16,-36 15-44 15,-10 16 27-15,-13 0-35 0,1 22 5 16,-1 24-10-16,6 23-36 16,10 15 13-16,15 17-58 15,8 8 6-15,14 5 0 16,6 8-5-16,0-4-2 15,0-1-46-15,9-11-106 16,11-18 34-16,2-17-6 16,4-23 19-16,-1-24 30 15,-3-20-23-15,-2-4 25 16,-5-17 57-16,-1-20 17 16,-5-8 3-16,5-5 3 15,-1-4-6-15,7-1 46 16,6 2-16-16,6 1 13 0,10 7 27 15,1 7-32 1,7 11 22-16,-1 19-53 0,-1 8-6 16,-1 0 37-16,-4 35-26 15,-4 9-12-15,-4 4-10 16,2-5-66-16,-4-4-10 16,-1-10-40-16,1-15-50 15,-1-14-4-15,-1 0 17 16,-3-32 1-16,-2-12 55 15,-3-9 81-15,-9 5 26 16,-8 8 56-16,-6 13 95 16,0 14 42-16,0 13 44 15,-6 6-138-15,-11 36-36 16,0 14 25-16,11 6-10 16,6 0-48-16,0-3-8 0,37-11-1 15,22-16-21-15,9-20-56 16,7-12-33-16,1-24 3 15,-11-27 15-15,-16-10 26 16,-25-4 38-16,-24 0 7 16,-5 6 55-16,-43 10 16 15,-15 10 13-15,-8 15 22 16,-5 13-25-16,11 11-5 16,16 0-7-16,13 2 18 15,22 19-59-15,14-3-28 16,0 6-10-16,37-1-4 15,8 4 7-15,8-4-11 0,5-2 9 16,9-4 3-16,-2-1-34 16,0-3-20-16,1-4-9 15,-7 1 34-15,-4-2 34 16,-5 7-5-16,-8 6 6 16,-10 8 1-16,-9 6-1 15,-9 6 0-15,-4 3 6 16,-4 4-4-16,-3-6 8 15,0-11-10-15,3-7-13 16,8-12 12-16,0-12-100 16,5 0 1-16,1-14-11 15,3-22-10-15,0-6 59 16,-3-4 22-16,-5-5 40 16,-5 5 14-16,-1 4 71 15,-1 2 69-15,-5 7 64 0,3 1-5 16,-3 5-35-16,0 0-88 15,2-5-90-15,-5 8-151 16,0-2-711-16</inkml:trace>
  <inkml:trace contextRef="#ctx0" brushRef="#br0" timeOffset="222">1627 99 1817 0,'0'0'707'15,"0"0"-614"-15,0 0-52 16,0 0 143-16,0 0-56 16,167-57-83-16,-140 76-45 15,-27 66-78-15,0-3-222 16,-33 0-646-16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29:47.9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2802 400 2261 0,'0'0'499'0,"0"0"-417"16,0 0-81-16,0 0-1 15,0 0-276-15,0 0-1991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0:04.2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162 582 1382 0,'0'0'268'0,"0"0"-139"15,0 0-14-15,0 0 95 0,0 0-15 16,0 0-63-16,19-57-36 16,-19 49 8-16,0-1-14 15,0 1-17-15,0-1-19 16,0 3-18-16,-6 4-5 16,-16 2-16-16,-1 0 0 15,-8 0 5-15,3 14-20 16,0 14-7-16,10 9 6 15,4 8 2-15,8 8 10 16,6 3-10-16,0 0 0 16,0-4-1-16,12-5-1 0,11-12-5 15,8-9-38 1,8-13-53-16,-1-10-19 0,9-3-14 16,-1-10-5-16,-4-18 0 15,-2-5 38-15,-8 2 52 16,-10-5 35-16,-5 11 10 15,-6 12 74-15,-11 7 28 16,0 6 24-16,0 0-40 16,0 12-52-16,-5 17 1 15,-1 10 2-15,6-5-25 16,0 3-5-16,0-9-7 16,20-4-36-16,3-3 4 15,7-18-26-15,-4-3-6 16,0 0 22-16,-4-10 18 15,-2-16 24-15,-6-12 1 0,-5-4 19 16,-9-5 45 0,0 2 0-16,0-1-1 0,-17 8 8 15,-6 5-18-15,-5 9-8 16,2 7-46-16,3 8-42 16,6 6-83-16,7 3-140 15,10 0-124-15,0 9-588 0</inkml:trace>
  <inkml:trace contextRef="#ctx0" brushRef="#br0" timeOffset="140">790 489 1538 0,'0'0'310'0,"0"0"-186"15,0 0-124-15,0 0-127 16,213-136-790-16</inkml:trace>
  <inkml:trace contextRef="#ctx0" brushRef="#br0" timeOffset="1044">1518 240 1989 0,'0'0'366'0,"0"0"-288"15,0 0 7-15,0 0 55 0,-11 160-24 16,5-104-49-16,3 3-66 16,-1-3 12-16,1 3-12 15,0-6-1-15,0-7 0 16,3-3-5-16,0-15-47 15,0-7-2-15,0-9-31 16,0-12 36-16,13 0-5 16,10-15-6-16,6-18 3 15,7-13-33-15,10-10-10 16,7-9 28-16,5-5-7 16,7-5 51-16,2 2 28 0,-6 2 26 15,-5 9 22 1,-17 10-11-16,-10 6 4 0,-15 15 50 15,-14 4 17-15,0 9 9 16,0 8 10-16,-17 6-7 16,-9 4 3-16,-3 4-62 15,-4 24-17-15,-3 11 11 16,7 11-46-16,3 9-8 16,3 2 11-16,3 2-3 15,7-4-18-15,4-1-6 16,1-2-39-16,5-9 14 15,3-3-54-15,0-5-32 0,0-9 4 16,0-10 0-16,0-8 5 16,0-9-18-16,0-3 15 15,14-3 48-15,5-19 12 16,7-12 28-16,3-3 14 16,4 6 18-16,-4 4 0 15,-1 8 9-15,-6 10 46 16,-9 9 65-16,-3 0 26 15,-7 13-23-15,-3 20-50 16,0 3-35-16,0 2 5 16,0-1-37-16,0-9-5 15,0-1 5-15,6-14-6 16,17-3-22-16,7-10-95 16,5 0-46-16,8-13-31 15,7-12-9-15,-1-8-107 0,-7 1 20 16,-2-3 147-16,-15 3 143 15,-8 1 92-15,-11 10 184 16,-6 4-18-16,0 8-61 16,-12 9 15-16,-15 0 5 15,-2 0-64-15,3 22-32 16,0 7-27-16,10 6-35 16,5-3-2-16,11 6-45 15,0-2-6-15,0-3-6 16,7-7-38-16,13-6-65 15,3-1-71-15,3-19-163 16,-6 0-209-16,-4 0-1091 0</inkml:trace>
  <inkml:trace contextRef="#ctx0" brushRef="#br0" timeOffset="1257">2277 320 1733 0,'0'0'299'16,"0"0"-213"-16,0 0-47 15,0 0 173-15,0 0-83 16,0 0-90-16,0 0-39 16,157-84-95-16,-154 84-88 15,-3 11-83-15,0 1-430 0</inkml:trace>
  <inkml:trace contextRef="#ctx0" brushRef="#br0" timeOffset="1412">2558 3 1510 0,'0'0'375'0,"0"0"-192"16,0 0-130-16,0 0 51 15,0 0 15-15,0 0-119 16,0 0-8-16,102-10-148 15,-102 56-15-15,-23-6-330 16,-13 1-968-16</inkml:trace>
  <inkml:trace contextRef="#ctx0" brushRef="#br0" timeOffset="1609">1187 506 2235 0,'0'0'469'15,"0"0"-429"-15,0 0-7 16,0 0-27-16,258-54-6 16,-173 50-385-16,-20 4-1862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0:06.8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0 443 1642 0,'0'0'307'0,"0"0"-212"16,0 0-29-16,0 0 111 16,0 0-11-16,0 0-69 15,190 170-51-15,-134-133-13 16,-4-1-15-16,1-1-2 15,-7 1-16-15,-7-4-52 16,-7 7-51-16,-12-5-225 16,-7-1-305-16</inkml:trace>
  <inkml:trace contextRef="#ctx0" brushRef="#br0" timeOffset="230">524 520 1505 0,'0'0'281'15,"0"0"-115"-15,0 0-103 16,0 0 19-16,0 0 58 16,0 0-20-16,0 0-54 15,-193 160-51-15,143-119-14 16,2 3-1-16,2-8-1 0,10-7-45 15,13-6-65 1,14-23-96-16,9 0-103 0,0 0-847 0</inkml:trace>
  <inkml:trace contextRef="#ctx0" brushRef="#br0" timeOffset="1087">927 646 1370 0,'0'0'336'0,"0"0"-180"16,0 0-74-16,0 0 84 16,0 0 94-16,0 0-101 15,-177 0-85-15,138 4-1 0,3 18-19 16,7-5-17-16,9 9-15 15,6 1-22-15,14 2 0 16,0 4-45-16,11-7-71 16,21-3-6-16,7-10-100 15,4-4 2-15,2-9 62 16,-5 0-37-16,-4 0 16 16,-7-17 82-16,-9 1 97 15,-6 8 75-15,-8 2 50 16,-3 2 17-16,0 4 12 15,-3 0 2-15,0 0-33 16,0 0-63-16,4 18 4 16,2-7-21-16,6 4-43 15,5-2-59-15,6-11-8 0,4-2-36 16,-1 0 12-16,0 0 19 16,0 0 8-16,-3-8 64 15,1-1 0-15,-9 5 7 16,-4 4-6-16,-5 0 0 15,0 0 43-15,1 13-24 16,-1-1 18-16,4 2 10 16,3-5-39-16,7-5-9 15,6-4 11-15,4 0-11 16,2 0-10-16,1-19-27 16,-7-1-14-16,-3-6 49 15,-6 5-16-15,-8 3 18 0,-1 3 47 16,-8 9 34-16,0 6 74 15,0 0-10-15,3 0-72 16,-3 18-3-16,6 28-14 16,0 11 13-16,7 14-14 15,7 7-15-15,3-1 39 16,0-3-53-16,-4-3-26 16,-2-6 39-16,-11-7-20 15,-6-4-8-15,0-15 7 16,-3-6-5-16,-17-12 38 15,-5-2-29-15,-6-4-11 16,-1-3 19-16,3-12-23 16,-4 0-5-16,0 0 14 0,1 0-10 15,-5-6 9 1,1-9-15-16,4 3 0 0,-1-3 7 16,7 5-7-16,6-6 0 15,8 4-7-15,12-15-4 16,0 1-26-16,18-32-111 15,22 4-185-15,-4-2-346 0</inkml:trace>
  <inkml:trace contextRef="#ctx0" brushRef="#br0" timeOffset="1350">1042 135 1842 0,'0'0'217'16,"0"0"-113"-16,0 0-86 16,0 0 10-16,0 0 92 15,0 0-33-15,0 0-39 16,108-23-48-16,-108 73-45 15,-17 53-91-15,-19-12-129 16,-7 0-788-16</inkml:trace>
  <inkml:trace contextRef="#ctx0" brushRef="#br0" timeOffset="1718">2170 613 1672 0,'0'0'253'0,"0"0"-209"16,0 0-25-16,0 0 134 0,-9 184-28 15,9-145-89-15,0-9-36 16,0-9-25-16,0-15 19 16,0-6-11-16,0 0 17 15,0-27 9-15,9-11-8 16,2-13 10-16,-5-2 23 16,8 1 10-16,1-1 27 15,12 2-40-15,5 10-7 16,8 9-7-16,5 11-17 15,15 21-107-15,-7 0-227 16,-11 0-825-16</inkml:trace>
  <inkml:trace contextRef="#ctx0" brushRef="#br0" timeOffset="2082">2751 577 2049 0,'0'0'364'0,"0"0"-260"15,0 0-33-15,0 0 126 16,-187-3-60-16,167 21-92 16,14 3-45-16,6 3-19 15,0 2-53-15,26-6-49 0,10-5-56 16,4-2-71-1,-2-13-15-15,-5 0 80 16,1 0 49-16,-16 0 45 0,-5-13 89 16,-2 13 100-16,-8 0 28 15,0 0-7-15,-3 13 64 16,3 12-13-16,3 4-40 16,5 3-58-16,1-5-33 15,8-9-34-15,7-7-7 16,19-11-71-16,-7 0-250 15,-4 0-469-15</inkml:trace>
  <inkml:trace contextRef="#ctx0" brushRef="#br0" timeOffset="3309">3598 581 1809 0,'0'0'199'15,"0"0"-199"-15,0 0 0 16,0 0 61-16,178-144 35 16,-127 89-55-16,-2-10-41 15,-2 7 6-15,-15-1 5 16,-12 6-11-16,-14 9 0 15,-6 9 64-15,0 1 46 0,-12 15-11 16,-14 4 13 0,-2 15 5-16,0 0-3 0,-3 26-62 15,5 24-9-15,4 18 26 16,-1 6-54-16,6 12-1 16,8-1-13-16,1 0 7 15,5-5-16-15,3-9 7 16,0-10-43-16,0-11 14 15,0-17-13-15,0-13-3 16,0-14 19-16,8-6 19 16,1-11 1-16,8-25 7 15,-1-8-2-15,7-10-8 16,3-2 11-16,3 4-1 16,4 11 0-16,1 0 1 15,-8 18 9-15,-4 10-4 0,-9 13-6 16,-13 0 41-16,0 30-15 15,0 11-5-15,-29 6-10 16,-8 3-11-16,-5-11 14 16,-1-4-14-16,4-3-6 15,4-17-1-15,1-7 7 16,12-8 0-16,5 0 9 16,11 0-3-16,6-2-7 15,0-6 1-15,13-11-12 16,13 10 3-16,6 4 3 15,5 5-3-15,-1 0 1 16,-4 0-9-16,-2 0 15 0,-1 8-31 16,2 4-4-1,-3 1-20-15,1-9-28 0,2 0 8 16,5-4 45-16,2 0 3 16,2-6 20-16,2-18-95 15,-5-2-27-15,-1-6 31 16,-4-7 0-16,-2-8 25 15,-1-6 43-15,-9-2 30 16,-3 0 1-16,-8-3 2 16,-6 7 14-16,-3 11 54 15,0 10 18-15,-3 12 57 16,-17 3 6-16,-3 15-27 16,0 0 7-16,-2 24-51 15,2 20-19-15,0 8-14 16,6 8-24-16,7 5-11 0,4 3-5 15,3-3-5-15,3-6 14 16,0-9-15-16,0-9-30 16,0-9-15-16,13-14-39 15,7-9-11-15,9-9 19 16,4-9-19-16,5-20 15 16,5-7-17-16,-1-1 32 15,-2 4 16-15,-7 5 33 16,-4 9 16-16,-6 15 62 15,-7 4 52-15,-5 10 15 16,-5 22-38-16,-3 10-9 0,0 1 2 16,0 4-43-1,8-14-8-15,1-5-19 0,5-9-13 16,-1-13-1 0,1-6-42-16,3 0-40 0,0-15-3 15,-1-15 3-15,1-5-7 16,-5-3 53-16,-1 0 35 15,-8 5 1-15,2 13 1 16,-8 1 43-16,3 17 20 16,-3 2 9-16,0 0 25 15,0 29-2-15,0 4-56 16,0 5 8-16,0 0-39 16,0-5-9-16,0-7-63 15,3 1-143-15,-3-9-306 16,0-3-476-16</inkml:trace>
  <inkml:trace contextRef="#ctx0" brushRef="#br0" timeOffset="3480">4764 304 1868 0,'0'0'726'0,"0"0"-726"15,0 0-9-15,0 0-101 16,0 0-194-16,0 0-1739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0:11.1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69 368 1710 0,'0'0'398'15,"0"0"-204"-15,0 0 9 16,0 0 86-16,0 0-95 15,0 0-65-15,141 181-77 16,-96-114-17-16,1 0 11 16,7-4-40-16,-1-5 3 15,-2-5-9-15,-8-6-16 0,-7-14-46 16,-7-2-161 0,-13-9-371-16,-8-14-365 0</inkml:trace>
  <inkml:trace contextRef="#ctx0" brushRef="#br0" timeOffset="238">586 394 1694 0,'0'0'511'15,"0"0"-297"-15,0 0-95 16,0 0 105-16,0 0 4 15,-150 164-137-15,108-106-82 16,-5 7 14-16,-2-4-23 0,3-5-36 16,7-3-28-16,7-13-83 15,5-9-39-15,4-8-130 16,6-4-185-16,5-10-628 0</inkml:trace>
  <inkml:trace contextRef="#ctx0" brushRef="#br0" timeOffset="533">0 171 101 0,'0'0'1742'16,"0"0"-1436"-16,0 0-146 15,0 0 52-15,0 0 31 16,0 0-64-16,167 14-100 16,-95-14-7-16,10 0-30 15,3 0-30-15,17 0-12 16,-20 10-181-16,-20 9-690 0</inkml:trace>
  <inkml:trace contextRef="#ctx0" brushRef="#br0" timeOffset="1658">1709 247 1534 0,'0'0'266'0,"0"0"-198"16,0 0-17-16,0 0 63 16,0 0 55-16,0 0-65 15,0 0-66-15,-179-70 19 16,133 70 5-16,-7 18-15 15,1 17 20-15,-1 10-24 0,8 13 13 16,5 7 29-16,14 8-35 16,13 1 24-16,13-3-61 15,0-12-12-15,25-6 27 16,18-16-28-16,13-9 0 16,3-8-1-16,10-7-61 15,-1-13-50-15,17 0-103 16,-12-7-143-16,-17-11-370 0</inkml:trace>
  <inkml:trace contextRef="#ctx0" brushRef="#br0" timeOffset="1847">1235 598 1996 0,'0'0'386'0,"0"0"-206"16,0 0-143-16,0 0 47 16,0 0-61-16,216-36-23 15,-128 32-291-15,-9 4-1072 0</inkml:trace>
  <inkml:trace contextRef="#ctx0" brushRef="#br0" timeOffset="3715">2269 0 1538 0,'0'0'293'16,"0"0"-159"-16,-98 168 46 16,52-74 64-16,6 9-106 0,12 3-40 15,11-2-32 1,14-4-32-16,3-14 7 0,0-11-41 15,20-12 0-15,8-11-1 16,9-7-29-16,2-16-75 16,7-6-118-16,-7-8-253 15,-10-9-1043-15</inkml:trace>
  <inkml:trace contextRef="#ctx0" brushRef="#br0" timeOffset="4052">2538 250 1763 0,'0'0'322'16,"0"0"-213"-16,0 0-97 15,0 0 127-15,0 0 18 16,-85 169-96-16,58-117-39 16,4-5-16-16,3 1 17 15,8-10-22-15,4-11 12 16,8-4 22-16,0-8-11 16,0-7-5-16,20-2 2 15,10 0-12-15,2-3 12 16,8 1-21-16,-1 0-87 15,10-4-65-15,-10 7-172 0,-5-5-282 16</inkml:trace>
  <inkml:trace contextRef="#ctx0" brushRef="#br0" timeOffset="4268">2606 447 1746 0,'0'0'313'0,"0"0"-233"0,0 0 75 15,-6 151 44-15,6-98-100 16,0-4-53-16,0-3-46 16,0 1-46-16,0-10-60 15,0-7-199-15,3-10-428 0</inkml:trace>
  <inkml:trace contextRef="#ctx0" brushRef="#br0" timeOffset="4760">2910 220 1733 0,'0'0'360'16,"0"0"-253"-16,0 0-24 16,0 0 90-16,0 0-77 15,0 0-79-15,-162 166-2 16,154-113-15-16,8-8 0 16,0 1 2-16,14-7-2 15,12-1-1-15,7-3-22 16,-1-8-12-16,1 0 34 15,-1-4-27-15,-5 0 23 16,-7 0 4-16,-5-7 1 16,-7 1-5-16,-8-2 4 15,0-2 2-15,0-3 17 16,-14-1-3-16,-5-3-14 0,-4-6 47 16,3 0-36-1,0 0 4-15,4-21-4 0,3-11-10 16,6-5 2-16,4-17-4 15,3-5 0-15,0-6-4 16,10 0 4-16,13 6-6 16,0 6 5-16,-3 6 1 15,-1 15 1-15,-2 5-1 16,-2 15-13-16,-1 9-23 16,0 3-210-16,-2 21-245 15,2 2-1255-15</inkml:trace>
  <inkml:trace contextRef="#ctx0" brushRef="#br0" timeOffset="4931">3182 813 1763 0,'0'0'351'16,"0"0"-351"-16,0 0-53 15,0 0 11-15,0 0-273 16,0 0-1324-16</inkml:trace>
  <inkml:trace contextRef="#ctx0" brushRef="#br0" timeOffset="5424">3419 300 1587 0,'0'0'287'15,"0"0"-196"-15,0 0-64 16,0 0-26-16,0 0 33 16,0 0-8-16,199-15-26 15,-163 18 0-15,-7 9-17 16,-6-6 4-16,-12 0 13 15,-11 0-13-15,0 3 13 16,-3-9 54-16,-31 2-11 0,-5 2 22 16,-7-4-12-16,-3 0-15 15,2 0 33-15,2 0-8 16,10 0 27-16,8 0-39 16,11 0-11-16,6 7 38 15,10 6-78-15,0 5 0 16,0 5 6-16,10 6-6 15,13 5-11-15,3-3 10 16,0 5-16-16,-3 2 16 16,-1-5-29-16,1-1 16 15,-6-5 13-15,-4 0 1 16,-3-8-1-16,-3 0 0 16,-7-4 1-16,0-7 22 0,0 4-3 15,-24-1-19 1,-5-4 0-16,-7 2-81 0,-4-3-164 15,11 0-92-15,10-6-622 0</inkml:trace>
  <inkml:trace contextRef="#ctx0" brushRef="#br0" timeOffset="5613">3961 488 1974 0,'0'0'361'0,"0"0"-361"15,0 0-82-15,0 0-52 16,0 0-254-16,0 0-1280 0</inkml:trace>
  <inkml:trace contextRef="#ctx0" brushRef="#br0" timeOffset="5792">3949 787 1664 0,'0'0'244'0,"0"0"-61"15,0 0 0-15,0 0-67 0,0 0-116 16,0 0-77-16,-76 181-201 15,50-151-657-15</inkml:trace>
  <inkml:trace contextRef="#ctx0" brushRef="#br0" timeOffset="6356">4345 380 901 0,'0'0'834'0,"0"0"-754"16,0 0-67-16,0 0 46 15,0 0 73-15,0 0-71 16,0 0-51-16,170-12 18 15,-150 12 16-15,-5 0-8 16,-1 0-10-16,-11 0-18 16,-3 0 23-16,0 0 53 15,-9 0-11-15,-21 6-8 16,-5 0-28-16,-12 0-19 16,1-4-7-16,0 4-4 15,4 0 15-15,5 7 11 0,12-7-12 16,5-2 30-16,11 5-51 15,6 4 0-15,3-5-1 16,0 4-14-16,0 3 7 16,15 9 5-16,2-4-10 15,2 1 1-15,1 4 9 16,0 3-13-16,0-1 14 16,-4-1 2-16,-1-2-6 15,-1 1 6-15,-5 3 0 16,-1-8 43-16,-8 1-13 15,0 3 8-15,-3 2 12 16,-25-9-10-16,-6 4-16 16,-6 0-24-16,4-13-73 15,7 5-33-15,6-13-163 0,9 0-272 16,11-7-1225-16</inkml:trace>
  <inkml:trace contextRef="#ctx0" brushRef="#br0" timeOffset="6636">4666 549 1585 0,'0'0'268'0,"0"0"-171"16,0 0 106-16,0 0 92 0,0 0-98 15,0 0-73-15,0 0 19 16,56-130-40-16,-56 137-49 16,-14 24 3-16,1 9-27 15,-3 2-17-15,3 2-13 16,-1 4-1-16,5-4-44 16,-2 3-148-16,5-8-310 15,0-7-153-15</inkml:trace>
  <inkml:trace contextRef="#ctx0" brushRef="#br0" timeOffset="6805">4725 916 1881 0,'0'0'385'0,"0"0"-288"16,0 0-59-16,0 0-38 15,0 0-23-15,0 0-322 16,0 0-772-16</inkml:trace>
  <inkml:trace contextRef="#ctx0" brushRef="#br0" timeOffset="7294">5029 400 1587 0,'0'0'261'15,"0"0"-186"-15,0 0-43 16,0 0-20-16,0 0 59 16,0 0-43-16,0 0-15 15,144-14-11-15,-127 14 7 16,-5 6-8-16,-5 0 23 15,-7-6-5-15,0 0 41 16,0 0 91-16,-16 0-66 16,-10 0-18-16,-4 0-5 15,-5 0-29-15,1 0 5 16,8 0-18-16,4 0 13 0,5 2-17 16,11 11-16-1,1 0-5-15,5 8 5 0,0 3 1 16,0-2-1-16,14 3 1 15,6 2-2-15,-1-2 1 16,4 0-35-16,0 3 33 16,0-9 1-16,0 2 1 15,-4 3 7-15,1-4 13 16,-9-5 9-16,-11 3-2 16,0-6 25-16,-8 1 13 15,-21 0-52-15,-4 2-13 16,-2-10-46-16,-8 1-130 15,13-6-147-15,4 0-431 0</inkml:trace>
  <inkml:trace contextRef="#ctx0" brushRef="#br0" timeOffset="7581">5304 41 1360 0,'0'0'987'0,"0"0"-849"16,0 0-107-16,0 0 204 16,0 0-30-16,0 0-124 15,62 173-29-15,-45-112-51 16,-1 10 14-16,1 2-11 15,-5 12-2-15,-1 0-4 16,-11 1-10-16,-8 34-67 16,-27-23-203-16,-4-12-595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9:51:07.3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121 246 1388 0,'0'0'231'16,"0"0"-127"-16,0 0-59 15,0 0 87-15,0 0 89 16,0 0-81-16,0-57-55 16,0 55 41-16,0-2 3 15,0 4-1-15,0 0-38 16,0 0-48-16,0 22 16 16,-3 27-43-16,-4 22-3 0,1 23 27 15,0 7-23-15,-2 1 1 16,5-8-1-16,3-13-14 15,0-21 28-15,0-8-30 16,0-17 0-16,0-14 2 16,0-10-2-16,0-7-1 15,0-4-13-15,0-4-9 16,0-31 17-16,0-15-29 16,-6-20 4-16,-5-17 20 15,2-10-13-15,-2-3 23 0,5-3 0 16,3 12 1-1,3 6 0-15,0 14 0 0,0 12 0 16,23 13 5-16,3 9-4 16,7 13 14-16,4 7-7 15,5 14-2-15,1 3 24 16,-1 0-23-16,1 24-6 16,-4 11 8-16,-10 8-8 15,-9 11 13-15,-11 0-14 16,-9 5 0-16,0-4 13 15,-32-3-8-15,-18-4-4 16,-8-6 6-16,-7-10-7 16,3-11 21-16,6-13-21 15,10-8-15-15,13 0-7 16,16-21-71-16,17-40-225 0,8 1-393 16,20 11-1098-16</inkml:trace>
  <inkml:trace contextRef="#ctx0" brushRef="#br0" timeOffset="546">389 511 1433 0,'0'0'382'0,"0"0"-230"15,0 0-103-15,0 0 90 16,0 0 22-16,0 0-90 15,0 0-40-15,220-71-11 0,-169 24-19 16,-3-3 2 0,-14 1-3-16,-6 1-3 0,-19 7 3 15,-9 4 17-15,0 9 22 16,-14 4 58-16,-15 7 19 16,1 8-7-16,-6 7-58 15,5 2-29-15,-4 11 23 16,1 30-32-16,2 20-12 15,7 16-1-15,3 9 10 16,11 5-1-16,4-3-9 16,5-9-18-16,0-10 6 15,0-10-19-15,5-17-6 0,4-11 10 16,-3-12-15 0,2-15 21-16,-5-4-27 0,6 0 1 15,2-8 39-15,1-21 8 16,7-7 0-16,9-5 0 15,-2 7 0-15,5 3 7 16,3 14-7-16,-5 8 0 16,4 9 27-16,-7 0-6 15,-3 13 9-15,-4 20-10 16,-5 9-11-16,-8 0 17 16,-6 2-26-16,0-9 1 15,0-6-2-15,0-8-22 16,0-12-81-16,0-9-124 15,6-18-274-15,8-11-269 0</inkml:trace>
  <inkml:trace contextRef="#ctx0" brushRef="#br0" timeOffset="1236">1269 572 1617 0,'0'0'523'0,"0"0"-401"16,0 0 68-16,0 0 63 16,0 0-84-16,-189 33-41 15,154-16-89-15,1 6-9 16,12 5 15-16,8 5-45 16,8-1 0-16,6 1-6 15,0-6-41-15,29-2-24 0,10-10-56 16,14-11-76-16,2-4 32 15,4-10-49-15,-3-17 36 16,-10 3 87-16,-7 5 97 16,-16 7 24-16,-6 8-9 15,-11 4 41-15,-3 0 33 16,-3 0-51-16,0 18 11 16,0 2-9-16,8-1-28 15,-2-5 12-15,3-2-24 16,7-12-15-16,1 0-15 15,6 0-21-15,0-18-7 16,0-12 40-16,-1-1-24 0,-5-3 41 16,0 11-11-1,-8 9 12-15,-2 8 3 0,0 6 16 16,-7 8 10-16,3 27-14 16,-3 11-6-16,0-3 15 15,0 2-24-15,0-10-1 16,6-11-14-16,4-13-4 15,4-11 16-15,-5 0-3 16,0-9 12-16,-1-23-5 16,1-5-1-16,1-7 0 15,0 4 4-15,3 1 2 16,4 7 18-16,-2 12 14 16,2 11 1-16,3 9 32 15,-4 0-24-15,-4 27-7 0,-1 13 9 16,-5 15-13-16,-3 0 22 15,2 1-3-15,-5-10 34 16,0-7-41-16,3-13-41 16,0-8-7-16,0-15-65 15,0-3-96-15,0-23-57 16,-3-18-168-16,0-3-540 0</inkml:trace>
  <inkml:trace contextRef="#ctx0" brushRef="#br0" timeOffset="1480">910 346 1551 0,'0'0'349'0,"0"0"-239"16,0 0-34-16,0 0 53 15,0 0 1-15,0 0-44 16,206-116-52-16,-150 93 0 16,-7 5-7-16,-10 10-27 15,1 8-27-15,-14 2-179 16,-10 20-342-16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9:51:13.1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41 1661 0,'0'0'482'16,"0"0"-405"-16,0 0 61 16,0 0 75-16,0 0-14 15,0 0-74-15,187 16-44 16,-94-16 16-16,7 0-40 15,5 0-23-15,-3 0-10 16,-4 0-24-16,16-9-96 16,-24-12-394-16,-25-6-1734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9:51:12.4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119 78 1377 0,'0'0'802'0,"0"0"-645"15,0 0-105-15,0 0 160 16,0 0-2-16,0 0-105 15,0 0-54-15,56-6-6 16,-21 64 35-16,4 21-20 16,9 14-27-16,-3 8 11 15,1-3-34-15,5-10 19 16,-1-12-14-16,-4-13-15 0,-7-16 0 16,-10-9-25-16,-6-15-59 15,-6-10-82-15,-7-13-308 16,-4-15-230-16,-2-12-1041 0</inkml:trace>
  <inkml:trace contextRef="#ctx0" brushRef="#br0" timeOffset="275">833 0 1844 0,'0'0'512'0,"0"0"-455"16,0 0 93-16,0 0 128 16,-102 179-112-16,43-90-77 15,-13 8-42-15,-10 6-23 16,-6-3 31-16,3-3-52 16,3-5 11-16,11-9-7 15,8-13-7-15,10-14-15 16,14-12-28-16,16-15-71 15,11-13-12-15,12-16-154 16,0-30-397-16,18-8-804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9:51:09.4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3 882 1886 0,'0'0'499'0,"0"0"-433"16,0 0-5-16,0 0 155 16,0 185-66-16,0-93-79 15,0 7-8-15,0 5-34 16,0-1-7-16,0-11 0 15,0-14-22-15,0-21 13 16,0-15-13-16,3-16 2 16,-3-11-14-16,0-11 4 15,0-4-7-15,0-10 8 16,0-30-41-16,8-14 18 16,-2-20-1-16,3-14-7 15,-1-16 38-15,-5-4-14 16,-3-4 14-16,0 2 3 0,0 10-3 15,0 14 31-15,9 21-10 16,4 19-13-16,4 19 21 16,9 15-28-1,3 12 19-15,7 0 12 0,4 33-31 16,-4 8 25-16,-4 6-26 16,-12 9 2-16,-13 6 20 15,-7 2-21-15,-13 3-1 16,-30-4-9-16,-5-7-26 15,-6-8 12-15,9-18-37 16,8-19-43-16,15-11-112 16,22-26-251-16,0-21-82 15,0-4-1001-15</inkml:trace>
  <inkml:trace contextRef="#ctx0" brushRef="#br0" timeOffset="901">351 917 333 0,'0'0'1127'15,"0"0"-910"-15,0 0-74 16,0 0 73-16,0 0-20 16,213-150-71-16,-154 94-51 15,-1-3-33-15,-8-2-4 16,-11-2-36-16,-19 9 0 16,-11 0 24-16,-9 9 12 15,0 8 69-15,-17 6 0 0,-12 14-39 16,-4 8 15-1,1 9-31-15,-4 2-33 0,-1 34 8 16,5 20-25-16,2 18 4 16,7 14-5-16,8 8-9 15,7 6 8-15,8-5-29 16,0-6-24-16,0-12-9 16,0-14-28-16,11-19-10 15,1-15 31-15,2-19 16 16,0-12 23-16,-2 0-17 15,1-12 20-15,-1-21 22 16,2-1 3-16,3-7 3 16,3-1 10-16,-1 3-4 15,1 13 34-15,-5 7-14 16,-1 15 8-16,0 4 33 16,-2 0-34-16,1 23 1 15,-3 6-29-15,3 7-4 0,4-1-2 16,3-5-18-16,5-6-45 15,9-13 33-15,4-11 5 16,4 0-60-16,1-15 2 16,-4-18 18-16,-8-7-8 15,-5 0 41-15,-10 6 33 16,-7 4 47-16,-6 12 23 16,2 10 60-16,-5 8 13 15,0 0-57-15,0 26-26 16,0 19-45-16,0 10 7 15,0 8-13-15,0-9-9 0,0-2 17 16,26-11-17 0,13-17-14-16,10-19 5 0,0-5-26 15,-4-11 6-15,-8-28-17 16,-15-5 34-16,-11-11 12 16,-11-6 1-16,0 1 16 15,-33-3 42-15,-10 4-19 16,-6 12-10-16,-4 12 6 15,11 11-15-15,2 19 21 16,14 5-41-16,10 0-1 16,10 17 2-16,6 13-2 15,0 2 0-15,22 3-2 16,18-3-30-16,8-6 9 0,9-4-52 16,2 0-30-1,-4-10 38-15,-2 1 11 0,-11 2 18 16,-2-1 29-16,-11 3 9 15,-7-2 6-15,-8 6-6 16,-5 1-3-16,-9 0-4 16,0 3-8-16,0-2-92 15,-9-9-118-15,0-10-87 16,4-4-207-16,5 0-753 0</inkml:trace>
  <inkml:trace contextRef="#ctx0" brushRef="#br0" timeOffset="1025">1700 899 1145 0,'0'0'388'0,"0"0"-224"0,0 0-2 16,0 0 31-16,0 0-191 15,0 0-2-15,0 0-287 16,-82-120-1400-16</inkml:trace>
  <inkml:trace contextRef="#ctx0" brushRef="#br0" timeOffset="1249">884 526 1741 0,'0'0'469'0,"0"0"-391"16,0 0 64-16,0 0 72 15,0 0-65-15,141-154-96 0,-101 133-37 16,-5 9 21-16,-5 12-37 15,-10 0-17-15,-3 0-76 16,-8 18-122-16,0 6-102 16,-2-7-195-16,-4-2-233 0</inkml:trace>
  <inkml:trace contextRef="#ctx0" brushRef="#br0" timeOffset="1344">1274 378 1045 0,'0'0'560'15,"0"0"-364"-15,0 0-26 16,0 0-21-16,163-194-100 15,-87 120-49-15,-8 12-157 16,-12 14-222-16</inkml:trace>
  <inkml:trace contextRef="#ctx0" brushRef="#br0" timeOffset="1961">2501 755 1558 0,'0'0'373'0,"0"0"-254"15,0 0-67-15,0 0 192 16,-183 115 1-16,143-62-122 16,8 3-51-16,7 1-30 15,11-5 1-15,14-4-19 16,0-10-20-16,14-15-4 16,20-11-76-16,17-12-70 15,3-6-64-15,2-26-86 16,-2-13 26-16,-12-2 124 15,-7 4 94-15,-12 1 52 16,-6 12 19-16,-11 15 71 16,-6 13 88-16,0 2 11 0,0 7-78 15,0 24-21-15,0 11 8 16,0 4 12-16,0-1-64 16,10-7-46-16,19-10-7 15,8-9-70-15,11-10 20 16,2-9-97-16,5-6-41 15,-5-24 105-15,-7-8-2 16,-9-2-34-16,-11-3 111 16,-9 8 15-16,-8 6 85 15,-1 10 54-15,-5 11 72 16,0 8-8-16,0 0-95 16,0 21-35-16,0 14-15 15,0 4-43-15,0 0-15 0,0-5-110 16,15-7-107-1,15-8-157-15,2-6-502 0</inkml:trace>
  <inkml:trace contextRef="#ctx0" brushRef="#br0" timeOffset="2320">3448 1002 1657 0,'0'0'512'0,"0"0"-375"15,0 0 90-15,0 0 43 16,0 0-73-16,-190 42-100 16,161-15-17-16,12 3-65 0,11-1-9 15,6-3-6-15,0-8-26 16,29-8-52-16,4-5-47 16,5-5-72-16,-1-6 22 15,-4-21-2-15,-4-3 87 16,-9 2 68-16,-6 3 22 15,-8 11 14-15,-3 8 68 16,-3 6 44-16,0 0-7 16,0 18-38-16,0 16 8 15,0 5 1-15,0 0-48 16,0-4-11-16,3-8-28 16,4-10-3-16,-1-5-21 15,-3-12-77-15,-3-3-111 16,0-27-105-16,0-2-342 0</inkml:trace>
  <inkml:trace contextRef="#ctx0" brushRef="#br0" timeOffset="2534">2966 322 1172 0,'0'0'733'16,"0"0"-581"-16,0 0-59 15,0 0 77-15,0 0-13 16,0 0-32-16,0 0-81 16,128-21-24-16,-108 49 4 15,-14 9-23-15,-6 17-1 0,-19 30-138 16,-23-9-200 0,-5-14-884-16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49.4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2450 0,'0'0'733'15,"0"0"-610"-15,0 0-60 0,0 0 58 16,0 0-16-16,0 0-105 15,0 0-37-15,5 33-166 16,14-5-320-16,-3 3-392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49.6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2392 0,'0'0'591'16,"0"0"-398"-16,0 0-52 0,0 0-56 16,0 0-85-16,0 0-191 15,0 0-694-15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18.84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356 0 322 0,'0'0'1158'15,"0"0"-879"-15,0 0-141 16,0 0 61-16,0 0 17 15,0 0-148-15,0 0 24 16,-190 197 16-16,128-33 11 16,10 47-42-16,19 17 3 15,24-43 17-15,9-47-52 16,0-56-19-16,25-18 6 0,15 4-32 16,16-1-22-16,49-10-162 15,-14-25-330-15,-9-27-622 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48.5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403 288 2020 0,'0'0'327'0,"0"0"-200"16,0 0 31-16,0 0 52 0,0 0 14 15,0 0-132-15,-16 51-71 16,16 16 55-16,0 54-25 16,0 56 13-16,0 44 13 15,0 10-28-15,10-44 44 16,-4-54-70-16,0-47-22 16,2-12 58-16,-2-1-59 15,0-2 10-15,0-6-10 16,2-25-29-16,-2-19-26 15,7-17-175-15,10-31-273 16,0-24-229-16,-6-7-1280 0</inkml:trace>
  <inkml:trace contextRef="#ctx0" brushRef="#br0" timeOffset="653">21 470 1729 0,'0'0'613'0,"0"0"-434"16,0 0 6-16,0 0 21 15,0 0 20-15,-37-152-139 16,60 108-51-16,19-6 15 16,12-1-20-16,8 5 14 15,9 1-26-15,1 10-10 16,7 8 30-16,-4 11-39 15,-3 12 0-15,-4 4 2 16,-9 1-2-16,-5 33 0 0,-12 6 0 16,-13 12 2-1,-12 6 37-15,-17 7-38 0,0 0 15 16,-6 0 14-16,-31-4-21 16,-2-5 24-16,-1-9-15 15,-2-11 3-15,10-11 43 16,4-10-62-16,9-9 7 15,13-2 16-15,3-4-23 16,3 0-4-16,0 0-25 16,0 0-3-16,9 0 23 15,13 0-40-15,18 0 34 16,13 0 7-16,9 0 7 0,10 23-11 16,-4 13 1-16,5 8 9 15,-11 9 0-15,-3 3 0 16,-16 0-17-16,-11-3 16 15,-18-3 2-15,-14-3 26 16,0-9-10-16,-26-8 5 16,-24-7 50-16,-13-11-45 15,-14-7 8-15,-8-5 10 16,-2 0-17-16,2-25 34 16,11-4-53-16,12-4 3 15,8 3 7-15,16 4-19 16,11 5-1-16,15 3-5 15,4 10-20-15,8 1 25 0,0 3-93 16,14 0-80-16,29 1-5 16,55-3-146-16,-10-3-539 15,0 1-1272-15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50.6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0 551 1943 0,'0'0'294'0,"0"0"-204"0,0 0 25 16,170 0 33-16,-102-24-79 15,4-9-11-15,4-8-13 16,-4-4-10-16,-11-4-5 16,-11-1-13-16,-21-1 7 15,-15 2 62-15,-14 2-26 16,0-1 10-16,-34 5-7 15,-11 7-9-15,-11 15 45 16,-10 13-20-16,-2 8-32 16,-3 14 13-16,1 32-48 15,15 17 16-15,10 17-9 16,14 14-18-16,22 4 18 16,9-5-19-16,12-7-12 15,38-15 4-15,16-24-62 16,19-24 7-16,9-20 21 0,5-3-27 15,-5-33 42-15,-12-13-36 16,-12-7 3-16,-19 1 51 16,-11 4-13-16,-14 13 22 15,-10 11 12-15,-10 20 30 16,-6 4 27-16,0 16-35 16,0 31-7-16,0 12 27 15,0 7-44-15,-3 3-1 16,3-12-9-16,0-14 0 15,0-13-17-15,0-15 13 16,0-13-50-16,0-2 44 16,0-6-11-16,14-29 20 0,9-18 1 15,3-6 0 1,7-5-16-16,2 5 13 0,-2 12-8 16,-4 16-5-16,-6 18 11 15,-6 13-4-15,-7 3 9 16,-7 32 21-16,-3 12 48 15,0 9-69-15,0-2 6 16,-3-8 14-16,-7-10-20 16,4-17-14-16,2-9-10 15,4-10 17-15,0-4-7 16,0-34-22-16,10-12-8 16,20-14 43-16,13-8-13 15,11-2 14-15,5 9-15 0,7 16 15 16,-4 16 23-1,0 32-10-15,-6 1 20 0,-1 37 63 16,-5 25-6-16,-4 11-3 16,-10 2-41-16,-4-2-22 15,-6-14 14-15,-6-13-38 16,-1-16-17-16,1-18-13 16,0-9-85-16,13-3-50 15,-4-26-366-15,-3-4-1354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51.3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313 525 1733 0,'0'0'547'16,"0"0"-377"-16,0 0 55 16,0 0 69-16,0 0-116 15,-170 21-47-15,128 31-43 16,-1 18-18-16,14 3-1 16,9 2-36-16,17-1-19 15,3-12-14-15,29-15-47 16,27-14-40-16,19-22 2 15,18-11-15-15,1-11 35 16,-3-30-66-16,-9-8 23 16,-20-5 59-16,-19 6 47 15,-16 13 2-15,-18 15 72 16,-9 14 83-16,0 6 15 0,0 8-67 16,-20 30-64-16,4 18-8 15,3 7-14-15,13-2-13 16,0-2-4-16,46-15-15 15,16-17 3-15,17-17-3 16,-1-10 15-16,-5-19-6 16,-14-23 8-16,-24-7-3 15,-22-7 2-15,-13-6-1 16,-6-5 42-16,-36 2-34 16,-11 0-8-16,-3 8-20 15,4 5-107-15,12-2-211 16,21 16-435-16,13 2-341 0</inkml:trace>
  <inkml:trace contextRef="#ctx0" brushRef="#br0" timeOffset="115">910 339 2234 0,'0'0'689'0,"0"0"-475"16,0 0-46-16,167-111-65 16,-86 64-103-16,54-24-6 15,-14 13-467-15,-16 6-1316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52.4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25 251 2067 0,'0'0'561'16,"0"0"-482"0,0 0 52-16,0 0 35 0,0 0 0 15,-6 236-101-15,3-119-26 16,-2 10 16-16,5 11-25 16,0 7-16-16,0-7-14 15,0-5-6-15,0-16 0 16,8-25-54-16,15-25-43 15,5-31 2-15,12-30 42 16,9-6 2-16,13-48-24 16,14-25-6-16,12-30 5 15,30-44-10-15,19-47-11 16,10-37 41-16,-22 19 37 16,-40 47 25-16,-40 59 46 15,-31 41 66-15,-3 1 40 0,-11-1-21 16,0 2 11-16,-11 22 11 15,-22 17-36-15,-2 22-23 16,-8 2-33-16,-7 36-38 16,1 29 1-16,4 23-24 15,5 11 0-15,7 19 2 16,10 6 4-16,3 9 4 16,5 6-10-16,-1-4-12 15,2-9 3-15,8-20-36 16,3-19 12-16,3-27-9 15,0-24-1-15,0-15-6 16,3-21-22-16,14 0 50 16,2-26 8-16,7-24 10 0,6-13-5 15,8-3-7-15,7-6-1 16,1 11 15-16,4 10-1 16,1 16-9-16,-7 17 10 15,-4 18 2-15,-5 0 25 16,-3 42-5-16,0 20 42 15,-5 12-5-15,1 2-18 16,-7 3-19-16,6-8-21 16,4-12-10-16,7-18-45 15,8-21-26-15,11-20-33 16,10 0-40-16,4-38-40 16,-2-18 10-16,-6-10 43 0,-8-6 70 15,-18-1 71 1,-16 2 5-16,-14 8 113 0,-9 13 113 15,0 15 15-15,-29 18-41 16,-10 17-41-16,-4 2-85 16,1 46-25-16,2 10-3 15,11 11-9-15,16 1 13 16,13-5-55-16,3-6-6 16,33-12-3-16,16-11-75 15,7-14-31-15,34-16-86 16,-19-6-152-16,-12 0-387 0</inkml:trace>
  <inkml:trace contextRef="#ctx0" brushRef="#br0" timeOffset="198">1787 642 2318 0,'0'0'473'0,"0"0"-433"16,0 0 111-16,0 0 12 15,0 0-98-15,156-158-13 16,-117 145-52-16,-2 13-13 16,-8 0-88-16,-6 0-60 15,7 24-99-15,-7-7-305 16,-4-5-166-16</inkml:trace>
  <inkml:trace contextRef="#ctx0" brushRef="#br0" timeOffset="346">2393 177 1721 0,'0'0'375'0,"0"0"-191"0,0 0 38 16,0 0 8-16,0 0-32 15,0 0-141-15,0 0-34 16,77 50-23-16,-100 29-87 16,-16-8-265-16,-10-6-364 0</inkml:trace>
  <inkml:trace contextRef="#ctx0" brushRef="#br0" timeOffset="528">101 763 2543 0,'0'0'462'0,"0"0"-462"16,0 0-3-16,228-44 3 15,-45 25 0-15,-22 8-336 16,-16 5-1102-16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54.7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569 164 1637 0,'0'0'385'0,"0"0"-153"16,0 0 38-16,0 0 28 15,0 0-104-15,0 0-52 16,-96-155-58-16,37 155-21 16,-9 0-35-16,-7 34-4 15,-1 28 14-15,5 18-31 16,9 14 17-16,22 5-13 16,23-9-11-16,17-10-8 15,17-19-56-15,38-20-21 16,21-19 31-16,12-22-42 15,0-6-42-15,-9-36 13 16,-11-11 47-16,-18-8 72 16,-18-4 6-16,-15 2 60 0,-11 5 68 15,-6 10 7 1,0 16 4-16,0 14 20 0,0 15-56 16,-3 3-35-16,0 44-55 15,3 52-4-15,0 53 57 16,0 58-43-16,17 22-5 15,-1-5 18-15,-6-44-23 16,-7-58 2-16,-3-36-15 16,0-21 0-16,0 2 2 15,0-11-2-15,0-13-51 16,0-23-11-16,-3-20-56 16,3-35-76-16,0-24-447 0,0-12-300 15</inkml:trace>
  <inkml:trace contextRef="#ctx0" brushRef="#br0" timeOffset="360">756 103 2056 0,'0'0'296'0,"0"0"-194"15,0 0 118-15,0 0 4 16,0 0-113-16,179 132-38 15,-137-67-52-15,1 7-7 16,7-7-14-16,2-13-27 0,4-14-21 16,3-21-149-16,2-17 0 15,-5-7-1-15,-3-39 17 16,-10-13 101-16,-11-8 70 16,-13-4 10-16,-8 12 129 15,-11 18 38-15,0 15 119 16,0 20-2-16,-5 6-145 15,-1 17-92-15,3 27-10 16,3 6-4-16,0 1-2 16,29-2-31-16,8-7-37 15,5-12-32-15,11-7-91 16,19-8-103-16,-10-9-426 16,-10-6-1292-16</inkml:trace>
  <inkml:trace contextRef="#ctx0" brushRef="#br0" timeOffset="721">2232 115 1952 0,'0'0'659'0,"0"0"-426"16,0 0 58-16,0 0-75 15,-167-24-72-15,108 56-36 16,-1 15-32-16,6 9-8 15,14 6-38-15,17 3-24 16,20 0-6-16,3-9-17 16,26-11-25-16,23-10-10 15,10-18-13-15,3-14 1 0,-2-3 1 16,-6-8 7-16,-7-21 28 16,-15 4-8-16,-6 2 22 15,-12 5 14-15,-11 11 0 16,-3 7 7-16,0 0 23 15,0 10-29-15,0 13 31 16,0 0-31-16,0-1-1 16,6-4 0-16,21-4-78 15,28-4-53-15,-5-9-240 16,-5-1-610-16</inkml:trace>
  <inkml:trace contextRef="#ctx0" brushRef="#br0" timeOffset="918">3269 692 2968 0,'0'0'603'0,"0"0"-603"16,0 0-71-16,0 0 44 15,0 0-184-15,0 0-1968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53.8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1197 1864 0,'0'0'320'16,"0"0"-240"-16,0 0-34 15,0 0 32-15,177-27-21 16,-99-17-26-16,7-12-12 15,4-18-4-15,-1-8-8 16,-6-13-6-16,-10-2 0 16,-16-6 6-16,-16 4 17 15,-15 13 41-15,-16 8 83 16,-9 16-17-16,0 19 5 16,-12 17 9-16,-18 10-28 15,-2 16-2-15,-10 9-70 16,-9 47-44-16,6 26 38 15,2 27-24-15,11 18 0 0,10 35 5 16,11-15-20 0,11 0 0-16,3-11-50 0,40-38-38 15,26-13-15-15,20-41-47 16,12-42 36-16,4-15 27 16,-8-56-5-16,-18-21 35 15,-23-16 52-15,-30-4 5 16,-26 4 124-16,0 12-46 15,-36 18 1-15,-13 25 38 16,-7 20-36-16,4 23-23 16,7 8-58-16,17 7 0 15,22 23-1-15,6 5-33 16,37 0-63-16,28 1-11 0,17-10-70 16,12-11 11-16,5-7-76 15,-8-8 10-15,-9 0 127 16,-17 0 45-16,-22 0 61 15,-16 0 0-15,-18 0 124 16,-9 20 93-16,0 19 3 16,-3 11-71-16,-13 15-31 15,2 9-45-15,14 3-24 16,0-1 2-16,24-8-42 16,25-18-9-16,16-20-27 15,4-21 8-15,-4-9 18 16,-6-27-23-16,-19-24 24 15,-21-14 51-15,-19-4 24 16,0-9 31-16,-39 7-19 0,-20 4-26 16,-10 13 26-16,-7 14-87 15,8 13-16-15,6 16-101 16,22 7-408-16,17 2-586 0</inkml:trace>
  <inkml:trace contextRef="#ctx0" brushRef="#br0" timeOffset="194">1764 11 2326 0,'0'0'540'0,"0"0"-433"15,0 0-16 1,0 0 13-16,0 0-22 0,167-11-67 15,-150 52-15-15,-17 51-64 16,0-10-225-16,-11-5-579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56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56 253 1588 0,'0'0'358'15,"0"0"-160"-15,0 0-139 16,0 0 172-16,0 180 18 16,0-74-105-16,0 14-60 15,0 7-38-15,0-12-32 16,0-15 34-16,0-22-48 15,0-29 0-15,0-21-16 16,0-17 1-16,0-11-105 0,0-11-44 16,6-35-22-1,5-25-74-15,-5-19 47 0,-3-20 96 16,-3-11 102-16,0-5-1 16,-17 1 16-16,-9 8 25 15,7 20 131-15,6 21 152 16,6 18-124-16,7 27-52 15,0 10-12-15,33 8-60 16,16 5 25-16,16 3-25 16,17 3-41-16,20-2 32 15,9-2-51-15,13 0 0 16,1 3-12-16,-7 0-78 0,-16 3-220 16,-31 18-370-1,-34 7-1227-15</inkml:trace>
  <inkml:trace contextRef="#ctx0" brushRef="#br0" timeOffset="196">181 659 2097 0,'0'0'524'15,"0"0"-439"-15,0 0-49 16,0 0 129-16,0 0-28 15,209 0-91-15,-112-2-46 0,5-4-9 16,17 6-147-16,-31 12-178 16,-26 14-517-16</inkml:trace>
  <inkml:trace contextRef="#ctx0" brushRef="#br0" timeOffset="407">138 1258 2199 0,'0'0'460'0,"0"0"-426"16,0 0 14-16,0 0 88 0,0 0-51 16,196 3-23-1,-103-3-62-15,7 0-68 0,41 0-106 16,-27 0-340-16,-18 0-199 15</inkml:trace>
  <inkml:trace contextRef="#ctx0" brushRef="#br0" timeOffset="974">1139 879 1694 0,'0'0'506'16,"0"0"-466"-16,0 0 120 15,0 0 22-15,0 0-79 16,36 160-22-16,-30-97-61 0,-1-4-6 16,-2-7-14-16,0-13 1 15,0-16-13-15,0-14-16 16,0-9 28-16,5-15-7 16,1-35 7-16,5-17-11 15,5-19 10-15,4-6 1 16,6 6 6-16,1 13-6 15,-4 20 0-15,0 22 9 16,-3 24-9-16,-4 7 1 16,1 42 59-16,3 28-26 15,-6 21 41-15,-1 13-60 16,1 0-9-16,-5-12 28 16,-1-14-25-16,1-26-10 0,-4-16 1 15,-2-22-57-15,-3-14 24 16,3-2 32-16,1-39 1 15,3-21 9-15,9-19-9 16,1-9 1-16,9-8 28 16,4 1-10-16,10 6 35 15,2 12-40-15,1 20-8 16,-4 22 67-16,-5 26-22 16,-4 11 10-16,-4 21 10 15,-3 30-13-15,1 15 21 16,-1 12-67-16,0 0-4 15,7-3 22-15,2-12-30 16,8-9-33-16,10-15-68 16,32-19-138-16,-11-11-402 15,-4-9-1047-15</inkml:trace>
  <inkml:trace contextRef="#ctx0" brushRef="#br0" timeOffset="1464">3671 663 2448 0,'0'0'471'16,"0"0"-418"-16,0 0-11 0,0 0 86 15,0 0 18-15,-198 76-85 16,163-29-46-16,9 6 18 16,16 0-33-16,10-5-27 15,0-8-3-15,33-6-69 16,13-20-30-16,13-14-98 16,-4 0-61-16,1-21 108 15,-8-12 41-15,-11-1 95 16,-11 7 44-16,-10 12 10 15,-6 9 63-15,-10 6 75 16,0 15-20-16,4 27 15 16,-1 16-43-16,14 14 24 0,15-6-60 15,21-3-36 1,18-19 20-16,17-21-25 0,11-23-11 16,0 0 4-16,-11-35-16 15,-17-15 0-15,-28-12 15 16,-27-3 33-16,-16-1 62 15,-28 2-18-15,-42 6-39 16,-15 8 13-16,-9 11-66 16,-5 13-26-16,5 10-73 15,24 11-227-15,27-1-672 0</inkml:trace>
  <inkml:trace contextRef="#ctx0" brushRef="#br0" timeOffset="1609">4311 474 2538 0,'0'0'368'16,"0"0"-261"-16,171-150-12 15,-82 81-93-15,31-22-2 16,-18 21-672-16,-20 11-1609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4:02.4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2834 0,'0'0'382'0,"0"0"-348"15,0 0-33-15,0 0-2 16,0 0-75-16,0 0-742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4:00.8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424 725 1288 0,'0'0'701'0,"0"0"-505"15,0 0-78-15,0 0 76 16,0 0 74-16,0 0-126 16,-112-159-34-16,69 142 2 15,1 9-54-15,-4 8 29 16,1 0-52-16,2 31-31 15,4 20 22-15,10 14-24 16,12 8-11-16,11 1 10 16,6-1 2-16,3-8-24 15,29-14 8-15,10-16-54 16,9-15 32-16,0-16-61 0,8-4-36 16,-2-33 38-16,-3-20 13 15,-1-18 65-15,-13-12-30 16,-8-14 39-16,-12-9 9 15,-7-12 0-15,-13-2 63 16,0-1 25-16,0 12-2 16,0 23 71-16,-6 30-55 15,-1 26-19-15,4 30 53 16,3 7-115-16,0 55-6 16,0 47 12-16,0 9-18 15,0 20 37-15,6 9-46 16,-2-17 0-16,-1 8 9 15,-3-16-9-15,3-23-18 16,0-28-31-16,3-24-74 0,5-26-55 16,6-21-295-16,-2-21-198 15,-5-17-1230-15</inkml:trace>
  <inkml:trace contextRef="#ctx0" brushRef="#br0" timeOffset="177">161 245 1437 0,'0'0'951'16,"0"0"-789"-16,0 0-140 15,0 0 218-15,0 0-32 16,0 0-97-16,204 77-54 0,-108-61-57 16,54 9-19-16,-22-4-280 15,-24-3-552-15</inkml:trace>
  <inkml:trace contextRef="#ctx0" brushRef="#br0" timeOffset="447">1173 614 2331 0,'0'0'554'15,"0"0"-451"-15,0 0 57 16,0 0-28-16,0 0-39 16,-196 64-18-16,164-11-57 15,8 6-3-15,15 0-15 16,9 4 7-16,0-9-16 16,22-2 6-16,21-14-82 15,13-9-53-15,52-16-175 16,-17-13-239-16,-6 0-295 0</inkml:trace>
  <inkml:trace contextRef="#ctx0" brushRef="#br0" timeOffset="1038">1173 584 1627 0,'0'0'329'0,"0"0"-193"15,0 0 87-15,0 0 67 16,0 0-143-16,0 0-92 16,0 0-26-16,53-3 29 0,-10 29 44 15,5 10-79 1,8 6-22-16,-4-2 41 0,-2 5-35 15,-15-4-7-15,-15-5 0 16,-16-1 15-16,-4-3 20 16,-27-1-35-16,-22-5 13 15,-7-6-16-15,2-8 3 16,3-5-73-16,23-7-157 16,11 0-348-16,11-7-538 0</inkml:trace>
  <inkml:trace contextRef="#ctx0" brushRef="#br0" timeOffset="1383">1960 658 1957 0,'0'0'530'16,"0"0"-435"-16,0 0 104 16,0 0 84-16,0 0-111 15,-187-35-100-15,141 76 1 0,4 15-23 16,8 14 4-16,15 7-8 15,16-3-44-15,3-9 5 16,19-9-7-16,30-18-21 16,21-11-15-16,41-25-131 15,-13-2-343-15,-17 0-599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3:59.5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415 238 1932 0,'0'0'475'0,"0"0"-410"15,0 0 63-15,0 0 29 16,0 0-19-16,0 165-22 15,0-77-70-15,0 12 2 16,0 7-18-16,0 7-29 16,0-1 19-16,0-2-20 15,0-7-45-15,0-20 16 0,0-19-72 16,0-19-25-16,7-29 41 16,16-17 18-16,9-2 67 15,14-46-72-15,10-14-1 16,9-20 13-16,14-16-28 15,12-8-10-15,8-11 26 16,3-5 42-16,-1 3 21 16,-9 0 18-16,-21 13 4 15,-18 9 91-15,-30 16 15 16,-20 17-14-16,-3 14 48 16,-26 11 10-16,-13 16 3 15,-7 11-84-15,-3 12-14 16,-4 3 10-16,5 42-62 0,-2 16 4 15,7 18-14 1,11 16 0-16,12 5 1 0,7 9-7 16,7 1-4-16,3-2-10 15,3-3 2-15,0-6-42 16,0-16-15-16,0-19-15 16,0-20 35-16,6-18-48 15,10-22-8-15,1-4 41 16,6-18 6-16,0-27 50 15,6-11-14-15,4-5 22 16,2-1-12-16,9 7 12 16,-2 4 0-16,1 19 11 15,-5 10 11-15,-5 22 14 16,-7 0 47-16,-3 30 44 0,-6 22-19 16,-4 20-59-16,-4 8 11 15,2 2-20-15,9-5-39 16,6-15-2-16,16-18-14 15,10-23-69-15,10-21-16 16,11-4-102-16,1-38-6 16,-1-15-25-16,-7-9-10 15,-15 1 128-15,-14 4 97 16,-18 8 18-16,-19 9 203 16,0 11 42-16,-16 12 30 15,-19 12-52-15,-5 9-59 16,-2 5-38-16,5 26-48 15,4 15-36-15,18 8 43 16,7 5-61-16,8 0-4 0,3-3-17 16,31-3 9-16,8-7-24 15,10-12-3-15,7-10-101 16,3-9 30-16,23-15-200 16,-15-4-193-16,-15-17-169 0</inkml:trace>
  <inkml:trace contextRef="#ctx0" brushRef="#br0" timeOffset="185">1820 386 2104 0,'0'0'555'0,"0"0"-458"16,0 0-58-16,0 0 100 15,0 0-27-15,0 0-24 0,0 0-88 16,196-148-16-16,-140 148-4 15,6 23-211-15,-13 10-232 16,-10-1-218-16</inkml:trace>
  <inkml:trace contextRef="#ctx0" brushRef="#br0" timeOffset="353">2520 45 1624 0,'0'0'586'15,"0"0"-456"-15,0 0-27 16,0 0 20-16,0 0-29 16,0 0-88-16,0 0-6 0,79 65-179 15,-142 10-77-15,1-8-130 16,-9-4-1283-16</inkml:trace>
  <inkml:trace contextRef="#ctx0" brushRef="#br0" timeOffset="528">0 656 2060 0,'0'0'507'0,"0"0"-416"0,179-20-91 15,5 11-30-15,-20 6-138 16,-13 3-801-16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23.4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2436 0,'0'0'499'15,"0"0"-499"-15,0 0-101 16,0 0-527-16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4:04.2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594 15 1625 0,'0'0'523'0,"0"0"-425"16,0 0-29-16,0 0 174 16,0 0-40-16,0 0-31 15,-50 204-118-15,50-126-23 16,0 5 45-16,0 10-64 0,4 6-3 15,2 5-9-15,-3-2-24 16,-3-1 12-16,3-13-70 16,-3-14-73-16,3-15 46 15,0-24-30-15,11-18-7 16,3-17 46-16,9 0 3 16,10-32 72-16,10-23-1 15,10-18-49-15,2-13 67 16,8-6-51-16,3-4 7 15,-1-3 11-15,0 5 41 16,-2 6 1-16,-10 8 12 16,-14 9 18-16,-16 12 47 0,-9 7 44 15,-14 10 41-15,-3 6 2 16,0 13 12 0,-12 9 18-16,-11 4-94 0,-7 10-39 15,1 0 12-15,-8 16-46 16,5 20-8-16,-1 16-20 15,7 7 1-15,6 12 14 16,4 5-15-16,7 5 0 16,1 5-10-16,8 4 10 15,0 4-39-15,0-1-39 16,0-3 0-16,8-17 68 16,7-11-120-16,5-21 56 15,-1-17 73-15,-2-18-36 16,3-6-5-16,-4-15 28 15,0-23 14-15,0-13 14 0,1-4-1 16,0-4-13-16,-1 2 51 16,4 8-14-16,-5 8 17 15,2 13 7-15,0 17-22 16,-5 11 36-16,2 0-75 16,-4 23 40-16,2 22 4 15,-4 8-35-15,1 6 6 16,0 3-15-16,2-4 0 15,9-3-10-15,2-15-46 16,7-17-20-16,11-11-23 16,10-12-13-16,11-9 45 15,5-26-30-15,3-9-35 16,-1-6 55-16,-6-7-21 0,-5 2 45 16,-9-1 52-16,-11 6 1 15,-15 2 44-15,-16 10 54 16,-6 7 73-16,0 3 48 15,-25 8-101-15,-12 7-16 16,2 5-8-16,-4 8-48 16,2 0 19-16,4 0-43 15,7 21-10-15,3 11 8 16,7 9-20-16,10 7-12 16,6 4 12-16,0 1-22 15,0 4-1-15,22-7-44 16,15-2-60-16,5-14-14 15,18-10-23-15,5-17-10 0,3-7 95 16,8-19-24 0,-8-25 49-16,-2-13 0 0,-7-5 48 15,-10 1 0-15,-10 2 12 16,-16 15 39-16,-6 17 79 16,-14 21 11-16,-3 6 29 15,0 21-116-15,0 25-3 16,0 15 31-16,-10-1-58 15,0 5-9-15,7-8-8 16,0-13 11-16,3-9-7 16,0-18-5-16,0-10-76 15,9-7 64-15,8-9-23 0,5-26 8 16,4-14 13 0,5-9 8-16,-3 0-15 0,6 5 12 15,1 6 9 1,1 14-17-16,-2 16 17 0,-9 17-4 15,-5 3 4-15,-8 34 28 16,-4 20 38-16,-8 10-44 16,0 4-14-16,0-6 41 15,-11-6-48-15,-1-18 0 16,2-15-1-16,0-14 2 16,7-12 29-16,-1 0-31 15,4-34 1-15,0-14-7 16,7-14 6-16,19-9 0 15,14-5 1-15,8-2 0 16,5 5 29-16,2 12-30 0,-2 19 0 16,-4 22 56-16,-7 20 3 15,-2 6 25-15,-7 42-18 16,-1 17-13-16,-1 12 56 16,-9 10-66-16,-6 1-28 15,3-5 38-15,-2-10-53 16,0-17 6-16,-1-15-6 15,-3-20-33-15,-3-15-2 16,-1-6-150-16,-1-27-200 16,-8-11-466-16</inkml:trace>
  <inkml:trace contextRef="#ctx0" brushRef="#br0" timeOffset="243">1727 195 2039 0,'0'0'266'0,"0"0"-185"15,173-121 54-15,-105 80 59 16,-6 15-81-16,-8 20-69 15,-12 6-44-15,-7 47-89 0,-12 9-385 16,-10 2-1525-16</inkml:trace>
  <inkml:trace contextRef="#ctx0" brushRef="#br0" timeOffset="473">0 563 2367 0,'0'0'170'0,"0"0"-170"16,331-38-87-16,-161 17-139 15,-9 4-1019-15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4:05.8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0 692 2244 0,'0'0'338'16,"0"0"-278"-16,0 0-59 15,0 0 147-15,0 0 16 0,0 0-101 16,104 169-32-16,-90-96-22 15,-5 7 0-15,-4-7 17 16,-5-8-26-16,0-13-12 16,0-15 6-16,0-16-18 15,0-16-3-15,0-5 20 16,0-15-4-16,0-27-1 16,6-10 2-16,8-15 7 15,4-8-9-15,6 2 12 16,2 1-8-16,3 14 7 15,1 11 2-15,-4 20 0 16,-3 19-1-16,0 8 0 0,-4 18 35 16,-2 29-28-16,-5 15 2 15,-4 12-9-15,-5 8 2 16,0 3 4-16,-3 1-6 16,6-9-33-16,4-9 19 15,7-16-92-15,6-21 28 16,9-18 10-16,10-13-28 15,9-8 55-15,0-37-26 16,5-11-9-16,-1-9 63 16,-2-2 1-16,-10 0 3 15,-7-2 9-15,-10 8 12 16,-14 5 88-16,-7 8-30 16,-5 7 61-16,0 8 43 15,-28 10-72-15,-4 8 4 16,-1 9-20-16,-3 6-25 0,1 3 27 15,4 26-71-15,5 16-11 16,7 8 9-16,7 6-14 16,7 8 5-16,5 2-6 15,0-4-15-15,14-7 9 16,22-10-79-16,13-20-17 16,10-13-1-16,6-15-53 15,4-3 55-15,-4-34 4 16,-6-11 33-16,-9-5 62 15,-12 0-13-15,-7 5 15 16,-15 13 102-16,-10 12 77 16,-6 15 39-16,0 8-86 15,0 0-84-15,0 29-11 0,0 11-36 16,0 2-1 0,0 2 0-16,26-5-14 0,20-13 13 15,10-14-45-15,6-12 2 16,7 0 22-16,-7-29-59 15,-3-15 36-15,-13-4 34 16,-7-3 11-16,-13 8 0 16,-12 10 12-16,-8 13 71 15,-6 14 61-15,0 6-92 16,0 14-31-16,0 28-10 16,0 9-10-16,0 5 23 15,0 2-24-15,0-8 0 16,22-5-13-16,6-14-20 15,-5-10-54-15,-8-21-124 0,-5 0-331 16,-10-3-386-16</inkml:trace>
  <inkml:trace contextRef="#ctx0" brushRef="#br0" timeOffset="228">557 584 1996 0,'0'0'484'16,"0"0"-423"-16,0 0 92 15,0 0 35-15,167-172-56 16,-112 145-52-16,-2 10-68 0,-7 14-12 16,-13 3-6-16,-4 11-161 15,-9 25-29-15,2 17-355 16,-2-6-159-16,-3-13-736 0</inkml:trace>
  <inkml:trace contextRef="#ctx0" brushRef="#br0" timeOffset="317">1283 392 1707 0,'0'0'664'0,"0"0"-514"16,207-171-115-16,-92 80-35 16,-24 20-198-16,-20 12-1682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4:07.8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0 317 1655 0,'0'0'281'0,"0"0"-186"15,0 0-70-15,0 0 34 16,0 0 118-16,0 0-62 15,164 14-69-15,-93-14-5 16,11-2-19-16,0-26-15 16,0-9 28-16,-10-3-35 15,-13-6 0-15,-23 2-2 0,-23 6 8 16,-13 5 12 0,-10 6 17-16,-32 7-10 0,-11 8 52 15,-5 9-53-15,-1 3 2 16,0 0 0-16,10 24-17 15,6 11 38-15,7 12-31 16,13 11-15-16,10 16 39 16,9 5-39-16,4 5-1 15,0-4 0-15,17-7 8 16,12-8 0-16,7-12-8 16,1-12 0-16,2-9-20 15,4-14 20-15,-1-12-34 16,7-6 3-16,3-6-10 0,4-36 41 15,0-10-40 1,-1-19 24-16,-2-6 7 0,-8 2 9 16,-8 1 0-16,-8 18 7 15,-13 15 29-15,-6 19 80 16,-10 13-32-16,0 9-58 16,0 9 15-16,0 34-41 15,-3 15 0-15,-4 10-7 16,4-1 16-16,0-2-18 15,3-12 9-15,0-14 0 16,0-13 6-16,0-14-6 16,0-12-14-16,3 0 14 15,7-12 0-15,6-29 15 16,4-9-15-16,6-12 0 16,0 3 0-16,1 3 0 0,2 9-10 15,0 14 10 1,1 16 0-16,-4 17-15 0,0 0 11 15,-7 35 4-15,-5 21-3 16,-5 9 3-16,-4 6 0 16,-2-7-1-16,-3-11 7 15,0-12-3-15,3-13-3 16,-3-14 0-16,3-8 3 16,0-6-3-16,0-3 1 15,0-31 2-15,5-14 7 16,1-11 9-16,7-6-19 15,4-3-1-15,3 6-1 16,6 6 4-16,10 11 5 0,4 16-1 16,7 17-5-1,5 12 56-15,1 0-36 0,-5 37 6 16,0 15 40-16,-12 13-28 16,-10 9-15-16,-9-1 13 15,-7-4-25-15,-1-14 12 16,2-11-24-16,6-11-47 15,28-9-88-15,1-10-173 16,1-9-433-16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4:10.2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3087 0,'0'0'559'0,"0"0"-553"16,0 0-6-16,0 0-33 16,0 0-163-16,0 0-2041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34:09.7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0 832 1627 0,'0'0'253'0,"0"0"-203"15,0 0 30-15,0 0 142 16,0 0-66-16,0 0-55 16,0 0-82-16,130-88-3 15,-107 131 32-15,-3 16-32 16,-3 9 23-16,-8 6-39 16,1-1 0-16,-7-11 12 15,3-9-6-15,-3-15-6 16,2-11 0-16,-2-13 0 15,-3-10 13-15,0-4-4 0,0 0 40 16,0-6 56-16,0-13-63 16,0-2 14-16,-8-7-11 15,-1 1-15-15,6-2 17 16,0-4-47-16,3-2 7 16,0-4 15-16,0-1-21 15,0-2-1-15,12 5 6 16,2 1-5-16,3 3 32 15,-2 8-33-15,5 3 2 16,7 4 31-16,2 7-32 0,4 1-1 16,-1 7 7-16,2 3 4 15,-6 0-13-15,1 13 2 16,-4 20 0-16,-7 10 11 16,-4 14-10-16,-8 8 1 15,-6-1 14-15,0 1-7 16,0-7 9-16,0-7-18 15,-10-11 0-15,0-13 14 16,4-4-14-16,3-17 0 16,0-6 2-16,0 0 8 15,0 0 31-15,3-17-41 16,0-12-5-16,0-15 4 16,0-13 1-16,6-7-12 15,16-6 12-15,4-1 0 16,5 4-10-16,4 6 10 0,4 12-6 15,4 10-8-15,-4 13 14 16,4 13 0-16,-1 13-1 16,1 0 1-16,-1 25 27 15,-5 19-19-15,-5 14-7 16,-5 14 28-16,-12 3-28 16,-1 3-1-16,-8-7 0 15,1-10 12-15,-1-15-24 16,1-15 6-16,3-14-45 15,-1-11 6-15,5-6-21 16,3-8 33-16,5-34 12 16,1-10-15-16,3-13 35 15,3-13-22-15,-2 3 4 16,-4 7 18-16,-3 10-4 0,-8 22 5 16,-5 18 30-16,-3 18 30 15,-1 2-23-15,0 39-26 16,7 16-10-16,2 14 17 15,8 0-18-15,6-1 0 16,10-10 0-16,7-11-5 16,10-16-2-16,-1-16-56 15,4-14 3-15,-4-3-89 16,-7-10 22-16,-2-21 37 16,-10-8 47-16,-7-5 22 15,-6 3 20-15,-7 0 2 16,-10 11 19-16,-3 10 77 15,0 11 22-15,0 9 8 0,0 0-89 16,0 29-31-16,0 13 22 16,0 2-29-16,0-3-6 15,0-6-9-15,20-8-89 16,3-8 9-16,0-15-35 16,2-4 15-16,3 0 38 15,-5-29 6-15,-1-7 28 16,1-10 10-16,-3-5 24 15,0-2-1-15,-8 8 10 16,-2 14 0-16,-7 13 68 16,-3 15 61-16,0 3-66 0,0 24-47 15,0 20 14 1,0 9 18-16,14 8-48 0,9 0 1 16,16-7 46-16,13-6 34 15,7-14-51-15,0-15-30 16,-7-13-16-16,-9-6 15 15,-13-10-23-15,-15-22-3 16,-10-12 17-16,-5-10 20 16,-11-4 9-16,-22-4 29 15,-5 1-24-15,-5 5 45 16,1 12-8-16,2 11-22 16,10 12 18-16,10 8-39 15,8 11-15-15,12 2-3 16,0 0-12-16,6 0-2 15,27 8-11-15,13 11-45 0,6-4 26 16,7 3-5-16,6 0-6 16,-3 2 19-16,-2 3 5 15,-12 3 19-15,-8 10 1 16,-10 3 2-16,-10 5 0 16,-14 0 9-16,-3 0-8 15,-3-4 7-15,0-12 2 16,0-10-5-16,0-12 4 15,0-6-30-15,0 0 15 16,0-31-56-16,0-9 54 16,0-15 16-16,14-8 1 15,8-4 49-15,7-4 9 16,5 8-9-16,5 14 50 16,-1 16-5-16,2 19-13 15,-7 14-2-15,-7 2-16 0,0 38 42 16,-4 18-57-16,-2 7-4 15,3 9 49-15,-3-5-69 16,-1-4-18-16,-2-11-6 16,-3-13 0-16,-8-15-28 15,0-13-131-15,-6-13-169 16,0-2-243-16,0-23-1654 0</inkml:trace>
  <inkml:trace contextRef="#ctx0" brushRef="#br0" timeOffset="230">2241 563 1979 0,'0'0'471'0,"0"0"-361"16,0 0 143-16,0 0-33 15,0 0-66-15,214-161-112 16,-156 137-30-16,-2 15-12 15,-13 9-25-15,-10 0-88 16,-7 20-127-16,11 19-128 16,-6-4-203-16,-5-11-476 0</inkml:trace>
  <inkml:trace contextRef="#ctx0" brushRef="#br0" timeOffset="313">2975 313 1620 0,'0'0'580'0,"0"0"-419"0,141-154-30 16,-53 87-114-16,-19 14-17 15,-10 14-501-15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4:20.2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565 1721 1969 0,'0'0'301'0,"0"0"-231"0,0 0 17 16,0 0 171-1,0 0-112-15,0 0-112 0,0 0 8 16,23-130 6-16,9 108 6 16,1 8-23-16,4 8-19 15,1 6 40-15,-2 0-23 16,4 18-4-16,-4 20 40 16,-7 13-37-16,1 7-5 15,-10 11 8-15,-8-2-11 16,-6-6 24-16,-6-2-44 15,0-9 1-15,-15-10 17 16,-18-12-12-16,-7-8-6 16,-5-14 7-16,-4-6-6 15,-1 0 23-15,1-23-24 16,1-21 1-16,5-15 3 0,4-8-4 16,2-4-3-16,11 6-4 15,10 5 14-15,2 14 7 16,11 14-14-16,3 7 0 15,0 13 31-15,14 7-30 16,18 5-1-16,12 0 6 16,7 9 2-16,12 17 13 15,5 2-16-15,11 3-4 16,6-9 26-16,3-14-16 16,5-8-2-16,-5-4 12 15,-9-28-15-15,-19-5 1 16,-9-11-7-16,-15 1-42 15,-18-1-3-15,2-21-76 16,-9 12-234-16,-2 7-656 0</inkml:trace>
  <inkml:trace contextRef="#ctx0" brushRef="#br0" timeOffset="-1374">146 290 1679 0,'0'0'401'0,"0"0"-183"0,0 0-114 16,0 0 73-16,0 0 34 15,0 0-113-15,46 0-3 16,-4 0-38-16,7 0-2 16,16 0 32-16,11 0-51 15,15 0-13-15,11 0 2 16,13 0-14-16,5 0 17 16,15 0-10-16,2 0-17 15,1 0 20-15,4-2-21 16,-12-1 0-16,-5-1 0 15,-14 2 1-15,-16 0 8 16,-20 2-9-16,-13 0 0 16,-20 0-6-16,-16 0 6 0,-9 0 0 15,-11 0-1-15,-1 0 7 16,-5 0 24-16,0 0-3 16,0-7 6-16,0 1 5 15,0-6-37-15,0 3 8 16,-11-5 2-16,2 1-10 15,-2 2 28-15,-5-3-22 16,0 2-7-16,-3-3 39 16,-9 2-23-16,2 3 4 15,-2-1 4-15,2-2-12 16,-2 1 37-16,3 0-37 16,2-1-3-16,0 2 30 15,6 7-10-15,4-3-5 0,4 1-3 16,9 6-6-16,0 0 1 15,0 0-16-15,16 0-9 16,24 3 9-16,11 15 0 16,12 0 0-16,5-1-6 15,2 7 12-15,-12-5 1 16,-2 6-7-16,-14-2 0 16,-5 1-7-16,-18-4 8 15,-9 1-1-15,-10 0 0 16,-3-1 1-16,-37 8-2 15,-15-2-75-15,-40 9-113 16,13-5-183-16,7-10-801 0</inkml:trace>
  <inkml:trace contextRef="#ctx0" brushRef="#br0" timeOffset="-811">526 0 1647 0,'0'0'370'0,"0"0"-278"0,0 0 10 16,0 0 129-16,0 0-50 15,-201 76-55-15,136-29-26 16,0 3 19-16,-1 6 8 15,13 0-50-15,11-4 7 16,19-4-32-16,14-5-28 16,9-4 33-16,0-3-47 15,29-2-9-15,10-7-1 16,11 0-3-16,28 6-70 16,-8-9-299-16,-13 2-827 0</inkml:trace>
  <inkml:trace contextRef="#ctx0" brushRef="#br0" timeOffset="676">1481 2439 1899 0,'0'0'323'0,"0"0"-204"16,0 0 62-16,0 0 109 0,193 191-109 15,-131-128-54-15,0-5-41 16,-2-5-61-16,-4-9-13 16,-8-5-12-16,-11-15-18 15,-11-7-82-15,-7-17-159 16,-5 0-263-16,-11-6-285 0</inkml:trace>
  <inkml:trace contextRef="#ctx0" brushRef="#br0" timeOffset="866">1959 2527 1751 0,'0'0'512'0,"0"0"-367"15,0 0 32-15,0 0 78 16,0 0-16-16,0 0-125 16,-121 209-51-16,75-144-15 15,-2-6-42-15,-2-8-6 16,7-16-42-16,-2-24-153 15,13-7-271-15,9-4-494 0</inkml:trace>
  <inkml:trace contextRef="#ctx0" brushRef="#br0" timeOffset="1057">1305 2401 2065 0,'0'0'635'0,"0"0"-481"0,0 0-73 16,0 0 116-16,0 0-2 16,0 0-65-16,226-54-110 15,-121 25-13-15,12-6-14 16,38-4-56-16,-28 6-435 16,-29 10-655-16</inkml:trace>
  <inkml:trace contextRef="#ctx0" brushRef="#br0" timeOffset="1292">2906 1605 605 0,'0'0'2277'15,"0"0"-2046"-15,0 0-211 16,0 0 47-16,0 0 53 16,206-10-120-16,-131-3-27 15,23-6-79-15,-22 7-250 16,-21 4-638-16</inkml:trace>
  <inkml:trace contextRef="#ctx0" brushRef="#br0" timeOffset="1463">3001 1902 2707 0,'0'0'368'0,"0"0"-322"16,0 0-7-16,190-24-39 15,-27-14-125-15,-16 7-497 16,-15 5-1373-16</inkml:trace>
  <inkml:trace contextRef="#ctx0" brushRef="#br0" timeOffset="1952">4268 1222 2451 0,'0'0'655'16,"0"0"-556"-16,0 0-99 16,0 0 112-16,0 0 27 15,0 0-100-15,0 0-34 16,111 0 1-16,-58 41 10 16,-2 10-16-16,-11 10 0 15,-11 3-1-15,-19 6 1 16,-10-10-18-16,0-3 16 0,-33-10-8 15,-13-12-2 1,-10-14 6-16,-1-12-3 0,-6-9 1 16,1-7 8-16,6-28-1 15,4-10-6-15,10-11 7 16,8-9-6-16,12-2 6 16,15-4-5-16,7 4 4 15,0 8 1-15,32 12 0 16,8 15 0-16,8 15 1 15,6 17 47-15,11 0-35 16,3 10 5-16,8 20 17 16,3 0-22-16,-1-4-7 15,1-5 5-15,3-13-10 16,-3-8-1-16,-8 0 0 16,-9-20-64-16,-9-36-53 0,-21 8-154 15,-12 1-509-15</inkml:trace>
  <inkml:trace contextRef="#ctx0" brushRef="#br0" timeOffset="2288">5846 591 2329 0,'0'0'507'0,"0"0"-477"16,0 0-13-16,-96 151 238 16,41-57-44-16,-21 45-103 15,-22 40-51-15,-16 42 12 16,12-14 29-16,20-43-73 15,30-51-25-15,19-38 1 16,1-1-1-16,-1-5-9 16,7-9-49-16,9-24-67 15,17-36-86-15,0 0-489 16,14-17-555-16</inkml:trace>
  <inkml:trace contextRef="#ctx0" brushRef="#br0" timeOffset="2763">6045 1033 2937 0,'0'0'307'0,"0"0"-292"16,0 0 48-16,0 0 91 15,7 162-47-15,-1-73-71 0,0 10-8 16,8 8 13 0,3 2-29-16,-2 0 14 0,2-3-26 15,-1-12-1-15,1-14-13 16,-5-25-32-16,5-21 25 16,-3-26-12-16,2-8-3 15,4-32 30-15,3-35-18 16,0-20 0-16,-1-22 23 15,-2-14-25-15,-3-31 25 16,-2 11 0-16,-1-1 1 16,2 7-6-16,4 37 17 15,3 5 1-15,0 29 16 16,9 21-10-16,7 16 32 16,17 11-37-16,10 15-11 0,19 3 20 15,10 0-22-15,6 9 0 16,0 12-21-16,-2-1-47 15,-5 0 17-15,-12 1-90 16,11-9-172-16,-25-3-266 16,-22-9-96-16</inkml:trace>
  <inkml:trace contextRef="#ctx0" brushRef="#br0" timeOffset="3204">6670 1437 2697 0,'0'0'344'16,"0"0"-344"-16,0 0 0 16,0 0 166-16,0 0 2 15,37 183-111-15,-34-116-29 16,-3 7-22-16,0 0 44 15,0-10-50-15,-3-8 1 16,-8-16 13-16,5-19-14 16,3-17 0-16,3-4 0 15,0-17 1-15,0-33 18 16,3-15-19-16,31-14 0 16,8-9 2-16,13-1-2 0,7 6 0 15,8 12 10 1,-2 21 5-16,-2 20 52 0,-10 28 1 15,-8 2-17-15,-8 50 28 16,-8 21-35-16,-13 20 8 16,-2 9 8-16,-11 1-34 15,2-8 45-15,1-13-71 16,11-27 0-16,13-28-16 16,19-25 8-16,69-74-69 15,-10-24-136-15,-6-5-669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4:01.2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3153 420 2602 0,'0'0'453'15,"0"0"-418"-15,0 0 83 16,0 0 45-16,0 236-98 15,0-124-7-15,0 11-43 16,0 5-13-16,3-9-2 16,3-12-27-16,1-19-21 15,0-23-97-15,-1-23-107 16,-6-38-248-16,0-4-191 16,0-8-1067-16</inkml:trace>
  <inkml:trace contextRef="#ctx0" brushRef="#br0" timeOffset="195">3604 400 1888 0,'0'0'620'0,"0"0"-511"16,0 0 9-16,23 150 175 16,-13-50-61-16,-4 13-116 15,5 9-30-15,4 3-73 16,5-11-12-16,0-7-1 15,-4-19-85-15,-10-9-140 16,-6-24-357-16,0-19-348 0</inkml:trace>
  <inkml:trace contextRef="#ctx0" brushRef="#br0" timeOffset="367">3227 1038 2316 0,'0'0'540'0,"0"0"-494"16,0 0-7-16,0 0 61 16,0 0-97-16,229 6-3 15,-116 0-172-15,40 6-151 16,-22-3-261-16,-26-1-365 0</inkml:trace>
  <inkml:trace contextRef="#ctx0" brushRef="#br0" timeOffset="608">4164 1358 1600 0,'0'0'526'16,"0"0"-297"-16,0 0 25 0,-85 178 41 15,85-136-138-15,0-7-79 16,12-12-51-16,28-7-21 16,10-15-9-16,8-1 3 15,-2-14 0-15,-8-21 11 16,-17-8-10-16,-19-13 77 15,-12-5-9-15,-3 1-33 16,-32 3 37-16,-8 8-38 16,-4 12-22-16,5 11-13 15,10 6-51-15,12 5-205 16,10 5-710-16</inkml:trace>
  <inkml:trace contextRef="#ctx0" brushRef="#br0" timeOffset="1116">5821 876 2668 0,'0'0'360'15,"0"0"-280"-15,0 0-12 16,-229-14 67-16,156 26 10 16,5 23-61-16,8 12-62 0,15 9-5 15,16 9-17 1,15 2-15-16,14 2 15 0,0-8-53 16,26-4-5-16,24-17 5 15,8-16-72-15,15-21-37 16,-2-3-48-16,-1-29 25 15,-12-26 16-15,-8-14 20 16,-11-13 78-16,-16-19 68 16,-11-11 3-16,-12-10 95 15,0-3 88-15,0 1-46 16,0 14 40-16,-6 28-11 16,3 26-29-16,0 27-3 15,3 20-41-15,0 9-45 16,0 9-48-16,0 35 8 15,3 26 2-15,14 19-9 0,-2 18 0 16,2 2 16-16,-4-2-17 16,-3-3-1-16,0-9-40 15,-4-21-97-15,-3-25-110 16,0-19-439-16,-3-27-784 0</inkml:trace>
  <inkml:trace contextRef="#ctx0" brushRef="#br0" timeOffset="1313">5349 673 2338 0,'0'0'355'0,"0"0"-296"0,0 0-31 15,0 0 57-15,223-15-6 16,-132 3-68-16,8 6-11 15,22 6-185-15,-26 0-127 16,-17 6-593-16</inkml:trace>
  <inkml:trace contextRef="#ctx0" brushRef="#br0" timeOffset="1942">6275 918 2244 0,'0'0'314'0,"0"0"-200"0,0 0 84 16,20 167-29-16,-6-110-73 15,5-10-81-15,7-8-15 16,0-18-20-16,7-10-43 16,-1-11 5-16,5-19-54 15,-7-25 6-15,-1-9 57 16,-6-7-18-16,-7 3 46 15,-3 9 21-15,-9 14 36 16,-1 15 84-16,-3 13 40 16,0 6-70-16,0 15-39 15,3 27-21-15,0 8 3 0,8 2-17 16,7 5-14 0,9-13 10-16,8-9-12 0,8-18-9 15,-1-17-19-15,1 0-37 16,-7-17 26-16,1-24 13 15,-5-9-21-15,-2 1 5 16,-4 1 8-16,-3 9 22 16,-7 18 0-16,-6 18 3 15,-6 3 2-15,-4 24 7 16,0 24 10-16,0 6 12 16,0-2-4-16,-8-3-18 15,5-8 6-15,0-11-6 16,3-12-1-16,0-15 0 15,0-3-32-15,0-3 31 16,0-32-27-16,20-9 27 16,9-8-8-16,4-5 10 0,4 7-5 15,-2 5 5-15,1 15 15 16,-7 17 54-16,-5 13-23 16,-5 0-4-16,-6 25 27 15,1 16-39-15,1 10-11 16,2 5-19-16,6-7-31 15,7-6-65-15,22-21-221 16,-10-14-473-16,4-8-1029 0</inkml:trace>
  <inkml:trace contextRef="#ctx0" brushRef="#br0" timeOffset="2355">7818 893 2177 0,'0'0'576'0,"0"0"-457"15,0 0 52-15,0 0 44 16,0 0-64-16,-158 166-109 16,158-123-42-16,0-7-21 15,20-8-25-15,16-11-27 16,4-17-89-16,-1 0-46 16,-4-9 87-16,-4-21 57 15,-12-2 64-15,-6-1 3 16,-10 10 31-16,-3 5 124 15,0 9 5-15,0 9-10 0,0 7-38 16,0 34-65 0,0 24-1-16,0 17 14 0,0 21-21 15,0 14 39 1,19 9-46-16,9-3-26 0,-6-5 28 16,-2-12-29-16,-14-19 1 15,-6-22 7-15,0-18 1 16,-10-19 31-16,-22-20-39 15,-8-8-9-15,1-12 18 16,-1-32-18-16,8-24-14 16,16-20-24-16,16-41-71 15,0-63-67-15,13 24-410 16,7 13-736-16</inkml:trace>
  <inkml:trace contextRef="#ctx0" brushRef="#br0" timeOffset="2515">6887 400 2680 0,'0'0'353'16,"0"0"-294"-16,0 0-59 16,204-157-9-16,-113 86-167 15,-12 12-621-15</inkml:trace>
  <inkml:trace contextRef="#ctx0" brushRef="#br0" timeOffset="3151">1110 2285 1957 0,'0'0'377'0,"0"0"-293"15,0 0-21-15,0 0 167 16,0 0-12-16,213 3-34 16,-83-3-97-16,69 0-49 15,93 0 28-15,62-20-22 0,31-2-2 16,0 2 26 0,-36 5-38-16,-7 11 42 0,-19 4-33 15,-8 0-12-15,-15 4 10 16,-2 8-20-16,-10-6-11 15,-19-3 12-15,-27-3-9 16,-52 0 30-16,-49 0-38 16,-39 0 0-16,-14 0 17 15,4 0-18-15,-4 0 10 16,0 0-10-16,-22 0-2 16,-24 0-4-16,-13 0-60 15,-18-27-70-15,-8-5-116 0,-3-3-611 16</inkml:trace>
  <inkml:trace contextRef="#ctx0" brushRef="#br0" timeOffset="3392">8699 1012 2895 0,'0'0'532'0,"0"0"-532"16,0 0-251-16,0 0 106 16,0 0 104-16,0 0-507 15,0 0-1735-15</inkml:trace>
  <inkml:trace contextRef="#ctx0" brushRef="#br0" timeOffset="3499">8773 1425 2697 0,'0'0'494'0,"0"0"-494"16,0 0-19-16,0 0-19 16,0 0-532-16</inkml:trace>
  <inkml:trace contextRef="#ctx0" brushRef="#br0" timeOffset="-1218">150 511 1776 0,'0'0'270'0,"0"0"-172"16,0 0 8-16,0 0 96 0,0 0-47 16,0 0-41-16,0 124 3 15,0-42-38-15,3 16 2 16,-3 13-4-16,0 1-29 15,0 0 14-15,0-14-49 16,0-15-11-16,0-19 14 16,3-23-14-16,0-14-1 15,2-13 8-15,1-14-9 16,0 0 26-16,2-33-21 16,7-27-4-16,2-22-2 0,-4-19-5 15,-1-8 6 1,-4 0 5-16,-8 11-4 0,0 16 25 15,0 17 2-15,0 24 17 16,0 21 12-16,0 13-18 16,0 7-27-16,12 10-12 15,31 31 0-15,13 20 16 16,12 16-16-16,8 9 1 16,-5 5-2-16,-2 3 9 15,-7-9-11-15,-6-7 3 16,-10-13-20-16,-4-19 14 15,-11-17-15-15,-12-14 2 16,-6-15 5-16,-3-15 11 16,-7-40 3-16,-3-30 1 15,0-22 5-15,0-17 0 0,-10 3-6 16,-10 8-6-16,5 23-4 16,4 20-95-16,8 18-111 15,3 23-293-15,0 18-221 16,17 11-1028-16</inkml:trace>
  <inkml:trace contextRef="#ctx0" brushRef="#br0" timeOffset="-604">1159 1189 370 0,'0'0'1276'16,"0"0"-1106"-16,0 0-127 0,0 0-1 15,0 0 55 1,176-45-17-16,-134 16-37 0,-8-2-10 16,-11-3-2-16,-17 4 73 15,-6 4 0-15,0 5 12 16,-29 6 16-16,-8 13-24 16,-11 2 28-16,-1 6-47 15,-4 32-14-15,7 12 1 16,7 9-40-16,13 12-6 15,15 3-22-15,11-3 1 16,0-4-12-16,31-8 3 16,17-14-66-16,15-19-24 15,8-20-80-15,8-6 65 16,3-36 2-16,-6-23-65 16,-11-12 73-16,-16 2 45 0,-20 4 50 15,-9 13 37-15,-13 14 90 16,-7 15 107-16,0 10 28 15,0 13-101-15,0 0-63 16,0 19-67-16,0 23-17 16,0 2 18-16,0 5-32 15,15-1-6-15,16-10 5 16,5-11-51-16,10-17 19 16,-1-10-2-16,1 0-20 15,-4-28 29-15,-2-13-26 16,-11-7 37-16,-5 1 15 15,-12 12 24-15,-6 12 63 0,-1 10-14 16,-2 13 5-16,-3 0-8 16,3 13-61-16,3 25-7 15,5 12-1-15,-2 2 0 16,7 2-2-16,4-10-96 16,0-12-49-16,-8-32-101 15,-1 0-467-15,-11-14-434 0</inkml:trace>
  <inkml:trace contextRef="#ctx0" brushRef="#br0" timeOffset="-389">1034 694 2169 0,'0'0'381'16,"0"0"-307"-16,0 0 12 15,0 0 98-15,181-79-87 16,-110 57-33-16,-8 11-64 16,-7 8-10-16,-11 3-92 15,-5 8-162-15,-14 13-322 16,-10-4-677-16</inkml:trace>
  <inkml:trace contextRef="#ctx0" brushRef="#br0" timeOffset="-288">1781 256 1631 0,'0'0'214'16,"0"0"-214"-16,0 0-93 0,0 0-1029 0</inkml:trace>
  <inkml:trace contextRef="#ctx0" brushRef="#br0" timeOffset="4241">1745 403 1476 0,'0'0'905'0,"0"0"-612"16,0 0-102-16,0 0 5 16,0 0-6-16,0 0-113 15,131-116-77-15,-13 10-5 16,-18 14-282-16,-10 3-1052 0</inkml:trace>
  <inkml:trace contextRef="#ctx0" brushRef="#br0" timeOffset="6230">9436 4878 1654 0,'0'0'267'0,"0"0"-201"0,0 0 50 16,0 0 129-16,0 0-64 16,232 52-24-16,-141-47-38 15,17-5 14-15,10 0-20 16,13 0-54-16,10 0-5 15,7 0-20-15,5 0-8 16,0 0 14-16,2 0-32 16,-1-7 5-16,-4-2 11 15,0 0-15-15,5-6 16 16,2 0-16-16,4 2-9 16,-5-6 29-16,5-1-29 15,23-1-9-15,25 3 9 0,33-2 21 16,4 5 10-16,-24 3-11 15,-16 3-4-15,-25 3 25 16,6 2-34-16,-2-3 5 16,2 4 12-16,-3-3-15 15,-1 3 17-15,0-3-14 16,6 0-3-16,9 0 13 16,1-3-22-16,1-2-3 15,-4 3-3-15,-32 1 12 16,-33 1 5-16,-29 6-11 15,-11-3 2-15,21 3 26 16,13-3-28-16,22 1 1 16,-4-4 18-16,4-6-18 15,5-1 17-15,1-4-17 16,-2 0 0-16,-4-1-2 0,0 1 0 16,-6 0 1-16,4 0-8 15,-6 0 17-15,3 5-6 16,-9 1-3-16,2-2 1 15,-7 5 1-15,0 2-2 16,-4-3 0-16,4 0-1 16,-1 0 13-16,-2 1-2 15,2 1-10-15,1 3 0 16,3-1 9-16,4 3-9 16,1-2 0-16,3 2-1 15,-6-4 2-15,5 3 15 16,-7 0-16-16,0 3 2 15,-4 0 31-15,-5 0-27 0,-1-3-5 16,1 3 10-16,-8-3-4 16,4-3 12-16,-4 3-19 15,-3-3 0-15,1 4 44 16,-7-2-28-16,-8 4 1 16,-9 0-1-16,-12 0-15 15,-7 0 32-15,-13 0-22 16,-11 0-5-16,-5 0 30 15,-7 0-36-15,-4 0 0 16,-3-2 0-16,-6-2-29 16,-1-1 10-16,-2-2-71 15,-17-19-110-15,0-1-168 16,0-2-1644-16</inkml:trace>
  <inkml:trace contextRef="#ctx0" brushRef="#br0" timeOffset="8766">10801 4135 1580 0,'0'0'247'15,"0"0"-190"-15,0 0 6 16,0 0 120-16,0 0 31 16,0 0-51-16,65 21-87 15,-45-21-13-15,3 0 4 16,3-15-21-16,-1-2 30 15,1-4-49-15,5-2-15 16,-3-5 7-16,6 3-10 0,-5-5-1 16,4 3-4-16,-4-2-2 15,-3 0 14-15,4-1-16 16,-4 4-1-16,0-2 1 16,1-1 9-16,-1-1-2 15,0-1-6-15,3-2-1 16,1-2 18-16,-1 0-18 15,4-1-2-15,-4 1-5 16,1 0 7-16,-4-1 0 16,0 1 0-16,-3 3 1 15,3-1 6-15,1-3-7 16,2 1 0-16,4-4-5 16,2-4 6-16,2-5-1 15,2 1 0-15,-2-1 0 0,-2 2 6 16,-2 2-6-16,-7 3-3 15,-3 0 2-15,-4 0 2 16,-5 1-1-16,3 2 6 16,-2 0 1-16,2 2-2 15,2-1-5-15,1-2 0 16,3-2-1-16,0-3 1 16,2-6 0-16,3-3 0 15,1-5 0-15,-1 6 5 16,3-1-5-16,-5 7-3 15,-4-2-3-15,-2 4 7 16,0 2-1-16,-3-2 5 0,-5-3-4 16,5 0 1-16,2 0-2 15,1-3 0-15,0 4-1 16,3 1 2-16,-4 4-1 16,4 0 0-16,-3 5 0 15,-4 2 5-15,1 3-5 16,-2 2 0-16,2-1-5 15,0 1 11-15,3-1-6 16,2-2 1-16,7-3-1 16,5-4 13-16,-1 1-13 15,2-2-12-15,1 4 11 16,1-3-3-16,2-3 4 16,-7 8 0-16,2-2 1 0,-9 5 2 15,-5 12-3-15,0 1-1 16,0 3 1-16,-1 0 0 15,1 2 2-15,6-3-2 16,6-5 0-16,4-2 9 16,4 2-8-16,2-2-1 15,1 0 0-15,-4 2 0 16,1 3 0-16,-1 1 0 16,-7 1 1-16,2 6 5 15,-3-3 0-15,3 1-2 16,2 4 16-16,-1-4-7 15,8 0 21-15,2 0-13 16,5 1-10-16,2 1 37 16,-2 2-33-16,2 2 1 15,-4 6-4-15,3 0-10 0,-3 0 31 16,1 0-26-16,4 0-6 16,3 0 52-16,2 6-40 15,1 6 9-15,0 2 5 16,1 1-19-16,2 3 31 15,-3 5-26-15,-1 1-11 16,1 2 25-16,0 5-21 16,-3-1 15-16,2 9-17 15,-2-1 4-15,0 6 20 16,-1 4-22-16,-2-1 2 16,-4 2 47-16,-4 3-41 15,-5-3 7-15,-1 4 6 16,1-3-21-16,-4 4 24 15,-4-2-30-15,5 1 0 16,-8 0 18-16,4 3-17 0,-4 5 14 16,-2-7 8-16,-1 3-22 15,0-3 36-15,-3 3-37 16,2-1 10-16,3-3 14 16,-5 1-22-16,2-1 8 15,1-1-10-15,-3-2 0 16,0 3 26-16,-4 1-26 15,1-2 0-15,0 2 12 16,-3-4-12-16,-1-3 11 16,1 3 0-16,-2-3-10 15,5-3 25-15,-3 3-26 16,2-5 0-16,-2-2 12 0,0 2-11 16,-2-1 0-16,5-2-1 15,-3-1 10-15,2-3-2 16,-2 1-8-16,0-3 0 15,-5-1 1-15,1 1-1 16,0-5 0-16,-3 5 3 16,-1-7 5-16,-1 4 4 15,1 0-12-15,-3-1 0 16,2-1 14-16,1 0-13 16,-3-2-2-16,2 2 1 15,1-3 0-15,-2-1 17 16,2 2-17-16,2 1 0 15,-2 2 1-15,5-1-1 16,-2-2 0-16,5 0 0 0,2-2 1 16,4-4 2-16,0 3-3 15,3-2 0-15,1 0 2 16,2 0-1-16,0-4-1 16,-2 4 0-16,2-3 1 15,0-3 11-15,1-2-12 16,2 3 0-16,5-1 8 15,2-1-7-15,1 2 6 16,-1-5-7-16,4 1 1 16,2-4 7-16,1-2-8 15,-1-2 0-15,-5-2 0 16,-4-2 0-16,-10 0-14 0,-9 0-37 16,-17-8-102-16,0-19-147 15,0-5-1060-15</inkml:trace>
  <inkml:trace contextRef="#ctx0" brushRef="#br0" timeOffset="9593">16419 317 1515 0,'0'0'525'15,"0"0"-319"-15,0 0-21 16,0 0 93-16,0 0 8 15,0 0-120-15,0 0-117 16,-20-6-26-16,49 35-2 16,13 15 27-16,17 18 35 15,13 12-38-15,10 12-24 16,3 5 35-16,8 0-34 0,-2-3 1 16,0-8 26-1,-2-9-32-15,-11-13 14 0,-8-13-31 16,-22-12 2-16,-11-13-4 15,-21-12-26-15,-13-8-52 16,-3 0-16-16,0-11-166 16,-19-45-350-16,-4 7-215 15,0-3-851-15</inkml:trace>
  <inkml:trace contextRef="#ctx0" brushRef="#br0" timeOffset="10040">17207 403 1378 0,'0'0'653'15,"0"0"-475"-15,0 0 10 0,0 0 109 16,0 0-47-1,0 0-89-15,0 0-102 0,-137 99-26 16,61-31 82-16,-12 8-48 16,-11 7-46-16,2-3 33 15,5-9-34-15,17-13 2 16,19-11-11-16,16-13-11 16,18-11 0-16,13-12-27 15,9-8-127-15,9-3-150 16,27-14-302-16,4-12-679 0</inkml:trace>
  <inkml:trace contextRef="#ctx0" brushRef="#br0" timeOffset="10500">16226 231 1713 0,'0'0'364'15,"0"0"-246"-15,0 0 73 16,0 0 108-16,0 0-111 16,0 0-126-16,0 0 22 15,108 0 28-15,-31 0-1 16,25-6-21-16,19 0-30 15,17-9 27-15,13 2-45 16,-1-8-27-16,-3-2 27 16,-16 4-35-16,-20 2 1 15,-29 1-8-15,-26 8 0 16,-27 5-12-16,-29-7-93 0,0 6-187 16,-15-2-676-16</inkml:trace>
  <inkml:trace contextRef="#ctx0" brushRef="#br0" timeOffset="11912">13920 889 746 0,'0'0'269'0,"0"0"-158"15,0 0 5-15,0 0 30 16,0 0-18-16,0 0-52 0,-3-33 5 16,3 30 35-1,0 3 14-15,0 0-13 0,0 0 11 16,0 0 20-16,0 0-46 16,0 3-37-16,0 3-47 15,0 0-18-15,0 8-139 16,0 1-249-16,0-3-1421 0</inkml:trace>
  <inkml:trace contextRef="#ctx0" brushRef="#br0" timeOffset="12137">14034 1278 970 0,'0'0'691'15,"0"0"-594"-15,0 0-73 16,0 0 2-16,0 0 5 16,0 0-31-16,0 0-21 15,20 182-72-15,-17-141 34 16,-3 0-101-16,0 6 11 16,0-1-84-16,0 14-59 15,0-13-36-15</inkml:trace>
  <inkml:trace contextRef="#ctx0" brushRef="#br0" timeOffset="12282">14048 1976 992 0,'0'0'296'0,"0"0"-203"0,0 0 74 15,0 0 12 1,0 0-84-16,-14 149-60 0,14-110-35 16,-3-5-17-16,3 0-110 15,-3 2-256-15,0-7-210 16</inkml:trace>
  <inkml:trace contextRef="#ctx0" brushRef="#br0" timeOffset="13000">14002 2509 325 0,'0'0'343'0,"0"0"-171"15,0 0 6-15,0 0-71 16,0 0 40-16,-10 163 62 16,10-146-94-16,-3-3 6 15,0 1-73-15,3-1-8 0,-3 1-40 16,0 6-2-16,0 0-182 15,-2 4-158-15,2 5 169 16,0 3 20-16,0-1-798 16,0 5 951-16,3-5 371 15,-3 5 2-15,3 5-160 16,0-2-52-16,0 5 11 16,0-4 60-16,-5-1-130 15,5-6-70-15,-3-2 0 16,-3 1-32-16,3-2-17 15,-3-3-75-15,-2 2-18 16,2-5 46-16,3 5-33 0,-4-5-35 16,1-4 96-1,3 2 36-15,0 0 27 0,0 1 21 16,-1-1-15-16,4 1 22 16,0-1-37-16,0 1-2 15,0 3 7-15,-4 2-7 16,4 0 30-16,-3 1 66 15,0 2-23-15,0 1 10 16,0-2-52-16,-5 3 7 16,5-9-9-16,0 2-24 15,3-3-10-15,-3 0 0 16,3-1-11-16,-3 1 29 16,0-4-28-16,0 5 0 0,-5-3-1 15,5 2 2 1,3-1 4-16,0-2-6 0,0 3-8 15,0-4 7-15,0 0-21 16,0 2 3-16,0-5 19 16,0 4 0-16,0 0 8 15,0-1 19-15,0 4 26 16,3 2 36-16,5 0 4 16,-2 2-20-16,0-3-20 15,5 2 8-15,-2 0-27 16,1-4 1-16,0 0-18 15,-1-1 6-15,-2-2-21 16,-1-1-1-16,0-6 13 16,-1 2-14-16,-2-3 8 15,-3-3-8-15,3-3-12 16,-3-3-31-16,0-3-110 0,0 0-116 16,0 0-315-16</inkml:trace>
  <inkml:trace contextRef="#ctx0" brushRef="#br0" timeOffset="14182">13240 6366 1674 0,'0'0'336'16,"0"0"-257"-16,0 0 103 16,0 0 71-16,0 0-105 15,0 0-50-15,0 0-26 16,42-27-8-16,-16-1-16 15,0-16-42-15,3 2 18 16,1-15-24-16,-1-3 0 16,-1-11-11-16,0-10 4 15,-5-7-19-15,-3-7-1 16,-6 2-14-16,-2-5 39 0,-6 12-13 16,1 12 15-1,-7 18 0-15,0 19 39 0,0 16 30 16,0 12 7-16,0 9 6 15,0 0 4-15,0 12-68 16,0 24-5-16,0 10 38 16,0 13-25-16,0 9-9 15,0-3 9-15,3 0-14 16,7-7 20-16,0-10-32 16,4-10-5-16,1-11-2 15,5-13 7-15,6-7-38 16,4-7-6-16,2 0-9 15,1-27 4-15,4-8-32 0,-2-10 12 16,-2-5 33-16,-4-2 3 16,-6-5 33-16,-4 4-10 15,-2 3 10-15,-6 2 61 16,-5 4-11-16,-3 10 7 16,-3 1 30-16,0 10-21 15,0 6-5-15,0 1-16 16,0 7-18-16,0 7 32 15,0 2-44-15,0 0-14 16,0 2 31-16,0 31-23 16,0 11 4-16,0 9 13 15,0 6-25-15,0 2 41 0,0-8-42 16,0-2 7 0,0-11-1-16,11-3-6 0,-2-9-3 15,1-7-18-15,-1-3-51 16,0-9-25-16,5-9-249 15,3 0-557-15,-5-6-1173 0</inkml:trace>
  <inkml:trace contextRef="#ctx0" brushRef="#br0" timeOffset="14616">14241 5907 1862 0,'0'0'678'0,"0"0"-580"0,0 0-79 16,0 0 189-16,0 0-8 16,0 0-104-16,0 0-59 15,-3 46 28-15,3-27 39 16,0 4-54-16,0 0-34 15,-3 4 16-15,0 2-5 16,-5 0 0-16,5-3 4 16,3 1-29-16,0-2 20 15,0-5-22-15,0-6-7 16,11-2 5-16,8-3-8 0,7-9-10 16,3 0 5-16,4 0-15 15,-4-11 23-15,5-13-20 16,-11-4 15-16,-4-3 10 15,-10 1 2-15,-9-2 11 16,0 2 22-16,-9 4-3 16,-17-1 23-16,-4 10-53 15,1 0-19-15,-4-2-65 16,10 5-435-16,3-1-1442 0</inkml:trace>
  <inkml:trace contextRef="#ctx0" brushRef="#br0" timeOffset="27326">15662 2004 841 0,'0'0'220'0,"0"0"-157"15,0 0-1-15,0 0 54 16,0 0 58-16,0 0-70 16,0 10-40-16,0-7 26 15,0-3-34-15,0 3-18 16,0-3-15-16,0 6-23 15,0-1 23-15,0 1-23 16,0 9-116-16,0-3-291 0,0-3-926 16</inkml:trace>
  <inkml:trace contextRef="#ctx0" brushRef="#br0" timeOffset="27721">15662 2004 1073 0,'20'203'215'16,"-20"-190"-119"-16,3 1 65 15,3 3-39-15,-3 0-37 16,5 3-70-16,-5 1-14 0,3 0 11 16,-3 1-12-16,4 2-18 15,-3-2-15-15,-1 1-43 16,-3-3-1-16,3-1-37 15,-3 1 14-15,0-3 25 16,0 1 7-16,0 0 39 16,0-1 29-16,0 1 14 15,0-1 21-15,0-2-12 16,0 0-1-16,0 0 42 16,0-1-48-16,0 1 24 15,0-1 8-15,0 4 6 16,0-3-8-16,0 0-46 15,0 1-1-15,0 1-24 16,0-3-79-16,0 3-25 16,0 0-71-16,0-5-88 0,3 7-87 15</inkml:trace>
  <inkml:trace contextRef="#ctx0" brushRef="#br0" timeOffset="28149">15731 3181 619 0,'0'0'150'15,"0"0"-117"-15,0 0-33 0,0 0 0 16,0 0-120-1,0 0-167-15,0 0 133 0,0 102 146 16,0-86 8-16,0-2 77 16,0-2 24-16,0 3-20 15,0 2 18-15,0 0-35 16,-3 2 24-16,3 1-26 16,0 3-45-16,-3-1 57 15,3-2 144-15,-4 2-125 16,4-10-72-16,0 5-3 15,0-3-18-15,0-5-10 16,0 3-7-16,0-1-15 16,0 2 31-16,0 1-21 0,0 4 22 15,0 0 128 1,0-1-36-16,0-2-74 0,0-1-18 16,0-2-7-16,0 8-28 15,0-2-178-15,0-3-934 0</inkml:trace>
  <inkml:trace contextRef="#ctx0" brushRef="#br0" timeOffset="28331">15717 3969 610 0,'0'0'258'15,"0"0"-164"-15,0 0-42 16,0 0-52-16,0 0-111 16,0 0-492-16</inkml:trace>
  <inkml:trace contextRef="#ctx0" brushRef="#br0" timeOffset="28854">15731 4212 910 0,'0'0'219'15,"0"0"-167"-15,0 0-32 16,0 0-10-16,0 0 51 0,0 0 190 16,0 0-159-16,22 132-78 15,-16-111 8-15,-1-1 1 16,1-3 33-16,-3-1-40 15,0-4-15-15,-3 0 15 16,3-4-16-16,-3-2-1 16,0 4 1-16,0-4-1 15,0-2 1-15,0 6 1 16,0-7 0-16,0 3 3 16,0 0-4-16,0 0 0 15,0 0 11-15,0 1 1 16,0 1 11-16,0 3-16 0,0 1 8 15,0 3 11 1,0 2-24-16,0 2 50 0,0-2 36 16,0 3-71-16,0-5-6 15,0 2 14-15,0-2 23 16,0 0-23-16,0 0-25 16,0-4 21-16,0-2 23 15,0 3-19-15,0-6 14 16,0 0-18-16,0 0-4 15,0-3 7-15,0-3-24 16,0 0-8-16,0 0-5 16,0 0-61-16,0 0-90 0,5 0-44 15,-2 0-194-15,-3-9-1010 16</inkml:trace>
  <inkml:trace contextRef="#ctx0" brushRef="#br0" timeOffset="29936">15691 5605 1028 0,'0'0'633'0,"0"0"-515"15,0 0-30-15,0 0 96 16,0 0 2-16,0 0-71 16,0 0-50-16,-23 0 13 0,23-11 24 15,0-1-36-15,14-1-13 16,1 1 13-16,9-5 0 15,-1 6 23-15,3-5-42 16,0 8-34-16,4 2 34 16,-4 6-28-16,0 0 5 15,0 0-11-15,-7 21-12 16,1 9 30-16,-6 5-31 16,-2 6 0-16,-4 3 13 15,-5 1-12-15,-3 0 0 16,0-7 5-16,0-3 3 15,-14-13 9-15,-3 0-18 16,-1-8 0-16,-6-5 19 0,1-6-19 16,-6-3 2-16,0 0 5 15,-4 0-7-15,7-9 23 16,0-5-23-16,6-1-9 16,7 0 0-16,2 3-27 15,8 1-32-15,3 2-38 16,0-3-91-16,3-2-89 15,34-10-213-15,-7 0-188 16,-1 7-635-16</inkml:trace>
  <inkml:trace contextRef="#ctx0" brushRef="#br0" timeOffset="30354">16255 5467 1302 0,'0'0'338'0,"0"0"-221"16,0 0-2-16,0 0 86 15,0 0-31-15,0 0-76 16,0 0 41-16,-63-6 23 15,44 6-19-15,-4 0 16 16,0 3-55-16,0 14-1 16,3 1-23-16,7 9-19 0,1 4 15 15,7 3-42-15,2 5-12 16,3-1 21-16,0 2-27 16,0-4 10-16,3 0-7 15,11-7-13-15,-1-5 22 16,3-7-24-16,3-5 0 15,6-6 7-15,-3-6-6 16,7 0-1-16,5-3-10 16,-2-17-74-16,1-7-75 15,10-18-291-15,-12 11-350 16,-8 1-1085-16</inkml:trace>
  <inkml:trace contextRef="#ctx0" brushRef="#br0" timeOffset="30872">15612 5258 1577 0,'0'0'365'0,"0"0"-217"16,0 0 106-16,0 0 79 16,0 0-132-16,0 0-129 15,0 0 7-15,47 6 29 16,-4-6-8-16,2 0-19 16,10-12-26-16,7 3 13 15,8 1-32-15,1 2 0 16,5 3 9-16,2-1-21 0,4 4 21 15,0 0-30-15,0-3-5 16,-6 1 26-16,-11-4-25 16,-13 0 1-16,-13 0-5 15,-19 0-7-15,-14-3-15 16,-6-3-79-16,-20 1-206 16,-9 3-794-16</inkml:trace>
  <inkml:trace contextRef="#ctx0" brushRef="#br0" timeOffset="33604">121 5001 1505 0,'0'0'262'0,"0"0"-145"15,0 0-22-15,0 0 114 16,0 0-46-16,0 0-11 0,-27 16-74 15,27-16-41 1,11 0 18-16,15-7-25 0,10 3 6 16,10-1 17-16,2 5-32 15,2 0-6 1,-1 17 7-16,-4 17-21 0,-8 6 20 16,-11 8-21-16,-13 5 0 15,-13 3 6-15,0-3-6 16,-7-3-2-16,-22-6 2 15,-5-9 0-15,3-8-3 16,-3-12 3-16,11-12-24 16,7-3 18-16,7-6-91 15,9-52-186-15,3 2-238 16,19 2-656-16</inkml:trace>
  <inkml:trace contextRef="#ctx0" brushRef="#br0" timeOffset="33832">697 5031 1644 0,'0'0'521'16,"0"0"-382"-16,0 0 5 15,0 0 93-15,0 0 0 16,0 0-126-16,0 0-86 16,-79 113-19-16,56-61 42 15,11 1-33-15,8 3-3 16,4-3-9-16,0-3 4 15,22-6-14-15,15-9-32 16,2-9-106-16,24-26-52 0,-12 0-152 16,-7-6-354-16</inkml:trace>
  <inkml:trace contextRef="#ctx0" brushRef="#br0" timeOffset="34126">0 4716 1761 0,'0'0'306'0,"0"0"-175"16,0 0-26-16,0 0 128 0,0 0-38 15,0 0-101-15,0 0-4 16,88 7-5-16,-20-7 2 16,17-7-26-16,11-2-32 15,6 0 8-15,6 1-37 16,25 2-115-16,-28 1-360 16,-20 5-808-16</inkml:trace>
  <inkml:trace contextRef="#ctx0" brushRef="#br0" timeOffset="34432">1572 5075 2150 0,'0'0'494'0,"0"0"-470"16,0 0 41-16,0 0 122 15,0 0-97-15,0 0-29 0,218 0-61 16,-155-3-48-1,2 2-179-15,-16 1-417 0,-19 0-1373 0</inkml:trace>
  <inkml:trace contextRef="#ctx0" brushRef="#br0" timeOffset="34617">1525 5582 491 0,'0'0'2285'16,"0"0"-1946"-16,0 0-257 16,0 0-14-16,0 0-7 15,0 0-19-15,0 0-42 0,282 0-84 16,-174-4-470-16,-9-9-1965 16</inkml:trace>
  <inkml:trace contextRef="#ctx0" brushRef="#br0" timeOffset="38473">2949 5170 1726 0,'0'0'329'16,"0"0"-272"-16,0 0-8 0,0 0 62 15,0 0-39 1,0 0-36-16,210-204-36 0,-165 139 20 15,-8-2-19-15,-11-4 26 16,-7 4 44-16,-8 4 6 16,-8 13 69-16,-3 15 30 15,0 17-48-15,0 16 8 16,0 2-39-16,0 23-67 16,0 29-1-16,0 22-29 15,0 18 0-15,0 2-6 16,9 1 13-16,5-7-2 15,3-9-5-15,-2-11 0 16,-5-12-15-16,-1-12-8 16,2-14-86-16,6-6-135 15,-2-13-257-15,-4-5-238 0</inkml:trace>
  <inkml:trace contextRef="#ctx0" brushRef="#br0" timeOffset="39263">4360 4442 1137 0,'0'0'843'0,"0"0"-683"16,0 0-62-16,0 0 131 15,0 0-29-15,20 183-21 16,-3-85-82-16,-1 7-16 16,-4 2-47-16,5-2-34 15,0-11 29-15,-4-11-29 16,0-16-67-16,3-19-115 0,4-20-154 16,-3-15-227-16,-8-13-1276 15</inkml:trace>
  <inkml:trace contextRef="#ctx0" brushRef="#br0" timeOffset="39680">4122 4936 1787 0,'0'0'348'15,"0"0"-277"-15,0 0 47 16,0 0 37-16,170-1-72 15,-99-4-44-15,2 5-30 16,-5 0 20-16,-2 0-29 0,-10 5 0 16,-8 18 12-16,-11 6-3 15,-8 11 10-15,-9 12 15 16,-7 3-33-16,-10 7 10 16,0 3-11-16,-3-9-51 15,0-13 15-15,0-10-14 16,3-18 24-16,-3-15 0 15,0 0 26-15,0-27 15 16,0-17-4-16,0-11 31 16,0-10 34-16,0-4-15 15,0 9 11-15,0-1-2 16,0 15-40-16,8 8 28 16,15 5-49-16,9 10-3 15,10 7 9-15,4 8-15 0,10 8-59 16,-3 0-77-16,12 7-139 15,-13 12-289-15,-16 2-1276 0</inkml:trace>
  <inkml:trace contextRef="#ctx0" brushRef="#br0" timeOffset="40362">5232 4928 1713 0,'0'0'538'0,"0"0"-489"16,0 0 17-16,0 0 139 16,0 0-51-16,-5 174-84 0,5-123-49 15,17-5-20-15,10-4-1 16,2-9-9-16,8-14-46 16,5-17 13-16,1-2-83 15,-1-8-10-15,-7-24-24 16,-1-12 32-16,-9-3 80 15,-5 0 24-15,-6 2 23 16,-8 7 64-16,-3 12 75 16,-3 13 56-16,0 11 22 15,0 2-47-15,0 13-73 16,0 18-74-16,0 7-13 0,0 6 0 16,14-2-10-1,2-7-9-15,7-9-56 0,6-11-32 16,1-11 81-16,-1-4-68 15,0-6-48-15,-2-24 17 16,-4-5 29-16,-3 2 21 16,-5 1 26-16,-4 6 32 15,-2 11 7-15,-6 9 15 16,-3 6 38-16,4 6 36 16,-4 22-37-16,0 11-21 15,0 0-16-15,0 0-15 16,0-11 0-16,0-7-32 15,3-12 17-15,0-6-33 16,0-3 14-16,-3-6 28 16,0-23-3-16,0-10 9 0,4-4 6 15,-1-5 0-15,10 3-2 16,1 2 10-16,9 7-12 16,2 9 34-16,9 14 3 15,4 7 5-15,4 6 74 16,1 6-63-16,-4 22 15 15,-2 13 20-15,-8 3-45 16,-5 7-12-16,-6-3-33 16,-4-8-27-16,0-7-60 15,-2-10-120-15,1-11-125 16,4-9-244-16,-8-3-1106 0</inkml:trace>
  <inkml:trace contextRef="#ctx0" brushRef="#br0" timeOffset="40874">6612 4889 1696 0,'0'0'590'15,"0"0"-404"-15,0 0 97 16,0 0-4-16,0 0-77 16,0 0-97-16,0 0-48 15,-162 165 9-15,134-114-53 16,16-8-8-16,12-1-5 15,0-10-89-15,26-7-75 16,23-17-291-16,10-8-134 0,3 0 91 16,-3-25-141-1,-7-9 190-15,-18-9 449 16,-18-3 264-16,-16 5 318 0,0 0-225 16,-3 9 178-1,-14 8-73-15,1 9-184 0,-1 13-41 16,8 2-77-16,-2 10-63 15,8 34-7-15,0 16-39 16,3 18-22-16,0 36 20 16,23 40-40-16,30 39-1 15,5-10 52-15,-5-33-45 16,-21-43 27-16,-9-40-42 16,-10 2-4-16,-2-1 4 0,-11-4 0 15,0-17 0 1,-27-18 15-16,-19-17-14 0,-5-12 11 15,-3-5-12-15,3-40-1 16,8-16-11-16,13-20 12 16,21-9-14-16,9-14-10 15,22-8-40-15,41-3-41 16,58-39-159-16,-16 27-564 16,-8 22-1615-16</inkml:trace>
  <inkml:trace contextRef="#ctx0" brushRef="#br0" timeOffset="41880">1649 6955 1689 0,'0'0'367'16,"0"0"-288"-16,0 0-31 0,0 0 77 15,0 0 20-15,0 0-54 16,0 0-70-16,187-80-20 16,-119 28 3-16,11-11-3 15,3-13-2-15,0-7-41 16,-13-4-38-16,-13 1 46 15,-24 3 9-15,-22 12 25 16,-10 12 53-16,0 10 12 16,-30 12 54-16,-5 11 23 15,-4 12-12-15,-4 8 30 16,1 6-93-16,2 3-20 16,1 31-8-16,7 19-32 15,7 13 34-15,13 17-41 16,12 11 0-16,0 9 3 15,0 3-3-15,20 1-5 0,12-4 4 16,7-9-46-16,4-14-38 16,2-19-62-16,9-29-23 15,-3-26 37-15,2-6 11 16,-4-43 66-16,-6-26 48 16,-10-13-7-16,-10-7 15 15,-20-1 0-15,-3 9 41 16,-3 10 55-16,-31 15 8 15,-5 22 17-15,4 12 1 16,-2 13-29-16,15 9-2 16,5 0-85-16,17 19 6 15,0 10-24-15,17 3 8 16,25 5-17-16,17-7-12 16,7 1-25-16,2-8 20 15,0 1-16-15,-8-4 21 0,-4 1 32 16,-14 5 1-16,-10 2 0 15,-12 8 3-15,-12 11 35 16,-8-1 26-16,0 7-46 16,0-8-17-16,-11-8 14 15,8-13-15-15,3-12-40 16,0-12-113-16,23-17-124 16,7-22-214-16,-1-2-826 0</inkml:trace>
  <inkml:trace contextRef="#ctx0" brushRef="#br0" timeOffset="42024">2691 6397 2060 0,'0'0'655'0,"0"0"-510"16,0 0-41-16,0 0 23 16,0 0-127-16,0 0-104 15,0 0-205-15,117-13-404 0</inkml:trace>
  <inkml:trace contextRef="#ctx0" brushRef="#br0" timeOffset="42764">3071 6745 1343 0,'0'0'533'0,"0"0"-400"15,0 0-5-15,0 0 104 16,0 0-49-16,0 178-111 15,0-153-27-15,-6-6-45 16,-8-4 2-16,0-12 20 16,2-3-12-16,5 0 5 15,4-24-15-15,3-14-9 16,0-6 2-16,16-4 2 16,13-1 1-16,5 3-3 15,5 15 4-15,4 10 3 16,2 11 0-16,4 10 70 15,1 0 45-15,-5 31-56 16,-5 3-14-16,-5 11 9 0,-5 6-42 16,-7-3 1-16,-3 0-13 15,-4-6-18-15,-7-4-27 16,-2-11 8-16,-3-13-117 16,-1-14 45-16,3 0-16 15,5-23 6-15,4-21-23 16,8-18-13-16,7-9 41 15,7-11 28-15,1-7 10 16,12-4 19-16,-5-2 57 16,1 6 27-16,-7 13 25 15,-10 14 87-15,-12 17 102 16,-11 14 11-16,-6 14-39 0,0 4-19 16,0 9-58-1,0 4-6-15,-12 4-70 16,-5 30-37-16,-3 21 5 0,-2 11-27 15,2 15-1-15,3 4 0 16,8 3 9-16,3 2-13 16,6-6 4-16,0-4-9 15,0-15-23-15,0-15-71 16,6-21 5-16,14-20 7 16,9-9-13-16,4-12 26 15,10-25 3-15,8-7 20 16,5 4 54-16,10 7 1 15,-1 10 49-15,0 18 4 16,-2 5 42-16,-13 2 26 16,-8 31-7-16,-13 8-54 15,-9 0 9-15,-7 0-45 0,-9-8-14 16,-4-6-10-16,0-14-15 16,0-9-109-16,-8-4-335 15,-12 0-408-15</inkml:trace>
  <inkml:trace contextRef="#ctx0" brushRef="#br0" timeOffset="42962">2838 6112 2718 0,'0'0'367'15,"0"0"-352"-15,0 0 0 16,0 0-15-16,304 27-21 16,-176-16-258-16,-4 1-1010 0</inkml:trace>
  <inkml:trace contextRef="#ctx0" brushRef="#br0" timeOffset="43645">5621 6653 2119 0,'0'0'266'16,"0"0"-235"-16,0 0-25 15,10 176 54-15,-10-126 66 16,0-2-60-16,0-14-66 16,0-5-27-16,0-14 18 0,0-11 4 15,0-4-27 1,-4-7-20-16,-2-31 34 0,6-12 10 15,0-12 8-15,0-6-4 16,19 2-5-16,12 7 9 16,1 13-6-16,4 21 6 15,-1 18 15-15,-2 7 76 16,1 26 10-16,-8 26-44 16,-7 13-8-16,-2 4-32 15,-11 4-10-15,-3-8 35 16,-3-8-40-16,0-19-2 15,0-15 0-15,0-14-21 16,-9-9 13-16,-8-3-25 16,1-32-1-16,-1-6 13 15,11-11 9-15,6-9 5 0,0 3 4 16,6-1-6-16,24 6-2 16,10 5 11-16,2 13 0 15,4 11 12-15,6 10 14 16,1 14 27-16,-8 0 3 15,1 17 32-15,-13 28 48 16,-7 8-34-16,-9 6-42 16,-11 2-18-16,-6-1-24 15,0-7 19-15,0-9-37 16,0-11-17-16,0-13-8 16,0-8-104-16,17-12-166 15,5 0-321-15,4-3-399 0</inkml:trace>
  <inkml:trace contextRef="#ctx0" brushRef="#br0" timeOffset="44349">6725 6607 2408 0,'0'0'571'16,"0"0"-504"-16,0 0-33 15,0 0 148-15,0 0-15 16,-175 74-87-16,152-29-38 16,14 1-41-16,6 5 8 0,3-4-9 15,3-6-55-15,26-5-41 16,7-16-106-16,13-8-121 16,1-12-152-16,5 0 104 15,-5-31-138-15,-12-6-128 16,-11-9 523-16,-15-2 114 15,-12 7 288-15,0 10 255 16,-3 14-70-16,-19 17-90 16,2 0-94-16,8 15-97 15,1 24-65-15,11 4-28 16,0 2-60-16,0-1-39 16,23-10-1-16,7-6-89 15,2-14-27-15,8-11-85 16,-4-3 3-16,-1-3 71 15,-2-26-37-15,-4-9 96 0,-1-6 69 16,-6 0 0-16,-2 0 15 16,-11 11 31-16,-3 11 78 15,-6 18 74-15,0 4 23 16,0 11-87-16,0 28-50 16,0 4-27-16,0 7-4 15,14-5-53-15,15-8 0 16,10-6 3-16,4-19-3 15,4-12-63-15,-9 0-9 16,-2-21-33-16,-5-14 34 16,-5-10 8-16,-7-2 42 15,-4 1 21-15,-4 0 1 16,-5 12 23-16,-3 9 56 16,2 14 35-16,-5 11 42 0,3 0-87 15,-3 28-29-15,3 8 8 16,0 7-27-16,0-3-11 15,3-2-11-15,2-5-72 16,-2-6-69-16,-6-14-192 16,0-4-423-16,0-9-1184 0</inkml:trace>
  <inkml:trace contextRef="#ctx0" brushRef="#br0" timeOffset="44556">6538 6481 2162 0,'0'0'510'16,"0"0"-436"-16,0 0-54 0,0 0 123 16,0 0-46-16,0 0-58 15,159-150-39-15,-116 138 0 16,4 6-114-16,15 6-104 15,-10 0-290-15,-7 0-110 0</inkml:trace>
  <inkml:trace contextRef="#ctx0" brushRef="#br0" timeOffset="44717">7173 6150 1228 0,'0'0'626'0,"0"0"-358"0,0 0 65 15,0 0-43-15,0 0-22 16,0 0-80-16,0 0-87 15,193 81-15-15,-137-81-63 16,9 0-23-16,6-12-53 16,39-41-93-16,-22 6-311 15,-17 5-290-15</inkml:trace>
  <inkml:trace contextRef="#ctx0" brushRef="#br0" timeOffset="45641">8770 6592 1850 0,'0'0'394'15,"0"0"-295"-15,0 0-74 16,0 0 137-16,0 0-19 16,-76 180-82-16,76-129-15 15,11-9-46-15,18-11-17 16,13-13-68-16,12-15-90 16,0-3-45-16,9-15-22 15,-7-21-48-15,-11-5 5 0,-8-2 102 16,-17 0 183-1,-14 15 216-15,-6 7 65 0,0 18 36 16,0 3-31-16,0 14-154 16,0 21 20-16,0 11-61 15,0-5-30-15,25-6-31 16,12-10-30-16,5-12-16 16,12-13-57-16,-3 0-50 15,2-17 22-15,-4-16-21 16,-13-5 69-16,-10 0 49 15,-9 3 4-15,-11 1 93 16,-6 7 24-16,0 14 64 16,0 6 41-16,0 7-51 15,0 0-84-15,0 17-29 0,0 11-43 16,0 5 6-16,17-5-21 16,25 9-123-16,-5-9-178 15,-5-7-599-15</inkml:trace>
  <inkml:trace contextRef="#ctx0" brushRef="#br0" timeOffset="45810">9635 7388 2611 0,'0'0'593'0,"0"0"-479"0,0 0-73 16,0 0-41-16,0 0-3 15,0 0-567-15,0 0-2014 16</inkml:trace>
  <inkml:trace contextRef="#ctx0" brushRef="#br0" timeOffset="47217">1338 7780 1735 0,'0'0'245'15,"0"0"-191"-15,0 0-5 16,0 159 107-16,0-94 3 16,-3 6-85-16,-3-1-43 15,3 1-9-15,3 0-22 0,0-4 0 16,0-4-1-1,0-10 1-15,0-8-15 0,0-17-19 16,0-10-51-16,9-12 27 16,11-6 8-16,10-6 3 15,2-29 36-15,7-9-15 16,7-7-20-16,7-9-39 16,2-12 16-16,7-5 40 15,3-8-11-15,2-6-7 16,-5 5 9-16,-13 4 12 15,-20 13 26-15,-15 16 45 16,-14 15 11-16,0 11 65 16,-23 10 6-16,-3 8 7 15,-4 9 17-15,-2 0-33 16,1 3 14-16,-1 27-42 16,-1 14-20-16,4 11-10 0,6 14-44 15,4 2 2-15,8 5-12 16,5 3 2-16,6 1-4 15,0-3-4-15,0-1-10 16,0-2-19-16,6-3-54 16,5-6-34-16,-2-9-3 15,1-15-44-15,-4-15 53 16,-3-15 19-16,4-11 9 16,0 0 73-16,5-22 3 15,2-14 7-15,3-1 10 16,2-7-10-16,1 4 33 15,3 4-2-15,0 11 28 16,3 7 22-16,-4 9-17 16,4 9-19-16,-3 0 47 0,1 17-44 15,-1 12-16-15,0 1-32 16,0 3 2-16,5-7-4 16,6-5-7-16,5-9-35 15,10-8 7-15,10-4-57 16,0-4-4-16,-1-29-20 15,-2-5 56-15,-10-7-36 16,-13 2 44-16,-13 3 54 16,-14 3 32-16,-6 13 136 15,-6 7 60-15,-27 8-39 16,-4 9-28-16,-1 0-22 16,-1 9-24-16,5 23-37 0,8 14-10 15,10 0-32-15,13 0 7 16,3 2-43-16,0-7 9 15,29-9-19-15,10-5 10 16,4-9-59-16,10-12-68 16,18-6-165-16,-9 0-217 15,-9-15-430-15</inkml:trace>
  <inkml:trace contextRef="#ctx0" brushRef="#br0" timeOffset="47431">2363 8084 2147 0,'0'0'310'0,"0"0"-250"0,0 0 80 16,0 0 61-16,0 0-80 16,173-133-68-16,-133 124-46 15,-7 6-7-15,-4 3-34 16,-6 3-159-16,4 27-93 15,-7-1-334-15,-5-8-1075 0</inkml:trace>
  <inkml:trace contextRef="#ctx0" brushRef="#br0" timeOffset="47592">2955 7701 1669 0,'0'0'393'16,"0"0"-231"-16,0 0 13 0,0 0-22 15,0 0-43-15,0 0-83 16,0 0-27-16,113 96-66 16,-113-25-103-16,-23-12-196 15,-14-2-233-15</inkml:trace>
  <inkml:trace contextRef="#ctx0" brushRef="#br0" timeOffset="47790">1184 8287 2311 0,'0'0'368'0,"0"0"-310"15,0 0-47-15,295-25-22 16,-148 21-84-16,-16-5-536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4:54.497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122 545 1664 0,'0'0'664'16,"0"0"-483"-16,0 0-120 16,0 0 46-16,0 0 109 15,-23 170-35-15,23-12-74 0,0 48-35 16,3-9 34-16,3-37-31 16,0-48-17-16,-3-39 13 15,2 9-43-15,-2 1 22 16,-3-4-28-16,0-14-22 15,0-20 21-15,0-12-21 16,0-20-24-16,0-11-66 16,3-2-99-16,11-42-291 15,-5-15-332-15,-3-8-1147 0</inkml:trace>
  <inkml:trace contextRef="#ctx0" brushRef="#br0" timeOffset="305">0 737 1910 0,'0'0'332'16,"0"0"-147"-1,0 0-59-15,0 0 114 0,0 0-10 16,0 0-112-16,170-160-43 16,-91 152-21-16,6 8-30 15,3 0 11-15,-6 17-22 16,-7 24-6-16,-16 7 22 15,-19 1-29-15,-18 10 0 16,-22 2 31-16,0 1-30 16,-39 3 44-16,-23 2-45 15,-16 0 9-15,-4-2 11 16,3-12-20-16,11-11 0 16,15-16-5-16,18-15 5 0,15-7-25 15,20-14-177-15,20-21-529 16,12-11-694-16</inkml:trace>
  <inkml:trace contextRef="#ctx0" brushRef="#br0" timeOffset="484">960 1008 2538 0,'0'0'570'0,"0"0"-521"15,0 0 40-15,0 0 21 16,0 0-75-16,0 0-35 0,185-17-216 16,-112 10-604-16,-10 5-1387 15</inkml:trace>
  <inkml:trace contextRef="#ctx0" brushRef="#br0" timeOffset="799">1657 826 2796 0,'0'0'488'16,"0"0"-424"-16,0 0-63 0,0 0 69 16,0 0-24-1,0 0-45-15,0 0 29 0,111 197-30 16,-65-132 9-16,-1-4-9 15,-2-8 6-15,-4-12-18 16,-8-11-12-16,-6-18-31 16,-5-12 49-16,0-16-9 15,-3-33 15-15,1-19-8 16,-2-14 16-16,1-6-16 16,0-4-13-16,6 12-121 15,19-2-126-15,-5 26-346 16,1 17-447-16</inkml:trace>
  <inkml:trace contextRef="#ctx0" brushRef="#br0" timeOffset="2077">2790 875 1721 0,'0'0'614'0,"0"0"-397"16,0 0 33-16,0 0 40 15,0 0-71-15,0 0-112 16,-178-99-50-16,127 91 27 16,-5 8-24-16,-1 4-22 15,6 34 5-15,8 19-35 16,13 3 27-16,18 12-35 16,12-5-7-16,0-4-13 15,26-16-11-15,19-12-58 0,8-17-5 16,6-18-43-16,-4 0 10 15,-2-29-39-15,-10-13 34 16,-14-2 116-16,-10 3-1 16,-8 6 17-16,-8 8 78 15,-3 13 79-15,0 9 23 16,0 5-105-16,0 0-45 16,-3 19 28-16,-1 16-34 15,4 7-22-15,0 1 5 16,0 2-1-16,7-4-12 15,13-2-21-15,-5-7-54 16,5-7 39-16,-4-15-67 0,4-6 13 16,3-4-22-1,0-21 39-15,10-27 58 0,-1-17-33 16,11-19-3-16,7-17 26 16,4-11-29-16,6-14 27 15,2-4 14-15,-3 5 19 16,-7 8 0-16,-5 13 13 15,-15 20 50-15,-13 13 52 16,-8 19 5-16,-11 12 23 16,0 17 6-16,0 8-51 15,-17 6 28-15,-5 6-70 16,-12 3-19-16,-5 0 22 16,-4 27-32-16,-5 17-15 0,2 18 0 15,4 12-12 1,5 12 42-16,8 13-42 0,5 7 1 15,9 12 18-15,4 9-19 16,8 2 0-16,3 1-1 16,0-3 7-16,11-12-21 15,18-22-33-15,16-18-51 16,14-31 32-16,20-29 16 16,6-15-26-16,3-18-22 15,-2-37 23-15,-15-13 57 16,-12-16-28-16,-16-1 28 15,-10 6 19-15,-16 8 27 16,-11 18 75-16,-6 15 11 16,0 17-11-16,0 12 24 15,0 9-64-15,-6 0-37 0,-2 23 8 16,2 16-33-16,6 11 1 16,0 4-2-16,0-5-13 15,14-2 2-15,12-9-66 16,2-11-33-16,9-15 54 15,-1-12-36-15,-1-3-13 16,-1-29 42-16,-12-10 49 16,-2-5 0-16,-6 6 12 15,-8 9 3-15,-6 11 46 16,0 16 40-16,0 5-30 16,0 5-29-16,0 33-27 15,-3 15 41-15,3 6-27 0,0 3-13 16,3-3 5-16,33-11-5 15,13-14-2-15,16-13-8 16,7-17-30-16,7-4 37 16,6-15-49-16,-3-22-17 15,-3-3 24-15,-8-6-8 16,-9-2 13-16,-12-3 6 16,-15 4 33-16,-15 2 0 15,-12 8 34-15,-8 5 58 16,0 2 20-16,-31 6-30 15,-8 9-8-15,-4 13 5 16,-2 2-19-16,-4 0 20 16,4 29-52-16,5 16 7 0,7 4 13 15,7 10-29 1,15 0-7-16,8-3 2 0,3-1-13 16,8-5-1-16,24-14 0 15,7-5-36-15,10-12-31 16,16-12-95-16,47-7-117 15,-14-16-456-15,-6-9-363 0</inkml:trace>
  <inkml:trace contextRef="#ctx0" brushRef="#br0" timeOffset="2258">5307 1082 1916 0,'0'0'1145'15,"0"0"-946"-15,0 0-158 0,0 0 102 16,0 0-18 0,0 0-76-16,0 0-49 0,180-53-52 15,-89 53-127-15,-15 0-481 16,-16 0-447-16</inkml:trace>
  <inkml:trace contextRef="#ctx0" brushRef="#br0" timeOffset="2430">5399 1548 3042 0,'0'0'586'16,"0"0"-460"-16,0 0-66 0,0 0-1 16,0 0-11-1,0 0-48-15,176-33-71 0,-74 13-284 16,-8 3-1644-16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4:57.998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632 0 385 0,'0'0'1375'16,"0"0"-1141"-16,0 0-156 16,0 0 65-16,0 0 76 15,0 0-93-15,0 0-50 16,-195 32-24-16,167 43-6 0,5 21 27 16,6 16-29-16,11 9-34 15,6 2 21-15,0-5-31 16,0-2 0-16,12-14 0 15,-7-5 1-15,-5-8 9 16,0-3-10-16,-20-7 0 16,-20-7 20-16,-5-9-20 15,-8-6 0-15,1-13 4 16,5-12 6-16,4-12 5 16,12-7-15-16,5-11 2 15,9-2 31-15,11 0-33 16,6 0 0-16,0 0-7 15,0 0-11-15,23 6 9 16,6 12 9-16,4 17 0 16,10 17 30-16,2 14 2 0,7 25-1 15,1 19 24-15,12 40-11 16,1 53 37-16,-4 57-26 16,-6 20-20-16,-21-15 33 15,-5-37-39-15,-7-73-4 16,-6-40 20-16,3-35-1 15,-8-15 40-15,7 1-48 16,1-1-29-16,6-6 40 16,-3-20-47-16,4-19-18 15,25-20-78-15,-7-20-171 16,-2-19-680-16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4:59.261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364 0 1007 0,'0'0'944'0,"0"0"-736"0,0 0-148 16,0 0 115-1,0 0 14-15,-193 134-92 0,151-89-35 16,2-4-36-16,4-6 9 16,10-5-2-16,9-7-33 15,11-2-32-15,6-4-172 16,20-4-335-16,9-7-622 0</inkml:trace>
  <inkml:trace contextRef="#ctx0" brushRef="#br0" timeOffset="217">458 373 1610 0,'0'0'535'0,"0"0"-417"15,0 0-29-15,0 0 136 16,0 0-50-16,-170 176-129 15,125-131-36-15,5-4-10 16,11 0-100-16,19-2-120 16,10-8-156-16,0-14-438 0</inkml:trace>
  <inkml:trace contextRef="#ctx0" brushRef="#br0" timeOffset="431">653 603 1704 0,'0'0'504'0,"0"0"-421"15,0 0 71-15,0 0 121 16,-141 180-116-16,90-131-128 16,6 3-5-16,2-12-26 15,14-2-86-15,10-5-128 16,19-8-157-16,0-14-169 15,3-9-1123-15</inkml:trace>
  <inkml:trace contextRef="#ctx0" brushRef="#br0" timeOffset="631">976 876 342 0,'0'0'1673'0,"0"0"-1445"15,0 0-143-15,-111 157 189 16,61-103-18-16,2-7-157 16,5-3-54-16,7-9-45 15,10-5-33-15,17-10-168 16,9-14-157-16,9-6-230 16,14 0-1143-16</inkml:trace>
  <inkml:trace contextRef="#ctx0" brushRef="#br0" timeOffset="836">1418 936 1202 0,'0'0'1046'16,"0"0"-881"-16,0 0-105 0,0 0 199 15,-147 168-58-15,94-120-112 16,1-4-89-16,7-6-8 15,11-3-46-15,8-3-161 16,23-5-118-16,3-10-175 16,0-11-610-16</inkml:trace>
  <inkml:trace contextRef="#ctx0" brushRef="#br0" timeOffset="1046">1752 1024 1949 0,'0'0'369'0,"0"0"-287"15,0 0 117-15,-147 177 105 16,94-121-143-16,4-5-98 16,4-2-40-16,8-10-23 15,8-4-5-15,22-8-177 16,7-12-283-16,0-9-175 0</inkml:trace>
  <inkml:trace contextRef="#ctx0" brushRef="#br0" timeOffset="1360">2092 1142 530 0,'0'0'1184'15,"0"0"-934"-15,0 0-18 0,0 0 99 16,0 0-29-16,0 0-199 16,0 0-71-16,-130 115-32 15,100-73-144-15,-2-10-615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22.7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475 628 827 0,'0'0'908'15,"0"0"-720"-15,0 0-92 0,0 0 77 16,0 0 47-16,0 0-74 16,-27-71-45-16,14 57-37 15,-9 4 9-15,-9 2 11 16,-8 8-23-16,-10 0-11 15,-7 18-8-15,-2 20-29 16,2 9 6-16,8 6-4 16,8-2-14-16,17-1 11 15,13-6-12-15,10-5 0 16,0-5-7-16,25-4 4 16,18-6-51-16,7-4-52 15,9-9-21-15,-1-11-27 16,4 0-11-16,-2-2-16 15,-7-33 57-15,-8-18 42 0,-2-15 46 16,-8-21 36-16,-8-14 1 16,-7-12 31-16,-8-6 46 15,-4 4 58-15,-8 11 11 16,0 20-7-16,0 27 4 16,0 29 34-16,-8 28-55 15,-1 2-70-15,-5 49-30 16,5 27-13-16,-2 26 35 15,8 6-45-15,3 4 0 16,0-2-4-16,3-6 4 16,20-8 0-16,5-8-28 15,0-14-49-15,6-15-14 16,1-22-25-16,7-15 25 0,4-22-9 16,-4 0-18-16,2-39 23 15,-9-10 16-15,-4-8 31 16,-9 2 46-16,-5 5 4 15,-11 15 51-15,-6 11 92 16,0 16 16-16,0 8-36 16,-3 2-87-16,-7 33-31 15,3 10 26-15,7 1-33 16,0 4-8-16,17-8-3 16,26-10-31-16,14-14-19 15,16-16 48-15,6-2-87 16,-1-17 25-16,-8-25 4 15,-16-1 16-15,-11-2 55 0,-13 4 0 16,-10 12 19-16,-14 14 110 16,-6 9 72-16,0 6-35 15,0 0-115-15,-9 30-49 16,-5 1 51-16,4 8-33 16,10-3-10-16,0-7-10 15,0-6-29-15,30-8-71 16,32-9-176-16,0-6-251 15,-7 0-88-15</inkml:trace>
  <inkml:trace contextRef="#ctx0" brushRef="#br0" timeOffset="381">2062 681 1793 0,'0'0'521'15,"0"0"-364"-15,0 0 55 16,0 0 17-16,0 0-73 16,-204 63-54-16,159-14-47 15,10 4-14-15,11 6-17 16,12-3-23-16,12-5-1 16,0-8 0-16,31-13-35 15,17-15-38-15,3-15-46 16,8 0-69-16,-4-26-7 0,-5-16 16 15,-10-2 68 1,-11 3 71-16,-10 2 40 0,-13 10 68 16,-3 8 93-16,-3 9 73 15,0 9-29-15,0 3-84 16,0 3-66-16,-3 26-14 16,-6 13-13-16,3 2-10 15,6 0-18-15,0-2 0 16,0-6-55-16,9-7-152 15,8-9-272-15,-5-11-131 0</inkml:trace>
  <inkml:trace contextRef="#ctx0" brushRef="#br0" timeOffset="597">1397 410 1333 0,'0'0'710'0,"0"0"-612"16,0 0-59-16,0 0 120 15,203-14-25-15,-160 22-72 16,-13 27-19-16,-12 18-43 16,-18 56-50-16,-6-5-267 15,-23-7-714-15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02.180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119 776 1756 0,'0'0'381'15,"0"0"-281"-15,0 0-24 16,0 0 61-16,0 0-12 16,0 0-71-16,42-156-30 15,-8 117 62-15,-2 4-26 16,1 5-17-16,-1 4 12 15,7 6-20-15,-2 11 23 16,2 9-23-16,1 0-23 16,-2 6 26-16,-5 26-27 15,-7 9-2-15,-6 9 16 16,-10 6-19-16,-10 9 29 0,0 8-35 16,-13 5 7-16,-27 2 14 15,-8-4-21-15,-12-3 9 16,-2-8-9-16,0-9 8 15,3-10-5-15,7-15-3 16,2-8 0-16,12-10 17 16,1-11-17-16,12-2 0 15,8 0-7-15,6 0 19 16,8-11-26-16,3-7 14 16,0-7 0-16,20-3-1 15,10-5 1-15,8-5-13 16,2-1 12-16,5 4 2 0,-2 5 19 15,-4 10-19 1,1 14 0-16,-7 6 44 16,-1 6-34-16,-1 30 4 0,-3 4 13 15,6 5-12-15,-5-4 26 16,4-8-42-16,-1-12 1 16,1-14 10-16,2-7-11 15,8 0-51-15,27-21-64 16,-11-13-255-16,-10 4-472 0</inkml:trace>
  <inkml:trace contextRef="#ctx0" brushRef="#br0" timeOffset="500">1657 546 1685 0,'0'0'528'15,"0"0"-427"-15,0 0 68 16,0 0 38-16,0 0-19 15,0 0-28-15,0 203-72 16,0-98-33-16,0 3 19 16,0 4-35-16,3-10 5 15,0-12-44-15,2-16 8 16,-2-18 2-16,0-22-10 16,0-16-57-16,0-15-117 15,5-3-177-15,1-23-108 0,0-16-180 16,-9-2-978-16</inkml:trace>
  <inkml:trace contextRef="#ctx0" brushRef="#br0" timeOffset="842">1438 464 1582 0,'0'0'311'0,"0"0"-75"15,0 0 8-15,0 0 10 16,0 0-62-16,0 0-35 15,131-168-78-15,-66 150-8 0,7 3 7 16,10 7-42-16,0 8 19 16,-3 0-43-16,0 6-4 15,-11 23 15-15,-9 9-23 16,-13 13 0-16,-13-2 0 16,-21 10 9-16,-12-3 12 15,-3 3-21-15,-36-4 0 16,-16-1 21-16,-12-10-19 15,-1-6-1-15,-6-7-1 16,1-10 0-16,1-10 18 16,10-9-18-16,12-2-15 15,12 0 4-15,14 0-31 16,18 0-103-16,6 0-191 16,22-2-433-16,9 0-1199 0</inkml:trace>
  <inkml:trace contextRef="#ctx0" brushRef="#br0" timeOffset="1231">3042 334 1510 0,'0'0'322'16,"0"0"-193"-16,0 0 104 0,0 0 61 16,0 0-111-16,0 0-61 15,-176 71 27-15,129-6-10 16,4 17-11-16,5 15-29 15,5 13-31-15,13 8 9 16,14 5-58-16,6-1-5 16,0-9 7-16,20-13-21 15,15-11 0-15,12-18-6 16,5-12-56-16,7-12 1 16,0-11-86-16,35-19-89 0,-18-5-142 15,-10-12-303-15</inkml:trace>
  <inkml:trace contextRef="#ctx0" brushRef="#br0" timeOffset="1555">3549 636 1450 0,'0'0'816'0,"0"0"-587"16,0 0-55-16,0 0 84 15,0 0-26-15,0 0-135 0,0 0-40 16,4 34-8-16,26 24-2 16,2 14 10-16,7 5-24 15,4 2-8-15,5 3 11 16,6-5-35-16,-3-10 20 15,2-8-21-15,-4-11-30 16,-4-12-34-16,0-9-116 16,-14-4-296-16,-8-9-283 15,-17-4-1196-15</inkml:trace>
  <inkml:trace contextRef="#ctx0" brushRef="#br0" timeOffset="1857">3390 1547 2051 0,'0'0'492'0,"0"0"-440"16,0 0-44-16,0 0 154 16,0 0 68-16,0 0-109 15,0 0-73-15,71-66-16 16,-11 1 11-16,11-17-36 15,8-19-6-15,6-10 11 16,3-8-3-16,5 1 11 16,-8 16-5-16,-11 9 7 15,-8 20 27-15,-16 18-41 16,-15 16-8-16,-13 13-10 16,-5 10-71-16,6 5-100 0,-6 2-353 15,-4 2-274-15</inkml:trace>
  <inkml:trace contextRef="#ctx0" brushRef="#br0" timeOffset="2251">3317 145 2208 0,'0'0'372'0,"0"0"-244"16,0 0-35-16,0 0 179 15,0 0-83-15,0 0-103 16,0 0-54-16,116-43-8 16,-28 21 37-16,9 2-28 15,8 3 5-15,-1 0-11 16,-8 4-20-16,-11 4 32 0,-17 6-13 16,-11 3-26-16,-15 0-9 15,4 10-104-15,-13 9-237 16,-7 2-625-16</inkml:trace>
  <inkml:trace contextRef="#ctx0" brushRef="#br0" timeOffset="3078">5115 564 1692 0,'0'0'354'0,"0"0"-207"16,0 0 89-16,0 0 78 16,0 0-60-16,0 0-135 15,0 0-95-15,-53 24 18 16,76 11 0-16,13 3-28 15,13 8 18-15,13-4-32 16,11 0 0-16,2-1 0 16,3-7 7-16,-6 0-2 15,-10-4-5-15,-15-4 0 16,-21 1 3-16,-20 2-3 16,-6 3 0-16,-14 4 17 15,-34 7-10-15,-14 5 36 0,-13 5-29 16,-7-4-8-16,0 3 33 15,3-6-39-15,8-6 0 16,15-3-1-16,13-13-2 16,20-3-3-16,13-10-76 15,10-2-112-15,22-9-148 16,18 0-368-16,2 0-1250 0</inkml:trace>
  <inkml:trace contextRef="#ctx0" brushRef="#br0" timeOffset="3724">6189 1086 2206 0,'0'0'485'15,"0"0"-406"-15,0 0-79 16,0 0 186-16,0 0-12 16,0 0-126-16,0 0-17 15,39-103-31-15,-7 99 1 0,5 4 16 16,-1 0-11-16,-7 21-5 15,-6 17 5-15,-9 12-6 16,-14 9 25-16,0 6-25 16,0 2 0-16,-23-2 25 15,-5-9-25-15,3-8 0 16,5-14-1-16,3-12 9 16,8-13-10-16,6-9 2 15,3 0-37-15,0-15-11 16,0-20-54-16,26-11-7 15,10 0-29-15,4-7-16 16,5 1 64-16,4 1 48 16,-4 4 27-16,-5 5 15 0,-4 7 13 15,-13 12 115 1,-9 8 65-16,-8 6-14 0,-6 6-18 16,0 3-54-1,0 0-29-15,-6 12 18 0,-21 17-63 16,-2 12 18-16,-2 10 14 15,13 2-25-15,1-3 11 16,14-2-51-16,3-4 8 16,0-8-13-16,12-11 5 15,14-7-16-15,8-5-35 16,5-13-56-16,1 0-17 16,14-13-134-16,-11-13-379 15,-10-4-355-15</inkml:trace>
  <inkml:trace contextRef="#ctx0" brushRef="#br0" timeOffset="4026">6159 767 1910 0,'0'0'475'0,"0"0"-397"0,0 0 32 16,0 0 166-1,0 0-86-15,0 0-115 0,0 0-11 16,170-58-2-16,-111 58-19 16,3-2 32-16,0 2-53 15,4-7-4-15,-4 3-13 16,0-2-5-16,17-2-56 15,-16-1-301-15,-15-1-575 0</inkml:trace>
  <inkml:trace contextRef="#ctx0" brushRef="#br0" timeOffset="4340">7108 363 2082 0,'0'0'892'15,"0"0"-690"-15,0 0-162 16,0 0 98-16,0 0 57 16,0 0-122-16,0 0-38 15,99 69-11-15,-37-14 13 16,6 20 47-16,8 9-45 15,3 13-22-15,-11 16 32 16,-11 4-37-16,-15 4-1 16,-22-7-11-16,-20-6 13 15,0-17-28-15,-28-17-24 16,-14-12-81-16,-32-6-69 16,11-22-431-16,4-13-1391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12.7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688 0 550 0,'0'0'744'0,"0"0"-538"16,0 0-78-16,0 0 44 16,0 0-55-16,0 0-17 15,-39 22-29-15,36-22-34 16,-1 3 38-16,4-3-17 16,0 0-24-16,0 3 7 15,0-3-24-15,0 0-8 0,0 3-9 16,0 3-56-1,4 0-80-15,18 12-94 0,-5-8-345 16,-3 6-760-16</inkml:trace>
  <inkml:trace contextRef="#ctx0" brushRef="#br0" timeOffset="214">711 344 791 0,'0'0'273'0,"0"0"-96"15,0 0-13-15,0 0 36 16,0 0-52-16,0 0-99 16,0 0-28-16,-6 100-18 15,6-92-3-15,0 5-8 16,0-3-37-16,0 6-15 0,0 2 6 16,0-4-48-16,0 1-46 15,0 3-78-15,0-1-67 16,3 1-382-16</inkml:trace>
  <inkml:trace contextRef="#ctx0" brushRef="#br0" timeOffset="334">714 667 529 0,'0'0'415'0,"0"0"-203"15,0 0-84-15,0 0-13 16,0 0 3-16,0 0-68 16,0 0-50-16,-35 100-158 15,32-85-237-15,-2-6-619 0</inkml:trace>
  <inkml:trace contextRef="#ctx0" brushRef="#br0" timeOffset="686">649 1077 1039 0,'0'0'586'0,"0"0"-500"16,0 0-51-16,0 0 27 15,0 0-20-15,0 0-42 16,0 0-4-16,-16 106-192 16,16-85-199-16,0-4-858 0</inkml:trace>
  <inkml:trace contextRef="#ctx0" brushRef="#br0" timeOffset="885">633 1416 1172 0,'0'0'326'0,"0"0"-202"16,0 0-31-16,0 0 28 15,0 0-59-15,0 0-45 16,0 0 8-16,-30 136-25 15,30-125-6-15,0-5-43 16,0 1-140-16,6-6-158 16,5 2-440-16</inkml:trace>
  <inkml:trace contextRef="#ctx0" brushRef="#br0" timeOffset="1053">629 1640 814 0,'0'5'352'0,"0"1"-219"0,0 7-1 16,0-2 45-16,0 4-41 15,0 2-56-15,0-2-46 16,-3 3 17-16,3-3-25 16,0 0-8-16,0-4 23 15,0 0-25-15,0-4 1 16,0-7-9-16,0 0-8 16,0 0-149-16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29.273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0 814 1046 0,'0'0'539'16,"0"0"-440"-16,0 0-23 15,0 0 28-15,0 0-15 16,0 0-12-16,57-74-34 16,-48 72-5-16,4 2-1 15,-3 0 12-15,3 23 17 16,-4 14-11-16,2 15-18 16,-2 6 9-16,2 1-31 15,-5-3 0-15,0-8-15 0,1-17 0 16,-4-10 0-16,0-11-10 15,1-10 4-15,3 0 6 16,-1-37 11-16,0-5-2 16,0-15 20-16,2-6-12 15,4 1 15-15,2 4-18 16,6 8-2-16,-1 9 4 16,-2 11-16-16,3 16 7 15,2 10-6-15,-2 4 0 16,3 27 44-16,0 23-45 15,0 15 12-15,-7 8-12 16,-1 4-6-16,-1 3-16 0,0-7-23 16,-2-11-28-16,8-14 52 15,-1-19-60-15,4-14 33 16,5-15 22-16,3 0-60 16,6-30 12-16,5-13-10 15,1-12 3-15,-1-6 38 16,-2-4-2-16,-8 3 27 15,-5 6 12-15,-15 6 6 16,-12 5 34-16,0 11 45 16,-3 7 37-16,-23 10 39 15,-7 8-16-15,-6 9-4 16,1 0-40-16,-6 24-20 16,9 13-5-16,4 11-15 0,16 5-18 15,4 2-11-15,11 3-26 16,0-4 0-16,20-3 0 15,17-7-54-15,5-11-24 16,13-12-20-16,7-17-41 16,8-4-24-16,1-8-54 15,2-25 118-15,-7-10-42 16,-12-4 56-16,-14 2 59 16,-10 3 26-16,-18 16 75 15,-6 9 127-15,-6 10 46 16,0 7 0-16,-6 3-108 15,-14 27-66-15,4 9 2 16,7 2-34-16,9 0-23 16,0-9 1-16,9-6-20 15,24-11-64-15,10-11-27 0,5-4-11 16,5-19 7-16,-1-19 31 16,-5-8-3-16,-9-6 34 15,-7 6 29-15,-12 6 4 16,-13 9 64-16,-6 20 55 15,0 11 83-15,0 0-60 16,-6 26-92-16,-7 15-7 16,3 9-34-16,6 5-3 15,4-9-6-15,0-9-43 16,0-7-85-16,8-12-150 16,-5-9-302-16,-3-9-491 0</inkml:trace>
  <inkml:trace contextRef="#ctx0" brushRef="#br0" timeOffset="241">669 502 1846 0,'0'0'306'0,"0"0"-201"16,0 0-10-16,0 0 77 15,0 0-64-15,0 0-54 16,0 0-9-16,193-116-45 16,-140 104-9-16,-8 11-70 0,-13 1-162 15,-5 0-121 1,-14 13-291-16,-6 5-710 0</inkml:trace>
  <inkml:trace contextRef="#ctx0" brushRef="#br0" timeOffset="328">1114 377 1015 0,'0'0'594'15,"0"0"-424"-15,0 0 10 16,186-170-63-16,-75 87-117 16,-12 11-55-16,-17 20-433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30.347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0 643 339 0,'0'0'1406'15,"0"0"-1283"-15,0 0-103 16,0 0 42-16,0 0 16 16,217-117-64-16,-151 67-14 15,2 1-8-15,-9-1 8 16,-13-2 5-16,-20-2-4 16,-16 4 45-16,-10 7 72 0,0 4-9 15,-23 9 68-15,-7 13-30 16,-2 11 14-16,-1 6-12 15,1 23-72-15,1 33-21 16,9 20-24-16,8 16-17 16,8 8 12-16,6 4-27 15,0 2-18-15,0-7 17 16,6-4-46-16,5-16-8 16,-5-14-6-16,1-22-30 15,-4-18 38-15,0-22-11 16,0-3 45-16,8-18 18 0,-2-26 1 15,8-9-16-15,9-6 16 16,2 3 0-16,9 6 8 16,5 11-8-16,7 10 0 15,-6 15 4-15,1 9 16 16,-12 5 53-16,-13 17-3 16,-10 14-27-16,-9 14 14 15,0-4-36-15,-18 0-19 16,-15-6 26-16,-7-8-27 15,1-7-1-15,-1-11 3 16,5-9 6-16,5 0-4 16,7 0-5-16,6-2 0 15,14-6 24-15,3 4-23 16,0 4 10-16,0 0-5 16,20 0-6-16,6 17 41 0,7 7-32 15,1-1 0 1,-2 0 27-16,1-1-23 0,-1-4-13 15,4-5-30-15,1-9-88 16,8-4-141-16,-13-15-488 16,-1-8-1205-16</inkml:trace>
  <inkml:trace contextRef="#ctx0" brushRef="#br0" timeOffset="249">1127 0 2252 0,'0'0'312'0,"0"0"-226"16,0 0 104-16,0 230 76 16,-17-127-113-16,-2 14-90 15,-7 13-7-15,-3 9-42 16,-5 2-4-16,1-8-10 15,4-15-66-15,6-24-73 16,7-26-176-16,7-29-303 16,6-25-875-16</inkml:trace>
  <inkml:trace contextRef="#ctx0" brushRef="#br0" timeOffset="730">1847 690 449 0,'0'0'1657'16,"0"0"-1363"-16,0 0-110 16,0 0 94-16,-176-6-21 15,116 32-116-15,1 10-67 16,8 8-26-16,8 9-19 15,16 3 2-15,12-4-31 0,15 3 0 16,0-9-9 0,9-10-38-16,24-11-42 0,10-9-39 15,2-14-32-15,4-2-36 16,1-18-27-16,-5-23 22 16,-10-17 53-16,-1-14 70 15,-11-16 78-15,-7-16 22 16,-2-7 95-16,-8-7 55 15,0 4-10-15,-3 19 18 16,-3 22 19-16,3 32-25 16,-3 29-35-16,0 12-37 15,5 47-53-15,-2 38 31 16,-3 21-43-16,0 15-26 16,0 7 7-16,3-11-11 15,0-8-7-15,3-15-10 16,4-23-77-16,-3-18-3 0,-7-33-150 15,0-11-341-15,0-9-288 0</inkml:trace>
  <inkml:trace contextRef="#ctx0" brushRef="#br0" timeOffset="901">1572 385 2350 0,'0'0'364'16,"0"0"-234"-16,0 0 17 0,0 0-41 16,235 0-106-16,-127 0-27 15,-15 0-446-15,-14-4-910 0</inkml:trace>
  <inkml:trace contextRef="#ctx0" brushRef="#br0" timeOffset="1425">2881 394 2179 0,'0'0'258'0,"0"0"-230"16,0 0 52-16,-55-167 205 16,55 118-119-16,0-3-136 15,13 12-17-15,20 6 9 16,6 11 2-16,4 15 9 16,6 8 15-16,1 14 0 15,-2 31 14-15,-2 14-34 16,-4 14 8-16,-16 13 0 15,-9 1-27-15,-17 8 16 16,0 3-13-16,-40-3-4 16,-11-5-2-16,-12-7-6 15,-5-13-20-15,-2-17 4 0,8-15-14 16,13-21 10-16,10-14 7 16,16-3 0-16,9-3 7 15,14-15-6-15,0-7-2 16,11 8 8-16,21 4 6 15,7 11 15-15,7 2 22 16,4 2 4-16,-1 22 11 16,4 2-29-16,2-4-5 15,4-5-9-15,3-8-9 16,6-9-35-16,14-9-152 16,-13-19-469-16,-19-3-1362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35.489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199 380 68 0,'0'0'1477'0,"0"0"-1260"16,0 0-122-16,0 0 79 15,0 0 93-15,0 0-56 16,0 63-113-16,0 13 47 16,0 21 22-16,0 15-64 15,0-4-45-15,10-3-8 16,-1-17-14-16,-1-15-5 15,-2-10-31-15,-3-17-10 16,0-10 1-16,0-13-111 16,0-20-200-16,-3-3-303 15,0 0-437-15</inkml:trace>
  <inkml:trace contextRef="#ctx0" brushRef="#br0" timeOffset="356">0 404 1729 0,'0'0'312'16,"0"0"-212"-16,0 0 124 16,0 0-13-16,0 0-44 15,0 0-58-15,209-100-40 16,-149 90 22-16,2 6-40 15,-1 4-24-15,5 0 13 16,-3 0-28-16,-9 11-12 16,-8 13 21-16,-10 7-9 0,-16 14 33 15,-17 3-36-15,-3 6 0 16,-20 10 24-16,-31-2-26 16,-11-1 2-16,-11-8-9 15,4-6 0-15,4-13 12 16,9-17-12-16,13-15 0 15,14-2-9-15,13-9-52 16,16-35-101-16,3 6-176 16,20 1-480-16</inkml:trace>
  <inkml:trace contextRef="#ctx0" brushRef="#br0" timeOffset="1129">1538 0 694 0,'0'0'1295'16,"0"0"-1024"-16,0 0-147 16,-206 160 92-16,118-30 48 0,0 52-75 15,18 44-43-15,21-14-61 16,37-40-31-16,12-57-17 15,9-42-36-15,34 1-1 16,13-1-2-16,12-2-45 16,11-25-28-16,32-21-136 15,-20-13-281-15,-12-12-255 0</inkml:trace>
  <inkml:trace contextRef="#ctx0" brushRef="#br0" timeOffset="1440">2065 457 2342 0,'0'0'389'15,"0"0"-275"-15,0 0-77 16,0 0 168-16,0 0-22 16,85 209-103-16,-36-116-42 15,7 0-11-15,3 2 6 16,-3-7 8-16,-1-12-41 0,-2-7-6 16,-10-17-19-16,-11-8-86 15,-16-6-159-15,-9-11-524 16,-7-12-1340-16</inkml:trace>
  <inkml:trace contextRef="#ctx0" brushRef="#br0" timeOffset="1680">2006 1285 2162 0,'0'0'303'0,"0"0"-248"0,0 0-34 16,121-156 116-16,-52 88-40 15,13-10-34 1,6 2-62-16,-3 1-1 0,0 3 0 16,-6 8-20-16,0-1-144 15,-20 15-217-15,-24 12-421 0</inkml:trace>
  <inkml:trace contextRef="#ctx0" brushRef="#br0" timeOffset="1997">1781 151 1721 0,'0'0'494'0,"0"0"-339"16,0 0-52-16,0 0 59 16,0 0 71-16,0 0-55 15,0 0-87-15,182-4-15 16,-86 13-22-16,12-3-3 0,9 0-8 15,4 0-23 1,-2-3-4-16,-11 3-16 0,-4 8-74 16,-25 1-152-1,-30-6-609-15</inkml:trace>
  <inkml:trace contextRef="#ctx0" brushRef="#br0" timeOffset="2833">3459 304 1758 0,'0'0'507'16,"0"0"-436"-16,0 0 39 15,0 0 43-15,0 0-58 16,0 0-68-16,207 162 4 16,-125-125-29-16,3 3-1 15,0-2-1-15,-6 1 8 16,-8-5-7-16,-11-1-1 15,-18-7 0-15,-16-2 28 16,-12 2 11-16,-14 4 39 16,0 5 12-16,-37 15-32 0,-17 7 14 15,-16 10-33-15,-5 4-29 16,-4 0 34-16,8-4-22 16,9-8-1-16,8-8-3 15,20-14-17-15,14-8-1 16,12-7-81-16,8-14-97 15,20-4-190-15,10-4-518 0</inkml:trace>
  <inkml:trace contextRef="#ctx0" brushRef="#br0" timeOffset="3372">4638 843 2210 0,'0'0'375'0,"0"0"-311"16,0 0-64-16,0 0 61 15,0 0 117-15,0 0-92 16,0 0-63-16,158-24 11 15,-132 57-20-15,-7 5 14 16,-8 13-9-16,-11 2-18 16,0 8 29-16,-17-3-30 15,-8 0-25-15,-6-9 18 0,5-13-31 16,10-13 9-16,7-14 0 16,9-9-32-16,0 0-66 15,3-24-45-15,28-20 18 16,12-11 13-16,10-8-62 15,6-2 49-15,-4 7 102 16,-5 4 52-16,-7 13 11 16,-14 12 89-16,-13 10 121 15,-10 11 72-15,-6 8-8 16,0 0-65-16,0 24-55 16,-9 13-63-16,-8 3-14 15,7 6-55-15,4-4 3 16,6 0 11-16,0-9-46 15,13-6-2-15,10-5-15 16,6-10-35-16,4-6-19 0,-1-6-140 16,-1-12-137-16,-15-16-313 15,-9 1-1225-15</inkml:trace>
  <inkml:trace contextRef="#ctx0" brushRef="#br0" timeOffset="3632">4600 493 2349 0,'0'0'333'0,"0"0"-301"15,0 0 38-15,0 0 122 16,0 0-38-16,185-82-93 15,-112 63-44-15,-2 1 10 16,2 3-27-16,-7 4-10 16,-7 2-25-16,-14-3-200 15,-16 4-515-15,-15 2-1314 0</inkml:trace>
  <inkml:trace contextRef="#ctx0" brushRef="#br0" timeOffset="3931">5371 42 2517 0,'0'0'358'0,"0"0"-258"15,0 0-41-15,0 0 128 16,0 0-29-16,0 0-77 15,178 114-3-15,-123-34-22 16,7 15 4-16,3 17 0 16,2 13-24-16,2 12-9 15,-10 7-2-15,-14-3-17 16,-16-5-4-16,-21-13-4 0,-8-10-55 16,-17-18-62-1,-53-1-135-15,9-24-442 0,-1-21-1077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41.075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0 559 1733 0,'0'0'269'15,"0"0"-214"-15,0 0-15 16,0 0 159-16,0 0-43 15,0 0-64-15,130 68-58 16,-93-20-25-16,-6 2 6 16,-8 2-15-16,-3 1-6 15,-9-9 6-15,-8-5-25 0,-3-15 19 16,0-14 5 0,0-10 1-16,0 0 9 0,0-13-9 15,0-26-15-15,0-11 14 16,0-8 0-16,0-4 1 15,0-1 0-15,13 7 0 16,3 13 7-16,8 6-5 16,2 24 10-16,2 9 13 15,6 4-16-15,1 24 22 16,1 21-19-16,1 10-6 16,-5 4 3-16,1 6-9 15,-4-1 0-15,1-3-1 0,-4-6-4 16,0-8 4-16,1-15-41 15,-1-15-7-15,3-11 13 16,7-6-40-16,1-8-26 16,1-31 18-16,1-6 2 15,1-7-19-15,-4-4 48 16,-10 0 30-16,-6 7 22 16,-14 4 2-16,-6 9 67 15,0 10 57-15,-20 9 14 16,-9 11 2-16,0 6-32 15,-4 0 11-15,1 29 18 16,8 15-47-16,6 6-18 16,13 10-10-16,5-5-51 0,0 1 14 15,23-3-26 1,13-5-21-16,7-20-15 0,13-4-48 16,9-15-74-16,4-9 3 15,3-3 64-15,-3-29-77 16,-13-9-30-16,-18-6 103 15,-11-4 72-15,-15 7 23 16,-12 5 75-16,0 13 101 16,0 12 27-16,-9 14-9 15,-7 0-30-15,-1 14-83 16,8 22 11-16,9 8-57 16,0-3-13-16,0-5-22 15,23-7-7-15,9-12-25 16,4-11-36-16,3-6 3 15,-2 0 64-15,-5-23-60 0,-5-12-17 16,-12-1 62-16,-1 1 16 16,-5 2 10-16,-1 12 38 15,-8 10 30-15,0 11 55 16,0 0-58-16,0 17-35 16,0 16-5-16,0 7-34 15,0-1-1-15,0-3-5 16,0-7-130-16,0-3-132 15,0-7-347-15,0-11-372 0</inkml:trace>
  <inkml:trace contextRef="#ctx0" brushRef="#br0" timeOffset="225">818 440 2140 0,'0'0'302'16,"0"0"-243"-16,0 0 11 15,0 0 161-15,173-117-110 16,-124 100-73-16,-2 12-42 16,-12 5-6-16,-8 0-68 15,-15 26-184-15,-1 3-359 16,-11 1-783-16</inkml:trace>
  <inkml:trace contextRef="#ctx0" brushRef="#br0" timeOffset="316">1430 156 1490 0,'0'0'0'0,"0"0"-12"16,187-156-1400-16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33.160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2340 460 1776 0,'0'0'353'0,"0"0"-240"0,0 0 72 15,0 0 48-15,0 0-22 16,0 153-86-16,8-64-78 16,-5 5 2-16,0 4 9 15,0-7-26-15,-3-6-5 16,0-11-27-16,0-15-2 15,0-18-4-15,0-17-70 16,0-13-48-16,0-11-115 16,0 0-59-16,0-17-45 15,3-25 19-15,0-14 11 16,-3-9 34-16,0-8 198 16,0-10 81-16,0-2 249 0,-6-6-3 15,-3-1-62-15,6 6 5 16,3 10 9-16,0 11-4 15,12 15-61-15,18 12-17 16,8 14 4-16,12 15-19 16,5 9-13-16,7 0-20 15,-2 9-25-15,-1 26 9 16,-11 6-28-16,-11 10-1 16,-17 2-17-16,-17 5 1 15,-3-2 16-15,-26-2-23 16,-17-7-29-16,-5-11 19 15,1-13-19-15,7-11-37 16,14-12-68-16,10 0-47 0,10-16-41 16,6-10 1-16,0-6-67 15,16 3 56-15,13-1-7 16,8 2 65-16,8 3 105 16,5-2 69-16,8-3 20 15,7 1 63-15,11-7 53 16,6-4 15-16,6-8-85 15,0-5-7-15,-9 0-7 16,-10 7 36-16,-19 1 97 16,-24 8-42-16,-17 9-5 15,-9 5 28-15,-6 5-50 16,-26 5 31-16,-15 9-10 16,-2 4-58-16,-3 0 4 0,5 15-29 15,8 11-12-15,13 8 15 16,14 12-51-16,4 1-6 15,8 6-1-15,0 3-21 16,0 2 5-16,14-2-26 16,0 1-35-16,-2-15 28 15,4-5-48-15,1-17-20 16,3-12 21-16,3-8-23 16,6-8 31-16,1-24 35 15,5-10 8-15,1-1 37 16,-2 4-14-16,-2 7 23 15,-7 14 1-15,-2 16 38 16,-3 2 86-16,-3 20 10 0,-4 21-54 16,-4 13 23-1,5-1-27-15,-2-5-47 0,5-5-16 16,6-16-14-16,0-13-1 16,4-11-79-16,-1-3-53 15,0-16 21-15,-4-15 11 16,-2-11 33-16,-3 2 50 15,-8 0 18-15,1 11 35 16,-6 6 47-16,-4 10 35 16,3 13 71-16,-3 0-90 15,3 9-62-15,1 22-10 16,5 0-25-16,5-1-1 0,1 1-70 16,5-10-198-1,-3-2-89-15,-7-10-659 0</inkml:trace>
  <inkml:trace contextRef="#ctx0" brushRef="#br0" timeOffset="168">3813 213 1984 0,'0'0'353'15,"0"0"-268"-15,0 0-73 16,0 0 32-16,0 0-44 15,0 0-108-15,0 0-446 16,113 99-1177-16</inkml:trace>
  <inkml:trace contextRef="#ctx0" brushRef="#br0" timeOffset="534">4275 483 489 0,'0'0'1673'0,"0"0"-1334"16,0 0-114-16,0 0 11 16,0 0 0-16,-173-38-92 15,141 56-93-15,9 19 7 16,7 11-46-16,13 9-12 16,3-4 3-16,0-5-3 15,28-5-64-15,9-15-68 16,2-12-63-16,4-16-54 0,-5 0-14 15,-5-13 36-15,-4-15 119 16,-9-12 60-16,-7 6 48 16,-3 2 79-16,-6 8 112 15,-1 9 53-15,-3 9-9 16,0 6-62-16,0 0-35 16,0 9-66-16,3 14-38 15,3 2-34-15,2-2-7 16,-5-2-60-16,-3-6-162 15,0-7-358-15,-14-2-448 0</inkml:trace>
  <inkml:trace contextRef="#ctx0" brushRef="#br0" timeOffset="697">4053 168 2571 0,'0'0'37'0,"0"0"-37"16,0 0-181-16,199-168-719 0</inkml:trace>
  <inkml:trace contextRef="#ctx0" brushRef="#br0" timeOffset="9007">0 1940 1773 0,'0'0'334'0,"0"0"-295"16,0 0-38-16,0 0 23 15,0 0 35-15,226-88-13 0,-160 36-46 16,-7-5 2-16,-5-3 3 16,-14-8-4-16,-17-3 44 15,-16 0 76-15,-7 7 3 16,-7 14-29-16,-25 15 10 16,-11 20 17-16,1 15 38 15,-1 15-51-15,7 41-41 16,2 18-19-16,9 10-29 15,8 14 27-15,8 5-47 16,3 0 8-16,1-1-22 16,2-10 14-16,3-12-32 15,0-21-4-15,0-24 0 16,0-20 28-16,0-15-53 0,0-6 29 16,3-32 23-1,17-13 6-15,3-7-13 0,7-5 7 16,6 5-20-16,7 8 14 15,3 9-23-15,2 11 17 16,-2 13 20-16,-4 10 1 16,-2 7-9-16,-7 0 9 15,-13 21 9-15,-14 6 39 16,-6 1-11-16,-9 3-4 16,-28-4 9-16,-11-4-42 15,-5-6 12-15,4-8-12 16,2-9 6-16,12 0 9 15,5 0-15-15,14 0 0 16,9-3 15-16,7 3-13 16,0 0-2-16,30 0 0 0,2 3 8 15,8 21 31-15,2-1-39 16,4 4 0-16,1-1-1 16,7-5-56-16,22-3-145 15,-13-3-394-15,-9-11-586 0</inkml:trace>
  <inkml:trace contextRef="#ctx0" brushRef="#br0" timeOffset="9472">1195 1953 2295 0,'0'0'564'16,"0"0"-500"-1,0 0 34-15,0 0 129 0,-187-11-85 16,148 11-62-16,10 18-56 16,9 2-6-16,10 7 15 15,10 2-33-15,0 0-22 16,0 1 11-16,22-3-37 16,9-6-9-16,1-8-50 15,4-9-25-15,-2-4 0 16,-6 0-58-16,-2-24 38 15,-6-17 42-15,0-9 22 16,-4-15 54-16,-7-11 34 0,-1-9 0 16,-8-12 42-16,0-7 1 15,0 5 26-15,0 9 78 16,0 23 17-16,-3 29 2 16,-2 25-29-16,2 13-19 15,3 36-22-15,0 31-41 16,0 25 1-16,0 11-4 15,3 3-7-15,8 0-9 16,3-8-10-16,-2-12-25 16,-1-13-1-16,-2-15-44 15,-3-17-80-15,-6-23-71 16,0-9-404-16,0-9-369 0</inkml:trace>
  <inkml:trace contextRef="#ctx0" brushRef="#br0" timeOffset="9651">1034 1642 2558 0,'0'0'513'0,"0"0"-449"16,0 0-29-16,0 0 55 15,167-24-90-15,-62-2-53 16,-12 1-447-16,-19 5-1642 0</inkml:trace>
  <inkml:trace contextRef="#ctx0" brushRef="#br0" timeOffset="10004">2017 1892 1272 0,'0'0'1608'15,"0"0"-1608"-15,0 0-166 16,0 0 166-16,0 0 91 16,0 0-91-16,0 0-49 15,199-109-8-15,-166 69 57 0,-7 0 9 16,-9-2 60-16,-7 5 9 15,-10 7 31-15,0 7 55 16,0 17 15-16,0 6-49 16,0 14-24-16,0 33-37 15,0 16-10-15,-7 8-14 16,7 5-32-16,0 1-13 16,0-7-15-16,0 6-108 15,0-19-347-15,0-19-1190 0</inkml:trace>
  <inkml:trace contextRef="#ctx0" brushRef="#br0" timeOffset="10859">3333 1813 1553 0,'0'0'532'0,"0"0"-403"0,0 0-27 16,0 0 96-16,0 0 47 15,0 0-20-15,0 152-72 16,7-47-89-16,-1 6 2 16,-6-2 6-16,0-6-38 15,0-11-5-15,0-17-29 16,0-19-1-16,0-11-8 16,0-27-33-16,0-11-6 15,0-7-40-15,0 0-17 16,0-34-39-16,0-10-23 0,0-14 58 15,0-20 46 1,0-4 13-16,0-9 50 0,-6-7-8 16,-5-8 8-16,2 3 29 15,6 6-11-15,3 17 26 16,0 25 55-16,12 21-40 16,15 23 10-16,8 11 10 15,5 0-11-15,5 24 11 16,2 11-49-16,-9 10 4 15,-7 2-7-15,-15 6-19 16,-16-1 20-16,0 1-22 16,-19-3-4-16,-21-2-4 15,-2-10-22-15,2-9-40 16,7-17-72-16,13-12-151 16,11-8-343-16,9-19-709 0</inkml:trace>
  <inkml:trace contextRef="#ctx0" brushRef="#br0" timeOffset="11456">3813 1856 1534 0,'0'0'290'16,"0"0"-150"-16,0 0 63 16,181-138 10-16,-122 86-42 15,-4-9-69-15,-11 6-69 16,-18 2-20-16,-17 10 14 15,-9 7 58-15,0 11 27 16,-32 15-26-16,-10 10-1 0,-6 0 20 16,0 35-32-16,2 12-10 15,7 8-17-15,13 10-38 16,9 0 16-16,11 3-24 16,6-3-11-16,0-6 5 15,0-3-48-15,12-12-13 16,8-12 16-16,0-14-22 15,3-9 38-15,-1-9-5 16,6 0-9-16,-2-18 31 16,2-8-14-16,3-6 25 15,-2 8 7-15,4 5 0 16,-7 10 0-16,0 9 12 0,-7 0 21 16,1 28 55-1,0 7-6-15,-3 3-37 0,2 4-27 16,1-7-16-16,3-5-4 15,6-13-11-15,4-8-59 16,7-9 3-16,-2 0-70 16,1-20-29-16,-5-10 40 15,-6-11 43-15,-8-1 70 16,-3 8 15-16,-11 1 3 16,2 12 97-16,-5 13 30 15,0 8 19-15,0 0-62 16,0 23-17-16,3 12 10 15,4 0-46-15,4 1-34 16,-2-4 0-16,5-8 0 16,-8-4-110-16,-4-8-142 0,-5-6-253 15,0-6-384-15</inkml:trace>
  <inkml:trace contextRef="#ctx0" brushRef="#br0" timeOffset="11619">4606 1653 2054 0,'0'0'377'0,"0"0"-274"16,0 0 20-16,0 0 13 16,0 0-136-16,0 0-218 15,0 0-524-15</inkml:trace>
  <inkml:trace contextRef="#ctx0" brushRef="#br0" timeOffset="12054">5159 1852 2282 0,'0'0'384'0,"0"0"-259"0,0 0-33 16,0 0 156-1,0 0-70-15,-185 40-91 0,148-1-12 16,7 1-42-16,12 7-11 16,10-6-5-16,8 1-17 15,0-13-8-15,30-7-61 16,13-14-61-16,2-8-26 15,4 0-68-15,1-17-8 16,-7-19 33-16,-11 1 98 16,-7-1 101-16,-5 5 3 15,-6 6 90-15,-8 13 135 16,2 12 14-16,-8 0-46 16,3 21-40-16,0 16-50 0,0 9-13 15,6 0-46-15,1-1-46 16,4-7-1-16,-5-10-11 15,0-5-73-15,-9-12-110 16,0-5-343-16,0-6-285 0</inkml:trace>
  <inkml:trace contextRef="#ctx0" brushRef="#br0" timeOffset="12217">4999 1406 2643 0,'0'0'235'0,"0"0"-235"15,278-133-102-15,-144 71-208 16,-9 3-1988-16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46.746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9 0 879 0,'0'0'272'0,"0"0"-149"0,0 0 35 16,0 0 51-16,0 0-50 16,0 0 7-16,-6-6-8 15,6 6 15-15,0 0 11 16,0 0-89-16,0 0-31 15,0 0 6-15,0 0-25 16,0 0-14-16,0 0 2 16,0 0 19-16,0 0 42 15,0 30-23-15,-3 15 3 0,3 16 27 16,0 16-58 0,0 15 5-16,3 13 4 0,13 11-16 15,-1 1 21-15,-1 4-45 16,-8 3-1-16,2 2 19 15,-5-8-15-15,-3-6-2 16,6-9 17-16,0-14-12 16,5-13 27-16,1-8-37 15,1-3 2-15,-3-16 17 16,3-1-13-16,-2-9 7 16,-5-7-14-16,0-4-5 15,-3 0 14-15,-3-2-16 16,5-2 0-16,-2-1-1 15,0 2-4-15,0-12 4 16,0 6-19-16,0-11-29 0,4 4-20 16,3 1-71-16,9-13-209 15,-5 0-564-15,-2 0-1140 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48.679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59 406 1691 0,'0'0'382'0,"0"0"-219"16,0 0 19-16,0 0 53 15,0 0-21-15,0 198-80 16,0-96-7-16,3 13-52 16,3 3-25-16,5-7-5 15,-5-15-26-15,0-16 14 16,1-21-33-16,-4-18-26 0,0-18 20 16,0-14-113-16,1-9-196 15,3-32-205-15,-4-15-200 16,0 0-873-16</inkml:trace>
  <inkml:trace contextRef="#ctx0" brushRef="#br0" timeOffset="297">0 446 1694 0,'0'0'316'0,"0"0"-226"16,0 0 140-16,0 0 3 15,0 0-51-15,0 0-24 16,203-48-59-16,-131 48-44 0,7 14-1 16,6 8-33-16,-3 9 14 15,-11 7-35-15,-12-2 0 16,-19 8 22-16,-21-5-21 16,-19 8 5-16,-3-1 6 15,-42 6-12-15,-17-6 25 16,-11-6-25-16,1-7 0 15,2-8-16-15,8-18 16 16,17-7-38-16,13 0-65 16,15-20-199-16,14-6-405 0</inkml:trace>
  <inkml:trace contextRef="#ctx0" brushRef="#br0" timeOffset="703">1430 209 1657 0,'0'0'351'16,"0"0"-143"-16,-91 242 112 15,41-69-37-15,1 54-80 16,13 6-37-16,21-32-95 15,15-57-25-15,0-59-22 16,32-26-17-16,13-6-14 16,21-1-14-16,16-18-45 15,10-22-54-15,42-16-237 16,-23-25-422-16,-16-9-1110 0</inkml:trace>
  <inkml:trace contextRef="#ctx0" brushRef="#br0" timeOffset="1014">2115 459 2266 0,'0'0'471'0,"0"0"-425"0,0 0 116 16,0 0 88 0,0 0-81-16,125 182-84 0,-74-95-53 15,9 4 7-15,2 5-9 16,0 5-3-16,0-9 0 16,-2-16-27-16,-6-7-35 15,-4-17-23-15,-12-14-83 16,-7-11-114-16,-15-6-344 15,-12-16-469-15</inkml:trace>
  <inkml:trace contextRef="#ctx0" brushRef="#br0" timeOffset="1285">2144 1349 2225 0,'0'0'356'0,"0"0"-259"16,0 0-75-16,0 0 151 15,0 0-19-15,141-215-105 16,-66 125-13-16,14-11-36 16,-1-9 0-16,4 11 3 15,-10 2-3-15,-14 24 0 16,-9 8 0-16,-16 19-19 15,-10 14-45-15,-4 5-224 16,-6 10-415-16,-7 4-1216 0</inkml:trace>
  <inkml:trace contextRef="#ctx0" brushRef="#br0" timeOffset="1664">1971 174 2094 0,'0'0'461'16,"0"0"-403"-16,0 0 27 15,0 0 113-15,0 0-32 16,0 0-65-16,226-42-37 16,-112 34-40-16,8-4 5 15,2 6-5-15,-4-1-9 16,-11 5 16-16,-14 2-31 15,-13 0-18-15,0 0-69 16,-23 0-190-16,-14 0-528 0</inkml:trace>
  <inkml:trace contextRef="#ctx0" brushRef="#br0" timeOffset="2139">4288 259 1940 0,'0'0'468'15,"0"0"-428"-15,0 0 67 16,0 0 169-16,0 0-62 16,-121 166-103-16,63-101-53 15,-9 2 5-15,-1 4-8 16,0 3-10-16,5-16-13 15,10-5-13-15,21-13 17 16,13-7-15-16,16-8-20 16,3-5 32-16,0 0-33 0,25 5 1 15,12 3 20-15,2 5-20 16,10 5 19-16,0 2-20 16,4-6 0-1,-2 5-2-15,0-1-28 0,-3-7-75 16,8 5-208-16,-13-9-498 15,-11-4-1342-15</inkml:trace>
  <inkml:trace contextRef="#ctx0" brushRef="#br0" timeOffset="2669">4943 970 1790 0,'0'0'889'15,"0"0"-852"-15,0 0-21 16,0 0-16-16,0 0 167 16,0 0-44-16,0 0-102 15,108-125-2-15,-69 125-18 16,-2 12 28-16,-11 21 23 15,-10 14-38-15,-13 1-13 16,-3 1 36-16,0 4-37 16,-16-6 0-16,-7-8-2 15,3-13 10-15,5-5-16 16,7-21 2-16,8 0-49 0,0 0-7 16,8-36-45-1,24-5-13-15,7-9 7 0,10-6-11 16,1 8 50-16,-4-4 37 15,-7 12 37-15,-10 6 28 16,-6 11 58-16,-13 8 115 16,-4 9 1-16,-6 6-28 15,0 0-1-15,0 0-65 16,0 19-39-16,-13 15-3 16,-2 5-27-16,1 5-10 15,8-3-7-15,6 0-21 16,0-3 3-16,0-14-4 15,9-6-58-15,14-9 4 16,7-9-74-16,-1 0-89 16,-3-24-304-16,-10 3-284 0</inkml:trace>
  <inkml:trace contextRef="#ctx0" brushRef="#br0" timeOffset="2930">5011 601 2186 0,'0'0'351'0,"0"0"-262"0,0 0-47 15,0 0 227-15,0 0-99 16,175-91-104-16,-120 73-9 15,1 0-39-15,-8 3-6 16,3 2-12-16,3 1-76 16,-11-1-232-16,-13 10-585 0</inkml:trace>
  <inkml:trace contextRef="#ctx0" brushRef="#br0" timeOffset="3270">5637 0 2336 0,'0'0'483'0,"0"0"-440"16,0 0 131-16,0 0 49 15,0 0-56-15,0 0-90 16,0 0-49-16,141 174 35 16,-92-104-24-16,4 13-24 15,2 8 38-15,7 9-43 16,0 10 5-16,-2 4 47 16,-15 1-50-16,-15-2 7 15,-23-8-19-15,-7-13-28 16,-4-13-1-16,-29-7-91 0,-25-6-34 15,5-15-338-15,2-11-661 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53.330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0 707 615 0,'0'0'1385'0,"0"0"-1163"16,0 0-157-16,0 0 21 16,0 0 111-16,0 0-40 15,0 0-60-15,196-27-20 16,-107 21-42-16,16-5 5 16,9 7 8-16,14 2-23 0,33 0 17 15,34-5 0 1,35 1-12-16,-18-3 17 15,-45 0-47-15,-45 1 1 0,-34 2 8 16,17 3-9 0,10-4 2-16,13 1-2 0,-11 6 1 15,-9-4 13-15,-4 4-14 16,-8 0-1-16,-8 0 1 16,0 0 10-16,-6 0-9 15,-3 0-1-15,-4 0 1 16,-3 0 17-16,0 0-18 15,-7 4 0-15,-3-4 0 16,-2 6 0-16,-4-3 0 16,3 4 6-16,-1-1-3 15,1 0 14-15,-3-4-17 0,0 1 0 16,-1-3 5-16,1 0-4 16,-1 0 6-16,7 0 2 15,5 0-7-15,1-11 4 16,-2 2-6-16,-4 0 0 15,-3 1 0-15,-7 1 1 16,-2 5 3-16,-8 2-4 16,-4 0 0-16,-4 0 20 15,-5 0-12-15,1 0 1 16,-4 0 12-16,3 0 0 16,1 0-5-16,7 0-8 15,1 0-7-15,9 0 6 16,1 0-5-16,4 0-3 15,4 0 1-15,0 0-1 16,-1 0 1-16,4 0 2 0,0 0 5 16,1 0 5-16,2 0-12 15,3 0 0-15,-3 0 19 16,1 0-18-16,-9 0 8 16,-4 0 11-16,-4 0-14 15,-3 0 20-15,-1-4-25 16,-2 2-1-16,2-4 1 15,1 0 8-15,-4 0 1 16,1-3-2-16,-5 3-7 16,-2 0 19-16,-7 6-20 15,-6 0 0-15,-4 0 23 16,-4 0-22-16,-1 0 13 16,-5 0-2-16,5 0-11 0,-5 0 0 15,0 0-1 1,1 0-8-16,0 0-13 0,-1 0-34 15,-6 0-32-15,0 0-250 16,0 0-1249-16</inkml:trace>
  <inkml:trace contextRef="#ctx0" brushRef="#br0" timeOffset="1087">6444 217 1475 0,'0'0'277'16,"0"0"-150"-16,0 0 37 16,0 0 73-16,110 157-65 15,-87-98-90-15,0 0-18 16,0-6-36-16,7-4 5 15,-1-19 1-15,4-6-34 16,-1-24 0-16,-3 0-16 16,2-15-20-16,-6-24 8 15,-8-13-4-15,-11-7 19 16,-6-6 2-16,0 0 22 16,-6 4-2-16,-20 11 44 0,-1 11 1 15,1 15 50-15,9 15-2 16,8 9-29-16,9 0-23 15,0 24-50-15,20 5-11 16,20 0-59-16,11-1-78 16,11-2 21-16,11-15-59 15,-1-2 13-15,-1-2 139 16,-9-7-62-16,-12 0 59 16,-15 0 25-16,-10 0 12 15,-19-11 115-15,-6 2 90 16,0 2 1-16,-34 7 8 15,-8 0-75-15,-7 0-24 16,-4 11-7-16,5 19-23 0,8 10 0 16,11-3-40-16,15 3-31 15,14 6-2-15,0-14-12 16,8-5-36-16,24-6-20 16,7-17-39-16,4-4-12 15,3 0-13-15,-4-25-29 16,-9-2 89-16,-7 3 28 15,-6 4 32-15,-11 11 64 16,-4 6 51-16,-2 3 48 16,-3 6-61-16,3 18-18 15,3 5-5-15,4 3-43 16,0-2-16-16,6-4-20 16,4-4-20-16,0-9-56 15,-8-7-173-15,-4-6-450 0,-8 0-1094 16</inkml:trace>
  <inkml:trace contextRef="#ctx0" brushRef="#br0" timeOffset="1261">7010 0 2542 0,'0'0'463'16,"0"0"-403"-16,0 0 52 15,0 0-26-15,219 43-86 0,-134-15-86 16,-9-2-736-16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24.6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229 0 1392 0,'0'0'350'0,"0"0"-165"15,0 0-52-15,0 0 30 16,0 0-10-16,0 0-21 16,0 214 15-16,0-104-92 15,0 8-17-15,0 2 27 16,0-3-53-16,3-12-3 16,8-17-9-16,-2-20 2 15,4-21-11-15,0-21-12 16,14-19-119-16,21-23-64 15,-2-31-161-15,-6-7-486 0</inkml:trace>
  <inkml:trace contextRef="#ctx0" brushRef="#br0" timeOffset="423">0 543 1781 0,'0'0'303'16,"0"0"-235"-16,0 0-46 16,0 0 102-16,0 0 11 15,0 0-37-15,0 0-83 16,161-5-3-16,-107-3 4 16,6 2-16-16,2 6 2 15,-3 0-2-15,-3 10-42 16,-7 24 12-16,-10 14-41 15,-7 10 27-15,-8 10 27 16,-8 3-5-16,-6-2-25 0,-4-11 20 16,-3-17 24-16,0-18-4 15,-3-14 7-15,5-9 0 16,-5-11 32-16,0-34-2 16,0-13 5-16,0-15 10 15,0-11 14-15,0 2 29 16,0 5-64-16,6 9 4 15,11 9 48-15,-2 16-18 16,9 13-12-16,-1 12-25 16,9 16-21-16,10 2 0 15,37 31-152-15,-10 11-346 16,-7 0-1293-16</inkml:trace>
  <inkml:trace contextRef="#ctx0" brushRef="#br0" timeOffset="1110">1240 826 1041 0,'0'0'1006'15,"0"0"-903"-15,0 0-103 16,0 0 0-16,0 0 12 15,0 0-12-15,181-40 0 0,-113 23-7 16,-2-7-7 0,-7-2 7-16,-16-2-11 0,-18-1 5 15,-17 2 13-15,-8 1 16 16,-20 3 74-16,-27 8-1 16,-5 6 31-16,-10 9 9 15,0 0 5-15,3 35-40 16,4 13-16-16,16 11-66 15,11 6 1-15,25 3-11 16,3-3-1-16,17-7-2 16,28-8 1-16,15-18-94 15,13-20 49-15,4-12-80 16,8-14-31-16,-3-30-47 16,-6-15 61-16,-5-3 83 0,-14 0 19 15,-12 10 40-15,-16 12 15 16,-9 23 6-16,-10 17 13 15,-7 0 23-15,-3 38 73 16,0 12-29-16,0 7-46 16,0-3-39-16,0-8-1 15,0-11-15-15,0-15-14 16,0-14 13-16,0-6-22 16,0-8 23-16,0-34-6 15,3-10 14-15,11-11 5 16,6 2-13-16,3 2 7 15,6 8 30-15,1 12 42 16,2 18 16-16,1 15-40 16,-1 6-31-16,-2 18 73 15,-4 35-19-15,-3 7-9 0,-6 8 46 16,-8 0-75-16,2-9-23 16,-2-12-17-16,4-18-8 15,4-17-117-15,9-18-223 16,-3-26-247-16,-10-9-1305 0</inkml:trace>
  <inkml:trace contextRef="#ctx0" brushRef="#br0" timeOffset="1359">1041 341 2020 0,'0'0'349'0,"0"0"-217"16,0 0-111-16,0 0 81 15,0 0 77-15,233-201-91 16,-151 149-35-16,-8 14-28 16,-11 20-23-16,-18 18-2 15,-5 0-8-15,13 65-184 16,-8-3-306-16,-5-7-1405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55.673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0 675 1633 0,'0'0'362'0,"0"0"-230"15,0 0 8-15,0 0 72 16,0 0-53-16,0 0-111 15,0 0-13-15,76-118 55 16,-44 98-11-16,2 8-3 0,-1 12-16 16,-7 0-17-1,-6 6 17-15,-8 20-34 0,-8 15-13 16,-4 4 19 0,0 5-25-16,-24-3-7 0,-2-5 0 15,3-11 8-15,4-10-10 16,10-8 2-16,1-7-24 15,8-6-6-15,0 0-49 16,0-34-99-16,20-3 26 16,13-11-49-16,7 1-28 15,2 3-19-15,4 2 80 16,-7 7 105-16,-2 6 58 16,-8 8 5-16,-13 10 137 15,-7-2 151-15,-6 11 38 16,-3 2-36-16,0 0-99 0,0 8-31 15,-12 19-64 1,-4 14-24-16,5 9-5 0,5-3-35 16,6 2 11-16,0-7-40 15,6-4 5-15,21-5-13 16,2-11 5-16,11-12-36 16,-1-10-37-16,4 0-95 15,5-32-160-15,-14-1-451 16,-12-5-1240-16</inkml:trace>
  <inkml:trace contextRef="#ctx0" brushRef="#br0" timeOffset="340">70 97 750 0,'0'0'1236'16,"0"0"-994"-16,0 0-135 15,0 0 126-15,0 0 1 16,0 0-127-16,0 0-5 16,52-26 13-16,-10 20 1 15,7 6-31-15,7-9-18 16,7 3-10-16,2 0-16 15,3 0 1-15,-1-5-8 0,-12 5-17 16,-10 4-4-16,-14-5-13 16,-19 7-19-16,-8 0-23 15,-4 0-69-15,0-6-186 16,-7 6-543-16,-5 0-1310 0</inkml:trace>
  <inkml:trace contextRef="#ctx0" brushRef="#br0" timeOffset="826">1969 0 2199 0,'0'0'471'0,"0"0"-419"16,0 0 151-16,0 0 26 16,0 0-88-16,0 0-74 15,-193 124-28-15,128-78-27 16,-5 8 25-16,1 2-1 15,1 0-25-15,9-6 17 16,13-2-8-16,16-10 13 16,15-12-3-16,15 1-29 0,0-10 30 15,0 4-31-15,28-1 1 16,6 1 8-16,8 0-9 16,1 2 0-16,2-2 3 15,1-3 3-15,0 3 13 16,-1 5-19-16,-2-6 0 15,-4 5-3-15,-2 1 3 16,-9 0-21-16,-5 0-31 16,-6 1-52-16,-3 1-44 15,-2-10-160-15,-2 1-329 16,-4-10-551-16</inkml:trace>
  <inkml:trace contextRef="#ctx0" brushRef="#br0" timeOffset="1847">2309 1076 2085 0,'0'0'466'0,"0"0"-411"15,0 0-41-15,0 0 143 0,0 0-87 16,0 0-70 0,0 0-24-16,45-47-16 0,-17 13-30 15,-2-3 13-15,2-9-1 16,3-9 28-16,-2-10 18 15,4 1 12-15,-4-10-10 16,0-2 9-16,-2 7 1 16,-7 11 38-16,-5 5 2 15,-7 15 23-15,-5 14 52 16,-3 15 33-16,0 9 22 16,0 0-75-16,0 18-46 15,0 23 11-15,-3 7-24 0,-5 4-20 16,8 4-7-16,0-3 0 15,0-5-18-15,0-10-1 16,0-11-51-16,8-14 16 16,7-6-60-16,8-7-18 15,1-11-67-15,5-23 17 16,-3-13 33-16,4 0 12 16,-4-11 63-16,0 5 64 15,-7 6 1-15,-5 8 21 16,-8 16 111-16,-3 14 53 15,-3 9 82-15,0 0-125 16,0 11-61-16,0 25-5 16,0 1-8-16,0 5-31 0,0-3-37 15,0-1-39-15,14-6-48 16,18-5-193-16,-2-1-281 16,-1-14-517-16</inkml:trace>
  <inkml:trace contextRef="#ctx0" brushRef="#br0" timeOffset="2117">3209 701 2141 0,'0'0'504'0,"0"0"-375"16,0 0 178-16,0 0-88 15,0 0-132-15,0 0-48 16,0 0-26-16,-22 156-13 15,54-141-40-15,10-15-26 0,5 0 9 16,5 0 5-16,-7-13-5 16,-5-12 33-16,-10-4 24 15,-18-3 21-15,-12-1 12 16,0-6 43-16,-9 7 2 16,-24-1-60-16,-23-8-18 15,10 9-157-15,1 0-704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5:59.501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0 404 1505 0,'0'0'337'0,"0"0"-197"15,0 0-34-15,0 0 99 16,0 0-35-16,0 0-70 15,11-104-6-15,-5 89 13 16,0 7 21-16,-3 8-44 16,2 0-11-16,-5 25 19 15,0 19-14-15,0 8-47 16,0 10 7-16,0 2-31 16,9-3-6-16,4-4-1 15,10-5-19-15,9-18-14 16,2-10-45-16,2-16-18 0,-1-8-48 15,1-6-39-15,-7-26 26 16,-9-13 46-16,-3-3 77 16,-14-9 34-16,-3-3 32 15,0 8 16-15,-6 3 62 16,-17 12 12-16,6 15 13 16,0 12-34-16,14 10-56 15,3 0-45-15,0 4-9 16,26 13-45-16,21 0-47 15,8-2-38-15,7-6-4 16,4-6 9-16,-4-3 17 0,-6 0 61 16,-10 0-21-1,-10 0 37-15,-19-9 40 16,-11 0 74-16,-6 3 115 0,0 3 28 16,-26 3-11-16,-11 0-16 15,-5 18-58-15,-1 14-30 16,4 10-4-16,7-4-44 15,8 10-7-15,15-11-47 16,9-3-3-16,0-9-6 16,33-10-71-16,10-9-35 15,2-6-24-15,4 0-68 16,-7-21 61-16,-2-4 39 16,-14-3 56-16,-7 8 51 15,-5 7 24-15,-8 9 43 0,-3 4 112 16,0 0-43-16,2 19-18 15,1 14-35-15,3-7-47 16,5 7-3-16,-1-6-33 16,-1-14-51-16,-1-3-69 15,-8-10-221-15,-3 0-441 16,0-10-1109-16</inkml:trace>
  <inkml:trace contextRef="#ctx0" brushRef="#br0" timeOffset="188">476 0 1743 0,'0'0'1029'16,"0"0"-869"-16,0 0-69 16,0 0 23-16,0 0-36 15,167 13-78-15,-66 12-108 16,-12 2-391-16,-15-3-1213 0</inkml:trace>
  <inkml:trace contextRef="#ctx0" brushRef="#br0" timeOffset="669">1268 432 1822 0,'0'0'198'0,"0"0"-144"15,0 0 204-15,0 0-1 16,0 0-35-16,0 0-122 16,177 25-42-16,-161 13 26 15,-13 6-23-15,-3 6-4 16,0 1-46-16,-22-4-11 15,-9-4-9-15,2-4-48 16,0-9-39-16,13-10-95 16,8-17 62-16,8-3 9 15,0-3-127-15,14-36-29 16,19-1 82-16,7-11 23 0,5-1 16 16,1-2 57-16,-7 7 98 15,-7 6 189-15,-9 18 16 16,-6 2 114-16,-14 11 66 15,-3 10-65-15,0 0-103 16,0 10-45-16,-3 23-58 16,-14 7-18-16,5 8-36 15,1 2-20-15,11-6 1 16,0-5-41-16,0-10-18 16,23-9-29-16,10-11-62 15,24-9-90-15,-12 0-350 0,-5-21-455 16</inkml:trace>
  <inkml:trace contextRef="#ctx0" brushRef="#br0" timeOffset="1030">1867 6 2682 0,'0'0'455'0,"0"0"-386"16,0 0 27-16,0 0 37 15,0 0-62-15,0 0-59 16,0 0-11-16,141 103-1 0,-76-61-32 16,7-2 14-16,1 2-10 15,-5-4-22-15,-9-7 49 16,-13 0-9-16,-7-8 10 15,-16 1 3-15,-14 0 8 16,-9 2 41-16,-9 7-13 16,-37 5-25-16,-13 9 32 15,-6 6-24-15,0 0-22 16,11-1-2-16,15-6-59 16,27-5-65-16,12-12-397 15,0-10-575-15</inkml:trace>
  <inkml:trace contextRef="#ctx0" brushRef="#br0" timeOffset="1621">2584 1220 2143 0,'0'0'391'0,"0"0"-391"16,0 0 0-16,0 0 104 15,0 0 160-15,0 0-264 0,0 0-12 16,33-32 2 0,-13-13-15-16,9-8-69 0,4-12 59 15,-1-8 4-15,1-9-26 16,2-12-36-16,-1-5 5 15,-5-3 54-15,-2 7 13 16,-7 16 21-16,-8 20 104 16,-6 30 91-16,-2 23 32 15,-4 6-52-15,0 41-49 16,0 24 19-16,0 12-76 16,0 10-35-16,0-1-4 15,0-9-29-15,0-12 0 16,20-18-1-16,6-21-45 15,6-17 9-15,4-9-59 16,1-15 9-16,-5-25 11 0,-2-14 16 16,-1-11 37-16,-3-8 22 15,-7-3 0-15,1-2 9 16,-6 13-7-16,-5 18 16 16,-9 21 67-16,0 20 53 15,0 6-45-15,0 25-41 16,0 27 10-16,0 9-1 15,0 4-56-15,0 0-5 16,0-6-68-16,17-9-67 16,5-9-193-16,-2-17-550 15,-3-13-1193-15</inkml:trace>
  <inkml:trace contextRef="#ctx0" brushRef="#br0" timeOffset="1941">3458 787 2302 0,'0'0'597'15,"0"0"-531"-15,0 0 97 16,0 0 18-16,0 0-102 15,0 0-71-15,0 0-8 16,-30 142 3-16,53-116-9 16,7-9-33-16,5-6-9 0,12-5 47 15,-4-6-11-15,-4-6 12 16,-7-19 8-16,-15-10 23 16,-11-4 68-16,-6 0 2 15,-6-1-40-15,-28 6-61 16,-17 23 0-16,8 5-195 15,7 6-726-15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06.195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15 620 0,'0'0'835'0,"0"0"-690"16,0 0-59-16,0 0 69 0,0 0 66 15,0 0-60 1,0 0-102-16,0 0 8 0,0 0 13 15,0 0-33-15,0 0-10 16,0 0-7-16,3 0-5 16,0 0 20-16,1 0-20 15,3 3 16-15,-1 3 8 16,3-3-1-16,2 0 17 16,6-3-29-16,-2 2 0 15,9-2 0-15,2 0-35 16,6 0 13-16,1 0-5 15,7 0-8-15,-5 0-1 16,1-2 6-16,-2-1-5 16,-6-3-2-16,-2 3 1 15,2 0 0-15,-6 0 17 0,-2-3-7 16,-8 3 36-16,-1 0-22 16,-5 3-10-16,-6 0 12 15,0 0-26-15,0 0 0 16,3 0-66-16,0 0-214 15,5 0-281-15,-2 0-259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28.80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2794 0,'0'0'257'16,"0"0"-257"-16,0 0-154 15,0 0 105-15,0 0-99 16,0 0-493-16,0 0-1304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28.91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2266 0,'0'0'600'0,"0"0"-504"0,0 0 44 16,0 0 28-16,0 0-168 15,0 0-37-15,0 0-1078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27.7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1950 0,'0'0'318'0,"0"0"-229"16,0 0 69-16,0 0 66 15,0 0-63-15,0 0-73 16,27 145-19-16,25-28 42 16,24 51-44-16,12 41-13 15,-6-14 16-15,-17-37-50 16,-22-48-2-16,-11-36 9 16,4-1-14-16,1-4 31 15,-1-8-44-15,-10-23 0 16,-3-26 30-16,-1-12-21 15,4-37 27-15,8-58 8 0,5-61-32 16,-1-45 24-16,-7-17-36 16,-12 35-3-16,-13 51-10 15,-6 55 10-15,3 18-62 16,0 0-8-16,11 7-207 16,0 10-391-16,1 19-571 15</inkml:trace>
  <inkml:trace contextRef="#ctx0" brushRef="#br0" timeOffset="474">1254 229 2293 0,'0'0'526'0,"0"0"-417"0,0 0 51 15,0 0 39-15,-16 163-79 16,10-77-57-16,0 8-36 15,1 12-18-15,5 2 9 16,0-4-18-16,0-9 0 16,11-19 0-16,-2-22-32 15,1-26 10-15,0-22-32 16,-7-6 18-16,4-30 27 16,-7-30 5-16,0-22 4 15,0-26 0-15,-10-9 1 16,-10-10 10-16,0 4-11 15,11 3 0-15,6 21 38 0,3 17-17 16,6 20-2 0,30 21-13-16,13 14-4 0,13 21 18 15,7 6-20-15,10 21 0 16,0 38 27-16,0 23-18 16,-2 41 10-16,-12 39-5 15,-22-2-8-15,-20-16 31 16,-23-17-37-16,0-29 0 15,-23 2 19-15,-15-3-19 16,-9-27-1-16,-11-20-10 16,-4-21-43-16,-5-14-3 15,-30-15-227-15,15-2-512 16,9-19-1449-16</inkml:trace>
  <inkml:trace contextRef="#ctx0" brushRef="#br0" timeOffset="824">79 1715 2359 0,'0'0'493'0,"0"0"-384"15,0 0-92-15,0 0 54 16,0 0 130-16,0 0-72 0,304 27-21 16,-81-27-74-16,29-3-8 15,0-15 41-15,-16 3-2 16,-33 7-28-16,-39 2-22 16,-36 1 0-16,-37 5 15 15,-18 0-30-15,-2 0 0 16,-6 0 0-16,-8 0-2 15,-26 0-11-15,-17 5-50 16,-11-3-93-16,-3-2-106 16,-3 0-478-16,-14-19-1626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0.7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2529 0,'0'0'565'16,"0"0"-559"-16,0 0-6 0,0 0-127 16,0 0-426-16,0 0-1133 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0.9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2112 0,'0'0'662'16,"0"0"-518"-16,0 0-88 16,0 0-56-16,0 0-108 15,0 0-740-15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1.4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1460 2254 0,'0'0'826'0,"0"0"-826"15,0 0-142-15,0 0 142 16,0 0 105-16,93-168-81 16,-41 88-24-16,10-11-52 15,3-12 25-15,0-18 20 0,5-30 5 16,-18 11-16-16,-13-7 17 15,-13 4 1-15,-23 37 51 16,-3 9 15-16,0 29 49 16,0 33 35-16,-6 25-33 15,-14 10-35-15,1 27-52 16,2 36-12-16,2 19 36 16,7 18-53-16,8 6 0 15,0 0-2-15,31-18-10 16,11-17-41-16,10-26-22 15,10-25 4-15,0-20-14 16,4-12-48-16,-7-35 35 0,-11-12 52 16,-11-7 25-1,-11-6 20-15,-10 1 33 0,-9 10 33 16,-3 13 57-16,-4 23-15 16,0 15-2-16,0 10-14 15,0 10-70-15,0 30 11 16,0 10-30-16,15 8-3 15,13 1-37-15,7-8-119 16,34-5-214-16,-3-15-396 16,-9-16-1380-16</inkml:trace>
  <inkml:trace contextRef="#ctx0" brushRef="#br0" timeOffset="161">1742 264 2350 0,'0'0'564'0,"0"0"-469"16,0 0 23-16,0 0-21 16,173-36-40-16,-113 36-57 15,16 0-138-15,-14 19-107 16,-23 0-505-16</inkml:trace>
  <inkml:trace contextRef="#ctx0" brushRef="#br0" timeOffset="316">1716 679 2314 0,'0'0'846'15,"0"0"-671"-15,0 0-53 0,0 0 29 16,0 0-76-16,180-32-75 16,-56 22-175-16,-16 8-592 15,-12 2-1770-15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29.9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2237 0,'0'0'535'16,"0"0"-430"-16,0 0-4 16,0 0 44-16,0 173 31 15,0-25-36-15,0-1-96 16,6-6-16-16,-2-17-7 16,-1-27-12-16,4 7-9 15,-1 1-4-15,4-13-41 16,2-21-59-16,5-18-144 15,-3-24-453-15,2-19-394 0</inkml:trace>
  <inkml:trace contextRef="#ctx0" brushRef="#br0" timeOffset="190">510 177 2043 0,'0'0'517'0,"0"0"-406"15,0 0 44-15,0 0 88 16,23 225-51-16,-16-114-110 16,3 7-58-16,3 3-24 15,4 0-21-15,6 5-137 16,-1-25-421-16,-9-32-444 0</inkml:trace>
  <inkml:trace contextRef="#ctx0" brushRef="#br0" timeOffset="373">118 899 2531 0,'0'0'464'0,"0"0"-397"16,0 0-37-16,0 0 66 15,167 0-3-15,-76-5-93 16,14-1-48-16,39 0-240 15,-27 1-478-15,-18 5-1261 0</inkml:trace>
  <inkml:trace contextRef="#ctx0" brushRef="#br0" timeOffset="656">1113 1240 2275 0,'0'0'530'15,"0"0"-345"-15,0 0-2 16,-53 153-47-16,53-105-58 16,20-2-66-16,30-8-12 15,15-7-15-15,14-23-26 16,3-8 35-16,-5-8-16 16,-7-32 3-16,-24-9 19 15,-23-7 1-15,-23 0 27 16,-3 4 21-16,-51 0-1 15,-11 15 27-15,-14 7-46 16,-3 13-29-16,11 8-18 16,18 3-90-16,21 3-193 15,21 0-745-15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27.5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2405 0,'0'0'572'15,"0"0"-572"-15,0 0-89 16,0 0-469-16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3.32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164 363 1733 0,'0'0'326'16,"0"0"-149"-16,0 0 9 15,0 0 45-15,0 0-21 16,0 0-119-16,-17-171-25 15,50 138-40-15,7 4-12 16,2 5 31-16,7 13-33 0,0 11 6 16,1 0-9-16,-5 35-7 15,-10 21 64-15,-15 17-17 16,-20 15-32-16,0 10 26 16,-38-1-33-16,-21 2 2 15,-17-7 5-15,-3-9-16 16,1-15 19-16,5-18-20 15,22-16 0-15,14-19 47 16,18-9-26-16,13-6-11 16,6 0 4-16,0 0-13 15,6-6-2-15,19-1 1 16,15 3-11-16,10 4 5 0,5 0 7 16,4 0-2-1,0 17 1-15,6 2 0 0,4-1-7 16,13-12-128-16,39-10-208 15,-19-25-458-15,-14-2-1241 16</inkml:trace>
  <inkml:trace contextRef="#ctx0" brushRef="#br0" timeOffset="293">1201 164 2386 0,'0'0'575'0,"0"0"-421"15,0 0 56-15,0 0-56 16,0 0-14-16,-134 172-55 16,118-76-40-16,16 12 9 0,0 0-54 15,56 2 0-15,29-11 0 16,29-16-19-16,41-24 4 16,-8-32-29-16,6-27 17 15,-5-30 21-15,-44-38 2 16,-13-24 4-16,-40-16 1 15,-48-13 46-15,-20-5 29 16,-65-3-28-16,-37 6-21 16,-14 21-27-16,-51 31-40 15,40 30-185-15,30 26-846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5.42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2739 0,'0'0'475'0,"0"0"-475"16,0 0 0-16,0 0-24 15,0 0-96-15,0 0-609 16,0 0-1451-16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5.54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2295 0,'0'0'520'0,"0"0"-435"15,0 0-85-15,0 0-65 16,0 0-676-16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7.11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180 174 2898 0,'0'0'338'15,"0"0"-337"-15,0 0-1 16,0 0 91-16,0 0-4 16,177-103-53-16,-108 103-34 15,0 0 30-15,-1 31-30 16,-9 17 0-16,-16 11 5 15,-17 12 4-15,-23 8 0 16,-3 13-9-16,-52 8 9 16,-30 2-21-16,-20 5-6 15,-9-10-30-15,-1-11 38 0,18-21 2 16,18-22 8-16,30-17 29 16,27-10-14-16,19-10 12 15,7-1-27-15,39 1 1 16,13 5 23-16,9-7-15 15,7 2 13-15,4 1-8 16,0-3-14-16,3 0-9 16,-3-4-105-16,15 0-91 15,-18-8-411-15,-22-14-1593 0</inkml:trace>
  <inkml:trace contextRef="#ctx0" brushRef="#br0" timeOffset="344">1212 0 2831 0,'0'0'452'16,"0"0"-390"-16,0 0-20 15,0 0 120-15,-148 184-22 16,118-100-95-16,12 10 3 15,4 12-48-15,14 6 10 16,0 3 26-16,39 3-36 16,27-5-1-16,48-14-16 15,56-31-1-15,-6-32 3 16,-9-34-1-16,-25-11 11 0,-45-40 5 16,-6-22 0-16,-7-21 32 15,-36-19 17-15,-36-17-4 16,-10-7 35-16,-65-1-80 15,-60 10-17-15,-78 35 4 16,20 34-212-16,23 36-846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6.1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1456 2770 0,'0'0'239'0,"0"0"-239"16,0 0 0-16,0 0 18 16,0 0 28-16,105-195-46 15,-46 118-78-15,3-11 62 16,3-11-11-16,-5-14 15 15,-6-11 10-15,-8-3 2 16,-10 1 0-16,-16 10 5 0,-6 28 43 16,-11 23 86-16,-3 30-29 15,0 27 4-15,0 8 14 16,-3 11-70-16,-17 38-22 16,3 21-4-16,1 12-27 15,10 9 35-15,6-3-35 16,0-10-23-16,9-18 1 15,27-15-38-15,13-27-39 16,7-18-24-16,9-10-10 16,0-37 19-16,1-15-13 15,-10-7 19-15,-10 0 82 16,-10 6 26-16,-13 15 43 16,-7 16 58-16,-9 16 58 15,-7 16 27-15,0 0-76 0,0 19-65 16,3 18-3-16,0 8-10 15,7 4-14-15,7-1-18 16,6-7-73-16,28-3-150 16,-5-11-390-16,1-15-544 0</inkml:trace>
  <inkml:trace contextRef="#ctx0" brushRef="#br0" timeOffset="193">1696 402 2469 0,'0'0'480'0,"0"0"-362"0,0 0 61 15,0 0-85-15,225-11-42 16,-137 11-43-16,8 0-9 16,-11 0-79-16,-17 0-177 15,-21 16-396-15,-29 2 70 0</inkml:trace>
  <inkml:trace contextRef="#ctx0" brushRef="#br0" timeOffset="370">1830 655 2268 0,'0'0'596'15,"0"0"-526"-15,0 0 66 0,0 0-5 16,176 0-40-16,-97 0-91 15,-3 0-33-15,1 0-3 16,13 0-182-16,-19 0-360 16,-14 0-291-16</inkml:trace>
  <inkml:trace contextRef="#ctx0" brushRef="#br0" timeOffset="586">2170 0 2123 0,'0'0'570'0,"0"0"-434"16,0 0-24-1,-20 153 164-15,20-59-100 0,0 9-101 16,0 12-16-16,0-3-52 16,0 3-7-16,-9-5-44 15,-11 10-170-15,1-26-398 16,5-27-973-16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4.5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79 0 1647 0,'0'0'259'0,"0"0"-54"0,0 0-65 16,0 0 69-16,0 0 14 15,0 0-68-15,-7-2-71 16,7 8-41-16,0 20-16 16,0 19 69-16,0 9-41 15,0 17-10-15,0 10 23 16,3 2-22-16,1 2 3 15,2-2-14-15,-6-10-23 16,0-9 25-16,0-13-37 0,0-10 0 16,0-11 8-1,0-11-7-15,0-3-1 0,0-4 0 16,0-6 1-16,0 0-1 16,0-4-45-16,0 2-61 15,0-4-53-15,4 0-149 16,12-18-312-16,4-10-120 0</inkml:trace>
  <inkml:trace contextRef="#ctx0" brushRef="#br0" timeOffset="214">537 10 2022 0,'0'0'515'16,"0"0"-445"-16,0 0 134 15,0 0 35-15,39 153-79 16,-25-86-59-16,-5 4-48 16,-2 3-39-16,-4 3 14 15,-3 3-28-15,0-5-100 16,0 14-111-16,-10-18-511 16,-7-19-1490-16</inkml:trace>
  <inkml:trace contextRef="#ctx0" brushRef="#br0" timeOffset="402">0 646 2424 0,'0'0'322'15,"0"0"-209"-15,0 0-29 16,227 0-21-16,-139 0-27 15,29-18-36-15,-19 1-246 16,-19 4-544-16</inkml:trace>
  <inkml:trace contextRef="#ctx0" brushRef="#br0" timeOffset="682">1129 991 1272 0,'0'0'1070'16,"0"0"-931"-16,0 0-112 15,0 0 62-15,102-157 132 16,-83 122-30-16,-5 11-34 16,-8 16-35-16,-3 8 17 15,-3 6-54-15,0 37-14 16,0 21-7-16,-12 13-16 15,1 10-22-15,5-2-26 16,3-6-9-16,3-8-53 0,0-14-80 16,0-13-207-1,17-15-448-15,1-16-1408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39.26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0 639 1536 0,'0'0'229'0,"0"0"-144"16,0 0-60-16,0 0 177 15,0 0-7-15,0 0-117 16,29-68-27-16,2 36-16 15,1 4 35-15,-2 0-8 16,-4 6-15-16,-3 18 18 16,-4 4-41-16,1 8-23 15,-3 40 64-15,-1 16-22 16,-6 17-17-16,-4 7-6 16,-6 3-19-16,0-5 13 15,0-17-14-15,0-16 0 16,0-21 6-16,0-10-6 15,0-13 0-15,0-9 7 0,0 0 5 16,0-21 67-16,0-26-79 16,0-21 14-16,7-18-2 15,8-8-12-15,8 0-6 16,8 8 6-16,0 13 0 16,3 17 20-16,-1 21-13 15,-4 20 4-15,5 15 56 16,0 17-42-16,6 37 11 15,-1 19-10-15,-5 16-25 16,-11 5 33-16,-4-6-34 0,-7-8 0 16,2-11-18-1,-2-21 0-15,2-16-90 0,3-28-168 16,-1-4-350-16,-6-4-777 16</inkml:trace>
  <inkml:trace contextRef="#ctx0" brushRef="#br0" timeOffset="187">983 559 1534 0,'0'0'817'16,"0"0"-679"-16,0 0 36 16,0 0 35-16,187 0-70 15,-122 0-47-15,6 0-92 16,-2 0-6-16,10 17-255 0,-17-5-345 15,-25 4-1266-15</inkml:trace>
  <inkml:trace contextRef="#ctx0" brushRef="#br0" timeOffset="361">995 1152 2543 0,'0'0'556'0,"0"0"-504"16,0 0-14-16,0 0 55 16,0 0-56-16,226-21-37 15,-84 4-156-15,-25 5-525 16,-16 0-1633-16</inkml:trace>
  <inkml:trace contextRef="#ctx0" brushRef="#br0" timeOffset="1134">2430 0 1788 0,'0'0'548'0,"0"0"-398"16,0 0-98-16,0 0 136 0,0 0 16 15,-121 183-74-15,71-95-56 16,-2 3-32-16,7-5 40 16,5-8-35-16,11-16-37 15,16-14 32-15,9-14-41 16,4-9 1-16,0-10 11 15,20-7-5-15,12 1 17 16,11-5-25-16,13-1 0 16,3-2 8-16,6-1-8 15,1 0-11-15,-1 7 10 16,-9 3-73-16,-4 7-96 16,-13-3-383-16,-16-1-192 0</inkml:trace>
  <inkml:trace contextRef="#ctx0" brushRef="#br0" timeOffset="1362">2508 323 2234 0,'0'0'371'0,"0"0"-266"15,0 0 57-15,0 0 86 16,-9 216-64-16,9-113-103 15,0 3-17-15,0 0-48 16,0-9-15-16,3-8-2 0,0-13-29 16,0-13-109-1,10-22-220-15,-3-21-471 0,3-16-1160 0</inkml:trace>
  <inkml:trace contextRef="#ctx0" brushRef="#br0" timeOffset="1720">3009 335 2512 0,'0'0'458'16,"0"0"-371"-16,0 0-9 0,0 0 154 15,-88 169-60 1,65-96-92-16,9 10-40 0,14-1-40 15,0 4 0-15,20-4-1 16,26-6-35-16,13-11 8 16,6-20-29-16,8-21-21 15,-5-24 57-15,-5-10-9 16,-12-43 21-16,-14-18 8 16,-11-23 1-16,-23-11 62 15,-3-13 7-15,-23 2-15 16,-29 13 18-16,-13 21-36 15,-8 24 2-15,8 31-38 16,6 27-9-16,16 6-104 16,28 77-158-16,10-7-584 15,5-1-1446-15</inkml:trace>
  <inkml:trace contextRef="#ctx0" brushRef="#br0" timeOffset="1917">4181 1114 2597 0,'0'0'532'16,"0"0"-370"-16,0 0-31 16,3 155 108-16,-19-90-151 15,-19 6-88-15,-38 26-109 0,14-20-246 16,-4-12-964-16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43.51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60 2043 0,'0'0'321'0,"0"0"-141"15,0 0 38-15,0 0 28 16,0 0-57-16,0 0-119 16,0 0-49-16,3-52 37 15,56 52-10-15,20 0-7 16,20 2 5-16,12 13-17 15,10-3 26-15,4 2-26 16,-5-5-19-16,-5-3 22 16,-18-4-32-16,-18 2 0 15,-23-4 0-15,-24 0-63 0,-18 0-34 16,-14 0-213 0,-6 0-487-16,-17 0-1423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43.80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26 1605 0,'0'0'1508'0,"0"0"-1338"0,0 0-161 16,0 0 62-16,0 0 42 15,0 0-23-15,221-17-90 16,-145 11 9-16,-4 3-3 16,0 3-6-16,-9 0-47 15,-15 9-97-15,-17 8-382 16,-25-2-272-16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43.9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29 2777 0,'0'0'516'0,"0"0"-480"15,0 0 21-15,0 0 64 16,0 0-67-16,215 0-54 16,-67 0-27-16,-21-12-171 15,-11-5-915-15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27.1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0 449 1631 0,'0'0'216'15,"0"0"-159"-15,0 0-34 16,0 0 118-16,0 0 27 16,0 0-53-16,0 0-79 15,147 19 2-15,-127 46 42 16,-3 7-47-16,-4 1-19 0,-7-2-14 16,-3-12 1-16,-3-15 12 15,0-17-13-15,0-16 0 16,0-11 7-16,0-3 5 15,0-32-1-15,-9-12-11 16,6-9 0-16,3-6 4 16,0 0-4-16,6 6 0 15,28 10 27-15,4 9-17 16,9 19 2-16,1 18-1 16,1 0-10-16,1 33 7 15,-7 26-8-15,-5 9 0 16,-5 9 0-16,-7-4 0 15,-3-5-56-15,-4-12-35 0,1-14-29 16,0-19-79 0,3-21-23-16,-1-2 45 0,9-34-26 15,-2-22-115-15,-4-15 3 16,-5-3 211-16,-9 3 104 16,-11 13 260-16,0 13 60 15,0 18 24-15,-8 18 27 16,-4 9-112-16,1 16-125 15,5 33-63-15,3 16 8 16,3 13 9-16,0-2-58 16,29-5-23-16,24-13 13 15,10-11-20-15,8-22-1 0,2-24-45 16,-11-1-3 0,-13-32 40-16,-20-21-45 0,-16-12 48 15,-13-2 6-15,-10-4 27 16,-33 1 28-16,-12 7 8 15,-13 15-5-15,-2 14 23 16,5 13-15-16,10 16-31 16,16 5 12-16,22 0-47 15,17 5-1-15,0 16-5 16,43 1-10-16,16-7-2 16,15 4-25-16,8-5-8 15,0 3 31-15,0-6-51 16,-6 3 6-16,-15 9 35 15,-8 6-10-15,-19 7 13 0,-12 9 26 16,-7 2 1-16,2-3-14 16,0-6 14-16,6-11-43 15,6-18 3-15,1-9-109 16,-1-15-70-16,1-29-10 16,-4-13 38-16,-9-8 83 15,-5-4 97-15,-5 0 11 16,-7 7 161-16,0 9 31 15,0 15 72-15,0 9 5 16,0 8-112-16,0 6-111 16,0-2-46-16,3 5-297 15,-3-3-623-15</inkml:trace>
  <inkml:trace contextRef="#ctx0" brushRef="#br0" timeOffset="205">594 233 2241 0,'0'0'318'0,"0"0"-239"16,0 0 14-16,0 0 64 16,170-173-35-16,-105 137-116 15,-6 15-6-15,-7 21 0 16,4 23-161-16,-13 25-158 15,-15 11-428-15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42.86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36 128 1555 0,'0'0'388'16,"0"0"-176"-16,0 0-11 15,0 0 59-15,0 0-28 16,0 0-108-16,-36-51-37 15,39 27-56-15,22 5 4 16,9-3 35-16,5 10-43 16,4 12-4-16,-1 0 2 0,1 21-13 15,-11 27 33-15,-5 11-45 16,-12 8 9-16,-15 7 12 16,0-1-21-16,-3-2 0 15,-22-9 0-15,-9-9 14 16,2-11-19-16,-1-15 5 15,4-4-12-15,3-15 5 16,6-8-12-16,13-2-55 16,7-35-170-16,13-45-275 15,30 7-105-15,0 3-1152 0</inkml:trace>
  <inkml:trace contextRef="#ctx0" brushRef="#br0" timeOffset="254">727 53 1864 0,'0'0'560'0,"0"0"-355"16,0 0 42-16,0 0 14 15,0 0-103-15,0 0-58 16,0 0-25-16,-152 6-30 16,120 36-8-16,10 8 5 15,5 6-30-15,17 6 27 16,0 0-39-16,0-3 0 0,26-9-6 15,10-6 7 1,7-10-2-16,5-12-13 0,5-11-44 16,7-11-8-16,14-20-130 15,-9-21-289 1,-15-7-340-16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6:50.7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329 299 1602 0,'0'0'562'16,"0"0"-363"-16,0 0 15 15,0 0 41-15,0 0-68 16,-46-3-25-16,46-12-95 16,0-3-26-16,0 1 14 15,0-4-34-15,9-3-3 0,8 4-3 16,9 3-8-16,4 2 2 15,5 6-8-15,8 9-1 16,7 0 4-16,2 9 2 16,-2 29 20-16,-5 15-2 15,-10 11-15-15,-11 10 26 16,-14 11-35-16,-10 5 0 16,-7 1 20-16,-38 0-20 15,-14-3 13-15,-11-6-10 16,-8-10 5-16,-4-16-13 15,6-12 5-15,5-14 0 16,6-16-1-16,12-11 8 16,10-3-2-16,14-3-5 15,12-20 6-15,8-4 3 16,9-1-9-16,0 5-20 0,20 3 14 16,18 8-12-1,12 9 18-15,12 3 17 0,4 0-8 16,5 18 19-16,8-1-27 15,0-2-1-15,-1-4 16 16,1-5-16-16,-4-6 0 16,-6 0-14-16,-7 0-100 15,3-27-116-15,-19-4-480 16,-10 3-1048-16</inkml:trace>
  <inkml:trace contextRef="#ctx0" brushRef="#br0" timeOffset="369">1223 501 2063 0,'0'0'481'0,"0"0"-435"15,0 0 133-15,0 0 61 16,0 0-141-16,180-65-53 15,-132 22-23-15,2-9-23 16,-7-10 39-16,-8-1-28 0,-11-1 10 16,-9 7 79-1,-4 8-15-15,-8 16-7 0,-3 14 8 16,0 14-4-16,0 5-5 16,0 39-77-16,-6 34 0 15,-5 25 41-15,-1 17-16 16,1 7-10-16,2-1-1 15,5-11-14-15,4-12 18 16,0-16-18-16,0-17-42 16,0-16-24-16,7-13-125 15,6-19-158-15,3-11-561 0</inkml:trace>
  <inkml:trace contextRef="#ctx0" brushRef="#br0" timeOffset="568">2142 1125 2474 0,'0'0'662'0,"0"0"-589"16,0 0 137-16,0 0 78 15,0 0-206-15,0 0-82 16,0 0-106-16,31-42-136 15,-19 9-678-15</inkml:trace>
  <inkml:trace contextRef="#ctx0" brushRef="#br0" timeOffset="1314">2677 201 2109 0,'0'0'713'0,"0"0"-635"16,0 0-50-16,0 0 59 16,0 0 87-16,0 0-129 15,0 0-44-15,205-79 4 0,-135 73 7 16,1 6-12-1,-3 0 0-15,-1 0 0 0,-12 0 3 16,-13 0-3-16,-11 0-1 16,-19 0 0-16,-12 0 1 15,0 0 35-15,-17 0-14 16,-21 0-15-16,-21 0 32 16,-9 0-21-16,-8 0 5 15,-6-5 4-15,6 1-11 16,1 2 45-16,13-2-24 15,6 4-12-15,13 0 18 16,12 0-27-16,8 6-6 16,9 12-9-16,11 6 6 15,3 8 1-15,0 1-7 16,0 5 0-16,17 2 6 0,2-1-6 16,0-1 1-1,0-3-1-15,1-3 1 0,-3-5 8 16,-3 1-9-16,-2-8-4 15,1-5 3-15,-4-3 1 16,5-4-3-16,0-1-5 16,1-3 16-16,9-4 22 15,5 5-30-15,8-5 1 16,5 0 13-16,4 4-8 16,2 11 1-16,5 9-7 15,-1 10 0-15,7 18 18 16,7 13-9-16,-4 9 18 15,0 4 12-15,-13 2-28 0,-10-3 2 16,-19-4 3-16,-20-8-15 16,0-13 25-16,-29-4-26 15,-21-12 0-15,-12-15 14 16,-10-9-5-16,1-12 15 16,1 0 0-16,2-12-9 15,2-15-9-15,4-3-6 16,-14-22-95-16,22 8-161 15,3 2-890-15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03.7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99 2006 0,'0'0'551'16,"0"0"-410"-16,0 0 22 16,0 0 58-16,0 0-24 15,0 0-117-15,0 0-50 16,68 1 6-16,8-1 12 0,26 0 47 15,45 0-59-15,43 0 7 16,33-12 28-16,13-2-47 16,-43 2-2-16,-49 2 2 15,-47 4-23-15,-18 2 35 16,6 0-36-16,0 0-40 16,3-9-100-16,-26 1-234 15,-34 3-940-15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02.9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448 0 2244 0,'0'0'542'0,"0"0"-476"16,0 0 62-16,0 0 55 16,0 0 4-16,100 153-73 15,-7-26-36-15,24 44 15 16,21 34-11-16,-7-14-1 16,-30-47-34-16,-29-45-29 15,-16-38 12-15,3 8-15 16,0-1-15-16,-1-3 10 0,-18-18-10 15,-10-15-18 1,-18-14-33-16,-4-9-96 0,-8-9-30 16,0-21-176-16,-17-9-731 0</inkml:trace>
  <inkml:trace contextRef="#ctx0" brushRef="#br0" timeOffset="350">1602 153 2407 0,'0'0'365'0,"0"0"-207"15,0 0-139-15,0 0 149 16,0 0 31-16,0 0-97 15,0 0-60-15,-176 136-21 16,97-68 54-16,-9 11-26 16,-20 12-17-16,-36 26 46 15,-43 25-65-15,8-2 1 16,18-17 16-16,30-21-30 16,39-27 22-16,4-1-22 15,10-7-9-15,25-19 8 0,27-22-56 16,26-14-75-1,0-12-62-15,62-46-168 0,4-19-383 16,-1-9-1411-16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01.1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634 389 849 0,'0'0'949'0,"0"0"-758"15,0 0-56-15,0 0 49 0,0 0 100 16,0 0-101-16,-164-124-59 16,129 103-19-16,-4 6-41 15,-1 6 6-15,-2 9 8 16,-4 0-60-16,-4 30-17 16,-1 21-2-16,2 15 2 15,2 14-3-15,9 6 2 16,14 4-13-16,15-7 2 15,9-2-4-15,3-8-16 16,33-8 14-16,16-7 2 16,10-4 3-16,8-10-4 15,1-5-4-15,-2-8 11 16,-10 0 9-16,-11-8-12 0,-11 0 12 16,-17-2 0-16,-14 3 18 15,-6-4-4-15,-16 8 17 16,-31 1 28-16,-7 0-38 15,-15-5-8-15,-1-10 11 16,5-5-22-16,6-9 35 16,16 0-37-16,15 0-19 15,17-9-50-15,22-31-178 16,28-4-463-16,7 4-1374 0</inkml:trace>
  <inkml:trace contextRef="#ctx0" brushRef="#br0" timeOffset="360">1011 998 1861 0,'0'0'524'0,"0"0"-441"16,0 0-40-16,0 0 98 15,0 0-8-15,0 0-63 16,0 0-53-16,187-58-8 15,-142 23-9-15,-5-7 1 16,-17 5 3-16,-13-7-4 16,-10 4 0-16,-10 3 24 15,-33 3 60-15,-5 7 34 0,-9 16-18 16,-2 11-37-16,1 2 24 16,5 40-45-16,8 17-15 15,14 12 6-15,19 9-17 16,12 3 1-16,6-9-8 15,40-8-9-15,13-13 0 16,9-17-39-16,11-19-56 16,3-17-65-16,17-23-179 15,-28-24-364-15,-17-3-1262 0</inkml:trace>
  <inkml:trace contextRef="#ctx0" brushRef="#br0" timeOffset="612">997 285 1753 0,'0'0'325'0,"0"0"-213"0,0 0 43 16,0 0 90-16,0 0-81 16,181-91 0-16,-119 86-69 15,1 5-42-15,-7 0 16 16,-8 0-4-16,-5 8-20 15,-7 5 4-15,-4-7-41 16,5-6-8-16,5 0-14 16,4-19-70-16,22-41-109 15,-9 1-322-15,-13 5-576 0</inkml:trace>
  <inkml:trace contextRef="#ctx0" brushRef="#br0" timeOffset="1135">2838 633 2371 0,'0'0'500'16,"0"0"-437"-16,0 0 79 15,0 0 24-15,-210-23-63 16,154 40-52-16,8 31-50 0,2 13 35 16,13 19-36-16,13 3 1 15,20 5 13-15,0-10-14 16,36-9-41-16,24-21-50 16,19-25-45-16,12-23-77 15,10-3-132-15,1-42-129 16,-8-14 187-16,-15-2-50 15,-22-1 279-15,-19 12 58 16,-19 15 237-16,-14 14 32 16,-5 15 210-16,-5 6-160 15,-21 9-93-15,-2 24-131 16,0 10 4-16,13 7-1 16,12 7-59-16,3-8-13 15,23-4-26-15,28-16-53 0,12-12 6 16,10-17 19-1,-2 0 11-15,-6-32 5 0,-12-11 12 16,-18-12 5-16,-15 0-5 16,-20-1 31-16,0 3 47 15,-32-1-29-15,-24 6-49 16,-29-21-53-16,9 16-268 16,14 7-547-16</inkml:trace>
  <inkml:trace contextRef="#ctx0" brushRef="#br0" timeOffset="1279">3294 394 2438 0,'0'0'468'0,"0"0"-408"16,0 0 12-16,153-167 82 16,-28 78-154-16,-15 12-60 15,-2 16-633-15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05.6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0 460 1650 0,'0'0'293'0,"0"0"-207"15,0 0 55-15,0 0-5 16,0 0-78-16,0 0-21 0,34-154 2 15,-5 112 54 1,4-5-1-16,-1 4-23 0,1 7 23 16,4 1-36-16,1 9-14 15,1 9 22-15,7 10-7 16,1 7-13-16,5 16-2 16,4 30 30-16,6 13 18 15,0 8-61-15,7 2-20 16,-1-4 7-16,2-17-16 15,-5-8 1-15,0-22 13 16,-5-15 0-16,2-3 39 16,-4-30-32-16,-2-20-9 0,-5-15-12 15,-4-6-8-15,-1-35-47 16,-14 17-167-16,-5 16-507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06.46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106 455 1674 0,'0'0'371'16,"0"0"-237"-16,0 0 73 16,0 0 116-16,0 0-66 15,0 0-72-15,0 0-89 16,-34-3-78-16,25 77 58 0,-4 23-31 16,-1 22-9-16,2 9 0 15,1 2-25-15,5-4 4 16,0-9-15-16,6-15 0 15,0-20 7-15,0-20-7 16,0-21-6-16,0-18 5 16,0-17-12-16,0-6 11 15,0-6-20-15,0-34-4 16,0-20 25-16,3-18-14 16,0-20 15-16,-3-9 0 15,0-10 0-15,0-1 3 16,0 3-3-16,0 12 0 15,-6 18 17-15,6 22 5 16,0 28-2-16,3 23 1 0,29 12-20 16,15 19 26-16,15 31-25 15,10 17 10-15,7 19 36 16,3 11-39-16,3 9-2 16,0 3-7-16,3 1 17 15,-6-2-28-15,-5-7 11 16,-10-13-23-16,-12-21 22 15,-13-19-24-15,-11-19 19 16,-12-24 5-16,-6-5 1 16,-3-23 0-16,-7-36 0 15,0-27 0-15,-3-39 8 16,0-45 4-16,-3-41 0 16,-7 17 3-16,3 41-15 0,7 55 22 15,0 51-22-15,17 8 0 16,9 7-9-16,10 8-1 15,16 22-56-15,47 2-120 16,-14 23-376-16,0 3-539 0</inkml:trace>
  <inkml:trace contextRef="#ctx0" brushRef="#br0" timeOffset="360">2270 0 1490 0,'0'0'1034'16,"0"0"-836"-16,0 0-172 16,0 0 104-16,-210 175 116 15,121-16-79-15,-12 76-58 16,0 46-6-16,22 13 14 16,30-14 12-16,39-50-70 15,10-50-41-15,19-48-15 16,24-47-3-16,22-22-11 0,99-2-104 15,-14-14-128-15,1-10-403 16</inkml:trace>
  <inkml:trace contextRef="#ctx0" brushRef="#br0" timeOffset="1733">2584 1530 1618 0,'0'0'341'16,"0"0"-248"-16,0 0 33 15,0 0 128-15,0 0-56 16,0 0-91-16,-16 40-55 15,47-62-28-15,15-17 26 16,16-19-49-16,14-18 8 16,6-19 0-16,6-11-8 15,0-9 6-15,-6-3-1 16,-13 3-4-16,-13 12 10 16,-23 12-12-16,-13 23 58 15,-14 24 45-15,-6 17-1 16,0 21 6-16,-10 6-14 0,-13 18-49 15,-3 35-7-15,0 14-38 16,6 17 0-16,4 4 0 16,13 0 8-16,3-8-9 15,0-14 1-15,22-9-30 16,15-19 0-16,8-14-55 16,7-21-5-16,10-3 27 15,8-29-14-15,-5-28 13 16,-2-10-6-16,-12-7 43 15,-11 1 19-15,-14 5 8 16,-13 12 0-16,-10 17 104 16,-3 20-15-16,0 12 28 15,-6 7-27-15,-7 26-56 16,1 28 11-16,1 11-31 16,8 11-5-16,3-3-5 0,0-4 4 15,17-11-16-15,8-7-44 16,12-9-137-16,31 2-159 15,-12-16-516-15,2-7-9 0</inkml:trace>
  <inkml:trace contextRef="#ctx0" brushRef="#br0" timeOffset="1949">4407 1293 2167 0,'0'0'492'15,"0"0"-349"-15,0 0 91 0,0 0 2 16,73 160-118-16,-38-113-31 16,4 6-49-16,7-5-23 15,4-4 10-15,-8-2-25 16,-2-11-42-16,-5-7-112 16,-2-9-320-16,-10-6-203 15,-10-9-1033-15</inkml:trace>
  <inkml:trace contextRef="#ctx0" brushRef="#br0" timeOffset="2140">4843 1265 2280 0,'0'0'626'0,"0"0"-469"0,0 0 12 15,0 0-12-15,0 0-7 16,-177 194-103-16,118-117-23 15,-6-1-24-15,0-1-44 16,2-8-19-16,1-10-139 16,20-17-295-16,8-19-337 0</inkml:trace>
  <inkml:trace contextRef="#ctx0" brushRef="#br0" timeOffset="2347">4138 1138 2495 0,'0'0'517'15,"0"0"-453"-15,0 0 89 16,0 0 18-16,214-12-54 16,-114-2-93-16,13-4-24 15,4 1-7-15,33-1-180 16,-32 6-634-16,-22 3-1522 0</inkml:trace>
  <inkml:trace contextRef="#ctx0" brushRef="#br0" timeOffset="2563">5743 698 2857 0,'0'0'347'0,"0"0"-327"15,0 0-19-15,0 0 47 16,252 0-48-16,-121-17-45 16,-20 7-271-16,-22 0-469 0</inkml:trace>
  <inkml:trace contextRef="#ctx0" brushRef="#br0" timeOffset="2750">5805 1189 2893 0,'0'0'478'15,"0"0"-460"-15,0 0-6 16,0 0 45-16,216 2-18 15,-105-2-39-15,76-13-126 16,-29-4-204-16,-22 5-676 0</inkml:trace>
  <inkml:trace contextRef="#ctx0" brushRef="#br0" timeOffset="3228">7449 463 2748 0,'0'0'351'16,"0"0"-332"-16,0 0 29 15,51-170 89-15,-8 123-46 16,7 12-34-16,9 8-56 15,3 15 6-15,-1 12-7 16,-2 12 0-16,-8 38 27 16,-9 18-13-16,-19 14-13 0,-17 12 51 15,-6 7-32-15,-37 5-4 16,-28 0 11 0,-23-6-26-16,-11-9 13 0,-1-14-14 15,4-24-25-15,14-16 24 16,23-20-19-16,20-16 11 15,24-1 1-15,11 0 16 16,4-1-3-16,7-15-5 16,24 8 0-16,12 2 4 15,10 6 2-15,6 0-5 16,4 0 34-16,5 14-19 16,3 3 2-16,5-1-18 15,3-4-49-15,3-4-22 0,-4-8-153 16,27 0-336-16,-20-14-211 15,-16-14-1117-15</inkml:trace>
  <inkml:trace contextRef="#ctx0" brushRef="#br0" timeOffset="3584">8696 302 2616 0,'0'0'541'15,"0"0"-463"-15,0 0 74 16,0 0 55-16,0 0-63 16,-199 120-57-16,162-57-58 0,14 10-2 15,13 7-16 1,10 8-10-16,4 1 10 0,45 2-11 16,22-9-47-16,22-14-1 15,15-22-39-15,6-22 2 16,-2-24 19-16,-15-6 11 15,-15-43 54-15,-20-22-14 16,-22-27 15-16,-26-16 47 16,-14-16 14-16,-28-2 22 15,-26 9 4-15,-16 16-24 16,-5 23 16-16,2 32-64 16,8 26-15-16,13 26-40 15,22 26-140-15,15 30-180 0,15 3-885 16</inkml:trace>
  <inkml:trace contextRef="#ctx0" brushRef="#br0" timeOffset="3836">10216 1023 1475 0,'0'0'1806'0,"0"0"-1619"15,0 0-173-15,0 0 119 16,9 178 59-16,-9-117-129 0,-34 13-45 16,-11 2-18-16,-52 30-48 15,7-17-190-15,5-21-617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11.7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141 24 1575 0,'0'0'257'0,"0"0"-162"15,0 0 122-15,0 0 45 16,0 0-79-16,0 0-83 15,-36-24-63-15,36 40 18 16,0 22 63-16,0 15-48 16,-6 12-5-16,-14 3-43 15,-6 5-22-15,-4-5-1 16,7-9-87-16,23-23-128 16,0-19-409-16,0-17-1384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13.71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27 285 2833 0,'0'0'354'16,"0"0"-337"-16,0 0 14 16,0 0 117-16,-12 218-73 15,9-128-25-15,-2 8-50 16,2 2 0-16,0-3-1 15,3-9-68-15,0-6-122 16,0-21-394-16,3-30-214 0</inkml:trace>
  <inkml:trace contextRef="#ctx0" brushRef="#br0" timeOffset="209">548 260 2492 0,'0'0'468'16,"0"0"-435"-16,0 0 107 15,6 180 95-15,-6-83-125 16,0 11-41-16,7 8-69 16,-4-4-2-16,7-2-16 15,3-2-190-15,-4-26-388 0,-4-29-477 0</inkml:trace>
  <inkml:trace contextRef="#ctx0" brushRef="#br0" timeOffset="397">21 826 2543 0,'0'0'460'0,"0"0"-384"15,0 0-70-15,0 0 11 16,226-17 34-16,-135 17-51 0,44 14-232 16,-21 9-353-16,-15 4-89 15</inkml:trace>
  <inkml:trace contextRef="#ctx0" brushRef="#br0" timeOffset="636">817 1161 1753 0,'0'0'616'16,"0"0"-531"-16,0 0 62 16,0 0 50-16,0 0-76 15,101 154-60-15,-32-130-61 16,2-13-7-16,-1-11-1 16,-11 0 16-16,-16-15-7 0,-25-17 46 15,-18-5-3-15,-9-5 79 16,-40 2-34-16,-21 0-21 15,-1 10-68-15,3 10-31 16,5 8-216-16,21 6-411 16,19 3-1585-16</inkml:trace>
  <inkml:trace contextRef="#ctx0" brushRef="#br0" timeOffset="1115">2047 775 2803 0,'0'0'478'0,"0"0"-477"15,0 0 25-15,0 0 83 16,0 0-9-16,-170-29-71 15,144 67-28-15,9 16 1 16,11 5-2-16,6 2-36 16,0-2 7-16,6-7-49 15,21-7 15-15,2-15-35 16,0-15-60-16,5-15 46 0,2 0 12 16,3-40 16-1,-7-18 14-15,2-12 18 0,-5-19 37 16,-10-8 14-1,-2-12 1-15,-11-7 41 0,-3 5 43 16,-3 13 33-16,0 22 97 16,0 27-76-16,0 25 4 15,0 24-25-15,0 11-81 16,0 45 2-16,0 24-1 16,0 17-10-16,11 9 14 15,-2 7-41-15,2-6-4 16,-2-2 2-16,-3-11-95 15,1-12-85-15,-1-24-391 16,-3-28-568-16</inkml:trace>
  <inkml:trace contextRef="#ctx0" brushRef="#br0" timeOffset="1319">1854 498 2622 0,'0'0'465'16,"0"0"-465"-16,0 0 0 15,0 0 65-15,167 0 42 16,-97 0-107-16,4 7-8 16,31 19-116-16,-17-2-217 15,-15 0-564-15</inkml:trace>
  <inkml:trace contextRef="#ctx0" brushRef="#br0" timeOffset="1970">2490 797 1781 0,'0'0'1062'0,"0"0"-998"16,0 0-41-16,0 0 56 15,15 161 17-15,2-105-30 16,3-5-58-16,6-10-8 16,10-9-27-16,4-14-21 15,2-13 30-15,1-5-76 16,-7-11-6-16,-1-25 60 0,-2-9-28 16,-7 2 19-1,-6 0 43-15,-3 7 6 0,-11 9 47 16,0 16 32-16,-2 11 24 15,-1 0-37-15,3 22-31 16,5 14 12-16,-2 9-28 16,5 1-19-16,6-2 15 15,-2-8-15-15,2-9-47 16,4-15 10-16,-6-12-56 16,2 0 36-16,0-24 17 15,-1-16-42-15,1-8 12 16,3-3-6-16,-3 7 27 0,-1 9 28 15,-2 18 12 1,-3 13 9-16,-8 4 27 0,0 21 35 16,-3 24 28-16,-3 7-54 15,0 1-10-15,0 0 6 16,0-12-25-16,0-8-1 16,0-13-6-16,-3-14 1 15,3-6 6-15,0 0-7 16,0-29-4-16,0-9-4 15,23-10-1-15,4-6-1 16,8 5-11-16,-2 5 21 16,2 11-9-16,-1 16 10 15,-9 11-1-15,3 6 40 16,-5 9 32-16,-4 23 6 0,-3 7-18 16,0 2-41-16,1 3-19 15,3 1-45-15,22-4-185 16,-2-9-238-16,-5-11-335 0</inkml:trace>
  <inkml:trace contextRef="#ctx0" brushRef="#br0" timeOffset="2429">3966 1014 1400 0,'0'0'1235'0,"0"0"-996"16,0 0-91-16,0 0 63 15,0 0-53-15,0 0-114 16,0 0-43-16,-98 117-1 0,98-83-24 16,13-11-87-16,13-8-31 15,0-9-71-15,4-6 83 16,-4 0-16-16,-3-23 23 16,-3-7 108-16,-11-5 15 15,-2-1 13-15,-7 7 97 16,0 5 63-16,0 9 54 15,0 12-17-15,-4 3-80 16,1 6-46-16,0 35-57 16,0 17 45-16,3 18 9 15,0 12-41-15,0 12 29 16,0 6-63-16,9 8 9 16,7 1 14-16,-2 1-20 0,-5-10-3 15,-6-13-6-15,-3-18 9 16,0-23 3-16,0-16-12 15,-12-17 0-15,-11-18 23 16,-10-1-7-16,-2-12-14 16,-4-29-2-16,-4-14-6 15,4-16-23-15,5-17-97 16,5-68-114-16,10 16-313 16,5 5-991-16</inkml:trace>
  <inkml:trace contextRef="#ctx0" brushRef="#br0" timeOffset="2606">3145 199 3007 0,'0'0'139'0,"0"0"-139"16,247-100-68-16,-115 52 33 15,-4-3-970-15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12.5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18 525 2302 0,'0'0'321'15,"0"0"-260"-15,0 0 106 0,0 206 10 16,-3-109-46-16,-1 4-99 15,4 1-23-15,0-7 18 16,0-13-23-16,0-14-3 16,0-19-2-16,4-12 2 15,2-20 16-15,1-10-17 16,-4-7 0-16,4-11 15 16,2-39-6-16,-3-15 7 15,-1-21-8-15,-5-15-7 16,0-6 20-16,0 1 0 15,0 13 12-15,0 22 36 16,0 23-6-16,0 24-2 16,0 24-37-16,12 0-16 15,28 48 10-15,16 20-6 0,15 20-12 16,11 13 6-16,14 10 2 16,-2 1-5-16,5-6-3 15,-11-14-5-15,-6-21-4 16,-17-24-19-16,-16-33 5 15,-10-14 16-15,-8-25 4 16,-13-45 3-16,-11-26 3 16,-7-19 4-16,0-17 1 15,-10-4-8-15,-16 8-6 16,3 14-24-16,9 23-104 16,14 26-155-16,0 24-333 15,14 29-386-15</inkml:trace>
  <inkml:trace contextRef="#ctx0" brushRef="#br0" timeOffset="587">1197 1165 1687 0,'0'0'302'0,"0"0"-194"15,0 0 69-15,0 0-20 16,176-65-32-16,-126 29-67 15,-4-5-42-15,-14-3 35 16,-19 0 52-16,-13 6-12 16,0 1 27-16,-30 12-7 15,-16 9 6-15,-5 16 8 16,-8 0-63-16,-1 26 11 0,9 22-56 16,11 11-11-16,20 6 12 15,20 0-18-15,3-3-21 16,40-9-15-16,19-16-53 15,14-13 21-15,6-18-127 16,6-6-91-16,-3-12 94 16,-6-20 37-16,-13-10-30 15,-18 2 130-15,-14 2 55 16,-16 5 40-16,-11 13 153 16,-7 13 76-16,0 7-9 15,0 8-145-15,0 29-53 16,0 10 2-16,0 5-43 15,10-2 2-15,23-8-23 16,16-8-12-16,7-19-6 0,6-15 4 16,0 0-32-16,-4-26 14 15,-5-15-37-15,-10-12 68 16,-10-6-11-16,-7 6 12 16,-6 7 5-16,-11 10 41 15,-6 15 68-15,-3 19 9 16,0 2-62-16,0 8-10 15,0 27-51-15,0 13 0 16,0-1-7-16,0 1-4 16,0-11-104-16,0-9-185 15,0-15-430-15,-9-9-1160 0</inkml:trace>
  <inkml:trace contextRef="#ctx0" brushRef="#br0" timeOffset="799">1232 469 2369 0,'0'0'474'16,"0"0"-438"-16,0 0 57 16,0 0 124-16,187-106-118 15,-122 91-52-15,-3 15-47 16,-3 0 0-16,-8 11-158 15,0 34-194-15,-11-10-385 16,-11-2-726-16</inkml:trace>
  <inkml:trace contextRef="#ctx0" brushRef="#br0" timeOffset="903">2022 266 1989 0,'0'0'369'0,"0"0"-266"15,0 0-46-15,232-194-57 16,-150 152-147-16,-11 12-1234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28.8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596 727 1397 0,'0'0'400'16,"0"0"-226"-16,0 0-49 16,0 0 59-16,0 0-11 15,-114-164-55-15,78 138-12 0,-10 4-8 16,-7 18 35-16,-2 4-67 15,-7 13-26-15,3 35 23 16,3 16-53-16,10 16-10 16,10 2 22-16,19-2-21 15,17-5-1-15,0-16 0 16,24-16-32-16,22-13-15 16,9-21-57-16,14-9-17 15,6-6 4-15,4-33-55 16,-3-17-6-16,-8-13 5 15,-9-12 53-15,-10-16 77 16,-13-13 39-16,-16-7 4 16,-11-10 135-16,-9 7 41 15,0 11-22-15,0 27 32 0,0 26-48 16,-3 31 31-16,-3 25-63 16,-2 6-71-16,2 47-4 15,0 27-23-15,-1 24 1 16,4 17-9-16,3 7 7 15,0 8-13-15,0-4 7 16,13-4-2-16,13-19-25 16,8-24-116-16,11-32-5 15,4-30 44-15,10-23 12 16,0-14 50-16,0-39-78 16,-10-12 47-16,-9-6 18 15,-15 4-4-15,-11 2 48 16,-11 14 10-16,-3 19 74 0,0 16 52 15,0 16 19 1,-3 9-58-16,-8 37-30 0,5 10-19 16,6 5-15-16,0-4-5 15,12-9-18-15,31-14-40 16,13-16 0-16,13-18 26 16,3-4-19-16,0-31-46 15,-10-9 6-15,-12-7 30 16,-18 8 21-16,-12 7 22 15,-17 15 0-15,-3 13 83 16,0 8 75-16,0 6-107 16,-6 30-36-16,0 5 24 15,6 0-33-15,0-3-6 0,22-11-19 16,13-13-39-16,8-14 42 16,7 0-11-16,-1-26-27 15,-4-15 33-15,-5-4-28 16,-10-3 37-16,-12 13 5 15,-4 8 7-15,-8 16 3 16,-6 11-3-16,0 4 7 16,0 36 4-16,0 13 11 15,0 10-16-15,0-3-6 16,0-3-2-16,0-18 1 16,0-13 1-16,8-18-42 15,-5-8 42-15,0-4 2 0,0-35-2 16,3-11 1-16,1-15-1 15,6-6 54-15,3 0-41 16,7 6-5-16,7 13 51 16,-1 13-1-16,8 13-2 15,2 19-12-15,7 7 12 16,-1 7 29-16,1 28-61 16,-4 14-8-16,1 7 17 15,-7 9-33-15,-7-2-10 16,-6-4-56-16,4-9-119 15,16-12-79-15,-8-14-268 16,1-18-460-16</inkml:trace>
  <inkml:trace contextRef="#ctx0" brushRef="#br0" timeOffset="473">3140 557 1989 0,'0'0'487'15,"0"0"-313"-15,0 0 72 16,-170 29-6-16,97 21-116 16,8 13-34-16,10 10-29 15,15 1-37-15,21-3-2 16,19-8-22-16,6-17-31 16,39-17-46-16,22-22-104 15,11-7-124-15,4-42-63 16,-6-20 44-16,-14-8 161 15,-17-7 123-15,-19 3 40 16,-15 9 144-16,-11 15 122 0,0 17 73 16,-20 20-34-16,-10 13-106 15,4 17-93 1,0 41-52-16,9 31-21 0,11 42 33 16,6 51-48-16,52 39-17 15,21 9 37-15,1-39-11 16,-14-53-20-16,-24-52-7 15,-13-15 0-15,-7-4 19 16,-9-8-19-16,-7-9 0 16,-11-23 18-16,-44-24-12 15,-15-3 6-15,-15-32-7 0,5-30-4 16,4-20 33-16,20-19-34 16,30-15 0-16,26-13-9 15,79-70-12-15,23 27-153 16,5 15-540-16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20.8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2648 0,'0'0'327'0,"0"0"-267"0,0 0-47 16,180 10-3-16,-95-10 37 15,13 0-47-15,24 0-119 16,-20 0-338-16,-31 0-707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21.00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12 2854 0,'0'0'510'0,"0"0"-462"16,0 0-48-16,0 0 0 15,327 26-9-15,-155-37-105 16,-13-16-682-16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19.7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171 285 2112 0,'0'0'281'0,"0"0"-152"16,0 0-75-16,0 0 75 16,0 0 79-16,0 0-105 15,59-157-57-15,-2 121-20 0,8 9-10 16,3 12 35-16,1 15-31 15,-3 0-11-15,-14 36 9 16,-9 16-17-16,-18 17 13 16,-11 9 7-16,-14 2-20 15,0 3 12-15,-36-9-13 16,-13-7 6-16,-10-11 3 16,-10-12-9-16,-3-17-6 15,-3-12 5-15,-1-15-24 16,11-3 25-16,6-36-18 15,10-23 13-15,13-14-7 16,13-18 2-16,14-6 1 0,9 2 3 16,0 13 6-16,29 20 15 15,13 19-15-15,14 16 0 16,7 15 27-16,5 8-19 16,11 4 14-16,3 3-1 15,3 0-13-15,3 0 32 16,-3 3-18-16,-6 16-5 15,-11-2 29-15,-2 7-37 16,-1-3 6-16,0-4-15 16,11-7-12-16,9-10-19 15,23-7-221-15,-17-19-626 16,-21-4-1245-16</inkml:trace>
  <inkml:trace contextRef="#ctx0" brushRef="#br0" timeOffset="294">1298 639 2440 0,'0'0'490'0,"0"0"-444"16,0 0-45-16,49 151 168 15,-7-92-31-15,8 6-56 16,8 0-28-16,4 2-17 16,-2-5 14-16,-4-9-51 15,-8-6 0-15,-5-12-12 0,-13-8-7 16,-7-9-65-16,-11-10-99 16,-4-8-188-16,-5-1-260 15,-3-24-293-15</inkml:trace>
  <inkml:trace contextRef="#ctx0" brushRef="#br0" timeOffset="506">1857 507 1891 0,'0'0'782'15,"0"0"-589"-15,0 0-104 16,0 0 139-16,0 0-50 15,-153 197-96-15,81-123-47 16,-7 3-35-16,-3 0 5 0,8-7-5 16,7-11-75-16,18-18-51 15,21-26-179-15,11-15-179 16,14 0-269-16</inkml:trace>
  <inkml:trace contextRef="#ctx0" brushRef="#br0" timeOffset="709">1120 522 2268 0,'0'0'734'16,"0"0"-604"-16,0 0-111 15,0 0 61-15,0 0 38 16,190-6-48-16,-68-17-70 15,81-10-40-15,-30 7-414 16,-19 5-1162-16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22.97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627 968 1154 0,'0'0'358'16,"0"0"-136"-16,0 0-45 15,0 0 137-15,0 0-31 16,0 0-64-16,-27 3-33 16,27-3-36-16,0 0-39 15,7-12-41-15,22-13-46 16,8 4 21-16,2-4-45 16,7 6 0-16,-4 11 13 15,1 8-13-15,-4 0 0 16,-7 21 0-16,-9 30 1 15,-9 15 30-15,-11 15-31 0,-3-2 0 16,-9 1 0-16,-22-12 0 16,-4-9-1-16,-9-15-1 15,-1-17 2-15,-7-13-6 16,-1-14 6-16,-2 0-9 16,5-32 9-16,8-13-18 15,2-14 8-15,14-6 1 16,3-8 9-16,10-1 11 15,7 4-11-15,3 8-5 16,3 13 5-16,0 13 0 16,16 15 1-16,16 8 4 0,8 12-4 15,16 1 31-15,9 0-31 16,14 0 10-16,9 1 2 16,11 4-13-16,1-3 12 15,5-2-6-15,-6 0-6 16,-11 0 12-16,-9-2-12 15,-17-7-22-15,-13-4-69 16,-10-1-222-16,-13 2-309 16,-12-1-323-16</inkml:trace>
  <inkml:trace contextRef="#ctx0" brushRef="#br0" timeOffset="267">1749 971 2306 0,'0'0'557'15,"0"0"-508"-15,0 0 115 16,0 0 25-16,0 0-95 15,0 0-62-15,219-24-26 16,-143 18-12-16,0 4-14 16,12 2-200-16,-20 0-359 15,-14 0-482-15</inkml:trace>
  <inkml:trace contextRef="#ctx0" brushRef="#br0" timeOffset="450">1746 1357 2248 0,'0'0'590'0,"0"0"-491"16,0 0 86-16,0 0 12 16,0 0-133-16,252-6-64 15,-98-17-19-15,-24 4-464 16,-11 5-1025-16</inkml:trace>
  <inkml:trace contextRef="#ctx0" brushRef="#br0" timeOffset="1553">3007 574 1793 0,'0'0'556'0,"0"0"-448"16,0 0 94-16,0 0 79 0,0 0-117 15,0 0-105-15,0 0-26 16,55-151-27-16,-8 148 28 16,1 3-19-16,8 20-14 15,-4 34 35-15,-3 17-16 16,-13 13 9-16,-16 14-9 15,-17 6-13-15,-3-4 22 16,-26-4-20-16,-22-10-8 16,-9-12 16-16,1-18-16 15,-2-18-1-15,8-13 3 16,5-19 3-16,8-6 13 16,11 0-19-16,7-11 0 15,13-15 44-15,6 3-38 0,0 6 10 16,9 4 5-16,21 13-19 15,10 0 20-15,8 0 5 16,8 23-19-16,5 1 44 16,9-4-32-16,1 1-7 15,2-10-13-15,-1-5-13 16,-4-6-74-16,-3 0-123 16,-15-21-591-16,-21-2-1579 0</inkml:trace>
  <inkml:trace contextRef="#ctx0" brushRef="#br0" timeOffset="3032">260 343 1640 0,'0'0'617'16,"0"0"-492"-16,0 0 8 16,0 0 27-16,0 0-26 15,-85 168-15-15,62 0-24 0,-3 59-19 16,-7 21 6-16,4-18-56 16,1-57-20-16,16-63-6 15,6-35 9-15,6-24-9 16,0 2 0-16,6 0 0 15,17-6 69-15,3-11-19 16,7-13 7-16,2-4-27 16,9-13-18-16,11 0 20 15,13 1-32-15,17-7 0 16,20 4 17-16,47-4-16 16,53 6 5-16,55-1-6 15,27 1 0-15,1 3 12 16,-13-6-12-16,-26 1 0 0,-13-4 0 15,-16 0 0 1,-47 0-1-16,-46 0 1 0,-25 0 0 16,-8 0 3-16,22 0-3 15,17 0 0-15,15 0 0 16,-4-16 1-16,-6-7 5 16,-13 0-6-16,-14-7 0 15,-10 3 5-15,-13 3-5 16,-9 4 0-16,-7 5-2 15,-7 1 8-15,-9 3-1 16,-4 0-4-16,-2-1-1 16,-7 1 25-16,-5-1-25 0,-2-3 1 15,-6 0 4-15,-7 4-4 16,0-1 10 0,-6 0-11-16,-5-2 0 0,1-2 11 15,-3-7-11-15,0-3 0 16,-4-13 9-16,-3-11-8 15,-3-11 7-15,0-16-3 16,0-17-4-16,-6-36-1 16,-17-38 0-16,-7-41-18 15,-2-7 3-15,6 40-4 16,7 46 17-16,2 57-10 16,6 20 12-16,-1 3-9 15,-5 5 9-15,4 4 0 0,4 18 0 16,3 11 0-16,1 3 9 15,2 9-9-15,3 0 6 16,-3 0-10-16,0 0 4 16,0 0-9-16,0 0 1 15,-5 0-19-15,-4 0 26 16,-11 0-16-16,-7 0 11 16,-13 0-1-16,-8 0 5 15,-15 2-10-15,-9 7 0 16,-7-3-22-16,-10 0 33 15,-3-3-14-15,-7-3-16 16,2 0 14-16,-13 0-11 16,-1 0 10-16,-4-11 5 15,-2 1-10-15,-4 1 17 16,5 5 0-16,1-3 6 0,7 1-4 16,-3 0 4-1,-2 3 0-15,-1 1-1 0,-4 2 2 16,-1 0 1-16,-2 0-2 15,-1 5 0-15,-5 5-1 16,-1-1 1-16,-4-1-7 16,4 1 6-16,4-3 2 15,8 0 11-15,9-1-12 16,5 1 0-16,3 3 19 16,2 0-18-16,-2 4-1 15,0-6 3-15,4 3 6 16,6-5 6-16,10-2-14 15,14-3 7-15,15 0 38 16,13 0-31-16,15 0 3 16,11-3-12-16,14-2-6 0,0 5-2 15,33 0-155-15,13 0-389 16,4 0-715-16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30.5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552 229 1652 0,'0'0'347'16,"0"0"-229"-16,0 0 92 15,0 0 18-15,0 0-25 16,0 0-101-16,-45-15-46 15,45 6 37-15,0-5-48 16,3-3-21-16,17-8 1 0,5 4-11 16,4-4 35-16,5-3-43 15,2 5-4-15,-1 3 14 16,-2 3-8-16,1 4 10 16,-5 11-17-16,0 2 5 15,1 0 27-15,-1 26-10 16,-3 13 4-16,-4 5 2 15,-5 6-23-15,-3 3 3 16,-14 5 6-16,0 3-15 16,-3 0 20-16,-31 0-20 15,-5 1 0-15,-10-6-1 16,-7-2 2-16,1-11 2 0,-4-7-3 16,3-13 0-1,7-8 2-15,4-5-2 0,2-10 0 16,10 0 1-16,4-4 8 15,6-13-5-15,7-4 16 16,2 1-7-16,11 2 27 16,3 0-39-16,0 3 8 15,0 5-9-15,10 6 5 16,16 4-5-16,9 0 0 16,5 4 0-16,7 21 24 15,1 4-6-15,1 1-16 16,1-1 25-16,-1-2-27 15,-1-4 25-15,2-8-23 0,2-5-2 16,1-10 37 0,-1 0-36-16,1-4-1 0,-4-19 0 15,-10-4 11-15,-7-3-22 16,-5 4-35-16,-18-2-115 16,-3 3-324-16,-6 4-589 0</inkml:trace>
  <inkml:trace contextRef="#ctx0" brushRef="#br0" timeOffset="929">0 1159 1692 0,'0'0'275'0,"0"0"-133"15,0 0 130-15,0 0 2 16,0 0-76-16,0 0-119 16,0 0 1-16,-28 0-43 15,65 0 9-15,16 0 55 0,18 0-32 16,20 0-6 0,25 0-28-16,11 0-3 0,15-11 23 15,8 0-46-15,6-7 21 16,-2 6 2-16,-10 0-26 15,-16 6 1-15,-10 4-5 16,-13 2 8-16,-6 0 8 16,-5-2-12-16,-2 2 5 15,-7 0 2-15,-10-4-11 16,-10 1 2-16,-9 0 3 16,-13 0-6-16,-14 0 4 15,-13 3-5-15,-10 0-6 16,-6 0 5-16,0 0-69 0,-6 0-77 15,-39 9-305 1,5 7-292-16,1-6-1310 0</inkml:trace>
  <inkml:trace contextRef="#ctx0" brushRef="#br0" timeOffset="2223">379 1668 1729 0,'0'0'496'16,"0"0"-353"-16,0 0 46 15,0 0 102-15,0 0-61 16,0 0-154-16,0 0-17 16,12 67 40-16,19 0-32 15,-2 11 11-15,-1 7-45 0,-3-3-12 16,-2-2 12 0,-8-3-33-16,-2-12 27 0,-2-7-27 15,-5-17 0-15,-3-8 5 16,0-16-5-16,-3-4-1 15,0-13-5-15,0 0 6 16,3 0-12-16,5-32 12 16,1-20-39-16,8-9 37 15,2-19-2-15,4-11 4 16,0-6-2-16,0-9-11 16,6 0 2-16,-2 10-2 15,5 12 13-15,4 16 1 16,4 18-1-16,8 12-6 15,5 14 5-15,13 11 1 16,5 9-3-16,14 4 3 0,8 0 0 16,4 0 20-16,2 15-19 15,-1-5 5-15,3 1 5 16,-6-9-11-16,0 1 39 16,-6-3-38-16,-11 0-1 15,-2 0 20-15,-11 0-19 16,-9 0 5-16,-7 0-6 15,-10 0 9-15,-13-3-6 16,-9 3-3-16,-11 0-17 16,-3 0-4-16,-3 0-51 15,0 0-71-15,0 0-342 16,0 0-419-16</inkml:trace>
  <inkml:trace contextRef="#ctx0" brushRef="#br0" timeOffset="2650">1403 1697 2006 0,'0'0'362'16,"0"0"-268"-16,0 0 5 16,0 0 186-16,0 0-56 0,0 0-139 15,0 0-38-15,-62 109 32 16,30-50-42-16,-5-1-26 16,-2 3 7-16,-1-12-23 15,11-8 22-15,10-11-22 16,10-12 1-16,4-7 12 15,5-9-13-15,0-2 0 16,8 0 21-16,20 0-9 16,12 0 16-16,5 0-28 15,6-8 1-15,0-1 7 16,2 3-8-16,-4 0-12 16,-3 4-27-16,-7 2-90 15,-7 0-124-15,-5 0-216 0,-7 0-233 16,-11-3-1099-16</inkml:trace>
  <inkml:trace contextRef="#ctx0" brushRef="#br0" timeOffset="2879">1573 1796 1174 0,'0'0'1204'0,"0"0"-971"16,0 0-138-16,0 0 102 15,0 0 44-15,-29 181-112 16,29-125-84-16,0 0 7 16,0-1-31-16,-3-2-13 0,0-2 2 15,-5-4-10 1,5-6-88-16,0-5-92 0,3-7-177 16,0-12-236-16,3-8-71 0</inkml:trace>
  <inkml:trace contextRef="#ctx0" brushRef="#br0" timeOffset="3237">1915 1882 2422 0,'0'0'511'0,"0"0"-466"16,0 0 129-16,0 0 13 15,0 0-76-15,0 0-35 16,0 0-53-16,-85 186-22 16,85-142 49-16,0 4-38 15,6-4-11-15,19-3-1 16,12-7-23-16,2-4 23 16,7-12-67-16,3-18-6 15,-4 0 72-15,-2-23-12 16,-7-25 7-16,-13-11 6 15,-12-5 0-15,-11-3 42 16,-11-2-21-16,-29 11 6 16,-11 11 36-16,-8 12-41 15,7 17-22-15,9 14-4 16,24 4-113-16,11 9-258 16,8 10-1003-16</inkml:trace>
  <inkml:trace contextRef="#ctx0" brushRef="#br0" timeOffset="6005">3054 56 41 0,'0'0'1537'0,"0"0"-1275"16,0 0-66-16,0 0 96 16,0 0-47-16,0 0-67 15,0 0-114-15,-26 9-3 16,35 23 111-16,17 11-63 16,7 20-17-16,10 10 6 15,2 14-35-15,4 6 29 16,4 11-56-16,3 8-14 0,-4 6 44 15,1 6-40-15,-7 8-4 16,-12 24 35-16,-6-11-27 16,-22-1 23-16,-6-6-53 15,-6-26 7-15,-34 4 8 16,-10-20-15-16,2-13-33 16,-12-13-143-16,18-16-438 15,7-22-2138-15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40.36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303 1207 1640 0,'0'0'266'0,"0"0"-67"16,0 0-38-16,0 0 85 16,0 0 11-16,0 0-45 15,-63-17-49-15,60 17-85 16,3 24-36-16,0 32 1 0,0 28-6 16,0 23 38-16,0 17-49 15,0 0-26-15,0-3 21 16,0-13-13-16,0-13 5 15,3-15-13-15,3-15-2 16,-3-13-5-16,5-14-92 16,-2-14-154-16,6-24-260 15,2 0-95-15,-3-26-848 0</inkml:trace>
  <inkml:trace contextRef="#ctx0" brushRef="#br0" timeOffset="293">0 1160 1719 0,'0'0'386'0,"0"0"-235"15,0 0 28-15,0 0 46 16,0 0-25-16,187-145-55 16,-102 141-87-16,11 4-30 15,6 0 2-15,-8 23-30 16,-2 14 38-16,-14 9-25 15,-22 3 4-15,-27 8 19 16,-26 5-18-16,-6 5 9 16,-49 4 5-16,-16-6-31 0,-11-7 24 15,0-13-25 1,8-14 11-16,14-14-27 0,12-10-29 16,28-7-112-16,14 0-304 15,3-11-348-15</inkml:trace>
  <inkml:trace contextRef="#ctx0" brushRef="#br0" timeOffset="479">1170 1473 1572 0,'0'0'858'0,"0"0"-659"16,0 0-122-16,0 0 64 15,0 0-2-15,190-27-139 0,-83 17-92 16,-15 2-365-16,-10 3-814 16</inkml:trace>
  <inkml:trace contextRef="#ctx0" brushRef="#br0" timeOffset="788">2155 1172 2431 0,'0'0'366'15,"0"0"-295"-15,0 0 12 16,40 153 77-16,-8-91-47 0,4 3-59 16,7-3-41-1,-4-3 17-15,-7-12-30 0,-1-11 0 16,-12-9-6-16,-7-14 6 15,-4-9-16-15,-2-4 10 16,-3 0 6-16,3-32 10 16,5-22-10-16,2-14 0 15,6-20 0-15,0-9 0 16,9 0-27-16,1 5-66 16,27 13-137-16,-11 26-259 15,-2 24-617-15</inkml:trace>
  <inkml:trace contextRef="#ctx0" brushRef="#br0" timeOffset="2094">3379 1270 2085 0,'0'0'489'15,"0"0"-368"-15,0 0-36 16,0 0 171-16,-198-98-42 16,144 98-99-16,-2 6-39 15,5 39-38-15,2 20-2 16,6 14-5-16,19 9-31 16,18-5 24-16,6-11-24 0,23-24-36 15,33-19-14-15,12-20-38 16,11-9-33-16,0-23-52 15,-4-23-26-15,-10-17 113 16,-15 0 43-16,-15 2 41 16,-15 8 2-16,-10 16 85 15,-6 12 72-15,-4 20 20 16,0 5-53-16,0 11-39 16,-4 31-65-16,1 8-4 15,3 7 1-15,0 1-11 16,3-3 4-16,17-4-10 15,3-8 1-15,3-1-2 16,-3-15-47-16,-1-9-38 0,1-12-5 16,0-6-24-16,4-6 6 15,-4-33-2-15,3-13-10 16,3-17 23-16,4-19-4 16,4-19 23-16,11-33-2 15,-2 3-29-15,-4-1 29 16,1-2 79-16,-17 27 2 15,-2-5 116-15,-9 20 22 16,-10 18 18-16,-5 20-16 16,0 18 9-16,-11 15 17 15,-12 14-29-15,-6 13-40 16,-1 0-9-16,-6 17-56 16,1 26-5-16,-2 20 0 15,1 13-21-15,10 14 28 16,3 12-34-16,6 6 2 0,5 10 16 15,2 6-18-15,7 6-1 16,3-3 0-16,0-10-17 16,6-13 12-16,24-25-39 15,5-22-23-15,12-23 14 16,5-21-20-16,7-13 2 16,3 0-23-16,-3-39-38 15,-1-15 27-15,-5-11 1 16,-7-11 28-16,-10-6 49 15,-7 6 28-15,-12 8 19 16,-3 20 93-16,-11 22 54 0,-3 17 43 16,0 9-93-16,0 25-70 15,0 24 17-15,-8 16-39 16,2 11 3-16,6 1-27 16,0-1 0-16,20-11 13 15,25-8-13-15,11-19-26 16,13-17 25-16,-1-13-55 15,-1-8 1-15,-12-18-18 16,-10-20-25-16,-11-8 50 16,-12-8 2-16,-5-5 40 15,-8 6 4-15,-6 7 4 16,-3 15 31-16,0 14 49 16,0 17 1-16,0 0 5 15,0 20-88-15,0 19 10 0,0 8-4 16,11 0-5-16,6 3-1 15,5-6 0-15,7-8-3 16,8-7 2-16,5-8-25 16,4-12-32-16,2-9 29 15,2 0-31-15,2-17 2 16,1-25 14-16,-1-5-2 16,-2-10 39-16,-4-1-20 15,-12-4 27-15,-3 6 1 16,-14 0 13-16,-11 12 41 15,-6 8 57-15,0 9-16 16,-23 13 19-16,-14 11-52 16,-2 3-22-16,-4 17 32 15,-2 31-28-15,8 14 12 0,8 11 2 16,16 6-28-16,10-3 17 16,3-10-45-16,10-9 5 15,25-16-16-15,8-15 8 16,13-11-45-16,3-15-58 15,7 0-88-15,35-15-129 16,-16-16-581-16,-6 0-1227 0</inkml:trace>
  <inkml:trace contextRef="#ctx0" brushRef="#br0" timeOffset="2302">6356 1305 2628 0,'0'0'525'0,"0"0"-435"16,0 0-58-16,0 0 95 15,0 0 8-15,0 0-84 16,185 12-32-16,-125-12-19 16,-1 0-94-16,14 12-93 15,-19 3-458-15,-17 2-657 0</inkml:trace>
  <inkml:trace contextRef="#ctx0" brushRef="#br0" timeOffset="2462">6388 1821 2687 0,'0'0'598'0,"0"0"-521"15,0 0-18-15,0 0 97 16,0 0-60-16,170-6-96 15,-45-18-30-15,-21 0-306 16,-2 5-1383-16</inkml:trace>
  <inkml:trace contextRef="#ctx0" brushRef="#br0" timeOffset="3393">8169 892 1884 0,'0'0'497'0,"0"0"-375"16,0 0-86-16,0 0 105 16,-3 230 83-16,3-100-113 15,0 11-52-15,0 6-18 16,3-29-32-16,1 9 24 16,2-17-33-16,-6-22 0 15,4-19-12-15,-4-17 12 16,0-24-9-16,0-12-16 15,0-16-19-15,0-4 25 16,0-36-20-16,0-25 8 16,0-24 23-16,0-40 8 15,0-54 0-15,0-44 0 16,-10-18 1-16,-4 19 11 16,5 52-11-16,9 62-1 0,0 41 50 15,3 25-19-15,30 10 2 16,13-1 9-16,13 9-15 15,12 13 24-15,14 12-44 16,14 3-7-16,-2 3 33 16,5 29-25-16,-3 12-7 15,-11 13 4-15,-12 4 5 16,-17 10-1-16,-24 3-9 16,-24 2 0-16,-11 1 14 15,-40 4-2-15,-33-6 8 16,-21-2-6-16,-11-4-14 15,-10-10 24-15,4-15-24 16,9-14 0-16,14-17 4 0,23-13-4 16,19 0-12-16,23-20-21 15,20-19-61 1,38-22-97-16,28 5-286 0,10 9-213 0</inkml:trace>
  <inkml:trace contextRef="#ctx0" brushRef="#br0" timeOffset="4288">7348 872 1162 0,'0'0'207'0,"0"0"-77"16,0 0 9-16,0 0 3 0,0 0-8 15,0 0-15-15,0 0-12 16,-105-115-40-16,105 86-7 16,3 2 42-16,17-1-48 15,0 11-5-15,2 3 4 16,-2 8-41-16,3 6 42 16,0 9-35-16,-4 35 2 15,-2 24 53-15,-11 20-39 16,-6 17-4-16,0 14-12 15,-13-1-17-15,-19 0 19 16,-11-8-21-16,1-17 0 16,-7-14 10-16,2-16-10 15,1-17 0-15,10-13 10 0,10-21-10 16,6-12 27 0,8 0-10-16,5 0-16 0,7-18 14 15,0-5-15-15,0 6-11 16,10 4 11-16,16 11 0 15,3 2 26-15,7 8-14 16,4 20 15-16,2 9 38 16,1-2-35-16,-4-2-8 15,4-10-7-15,-4-5-6 16,1-9 10-16,2-9-19 16,30-12-79-16,-13-20-207 15,-7-7-586-15</inkml:trace>
  <inkml:trace contextRef="#ctx0" brushRef="#br0" timeOffset="4828">9960 118 1751 0,'0'0'503'15,"0"0"-450"-15,0 0 39 0,-153 223 122 16,74-56 23-16,-20 66-80 16,2 32-40-16,21 8-14 15,30-32-11-15,33-68-31 16,13-45-33-16,0-44-27 16,10-12 15-16,30 1-10 15,8 4-6-15,21-1-1 16,7-17-89-16,37-9-124 15,-17-20-373-15,-21-12-481 0</inkml:trace>
  <inkml:trace contextRef="#ctx0" brushRef="#br0" timeOffset="5252">10435 525 2034 0,'0'0'377'0,"0"0"-289"15,0 0-28-15,0 0 198 16,0 0 7-16,95 209-133 16,-39-104-80-16,6 16 53 15,0 12-30-15,4-2-9 16,-4 2-17-16,0-15-35 15,-3-17 17-15,-1-19-31 16,-2-19-21-16,-10-19 0 16,-7-15-125-16,-10-10-147 15,-12-15-405-15,-14 0-622 0</inkml:trace>
  <inkml:trace contextRef="#ctx0" brushRef="#br0" timeOffset="5522">10510 1938 2158 0,'0'0'548'16,"0"0"-468"-16,0 0-60 15,0 0 162-15,42-156 2 0,15 66-119 16,31-38-16-1,30-43-49-15,-1 12 1 0,-9 13 11 16,-13 30-12-16,-26 33 1 16,1 4-1-16,-2 3-21 15,-19 20-42-15,-7 8-168 16,-11 18-291-16,-16 11-778 0</inkml:trace>
  <inkml:trace contextRef="#ctx0" brushRef="#br0" timeOffset="5902">10422 20 1839 0,'0'0'517'16,"0"0"-381"-16,0 0 41 16,0 0 80-16,0 0-67 15,0 0-100-15,0 0-33 16,56-11-35-16,26 11 38 15,29-4-12-15,16 4-26 16,15 0 7-16,0 0-14 16,-3 0-15-16,-12 0 15 0,-16 0-14 15,-18 6-1 1,-19 3 0-16,-9 1-61 0,-18-1-225 16,-21-3-718-16</inkml:trace>
  <inkml:trace contextRef="#ctx0" brushRef="#br0" timeOffset="6929">12393 950 1420 0,'0'0'339'15,"0"0"-191"-15,0 0 17 0,0 0 89 16,0 0 9-16,0 0-81 16,0 0-39-16,-36-32-29 15,36 32-64-15,0 0 15 16,0 15-64-16,22 24 24 15,18 11 43-15,8 8-44 16,9 4-24-16,11 1 5 16,11-10-4-16,9-9 9 15,11-12-10-15,-1-9 0 16,3-5-2-16,-6-3 2 16,-7-3-7-16,-15 3 7 15,-21 2 0-15,-23 7 4 0,-22 9-4 16,-7 10 0-16,-50 16 2 15,-24 12-1-15,-22 3 9 16,-15 3-9-16,-3-4-1 16,2-8 18-16,15-9-18 15,15-15 0-15,20-8 6 16,19-12-5-16,20-12-2 16,13-5-4-16,10-4-61 15,25-4-138-15,26-24-301 16,0-5-510-16</inkml:trace>
  <inkml:trace contextRef="#ctx0" brushRef="#br0" timeOffset="9880">14127 1160 1751 0,'0'0'301'15,"0"0"-138"-15,0 0-87 16,0 0 15-16,0 0 48 15,0 0-21-15,73-165-72 16,-33 145-12-16,-2 5 19 16,4 9-21-16,5 6 18 15,-1 0-37-15,2 23-5 16,-5 19 56-16,-10 16-33 16,-10 16-2-16,-20 9-7 15,-3 8-22-15,-26 3 37 16,-27-2-37-16,-9-6 0 15,-3-13 7-15,-4-8-6 0,7-15 4 16,6-12-5-16,7-11 0 16,10-9 21-16,13-12-21 15,9-6 0-15,8 0-2 16,9-9-1-16,0-16-6 16,12 2-7-16,25 3 16 15,5 8 6-15,7 9-6 16,1 3 0-16,2 0 18 15,-7 15 8-15,2 3 2 16,-4-1-4-16,-1-6-10 16,1-1-14-16,-1-7-38 15,27-3-217-15,-13 0-460 16,-8-16-1322-16</inkml:trace>
  <inkml:trace contextRef="#ctx0" brushRef="#br0" timeOffset="10265">14949 1344 1773 0,'0'0'319'0,"0"0"-245"16,0 0 16-16,0 0 76 0,0 0-33 15,0 0-95 1,158-151-29-16,-122 92 19 0,-7-4 6 16,-9 3 57-16,-6 3 12 15,-11 13 23-15,0 9 13 16,-3 15-43-16,0 16-17 16,0 4 8-16,0 32-80 15,0 33 2-15,0 21 21 16,0 14-30-16,0 6 33 15,0 0-33-15,0-12 0 16,0-14-4-16,0-13 5 16,0-15-2-16,0-12-29 15,3-15-112-15,0-6-213 0,0-10-432 16,0-9-1233-16</inkml:trace>
  <inkml:trace contextRef="#ctx0" brushRef="#br0" timeOffset="10643">15736 1853 2458 0,'0'0'517'0,"0"0"-461"16,0 0 92-16,0 0 15 16,0 0-120-16,0 0-43 15,0 0-140-15,12-92-362 16,11 79-787-16</inkml:trace>
  <inkml:trace contextRef="#ctx0" brushRef="#br0" timeOffset="11261">16164 954 2415 0,'0'0'347'15,"0"0"-221"-15,0 0-116 0,0 0 105 16,0 0 36 0,0 0-46-16,0 0-89 0,203-25-15 15,-140 20 6 1,-1 3-6-16,0-2 5 0,-7 2-6 16,-13 2-15-16,-8 0 14 15,-17 0-27-15,-14 0-11 16,-3 0 13-16,-11 0 14 15,-27 0 11-15,-12 8 1 16,-5-2 0-16,-1 1 11 16,0-2-11-16,4-1 0 15,2 0 18-15,12 0-5 16,5 5 25-16,10 0-14 16,6 2 3-16,8 4 5 15,6 9-32-15,3 0 0 0,0 7 16 16,12-1-15-16,19 4 13 15,-3-5-14-15,4-2 0 16,5-1 10-16,-1-3-10 16,1 3 0-16,-5 0-1 15,-2 1 1-15,-4-2-3 16,-10 0 3-16,-3 2 0 16,-6-1 0-16,-7 4 2 15,0 3-2-15,0-1 0 16,-24 2 9-16,-8 2-3 15,-4-7-6-15,-1-1 0 16,2-8-17-16,2-7 17 0,1-11-24 16,5-2-28-16,7 0-81 15,14-27-135 1,3-9-444-16,3-1-1353 0</inkml:trace>
  <inkml:trace contextRef="#ctx0" brushRef="#br0" timeOffset="11727">16809 430 1692 0,'0'0'369'0,"0"0"-217"15,0 0 31-15,0 0 125 16,0 0-69-16,0 0-145 15,0 0-25-15,-6 14 15 16,35 16 7-16,11 12-16 16,8 10-42-16,5 13 37 15,2 12-34-15,4 12-16 0,-6 16 32 16,-1 10-26-16,-9 11 28 16,-10 8-2-16,-18-2-31 15,-15-3 38-15,0-5-52 16,-35-12 4-16,-21-8-11 15,-12-10-5-15,-8-12-76 16,-26 10-124-16,17-25-649 16,11-14-1612-16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47:56.19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5393 614 1654 0,'0'0'402'16,"0"0"-237"-16,0 0-25 15,0 0 141-15,0 0-49 16,-210 121-68-16,148-35-38 16,-6 46-33-16,-5 50 1 15,8 55 2-15,19 13-20 16,26-20 22-16,20-51-58 16,0-62-28-16,0-33 23 15,26-17-35-15,11 4-1 16,11-4-41-16,45 10-82 0,-13-24-134 15,-7-20-760-15</inkml:trace>
  <inkml:trace contextRef="#ctx0" brushRef="#br0" timeOffset="-1746">0 1681 1729 0,'0'0'331'0,"0"0"-101"16,0 0-123-16,0 0 49 16,0 0 27-16,0 0-124 15,27 2-44-15,51-2-4 16,18-14-11-16,40-2-87 0,-23 5-456 15,-28 3-889-15</inkml:trace>
  <inkml:trace contextRef="#ctx0" brushRef="#br0" timeOffset="-1560">56 2070 2254 0,'0'0'509'0,"0"0"-440"16,0 0-60-16,0 0-2 15,196-39-14-15,-48 24 7 16,-24 2-284-16,-13 7-474 0</inkml:trace>
  <inkml:trace contextRef="#ctx0" brushRef="#br0" timeOffset="-1050">1788 1156 2438 0,'0'0'305'16,"0"0"-229"-16,0 0-61 0,-3-150 112 16,19 108 20-16,21 10-120 15,5 12-27-15,10 14 0 16,10 6-3-16,4 12 3 16,-1 34 0-16,-6 19 1 15,-13 14 21-15,-16 10-21 16,-24 15-1-16,-6-5 7 15,-36 5-6-15,-30-11 5 16,-16-4 2-16,-12-9-8 16,-8-19 9-16,1-10-9 15,6-16 0-15,6-12-1 16,14-16 2-16,19-7 5 16,20 0-6-16,21-13-18 15,15-7 17-15,0-4-24 16,45 7 7-16,14 4 18 15,13 9 0-15,13 4 5 0,3 0 4 16,5 4 0-16,-2 18 25 16,-3-4-32-16,0-1 4 15,1 0-6-15,3-11-11 16,38-6-112-16,-25 0-444 16,-12-6-676-16</inkml:trace>
  <inkml:trace contextRef="#ctx0" brushRef="#br0" timeOffset="-771">3376 1102 2522 0,'0'0'337'0,"0"0"-168"15,0 0-148-15,0 0 39 16,0 0 142-16,-13 174-99 16,13-69-53-16,0 9-35 15,0 7-14-15,0-4 39 16,3-5-40-16,1-8 0 16,-4-19-16-16,3-20-32 0,6-25-112 15,-3-24-324 1,5-16-371-16</inkml:trace>
  <inkml:trace contextRef="#ctx0" brushRef="#br0" timeOffset="-472">3226 979 2049 0,'0'0'361'15,"0"0"-244"-15,0 0 44 16,190-65 30-16,-116 58-59 16,8 7-65-16,-3 0-54 15,-4 19 25-15,-13 16-32 0,-12 10 7 16,-21 8 19-16,-16 6-19 16,-13 5 11-16,-13 3-4 15,-33-2-19-15,-10 2 12 16,-6-15-13-16,-4-8-29 15,1-10-19-15,10-9-91 16,-1-25-115-16,20 0-246 16,13 0-414-16</inkml:trace>
  <inkml:trace contextRef="#ctx0" brushRef="#br0" timeOffset="11263">6011 1115 1517 0,'0'0'288'0,"0"0"-141"15,0 0 37-15,0 0 93 16,0 0-62-16,0 0-45 16,3 0-20-16,0 0-38 15,-3 0-19-15,5 0 0 16,-5 0-26-16,3 0 14 16,3 0-56-16,8 0-14 15,11 0 31-15,12 0-24 16,14 0-8-16,9-7 5 15,5-3-14-15,8 1 45 16,-2-3-46-16,1 6 2 16,1-9 19-16,-5 5-21 0,-6 8 0 15,-6-5-10 1,-10 3 20-16,-14 4-11 0,-12 0 1 16,-7 0 0-16,-13 11 18 15,0 22-5-15,0 5 2 16,-20 12 6-16,-13 6-15 15,-5-1 36-15,-4 2-42 16,-5 2 1-16,1-1 36 16,0 5-36-16,-5 1 7 15,-2 8-4-15,-4 1-2 16,6 5 7-16,-2 6-9 16,7 1 0-16,4-5 16 15,7-9-14-15,1-10-2 0,8-2 6 16,7-9 1-16,-1-2 2 15,6-10-9-15,2-7 0 16,1-3 5-16,5-8-5 16,0-7 0-16,6-7 0 15,-4-3 0-15,4-3 34 16,0 0-34-16,0 0 6 16,0 0 4-16,0 0-4 15,0 0-6-15,0 0 0 16,0 0 8-16,4 0-8 15,19 0 0-15,3 0-3 16,10-9 3-16,-1 2 0 16,5 1 1-16,2 0-1 15,8 6 1-15,-1-8 2 0,3 2-3 16,-2 0-20-16,-2 0 20 16,-2-5-21-16,-7 2-15 15,-5-4-21-15,-8 1-51 16,-7-2-15-16,-6-1-154 15,-9-32-282-15,-4 6-134 16,0 0-1178-16</inkml:trace>
  <inkml:trace contextRef="#ctx0" brushRef="#br0" timeOffset="11654">6130 1686 1813 0,'0'0'383'0,"0"0"-167"15,0 0-45-15,0 0 36 16,0 0-11-16,0 0-73 16,0 0-53-16,19 0 50 0,27 0-33 15,10 0-33 1,16-3 0-16,10 1-21 0,6-10 36 16,3 3-42-16,4 2-18 15,-3 3 28-15,-3 4-29 16,-14 0-8-16,-13 0 0 15,-20 0-23-15,-16 0-32 16,-26 0-158-16,0 0-416 16,-3 0-539-16</inkml:trace>
  <inkml:trace contextRef="#ctx0" brushRef="#br0" timeOffset="12616">7989 972 1998 0,'0'0'318'0,"0"0"-175"16,0 0-30-16,0 0 106 16,0 0-18-16,0 0-52 15,0 0-21-15,-128 0-57 0,128 0-33 16,11 16-25 0,24 8 10-16,18 1 19 0,12 9-27 15,6-3-5-15,8 2 21 16,6 3-30-16,3-4 0 15,5 1 3-15,1-7 7 16,2-2-6-16,-5-3-5 16,-6-8 0-16,-9 2-3 15,-14-3 3-15,-10 0 0 16,-16 4-1-16,-13 1 2 16,-14 3 7-16,-9 8-8 15,0 3 0-15,-29 13 9 16,-16 4-3-16,-14 5-3 15,-7 6-3-15,-10-1 0 16,-9 7 35-16,0-2-29 0,0 6-5 16,3-2 54-16,11-9-31 15,12-5 14-15,13-15-20 16,13-11-18-16,17-7 6 16,6-9-6-16,7-11-63 15,3 0-27-15,0 0-172 16,3-19-526-16,7-5-1562 0</inkml:trace>
  <inkml:trace contextRef="#ctx0" brushRef="#br0" timeOffset="14215">10353 581 1768 0,'0'0'234'0,"0"0"-116"16,0 0 38-16,0 0 38 0,0 0 19 15,0 0-74-15,-79-8-79 16,79 2-17-16,0-6-25 16,23-5-8-16,10-1-1 15,5-7-1-15,5 8 7 16,-4 6-15-16,1 11 0 16,-4 0 8-16,-7 0-2 15,-9 32 3-15,-13 20 11 16,-7 9-2-16,-7 4 19 15,-28 8-36-15,-12-9 0 16,-5-5 11-16,-4-6-6 16,-3-7 10-16,1-6-15 15,5-8 5-15,7-14 2 16,18-7-8-16,11-11 0 16,14 0-9-16,3-2-30 0,3-32 25 15,23 0 7 1,2 2 7-16,6 5 6 0,-1 12-6 15,2 12 0-15,-1 3 11 16,-2 0 5-16,4 18 22 16,0 2-8-16,-1 4-17 15,2 0 13-15,-1-10-26 16,-4 4-12-16,5-6-77 16,13-12-201-16,-12 0-363 15,-2 0-1108-15</inkml:trace>
  <inkml:trace contextRef="#ctx0" brushRef="#br0" timeOffset="14552">11005 759 1947 0,'0'0'393'15,"0"0"-292"-15,0 0-9 16,0 0 68-16,0 0-18 15,0 0-73-15,0 0-60 16,193-180 9-16,-168 135-18 16,-5 4 0-16,-6 9 54 15,-11 8 29-15,-3 7 13 16,0 10 29-16,0 7-24 0,0 0 18 16,0 24-70-16,-14 25-40 15,5 16 35-15,-2 9-44 16,8 3 0-16,0-6-6 15,3-10 13-15,0-7-14 16,0-10-46-16,0-5-50 16,0-10-57-16,0 0-168 15,6-12-321-15,-3-1 84 0</inkml:trace>
  <inkml:trace contextRef="#ctx0" brushRef="#br0" timeOffset="14758">11714 961 2295 0,'0'0'470'16,"0"0"-380"-16,0 0 23 15,0 0 41-15,0 0-82 16,0 0-72-16,0 0-277 15,11 33-318-15,-2-48-627 0</inkml:trace>
  <inkml:trace contextRef="#ctx0" brushRef="#br0" timeOffset="15445">12203 475 2338 0,'0'0'465'15,"0"0"-429"-15,0 0 5 16,0 0-6-16,0 0 27 16,0 0-29-16,0 0-27 15,173-6-5-15,-117 6-1 16,-1-2 0-16,1 2 15 0,-7-6-15 15,-10 6-7 1,-10-6 7-16,-9 6 0 0,-13 0 0 16,-7 0 6-16,0 0 17 15,-19 0 1 1,-18 6-24-16,-8 8 0 0,-4 4 12 16,-1-12-12-16,1 3 37 15,7-6-10-15,-1 0 2 16,10-3 19-16,1 0-32 15,9 0 4-15,6 0 13 16,4 0-14-16,10 0 35 16,0 0-12-16,0 6-24 15,3 6 16-15,0 3-34 16,0 2 0-16,0 0 0 16,0 7 10-16,3-7 4 0,10 4-14 15,3 0 1 1,3-2-4-16,4-4 10 0,7 1-8 15,2-1 1-15,2-3 0 16,2 3 2-16,-1-4-2 16,2 6 0-16,-9 7 1 15,0 0-1-15,-13 3-1 16,-7 9-5-16,-8-5 12 16,0 3 4-16,-11-6-10 15,-15 2 0-15,-3-11 11 16,-7 0-11-16,2-4-1 15,3-13 1-15,0-2 0 16,5 0 0-16,4 0 0 16,5-2-12-16,5-16 1 0,7-2-47 15,5-1-114-15,5-19-140 16,21 12-396-16,2 4-696 16</inkml:trace>
  <inkml:trace contextRef="#ctx0" brushRef="#br0" timeOffset="15694">13132 790 2529 0,'0'0'466'0,"0"0"-363"16,0 0-69-1,0 0 55-15,0 0 92 0,0 0-93 16,0 0-71-16,154-14 11 16,-118 7-28-16,4 1-42 15,-8 2-78-15,-2 1-179 16,-10 3-453-16,-8 0-1417 0</inkml:trace>
  <inkml:trace contextRef="#ctx0" brushRef="#br0" timeOffset="16256">14056 469 1635 0,'0'0'300'0,"0"0"-149"16,0 0-8-16,0 0 129 15,0 0 4-15,0 0-167 0,0 0-51 16,88-134-1-16,-55 121-31 15,2 7 21-15,2 6 6 16,2 0-26-16,-2 0 7 16,-3 12 11-16,-6 16-3 15,-13 9 25-15,-7 4-35 16,-8 9 1-16,-8 4-5 16,-27 4-27-16,-15 4 23 15,-5-6-24-15,-1-1 1 16,3-7 28-16,10-10-20 15,12-7 0-15,8-14 15 16,15-6-24-16,8-7 21 16,0-2-21-16,0 4 1 15,14-6-1-15,12 3 0 0,4 3 0 16,5 3 4-16,1 0 4 16,4-2 6-16,2-6-14 15,4-1-17-15,-4 0-1 16,4 0-130-16,10 0-205 15,-10-8-497-15,-7-4-1040 0</inkml:trace>
  <inkml:trace contextRef="#ctx0" brushRef="#br0" timeOffset="16618">14943 508 2531 0,'0'0'362'0,"0"0"-234"16,0 0-46-16,0 0 44 15,0 0 25-15,-170 97-48 16,144-59-64-16,6 6 6 16,12 4-45-16,8-1 2 15,0-4 24-15,5-1-25 16,24-10-1-16,10-11 0 15,13-12-33-15,4-9 16 16,6-3-26-16,-2-28-13 16,-6-11 47-16,-4-9-4 15,-18-1 13-15,-9-11 22 0,-18 1 4 16,-5 1 34 0,-14 2-36-16,-26 6-11 15,-8 10 25-15,-8 9-38 0,-13 11-58 16,13 10-204-16,14 11-800 0</inkml:trace>
  <inkml:trace contextRef="#ctx0" brushRef="#br0" timeOffset="18336">10320 1634 1560 0,'0'0'292'0,"0"0"-147"16,0 0-31-16,0 0 31 0,0 0 73 15,0 0-52-15,0 0-8 16,144-4-34-16,-82 4-43 16,7 0-2-16,-1 0-2 15,8 0-5-15,3 0 9 16,6 0-52-16,6 0-5 16,11 0 6-16,12 0-22 15,10-8-8-15,11-10 18 16,13-2-12-16,5-7 12 15,5 0-18-15,-8-5-6 16,-5 5 6-16,-12 2 0 16,-11 6 3-16,-11 4-3 15,-7 7 0-15,-8 4 13 0,-5 2-13 16,-3-3 0-16,0 5 5 16,2-1-4-16,-2-6 8 15,0 7 3-15,-6-9-10 16,0 8 11-16,-7-6-11 15,1 5-2-15,-8 2 6 16,0 0-5-16,-1 0 7 16,-6 0-8-16,1 0 0 15,0 0 14-15,1 0-14 16,-1 0 0-16,8 0 0 16,-5 0 0-16,0 0 3 15,-2 0-3-15,-4 0 0 0,-8 0 4 16,-2 0-4-16,1 0 0 15,-1 0 5-15,-1 0-3 16,6 0 8-16,2 0-10 16,-5 0 0-16,3 0 23 15,-6 0-23-15,-2 0 1 16,-4 0-1-16,1 0 6 16,-4 0 10-16,-2 0-16 15,2 0 0-15,-4 0 18 16,2 0-9-16,-4 0-3 15,-1 0 13-15,-3 0-19 16,-2 0 19-16,-4 0-19 16,-3-7 0-16,-4 7 12 15,-7 0-12-15,-6-6-8 0,-3 6 1 16,0 0-65-16,-48 0-39 16,-2 0-552-16,-8 0-1401 15</inkml:trace>
  <inkml:trace contextRef="#ctx0" brushRef="#br0" timeOffset="19657">11229 2343 1753 0,'0'0'371'0,"0"0"-258"0,0 0 37 16,0 0 37-16,0 0-52 15,0 0-53-15,0 0-38 16,5-109-10-16,18 79 29 16,3 1-41-16,-1 6-4 15,6 6 47-15,-5 4-27 16,2 11-9-16,-5 2 16 15,0 9-2-15,-6 29 25 16,-11 8-59-16,-6 14-8 16,0 5 36-16,-18 4-37 15,-19 1 0-15,-8-5 0 16,-6 0 0-16,0-13 6 0,-5-5-6 16,4-2-3-16,5-19-5 15,12-6 16-15,9-14-16 16,12-6 7-16,11 0-34 15,3-26 35-15,0 0-21 16,17-7 19-16,12 12-5 16,3 1 8-16,1 14-1 15,4 6 24-15,-5 0-3 16,1 0 18-16,-1 15-34 16,1-2-4-16,-4 0 26 15,5-1-27-15,-6-6 1 16,6 2-2-16,-5-8-26 15,1 0-2-15,2 0-79 16,-2 0-107-16,19-41-146 16,-10 9-302-16,-2-8-1167 0</inkml:trace>
  <inkml:trace contextRef="#ctx0" brushRef="#br0" timeOffset="19950">12353 1904 2114 0,'0'0'474'0,"0"0"-407"0,0 0 88 16,0 0 38-1,0 0-51-15,-118 225-49 0,69-128-63 16,1 2 23-16,-6 5-37 15,9-10-16-15,-1-2 27 16,7-10-27-16,5-15 0 16,9-13-7-16,8-10-62 15,8-17-30-15,6-16-173 16,3-11-231-16,0 0-79 16,3-6-1164-16</inkml:trace>
  <inkml:trace contextRef="#ctx0" brushRef="#br0" timeOffset="20445">12684 2087 2340 0,'0'0'465'15,"0"0"-432"-15,0 0 62 16,0 0 106-16,0 0-41 15,55 209-70-15,-38-129-68 16,6-1 22-16,2-5-23 16,6-3-21-16,-2-6 27 15,-4-12-27-15,-5-16-7 16,-6-9 7-16,-8-14-1 16,-3-8-13-16,-3-6 4 15,4-6-29-15,-4-29 31 0,7-15-32 16,2-21 7-16,1-16-12 15,7-6-15-15,6-4 59 16,6-6-20-16,7 9 20 16,10 14-1-16,5 9 2 15,5 24 0-15,7 8 5 16,8 19 2-16,11 8 35 16,11 6-34-16,4 6-1 15,8 0 13-15,0 0-19 16,-1 12-1-16,1-6 0 15,-6 3 0-15,-4-5 3 16,-9-4-3-16,-6 0-24 16,-13 0 18-16,-12-4-51 15,-16-2-46-15,-19 3-50 0,-20 3-123 16,-9 0-91-16,-22 0-241 16</inkml:trace>
  <inkml:trace contextRef="#ctx0" brushRef="#br0" timeOffset="20902">13564 2305 2278 0,'0'0'295'16,"0"0"-246"-16,0 0-28 15,0 0 185-15,0 0-14 16,0 0-137-16,0 0-42 16,-140 150 34-16,100-91 1 15,4 0 21-15,4-15-21 16,9-2-23-16,7-15 27 15,8-16-46-15,8-2-4 16,0-3 9-16,0-6-11 16,27 0-5-16,2 0-2 0,5 0 14 15,4-15 2 1,1 4-9-16,1-8-1 0,2 11 1 16,-5 2 0-16,-1-3-7 15,-4 9-4-15,-2 0-34 16,-4 0-2-16,-6 0-54 15,-8 0-26-15,-1 0-63 16,-5 0-150-16,-6 0-238 16,0 0-361-16</inkml:trace>
  <inkml:trace contextRef="#ctx0" brushRef="#br0" timeOffset="21131">13731 2351 1785 0,'0'0'584'0,"0"0"-415"16,0 0-50 0,0 0 90-16,0 0-4 0,0 0-39 15,-9 203-92 1,3-142-37-16,1-5-2 0,2-3-34 16,3 0-2-16,-3-14-6 15,3-5-71-15,0-2-37 16,0-12-111-16,0-7-150 15,0-7-244-15,0-6-650 0</inkml:trace>
  <inkml:trace contextRef="#ctx0" brushRef="#br0" timeOffset="21488">14036 2358 2016 0,'0'0'747'16,"0"0"-601"-16,0 0-126 16,0 0 56-16,0 0 105 15,0 0-41-15,-85 162-63 16,77-115-59-16,2-6 15 16,6-2-33-16,0 0 0 15,3-7 5-15,20-12-5 16,11-3-51-16,2-10-21 15,3-7-48-15,4 0 21 0,-5-11-20 16,-2-22 23-16,-5-12 77 16,-12-3 19-16,-12-4 23 15,-7-1 66-15,0-3 5 16,-31 4 2-16,-4 10-50 16,-7 10-11-16,2 11-10 15,7 15-25-15,1 6-172 16,9 0-443-16,6 19-1704 0</inkml:trace>
  <inkml:trace contextRef="#ctx0" brushRef="#br0" timeOffset="22283">15793 0 728 0,'0'0'1153'0,"0"0"-870"15,0 0-115-15,0 0 37 16,0 0 81-16,0 0-84 16,0 0-78-16,-32-4-61 15,32 8-27-15,0 26 32 16,14 14-21-16,15 14-8 15,10 15-10-15,10 3-10 0,-1 10 32 16,12 14-27 0,-4 0-12-16,3 11 29 15,0 11-32-15,-1 7 4 0,-8 7 16 16,-1 27-28-16,-13 27 33 16,-27 28-28-16,-9 7-6 15,-22-20 31-15,-35-19-31 16,3-50 1-16,4-28 8 15,7-25-3-15,5-21-6 16,-1 9 0-16,-18-6-96 16,9-13-97-16,8-19-755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0.4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 1847 0,'0'0'500'15,"0"0"-402"-15,0 0-82 16,0 0 24-16,0 0-6 16,0 0-34-16,0 0-328 15,3-6-647-15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0.64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2275 0,'0'0'565'15,"0"0"-465"-15,0 0-3 16,0 0 9-16,0 0-106 0,0 0-495 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27.8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222 763 1579 0,'0'0'369'0,"0"0"-119"16,0 0-6-16,0 0 15 15,0 0-31-15,0 0-95 16,-9 32-31-16,9 11-27 15,0 27-27-15,9 51 42 16,8 52-48-16,-4 40 9 16,-3-14 16-16,-4-39-34 15,-6-54 12-15,4-37-21 16,-4-1-24-16,3-2 38 16,0-3-38-16,-3-22-14 0,0-18-23 15,0-20-88 1,0-18-31-16,0-26-319 0,0-9-650 0</inkml:trace>
  <inkml:trace contextRef="#ctx0" brushRef="#br0" timeOffset="314">0 985 2058 0,'0'0'378'0,"0"0"-281"15,0 0 56-15,0 0 47 0,0 0-49 16,219-125-33 0,-140 108-64-16,6 6 14 0,0 11-35 15,0 0-4-15,-6 15 42 16,-21 19-31-16,-14 14-5 16,-29 4 4-16,-15 9-30 15,-9 5 42-15,-44 6-51 16,-15 2 10-16,-18-3 16 15,1-13-26-15,3-11-4 16,17-14 2-16,16-20-4 16,22-13-6-16,18 0-78 15,23-74-88-15,28 3-169 16,7-2-523-16</inkml:trace>
  <inkml:trace contextRef="#ctx0" brushRef="#br0" timeOffset="519">1142 1094 2460 0,'0'0'488'16,"0"0"-440"-16,0 0 50 16,0 0 60-16,0 0-10 15,0 0-97-15,0 0-33 16,213 2-18-16,-140-7-35 15,21-14-110-15,-18 8-367 16,-18 0-667-16</inkml:trace>
  <inkml:trace contextRef="#ctx0" brushRef="#br0" timeOffset="862">2171 893 2374 0,'0'0'510'15,"0"0"-434"-15,0 0-15 16,0 0 114-16,0 0-36 16,0 0-62-16,0 0-68 15,91 105 9-15,-41-36-18 16,5 5 9-16,1 5-2 15,3-2-7-15,-4-15 0 0,-2-12-7 16,-11-23 7-16,-10-19-33 16,-4-8 9-16,-6-20 19 15,-2-37 4-15,-5-19 1 16,-1-18 0-16,-3-7 13 16,-5 2-13-16,-6 14-31 15,0 5-107-15,0 26-237 16,0 22-401-16</inkml:trace>
  <inkml:trace contextRef="#ctx0" brushRef="#br0" timeOffset="2109">3486 1032 1987 0,'0'0'690'0,"0"0"-531"15,0 0-12-15,0 0 47 16,-166-94-11-16,96 79-75 16,-4 13-36-16,1 2 4 15,5 19-58-15,9 29-17 16,16 16 16-16,20 8-17 16,20 3-9-16,3-3-15 15,32-14-54-15,27-16 27 16,11-21-44-16,11-21-8 0,-2-3 13 15,-6-33 8 1,-16-9 35-16,-10 1 38 0,-21 9 9 16,-9 12 51-16,-11 14 30 15,-6 9 33-15,0 0 19 16,0 5-64-16,0 28-30 16,0 7-28-16,0 12-1 15,9 0 23-15,11-5-33 16,3-1-27-16,7-15 12 15,6-10-46-15,2-13 8 16,2-8 31-16,-4 0-34 16,4-26 29-16,-4-21-40 15,2-14 4-15,5-18-3 0,-1-14-31 16,8-13 18 0,2-9-5-16,4-15 2 0,3-5 43 15,4-3-13-15,-9 5-17 16,-1 12 40-16,-13 15 23 15,-17 17 6-15,-11 24 16 16,-12 18 57-16,0 19 106 16,-6 15 15-16,-26 13-21 15,-8 3-51-15,-10 39-81 16,2 17 13-16,-8 14-8 16,4 15-14-16,6 10 25 15,7 8-48-15,8 6 3 0,12 5-8 16,7 11 5-16,9 7-1 15,3-2-8-15,0-4-18 16,19-12 17-16,16-21-70 16,15-26 8-16,16-27-3 15,13-30 11-15,6-13 13 16,0-41-37-16,-3-27-71 16,-14-14 136-16,-13-7-5 15,-16 4 12-15,-11 5 7 16,-19 18 46-16,-9 18 80 15,0 21-11-15,0 16-19 16,-14 7 33-16,2 7-75 16,1 31-42-16,5 15-12 15,6 11 2-15,0 5-5 16,0-2 3-16,34-9-60 0,8-10 40 16,7-22-34-16,2-13-4 15,2-13 4-15,-7-5 4 16,-3-29 50-16,-7-14-17 15,-10-1 17-15,-3 6-6 16,-10 4 15-16,-7 17 11 16,-6 14 21-16,0 8 4 15,0 4 28-15,0 30-70 16,0 16 9-16,-3 15-1 16,3 4-11-16,0 0-1 15,6-4 0-15,28-11-4 16,11-19-7-16,15-14-12 15,8-21-25-15,8 0 38 0,6-28-20 16,-5-12 4-16,2-6-6 16,-7-6-15-16,-13 0 48 15,-14-1-45-15,-8 1 39 16,-17-5 6-16,-17 7 32 16,-3 2 20-16,0 8 26 15,-35 7-21-15,-12 12 36 16,-5 12-27-16,-4 9-23 15,1 11 8-15,2 32-28 16,14 12 10-16,7 10-8 16,12 8-17-16,17 4 19 15,3-3-27-15,6-5 0 16,33-11-2-16,16-14-2 0,15-15-11 16,12-20-72-1,41-11-111-15,-18-34-331 0,-16-1-2213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30.89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2756 0,'0'0'277'15,"0"0"-277"-15,0 0-33 16,0 0-184-16,0 0-462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2.64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2336 0,'0'0'505'0,"0"0"-408"0,0 0-67 16,0 0 91-16,0 0-34 15,0 0-87-15,0 0-161 16,0 31-315-16,6-7-323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2.77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2693 0,'0'0'458'16,"0"0"-419"-16,0 0-30 16,0 0-9-16,0 0-737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1.60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796 0 1691 0,'0'0'523'0,"0"0"-386"15,0 0 7-15,0 0-3 16,0 0-26-16,-210 173-22 16,119-91-10-16,-11 6-26 0,3-1 13 15,8-8 11 1,15-14-9-16,17-13 8 0,20-10-58 15,16-12-4-15,17-7 7 16,6 2-23-16,6 0 22 16,33 8-24-16,11 1 1 15,8 8 41-15,4 0-42 16,1-1 9-16,2-3-6 16,-6 0 11-16,-3-3 22 15,-10-5-32-15,-13-7 2 16,-10-5 9-16,-11-9-13 15,-9-1-4-15,2-3-13 16,-5-5-54-16,0 0-31 16,0 0-264-16,0 0-601 0</inkml:trace>
  <inkml:trace contextRef="#ctx0" brushRef="#br0" timeOffset="511">2045 205 2422 0,'0'0'387'16,"0"0"-281"-16,0 0-61 15,0 0 151-15,0 0-88 16,0 0-24-16,0 0-84 0,-176 199 1 16,114-104 36-1,-9 9-36-15,-16 2 4 0,2-9 10 16,-3-10-9-16,3-17 27 16,10-20-33-16,9-15 0 15,8-20 21-15,11-15-13 16,9 0-7-16,11-39-1 15,11-17-20-15,12-13 13 16,4-11-11-16,4 2 1 16,25 9 8-16,5 14 9 15,-3 18-9-15,6 16 8 16,2 17 1-16,7 4 15 0,6 13-6 16,10 26 10-16,3 13 23 15,8 16-21-15,-2 3 6 16,2 5 8-16,-4-8-19 15,-7-6 14-15,-10-16-30 16,-2-10-1-16,-15-16-26 16,9-20-96-16,-12 0-169 15,-10-20-679-15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8.8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 39 2649 0,'0'0'324'0,"0"0"-324"16,0 0 1-16,0 0 93 15,0 0 34-15,0 173-50 16,0-61-11-16,0 15-36 16,0 7 7-16,0 2 5 15,-6-6-43-15,-8-12 0 16,5-20-38-16,3-23-89 0,6-22-75 15,0-28-402-15,0-25-394 16</inkml:trace>
  <inkml:trace contextRef="#ctx0" brushRef="#br0" timeOffset="221">664 0 2378 0,'0'0'327'0,"0"0"-224"16,20 169 127-16,-17-67-14 15,-3 16-109-15,0 2-9 16,0 2-77-16,0-2-12 0,3-7-9 16,1-8-35-16,-1 8-80 15,-3-28-380-15,0-26-363 0</inkml:trace>
  <inkml:trace contextRef="#ctx0" brushRef="#br0" timeOffset="414">0 619 2635 0,'0'0'369'0,"0"0"-319"15,0 0 7-15,0 0 60 0,179 67-52 16,-71-45-59-16,17-4-6 16,55 5-119-16,-29-3-205 15,-30 2-581-15</inkml:trace>
  <inkml:trace contextRef="#ctx0" brushRef="#br0" timeOffset="705">1074 1184 2290 0,'0'0'776'0,"0"0"-721"16,0 0-26-16,0 0-5 0,-43 164 75 15,43-101-40-15,23 2-57 16,32-3 11-16,24-12-13 15,16-20 1-15,3-19-15 16,-6-11 14-16,-20-8 0 16,-24-31 18-16,-31-14 9 15,-17-9 68-15,-40-5 4 16,-37 3-30-16,-28 7-69 16,-50 4-80-16,28 17-225 15,22 10-1281-15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7.99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0 127 2338 0,'0'0'218'15,"0"0"-142"-15,34 215-53 16,-23-75 123-16,-11 37 3 16,0-15-98-16,0-17-34 15,0-33-17-15,-11-39-27 16,5-8 25-16,3-12-49 16,3-25 24-16,0-24 14 15,0-4 25-15,0-20-24 16,0-29 12-16,9-16 0 15,16-7 6-15,4-1-6 16,10 8 0-16,7 12 7 16,2 22-1-16,12 18-4 15,5 13 20-15,5 9-10 0,1 35 54 16,-3 15-39-16,-5 8 21 16,-18 4 33-16,-11 3-32 15,-25-9-19-15,-9-3 2 16,-20-11-20-16,-32-11 33 15,-16-10-45-15,-14-12-11 16,-11-16 3-16,5-2-15 16,3-17-29-16,20-21-13 15,39-48-71-15,20 11-151 16,6 1-472-16</inkml:trace>
  <inkml:trace contextRef="#ctx0" brushRef="#br0" timeOffset="295">955 801 2422 0,'0'0'344'16,"0"0"-281"-16,0 0-14 16,0 0 104-16,-102 203 22 15,99-144-123-15,3 6-46 16,26-6-4-16,27-4-2 15,15-7-35-15,11-16-2 16,0-20-61-16,-10-12 67 0,-13 0 3 16,-21-40 28-1,-15-14 17-15,-20-15 9 0,-4-7 7 16,-41-3-12-16,-14 1-21 16,-16 6-2-16,-30-5-225 15,16 16-510-15,17 14-1313 0</inkml:trace>
  <inkml:trace contextRef="#ctx0" brushRef="#br0" timeOffset="507">985 62 2006 0,'0'0'356'0,"0"0"-225"0,0 0-19 15,0 0 59-15,187-62 17 16,-152 62-103-16,-12 0-64 16,-16 11 3-16,-7 27-24 15,-39 51-89-15,-17-9-405 16,-7-7-905-16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37.0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0 956 1704 0,'0'0'265'15,"0"0"-191"-15,0 0 65 0,0 0 56 16,0 0-60-16,0 0-56 16,-14 9-57-16,28-9 29 15,15 0-38-15,10 0-7 16,10-16 33-16,10-16-27 16,14-18-11-16,4-18-2 15,8-15-44-15,-3-7 14 16,-9-8-20-16,-15-3 27 15,-22 8 18-15,-19 4 12 16,-17 9 5-16,0 15 38 16,-14 18-3-16,-18 14 75 15,-4 20-8-15,-6 13-24 16,-7 0-15-16,3 50-50 0,-10 47-7 16,0 59-17-16,13 56 7 15,21 22 2-15,19-34-9 16,3-53 0-16,6-63-1 15,24-15-20-15,13-8-19 16,16-5-20-16,15-14-15 16,8-30 7-16,3-12 14 15,0-37 24-15,-12-29 28 16,-21-15-21-16,-23-7 22 16,-29-3 1-16,0 3 0 15,-43 8 46-15,-11 15-19 16,-9 13 28-16,4 16 32 15,13 21-38-15,16 9 2 0,15 6-51 16,10 4 9-16,5 23-21 16,14 7-22-16,35-1-49 15,17-1-14-15,15-5-19 16,15-13 55-16,8-7-8 16,4-7-7-16,-3 0 39 15,-3-17-60-15,-14-11 46 16,-20 2 25-16,-21-1 26 15,-21 10 0-15,-20 2 49 16,-6 2 125-16,-20 12 12 16,-28 1-28-16,-11 0-57 15,-7 29 8-15,-2 12-87 0,3 16 44 16,5 3-51-16,18 5-14 16,12-3 42-16,17-3-43 15,13-10-20-15,3-7-7 16,37-12-50-16,12-15 4 15,10-15-68-15,3-5 23 16,5-31 48-16,-12-16-47 16,-11 0 42-16,-15-4 63 15,-16 13 12-15,-10 10 110 16,-6 12 26-16,0 15 10 16,0 6 43-16,0 0-114 15,-6 21-42-15,0 14-30 16,2 6 10-16,4 8-26 15,0-1-19-15,7-1-143 16,45-10-133-16,-2-16-287 0,-1-10-696 16</inkml:trace>
  <inkml:trace contextRef="#ctx0" brushRef="#br0" timeOffset="235">2127 820 2174 0,'0'0'391'0,"0"0"-208"16,0 0 20-16,0 0-26 15,-200 132-29-15,162-70-97 16,11 0-29-16,18 0 6 16,9-6-27-16,0-8-2 0,36-7 1 15,6-16-76 1,13-9-37-16,4-16-123 0,10-20-43 15,-10-24-313-15,-23-2-1375 0</inkml:trace>
  <inkml:trace contextRef="#ctx0" brushRef="#br0" timeOffset="408">1385 310 2118 0,'0'0'699'0,"0"0"-558"16,0 0-141-16,0 0 0 16,0 0 36-16,275-87-36 15,-122 39-164-15,-6 3-488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41.34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2806 0,'0'0'359'0,"0"0"-359"15,0 0-99-15,0 0 99 16,0 0-118-16,0 0-540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41.4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2621 0,'0'0'531'15,"0"0"-465"-15,0 0-24 16,0 0 44-16,0 0-86 16,0 0-232-16,0 0-2625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40.6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81 17 1674 0,'0'0'383'0,"0"0"-203"0,0 0 52 16,0 0-20-16,0 0-11 15,0 0-59-15,-38-17-87 16,38 17-4-16,26 23-49 15,29 24 4-15,21 18 54 16,15 14-59-16,17 13 7 16,7 5-8-16,4-8 12 15,-3-7 4-15,-8-15-16 16,-12-13-13-16,-28-15 7 16,-25-10 6-16,-29 0-7 15,-14 3 7-15,-46 9 30 16,-44 16 30-16,-27 10-39 0,-24 8-7 15,-9-1 46-15,6-5-52 16,16-6-2-16,26-17 19 16,31-10-23-16,25-15 29 15,22-13-31-15,18-4-37 16,6-4 4-16,0 0-123 16,39-33-166-16,10-3-161 15,4-4-296-15</inkml:trace>
  <inkml:trace contextRef="#ctx0" brushRef="#br0" timeOffset="505">2311 325 2365 0,'0'0'359'15,"0"0"-307"-15,0 0 8 16,0 0 91-16,0 0-21 16,0 0-93-16,-205 169-36 15,109-65 37-15,-9 8-29 16,-6 0 1-16,4-10 2 0,11-16-6 15,11-25 3-15,16-19 7 16,16-23-15-16,11-18 23 16,13-1-24-16,9-31-22 15,11-31-10-15,9-24-43 16,0-13 26-16,32-14 2 16,7 7 30-16,7 15-1 15,-3 20 18-15,-4 24 0 16,1 23 18-16,2 24 5 15,7 12 84-15,7 41-40 16,9 24-25-16,3 14 36 16,5 9-63-16,2-2-3 15,-2-8 9-15,-5-12-20 16,-3-16 19-16,-2-19-20 0,-7-17-63 16,6-26-76-16,-13 0-491 15,-13-17-964-15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43.7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390 824 1098 0,'0'0'108'0,"0"0"-108"15,0 0 0 1,0 0 15-16,0 0-15 0,0 0-13 16,6 0-15-16,-6 0 22 15,0 0 6-15,3 0 0 16,-3 0 12-16,0 0-3 15,0 0 27-15,0 0-29 16,0 2 6-16,0-2 20 16,5 2-25-16,-5 3 6 15,0-5 4-15,3 2 2 16,-3-2 57-16,0 0-6 16,0 0 4-16,0 0 22 15,0 0-30-15,0 0-9 16,0 4 3-16,0-2-30 15,0 2 25-15,0-2-44 0,0-2-11 16,0 0 16 0,-3 0-17-16,-2 0 1 0,-1 0 5 15,0 0 1-15,-4-2 47 16,-3-4-20-16,-6 0 5 16,-1-1 23-16,-3 7-41 15,-3 0-6-15,-4 0-15 16,1 0 6-16,-4 9 13 15,-4 15-18-15,2 8 29 16,2 12 36-16,4 12 26 16,6 9 14-16,10 3-24 15,10 0-29-15,3-6 19 0,0-10-39 16,9-7-13-16,21-10 19 16,2-5-21-16,10-10 11 15,9-6-29-15,3-10-29 16,8-4-2-16,8 0-39 15,2-27-24-15,10-14 33 16,3-12-18-16,3-12 45 16,5-11-11-16,1-14 14 15,4-9 24-15,-6-11-11 16,-10-1 12-16,-17-1 0 16,-26 6 12-16,-19 18 13 15,-20 17 57-15,0 18 4 16,-30 18 82-16,-5 17 3 0,-5 15-41 15,-2 3-6-15,-4 27-90 16,1 31 16-16,-2 28-44 16,4 23 1-16,11 12 9 15,9 8-10-15,10 1-11 16,7-7 10-16,6-7 2 16,0-18-18-16,0-23-7 15,3-18-28-15,6-25 46 16,1-14-45-16,-1-15-21 15,-1-3 24-15,1-6 20 16,5-30 19-16,6-14 9 16,8-9-9-16,9-6-7 15,2 6 11-15,10 11-11 0,7 11 15 16,2 21-21-16,4 16 22 16,0 5 0-16,-5 32 25 15,-12 11 29-15,-8 5-35 16,-15 4-8-16,-8-11-11 15,-5-4 10-15,-6-13-28 16,0-8-83-16,8-21-161 16,-5 0-279-16,0 0-1034 0</inkml:trace>
  <inkml:trace contextRef="#ctx0" brushRef="#br0" timeOffset="803">1994 991 1676 0,'0'0'510'0,"0"0"-390"15,0 0 68-15,0 0 53 16,0 0-14-16,0 0-149 16,-199-24-53-16,149 63 4 15,4 11 1-15,7 12 12 16,16 3-20-16,14 0-16 15,9-3 6-15,0-10-12 16,32-13-19-16,10-13-35 16,8-20-36-16,-1-6 11 15,4-14-18-15,-7-26 35 16,-7-8 55-16,-7 0-15 0,-15 4 22 16,-11 12 28-16,-6 17 35 15,0 12 64-15,0 3-8 16,-3 14-93-16,-3 24-1 15,6 10-25-15,0 2-3 16,9-3-3-16,24-8-52 16,10-16 38-16,5-11-45 15,3-12-31-15,-6 0 32 16,-5-24 5-16,-11-14 37 16,-7-2 22-16,-5-8 2 15,-8 4 87-15,-1 6 17 16,-8 7 12-16,0 14 38 15,0 11-50-15,0 6-10 0,0 6-57 16,0 42-31 0,9 21 29-16,4 30-26 0,13 39-10 15,11 36 53-15,5 29-30 16,-2-18-22-16,-8-37 5 16,-13-45 5-16,-8-42-9 15,-2-5-3-15,-3-5-16 16,-3-16-1-16,-3-20 17 15,0-15-7-15,0-6-11 16,-18-41-41-16,-6-21 52 16,1-23-43-16,3-42-22 15,-3-40 41-15,1-40-12 16,2-14 10-16,8 12 1 16,4 51-22-16,8 51 54 15,0 46-25-15,11 25 14 0,25 13-7 16,16 14 18-16,19 15-27 15,8 2 27-15,6 43 5 16,-6 17 68-16,-13 3-53 16,-21 6-20-16,-18-4 39 15,-27-2-29-15,0-8 1 16,-39-11-11-16,-26-10-33 16,-60-22-51-16,13-8-187 15,7-6-481-15</inkml:trace>
  <inkml:trace contextRef="#ctx0" brushRef="#br0" timeOffset="1024">1555 540 2063 0,'0'0'330'15,"0"0"-247"-15,0 0-19 16,0 0 173-16,226-66-54 15,-163 47-81-15,-7 10-33 16,-8 9-68-16,-11 0-1 16,-8 19-28-16,-3 21-126 15,16 13-164-15,-2-7-278 16,-7-18-188-16</inkml:trace>
  <inkml:trace contextRef="#ctx0" brushRef="#br0" timeOffset="1132">2378 523 1038 0,'0'0'1002'0,"0"0"-763"15,0 0-59-15,134-206-44 16,-60 129-45-16,51-20-91 16,-13 17-148-16,-18 17-793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8:29.72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0 742 2102 0,'0'0'495'16,"0"0"-454"-16,0 0 7 16,0 0 110-16,0 0 26 15,0 0-94-15,28 0-71 16,12 0-5-16,16 0 13 0,18 0-27 15,15 0 17-15,6 0-8 16,2 0-8-16,2 0 19 16,-3 0-20-16,-8 0 0 15,-9 0 1-15,-17 0-1 16,-13 0 0-16,-20 0-14 16,-10 0 8-16,-11 0-1 15,-8 0 14-15,0 0 5 16,-11-10 29-16,-18-11-35 15,-10-5 4-15,-7-7 16 0,-1 0-7 16,5 5 35-16,4 1-24 16,4 4-3-16,12 4 37 15,5 7-26-15,11 7-16 16,3 2-22-16,3 3 9 16,0 0-18-16,23 0-9 15,16 8-4-15,13 21 10 16,7 1 12-16,6 3-14 15,-2 5-4-15,-7-5-18 16,-11 3 35-16,-16-7-23 16,-9 0 13-16,-20 4 10 15,0-1-6-15,-26 9 6 16,-27 6 1-16,-5 0-15 16,2-2 9-16,10-10-101 15,30-32-152-15,16-3-226 0,0-6-511 0</inkml:trace>
  <inkml:trace contextRef="#ctx0" brushRef="#br0" timeOffset="271">2641 46 2469 0,'0'0'593'0,"0"0"-516"16,0 0 22-16,0 0-1 0,0 0-17 15,-85 179-46-15,72-91-23 16,6 10 15-16,4-1-27 16,3-6 0-16,0-5-12 15,0-9 12-15,0-11-42 16,0 3-123-16,0-19-398 15,0-22-494-15</inkml:trace>
  <inkml:trace contextRef="#ctx0" brushRef="#br0" timeOffset="485">1927 147 2613 0,'0'0'385'0,"0"0"-287"16,0 0 10-16,0 0 0 16,0 0-32-16,0 0-52 15,255-77-16-15,-120 53 21 16,15 2-29-16,51 7-113 16,-42 9-262-16,-28 3-961 0</inkml:trace>
  <inkml:trace contextRef="#ctx0" brushRef="#br0" timeOffset="932">3342 334 2448 0,'0'0'372'0,"0"0"-288"15,0 0-68-15,0 0 73 16,38-171-42-16,9 127-24 16,5 6-23-16,4 12 8 15,-1 13 46-15,-2 13-44 16,-4 9 8-16,-4 41 51 16,-5 24 21-16,-10 24-21 0,-15 13-24 15,-15 7-29 1,0 3 32-16,-32-9-48 0,-16-15 2 15,-9-17 7 1,-2-25-9-16,-3-25-1 0,7-19 1 16,5-11-6-16,14-14-5 15,10-25-8-15,14-4 7 16,12-2 12-16,0 13 0 16,9 12 13-16,27 10-12 15,16 10 14-15,7 0 56 16,9 23-10-16,8 7-7 15,0-3-3-15,5-10-34 16,8-11-17-16,62-14-42 16,-24-31-144-16,-5-5-481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30.7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0 968 1273 0,'0'0'320'16,"0"0"-144"-16,0 0-101 15,0 0 21-15,0 0-1 16,0 0-48-16,0 0-32 15,161-166-13-15,-90 99 8 16,8-13-10-16,0-8 0 16,-7-1 5-16,-16-2-5 15,-17 5-3-15,-24 9 3 0,-15 10 56 16,0 14 77-16,-19 14-58 16,-16 20-9-16,-5 12 35 15,-5 7-11-15,-2 17-26 16,4 31-31-16,5 24 12 15,5 10 19-15,7 14-64 16,9 4 9-16,11 1-12 16,2-1 9-16,4-3-12 15,0-5 3-15,0-10-22 16,0-11-11-16,0-15-34 16,0-18-17-16,4-17 47 15,2-15-18-15,0-6 30 0,5-15 27 16,1-29 1-16,2-10-6 15,2-4 6-15,4-5 0 16,6 2 26-16,3 2-25 16,10 6 56-16,4 8-4 15,2 13-24-15,5 14 12 16,-4 18-27-16,-6 4-2 16,-6 38 12-16,-6 16-23 15,-8 9 11-15,-5 7-12 16,1-6-7-16,4-9 6 15,3-14-68-15,10-16-39 16,7-23 22-16,2-6-150 16,1-21 42-16,-1-25 64 0,-10-15 56 15,-1-4 42-15,-16 7 32 16,-4 8 48-16,-11 11 96 16,0 22 42-16,0 17 14 15,0 5-75-15,-11 43-85 16,2 14 6-16,9 11-16 15,0 4-23-15,13-6 5 16,33-12-12-16,9-17-6 16,7-25-6-16,-3-17-17 15,-6-17 12-15,-13-37 1 16,-20-11 16-16,-20-11 1 16,0 3 19-16,-43 2 24 15,-24 10 25-15,-7 15-14 16,-8 16-3-16,6 20-8 0,21 10-16 15,16 0 3-15,25 0-31 16,14 17-19-16,14 0-6 16,37 1-47-16,25-4-10 15,15-2-2-15,11-8-6 16,9-4 33-16,4 0-35 16,-7 0 27-16,-9-9 64 15,-14-6-9-15,-20 3 9 16,-19 0 2-16,-26 3 22 15,-17 7 118-15,-3 2 43 16,-14 0-44-16,-29 0-37 16,-11 17-40-16,-8 16 34 15,-1 7-44-15,4 4-38 0,17 8 21 16,19-6-36-16,20-1 0 16,3-2-12-16,22-4 12 15,21 0-27-15,16-7-60 16,29 5-145-16,-13-7-329 15,-13-6-995-15</inkml:trace>
  <inkml:trace contextRef="#ctx0" brushRef="#br0" timeOffset="686">2999 92 1852 0,'0'0'292'15,"0"0"-201"-15,0 197 54 16,0-92 41-16,-3 9 14 15,-4-6-106-15,7-2-69 16,0-9 6-16,3-13-31 16,24-13-34-16,5-23-117 15,18-29-158-15,-7-19-229 16,-9 0-1257-16</inkml:trace>
  <inkml:trace contextRef="#ctx0" brushRef="#br0" timeOffset="1057">2782 631 1793 0,'0'0'324'15,"0"0"-196"-15,0 0-100 16,0 0 113-16,0 0 9 16,0 0-104-16,187-5-15 15,-125 5-30-15,-6 0 0 16,1 5 5-16,-9 17-6 15,-2 10 0-15,-7 5-3 16,-7 16 3-16,-2 6-6 16,-7 6 6-16,-3-2-28 0,-3-7-39 15,-5-12 4-15,-2-21 2 16,-6-14 36-16,-1-9 1 16,-3-11 17-16,0-39 7 15,0-19 2-15,0-15 26 16,0-17 15-16,0 1 9 15,3 5 45-15,7 13-51 16,5 20 8-16,10 18-16 16,7 14-38-16,13 22 0 15,45 8-135-15,-13 0-218 16,-1 17-459-16</inkml:trace>
  <inkml:trace contextRef="#ctx0" brushRef="#br0" timeOffset="1713">3762 813 1813 0,'0'0'265'15,"0"0"-251"-15,0 0-13 16,0 0 46-16,0 0 3 0,209-55-50 15,-153 30 0-15,-7-6-4 16,-9-1 6-16,-21-1-2 16,-16 1 20-16,-3 2 46 15,-19 4 33-15,-24 9 1 16,-10 10 13-16,-2 7 45 16,-1 7-37-16,7 28-38 15,7 12-45-15,16 9-38 16,15 2 18-16,11 1-18 15,11-2-6-15,35-17 0 16,16-13-96-16,9-18-32 16,14-9-79-16,0-15-82 15,-3-23 165-15,-10-12-8 16,-10-3 59-16,-19 0 59 16,-10 5 20-16,-16 11 11 0,-14 16 171 15,-3 21 122 1,0 0-137-16,0 35-99 0,-3 21-5 15,-11 9-8-15,5 6-48 16,1-11-6-16,8-5-1 16,0-17-5-16,0-18-12 15,0-13-51-15,0-7 31 16,0-24 31-16,14-26 1 16,6-14 2-16,-1-12 3 15,7-6 14-15,0 9 27 16,4 8-1-16,-1 19 28 15,5 13 53-15,-5 21-24 16,1 12-26-16,-1 15-2 16,-3 35-7-16,-4 14-11 15,1 7-17-15,-3 6-28 0,0-9-1 16,2-12-5-16,9-18-95 16,-5-17-252-16,-10-19-450 0</inkml:trace>
  <inkml:trace contextRef="#ctx0" brushRef="#br0" timeOffset="1935">3791 242 2072 0,'0'0'289'16,"0"0"-163"-16,0 0-98 15,177-136 115-15,-92 95 23 16,-3 3-78-16,-7 18-48 16,-13 14-40-16,-3 12-113 15,-19 30-199-15,-15 4-610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46.82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0 161 2635 0,'0'0'0'0,"0"0"-149"15,0 0-331-15,85-161-718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47.33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40 0 1861 0,'0'0'470'16,"0"0"-424"-16,0 0 21 16,0 0 171-16,0 0-14 15,6 157-119-15,-6-60-61 16,0 11 45-16,0 10-17 16,0 3-33-16,0-1-9 0,0-7-30 15,0-16-26-15,0-17-79 16,-3-21-85-16,3-23-137 15,0-19-339-15,0-17-1135 0</inkml:trace>
  <inkml:trace contextRef="#ctx0" brushRef="#br0" timeOffset="214">426 174 2051 0,'0'0'381'16,"0"0"-317"-16,0 0-7 0,0 0 232 16,0 0-122-1,30 184-109-15,-18-100-2 0,-1 10-41 16,2 5 12-16,-3-3-27 16,-4-2-18-16,1 1-71 15,-4-22-251-15,-3-25-440 0</inkml:trace>
  <inkml:trace contextRef="#ctx0" brushRef="#br0" timeOffset="409">0 838 2328 0,'0'0'339'0,"0"0"-277"15,0 0 17 1,0 0 38-16,0 0-26 0,236 0-91 16,-115 0-64-16,-19 0-186 15,-17 2-406-15</inkml:trace>
  <inkml:trace contextRef="#ctx0" brushRef="#br0" timeOffset="731">760 1251 2442 0,'0'0'315'0,"0"0"-209"16,0 0-4-16,0 0 44 15,-58 187-54-15,58-133-76 16,0-8 1-16,32-4-17 15,16-17-31-15,12-12 30 16,5-13-45-16,0-4 10 16,-9-30 36-16,-13-10 0 15,-17-6 41-15,-19-3 7 16,-7 2-19-16,-13 2 53 16,-30 4-28-16,-5 8-26 15,-2 9-28-15,7 8-52 16,14 5-107-16,12 8-539 0,14 7-1634 15</inkml:trace>
  <inkml:trace contextRef="#ctx0" brushRef="#br0" timeOffset="919">1601 1211 2866 0,'0'0'127'15,"0"0"-127"-15,0 0-129 16,0 0-421-16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3:45.7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0 501 2514 0,'0'0'83'16,"0"0"-83"-16,0 0 0 16,0 0 224-16,0 0-135 15,53 177-63-15,-47-109-4 16,0 3-22-16,-6-6-6 0,3-19-19 16,-3-15-26-1,0-18 24-15,0-13-3 0,0 0 20 16,0-30-1-16,0-22-14 15,0-10 18-15,0-12-8 16,8 1 4-16,9-1 2 16,1 11 5-16,12 17-14 15,2 19 17-15,8 18-11 16,-1 9 12-16,4 21 41 16,-1 32-10-16,-5 11 27 15,-5 14-58-15,-2 4-6 16,-1 0 0-16,-2-2-43 15,-1-12 7-15,3-15 4 16,4-20-126-16,-1-20 49 16,2-13 13-16,2-4 37 15,-1-41 9-15,8-14 21 0,-4-17 34 16,4-10-7-16,2-11 8 16,5-3 3-16,-1-4-3 15,4 1-9-15,-4 10 8 16,-7 3 2-16,-10 20 42 15,-8 11 48-15,-15 12 32 16,-9 17 85-16,0 10-53 16,-16 14 0-16,-19 6-33 15,-12 0-84-15,-5 29 15 16,-1 15-37-16,4 13-10 16,7 9 35-16,13 8-34 15,5 12-5-15,8 10-4 16,6-1 7-16,7 9-25 15,3-8 13-15,0-9-52 0,0-14 46 16,10-23-48-16,6-17-7 16,0-18-44-16,1-15 17 15,3 0 63-15,2-29-1 16,7-16 14-16,11-9 6 16,2 5 13-16,8 2-15 15,2 12 15-15,-3 13 0 16,1 16 79-16,-8 6 39 15,-10 6-38-15,-4 26 30 16,-10 7-66-16,-5 6-23 16,-6-3-21-16,0-2-25 15,-4-7-56-15,6-16-177 16,2-8-372-16,1-9-594 0</inkml:trace>
  <inkml:trace contextRef="#ctx0" brushRef="#br0" timeOffset="678">1833 600 2043 0,'0'0'514'0,"0"0"-431"16,0 0 125-16,0 0-21 16,-173 36-36-16,117 6-69 0,4 8-47 15,13 5 17 1,13 4-52-16,15-2-9 0,11-8 1 15,0-4-57-15,34-10-43 16,11-14-100-16,8-15-42 16,2-6 38-16,-2-21 54 15,-7-26 40-15,-7-9 52 16,-10-2 32-16,-6 4 34 16,-6 12 40-16,-11 19 108 15,-6 21 111-15,0 2-86 16,0 25-74-16,0 23-11 15,0 9-43-15,0-1-9 16,7-7-33-16,9-6 6 16,8-12-18-16,2-16-5 15,-1-15-40-15,1 0-2 16,5-12 11-16,-2-30 45 0,4-8-9 16,-1-5-15-16,-2 1 23 15,-4 8-11-15,-3 16 10 16,-14 15 2-16,-2 15 0 15,-7 9 54-15,0 29 10 16,0 16-42-16,0 1 8 16,0-2-30-16,0-10 0 15,0-6-13-15,0-20-40 16,0-8 22-16,0-9-2 16,0 0 21-16,0-26 2 15,0-15 10-15,0-13 0 16,17-5 0-16,6-2 1 15,3 4 23-15,3 11-9 16,-2 13 17-16,-1 18 47 0,0 15-21 16,-4 0 15-16,-2 27 37 15,0 20-53-15,0 9 17 16,-1 5-66-16,1 4-2 16,-3-5 0-16,-2-13-6 15,-1-16-103-15,-14-25-100 16,0-6-383-16,0 0-533 0</inkml:trace>
  <inkml:trace contextRef="#ctx0" brushRef="#br0" timeOffset="921">1359 335 2278 0,'0'0'319'0,"0"0"-253"16,0 0 8-16,0 0 114 15,177-176-52-15,-121 144-94 16,-8 5-28-16,2 15-13 16,-12 12-1-16,-1 0-116 15,-4 52-152-15,-10 4-415 16,-6 7-1250-16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6:54:46.9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 33 1455 0,'0'0'268'0,"0"0"-170"15,0 0 44-15,0 0 93 16,0 0-31-16,0 0-90 15,-33-22-21-15,30 22 18 16,3 0-32-16,0 0 29 16,0 0-33-16,0 0-5 15,0 0 42-15,-3 0-53 16,3 0-4-16,0 0 11 16,0 0-32-16,0 0 23 15,0 0-33-15,0 0-22 16,0 0 31-16,0 0-33 15,0 9 0-15,14 4 25 0,8 11-17 16,7 4 22-16,2 0-30 16,4 4 0-16,1 4 37 15,4 3-35-15,-1 2 11 16,0-4 16-16,-1-1-29 16,2-3 29-16,-7-7-29 15,-4-5 0-15,-9-7 4 16,-3-5 5-16,-8-3-9 15,-5-4 2-15,-4-2-1 16,0 0 31-16,0 0-32 16,0 0-54-16,0 4-50 15,0-1-382-15,0-1-2221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22:21.7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 2022 0,'0'0'515'0,"0"0"-405"15,0 0 55-15,0 0 28 16,0 0-16-16,0 0-120 16,0 0-33-16,-3-2 6 0,38 2 20 15,11 0 3-15,4 0-20 16,-5 0-6-16,1 0 22 15,-10 15-10-15,-10 8-21 16,-6 6 9-16,-17 10-9 16,-3 6 41-16,0 5-35 15,-35 2-5-15,-12 1 19 16,-2-9-10-16,4-5-16 16,11-9 23-16,15-9-25 15,13-7 13-15,6-1-23 16,16-9-17-16,36-4 17 0,30 0 6 15,49 0-6-15,4-14-26 16,15-7-43-16,43-2-66 16,-58 8-161-16,-12 0-727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22:20.4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 1515 0,'0'0'249'0,"0"0"-119"16,0 0 78-16,0 0 14 15,0 0-48-15,0 0-54 16,0 0-62-16,186-53-3 16,-113 50-41-16,8 0-2 15,4 0-2-15,-3 3-3 16,-9 0-6-16,-19 0 5 0,-17 0 5 15,-17 0 2 1,-20 21 7-16,0 13 89 0,-23 21 7 16,-29 9-53-16,-15 16 6 15,-7 5-27 1,-5 6-4-16,8 1 7 0,11-8-35 16,18-6-4-16,16-17-12 15,12-9 5-15,14-15 1 16,0-9-9-16,37-9 8 15,11-7-31-15,15-9-17 16,5-3-44-16,25 0-109 16,-22-17-256-16,-18 0-244 0</inkml:trace>
  <inkml:trace contextRef="#ctx0" brushRef="#br0" timeOffset="196">79 610 342 0,'0'0'1822'0,"0"0"-1529"15,0 0-225-15,0 0 65 16,0 0 22-16,0 0-101 16,226-13-54-16,-144 13-12 15,23 2-160-15,-28 9-345 16,-12 5-923-16</inkml:trace>
  <inkml:trace contextRef="#ctx0" brushRef="#br0" timeOffset="616">1415 741 1949 0,'0'0'369'0,"0"0"-213"16,0 0 16-16,0 0 127 16,-172 191-118-16,118-143-94 15,-5-10-15-15,-1-3-29 16,9-12-9-16,4-7-11 16,9-10-17-16,7-6-6 0,11 0-2 15,8-24-37-15,9-11-10 16,3-13 4-16,0-3-4 15,19-5 23-15,11 4-8 16,-1 11 34-16,1 8-11 16,-4 16 11-16,-3 13 8 15,0 4-7-15,-4 13 33 16,4 22 4-16,0 6-5 16,0 4 18-16,-1-1-35 15,12-3-7-15,2-6 9 16,10-8-18-16,5-6-17 15,3-7-23-15,-9-1-97 0,-5-7-216 16,-15-2-318 0,-14 3-602-16</inkml:trace>
  <inkml:trace contextRef="#ctx0" brushRef="#br0" timeOffset="860">969 1351 1220 0,'0'0'1206'0,"0"0"-983"16,0 0-138-16,0 0 97 16,0 0-24-16,0 0-63 15,0 0-53-15,217 0-41 0,-140-2-1 16,2-5-11-16,-3 7-133 15,2 0-150-15,-19 0-367 16,-20 2-800-16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22:08.1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9248 1220 2027 0,'0'0'472'0,"0"0"-432"15,0 0-5-15,0 0 143 16,206-54-42-16,-95 37-50 15,17 3-60-15,7 3-17 16,-8 4-9-16,-13 7-14 16,-23 0-253-16,-31 11-262 15,-38 10-620-15</inkml:trace>
  <inkml:trace contextRef="#ctx0" brushRef="#br0" timeOffset="201">9228 1394 2006 0,'0'0'472'0,"0"0"-413"15,0 0 89-15,0 0-7 16,212-12-47-16,-101 9-38 16,14 3-55-16,7-3-1 15,-4 3-51-15,-4-3-144 16,10-9-138-16,-33-1-158 15,-29 1-431-15</inkml:trace>
  <inkml:trace contextRef="#ctx0" brushRef="#br0" timeOffset="435">10174 975 1590 0,'0'0'357'16,"0"0"-81"-16,0 0 28 0,0 0-8 15,0 0-98-15,0 0-88 16,0 0-74-16,-23-65 29 15,99 107 13-15,12 8-53 16,6 7-10-16,-1 3 7 16,-11 5-22-16,-14 0 29 15,-22 0-22-15,-23-3-6 16,-23-3 0-16,-23-7 17 16,-45-3-18-16,-25-9-7 15,-12-11-53-15,-62-13-54 16,30-14-217-16,13-2-522 0</inkml:trace>
  <inkml:trace contextRef="#ctx0" brushRef="#br0" timeOffset="658">9434 757 897 0,'0'0'1612'0,"0"0"-1304"16,-203 166-149-16,118-52 29 16,10 15 4-16,16 11-81 15,36-22-63-15,16 3-48 16,7-19-3-16,112-5-96 16,-7-28-171-16,6-25-661 0</inkml:trace>
  <inkml:trace contextRef="#ctx0" brushRef="#br0" timeOffset="-3084">87 650 1631 0,'0'0'358'16,"0"0"-192"-16,0 0-68 15,0 0 80-15,0 0 21 16,0 0-61-16,-9 243-32 15,-2-73 0-15,2-4-57 16,-2-13 3-16,5-24 2 0,3-35-24 16,0 1 0-1,0-1-5-15,3-23-24 0,0-26 31 16,0-19-30-16,0-17 2 16,0-9-4-16,0-12 0 15,0-34 2-15,0-32-1 16,0-48 4-16,0-60 34 15,0-40-37-15,0 9-1 16,0 50-1-16,0 58 15 16,0 51-10-16,15 1-5 15,2 9 0-15,3 14-7 16,6 19 7-16,10 15-30 16,7 0 18-16,13 24 12 0,3 19 22 15,-4 14-22 1,-13 10-8-16,-16 4 7 0,-15 6 2 15,-11-4 40-15,-17 1-10 16,-29-2-4-16,-10-12 20 16,-2-13-47-16,2-7 6 15,11-21 4-15,8-9-10 16,14-10-63-16,13 0-29 16,10-18-166-16,16-10-466 15,15-6-215-15</inkml:trace>
  <inkml:trace contextRef="#ctx0" brushRef="#br0" timeOffset="-2920">664 1084 1807 0,'0'0'515'0,"0"0"-396"16,0 0 89-16,0 0-69 15,167-4-64-15,-96-9-75 16,37-2-239-16,-20 3-307 15,-15 6-1253-15</inkml:trace>
  <inkml:trace contextRef="#ctx0" brushRef="#br0" timeOffset="-2628">1492 923 1987 0,'0'0'528'0,"0"0"-373"16,0 0-13-16,0 0-24 0,0 0-18 16,0 0-42-16,65 182-44 15,-26-129 4-15,7-10-18 16,-1-7-5-16,6-15 3 16,-6-13-13-16,-2-8 9 15,-7-2 6-15,-7-31 0 16,-3-14 12-16,-3-12-6 15,-4-7-6-15,1-5-30 16,0 3-62-16,0 10-125 16,16 15-81-16,-7 13-300 0,1 19-506 15</inkml:trace>
  <inkml:trace contextRef="#ctx0" brushRef="#br0" timeOffset="-1486">2716 1011 314 0,'0'0'1081'0,"0"0"-816"16,0 0-4-16,0 0 311 16,0 0-285-16,0 0-76 15,0 0-75-15,-128-97-31 16,63 79 21-16,-1 9-68 16,-2 9-1-16,6 0-36 15,9 12 3-15,13 25-3 16,17 8-21-16,23 5-28 15,0-3 26-15,34-1-47 0,25-15-47 16,12-14-21-16,8-13-36 16,-4-4-17-16,-8-10-41 15,-19-11 97-15,-19 8 112 16,-15 6 2-16,-11 7 91 16,-3 0 42-16,0 10 3 15,0 16-30-15,0 6-61 16,-3 4-6-16,3-3-2 15,0-5-37-15,3-4-6 16,20-9 5-16,-1-7-25 16,12-8-21-16,2 0-75 15,7-23-11-15,5-20 21 16,4-18-43-16,1-14-56 16,3-17 20-16,-4-11-7 15,0-15 92-15,-5-6 46 0,-5-1 60 16,-10 3 64-16,-9 13 73 15,-6 11 6-15,-17 20 58 16,0 17-42-16,0 15 75 16,-17 17-68-16,-9 10-43 15,-6 14-28-15,-7 5-33 16,-1 16 7-16,-5 36-26 16,2 26 5-16,4 21 6 15,8 15-29-15,8 10-23 16,11 2 37-16,8 4-38 15,4-7-1-15,0-3 7 0,10-15-7 16,19-16-9-16,11-24-62 16,10-24-1-16,8-23 13 15,11-18-24-15,0-16-2 16,-7-33-24-16,-7-14 17 16,-11-4 24-16,-12 2 32 15,-13 9 36-15,-10 15 57 16,-4 17 64-16,-5 19 34 15,0 5-63-15,0 11-41 16,0 27 14-16,0 10-32 16,0 5-16-16,0-4-17 15,6-7-2-15,17-10 2 16,6-11-35-16,7-15 11 16,1-6-17-16,-1-6-49 0,-7-30 57 15,-3-10 9-15,-3-2-2 16,-7 1 14-16,-5 8 12 15,-5 16 1-15,-6 11 62 16,0 12-41-16,0 0-13 16,0 33 23-16,0 8-20 15,6 6 16-15,14 1-28 16,10-4 2-16,16-6-14 16,8-9 0-16,12-14 1 15,7-11-32-15,-2-4-22 16,2-8 8-16,-2-26-29 15,-8-8-29-15,-4-1 59 16,-14-5-26-16,-11 4 82 0,-15-3 3 16,-12 6 64-1,-7 6 59-15,0 2-5 0,-26 13 2 16,-11 4-5-16,-5 16-34 16,-4 0-27-16,1 27 6 15,2 26-18-15,4 14 21 16,5 15-42-16,14 2-3 15,14-1 28-15,6-7-49 16,0-14 0-16,29-9-1 16,17-17-44-16,10-17-24 15,12-9-104-15,51-10-117 16,-17-25-658-16,-11 0-1104 0</inkml:trace>
  <inkml:trace contextRef="#ctx0" brushRef="#br0" timeOffset="-1117">6310 439 1991 0,'0'0'531'16,"0"0"-383"-16,0 0 32 16,0 0 56-16,-212 155-96 0,124-86-49 15,-3 0-19-15,1 3-33 16,16-8 13-16,14-3-22 16,21-9-29-16,19-11 6 15,20-4-7-15,0-6-15 16,20 3 14-16,25-3 1 15,12 3-1-15,5-3 1 16,6 3 1-16,1-6-1 16,-3-2-14-16,-14-3-89 15,-16 5-114-15,-19-8-366 16,-17-1-630-16</inkml:trace>
  <inkml:trace contextRef="#ctx0" brushRef="#br0" timeOffset="-917">5534 1597 2215 0,'0'0'493'0,"0"0"-330"16,0 0 4-16,0 0 43 16,0 0-52-16,0 0-116 15,210 138-4-15,-137-129-38 16,6-2-87-16,32-6-72 15,-20-1-586-15,-9 0-1574 0</inkml:trace>
  <inkml:trace contextRef="#ctx0" brushRef="#br0" timeOffset="-494">7800 724 2493 0,'0'0'328'16,"0"0"-257"-16,0 0 43 16,-159 172 73-16,83-87-30 15,-9 4-76-15,0 2-43 16,3-11-10-16,6-13-22 0,10-16 5 15,15-22-22-15,5-19-25 16,10-10-13-16,5-25-20 16,16-28-19-16,8-20 28 15,7-16-5-15,0-8 43 16,33-1 22-16,4 16 1 16,2 20 8-16,-1 29 14 15,1 32 43-15,1 2 28 16,-1 50 14-16,4 20-26 15,0 11 7-15,2 4-25 16,5-7-29-16,5-9-35 16,7-13-15-16,3-10-72 15,31-6-126-15,-21-11-437 0,-13-11-1867 16</inkml:trace>
  <inkml:trace contextRef="#ctx0" brushRef="#br0" timeOffset="8208">12482 560 1676 0,'0'0'235'15,"0"0"-99"-15,0 0 11 16,0 0 32-16,0 0 22 16,0 0-85-16,-16-24-43 15,26 24-54-15,16 0-1 16,20 0 26-16,13 9-43 15,12 0 11-15,14-3 7 16,0-6-19-16,0 0 4 16,0 0-3-16,-9 0-1 0,-10 0 23 15,-13 0-23-15,-15 0 1 16,-11 2-2-16,-18 19 2 16,-9 15 19-16,0 14 20 15,-12 13-4-15,-24 19 27 16,-7 6-53-16,1 6 5 15,2 0 9-15,10-8-24 16,4-13 24-16,9-11-24 16,8-14 0-16,6-13 14 15,0-16-13-15,3-6-1 16,0-7 0-16,0-6 10 16,0 0-22-16,12 0 8 15,19 0 4-15,4 0-8 16,4-6-10-16,4-9-82 0,-1-4-149 15,-12 0-290-15,-13 1-253 0</inkml:trace>
  <inkml:trace contextRef="#ctx0" brushRef="#br0" timeOffset="8415">12856 1034 2134 0,'0'0'378'0,"0"0"-270"0,0 0 97 16,0 0-47-1,0 0-58-15,0 0-49 0,190-21-36 16,-125 15-15-16,3 6-131 16,-14 0-493-16,-22 0-1608 0</inkml:trace>
  <inkml:trace contextRef="#ctx0" brushRef="#br0" timeOffset="8775">11778 966 1846 0,'0'0'293'0,"0"0"-150"16,0 0 26-16,0 0 76 16,0 0-98-16,0 0-105 15,0 0-23-15,144-20-9 0,-9 20-10 16,-18 9-206 0,-15 2-423-16</inkml:trace>
  <inkml:trace contextRef="#ctx0" brushRef="#br0" timeOffset="9334">14250 1459 1837 0,'0'0'314'0,"0"0"-227"15,0 0-2-15,0 0 96 16,-133 170 6-16,79-116-105 16,6-2-45-16,-2-7 27 0,4-8-28 15,7-9-8 1,7-14-10-16,6-8-7 0,-1-6 19 16,7 0-30-16,5-20-23 15,1-16 5-15,8-5 3 16,6-6-1-16,0 1-8 15,0-2 13-15,20 6 0 16,-1 9 9-16,4 17 2 16,0 9 2-16,3 7 5 15,0 3 14-15,7 27 19 16,-1 13 13-16,1 5 2 16,7-1-46-16,2 1 1 15,1-10 4-15,2-2-14 16,1-11-20-16,-1-4-62 15,-2-2-117-15,-10-7-138 0,-13-5-472 0</inkml:trace>
  <inkml:trace contextRef="#ctx0" brushRef="#br0" timeOffset="9585">13678 2136 1989 0,'0'0'471'0,"0"0"-419"0,0 0 48 16,0 0 94-16,0 0-61 16,0 0-76-1,173 46-35-15,-102-42-11 0,2-1-11 16,-5 0-56-16,8 6-172 15,-21 3-126-15,-13 1-379 0</inkml:trace>
  <inkml:trace contextRef="#ctx0" brushRef="#br0" timeOffset="10001">14030 2385 1290 0,'0'0'640'0,"0"0"-448"15,0 0-35 1,0 0 38-16,0 0-52 0,0 0 5 16,0 0-81-16,138 0-9 15,-98 5 41-15,-4 15-29 16,-13 9-24-16,-11 10 11 16,-12 9 0-16,0 4 18 15,-20 2-40-15,-22 1-6 16,-13-8 12-16,-4-9-31 15,3-8-2-15,4-9 14 16,9-13-11-16,7-4 12 16,7-4-23-16,9 0 0 15,10 0-10-15,10-6 10 16,0-6-23-16,7 3 23 16,25 3 0-16,8 2 11 0,5 4-11 15,1 0 0-15,1 4 4 16,-4 13-3-16,5 6-1 15,8-6 0-15,5-6 0 16,12-8 0-16,12-3-13 16,6 0-98-16,31-31-121 15,-21-6-630-15,-22-2-1248 0</inkml:trace>
  <inkml:trace contextRef="#ctx0" brushRef="#br0" timeOffset="10499">16224 566 666 0,'0'0'986'0,"0"0"-791"16,0 0-80-16,0 0 134 15,0 0 69-15,0 0-93 0,0 0-96 16,-147 154-16-16,59-85 4 15,-14 4-6-15,-2 5-51 16,2-5-11-16,14-8-7 16,19-7 0-16,16-10-15 15,24-12-5-15,19-2-7 16,10-6-3-16,10 4-12 16,28 2 0-16,18 10 10 15,7-1-9-15,2 4 5 16,-3 0-4-16,-2 0 10 15,-9 0 6-15,-4-6-18 16,-12-2-7-16,-4-7-29 16,-9-2-71-16,4-3-117 0,-6-6-369 15,-3-17-345-15</inkml:trace>
  <inkml:trace contextRef="#ctx0" brushRef="#br0" timeOffset="10986">16870 851 2322 0,'0'0'476'0,"0"0"-397"0,0 0 20 15,0 0 100-15,0 0-93 16,0 0-95-16,0 0 17 16,114-8-28-16,-58 8 0 15,6 4 26-15,1-4-26 16,-3 0 1-16,0 0-2 16,-15 0 2-16,-8 0 9 15,-15 0-10-15,-8 0 0 16,-8 0-15-16,-6 11 8 15,0 12 7-15,-6 16 24 16,-24 13 24-16,-5 19 12 0,-11 11-51 16,-1 7 6-1,9-1 42-15,5-2-56 0,13-13 9 16,6-8 4 0,11-15-8-16,3-12 4 0,0-11-10 15,11-10 0-15,18-5-7 16,7-7 7-16,4-5-1 15,5 0-34-15,1 0-31 16,-4-19 3-16,-5-10-121 16,-11 3-284-16,-10 1-388 0</inkml:trace>
  <inkml:trace contextRef="#ctx0" brushRef="#br0" timeOffset="11181">16950 1272 2160 0,'0'0'378'15,"0"0"-259"-15,0 0 4 16,0 0 66-16,0 0-40 16,172 7-125-16,-87-7-24 15,43 0-98-15,-24 0-255 16,-12 0-652-16</inkml:trace>
  <inkml:trace contextRef="#ctx0" brushRef="#br0" timeOffset="11558">18941 757 2112 0,'0'0'286'0,"0"0"-220"16,0 0 26-16,0 0 125 16,-189 84-46-16,97-32-78 15,-9 7-27-15,-7 2 42 0,3 2-33 16,12-4-23-16,16-4 2 15,24-10-36 1,21-5-5-16,21-7 5 0,11-1-17 16,3 1 23-16,40-1-4 15,10 1-19-15,12 3 33 16,7 1-25-16,4 4-8 16,0-2-1-16,-5 1-21 15,17 16-66-15,-20-10-204 16,-8-14-650-16</inkml:trace>
  <inkml:trace contextRef="#ctx0" brushRef="#br0" timeOffset="16136">5928 2924 1625 0,'0'0'279'15,"0"0"-178"-15,0 0-60 16,0 0 75-16,-176 56 80 16,113 11-94-16,-19 48-29 15,-3 51-5-15,6 39 20 16,20-11 27-16,27-40-61 15,24-49-19-15,8-34 15 0,0 6-34 16,17-1-7-16,17 4-9 16,8-15-33-16,13-9-126 15,34-12-172-15,-17-15-218 16,-7-16-1017-16</inkml:trace>
  <inkml:trace contextRef="#ctx0" brushRef="#br0" timeOffset="16412">6517 3167 2074 0,'0'0'357'0,"0"0"-281"16,0 0-15-16,0 237 104 15,-9-123-48-15,-2 16-61 16,5 2-27-16,0-8-14 16,6-11 18-16,0-20-33 15,0-22 0-15,0-21-28 16,9-14-140-16,11-25-101 16,-6-8-317-16,-8-3-568 0</inkml:trace>
  <inkml:trace contextRef="#ctx0" brushRef="#br0" timeOffset="16774">6151 3721 1809 0,'0'0'275'0,"0"0"-228"16,0 0-12-16,0 0 113 15,0 0-28-15,190 0-60 16,-119 3-28-16,2 9-20 15,-2 8 39-15,-8 10-26 16,-12 15-1-16,-4 5-11 16,-18 8-12-16,-9 5-1 15,-11-4 11-15,-9 0-11 16,0-12-14-16,0-12 1 16,0-12 2-16,0-15 10 15,0-8 2-15,0 0-3 0,0-34-20 16,-3-14 22-16,3-10 5 15,0-9 4-15,3-7 7 16,21 5 26-16,5 7-30 16,8 13 4-16,5 11-4 15,4 20-12-15,2 18-22 16,18 11-127-16,-10 30-244 16,-8-1-553-16</inkml:trace>
  <inkml:trace contextRef="#ctx0" brushRef="#br0" timeOffset="17384">7346 3931 1536 0,'0'0'542'16,"0"0"-416"-16,0 0-11 16,0 0 39-16,0 0 23 15,0 0-105-15,0 0-57 16,-138 138 2-16,144-104-17 15,21 3-31-15,5-4-14 16,8-7-68-16,2-9 13 16,4-8 2-16,2-9-76 15,-1-9 118-15,-12-32 3 16,-12-18 47-16,-12-6 6 16,-11-8 40-16,0 2 45 15,-34 12 29-15,3 12-9 16,-3 18 25-16,11 13-19 0,7 14-45 15,10 2-38 1,6 0-28-16,0 18-12 0,33 9-21 16,9-1-32-16,10 0 19 15,7 2-5-15,-2-6 36 16,-9 8 6-16,-5 2 9 16,-10 3-19-16,-10 5 17 15,-8 7 4-15,-7-1 20 16,-5-2-22-16,-3-5 0 15,0-11 5-15,0-9-5 0,0-13 0 16,0-6-5 0,0 0 5-16,3-21-6 0,6-17-20 15,1-10 26-15,7 2 1 16,0-5 2-16,6 8-2 16,-1 7 16-16,4 15-5 15,0 10 47-15,0 11-23 16,1 3 7-16,-4 28 35 15,0 11-13-15,0 5-32 16,-1 3-15-16,-2-2-18 16,3-1-4-16,3-6-177 15,13-6-90-15,-5-8-115 16,-9-13-327-16</inkml:trace>
  <inkml:trace contextRef="#ctx0" brushRef="#br0" timeOffset="17843">8514 4004 1602 0,'0'0'589'16,"0"0"-383"-16,0 0 88 15,0 0-36-15,0 0-128 16,0 0-55-16,0 0-30 16,-131 124-21-16,125-73-4 15,6-8-20-15,0-4-35 16,19-10-37-16,14-14-65 15,0-9-49-15,-4-6 6 16,5-6 89-16,-9-27 44 16,-5-6 15-16,-8 2 32 15,-1 1 1-15,-5 7 45 16,-6 14 94-16,0 9 19 0,0 6-45 16,3 4-47-16,5 31-11 15,7 21 21-15,5 20-27 16,13 15-32-16,3 13 73 15,7 10-46-15,0 2-38 16,-9-2 29-16,-11-11-36 16,-9-11 13-16,-14-19-13 15,-3-14 0-15,-37-19 35 16,-11-15-35-16,-12-13 1 16,-9-12 31-16,0 0-32 15,-1-36-3-15,8-13-3 16,16-13-19-16,16-12-5 15,24-6-79-15,29-31-121 0,31 17-389 16,12 9-1647-16</inkml:trace>
  <inkml:trace contextRef="#ctx0" brushRef="#br0" timeOffset="18135">9656 3586 2213 0,'0'0'289'0,"0"0"-289"15,0 0 6-15,0 0 101 16,-26 197 39-16,17-94-82 15,6 9-17-15,3 0-32 16,0-6-4-16,0-9-9 16,20-20-2-16,6-15-130 15,3-24-101-15,-4-18-318 16,-5-16-478-16</inkml:trace>
  <inkml:trace contextRef="#ctx0" brushRef="#br0" timeOffset="18510">9352 4034 1844 0,'0'0'325'15,"0"0"-202"-15,0 0-105 16,0 0 114-16,0 0 34 16,0 0-77-16,170 3-60 15,-98 5-1-15,-2 4-20 16,-2 3 50-16,-6 6-16 15,-6 6-29-15,-10 4 17 16,-14 8-18-16,-9 8-2 16,-10 3 16-16,-10-3-26 15,-3-9-6-15,0-8-2 16,0-15-17-16,0-13 25 16,-3-2 8-16,-6-20 0 0,-4-24-8 15,3-13 0-15,3-12 0 16,7-5 13-16,0-3 5 15,0 3 33-15,17 8-24 16,11 11 0-16,6 14-6 16,8 15-21-16,7 18-15 15,33 12-82-15,-9 29-221 16,-11 5-457-16</inkml:trace>
  <inkml:trace contextRef="#ctx0" brushRef="#br0" timeOffset="19031">10936 3339 1635 0,'0'0'382'15,"0"0"-222"-15,0 0 0 16,0 0 109-16,-35 173-68 15,2-40-83-15,1-1-15 16,-4 12-31-16,-4 4 10 16,7-24-34-16,1 2-31 0,6-13-17 15,9-25-27-15,10-18-95 16,7-18-145-16,10-23-414 16,10-21-448-16</inkml:trace>
  <inkml:trace contextRef="#ctx0" brushRef="#br0" timeOffset="20227">11146 4086 1234 0,'0'0'603'0,"0"0"-509"16,0 0-12-16,197-147 106 0,-128 89-7 15,-7-7-61-15,-10-6-96 16,-10 4-3-16,-19-2 23 15,-15 12 74-15,-8 11-20 16,-8 15-17-16,-24 9 3 16,-7 22 19-16,-4 0-58 15,-6 34-24-15,7 27 15 16,2 19-18-16,10 13 6 16,10 7-14-16,11 4-9 15,6-8 10-15,3-3-11 16,0-17-8-16,0-11 7 15,0-22-35-15,6-13 22 16,0-15-20-16,5-15-25 0,-5 0 15 16,5-18 17-16,1-20 10 15,4-7 16-15,7-7-27 16,8 2 7-16,1 3-15 16,1 9-1-16,-4 13 26 15,1 21-8-15,-7 4 2 16,0 4 5-16,-8 29 12 15,5 7 6-15,-1 8-5 16,1-3-1-16,0-4 0 16,3-11-20-16,-1-10-54 15,-2-9-47-15,0-11-31 16,3 0 95-16,-7-17 5 16,1-15 50-16,0-3-5 15,-8 0 14-15,-6 5 17 16,0 9 40-16,-3 13 28 0,0 8 66 15,0 0-96-15,0 5-56 16,0 25 64-16,8 2-40 16,8 3-19-16,3 1 11 15,5-7-22-15,2-11 0 16,-1-10-9-16,1-8-10 16,-6 0 19-16,-3-15 6 15,-11-16 3-15,-6-7-8 16,0-7 7-16,-9 4 21 15,-22 1-29-15,2 12 0 16,-7 8 15-16,4 10-3 16,6 10 5-16,10 0-17 15,8 6 0-15,8 15-9 0,5 0-18 16,26 0-100 0,12-4-13-16,7-5-37 0,2-8 42 15,1-4 61-15,-5 0 49 16,-5 0 19-16,-7-13 12 15,-10-5 6-15,-6 4 90 16,-8 3 15-16,-1 5 11 16,-8 6 32-16,-3 0-38 15,0 10-25-15,0 32 17 16,0 14-36-16,3 15-2 16,-3 15-22-16,0 13 1 15,3 7-8-15,8 6-28 0,5 5 19 16,4-4-23-16,3-7-5 15,-3-11 7-15,-5-22-17 16,-5-20-5-16,-4-20-6 16,-6-21 11-16,0-12-15 15,0 0 5-15,0-39-20 16,0-17 16-16,0-18-8 16,-9-17 1-16,-1-15-12 15,-2-13-25-15,-2-4 46 16,0-3-11-16,5-4-8 15,3 6 5-15,6 16-17 16,0 20 31-16,0 29 3 16,26 25 9-16,9 22 15 0,15 12-14 15,5 0 25 1,7 24 17-16,5 9-10 0,-10 2 0 16,-4 1-9-16,-16-4 2 15,-14-4-3-15,-17-3-23 16,-6-2-1-16,-14-6-36 15,-34 2-59-15,-57-10-205 16,9-6-516-16,2-3-1171 0</inkml:trace>
  <inkml:trace contextRef="#ctx0" brushRef="#br0" timeOffset="20420">11763 3374 1758 0,'0'0'345'0,"0"0"-162"16,0 0 21-16,170-9 8 15,-125 9-56-15,-5 23-115 16,-11 22-41-16,-16 14-70 16,-13 66-174-16,0-12-416 15,-26-4-1176-15</inkml:trace>
  <inkml:trace contextRef="#ctx0" brushRef="#br0" timeOffset="20549">11942 4665 2357 0,'0'0'388'0,"0"0"-304"16,0 0-75-16,0 0-9 15,0 0-904-15</inkml:trace>
  <inkml:trace contextRef="#ctx0" brushRef="#br0" timeOffset="21782">13848 4181 1555 0,'0'0'216'0,"0"0"-129"15,0 0 63-15,0 0 69 16,209-67-55-16,-134 22-81 0,4-11-38 16,3-11-5-16,3-11-34 15,-6-7 22-15,-14-3 11 16,-16 2-17-16,-24 4 32 16,-17 6 1-16,-8 13-9 15,-11 14 29-15,-21 10-33 16,-7 21 43-16,-7 16 6 15,-4 2-44-15,2 37-5 16,5 32-26-16,7 20-2 16,13 13 9-16,17 12-23 15,6 4-2-15,0-6-7 16,3-3 18-16,17-11-18 0,-1-18-7 16,-2-19-20-16,-2-19 24 15,-1-19-30-15,-3-17-8 16,-5-6-5-16,-3-6 55 15,0-26 0-15,0-15 0 16,4-3 0-16,3-4 9 16,3 5-9-16,2 4-1 15,13 8 1-15,-2 9 0 16,10 11 0-16,-1 7 0 16,-2 8-6-16,1 2-9 15,-12 0 11-15,-9 17-18 16,-13 10 22-16,0 4 10 15,-29 3 34-15,-17-4-44 16,-7-7 0-16,-2-11 49 16,2-6-20-16,11-6-5 0,8 0 4 15,12 0 7-15,12-6 7 16,7-3-42-16,3 6 0 16,6 3 16-16,23 0-15 15,11 0 8-15,5 6-9 16,5 14 2-16,-1 4 2 15,1 3-4-15,-1 0 0 16,2-4-12-16,6-3 9 16,2-7-24-16,0-13 8 15,-4 0-29-15,-2-4 18 16,-8-19-18-16,-13-6 33 16,-4-4 14-16,-13 5 2 15,-8 3 25-15,-3 7 22 0,-1 9 6 16,-3 7 18-16,0 2-71 15,3 0-1-15,0 20 25 16,4 14-23-16,2 6 4 16,2 4-2-16,-2-6-4 15,2-3-9-15,1-8-39 16,-2-7-120-16,3-10-102 16,-6-5-307-16,-1-5-18 0</inkml:trace>
  <inkml:trace contextRef="#ctx0" brushRef="#br0" timeOffset="21934">15049 3713 1768 0,'0'0'558'0,"0"0"-451"16,0 0 25-16,0 0 2 16,0 0-134-16,0 0-3 15,0 0-306-15,153 32-564 0</inkml:trace>
  <inkml:trace contextRef="#ctx0" brushRef="#br0" timeOffset="22758">15468 4097 1557 0,'0'0'251'0,"0"0"-137"15,0 0 57-15,0 0 20 16,176-67-79-16,-133 39-57 16,-10-2-13-16,-10-4 2 15,-17-3 4-15,-6 2-5 16,0 0-24-16,-23 5 29 16,-9 3-27-16,-7 13 25 15,-1 10 12-15,1 4-49 16,6 18 2-16,4 29 16 15,9 15-27-15,11 10 18 16,9-1-18-16,0-4 0 16,9-9 2-16,24-10-2 15,10-14-62-15,-1-15 13 0,10-16-18 16,-2-3 36 0,2-18-16-16,1-20-8 0,-1-12 34 15,-4-6-11-15,-1-3 15 16,-4 0 17-16,-11 5 0 15,-6 16 29-15,-10 15-4 16,-10 20 5-16,-1 3 35 16,-2 33 1-16,-3 16-14 15,3 10-13-15,0 0-21 16,0 0-2-16,5-11-16 0,-2-10 11 16,-3-11-11-1,3-14 0-15,-6-13-20 0,3 0 20 16,-3-2 1-16,0-28-1 15,0-5-3-15,0-6-8 16,7 0 10-16,3-1-13 16,3 11 13-16,4 9-10 15,-5 14-2-15,2 8 3 16,-1 6 10-16,0 26 10 16,-3 6 30-16,-4 6-20 15,0-3-20-15,-3-5 1 16,-3-13-1-16,5-11 9 15,-5-12-1-15,0 0-5 0,0-8 31 16,0-25-33 0,0-8-1-16,3-6 2 0,9-8 4 15,8 3 3 1,3 4-9-16,7 8 0 0,-1 15 3 16,4 12 4-1,-1 13 14-15,2 8 15 0,-6 31 8 16,6 13 30-16,-8 6-36 15,-1 3-20-15,-2-2 12 16,0-9-23-16,-3-6-7 16,-7-11-12-16,-3-10-67 15,-10-12-108-15,-3-4-178 16,-20-7-336-16</inkml:trace>
  <inkml:trace contextRef="#ctx0" brushRef="#br0" timeOffset="22999">15612 3674 1681 0,'0'0'484'0,"0"0"-315"16,0 0-76-16,0 0 75 15,0 0 21-15,0 0-69 16,174-132-75-16,-126 121-26 15,-5 7 10-15,-10 4-29 16,-10 0-69-16,-6 0-149 0,-8 13-70 16,-6-2-95-1,-3-5-266-15,0-6-713 0</inkml:trace>
  <inkml:trace contextRef="#ctx0" brushRef="#br0" timeOffset="23149">16057 3285 1252 0,'0'0'338'0,"0"0"-185"15,0 0-37-15,0 0 95 16,0 0-15-16,207-93-51 16,-172 95-47-16,-2 25-58 15,-7 13-1-15,-12 10-39 16,-14 43-100-16,0-18-240 16,0-3-587-16</inkml:trace>
  <inkml:trace contextRef="#ctx0" brushRef="#br0" timeOffset="23771">18054 3833 2218 0,'0'0'293'16,"0"0"-293"0,0 0 0-16,0 0 125 0,-200-15 44 15,142 42-97-15,5 9-34 16,11 8-27-16,13 3 19 15,12 7-30-15,17-2 0 16,0-2 0-16,3-3 0 16,26-12-18-16,4-8-64 15,7-15-33-15,2-12 20 16,1 0-48-16,-1-27 8 16,-5-20 5-16,-5-12 15 15,-2-12 38-15,-7-18 66 16,-8-10 11-16,-4-13 58 0,-8-5 12 15,-3-7 20 1,0 2 27-16,0 7-7 16,-14 18-25-16,2 21 46 0,1 31 20 15,8 31 9-15,3 14-117 16,0 36-21-16,0 43 79 16,8 47-28-16,7 3-23 15,2 17-7-15,3 1 2 16,-1-27 16-16,1 6-61 15,0-25 1-15,-4-21 6 16,-3-21-7-16,-3-21-49 16,-7-14-57-16,-3-12-109 15,0-12-116-15,-19-9-418 16,-7-18-1155-16</inkml:trace>
  <inkml:trace contextRef="#ctx0" brushRef="#br0" timeOffset="23973">17658 3540 2150 0,'0'0'338'0,"0"0"-251"16,0 0-11-16,0 0 135 16,0 0-45-16,176 46-92 15,-103-25-42-15,2-4-17 16,4 7-15-16,-3-1-59 15,-5 7-140-15,-3 23-143 0,-18-8-235 16,-18-8-305-16</inkml:trace>
  <inkml:trace contextRef="#ctx0" brushRef="#br0" timeOffset="24118">18417 4131 1470 0,'0'0'300'0,"0"0"-198"16,0 0 112-16,0 0 77 15,0 0-101-15,17 167-105 16,-14-158-85-16,3-3-47 16,-1-6-175-16,-2-8-268 15,-3-16-1296-15</inkml:trace>
  <inkml:trace contextRef="#ctx0" brushRef="#br0" timeOffset="24246">18440 3551 1761 0,'0'0'235'16,"0"0"-235"-16,0 0-59 16,0 0 8-16,0 0-147 15,0 0-1205-15</inkml:trace>
  <inkml:trace contextRef="#ctx0" brushRef="#br0" timeOffset="24958">18712 3992 1502 0,'0'0'238'16,"0"0"-141"-16,0 0 130 0,0 0 12 16,0 0-85-16,0 0-99 15,14 157-40-15,-14-155 19 16,0-2-24-16,0 0 11 16,3-29-16-16,3-8-5 15,5-14-29-15,-2-8 12 16,7 3-4-16,7-1 21 15,0 11-14-15,7 7 14 16,2 16 29-16,2 12 14 16,-3 11 25-16,3 0-7 15,-5 31 11-15,-3 11 19 0,-2 8-39 16,-6 5-37 0,9 2 11-16,-1 2-20 0,3-5-5 15,1-8-1 1,-1-4-30-16,-6-13-40 0,0-12-46 15,-3-11-26-15,2-6-44 16,6-9 76-16,1-23 19 16,4-15-2-16,2-14-26 15,1-10 21-15,4-13 39 16,-4-1 34-16,-4-3 25 16,-1 8 32-16,-9 10 99 15,-6 14 81-15,-6 14 8 16,-10 15 20-16,0 17-8 15,0 10-37-15,-20 0-90 16,-16 29-69-16,1 21-17 0,2 11 7 16,-1 10-14-16,11 11 16 15,4 1-28-15,10-3-3 16,3-7 2 0,6-14 1-16,0-13-27 0,0-15 6 15,15-10-19-15,15-16 23 16,5-5-43-16,4 0 59 15,9 0 1-15,3-5 1 16,-2 1-1-16,4 4 39 16,3 0-1-16,-7 28 31 15,-4 9-43-15,-2 5 33 16,-7 5-16-16,-7-2-17 16,-3-2-8-16,-3-8-18 0,-4-5 12 15,-2-6-12-15,-6-11-22 16,-11-11-67-16,0-2-66 15,-20 0-429-15,-16-13-1202 16</inkml:trace>
  <inkml:trace contextRef="#ctx0" brushRef="#br0" timeOffset="25140">18610 4931 2887 0,'0'0'0'0,"0"0"-184"15,0 0 65 1,0 0 92-16,0 0-763 0</inkml:trace>
  <inkml:trace contextRef="#ctx0" brushRef="#br0" timeOffset="25868">15458 1703 1631 0,'0'0'305'16,"0"0"-154"-16,0 0-101 15,0 0 179-15,0 0-20 16,0 0-98-16,0 0-86 16,223 233-25-16,-125-151-188 15,-9-4-553-15</inkml:trace>
  <inkml:trace contextRef="#ctx0" brushRef="#br0" timeOffset="26479">18258 2001 2034 0,'0'0'461'15,"0"0"-293"-15,0 0 95 16,0 0-52-16,0 0-102 15,0 0-86-15,179 70-23 0,-80-11-114 16,-2-7-735-16</inkml:trace>
  <inkml:trace contextRef="#ctx0" brushRef="#br0" timeOffset="28126">9339 5873 1540 0,'0'0'236'0,"0"0"-166"0,0 0-48 15,62-151 109-15,-26 95 3 16,7 0-30-16,2 6-11 15,1 11-65-15,-3 13-13 16,-1 11 28-16,-5 15-37 16,-1 0 35-16,-7 30-40 15,-6 20 0-15,-13 18 31 16,-10 14-32-16,0 10 1 16,-42 5-1-16,-18 0 1 15,-15-8 30-15,-3-7-31 16,-4-17 0-16,3-17 21 15,11-14 1-15,9-13 3 16,13-11 9-16,13-10 16 0,13 0 48 16,17-19-83-16,3-17-15 15,0-5 21-15,26 3-21 16,10 3 1-16,1 11-1 16,2 15 7-16,-4 9-11 15,4 11 4-15,-2 25 0 16,-1 9 12-16,4 0-12 15,-2 1-1-15,4-10 0 16,5-4-4-16,2-6-16 16,3-6-79-16,27-10-200 15,-17-7-195-15,-6-3-1299 0</inkml:trace>
  <inkml:trace contextRef="#ctx0" brushRef="#br0" timeOffset="28643">10627 5885 1993 0,'0'0'352'0,"0"0"-289"15,0 0-39-15,0 0 116 16,6 229 18-16,3-90-46 15,1 32-47-15,-4-7-24 16,-3-13 23-16,1-27-44 16,3-30-7-16,-4-4 9 15,3-4-14-15,-3-36-7 0,-3-20 11 16,5-22-12-16,-5-8 39 16,0-14-32-16,0-27-7 15,0-24-18-15,0-12 17 16,0-11-13-16,0-13-7 15,0-1 8-15,0-10 7 16,0-4-10-16,0-4-7 16,0-4 14-16,0 6-1 15,0 12-1-15,9 23-5 16,20 24 14-16,10 27-8 16,4 24-1-16,2 8 11 15,5 18 18-15,-7 29-7 0,-7 14 10 16,-13 7-15-1,-14 3 0-15,-9 3 9 0,-6-7-15 16,-33-2 11-16,-7-12-4 16,-7-12-7-16,7-8 0 15,13-9-23-15,21-16-128 16,12-8-157-16,0 0-397 0</inkml:trace>
  <inkml:trace contextRef="#ctx0" brushRef="#br0" timeOffset="29274">11163 6125 1525 0,'0'0'243'0,"0"0"-158"0,0 0 69 16,167-135 65-16,-102 83-95 15,8-10-11-15,-8-3-45 16,-7 0-40-16,-14 4 7 15,-18 4-34-15,-20 7 26 16,-6 9 55-16,-3 5-2 16,-26 15 15-16,-11 13-34 15,-7 8-28-15,-1 6 9 16,-1 35-36-16,-1 14 1 16,8 22-7-16,7 10 2 0,12 6 10 15,6 7-12 1,7 0-9-16,6-6-6 15,4-8 7-15,0-15-22 0,0-15-12 16,8-17-32-16,1-19 42 16,8-11-8-16,3-9-18 15,2-3 52-15,10-29-15 16,11-10-15-16,4-7 17 16,8-6-9-16,1 8 27 15,3 11-25-15,-1 11 26 16,-2 16 27-16,-8 9 7 15,-5 6-4-15,-10 30 6 16,-7 8-14-16,-3-2 14 16,0 2-36-16,-6-12-10 15,2-9 0-15,-5-7-34 16,3-12-12-16,-5-4-22 0,1-4 56 16,0-29 13-16,3-9 2 15,-2-6 7-15,3 4 3 16,-8 10 4-16,1 13 24 15,-7 12 12-15,0 9-2 16,1 0-22-16,-1 32-7 16,3 6-6-16,4 4-6 15,-1 2-9-15,5 0-109 16,9 2-162-16,-6-9-238 16,-1-16-106-16</inkml:trace>
  <inkml:trace contextRef="#ctx0" brushRef="#br0" timeOffset="29441">12142 5775 1756 0,'0'0'397'16,"0"0"-314"-16,0 0-76 15,0 0 12-15,0 0-19 16,0 0-286-16,0 0-385 0</inkml:trace>
  <inkml:trace contextRef="#ctx0" brushRef="#br0" timeOffset="29830">12865 6025 1669 0,'0'0'370'0,"0"0"-149"16,0 0-15-16,0 0 27 16,-190-47-76-16,148 50-88 15,5 28-38-15,11 12-1 16,10 4 8-16,16 1-38 16,0-2-11-16,10-7 1 15,25-13-58-15,5-11-53 16,5-9-19-16,-1-6-6 15,-1-2 56-15,-5-25-29 0,-8-1 66 16,-7 3 53 0,-14 7 18-16,-1 12 110 0,-8 6-10 15,0 0-26-15,0 31 11 16,0 5-18-16,6 5-31 16,3 1-22-16,5-4-20 15,5-8 0-15,1-6-12 16,0-6-100-16,12-10-92 15,-8-5-375-15,-6-3-307 0</inkml:trace>
  <inkml:trace contextRef="#ctx0" brushRef="#br0" timeOffset="30013">12704 5557 2072 0,'0'0'345'16,"0"0"-276"-16,0 0-37 16,0 0 8-16,220-71-40 15,-89 46-47-15,-20 3-483 16,-16 4-1346-16</inkml:trace>
  <inkml:trace contextRef="#ctx0" brushRef="#br0" timeOffset="30274">13667 5171 2318 0,'0'0'467'15,"0"0"-419"-15,0 0 64 16,0 0 56-16,184 104 12 15,-96-46-58-15,14 22-53 16,-1 14 36-16,-13 48-57 16,-28 52-40-16,-60 51 4 15,-26 14-12-15,-70-15-104 16,-22-37-65-16,30-77-365 16,13-36-448-16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0:23.8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406 309 1106 0,'0'0'587'0,"0"0"-476"0,0 0-67 15,0 0 114-15,0 0 62 16,0 0-79-16,-14-11-51 16,14 11 14-16,0 0-16 15,0 0-24-15,0 0-4 16,0 0-27-16,0 14-12 16,0 19 27-16,0 10-10 15,0 14 13-15,0 2-34 16,0 3 7-16,0-3-3 15,0-6-14-15,0-5-6 16,0-11 5-16,0-3-4 16,0-9-2-16,0-4-29 0,0-4-74 15,0-3-152-15,0-7-209 16,0-1-46-16,0-6-1106 16</inkml:trace>
  <inkml:trace contextRef="#ctx0" brushRef="#br0" timeOffset="241">0 323 1594 0,'0'0'475'16,"0"0"-387"-16,0 0 60 15,0 0 77-15,0 0-52 0,0 0-75 16,0 0-80-16,3-25 3 15,37 25 9-15,8-4-13 16,15 4 2-16,8-2-19 16,8-2 0-16,6 4-6 15,36 0-136-15,-22 0-336 16,-18 0-266-16</inkml:trace>
  <inkml:trace contextRef="#ctx0" brushRef="#br0" timeOffset="856">585 625 1859 0,'0'0'336'0,"0"0"-250"0,0 0-85 16,0 0 108-16,0 0-11 15,0 0-58-15,0 0-19 16,214-62-21-16,-146 23-27 16,1-4-23-16,-7-2-29 15,-6-3 41-15,-16 0-1 16,-15 8 39-16,-12 3 12 16,-13 3-6-16,0 7 49 15,0 8 46-15,-20 6 6 16,-3 5-3-16,-3 8-55 15,-3 0-10-15,-1 12 16 0,-2 23-46 16,-1 10-3-16,7 10-1 16,3 7 4-16,6 3-3 15,8 0-6-15,5-6 0 16,4-6-9-16,0-10 9 16,0-7-27-16,0-13 16 15,7-11-20-15,-4-7 0 16,3-5-35-16,5 0 8 15,6-22 56-15,1-14-2 16,9-5-1-16,2-3 4 0,2 3 2 16,-3 3-3-1,1 9 2-15,-1 10-9 0,-6 10-2 16,-2 9 22-16,-5 0-3 16,2 13 28-16,-6 16-24 15,-2 7 23-15,-3 4-35 16,1-2 2-16,-3 1-8 15,2-3-9-15,0-10-60 16,4-2-6-16,4-7-62 16,1-8-102-16,16-9-53 15,-3 0-55-15,-2-7-333 0</inkml:trace>
  <inkml:trace contextRef="#ctx0" brushRef="#br0" timeOffset="1450">1463 560 1068 0,'0'0'524'0,"0"0"-382"15,0 0-4-15,0 0 9 16,0 0-33-16,0 0-34 16,0 0-57-16,-52 147-22 15,52-118-2-15,15-5 0 16,13-6-61-16,0-6 54 16,1-5-96-16,2-7 54 15,-9 0-32-15,-2-17 25 16,-11-10 56-16,-9-11 1 15,0 1 58-15,0 1 50 16,-12 3-5-16,-8 7 9 16,4 9-29-16,-1 8-10 15,11 3-12-15,3 3-43 16,3 3-18-16,0 0-14 0,3 0-30 16,20 0 1-16,10 0-52 15,2 0-6-15,1 6 51 16,4-3-12-16,-8 3 11 15,-2 2-4-15,-4 4 22 16,-6 5 33-16,-3 4 97 16,-8 3-54-16,-2 2 25 15,-7 1-9-15,0-6-25 16,0 0-8-16,0-8-20 16,0-3 15-16,0-4-20 15,0-6-1-15,0 0 18 16,0 0-18-16,-4-3-72 15,1-16-2-15,3-1 21 0,0-6-3 16,0 3-13 0,13-1 5-16,10 3 27 0,3 3 18 15,0 9 4-15,4 9 15 16,-4 0 15-16,0 3 83 16,1 24 73-16,-4-1-112 15,-8 7 2-15,-1-2-17 16,-4-4-27-16,-4-6-17 15,0 2-15-15,5-6-58 16,-5-3-178-16,3-5-233 0</inkml:trace>
  <inkml:trace contextRef="#ctx0" brushRef="#br0" timeOffset="1923">2406 544 1610 0,'0'0'531'16,"0"0"-439"-16,0 0 60 16,0 0 68-16,0 0-65 15,0 0-68-15,-161 160-65 16,155-132 9-16,6-9-31 16,0-4-52-16,3-9-52 15,27-6-118-15,2 0-89 16,4-15 43-16,-4-15 88 15,-4-5 69-15,-13-1 108 0,-7-1 3 16,-8 7 98-16,0 7 60 16,0 8 109-16,0 8-18 15,0 7-47-15,0 0-60 16,0 16-83-16,0 20-33 16,0 13 20-16,0 7-21 15,0 9-8-15,3 0 4 16,22 2 30-16,6-2 19 15,-2-7-61-15,-4-4-9 16,-8-9 12-16,-14-8-6 16,-3-7 6-16,0-10 2 15,-17-5-14-15,-8-8 35 16,-1-7-35-16,3 0 0 16,0-16-1-16,7-16-6 0,5-9-20 15,8-6-39-15,3-26-115 16,3 9-198-16,11 10-504 15</inkml:trace>
  <inkml:trace contextRef="#ctx0" brushRef="#br0" timeOffset="2203">1375 388 500 0,'0'0'1408'0,"0"0"-1210"0,0 0-149 16,0 0 79-16,0 0 69 16,0 0-64-16,0 0-63 15,170-134-27-15,-144 134-13 16,-4 0-30-16,1 0-162 15,1 17-117-15,2 18-100 16,-3-5-192-16,-3-7-770 0</inkml:trace>
  <inkml:trace contextRef="#ctx0" brushRef="#br0" timeOffset="2291">1826 246 1358 0,'0'0'342'0,"0"0"-194"15,0 0-55-15,161-172-93 0,-99 130-4 16,-6 10-757-16</inkml:trace>
  <inkml:trace contextRef="#ctx0" brushRef="#br0" timeOffset="3347">3066 604 1659 0,'0'0'345'16,"0"0"-288"-16,0 0-22 16,0 0 37-16,0 0 17 15,0 0-40-15,0 0-43 16,184-65 17-16,-134 42-23 16,-1-4-1-16,-4-5-10 15,-8-3 19-15,-8-10-8 0,-9 0 16 16,-14-1 11-16,-6 1 63 15,0 6 13-15,-23 11 7 16,-9 4 33-16,-5 11-55 16,4 13-35-16,1 0 11 15,3 16-34-15,10 24 9 16,2 21-39-16,9 13 0 16,8 3 6-16,0 13-6 15,0 2 0-15,8-8-9 16,9-2 15-16,2-13-12 15,-3-12-35-15,-3-20-17 16,-4-9 31-16,2-20-24 16,-2-8-22-16,2 0 37 0,1-24 17 15,5-14 18 1,2-9 0-16,1-6-1 0,0-1-11 16,3 7 13-16,-1 6-9 15,4 8 8-15,4 11 2 16,-1 9 7-16,2 10-7 15,-8 3-1-15,-4 0 42 16,-7 12-27-16,-4 12-6 16,-8 2 16-16,0 2-8 15,-8-6 27-15,-14-4-29 16,-1-6-15-16,-3-5 27 16,3-7-26-16,0 0 0 15,7 0-1-15,2 0 12 16,5-7-22-16,6 1 10 15,3 6-22-15,0 0 21 16,0 0-20-16,9 2 16 0,14 23 5 16,3 4 0-16,7 1 15 15,0-1-15-15,2-2 0 16,5-3 3-16,-1-12-3 16,4-1-16-16,-4-11 7 15,1 0 9-15,-8 0-6 16,-9-23 6-16,-4-5 0 15,-8-1 4-15,-8-3-3 16,-3-1 0-16,0 8 47 16,0 0-12-16,-23 7 30 15,-3 9-14-15,-1 7 1 0,1 2 2 16,3 0-32 0,4 14-5-16,5 15-12 0,11 3-5 15,3 5 5-15,0 1-6 16,17-3-17-16,16-7 16 15,13-5-37-15,2-9-52 16,8-5-62-16,-1-9-10 16,1 0-188-16,-13 0-344 15,-17-18-1000-15</inkml:trace>
  <inkml:trace contextRef="#ctx0" brushRef="#br0" timeOffset="3572">3823 470 1580 0,'0'0'343'0,"0"0"-161"16,0 0-40-16,0 0 59 15,0 0-14-15,0 0-87 16,0 0-27-16,82-151-4 16,-46 130 13-16,-2 5 5 15,-6 8-36-15,-2 5-29 16,0 3 9-16,1 0-31 15,13 23-81-15,-8 11-220 16,-2-5-455-16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0:31.9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2440 0,'0'0'0'16,"0"0"-40"-16,0 0-241 16,0 0 64-16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0:28.5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0 635 1896 0,'0'0'248'16,"0"0"-235"-16,0 0 40 15,0 0 76-15,0 0-92 16,170-151-37-16,-124 101-9 15,-4-4 9-15,-5-5 0 16,-11 0 29-16,-13-2-9 0,-10 4 38 16,-3 8 88-16,0 7-39 15,-23 15 16-15,-7 11-26 16,-2 10-16-16,-1 6-1 16,4 0-45-16,3 22-23 15,3 20-8-15,7 11 5 16,5 15-1-16,5 5-8 15,6 4 0-15,0 3-2 16,0-7 2-16,0-1-1 16,0-14-20-16,0-11-20 15,6-14 23-15,-1-10-18 16,-5-11-7-16,3-7 34 0,-3-5-21 16,0 0 30-16,0 0-1 15,0 0 2-15,0 0-10 16,-14 0 3-16,5 0 3 15,-5 0-9-15,5 0 12 16,-2 10-6-16,2 3-3 16,-1-5 18-16,4 1-15 15,3-1 6-15,-2-5 0 16,5 0 6-16,0-3 0 16,0 0 2-16,0 0-8 15,0 0 9-15,0-19-11 16,14-4 2-16,5-3-18 15,7-7 17-15,2 4-21 0,-3 5 13 16,4 2-3 0,5 6 2-16,-6 7-2 0,3 3 6 15,-2 4 6-15,-3 2-4 16,-4 0 4-16,-5 0-10 16,-6 8 9-16,-5 4 0 15,-6 1 1-15,0-3 1 16,0 6 5-16,-17-8 41 15,-9-2-39-15,-7 0-7 16,4-6 5-16,-1 0 0 16,1 0 5-16,6 0-11 15,3 0 0-15,11 0 3 16,1-3-3-16,8 0-12 16,0 3-15-16,0 0 27 15,17 0-5-15,6 15 5 0,3 5 0 16,1 6 14-16,-1 5-14 15,3-1 0-15,-3-5-4 16,4-1 11-16,-1-6-10 16,-2-8 3-16,2-5-6 15,0-5 0-15,-6 0 6 16,4-15-10-16,-7-6-12 16,-1-6 22-16,-6 2 1 15,0-3-1-15,-7 1 0 16,0 8 6-16,2-2 15 15,-8 9-6-15,0 6 40 16,0 6-13-16,0 0 1 0,0 6-25 16,0 20-17-1,0 4 33-15,0 3-33 0,0-5-1 16,0 3 0-16,0-10-20 16,0-4-30-16,0-2-107 15,0-7-218-15,0-2-135 16,6-6-336-16</inkml:trace>
  <inkml:trace contextRef="#ctx0" brushRef="#br0" timeOffset="169">618 492 1285 0,'0'0'904'0,"0"0"-697"15,0 0-99-15,0 0 53 16,0 0-50-16,0 0-111 15,0 0-148-15,53-17-173 16,-33 45-188-16,-8 3-641 0</inkml:trace>
  <inkml:trace contextRef="#ctx0" brushRef="#br0" timeOffset="942">847 786 1283 0,'0'0'304'0,"0"0"-180"16,0 0-56-16,0 0 77 16,0 0 3-16,0 0-76 15,0 0-19-15,158-74 46 0,-148 56 18 16,-7-4-1 0,-3 4-58-16,0 1-3 0,-20 2 21 15,-3 6-23-15,-6 6-10 16,0 3-1-16,-1 0-21 15,4 20 25-15,9 10-46 16,8 5 0-16,9 7 3 16,0-2-3-16,0 0-28 15,20-2-42-15,9-9-27 16,10-6 59-16,10-7-72 0,1-15 60 16,2-1-109-1,-4 0 63-15,-8-12 4 0,-7-13 21 16,-10 4 59-16,-6 4 12 15,-11 9 71-15,-3 1 53 16,-3 7 2-16,0 0-56 16,0 0-36-16,0 17-17 15,0 2-17-15,-3-2 6 16,-3 1-6-16,1-9-39 16,2-3-17-16,3-3-11 15,-3-3 43-15,3 0-19 16,0-7-5-16,0-10 42 15,0-6-10-15,11-2 16 16,4 8 18-16,9 2 6 16,-6 7 28-16,-1 8 19 15,0 0 0-15,-8 8 6 16,2 15-32-16,-8 7-5 0,-3 1-15 16,3-3-24-16,-3-4 4 15,0-3-4-15,0-9-1 16,0-11 0-16,0-1-9 15,0 0 0-15,0 0-23 16,0-19-8-16,0-8 22 16,0 0-7-16,0 1 21 15,13 0-2-15,10 9 6 16,0 4 0-16,0 7 27 16,-1 6-2-16,1 0 26 15,-3 10-9-15,-3 11-10 16,-1 4 52-16,-3-2-53 15,-6 1-13-15,2-6 0 0,-6-6-17 16,5-3-1-16,-8-3-17 16,0-6-110-16,0 0-187 15,0 0-668-15</inkml:trace>
  <inkml:trace contextRef="#ctx0" brushRef="#br0" timeOffset="1198">851 466 1607 0,'0'0'296'15,"0"0"-178"-15,0 0-44 16,0 0 168-16,0 0-31 15,189-80-90-15,-164 78-57 16,-10 2-64-16,-1 0-73 16,-1 17-122-16,-1 7-334 15,-6-4-679-15</inkml:trace>
  <inkml:trace contextRef="#ctx0" brushRef="#br0" timeOffset="1337">1391 356 1337 0,'0'0'325'0,"0"0"-148"0,0 0 106 16,0 0-50-16,0 0-96 15,0 0-88-15,0 0-49 16,99 156-118-16,-99-102-407 0</inkml:trace>
  <inkml:trace contextRef="#ctx0" brushRef="#br0" timeOffset="2066">2465 786 1674 0,'0'0'370'15,"0"0"-260"-15,0 0-26 16,0 0 122-16,0 0-75 15,-176-9-57-15,139 18-36 16,8 18 2-16,2 7 8 16,12 1-14-16,4 6-24 15,8 0 5-15,3-3-15 16,0-5 0-16,17-7-18 0,9-8-60 16,7-12-23-16,5-6-67 15,2 0 14-15,-1-24 29 16,1-17 21-16,-1-9 46 15,-7-8 41-15,-2-12 17 16,-10-3 48-16,-3-2 30 16,-11-6 40-16,-6 7 13 15,0 13-11-15,0 13 33 16,-3 22-2-16,-5 14-38 16,-1 12-6-16,3 12-64 15,-5 35-16-15,5 18 18 16,0 12-32-16,6 5 1 15,0 1-8-15,0-7 0 16,0-11-12-16,3-6-6 16,6-15-71-16,2 0-118 0,-5-11-327 15,-3-16-78-15</inkml:trace>
  <inkml:trace contextRef="#ctx0" brushRef="#br0" timeOffset="2287">2196 708 1994 0,'0'0'321'0,"0"0"-213"16,0 0 69-16,0 0 5 15,0 0-63-15,181-14-86 0,-116 14-12 16,-3 0-21-16,1 0-100 15,13 8-171-15,-22 11-321 16,-11 2-489-16</inkml:trace>
  <inkml:trace contextRef="#ctx0" brushRef="#br0" timeOffset="2470">2793 849 1662 0,'0'0'290'16,"0"0"-126"-16,0 0 81 0,0 0-51 16,0 0-103-1,0 153-64-15,0-129-27 0,3-7-18 16,3-2-150-16,2-6-206 16,-2-6-150-16</inkml:trace>
  <inkml:trace contextRef="#ctx0" brushRef="#br0" timeOffset="3254">2816 838 1285 0,'0'0'232'16,"0"0"-162"-16,0 0-51 0,0 0 26 15,0 0-12 1,0 0-24-16,0 0-9 0,94-7-1 15,-83 10-1-15,1 10-4 16,-2-2-26-16,-4 3 5 16,2 1 27-16,-2 1 14 15,-6 1 59-15,0 0-8 16,0 1 54-16,0-1 34 16,0-4-48-16,0-4 7 15,-3-7-7-15,0-2-41 16,3 0 21-16,0 0-66 15,0-18-10-15,0-5 24 16,0-3-26-16,18 0 2 0,2-1-8 16,7 2 0-1,-1 8 27-15,0 6-20 0,-3 5 4 16,-1 6 40-16,1 0-1 16,-3 6 5-16,3 18-24 15,-7 5-14-15,4 0 62 16,-3 1-65-16,-3-4-14 15,-5-6 0-15,-3-1-1 16,4-8-28-16,-4-5-26 16,1-6-31-16,6 0 7 15,1-15-4-15,9-15-8 16,-1-7 2-16,7-14-23 16,5-5 16-16,2-3 36 15,-4-6 35-15,1 7 24 16,-10 1 8-16,-6 13 79 0,-11 6 82 15,-3 11-3 1,-3 7-6-16,0 9-29 0,-6 11-34 16,-14 0-12-16,-3 17-50 15,-4 24-19-15,1 7 7 16,4 10-17-16,5 4 4 16,8-3 1-16,9 0-11 15,0-5 5-15,0-14-5 16,3-4-35-16,20-13 2 15,5-8-12-15,6-8 34 16,5-7-22-16,4 0 33 16,-4 0 9-16,1 0-8 0,-5 2 5 15,-2 4 11 1,-7 6-7-16,-3-4 23 0,-4 4-33 16,-8-3 0-16,-2-3-13 15,-9 2-110-15,0-2-180 16,0-2-326-16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33.9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1064 430 0,'0'0'1301'16,"0"0"-1136"-16,0 0-55 0,0 0 44 15,0 0-12-15,199 0-74 16,-110-38-25-16,9-15-31 16,6-12 3-16,1-11-15 15,-9-7 8-15,-14-6 13 16,-20 1-21-16,-22 6 0 16,-25 2 5-16,-15 12 14 15,-3 9 36-15,-34 19 31 16,-8 13 23-16,-7 23 30 15,-4 4-45-15,-3 31-19 16,1 27 0-16,-1 22-36 16,9 14-8-16,7 9-7 0,14 6-16 15,10 2 11 1,15 2-19-16,4-1-9 0,10-8 8 16,32-17-65-16,17-17-99 15,20-30-4-15,9-29-19 16,8-11 16-16,-5-42-59 15,-6-16 74-15,-16-7 61 16,-24-3 62-16,-18 12 34 16,-23 12 76-16,-4 18 192 15,-14 17 5-15,-18 9-95 16,-1 12-66-16,1 28-18 16,7 16-46-16,16 6-18 0,9 3-30 15,3 0-1 1,40-6 1-16,10-12-56 0,12-14-8 15,7-18-51-15,-4-15-66 16,-6-27 95-16,-12-29 55 16,-21-10 31-16,-18-10 62 15,-11 3 35-15,-23 8-24 16,-33 13 17-16,-6 10-62 16,-7 12-26-16,13 20-2 15,17 10 9-15,16 0-18 16,20 4 7-16,3 20-58 15,26 3 44-15,24 0-15 16,7-4-2-16,16-6-25 16,2-5-15-16,-2-3 25 15,-5-9 17-15,-6 0 18 0,-13 0 11 16,-13 0-3 0,-13 0 5-16,-6 12 9 0,-11 11 38 15,-3 15 81-15,-3 18 6 16,0 24-11-16,0 15-5 15,0 17-33-15,0 5-22 16,7 4-12-16,19-7-34 16,6-7 2-16,-1-10-19 15,-3-15 1-15,0-11 6 16,-5-12-7-16,-11-20 0 16,-5-18-8-16,-7-16-10 15,0-5 17-15,0-32-16 16,0-27-17-16,-7-23 16 0,-5-42-39 15,-8-47 1 1,-3-42 18-16,-7-12 21 0,4 37 17 16,6 56 0-16,11 59 0 15,4 29 44-15,5 8-2 16,0 10 5-16,0 8 17 16,23 18-34-16,20 0-29 15,16 27 12-15,6 14 4 16,8 8 4-16,-11 5-21 15,-10 2 0-15,-15-3 6 16,-24 2-6-16,-13-3-1 16,-7 0-17-16,-39-7-27 15,-16-8-48-15,-55-21-172 16,18-10-368-16,-3-6-1482 0</inkml:trace>
  <inkml:trace contextRef="#ctx0" brushRef="#br0" timeOffset="193">1145 549 1891 0,'0'0'252'0,"0"0"-156"16,0 0 107-16,0 0 71 16,0 0-67-16,194-81-102 15,-165 106-80-15,-15 27-8 16,-11 13-17-16,-3 39-165 15,-17-20-204-15,-6-14-407 0</inkml:trace>
  <inkml:trace contextRef="#ctx0" brushRef="#br0" timeOffset="305">1696 321 2326 0,'0'0'342'0,"0"0"-241"0,199-191-101 16,-108 118-66-16,-12 16-564 0</inkml:trace>
  <inkml:trace contextRef="#ctx0" brushRef="#br0" timeOffset="624">2448 9 2505 0,'0'0'377'15,"0"0"-302"-15,0 0 59 16,0 0 81-16,223 161-99 0,-124-48-23 15,3 50-7 1,-14 51-28-16,-29 25-34 0,-44 2-10 16,-24-2-14-16,-50-23-30 15,-23-22-142-15,10-53-502 16,13-45-1511-16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0:51.9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26 100 1798 0,'0'0'647'15,"0"0"-519"1,0 0-78-16,0 0 141 0,0 0-34 16,0 0-72-16,-6 229-19 15,6-143-25-15,-3 5 8 16,-1 2-17-16,1-16-31 16,0-3 19-16,-1-14-20 15,1-16-9-15,3-12-17 16,0-11-115-16,0-9-122 15,0-6-269-15,3-6-4 0</inkml:trace>
  <inkml:trace contextRef="#ctx0" brushRef="#br0" timeOffset="247">445 0 1832 0,'0'0'587'0,"0"0"-477"16,0 0 36-16,0 0 63 16,7 153-9-16,-7-80-102 15,0 10-40-15,0 1-8 16,0-10-25-16,0-7 16 16,13-9-41-16,0-5-31 15,1-15-5-15,-2-3-116 0,-4-5-121 16,-8 5-286-1,0-12 25-15,0-2-620 0</inkml:trace>
  <inkml:trace contextRef="#ctx0" brushRef="#br0" timeOffset="451">17 607 1728 0,'0'0'641'0,"0"0"-430"15,0 0-4-15,0 0-32 16,0 0-43-16,0 0-33 16,0 0-54-16,127-8-26 15,-71 8-13-15,3 0-6 16,2 0-54-16,26 12-223 0,-19 13-457 16,-9-4-577-16</inkml:trace>
  <inkml:trace contextRef="#ctx0" brushRef="#br0" timeOffset="729">691 867 1655 0,'0'0'565'0,"0"0"-420"15,0 0 20-15,0 0-30 16,0 0-39-16,0 0-29 15,71 151-60-15,-27-151 5 0,-1 0 33 16,-1 0-29 0,-10-26 19-16,-12 0 43 0,-9-13-11 15,-11 4 45-15,0 0-40 16,-14 5-12-16,-20-2-18 16,-8 14-30-16,-1 10-12 15,-2 8-61-15,8 20-209 16,12 6-489-16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0:50.6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50 533 1475 0,'0'0'370'0,"0"0"-198"16,0 0-8-16,0 0 39 15,0 0 29-15,0 0-104 16,-26-61-54-16,23 61 23 15,3 0-7-15,0 0-11 16,0 0-43-16,0 31-36 16,0 17 54-16,0 23-45 15,0 16 14-15,0 3-11 16,0 1-12-16,0-4 14 16,0-14-13-16,3-21 0 0,0-20-1 15,1-5-1-15,-1-21 1 16,-3-6 0-16,0 0-3 15,0-26 3-15,0-19 20 16,0-22-19-16,0-4 7 16,-3-14-8-16,-7 5 0 15,1 8 3-15,1 12 3 16,8 18 12-16,0 13-1 16,0 16-10-16,0 13-4 15,8 0-3-15,21 6 0 16,13 27 16-16,7 14-14 15,7 11 21-15,3 7-23 16,0 0 0-16,-1 9 21 0,1-3-20 16,-3-8-1-1,-7-7 0-15,-9-16 0 0,-15-6-12 16,-8-24 2-16,-6-3-1 16,-5-7-3-16,-6 0 8 15,0-30 6-15,0-18 10 16,0-20-9-16,-6-7 27 15,-8-11-28-15,0 1-3 16,2 8-17-16,5 15 16 16,4 15-45-16,3 23-79 15,3 24-198-15,19 0-318 16,3 24-303-16</inkml:trace>
  <inkml:trace contextRef="#ctx0" brushRef="#br0" timeOffset="653">735 996 1575 0,'0'0'381'0,"0"0"-274"16,0 0-30-16,0 0 91 16,0 0-55-16,0 0-54 15,183-18-34-15,-123 4-19 16,-3-7 39-16,-4-2-45 15,-4 2 9-15,-16-5 10 0,-10 4-18 16,-14-3 7 0,-9 1 21-16,0 4 56 15,-25 1 35-15,-9 2-28 0,-8 8-23 16,-1 9 1 0,1 0-29-16,4 3-2 0,4 26-9 15,8 10-18-15,13 8 15 16,7 3-27-16,6 3-1 15,0 0 1-15,25-10-13 16,9-13 5-16,8-6-46 16,4-21-31-16,3-3 6 15,-1-9-59-15,-1-23-11 16,-4-13 8-16,-8 5 50 16,-5-5 67-16,-7 13 24 15,-9 11 12-15,-8 13 85 0,-3 8-8 16,-3 0-10-16,3 20-4 15,0 12-20-15,0 14 4 16,10 0-50-16,4 1 6 16,9-15-13-16,10-6-2 15,4-13-1-15,2-13-8 16,4 0-38-16,-7-33 2 16,-4-5-18-16,-4-9 29 15,-12 9 34-15,-6-1 0 16,-6 18 64-16,-7 4 36 15,0 14 9-15,0 3 0 16,0 0-46-16,0 26-46 16,0 7 17-16,0 1-34 0,0 3-1 15,0-2-21 1,3-3-74-16,3-6-79 0,-6-5-199 16,0-3-279-1,0-12-1156-15</inkml:trace>
  <inkml:trace contextRef="#ctx0" brushRef="#br0" timeOffset="888">964 590 1676 0,'0'0'496'0,"0"0"-395"16,0 0-10-1,0 0 122-15,0 0-25 0,150-156-78 16,-110 135-22-16,-1 6-82 16,-2 9-6-16,-8 6-94 15,2 27-179-15,-3 11-273 16,-11 4-175-16</inkml:trace>
  <inkml:trace contextRef="#ctx0" brushRef="#br0" timeOffset="991">1514 248 1242 0,'0'0'570'0,"0"0"-403"16,0 0-109-16,161-189-58 15,-96 152-55-15,-3 15-523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0:53.2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374 735 1898 0,'0'0'552'16,"0"0"-476"-16,0 0 64 15,0 0 72-15,-167-98-73 16,120 92-24-16,9 6-69 16,2 0-13-16,2 33 17 15,12 7-38-15,5 12-6 0,8 13-6 16,9 0 7-16,0-4-4 16,9-11-3-16,18-9-22 15,8-9 4-15,5-21-54 16,5-11-24-16,2 0-12 15,-1-29-14-15,-1-18 13 16,-2-17-12-16,-7-10 35 16,-7-12 69-16,-6-5 11 15,-6-8 6-15,-11-5 60 16,-3 4 35-16,-3 8 39 16,0 21-43-16,0 18 7 0,0 27 18 15,0 20-14 1,0 6-57-16,0 26-18 0,0 39-12 15,0 28 33-15,0 6-39 16,0 15 12-16,0 7-2 16,0-9-7-16,10-5-3 15,4-10-9-15,-2-15-12 16,-1-14-21-16,1-21-86 16,2-23-176-16,-5-10-330 15,-5-14-468-15</inkml:trace>
  <inkml:trace contextRef="#ctx0" brushRef="#br0" timeOffset="210">4 387 2080 0,'0'0'482'0,"0"0"-423"16,0 0-3-16,0 0 127 15,0 0-26-15,0 0-76 16,176 41-50-16,-91-41-31 16,11 0-9-16,31 0-122 15,-19 0-237-15,-23 6-343 0</inkml:trace>
  <inkml:trace contextRef="#ctx0" brushRef="#br0" timeOffset="930">819 681 2004 0,'0'0'358'15,"0"0"-272"-15,0 0 54 16,0 0 82-16,-7 165-99 15,7-118-84-15,4-2-18 16,16-4-20-16,6-8-1 16,3-13-21-16,7-8-70 0,1-12-56 15,-2 0 6-15,4-19 8 16,-6-19 21-16,-4-2-1 16,-9-2 93-16,-3 4 5 15,-8 5 15-15,-9 12 107 16,0 11 29-16,0 10 56 15,0 0-52-15,0 17-76 16,0 18-3-16,0 9-26 16,0-2-13-16,0 2 8 15,7-13-30-15,13-3-5 16,0-8-1-16,3-11-27 16,0-9 18-16,-1 0-59 15,1-24 21-15,0-9 47 16,0-13-7-16,-1 2 4 15,-2 4 2-15,0 15-1 0,-3 4-4 16,-8 21-7-16,-2 0 19 16,-1 9 19-16,-6 28 15 15,0 3-13-15,0 1-10 16,0 4-1-16,0-13-10 16,0-6-3-16,0-11-19 15,0-4-15-15,-3-11 10 16,-4 0 27-16,1 0-9 15,6-23-53-15,0-6 47 16,0-10-9-16,10-6 17 16,19 5 6-16,5-4 2 15,1 11 25-15,1 10 4 0,-3 16 1 16,-7 7 51-16,0 0-39 16,-6 21 21-16,-1 12-19 15,-2 5-10-15,-2-2 13 16,2 2-40-16,0-12-8 15,-4-6-45-15,10 4-142 16,-3-9-194-16,0-6-337 0</inkml:trace>
  <inkml:trace contextRef="#ctx0" brushRef="#br0" timeOffset="1418">2083 742 1899 0,'0'0'530'0,"0"0"-337"0,0 0 64 16,0 0-13-16,0 0-117 15,-147 178-88-15,136-140-1 16,11-9-38-16,0-4-27 16,0-12-53-16,20-6-37 15,7-7-17-15,2 0-59 16,0-27 38-16,-2-14 95 15,-7 3 41-15,-5-2 19 16,-4 6 52-16,-11 10 9 16,0 9 96-16,0 11 4 15,0 4-47-15,0 4-27 16,-6 32-56-16,-2 14 4 16,5 11 8-16,3 17-14 0,0 7 32 15,14 7-43-15,18 1-3 16,13 5 37-16,5-2-4 15,-1-15-28-15,-10-8-9 16,-13-17-10-16,-9-9 25 16,-17-20-26-16,0-13 0 15,-17-2 25-15,-19-12-14 16,-10 0-5-16,-3-20-6 16,4-13 1-16,2-20-2 15,7-6 1-15,13-14-17 16,9-12-4-16,14-7-79 15,0-44-128-15,17 25-537 16,3 5-1536-16</inkml:trace>
  <inkml:trace contextRef="#ctx0" brushRef="#br0" timeOffset="1595">1372 258 1839 0,'0'0'1244'0,"0"0"-1124"16,0 0-106-16,0 0 7 15,181-170-21-15,-96 122-124 16,-11 8-998-16</inkml:trace>
  <inkml:trace contextRef="#ctx0" brushRef="#br0" timeOffset="2939">2944 139 874 0,'0'0'1078'15,"0"0"-809"-15,0 0-210 16,0 0 55-16,0 0 36 16,-17 203-49-16,17-126-14 15,0 2-57-15,0 3-4 16,0 2 16-16,0-6-22 15,0-5-5-15,11-2-14 16,4-6-1-16,2-11 14 16,6-10-14-16,-1-14-20 15,9-13-95-15,-2-17 5 16,4 0 40-16,2-32-1 16,7-16-21-16,1-10-23 0,4-14-4 15,2-5 48-15,2-7 45 16,-1-4 2-16,-4 5 17 15,-7 7 2-15,-10 11 5 16,-12 12 37-16,-11 16 7 16,-6 3 46-16,0 11 40 15,0 15 13-15,-6-1 40 16,-14 9-43-16,1 0-45 16,-7 9-15-16,0 22-43 15,3 5-20-15,-1 8 5 16,9 3-22-16,1 2 18 15,8 12-18-15,-2-7 2 16,5 5 7-16,0 6-9 16,0-2-24-16,0-4-1 15,3-3-29-15,-3-12 28 0,3-10-17 16,0-9-20-16,0-11 18 16,0-8-16-16,15-6 0 15,5 0 7-15,3-32-10 16,10-3 36-16,4-4-18 15,8 1 15-15,4-2 25 16,1 15 12-16,-4 10-6 16,-4 15 34-16,-10 0 42 15,-5 15 28-15,-8 23-14 16,-3 10-16-16,-2 2 11 16,-5 3-44-16,2-15-11 15,1-6-18-15,4-10-11 0,1-18-2 16,3-4-71-16,0 0-28 15,2-32-6-15,-2-5-23 16,-3-15 39-16,-5 6 59 16,-4-1 31-16,-2 14 24 15,-3 8 35-15,-3 12 14 16,0 13 112-16,0 0-61 16,0 25-61-16,0 21-21 15,0-2 0-15,0 3 15 16,0 0-56-16,0-8 7 15,0-13 2-15,3-6-10 16,7-8-91-16,6-12-181 16,-3 0-422-16,-2 0-766 0</inkml:trace>
  <inkml:trace contextRef="#ctx0" brushRef="#br0" timeOffset="3089">3975 572 1385 0,'0'0'1110'15,"0"0"-837"-15,0 0-126 16,0 0-5-16,0 0-62 16,0 0-80-16,0 0-193 15,-26-91-386-15,46 82-141 0</inkml:trace>
  <inkml:trace contextRef="#ctx0" brushRef="#br0" timeOffset="3226">4159 178 1787 0,'0'0'558'0,"0"0"-343"16,0 0-55-16,0 0-66 15,0 0-94-15,205 26-61 16,-152-6-513-16,-10 8-814 16</inkml:trace>
  <inkml:trace contextRef="#ctx0" brushRef="#br0" timeOffset="3461">2440 504 2538 0,'0'0'322'0,"0"0"-256"16,0 0-48-16,311 3-18 15,-174-15-223-15,-10-5-1133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0:58.0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60 1575 0,'0'0'345'0,"0"0"-177"16,0 0-63-16,0 0 26 16,0 0 3-16,0 0-63 15,139-50-28-15,-72 47-10 16,5 0-32-16,3 3 27 15,0 0-28-15,-2 0 0 16,-12 0 2-16,-8 9 4 16,-17 6-12-16,-10-8 4 15,-9-3 2-15,-11 3 18 16,-6 1 9-16,0-2 45 16,0 6 38-16,-20 9-55 15,-9 11-8-15,-10 9-11 0,-11 12 0 16,-2 12 20-16,-4 2-40 15,1 10-15-15,-4 10 26 16,0-4-25-16,7 1-1 16,2-2 5-16,10-5-5 15,15-18 15-15,5-12-16 16,8-15 0-16,4-13 15 16,5-12-14-16,3-1-1 15,0-6 1-15,0 0 0 16,0 0 17-16,6 0-6 0,18 0-8 15,8-13 32 1,8 3-34-16,5 1 2 0,1-3-4 16,7 4 0-16,-4 2-7 15,-1 0 2 1,2-4-52-16,-10 9-27 0,-1-4-116 16,-10 5-124-16,-6 0-232 15,-12 0-227-15</inkml:trace>
  <inkml:trace contextRef="#ctx0" brushRef="#br0" timeOffset="235">0 646 1770 0,'0'0'476'0,"0"0"-317"0,0 0 14 15,0 0 25-15,0 0-40 16,0 0-96-16,0 0-16 16,54-14 17-16,15 20-53 15,13-6-10-15,7 0-13 16,31 0-116-16,-21 0-254 16,-17 0-539-16</inkml:trace>
  <inkml:trace contextRef="#ctx0" brushRef="#br0" timeOffset="597">1051 1032 1892 0,'0'0'501'0,"0"0"-413"16,0 0 5-16,0 0 125 16,0 0-75-16,-76 163-75 15,76-131-49-15,3-5-17 16,27-2-4-16,5-16-17 16,7-2-47-16,4-7 45 15,1 0-36-15,-9-27 36 16,-11 1 20-16,-10-15 1 15,-17 2 39-15,0-5 8 0,-20 4-8 16,-22 6 35-16,-11 8-55 16,-3 9-19-16,7 8-15 15,9 9-96-15,18 0-159 16,13 9-532-16</inkml:trace>
  <inkml:trace contextRef="#ctx0" brushRef="#br0" timeOffset="1007">1793 552 1277 0,'0'0'1029'0,"0"0"-822"16,0 0-55-16,0 0 11 15,0 0 33-15,0 0-114 16,17-163-57-16,22 135 34 16,4 4-23-16,-1 9 4 15,-7 9-7-15,2 6-19 16,-8 0 32-16,1 0-40 15,-4 33 16-15,3-2 14 0,-2-1-22 16,-1 7-5-16,0-5-2 16,-1-6-5-16,6-6 14 15,1-18-16-15,4-2-7 16,7-6 6-16,2-34 1 16,2-7-45-16,14-32-52 15,-8 16-157-15,-10 11-533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1:02.2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0 988 1883 0,'0'0'345'0,"0"0"-249"15,0 0-25-15,0 0 60 0,69-147-40 16,-30 88-63 0,-4-6-4-16,1-12 23 0,-5-5 35 15,-11-7 24-15,-5-5-25 16,-8 2 0-16,-7 8 15 15,0 12-27-15,0 25 34 16,0 21-40-16,0 26 0 16,0 0 3-16,0 38-50 15,-4 30 16-15,1 21 2 16,0 14-23-16,0 6 25 16,0-3-29-16,3-3-7 15,0-4 29-15,0-7-29 16,0-12 0-16,0-9 0 0,0-18-12 15,0-12 11 1,0-12-61-16,0-8-67 0,0-14-46 16,6-7-184-16,10 0-357 15,1-7-569-15</inkml:trace>
  <inkml:trace contextRef="#ctx0" brushRef="#br0" timeOffset="320">542 0 2246 0,'0'0'571'16,"0"0"-452"-16,0 0 68 0,0 0-4 15,0 0-65-15,0 0-53 16,0 0-17-16,139 86 28 15,-77-21-47-15,0 15-16 16,-3 11 44-16,1 7-46 16,-12 2 23-16,-8 0-11 15,-11 3-17-15,-16-5 41 16,-13-5-47-16,0-1-13 16,-33-13-5-16,-16-5 3 15,-13-10-53-15,-6-1-35 16,-37 19-38-16,20-10-105 15,0-20-606-15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1:00.2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115 517 1247 0,'0'0'347'0,"0"0"-145"16,0 0 20-16,0 0 11 15,0 0-68-15,0 0-103 16,0 0-16-16,-42 52-13 15,31 13 7-15,-1 8 27 16,1 18-12-16,-1 1-5 16,1-6 2-16,5-9-27 15,0-10 25-15,2-20-50 16,4-15 0-16,0-14 10 0,0-9-10 16,0-9-10-16,0 0 4 15,0-9 6 1,0-29 22-16,13-15-22 0,1-12 0 15,-5-14 6-15,-1-7-5 16,-2 1 5-16,-6-6-6 16,0 7 0-16,0 17 27 15,0 8 3-15,0 21 1 16,0 22 36-16,0 8-22 16,9 8-21-16,11 15-18 15,10 20 39-15,10 16 6 16,2 7-43-16,4 10-7 15,-1 3 12-15,1-6-13 0,-1 0 7 16,1 1-6 0,-4-5-1-16,-5-9 3 0,-4-2-3 15,-7-9-14-15,-3-14 8 16,-9-9-10-16,-2-10 14 16,-5-8-7-16,-1 0 8 15,0-14 1-15,-2-34 0 16,-4-10 6-16,0-18 8 15,0-16-13-15,0-8 15 16,0-12-16-16,0-1 0 16,0 11-3-16,16 1 3 15,10 16-6-15,7 21-8 16,10 16-58-16,36 37-80 0,-11 11-345 16,-8 0-354-16</inkml:trace>
  <inkml:trace contextRef="#ctx0" brushRef="#br0" timeOffset="596">1719 0 1543 0,'0'0'254'0,"0"0"-111"15,0 0 54-15,0 0-5 16,-187 77-54-16,136-4-13 16,-3 21 3-16,9 19-3 15,2 14-17-15,11 5-24 16,13-2 16-16,8-7-55 15,11-8-18-15,0-18 9 16,17-11-23-16,16-15-13 16,2-18-17-16,11-12-74 15,30-5-74-15,-14-13-190 0,-6-11-409 0</inkml:trace>
  <inkml:trace contextRef="#ctx0" brushRef="#br0" timeOffset="1190">2240 314 1580 0,'0'0'387'0,"0"0"-212"16,0 0 18-16,0 0 48 16,0 0-67-16,0 0-68 15,0 0-1-15,-161-113-42 16,123 107-1-16,-6 6 0 15,-5 0-29-15,-5 24 18 16,-6 17-33-16,4 13 10 16,5 15 27-16,3 11-34 0,17 6-1 15,11 1 5 1,14 1-23-16,6 0 33 0,6-4-35 16,26-16 0-1,15-9-13-15,7-14 13 0,16-19-12 16,5-20-2-16,7-6-19 15,3-19 32-15,-3-21-44 16,-11-17 11-16,-12-4 23 16,-16-16 11-16,-13 3 0 15,-21-11 12-15,-9-10 3 16,0 1 40-16,-31 0-33 16,-17 4-21-16,3 12 38 15,-1 21-21-15,7 26-17 0,10 19-1 16,6 12-23-1,13 8-11-15,10 43-71 0,0 40-176 16,30-14-439 0,2-7-499-16</inkml:trace>
  <inkml:trace contextRef="#ctx0" brushRef="#br0" timeOffset="1516">2673 994 1600 0,'0'0'699'0,"0"0"-573"15,0 0 33-15,0 0 66 16,0 0 8-16,0 0-95 15,0 0-57-15,85 176 11 16,-85-129-29-16,0 7-7 16,-11 4-22-16,-25 4-1 15,-10-6-1-15,1-3-32 16,2-8-30-16,10-19-21 16,14-11-57-16,19-15-91 15,0 0-529-15,19-28-827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52.36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1274 2390 0,'0'0'331'0,"0"0"-331"0,0 0 14 16,0 0 32-16,0 0 88 15,0 0-134-15,0 0-13 16,59-142-59-16,-13 60 47 15,3-15-51-15,1-14-8 16,-12-2 77-16,-5-2 0 16,-10 9 7-16,-10 18 49 15,-6 23 57-15,-7 29 30 16,0 27-31-16,0 9 4 16,0 12 11-16,0 41-66 0,-3 12-22 15,-4 15 7-15,7 5-37 16,0-12 22-16,0-8-24 15,26-18-23-15,6-16-4 16,5-18-61-16,5-13-6 16,-2-10 14-16,2-32-20 15,-2-15 42-15,-8-4 17 16,-5 2 38-16,-12 5 3 16,-4 11 33-16,-8 17 54 15,-3 17 28-15,0 9-11 16,0 2-8-16,0 37-67 15,-3 5-23-15,0 10 27 16,3-2-33-16,0-8-43 16,9-9-80-16,33-24-188 15,-2-6-344-15,-1-5-426 0</inkml:trace>
  <inkml:trace contextRef="#ctx0" brushRef="#br0" timeOffset="183">1198 355 2000 0,'0'0'494'0,"0"0"-276"15,0 0-15-15,0 0-72 16,184-30-34-16,-122 27-78 16,4-3-19-16,-4 6-34 15,0 0-206-15,-19 0-252 16,-17 0-335-16</inkml:trace>
  <inkml:trace contextRef="#ctx0" brushRef="#br0" timeOffset="360">1267 528 1612 0,'0'0'818'0,"0"0"-674"15,0 0 5-15,0 0-21 16,0 0-44-16,206 4-30 15,-143-4-54-15,-1-10-60 16,20-4-157-16,-20-1-465 16,-10 8-767-16</inkml:trace>
  <inkml:trace contextRef="#ctx0" brushRef="#br0" timeOffset="558">1529 0 884 0,'0'0'1571'16,"0"0"-1285"-16,-10 160-152 15,10-63 32-15,0 9-19 16,0 0-71-16,3-2-55 16,8-13-21-16,-5-12-1 15,7-7-141-15,-7-26-351 16,0-12-426-16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51.6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2636 0,'0'0'458'16,"0"0"-458"-16,0 0-50 15,0 0 36-15,0 0-62 16,0 0-681-16,0 0-1310 0</inkml:trace>
  <inkml:trace contextRef="#ctx0" brushRef="#br0" timeOffset="125">0 321 2063 0,'0'0'481'15,"0"0"-356"-15,0 0-97 0,0 0-28 16,0 0-140-16,107-150-1087 15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50.88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 0 1960 0,'0'0'661'0,"0"0"-487"16,0 0-99-16,0 0 60 15,0 197 38-15,0-87-78 16,0 9-25-16,0-8-42 15,0-6-5-15,0-13 29 16,0-13-28-16,0-16-23 0,0-16-1 16,3-21-46-16,5-11-43 15,8-15-161-15,0-15-347 16,0-11-162-16</inkml:trace>
  <inkml:trace contextRef="#ctx0" brushRef="#br0" timeOffset="178">297 147 1721 0,'0'0'527'0,"0"0"-335"0,14 205 46 16,-8-106-36 0,-1 1-38-16,1-5-50 0,3-1-92 15,-2-17-22-15,2-1-97 16,-6-20-247-16,-3-16-435 0</inkml:trace>
  <inkml:trace contextRef="#ctx0" brushRef="#br0" timeOffset="351">0 713 390 0,'0'0'1830'0,"0"0"-1569"15,0 0-184-15,0 0-26 16,0 0-1-16,217-38-50 0,-117 24-28 16,-15-1-504-16,-15 11-564 15</inkml:trace>
  <inkml:trace contextRef="#ctx0" brushRef="#br0" timeOffset="598">724 977 1612 0,'0'0'480'16,"0"0"-343"-16,0 0-38 0,0 0 93 15,0 0 0 1,0 0-43-16,0 0-16 0,74-152-33 16,-74 152 29-16,0 0-45 15,0 11-27-15,0 23 13 16,0 12-47-16,0 15-14 15,-3-9-9-15,0 7-39 16,3-15-29-16,0-3-120 16,14-14-397-16,4-13-250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49.00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1664 2419 0,'0'0'373'0,"0"0"-295"16,0 0-45-16,0 0 12 15,0 0 7-15,56-174-52 16,-16 92-4-16,5-19 4 15,-2-7-21-15,-4-10-1 16,-7 0 13-16,-9 6 9 0,-9 15 9 16,-8 23-8-1,-6 27 50-15,0 24 49 0,0 17 7 16,0 6-11-16,-6 27-16 16,-8 31-59-16,2 15 23 15,9 16-32-15,3 3-11 16,0-13 13-16,0-8-14 15,23-21-22-15,2-14-25 16,12-23-35-16,2-13 28 16,-1-6-31-16,5-37-25 15,-1-19 34-15,-5-11 25 16,-4-9 27-16,-7 0 23 0,-6 13 1 16,-11 13 36-16,-1 20 26 15,-8 24 27-15,0 12 39 16,0 9-40-16,0 34-42 15,0 20 5-15,-8 4-28 16,5 2 12-16,3-8-35 16,0-13-53-16,7-12-38 15,19-16-152-15,23-20-368 16,-4 0 9-16,-5-12-1188 0</inkml:trace>
  <inkml:trace contextRef="#ctx0" brushRef="#br0" timeOffset="140">1057 780 1923 0,'0'0'579'16,"0"0"-417"-16,0 0 65 0,0 0-73 15,0 0-79-15,0 0-75 16,220 6-50-16,-163 3-232 16,-12 0-523-16</inkml:trace>
  <inkml:trace contextRef="#ctx0" brushRef="#br0" timeOffset="309">1124 1167 2259 0,'0'0'590'16,"0"0"-462"-16,0 0-59 15,0 0 7-15,0 0-71 0,182-12-5 16,-77-24-190-16,-15 7-580 15,-5 2-1264-15</inkml:trace>
  <inkml:trace contextRef="#ctx0" brushRef="#br0" timeOffset="817">2132 241 2320 0,'0'0'346'0,"0"0"-272"15,0 0-59-15,0 0 66 16,177-25-2-16,-106 25-45 16,5 0-13-16,-11 0-20 15,-6 0 9-15,-19 0-10 16,-14 0 0-16,-17-5 21 15,-9-1 25-15,-3-2 24 16,-32-4-11-16,-18-3-20 16,-13 4 3-16,-5 3 1 15,-5 4-25-15,5 4 33 16,4 0-29-16,15 0-4 16,13 6-7-16,13 17-10 0,12 10-2 15,14 8 1-15,0 7-6 16,37 1-1-16,11 2-11 15,15-2 3-15,2-2 9 16,0-2-5-16,-3-5 11 16,-2 3 6-16,-7-8 0 15,-11 4 22-15,-10-14-5 16,-12 8-22-16,-20-3 29 16,0 5 14-16,-35 3-11 15,-27 3-33-15,-17 4-8 16,-9-5-16-16,6-7-64 15,22-27-66-15,24-6-204 16,27 0-517-16</inkml:trace>
  <inkml:trace contextRef="#ctx0" brushRef="#br0" timeOffset="1121">3000 274 2374 0,'0'0'511'16,"0"0"-370"-16,0 0-74 16,0 0 83-16,-82 212 29 15,62-122-99-15,14 8-50 16,6-1-9-16,29-5-20 16,39-12-2-16,25-15 1 15,17-28-46-15,12-26 11 16,2-11-16-16,-13-40 14 0,-23-33 37 15,-28-26 0-15,-38-39 48 16,-22 2 13-16,-25-6-16 16,-44-1 11-16,-20 40-56 15,-62 7-27-15,21 35-111 16,8 36-519-16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35.84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1547 0,'0'0'329'16,"0"0"-211"-16,0 0-16 15,0 0 96-15,0 0-20 16,0 0-49-16,-10 0-59 16,10 0-50-16,13 2 23 15,26 9-36-15,14 1 51 16,16 10 11-16,16-4-42 16,16-1-26-16,60-17-1 0,-21 0-140 15,-18 0-678-15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47.4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73 15 1430 0,'0'0'272'0,"0"0"-176"16,0 0 2-16,0 0 124 16,0 0-38-16,0 0-67 15,-20 0 8-15,17 0-22 16,3 0-23-16,-5-4 1 16,5 2-12-16,0 2 17 15,0 0-29-15,0 0-9 16,-3 0 18-16,3 0-32 15,0 0-1-15,-3 14 11 16,0 21-29-16,-3 26 16 16,3 15-16-16,-5 12-4 15,2 3 33-15,3-4-32 0,3-14-4 16,0-12 4-16,0-8-11 16,0-11 6-16,0-10-7 15,0-12 0-15,0-6-14 16,0-4-8-16,0-7-60 15,0-3-115-15,12-27-381 16,8-8-394-16</inkml:trace>
  <inkml:trace contextRef="#ctx0" brushRef="#br0" timeOffset="229">478 0 2165 0,'0'0'489'0,"0"0"-429"16,0 0 143-16,0 239-25 15,0-139-76-15,0 3-42 16,0-9-48-16,0-11 7 16,0-12-19-16,0-13-33 15,0-10-30-15,0-7-182 16,0-15-277-16,0-11-137 0</inkml:trace>
  <inkml:trace contextRef="#ctx0" brushRef="#br0" timeOffset="417">0 592 1862 0,'0'0'524'16,"0"0"-439"-16,0 0 35 15,0 0 93-15,0 0-89 16,0 0-82-16,212 50-15 16,-142-47-27-16,32-3-134 15,-22 0-188-15,-10 0-472 0</inkml:trace>
  <inkml:trace contextRef="#ctx0" brushRef="#br0" timeOffset="705">721 763 1403 0,'0'0'855'0,"0"0"-646"0,0 0-8 15,0 0 3-15,-56 177-1 16,56-130-126-16,0-5-64 16,26-7 10-16,13-5-23 15,10-13-20-15,7-15-7 16,3-2-10-16,-7-17 35 15,-7-25-8-15,-14-11 10 16,-18-1 4-16,-13-9 2 16,-7 7 11-16,-30 6 31 15,-8 11-26-15,-10 13 41 16,2 14-63-16,1 9-1 16,16 3-11-16,22 0-123 0,11 0-321 15,3 9-354-15</inkml:trace>
  <inkml:trace contextRef="#ctx0" brushRef="#br0" timeOffset="859">1388 421 2186 0,'0'0'572'15,"0"0"-406"-15,0 0-141 16,0 0-25-16,0 0-137 15,0 0-564-15</inkml:trace>
  <inkml:trace contextRef="#ctx0" brushRef="#br0" timeOffset="1004">1565 790 2184 0,'0'0'558'0,"0"0"-479"15,0 0-71-15,0 0-8 16,0 0-313-16,0 0-629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53.4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69 21 2335 0,'0'0'349'16,"0"0"-268"-16,0 0-20 15,0 0 79-15,0 0-31 16,190 11-65-16,-131 4-37 0,6 0 14 16,0-3-21-16,-2 0 0 15,-10-5 7-15,-11-7-7 16,-13 0 0-16,-18 0 0 15,-11 0 7-15,-8 0 23 16,-37-16-30-16,-15 7-3 16,-8 0 1-16,-11 3 2 15,-3 4 0-15,8 2 10 16,5 0 14-16,10 0 38 16,17 0-40-16,11 11-8 15,12 13 18-15,12 2-30 16,7 7-2-16,4 5 0 0,29 10 9 15,12-5 5-15,15 4-14 16,2 6 0-16,9-6 13 16,-2 6-12-16,-2-1 8 15,-13 5 12-15,-4-3-15 16,-12-10 53-16,-13 3-25 16,-16-8-13-16,-9 2 15 15,-20-9-9-15,-36 3-12 16,-13-3-15-16,-5-8-40 15,-2-3 5-15,11-15-65 16,16-6-78-16,19-27-185 16,16-5-557-16</inkml:trace>
  <inkml:trace contextRef="#ctx0" brushRef="#br0" timeOffset="288">1003 170 1279 0,'0'0'1439'0,"0"0"-1197"15,0 0-176-15,-73 151 90 16,56-80-21-16,8 9-64 16,9-1-24-16,0-8-46 15,37-3-1-15,14-18-3 16,11-15-37-16,7-20 4 15,4-15-24-15,-8-8 44 16,-6-46 16-16,-19-11 9 16,-25-25 30-16,-15-11 38 0,-6-4-24 15,-43 3 11-15,-10 16-64 16,-20 4-27-16,14 24-100 16,13 19-790-16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55.4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121 472 1864 0,'0'0'514'16,"0"0"-440"-16,0 0 34 0,0 0 101 16,0 0-57-16,0 0-84 15,17-9-53-15,12-7 4 16,7 8-19-16,4 3 0 16,-1 5 12-16,1 0 5 15,-5 26 30-15,-5 13-10 16,-10 7-19-16,-8 10 21 15,-12 0-38-15,0-2 9 16,-3-4 2-16,-23-3-12 16,-10-8 17-16,-7-11-5 15,-2-4-11-15,-4-13 6 16,3-11-7-16,2 0 0 0,6-20 8 16,5-27-6-16,7-16 3 15,9-10-5-15,11-9 0 16,6 5-11-16,0 6 11 15,17 16 0-15,15 14 9 16,7 14-7-16,10 15 28 16,4 9 14-16,6 3-20 15,7 0 15-15,2 18-38 16,4 3 0-16,3-4 7 16,1-2-2-16,2-7 1 15,-5-2-5-15,-8-3 7 0,-10 0-8 16,-13 1-1-16,-5-4-13 15,-4 0-11-15,-4 0-45 16,-3-27-31-16,1-29-131 16,-12 5-396-16,-10 8-1008 0</inkml:trace>
  <inkml:trace contextRef="#ctx0" brushRef="#br0" timeOffset="243">1396 492 2248 0,'0'0'379'0,"0"0"-209"0,0 0 7 15,0 0 14-15,176 0-110 16,-108 0-39-16,14 0-24 15,3 0-18-15,5 0 0 16,4-3-96-16,-21-3-264 16,-28 3-498-16</inkml:trace>
  <inkml:trace contextRef="#ctx0" brushRef="#br0" timeOffset="445">1549 851 2476 0,'0'0'377'15,"0"0"-271"-15,0 0 16 16,0 0 39-16,0 0-100 16,216 42-41-16,-131-42-20 15,36-6-99-15,-19-14-260 16,-14 0-650-16</inkml:trace>
  <inkml:trace contextRef="#ctx0" brushRef="#br0" timeOffset="939">2970 115 2235 0,'0'0'485'0,"0"0"-420"15,0 0 24-15,0 0 102 16,0 0-85-16,0 0-65 16,0 0 5-16,210-115-19 15,-158 115-3-15,-7 26 6 16,-11 16-29-16,-15 17 26 15,-19 8-17-15,0 13-8 16,-42 9 21-16,-24 2-23 0,-12-3-6 16,-11-3 6-1,4-14-5-15,0-14 4 0,12-19 1 16,14-17 0-16,14-13 1 16,16-8-1-16,12-6-1 15,11-24-10-15,6-1-4 16,6-4 14-16,31 1 1 15,8 14 0-15,4 13 6 16,7 7 4-16,0 10 5 16,2 25 23-16,1 10-20 15,3-1 34-15,1 0-34 16,5-8-10-16,5-10 23 16,-2-9-31-16,5-13-37 0,15-8-53 15,-18-22-184-15,-18-4-713 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58.63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246 0 1807 0,'0'0'515'15,"0"0"-440"-15,0 0 52 16,0 0 88-16,6 191-41 15,-12-135-67-15,-24 0-64 16,-5 2 0-16,-8-2-38 16,-4 0 4-16,5-5-18 15,7-11-39-15,21-25-105 16,14-9-207-16,0-6-582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7:59.1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771 545 2121 0,'0'0'346'15,"0"0"-191"-15,0 0 19 16,0 0-9-16,0 0-20 16,0 0-27-16,-184 123-77 15,125-63-16-15,-10 5-2 16,-7 2-23-16,2-2 22 16,-5-6-22-16,11-9 0 0,11-14-13 15,15-16 13-15,13-14-33 16,12-6 2-16,8-22-29 15,5-24 19-15,4-21-17 16,0-10 1-16,19-9 51 16,9 10-3-16,1 9 9 15,-4 19 44-15,6 22-8 16,1 20 48-16,7 6-21 16,7 28-4-16,4 20 24 15,4 12-48-15,6-2-8 16,-1 1-3-16,3-6-18 15,-3-11-12-15,-1-10-33 16,4-12-105-16,17-20-166 16,-13 0-536-16,-13 0-913 0</inkml:trace>
  <inkml:trace contextRef="#ctx0" brushRef="#br0" timeOffset="174">1287 728 2266 0,'0'0'310'0,"0"0"-141"15,0 0-59-15,172 0-13 16,-110 0-97-16,35 0-25 16,-15 0-269-16,-9 0-350 0</inkml:trace>
  <inkml:trace contextRef="#ctx0" brushRef="#br0" timeOffset="359">1380 1085 481 0,'0'0'2007'0,"0"0"-1739"15,0 0-178-15,0 0-11 16,0 0 5-16,186 2-84 15,-111-2-35-15,40-21-147 16,-21 4-359-16,-6 2-344 0</inkml:trace>
  <inkml:trace contextRef="#ctx0" brushRef="#br0" timeOffset="682">2614 439 2227 0,'0'0'583'0,"0"0"-463"16,0 0 65-16,-171 121 43 15,119-42-89-15,6 13-74 16,13 5-14-16,24-2-39 16,9-9-12-16,20-10 0 15,31-17-28-15,15-18-8 0,13-24-42 16,0-17-23-1,-5-9 43-15,-12-39 4 0,-12-16 26 16,-21-19 28-16,-15-17 0 16,-14-13 42-16,-5-6-24 15,-30 4-17-15,-10 14 20 16,2 25-21-16,4 22-51 16,8 37-227-16,16 17-505 15,8 0-1278-15</inkml:trace>
  <inkml:trace contextRef="#ctx0" brushRef="#br0" timeOffset="855">3301 1161 1969 0,'0'0'827'15,"0"0"-666"-15,0 0-5 16,0 0-45-16,0 0-111 15,0 0-65-15,0 0-253 16,22-152-506-16</inkml:trace>
  <inkml:trace contextRef="#ctx0" brushRef="#br0" timeOffset="1176">3966 247 2385 0,'0'0'355'16,"0"0"-234"-16,0 0 79 15,-125 207-2-15,89-125-92 16,7 7-56-16,9 2-49 16,14-3 20-16,6-8-21 15,12-15-25-15,31-17-5 16,10-25-61-16,2-23-61 15,-2 0 22-15,-4-42-22 16,-10-26 98-16,-13-17 24 16,-16-20 30-16,-10-14 61 15,0-7 17-15,-25-2-30 16,-15 16-25-16,4 21-23 0,7 18-30 16,12 26-249-16,10 23-521 0</inkml:trace>
  <inkml:trace contextRef="#ctx0" brushRef="#br0" timeOffset="1667">4686 197 1940 0,'0'0'496'16,"0"0"-413"-16,0 0 60 0,0 0 17 15,180-59-26-15,-125 56-86 16,1 3-18-16,1 0 13 16,-9 0-19-16,-8 0-13 15,-12 0 17-15,-11 0-26 16,-11 0 34-16,-6 0 7 16,-6 0 19-16,-36 0-19 15,-11-2-31-15,-16-2 4 16,-2-1-10-16,-5 2 0 15,8 3 20-15,5-4-13 16,10 4-13-16,15 0 30 16,8 0-21-16,13 0-1 15,14 24 9-15,3 12-16 16,0 14 13-16,27 5-14 0,11 4 0 16,12 4 11-16,5-2-11 15,4 3 1-15,1 1 6 16,-9 0-6-16,-4-2 51 15,-12-5-29-15,-15-5 5 16,-9-5 16-16,-11-10-23 16,-11-2-9-16,-38-3-12 15,-19-12-30-15,-22 4-54 16,-46-19-105-16,20-3-339 16,5-3-716-16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8:01.8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0 607 1809 0,'0'0'294'0,"0"0"-214"15,0 0-26-15,0 0 103 16,0 0-25-16,56-183-56 16,-23 151-48-16,2 10 28 15,-1 14-16-15,2 8 18 16,-4 15 36-16,-2 30-31 15,-4 16-17-15,-3 17-13 16,-6 0-25-16,-8-8 15 16,-3-5-23-16,1-14 0 15,-7-15 3-15,0-13-3 16,0-17 6-16,0-6 10 0,3 0-14 16,0-27 29-16,4-20-31 15,6-18-15-15,7-12 9 16,3 1 2-16,6 6 4 15,4 11-6-15,-7 8 12 16,4 25 13-16,-4 20-19 16,0 6 0-16,0 30 75 15,1 29-25-15,-4 14-16 16,0 11-19-16,-7-7-15 16,-1-3 5-16,2-19-5 15,0-18-77-15,3-10-20 16,11-27-196-16,0-9-400 0,-8-21-582 15</inkml:trace>
  <inkml:trace contextRef="#ctx0" brushRef="#br0" timeOffset="160">1090 489 1884 0,'0'0'497'15,"0"0"-308"-15,0 0 3 16,0 0-8-16,207-8-75 15,-145 8-109-15,0 0-25 16,6 0-221-16,-14 0-244 16,-22 0-832-16</inkml:trace>
  <inkml:trace contextRef="#ctx0" brushRef="#br0" timeOffset="340">1140 863 2145 0,'0'0'498'16,"0"0"-405"-16,0 0 59 16,0 0 24-16,0 0-41 15,0 0-86-15,193 6-49 16,-119-6-59-16,54-21-247 16,-19 1-508-16,-14 8-460 0</inkml:trace>
  <inkml:trace contextRef="#ctx0" brushRef="#br0" timeOffset="767">2223 186 2165 0,'0'0'383'15,"0"0"-154"-15,0 0-30 16,0 0-42-16,65-163-33 15,-15 150-64-15,5 13-23 16,7 0 17-16,-5 25-7 16,-12 23-5-16,-16 17-15 15,-18-1-12-15,-11 17 27 0,-26-4-34 16,-33 10-7-16,-17-5-2 16,-9-6-6-16,0-11-5 15,6-14-8-15,13-18-7 16,15-18 20-16,14-11-28 15,17-4 4-15,14 0-1 16,6-10-13-16,3 1 15 16,31-4 10-16,8 11 20 15,10 2 20-15,1 0-14 16,2 25 11-16,1 5 11 16,3 4-22-16,7-3 2 15,2-10-2-15,8-2-6 16,1-19-27-16,5 0-129 15,11-25-318-15,-25-15-258 16,-16 0-1176-16</inkml:trace>
  <inkml:trace contextRef="#ctx0" brushRef="#br0" timeOffset="1338">3055 180 1744 0,'0'0'558'0,"0"0"-405"15,0 0 54-15,0 0 57 16,0 0-82-16,0 0-69 16,210-26-68-16,-139 20 4 15,8-1-31-15,3 5-9 16,3 2 19-16,-10 0-27 16,-16 0 8-16,-17 0-2 0,-19 0-6 15,-20 0 11-15,-3 0-10 16,-12 0 8-16,-33 0 8 15,-15 0-16-15,-16 0 5 16,2 0-7-16,-5 0 0 16,8 0 18-16,8 0-18 15,10 0 11-15,14 0 14 16,10 0-14-16,12 0 19 16,8 0-26-16,4 15 8 15,5 2-13-15,0 12 1 16,0 10 0-16,14-7-5 15,6 7 11-15,3-4-7 16,2 3 1-16,6-5 0 0,1-7 13 16,10 3-13-1,4 0-8-15,7-7 8 0,3 1 1 16,-4 1 8-16,-4-4-7 16,-8 4 5-16,-10-3-5 15,-18-1-2-15,-12 6 0 16,0 2 6-16,-25 3-4 15,-27 4 4-15,-21 1-2 16,-6-8 2-16,-6-5 11 16,3-9-17-16,11-8-9 15,14-6 1-15,20 0-28 16,12 0-34-16,25-33-95 0,11 1-323 16,21-1-488-16</inkml:trace>
  <inkml:trace contextRef="#ctx0" brushRef="#br0" timeOffset="1560">4617 716 2528 0,'0'0'477'16,"0"0"-380"-16,0 0 92 15,0 0 22-15,0 0-95 16,-26 193-67-16,-14-147-49 0,-8 1-64 16,-28 6-121-16,13-15-392 15,4-9-961-15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8:04.39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0 462 1392 0,'0'0'523'15,"0"0"-380"-15,0 0-43 16,0 0 39-16,0 0 73 16,0 0-81-16,0 0-38 15,80-153 4-15,-40 147-27 16,5 6-12-16,3 0 14 16,-6 28-17-16,-2 12-11 15,-9 10-17-15,-11 9-20 16,-17-1 23-16,-3 3-30 15,0-3 0-15,-26-5-8 16,-7-6 7-16,-2-9 1 16,2-5 1-16,4-21-1 15,6-4 0-15,12-8-20 0,8 0-37 16,3-20-76-16,0-21-77 16,29-9-35-16,14-4-70 15,10-4-1-15,6 5-159 16,3 6 113-16,4 8 81 15,-4 7 281-15,-3-1 212 16,-10 8 166-16,-13 9-31 16,-13 7-48-16,-11 6 87 15,-9 3-72-15,-3 0-35 16,0 6-59-16,-26 20-98 16,-16 7-55-16,-13 14-10 15,-1 0 1-15,3 6 14 0,15 0-51 16,18-3-3-16,16-3-9 15,4-2-3 1,10-12-3-16,27-1-3 0,14-12-28 16,12-7 5-16,5-13-50 15,8 0-23-15,0-13-63 16,-2-39-197-16,-15-2-239 16,-22 16-497-16</inkml:trace>
  <inkml:trace contextRef="#ctx0" brushRef="#br0" timeOffset="405">159 9 1527 0,'0'0'366'16,"0"0"-142"-16,0 0 27 15,0 0 14-15,0 0-44 16,0 0-87-16,0 0-59 15,-9-6-32-15,52 6 38 0,22 0 5 16,20 0-7-16,14 0-48 16,12 0 8-16,-3 0 15 15,-4 0-25-15,-10 0 5 16,-18 0-14-16,-19 3-19 16,-22-3-2-16,-13 3-35 15,-17-3-98-15,-5 0-220 16,0-9-627-16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8:09.2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9 749 1852 0,'0'0'483'16,"0"0"-375"-16,0 0-22 16,0 0 57-16,0 0 30 15,0 0-103-15,0 0-8 16,59 50-10-16,-10-33-19 15,7 2-3-15,6-11-30 16,3-3-21-16,1-5-70 16,-7 0-223-16,-17 0-344 15,-19 0-1173-15</inkml:trace>
  <inkml:trace contextRef="#ctx0" brushRef="#br0" timeOffset="207">0 1226 2208 0,'0'0'383'16,"0"0"-261"-16,0 0-83 15,0 0 64-15,0 0-30 16,232-43-73-16,-127-3-109 15,-17 12-274-15,-17 1-1173 0</inkml:trace>
  <inkml:trace contextRef="#ctx0" brushRef="#br0" timeOffset="1031">1275 294 2072 0,'0'0'369'0,"0"0"-287"16,0 0-17-16,0 0 81 16,0 0-34-16,0 0-66 15,240-46-28-15,-158 46-9 16,0-3 24-16,-1 3-33 16,-2 0 2-16,-14-3-2 15,-15 0 1-15,-15 3 6 16,-15 0-7-16,-12 0 2 15,-8 0 32-15,-11 0 10 16,-32 0-34-16,-16 0 3 16,-12 0-7-16,-11 0 5 15,0 0-4-15,3 0-5 16,7 0 49-16,7 0-23 0,9 3 8 16,7 6 11-16,10-1-13 15,13 8 5-15,6-3-14 16,14 15-24-16,2-2 19 15,4 6-20-15,0 1 0 16,0-1 11-16,0 1-10 16,13-5 4-16,-4 3 1 15,2-4-5-15,3-6 20 16,-2 4-21-16,8-6 0 16,-1-2 11-16,7-2-11 15,8 2 5-15,2 1-4 16,7 0-1-16,2 2 15 15,4 1-15-15,-4 4-6 0,-2 0 4 16,-7 4 3 0,-10 4-1-16,-12 6 0 0,-14-5 0 15,0 3 16-15,-11 3-16 16,-27-7 1-16,-9 1 20 16,-5-3-10-16,-7-10 10 15,0-2-2-15,-3-7 2 16,7-6 29-16,-1-6-23 15,10 0-14-15,10 0 13 16,7 0-14-16,9-9 3 16,10 0-15-16,3-3-11 15,7 4-1-15,0-3-85 16,7-4-52-16,52-24-105 0,0 0-464 16,0 7-1560-16</inkml:trace>
  <inkml:trace contextRef="#ctx0" brushRef="#br0" timeOffset="1423">2117 781 2176 0,'0'0'380'15,"0"0"-271"-15,0 0-78 16,0 0 99-16,0 0-15 0,0 0-65 16,194-149-4-1,-159 96-45-15,-2 5 18 0,-7-3 50 16,-6 4-4-16,-6 0 11 16,-8 10-6-16,-6 9-8 15,3 11 20-15,-3 10-20 16,0 7 1-16,0 0 0 15,0 19-41-15,0 24-11 16,0 22-4-16,-6 11-1 16,0 14 15-16,-2 1-21 15,2-6 0-15,6-8 2 16,-3-10-2-16,3-17-41 16,0-5-64-16,0-31-75 0,0-3-340 15,9-11-763-15</inkml:trace>
  <inkml:trace contextRef="#ctx0" brushRef="#br0" timeOffset="1619">2985 1200 2647 0,'0'0'511'0,"0"0"-436"0,0 0-28 16,0 0-19 0,0 0-28-16,0 0-201 0,0 0-508 15</inkml:trace>
  <inkml:trace contextRef="#ctx0" brushRef="#br0" timeOffset="2241">3297 192 2227 0,'0'0'320'16,"0"0"-232"-16,0 0-36 15,0 0 169-15,0 0-49 16,61-159-133-16,-17 142-21 16,1 4 33-16,7 10-18 15,4 3 9-15,-1 7 6 16,1 25-28-16,-8 5 27 16,-1 14-37-16,-12 2-9 15,-7 3 38-15,-19 2-15 16,-9 3 1-16,0-2 7 15,-17-7-14-15,-22 1 36 16,-4-14-38-16,-5-1-1 16,2-11 21-16,7-7-21 0,5-8-3 15,8-4 6 1,10-8-17-16,6 0 31 0,7 0-32 16,3 0 0-16,0 0-5 15,7-8 5-15,26-4-16 16,9 1 16-16,10 4 0 15,7 7-6-15,1 0 6 16,-1 7-6-16,-2 16 4 16,-3 12 2-16,-3 12 0 15,-8 6 9-15,-4 9-8 16,-8 5 32-16,-12 0-21 16,-13-2-12-16,-6-3 39 0,-6-5-18 15,-33-13-6 1,-17-6 3-16,-13-8-4 0,-4-12 17 15,-4-12-31-15,4-6-14 16,2 0 8-16,-8-47-52 16,17 2-140-16,10 5-384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8:40.3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306 645 2022 0,'0'0'460'0,"0"0"-460"15,0 0 0-15,0 157 142 16,-3-61 2-16,0 17-50 0,3-8-70 16,0 2-23-1,0-16 33-15,0-15-33 0,0-14-1 16,0-12 0-16,6-17-43 15,5-12-145-15,-2-12-356 16,-4-9-376-16</inkml:trace>
  <inkml:trace contextRef="#ctx0" brushRef="#br0" timeOffset="661">0 1173 2210 0,'0'0'275'0,"0"0"-159"16,0 0-99-16,0 0 36 0,0 0 96 15,0 0-49 1,0 0-43-16,206-4-56 0,-137 2-1 16,-4-3-33-16,-3 5-117 15,-6 0-76-15,-1-1-6 16,-9-2 6-16,1-5 94 15,-9-8 49-15,-5-2 48 16,0-2 34-16,-4-7 1 16,-3-5 0-16,0-2 3 15,-2-6 16-15,-4-4 63 16,-8-2 38-16,-1-6 33 16,-11 3 19-16,0 1-32 15,0 5-24-15,-14 7 1 0,-9 9-28 16,-7 12 8-1,-2 6-15-15,-4 9-10 0,4 9-2 16,-5 27-29-16,8 23-23 16,2 15-14-16,7 8 2 15,11 10 3-15,6-1-9 16,3 0 0-16,0-4 5 16,0-18-5-16,3-7-17 15,11-9-4-15,-5-17-21 16,-3-13 8-16,5-11-38 15,-5-12-37-15,4 0 86 16,2-24 1-16,5-17 2 16,3-7 19-16,3 2 0 15,3 2 1-15,-1 9 0 16,9 9-2-16,-5 13 1 0,4 13 2 16,-7 0 4-1,0 26 23-15,-2 13 4 0,-6 8 26 16,-4 5-44-16,0-7-13 15,-5-4 16-15,4-8-17 16,-1-7-20-16,8-18-69 16,8-8-77-16,23-13-106 15,-5-26-241-15,-4-1-140 0</inkml:trace>
  <inkml:trace contextRef="#ctx0" brushRef="#br0" timeOffset="-799">3040 0 1570 0,'0'0'331'15,"0"0"-209"-15,0 0-74 16,0 0 132-16,0 0 97 16,0 0-79-16,-38 2-90 15,18 20-50-15,-10 12 23 16,-9 18-14-16,-7 7-22 15,-6 8 9-15,-1 3-29 16,5-2 5-16,2-9-1 16,3-6-19-16,10-12 5 15,4-5-15-15,6-13-9 16,7-6-27-16,2-10-127 0,2-7-176 16,1 0-309-1,-1 0-246-15</inkml:trace>
  <inkml:trace contextRef="#ctx0" brushRef="#br0" timeOffset="-545">2331 350 1905 0,'0'0'489'16,"0"0"-368"-16,0 0 43 15,0 0 114-15,0 0-112 16,0 0-103-16,0 0-3 15,-17 121-9-15,17-71-5 16,0-2-9-16,14-6-26 0,1-5 25 16,8-11-35-1,4-8 0-15,8-12 32 0,8-6-31 16,10-3-2-16,6-27-42 16,35-19-97-16,-15 4-221 15,-11 8-608-15</inkml:trace>
  <inkml:trace contextRef="#ctx0" brushRef="#br0" timeOffset="1236">1280 1154 1575 0,'0'0'494'0,"0"0"-412"0,0 0 51 16,0 0 91-16,0 0-59 16,-56 190-49-16,56-147-80 15,0-4-34-15,16-7 31 16,16-1-32-16,11-12 0 16,7-10-1-16,-1-9-28 15,-4 0 26-15,-5-15-23 16,-15-17-14-16,-11-14 38 15,-14-5-5-15,0-8 6 16,-20 0 7-16,-16 6 6 16,-7 5 53-16,4 16-14 15,4 6-10-15,5 15 27 16,14 6-29-16,12 5-25 0,4 0-15 16,4 22 1-16,28 4-13 15,8 0-22-15,5 1-44 16,5-6 44-16,-1 3-27 15,-3 2 28-15,-4-3 21 16,-2 7 12-16,-8-3-6 16,-5 2 6-16,-7-5 0 15,-8-4 3-15,-9-1-3 16,-3-6 0-16,0-1-1 16,0-3 3-16,-12-3-11 15,-5-6 0-15,3 0-36 16,5 0-52-16,6-21 10 15,3-4-15-15,0-8 9 16,6-2-15-16,20-1 36 0,7 10 33 16,7 5 19-1,-5 12 20-15,4 9 16 0,-5 0 61 16,-5 15 90-16,-7 13-63 16,-5 9-2-16,-6-2-44 15,-5 3-28-15,-3-6-3 16,7-11-27-16,16-9-164 15,0-10-335-15,0-2-1023 0</inkml:trace>
  <inkml:trace contextRef="#ctx0" brushRef="#br0" timeOffset="1726">2340 1196 2034 0,'0'0'533'0,"0"0"-451"16,0 0 81-16,0 0 30 16,0 0-47-16,0 0-87 15,-160 157-50-15,160-134-9 16,0-6-26-16,23 1 8 16,3-9-61-16,-3-5-29 15,0-4 20-15,-4 0-14 16,-5 0 52-16,-5-22 32 15,2-1 15-15,-5-6 3 16,0 5 37-16,-3 3 18 16,0 6 68-16,-3 9-54 0,8 6-17 15,-2 0-16 1,7 24 9-16,0 18 34 0,6 10-47 16,1 16-19-16,3 3 29 15,0 8-34-15,-1 2-1 16,6-4 33-16,-6-3-29 15,-5-9 13-15,-8-11-24 16,-3-13 0-16,-6-11 27 16,0-10-21-16,-15-2 6 15,-18-16 3-15,-4-2-15 16,-2 0 25-16,1-2-25 16,7-23-15-16,9-7 9 15,8-3-42-15,14-15-33 0,0-29-121 16,24 5-323-1,-1 7-325-15</inkml:trace>
  <inkml:trace contextRef="#ctx0" brushRef="#br0" timeOffset="1986">1139 901 1914 0,'0'0'319'0,"0"0"-229"0,0 0-60 16,0 0 151-16,0 0-1 16,156-168-108-16,-126 157-54 15,-1 11-18-15,-1 0-76 16,10 11-156-16,-2 16-278 15,-10-4-410-15</inkml:trace>
  <inkml:trace contextRef="#ctx0" brushRef="#br0" timeOffset="2087">1669 687 1515 0,'0'0'311'16,"0"0"-202"-16,0 0-63 15,147-151-18-15,-85 115-28 16,-6 13-548-16</inkml:trace>
  <inkml:trace contextRef="#ctx0" brushRef="#br0" timeOffset="3062">3145 1227 2078 0,'0'0'291'0,"0"0"-203"16,0 0-79-16,0 0 22 16,0 0 61-16,178-148-71 15,-130 91-21-15,-2-8-1 16,-7 0-8-16,-5-12 0 15,-15 1 6-15,-6 0-9 16,-13-7 11-16,0 15 2 16,0 9 46-16,-16 21 26 15,-8 18 18-15,-2 20 37 16,0 0-21-16,-2 44-46 0,-3 27-3 16,5 22-20-1,7 8 8-15,9 7-23 16,6 5-23-16,4-16 29 0,0 3-28 15,0-16-1-15,0-15 0 16,4-10 1-16,0-20-2 16,-1-13 1-1,-3-14-23-15,3-12 23 0,-3 0-23 16,6-24-1-16,1-19 23 16,5-11-7-16,5-2 8 15,6-3 0-15,7 12 2 16,2 4-14-16,5 9 9 15,2 11-3-15,-4 15 5 16,1 8 1-16,-5 0 0 16,-13 8 0-16,-7 21 1 0,-11 10 28 15,0-7-23 1,-14 7 6-16,-18-7-12 0,-7-4-28 16,-4-6 12-16,7-10-7 15,-1-6-13-15,11-6 11 16,7 0-35-16,7 0 24 15,12 0 21-15,0-12-6 16,6 3 15-16,22 6-3 16,9 3 9-16,5 0-6 15,1 0 6-15,-4 15-4 16,4 6-2-16,-7 5 4 16,4-3 2-16,-2-1 0 15,4-6 6-15,9-6 2 16,-3-10-8-16,1 0-10 15,1 0 2-15,-5-23-29 0,-5-4 12 16,-11-9 17-16,-10 4 7 16,-12 0-5-16,-7 2 12 15,0 3 18-15,0 12 47 16,-26-2 34-16,-3 14 0 16,-5 3-8-16,3 0-53 15,0 20 18-15,5 16-39 16,13 8 2-16,7 3 8 15,6 4-15-15,0-7 14 16,19-2-10-16,18-11-21 16,5-4-1-16,4-12-21 15,6-4-38-15,4-11-25 16,3 0-122-16,6-19-302 0,-9-15-148 16,-24 3-1236-16</inkml:trace>
  <inkml:trace contextRef="#ctx0" brushRef="#br0" timeOffset="3298">3912 845 2109 0,'0'0'462'15,"0"0"-422"-15,0 0 3 16,0 0 168-16,102-156-59 0,-57 115-61 15,1 9-31 1,-1 6 14-16,-2 7 21 0,-7 13-53 16,-2 6-27-16,-2 0-15 15,13 46-45-15,-5 0-251 16,-15-5-776-16</inkml:trace>
  <inkml:trace contextRef="#ctx0" brushRef="#br0" timeOffset="4526">85 3194 605 0,'0'0'1586'15,"0"0"-1329"-15,0 0-257 16,0 0 2-16,0 0 53 16,0 0 31-16,0 0-26 15,173-83-39-15,-97 36-14 16,1-11 15-16,2-3-22 0,-6-4 1 16,-18-1 4-16,-19 7-4 15,-19 6 7-15,-17 2 3 16,0 4-11-16,-17 9 26 15,-12 0-25-15,-4 17 80 16,-7 6 2-16,4 12-11 16,-2 3 0-16,2 18-11 15,-1 26-41-15,11 15 1 16,7 15-21-16,8 3 0 16,8 5 0-16,3-3 6 15,0 5-7-15,0-11 1 16,11-3 0-16,1-6 0 15,-2-10-5-15,-4-15-41 16,-6-10 11-16,0-10 5 16,0-15 14-16,0-4 16 0,0 0 0 15,0-4 0-15,-3-30-4 16,3 1-16-16,0-11 13 16,0 3-16-16,23-6 11 15,14 3 0-15,5 4 12 16,4 7-6-16,7 9 2 15,-5 9 2-15,-2 9 2 16,-7 6-9-16,-13 0 9 16,-9 13 0-16,-14 13 0 15,-3 6 45-15,0-6-19 16,-23 7-13-16,-10-7 5 16,-2 1-17-16,1-13 0 15,6-2 17-15,2-12-18 0,2 0 24 16,11 0-24-16,3 0 10 15,4-6 11-15,3-2-20 16,3 2 0-16,0 0-1 16,0 0 4-16,19 6-11 15,7 0 1-15,8 6 0 16,-3 20 5-16,6 7 2 16,-5 2 0-16,1 1-1 15,1-7 6-15,-5-6-12 16,-4-8 6-16,1-9-64 15,-6-6 8-15,0 0-7 16,-1-14 25-16,-5-19 8 16,-8 1 27-16,0-13 1 0,-6 9 4 15,0 5 4-15,0 13 74 16,0 3-3-16,0 9-16 16,0 6-16-16,5 0-35 15,-2 0 10-15,0 27-19 16,0-1 4-16,3 13-5 15,2-6-1-15,-5 1-40 16,3-1-110-16,-3-9-149 16,1-10-182-16,-1-8-83 15,-3-6-1000-15</inkml:trace>
  <inkml:trace contextRef="#ctx0" brushRef="#br0" timeOffset="4684">906 2880 1793 0,'0'0'542'16,"0"0"-398"-16,0 0-48 16,0 0 41-16,0 0-29 15,0 0-108-15,0 0-151 16,52-52-231-16,-28 52-312 0</inkml:trace>
  <inkml:trace contextRef="#ctx0" brushRef="#br0" timeOffset="5548">1142 3170 1670 0,'0'0'262'0,"0"0"-187"15,0 0 48-15,0 0 85 16,0 0-43-16,196-21-82 15,-146-5-34-15,-8-7 1 16,-10 7 26-16,-8 0-39 16,-17-2-27-16,-7 3 16 15,0-2 16-15,-14 4 7 16,-15 2 0-16,-7 6-20 16,-4 9 26-16,-2 6-31 15,5 0-3-15,2 0 13 16,2 15-26-16,10 18-7 0,9-1 6 15,11 9-6-15,3 9 12 16,0-3-13 0,20-1-15-16,10-1-3 0,2-6-42 15,5-13-21-15,2-13 3 16,4-10-19-16,-1-3-6 16,1-13-40-16,-1-22 39 15,-5-6 75-15,-2 2-26 16,-5-5 32-16,-7 8 15 15,-3 7 8-15,-8 15 56 16,-5 8-22-16,2 6-1 16,-6 0 43-16,5 12-12 15,-5 14-21-15,0 6-5 16,-3-2-26-16,0-1 7 0,0-8-19 16,0-9 0-16,0-4-1 15,0-2-7-15,0-6-8 16,3 0-15-16,3-14 22 15,5-10 0-15,6-4 1 16,-2 0 1-16,9 4-1 16,2 7 7-16,-3 8-1 15,2 9 2-15,-2 0 15 16,-3 17 43-16,0 19-29 16,-7 2 1-16,-3 7 1 15,-4-4-24-15,-2-9-7 0,-4-6 0 16,0-13 1-1,0-5-8-15,0-8 7 0,0 0-6 16,0-6-19-16,0-22 2 16,0-9 5-16,0-4 11 15,6-6-5-15,11-3 6 16,6 9-3-16,3 15 9 16,2 2 0-16,6 20 9 15,-1 4 16-15,2 0 31 16,5 22 42-16,-7 4 4 15,-1 12-39-15,-2-5-8 16,-10-1-10-16,0-3-35 16,-8-6-10-16,-1-7 0 15,-2-10-132-15,-9-6-165 16,0 0-347-16,0 0-1325 0</inkml:trace>
  <inkml:trace contextRef="#ctx0" brushRef="#br0" timeOffset="5798">1388 2710 2160 0,'0'0'330'16,"0"0"-235"-16,0 0-49 0,0 0 132 15,121-153-30-15,-78 124-94 16,-8 8-39-16,-8 6-15 16,-4 12-48-16,-8 3-120 15,2 0-146-15,-4 18-216 16,-4-5-402-16</inkml:trace>
  <inkml:trace contextRef="#ctx0" brushRef="#br0" timeOffset="5961">1892 2354 967 0,'0'0'675'16,"0"0"-514"-16,0 0 22 15,0 0 42-15,0 0-6 16,0 0-72-16,187-12-68 16,-172 39-38-16,-4 5-41 0,-11 33-23 15,0-11-186-15,0-2-318 16</inkml:trace>
  <inkml:trace contextRef="#ctx0" brushRef="#br0" timeOffset="6563">3663 2868 2078 0,'0'0'352'15,"0"0"-281"-15,0 0-29 16,0 0 207-16,-193-59-82 15,147 59-83-15,1 0-51 16,5 25-24-16,10 9 31 16,10 6-40-16,11 6 0 15,6 10 2-15,3-8-2 16,0-1-8-16,26-3-17 16,6-17-65-16,4-7-19 0,7-7-22 15,-1-13-13 1,8 0-41-16,-4-27-70 0,-4-18 88 15,-2-8 79-15,-11-14 40 16,-10-9 48-16,-5-10 0 16,-11-12 50-16,-3-1 81 15,0-5 43-15,0 9 5 16,0 11-32-16,-3 26-17 16,-1 24 25-16,4 22-23 15,0 12-47-15,0 39-19 16,0 28 13-16,0 22 4 15,4 11-36-15,2 1-20 0,3-7 17 16,5-6-38 0,-5-15-5-16,5-10-1 0,-4-10 0 15,-7-24-43-15,4-6-71 16,-7-17-160-16,0-6-296 16,0 0-429-16</inkml:trace>
  <inkml:trace contextRef="#ctx0" brushRef="#br0" timeOffset="6784">3339 2639 2372 0,'0'0'389'0,"0"0"-306"0,0 0-10 16,0 0 107-16,0 0-74 15,202-35-46-15,-123 24-60 16,6-2 0-16,-3 11-33 16,20 2-187-16,-23 0-354 15,-18 0-391-15</inkml:trace>
  <inkml:trace contextRef="#ctx0" brushRef="#br0" timeOffset="6991">4147 2716 2053 0,'0'0'507'15,"0"0"-429"1,0 0 123-16,0 0 44 0,0 0-90 16,0 186-80-16,0-147-60 15,0-7-6-15,0-6-9 16,3-6-68-16,8-7-129 15,-2-7-291-15,-1-6-150 0</inkml:trace>
  <inkml:trace contextRef="#ctx0" brushRef="#br0" timeOffset="7152">4134 2578 2213 0,'0'0'496'15,"0"0"-394"-15,0 0-69 16,0 0-20-16,0 0-13 16,0 0-115-16,0 0-511 15,104-48-273-15</inkml:trace>
  <inkml:trace contextRef="#ctx0" brushRef="#br0" timeOffset="7987">4448 2855 1669 0,'0'0'392'16,"0"0"-220"-16,0 0 85 0,0 0 20 15,0 0-136 1,0 164-88-16,0-151-23 0,-6-7-9 16,3-6 17-16,-3 0-6 15,6 0-28-15,0-32-4 16,0-10-40-16,0-8-2 15,12-9 15-15,11 1 3 16,7 3 12-16,-4 15 11 16,3 9 1-16,-2 18 3 15,-1 0 3-15,0 13 31 16,-4 0 35-16,-2 13-21 16,0 13 6-16,-3 6-2 15,-4 1-23-15,-7 2 8 16,0-4-38-16,-2 9-2 0,-1-8 13 15,1-5-13 1,-1 0-9-16,3-4-16 0,0-8-49 16,5-13-14-16,1-2-66 15,12-8 63-15,8-33 1 16,11-19-11-16,5-9 4 16,6-18-4-16,5-4-25 15,0-4 38-15,-4 5 29 16,-5 4 59-16,-15 9 9 15,-8 18 108-15,-18 13 85 16,-9 13 9-16,0 10-26 16,-6 14-11-16,-21 9-68 0,-8 0-37 15,-2 10-5 1,1 26-13-16,4 15-7 0,2 5 8 16,7 9-17-16,11 4 17 15,-2 3-41-15,8 7-10 16,6-5 1-16,0 3 0 15,0-10-4-15,0-2-2 16,0-17-11-16,0-10 6 16,0-17-29-16,9-11-8 15,5-10-1-15,6 0 17 16,-1-17 30-16,10-12-1 16,0-9 2-16,7 5-1 15,1 8 0-15,-1 6 0 16,-1 13 0-16,2 6 13 15,-8 3 19-15,1 30 11 0,-4 8-11 16,-3 3 17-16,-4 9-25 16,-2-12-12-16,-5 4 11 15,2-16-22-15,-4-6 8 16,-4-5-9-16,1-9 1 16,0-9 2-16,-1 0-3 15,0 0-28-15,5 0-7 16,1-21-70-16,2-11-88 15,-2 6-399-15,-5-2-485 0</inkml:trace>
  <inkml:trace contextRef="#ctx0" brushRef="#br0" timeOffset="8163">4481 3530 2925 0,'0'0'0'15,"0"0"-277"-15,0 0-583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08:54.4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1300 1991 0,'0'0'350'0,"0"0"-203"16,0 0-113-16,0 0 155 16,0 0 17-16,0 0-96 0,88-72-57 15,-38 61-36-15,2 5 7 16,7 4-24-16,4 2-34 16,8 0-159-16,-12 0-414 15,-19 7-615-15</inkml:trace>
  <inkml:trace contextRef="#ctx0" brushRef="#br0" timeOffset="180">85 1541 2336 0,'0'0'554'0,"0"0"-482"0,0 0-63 15,0 0 27-15,0 0 31 16,233 16-67-16,-118-16-259 16,-18 0-832-16</inkml:trace>
  <inkml:trace contextRef="#ctx0" brushRef="#br0" timeOffset="3439">1159 191 1672 0,'0'0'306'15,"0"0"-205"-15,0 0 66 16,0 0-12-16,0 0-51 0,178-17-31 15,-116 15-52 1,-3-4-11-16,-1 2 17 0,-11-2-20 16,-12 4-1-16,-12 2-6 15,-16 0 1-15,-7 0 17 16,-10 0 5-16,-33 0-21 16,-19 0 15-16,-10 2-17 15,-7 8 11-15,4-4 11 16,6 1 13-16,10-6 24 15,7 6-15-15,13-5-1 16,13 5 12-16,6-3-11 16,10 9-10-16,7 5-22 15,3 5-5-15,0 7 13 0,0 3-20 16,3 1 0-16,16 1 5 16,1 1-5-16,3-3 6 15,4-5-6-15,-1 2 6 16,6-6 5-16,4-1-11 15,4 4 0-15,-1-6 9 16,-2 2-9-16,-5 4 2 16,-6 1-2-16,-10 5 0 15,-5 6 12-15,-11-1-12 16,0 3 0-16,-11-2 12 0,-21-1-11 16,-4-6 8-1,-7-5 9-15,1-6-8 0,-1-9 34 16,4-3-37-16,2-9-1 15,1 0 14-15,10 0-20 16,3-3 0-16,23-33-67 16,0 3-222-16,26-2-492 0</inkml:trace>
  <inkml:trace contextRef="#ctx0" brushRef="#br0" timeOffset="3799">1756 660 474 0,'0'0'1717'0,"0"0"-1504"0,0 0-155 16,0 0 91-16,0 0-14 15,182-114-56-15,-139 69-64 16,-4-5-13-16,-6 0 8 15,-10 3 2-15,-6 0 52 16,-11 9 34-16,-3 6 8 16,-3 10 6-16,0 14-25 15,0 8-29-15,0 12-5 16,-3 34-35-16,-11 25 1 16,2 15 10-16,-1 8-16 15,6-2 7-15,4-10-20 0,3-8 0 16,0-9 0-1,0-13-3-15,20-10-39 0,23-19-119 16,-8-9-488-16,1-14-401 16</inkml:trace>
  <inkml:trace contextRef="#ctx0" brushRef="#br0" timeOffset="3991">2552 908 2032 0,'0'0'750'0,"0"0"-602"0,0 0 37 15,0 0-3-15,0 0-114 16,0 0-68-16,0 0-148 16,9-67-305-16,13 38-444 15</inkml:trace>
  <inkml:trace contextRef="#ctx0" brushRef="#br0" timeOffset="4505">2836 77 1864 0,'0'0'474'16,"0"0"-392"-16,0 0 46 0,0 0 29 15,200-72-61-15,-135 72-18 16,1 0-50-16,-15 22 6 16,-8 13 20-16,-16 12-19 15,-15 6-6-15,-12 4 3 16,0-3-5-16,-36 0 13 16,-13-3-23-16,-10-7-16 15,4-5 14-15,2-13-14 16,14-9-1-16,10-8 0 15,15-6 1-15,11-3-3 16,3 0-7-16,0 0-13 16,26 0 7-16,10 0-3 15,7 0 6-15,3 0-6 16,1 13-4-16,-5 12 21 16,4 14-8-16,-4 8 8 0,1 6 0 15,-8 3 2-15,-8-2 2 16,-18-2 21-16,-9-5-6 15,0-3 24-15,-23-11-21 16,-19-6 3-16,-10-8 2 16,-7-10-5-16,-3-9 31 15,2 0-22-15,9 0-5 16,4-15 11-16,12-10-36 16,12 1 0-16,12 0-44 15,17-5-87-15,34 6-203 16,6-1-499-16</inkml:trace>
  <inkml:trace contextRef="#ctx0" brushRef="#br0" timeOffset="4697">3847 686 2177 0,'0'0'619'15,"0"0"-507"-15,0 0 103 16,0 0-27-16,201-32-99 16,-82 24-89-16,-14-1-33 15,-6 6-608-15</inkml:trace>
  <inkml:trace contextRef="#ctx0" brushRef="#br0" timeOffset="5654">5144 196 2013 0,'0'0'322'0,"0"0"-231"15,0 0-30-15,0 0 105 16,0 0-79-16,0 0-50 0,184-46 9 16,-110 46-32-16,-1 0-1 15,-5 0 5-15,-8 0-16 16,-18 0 24-16,-10 0-26 16,-18 0 12-16,-14 4-6 15,0-4 17-15,-20 0 5 16,-29 2-20-16,-17 2-2 15,-12-2 2-15,-7 2-8 16,0 2 0-16,3 1 8 16,9 1-8-16,15 2 0 15,11 0 35-15,15 4-9 16,10 2 12-16,8 8-38 16,11 1 0-16,3 12 6 0,0 3-6 15,23 5 0 1,13 2 0-16,7 2 0 0,5 3 9 15,1 0-9-15,4-2 0 16,-4-3-1-16,-7-3 1 16,-5-3-1-16,-15-7 0 15,-11 3 1-15,-11-4 21 16,-8 2 3-16,-34-4-23 16,-13 3 32-16,-15-3-33 15,2-7-5-15,9-6-13 16,10-12-51-16,39-6-45 15,10-9-196-15,0-17-406 0</inkml:trace>
  <inkml:trace contextRef="#ctx0" brushRef="#br0" timeOffset="5977">5985 378 2369 0,'0'0'455'0,"0"0"-334"16,0 0 1-16,0 0 39 16,0 0-39-16,0 0-62 15,-104 151-19-15,98-93-41 16,6 7 0-16,12-4 3 16,33 2-3-16,14-8-24 0,14-10 5 15,5-19-22 1,7-20 41-16,-6-6 0 0,-3-27-5 15,-17-30-4-15,-16-16 18 16,-25-13-9-16,-18-13 24 16,-9 5-10-16,-43 8 17 15,-21 17-31-15,-12 17-4 16,-36 35-5-16,19 14-193 16,11 3-721-16</inkml:trace>
  <inkml:trace contextRef="#ctx0" brushRef="#br0" timeOffset="6901">1372 1453 1647 0,'0'0'380'0,"0"0"-193"15,0 0-30-15,0 0 54 16,0 0-49-16,0 0-104 16,0 0 50-16,167-59-18 0,-66 53-16 15,15 0 28-15,11 6-57 16,33 0-7-16,40 0 1 15,42 12-38-15,14-6 38 16,-8-3-39-16,-8-3 0 16,-21 0 13-16,16-3-13 15,8-11-14-15,-2-5 14 16,-7-1 0-16,-18 0 11 16,-20 2-11-16,-38 2 0 15,-28 8 1-15,-28 5-1 16,-5-3 0-16,19 4 9 15,14-2-3-15,15 2 24 16,-4-4-30-16,-7 0 0 16,-4 0 14-16,-8-7-14 15,-8 4-1-15,-13 5 1 0,-8-3 0 16,-22 6 5-16,-14-4-5 16,-18 5-17-16,-21 0 17 15,-13 0-81-15,-5 0-49 16,-14 0-168-16,-12 13-389 15,-4-9-168-15</inkml:trace>
  <inkml:trace contextRef="#ctx0" brushRef="#br0" timeOffset="7500">2413 2125 1870 0,'0'0'366'16,"0"0"-270"-16,0 0-62 0,0 0 82 15,0 0 73 1,43-165-99-16,-4 138-47 0,7 12 23 16,7 11-7-16,2 4-14 15,4 11 0-15,-6 30-12 16,-7 12 34-16,-20 18-38 15,-17-1-11-15,-9 10 16 16,-20 0-14-16,-38 0-11 16,-18-4 11-16,-15-11-19 15,-5-10 27-15,2-10-28 16,12-18 0-16,14-10 6 16,15-8-6-16,24-9 1 15,9 0 0-15,17 0 5 16,3-9-12-16,6-4 6 15,26 0-7-15,15 3 5 0,8 10 2 16,7 0 0-16,3 0 0 16,5 19 1-16,2 7 15 15,-1-6-5-15,2-1-11 16,1-9 24-16,2-10-24 16,3 0-8-16,23-17-85 15,-17-15-265-15,-17-3-452 0</inkml:trace>
  <inkml:trace contextRef="#ctx0" brushRef="#br0" timeOffset="7790">4020 1833 2232 0,'0'0'548'15,"0"0"-449"-15,0 0-44 16,0 0 150-16,-156 198-56 16,80-86-42-16,-12 11-69 15,-6 5-23-15,-2 8 31 16,8-17-32-16,9-7-7 16,17-17-7-16,16-22 6 15,17-20-15-15,12-19-9 16,7-17-79-16,10-9-89 0,17-14-330 15,16-19-173-15,6-9-1220 16</inkml:trace>
  <inkml:trace contextRef="#ctx0" brushRef="#br0" timeOffset="8297">4289 2007 2172 0,'0'0'514'0,"0"0"-467"15,0 0 47-15,0 0 166 16,0 0-77-16,59 179-74 16,-50-93-64-16,2 8 20 0,-2 9-44 15,2-11-20-15,2 2 25 16,3-12-26-16,0-13-2 15,1-19-4-15,0-18 12 16,-5-15-13-16,5-13 7 16,-1-4-20-16,1-19 19 15,9-27-28-15,0-13 5 16,2-24 17-16,6-12-7 16,2-36 7-16,10-38 2 15,-1 11 1-15,-2 19-2 16,-1 30 6-16,-5 44 0 15,5 8 0-15,7 11 1 16,1 23 1-16,2 10-2 0,7 13 0 16,6 0 19-16,14 0-13 15,9 9 5-15,14 2-2 16,3-1-8-16,6-7 14 16,3-3-15-16,-2 0-9 15,-7 0 8-15,-14 0 1 16,-15-7-2-16,-17 1-47 15,-16 4-102-15,-14-3-140 16,-10 5-271-16,-13 0-186 0</inkml:trace>
  <inkml:trace contextRef="#ctx0" brushRef="#br0" timeOffset="8794">5294 2222 2109 0,'0'0'352'0,"0"0"-200"16,0 0-66-16,0 0 112 16,0 0 15-16,0 0-122 15,0 0-67-15,29-120-12 16,8 114 6-16,-1 2-17 15,4 4 26-15,-8 0-26 16,-2 10 0-16,-7 18 5 0,-11 17-5 16,-8 2 23-16,-4 18-13 15,-7 2-4-15,-33 4 18 16,-8 0-25-16,-12-9-7 16,1-6 5-16,-3-15-16 15,4-8 2-15,8-10-5 16,8-8-19-16,10-6 29 15,15-9-16-15,8 0-1 16,9 0-50-16,0 0 15 16,15-2 44-16,18-11 19 15,7 7 0-15,3 6 11 16,-1 0-3-16,-2 0 33 16,-6 12 20-16,0 3-17 15,-5 5-2-15,1 4-15 0,2-10-14 16,-2-2-13-16,2-6-1 15,27-6-137-15,-10-11-208 16,-9-10-414-16</inkml:trace>
  <inkml:trace contextRef="#ctx0" brushRef="#br0" timeOffset="9430">5864 2169 1335 0,'0'0'1095'0,"0"0"-909"0,0 0-127 15,0 0 81-15,0 0 49 16,0 0-76-16,181-9-78 16,-127 9-25-16,-1 0 22 15,-7 0-22-15,-7 0 10 16,-10 0-19-16,-12 0 5 15,-6 0 0-15,-11 0-4 16,0 0 34-16,0-3 13 16,-11-5-28-16,-18-4-2 15,-10 0-19-15,-7 4 1 16,-4-5 10-16,1 7-10 16,1 0 13-16,-2 4 1 15,7 2-4-15,4 0 31 0,4 0-24 16,4 0 6-16,6 2-6 15,2 14-18-15,3 3 12 16,6 3-2-16,5 4-9 16,3 0 14-16,2 1-15 15,4 0 0-15,0-1 4 16,0 0-4-16,0-3 12 16,7 1-12-16,10 0 0 15,-2-11 11-15,8 7-11 16,4-12 0-16,5 4 1 15,5 0 8-15,2 1-3 16,4 0-6-16,-1 0 0 16,-5 4 4-16,-2 7-4 15,-5-5 0-15,-10 15-1 0,-5-7 9 16,-8-1-1-16,-7 0 11 16,0 0 0-16,-19-5 38 15,-21 3-37-15,-8-7-17 16,-9-2 7-16,1-9 4 15,-3-6-26-15,4 0-31 16,-1 0-61-16,14-6-84 16,10-6-575-16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36.90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583 485 1699 0,'0'0'342'0,"0"0"-206"15,0 0 63-15,0 0 18 16,0 0-93-16,0 0-14 0,-17 142-22 16,14-39 20-1,0 15-72-15,3 2-23 0,0-10 28 16,0-16-41-16,0-21 1 15,0-14-1-15,3-15-54 16,5-10-128-16,-2-20-188 16,-3-11-305-16,0-3-1075 0</inkml:trace>
  <inkml:trace contextRef="#ctx0" brushRef="#br0" timeOffset="192">0 521 1993 0,'0'0'356'16,"0"0"-206"-16,0 0-98 0,0 0-40 15,0 0 77-15,0 0 17 16,194-12-43-16,-77 5-26 16,18 3-32-16,61-9-5 15,-32 9-141-15,-30-1-639 0</inkml:trace>
  <inkml:trace contextRef="#ctx0" brushRef="#br0" timeOffset="494">1192 960 1928 0,'0'0'287'15,"0"0"-202"-15,0 166-42 16,6-96 74-16,11-10-1 16,-1-12-104-16,1-16-10 15,-5-17-4-15,2-12-19 16,-8-3 21-16,4-29 10 16,-7-21-9-16,4-18 29 15,0-8-30-15,-1-6 1 16,8 0 69-16,4 4-44 15,12 10-20-15,13 13-3 16,9 13-3-16,30 25-46 16,-6 11-312-16,-11 6-804 0</inkml:trace>
  <inkml:trace contextRef="#ctx0" brushRef="#br0" timeOffset="868">2171 877 2143 0,'0'0'379'0,"0"0"-249"16,0 0-2-16,-229-40 71 16,153 40-21-16,5 25-67 15,8 23-83-15,18 10 21 16,14 10-47-16,28-3-2 0,3-3-2 15,37-12-27-15,22-11-37 16,16-19-54-16,3-17-54 16,4-3 26-16,-10-14-7 15,-13-22 47-15,-19 7 105 16,-18 9 3-16,-13 7 138 16,-4 13 49-16,-5 0-45 15,0 9-17-15,0 23-51 16,0 7-17-16,0-1-23 15,0-5-26-15,9-4-8 16,5-15-104-16,18-14-139 16,-5 0-139-16,-4-14-575 0</inkml:trace>
  <inkml:trace contextRef="#ctx0" brushRef="#br0" timeOffset="1077">1965 37 2049 0,'0'0'348'0,"0"0"-270"16,0 0 31-16,0 0 73 16,170-32-36-16,-144 51-64 15,-13 35-82-15,-13 59-121 0,0-10-177 16,0-9-787-16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1.5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2176 0,'0'0'379'0,"0"0"-272"15,0 0 12-15,0 0 32 16,0 0-13-16,0 0-51 16,203 55-24-16,-27-38-3 15,50-9-42-15,21-6-3 16,-15-2-15-16,-48 0 0 16,-54 2-6-16,-28 3-46 15,26 3-151-15,-18 1-307 16,-11-6-440-16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1.7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 0 2663 0,'0'0'369'0,"0"0"-369"16,0 0-42 0,0 0 40-16,0 0-64 0,0 0-429 15,-11 198-533-15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1.8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0 142 2314 0,'0'0'386'0,"0"0"-244"16,0 0-46-16,0 0 88 15,0 0-135-15,0 0-49 16,0 0-160-16,39-105-510 16,-13 68-1181-16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3.5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0 166 2723 0,'0'0'82'0,"0"0"-82"16,0 0-382-16,0 0-7 16,0 0-252-16</inkml:trace>
  <inkml:trace contextRef="#ctx0" brushRef="#br0" timeOffset="148">72 755 2381 0,'0'0'356'16,"0"0"-316"-16,0 0-40 0,0 0-43 15,0 0-450-15,0 0-1345 16</inkml:trace>
  <inkml:trace contextRef="#ctx0" brushRef="#br0" timeOffset="704">638 1616 2471 0,'0'0'254'0,"0"0"-254"0,0 0 0 16,65-174 60-16,-25 75 6 16,19-41-36-16,6-38-30 15,4-34 0-15,-7-13 13 16,-22 42-13-16,-18 44 0 15,-8 61 7-15,-8 18 2 16,-3 6 26-16,2 17 34 16,-5 7 22-16,0 24 32 15,0 6-117-15,0 33 15 16,-8 29 22-16,-4 24-9 16,1 11-10-16,8 6-13 0,3-9-2 15,0-18-18 1,26-20-8-16,11-20-39 0,8-28 12 15,8-8-22-15,5-31-9 16,1-28-19-16,-3-16 45 16,-10-10 40-16,-10-3-2 15,-13 3 11-15,-6 8 31 16,-8 21-1-16,-6 21 37 16,-3 20 38-16,0 15-35 15,0 2-22-15,0 37-47 16,-6 13 20-16,0 10 40 15,6 8-61-15,0-6-18 16,9-5-48-16,37 5-172 16,-4-17-366-16,1-18-187 0</inkml:trace>
  <inkml:trace contextRef="#ctx0" brushRef="#br0" timeOffset="878">2063 210 2241 0,'0'0'555'16,"0"0"-490"-16,0 0 72 16,0 0-28-16,0 0-67 15,0 0-42-15,180-28-28 16,-131 28-156-16,-3 26-270 16,-18 9-141-16,-11 4-1065 0</inkml:trace>
  <inkml:trace contextRef="#ctx0" brushRef="#br0" timeOffset="1021">2096 703 2270 0,'0'0'531'0,"0"0"-444"16,0 0 7-16,0 0-3 16,0 0-2-16,0 0-89 15,239-24-242-15,-154 15-561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2.6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108 0 1741 0,'0'0'272'16,"0"0"-144"-16,0 0 43 15,0 0 4-15,0 0-25 16,0 0-53-16,-20 179 5 16,20-58 7-16,0 9-76 15,0 2-32-15,0-11 25 16,0-12-26-16,0-15-1 16,0-14-18-16,0-17-87 15,17-17-71-15,12-37-305 16,-3-9-107-16,-4 0-983 0</inkml:trace>
  <inkml:trace contextRef="#ctx0" brushRef="#br0" timeOffset="175">485 73 1587 0,'0'0'384'0,"0"0"-259"15,0 0 35-15,19 223 82 16,-13-104 14-16,1 7-144 15,0 2-37-15,2-10-47 16,5-10-17-16,-2-13-11 16,2 11-121-16,-5-26-224 15,-5-22-444-15</inkml:trace>
  <inkml:trace contextRef="#ctx0" brushRef="#br0" timeOffset="370">0 772 1422 0,'0'0'1090'15,"0"0"-993"-15,0 0-85 16,0 0 68-16,0 0-15 16,236 20-18-16,-138-20-47 15,10 6-207-15,26 24-143 16,-29-2-156-16,-23 5-722 0</inkml:trace>
  <inkml:trace contextRef="#ctx0" brushRef="#br0" timeOffset="622">822 1228 143 0,'0'0'1542'16,"0"0"-1254"-16,0 0-106 15,0 0 61-15,-49 157-71 16,52-113-54-16,37-10-60 15,11-4-28-15,15-12-11 16,7-18-18-16,-2 0-1 16,-9-23 38-16,-13-15-31 15,-22-7 38-15,-27-2 61 16,0-3-7-16,-33 2-6 0,-23 8-59 16,-10 6-28-1,-2 15-6-15,0 7-16 0,8 12-155 16,18 0-186-16,16 0-765 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0.8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 23 1553 0,'0'0'283'0,"0"0"-133"16,0 0-17-16,0 0 37 16,0 0 54-16,0 0-78 15,-16-27-42-15,16 48-77 16,4 30 21-16,22 26 61 16,10 21-45-16,2 15-13 15,6 4-12-15,2 0-30 16,0-11 37-16,-4-15-46 15,1-18 6-15,-4-17 35 16,-7-21-32-16,-2-20-2 16,-1-15-1-16,8-21 2 15,8-61 56-15,14-59-43 16,-7-3-21-16,-12 2 28 0,-18 18-27 16,-14 36-2-1,-5 3-11-15,3 5-106 0,-3 30-40 16,11 44-167-16,-2 6-319 15,2 8-105-15</inkml:trace>
  <inkml:trace contextRef="#ctx0" brushRef="#br0" timeOffset="466">1052 141 1579 0,'0'0'372'0,"0"0"-121"16,0 0-60-16,0 0 69 0,0 0 1 15,0 0-163 1,0 0-15-16,0 119-6 0,0-29-38 16,0 23 18-1,0 4-47-15,0 5-4 0,0-11 11 16,0-14-17-16,0-20 0 16,0-27-8-16,0-21 22 15,0-16-17-15,0-13 3 16,0-21 0-16,0-38 18 15,-7-30-18-15,-2-43 0 16,-1-3 14-16,1-10-12 16,-2 3-4-16,11 37-8 15,0 1 10-15,0 26 18 16,3 30-18-16,20 27-6 16,13 21 6-16,13 6 0 0,13 40 33 15,5 28-33-15,7 18 0 16,-1 11 21-16,-1 9-12 15,-7 0-9-15,-16-6 0 16,-16-11 12-16,-19-13-9 16,-14-11-3-16,-17-10-34 15,-39-11 23-15,-16-14-28 16,-13-16-22-16,-4-9-81 16,-31-11-351-16,21 0-255 15,17-11-1045-15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6.1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0 263 1179 0,'0'0'589'0,"0"0"-476"15,0 0 11-15,0 0 92 16,0 0-63-16,-4-150-67 16,31 120-42-16,8 1-3 15,8 6 34-15,-1 4-58 0,8 13 8 16,-1 6 20-16,4 6-26 15,-4 33 10-15,-10 15-3 16,-13 6-3-16,-12 9 17 16,-14 1-38-16,0-1 4 15,-23-7 37-15,-17-3 0 16,1-13-19-16,-4-8 11 16,7-8-11-16,7-10 23 15,9-10-45-15,10-5-2 16,7-5 28-16,3 0-28 15,0 0-5-15,0 0-34 0,19 0 39 16,15 8-16 0,8 9 16-16,7 12-8 0,-1 6 7 15,-1 10-6-15,-9 1 1 16,-1 7 6-16,-14-3 1 16,-13 0 32-16,-10-6-32 15,0-6 5-15,-19-5 27 16,-15-5-9-16,-8-10-9 15,-1-2 8-15,-2-10-22 16,2-6-1-16,7 0-7 16,10-19-71-16,26-39-155 15,0 5-459-15,9-6-719 0</inkml:trace>
  <inkml:trace contextRef="#ctx0" brushRef="#br0" timeOffset="316">1063 169 2206 0,'0'0'481'15,"0"0"-371"-15,0 0 41 16,0 0 0-16,0 0-14 16,-124 223-80-16,109-121-24 15,15 3-17-15,0 8-15 16,48-5-2-16,24-11-10 15,20-21-13-15,9-28 18 16,3-27-21-16,-2-21 27 0,-17-30-1 16,-15-35 10-1,-24-26-1-15,-27-39 23 0,-19 0 24 16,-10-5 11-16,-45 3-52 16,-18 37 4-16,-15 6-18 15,-17 40-30-15,-79 49-105 16,25 6-407-16,4 33-1943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8.2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2174 0,'0'0'553'0,"0"0"-432"16,0 0-96-16,0 0-24 16,0 0-1-16,0 0-140 15,0 0-490-15,3 62-345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8.3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1587 0,'0'0'649'16,"0"0"-535"-16,0 0 21 15,0 0 27-15,0 0-162 16,0 0-371-16,0 0-391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8.9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1814 1204 0,'0'0'1475'0,"0"0"-1408"15,0 0-46-15,0 0-21 16,0 0 98-16,85-168-80 16,-37 76-16-16,8-17-4 15,4-11-26-15,-4-7 19 16,-8-7 3-16,-8 6 12 16,-14 7 2-16,-7 14-7 15,-13 29 0-15,-6 22 78 0,0 28-12 16,0 22 41-1,0 6-45-15,0 21-51 0,-3 29 43 16,-6 21-33-16,2 11-21 16,7 4 16-16,0-10-17 15,13-12 0-15,16-18-36 16,14-20-25-16,7-20 31 16,9-6-60-16,3-24 0 15,-1-25 59-15,-2-14-30 16,-5-8 10-16,-12-3 34 15,-13 3 17-15,-6 13 9 16,-13 17-1-16,-4 15 32 0,-6 20 120 16,0 6-75-1,0 14-44-15,-3 30-8 0,-7 10-14 16,4 5 22-16,6 3-41 16,0-9-47-16,6-3-22 15,47-12-267-15,-5-11-317 16,-2-16-238-16</inkml:trace>
  <inkml:trace contextRef="#ctx0" brushRef="#br0" timeOffset="199">1688 676 1521 0,'0'0'829'16,"0"0"-669"-16,0 0-60 0,0 0 95 15,0 0-62-15,230 0-85 16,-138 0 3-16,10-12-51 16,-5 10-106-16,-9 2-170 15,-28 0-284-15,-27 12-317 0</inkml:trace>
  <inkml:trace contextRef="#ctx0" brushRef="#br0" timeOffset="402">1685 924 1855 0,'0'0'823'0,"0"0"-641"16,0 0-173-16,0 0 57 0,0 0 55 16,0 0-72-16,217 2-29 15,-136-13-20-15,6-7-5 16,-2-2-80-16,12-2-248 15,-21 9-319-15,-25 0-188 0</inkml:trace>
  <inkml:trace contextRef="#ctx0" brushRef="#br0" timeOffset="604">2053 267 1573 0,'0'0'798'0,"0"0"-657"16,-8 171-70-16,5-80 75 16,0 3-8-16,0 5-35 15,0 2-103-15,3 0-5 16,0-1-1-16,0 24-195 16,0-24-288-16,9-29-445 0</inkml:trace>
  <inkml:trace contextRef="#ctx0" brushRef="#br0" timeOffset="1113">2920 119 155 0,'0'0'2457'0,"0"0"-2141"15,0 0-297-15,0 0 1 16,0 0 46-16,0 0-35 16,193-120 5-16,-134 120-36 15,-3 28 0-15,-7 20-23 16,-16 14 23-16,-21 14-38 16,-12 8-18-16,-12 4-8 15,-30-3-24-15,-5-15-64 16,4-13 47-16,8-22 104 15,8-16-3-15,18-12 4 0,6-7 20 16,3 0-19-16,0 0 27 16,26-2-26-16,10-7-1 15,7 5 27-15,2 4-26 16,1 0-2-16,-1 0 13 16,1 27 35-16,1 11 46 15,-5 10-49-15,-2 5 62 16,-11 3-11-16,-16 0-65 15,-13 2 8-15,0-1 2 16,-33-4-31-16,-20-6 43 16,-8-6-44-16,-9-11 6 15,2-7 28-15,6-14-37 0,5-9-6 16,12 0-19 0,8-30-73-16,31-35-87 0,6 6-490 15,0-5-827-15</inkml:trace>
  <inkml:trace contextRef="#ctx0" brushRef="#br0" timeOffset="1428">3840 190 616 0,'0'0'2036'0,"0"0"-1721"16,0 0-241-16,0 0-6 15,0 0 70-15,-138 218-54 16,121-126-6-16,17 5-77 0,0 3 7 16,37 3-13-16,28-9 5 15,23-15-22-15,14-22-7 16,6-27-12-16,1-30 32 16,-18-13 3-16,-15-45 6 15,-27-18 34-15,-23-19-9 16,-23-11 13-16,-3-9-4 15,-43-1-20-15,-19 10 7 16,-16 24-21-16,-66 44-57 16,17 23-34-16,2 15-499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38.9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1199 2501 0,'0'0'313'0,"0"0"-313"15,0 0-68 1,0 0 68-16,0 0 53 0,0 0 8 16,203-172-61-16,-118 94-32 15,6-14 32-15,5-10-73 16,-5-8-36-16,-6-7-56 15,-15 4 84-15,-21 10 79 16,-27 15 2-16,-22 20 123 16,0 21 71-16,-28 18-78 15,-15 17-31-15,-10 12 47 16,1 2-29-16,-4 41-17 16,3 15-53-16,10 16-14 15,8 14 24-15,8 12-43 16,15 8 6-16,12 5-6 0,0 2 6 15,3-1-18-15,26-2-8 16,7-11-69-16,10-9-62 16,-1-16-88-16,12-14-21 15,8-28-84-15,0-25 90 16,8-9-60-16,-8-55-369 16,-5-24 617-16,-12-20 66 15,-8-14 179-15,-17 3 89 16,-10 19 9-16,-13 19-28 15,0 32 108-15,-17 28-25 16,-13 12-129-16,4 31-111 16,-3 27-84-16,10 15 15 15,8 8 7-15,11 1-30 0,0-9-1 16,27-12-62 0,22-13-41-16,16-18 71 0,4-22-89 15,1-8-116-15,-13-21 133 16,-14-29 69-16,-24-11 35 15,-19-7 1-15,-3 0 114 16,-36 9 28-16,-16 13 2 16,-4 10-17-16,-3 16-42 15,9 8-28-15,15 8-35 16,13 4-19-16,25 0-3 16,0 0-21-16,40 0-23 15,22 13 20-15,17 0 22 16,6 3-26-16,3 4-2 15,-6 9 6-15,-6 10 24 0,-17 17-6 16,-10 12 6-16,-13 9 0 16,-7-1 12-16,-9-7 5 15,-6-17-16-15,1-18-1 16,-1-21-58-16,2-13-66 16,1-17-33-16,6-37-114 15,-3-13-101-15,-2-14-172 16,-5-1-216-16,-7 3 760 15,2 5 323-15,-5 18-37 16,-3 11 43-16,0 19 32 16,0 12 172-16,0 5-288 15,0 0-150-15,17-9-95 16,-5 1-247-16,2-4-631 0</inkml:trace>
  <inkml:trace contextRef="#ctx0" brushRef="#br0" timeOffset="205">1325 359 2111 0,'0'0'515'16,"0"0"-465"-16,0 0 67 15,0 0 69-15,0 0-86 16,0 0-51-16,168-5-49 15,-168 49-37-15,-10 38-174 0,-32-11-349 16,-4-9-990-16</inkml:trace>
  <inkml:trace contextRef="#ctx0" brushRef="#br0" timeOffset="372">1552 0 2550 0,'0'0'459'0,"0"0"-383"15,0 0-34-15,269 23-42 16,-165 5-168-16,-13-9-1005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17.3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171 0 1337 0,'0'0'302'16,"0"0"-167"-16,0 0-42 15,0 0 125-15,0 0-19 16,0 0-51-16,-23 185-42 16,0-79-38-16,0 9-20 15,-4-1-8-15,7-10-34 16,8-16-5-16,4-12 2 15,5-17-3-15,3-7-44 0,0-15-124 16,34-22-108-16,2-13-65 16,-1-2-788-16</inkml:trace>
  <inkml:trace contextRef="#ctx0" brushRef="#br0" timeOffset="197">514 99 1625 0,'0'0'482'16,"0"0"-380"-16,0 0-32 16,0 0 113-16,0 0-3 15,0 186-62-15,0-98-72 0,0 0-4 16,0-2-42 0,0-9-44-16,0-10-101 0,6 5-182 15,-2-20-293-15,-4-14-1015 0</inkml:trace>
  <inkml:trace contextRef="#ctx0" brushRef="#br0" timeOffset="390">0 612 1776 0,'0'0'361'15,"0"0"-283"1,0 0-25-16,0 0-2 0,202-15-9 16,-86-3-42-16,-14 3-242 15,-20 4-517-15</inkml:trace>
  <inkml:trace contextRef="#ctx0" brushRef="#br0" timeOffset="704">766 968 1965 0,'0'0'334'0,"0"0"-267"15,0 0-20 1,0 0 97-16,0 0-69 0,0 0-24 15,0 0 25-15,118-159-21 16,-109 150 17-16,-6 9 29 16,-3 0-71-16,0 25 18 15,0 21 15-15,0 13-11 16,0 12-7-16,0 3-45 16,0-3-6-16,0-7 0 15,0-8-91-15,0 2-117 16,11-13-325-16,1-16-296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21.5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197 539 1570 0,'0'0'270'0,"0"0"-144"16,0 0-70-16,0 0 55 16,0 0 75-16,0 0-93 15,11-132-44-15,15 114 21 16,3 10-45-16,7 8-13 16,7 0 18-16,2 26-13 15,-2 24 24-15,-7 14-33 16,-13 10 4-16,-9 6 23 15,-14 0-29-15,0-7 0 16,-11-8 2-16,-18-9 2 0,-10-9-1 16,-4-12-7-16,-2-11-2 15,-8-22 35-15,4-2-27 16,-3-20 1-16,2-27-9 16,8-20 13-16,2-12-31 15,11-14 3-15,13 5 14 16,16 2-1-16,0 11 2 15,13 12 0-15,22 13 17 16,12 12-17-16,5 15 24 16,4 5-24-16,9 9 0 15,7 6 29-15,7 3-19 16,6 0 8-16,6 12-6 16,2 11-5-16,-2 1 41 15,-6-5-48-15,-6 0 0 16,-17-7 3-16,-10-3-3 0,-5-5-21 15,-12-4-79-15,4 0-165 16,-9 0-128-16,-7 0-552 0</inkml:trace>
  <inkml:trace contextRef="#ctx0" brushRef="#br0" timeOffset="243">1504 448 2160 0,'0'0'342'0,"0"0"-299"0,0 0 116 16,0 0 16-16,0 0-78 15,174 0-25-15,-102 0-52 16,4 0-20-16,-2 0-82 15,5 20-163-15,-20 7-101 16,-22 3-431-16</inkml:trace>
  <inkml:trace contextRef="#ctx0" brushRef="#br0" timeOffset="438">1481 961 2063 0,'0'0'522'16,"0"0"-384"-16,0 0-33 16,0 0 40-16,0 0-29 15,0 0-63-15,0 0-41 16,190-6-12-16,-72 6-51 16,-13 0-302-16,-17 0-422 0</inkml:trace>
  <inkml:trace contextRef="#ctx0" brushRef="#br0" timeOffset="1120">2847 39 1979 0,'0'0'384'0,"0"0"-283"15,0 0 50-15,0 0 89 16,0 0-137-16,0 0-76 16,0 0-11-16,147-48-10 15,-65 48-1-15,3 12-5 16,4 7 0-16,-7-2 11 15,-13-3-11-15,-17-2 0 0,-19-3 0 16,-17-2-9-16,-16-1 8 16,-3-6 1-16,-37 0 13 15,-22 0 36-15,-16 0-48 16,-14 0-1-16,-5-5 13 16,1-1-12-16,8 1 7 15,6 2-1-15,13 3 7 16,13 0 37-16,17 0-50 15,13 0 1-15,9 0 16 16,11 8-18-16,6 14-16 16,0 4 16-16,0 10 0 15,14 4 12-15,12 2-12 16,10-1 0-16,2 0-1 16,12 3 1-16,2-2-6 15,7 2 6-15,3 0 0 0,-5 3 5 16,-6-2 4-16,-8 3-9 15,-10-2 6-15,-13-2-6 16,-14-2 7-16,-6-2 5 16,-11 0-12-16,-27-9 44 15,-15-2-44-15,-9-5 0 16,-6-6 9-16,-5-9-9 16,1-6 20-16,10-3-13 15,3 0 5-15,13-6 15 16,10-9-27-16,10-2-28 0,17 1-31 15,9 2-158 1,15 2-387-16,18 3-473 0</inkml:trace>
  <inkml:trace contextRef="#ctx0" brushRef="#br0" timeOffset="1352">3769 943 620 0,'0'0'1645'0,"0"0"-1456"15,0 0-70-15,0 0 120 0,0 0-40 16,0 0-72 0,0 0-73-16,-22 156-24 0,-21-106-30 15,-5 9-93-15,-22 12-172 16,12-10-461-16,15-16-1133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23.4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0 133 2266 0,'0'0'197'16,"0"0"-197"-16,0 0 0 15,0 0 84-15,0 0-7 16,170 0-50-16,-136 47-2 15,-9 18-24-15,-12 11 39 16,-13 13 10-16,0 1-49 16,0-8 5-16,-16-10 1 15,0-18-5-15,5-19 8 16,5-14-8-16,0-16 5 16,6-5 46-16,0 0-9 15,0-26-8-15,0-22-35 0,0-12 0 16,17-14 20-16,11-10-21 15,4-1 0-15,8 9 17 16,2 11-17-16,5 19 0 16,-4 12 9-16,0 20-9 15,-1 14 36-15,-7 0 7 16,-5 35-2-16,-1 21 26 16,-3 8-65-16,1 13 35 15,-4 3 2-15,0-7-37 16,0-2-1-16,-4-12-1 15,13 6-102-15,-1-18-209 16,-5-18-514-16</inkml:trace>
  <inkml:trace contextRef="#ctx0" brushRef="#br0" timeOffset="212">1290 423 2462 0,'0'0'336'0,"0"0"-249"15,0 0 25-15,0 0-4 16,173-52-48-16,-97 46-60 16,0 3-34-16,6 3-123 15,-17 21-369-15,-20 6-144 0</inkml:trace>
  <inkml:trace contextRef="#ctx0" brushRef="#br0" timeOffset="392">1365 896 2585 0,'0'0'370'16,"0"0"-322"-16,0 0 59 15,0 0-14-15,0 0-39 16,210 0-54-16,-102 0-163 0,-3 0-777 16</inkml:trace>
  <inkml:trace contextRef="#ctx0" brushRef="#br0" timeOffset="2650">2514 142 1540 0,'0'0'240'0,"0"0"-121"0,0 0 3 16,0 0 14-16,0 0 22 15,0 0-76-15,-3-121-62 16,30 110-6-16,2 4-14 16,7 5 0-16,4 2 13 15,-2 0-13-15,-2 20 0 16,-3 15-6-16,-10 5 14 0,-14 12 15 16,-9 1-17-1,0-1-1-15,-22 1 50 16,-15-6-49-16,-5-5 6 0,-4-8 10 15,7-6-13-15,7-10 44 16,6-5-30-16,9-9-5 16,7-4 44-16,10 0-22 15,0 0-14-15,0 0-4 16,0 0-21-16,3 0 8 16,21 0-9-16,5 4-3 15,7 9 1-15,4 8 2 16,2 10-7-16,-4 1-1 15,-4 10 16-15,-6-2 16 16,-5 2-24-16,-9-1 0 16,-11-6 7-16,-3 1-6 0,0-8 1 15,-32-1 20-15,-7-7-16 16,-12-2 45-16,0-6-41 16,2-9-1-16,-1-3 59 15,5 0-31-15,5-6-12 16,5-18-16-16,8-2-3 15,7 0-12-15,8 0-73 16,12 5-57-16,6-3-158 16,27 6-351-16,2 1-983 0</inkml:trace>
  <inkml:trace contextRef="#ctx0" brushRef="#br0" timeOffset="3065">3408 168 1886 0,'0'0'504'0,"0"0"-373"15,0 0 34-15,0 0 4 16,0 0-56-16,-187-18-1 15,136 54-91-15,-6 8-19 16,9 15 47-16,5 8-32 16,10 6-10-16,16 5-7 0,17 2 11 15,0-3-29 1,14-4 15-16,31-5-66 0,12-12-24 16,8-14-34-16,6-17 76 15,-5-16 44-15,-10-9 7 16,-20 0 15-16,-19-15-15 15,-17-13 16-15,-11-5 56 16,-45-3-29-16,-15 4 4 16,-14 3-4-16,-6 8-37 15,9 9 18-15,12 12-24 16,32 6-112-16,18 21-263 16,15 2-507-16</inkml:trace>
  <inkml:trace contextRef="#ctx0" brushRef="#br0" timeOffset="3269">3873 1016 1778 0,'0'0'926'0,"0"0"-781"15,0 0-20-15,0 0 113 16,0 0-109-16,-99 157-81 15,57-104-33-15,-4 6-15 16,-19 29-156-16,9-16-498 16,7-14-1122-16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30.3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37 554 1358 0,'0'0'278'0,"0"0"-159"15,0 0 31-15,0 0 53 16,0 0-3-16,0 0-45 16,13-62-85-16,4 41-1 15,1-3 16-15,12 1-27 16,2 3 4-16,2 3-11 16,2 4-14-16,-1 10 20 15,2 3-33-15,-1 11 6 16,-4 28 12-16,-9 11-29 15,-7 13 53-15,-13 3-57 16,-3 6-8-16,0 2 40 16,-25-8-40-16,-12-1-1 0,-5-9 9 15,-4-8-3-15,1-14 9 16,-1-6-15-16,10-10 0 16,7-16 28-16,12-2-28 15,8 0-25-15,9-20-29 16,0-16-102-16,26-8-129 15,25-6-71-15,45-23-165 16,-14 11-118-16,-8 10-562 0</inkml:trace>
  <inkml:trace contextRef="#ctx0" brushRef="#br0" timeOffset="218">756 506 1540 0,'0'0'521'15,"0"0"-237"-15,0 0 29 0,0 0-65 16,0 0-51-16,0 0-104 15,0 0-28-15,-185 51 20 16,141 2-45-16,12 5 11 16,18 7-12-16,14 1-38 15,0-5 28-15,20-5-29 16,26-11-11-16,10-14-1 16,9-9-51-16,8-21-29 15,5-1-46-15,7-28-172 16,-18-13-185-16,-25-3-305 0</inkml:trace>
  <inkml:trace contextRef="#ctx0" brushRef="#br0" timeOffset="519">0 26 1940 0,'0'0'267'0,"0"0"-199"16,0 0-44-16,0 0 35 16,0 0 98-16,0 0-9 0,237-23-65 15,-137 23 38 1,13 0-34-16,4 0-35 0,1 11 14 15,3 6-65-15,-4-5-2 16,2 3-17-16,11-8-224 16,-25-5-471-16,-26-2-1275 0</inkml:trace>
  <inkml:trace contextRef="#ctx0" brushRef="#br0" timeOffset="761">1654 594 2148 0,'0'0'393'15,"0"0"-303"-15,0 0-42 16,0 0 124-16,210-2-107 15,-139 0-35-15,-1 2-30 16,1 10-143-16,-15 20-174 16,-24 5-454-16</inkml:trace>
  <inkml:trace contextRef="#ctx0" brushRef="#br0" timeOffset="960">1690 1128 2248 0,'0'0'488'0,"0"0"-352"15,0 0-87-15,0 0 79 16,0 0 0-16,0 0-94 16,0 0 13-16,219 0-47 15,-97 0-123-15,-18 0-451 16,-13-6-1803-16</inkml:trace>
  <inkml:trace contextRef="#ctx0" brushRef="#br0" timeOffset="1608">3065 483 1840 0,'0'0'400'0,"0"0"-289"0,0 0-18 15,0 0 111-15,-3-165-49 16,19 121-48-16,10 0-81 16,11 4-10-16,-2 9 43 15,1 8-38-15,1 10 16 16,-6 13-21-16,6 0-7 15,-7 39 27-15,-10 20-22 16,-11 14-8-16,-9 15 40 16,-9 7-46-16,-41 5 13 15,-18-3 13-15,-11-5-26 16,-9-10 26-16,2-14-26 0,7-21 0 16,14-14 8-1,17-15-6-15,14-17-4 0,11-1-14 16,17-1-19-16,6-23 25 15,0-3-25-15,12 2 35 16,19 0-10-16,4 10 11 16,9 9-1-16,1 6 13 15,4 4-5-15,4 22 46 16,-1 9-49-16,1 0-4 16,2 1 36-16,1-7-37 15,3-6 0-15,-1-7 0 16,-2-13-64-16,12-3-92 0,-15-10-439 15,-10-11-441-15</inkml:trace>
  <inkml:trace contextRef="#ctx0" brushRef="#br0" timeOffset="2216">4158 378 1196 0,'0'0'884'0,"0"0"-650"15,0 0-52-15,0 0 97 0,-6-166-69 16,-20 133-65 0,-10 2-77-16,-4 6-11 0,-8 12 9 15,-5 7-46-15,-7 6 30 16,-2 2-50-16,0 34 7 15,7 12 38-15,10 13-34 16,11 6-11-16,21 2 0 16,13-9 4-16,4-9-14 15,36-11-44-15,11-15-22 16,12-17 28-16,5-8-41 16,5 0-8-16,-8-26 21 15,-10-2 35-15,-16-6 41 16,-11 7 8-16,-13 4-8 15,-12 8 103-15,-3 3-12 16,0 6 1-16,0 6-22 0,0 0-54 16,-6 0 35-16,3 27-50 15,0 15 11-15,3 14 39 16,0 5-50-16,0 10-1 16,12-2 12-16,5-2-2 15,-4-3 12-15,-4-8-22 16,-1-8 0-16,-8-6-11 15,0-8 11-15,-17-10 0 16,-25-5 12-16,-7-6-12 16,-13-7 36-16,-5-6-36 15,2 0 1-15,7 0 9 16,5-3-10-16,10-6-4 0,14-2-4 16,13 3-38-1,13-3 4-15,3 0-166 0,22 2-367 16,13-4-232-16</inkml:trace>
  <inkml:trace contextRef="#ctx0" brushRef="#br0" timeOffset="2411">4467 998 2488 0,'0'0'540'0,"0"0"-447"16,0 0 88-16,0 0 6 16,0 0-187-16,0 0-37 0,0 0-68 15,22-100-360-15,-5 77-701 16</inkml:trace>
  <inkml:trace contextRef="#ctx0" brushRef="#br0" timeOffset="2935">4905 356 2228 0,'0'0'371'0,"0"0"-192"0,0 0-71 16,0-149 107-16,0 111-62 15,10 5-116-15,15 10 15 16,9 4-52-16,5 8 1 16,7 11 33-16,-1 0-34 15,6 6-6-15,-3 26 6 16,-2 18 0-16,-10 12 40 16,-10 11-40-16,-17 10 2 15,-9 5 40-15,0 4-33 16,-35-2-9-16,-21-2 5 15,-12-4 7-15,-8-17 21 16,4-14-33-16,7-17 0 16,6-16-3-16,13-13 3 0,13-7-1 15,10 0-16-15,6-22 8 16,14-4-12-16,3-7 21 16,0 7 0-16,14 3-16 15,12 6 26-15,3 10-10 16,7 7 27-16,4 0-19 15,-1 24 55-15,1 8-35 16,2 1 1-16,4-4 29 16,-1-9-57-16,11-4 17 15,4-16-18-15,2 0-31 16,-1-11-31-16,8-41-176 16,-20 11-640-16,-13-2-1443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34.0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199 0 2074 0,'0'0'308'16,"0"0"-140"-16,0 0-135 15,0 0 126-15,0 0 112 16,0 0-131-16,0 94-62 16,-6-42-31-16,-20 2-37 15,-7 9-10-15,-19 27-58 16,5-12-469-16,12-20-499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35.7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918 0 1971 0,'0'0'346'0,"0"0"-255"16,0 0 100-16,0 0 2 15,0 0-104-15,0 0-10 16,-170 153-54-16,88-68 26 16,-4 7-15-16,-2-1-35 15,6-12 41-15,3-8-42 16,11-16 0-16,9-11 12 15,7-19-12-15,10-16 0 16,5-9 1-16,8-3 8 16,10-39-18-16,5-17 4 0,11-14-35 15,3-10 32 1,0-2-23-16,3 3 13 0,20 14 18 16,0 18 0-16,2 21-6 15,6 22 6-15,1 7 0 16,4 24 59-16,7 30-11 15,5 10-19-15,5 6 14 16,-1 1-31-16,7-4 38 16,-3-6-50-16,1-12 0 15,-3-8 0-15,5-6-21 16,4-12-124-16,22-14-211 16,-17-5-410-16,-9-4-1094 0</inkml:trace>
  <inkml:trace contextRef="#ctx0" brushRef="#br0" timeOffset="173">1461 488 1750 0,'0'0'314'0,"0"0"-224"16,0 0 71-16,0 0 1 15,204-26-89-15,-156 26-73 16,1 0-176-16,-10 7-339 15,-16 6-149-15</inkml:trace>
  <inkml:trace contextRef="#ctx0" brushRef="#br0" timeOffset="363">1334 886 1972 0,'0'0'547'15,"0"0"-498"-15,0 0 124 16,0 0 10-16,0 0-96 16,0 0-41-16,196 0-46 15,-111 0-98-15,50-11-208 16,-21-4-356-16,-6-3-747 0</inkml:trace>
  <inkml:trace contextRef="#ctx0" brushRef="#br0" timeOffset="705">2813 177 2065 0,'0'0'378'16,"0"0"-205"-16,0 0-7 15,0 0 27-15,-216 43-22 16,160 14-77-16,8 13-68 15,14 7 16-15,19 8-42 16,15-2 1-16,0-5-7 16,32-12-4-16,18-15-77 0,12-19 6 15,10-22 28 1,7-10 47-16,-2-13-7 16,-4-34 13-16,-21-18 20 0,-16-13-20 15,-19-8 0 1,-17-10 42-16,0 8-20 0,-31 9 55 15,-7 15-56-15,-1 28-20 16,2 18-2-16,-5 26-110 16,13 34-236-16,5 6-490 0</inkml:trace>
  <inkml:trace contextRef="#ctx0" brushRef="#br0" timeOffset="891">3354 1049 2278 0,'0'0'624'0,"0"0"-528"15,0 0 101-15,0 0-50 16,0 0-114-16,0 0-33 16,0 0-198-16,16-77-327 15,-4 51-702-15</inkml:trace>
  <inkml:trace contextRef="#ctx0" brushRef="#br0" timeOffset="1241">4061 391 2318 0,'0'0'605'16,"0"0"-487"-16,0 0-51 15,0 0 113-15,-183 26-53 16,134 19-71-16,9 11-25 16,10 9-29-16,18 5 23 15,12 7-25-15,0 1-21 16,12-9 6-16,28-7-73 16,8-17-27-16,8-22 35 15,7-23 41-15,2-6 32 16,-3-44 7-16,-9-24 0 15,-13-14 25-15,-25-12 10 16,-15-3 8-16,-3-1-4 16,-36 13-18-16,-7 18 22 15,-3 16-43-15,10 22-25 0,2 29-60 16,18 6-395-16,10 0-547 0</inkml:trace>
  <inkml:trace contextRef="#ctx0" brushRef="#br0" timeOffset="1767">4713 303 2186 0,'0'0'527'15,"0"0"-476"-15,0 0 47 16,0 0 68-16,0 0-99 15,179-98-56-15,-126 94 5 16,-1-1-14-16,-4 5 4 16,0 0-6-16,-9 0 0 15,-13 9 18-15,-9-1-17 16,-11 5-1-16,-6-3-11 16,-3-5 11-16,-31 1 57 15,-11 4-39-15,-15-8-11 16,-2 0 32-16,-6 2-38 15,2-2 34-15,1 1 21 16,9 4-36-16,10-1 43 0,10 6-51 16,10-1-12-16,9 7 36 15,11-1-36-15,6 10-6 16,3 2-2-16,31 3 4 16,8 8-2-16,13 3 7 15,4 0-1-15,7 9 26 16,-4-2-25-16,3 9-1 15,0 0 1-15,1 2 23 16,-10-3 29-16,-17-6-53 16,-19-8 12-16,-20-6-2 15,-6-3-9-15,-47-7 14 16,-15-6-12-16,-8-7-3 16,-2-9-21-16,-31-6-119 15,24 0-177-15,13 0-870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44.4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2636 0,'0'0'398'16,"0"0"-398"-16,0 0-769 0,0 0 375 15,0 0 220-15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44.5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 1478 0,'0'0'1543'16,"0"0"-1347"-16,0 0-109 16,0 0 24-16,0 0-17 15,0 0-94-15,0 0-287 16,0-12-1466-16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1:42.3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962 232 1035 0,'0'0'396'16,"0"0"-183"-16,0 0-40 16,0 0-29-16,0 0 27 15,0 0-1-15,-6-67-75 16,-7 51 13-16,-4-2-56 16,-12 1-14-16,-4-3 23 15,-10 2-34-15,-5 2-26 16,-6 4-2-16,-6 5 17 15,-10 7-35-15,-5 0 19 0,-1 7 0 16,-3 30-2 0,2 16 2-16,1 16 0 0,11 24-9 15,9 19 21-15,10 11-12 16,20 7 2-16,13 3 8 16,13-6 6-16,0-15-16 15,22-15 0-15,18-15-13 16,10-23 26-16,5-14-33 15,7-19 11-15,6-19 9 16,5-7-8-16,2-16 2 16,0-24-9-16,-6-17 9 15,-7-2 5-15,-12 3 1 16,-15 7 12-16,-15 10 62 0,-6 15 77 16,-11 9-43-1,-3 12-14-15,0 3-45 0,0 0-38 16,0 3-13-16,0 23 2 15,0 10 0-15,3 8-6 16,0 6-69-16,4 0-155 16,-7 15-78-16,0-14-329 15,0-16-443-15</inkml:trace>
  <inkml:trace contextRef="#ctx0" brushRef="#br0" timeOffset="330">367 857 1729 0,'0'0'318'0,"0"0"-230"16,0 0-47-16,0 0 64 16,170 0 89-16,-92 0-58 15,8 0-101-15,8 0 6 16,-3 6-30-16,2 4-10 15,-11-2 20-15,-10 4-20 16,-13 5-1-16,-20 9 23 16,-13 10-14-16,-17 8 61 15,-9 6-6-15,0 6-19 16,0 0 10-16,0-2-41 16,-6-11-2-16,0-9-12 15,3-9 10-15,3-6-25 0,0-10-57 16,0-9-183-1,0 0-287-15,-3-9-167 0</inkml:trace>
  <inkml:trace contextRef="#ctx0" brushRef="#br0" timeOffset="468">1189 611 1719 0,'0'0'278'16,"0"0"-186"-16,0 0-92 15,0 0-7-15,0 0-176 16,0 0-581-16</inkml:trace>
  <inkml:trace contextRef="#ctx0" brushRef="#br0" timeOffset="1030">1915 919 1307 0,'0'0'754'0,"0"0"-518"15,0 0-10-15,-177-85 11 16,118 85-36-16,8 0-44 16,0 23-101-16,17 23-17 15,6 14-32-15,19 8-6 16,9 3 9-16,6-6-10 0,37-11-67 15,10-14-47-15,12-17-95 16,4-17 21-16,-4-6 39 16,-3-9-7-16,-13-21 44 15,-10-6 45-15,-16-4 55 16,-9 4 12-16,-11 10 48 16,-3 9 108-16,0 7 49 15,0 10-2-15,-6 0-60 16,-8 27-107-16,8 14-6 15,3 7 27-15,3-1-26 16,0-6-7-16,20-9-24 16,11-11-23-16,9-15-5 15,5-6-40-15,-2-3-4 0,0-29 4 16,-4-9-4-16,-6-9 48 16,-10-4 17-16,-6 7 7 15,-8 5 36-15,-9 16 14 16,0 11 71-16,0 15 18 15,0 0-86-15,0 12-26 16,0 22-6-16,0 9-2 16,0 4 5-16,0 3-24 15,0-2-1-15,0-7-45 16,0 8-191-16,0-13-427 16,0-11-443-16</inkml:trace>
  <inkml:trace contextRef="#ctx0" brushRef="#br0" timeOffset="1192">2360 676 1684 0,'0'0'706'16,"0"0"-586"-16,0 0-63 16,0 0-17-16,0 0-40 15,0 0-159-15,0 0-530 16,-88-67-1002-16</inkml:trace>
  <inkml:trace contextRef="#ctx0" brushRef="#br0" timeOffset="1427">1810 69 1842 0,'0'0'310'0,"0"0"-225"16,0 0-8-16,0 0 25 16,187-67 26-16,-145 67-40 15,-8 0-78-15,-15 27-10 16,-19 29-18-16,-39 66-102 16,-26-5-200-16,-11-11-426 0</inkml:trace>
  <inkml:trace contextRef="#ctx0" brushRef="#br0" timeOffset="1849">112 1877 712 0,'0'0'1147'0,"0"0"-880"0,0 0-91 15,0 0 21-15,0 0-2 16,0 0-22-16,0 0-98 15,65-34 47-15,-2 30-48 16,22-3-13-16,22-1 22 16,47-4-41-16,-7 2-8 15,17-1 6-15,32-4-29 16,17-2 34-16,52-7-45 16,-23 0 0-16,-55 7 34 15,-60 5-33-15,-42 6-2 16,8 0-7-16,1 0-40 15,-1 3-30-15,-28 3-176 16,-25 0-516-16,-28 0-1405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11.6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21 1763 0,'0'0'367'16,"0"0"-183"-16,0 0-48 15,0 0 109-15,0 0-58 16,0 0-87-16,0 0-31 16,33-18-35-16,22 18 7 0,18 0-16 15,-2 0-8-15,8 9 9 16,-7 7-26-16,-10-4 0 16,-6 7-13-16,-13-4 4 15,-21-3-130-15,-11-4-317 16,-11-3-516-16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43.0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2162 0,'0'0'369'15,"0"0"-279"-15,0 0-84 16,0 0-6-16,0 0-230 16,0 0-585-16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10.7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62 648 1545 0,'0'0'182'0,"0"0"-104"16,0 0-64-16,0 0 80 15,0 0 48-15,6-167-55 16,24 134-8-16,7 10-43 15,5 8-7-15,4 12 40 0,3 3-26 16,-4 24-3-16,-2 23 7 16,-13 11-26-16,-15 7 21 15,-15 0-42-15,0 0 0 16,-9-4 25-16,-24-6-24 16,-2-14 10-16,4-9-11 15,6-11 1-15,5-13 29 16,11-8-30-16,9 0-12 15,0-20-3-15,19-19-52 16,24-11 5-16,15-8-46 16,9-7-48-16,4 0 43 15,-3 2 25-15,-5 5 54 0,-13 8 34 16,-12 9 19-16,-14 14 68 16,-12 9 103-16,-9 18-9 15,-3 0 34-15,0 15-94 16,-9 28-48-16,-14 20 35 15,0 8-45-15,1 2-10 16,5 1-9-16,9-7-25 16,8-9 23-16,0-5-42 15,20-16 0-15,14-10-13 16,5-12-16-16,4-15-68 16,19-13-57-16,-14-22-329 15,-8-9-407-15</inkml:trace>
  <inkml:trace contextRef="#ctx0" brushRef="#br0" timeOffset="378">0 32 1790 0,'0'0'346'0,"0"0"-264"16,0 0-40-16,0 0 118 16,0 0 20-16,0 0-12 0,0 0-90 15,223-29-17-15,-129 26 32 16,11 3-34-16,10 0-6 15,2 0-5-15,-1 0-33 16,-8 15 28-16,-17-3-43 16,-15 3 0-16,-25-1 19 15,-20-2-18-15,-22 4-1 16,-9-6-11-16,0 1-62 16,-23-7-126-16,-3-4-461 15,9 0-715-15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08.7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 0 874 0,'0'0'1130'16,"0"0"-974"-16,0 0-118 0,0 0 17 16,0 0 127-16,0 0-30 15,0 8-64-15,17-8-30 16,6 3 21-16,7-1-27 16,5 2-18-16,12-2 11 15,2 2-28-15,2 1 7 16,6 1-18-16,2 0-5 15,-3 0 14-15,-1 0-15 16,-5 7 0-16,-8-3 10 16,-10 5-10-16,-6 3 11 15,-9 4 8-15,-11-1 2 0,-6 10 33 16,0-1-41 0,-18 7 14-16,-16 3-1 0,-8 6-13 15,-4 4 14-15,-4 3-16 16,-2 3-1-16,-4 3 21 15,4-1-31-15,7-1 0 16,5-2 6-16,10-7 0 16,7-7-1-16,14-8 2 15,2-7-7-15,4-3 18 16,3-1-18-16,0-5 0 16,0 5-1-16,10-9 2 15,13 2-2-15,6-3 0 16,7-3 1-16,7-6-2 15,5-3 1-15,2 0-5 0,-1 0 5 16,0 0-20 0,-2-9-8-16,-9 0-28 0,-5 3-78 15,-10-5-71-15,-12-6-265 16,-11-5-75-16,0 5-1205 0</inkml:trace>
  <inkml:trace contextRef="#ctx0" brushRef="#br0" timeOffset="244">0 559 1207 0,'0'0'788'0,"0"0"-589"16,0 0-128-16,0 0 37 15,0 0 96-15,0 0-95 16,0 0-63-16,150-30-24 16,-68 30-20-16,10 0-4 15,35 6-117-15,-22 10-172 16,-17-5-338-16</inkml:trace>
  <inkml:trace contextRef="#ctx0" brushRef="#br0" timeOffset="610">986 1050 1984 0,'0'0'395'15,"0"0"-227"-15,0 0 4 16,0 0 19-16,0 0-17 15,0 0-108-15,-155 183-30 16,155-147-24-16,0 2-11 16,26-6 5-16,18-1-6 15,10-12-46-15,9-10-4 16,5-9-36-16,2 0-4 16,-8-7 41-16,-7-14 49 0,-19-4 10 15,-16-2-10 1,-20-1 15-16,0 1 53 0,-34 0-22 15,-11 1 12-15,-14 2 7 16,1 5-38-16,2 0-27 16,7-2-21-16,26-13-124 15,16 1-386-15,7 1-783 0</inkml:trace>
  <inkml:trace contextRef="#ctx0" brushRef="#br0" timeOffset="850">1974 611 2270 0,'0'0'524'0,"0"0"-473"15,0 0 6-15,0 0 104 16,0 0-59-16,0 0-72 15,199-23-30-15,-139 20-12 16,-4 3-57-16,1 0-212 16,-14 0-492-16,-13 9-1176 0</inkml:trace>
  <inkml:trace contextRef="#ctx0" brushRef="#br0" timeOffset="1049">1997 1119 2417 0,'0'0'531'0,"0"0"-464"16,0 0-9-16,0 0 89 16,0 0-94-16,0 0-47 15,213 8-6-15,-108-8-164 16,-17-14-505-16,-12 3-1618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14.6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88 44 1610 0,'0'0'261'0,"0"0"-162"15,0 0-3-15,0 0 62 16,0 0-41-16,0 0-91 16,0 0 7-16,128-43-27 15,-83 43-5-15,-5 6 25 0,-1 18-20 16,-13 9-4-16,-9 2-1 15,-17 9 6-15,0 7 22 16,-34 2-16-16,-17-1-12 16,-9-5 27-16,-2-6-27 15,3-8 14-15,10-7 31 16,13-11-13-16,16-4 45 16,8-7-51-16,12-1-13 15,0-3 4-15,0 0-18 16,26 3-18-16,10 3 16 15,7 3 4-15,5 10 4 16,1-1-6-16,1 10 0 0,-7 5 3 16,-8 1-3-1,-5 5-1-15,-13-1 1 0,-11 2 0 16,-6 0 50-16,0-2-30 16,-29-3 2-16,-11-3 20 15,-7-2-14-15,-1-6-10 16,-4-11 20-16,2-3-38 15,7-7 24-15,8-3-24 16,11 0-11-16,12-13-29 16,12-42-150-16,26 5-158 15,13-3-345-15</inkml:trace>
  <inkml:trace contextRef="#ctx0" brushRef="#br0" timeOffset="339">759 305 1260 0,'0'0'999'15,"0"0"-787"-15,0 0-82 16,0 0 29-16,0 0 19 16,0 0-51-16,-111 198-85 15,104-131-27-15,7 2-2 16,3 1-11-16,30-8-4 15,10-6-10-15,13-18-42 16,2-14 4-16,9-22-6 16,-10-2 46-16,-1-17-4 15,-16-27 14-15,-20-9 44 0,-20-12-7 16,0-6-7-16,-34-6 39 16,-20 6-47-16,-13 7 19 15,-2 16-32-15,4 13-9 16,3 21-36-16,-9 14-130 15,17 2-346-15,15 25-326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15.6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44 1283 0,'0'0'256'0,"0"0"-154"16,0 0-10-16,0 0 17 15,0 0 83-15,0 0-33 16,0 0-96-16,8-11 10 15,18-2 20-15,10 4-4 0,13 4 5 16,10 2-2-16,12 3 10 16,17 0-38-16,14 3-21 15,20 11 13-15,39 8-22 16,35-3-8-16,45 5-17 16,28-2-2-16,3-9-2 15,-10-5-5-15,-14-8 0 16,-2 0 3-16,-11 0-3 15,-2 0 0-15,-10 4 3 16,-20 2 3-16,-40-3 9 16,-38 3-15-16,-36 0-19 15,-18 0 18-15,5 0-18 16,-4 2 18-16,-7 1-10 0,-19-7 10 16,-27 3-34-16,-19-5-55 15,-22-9-77-15,-21-10-489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19.6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 1290 0,'0'0'978'0,"0"0"-739"15,0 0-145-15,0 0 34 16,0 0 49-16,0 0-12 16,0 0-92-16,170-6-41 15,-88 6-1-15,0 2-31 16,-3 8-25-16,6 7-135 16,-27-1-373-16,-19-6-566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19.8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26 2464 0,'0'0'510'16,"0"0"-455"-16,0 0 33 15,0 0 82-15,0 0-34 16,200 29-45-16,-118-29-91 16,32-9-60-16,-15-15-130 15,-17 2-656-15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17.4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197 704 1465 0,'0'0'243'15,"0"0"-138"-15,0 0-44 16,0 0 139-16,0 0-50 16,0 0-63-16,0 0 6 0,153-88-39 15,-94 88 2 1,4 12 8-16,-1 26-19 0,-8 8 22 15,-6 15-19-15,-17 0-17 16,-14 4 23-16,-17 0-42 16,0-3 0-16,-17-6-2 15,-25-4-10-15,-14-6 23 16,-2-12-23-16,-4-10 0 16,-4-16 16-16,7-8-10 15,3-2 20-15,4-35 4 16,2-9-21-16,5-19 22 15,2-8-31-15,7-7 0 16,10-4-1-16,17 7 1 16,9 6-1-16,0 12 0 15,32 11 1-15,10 16 5 0,11 11-5 16,7 15 0-16,11 6 24 16,8 0-23-16,9 21 10 15,6 0 5-15,11 2-7 16,0-5 40-16,-3-7-38 15,-4-2-5-15,-10-9 19 16,-6 0-25-16,-3-5-37 16,15-57-69-16,-15 3-236 15,-16 0-511-15</inkml:trace>
  <inkml:trace contextRef="#ctx0" brushRef="#br0" timeOffset="451">2268 0 1465 0,'0'0'254'15,"0"0"-106"-15,0 0-34 16,0 0 67-16,-182 124 24 15,112-45-86-15,-12 22 6 16,-18 33-3-16,7 2-44 16,5 7 17-16,6-2-50 15,26-25-7-15,4 3 17 16,16-15-36-16,13-19-18 16,6-17 7-16,11-16-2 15,6-13-12-15,0-16-69 16,20-23-140-16,16 0-172 15,4-26-284-15</inkml:trace>
  <inkml:trace contextRef="#ctx0" brushRef="#br0" timeOffset="1051">2384 226 950 0,'0'0'1412'0,"0"0"-1181"0,0 0-166 16,0 0 74-16,0 0 49 15,0 0-100-15,0 0-23 16,-31 122-23-16,54-34 9 15,4 12 0-15,-1 12-38 16,6 6 35-16,-2 0-45 16,-1-6 6-16,2-9 4 15,-6-16-13-15,1-14 0 16,-3-21 0-16,-3-13 0 16,-4-15 6-16,-6-16-6 15,0-8-33-15,-4 0 33 16,0-32-15-16,2-19-6 15,1-19-7-15,-1-15 14 0,-2-16 2 16,0-18 8-16,-6-29-10 16,0 7 7-16,3-4-2 15,1 7-2-15,12 36 11 16,6 12 0-16,9 22 15 16,11 26-15-16,10 22 0 15,10 11 29-15,11 9-19 16,5 0-1-16,7 11 11 15,7 10-19-15,2 1 25 16,8 0-26-16,6-1 0 16,0-7-1-16,-3-2 1 15,-10-3-13-15,-16-2 12 16,-21-1-7-16,-25-4-4 16,-19 0-119-16,-14-2-147 0,-33 0-387 15,-7 0-960-15</inkml:trace>
  <inkml:trace contextRef="#ctx0" brushRef="#br0" timeOffset="1539">3155 512 2114 0,'0'0'499'0,"0"0"-473"16,0 0 44-16,0 0 130 16,0 0-55-16,-6 189-59 0,6-125-53 15,11-1-26-15,-5 8 37 16,0-2-44-16,-6-8 0 16,3-8 14-16,-3-14-14 15,0-11 6-15,0-13-6 16,0-12 0-16,0-3 14 15,0 0-14-15,-3-33 0 16,3-11 0-16,0-11 0 16,0-16-1-16,33-6-8 15,10-3 9-15,5 4 0 16,9 11 0-16,-3 18 0 0,-1 17 12 16,-4 18 6-1,-7 12 7-15,-5 18 23 0,-4 30-3 16,-10 10 15-16,-8 14-23 15,-1 4-17-15,0-1-2 16,1-5 6-16,5-10 0 16,-1-15-12-16,9-12-11 15,-6-13-2-15,4-17-62 16,6-3-59-16,27-38-95 16,-9-16-536-16,-1-1-1528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23.8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42 1788 0,'0'0'344'0,"0"0"-226"16,0 0-85-16,0 0 136 16,0 0-11-16,0 0-35 15,94 7-24-15,-32-7-32 16,11 0-28-16,5 0 27 15,1-2-39-15,-4-7-17 16,-9 1 17-16,-15 1-27 16,-8 5 18-16,-13-2-18 15,-1 0-92-15,-9-3-193 16,-6 1-481-16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38.7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311 47 529 0,'0'0'290'0,"0"0"-149"15,0 0-16-15,0 0 50 16,0 0-30-16,0-6-45 16,0 3-43-16,0 3 5 15,0 0 34-15,0-1-47 16,0 1 16-16,-3 0-10 15,0 0 0-15,0 0 55 16,3 0-20-16,-3-5-24 16,0-1 15-16,-5 4-11 0,2-1 25 15,-4 0-37-15,-2 0-5 16,-2 3-2-16,-3 0 21 16,2 0-17-16,-5 0-17 15,1 0-24-15,-4 15 28 16,-5 17-41-16,3 16 39 15,-4 13 0-15,6 17-2 16,0 4 31-16,10 6-20 16,3-3-21-16,10-6 16 15,0-8-43-15,0-7 14 16,13-12-15-16,9-10 11 16,4-2-11-16,5-10 0 15,5-10-6-15,-1-8-3 0,4-9-6 16,4-3-2-16,-1-12 8 15,1-27 2-15,-4-15 6 16,-5-13 1-16,-11-15 0 16,-11-12 15-16,-12-6-15 15,0-6 1-15,-12 9 16 16,-22 12-16-16,-2 16 42 16,1 19-23-16,4 14-8 15,9 19 34-15,6 8-46 16,6 9-47-16,7 0-60 15,3 45-204-15,0-1-412 16,9 0-1244-16</inkml:trace>
  <inkml:trace contextRef="#ctx0" brushRef="#br0" timeOffset="221">803 917 2410 0,'0'0'372'16,"0"0"-254"-16,0 0-40 16,0 0-30-16,0 0-48 15,0 0-187-15,0 0-460 16,-13-92-979-16</inkml:trace>
  <inkml:trace contextRef="#ctx0" brushRef="#br0" timeOffset="638">1307 83 2148 0,'0'0'470'0,"0"0"-360"0,0 0 35 16,0 0 37-16,0 0-29 16,-186 40-102-16,152 18-24 15,5 10-5-15,10 11-4 16,5 6 22-16,14 0-40 15,0-2 2-15,17-7-4 16,22-14 2-16,7-11-19 16,7-20-8-16,5-13-16 15,4-14 31-15,-3-4-29 16,-6-22 31-16,-7-19 9 16,-17-14 2-16,-13-10-1 15,-16-12 13-15,0-3 5 16,-22-3 14-16,-21 5-32 15,-2 10 0-15,-1 10-12 16,16 12-43-16,10 10-207 0,14 17-566 0</inkml:trace>
  <inkml:trace contextRef="#ctx0" brushRef="#br0" timeOffset="1036">1880 150 2118 0,'0'0'602'16,"0"0"-505"-16,0 0-14 16,0 0 74-16,0 0-43 0,0 0-73 15,0 0-2 1,164-147-39-16,-115 159 12 0,-1 27 17 15,-11 17-13-15,-15 15 9 16,-15 9-10-16,-7 16-13 16,-23 7 32-16,-26 3-27 15,-10-2-6-15,-3-14 9 16,7-13-9-16,12-18 43 16,13-17-4-16,13-13 8 15,11-12-6-15,6 2-41 0,0-9-1 16,6 3 18-1,28-5-16-15,8-2 2 0,11-3-4 16,5-3-42-16,4 0-22 16,43-17-134-16,-20-9-363 15,-6-1-279-15</inkml:trace>
  <inkml:trace contextRef="#ctx0" brushRef="#br0" timeOffset="1473">2758 0 2464 0,'0'0'386'16,"0"0"-250"-16,0 0-94 15,0 0 146-15,0 0-53 16,0 0-104-16,0 0-5 15,97 41-25-15,-27-11-1 16,7 2 31-16,2 1-31 16,-3-2-17-16,-7-10 17 15,-13 0-15-15,-14-6 15 16,-13-6 0-16,-12 0 1 16,-11-2 2-16,-6-2 3 15,0 2 13-15,0 12 37 16,0 12-22-16,-20 12 28 15,-3 13-26-15,-5 11-18 16,0 10 36-16,5 9-35 16,4 2-17-16,7 1 20 0,4-7-21 15,2-8 19-15,6-10-20 16,-3-8-15-16,3-10 6 16,-3-12-92-16,0-10-49 15,-11-16-169-15,5-8-571 16,-2 0-1252-16</inkml:trace>
  <inkml:trace contextRef="#ctx0" brushRef="#br0" timeOffset="1634">2987 800 2611 0,'0'0'561'15,"0"0"-477"1,0 0 100-16,0 0-43 0,0 0-120 15,275-105-21-15,-161 81-190 16,-9 6-561-16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44.7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1394 141 1249 0,'0'0'323'16,"0"0"-192"-16,0 0-37 0,0 0 38 15,0 0 39-15,0 0-41 16,-138-58-64-16,106 42 10 15,-11-2 13-15,-2 1-9 16,-5 3 26-16,-2 3-27 16,-7 4-14-16,-3 7 16 15,-4 0-56-15,-7 0-14 16,2 11 8-16,-5 19-17 16,2 5 35-16,-2 9-28 15,4 9-9-15,4 4 39 16,6-2-21-16,6 4-8 15,2 0 15-15,12 3-25 16,4 0 32-16,4-3-32 0,12 3 0 16,5-5 23-16,11 1-4 15,6-2-1-15,0-3 2 16,0-4-13-16,17-1 32 16,5-4-33-16,7-6-4 15,2 1 17-15,4-8-13 16,7-3 8-16,1-1 5 15,10-6-10-15,1 2 28 16,9-6-37-16,7 2 1 16,1-8 11-16,8 1-11 15,-5-1 0-15,2-5 0 16,0 0-1-16,-4-6 18 16,-1 0-18-16,-1 0 0 0,-5 0 8 15,-6-3-8 1,-10-9-1-16,-10 0 1 0,-10 4 0 15,-6-1-6-15,-6 2 5 16,-7-1 0-16,-1 2-10 16,-2-3-31-16,3-3-75 15,-4-15-173-15,0 1-389 16,-6 3-1409-16</inkml:trace>
  <inkml:trace contextRef="#ctx0" brushRef="#br0" timeOffset="519">0 804 1517 0,'0'0'300'16,"0"0"-168"-16,0 0-56 15,0 0 139-15,0 0 14 16,0 0-104-16,0 0-44 16,18 6-1-16,29-9 41 15,8-6-40-15,10 4-27 16,8-1 34-16,1 1-37 15,5 1-20-15,3 0-1 16,0 2-28-16,0 2 32 16,-3 0-34-16,-13 0 6 15,-15 0 0-15,-8 0-6 16,-10 0-25-16,10 0-67 0,-11-7-214 16,-5-4-438-16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43.3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204 6 2133 0,'0'0'288'0,"0"0"-215"0,0 0-63 16,0 0 65-16,0 0 63 16,0 0 38-16,23 245-101 15,-10-120-48-15,-1 14 36 16,2-3-44-16,3-10-17 16,2-15-2-16,4-27-62 15,9-34-164-15,-1-29-373 16,-12-21-375-16</inkml:trace>
  <inkml:trace contextRef="#ctx0" brushRef="#br0" timeOffset="368">0 492 1958 0,'0'0'342'0,"0"0"-267"16,0 0-23-16,0 0 63 15,0 0-32-15,207 23-47 16,-128-19-35-16,-5-2 14 16,2 9-9-16,-14 16-5 15,-13 12-2-15,-10 14 4 16,-16 17-12-16,-6 7-9 16,-8 0-32-16,-4-3-29 15,-2-18 6-15,0-22-9 16,-3-22 65-16,0-12 17 15,0-18 63-15,0-35-29 0,0-17 14 16,0-17 38-16,0 1 4 16,6 0 4-16,4 9 0 15,6 12-29-15,3 14-14 16,9 20-13-16,4 13-38 16,13 11-32-16,28 7-164 15,-11 4-330-15,-7 11-360 0</inkml:trace>
  <inkml:trace contextRef="#ctx0" brushRef="#br0" timeOffset="1013">1015 823 1874 0,'0'0'223'0,"0"0"-223"16,0 0 0-16,0 0 8 15,0 0 31-15,0 0-17 16,209-28-22-16,-162-1 7 16,-9-4 5-16,-10 1 53 15,-19-1-28-15,-9 4 107 16,0 8 47-16,-32 4-43 16,-11 8-26-16,-4 9-23 15,-4 0-5-15,2 18-31 16,10 23-30-16,8 12 11 15,16 14-43-15,15 7-1 16,0 0 0-16,20-7-32 0,25-10-11 16,13-20-92-16,18-15-20 15,9-22 38-15,11 0 47 16,-8-36-62-16,-9-12-72 16,-17-10 36-16,-19-4 106 15,-15 3 43-15,-11 6 19 16,-14 17 162-16,-3 19 84 15,0 17 18-15,0 0-129 16,-6 38-103-16,-11 14-1 16,1 11-8-16,-1 2-5 0,5-7-14 15,4-10-4 1,5-18-33-16,3-15-45 0,0-15-35 16,0 0 62-16,3-32 50 15,17-23-5-15,10-16-3 16,2-6 3-16,8-4 6 15,-1 11 0-15,4 7 24 16,-4 20 73-16,-2 19 39 16,-8 18-42-16,-4 6 25 15,1 21-28-15,-2 29-31 16,5 11 1-16,3 7-26 16,2 3-19-16,-1-9-15 15,-4-15-1-15,-6-10-28 16,-1-36-218-16,-5-1-321 15,-11-6-101-15</inkml:trace>
  <inkml:trace contextRef="#ctx0" brushRef="#br0" timeOffset="1239">972 268 1472 0,'0'0'803'16,"0"0"-689"-16,0 0-104 15,198-160 11-15,-113 111 174 16,-3 13-79-16,-11 15-52 0,-12 21-64 16,-3 37-9-1,-21 21-109-15,-4 1-577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51.7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1204 1857 0,'0'0'379'16,"0"0"-280"-16,0 0-69 15,0 0 74-15,0 0-9 16,199-186-70-16,-157 127 2 16,-2-1-17-16,-7-5-10 0,-10-5 40 15,-6 8 3-15,-8 13 19 16,-6 13 54-16,-3 16 2 16,0 20 38-16,0 0-44 15,-6 36-65-15,-11 25-6 16,-3 22-18-16,4 14 8 15,7 10 8-15,6-2-30 16,3-5 18-16,0-8-27 16,0-13 1-16,0-11-14 15,9-14-10-15,1-19-49 16,7-26-95-16,-2-9-337 16,-4 0-341-16</inkml:trace>
  <inkml:trace contextRef="#ctx0" brushRef="#br0" timeOffset="342">688 1502 2560 0,'0'0'520'0,"0"0"-484"16,0 0 21-16,0 0 109 15,0 0-58-15,0 0-108 16,0 0-74-16,0-12-24 16,3-11-384-16,6 0-937 0</inkml:trace>
  <inkml:trace contextRef="#ctx0" brushRef="#br0" timeOffset="892">1607 682 2126 0,'0'0'516'15,"0"0"-468"-15,0 0 11 16,0 0 206-16,0 0-99 16,-213-88-102-16,158 106-28 15,-4 26-15-15,9 18 43 0,12 6-39 16,14-1-24 0,18 2 21-16,6-15-22 0,13-6-24 15,30-15-24-15,9-15-46 16,10-13-22-16,3-5-114 15,-6-3 18-15,-5-26 50 16,-16-3 64-16,-5-3 77 16,-10 2 21-16,-10 3 61 15,-7 13 102-15,-3 6 18 16,1 11-12-16,-4 0-30 16,4 9-69-16,2 25 14 15,0 16 0-15,0 12-53 0,5 8 14 16,-8 7-25-16,-3 0-10 15,0-1 35-15,0-5-18 16,-14-8-7-16,-12-15 8 16,-8-6-8-16,-6-12 11 15,-2-15-31-15,2-12-8 16,1-3-22-16,13-6-55 16,26-59-44-16,0 3-218 15,9-2-545-15</inkml:trace>
  <inkml:trace contextRef="#ctx0" brushRef="#br0" timeOffset="1290">2592 503 2542 0,'0'0'526'16,"0"0"-454"-16,0 0 40 15,0 0 80-15,0 0-27 16,-189 21-93-16,123 37-51 16,1 19 19-16,3 18-28 15,9 8-4-15,10 6-1 16,20 2 1-16,17-4-16 16,6-7-8-16,23-14-55 15,30-19 1-15,12-23-53 16,13-17 7-16,1-21 63 15,0-6 8-15,-17-8 3 0,-22-23 24 16,-21-9 18-16,-19-4 55 16,-7 2-28-16,-42 2 39 15,-19 11 18-15,-17 9-41 16,-11 9 10-16,5 4-35 16,9 7-18-16,23 0-30 15,27 0-72-15,32 0-130 16,23 0-592-16,22-10-1402 0</inkml:trace>
  <inkml:trace contextRef="#ctx0" brushRef="#br0" timeOffset="1786">3264 0 2543 0,'0'0'382'16,"0"0"-373"-16,0 0 1 16,0 0 117-16,0 0-47 15,0 0-59-15,170 73-21 16,-102-56-3-16,2-2 3 0,-5-3-21 15,-10 1 6 1,-11-3 14-16,-12 5 1 0,-12-3 0 16,-7 5 24-16,-10 4 12 15,-3 11 38-15,0 9-14 16,0 20-17-16,-13 17 36 16,-4 17-19-16,2 19-1 15,-2 12-25-15,11 2-33 16,6 2 31-16,0-4-32 15,0-5 0-15,9-6 23 16,8-14-23-16,-8-13 6 16,-9-15 17-16,0-14-22 15,-12-15 34-15,-31-17-23 16,-13-15-11-16,-6-12 34 16,0 0-35-16,2-15-34 0,9-15-20 15,-6-25-104 1,15 7-341-16,2 4-1724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46.4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 28 1513 0,'0'0'281'0,"0"0"-140"0,0 0 47 15,0 0 60-15,0 0-42 16,0 0-95-16,0 0-53 16,-46 73-40-16,43-14 7 15,-3 21 44-15,3 20-35 16,-2 18-3-16,2 11 11 16,-3 4-24-16,0-2 5 15,2-5-16-15,4-12-6 16,0-12 18-16,0-16-18 15,0-17-1-15,0-16 28 0,0-12-10 16,4-9 33-16,-1-8-17 16,0-7-8-16,-3-2 28 15,3-4-27-15,-3-1 6 16,0-4 1-16,0 0-25 16,0-1 16-16,3 1-8 15,0-3-17-15,5 0 27 16,1 1-21-16,5 1 4 15,6 1 14-15,-1 3-22 16,10 0 20-16,5-4-21 16,4 1 0-16,1 0 20 15,8-3-21-15,-4-3 0 16,-1 0 0-16,-7 0 3 16,-4 0-12-16,-9 0-11 0,-2 0-53 15,0-38-44-15,-5 0-254 16,-4-4-554-16</inkml:trace>
  <inkml:trace contextRef="#ctx0" brushRef="#br0" timeOffset="698">161 0 1134 0,'0'0'348'16,"0"0"-184"-16,0 0-72 15,0 0 73-15,0 0 52 16,0 0-71-16,0 0-4 15,-31 13-6-15,31-13 1 16,0 0 34-16,0 0-75 0,0 0-27 16,0 0-7-16,0 0-36 15,11 0 17-15,18 0 1 16,13 5-13-16,11 1 28 16,10 6-28-16,2 3-1 15,-3 4-8-15,-4-2-5 16,-2 3 16-16,-13-5-33 15,-10-1 10-15,-13-1-7 16,-8-6-3-16,-9-1-6 16,-3 1-6-16,0-7-51 15,0 0-37-15,-9-7-283 16,-8-12-918-16</inkml:trace>
  <inkml:trace contextRef="#ctx0" brushRef="#br0" timeOffset="2474">1339 1012 1515 0,'0'0'340'0,"0"0"-168"16,0 0 14-16,0 0 70 15,0 0-56-15,0 0-97 16,0 0-44-16,9 0 10 16,31 0-6-16,11 0-6 15,12 0-41-15,3 0 6 16,6 0-22-16,30 0-118 0,-20 0-347 16,-17 0-593-16</inkml:trace>
  <inkml:trace contextRef="#ctx0" brushRef="#br0" timeOffset="2875">2439 1103 1844 0,'0'0'353'16,"0"0"-295"-16,0 0-33 16,0 0 58-16,0 0-19 0,186-147-17 15,-143 94-32-15,-4-5-2 16,-10-1 60-16,-6 1 6 16,-9 3 35-16,-8 4 4 15,-3 13-24-15,-3 10 13 16,0 9-32-16,0 13-10 15,0 6 22-15,0 3-40 16,0 36-35-16,0 22 8 16,0 22-1-16,-6 14 22 15,0 5-40-15,-5-1 7 16,5-7 2-16,-5-12-10 16,5-13-9-16,0-15-19 0,3-16-65 15,3-24-133-15,0-11-542 16,0-3-1434-16</inkml:trace>
  <inkml:trace contextRef="#ctx0" brushRef="#br0" timeOffset="3071">3368 1413 2569 0,'0'0'511'16,"0"0"-433"-16,0 0 57 0,0 0-32 16,0 0-103-1,0 0-90-15,0 0-187 0,-17-130-720 0</inkml:trace>
  <inkml:trace contextRef="#ctx0" brushRef="#br0" timeOffset="3639">4070 711 157 0,'0'0'2194'0,"0"0"-1843"15,0 0-251-15,-105-168 30 16,72 124 93-16,-1 9-114 16,2 14-58-16,-4 15 13 15,-1 6-25-15,-1 15-16 16,-1 35-17-16,-1 14 0 16,15 16 7-16,8 6-13 15,14-7-17-15,3-8-1 16,15-15-40-16,25-15-15 15,5-17-5-15,8-15-50 16,-4-9 3-16,1 0-22 16,-8-22 73-16,-7-10 54 15,-12 1 9-15,-6 1 11 0,-6 3 27 16,-8 8 62-16,0 11 61 16,-3 6-40-16,0 2-26 15,6 4-13-15,4 33-25 16,2 13 9-16,13 8-13 15,-2 13-31-15,-1 0 16 16,-2 3-27-16,-5-6 0 16,-7-6 8-16,-5-6-8 15,-3-9 6-15,-3-3 0 16,-28-8 0-16,-8-10 6 16,-10-8-12-16,-2-10-7 15,-5-8 6-15,7 0-45 0,6-8-31 16,27-51-72-1,13 3-308-15,3-2-554 0</inkml:trace>
  <inkml:trace contextRef="#ctx0" brushRef="#br0" timeOffset="4057">4881 629 2292 0,'0'0'546'15,"0"0"-443"-15,0 0 68 16,0 0 25-16,-184-15-93 0,132 47-56 16,-1 14-23-16,5 8-23 15,8 11 21-15,8 6-22 16,16 5 1-16,16 4-11 15,0 2-10-15,3 1-38 16,25-1-10-16,15-7-62 16,10-14 18-16,3-19-11 15,-1-22-62-15,1-20 104 16,-7 0 26-16,-16-33 51 16,-13-8 4-16,-20-6 53 15,0 1 64-15,-30-2-23 16,-22 10-28-16,-13 8 41 15,-14 15-51-15,-3 12-32 0,3 3-23 16,13 7-1-16,27 24-58 16,19-4-207-16,17-3-553 15</inkml:trace>
  <inkml:trace contextRef="#ctx0" brushRef="#br0" timeOffset="4281">5601 1348 2268 0,'0'0'480'0,"0"0"-350"0,0 0-66 15,0 0 96-15,10 153-12 16,-33-109-104-16,-10-3-44 15,1 0-72-15,5-10-221 16,7-14-528-16</inkml:trace>
  <inkml:trace contextRef="#ctx0" brushRef="#br0" timeOffset="4836">5509 964 2471 0,'0'0'484'0,"0"0"-442"0,0 0-26 15,0 0 60-15,0 0-76 16,0 0-85-16,0 0-724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55.1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41 1691 0,'0'0'314'16,"0"0"-232"-16,0 0-67 15,0 0 51-15,0 0 44 16,0 0-20-16,45 124-14 15,-17-104-48-15,7-1 30 16,4-2-11-16,7-8-30 16,10-3 15-16,6-6-32 15,10 0 0-15,0-12-10 0,3-15 10 16,-5-2-14-16,-2-4 13 16,-6 1 2-16,-5-1 8 15,-6 8-9-15,1 4 1 16,-2 5 32-16,-1 11-14 15,1 5 29-15,-2 0 3 16,-2 21 7-16,2 8 18 16,-5 7-46-16,4-1-23 15,-1 0 23-15,-1-5-30 16,1-6-2-16,2-7 2 16,2-5-5-16,2-12-4 15,1 0 5-15,2 0-19 0,4-21 16 16,0-4 7-16,1-6 0 15,-1 5-6-15,-8 2 13 16,-2 9 4-16,1 10-10 16,-4 5 6-16,-4 0 26 15,4 0-11-15,-1 14 10 16,-2 8-8-16,7-5-23 16,-4-6 30-16,5-2-31 15,-4-6-2-15,-1-3-20 16,-4 0-69-16,-7 0-115 15,-10-19-252-15,-13 6-592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2:55.7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 22 1731 0,'0'0'401'16,"0"0"-303"-16,0 0-69 15,0 0 13-15,0 0 69 16,193 46-16-16,-122-40-62 16,8-2-20-16,-3 3 6 15,-14-5-18-15,-13 5 11 16,-13-1 2-16,-16 5 9 15,-14 1 46-15,-6 6 38 16,0 8-14-16,-20 3-29 16,-16 9-22-16,-4 8 10 15,-5-3-20-15,-4 4 8 16,7 0-1-16,-1-2-27 0,10-5 8 16,4-1 20-1,6-13-31-15,6 1 8 0,1-2-17 16,7-8 1-16,1 0 11 15,5-2-12-15,3 3 0 16,0-3-5-16,0-2 19 16,8 6-16-16,11-5 2 15,7-2-24-15,6-1 5 16,8-11-26-16,2 0-32 16,1 0-26-16,2 0-96 15,5-25-33-15,-10-6-148 16,-14 5-259-16</inkml:trace>
  <inkml:trace contextRef="#ctx0" brushRef="#br0" timeOffset="236">0 521 841 0,'0'0'1367'0,"0"0"-1084"16,0 0-162-16,0 0 98 16,0 0-50-16,0 0-96 15,0 0-19-15,102-23-44 0,-23 14-10 16,12 2-8 0,41-11-76-16,-18 4-161 0,-23 1-600 0</inkml:trace>
  <inkml:trace contextRef="#ctx0" brushRef="#br0" timeOffset="765">1117 629 1756 0,'0'0'568'0,"0"0"-493"0,0 0 91 15,0 0 113-15,0 0-167 16,0 0-46-16,-120 154-22 15,77-106-15-15,-2-5 23 16,1-2-31-16,6-6-19 16,4-10 28-16,5-8-30 15,7-8 1-15,8-9-1 16,0 0-26-16,8 0-8 16,6-33-56-16,0-2 12 0,0-3 45 15,0-1-4-15,6 14 25 16,11-3 11-16,0 14-2 15,-1 8 3-15,4 6 3 16,0 0 21-16,3 9 54 16,2 20-24-16,1 6-20 15,8 11-7-15,1-6-15 16,4-4 23-16,1-7-35 16,5-3-7-16,-2-15 6 15,2-2-65-15,-1-9-55 16,11-2-122-16,-13-22-278 15,-5-2-381-15</inkml:trace>
  <inkml:trace contextRef="#ctx0" brushRef="#br0" timeOffset="1010">1609 592 2074 0,'0'0'566'16,"0"0"-490"-16,0 0 63 16,0 0 51-16,-59 174-61 15,42-109-65-15,5-5-19 16,-5 3-36-16,3-8-3 16,5-4-6-16,2-16-10 15,4-8-79-15,3-23-149 0,0-4-297 16,3 0-206-16</inkml:trace>
  <inkml:trace contextRef="#ctx0" brushRef="#br0" timeOffset="1284">1706 733 1822 0,'0'0'543'16,"0"0"-412"-16,0 0 97 15,0 0-33-15,0 0-75 16,206-47-54-16,-166 49-8 0,-14 31 1 16,-16 16-5-1,-10 5 4-15,0 13-27 16,-33 4-20-16,-6 0 5 0,7-9-8 16,6-12 11-16,12-15-19 15,14-11-6-15,0-9-1 16,26-15-34-16,27 0-38 15,58-49-90-15,-12-12-432 16,-11 1-530-16</inkml:trace>
  <inkml:trace contextRef="#ctx0" brushRef="#br0" timeOffset="1469">2739 372 2521 0,'0'0'381'16,"0"0"-298"-16,0 0-74 15,0 0 28-15,173-43-37 16,-88 34-22-16,-17 0-355 16,-12 5-393-16</inkml:trace>
  <inkml:trace contextRef="#ctx0" brushRef="#br0" timeOffset="1634">2833 751 2624 0,'0'0'506'16,"0"0"-446"-16,0 0-6 0,0 0 20 15,0 0-74-15,212-59-66 16,-116 18-314-16,-11 2-655 0</inkml:trace>
  <inkml:trace contextRef="#ctx0" brushRef="#br0" timeOffset="2055">3878 12 2517 0,'0'0'490'0,"0"0"-399"0,0 0-44 16,0 0 64-16,0 0-41 15,0 0-57-15,0 0 7 16,193-13-20-16,-125 13-2 16,-3 13-10-16,-9 4 12 15,-10 3-6-15,-13 1 0 16,-13 5 12-16,-14 1-4 15,-6 9-2-15,0 5 0 16,-36 5 24-16,-13 13-24 16,-10 8 0-16,-6 8 0 15,5-1 6-15,12-7 14 16,11-4-20-16,15-13 0 0,15-15 28 16,7-8-13-16,0-11 5 15,32-3 11-15,14-5-22 16,7-5 5-16,9-3-14 15,1 0-54-15,-4 0-21 16,3-8-127-16,0-21-253 16,-13-1-179-16,-17 5-1341 0</inkml:trace>
  <inkml:trace contextRef="#ctx0" brushRef="#br0" timeOffset="2231">3776 470 2343 0,'0'0'645'0,"0"0"-532"0,0 0 10 15,0 0 1-15,196 6-67 16,-94-6-57-16,45-2-30 16,-23-14-348-16,-22-1-1716 0</inkml:trace>
  <inkml:trace contextRef="#ctx0" brushRef="#br0" timeOffset="3398">4945 871 1627 0,'0'0'376'0,"0"0"-221"15,0 0-69-15,0 0 70 16,0 0 17-16,-194-13-49 16,154 26-48-16,6 18 11 15,3 11-47-15,11 15 15 16,8 2-29-16,12-1-26 15,0 3 15-15,9-9-15 0,28-8-38 16,8-15-50 0,12-12-27-16,5-17 14 0,0 0 8 15,-7-29 3 1,-8-11 62-16,-15-8 22 0,-19-11 6 16,-13 6 57-16,0 1 22 15,-13 7-18-15,-13 10-55 16,3 11-6-16,20 18-104 15,3 6-153-15,0 0-493 0</inkml:trace>
  <inkml:trace contextRef="#ctx0" brushRef="#br0" timeOffset="3559">5331 1310 1898 0,'0'0'589'0,"0"0"-448"15,0 0 51-15,0 0-71 16,0 0-121-16,0 0-37 16,0 0-333-16,52-159-328 0</inkml:trace>
  <inkml:trace contextRef="#ctx0" brushRef="#br0" timeOffset="3857">5655 936 1930 0,'0'0'525'15,"0"0"-422"-15,0 0 19 16,0 0 88-16,0 0-87 0,-89 162-97 16,89-123 6-16,11 3-32 15,27-17-53-15,12 2-9 16,2-21-71-16,4-6 18 15,-7 0 11-15,-7-27 40 16,-15-11 64-16,-14-9 0 16,-13-6 23-16,0-10 56 15,-20 2-15-15,-23 4-25 16,1 7-39-16,-1 12-17 16,14 5-93-16,13 14-276 15,13 4-401-15</inkml:trace>
  <inkml:trace contextRef="#ctx0" brushRef="#br0" timeOffset="4172">6077 795 1585 0,'0'0'326'16,"0"0"-145"-16,0 0 58 15,0 0 30-15,214-19-18 16,-153 17-111-16,-8 2-46 15,-14 0-53-15,-22 18 46 16,-17 23-27-16,-8 15-27 16,-37 11-1-16,-14 10-24 15,-4-1 14-15,1-5-22 0,10-14 0 16,19-25 8 0,13-9-8-16,17-11-1 0,3-8 0 15,0-2-25-15,28-2 20 16,10 0-19-16,12 0-52 15,4-2 34-15,12-14-94 16,32-20-164-16,-13 11-362 16,-6-2-708-16</inkml:trace>
  <inkml:trace contextRef="#ctx0" brushRef="#br0" timeOffset="4674">6895 751 2125 0,'0'0'365'0,"0"0"-186"16,0 0-5-16,0 0-42 16,0 0-69-16,0 0-41 15,0 0 6-15,210-37-28 16,-151 37 0-16,-6 0 6 15,-7 0-6-15,-14 13 0 16,-12-4-1-16,-10 0-7 16,-10-3 8-16,-3 0 21 0,-30-4 6 15,-13 5 6-15,-10-3-33 16,-3-4 17-16,4 4 16 16,5-2-14-16,7 1 41 15,11 1-18-15,10-2-24 16,5 5 7-16,11 4-25 15,6 4-3-15,0 6-4 16,9 2 14-16,20 10-14 16,7-1 7-16,10 1-2 15,1-1-8-15,2 1 10 16,-4-5-7-16,1 5 6 16,-7-5 2-16,-5-3 14 15,-9-4-15-15,-8-2 0 16,-17-2 10-16,0-6 20 15,-39 4 1-15,-18 0-31 0,-5-9-60 16,-20-6-61-16,17 0-358 16,16-6-1077-16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01.8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3 444 1908 0,'0'0'261'0,"0"0"-138"15,0 0-88-15,0 0-14 0,0 0 87 16,0 0-39-1,30 0-29-15,35 0 16 0,20 12-39 16,17-6-17-16,68-6 0 16,-26 0-172-16,-19-12-393 0</inkml:trace>
  <inkml:trace contextRef="#ctx0" brushRef="#br0" timeOffset="258">0 647 2111 0,'0'0'290'0,"0"0"-170"15,0 0-90-15,0 0 5 16,0 0 59-16,0 0 21 15,177-61-67-15,-89 61-29 16,10 8-7-16,14 11-12 16,58-10-81-16,-30-5-231 15,-19 3-497-15</inkml:trace>
  <inkml:trace contextRef="#ctx0" brushRef="#br0" timeOffset="585">583 0 1962 0,'0'0'362'16,"0"0"-278"-16,0 0-66 15,0 0 80-15,0 0 41 16,212 140-32-16,-113-86-11 16,9 11-46-16,3 2-8 15,-6 11 24-15,-17-5-30 16,-26 5-8-16,-29 0 8 0,-33 1-15 16,-10 1 35-16,-53-1-30 15,-22-2-25-15,-9 3-2 16,-1-6-81-16,26-18-221 15,24-18-555-15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05.9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71 0 1420 0,'0'0'253'16,"0"0"-135"-16,0 0 21 15,0 0 100-15,0 0-44 16,0 0-83-16,-42 0-29 16,42 39-35-16,0 16 60 15,0 22 10-15,0 14-64 16,0 10-12-16,0-1-11 15,0-3-17-15,-11-14 16 16,2-10-30-16,3-26 1 16,3-8 12-16,3-24-13 15,0-4-1-15,0-11-10 16,0 0 7-16,9-19 2 0,28-34-46 16,17-13-40-1,16-32 4-15,8-5-35 0,4 1-6 16,-3 4 32-16,-11 14 39 15,-6 18 54-15,-12 15-11 16,-15 20 11-16,-12 9 76 16,-9 14-12-16,-14 8 16 15,0 0 11-15,0 6-19 16,-23 26 8-16,-14 9-28 16,-5 4-29-16,-4 5 19 15,4 0-23-15,5-9-1 16,9-2 1-16,11-7-18 15,11 1 24-15,6-7-25 16,0 6-8-16,16 0 8 16,13 1 0-16,8-1 0 0,-2 3 0 15,4-3 6-15,-2-1-6 16,-4-1 0-16,2-7-60 16,1 0-99-16,13-10-151 15,-3-7-255-15,-13-6-798 0</inkml:trace>
  <inkml:trace contextRef="#ctx0" brushRef="#br0" timeOffset="321">992 454 1726 0,'0'0'520'15,"0"0"-454"-15,0 0 14 16,0 0 115-16,0 0-58 15,0 0-70-15,0 0-34 16,-34 203-33-16,37-144 11 16,25-6-11-16,4-5-9 15,4-10-12-15,0-20-23 16,7-9 8-16,-8-9 35 16,-5 0 1-16,-7-33 9 15,-17-7 0-15,-6-17 31 16,0 3 23-16,-36 5-32 15,-10 8 12-15,1 11 4 16,-4 12-37-16,6 12-10 0,10 6-48 16,33 0-123-1,0 0-166-15,17 12-488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06.9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480 668 1528 0,'0'0'333'0,"0"0"-178"0,0 0-101 16,0 0 133-16,-216-62 49 16,154 62-63-16,3 11-53 15,7 31-61-15,9 16 8 16,13 16-4-16,18-3-42 15,12 3 7-15,9-9-28 16,37-11 0-16,13-17-6 16,17-14-34-16,9-17-57 15,0-6-30-15,0-14-28 16,-6-19 9-16,-14-11 30 16,-16 4 38-16,-16-6 76 15,-13 12 2-15,-14 7 65 0,-6 8 76 16,0 10 3-1,-6 9-13-15,-18 0-65 0,5 16-42 16,6 16 10 0,10 1-34-16,3 5 0 0,0 3-1 15,35-8-87-15,7-14 4 16,8-6-78-16,2-13 44 16,-10 0 65-16,-2-14 22 15,-10-22 18-15,-15 0 13 16,-10-10 35-16,-5-5 100 15,-5 5-30-15,-23 1-15 16,-9 6-7-16,-2 13-35 16,4 5-48-16,4 8-137 15,9 6-211-15,13-2-535 0</inkml:trace>
  <inkml:trace contextRef="#ctx0" brushRef="#br0" timeOffset="147">882 573 1213 0,'0'0'961'16,"0"0"-799"-16,0 0-74 15,138-159-1-15,-19 73-87 16,-19 13-126-16,-1 8-635 0</inkml:trace>
  <inkml:trace contextRef="#ctx0" brushRef="#br0" timeOffset="976">2137 709 1446 0,'0'0'337'0,"0"0"-197"16,0 0-1-16,0 0 57 16,0 0-33-16,0 0-13 15,-184-57-111-15,126 81 15 16,2 17 26-16,3 14-26 15,15-1 0-15,14 9-51 16,21-8 6-16,3-5-3 16,7-5-6-16,25-10-36 15,14-14-33-15,7-9-50 0,1-12-30 16,6 0-32 0,-1-27-46-16,-3-14 67 0,-10-8 6 15,-7-21 32-15,-10-5 69 16,-6-20 53-16,-13-5 62 15,-7-6 88-15,-3 1 18 16,0-2 56-16,0 17-66 16,0 29 56-16,0 17-20 15,0 30-42-15,0 14-35 16,0 20-80-16,0 51-27 16,13 19 53-16,-3 26-37 15,4 14-4-15,-5 2-11 16,2-8-11-16,-5-11 0 15,6-23-72-15,2-19-111 16,-1-32-157-16,-1-19-300 0,-4-14-1230 16</inkml:trace>
  <inkml:trace contextRef="#ctx0" brushRef="#br0" timeOffset="1449">1907 515 1892 0,'0'0'377'16,"0"0"-294"-16,0 0-26 15,0 0 61-15,170 29-42 16,-85-17-44-16,11-12-18 0,1 6-13 16,-4-4 5-16,-8 11-6 15,-14 4 0-15,-14 6 7 16,-15 10-7-16,-16 5 0 15,-12 9 6-15,-11 9 34 16,-3-2 31-16,0-2-21 16,0-1-22-16,0-5 6 15,0-19-34-15,0-9-1 16,19-9 0-16,7-9-53 16,5 0 2-16,4-21-30 15,1-12-22-15,3-5 83 16,-7-2-3-16,-4 3 14 15,-9 9 10-15,-6 9 18 16,-6 11 76-16,-1 8 25 16,-3 2-37-16,3 30 57 0,-3 13-66 15,8 0-5-15,-2 1 7 16,8-4-57-16,3-11 8 16,2-3-26-16,4-10-14 15,2-12-10-15,0-6-120 16,6 0-132-16,-5-24-261 15,-13-4-162-15</inkml:trace>
  <inkml:trace contextRef="#ctx0" brushRef="#br0" timeOffset="1648">2825 78 1605 0,'0'0'329'0,"0"0"-128"0,0 0 4 15,0 0 61-15,0 0-50 16,170-73-101-16,-122 73-31 16,-5 0-56-16,-10 23-17 15,-10 13-11-15,-20 34-52 16,-3-5-238-16,0-9-540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10.5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407 573 1515 0,'0'0'278'15,"0"0"-213"-15,0 0-4 0,0 0 92 16,0 0 18-16,0 0-60 15,-186-106-54-15,144 106 19 16,2 0-13-16,1 19-20 16,2 27 6-16,8 15-34 15,10 12 3-15,11 4 5 16,8-3-22-16,0-9 8 16,34-12-9-16,8-17-18 15,7-13 18-15,10-17-66 16,6-6-32-16,5-3-27 15,4-30-54-15,2-11 20 16,-1-15 18-16,-2-6 23 16,-8-8-2-16,-10-13-10 15,-5-4 37-15,-14-2 38 0,-13 0 55 16,-11 8 3-16,-9 10 19 16,-3 14 71-16,0 7 76 15,-9 22-39-15,-14 6 12 16,1 19 51-16,-6 6-77 15,2 3-17-15,1 35-46 16,-1 17-23-16,9 9 20 16,0 9-38-16,11 12-1 15,3 1-11-15,3 8 1 16,0 0 1-16,0 1-2 16,0-10-39-16,0-8 0 15,0-15-38-15,0-18 3 16,0-17 33-16,0-19-14 15,0-8 30-15,6 0 6 0,0-14 19 16,5-24 0-16,1-10 0 16,8-5 0-16,3-6-6 15,7 1 16-15,2 6-9 16,4 9-1-16,-2 10 0 16,-2 16 54-16,-2 17 4 15,-4 0 9-15,-3 9 7 16,-1 26-37-16,-2 6-1 15,-3 4-35-15,-5 2 12 16,5-5-6-16,2-5-7 16,4-3-8-16,11-9-27 15,5-10-16-15,7-9 50 16,5-6-74-16,-1 0-11 16,2-21 11-16,-9-17-24 15,-10-2 54-15,-7-2 28 0,-12 2 17 16,-11 9 17-16,-3 13 34 15,0 9 54-15,0 9 32 16,0 0-66-16,0 33-35 16,0 8 4-16,0 4-22 15,0-5 6-15,9-6-24 16,27-9-15-16,10-16-34 16,10-9 21-16,6 0 18 15,0-15-85-15,-7-17 12 16,-5-3 23-16,-15-4-36 0,-12 7 46 15,-9-1 36 1,-8 13 14-16,-6 14 40 0,0 6 111 16,0 0-63-16,0 33-18 15,-3 7-32-15,3 11-11 16,0-10-13-16,0-3-14 16,7-5-21-16,11-22-29 15,7-4-15-15,1-7 32 16,2 0-26-16,3-18 26 15,1-15 33-15,-2-1-51 16,2-5 33-16,-2 0 2 16,-4 7 7-16,-3 12 9 15,-3 6 7-15,-8 14 11 0,-2 0 37 16,-7 34 2 0,1 5 1-16,-4 7-14 0,3-4-8 15,1-4-6-15,-1-11-30 16,-3-10 1-16,0-8 6 15,0-6-7-15,0-3 30 16,0 0-23-16,0-18 2 16,9-8-18-16,5-13 8 15,9-2-17-15,6-2-2 16,7 1 9-16,10 4 3 16,7 11 4-16,-2 9 4 15,-2 15 66-15,-7 3 9 16,-5 21-19-16,-17 16 8 15,-7 18-15-15,-13-3 4 16,0 1-37-16,0-9-15 0,0-8-1 16,0-12-3-1,0-11-70-15,20-13-115 0,35 0-127 16,-5-25-46-16,-2-8-1141 0</inkml:trace>
  <inkml:trace contextRef="#ctx0" brushRef="#br0" timeOffset="466">3183 690 1706 0,'0'0'593'15,"0"0"-449"-15,0 0 76 16,0 0 44-16,0 0-85 0,-190 177-83 16,164-124-37-1,14-9-37-15,12-2-8 0,3-22-14 16,32-2-31-1,7-18-19-15,9 0-80 0,-6-7-53 16,-2-18 27-16,-10-8 50 16,-7-5 64-16,-14 0 42 15,-1 2 9-15,-8-1 52 16,-3 7 48-16,0 6 25 16,0 8 11-16,0 12-22 15,0 4-40-15,0 4-32 16,0 36-45-16,0 21 31 15,0 7-30-15,3 15 1 0,13 11 18 16,7 15-25 0,3 3 35-16,-3 7-13 0,0-2-22 15,-7 1 15-15,-2-20-15 16,-5-16-1-16,-4-17 10 16,-5-22-10-16,0-15 1 15,-5-22 9-15,-18-6-2 16,-3 0 13-16,-2-21-21 15,0-25-32-15,2-12-2 16,4-20-43-16,8-41-44 16,8 13-216-16,-3 11-531 0</inkml:trace>
  <inkml:trace contextRef="#ctx0" brushRef="#br0" timeOffset="727">1950 508 1774 0,'0'0'468'0,"0"0"-395"16,0 0 57-16,0 0 57 15,0 0-42-15,0 0-90 16,0 0-23-16,116-9-32 16,-116 77-94-16,-12-4-207 15,-10-17-419-15</inkml:trace>
  <inkml:trace contextRef="#ctx0" brushRef="#br0" timeOffset="848">2171 413 1876 0,'0'0'538'16,"0"0"-448"-16,132-168-24 16,-21 68 14-16,-17 22-80 15,-1 11-643-15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16.7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96 1991 0,'0'0'523'15,"0"0"-459"1,0 0-11-16,0 0 171 0,0 0-24 15,-3 199-134 1,9-103-43-16,11 11-7 0,2 2-7 16,1-3 11-16,-5-8-20 15,-1-10 1-15,-3-11 0 16,-2-18-1-16,-6-22-18 16,-3-9 8-16,0-26-13 15,0-2 23-15,0-2 0 16,0-36 1-16,3-17-7 15,7-10 6-15,10-1-29 16,3 3 11-16,6 8-12 16,4 17 30-16,2 5-2 15,5 18 2-15,2 15 0 0,1 0 8 16,-1 15 8-16,-5 18 14 16,-4 7-12-16,-13 11 17 15,-11-3-19-15,-9-2-5 16,0 4 41-16,-20-8-26 15,-16-4 4-15,-13-11-8 16,-3-8-7-16,-1-6 9 16,2-7-24-16,4-6 1 15,15 0-2-15,12-19-50 16,20-21-78-16,26 2-248 16,13 5-508-16</inkml:trace>
  <inkml:trace contextRef="#ctx0" brushRef="#br0" timeOffset="301">768 668 2105 0,'0'0'490'16,"0"0"-417"-16,0 0 115 15,0 0-4-15,-32 163-76 16,32-125-85-16,10 4-23 15,20-17-1-15,5 0-23 16,4-10 0-16,4-9-41 16,-1-6 12-16,5-6 53 15,-12-28 1-15,-7-6 18 0,-19-10 59 16,-9-4-12 0,0 2 7-16,-29-1-40 0,-4 15-10 15,-4 11-2 1,8 6-21-16,16 21-126 0,10 0-421 15,3 0-471-15</inkml:trace>
  <inkml:trace contextRef="#ctx0" brushRef="#br0" timeOffset="536">1071 50 2105 0,'0'0'559'0,"0"0"-428"16,0 0-68-16,0 0 55 15,170-47 23-15,-131 47-59 16,-10 6-13-16,-15 20-69 16,-11 7-8-16,-3 8-47 15,-26 19-225-15,-14-14-524 16,4-1-1191-16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12.7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353 297 1423 0,'0'0'244'0,"0"0"-160"15,0 0-27-15,0 0 22 16,-196 47 92-16,147-7-50 15,7 12-45-15,8 13 32 16,15 0-36-16,13 8-10 16,6-2 21-16,0-10-65 15,32-4-12-15,7-15 0 16,11-17-4-16,2-7-4 16,7-18-52-16,0 0-78 15,-4-24 20-15,-2-11-38 0,-10-3 44 16,-7-3 73-16,-13 8 33 15,-8 1 0-15,-7 11 88 16,-8 15 64-16,0 6 33 16,0 0-59-16,0 15-74 15,0 23-31-15,0 9-12 16,0 4 13-16,22-5-22 16,10-7-12-16,15-11-3 15,11-15-95-15,15-13-24 16,12 0 29-16,0-21 55 0,-3-17-118 15,-11-2 58 1,-14 1 63-16,-21 6 47 0,-16 13 0 16,-11 2 55-16,-9 11 168 15,0 7 29-15,0 0-99 16,0 19-90-16,0 14-20 16,0-1 28-16,0 1-27 15,0-1-25-15,0-9-19 16,0 0 0-16,0-15-69 15,14-3-148-15,-2-5-262 16,-2 0-156-16</inkml:trace>
  <inkml:trace contextRef="#ctx0" brushRef="#br0" timeOffset="205">1090 415 1702 0,'0'0'351'16,"0"0"-178"-16,0 0 50 16,0 0-50-16,0 0-48 15,0 0-34-15,0 0-58 16,157 9-33-16,-143 26-30 16,-11 28-185-16,-3-5-353 15,0-13-464-15</inkml:trace>
  <inkml:trace contextRef="#ctx0" brushRef="#br0" timeOffset="351">1319 342 1681 0,'0'0'575'0,"0"0"-446"0,0 0-94 15,147-162-35-15,-25 85-11 16,-15 20-317-16,-2 11-1627 0</inkml:trace>
  <inkml:trace contextRef="#ctx0" brushRef="#br0" timeOffset="1252">2800 803 168 0,'0'0'1641'0,"0"0"-1380"0,0 0-170 16,0 0 14-16,0 0 98 15,-175-27-29-15,129 27-94 16,-2 0 2-16,-1 14-28 16,-1 19 12-16,11 5 16 15,7 1-40-15,15 13-23 16,11-4-4-16,6-1-15 15,0 3 21-15,23-9-21 16,13-8-30-16,7-7-1 16,5-11-32-16,8-15-27 15,-1 0-2-15,-2-9-23 16,-4-23 20-16,-4-15-26 16,-5-10 38-16,-4-10 28 15,-10-7 21-15,-3-15 34 0,-6-5 5 16,-11-9 39-1,-3 2 60-15,-3 5 19 0,0 10-15 16,0 21 38-16,0 29-24 16,0 11-14-16,0 19-18 15,0 6-41-15,0 6-4 16,0 35-45-16,0 13 6 16,0 17-3-16,4 13-3 15,8 8 0-15,5 2 0 16,3 3-23-16,3 0 10 15,3-12-53-15,4-6-30 16,-1-18-21-16,4-23-29 16,-1-24 36-16,8-14 54 0,-1-6 12 15,4-36-10 1,2-7-36-16,1-7-8 0,-4-6-9 16,1 0 4-16,-7 4 74 15,-10 4 29-15,-12 16 38 16,-14 5 130-16,0 16 15 15,-14 8-45-15,-18 3-37 16,-4 6-8-16,-4 0-1 16,-2 0-20-16,2 12-19 15,8 14 8-15,2 1-31 16,13 5-9-16,8 1-17 16,9 4 4-16,0 5-8 15,6-1 0-15,25-2-7 16,3-1 6-16,6-11-61 0,10-2-31 15,27-9-115-15,-7-4-162 16,-15-6-298-16</inkml:trace>
  <inkml:trace contextRef="#ctx0" brushRef="#br0" timeOffset="1478">3343 522 1713 0,'0'0'298'16,"0"0"-191"-16,0 0 19 15,0 0 71-15,111-172-34 0,-68 141-57 16,-1 9-67-16,-5 16-4 16,-5 6-35-16,1 0-78 15,6 6-103-15,-10 16-311 16,-6-3-228-16</inkml:trace>
  <inkml:trace contextRef="#ctx0" brushRef="#br0" timeOffset="1644">3870 85 1580 0,'0'0'346'15,"0"0"-129"-15,0 0-8 16,0 0-65-16,0 0-75 0,0 0-55 15,0 0-14-15,114 3-35 16,-114 53-87-16,0-7-156 16,-23 3-361-16</inkml:trace>
  <inkml:trace contextRef="#ctx0" brushRef="#br0" timeOffset="1825">2707 532 2256 0,'0'0'346'16,"0"0"-290"-16,0 0-56 0,240-71-17 16,-126 46-336-16,-9 10-1798 15</inkml:trace>
  <inkml:trace contextRef="#ctx0" brushRef="#br0" timeOffset="2642">4661 279 1440 0,'0'0'291'0,"0"0"-124"15,0 0 44-15,0 0 82 16,0 0-50-16,0 0-126 16,0 0-65-16,-9 37-24 15,9 31-17-15,0 5 42 16,0 11-35-16,0 5-10 0,3-3-16 15,11-2 19-15,-5-10-22 16,-3-9-4 0,2-17-32-16,-5-10 11 0,0-17-33 15,0-15 20-15,0-6 10 16,5 0 22-16,1-27 16 16,1-17-27-16,10-2 18 15,-2-9 3-15,10 5 7 16,1 9-9-16,7 9 9 15,0 17 0-15,2 9-6 16,5 6 6-16,-4 6 0 16,-5 27 8-16,-8 8-2 15,-10 0-5-15,-13 3 13 16,-3 0 1-16,0-8 36 16,-28-5-15-16,-12 3-17 0,-6-7 26 15,-7-17-30-15,-3 6-3 16,4-16 10-16,4 0-22 15,11-9 0-15,18-23-93 16,19-25-81-16,19 10-208 16,18 0-566-16</inkml:trace>
  <inkml:trace contextRef="#ctx0" brushRef="#br0" timeOffset="3040">5687 662 1568 0,'0'0'750'0,"0"0"-547"16,0 0-102-16,0 0 89 16,-184-123 19-16,132 116-70 15,-1 7-62-15,4 16-44 16,7 33-14-16,9 12 20 15,17 12-39-15,16 5 1 16,0 0-7-16,26-18 3 16,20-6-13-16,10-18-52 15,6-21-52-15,3-15-49 16,-2 0-46-16,-9-27 10 16,-6-5 96-16,-17-7 65 15,-11 7 44-15,-6 5 41 16,-8 12 73-16,-6 9 80 0,3 6-30 15,-3 0-71-15,0 0-45 16,3 13-36-16,8 7-12 16,8 8-14-16,30-3-156 15,-4-4-157-15,6-2-373 0</inkml:trace>
  <inkml:trace contextRef="#ctx0" brushRef="#br0" timeOffset="3276">6355 698 1859 0,'0'0'601'15,"0"0"-467"-15,0 0 94 16,-187 0 49-16,134 33-79 16,7 5-56-16,14 9-73 15,16 7-42-15,16-5 10 16,0 4-36-16,19-13-1 15,24 0-14-15,9-13-49 16,10-7-13-16,37-20-104 16,-20 0-309-16,-14-7-253 0</inkml:trace>
  <inkml:trace contextRef="#ctx0" brushRef="#br0" timeOffset="3460">5681 394 2426 0,'0'0'490'16,"0"0"-475"-16,0 0 8 16,173-65-23-16,-12 13-62 15,-19 1-309-15,-6 10-1085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42.12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609 653 667 0,'0'0'1052'16,"0"0"-894"-16,0 0-92 15,0 0 3-15,0 0 88 16,0 0-26-16,-62-84-39 0,39 63 42 15,-6 9-32-15,-13 9-6 16,-7 3-28-16,-13 18-24 16,-8 28 14-16,-1 19-36 15,6 8-11-15,8 5 8 16,15-5-18-16,16-8-1 16,15-15 1-16,11-4 0 15,0-18 1-15,37-4-2 16,8-11-42-16,15-13 19 15,13 0-60-15,4-16-14 16,8-25-53-16,-3-13-64 16,-3-17 38-16,-11-14 30 15,-8-18 15-15,-15-15 75 16,-11-8 31-16,-12-2 25 0,-13 7 135 16,-9 26 66-16,0 18 40 15,0 29-17-15,-6 22-26 16,-7 23 1-16,1 3-123 15,-2 37-68-15,8 37 11 16,0 21-19-16,6 23 0 16,0 10-3-16,0 7 3 15,15-6 3-15,21-12-3 16,10-16-109-16,13-32-4 16,13-25 62-16,3-34-31 15,4-10-11-15,-4-29-10 16,-10-27 14-16,-15-6-28 15,-13 4 18-15,-19 4 99 0,-10 19 4 16,-8 20 153-16,0 15 56 16,-14 3-91-16,-3 36-52 15,2 8-11-15,7 6-18 16,8 0 7-16,0-10-48 16,14-9-11-16,23-14-28 15,11-13-43-15,8-7 43 16,7-10 8-16,-1-28-79 15,-11-12 4-15,-11-9 45 16,-14 2 49-16,-10 7 12 16,-6 15 17-16,-10 12 175 15,0 16 28-15,0 7-73 16,0 13-53-16,0 30-73 16,-10 10-10-16,4 4-11 15,6-3 10-15,0-6-20 0,0-6 2 16,10-13-173-1,35-18-98-15,-2-4-248 0,-1-7 207 0</inkml:trace>
  <inkml:trace contextRef="#ctx0" brushRef="#br0" timeOffset="429">2244 689 1870 0,'0'0'390'0,"0"0"-134"16,0 0-14-16,0 0-18 0,-174 0-25 16,121 33-108-16,5 13-24 15,11 8-5-15,14 4-49 16,14 5 7-16,9-7-19 16,0-6-1-16,29-12 0 15,11-9-45-15,13-16-26 16,1-13 8-16,6 0-108 15,-4-21-34-15,-8-8-5 16,-11 3 37-16,-14 7 63 16,-14 7 75-16,-9 6 35 15,0 6 78-15,0 0 32 16,-6 0-22-16,0 0-21 16,-2 0-33-16,2 0 7 0,3 6-6 15,0 0 3-15,3 3 24 16,0-3-35-16,0 4-27 15,0-6 29-15,0-1-29 16,0 3-15-16,9-4-25 16,5-2-33-16,-5 0-38 15,8 0-116-15,-4-15-154 16,-7-7-627-16</inkml:trace>
  <inkml:trace contextRef="#ctx0" brushRef="#br0" timeOffset="715">1504 256 1699 0,'0'0'333'0,"0"0"-234"16,0 0 35-16,0 0 51 15,0 0-15-15,0 0-39 16,0 0-76-16,213 71-25 16,-177-19-30-16,-16 34-83 0,-14-9-185 15,-6-12-427-15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19.1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3062 0,'0'0'334'0,"0"0"-334"16,0 0-612-16,0 0 82 15,0 0-1458-15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3:18.0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1743 0,'0'0'551'0,"0"0"-474"15,0 0-59-15,0 0 172 16,0 0 41-16,0 178-100 15,0-93-65-15,8 6-39 16,-2 1 24-16,3-14-51 0,-1-7 10 16,1-15-20-1,1-11-20-15,6-12-96 0,14-13-136 16,-4-8-297-16,0-12-164 16</inkml:trace>
  <inkml:trace contextRef="#ctx0" brushRef="#br0" timeOffset="200">507 51 1886 0,'0'0'571'16,"0"0"-467"-16,0 0 63 15,25 179 51-15,-19-97-82 16,6 4-73-16,2 0-36 0,5-7-27 15,4-5-16-15,17-1-161 16,-7-14-331-16,-10-14-317 0</inkml:trace>
  <inkml:trace contextRef="#ctx0" brushRef="#br0" timeOffset="392">102 530 2154 0,'0'0'530'0,"0"0"-445"0,0 0-54 15,0 0 45-15,0 0 8 16,220-26-84-16,-120 14-8 16,55 12-232-16,-27-6-450 15,-20 6-1224-15</inkml:trace>
  <inkml:trace contextRef="#ctx0" brushRef="#br0" timeOffset="637">986 807 1558 0,'0'0'679'16,"0"0"-483"-16,0 0-55 15,0 0 24-15,0 0-90 0,0 0-63 16,0 0-5-16,178 151-7 15,-110-164 0-15,-3-18 0 16,-16-5 16-16,-22-11 66 16,-24 4 19-16,-3 4-3 15,-45-2 0-15,-18 14-49 16,-10 4-25-16,2 15-24 16,6 8-52-16,18 0-213 15,24 0-602-15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10.5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844 591 947 0,'0'0'842'0,"0"0"-671"16,0 0-92-16,0 0 13 16,0 0 80-16,0 0 18 15,0 0-92-15,0 0-33 16,0 0 32-16,0 0-18 0,0 0 14 15,0 13-30-15,0 19-42 16,0 25 46-16,0 29-51 16,-3 25 5-1,-10 9 14-15,0 3-35 0,0-10 15 16,4-18-15-16,4-15 0 16,2-16 15-16,3-20-15 15,0-12-28-15,0-17-37 16,0-15-89-16,0-30-156 15,-6-26-342-15,-8-5-1224 0</inkml:trace>
  <inkml:trace contextRef="#ctx0" brushRef="#br0" timeOffset="279">0 471 2105 0,'0'0'393'16,"0"0"-215"-16,0 0-94 16,0 0 13-16,0 0-26 15,0 0-14-15,0 0 7 16,179 0-26-16,-67 0 13 16,22-2-35-16,13-2 8 15,11-4 3-15,-1 1-27 0,-7 5 12 16,-12-2-12-1,-21 4-8-15,-15 0-7 16,-20 0-82-16,-20 9-107 0,-19 7-387 16,-26 1-772-16</inkml:trace>
  <inkml:trace contextRef="#ctx0" brushRef="#br0" timeOffset="531">1728 1031 1520 0,'0'0'1068'0,"0"0"-913"16,0 0-85-16,0 173 32 0,0-101 25 16,0 2-34-1,3-8-69-15,5-1-9 0,-2-11-8 16,3-13-6-16,-6-10-1 15,5-12-26-15,-5-13-93 16,-3-6-149-16,0-24-292 16,0-11-247-16</inkml:trace>
  <inkml:trace contextRef="#ctx0" brushRef="#br0" timeOffset="667">1610 796 1908 0,'0'0'372'15,"0"0"-265"1,0 0-5-16,0 0-8 0,0 0-94 16,0 0-241-16,53-151-647 0</inkml:trace>
  <inkml:trace contextRef="#ctx0" brushRef="#br0" timeOffset="1452">2261 1286 1587 0,'0'0'358'0,"0"0"-204"15,0 0 48-15,8 211-8 16,-8-153-93-16,0-5-50 16,0-8-47-16,0-14-4 0,-8-12-1 15,5-19-26-15,0 0 26 16,0-30-43-16,3-19-3 15,0-20 46-15,0-7-10 16,0-6 11-16,23-1 1 16,10 13 0-16,2 13 53 15,2 19-18-15,2 18 10 16,1 16 45-16,-1 4 9 16,1 24-3-16,-5 21-28 15,1 11-32-15,-10 11 6 16,-3 11-40-16,-7-3 6 15,-2 1-18-15,-5-7-6 16,5-19-41-16,-2-22-21 0,5-18-45 16,8-10-10-16,15-42 49 15,16-34 28-15,29-45-34 16,37-46 13-16,-5 3-2 16,-8 18 15-16,-21 20 46 15,-23 31 17-15,-2-5 25 16,-4 4 59-16,-24 18 78 15,-19 26-12-15,-16 18 14 16,0 16-14-16,-9 13-37 16,-21 5-8-16,-5 0-66 15,-4 33-19-15,-1 16 14 16,4 19-28-16,2 17-5 16,5 15 5-16,4 13-5 15,5 14-1-15,0 2-3 16,6 4-34-16,8-8 20 0,3-10-29 15,3-25-4-15,0-25 5 16,6-24 5-16,17-25 1 16,4-16-31-16,5-7 29 15,8-34 40-15,11-16-14 16,16-7 15-16,14-4 8 16,8 3 25-16,6 15 39 15,-10 16-11-15,-9 20-4 16,-22 14 41-16,-14 14-22 15,-13 30-31-15,-12 5-9 16,-7 1-12-16,-8 0 10 16,0-9-34-16,0-11 1 15,0-9-8-15,0-16-8 0,0-5-78 16,-37-34-88-16,1-20-567 16,-7-8-1488-16</inkml:trace>
  <inkml:trace contextRef="#ctx0" brushRef="#br0" timeOffset="1633">2589 201 2737 0,'0'0'298'0,"0"0"-298"0,0 0-35 16,170-42 35-16,0-16 0 15,-15 3-61-15,-18 9-636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13.09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0 917 1704 0,'0'0'401'16,"0"0"-234"-16,0 0-43 16,0 0 100-16,0 0 3 15,0 0-106-15,0 0-77 0,3 224-7 16,10 0-9 0,-2 30 20-16,-2-6-27 0,-6-61-13 15,-3-63 8-15,3-42-16 16,2-19 1-16,-2-10-1 15,0-9 2-15,0-11 1 16,-3-25-3-16,3-8-10 16,-3-29 9-16,3-36-10 15,8-46-4-15,-5-55 7 16,-3-52-17-16,-3-22 25 16,0 0-20-16,-17 15 20 15,-1 61 6-15,10 40-6 16,8 45 0-16,0 38 1 0,0 11-1 15,31 13 10 1,11 13-10-16,20 4 0 0,13 48 23 16,7 19 7-16,-3 15-29 15,-11 7 9-15,-15 6-8 16,-21-7 14-16,-21-2-16 16,-11-10 0-16,-34-3 32 15,-34-5-32-15,-14-6-12 16,-6-16-3-16,6-9-10 15,12-20 10-15,25-17-59 16,35-21-135-16,10-23-369 16,0-8-854-16</inkml:trace>
  <inkml:trace contextRef="#ctx0" brushRef="#br0" timeOffset="266">985 1108 2407 0,'0'0'338'0,"0"0"-243"15,0 0-81-15,0 0 32 0,0 0 50 16,207 19-96 0,-89-19-69-16,-17 0-250 0,-16-4-522 0</inkml:trace>
  <inkml:trace contextRef="#ctx0" brushRef="#br0" timeOffset="586">2053 877 2232 0,'0'0'514'0,"0"0"-495"16,0 0 17-1,76 151 58-15,-47-77-24 0,4 4-8 16,2 5-52-16,2-7-10 15,-5-6 33-15,-5-11-33 16,-7-17-1-16,-8-16 1 16,-2-20-16-16,3-6 16 15,0-21 0-15,10-32 0 16,3-26 34-16,7-16-34 16,-1-11-1-16,8 0-32 15,-1 12-86-15,29 9-114 16,-11 23-332-16,-9 27-224 0</inkml:trace>
  <inkml:trace contextRef="#ctx0" brushRef="#br0" timeOffset="1809">3399 1102 1884 0,'0'0'558'16,"0"0"-414"-16,0 0 55 15,0 0 29-15,0 0-50 16,-219-102-51-16,160 99-64 16,-1 3 15-16,1 10-36 15,11 27-35-15,14 10 7 16,14 9-14-16,20 3-33 16,0-2-36-16,43-10-40 0,13-9-13 15,9-21-89-15,4-14-89 16,-4-3-2-16,-6-13 63 15,-13-18 86 1,-16 8 153-16,-13 8 12 0,-11 9 152 16,-6 6 121-16,0 0-18 15,0 18-104-15,0 14-61 16,0 10-10-16,0 7-9 16,0-2-49-16,0-2-5 15,17-7-29-15,6-12-6 16,2-8-11-16,9-12-46 15,-2-6 2-15,1-3-12 16,2-28-5-16,5-17 14 16,2-11-5-16,8-21 17 0,8-14 26 15,9-15-14-15,7-12 12 16,8-9 10-16,3-2-3 16,-6-1-1-16,-7 10 20 15,-13 8 2-15,-20 14 5 16,-13 19-4-16,-20 17 35 15,-6 13 53-15,0 7 26 16,-26 12 9-16,-6 7-15 16,-7 11-28-16,-4 15 1 15,-2 0-26-15,-5 35-31 16,-2 28-1-16,-4 27-12 16,4 23 3-16,-1 38 1 15,11 34 4-15,10 32 10 16,7-16-30-16,19-45-9 0,6-53-14 15,0-41-16-15,26-5-4 16,21-8-23-16,15-14-31 16,13-29-24-16,13-6 19 15,2-38 48-15,-5-23-85 16,-14-16 72-16,-9-6 43 16,-16-4 24-16,-13 12 0 15,-13 16 39-15,-11 23 108 16,-9 22 24-16,0 14 5 15,0 10-90-15,-17 33-53 16,-5 19 7-16,2 12-13 16,8 3 2-16,9-4-29 15,3-8-34-15,9-12 12 0,24-18-31 16,5-14 17-16,5-21-15 16,4 0-15-16,-5-39 48 15,1-17-9-15,-4-14 23 16,-1-4 2-16,-1 3 2 15,-7 12 0-15,-12 17 0 16,-7 30 1-16,-8 12 86 16,-3 2-51-16,0 42-21 15,0 15 19-15,0 12-20 16,0 8-13-16,17 3 7 16,9-4 2-16,13-12-13 15,10-13 3-15,10-14-31 0,6-19 5 16,8-20-22-16,9 0-1 15,3-23 10-15,9-21-10 16,2-13 7-16,-2-6-12 16,2-9 22-16,-14-4 31 15,-14 2-15-15,-19 3 16 16,-26 12 17-16,-16 11 46 16,-7 11 57-16,-20 9-12 15,-22 16-26-15,-17 12 21 16,-10 0-35-16,-7 40-2 15,0 25 6-15,8 18-14 16,16 7 23-16,16 8-36 16,22-7-24-16,14-6 10 15,20-15-31-15,45-24-19 16,28-19-35-16,44-27-56 0,56-42-80 16,-22-17-372-16,-28-6-2105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16.1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 15 1724 0,'0'0'372'0,"0"0"-221"16,0 0-42-16,0 0 42 15,0 0 59-15,0 0-95 16,-14-11-30-16,17 11-38 15,17 0-20-15,13 0 1 16,16 0-11-16,10 3 18 16,10 16-8-16,7-2-25 15,3 3 30-15,1-5-32 16,2-1-10-16,-3-5-4 16,-11-7-89-16,-18-2-173 15,-21 0-366-15,-23 0-865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16.4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2099 0,'0'0'376'0,"0"0"-283"16,0 0-76-16,0 0 159 15,0 0-30-15,0 0-52 0,0 0-22 16,233 33-47 0,-142-25-15-16,13 1-10 0,38-3-145 15,-25 0-430-15,-25-4-1638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30.4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297 0 1750 0,'0'0'307'15,"0"0"-148"-15,0 0 30 16,0 0 55-16,0 0-56 0,0 0-107 16,-192 130-30-1,163-85 25-15,1 5-27 0,6 3 8 16,5 6-43-16,11 2-13 15,3 4 23-15,3 2-24 16,0 5 0-16,26-10-7 16,13-8-37-16,10-17 10 15,10-13-32-15,6-22-6 16,5-2 56-16,-8-17-13 16,-7-18 29-16,-12-15 0 15,-18-9 45-15,-17-10 29 16,-8-10-36-16,-20-1-11 15,-19 4 24-15,-7 9-42 16,1-7-9-16,14 21-141 16,5 14-516-16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21.2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6552 201 0,'0'0'1524'0,"0"0"-1260"16,0 0-197-16,0 0 14 16,0 0 149-16,0 0-84 15,40 29 27-15,-1-18-75 16,14 2-23-16,22-1 20 15,18-4-27-15,46-2-12 0,54-6-3 16,53 0-29 0,23-14 16-16,3-15-40 15,-14-1 8-15,-20 5 8 0,5 8-16 16,-4 7-1-16,-7 3 1 16,-6 7 0-16,-5 0-3 15,-6 0 3-15,-8 0 0 16,-8 0 5-16,-9 0-5 15,-4 0 0-15,-2 0-6 16,3 0 12-16,-31 0 0 16,-25 0-6-16,-26-4 0 15,-3-2 4-15,16 0-4 16,19-2-6-16,21-1 6 16,-5 1 0-16,-3-5 13 0,-2 2-13 15,-4-1 0-15,-9-3 6 16,-7 3-6-16,-14 3 0 15,-3 0 7-15,-7 3-6 16,-2 4 22-16,3 0-21 16,-3 2-2-16,2-4 36 15,-2 4-24-15,0 0-2 16,-8 0 9-16,-3 0-8 16,-4 0 19-16,-10 8-30 15,-7 5 1-15,-5-2 11 16,-10 1-12-16,-5-6 0 15,-4-3-5-15,-14-3 14 16,-2 0-16-16,-10 0 7 16,-5 0-63-16,-1-30 0 0,-4 1-154 15,-7-4-550-15</inkml:trace>
  <inkml:trace contextRef="#ctx0" brushRef="#br0" timeOffset="1982">570 5865 1371 0,'0'0'247'0,"0"0"-162"16,0 0-65-16,0 0 81 16,0 0 57-16,0 0-76 15,0 0-21-15,85 25-19 0,-65-24 26 16,-1-1 37 0,1 5-66-16,0-3-14 0,3 0 19 15,-1 0-14-15,6 3 3 16,1-5-14-16,-1 0-8 15,6 0 23-15,2 0-26 16,-1-7-7-16,2-8 11 16,-1-2-6-16,1-5 2 15,-6 1-8-15,6-4 1 16,-5-2 5-16,4 1-6 16,-2-3 0-16,-2-1-2 15,-2-2 2-15,-1-1 0 0,4-2 0 16,-1-3 1-16,8-3 0 15,2-4-1-15,-2 3 0 16,2 2-1-16,-2 3-5 16,-4 0 6-16,-4 4 0 15,1 1 6-15,-4 0-2 16,-3 0-4-16,4-3-2 16,-4-1 0-16,3-2 4 15,1-3-3-15,2-4 1 16,5-3 0-16,-1 2-5 15,-1-2 5-15,-4 0 0 16,-3-2-1-16,-2 1 2 16,-1 3 1-16,-7-2-2 0,2 1 0 15,-1 0 2 1,4-1-2-16,4-2 0 0,-1-3-2 16,3-2 4-16,4-1-2 15,-4 2 0-15,5-1 1 16,-2 1 5-16,1 1-6 15,0-3-7-15,-1-3 6 16,2 1 2-16,-2-1 0 16,1-4-1-16,-4 4 8 15,4 0-8-15,-4 5 0 16,2 0 0-16,-3 4-3 16,4 1 4-16,8-6-1 15,-1 6 8-15,4-2-7 16,-1 7 6-16,-2 0-7 15,-4 6 0-15,1 5-8 0,-2-2 9 16,1 3-1-16,4 2 0 16,2 1 1-16,-2 2 11 15,-6 6-12-15,0 4 0 16,-1 2-9-16,2 3 21 16,-1 3-12-16,5 1 14 15,4-1-13-15,-1 0 13 16,1 3-14-16,2 1 0 15,1 5 5-15,2 0 1 16,6 0 10-16,-3 0 5 0,2 17-6 16,4 7 28-1,-3-2-34-15,5 8 0 16,1-1-2-16,-1 4 1 0,3 3 8 16,0 2 7-1,-4 3-5-15,1 0 20 0,1 4-32 16,-4-1 3-16,-1 6 32 15,-2 3-26-15,-5 6 9 16,-2 6 16-16,-1 5-15 16,-5 4 11-16,2 3-34 15,-5 2 4-15,2 3 16 16,-2 1-20-16,2-3 16 16,-1-4-6-16,2-5-11 15,2 0 22-15,4-3-23 16,-4-3 0-16,2 2 17 0,-6 1-17 15,2 0 17-15,-4-1-5 16,1 1-12-16,-5-6 23 16,1-3-23-1,-1-2 0-15,1-5 4 0,-4-2 5 16,-1 1-7-16,-3-4 8 16,-2 3-8-16,0-3 11 15,0-1-13-15,-4 2 0 16,4-7 13-16,3 2-12 15,4-6 8-15,-1-1-2 16,5-4-6-16,-2-3 15 16,1 1-16-16,-1-4 0 15,4-2 3-15,-2-1-3 16,1 1 0-16,-2-7 0 16,-1 1 0-16,1-6 10 0,1 0-10 15,-8-1 0-15,-4-1-1 16,1-5 1-16,-6 3-12 15,-5-4-15-15,5-1-37 16,13-3-71-16,-7-9-321 16,-3-14-700-16</inkml:trace>
  <inkml:trace contextRef="#ctx0" brushRef="#br0" timeOffset="2723">5288 1635 1785 0,'0'0'312'0,"0"0"-287"16,0 0 59-16,0 0 61 16,0 0-19-16,0 0-28 15,207 88-49-15,-125-74-9 16,12-2-4-16,2-6-35 15,-2-6 23-15,-3 0-24 16,-12 0 0-16,-14 0 9 16,-19-3-3-16,-16 0 0 0,-16 3 18 15,-8 0 4-15,-6 0 34 16,0 32-12-16,0 18 18 16,-26 21 18-16,-7 26-50 15,-16 39-16-15,2-3-1 16,2 7-18-16,2-2 37 15,17-29-37-15,3-2 8 16,10-18 18-16,4-22-27 16,6-16-7-16,3-16 7 15,0-17 0-15,0-10-6 16,0-8 5-16,0 0 1 16,3 0-2-16,19 0 2 15,7 0-1-15,11 0 0 0,10 0-22 16,8 0 14-16,7-8-69 15,5-3-1-15,15-14-132 16,-14 4-365-16,-18-2-681 0</inkml:trace>
  <inkml:trace contextRef="#ctx0" brushRef="#br0" timeOffset="2944">5504 2550 1994 0,'0'0'492'0,"0"0"-437"0,0 0-15 16,0 0 141-16,0 0-86 16,0 0-53-16,0 0-7 15,223 9-35-15,-78 15-6 16,-25 0-206-16,-16-4-549 0</inkml:trace>
  <inkml:trace contextRef="#ctx0" brushRef="#br0" timeOffset="3254">6654 3218 1958 0,'0'0'485'16,"0"0"-408"-16,0 0-14 16,0 0 157-16,0 0-90 15,-34 160-95-15,34-121 1 16,34-4-36-16,8-12 0 16,10-7-1-16,4-16-12 15,3 0 11-15,-7-16 2 16,-10-16 0-16,-16-9 24 15,-18-4 16-15,-8 5 19 16,-20 4 35-16,-33 3-44 16,-12 8-50-16,-46 9-66 15,15 8-301-15,8 4-776 0</inkml:trace>
  <inkml:trace contextRef="#ctx0" brushRef="#br0" timeOffset="5886">4745 113 1713 0,'0'0'289'0,"0"0"-242"16,0 0 69-16,0 203 93 15,0-106-101-15,0 7-59 16,3-5-15-16,3-6-33 0,1-17 30 15,3-20-28-15,-3-21 3 16,-1-14 19-16,-3-12-24 16,0-9 32-16,-3-6 77 15,0-31-49-15,0-18-26 16,0-15-34-16,0-15 0 16,0-6 52-16,0-6-51 15,0 5 5-15,0 15 10 16,0 21 38-16,0 20 8 15,6 27-63-15,8 9-9 16,15 15-10-16,21 32 19 16,9 25 7-16,13 10-7 15,4 6 3-15,-5 1-13 0,-3-13-12 16,-12-17-10 0,-10-17 31-16,-16-19-22 0,-10-17 5 15,-11-6 18-15,-6-18 24 16,0-32 11-16,-3-16-29 15,0-15 10-15,0-13 30 16,0-4-38-16,0 1-8 16,0 6 0-16,0 14-113 15,28 16-220-15,10 22-271 16,4 17-988-16</inkml:trace>
  <inkml:trace contextRef="#ctx0" brushRef="#br0" timeOffset="6119">6116 17 1969 0,'0'0'300'16,"0"0"-185"-16,0 0 43 15,-232 214 76-15,166-107-40 16,15 11-103-16,14 5-64 15,21-2 3-15,16-6-30 16,3-18-18-16,42-14-63 16,54-16-145-16,-8-22-266 0,-6-22-323 15</inkml:trace>
  <inkml:trace contextRef="#ctx0" brushRef="#br0" timeOffset="6435">6411 191 1307 0,'0'0'1050'0,"0"0"-839"16,0 0-114-16,0 0 100 16,-179 164-24-16,145-81-98 15,11 12-20-15,20 4-55 16,3 4 11-16,20-3-29 15,32-9-26-15,13-22-77 0,14-22-40 16,6-33 34-16,-6-14 58 16,-11-20 38-16,-11-37 31 15,-21-19 52-15,-21-16 5 16,-15-7 34-16,0-5-10 16,-32 13-49-16,-10 14-32 15,-24 23-88-15,13 23-220 16,11 15-563-16</inkml:trace>
  <inkml:trace contextRef="#ctx0" brushRef="#br0" timeOffset="6623">6980 889 1579 0,'0'0'474'0,"0"0"-274"15,0 0 49-15,8 153-43 16,-19-94-101-16,-15 3-105 16,-10 7-228-16,7-12-277 15,6-19-1299-15</inkml:trace>
  <inkml:trace contextRef="#ctx0" brushRef="#br0" timeOffset="6886">7472 615 1955 0,'0'0'338'0,"0"0"-255"0,0 0 183 16,0 0-45-16,0 0-101 16,0 0-69-16,0 0-17 15,91-106 60-15,-91 106-46 16,0 0-12-16,0 0-10 15,0 24-5-15,0 19-20 16,-3 13-1-16,0 15-30 16,3 2-24-16,0-2-98 15,0 6-154-15,9-22-360 16,8-14-580-16</inkml:trace>
  <inkml:trace contextRef="#ctx0" brushRef="#br0" timeOffset="7128">7744 146 1542 0,'0'0'893'16,"0"0"-777"-16,0 0-23 15,0 0 139-15,0 0-20 16,131 206-98-16,-72-112-57 15,3 10 13-15,1 6-39 16,-1-3-30-16,-8 2-1 16,-11 4-10-16,-17 28-110 0,-16-30-208 15,-10-16-724-15</inkml:trace>
  <inkml:trace contextRef="#ctx0" brushRef="#br0" timeOffset="8153">3586 2913 1298 0,'0'0'294'0,"0"0"-170"0,0 0-34 15,0 0 93-15,0 0-21 16,0 0-47-16,-6 27-56 16,6 2-10-16,-5 8 6 15,-1 14-55-15,6 16-77 16,0 51-98-16,0-16-151 16,0-6-379-16</inkml:trace>
  <inkml:trace contextRef="#ctx0" brushRef="#br0" timeOffset="8344">3651 4035 1345 0,'0'0'266'16,"0"0"-199"0,0 0 6-16,0 0 32 0,0 0-54 15,0 0-45-15,-36 180-6 16,33-141-85-16,3 4 5 15,0 20-79-15,0-10-152 16,0-3-342-16</inkml:trace>
  <inkml:trace contextRef="#ctx0" brushRef="#br0" timeOffset="8489">3603 5017 880 0,'0'0'245'0,"0"0"-127"0,0 0 109 15,0 0-41-15,0 0-119 16,0 162-67-16,0-101 0 16,-8-6-179-16,5-3-375 0</inkml:trace>
  <inkml:trace contextRef="#ctx0" brushRef="#br0" timeOffset="8816">3586 5738 447 0,'0'0'283'15,"0"0"-85"-15,0 0-23 16,0 0 45-16,0 0-18 16,-20 173-90-16,14-134-29 0,-1-3-16 15,4-1-41 1,-1-2-4-16,1-1-22 0,3 1 1 16,0 2-8-16,0 3 7 15,0 0 0-15,0 4 3 16,0-3-3-16,0-5-7 15,3 1-24-15,-3 1-11 16,0-1 24-16,0 3-14 16,0-3 12-16,0 1 20 15,-6-4 21-15,-1-1 29 16,1-4-8-16,3-7-8 16,0 0 25-16,3-5-33 15,0-1-26-15,0 2-19 16,0-6-142-16,0 3-784 0</inkml:trace>
  <inkml:trace contextRef="#ctx0" brushRef="#br0" timeOffset="10296">5405 4498 1054 0,'0'0'141'0,"0"0"-141"16,0 0-227-16,0 0 52 15,0 0-509-15</inkml:trace>
  <inkml:trace contextRef="#ctx0" brushRef="#br0" timeOffset="11635">2470 4165 971 0,'0'0'320'0,"0"0"-181"16,0 0-9-16,0 0 15 16,0 0-72-16,0 0-73 15,0 0-214-15,-46 0-885 0</inkml:trace>
  <inkml:trace contextRef="#ctx0" brushRef="#br0" timeOffset="11832">2470 4165 1172 0,'-46'7'293'16,"46"-6"-215"-16,0 4-57 15,0 3 41-15,0 5-62 16,0 6-3-16,0 14-184 15,0-7-74-15,0 0-406 0</inkml:trace>
  <inkml:trace contextRef="#ctx0" brushRef="#br0" timeOffset="12008">2424 4572 863 0,'0'0'237'16,"0"0"-110"-16,0 0 25 15,0 0 5-15,0 0-65 16,0 0-68-16,0 0-2 16,-10 172-22-16,7-120-89 15,-1-12-268-15,1 2-869 0</inkml:trace>
  <inkml:trace contextRef="#ctx0" brushRef="#br0" timeOffset="12252">2357 5243 892 0,'0'0'215'15,"0"0"-95"-15,0 0-15 0,0 0 24 16,0 0-36-16,0 0-73 16,0 0-4-16,-51 162-16 15,48-132 2-15,3-3-10 16,0-3-37-16,0-6 13 15,0 5 16-15,0 0-36 16,0 1-38-16,0 2-52 16,0-3-205-16,0 4 38 15,0-1 120-15</inkml:trace>
  <inkml:trace contextRef="#ctx0" brushRef="#br0" timeOffset="12659">2303 5756 182 0,'0'0'320'0,"0"0"-103"15,0 0-74-15,0 0-44 16,0 0-50-16,0 0-27 0,0 174-13 15,-3-148-8-15,0 0-2 16,-2 1 1-16,5-2 0 16,0-5 5-16,0 0-5 15,0 1 0-15,0 3 0 16,0-1 7-16,0 1-10 16,0 2 3-16,-3 1-16 15,-3 2 0-15,3-2-50 16,3-4-30-16,-3-2 49 15,3-4 47-15,0-2 10 0,0 1-4 16,0-6 17 0,0 2 94-16,0 3-45 15,-5 0-30-15,2 0 16 16,0 2-29-16,0 4 5 0,3 0-28 16,0 0-6-16,0-2 33 15,0 2 48-15,0-5-46 16,0-1-13-16,0-4 5 15,0-2 33-15,0 3-4 16,0-4-18-16,0 4 22 16,0 1-40-16,0-5 8 15,0 4 0-15,0-6-27 16,0 0 9-16,0-1-10 16,0-5-31-16,0 0-184 0</inkml:trace>
  <inkml:trace contextRef="#ctx0" brushRef="#br0" timeOffset="13702">501 7568 1534 0,'0'0'336'0,"0"0"-227"15,0 0 27-15,0 0 120 16,0 0-59-16,0 0-54 16,216 0-81-16,-157 0-6 0,-2 0-56 15,-6 0-7-15,2-4-163 16,-16 4-312-16,-11 0-257 0</inkml:trace>
  <inkml:trace contextRef="#ctx0" brushRef="#br0" timeOffset="14135">1498 7339 1753 0,'0'0'368'0,"0"0"-249"15,0 0 81-15,0 0 16 16,0 0-95-16,0 0-48 15,-141 173-43-15,124-125 34 16,3 0-32-16,11-2-31 16,3-2 22-16,0-6-23 15,3-7-28-15,24-9-32 16,5-10-89-16,8-12 53 0,-1 0-8 16,4-27-9-1,-7-14 61-15,-7-9 31 0,-9-8 21 16,-11-7 27-16,-9 0 17 15,0 2 14-15,-12 8-29 16,-18 11 12-16,1 14 50 16,-3 14-91-16,4 15-54 15,9 1-131-15,7 20-314 16,8 7-622-16</inkml:trace>
  <inkml:trace contextRef="#ctx0" brushRef="#br0" timeOffset="14327">1779 7830 1669 0,'0'0'718'16,"0"0"-561"-16,0 0-111 15,0 0-12-15,0 0-34 16,0 0-193-16,0 0-399 15,6-75-1144-15</inkml:trace>
  <inkml:trace contextRef="#ctx0" brushRef="#br0" timeOffset="14653">2110 7368 1854 0,'0'0'502'0,"0"0"-347"16,0 0 2-16,0 0 14 16,0 0-53-16,0 0-79 15,-102 156-6-15,88-100-33 16,8-3 0-16,6-1-13 16,0-4-19-16,0-7-53 15,20-11-73-15,6-15-2 16,3-15 64-16,4 0 47 15,-4-33 37-15,1-11 12 16,-10-13 1-16,-3-3 44 0,-14-3 14 16,-3 7 1-1,0 6-1-15,-8 11-59 0,-11 13 0 16,-1 12-126-16,2 5-404 16,7 9-1360-16</inkml:trace>
  <inkml:trace contextRef="#ctx0" brushRef="#br0" timeOffset="14972">2502 7283 1674 0,'0'0'495'15,"0"0"-404"-15,0 0 87 16,0 0 50-16,0 0-67 0,0 0-42 15,0 0-75-15,121 50-11 16,-121-6-4-16,0 9-21 16,-26 3 22-16,-10 1-30 15,-7-5 0-15,4-5-4 16,7-12 4-16,5-5-1 16,11-10-1-16,9-8-7 15,7-5 2-15,0-5-5 16,10-2-43-16,19 0 20 15,11 0-89-15,25-29-88 16,-9 0-113-16,-7-1-342 0</inkml:trace>
  <inkml:trace contextRef="#ctx0" brushRef="#br0" timeOffset="15311">2895 7057 1908 0,'0'0'499'0,"0"0"-455"15,0 0 55-15,0 0 84 16,0 0-80-16,0 0-66 16,0 0-36-16,147 17 9 15,-121-13-10-15,-6 6-58 0,-6-7 28 16,-5 3-19-16,-6 0 29 15,-3 2 20-15,0 7 0 16,0 6 61-16,-3 11-31 16,-14 10-15-16,-1 5 31 15,-2 6-15-15,3 0-22 16,4-1 7-16,3 0-15 16,7-12-2-16,3-5-80 15,0-8-185-15,0-10-322 16,0-11-182-16</inkml:trace>
  <inkml:trace contextRef="#ctx0" brushRef="#br0" timeOffset="15454">2963 7413 1817 0,'0'0'564'0,"0"0"-494"15,0 0 107-15,0 0-49 16,0 0-128-16,204-92-91 15,-145 71-593-15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42.126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307 906 1360 0,'0'0'222'0,"0"0"-140"16,0 0 50-16,-82 183 13 16,54-115-6-16,-1-1-40 15,4 2-49-15,-6-13 30 16,2-7-27-16,4-7-17 15,2-11 9-15,9-6-38 16,0-8 0-16,11-8-7 16,0-3-74-16,3-4-10 15,0-2-205-15,17-21-111 16,3-5-1156-16</inkml:trace>
  <inkml:trace contextRef="#ctx0" brushRef="#br0" timeOffset="223">522 1048 1530 0,'0'0'232'0,"0"0"-137"16,0 0 77-16,-59 209 7 15,30-145-54-15,6-6-83 16,1-6-42-16,8-8 17 15,3-10-17-15,11-7-85 16,0-21-127-16,17-6-70 0,9 0-196 16</inkml:trace>
  <inkml:trace contextRef="#ctx0" brushRef="#br0" timeOffset="418">862 932 1517 0,'0'0'284'16,"0"0"-199"-16,0 0 126 16,-13 183-15-16,-10-100-82 15,-6-1-52-15,3-4-44 16,4-13-9-16,8-13-9 16,8-12-53-16,6-15-48 15,3-25-153-15,23 0-41 16,-1-16-302-16</inkml:trace>
  <inkml:trace contextRef="#ctx0" brushRef="#br0" timeOffset="618">1137 677 205 0,'0'0'1414'0,"0"0"-1254"15,0 0-37-15,0 0 69 16,6 220-40-16,-6-128-68 15,0 0-53-15,0-6-31 0,-6-2 0 16,0-14-41 0,0-16-133-16,6-17-70 15,0-18-112-15,0-15-611 0</inkml:trace>
  <inkml:trace contextRef="#ctx0" brushRef="#br0" timeOffset="839">1438 257 1502 0,'0'0'288'0,"0"0"-200"16,0 0 47-16,0 0 90 16,17 228-89-16,-17-118-84 15,0 7-20-15,-3 9-23 0,-14 4-9 16,2-4-52-16,-2-11-127 15,3-14-106-15,5-32-237 16,6-30-290-16</inkml:trace>
  <inkml:trace contextRef="#ctx0" brushRef="#br0" timeOffset="1082">1658 17 1493 0,'0'0'254'0,"0"0"-170"0,0 0 13 15,29 193 75 1,-29-89 15-16,0 8-131 0,-20 0-42 16,-5-3 4-16,2-6-18 15,3-15-16-15,11-11-63 16,4-19-63-16,5-21-48 15,0-35-55-15,8-2-114 16,9-6-599-16</inkml:trace>
  <inkml:trace contextRef="#ctx0" brushRef="#br0" timeOffset="1277">1857 0 1298 0,'0'0'263'15,"0"0"-119"-15,0 0-40 0,0 0 78 16,0 0 26-16,20 201-51 16,-26-94-80-16,-20 11-49 15,-4 12 4-15,-2 2-32 16,-2 4-32-16,-1 41-79 16,8-32-174-16,7-37-311 0</inkml:trace>
  <inkml:trace contextRef="#ctx0" brushRef="#br0" timeOffset="1462">1874 526 1600 0,'0'0'304'15,"-6"151"-127"-15,-20-46 9 16,-4 22-46-16,-2 0-67 15,4-4-46-15,6 19-27 16,9-33-187-16,0-25-504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49.6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7 335 1835 0,'0'0'258'0,"0"0"-124"15,0 0-18-15,0 0 44 16,0 0 36-16,0 0-72 16,0 30-74-16,0 33 29 0,0 51-33 15,0 57-16-15,0 38 24 16,0-10-41-16,0-39 5 16,0-54 8-16,0-33-25 15,0-1 22-15,7-5-23 16,-4-5 0-16,3-23 7 15,-3-22-7-15,-3-14 0 16,0-3 0-16,0-17 0 16,0-31 12-16,0-19-12 15,0-21 0-15,3-21-14 16,-3-35 14-16,0-49-23 16,0-29 22-16,-3 21-5 15,0 44 4-15,3 63 2 0,0 41 0 16,3 2-13-16,20 2 13 15,8-2 0-15,8 13-2 16,10 5 10-16,10 10-10 16,9 11 2-16,8 9 0 15,9 3 11-15,0 13-11 16,-7 22-3-16,-5 9-5 16,-17 8 13-16,-14 11-5 15,-24 2 14-15,-13 5-13 16,-5 1 32-16,-27 2-13 15,-31-2-20-15,-15 1 15 16,-9-8-7-16,-3-9-2 16,6-13-2-16,8-13 7 0,8-14-22 15,12-15 1 1,1 0-43-16,4-3 23 0,10-17-33 16,13-5-5-16,14 5-97 15,9-15-81-15,26 6-237 16,13-1-78-16</inkml:trace>
  <inkml:trace contextRef="#ctx0" brushRef="#br0" timeOffset="330">1797 0 1802 0,'0'0'329'0,"0"0"-209"16,0 0 65-16,-244 86 5 16,139 31 3-16,-17 78-74 15,-2 78 16-15,19 30-48 16,37-11-32-16,34-44-4 15,31-83-36-15,3-42 23 16,8-37-38-16,24-21 1 16,13 0-2-16,21-7-52 15,19-7-6-15,56-51-88 0,-23 0-375 16,-13-29-300-16</inkml:trace>
  <inkml:trace contextRef="#ctx0" brushRef="#br0" timeOffset="1118">2184 170 1250 0,'0'0'1079'15,"0"0"-930"-15,0 0-90 16,0 0 145-16,0 0-2 16,0 0-106-16,0 0-58 15,10-55-38-15,43 72 36 16,12 6-36-16,20-2 9 16,17-3 9-16,12-7-18 15,7-5-14-15,10-1-13 16,-7-4-26-16,-8-1 14 15,-22 3 12-15,-21 4 27 16,-28-1 7-16,-16-2 7 16,-12 9 7-16,-11 1 17 15,-6 7-9-15,0 3 47 0,0 8-25 16,0 7-21 0,-12 4 12-16,-8 8-22 0,-10 8-19 15,-5 9 18-15,-12 11-18 16,-5 8 28-16,-4 9-27 15,-3 11 10-15,1 1 16 16,2-2-28-16,0-3 17 16,1-3 17-16,9-11-28 15,-1-6 36-15,12-10-9 16,2-11-21-16,4-10 32 16,9-3-35-16,1-12 0 15,5 0 10-15,2-9-13 16,1-4 29-16,5-7-35 15,3-2 1-15,3-3 21 0,0-6-22 16,0-1-5-16,0 1 5 16,0-2 0-16,15 2 9 15,5 1-9-15,3-6 0 16,4 6 5-16,8-3-5 16,8 3-2-16,7 2-4 15,4 3 12-15,9-4 0 16,6 2-6-16,3-2 0 15,-1 1 0-15,-1-2 0 16,-8-5 0-16,-13 0-1 16,-10-2 8-16,-13 4-11 15,-12-4 4-15,-5 0-30 16,-9 0 30-16,0 0-55 0,0 0-43 16,0-17-52-16,0-31-145 15,0 4-373-15,-12 0-674 16</inkml:trace>
  <inkml:trace contextRef="#ctx0" brushRef="#br0" timeOffset="1429">2207 1028 1927 0,'0'0'289'0,"0"0"-175"0,0 0-50 16,0 0 95-16,0 0 27 16,0 0-43-16,0 0-13 15,193 17-64-15,-100-10-24 16,15-7 25-16,2 0-44 15,1 0-23-15,-3 0 0 16,-9 0-67-16,19 0-114 16,-30 11-380-16,-19 4-360 0</inkml:trace>
  <inkml:trace contextRef="#ctx0" brushRef="#br0" timeOffset="1885">3700 2165 2275 0,'0'0'466'0,"0"0"-432"16,0 0 27-16,0 0 137 15,0 0-74-15,0 0-60 0,-161 154-22 16,146-111-33-16,1 4 36 16,8 4-45-16,6-1 18 15,0 1-10-15,9-10-8 16,25-7-36-16,11-9-36 15,7-19 6-15,7-6 33 16,3-6-33-16,-5-32-19 16,-12-7 64-16,-16-8-1 15,-12 0 22-15,-17 3 30 16,0 0 7-16,-29 5 41 16,-24 4-27-16,-10 6-21 0,-5 3-30 15,3 5 0 1,-8-8-130-16,18 5-198 0,19 3-578 0</inkml:trace>
  <inkml:trace contextRef="#ctx0" brushRef="#br0" timeOffset="2386">5114 241 1702 0,'0'0'308'0,"0"0"-191"16,0 0-55-16,0 0 95 16,-187 168 12-16,110-97-20 15,-16 8-70-15,5 6 6 16,3 1-36-16,9-1-30 16,18-14 34-16,22-12-34 15,16-14-5-15,17-13 7 0,3-6-14 16,0-1 42-16,29-5-25 15,7 0-18-15,7 1 27 16,6 0-33-16,1-1 0 16,1 4 6-16,2-1-4 15,-4 3 61-15,-3 2-50 16,-4-5-5-16,-8-2 7 16,-6-4-15-16,-8-5-18 15,-9-3-50-15,-8-1-128 16,-3-8-135-16,-17 4-277 15,-9-4-691-15</inkml:trace>
  <inkml:trace contextRef="#ctx0" brushRef="#br0" timeOffset="2756">4250 1490 1706 0,'0'0'321'0,"0"0"-232"15,0 0 21-15,0 0 118 0,0 0-10 16,0 0-90-16,0 0-41 16,20 42 38-16,2-25-29 15,4 7-42-15,5-1 28 16,8 1-44-16,7 0-2 16,2-4 4-16,8 1-40 15,-1-3 0-15,7-9-43 16,-12-7-237-16,-24-2-887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45.6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1023 1692 0,'0'0'353'16,"0"0"-191"-16,0 0-80 15,0 0 31-15,0 0 19 16,0 0-69-16,0 0-50 16,196-154-13-16,-104 80-4 15,-4-8 2-15,-6-3-80 16,-19-2 34-16,-18 6 48 15,-25 2 1-15,-20 10 5 16,0 17 61-16,-33 10 19 16,-10 19 66-16,-6 19-80 15,1 4-44-15,2 33 45 0,7 32-47 16,12 23 5-16,14 19-8 16,10 12-17-16,3 7 5 15,0 4-11-15,9-5 0 16,8-7-23-16,0-14 14 15,-5-22-44-15,-1-24-13 16,-5-19 13-16,-6-21 52 16,0-16-24-16,0-2 25 15,0-12 10-15,-14-26-10 16,-6-6 0-16,5-9 0 16,1-3 1-16,8-5 12 15,6-1-13-15,3 1 0 16,26 7 1-16,14 7 0 0,10 7-2 15,2 15 1-15,7 9-13 16,-6 16 12-16,-7 4-12 16,-19 36 13-16,-18 18-1 15,-12 9-13-15,-12 4 5 16,-30-6 9-16,-4-13 12 16,-4-13 21-16,4-22 6 15,4-14 2-15,5-3 3 16,5-6-29-16,10-21 4 15,11 1 26-15,11-4-26 16,0 4-8-16,11 9-11 16,24 11 0-16,7 6-3 0,11 3 3 15,3 30-6-15,-1 10 6 16,1 4 0-16,4-3 0 16,2-2 0-16,6-15-76 15,26-18-148-15,-12-9-263 16,-16 0-460-16</inkml:trace>
  <inkml:trace contextRef="#ctx0" brushRef="#br0" timeOffset="988">1218 224 1835 0,'0'0'509'0,"0"0"-432"0,0 0 74 16,0 0 36-16,0 157-11 16,0-73-104-16,0 17-53 15,0 5 26-15,0-1-44 16,0 5 12-16,0-4-13 16,13-3-9-16,3-9 3 15,3-15-94-15,4-14-31 16,-3-20-7-16,-3-21-33 15,-4-17 55-15,-1-7 5 16,2-13 18-16,6-29 81 16,3-16-10-16,5-13 13 15,9-11 9-15,5-10-43 16,12-2 2-16,3-5-31 0,6 0 19 16,-1 3 45-16,-3 4 8 15,-13 4 23-15,-13 11 60 16,-16 14 7-16,-17 16 62 15,0 14 23-15,-14 16 17 16,-18 8-64-16,-12 9-8 16,2 0-33-16,-7 30-11 15,3 14-55-15,4 15 7 16,6 12 4-16,10 8-25 16,6 7 9-16,6 2-16 15,8 11 0-15,0 0-9 16,3 5 9-16,-1-9-31 0,4-3-35 15,0-15-58-15,0-21 9 16,0-24 45-16,24-24 23 16,5-8 15-16,4-25-4 15,10-26 22-15,-1-4 13 16,1-1-14-16,-1 9 6 16,-4 9 2-16,-7 14 7 15,-9 18 28-15,-2 6 9 16,-6 6 42-16,-5 31 27 15,5 11-37-15,-2 5-15 16,7 0-33-16,4-6-20 16,8-14-1-16,8-19-31 15,10-14-92-15,7-6-29 0,-1-37-37 16,-2-11 58 0,-8-8 3-16,-16 1 61 0,-9 7 67 15,-10 17 41-15,-10 11 115 16,0 20 132-16,0 6-54 15,0 21-142-15,0 31-44 16,-10 12-2-16,7 13 33 16,3 3-79-16,6-9 17 15,33-15-11-15,21-18-6 16,8-26-14-16,8-12-41 16,-2-16-41-16,-1-31-27 15,-17-9 8-15,-13-5 35 16,-14 1 80-16,-13 5 0 15,-9 7 57-15,-7 15 74 16,0 11 44-16,0 13 8 0,0 9-75 16,0 0-74-16,0 18 2 15,0 14-36-15,0 9 0 16,0 3 0-16,6-4-15 16,7-3 13-16,4-9-119 15,29-12-127-15,-4-10-99 16,7-6-425-16</inkml:trace>
  <inkml:trace contextRef="#ctx0" brushRef="#br0" timeOffset="1226">3572 978 1969 0,'0'0'539'0,"0"0"-291"0,0 0-71 16,-167 21 39-16,101 17-20 15,4 14-90-15,6 11-47 16,13 4-25-16,21 2-23 16,16-4 16-16,6-7-27 15,12-11-29-15,35-13-11 16,11-15-49-16,14-15-81 16,23-10-161-16,-16-27-346 15,-23-4-598-15</inkml:trace>
  <inkml:trace contextRef="#ctx0" brushRef="#br0" timeOffset="1410">2878 603 2158 0,'0'0'287'0,"0"0"-184"15,0 0 51-15,0 0 21 16,0 0-40-16,0 0-101 15,0 0-34-15,176 121-3 16,-176-39-139-16,-9-12-194 16,-17-14-565-16</inkml:trace>
  <inkml:trace contextRef="#ctx0" brushRef="#br0" timeOffset="1543">3306 350 2191 0,'0'0'366'0,"0"0"-281"0,178-159-63 16,-107 102 42-16,17-4-64 16,-21 20-352-16,-21 9-1550 0</inkml:trace>
  <inkml:trace contextRef="#ctx0" brushRef="#br0" timeOffset="1831">841 692 2273 0,'0'0'480'0,"0"0"-362"16,216-44-95-16,-84 8-23 16,-4 2-310-16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53.6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1193 593 0,'0'0'1362'16,"0"0"-1116"-16,0 0-137 16,0 0 50-16,0 0 21 15,0 0-64-15,82 12-80 16,-5-27-18-16,16-6-18 16,37-20-49-16,-22 7-323 0,-26 0-1360 15</inkml:trace>
  <inkml:trace contextRef="#ctx0" brushRef="#br0" timeOffset="452">1391 825 1751 0,'0'0'366'16,"0"0"-251"-16,0 0 21 15,0 0 151-15,0 0-72 16,-213 41-125-16,157 41-6 15,7 20-40-15,13 17 15 16,16 2-7-16,20-3-40 16,0-11 18-16,43-21-30 15,16-17-39-15,12-28 2 16,8-25-2-16,9-16-2 16,-6-34-12-16,-6-31-6 15,-13-20 58-15,-18-12-11 16,-22-14 12-16,-17-7 45 0,-6-1-20 15,-20 13 0-15,-18 15-3 16,-9 28-21-16,2 32-2 16,-4 35-161-16,13 33-381 15,13 14-346-15</inkml:trace>
  <inkml:trace contextRef="#ctx0" brushRef="#br0" timeOffset="620">2091 1770 2096 0,'0'0'553'0,"0"0"-429"0,0 0 38 16,0 0-117-16,0 0-45 16,0 0-249-16,50-171-489 0</inkml:trace>
  <inkml:trace contextRef="#ctx0" brushRef="#br0" timeOffset="964">2603 845 2280 0,'0'0'511'0,"0"0"-435"15,0 0 9-15,-132 171 77 16,100-92-65-16,6 13-67 16,15 2 6-16,11 0-36 15,0-5-20-15,37-15-29 16,8-21-64-16,15-21 22 16,-1-23 25-16,-2-9-11 15,-6-21 76-15,-9-29-15 16,-13-15 16-16,-12-17 12 15,-17-14 31-15,0-3 47 16,-17-5-41-16,-19 18-34 16,-2 15-15-16,1 19-10 0,11 26-230 15,10 12-469 1,13 11-1269-16</inkml:trace>
  <inkml:trace contextRef="#ctx0" brushRef="#br0" timeOffset="1279">3074 694 1872 0,'0'0'466'0,"0"0"-328"16,0 0 90-16,0 0-18 15,0 0-111-15,203-85-48 16,-160 103-3-16,-8 29-18 15,-8 15 27-15,-18 17-9 16,-9 16-17-16,-14 11 32 0,-28 9-45 16,-10-1-18-16,-4-10 0 15,10-18 0-15,18-21 0 16,14-22 0-16,14-12-10 16,0-12 8-16,30-1-68 15,16-9-38-15,12-6-40 16,34-3-167-16,-10-24-331 15,-17-8-760-15</inkml:trace>
  <inkml:trace contextRef="#ctx0" brushRef="#br0" timeOffset="1647">3643 656 1955 0,'0'0'353'15,"0"0"-203"-15,0 0 101 16,0 0-40-16,0 0-105 16,173-29-48-16,-117 29-57 15,4 9 26-15,-12 3-27 16,-2 0 8-16,-10-6-11 16,-7-1 3-16,-12-2 0 15,-4 4-6-15,-6-3 12 16,-4 9 1-16,-3 8 4 0,0 6 17 15,0 7 44 1,0 14-52-16,-16 14-1 0,-3 7 1 16,-1 13-19-16,3 8 30 15,-3-4-13-15,7-6-17 16,4-13 25-16,3-14-26 16,-2-13-8-16,2-13-20 15,-5-9-81-15,-15-18-105 16,1 0-383-16,-4 0-434 0</inkml:trace>
  <inkml:trace contextRef="#ctx0" brushRef="#br0" timeOffset="1823">3702 1211 2129 0,'0'0'548'0,"0"0"-448"16,0 0 65-16,0 0 33 15,170-83-128-15,-104 60-48 16,-1-1-22-16,17-7-119 16,-14 10-210-16,-14-1-575 0</inkml:trace>
  <inkml:trace contextRef="#ctx0" brushRef="#br0" timeOffset="2093">4269 0 2407 0,'0'0'369'16,"0"0"-275"-16,0 0-30 15,0 0 129-15,127 151-23 16,-64-61-37-16,22 30-78 15,19 49-26-15,1 43 38 16,-17 23-32-16,-42-1-16 16,-46-17-19-16,-23-31-60 15,-48-24-46-15,5-47-219 16,4-32-689-16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57.6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1773 0,'0'0'356'0,"0"0"-287"16,0 0 1-16,0 0 91 16,225 30 6-16,-107-19-108 15,7 4-42-15,2 0-17 16,15 8-60-16,-34-2-203 16,-37-2-435-16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4:57.8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2392 0,'0'0'375'15,"0"0"-295"-15,0 0-53 16,193 50 19-16,-99-38 65 16,16-6-75-16,10-3-36 15,37-3-124-15,-32 0-508 0,-28-9-1542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31.1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671 298 1415 0,'0'0'294'15,"0"0"-148"-15,0 0 2 16,0 0 46-16,0 0-3 16,0 0-26-16,-104-162-73 15,78 127-6-15,-1 2-5 16,-2 4-9-16,0 8 19 15,-5 10-42-15,3 11-4 16,-6 0 24-16,-5 47-53 16,-18 44-8-16,-11 56 5 15,4 1-1-15,15-7 2 0,13-17-1 16,27-32-11-16,1 1 11 16,11-1-13-16,0-15-1 15,20-19-1-15,22-17-5 16,7-14 1-16,13-15 6 15,8-12-23-15,8-21 14 16,1-32-21-16,0-20 5 16,-14-16 14-16,-13-8 11 15,-13-9 5-15,-19 2 2 16,-14 2-7-16,-6 10 7 16,0 17-1-16,0 20-6 15,0 29 0-15,-3 25-69 16,0 35-256-16,3 26-289 15,0 10-232-15</inkml:trace>
  <inkml:trace contextRef="#ctx0" brushRef="#br0" timeOffset="173">1091 1201 2250 0,'0'0'466'0,"0"0"-394"15,0 0 70-15,0 0 24 16,0 0-123-16,0 0-43 16,0 0-276-16,-3-75-427 15,3 42-1255-15</inkml:trace>
  <inkml:trace contextRef="#ctx0" brushRef="#br0" timeOffset="488">1961 125 451 0,'0'0'1867'0,"0"0"-1600"16,0 0-170-16,0 0-12 15,-170 147 79-15,101-70-79 16,-2 5-56-16,9 1 9 15,9-16-37-15,16-11 12 0,17-17 19 16,20-13-22 0,0-9 17-16,25-4-27 15,20-2 0-15,10 1 39 0,7-6-38 16,8-3 8-16,-2-1-9 16,1 2-12-16,-4-2-23 15,-3 4-140-15,-12 0-197 16,-21-1-325-16</inkml:trace>
  <inkml:trace contextRef="#ctx0" brushRef="#br0" timeOffset="695">2023 339 1837 0,'0'0'327'0,"0"0"-191"16,0 0 25-16,-12 194 100 15,7-96-40-15,2 12-109 16,0 3-42-16,0-2-70 16,0-2 9-16,-3-7-18 15,-1 18-103-15,4-24-249 16,0-26-424-16</inkml:trace>
  <inkml:trace contextRef="#ctx0" brushRef="#br0" timeOffset="1171">2708 303 2105 0,'0'0'385'15,"0"0"-162"-15,0 0-81 16,0 0 14-16,-220-78-31 15,168 78-74-15,7 13-22 16,11 27-29-16,18 14 0 16,16 11-3-16,0 10 3 15,33-1-2-15,23 2-8 16,12-5 20-16,7-3-16 16,7-4 6-16,-3-1 0 0,-3-5 9 15,-8 2-9 1,-12-1-1-16,-13-4 0 15,-23-5-8-15,-20 1 2 0,-5-4-4 16,-40-6 11-16,-21-6 23 16,-5-11-23-16,-8-18 2 15,6-6-1-15,12-26 0 16,11-36-1-16,18-23-7 16,22-23-43-16,10-12 40 15,19-4-1-15,30 7 11 16,7 10 0-16,3 22 1 15,-10 22 6-15,-7 23-7 16,-8 19-7-16,-11 15-5 16,-1 15-136-16,-2 27-421 15,-6 5-315-15</inkml:trace>
  <inkml:trace contextRef="#ctx0" brushRef="#br0" timeOffset="1711">3946 403 2192 0,'0'0'510'16,"0"0"-404"-16,0 0 21 15,-190-182 63-15,117 146-59 16,-1 24-74-16,-2 12-8 0,7 12-30 15,4 47 11-15,15 14-4 16,21 18-25-16,23 3 5 16,6-2-6-16,26-14-14 15,30-14-16-15,15-18-44 16,14-27-1-16,4-14-5 16,-7-5-34-16,-3-24 41 15,-20-17 18-15,-11-10 50 16,-14-5 5-16,-19 7 1 15,-4 4 54-15,-8 13 53 16,-3 11-3-16,0 15-21 16,0 6-44-16,0 6-13 15,0 38 28-15,0 19-26 16,0 21-13-16,0 14 7 0,0 7-22 16,0 8 11-16,0-1-7 15,0-6-4-15,-17-9 7 16,-6-18-8-16,-9-20 0 15,-12-19 3-15,-4-17 6 16,-12-15 14-16,-2-8-23 16,0-2 1-16,4-32-3 15,8-9-16-15,7-4-31 16,18-1-31-16,19-2-108 16,6 12-352-16,0 9-722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33.7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52 1523 0,'0'0'353'0,"0"0"-148"16,0 0 21-16,0 0 62 16,0 0-30-16,0 0-123 15,0 0-71-15,9-6-10 16,2 6-6-16,9 0 9 15,9 0-15-15,7 11-24 16,10 10 13-16,7 8-31 16,2 3 1-16,7 4 5 15,6-1-5-15,2 4 24 16,1 2-25-16,2 0 0 16,2-3-1-16,-7 0 1 0,-6-1-7 15,-6-3 6-15,-10-4 1 16,-10-4 5-16,-7-2-5 15,-9-6-19-15,-9 1 17 16,-8-4-26-16,-3 4 28 16,0 5 43-16,-29 2-15 15,-11 6 20-15,-10 3-37 16,-7 7-10-16,-6 2 44 16,-3 7-33-16,3-2-11 15,9 8 9-15,0-2-9 16,9 2 14-16,2-5-15 15,11-2 0-15,5-5 11 16,7-13-10-16,8-6-2 0,5-11-14 16,7-3-56-1,0-9-2-15,0-3-156 0,0-12-436 16,0-12-1582-16</inkml:trace>
  <inkml:trace contextRef="#ctx0" brushRef="#br0" timeOffset="969">2210 0 1618 0,'0'0'307'15,"0"0"-216"-15,0 0-66 16,0 0 129-16,0 0 19 16,0 0-30-16,-164-1-54 15,122 33-26-15,-1 15 14 16,-3 8 13-16,7 14-36 0,2 6 7 16,15 9-33-16,7 6 7 15,4 0-2-15,11-2-22 16,0-3 7-16,11-8-6 15,26-13-6-15,17-16 1 16,8-14-6-16,9-17-2 16,8-17-19-16,-3 0-20 15,-4-40 26-15,-10-15-5 16,-9-13 19-16,-18-15 23 16,-18-10-5-16,-14-8 13 0,-3 1 11 15,-6 8-32 1,-25 13 14-16,-1 18-24 15,-1 22-1-15,7 26-20 0,3 13-156 16,4 42-185-16,5 14-285 16,8 0-655-16</inkml:trace>
  <inkml:trace contextRef="#ctx0" brushRef="#br0" timeOffset="1192">2813 1109 791 0,'0'0'1554'0,"0"0"-1245"16,0 0-245-16,0 0 120 16,0 0 48-16,0 0-139 15,0 0-93-15,6-15-83 16,-6-2-125-16,0 2-384 15,0 1-731-15</inkml:trace>
  <inkml:trace contextRef="#ctx0" brushRef="#br0" timeOffset="1556">3487 257 2264 0,'0'0'510'16,"0"0"-460"-16,0 0-2 15,0 0 151-15,0 0-84 16,-177 160-67-16,145-80-21 16,9 5-27-16,9 10 14 15,8-2-14-15,6-2-5 16,3-11-4-16,31-11-30 15,11-23-33-15,7-25 17 16,4-21 13-16,0 0 24 16,-10-46-18-16,-4-14 36 15,-10-20 0-15,-12-11 8 16,-9-9 13-16,-11-9 22 16,0 3-25-16,-20 8 15 0,-14 19-33 15,-2 20-21-15,-7 32-79 16,15 21-360-16,5 6-358 0</inkml:trace>
  <inkml:trace contextRef="#ctx0" brushRef="#br0" timeOffset="2052">4083 275 1729 0,'0'0'344'0,"0"0"-216"0,0 0-27 16,0 0 13-16,0 0 0 16,189-15-23-16,-143 22-64 15,-3 1-27-15,-10 4 30 16,-13-6 25-16,-11 0-25 16,-9 0-30-16,0-1 0 15,-15 1 49-15,-25 3-31 16,-13-5-6-16,-6 0 12 15,1 1-6-15,5-3 43 16,4 0-17-16,10 2 8 16,10 5 17-16,5-1-27 15,8 8-11-15,6 3-7 16,10 9-23-16,0 7 17 0,0 3-18 16,17 6 0-16,11 4 14 15,12 2-14-15,2-1 0 16,9 3-9-16,0 0 9 15,2-2 9-15,-4-3-8 16,-4 0-1-16,-11-8 20 16,-14-2-4-16,-17-1 4 15,-3-7 8-15,-23 1-6 16,-30 1 17-16,-13-5-39 16,-10-6-1-16,-1 1-18 15,-8-4-47-15,-37-2-112 16,21-3-452-16,10-9-1128 0</inkml:trace>
  <inkml:trace contextRef="#ctx0" brushRef="#br0" timeOffset="2694">1821 1928 1798 0,'0'0'351'16,"0"0"-223"-16,0 0-6 16,0 0 102-16,0 0-57 15,0 0-80-15,0 0-40 16,43-153-11-16,5 136-16 15,15 2 14-15,5 9-7 16,8 6-20-16,6 0 23 0,0 6-13 16,9 17 19-1,3 4-3-15,8-1-14 0,3 1 14 16,3-1-18-16,-1-5-7 16,-2 3 13-16,-3-1-12 15,-14 0 3-15,-6-1 19 16,-6 1-16-16,-11-5-6 15,1-5 16-15,-1-5-13 16,5-8 23-16,1 0-29 16,5-4 7-16,2-17 11 15,4 1-22-15,-10 0 7 16,-6 7-3-16,-15 1-6 16,-8 10 21-16,-7 2-21 0,1 0 0 15,-5 0-6 1,4 0 6-16,-2 0-55 0,-6 0-128 15,-5-6-348-15,-9 0-495 0</inkml:trace>
  <inkml:trace contextRef="#ctx0" brushRef="#br0" timeOffset="3312">3100 2414 2043 0,'0'0'370'16,"0"0"-249"-16,0 0-10 0,0 0 106 16,0 0-26-1,0 0-121-15,0 0-20 0,-216 188-4 16,148-107 7-16,0-2 18 15,-2 1-48-15,12-7-16 16,2-11 26-16,10-15-32 16,10-14 9-16,13-14-2 15,3-17 1-15,7-2-9 16,4-7-17-16,3-31-17 16,1-12 20-16,5-12-13 15,0-11-1-15,8-7 27 16,14 3-5-16,4 12-6 15,3 12 6-15,-2 24 6 16,-1 18 18-16,0 11-2 16,0 23 8-16,4 32 16 15,-1 18 5-15,1 14 27 16,5 2-42-16,5-5-4 0,5-6 16 16,9-17-29-16,-3-14-13 15,2-15-1-15,-4-13-76 16,-4-19-43-16,-14 0-356 15,-14 0-841-15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38.2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0 454 1765 0,'0'0'344'0,"0"0"-217"16,0 0-64-16,0 0 54 16,0 0 8-16,0 0-52 15,66-38-9-15,13 33-24 0,12 5 10 16,11 0-47-16,2 0-3 15,-9 0-56-15,6 22-207 16,-28 2-317-16,-24-1-1206 0</inkml:trace>
  <inkml:trace contextRef="#ctx0" brushRef="#br0" timeOffset="223">26 734 2172 0,'0'0'366'0,"0"0"-254"15,0 0-111-15,0 0 64 16,0 0 46-16,220-27-25 16,-128 27-27-16,12 0-58 15,4 0-1-15,3 0-36 16,24-2-151-16,-24-5-330 15,-26-1-714-15</inkml:trace>
  <inkml:trace contextRef="#ctx0" brushRef="#br0" timeOffset="528">904 0 2169 0,'0'0'373'0,"0"0"-275"16,0 0-96-16,0 0 83 15,0 0 51-15,0 0-72 16,216 186-40-16,-140-115-15 16,-2 5-8-16,-4 4 7 15,-15 2-8-15,-16 4-15 16,-22 0 6-16,-17 2 9 15,-23-2-33-15,-36-4-31 16,-17-6-21-16,-6-8 18 0,7-16-36 16,10-16-50-1,6-25-81-15,16-11-112 0,21 0-909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40.7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780 186 1111 0,'0'0'387'0,"0"0"-204"15,0 0-114-15,0 0 37 16,0 0 70-16,0 0 21 15,-121-163-41-15,75 149-93 16,-10 5-21-16,-3 9 19 16,-6 0-19-16,-7 23-1 15,-1 27 15-15,-1 23-21 0,4 26 34 16,8 19-35 0,16 7-5-16,17 9 24 0,23-6-29 15,6-11-12-15,9-18-12 16,31-13 11-16,12-21-20 15,10-21 9-15,14-19-10 16,9-21 9-16,6-4-28 16,8-25-28-16,2-27-17 15,-3-9 3-15,3-12 18 16,-2-9-31-16,0-11 12 16,-8-1 25-16,-6-6-1 15,-14 3 37-15,-18 3 4 16,-24 8 14-16,-18 12 23 15,-11 9-18-15,-3 16 44 16,-27 16 39-16,-5 18 38 16,-12 15-65-16,1 12-3 15,-3 38-29-15,4 24 19 0,5 17-37 16,4 13 0-16,7 10 9 16,9 4-18-16,10-3-8 15,10-6 6-15,0-12-7 16,0-14 0-16,10-16-21 15,7-20-27-15,-5-14 22 16,2-14-21-16,-2-15 14 16,5-4-52-16,-4-3 58 15,7-32 21-15,3-15-17 16,6-9-15-16,4 1 24 0,7 2 3 16,2 11 10-1,4 18-18-15,2 18 19 0,5 9 41 16,-1 16 22-16,-2 29-1 15,-12 10-24-15,-4 4-32 16,-9 3 4-16,-8-9-4 16,-3-10-5-16,-5-4-1 15,5-13-67-15,5-11-148 16,1-8-255-16,-2-7-106 0</inkml:trace>
  <inkml:trace contextRef="#ctx0" brushRef="#br0" timeOffset="796">2197 867 1572 0,'0'0'397'0,"0"0"-193"0,0 0-34 16,0 0 53-16,0 0-38 15,-183-16-42-15,117 53-92 16,4 12-2-16,10 7 23 15,13 6-30-15,16-6 4 16,20-6-38-16,3-6-8 16,20-11-2-16,22-13-77 15,16-14-26-15,4-6-1 16,4-9-51-16,-7-23 58 16,-9-7 32-16,-18 4 58 15,-12 3 9-15,-14 15 6 0,-6 8 58 16,0 9 55-16,0 2-76 15,0 28 23-15,0 12-42 16,0 1-14-16,0 0 28 16,7 1-38-16,19-16-37 15,6-8-29-15,7-14-11 16,4-6 37-16,0 0-57 16,-7-29 49-16,0-13 42 15,-4-5 2-15,-1-8 4 16,-9 2 12-16,-2 3 34 15,-11 6 83-15,-1 14-20 16,-8 12 17-16,0 18 20 0,0 0-84 16,0 27-61-16,0 35 50 15,0 46-13-15,0 51 18 16,0 48-55-16,0 14 4 16,3-39 22-16,0-43-18 15,0-53-8-15,0-16-1 16,-3-2 9-16,0-6-27 15,0-9 18-15,0-27-1 16,0-26-7-16,0 0 8 16,0-44-28-16,-12-23 9 15,-5-25 19-15,1-40 6 16,-1-37-6-16,5-31 0 16,-2-9-2-16,8 12-10 0,6 42 0 15,0 47-19 1,0 32-25-16,15 20 56 0,19 9-33 15,11 11 32 1,11 16 1-16,10 20 0 0,2 12 1 16,2 36 6-16,-5 22-6 15,-13 12 37-15,-16 3-38 16,-24 5-9-16,-12-8-11 16,0-9 8-16,-38-12-75 15,-18-13-73-15,-40-27-132 16,16-12-274-16,-2-9-549 0</inkml:trace>
  <inkml:trace contextRef="#ctx0" brushRef="#br0" timeOffset="1010">1954 530 1809 0,'0'0'304'15,"0"0"-196"-15,0 0-16 16,201-76 92-16,-150 64-1 16,-3 12-95-16,-17 0-88 15,-8 27-57-15,-6 14-152 16,-6 21-146-16,-5-10-291 16,0-10-815-16</inkml:trace>
  <inkml:trace contextRef="#ctx0" brushRef="#br0" timeOffset="1091">2673 578 1573 0,'0'0'574'0,"0"0"-433"16,182-186-59-16,-112 106-82 16,-19 13-263-16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44.8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2097 0,'0'0'330'0,"0"0"-330"16,0 0-120-16,0 0 106 15,0 0-251-15,0 0-1648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46.1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2392 0,'0'0'0'15,"0"0"-232"-15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45.2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114 0 1753 0,'0'0'526'15,"0"0"-470"-15,0 0-13 16,0 0 145-16,-19 164 18 16,-1-58-94-16,0 23-54 15,2 5-38-15,1 4 16 16,0-5-36-16,14-12-5 15,3-17-55-15,3-11-211 16,20-26-298-16,3-22-383 0</inkml:trace>
  <inkml:trace contextRef="#ctx0" brushRef="#br0" timeOffset="235">754 18 1987 0,'0'0'345'0,"0"0"-241"16,3 167-20-16,-3-73 128 16,0 7-48-16,0 1-110 0,0 2-14 15,3-4-40 1,6-10-51-16,8 14-160 0,-1-22-374 15,-10-19-600-15</inkml:trace>
  <inkml:trace contextRef="#ctx0" brushRef="#br0" timeOffset="452">174 766 2078 0,'0'0'573'0,"0"0"-485"16,0 0-63-16,0 0 105 15,0 0 0-15,218-27-72 16,-128 27-31-16,4 0-27 0,31 9-96 16,-24 9-220-16,-19-4-500 0</inkml:trace>
  <inkml:trace contextRef="#ctx0" brushRef="#br0" timeOffset="748">1071 1180 1899 0,'0'0'522'0,"0"0"-381"16,0 0 5-16,0 0 23 0,-65 154-51 15,65-117-69-15,0-9-24 16,35-8-25-16,7-10-12 16,14-10 3-16,4-4 2 15,-1-33 7-15,-7-14 19 16,-13-11-5-16,-19-2 44 16,-20-1-5-16,0 6-5 15,-31 8 30-15,-17 17-22 16,-7 9-8-16,-1 15-48 15,10 10-18-15,19 0-59 16,12 8-217-16,15 13-660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48.4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258 0 664 0,'0'0'1064'0,"0"0"-840"0,0 0-68 15,0 0 4-15,0 0 62 16,0 0-70-16,-42 103-75 16,36 10 40-16,6 49-34 15,0 41-33-15,0-11 7 16,0-49-40-16,9-48-16 15,8-45 5-15,2-3-6 16,7-6-19-16,11-10-140 16,17-31-103-16,-7-19-305 15,-4-19-1358-15</inkml:trace>
  <inkml:trace contextRef="#ctx0" brushRef="#br0" timeOffset="397">0 610 1955 0,'0'0'356'0,"0"0"-215"15,0 0-113-15,0 0 26 16,0 0 26-16,0 0 15 16,0 0-39-16,164 44-44 15,-103-29 11-15,1 5-23 16,1 6 0-16,-10 7 3 15,-5 12-3-15,-8 3-1 0,-7 7-6 16,-4 4-35 0,-6 0 5-16,-7-3-72 0,1-11 3 15,-8-13 22 1,-3-21 22-16,-1-11 33 0,-5 0 29 16,0-32 8-16,0-18 72 15,-23-18-46-15,-1-3 11 16,1-8 53-16,3 5-27 15,11 12-11-15,6 12-5 16,3 7-43-16,17 10 6 16,28 1-18-16,18 11-18 15,19 9 10-15,38 12-193 0,-19 0-266 16,-12 8-390-16</inkml:trace>
  <inkml:trace contextRef="#ctx0" brushRef="#br0" timeOffset="1036">1116 878 1813 0,'0'0'361'0,"0"0"-220"16,0 0-97-16,0 0-41 15,0 0-3-15,0 0 11 16,171-40-11-16,-103 15-15 15,-6-4-35-15,-13 4-14 16,-16-6 43-16,-22 3 8 0,-11 0 13 16,-11 4 74-16,-28 9 35 15,-16 13-14-15,-4 2 81 16,0 11-12-16,2 30-33 16,12 16-62-16,13 2-23 15,15 1 5-15,17 5-51 16,0-8 0-16,32-7 0 15,21-14-47-15,6-15-31 16,10-21-43-16,5 0-79 16,-1-34-22-16,-1-15-34 15,-7-13 59-15,-9-9 131 16,-10 4 43-16,-13 8 23 16,-13 15 25-16,-11 23 126 0,-9 21 171 15,0 0-124-15,0 34-131 16,0 27 21-16,-3 5-21 15,-6 4-28-15,-5-12-14 16,8-11-25-16,-2-18 28 16,5-14-28-16,3-15 0 15,0 0 12-15,0-24-12 16,0-25-5-16,11-23 4 16,15-6 0-16,6-6-9 15,7 11 10-15,1 21 0 16,-4 19 6-16,4 21 31 15,-1 12 75-15,-4 26 22 0,1 30-41 16,-7 12-20-16,-1 5-60 16,-9-2-12-16,-6-6 22 15,0-20-23-15,1-16-88 16,-8-23-187-16,0-6-292 16,-6 0-378-16</inkml:trace>
  <inkml:trace contextRef="#ctx0" brushRef="#br0" timeOffset="1241">1015 361 2147 0,'0'0'374'15,"0"0"-256"-15,0 0-18 0,121-170 18 16,-49 123 39-16,4 9-65 15,-2 20-59-15,-4 18-33 16,15 15-12-16,-17 26-228 16,-16 4-545-16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10:25:43.6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0 724 1588 0,'0'0'339'15,"0"0"-243"-15,0 0-38 16,0 0 61-16,0 0 11 0,0 0-91 15,186-145-30 1,-155 145-3-16,-2 0 0 0,-3 36 14 16,-1 23 15-16,-5 15-12 15,-6 8 17-15,-5 0-34 16,1-4-6-16,-3-20 0 16,0-16 1-16,-1-21 0 15,0-15-1-15,0-6 0 16,2-15 58-16,1-35-47 15,2-19-10-15,1-14 12 16,2-10-1-16,-1 2 10 16,2 8-4-16,5 12-7 15,3 19 13-15,0 13-24 0,7 22-1 16,7 17 0-16,0 2 1 16,6 48 0-1,0 23 61-15,-10 22-24 0,-4 14-13 16,-5 1-24-16,-6-11-9 15,2-13 2-15,0-21-9 16,0-24-20-16,2-21 12 16,1-20 12-16,7 0 12 15,7-40 0-15,5-19 0 16,13-12-1-16,1-15 2 16,7-10 5-16,2-8-6 15,-3-8-2-15,0-5-7 0,-2 1 9 16,-12 7 0-1,-5 18 0-15,-17 17 14 16,-10 21 34-16,-13 18 2 0,-3 9-6 16,0 11 32-16,0 9-18 15,-9 6 38-15,-11 0-45 16,-5 21-35-16,-9 20 14 16,-2 15-29-16,-4 9-1 15,5 8 24-15,8 7-24 16,4 2 0-16,14 3-1 15,3 1-14-15,6 0 15 16,0-7-51-16,0-9-14 16,0-11 43-16,3-9-33 15,3-11-34-15,5-15-18 16,-5-14 16-16,0-5 30 0,5-5 21 16,1-11 32-16,4-20 1 15,4-11 8-15,3-2-1 16,6 6 0-16,4 6 1 15,1 8 41-15,1 12-11 16,1 12 24-16,0 0 41 16,-7 0-39-16,-3 24 11 15,-3 5-3-15,-6 0-37 16,-1 5 21-16,-7-4-49 16,2-5 1-16,-5-4-9 15,5-1-23-15,1-9-54 16,15-6-124-16,-4-5-318 15,0 0-318-15</inkml:trace>
  <inkml:trace contextRef="#ctx0" brushRef="#br0" timeOffset="746">2393 648 1018 0,'0'0'1035'16,"0"0"-780"-16,0 0-142 16,0 0 40-16,0 0 69 15,-190-30-74-15,134 48-52 16,1 17-68-16,2 12-27 0,11 6 43 16,10 4-44-16,12-2 4 15,17-2-4-15,3-3-28 16,9-11 4-16,25-9-94 15,8-13-73-15,7-13 3 16,-1-4 2-16,2-17 71 16,-4-14 34-16,-10-11 44 15,-7 4 37-15,-9 2 11 16,-8 17 65-16,-4 7 41 16,-5 12 25-16,-3 0-36 15,0 27-8-15,0 7-16 16,6 6-18-16,5-5-57 0,1-6-6 15,7-5-2 1,4-13-19-16,8-11-36 0,0 0 30 16,3-16 13-16,2-21 7 15,-1-9-5-15,2-11 11 16,-4 1-4-16,-7 3 10 16,-6 11-5-16,-8 19 38 15,-5 17 1-15,-4 6 28 16,-3 20-7-16,0 25-12 15,0 11-4-15,0 3-34 16,0-2-11-16,0-14-5 16,0-9-28-16,0-12 12 15,0-13-36-15,0-9 2 16,0 0 30-16,3-12 14 16,4-22-13-16,6-16 18 0,7-8 6 15,6-3 5-15,10-1-5 16,4 8 0-16,8 17 20 15,1 11 19-15,4 19 29 16,-4 7-5-16,-10 17-6 16,-5 31 45-16,-9 8-54 15,-8 11-14-15,-8-2-11 16,-6-2-22-16,0-11 13 16,-3-13-14-16,0-15-38 15,0-18-28-15,0-6-88 16,0-30-209-16,-12-9-480 0</inkml:trace>
  <inkml:trace contextRef="#ctx0" brushRef="#br0" timeOffset="974">1883 273 1964 0,'0'0'552'16,"0"0"-488"-16,0 0-21 16,0 0 94-16,170-150-19 15,-102 118-61-15,1 11-51 16,-3 13-6-16,-14 8-112 0,-9 20-158 16,-18 18-276-1,-11 6-585-15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1:37.12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 1982 1294 0,'0'0'329'0,"0"0"-215"16,0 0-13-16,0 0 111 16,0 0-14-16,0 0 3 15,-59 4-48-15,59-4-28 16,0 0 41-16,0 0-73 16,0 0-11-16,0 0-18 15,0 0-23-15,0-6 20 16,11-12-50-16,22-8-4 15,9-13 31-15,16-8-38 0,15-12-1 16,9-5-8-16,12-4 18 16,17-5-9-16,14-5 0 15,16 5 0-15,6-4-4 16,4 6 4-16,-4 4 0 16,-9 12-1-16,-16 3 2 15,-15 18-1-15,-15 3 0 16,-10 12 0-16,-11 4 4 15,-9 3-3-15,-6 2-1 16,-7 5 0-16,-13-1 1 16,-7 2 7-16,-4 1-8 15,-10 3 0-15,-8-1 9 16,-1-2-9-16,-6 3-1 0,0-4 1 16,0 2 0-1,0 0 3-15,0-4-3 16,0-5-45-16,-3 3 27 0,-10-1-60 15,-10 0-3-15,0-1 21 16,-3 4 29-16,-4 0 20 16,1-5 5-16,-4 3 6 15,1-4 3-15,-2 0 6 16,3-3 14-16,-3 3 15 16,5 2-2-16,2 0 54 15,9 1-37-15,1 6-17 16,6 0 28-16,5 3-22 15,6 0-12-15,0 0 6 16,0 0-35-16,9 0 44 0,25 18-44 16,11-1-1-16,15 1 29 15,8 0-14-15,2-1 1 16,1 0-9-16,-6-2-6 16,-8 4 31-16,-12-1-25 15,-16 3-6-15,-12 1 18 16,-17 8-13-16,0 3 12 15,-32 5-18-15,-18 3 0 16,-2 1-2-16,-1-7-41 16,10-8-47-16,18-10-26 15,25-12-147-15,0-5-445 16,16 0-809-16</inkml:trace>
  <inkml:trace contextRef="#ctx0" brushRef="#br0" timeOffset="606">3098 422 2367 0,'0'0'475'0,"0"0"-374"16,0 0-2-16,0 0 97 15,0 0-69-15,0 0-49 16,0 0-76-16,-62 185 35 16,56-105-11-16,1 2-17 15,5 0 12-15,0-5-21 0,0-7 6 16,0-18-3 0,0-9-3-16,0-16-17 0,0-13 1 15,5-14-27-15,-2 0 42 16,-3-26-22-16,3-21 23 15,-3-16 3-15,0-13-3 16,0-10 0-16,0-5 0 16,0 3 9-16,0 8 9 15,0 19-17-15,0 19 5 16,0 21 57-16,0 21-57 16,12 4 2-16,21 36 25 15,16 23-20-15,13 11 22 0,11 8-35 16,15 3 0-16,6 0 27 15,11-5-26 1,0-11 0-16,-6-14-1 0,-11-13 6 16,-15-22-21-16,-19-17 13 15,-14-3-13-15,-14-29 3 16,-7-28 23-16,-8-22-11 16,-8-19 0-16,-3-14 7 15,0-8 8-15,-17-1-15 16,-5 12-7-16,2 14-11 15,0 22-20-15,8 23-71 16,4 20-20-16,5 24-100 16,3 12-281-16,0 32-122 0,11 4-49 15</inkml:trace>
  <inkml:trace contextRef="#ctx0" brushRef="#br0" timeOffset="1387">4034 739 1452 0,'0'0'301'15,"0"0"-131"-15,0 0 97 16,0 0 28-16,0 0-102 16,0 0-124-16,209-125-38 15,-147 64 56-15,1 1-20 16,-7-3-15-16,-11-2-1 16,-11 6 0-16,-14 0 25 15,-17 9-32-15,-3 9-7 16,-3 9 53-16,-25 8-15 15,-1 15-9-15,-7 9-17 0,0 0-37 16,-2 35 29-16,4 19-41 16,5 13 0-16,6 13 11 15,7 6-11-15,5 0 0 16,5 4-6-16,6-10 12 16,0-7-22-16,0-11 7 15,0-15-18-15,3-14 18 16,8-16-14-16,-2-10 4 15,1-7-19-15,6 0 28 16,3-30-5-16,9-12 15 16,1-2-11-16,-1-3 10 15,6 2-3-15,-2 11 4 16,-2 7 0-16,-1 15 1 0,-3 9 21 16,-6 3-22-16,2 11 16 15,-2 23 8-15,0 6-18 16,0 8 18-1,-7-1-16-15,1-4-7 0,-5-6-2 16,-3-13-7-16,5-7-28 16,-5-8 8-16,0-9-23 15,1 0 3-15,3 0-3 16,6-22 42-16,-2-6-1 16,1-5 7-16,2 1-2 15,-7 5-4-15,-3 6 18 16,-4 11 9-16,-3 10 15 0,0 0 6 15,0 10 3-15,0 29-32 16,0 11 2-16,3 12-6 16,16-1 0-16,18 2 27 15,8-9-18-15,18-14-13 16,2-13 10-16,3-18-12 16,2-9-6-16,-12 0 0 15,-8-27 12-15,-21-11-2 16,-9-12 8-16,-20-3 6 15,0-10 56-15,-10 2-44 16,-29 3 1-16,-7 6-5 16,-10 9-20-16,-6 10-12 15,6 7-35-15,7 8-110 0,13 6-54 16,13 9-396 0,14-1-162-16</inkml:trace>
  <inkml:trace contextRef="#ctx0" brushRef="#br0" timeOffset="1607">5050 406 1892 0,'0'0'586'16,"0"0"-412"-16,0 0 70 15,0 0 35-15,0 0-115 16,0 0-105-16,0 0 1 15,120 53-60-15,-120-19-3 16,0 1-74-16,0-1-129 0,7 2-174 16,2-10-393-1,2-8-674-15</inkml:trace>
  <inkml:trace contextRef="#ctx0" brushRef="#br0" timeOffset="1716">5441 423 1220 0,'0'0'1057'0,"0"0"-761"0,0 0-81 15,240-213-49-15,-123 127-166 16,-15 18-48-16,-17 12-1147 0</inkml:trace>
  <inkml:trace contextRef="#ctx0" brushRef="#br0" timeOffset="2340">2472 2027 1731 0,'0'0'593'0,"0"0"-420"16,0 0-127-16,0 0 158 15,0 0 27-15,196 0-90 16,-15-6-27-16,77-5-11 16,50-5 0-16,7-1-17 15,-14-4-35-15,-39 4 10 16,-14-1-47-16,-19 3-2 0,-19-3-24 15,-10 12-44 1,-36 6-151-16,-47 0-411 16,-41 0-1567-16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7:35.3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0 493 1134 0,'0'0'230'0,"0"0"-150"15,0 0-47-15,0 0 94 16,0 0-32-16,0 0-43 15,16-46 20-15,-6 40-18 16,0 0 12-16,-1 3-19 16,5-1-24-16,-2 0 33 15,8-1-18-15,0 3-20 16,2-4 33-16,6 3-23 0,1 3-16 16,4 0 7-16,-1 0-13 15,1 0 16-15,2 0-20 16,2 0 7-16,2 3 4 15,4 3-13-15,2-4 0 16,1 3-1-16,1-3 8 16,-2 0-13-16,-5 2 6 15,-5 2 0-15,-2 0-1 16,-4 3 1-16,2-1 0 16,-3 3 20-16,6-3-18 15,1 1 20-15,1 2-21 16,4-3-1-16,-1 2 25 15,1-2-24-15,2 1 0 16,1 1 6-16,2-4-7 16,-2-2 18-16,2 5-18 15,-2-2 0-15,-1-1 4 0,-2 0 4 16,-4-4-8-16,-7-2 0 16,-6 0 0-16,-6 0 24 15,-7 0-24-15,-10 0 0 16,0 0 45-16,0-6-2 15,0-7-30-15,-7 1 36 16,-10-1-11-16,2 2 14 16,-2-1-40-16,3 0-11 15,-2 3 45-15,7 2-26 16,-1 1-2-16,3 4 10 16,7 0-9-16,0 2 16 15,0 0-35-15,0 0-2 0,0 0 2 16,14 0 0-1,11 10-1-15,9 12-10 0,1-2 22 16,7 3-14 0,1 1 3-16,-1 0 0 0,1 0 12 15,-4-1-12-15,-8-5-2 16,-12-1 1-16,-9 0 2 16,-10 2-2-16,0 2-21 15,-23 4-8-15,-11 0-13 16,2-2-87-16,10-8-75 15,8-9-192-15,11-6-437 0</inkml:trace>
  <inkml:trace contextRef="#ctx0" brushRef="#br0" timeOffset="547">3464 28 816 0,'0'0'319'0,"0"0"-162"15,0 0 4-15,0 0-6 16,0 0-51-16,0 0-52 15,0 0 8-15,0-28-25 16,0 28 40-16,0 0 1 16,0 0 2-16,0 0 6 15,-11 11 4-15,2 12-26 16,-8 8 13-16,-5 9-49 0,-4 9 29 16,-8 9-7-16,6-2-14 15,-3 2-4-15,2-2-17 16,4-6-7-16,2-9 16 15,3-2-22-15,6-10 0 16,1-8 4-16,4-4-4 16,3-2-39-16,6-3-105 15,0 0-227-15,0-6-331 0</inkml:trace>
  <inkml:trace contextRef="#ctx0" brushRef="#br0" timeOffset="835">3008 408 1508 0,'0'0'314'0,"0"0"-191"16,0 0-28-16,0 0 158 15,0 0-64-15,0 0-100 16,0 0-12-16,6 183-42 15,8-143 21-15,6-3-10 16,3-13-23-16,-1-11 8 16,9-7-2-16,1-6-10 0,4-6 21 15,4-25-40-15,2-7-4 16,-2-4-72-16,5-1-155 16,-8 12-317-16,-12 12-1306 0</inkml:trace>
  <inkml:trace contextRef="#ctx0" brushRef="#br0" timeOffset="1427">2039 1301 1367 0,'0'0'252'0,"0"0"-154"16,0 0-44-16,0 0 114 16,0 0 5-16,0 0-93 15,0 0-8-15,85-29 16 0,-62 65-45 16,0 1 3 0,-6 8-46-16,-4-4 7 0,-4-3 8 15,-6-9-15-15,-3-6-11 16,0-7 11-16,0-10 0 15,0-6 18-15,0 0-18 16,-3-9 1-16,-3-16 24 16,6-12-23-16,0-4 11 15,0 2 1-15,17 1-13 16,12 5 24-16,10 11-25 16,4 4 0-16,3 9 1 15,2 9 9-15,2 0-4 16,-7 21 8-16,-7 11 19 15,-7 3-1-15,-6 3-32 16,-6 1-1-16,-8-7-7 0,-2-3-63 16,2-6-98-1,0-4-136-15,2-10-236 0,-5-3-949 0</inkml:trace>
  <inkml:trace contextRef="#ctx0" brushRef="#br0" timeOffset="1924">2841 1293 1431 0,'0'0'477'15,"0"0"-325"-15,0 0 98 16,0 0-1-16,0 0-112 16,0 0-65-16,0 0-66 0,-91 111 11 15,80-69 0-15,11 2-16 16,0-14-2-16,0-7-60 15,17-11-75-15,6-10-5 16,0-2-27-16,-4 0 34 16,-2-29 62-16,-3-3 50 15,-5-7 22-15,-9 4 36 16,0 3 50-16,0 8 85 16,0 9-16-16,0 9 1 15,0 6-25-15,0 0-87 16,0 28 32-16,0 15-48 15,11 19-14-15,8 17 23 16,10 13-19-16,5 5-1 0,8 9 5 16,1 3-21-1,-5-2 29-15,-5-10-24 0,-13-21-5 16,-14-20 34-16,-6-15-25 16,-3-17-8-16,-29-12 22 15,-8-12-24-15,-7 0 27 16,-1-16-27-16,2-27 0 15,7-9 11-15,7-17-11 16,8-7-6-16,17-7-9 16,7 3-87-16,37-16-121 15,12 22-416-15,1 11-1051 0</inkml:trace>
  <inkml:trace contextRef="#ctx0" brushRef="#br0" timeOffset="2198">3604 824 2041 0,'0'0'343'16,"0"0"-274"-16,0 0 79 15,0 0 23-15,0 176-69 16,0-93-50-16,0 1-39 16,4-4 23-16,2-2-36 15,0-7-30-15,5-10-70 0,6-1-147 16,-8-20-274-16,-3-13-412 16</inkml:trace>
  <inkml:trace contextRef="#ctx0" brushRef="#br0" timeOffset="2385">3376 1299 1798 0,'0'0'323'0,"0"0"-229"16,0 0 73-16,0 0 4 15,0 0-110-15,185 0-43 0,-106-10-18 16,6 8-103-1,28 2-157-15,-22 0-219 0,-17 0-1115 0</inkml:trace>
  <inkml:trace contextRef="#ctx0" brushRef="#br0" timeOffset="2709">4150 1269 1520 0,'0'0'388'15,"0"0"-153"-15,0 0-9 16,0 0-9-16,0 0-37 15,-199 56-59-15,171-15-69 16,8 9 4-16,9-1-56 16,11 3-3-16,0-6-3 15,17-10-84-15,19-13-70 0,10-17-57 16,6-6-23-16,1-12 52 16,-5-29 37-16,-8-8 78 15,-11-8 73-15,-10 4 25 16,-11 10 146-16,-8 7 48 15,0 13 39-15,0 14-2 16,0 9-86-16,0 0-73 16,-8 20-52-16,5 15-24 15,3 5 15-15,0 4-36 16,0-7-6-16,17-1-31 16,32-4-117-16,-7-6-193 15,5-6-422-15</inkml:trace>
  <inkml:trace contextRef="#ctx0" brushRef="#br0" timeOffset="3050">4996 1092 2096 0,'0'0'308'0,"0"0"-220"16,0 0 30-16,0 0 63 15,0 0-110-15,120 180-61 0,-80-127 21 16,-1-5-30 0,-2-8 0-16,-8-7 8 0,-7-14-3 15,-2-12 6-15,-3-7-11 16,-1-7-1-16,4-27 39 15,-3-18-30-15,-2-9-3 16,-1-4 15-16,-1 7-21 16,3 8-43-16,11 18-168 15,-1 11-245-15,-3 15-195 0</inkml:trace>
  <inkml:trace contextRef="#ctx0" brushRef="#br0" timeOffset="3225">5611 1253 1530 0,'0'0'375'0,"0"0"-170"16,0 0 57-16,0 0-8 15,0 0-65-15,0 0-124 16,-13 172-64-16,13-142-1 16,0-4-133-16,22 3-144 15,-2-9-326-15,-3-7-1103 0</inkml:trace>
  <inkml:trace contextRef="#ctx0" brushRef="#br0" timeOffset="3339">5660 1006 1450 0,'0'0'279'0,"0"0"-185"16,0 0-94-16,0 0-104 15,0 0-469-15</inkml:trace>
  <inkml:trace contextRef="#ctx0" brushRef="#br0" timeOffset="3663">5880 1334 1302 0,'0'0'222'15,"0"0"-165"-15,0 0-8 16,0 0 33-16,0 0 48 15,173-9-76-15,-147-8-45 0,-6-4 13 16,-10-10-21-16,-10 5-1 16,0 0 89-16,-10 4 34 15,-19 7 28-15,-7 5 30 16,-7 10-30-16,1 0 6 16,2 4-64-16,8 22-11 15,5 9-6-15,15-1-36 16,12 9-31-16,0-8-9 15,12-3-1-15,30-6-36 16,11-8-92-16,10-6-96 16,28-12-156-16,-15 0-89 15,-8 0-180-15</inkml:trace>
  <inkml:trace contextRef="#ctx0" brushRef="#br0" timeOffset="3879">6495 747 1303 0,'0'0'823'0,"0"0"-560"16,0 0-159-16,0 0 125 15,-39 186-18-15,30-101-96 16,6-3-30-16,3 0-61 16,0-4-18-16,0-4 14 15,0-10-20-15,15-5-58 16,1 1-107-16,1-8-60 0,-8-11-540 15,-6-17-902-15</inkml:trace>
  <inkml:trace contextRef="#ctx0" brushRef="#br0" timeOffset="4027">6348 1240 1114 0,'0'0'632'0,"0"0"-458"16,0 0-52-16,0 0 12 15,0 0-84-15,190-51-50 16,-128 51-28-16,-16 0-223 16,-13 0-451-16</inkml:trace>
  <inkml:trace contextRef="#ctx0" brushRef="#br0" timeOffset="4256">5781 945 1750 0,'0'0'366'15,"0"0"-248"-15,0 0-49 16,0 0 60-16,0 0-37 16,184-171-71-16,-138 160-6 15,-1 7-15-15,-8 4-54 16,2 15-159-16,-13 11-320 15,-6-5-899-15</inkml:trace>
  <inkml:trace contextRef="#ctx0" brushRef="#br0" timeOffset="4342">6311 545 1579 0,'0'0'261'0,"0"0"-261"0,0 0-13 15,213-143-254-15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7:40.5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0 555 2049 0,'0'0'242'16,"0"0"-218"-16,0 0-24 15,0 0 151-15,0 0-36 16,0 0-82-16,0 0-10 15,90 147-22-15,-81-104 6 16,-3-2-7-16,1-8-37 16,-4-14 27-16,1-11-27 0,-4-8 37 15,0 0 2-15,0-21 4 16,0-18 6-16,0-8-12 16,0-6 0-16,0-3 31 15,0 7-19-15,3 1 15 16,7 13 20-16,5 11-17 15,10 13 14-15,1 11-6 16,5 0-8-16,3 23 24 16,2 15-38-16,-7 12-8 15,0 6-8-15,-6 6 10 16,-4 0-20-16,-5-3-13 16,-8-6-51-16,2-8 25 15,-2-17-51-15,0-10 13 0,8-12 4 16,2-6-8-16,10-18 84 15,11-23-12-15,5-17 2 16,10-13 16-16,7-2-9 16,3-13 9-16,1-8-5 15,-4 1 6-15,-11 3 0 16,-5 4 7-16,-14 11 24 16,-16 14 60-16,-10 15 5 15,-3 9 43-15,0 15-9 16,-19 10-30-16,-7 9 6 15,-3 3-34-15,-4 15-57 16,4 29 19-16,-2 17-23 16,6 10-11-16,5 6 0 15,3 5 0-15,8 0 9 0,-2 0-9 16,5-4-18-16,3-7 12 16,0-10-34-16,3-9 5 15,0-18-11-15,0-14-36 16,0-14 28-16,3-6-30 15,14-2 48-15,6-28 29 16,6-9 7-16,1-2-16 16,2 3 16-16,1 5 0 15,-1 11-6-15,2 10 7 16,-9 12-1-16,1 0 81 16,-6 21-28-16,-3 10-14 15,-1 9 15-15,-3-6-7 16,0 5-10-16,4-7-37 0,0-6-51 15,-2-2-61-15,12-9-219 16,-4-7-297-16,-3-8-1056 0</inkml:trace>
  <inkml:trace contextRef="#ctx0" brushRef="#br0" timeOffset="887">1393 585 1694 0,'0'0'547'16,"0"0"-419"-16,0 0 100 16,0 0 9-16,0 0-35 15,0 0-108-15,0 0-64 0,-148 104 21 16,135-66-32-16,10 1-19 16,3-4 0-16,0-3-29 15,26-6-28-15,10-5-68 16,3-11-25-16,4-10 31 15,0 0 65-15,-4-12-16 16,-7-17 36-16,-6-13 34 16,-10 1 3-16,-10 0 10 15,-1 5 65-15,-5 13 42 16,0 7 19-16,0 13-16 16,-5 3-27-16,-1 7-71 15,-3 22-7-15,6 7-18 16,3 5 0-16,0-9 0 0,0-3-37 15,6-4-11 1,20-12-2-16,3-6 24 0,4-7 24 16,1 0-38-16,-2-17 23 15,1-13 17-15,-4 1-1 16,1-1 1-16,-4-3-2 16,-3 16 8-16,-3 9-13 15,-4 8 2-15,-3 0-18 16,0 10 23-16,-7 20 1 15,0 9 6-15,2-1 3 16,-5-7-9-16,3-1-2 16,5-6-1-16,-8-13 2 15,3-4 0-15,-3-7-2 16,0 0 1-16,4-11-5 0,3-16 6 16,3-8-4-16,10-1 4 15,0-2-6-15,6 2 6 16,-2 13-2-16,-4 9 2 15,-3 7 8-15,-5 7 5 16,-5 0 29-16,-4 26-15 16,-3 4-5-16,-3 3-14 15,0 2-2-15,0-8 0 16,0-10-6-16,0-8 0 16,0-3 0-16,0-6 2 15,0 0-2-15,0-15 0 16,0-15 1-16,14-2 10 15,9-3-11-15,7 2 1 0,2 4 29 16,5 8-28-16,2 9 10 16,-4 9 15-16,-2 3-14 15,-4 0 46-15,-1 27-22 16,-3 7-1-16,-5 10 15 16,0 2-17-16,0-8-14 15,-5-3-20-15,-4-7-6 16,-5-9 4-16,-3-7-49 15,-3-8-32-15,0-4 27 16,0 0-104-16,-43-16-218 16,8-3-282-16,-7-9-369 0</inkml:trace>
  <inkml:trace contextRef="#ctx0" brushRef="#br0" timeOffset="1120">1288 446 1460 0,'0'0'647'0,"0"0"-548"16,0 0-46-16,134-149 128 16,-78 105 68-16,-5 6-90 15,-2 5-105-15,-5 10-6 16,-9 12-48-16,-9 11-7 0,-6 2-99 15,-7 24-233 1,-7 4-479-16</inkml:trace>
  <inkml:trace contextRef="#ctx0" brushRef="#br0" timeOffset="1240">1965 62 2264 0,'0'0'356'16,"0"0"-269"-16,0 0 14 15,210 0-74-15,-125 14-27 16,-3 4-580-16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7:43.2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527 297 1475 0,'0'0'259'0,"0"0"-119"16,0 0 0-16,0 0 6 16,0 0 17-16,0 0-34 15,-26 142-25-15,26-62-15 16,0 11-41-16,0-3-3 15,0-3 1-15,0-8-36 16,0-5 16-16,0-17-26 16,3-11-1-16,11-5-8 15,-2-13-107-15,1-11-121 16,-4-3-276-16,-5-12-414 0</inkml:trace>
  <inkml:trace contextRef="#ctx0" brushRef="#br0" timeOffset="365">0 519 1595 0,'0'0'220'0,"0"0"-69"16,0 0-90-16,0 0 50 15,0 0 93-15,62-157-72 16,-10 120-43-16,7 1-12 0,6 4-20 15,11 11 18 1,-2 6-28-16,8 12-20 0,-3 3 15 16,-3 6-29-16,-7 32-11 15,-7 7 10-15,-6 16-12 16,-7 10 20-16,-10 16-20 16,-7-3 0-16,-9 2 3 15,-12 5-3-15,-11-2 0 16,0-7 0-16,-6-11-8 15,-25-12-2-15,-8-12 7 16,-4-12-21-16,-5-11 23 16,-9-12-76-16,3-10-123 0,-22-2-88 15,16-20-231 1,6-7-1130-16</inkml:trace>
  <inkml:trace contextRef="#ctx0" brushRef="#br0" timeOffset="537">190 729 1610 0,'0'0'319'0,"0"0"-220"16,0 0-24-16,0 0 77 16,0 0 2-16,246 0-126 15,-119 0-28-15,-22 0-240 16,-11 0-352-16</inkml:trace>
  <inkml:trace contextRef="#ctx0" brushRef="#br0" timeOffset="1181">1283 766 1407 0,'0'0'298'0,"0"0"-194"15,0 0 10-15,0 151 67 16,3-98-14-16,3-3-87 16,8-9-54-16,6-6-26 15,8-20-6-15,9-9-85 16,5-6-39-16,7-9-4 16,-2-22-1-16,-1-17 12 0,-10-3 7 15,-10 7 72-15,-9 9 44 16,-11 3 89-16,-6 17 31 15,0 11 105-15,0 4-28 16,0 19-114-16,-11 15-47 16,5 16-2-16,6-5 7 15,0 2-38-15,0-11-2 16,23-7-2-16,7-8-25 16,5-15-7-16,4-6 23 15,1 0-24-15,-1-6 1 16,1-27-4-16,-1 1-13 0,-4-1 27 15,-1 8 11-15,-8 9 10 16,-10 13-5 0,-10 3 7-16,-6 12 16 0,0 26 27 15,0 2-25 1,-3-6 1-16,-10-4-13 0,7-8-6 16,0-3 16-16,2-19-15 15,4 0 8-15,0 0-9 16,0-15-6-16,0-17 6 15,10-7-8-15,9-2 8 16,4 2-6-16,3 1 4 16,4 11 2-16,-1 14 0 15,5 13 19-15,-3 0 24 16,3 13 93-16,-5 23-42 16,1 6-48-16,-4-1-15 0,0 0-10 15,-3-6-21-15,4 1-76 16,15-12-105-16,-7-7-308 15,2-8-689-15</inkml:trace>
  <inkml:trace contextRef="#ctx0" brushRef="#br0" timeOffset="1640">2867 901 1906 0,'0'0'530'15,"0"0"-415"-15,0 0 60 16,-179 57 24-16,129-12-48 16,15 1-87-16,18 1-32 0,17-6-32 15,0-5-8-15,32-9-49 16,15-8-89-16,2-19-99 16,7 0-19-16,-8 0-21 15,-8-29 90-15,-11 0 124 16,-13-3 67-16,-9-1 4 15,-7 14 98-15,0 3 102 16,0 10 77-16,0 6-14 16,0 0-128-16,0 33-76 15,0 14 6-15,0 18 9 16,0 15-44-16,3 4-21 16,21 10 23-16,5 11 4 15,4-12-18-15,-4-4-7 16,-6-16-10-16,-10-14 13 0,-7-19-14 15,-6-15 0-15,0-17 25 16,-19-8-10-16,-21 0-1 16,-5-26 1-16,-4-21-14 15,-1-12 9-15,11-20-10 16,13-7-87-16,20-38-103 16,6 13-357-16,0 13-562 0</inkml:trace>
  <inkml:trace contextRef="#ctx0" brushRef="#br0" timeOffset="1846">1856 251 2125 0,'0'0'377'0,"0"0"-298"15,0 0-38-15,0 0-18 16,186-141-23-16,-67 92-14 16,-17 15-275-16,-17 7-578 0</inkml:trace>
  <inkml:trace contextRef="#ctx0" brushRef="#br0" timeOffset="2064">3860 729 2225 0,'0'0'505'0,"0"0"-417"16,0 0-88-16,0 0-64 15,0 0-262-15,0 0-821 0</inkml:trace>
  <inkml:trace contextRef="#ctx0" brushRef="#br0" timeOffset="2213">3935 1096 1987 0,'0'0'582'0,"0"0"-453"15,0 0-21-15,0 0-108 16,0 0-28-16,0 0-520 16,0 0-1550-16</inkml:trace>
  <inkml:trace contextRef="#ctx0" brushRef="#br0" timeOffset="4335">8943 1182 2237 0,'0'0'387'0,"0"0"-275"15,0 0 66-15,0 0 10 16,0 0-92-16,0 0-75 15,11 188-21-15,-64-106-22 16,4-11-284-16,4-12-772 0</inkml:trace>
  <inkml:trace contextRef="#ctx0" brushRef="#br0" timeOffset="2872">5022 545 1741 0,'0'0'372'0,"0"0"-228"16,0 0-53-16,0 0 2 16,0 0-20-16,0 0-51 15,193-50-10-15,-108 39-3 16,3-1-9-16,0 5 11 16,-9-4-11-16,-11 5-3 15,-14 3-3-15,-18 3 6 16,-16 0 0-16,-17 9 31 0,-3 17 36 15,-8 13 30 1,-27 2-36-16,-10 11-16 0,-11 10 15 16,-4 12-32-1,-2 0-1-15,3 3-4 0,10-4-16 16,10-2 20-16,10-12-27 16,9-7 1-16,9-16 0 15,8-7-1-15,3-13 0 16,0-4 0-16,17-7 0 15,12-2 17-15,4-3-17 16,7 0 0-16,2 0-2 16,7 0-14-16,4 0-63 15,5 0-81-15,24 0-23 16,-9 0-177-16,-19 0-332 0</inkml:trace>
  <inkml:trace contextRef="#ctx0" brushRef="#br0" timeOffset="3079">5221 1046 1614 0,'0'0'578'0,"0"0"-413"15,0 0-96-15,0 0-17 16,0 0 45-16,0 0-27 15,175-30-70-15,-48 20-88 0,-16 3-254 16,-12 1-620-16</inkml:trace>
  <inkml:trace contextRef="#ctx0" brushRef="#br0" timeOffset="3546">6600 1219 2038 0,'0'0'464'0,"0"0"-388"15,0 0-11-15,0 0 111 0,-135 178-26 16,97-125-101-16,-5-1-29 15,-4-7 0-15,5-4-20 16,-4-1 12-16,7-21-12 16,-1-1 0-16,11-9 18 15,0-9-18-15,7 0-15 16,5-27-20-16,3-5-18 16,8-14 17-16,6 6-18 15,0-6 19-15,0 7 33 16,12 6-5-16,16 7-1 15,-2 5 8-15,2 10 0 16,3 11 30-16,1 0-1 16,4 13 0-16,4 20 25 0,-1 5-15 15,1 4-11 1,-2 0 2-16,1-6-29 0,4-5 14 16,-4-13-15-16,4-3-58 15,2-15-76-15,25 0-210 16,-15 0-229-16,-8-12-66 0</inkml:trace>
  <inkml:trace contextRef="#ctx0" brushRef="#br0" timeOffset="3789">7068 1261 1765 0,'0'0'589'15,"0"0"-478"-15,0 0 48 16,0 0 65-16,0 0-28 16,-85 209-109-16,65-144-47 15,0-3-5-15,3 3-28 16,2-3 17-16,5-7-24 16,1-3-57-16,9-15-97 15,0-8-208-15,0-11-295 16,12-12-379-16</inkml:trace>
  <inkml:trace contextRef="#ctx0" brushRef="#br0" timeOffset="4090">7283 1311 1664 0,'0'0'579'0,"0"0"-443"15,0 0 40-15,0 0 49 16,0 0-69-16,187-38-72 16,-156 49-34-16,-12 31-12 15,-16 2-2-15,-3 17 21 16,-16 10-44-16,-24-4-1 16,-8 4 2-16,5-10-13 46,10-15 0-46,13-7 4 0,17-16-4 0,3-8-2 0,13-8-30 0,30-7-34 0,22 0-56 16,69-19-123-16,-13-7-354 16,-2-1 24-16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7:48.3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0 147 1570 0,'0'0'292'15,"0"0"-185"-15,0 0-15 16,0 0 114-16,0 0-37 15,0 0-62-15,213-134-56 0,-145 124-29 16,5 7 29-16,-1 3-36 16,0 0-14-16,-6 7 23 15,-9 10-23-15,-9 1 14 16,-9 4-15-16,-13 1 0 16,-14 0 42-16,-12 6-23 15,0 10 22-15,-20 8 14 16,-22 5-34-16,-10 9 7 15,-7 8-22-15,-3 5 0 16,2-4 27-16,12 4-19 16,8-13-1-16,11-3 10 15,13-17-22-15,10 2 22 0,6-9-23 16,0-3 0-16,15-3 10 16,18-8-10-16,13-3 0 15,10-2 2-15,6-9-2 16,7-6-18-16,-1 0-63 15,-6 0-117-15,-3 0-115 16,-16 0-290-16,-20-6-904 0</inkml:trace>
  <inkml:trace contextRef="#ctx0" brushRef="#br0" timeOffset="206">242 751 1898 0,'0'0'519'0,"0"0"-422"15,0 0-58-15,0 0 69 16,0 0-5-16,246-40-69 16,-155 32-34-16,41 2-137 15,-24 3-398-15,-23 3-815 0</inkml:trace>
  <inkml:trace contextRef="#ctx0" brushRef="#br0" timeOffset="654">1391 923 1971 0,'0'0'381'16,"0"0"-258"-16,0 0 1 15,-91 169 134-15,55-111-95 16,-4 4-96-16,-2-6-34 16,2-3 4-16,1-12-10 15,-1-8 14-15,6-13-35 16,0-8 1-16,2-6 2 15,2-6-9-15,7-6 0 0,6-20-6 16,8-9-27-16,9-4 9 16,0-11-23-16,3 4 13 15,26-1 11-15,8 13 5 16,2 8 18-16,4 4-6 16,-1 21 6-16,-2 1 42 15,-1 10-6-15,-2 29 21 16,-6 6 3-16,0 1-19 15,-2 2 20-15,3-10-24 16,1-9-23-16,3-6-5 16,7-14-9-16,25-9-91 15,-12 0-160-15,-7-9-907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2:22.1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232 2959 2254 0,'0'0'304'16,"0"0"-246"-16,0 0 27 15,304 0 58-15,-72-4 1 16,86 2 40-16,52-3-76 15,13 5-40-15,7 0-14 16,-10 11-24-16,6 6 17 0,7 3-37 16,-19-7 52-1,-34-9 1-15,-43 3-44 0,-67-1 2 16,-74-3-4-16,-60 0-11 16,-37-3-12-16,-10 3-2 15,-10-3-103-15,7-9-58 16,-17-21-295-16,-10-11-415 0</inkml:trace>
  <inkml:trace contextRef="#ctx0" brushRef="#br0" timeOffset="-2325">221 916 1971 0,'0'0'473'15,"0"0"-337"-15,0 0-79 16,0 0 153-16,0 0-18 16,0 0-83-16,0 32-30 15,0 26-40-15,4 43 15 16,0 56 9-16,-1 40-6 16,-3 18 15-16,0-35-45 15,0-47-17-15,0-45 31 16,0-17-25-16,0 8-1 0,0-1-15 15,0-7 8-15,0-19-22 16,0-22-56-16,0-30-130 16,0 0-260-16,9-33-357 0</inkml:trace>
  <inkml:trace contextRef="#ctx0" brushRef="#br0" timeOffset="-2040">0 1096 1765 0,'0'0'390'0,"0"0"-160"0,0 0-14 16,0 0 15-1,0 0-49-15,0 0-52 0,225-164-56 16,-136 158 17-16,5 6-67 16,-3 0 13-16,-9 34 16 15,-12 16-23-15,-21 11-9 16,-26 6 9-16,-23 8-14 15,-3 6 40-15,-46 4-48 16,-21-3-7-16,-7-8 28 16,-5-10-29-16,6-13 0 15,14-19-51-15,19-15-59 16,34-17-56-16,9-17-438 16,0-15-537-16</inkml:trace>
  <inkml:trace contextRef="#ctx0" brushRef="#br0" timeOffset="-1868">1001 1311 2252 0,'0'0'470'0,"0"0"-260"16,0 0-48-16,0 0-90 15,183 15-72-15,-72-15-54 16,-9-9-528-16,-9-8-772 0</inkml:trace>
  <inkml:trace contextRef="#ctx0" brushRef="#br0" timeOffset="-1572">1947 1046 2673 0,'0'0'470'15,"0"0"-407"-15,0 0 27 16,0 0 38-16,19 172-57 16,15-95-35-16,8 13-36 15,7-5 32-15,4-4-32 16,2-15-9-16,-5-15 9 16,-8-21-7-16,-7-26 5 15,-4-4-4-15,-5-34 6 16,-1-31 0-16,-2-24 1 15,-6-11-1-15,0-6 0 0,-4 7-45 16,-1 7-87-16,19 18-219 16,-5 24-433-16,-1 23-645 0</inkml:trace>
  <inkml:trace contextRef="#ctx0" brushRef="#br0" timeOffset="-434">3221 1222 2032 0,'0'0'668'0,"0"0"-426"15,0 0-29-15,0 0-11 16,-210-147-31-16,151 126-65 0,3 10-29 16,-2 11-34-1,5 9-25-15,4 35 12 0,10 15-30 16,16 15-1-16,20 2-10 15,3-5-16-15,29-9-36 16,30-19-39-16,10-19-42 16,7-20-5-16,2-4-113 15,-12-19-6-15,-12-13 107 16,-17-1 100-16,-17 13 61 16,-11 6 125-16,-5 11 84 15,-4 3 33-15,0 0-110 16,0 11-59-16,0 19-18 0,0 8-16 15,0 6-12-15,16-3-22 16,11-2 1-16,8-8-12 16,7-19-29-1,15-12-34-15,2 0-5 0,6-43-18 16,3-19 4-16,-2-21 40 16,-4-16-78-16,-3-18 38 15,6-31 18-15,-11 9 19 16,-6-6 23-16,-5 5 28 15,-17 33 4-15,-7 0 71 16,-16 22 42-16,-3 21 40 16,0 19-2-16,-25 16-11 15,-7 20-18-15,-5 9-39 0,-5 12 16 16,-4 41-44-16,-1 23-29 16,5 26 34-16,7 15-47 15,4 12-5-15,11 10 8 16,14 2-19-16,6 1 11 15,0-7-12-15,11-8-20 16,21-25 2-16,13-21-56 16,12-32-8-16,11-32-7 15,11-17 13-15,-5-17-38 16,-4-37-24-16,-11-15 51 16,-13-8 24-16,-14-1 11 15,-9 9 52-15,-13 17 52 16,-4 18 61-16,-6 20 59 15,0 14-30-15,0 0-76 16,0 35-6-16,-3 18-48 0,0 9 0 16,3 3-10-16,0-6-2 15,6-7-8-15,31-13-41 16,8-15 11-16,9-15-1 16,-6-9-70-16,-5-17 20 15,-4-25 30-15,-10-9 16 16,-6-2 42-16,-6 6 1 15,-4 12 0-15,-10 14 54 16,0 14 16-16,-3 7 9 16,0 13-33-16,0 28-45 15,0 12 20-15,0 6-21 16,9 3 1-16,28-6-6 16,16-7 5-16,18-15-19 15,11-16-13-15,10-18-29 0,0 0 14 16,-4-27-35-16,-6-17-3 15,-7-6 5-15,-16 0 17 16,-17-4 34-16,-16 7 29 16,-15-1 34-16,-11 8 89 15,0 5-10-15,-23 5-10 16,-10 10 42-16,-10 14-59 16,-5 6-10-16,-1 14-5 15,2 37-47-15,4 13 34 16,11 12-19-16,19 4-27 15,13-3 15-15,0-6-27 16,42-10-6-16,21-13-39 16,16-16-48-16,15-17-6 0,58-15-145 15,-25-12-233-15,-27-14-588 16</inkml:trace>
  <inkml:trace contextRef="#ctx0" brushRef="#br0" timeOffset="182">7012 1311 2940 0,'0'0'0'16,"0"0"-234"-16,0 0-677 15,0 0-813-15</inkml:trace>
  <inkml:trace contextRef="#ctx0" brushRef="#br0" timeOffset="316">7173 1809 2824 0,'0'0'418'0,"0"0"-418"15,0 0-75-15,0 0-211 0,130-192-1056 0</inkml:trace>
  <inkml:trace contextRef="#ctx0" brushRef="#br0" timeOffset="2500">6397 6240 1655 0,'0'0'337'0,"0"0"-242"15,0 0-10-15,0 0 100 16,0 0 18-16,0 0-22 15,209 52-65-15,-130-44-17 16,15 4 11-16,11 2-18 16,13 1-13-16,10-1-47 15,13-2-26-15,7-3 36 16,28-7-26-16,33-2-7 16,33 0 10-16,-19 0-18 15,-42-4 36-15,-51-3-27 16,-32 7-9-16,23-2 73 0,17-2-49 15,19 1-8-15,1 0 17 16,-2 1-14-16,2 2 31 16,-2 0-35-1,5 0-14-15,23 0 41 0,24 2-28 16,29 4-13-16,-1 0 11 16,-44-6-13-16,-44 3 19 15,-49-3-19-15,-5 0 0 16,18 0 12-16,19 4-10 15,16-2-1-15,-3 4 4 16,4-3 5-16,-9-3 7 16,3 2-17-16,-4-2 0 15,-11 0 6-15,-7 0-6 16,-4 0 0-16,-8 0-1 0,-10 0 7 16,-7 0-10-16,-9-5 4 15,-10 1 0-15,-10 2 19 16,-19 0-19-16,-10 2 0 15,-16 0 0-15,-8 0 8 16,-6 0 26-16,-3 0-28 16,0 0-5-16,0 0 39 15,0 0-32-15,0 0 5 16,0 0-5-16,0 0 1 16,3 0 4-16,1 0-13 15,-1 0 0-15,4 0 6 16,-4 0-5-16,0 0 0 15,-3 0 0-15,4 0 10 16,-1 0-8-16,0 0-3 0,0 0 0 16,0 0 15-16,-3 0-14 15,0 0 6-15,0 0 0 16,0 0-5-16,0 0 11 16,0 0-13-16,0 0 0 15,0 0 4-15,3 0-4 16,5 0 0-16,-5 0-1 15,3 0 2-15,-3 0 15 16,5 0-16-16,-2 0 0 16,3 0 7-16,5 0-7 15,2 0 1-15,1 0 3 16,6 0 3-16,6-4 1 16,4 1-8-16,10-3 0 0,5 3 6 15,11 0-5-15,7 3-1 16,13-2 0-16,9 2 0 15,9 0 6-15,12-3-6 16,5 0 0-16,8 0 2 16,-1 0-2-16,-4 3 0 15,2 0 0-15,-6 0 12 16,3 0-20-16,-2 0 8 16,4 0 0-16,-1 0-4 15,5 0 4-15,2 0-1 16,4 0-5-16,7 0 6 15,-1-12 10-15,7 3-10 0,-1 1-6 16,1-2 6-16,3 4 0 16,-3 6 1-16,2 0 4 15,-2 0 4-15,-3 0-9 16,-1 6 0-16,-2 5 0 16,-1 5 0-16,0-1 0 15,7-1 0-15,23 2 0 16,29-5 0-16,-13-5 0 15,-17-3 0-15,-22-3 0 16,-22 0 0-16,14 0 0 16,21 0 0-16,-2 0 0 15,-5 0 0-15,0 5 0 16,-4 1 0-16,1 3 0 16,1 3 0-16,-1-3 0 15,0 3 0-15,3-1 0 0,4 1 0 16,2 0 0-16,5 1 0 15,-5 0 0-15,1-4 0 16,-2 3 0-16,-13-3 0 16,-3-3 0-16,-12 3 0 15,-10-4 0-15,-9-1 0 16,-11 3 0-16,-7-6 0 16,-7-1 0-16,-4 5 0 15,-11-5 0-15,-5 0 0 16,-12 0 0-16,-8 0 0 15,-15 0 0-15,-2 0 0 16,-6 0 0-16,0 0 0 16,-1 0 0-16,1 0 0 0,6 0 0 15,0 0 0 1,-1-5 0-16,1-1 0 0,-3 4 0 16,-14-2 0-16,-6-1 0 15,0-7-33-15,-40-15-150 16,-8 4-344-16,-14-4-2051 0</inkml:trace>
  <inkml:trace contextRef="#ctx0" brushRef="#br0" timeOffset="5430">9818 5566 1549 0,'0'0'322'0,"0"0"-231"16,0 0-32-16,0 0 183 0,0 0-64 15,0 0-99-15,62 18-18 16,-30-12-11-16,2-4 22 16,-2-2-26-1,1 0-7-15,3 0 18 0,2 0-33 16,5-18 8-16,4-7 4 16,5-11-35-16,1-4 11 15,2-6-8-15,-2-1 2 16,-5 1-1-16,-8-3-5 15,-4 3 0-15,-4 1 0 16,-2-3 1-16,2 2 17 16,2 2-6-16,-2-4-4 15,4 2 8-15,4-1-16 16,2-3 1-16,1 5-9 16,2-2 16-16,-2 3-7 0,-1 3-1 15,-2 0 1-15,-7 2 4 16,-1 1-5-16,-2-3-1 15,2-6-5-15,5 1 12 16,-1-8-6-16,2-5 0 16,-1 2 0-16,2 1 4 15,-5 3-4-15,-6 3-5 16,1 6 4-16,-1 4 2 16,-3-5 2-16,7-2-3 15,2 1 1-15,2-7-1 16,-4 4 0-16,-2 2 0 15,-4 1-1-15,0-2 2 16,4-5-1-16,2-3 1 0,2 1-1 16,-2-3 9-16,-7 12-9 15,0 7 0-15,-10 4-6 16,5-1 13-16,-4 1-4 16,7-6 7-16,3-4-9 15,4-1 14-15,-4-7-15 16,8-1 0-16,-3-1-6 15,6-7 13-15,2 3-7 16,-4 0 0-16,-1 9 0 16,-5 2 6-16,-7 7-6 15,3 0-1-15,-3 0 1 16,1-3 0-16,3-3 3 16,7-5-3-16,-1 0 0 0,5-3-7 15,2 3 7 1,1-5 0-16,-2 1 0 0,-2 5 1 15,-2 4 0-15,-9 6-1 16,-2 5 0-16,-6 3 12 16,0 5-12-16,2-2 0 15,0-2-1-15,5-1 2 16,2 1 13-16,3-3-14 16,7 0 0-16,0-4 6 15,-1 1-6-15,5 1-5 16,-4 7 4-16,1-3 2 15,-2 3 1-15,1 1-2 0,-2 2 0 16,0-3 4 0,3 1-4-16,-1 0 0 0,4-4 12 15,-5 5-11-15,-2 1 12 16,-1 2-8-16,5 2-4 16,-1 6 11-16,4-1-11 15,-1 2-1-15,-1 3 3 16,1 1 6-16,-2 2-3 15,-4 4 9-15,2 1-14 16,5-1 43-16,-4 2-34 16,4 4-4-16,-8 0 8 15,4 0-13-15,0 0 25 16,-1 13-19-16,8 7 7 16,4 8 21-16,2 1-21 15,2 1-2-15,8 5 9 0,-2 0-9 16,2 3 22-16,-4 2-20 15,-2 5 4-15,-2 5 24 16,2 0-33-16,-7 4 6 16,-3 3 13-16,-4 3-22 15,-7 5 26-15,1 3-17 16,-7 6-6-16,5 2 27 16,-6 3-27-16,1 4-9 15,0 0 7-15,1-3 4 16,2-1 4-16,0-3 6 15,1 1-20-15,-1-5 27 16,-1-3-19-16,-3 2-8 16,1-4 10-16,-3 4-5 0,-3 1 9 15,0-1-3 1,-1 2-11-16,-5-3 25 0,1 3-26 16,-1 2 0-16,-5-5 5 15,5 5 1-15,-8-8 13 16,1-6-19-16,-4 2 6 15,0-5 10-15,0 3-15 16,3-9 7-16,2 3-8 16,4-1 17-16,2 1-5 15,-1 5-3-15,7-1-3 16,3-3 22-16,0 3-28 16,3 2 0-16,-1-2 0 0,6 4 11 15,-2 2 1 1,4-5-12-16,-4 3 0 0,0 2 18 15,1-4-12-15,2 1 6 16,5-3-6-16,-1 0-5 16,3 0 29-16,-4-5-30 15,5 1 1-15,-7-1 14 16,2-5-15-16,-1 5 0 16,-1-8-1-16,-1 2 7 15,4-4 7-15,-4-3-13 16,5 0 0-16,-4-6 0 15,2 1 0-15,1-1 0 16,4-2 0-16,3-3 0 0,2-2 0 16,1-3 0-1,1-2 0-15,-2 1 0 0,4-6 0 16,-1 2 0-16,3-5 0 16,-3 2 0-16,5-5 0 15,-4-3 0-15,-4-3 0 16,-5-3 0-16,-4-3 0 15,-10 0 0-15,-6 0 0 16,-8-6-53-16,5-9-46 16,0-23-150-16,-4 5-493 15,-10 1-1986-15</inkml:trace>
  <inkml:trace contextRef="#ctx0" brushRef="#br0" timeOffset="6579">15583 0 1000 0,'0'0'773'15,"0"0"-547"-15,0 0-55 16,0 0 59-16,0 0-9 0,0 0-99 16,-20 0-41-1,43 3 2-15,20 3 37 0,13 0-36 16,12-4-42-16,14 2 9 15,6-4-26-15,-3 0-24 16,-3 2 23-16,-10 4-24 16,-13 3 0-16,-9-1 18 15,-12 1-18-15,-11-1 30 16,-11 5-22-16,-9-3-1 16,-7 1 20-16,0 7-9 15,0 6 15-15,-3 9 6 16,-20 10-20-16,-7 7 37 15,-6 6-38-15,-7 7-11 16,-3 3 40-16,-2 8-38 16,-8 4 3-16,1-1 21 0,2 4-21 15,4-5 25-15,10-5-22 16,5-9-13-16,12-6 29 16,2 1-30-16,5-8 14 15,4-2 2-15,8-5-11 16,0-7 7-16,3-3-13 15,0-8 0-15,0-6 5 16,0-6-5-16,0-6-8 16,0 3 2-16,12-5 12 15,5 0 11-15,6 1-17 0,7-1 0 16,9-1 21 0,7 0-21-16,6 0 0 0,4 0 0 15,3 0 9-15,-7 0 3 16,-4-1-12-16,-4 1 0 15,-12-3 3-15,-9 0-3 16,-3 3-27-16,-10-3-6 16,-7 0-47-16,0 0 4 15,1 0-107-15,5-3-109 16,1-14-300-16,-1-6-255 0</inkml:trace>
  <inkml:trace contextRef="#ctx0" brushRef="#br0" timeOffset="6849">15445 725 1603 0,'0'0'667'0,"0"0"-525"16,0 0-98-16,0 0 181 15,0 0-7-15,0 0-61 16,0 0-31-16,155 19-51 16,-73-3 35-16,6-4-53 15,6 0-49-15,5 0 2 0,0-1-10 16,25 10-136 0,-27-7-420-16,-21 5-581 0</inkml:trace>
  <inkml:trace contextRef="#ctx0" brushRef="#br0" timeOffset="7239">16608 1360 2407 0,'0'0'497'15,"0"0"-448"-15,0 0 171 0,0 0-13 16,0 0-65-16,0 0-106 16,0 0-34-16,-112 90 64 15,100-53-48 1,1 8-12-16,5 2-6 0,6 0 1 16,0 3 8-16,9-3-9 15,22-1-41-15,14-12 29 16,11-8-28-16,13-10 29 15,2-16-16-15,5 0 15 16,-5-33 5-16,-14-8 7 16,-21-7 0-16,-21-5 36 15,-15-1 1-15,-15-1 29 16,-41 5 2-16,-20 6-46 16,-12 9-22-16,-6 11-4 15,-14 24-179-15,23 0-362 0,22 0-2227 0</inkml:trace>
  <inkml:trace contextRef="#ctx0" brushRef="#br0" timeOffset="8014">13747 1148 1272 0,'0'0'277'16,"0"0"-177"-16,0 0 35 16,0 0-52-16,0 0-58 15,0 0-25-15,-24 195-7 16,24-130-20-16,0 44-109 0,-3-15-95 15,-3-7-445-15</inkml:trace>
  <inkml:trace contextRef="#ctx0" brushRef="#br0" timeOffset="8924">13642 2274 215 0,'0'0'1204'16,"0"0"-996"-16,0 0-87 15,0 0 88-15,-59 171 61 16,45-135-172-16,2-3-79 15,5 1 13-15,1 6-32 16,3 3-19-16,3 4-131 16,0 5-64-16,0 5 145 15,0-1 10-15,9 3-131 0,-2 0 91 16,-1-3-8 0,-3-3-14-16,-3-3 18 0,0 0 47 15,0-5 56-15,0-8 152 16,0 1 63-16,-6-7-62 15,-4-1-41-15,-3-5-25 16,0 6 27-16,-1 1 6 16,2 3 29-16,-2 1-132 15,1-1-17-15,4 3-48 16,2 6-68-16,0 3 61 16,4 0-9-16,3 4-52 15,-3-2 96-15,-3 2 6 16,3-2 14-16,-5-2 22 0,2 1 30 15,3-3-29-15,0-4-4 16,3 0-17-16,0-4-4 16,0 5-54-16,0-4-24 15,0 1 46-15,0-4-5 16,0 2-5-16,0-6 34 16,0 4 10-16,0 0 19 15,0 4-11-15,0-1 10 16,0 4 45-16,-11 2 0 15,2 0 6-15,-8-2 10 16,4 1-4-16,4-2-6 16,-2 0-69-16,8 4-30 15,3-3-41-15,0 1-64 16,0 2 43-16,0-6-20 16,8-5 20-16,-2-1 84 15,0-7 8-15,-3-2 31 0,-3-3 60 16,0 2-45-16,0 1-10 15,0 3 30-15,0 2-23 16,0 0-2-16,0-3-41 16,3 4 0-16,-3-4-11 15,4 4-1-15,-4 3-42 16,0 5-1-16,0 4 19 16,0 4 36-16,0 2 23 15,0-1-22-15,-4-2 27 16,-8-5 23-16,1-2 1 15,-1 1 28-15,1-7-6 16,5 3 28-16,-3-1-20 16,2 0-28-16,0 1 50 15,1-2-63-15,2-3-1 0,4-3-11 16,0-2-23-16,0-3 21 16,0-5-27-16,0-3 0 15,0-4-1-15,0-5 1 16,0-2 0-16,0 3 0 15,0-3 0-15,0 1 22 16,0-2-22-16,0-2-70 16,0 0-210-16,0 0-414 0</inkml:trace>
  <inkml:trace contextRef="#ctx0" brushRef="#br0" timeOffset="9836">13200 6936 1073 0,'0'0'815'0,"0"0"-599"16,0 0-99-16,0 0 126 15,0 0 10-15,0 0-40 16,0 0-99-16,-129 0-21 15,94 32 24-15,-7 18-40 16,-1 8 7-16,1 14-9 16,5 1-33-16,8-2 27 15,13 0-60-15,16-6 0 16,0-13 14-16,22-4-23 0,27-18-6 16,16-13-6-1,11-17-29-15,6 0 31 0,3-17-47 16,-6-25-3-16,-13-5 58 15,-18-3-13-15,-19-6 15 16,-21 3 1-16,-8 3 9 16,-31 9 38-16,-20 8-42 15,-12 13-6-15,4 8 0 16,0 6-155-16,16 3-474 16,18-1-1836-16</inkml:trace>
  <inkml:trace contextRef="#ctx0" brushRef="#br0" timeOffset="12111">13635 3828 603 0,'0'0'1128'16,"0"0"-925"-16,0 0-49 15,0 0 93-15,0 0-11 16,0 0-78-16,0 0-96 15,-20-27 18-15,47 24 33 16,5 0-53-16,11 0 25 0,5 3-38 16,8 0-32-16,10 0 31 15,10 0-37-15,12 0-9 16,7 0 0-16,10 0 1 16,9 0 18-16,8 0-19 15,-5 0 0-15,-10 0-6 16,-11 0 6-16,-25 0 0 15,-14 0 0-15,-21 0 6 16,-16 0-3-16,-14 0-3 16,-3 0 0-16,-3 0 25 15,0 0-4-15,-3-6-12 16,-11-6 9-16,-1-3-18 16,1 0 31-16,-2-5-31 0,-1 3 0 15,5 0 14 1,-5 1-14-16,3 1 9 0,2 4 18 15,2 1-21-15,1 1 31 16,3 7-29-16,1 0-1 16,5 2 26-16,0 0-33 15,0 0-9-15,0 0 8 16,23 17 1-16,7 0-4 16,7 5 4-16,1-2-5 15,4-3-13-15,2 4 18 16,-6-4-17-16,-1-1 16 15,-15-2 2-15,-2-5-1 16,-14-3 0-16,-1 0 0 0,-5-4 13 16,0-2 1-1,0 6-7-15,0 0 7 0,-14 5-5 16,-15 5-18-16,-18 4 0 16,-8 7-74-16,-27 9-66 15,14-7-317-15,6-5-305 0</inkml:trace>
  <inkml:trace contextRef="#ctx0" brushRef="#br0" timeOffset="12547">13779 3524 1594 0,'0'0'384'0,"0"0"-177"16,0 0 68-16,0 0-78 16,0 0-59-16,0 0-57 0,-193 92-33 15,137-49 34-15,4 1-9 16,10-3-41-16,14-2 29 16,10-1-44-16,11-5-16 15,7-1 16-15,0 1-10 16,13-1 6-16,19 1-13 15,18-1 0-15,9-6-22 16,10-5 17-16,39-6-124 16,-17-5-222-16,-9-10-607 0</inkml:trace>
  <inkml:trace contextRef="#ctx0" brushRef="#br0" timeOffset="12937">14150 3247 2061 0,'0'0'352'0,"0"0"-352"16,0 0 82-1,0 0 119-15,0 0-70 0,0 0-38 16,144-198-44 0,-109 149 42-16,-9-3 22 0,-2 9-22 15,-12 7 29-15,-4 10-27 16,-8 14-29-16,0 10 40 15,0 2-59-15,0 8-29 16,0 37-8-16,0 15-8 16,0 18-63-16,0 43-131 15,12-18-392-15,-2-12-409 0</inkml:trace>
  <inkml:trace contextRef="#ctx0" brushRef="#br0" timeOffset="14215">15677 4865 1124 0,'0'0'406'0,"0"0"-237"16,0 0-59-16,0 0 54 16,0 0 40-16,0 0-49 15,-3-8-10-15,3 8-21 16,0 0 7-16,0 0-12 15,0 4-40-15,-3 9 1 16,3 1-65-16,-3 3-2 0,-3 4-13 16,2 3-98-16,4 2-89 15,0 4-102-15,0-1-83 16,0 13 73-16,0-10-217 16,0-3-368-16</inkml:trace>
  <inkml:trace contextRef="#ctx0" brushRef="#br0" timeOffset="14340">15668 5256 801 0,'0'0'316'16,"0"0"-107"-16,0 0 39 16,0 0-64-16,0 0-1 15,0 0-47-15,0 0-83 16,-20 62-53-16,20-46-69 16,7-3-110-16,6 2-390 0</inkml:trace>
  <inkml:trace contextRef="#ctx0" brushRef="#br0" timeOffset="14709">15688 5615 945 0,'0'0'389'16,"0"0"-199"-16,0 0-59 16,0 0 9-16,0 0-39 15,0 0-48-15,0 0-43 16,-33 81-9-16,33-73-1 15,0 4-24-15,0-3-39 16,0 3-30-16,7 2-79 0,-1 4-65 16,-3 3 15-1,0-1 176-15,0 1 46 0,-3 0-159 16,0-4 159-16,0 2 166 16,0-2 35-16,-6 0 39 15,-7 5-56-15,-3-3-16 16,3-1 69-16,4 0-136 15,4-4-7-15,2-1 38 16,3-3-65-16,0 3-21 16,0-7-41-16,0 3-5 15,0-3-33-15,0 2-126 16,17 5-131-16,-1 2 125 16,1-4-489-16</inkml:trace>
  <inkml:trace contextRef="#ctx0" brushRef="#br0" timeOffset="14878">15691 6292 1530 0,'0'0'390'16,"0"0"-183"-16,0 0 19 16,0 0-7-16,0 0-178 15,0 0-41-15,0 0-229 16,-23 43-275-16,23-31-1291 0</inkml:trace>
  <inkml:trace contextRef="#ctx0" brushRef="#br0" timeOffset="16843">615 5439 1557 0,'0'0'343'0,"0"0"-227"16,0 0 82-16,0 0 70 15,0 0-49-15,0 0-82 16,0 0-58-16,-164-56-14 16,147 29 33-16,8-5-62 15,9 0-25-15,0-4 11 16,3 4-20-16,26 2 3 16,10 10-5-16,11 9 0 15,5 11-6-15,4 2 6 16,1 40 0-16,-9 16 15 15,-11 18-4-15,-21 12 5 16,-15 10-10-16,-4 6 0 0,-35-1 28 16,-25-6-34-16,-16-11 0 15,-6-13 13 1,-3-18-11-16,3-11-1 0,14-23 14 16,9-13-14-16,13-8 34 15,17 0-35-15,13-12 0 16,13-16 0-16,3 2 0 15,16 0-9-15,27 7 3 16,12 8 6-16,10 8 4 16,2 3-4-16,1 0 0 15,3 14-4-15,2 5 4 16,5-2-18-16,43-15-116 16,-16-2-323-16,-14 0-234 0</inkml:trace>
  <inkml:trace contextRef="#ctx0" brushRef="#br0" timeOffset="17315">1512 5766 2011 0,'0'0'598'0,"0"0"-553"15,0 0-4-15,0 0 204 16,35 193-67-16,-24-97-77 15,-2 20-40-15,2 7-26 16,-2 6 30-16,-3-5-59 16,1-16-6-16,-3-16 15 0,-4-29-15 15,0-26 1-15,0-20 5 16,0-17-6-16,0 0 12 16,0-40-12-16,-4-22-42 15,-6-18 33-15,1-15-9 16,-5-10-1-16,-3-12 19 15,2-4 0-15,-5-5 10 16,4 7-10-16,7 12-9 16,4 22 2-16,5 27 7 15,0 25-9-15,33 25-7 16,7 8 16-16,9 11 34 16,-4 28-27-16,-2 13-6 15,-13 10 28-15,-15 3-17 16,-15 3 3-16,0 3-15 0,-29-6 9 15,-19-6-8-15,-2-12-1 16,1-12-43-16,7-17-21 16,19-16-119-16,23-8-310 15,0-29-167-15,0-3-630 0</inkml:trace>
  <inkml:trace contextRef="#ctx0" brushRef="#br0" timeOffset="17915">1938 5925 1386 0,'0'0'339'16,"0"0"-194"-16,0 0 109 0,173-147-51 15,-108 85-75-15,-3-9-36 16,-9 0-59-16,-18-2 1 16,-12 5 72-16,-23 12 12 15,0 9-24-15,-9 12 12 16,-20 14 11-16,-7 19 0 15,-7 2-89-15,1 31-10 16,-4 28 13-16,10 24-22 16,2 10 8-16,19 8-17 15,4 3 1-15,11-4 11 16,0-9-12-16,0-7-4 16,4-18-7-16,6-19-11 15,-1-13 0-15,2-24-8 16,4-10-12-16,2 0 41 15,6-28-34-15,7-19-1 0,-1-8 35 16,4 0-7-16,-1 2-3 16,2 12 10-16,-9 17 1 15,1 12 0-15,-3 12 12 16,0 6 29-16,4 29 5 16,-1 10-31-16,0 2 15 15,4-1-2-15,2-3-26 16,1-15-4-16,7-13-17 15,-2-15-41-15,-2 0-1 16,-2-17-41-16,-12-19 27 16,-2-4 53-16,-11 1 22 15,-6 5 7-15,-3 6 39 16,0 10 37-16,0 12 43 0,0 6-37 16,0 0-48-1,0 15-35-15,0 17 7 0,0 10-10 16,0-2-3-16,0 0-16 15,0-8 2-15,8-9-101 16,12-5-184-16,-5-9-323 16,-1-9-375-16</inkml:trace>
  <inkml:trace contextRef="#ctx0" brushRef="#br0" timeOffset="18079">2635 5607 1217 0,'0'0'1278'0,"0"0"-1001"16,0 0-147-16,0 0-25 16,0 0-44-16,0 0-61 15,0 0-208-15,153 15-345 16,-88 12-278-16</inkml:trace>
  <inkml:trace contextRef="#ctx0" brushRef="#br0" timeOffset="18427">3253 5834 857 0,'0'0'1322'0,"0"0"-971"16,0 0-101-16,0 0 5 0,-179-32-16 16,136 32-124-16,4 23-31 15,10 12-57-15,4 6-25 16,19 4 2-16,6-1-4 15,3-2-15-15,34-13-31 16,8-8-78-16,9-14-44 16,-3-7-91-16,-5 0-13 15,-7-19 131-15,-11-6 74 16,-13 8 67-16,-8 7 85 16,-7 5 104-16,0 5 63 15,0 0-114-15,0 5-62 16,0 12 20-16,0 6-46 15,0 1-19-15,6-5-31 16,8-2-19-16,1-6-37 0,13-11-185 16,-6 0-295-1,-6 0-277-15</inkml:trace>
  <inkml:trace contextRef="#ctx0" brushRef="#br0" timeOffset="18614">2881 5259 2536 0,'0'0'531'16,"0"0"-483"-16,0 0-42 0,0 0 41 16,225-100-47-16,-74 62-54 15,-20 9-314-15,-14 10-510 16</inkml:trace>
  <inkml:trace contextRef="#ctx0" brushRef="#br0" timeOffset="18796">4068 5687 2772 0,'0'0'513'15,"0"0"-492"-15,0 0-21 0,0 0-2 16,0 0-175-16,0 0-515 16,0 0-783-16</inkml:trace>
  <inkml:trace contextRef="#ctx0" brushRef="#br0" timeOffset="18908">4137 6084 2198 0,'0'0'567'0,"0"0"-301"15,0 0-26-15,0 0-240 16,0 0-318-16,0 0-2281 0</inkml:trace>
  <inkml:trace contextRef="#ctx0" brushRef="#br0" timeOffset="21057">15436 7092 1425 0,'0'0'345'16,"0"0"-219"-16,0 0 5 15,0 0 86-15,0 0-131 16,0 0-76-16,-34 0 18 16,34 0-28-16,0 0 0 15,-3 0 6-15,3 0 4 16,-3 0 112-16,0 0-31 16,0 0-36-16,3 0 24 0,-3 0-43 15,3-3 1 1,0 3 2-16,0 0-24 15,0 0 17-15,0 0-32 0,0 0 0 16,0 0-7 0,0 0 14-16,0 0-7 0,0 0 42 15,0 0-3-15,0 0 30 16,0 0-21-16,0 0-26 16,0 0 52-16,0 0-32 15,0 0-9-15,-4 0 6 16,1 0-21-16,-3 0 26 15,-1 0-37-15,3 0-6 16,4 0 39-16,0 0-27 16,0 0 11-16,0 0-7 15,0 0-17-15,8 0 46 16,8 0-44-16,7 3 7 16,3 0 16-16,6 0-24 0,7-3 0 15,4 0-1-15,-1 0 6 16,5 0-4-16,-12 0-2 15,-4 0 0-15,-16 0 1 16,-5 0-1-16,-6 0 0 16,-4 0-1-16,0 0 1 15,0 0 12-15,0 0-12 16,0 6 0-16,0 10 4 16,-14-4-4-16,-4 13-1 15,-10 3-8-15,-4 6 18 16,-7 7 0-16,-4 3-9 15,4 1 0-15,5 0 24 16,6-8-24-16,5-1 0 0,6-7 0 16,8-6 1-16,1-8 11 15,2-4-12-15,6-2-4 16,-3-3-2-16,3-2 6 16,0-2 0-16,0-2 0 15,3 0 0-15,17 0 18 16,6 0-18-16,4 0-10 15,2-8-1-15,5 2-28 16,-1-1-46-16,-1 3-20 16,15 0-129-16,-10-1-338 15,-12 1-256-15</inkml:trace>
  <inkml:trace contextRef="#ctx0" brushRef="#br0" timeOffset="21303">15328 7340 1936 0,'0'0'383'0,"0"0"-296"15,0 0 198-15,0 0-14 16,0 0-168-16,0 0-40 15,0 0-28-15,52-8-5 0,-22 8-23 16,10 0-7 0,25 0-142-16,-11 0-395 0,-3 0-519 0</inkml:trace>
  <inkml:trace contextRef="#ctx0" brushRef="#br0" timeOffset="21638">15878 7528 1998 0,'0'0'592'0,"0"0"-504"0,0 0-79 16,0 0 234-1,0 0-74-15,0 0-135 0,0 0 7 16,-105 168-34-16,105-141-5 15,0-6 1-15,26-8 3 16,10-6-12-16,7-7 1 16,5 0-46-16,6-7 36 15,-12-14-3-15,-13-4 13 16,-12-3 5-16,-17 5 22 16,0 3 67-16,-17-1-11 15,-26 1-33-15,-5 2-8 16,2 1-37-16,7-2-108 15,16 6-418-15,9-3-681 0</inkml:trace>
  <inkml:trace contextRef="#ctx0" brushRef="#br0" timeOffset="23013">16048 5280 1091 0,'0'0'809'16,"0"0"-642"-16,0 0-69 15,0 0 130-15,0 0-30 16,-157 182-75-16,118-131-67 16,6-5-24-16,7-4 15 15,6-4-47-15,9-8-18 16,11-3-51-16,0-4-144 15,0-5-125-15,14-4-253 0</inkml:trace>
  <inkml:trace contextRef="#ctx0" brushRef="#br0" timeOffset="23240">16107 5598 1813 0,'0'0'520'16,"0"0"-413"-16,0 0 95 16,-127 156 28-16,81-96-54 15,-1-2-117-15,9-2-40 0,8-3-19 16,10-8-6 0,11-10-91-16,9-7-158 0,12-16-239 15,24-5 224-15,-2-7-650 0</inkml:trace>
  <inkml:trace contextRef="#ctx0" brushRef="#br0" timeOffset="23442">16411 5737 1780 0,'0'0'622'0,"0"0"-551"16,0 0 121-16,0 0 71 15,-154 180-141-15,112-131-60 16,5-8-62-16,15-3-39 0,13-11-33 16,9-6-131-16,9-17-168 15,24-4-152-15,7 0-952 0</inkml:trace>
  <inkml:trace contextRef="#ctx0" brushRef="#br0" timeOffset="23620">16804 5896 2138 0,'0'0'315'0,"0"0"-224"16,0 0 211-16,-133 159-99 16,99-121-165-16,14-6-38 15,11-8-106-15,9-7-118 16,9-8-329-16,14-7-311 0</inkml:trace>
  <inkml:trace contextRef="#ctx0" brushRef="#br0" timeOffset="23830">17190 5860 1109 0,'0'0'1271'15,"0"0"-1084"-15,0 0-119 0,-100 164 250 16,66-122-164 0,5-7-118-16,10-5-36 0,8-9-73 15,11-2-60-15,0-13-366 16,3-1-378-16</inkml:trace>
  <inkml:trace contextRef="#ctx0" brushRef="#br0" timeOffset="24058">17286 5907 2331 0,'0'0'356'16,"0"0"-285"-16,0 0 20 15,0 0 50-15,-63 175-141 16,60-147-26-16,3-3-89 16,0-5-147-16,6-9-363 15,8-4-1246-15</inkml:trace>
  <inkml:trace contextRef="#ctx0" brushRef="#br0" timeOffset="24261">17665 5963 2261 0,'0'0'577'0,"0"0"-518"16,0 0-51-16,0 0 22 15,-133 168-30-15,116-126-106 16,3-9-476-16,8-12-585 0</inkml:trace>
  <inkml:trace contextRef="#ctx0" brushRef="#br0" timeOffset="28042">1502 7965 1639 0,'0'0'482'0,"0"0"-346"16,0 0 21-16,0 0 82 0,-37 183-45 16,34-81-73-16,3 12-6 15,0 8-28-15,0-4-34 16,0-6-5-16,0-18-35 16,0-14 20-16,0-25-33 15,0-14 0-15,0-19 4 16,0-14-4-16,0-8-7 15,0 0-16-15,0-19-28 16,0-23 21-16,0-21-30 16,0-10 17-16,0-13 43 15,0-10-9-15,0-8-2 16,0-11 10-16,-12-4 2 0,-2-2 13 16,5 13-14-1,9 13 0-15,0 21 10 0,9 20 8 16,25 22 3-16,8 11 3 15,10 15 3-15,10 6 17 16,1 13-34-16,-1 23 7 16,-6 18 25-16,-18 11-20 15,-11 0-9-15,-15 6 4 16,-12-5-16-16,0-2 36 16,-31-6-36-16,-15-5 0 15,-7-9 4-15,-3-9-5 16,4-13 0-16,6-14-8 15,7-8-13-15,16 0 11 0,13-8-90 16,10-32-161 0,22 6-315-16,12 1-492 0</inkml:trace>
  <inkml:trace contextRef="#ctx0" brushRef="#br0" timeOffset="28465">2252 8092 2256 0,'0'0'535'16,"0"0"-375"-16,0 0 3 0,0 0 0 16,0 0-85-16,0 0-60 15,0 0 16-15,137 8-34 16,-25-8-95-16,-18 0-359 16,-12 0-779-16</inkml:trace>
  <inkml:trace contextRef="#ctx0" brushRef="#br0" timeOffset="28830">3001 7932 2350 0,'0'0'484'16,"0"0"-412"-16,0 0-72 16,0 0 88-16,0 0 83 15,0 0-111-15,0 0-51 16,167 179 9-16,-125-133-17 16,-5-3 20-16,-4-11-15 15,-7-5 0-15,-6-10 1 16,-8-11-7-16,-1-6 0 15,-2 0 14-15,1-35-7 16,-1-12 12-16,5-15-12 0,0-9-6 16,-2 1-2-1,8 5-13-15,2 9-72 0,18 23-113 16,-7 16-322-16,-4 17-360 0</inkml:trace>
  <inkml:trace contextRef="#ctx0" brushRef="#br0" timeOffset="29489">4694 8083 2056 0,'0'0'900'0,"0"0"-788"15,0 0-101-15,0 0 44 16,0 0 23-16,0 0-18 16,190 5-60-16,-108 3-85 15,-11 1-246-15,-18 1-671 0</inkml:trace>
  <inkml:trace contextRef="#ctx0" brushRef="#br0" timeOffset="29665">4544 8477 2709 0,'0'0'563'16,"0"0"-502"-16,0 0-47 15,0 0 71-15,0 0-85 16,235 6-28-16,-113-9-431 16,-12-12-1097-16</inkml:trace>
  <inkml:trace contextRef="#ctx0" brushRef="#br0" timeOffset="31264">6049 7560 1839 0,'0'0'508'0,"0"0"-419"16,0 0 0-16,0 0 111 15,62-149-45-15,-19 122-94 16,4 9-14-16,4 9-8 15,2 9-10-15,-1 15 33 16,-6 32-14-16,-13 21-30 16,-16 14 10-16,-17 9-14 15,-11 10 16-15,-38-1-30 16,-13 1 6-16,-17-13 7 16,-3-9-13-16,0-17-1 0,5-14 1 15,7-19 0 1,15-10 7-16,8-15-7 0,18-4 0 15,16 0-6-15,10-11 6 16,3-13-26-16,16 2 16 16,24 10 2-16,2 5 8 15,7 7 0-15,1 0 1 16,2 19 40-16,-4 15-21 16,8-3-1-16,-2-1 0 15,8-6-18-15,6-8 22 16,11-12-23-16,64-4-103 15,-22-17-200-15,-10-10-893 0</inkml:trace>
  <inkml:trace contextRef="#ctx0" brushRef="#br0" timeOffset="31799">7516 7478 1609 0,'0'0'1132'15,"0"0"-1002"-15,-3 193-69 16,0-82 84-16,0 15 23 16,0 6-80-16,-5 2-58 15,2-9 4-15,3-6-34 16,0-21-18-16,-2-19 17 0,5-27-90 15,0-19-55-15,0-21-95 16,0-12-45-16,0 0 42 16,0-36-64-16,-3-11 141 15,0-14 101-15,-3-13 12 16,0-12 36-16,-1-14 17 16,-6-12 1-16,3-11 61 15,1-4 7-15,6 2-4 16,3 7 49-16,0 25 83 15,18 25 1-15,18 22-35 16,10 22-32-16,10 12 41 16,6 12-69-16,7 0-27 0,4 15 9 15,4 17-50-15,-4 9-4 16,-11 9 14-16,-16 6-28 16,-20 2 41-16,-26 11-38 15,0-2-13-15,-43-2 36 16,-16 0-41-16,-10-9-1 15,-5-14-6-15,7-10-81 16,13-20-67-16,11-12-192 16,20-12-393-16,10-20-1242 0</inkml:trace>
  <inkml:trace contextRef="#ctx0" brushRef="#br0" timeOffset="32091">8833 7342 2508 0,'0'0'534'0,"0"0"-445"16,0 0-62-16,0 0 117 15,0 0 1-15,-221 222-101 16,150-94-29-16,3 50 40 15,5 48 7-15,13 17-5 16,27-17-57-16,20-52 10 16,3-58-25-16,23-39 14 15,27-14-64-15,22-7 23 16,19-8-79-16,56-16-89 0,-19-23-345 16,-24-9-474-16</inkml:trace>
  <inkml:trace contextRef="#ctx0" brushRef="#br0" timeOffset="32668">9215 7513 2727 0,'0'0'376'15,"0"0"-329"-15,0 0-16 16,0 0 10-16,0 0 64 16,0 0-46-16,167-6-38 15,-82 6-21-15,6 6 52 16,2 3-40-16,-2 3-11 16,0-3 25-16,-6-7-22 15,-6 2-2-15,-13-1 9 16,-16-3-10-16,-18 0 35 15,-16 2-19-15,-6 8-4 16,-10 1 38-16,0 13-15 16,0 8 18-16,-23 16-28 15,-9 10-7-15,-8 16 22 0,-8 10-41 16,-5 15 0-16,-7 12 33 16,3 7-27-16,-3 6-5 15,4-3-1-15,5-11 12 16,8-14-14-16,7-16 2 15,13-21 0-15,9-17 4 16,8-17-4-16,6-2-2 16,0-13 2-16,0-3 0 15,0-3 17-15,20 0-17 16,9-4 0-16,7 0 2 16,10 0-2-16,7 0-1 15,9-4 1-15,6-5-8 16,4 5-5-16,-7-3-28 15,-3 6-50-15,-11-6-10 16,-13-3-80-16,-8-10-182 16,-10 2-449-16,-17-3-1068 0</inkml:trace>
  <inkml:trace contextRef="#ctx0" brushRef="#br0" timeOffset="32898">9385 8335 2096 0,'0'0'686'15,"0"0"-566"-15,0 0-105 16,0 0 131-16,0 0 49 0,0 0-72 16,0 0-74-16,148 34-38 15,-80-33 13-15,8 2-24 16,9 1-66-16,43 7-33 15,-24 1-248-15,-19-3-461 0</inkml:trace>
  <inkml:trace contextRef="#ctx0" brushRef="#br0" timeOffset="33819">10578 7912 2443 0,'0'0'518'0,"0"0"-465"0,0 0-6 15,0 0 175-15,0 0-32 16,0 0-113-16,0 0-59 15,-43 33 18-15,86 25-36 16,19 9 0-16,15 1 14 16,10 0-14-16,4-6 2 15,-6-3-2-15,-6-7 1 16,-17 0 9-16,-16-9-10 16,-10 0-5-16,-21-3 4 15,-15-2 2-15,0 4-1 16,-35 1 5-16,-31 2-4 15,-12 4 18-15,-14 2-19 16,0-2-17-16,10-3-4 0,17-11-37 16,26-4-47-1,33 2-105-15,6-11-396 0,3-12-205 16</inkml:trace>
  <inkml:trace contextRef="#ctx0" brushRef="#br0" timeOffset="34353">11641 8453 986 0,'0'0'1643'0,"0"0"-1419"16,0 0-213-16,0 0 60 15,0 0 92-15,0 0-94 16,0 0-29-16,92-2-39 15,-52 2 6-15,-1 0 15 16,-4 0-11-16,-4 0 2 16,-12 0-4-16,-4 6-3 0,-12 8 38 15,-3 5-16-15,0 2-4 16,-9 13 1-16,-19 3-13 16,-9 11 6-16,1 5-7 15,4 3-11-15,4-1 14 16,13 1-14-16,5-3-5 15,10-13-1-15,0-7 12 16,0-12-6-16,6-4 0 16,13-9-11-16,4-8 5 15,5 0-36-15,0-8-50 16,9-17-85-16,-1-1-136 16,13-16-153-16,-7 7 108 15,-13 6-697-15</inkml:trace>
  <inkml:trace contextRef="#ctx0" brushRef="#br0" timeOffset="34540">11572 8727 2199 0,'0'0'618'15,"0"0"-566"-15,0 0-18 16,0 0 113-16,0 0-71 15,0 0-76-15,167 2-34 16,-71-2-144-16,-19 0-282 16,-7 0-217-16</inkml:trace>
  <inkml:trace contextRef="#ctx0" brushRef="#br0" timeOffset="34808">12207 8943 1793 0,'0'0'523'16,"0"0"-468"-16,0 0 108 16,0 0 7-16,0 0-101 15,0 0-45-15,0 0-23 16,-52 147 4-16,89-144 3 16,5-3-8-16,7-3 3 15,-3-20 6-15,-4-10 10 16,-12-4 71-16,-14 3-2 0,-16-1 53 15,0-1-35-15,-16 7-28 16,-20 4-34-16,-3 0-44 16,-1 6-70-16,8 9-209 15,12 3-636-15</inkml:trace>
  <inkml:trace contextRef="#ctx0" brushRef="#br0" timeOffset="35104">12532 8096 2869 0,'0'0'467'16,"0"0"-419"-16,0 0-13 15,0 0 101-15,0 0-1 16,0 0-103-16,196 216-7 16,-134-134-1-16,4 7 8 15,-10 8 14-15,-11 6-46 16,-16 6-1-16,-12 6-31 16,-17 29-161-16,0-23-305 15,-17-26-622-15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2:59.2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0 989 1726 0,'0'0'345'0,"0"0"-258"16,0 0-44-16,0 0 100 15,0 0 32-15,0 0-117 0,207-159-40 16,-156 88-1-16,2-3-9 16,-7-2 54-16,-13 3-3 15,-7 9 1-15,-9 12 88 16,-11 20-15-16,-3 11-24 16,-3 13-26-16,0 8-24 15,0 2 3-15,0 39-62 16,3 24 9-16,2 23 13 15,1 13-21-15,3 6 0 16,-2-4-1-16,-4-10 9 16,0-11-6-16,3-14-3 15,2-7-92-15,7-12-170 16,2-16-541-16,3-15-1330 0</inkml:trace>
  <inkml:trace contextRef="#ctx0" brushRef="#br0" timeOffset="459">1379 772 2114 0,'0'0'497'16,"0"0"-411"-16,9 226 128 15,-1-109 46-15,1 9-92 16,0 3-54-16,2 1-74 15,-2-10-26-15,-2-15 3 0,-1-19-16 16,0-23-2-16,-3-28-23 16,-3-20-57-16,0-15 33 15,0 0-27-15,0-33-28 16,0-17 23-16,-12-14 38 16,-1-20 30-16,0-10 8 15,0-15 4-15,-1-11 6 16,5-9-5-16,3-6 19 15,1 12 1-15,5 17 3 16,0 24 66-16,14 29-53 16,12 26-31-16,10 21 50 15,4 6-3-15,-1 18-8 0,1 27 6 16,-8 11-42 0,-13 11 39-16,-16 9-48 0,-3 1 2 15,-19 0 28-15,-21-9-30 16,-5-14-19-16,2-11-41 15,4-23-112-15,16-20-171 16,11-2-397-16,12-25-369 0</inkml:trace>
  <inkml:trace contextRef="#ctx0" brushRef="#br0" timeOffset="1066">1870 789 1644 0,'0'0'365'16,"0"0"-256"-16,0 0 130 0,235-164-16 16,-162 94-89-16,-8 4-74 15,-19 1-38-15,-17 6-13 16,-22 6 28-16,-7 9 45 16,-14 5-16-16,-22 9 37 15,-10 13-28-15,-2 17 2 16,2 0-17-16,4 30-42 15,2 28 37-15,10 22-55 16,7 14 6-16,11 9 10 16,4 6-16-16,8-2 0 15,0-4-6-15,0-11 15 16,11-17-12-16,1-14 3 16,5-25-58-16,-3-20 42 0,5-16-22 15,1-4 16 1,9-36 20-16,4-21-4 0,7-9-9 15,-2-4 11-15,4 5-20 16,-5 8 12-16,-1 24 3 16,-4 20 9-16,2 17 4 15,-1 14 32-15,-4 37 27 16,-3 10-29-16,-1 6-23 16,3 2 26-16,1-13-37 15,4-12-8-15,2-14-19 16,1-20-46-16,1-10-20 15,-5 0-33-15,-9-27-26 0,-4-20 103 16,-8 1 23 0,-5 0 26-16,-6 3 32 0,0 17 47 15,0 9 40-15,0 14-11 16,0 3-48-16,0 6-7 16,0 23-53-16,6 9 6 15,5 4-6-15,-2-5-11 16,4-1-58-16,4-7-218 15,-5-10-377-15,-4-10-695 0</inkml:trace>
  <inkml:trace contextRef="#ctx0" brushRef="#br0" timeOffset="1217">2728 450 2225 0,'0'0'299'15,"0"0"-272"-15,0 0-27 16,0 0-131-16,206 23-366 0</inkml:trace>
  <inkml:trace contextRef="#ctx0" brushRef="#br0" timeOffset="1570">3498 783 1950 0,'0'0'640'0,"0"0"-433"16,0 0 38-16,0 0 19 0,-172-41-127 15,129 41-62 1,5 6-15-16,8 29-37 0,7 12-23 16,14 7 2-16,9 1-1 15,0-5-2-15,35-6-53 16,18-14-50-16,2-18 5 15,4-12-40-15,0 0 0 16,-10-27 12-16,-13-5 67 16,-10 2 60-16,-12 6 30 15,-11 7 58-15,-3 14 102 16,0 3-58-16,0 0-59 16,0 26-29-16,0 13-26 0,0 5 33 15,0 1-51 1,0-5-13-16,0-5-23 0,29-7-126 15,1-14-196-15,-7-8-510 16</inkml:trace>
  <inkml:trace contextRef="#ctx0" brushRef="#br0" timeOffset="1766">3107 197 2693 0,'0'0'577'0,"0"0"-550"16,0 0-25-1,0 0 28-15,213-123-30 0,-102 89-48 16,-19 11-478 0,-23 6-826-16</inkml:trace>
  <inkml:trace contextRef="#ctx0" brushRef="#br0" timeOffset="2238">193 1804 808 0,'0'0'1433'16,"0"0"-1171"-16,0 0-195 15,0 0 22-15,0 0 110 16,0 0-59-16,0 0-19 16,194 5-20-16,-80-5-13 15,40 0-16-15,55 0-6 0,60 0-39 16,23 0 52-16,-8 0-49 16,-16 0-22-16,-47-5 26 15,-45 4-20-15,-43 1-13 16,-40 0-1-16,-25 0 6 15,5 0-4-15,-4 0-2 16,-4 0-23-16,-20 0 14 16,-5 0-57-16,3-20-103 15,-7-13-349-15,-4-3-672 0</inkml:trace>
  <inkml:trace contextRef="#ctx0" brushRef="#br0" timeOffset="2431">4424 819 3038 0,'0'0'141'15,"0"0"-141"-15,0 0-666 16,0 0 485-16,0 0-14 0</inkml:trace>
  <inkml:trace contextRef="#ctx0" brushRef="#br0" timeOffset="2569">4476 1346 2609 0,'0'0'586'0,"0"0"-560"16,0 0-14-16,0 0-12 15,0 0-542-15,0 0-1960 0</inkml:trace>
  <inkml:trace contextRef="#ctx0" brushRef="#br0" timeOffset="3982">4082 3700 1646 0,'0'0'324'0,"0"0"-217"15,0 0-92 1,0 0 151-16,0 0 42 0,0 0-37 15,0 0-50-15,105 47-18 16,-49-44 46-16,10 0-62 16,6-3-17-16,6 0 4 15,15 0-29-15,7 0 10 16,15 0 12-16,16 0-19 16,13-3 2-16,10-9-49 15,3 4 11-15,3-5 1 16,1 3-4-16,-3 0 8 15,-8 1-16-15,-10 3 1 16,-5-3 25-16,-7 4-26 16,-4-4 9-16,-10 0 12 15,2-2-13-15,-12 1 11 0,-3 4-2 16,0 4-17-16,1-4 31 16,3 3-31-16,3 0 7 15,4 0 11-15,2 0-18 16,-6 0 11-16,0 0-1 15,-4 0-4-15,-2 3 8 16,-3-4-15-16,-2 4 0 16,2 0 3-16,-1 0-2 15,0 0 12-15,6 0-4 16,6 0-7-16,1 0 32 0,3 0-31 16,1 0 3-1,-4 0 0-15,-3 0 6 0,-4 0 8 16,-5 0-19-16,-5 0 0 15,-1 0 28-15,-2 0-29 16,5 0 0-16,-5 7 1 16,0-1-1-16,2 0 9 15,-8 0-7-15,-3 0-2 16,-8 0 12-16,2 0-12 16,-1 0 0-16,0 3 8 15,4-5-1-15,3-1 25 16,-1-3-31-16,5 0 6 15,3 0 17-15,-1 0-23 16,0-3 5-16,4-5 2 16,-4-1-8-16,-2 3 17 0,-4 0-13 15,-5 4 2 1,-1 2 6-16,-5 0-12 0,-4 0 0 16,-2 0 0-16,-2 0 6 15,-9 0-4-15,-4 0-1 16,-15 0-1-16,-12 0 4 15,-12 0-4-15,-11 0-15 16,0 0-25-16,0-6-74 16,-31-15-95-16,0 4-355 15,-9-4-1389-15</inkml:trace>
  <inkml:trace contextRef="#ctx0" brushRef="#br0" timeOffset="6074">4943 2923 1650 0,'0'0'340'0,"0"0"-238"16,0 0-71-16,0 0 140 16,0 0 4-16,0 0-71 15,0 0-55-15,102-16-10 16,-68 9 28-16,-3-1-23 16,6 4-22-16,-4-9 6 15,2 2-13-15,5-7-7 0,-1-4 14 16,4-3-21-16,-1-5 29 15,1-3-30-15,-4-2 0 16,-2 3 6 0,-5-7-6-16,4 1-1 0,-4-4 0 15,4 2-7-15,4-2 7 16,-1 1 1-16,7 3 0 16,-4-2-15-16,4 6 14 15,-6-1-1-15,-1 3 2 16,0-1-6-16,-7 3 0 15,5 1 6-15,-7-2 0 16,2 0 3-16,-2-2-3 16,-1-4-4-16,-3-1 3 15,5-5 2-15,-6 0-1 16,4-1 0-16,2-1-1 0,-3-2-5 16,6 1-4-16,-5-5-1 15,4-2 10-15,-4 2 0 16,-3 1-7-16,0 4 8 15,-7 1 0-15,-2 4 6 16,0 6-6-16,-8 3 0 16,-2 2-2-16,0-1 2 15,-1 3 0-15,-2-4 0 16,5-4 1-16,5-6 1 16,1 2-1-16,8-4-1 15,4 2 0-15,-1 2 1 16,0 3-1-16,0 5 0 15,-2 3 0-15,-6-1-6 0,7 1 6 16,-3-4 0 0,4-2-2-16,0-4 10 0,4 2-11 15,-1-2 3-15,0 1 0 16,1 3 3-16,-4 5-3 16,-3 6-1-16,-3 9 0 15,-4 4 0-15,1 2 0 16,-2 3 1-16,2-3 0 15,6 3-4-15,3-3 4 16,7-1-5-16,3-3 4 16,7-5 2-16,-3 3 20 15,2-2-21-15,-2 2 0 16,-6 1 23-16,3 2-14 16,-4-1 8-16,-1 4 15 15,5 5-20-15,-2-3 25 0,4 5 10 16,4-2-31-16,7-2 33 15,4 4-28-15,6 2 6 16,-1 0 12-16,-3 0-30 16,-1 0 36-16,-5 6-25 15,-8 11-10-15,1 7 41 16,-4 6-12-16,-4-2-14 16,2 5 5-16,-1 3-22 15,4-1 41-15,-2 6-25 16,4 0-22-16,1 3 53 15,-4 2-46-15,1 7 5 16,-4-4-7-16,-4 4 2 0,1 0 36 16,-4 3-31-1,2 1-8-15,-3 1 45 0,-2-3-38 16,2 2 2-16,-3-1 3 16,-2-4-18-16,0 5 31 15,-3-1-30-15,0 3-1 16,-1 0 39-16,-2 2-38 15,-2 2 0-15,2 2 5 16,-3-7 3-16,2 1 14 16,-1-6-23-16,2-3 0 15,0-2 18-15,3-2-18 16,-1-1 7-16,-2-4 8 16,-5 0-15-16,2-3 21 0,-5-2-16 15,5 0-4 1,-5-1 29-16,4-1-21 0,1-1-9 15,1-1 9-15,2 1-7 16,3 0 23-16,-1-4-25 16,1 3 0-16,0-2 17 15,3-1-16-15,-1 1 7 16,1-1 3-16,5-2-10 16,0 2 29-16,1-2-30 15,2-1 9-15,-2 1 7 16,1-7-15-16,-1 4-1 15,7-7 2-15,4 1 7 16,-2-5-9-16,9-3 0 0,-5-3 0 16,1-3 0-1,-5 1 0-15,1-3 0 0,-5-2 0 16,-9 4 0-16,-5-4 0 16,-6 0 0-16,-11 0-21 15,-3 0 9-15,0 2-54 16,0-2-30-16,3 4-23 15,17-4-101-15,-1 0-266 16,-2-4-553-16</inkml:trace>
  <inkml:trace contextRef="#ctx0" brushRef="#br0" timeOffset="7016">7739 326 1273 0,'0'0'311'15,"0"0"-225"-15,0 0 34 16,0 0 70-16,0 0-45 16,0 0-73-16,0 0-72 15,-19 0 0-15,19 26-14 16,0 24-116-16,0-2-225 16,0-8-738-16</inkml:trace>
  <inkml:trace contextRef="#ctx0" brushRef="#br0" timeOffset="7208">7710 1083 1273 0,'0'0'291'16,"0"0"-182"-16,0 0-6 0,0 0 0 15,0 0-74-15,0 0-28 16,-28 162-2-16,28-123-89 15,-5 2-61-15,-4 17-57 16,3-6-125-16,-2-6-793 0</inkml:trace>
  <inkml:trace contextRef="#ctx0" brushRef="#br0" timeOffset="7682">7651 1783 702 0,'0'0'316'15,"0"0"-131"-15,0 0-41 16,0 0 151-16,0 0-141 0,0 155-104 15,-3-120-24 1,0 0-26-16,0 4 0 0,-1 2-50 16,1 4-141-16,3-1 47 15,0-3-24-15,0 0-361 16,0-3 395-16,0-1 132 16,0-5 2-16,0 1 68 15,0-5 134-15,0 5-18 16,0 1-2-16,0 2-69 15,0 0 9-15,-3 0-39 16,-1-6-36-16,4 3-47 16,0-3 1-16,0-3 7 15,0-4-8-15,-3-2 0 16,3 0 6-16,-3 2 49 0,3-2 65 16,0 2-57-16,0-5-42 15,0-5 8-15,0-2-29 16,0-7 0-16,0 7-2 15,3-3 8-15,0 4-6 16,-3 3 1-16,0 4-1 16,0 9 52-16,0-2-38 15,0 4 1-15,0-3 1 16,0-2 6-16,0 2 8 16,0-6-30-16,0 0-38 15,0-1 13-15,0 1-82 16,7 6-108-16,0-7-154 15,-4 1-822-15</inkml:trace>
  <inkml:trace contextRef="#ctx0" brushRef="#br0" timeOffset="8164">7563 3968 1628 0,'0'0'302'16,"0"0"-161"-16,0 0 52 16,0 0 17-16,0 0-55 15,-82 177-82-15,68-116 2 16,5 8 47-16,-1-2-26 16,10-3-20-16,0-3-28 15,0-15-24-15,30-10-17 16,10-19 1-16,8-11-10 0,8-6 2 15,4-19-21 1,-9-21 20-16,-2-13 1 0,-13-2 0 16,-19-6 12-16,-14 2 37 15,-3 4 32-15,-23 3-14 16,-19 4-19-16,-11 7-25 16,7 8-23-16,7 7-85 15,16 9-281-15,14 5-1288 0</inkml:trace>
  <inkml:trace contextRef="#ctx0" brushRef="#br0" timeOffset="9710">9302 2425 1551 0,'0'0'346'0,"0"0"-227"16,0 0-63-16,0 0 150 15,0 0 22-15,0 0-134 16,0 0-39-16,0 2-4 16,0 10-39-16,0 6-12 15,0 0-8-15,0 8-105 16,0 0-44-16,0 4-55 15,0-1 25-15,0 0 59 16,3-2-24-16,3 2 60 16,0-5-7-16,-1 0 96 15,-2-7 3-15,-3 0 42 16,3 2-42-16,-3-4-33 0,0 4-9 16,0-7 28-16,0 4 14 15,0-2 8-15,0 2 16 16,0-1 27-16,0-2-32 15,-3 2 5-15,3 1-24 16,0 1-6-16,0 1-3 16,0 0-120-16,0-1-54 15,0 1 113-15,0-1 24 16,0 0 37-16,0 2 9 16,0-5 22-16,0 5 117 0,0 1-36 15,0-3-55 1,0 4 108-16,0-1-63 0,0 4-7 15,-11-3-39-15,5 3 9 16,3-7 13-16,3 1-68 16,0-1-1-16,0-2-25 15,0 0-26-15,0-1 4 16,0 3 3-16,0-5 28 16,0 1 16-16,-7-4 6 15,0 3 22-15,1-4-12 16,3 1 26-16,0 3 5 15,-1-1-12-15,4 4-26 16,0 3-9-16,0-3-6 16,0-1-45-16,0 4-25 15,0-3 32-15,0 0 44 0,0 2 0 16,0-1 4 0,-3 1 31-16,0 1 17 0,0 0-14 15,0-2 57-15,3-3-7 16,0-2 1-16,0-5-75 15,0-3-14-15,3-3-54 16,13 0-147-16,-4 0-711 0</inkml:trace>
  <inkml:trace contextRef="#ctx0" brushRef="#br0" timeOffset="10995">9138 4304 967 0,'0'0'917'16,"0"0"-690"-16,0 0-141 16,0 0 85-16,0 0 48 15,0 0-64-15,0 0-96 16,68 20-36-16,-31-11 25 16,2-5-8-16,1-4-1 0,-5 5-29 15,-9-5-8 1,-7 0 9-16,-8 2-11 0,-8 4 0 15,-3 4 28-15,0 7 4 16,-3 11 6-16,-23 3-15 16,-4 13-17-16,-2 4 42 15,1 5-31-15,6 3-16 16,2-3 27-16,9-8-28 16,2-4 0-16,9-8-7 15,3-14 16-15,0-1-12 16,0-3 3-16,6-7-3 15,17-3-9-15,6-5-20 16,7 0 16-16,1 0-17 16,-2 0-57-16,4-13-58 15,8-8-207-15,-12 3-254 0,-8 5-1197 16</inkml:trace>
  <inkml:trace contextRef="#ctx0" brushRef="#br0" timeOffset="11195">9158 4672 1972 0,'0'0'488'16,"0"0"-446"-16,0 0 1 15,0 0 88-15,0 0-116 16,0 0-15-16,209 0-168 0,-143 7-337 15,-7 4-824-15</inkml:trace>
  <inkml:trace contextRef="#ctx0" brushRef="#br0" timeOffset="11475">9759 4888 1235 0,'0'0'1072'15,"0"0"-854"-15,0 0-82 16,0 0 86-16,0 0-13 16,0 0-155-16,0 0-52 0,-48 139-4 15,90-128-11 1,7-11-23-16,7 0-27 0,3 0 33 16,-10-16 11-16,-13-1-31 15,-13-9 50-15,-17 0 41 16,-6-1 22-16,-6 0 22 15,-30 3 6-15,-7 4-14 16,-3 8-34-16,10 3-43 16,13 9-130-16,11 0-504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3:11.9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3606 1759 0,'0'0'365'0,"0"0"-231"15,0 0 74-15,0 0 28 16,0 0 5-16,202 0-110 15,-123 7-45-15,9-1 1 16,13 0-33-16,18 2 1 16,34 1-6-16,48-3-26 15,37 0 52-15,14-6-54 16,-16 0-21-16,-21 0 36 16,-28-12-30-16,-26 3 3 15,-30 3 1-15,-33 6-9 16,0 0 13-16,14 0-14 0,19 0 0 15,13 0 22 1,-7 9-20-16,4 0 8 0,0 0-10 16,3-3 0-1,7 3 3-15,2 0 3 0,0-3-6 16,2 2 27-16,-4-5 2 16,-4 3-11-16,-6 0-12 15,-1-3-6-15,-5 4 31 16,-1-5-26-16,-1-2-4 15,3 0 22-15,-3 0-22 16,2 0 0-16,-7 0-1 16,-4-6 13-16,-10 0-7 0,-6 3-6 15,-6 0 0 1,-11 3 17-16,-1-3-11 16,-10 3-8-16,-1 0 2 0,-6-3 0 15,-8 0 12 1,-2 3-12-16,-12-3 0 0,-8 3 5 15,-4 0-5-15,-8 0-1 16,-6 0 0-16,-2 0 2 16,-3 0-8-16,0 0 7 15,-4 0-59-15,3 0-2 16,0-11-41-16,-2-5-26 16,-3 6-16-16,-5-3-47 15,1 7 2-15,-3-2-96 16,-7 4-395-16</inkml:trace>
  <inkml:trace contextRef="#ctx0" brushRef="#br0" timeOffset="2103">759 2984 1491 0,'0'0'312'16,"0"0"-250"-16,0 0 26 16,0 0 149-16,0 0-74 15,0 0-40-15,0 0-37 16,193 0-1-16,-148-3 38 15,1-11-61-15,1-1-29 16,2-2 15-16,-1-3-35 16,5-4-12-16,-1-3-1 15,-2-3 7-15,-4-2-17 16,-1-2-7-16,-2-8-17 16,-1 0 33-16,-5-4-11 15,2-8 2-15,-4-1 10 16,2-8 0-16,2-2-3 0,-3-2 3 15,2-1-9-15,-1 3 0 16,2 0 8-16,1 3 0 16,-1 1 1-16,4 1 0 15,-4 2 5-15,-4 1-5 16,-1 2-11-16,-2 3 11 16,-2-5 1-16,-4 3 0 15,4-1-1-15,-4-4 7 16,0 3-11-16,3-5 4 15,-2 0 0-15,-1-4 0 16,0 0 0-16,-4 1 0 16,4-1-1-16,2 1 1 15,-6-1-15-15,7-3 15 16,2 3-1-16,-3 0-10 0,6 6 4 16,-8 5-1-16,-4 2 7 15,-2 5 1-15,-3 3 3 16,-5 5-3-16,2 7-8 15,-2 3 7-15,5-1 1 16,5 4-1-16,6 0-6 16,4-1 7-16,7-2 7 15,1-1-7-15,2 3-1 16,1-3 0-16,2 1 1 16,-2 2-10-16,-1 6 9 15,-2-1 1-15,2 4-3 0,-5 6 3 16,2 1 0-16,1 3 2 15,2 1-2-15,1 1 0 16,-1 6 6-16,7 0-5 16,-1 0 38-16,6 0-38 15,-3 0 13-15,8 6 32 16,-2 9-12-16,0 2 8 16,-4 4 9-16,-1 6 3 15,1 2 21-15,-4 5-30 16,4 0-3-16,-1 1 9 15,1 7-15-15,-2-2-6 16,0 5 8-16,-3 2-17 16,-5 3 26-16,-4 7-46 15,-2 1 5-15,-5 3 27 16,-2 4-15-16,-4 0 12 0,0 6 2 16,-1 3-26-16,-2-1 39 15,-3 4-39-15,0-1 0 16,-7 3 18-16,-1 2-2 15,2-4 1-15,-3-1 1 16,-2 1-17-16,0-4 25 16,5 2-32-16,-1-1 0 15,-1-1 21-15,5-2-21 16,0-3 18-16,0-2-3 16,-2-1-14-16,4-3 33 15,1 0-34-15,0-6 1 16,3-3 17-16,-3-3-18 15,-1 0 12-15,4-3-12 0,0 1 1 16,7-1 17 0,2-3-13-16,1 1-5 0,-1-5 0 15,2 5 0-15,-5 0 1 16,4-2 5-16,-4 0 1 16,4 2 1-16,-4-4-8 15,5 3 0-15,-6-5 1 16,3 0 0-16,-2-7 11 15,4-4-12-15,-1 0 7 16,4-4 2-16,1-5-9 16,-5 0 0-16,-2-4-1 15,-4-4 2-15,0 5-1 0,0-9 0 16,-4 6 0 0,9-8 13-16,-5 1-13 0,7-3 0 15,-1 0-2-15,4-3 8 16,1 0-6-16,-2 0 0 15,-2 3 0-15,4 3 0 16,-6 0 0-16,6 0 0 16,-5 1 3-16,-2-5-3 15,-4 4 0-15,-9-6-2 16,-8 3-67-16,-9-3-33 16,0 0-156-16,0 0-879 0</inkml:trace>
  <inkml:trace contextRef="#ctx0" brushRef="#br0" timeOffset="2891">3567 195 1525 0,'0'0'234'0,"0"0"-196"16,0 0-30-16,0 0-1 15,0 0-7-15,0 0-105 16,0 0-195-16,-49 177-302 0</inkml:trace>
  <inkml:trace contextRef="#ctx0" brushRef="#br0" timeOffset="3051">3512 1067 1119 0,'0'0'351'0,"0"0"-231"15,0 0-91-15,0 0-29 16,0 156-91-16,0-116-121 16,3-4-464-16</inkml:trace>
  <inkml:trace contextRef="#ctx0" brushRef="#br0" timeOffset="3222">3476 1821 868 0,'0'0'220'0,"0"0"-74"16,0 0-56-16,0 0 1 15,-49 157-21-15,42-119-70 16,-2 18-25-16,6-9-335 16,-5-3-740-16</inkml:trace>
  <inkml:trace contextRef="#ctx0" brushRef="#br0" timeOffset="3644">3382 2504 134 0,'0'0'1240'0,"0"0"-1040"16,0 0-45-1,0 0-9-15,0 0-17 0,-60 151-2 16,53-119-57-16,1 1-14 16,0-4 0-16,3 3-50 15,0-2-6-15,3 0-1 16,-5-1-52-16,5 0-42 15,0 4 19-15,0 2-36 16,0 1 35-16,0-1-43 16,8-3-84-16,-5 5 45 15,0-3-90-15,0 1 87 16,-3-2-16-16,0-1 89 16,3-2 89-16,-3-7 128 0,3-2 24 15,1 0 52 1,-4-4-74-16,0 3 30 0,0 2-77 15,0 1 6-15,0 8 38 16,0-3-92-16,0 9-1 16,0-3 8-16,0-2-13 15,-4 1 44-15,1-4-12 16,3-6-1-16,0-2-11 16,0-3-37-16,0-3 13 15,0 0-14-15,3-5-11 16,17 0-24-16,-1-4-195 15,-5 0-1036-15</inkml:trace>
  <inkml:trace contextRef="#ctx0" brushRef="#br0" timeOffset="4725">1558 2768 952 0,'0'0'612'0,"0"0"-489"15,0 0-79 1,0 0 50-16,0 0 1 0,0 0-34 16,0 0-44-16,-17 43-17 15,17-28-22-15,0-4-71 16,-3 10-164-16,3-6-294 16,0-3-523-16</inkml:trace>
  <inkml:trace contextRef="#ctx0" brushRef="#br0" timeOffset="4898">1527 2992 349 0,'0'0'205'0,"0"0"4"16,0 0-20-16,0 0 21 16,0 0-58-16,0 0-65 0,0 0-52 15,0 61-26 1,0-52-9-16,0 5-158 0,0-2-224 15,0 1-523-15</inkml:trace>
  <inkml:trace contextRef="#ctx0" brushRef="#br0" timeOffset="5080">1527 2992 717 0,'0'210'98'0,"0"-194"-50"16,0-5 75-16,0 1 36 15,-3 1-65-15,3-6-17 16,-3 3-6-16,3-2 84 15,0 1-75-15,0 0-14 0,0-3-6 16,0 3-33-16,0-2-27 16,0-3-24-16,0 5-170 15,0-1-215-15,0 2-739 0</inkml:trace>
  <inkml:trace contextRef="#ctx0" brushRef="#br0" timeOffset="5377">1521 3418 863 0,'0'0'233'0,"0"0"-35"16,0 0-22-16,0 0 20 16,0 0-72-16,0 0-74 15,0 0 24-15,-9 73 16 16,5-61-11-16,1 0-25 16,0-1-36-16,0 2-11 15,-1-2 7-15,-2 1-13 0,2-2 5 16,-2 1-6-16,3-3 1 15,3-2-1-15,0 1 0 16,0-5-13-16,0 5-42 16,0-5-24-16,0 2 34 15,0-2 4-15,0 2 17 16,0-4 18-16,0 2-33 16,0-2 9-16,0 6-12 15,0-3-72-15,6 3-127 16,-3-3-998-16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3:18.2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66 11 1425 0,'0'0'387'0,"0"0"-256"16,0 0 52-16,0 0 113 16,0 0-66-16,0 0-130 15,0 0-43-15,-24 0 43 16,24 0-54-16,8 0 7 15,15 0-20-15,2 0-25 16,12 0 15-16,-1 0-23 16,2 0 1-16,2 0 10 15,-4-2-11-15,-2-4-6 16,-12 6 4-16,-2-3 4 16,-14 3 5-16,-3 0-7 15,-3 0 0-15,0 0 77 16,-3 20-50-16,-20 11 4 0,1-2 7 15,-6 6-13-15,2 4 26 16,1 2-39-16,-1-7-11 16,3 5 28-16,3-6-27 15,1-3-2-15,-1-2 17 16,3-3-16-16,3-5 31 16,2-4-19-16,6-5-12 15,2-3 33-15,4-4-34 16,0-2 1-16,0-2 9 15,0 0-2-15,0 0 10 16,0 0-18-16,7 6 0 16,5-6 18-16,2 0-18 15,3 0 6-15,-2 3-11 0,5-3 16 16,-1 3-7 0,1 0-4-16,0 0 1 0,-3 0-7 15,-4 0 7-15,3 0-1 16,-6 1 0-16,2-4-24 15,-1 0 12-15,-2 0-62 16,2 0-36-16,2 0-25 16,-1-7-172-16,2-8-314 15,-5-2-273-15</inkml:trace>
  <inkml:trace contextRef="#ctx0" brushRef="#br0" timeOffset="261">0 268 1669 0,'0'0'649'16,"0"0"-475"-16,0 0-39 15,0 0 129-15,0 0-34 16,0 0-144-16,0 0-40 15,-6-12-28-15,36 6 20 16,8 4 9-16,4-4-47 16,15 3-8-16,22 3-81 15,-14 0-386-15,-9 0-509 0</inkml:trace>
  <inkml:trace contextRef="#ctx0" brushRef="#br0" timeOffset="844">597 513 1075 0,'0'0'958'15,"0"0"-699"-15,0 0-15 0,0 0 85 16,0 0-91 0,0 0-135-16,0 0-35 15,-63 56-9-15,53-29 27 0,4 4-38 16,3-1-36-16,3 3 33 15,0-1-45-15,0-6 9 16,13-2-9-16,16-9 1 16,11-9-1-16,8-6 0 15,8 0-11-15,-1-21 1 16,-5-5 10-16,-15-7 0 16,-8-8 0-16,-21 5 1 15,-6 4 34-15,0 3-17 16,-25 5-17-16,-15 10-1 15,-13 14-12-15,10 0-178 16,9 0-939-16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8:18.28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108 189 320 0,'0'0'1270'0,"0"0"-1006"16,0 0-127-16,0 0 67 0,0 0 82 15,0 0-124-15,0 0-88 16,-15 64-29-16,7-36 1 15,5 16 13-15,3 14 2 16,-3 22-15-16,0 14 11 16,0 13-44-16,-8 2-12 15,2-2 11-15,-5-8-10 16,5-23 13-16,2-17-15 16,4-24 0-16,0-17 5 15,3-18-5-15,0 0 0 16,0-25 0-16,0-36 0 15,0-21 0-15,-3-24-1 16,-5-12 1-16,5-1 1 16,0 6-1-16,3 16 0 15,0 26 2-15,0 23 28 0,0 25 6 16,3 23-27 0,24 0 9-16,19 42 12 0,9 19 51 15,11 18-26-15,3 13-39 16,-1 5-8-16,-3 7 4 15,1-4-12-15,-7-9 0 16,-3-12-12-16,-7-20 1 16,-10-21 5-16,-10-17-14 15,-6-18-13-15,-10-3 10 16,-6-21 23-16,0-28 3 0,-7-22 12 16,0-24-15-1,0-17 0-15,-10-14 9 0,-10-1-9 16,-3 4 9-16,3 13-9 15,11 21 1-15,2 31-2 16,7 26-91-16,0 28-190 16,13 4-369-16,7 6-133 0</inkml:trace>
  <inkml:trace contextRef="#ctx0" brushRef="#br0" timeOffset="1307">937 803 838 0,'0'0'1085'0,"0"0"-991"15,0 0-92-15,0 0 6 16,196-119 17-16,-117 51-9 16,0-9-10-16,-5-3-3 15,-5 2 6-15,-13 5 3 16,-23 8 17-16,-18 11 12 15,-15 16 57-15,0 11 37 16,-19 8 55-16,-16 8-20 16,-8 9 19-16,-2 2-56 15,-2 6-58-15,1 32-42 16,7 15-3-16,7 18-30 16,4 11 0-16,16 15-9 15,6 3 0-15,6 6 7 0,0 1-2 16,0-7-23-1,3-15-27-15,9-16-31 0,2-23-20 16,-5-23 21-16,5-17 8 16,-4-6 16-16,2-9 29 15,5-26 21-15,3-9 10 16,3-8-5-16,3-4-2 16,7-3 5-16,2 2 2 15,12 4 0-15,-1 12 0 16,2 11-6-16,-2 19-5 15,1 11 7-15,-9 3 4 16,1 35 33-16,-5 12-24 16,-3 9 3-16,0-3-12 15,-2-3-41-15,1-12-26 0,2-17-92 16,1-21-74 0,-1-3 5-16,2-35 92 0,-2-19-117 15,-2-7 31-15,-4 2 205 16,-9 11 17-16,-8 17 212 15,-9 18 56-15,0 13 106 16,0 0-72-16,0 33-110 16,-6 14-150-16,-1 16-6 15,7 1 2-15,0 3-36 16,10-14 4-16,29-21-6 16,13-16-45-16,7-16-9 15,0-21 8-15,-3-29 30 16,-21-15 15-16,-15-2 1 0,-20 2 2 15,0 6 54-15,-32 9-2 16,-18 11 27-16,-2 15 16 16,4 15 9-16,-2 9-10 15,15 0-66-15,7 22-21 16,19 4-9-16,9 0-35 16,0 4-7-16,37-4-101 15,11-4 22-15,12-8 40 16,8-3-19-16,8-5 45 15,1 0-16-15,2 3-6 16,-3 3 66-16,-14 7 2 16,-10 12 9-16,-12 10 17 15,-18 4 0-15,-8-1 4 16,-11-10-15-16,0-7-4 16,-3-12 17-16,0-12-18 0,0-3 17 15,0 0-18-15,0-12-6 16,-6-15 4-16,6-10-7 15,0-8-1-15,0-4 9 16,15-4 1-16,16 2 0 16,11 8 12-16,4 13 13 15,7 15 36-15,-5 15 24 16,-2 3 36-16,-10 41 58 16,-7 14-92-16,-9 13-39 15,-9 5 1-15,-8-5-35 16,-3-8-9-16,0-16-5 15,0-16-17-15,0-15 16 16,0-13-27-16,0-3 1 0,-3-19 15 16,-2-21-46-16,5-19 37 15,0-12 6-15,5-2 9 16,20-3-3-16,12 5 9 16,1 8 0-16,12 17 32 15,-1 13-3-15,-1 18 33 16,5 15-17-16,-1 6 52 15,4 42 35-15,-7 13-60 16,-2 12-30-16,-9 5 18 16,-5-5-35-16,-4-12-8 15,-6-9-7-15,-3-18-8 16,-7-16-4-16,-7-9-47 0,2-9-58 16,-2-35-84-1,-3-18-306-15,-3-6-542 0</inkml:trace>
  <inkml:trace contextRef="#ctx0" brushRef="#br0" timeOffset="1499">2393 329 2756 0,'0'0'563'15,"0"0"-563"-15,0 0-13 16,0 0-8-16,201-138 4 16,-71 41 16-16,1 3-471 0</inkml:trace>
  <inkml:trace contextRef="#ctx0" brushRef="#br0" timeOffset="2470">5113 224 1483 0,'0'0'329'0,"0"0"-159"16,0 0 51-16,0 0 2 15,0 0-28-15,0 0-98 16,0 0-46-16,-22-91 26 0,25 74-10 15,16 6-16-15,9 6-10 16,7 5 2-16,12 0-4 16,-2 24-39-16,1 15 0 15,-7 10 6-15,-16 14-6 16,-14 8-1-16,-9 2 1 16,-3 3 0-16,-26-8 5 15,-10-6-5-15,2-14 0 16,1-13 15-16,10-11-15 15,9-14 15-15,8-6 17 16,3-4-7-16,6 0 29 0,0 0-54 16,0 0 0-1,0-4-16-15,15 0-49 0,16-2 31 16,5 6 20-16,10 0-1 16,-1 0 14-16,1 29-68 15,-4 13 1-15,-8 7 68 16,-8 7 6-16,-13 0 2 15,-13-4 19-15,0 0-8 16,-19-9 33-16,-21-5-23 16,-10-8 29-16,1-13 29 15,-2-6-15-15,1-11 0 16,1 0-12-16,10 0-30 0,2-19 33 16,8 4-57-16,10-1-6 15,5 3-1 1,8 5-48-16,6-2-79 15,10-14-158-15,19 3-459 0,8-2-1055 16</inkml:trace>
  <inkml:trace contextRef="#ctx0" brushRef="#br0" timeOffset="2931">6397 684 2469 0,'0'0'571'0,"0"0"-507"15,0 0 14-15,0 0 51 0,0 0-27 16,0 0-57-16,0 0-45 16,86 0 9-16,-17 0-9 15,10 0 0-15,1 0 0 16,-4 0-20-16,-11 0-80 16,-16 3-123-16,-19 6-385 15,-21-3-379-15</inkml:trace>
  <inkml:trace contextRef="#ctx0" brushRef="#br0" timeOffset="3328">7982 42 2297 0,'0'0'479'0,"0"0"-456"15,0 0 71-15,0 0 47 16,0 0-33-16,-95 180-62 16,46-104-28-16,-7 9 18 15,7-5 0-15,7-13-18 16,8-17 27-16,14-14-26 0,14-18 7 15,6-13-4-15,0-5-8 16,0 0 2-16,11 0-10 16,18 0-4-16,13-5 37 15,15-13-39-15,5 1-6 16,9-2 6-16,8 5 0 16,3 2-24-16,3 3-47 15,0 1-119-15,17-3-127 16,-24-2-447-16,-22 4-962 0</inkml:trace>
  <inkml:trace contextRef="#ctx0" brushRef="#br0" timeOffset="3539">8348 139 2049 0,'0'0'575'0,"0"0"-405"0,0 0-8 16,0 0 22-16,0 0-48 15,-6 169-58-15,6-20-3 16,0 50-29-16,0-15-8 16,0-37 19-16,0-46-41 15,0-40-16-15,0 5-13 16,20-9-59-16,-6-15-166 16,-2-24-616-16</inkml:trace>
  <inkml:trace contextRef="#ctx0" brushRef="#br0" timeOffset="4261">9314 664 2008 0,'0'0'367'0,"0"0"-305"16,0 0-47-16,0 0 107 15,0 0-22-15,0 0-57 16,167-86-1-16,-124 86-11 0,-4 8 39 16,-10 31 32-16,-2 13-48 15,-11 11-14-15,-9 11-30 16,-7-1-10-16,0-5 20 16,0-13-20-16,0-13-15 15,-3-19 14-15,-1-17-1 16,1-6 2-16,0-2 0 15,-1-34 2-15,4-10-4 16,0-10-3-16,0-9 4 16,29 0 1-16,11 6-3 15,5 9-3-15,5 12 6 16,2 11 0-16,4 21 21 16,-4 6-12-16,-2 8 27 0,-1 37 36 15,-7 9-15-15,-2 11-3 16,-7-1-42-16,-4 1-12 15,-6-12 0-15,-4-7-41 16,-5-6-26-16,-5-11-34 16,-6-9-159-16,-3-11-214 15,0-7-240-15</inkml:trace>
  <inkml:trace contextRef="#ctx0" brushRef="#br0" timeOffset="4829">10872 684 2070 0,'0'0'532'0,"0"0"-438"0,0 0 19 16,0 0 161-16,0 0-79 15,-173-3-85-15,122 32-62 16,-3 18-28-16,9 10 53 15,2 8-50-15,14 1-10 16,16-1-13-16,13-3-3 16,0-14-3-16,36-13-81 15,19-20-55-15,15-15-53 16,4-3-102-16,-1-38 118 16,-12-10 14-16,-14-1 95 0,-18-1 70 15,-13 3 95-15,-16 9 106 16,0 5 105-16,0 8-90 15,-16 11-40-15,-4 9-35 16,3 8-27-16,5 0-9 16,2 24-83-16,3 31-21 15,4 31 32-15,3 47-32 16,0 55 14-16,20 41-13 16,26 13-2-16,5-24 48 15,-1-55-48-15,-21-58 0 16,-9-29 1-16,-6-22-1 15,-5-3 0-15,-9-5-7 16,0-7 16-16,-20-15-18 16,-25-22 4-16,-12-2 1 15,-5-20 3-15,0-34 1 0,10-19-1 16,13-18 0-16,16-23 1 16,23-33 5-16,36-39-5 15,75-45-65-15,30-12-82 16,-13 62-424-16,-26 39-2279 0</inkml:trace>
  <inkml:trace contextRef="#ctx0" brushRef="#br0" timeOffset="22738">3631 3286 1809 0,'0'0'354'0,"0"0"-210"16,0 0-9-16,0 0 34 16,0 0 40-16,0 0-49 15,-3 0-111-15,3 2-19 16,0 8-6-16,0 10-24 16,-7 21 42-16,-16 17-42 15,-9 20 0-15,-18 8 30 16,-8 5-29-16,-1-6-1 15,9-16-36-15,15-23-80 16,35-46-70-16,0 0-289 16,19-38-361-16</inkml:trace>
  <inkml:trace contextRef="#ctx0" brushRef="#br0" timeOffset="23105">4413 2402 2148 0,'0'0'478'16,"0"0"-429"-16,0 0-19 16,0 0-29-16,0 0 50 0,0 0 34 15,190 0-55-15,-99 0-18 16,8 0-11-16,0 0 0 15,-5 0 31-15,-12 0-32 16,-17 0 0-16,-15 18 11 16,-18 13 31-16,-18 14 52 15,-11 14-43-15,-3 12-24 16,-9 2 36-16,-22 8-38 16,3-3 19-16,-3 0 7 15,5-3-38-15,7 3-7 16,6-5-6-16,3-5-49 15,10-15-56-15,0-21-219 16,0-16-421-16,0-16-576 0</inkml:trace>
  <inkml:trace contextRef="#ctx0" brushRef="#br0" timeOffset="23280">4617 3044 2256 0,'0'0'501'0,"0"0"-437"16,0 0 30-16,0 0 2 16,182 0-43-16,-83-18-41 15,12-6-12-15,44-17-169 16,-31 5-479-16,-19 2-754 0</inkml:trace>
  <inkml:trace contextRef="#ctx0" brushRef="#br0" timeOffset="23533">6084 2169 1888 0,'0'0'785'16,"0"0"-525"-16,0 0-182 15,0 0 22-15,-109 213 83 16,43-51-47-16,-11 41-91 15,1 15-17-15,4-15-4 16,13-44-18-16,20-47 6 16,8-29-12-16,13-24-8 15,1-6-5-15,4-15-104 0,13-38-126 16,0 0-343-16,16-47-882 0</inkml:trace>
  <inkml:trace contextRef="#ctx0" brushRef="#br0" timeOffset="24081">6351 2437 358 0,'0'0'1973'15,"0"0"-1673"-15,0 0-195 0,0 0 5 16,0 0 41-1,204-117-78-15,-136 108-53 0,5 9 22 16,-8 0-41-16,-16 23 29 16,-20 28 47-16,-25 14-47 15,-4 14-5-15,-42 9-4 16,-21-3-21-16,-6-11 28 16,3-15-28-16,4-22 0 15,13-9 12-15,10-14-12 16,13-8 0-16,9-6 0 15,14 0 10-15,3 0-2 16,0 0-8-16,6-8-17 16,25-4 4-16,8 3 13 0,10 3-1 15,-1 6 0 1,12 0 1-16,-1 15-7 0,3 22 7 16,4 14 0-1,-1 11 34-15,-6 6-34 0,-10 3 6 16,-13-1-6-16,-16 2 7 15,-14-9 18-15,-6-4-25 16,-17-8 0-16,-25-12 20 16,-18-13-19-16,-5-12 10 15,-6-8 19-15,-1-6-5 16,6 0 59-16,11-6-31 16,9-15-34-16,13 2 41 15,13-2-60-15,14 0-34 16,6-21-103-16,12 7-402 15,16-6-1141-15</inkml:trace>
  <inkml:trace contextRef="#ctx0" brushRef="#br0" timeOffset="25615">8456 2462 1523 0,'0'0'263'0,"0"0"-148"16,0 0-103-16,0 0 4 16,0 0-16-16,0 0-47 15,0 0-70-15,-12-6-141 16,18 6 12-16,5 2-78 16,-5 2-16-16,0 1 286 0,4-5 54 15,-4 0 101 1,-2 0-2-16,-1 0 17 0,0 0 28 15,-3 0 36-15,0 0-37 16,0 0-2-16,0 0 13 16,0 0-48-16,0 0-8 15,-10 0-57-15,1 0 6 16,2 0 40-16,-2 0-28 16,6 0 8-16,-2 0 5 15,2 0-26-15,3 0 11 16,0 0-57-16,0 0-6 15,0-5-12-15,0 3-166 16,0 2-67-16,8 0-278 0,-2 0-769 16</inkml:trace>
  <inkml:trace contextRef="#ctx0" brushRef="#br0" timeOffset="25723">8456 2462 889 0</inkml:trace>
  <inkml:trace contextRef="#ctx0" brushRef="#br0" timeOffset="26327">8456 2462 889 0,'33'-11'296'0,"-33"11"-159"0,0 0 86 0,-3 0-38 0,-3 0-81 0,-1 5-6 16,1-3-11-16,3 0-1 16,0-2 8-16,-2 2-23 0,5-2 0 15,0 0-49 1,-3 0-13-16,3 0 23 0,0 0-32 15,0 0-2-15,0 0 2 16,0 0 0-16,0 0 19 16,0 0-19-16,0 0 0 15,0 0 0-15,0 0 1 16,-3 0-2-16,3 0 1 16,-3 0 0-16,3 0-17 15,0 0 17-15,-3 5 0 16,3 7 29-16,-3 11-29 15,-5 24 30-15,-1 21 72 16,-4 26-6-16,3 18 20 16,0 11-31-16,1 7-3 15,6-3-5-15,0-12-40 0,3-16-28 16,0-21-3 0,0-21 3-16,0-26 10 0,0-13-19 15,0-18 0-15,0 0 84 16,0-12-15-16,0-24-36 15,0-13-33-15,0-10 1 16,6-3-7-16,13 3 6 16,10 10-40-16,2 7 34 15,4 12-32-15,4 13 25 16,-3 14-20-16,7 3 25 16,0 12-11-16,2 23 10 15,1 10-8-15,-4 4 17 16,-2 7 1-16,-15 0 1 0,-8-4 1 15,-17 3 3-15,0-9 14 16,-20-1-19-16,-22-7-1 16,-10-11 15-16,-4-10 0 15,-3-11 9-15,0-6 6 16,1-3-14-16,8-26 20 16,7-7-36-16,14-1-9 15,10-5-69-15,19-21-152 16,13 10-272-16,19 3-404 0</inkml:trace>
  <inkml:trace contextRef="#ctx0" brushRef="#br0" timeOffset="27047">9370 3106 1820 0,'0'0'504'15,"0"0"-373"-15,0 0 82 16,0 0 82-16,0 0-144 16,0 0-88-16,-186-59-54 15,149 96 2-15,8 15-4 16,6 13-7-16,13 9 0 15,10-5-9-15,3-7-7 0,36-11-52 16,11-20-95-16,13-18-55 16,2-13 31-16,-3-10 20 15,-7-24 56-15,-13-1 82 16,-14 2 29-16,-19 9 28 16,-9 12 160-16,0 10 40 15,0 2-33-15,-6 0-99 16,-5 14-57-16,8 13 22 15,3 3-55-15,0-1-6 16,23-4-8-16,13-14-80 16,10-10-34-16,10-1-22 15,-1-17 9-15,1-24 118 16,-7-9-9-16,-10 1 26 16,-16 4-6-16,-9 9 12 0,-14 13 95 15,0 14 55-15,-3 9 6 16,-20 0-77-16,0 32-64 15,3 18-2-15,7 7 11 16,10 3-30-16,3 3 25 16,19-8-25-16,33-15 0 15,18-17-16-15,12-17-10 16,3-6 5-16,0-21-7 16,-14-17 3-16,-15-3 13 15,-24-6 6-15,-24 3 6 16,-8-1 73-16,-24 4 6 0,-22 0 16 15,-12 5-12 1,-8 4-41-16,0 5 26 0,1 7-68 16,6 7 10-16,7 4-22 15,10 9-51-15,5 0-122 16,8 0-125-16,9 0-154 16,10 7 80-16,4-1-383 0</inkml:trace>
  <inkml:trace contextRef="#ctx0" brushRef="#br0" timeOffset="27306">9305 2688 2407 0,'0'0'463'0,"0"0"-396"16,0 0-55-16,213-195 57 16,-24 76-69-16,-15 14-150 15,-24 17-639-15</inkml:trace>
  <inkml:trace contextRef="#ctx0" brushRef="#br0" timeOffset="28726">12883 4155 2727 0,'0'0'559'16,"0"0"-508"-16,0 0-39 15,0 0-12-15,0 0-337 0,20-151-1083 0</inkml:trace>
  <inkml:trace contextRef="#ctx0" brushRef="#br0" timeOffset="27919">11515 3223 1650 0,'0'0'335'0,"0"0"-195"15,0 0 46-15,0 0 14 16,0 0-84-16,0 0-34 15,209-91-69-15,-107 25-5 16,6-17-8-16,0-9-13 16,-10-6-24-16,-20 1-18 0,-25-2 53 15,-27 10-14 1,-23 15 32-16,-3 22 28 0,-12 16 56 16,-25 18 31-16,-11 18-22 15,-8 0-64-15,-4 35-6 16,1 24 28-16,10 21-50 15,7 16 11-15,13 14-5 16,12 11-22-16,10 0 24 16,7-4-25-16,0-4-1 15,10-16 0-15,27-21-101 16,8-23-60-16,53-46-101 16,-9-7-194-16,-4-13-184 0</inkml:trace>
  <inkml:trace contextRef="#ctx0" brushRef="#br0" timeOffset="28410">12749 3071 918 0,'0'0'1215'16,"0"0"-921"-16,0 0-103 16,0 0 64-16,-189-24-48 15,126 30-70-15,1 30-31 16,3 14-60-16,9 12-20 15,21 3-22-15,15 0 5 16,14-10-18-16,25-15-31 16,29-13-68-16,22-21-21 0,9-6-126 15,0-29 16-15,-10-15 80 16,-16-7 53-16,-20 8 95 16,-16 13 11-16,-20 9 110 15,-3 16 168-15,0 5-64 16,-12 3-119-16,-5 29-5 15,8 6-33-15,9 4-6 16,0-4-51-16,26-5-24 16,17-16-17-16,11-11-34 15,2-6 11-15,1-3-30 16,-6-26 13-16,-11-13 69 16,-7-2-19-16,-10 0 31 15,-14 2 46-15,-6 13 74 16,-3 8 59-16,0 19-24 0,0 2-73 15,-9 6-21-15,-5 26-52 16,2 16-9-16,5 1 35 16,3 1-35-16,4-9-17 15,0-11-71-15,14-24-153 16,9-6-349-16,0 0-384 0</inkml:trace>
  <inkml:trace contextRef="#ctx0" brushRef="#br0" timeOffset="28563">13169 2620 2350 0,'0'0'512'0,"0"0"-319"16,0 0-73 0,0 0-120-16,0 0-3 0,0 0-455 15,0 0-334-15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1:51.0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1085 1729 0,'0'0'249'0,"0"0"-94"16,0 0-73-16,0 0 9 15,0 0 20-15,0 0-71 16,0 0-8-16,222-179-32 0,-130 111-9 16,3-16 7-16,-3 1-82 15,-7-4-67-15,-19 2 37 16,-21 6 34-16,-25 8 80 16,-20 12 9-16,0 12 72 15,-34 14 90-15,-11 16-58 16,-11 17-29-16,-10 0 19 15,1 41-20-15,0 21 40 16,3 21-44-16,10 10-24 16,15 17-1-16,12 8-31 15,17 1-16-15,8 3 2 16,0-1-8-16,20-9-1 16,16-8 0-16,13-33-55 15,10-22-18-15,14-24-66 16,4-25-34-16,5-25-38 0,0-28 136 15,-6-14-44-15,-13-17 38 16,-18 11 14-16,-19 8 66 16,-15 23 2-16,-11 17 107 15,-5 25 154-15,-21 2-55 16,-6 49-144-16,5 13 13 16,12 16-3-16,10-3-8 15,5-4-62-15,14-11-2 16,28-18-2-16,15-23-62 15,11-21 8-15,0 0 22 16,-2-38-19-16,-16-18 30 16,-21-9-2-16,-26-7 24 15,-3 8 38-15,-32 11 46 0,-24 13 35 16,-7 7-30 0,-2 14-50-16,13 16 14 0,13 3-53 15,19 0 5-15,20 22-11 16,0 4 0-16,43-9-15 15,22 1-39-15,17-6-10 16,12-6 19-16,5 0-36 16,0-6 32-16,-11 0 49 15,-14 0 3-15,-21 0 2 16,-13 2 1-16,-21 17 0 16,-6 13 45-16,-10 11 37 15,-3 18 6-15,0 17 36 0,0 11-61 16,-6 12-18-1,-1 1-9-15,7 1-22 0,0-5 17 16,0-10-31-16,0-11 0 16,10-24-2-16,-3-14 2 15,-1-19-1-15,0-14-46 16,-3-6 8-16,-3-6 39 16,0-39 0-16,0-16-14 15,0-19 13-15,0-18-42 16,0-13-5-16,-9-33 24 15,-7 8 15-15,6 3 8 16,0 7 2-16,10 37 7 16,0 16 41-16,0 22-38 15,23 24-11-15,10 25 15 16,13 2 5-16,7 0 14 0,1 29 8 16,0 9-9-16,-6 7 11 15,-5 2-10-15,-14 3-16 16,-13 4 4-16,-16-2-11 15,0 1-10-15,-29-8-1 16,-16-4-43-16,-11-16-20 16,-40-18-204-16,18-7-403 15,-4 0-1496-15</inkml:trace>
  <inkml:trace contextRef="#ctx0" brushRef="#br0" timeOffset="190">916 599 1980 0,'0'0'261'0,"0"0"-103"15,0 0 123-15,0 0-15 16,0 0-109-16,167-47-105 16,-144 77-19-16,-10 25-33 15,-13 54-91-15,0-11-171 16,0-10-526-16</inkml:trace>
  <inkml:trace contextRef="#ctx0" brushRef="#br0" timeOffset="308">1581 467 2478 0,'0'0'357'0,"0"0"-276"0,243-259-72 15,-129 149-9-15,-15 12-698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3:24.8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404 0 918 0,'0'0'349'0,"0"0"-176"15,0 0-51-15,0 0 39 16,0 0-20-16,0 0-5 16,-27 0-25-16,7 10-21 15,-6 9 37-15,0 9-2 16,-4 7-14-16,-5 9-23 15,-1 7-15-15,-7 3 23 16,4 4-36-16,2-5-20 16,5-7-10-16,6-4-29 15,10-10 13-15,5-12-14 0,11-9-53 16,0-11-130 0,24-11-377-16,2-15-224 0</inkml:trace>
  <inkml:trace contextRef="#ctx0" brushRef="#br0" timeOffset="260">609 136 1573 0,'0'0'659'0,"0"0"-501"0,0 0-44 15,-134 201 35-15,86-136 36 16,-2-4-65 0,1 0-81-16,7-5-23 0,2-8-11 15,8-9-5-15,12-13-22 16,10-11-111-16,10-13-87 16,0-2-93-16,30-19-76 15,-1-10-738-15</inkml:trace>
  <inkml:trace contextRef="#ctx0" brushRef="#br0" timeOffset="475">734 346 1716 0,'0'0'386'0,"0"0"-197"15,-72 152-72-15,27-81 60 16,-5 1 32-16,1-7-105 15,6-10-77-15,4-8-13 16,10-9-14-16,9-8-63 16,13-15-103-16,7-15-140 15,16 0-159-15,15-12-644 0</inkml:trace>
  <inkml:trace contextRef="#ctx0" brushRef="#br0" timeOffset="687">1179 457 829 0,'0'0'1318'15,"0"0"-1067"-15,0 0-162 16,-98 186 97-16,53-127 50 16,-8-3-104-16,4-6-74 15,4-8-51-15,5-7-7 16,17-11-115-16,13-15-130 15,10-9-122-15,19 0-260 16,12-19-1060-16</inkml:trace>
  <inkml:trace contextRef="#ctx0" brushRef="#br0" timeOffset="841">1376 662 965 0,'0'0'1224'0,"0"0"-994"0,0 0-140 16,-128 170 59-16,92-129-52 16,-3 4-97-16,10-11-269 15,3-3-967-15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3:27.3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36 165 1570 0,'0'0'355'16,"0"0"-199"-16,0 0-61 16,0 0 155-16,0 0-41 15,0 0-46-15,-26 203-50 16,26-119-18-16,0 7-12 16,0 9 3-16,0 9-35 15,0 4 9-15,0-8-48 16,0-7-11-16,-4-14 13 15,1-17-14-15,0-15 0 16,3-17-16-16,0-17-73 16,0-18-111-16,3 0-159 15,20-44-116-15,4-57 120 16,-4 3-513-16</inkml:trace>
  <inkml:trace contextRef="#ctx0" brushRef="#br0" timeOffset="265">30 368 967 0,'0'0'393'0,"0"0"-138"15,-14-188-47-15,14 123 15 16,14 15 29-16,18 15-31 16,14 17-108-16,7 10-22 15,9 8 30-15,0 14-24 16,0 26-25-16,-7 13-19 16,-9 7-32-16,-13 3 11 15,-10 4-31-15,-20 0 6 0,-3 2 34 16,-3-8-22-16,-34-8-7 15,-8-3 17 1,-4-20-19-16,1-12 40 0,5-12-38 16,4-6-11-16,8 0-1 15,15-27 0-15,16-10-61 16,10-24-125-16,33 9-328 16,2 5-315-16</inkml:trace>
  <inkml:trace contextRef="#ctx0" brushRef="#br0" timeOffset="607">1014 456 2189 0,'0'0'493'0,"0"0"-419"15,0 0 56-15,0 0 34 0,0 0-113 16,0 0-51 0,226 6-140-16,-147-6-499 0,-10-6-1535 0</inkml:trace>
  <inkml:trace contextRef="#ctx0" brushRef="#br0" timeOffset="941">1696 242 2372 0,'0'0'485'0,"0"0"-373"15,0 0-77-15,0 0 99 0,0 0 3 16,0 0-83-16,43 191-22 15,-15-126-32-15,3 0 1 16,-5 0 4-16,-4-6-4 16,-2-11 5-16,-3-16-6 15,-8-12-13-15,2-14 13 16,-5-6-21-16,7-20-11 16,3-37 32-16,3-19-10 15,4-9-25-15,4-8-53 16,-4 11-83-16,12 3-87 15,-8 27-316-15,-4 13-318 0</inkml:trace>
  <inkml:trace contextRef="#ctx0" brushRef="#br0" timeOffset="1131">2619 551 2105 0,'0'0'559'0,"0"0"-486"16,0 0-10-16,0 0 15 15,0 0-37-15,199 4-41 16,-130-10-311-16,-10 0-284 0</inkml:trace>
  <inkml:trace contextRef="#ctx0" brushRef="#br0" timeOffset="1316">2554 858 776 0,'0'0'1965'0,"0"0"-1602"16,0 0-246-16,0 0-11 15,0 0-28-15,0 0-29 16,0 0-49-16,233 20-151 15,-142-33-506-15,-12 0-1803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3:29.6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18 186 1800 0,'0'0'593'16,"0"0"-424"-16,0 0-9 15,0 0 41-15,0 0-20 0,-17 188-68 16,17-90-52-1,0 14-22-15,0-6-20 0,0-7 22 16,0-7-41-16,0-12 0 16,0-18 1-16,0-15-1 15,0-21-19-15,0-13-5 16,3-13-30-16,-3 0 17 16,0-19-16-16,0-27-14 15,3-14 43-15,0-16 6 16,2-12 6-16,-5-10 1 15,3-11 11-15,3-1 0 16,0 8 0-16,8 2 0 16,9 24 6-16,10 15 6 15,13 24 18-15,5 22-1 0,12 15-11 16,6 0 36-16,0 15-32 16,-4 21-21-16,-6 5 23 15,-16 6-18-15,-14 0 3 16,-23 3 18-16,-6 3-15 15,-18-6 30-15,-36 2-34 16,-8-7-7-16,-6-4 2 16,2-11-3-16,13-18-37 15,14-9-74-15,30-23-188 16,9-16-380-16,0-10-781 0</inkml:trace>
  <inkml:trace contextRef="#ctx0" brushRef="#br0" timeOffset="242">1023 91 2372 0,'0'0'503'0,"0"0"-441"15,0 0 116-15,-138 242 29 16,96-130-72-16,2 20-30 15,14 6-71-15,16 8-20 16,10-11 18-16,0-9-32 16,27-22-40-16,22-24-52 15,49-33-114-15,-9-29-271 16,-10-18-376-16</inkml:trace>
  <inkml:trace contextRef="#ctx0" brushRef="#br0" timeOffset="744">1520 13 2239 0,'0'0'583'0,"0"0"-448"15,0 0-99-15,0 0 124 16,0 0 8-16,0 0-61 0,0 0-45 16,82 26-55-16,-29-6 21 15,2-8-28-15,7 4 0 16,0-12 7-16,1 3-7 16,-4-7 0-16,-7 0 0 15,-13 0 0-15,-9 0 8 16,-10 6-8-16,-8 8-9 15,-12 1 9-15,0 16 7 16,0 15-5-16,-19 13 7 16,-13 14 3-16,-11 13 22 15,-2 5-33-15,2 6 0 16,4 2 29-16,8-6-13 0,8-17-4 16,11-8-4-16,5-15-7 15,7-10 20-15,0-15-22 16,0-8 0-16,13-5 0 15,16-8 0-15,8-7-1 16,5 0-25-16,14-7-25 16,-1-20-22-16,10-4-97 15,14-23-125-15,-13 7-296 16,-21 5-527-16</inkml:trace>
  <inkml:trace contextRef="#ctx0" brushRef="#br0" timeOffset="940">1670 577 2290 0,'0'0'579'16,"0"0"-461"-16,0 0-43 16,0 0 48-16,0 0 10 15,0 0-82-15,167 48-50 16,-94-41-1-16,44-7-77 15,-15 0-232-15,-17 0-601 0</inkml:trace>
  <inkml:trace contextRef="#ctx0" brushRef="#br0" timeOffset="1290">2896 281 2565 0,'0'0'515'16,"0"0"-424"-16,0 0-52 15,0 0-18-15,0 0 62 16,0 0-42-16,0 0-41 16,176 147 14-16,-120-109-14 15,-1-7 0-15,-2 9-5 16,-4 0 5-16,-13-4 0 0,-7 1-1 15,-12 3 1 1,-14 4 15-16,-3 2-3 0,-20 2 3 16,-22 5 41-16,-13 6-37 15,-4-3-8-15,-4-4-11 16,15-10 7-16,8-10-14 16,13-13-26-16,24-17-102 15,3-10-138-15,33-25-376 16,7-12-501-16</inkml:trace>
  <inkml:trace contextRef="#ctx0" brushRef="#br0" timeOffset="1674">3848 348 2542 0,'0'0'374'15,"0"0"-258"-15,0 0-9 16,0 0 10-16,0 0-32 16,0 0-72-16,0 0-12 15,199 59 4-15,-155-51 2 16,-1 5-5-16,-8-8-2 16,-5 1 0-16,-10 3 3 15,-11 9-2-15,-9-4 9 16,0 16 26-16,-6 5-19 15,-28 10 4-15,-5 7-21 16,-7 11 0-16,1 2 18 16,2-1-18-16,14-5-1 15,5-12 1-15,18-8 0 0,6-13 0 16,0-12 0-16,11-4-24 16,21-10 8-16,4 0-35 15,13 0-46-15,33-24-134 16,-14-10-281-16,-9 6-200 0</inkml:trace>
  <inkml:trace contextRef="#ctx0" brushRef="#br0" timeOffset="1880">3950 802 2241 0,'0'0'696'16,"0"0"-549"-16,0 0-99 0,0 0 66 16,0 0-36-16,179-26-78 15,-117 20-21-15,28 6-221 16,-19 0-540-16,-14 10-1329 0</inkml:trace>
  <inkml:trace contextRef="#ctx0" brushRef="#br0" timeOffset="2139">4559 1155 2147 0,'0'0'514'0,"0"0"-314"0,0 0-28 16,0 0-58-16,0 0-62 15,0 0-52-15,0 0 0 16,111 86-6-16,-66-86-7 15,-5-21 12-15,-7-6 1 16,-10-5 0-16,-17-1 21 16,-6 1 14-16,0 6 62 15,-23 0-31-15,-19 5-48 16,-1-3-18-16,-10-9-94 16,11 4-290-16,7 2-731 0</inkml:trace>
  <inkml:trace contextRef="#ctx0" brushRef="#br0" timeOffset="2396">4857 0 2643 0,'0'0'489'0,"0"0"-336"15,0 0-48-15,176 124 85 16,-114-59 11-16,3 15-87 16,-2 8-34-16,2 15-66 15,2 8-13-15,-9 8 18 16,-8 7-19-16,-22 4-86 0,-28 46-94 16,0-38-414-16,-19-13-2026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3:33.5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404 0 390 0,'0'0'1349'15,"0"0"-1072"-15,0 0-123 16,0 0 44-16,0 0 1 15,-183 155-65-15,140-101-50 16,-2 1-35-16,5-2-26 16,4-3-1-16,7-5-22 15,9-11-51-15,13-5-53 16,7-10-154-16,7-10-208 16,13-7-194-16</inkml:trace>
  <inkml:trace contextRef="#ctx0" brushRef="#br0" timeOffset="189">424 125 1672 0,'0'0'480'0,"0"0"-400"16,0 0 99-16,0 0 50 15,-95 206-92-15,58-144-95 16,8-9-35-16,10-5-7 15,12-16-140-15,7-18-105 16,13-8-131-16,9-6-239 0</inkml:trace>
  <inkml:trace contextRef="#ctx0" brushRef="#br0" timeOffset="372">614 213 1679 0,'0'0'325'0,"0"0"-184"16,-79 166 54-16,43-96 11 16,4-5-82-16,7-16-84 15,13-7-40-15,12-19-148 16,3-18-162-16,23-5-203 16,2 0-1142-16</inkml:trace>
  <inkml:trace contextRef="#ctx0" brushRef="#br0" timeOffset="548">866 193 1820 0,'0'0'475'16,"0"0"-386"-16,-89 159 112 16,51-90 9-16,1-9-113 15,11-7-58-15,13-15-39 16,13-13-121-16,0-25-173 15,32 0-280-15,1-4-652 0</inkml:trace>
  <inkml:trace contextRef="#ctx0" brushRef="#br0" timeOffset="732">1130 147 1733 0,'0'0'587'16,"0"0"-436"-16,-71 155 51 15,25-70 41-15,-4 1-81 16,15-13-108-16,5-10-54 16,21-20-20-16,9-16-174 15,9-27-167-15,24 0-192 16,7-15-221-16</inkml:trace>
  <inkml:trace contextRef="#ctx0" brushRef="#br0" timeOffset="838">1206 243 971 0,'0'0'814'0,"0"0"-581"16,0 0-31-16,0 0-128 16,-62 180-74-16,39-104-247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3:35.0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55 865 1582 0,'0'0'339'16,"0"0"-35"-16,0 0-57 16,0 0 45-16,0 0-86 15,0 0-80-15,-32 172 12 16,29-57-81-16,-5 0-14 16,5 3-4-16,-3-14-30 15,3-13 10-15,3-24-19 16,0-17-24-16,0-17-35 15,0-27-138-15,6-6-167 16,23-39-188-16,-2-14-51 0,-4-5-895 16</inkml:trace>
  <inkml:trace contextRef="#ctx0" brushRef="#br0" timeOffset="253">75 831 1066 0,'0'0'507'15,"-20"-150"-307"-15,20 76-29 16,0 9 49-16,30 21 24 15,16 18-65-15,13 14-47 16,9 8-20-16,8 4 0 16,-1 0-58-16,1 22-12 15,-8 10 12-15,-9 3-23 0,-19 10-5 16,-21 5-10 0,-19 3-14-16,-4 8 35 0,-42 2-24 15,-19-3-12-15,-9 1 19 16,-8-11-20-16,3-9-12 15,13-21-15-15,21-14-76 16,31-12-135-16,14-29-265 16,0-3-266-16</inkml:trace>
  <inkml:trace contextRef="#ctx0" brushRef="#br0" timeOffset="510">1463 257 1894 0,'0'0'627'0,"0"0"-487"16,0 0 40-16,-216 229 61 16,137-93-28-16,0 42-77 15,24 29-37-15,22-15-42 16,33-40-35-16,0-47-20 15,37-34-2-15,19-10-24 16,21 1-77-16,64-9-65 16,-19-26-186-16,-14-13-528 0</inkml:trace>
  <inkml:trace contextRef="#ctx0" brushRef="#br0" timeOffset="1902">1879 510 1602 0,'0'0'402'0,"0"0"-133"16,0 0 22-16,0 0-27 0,0 0-49 15,0 0-46 1,0 0-101-16,-40 0-35 0,77 0 5 16,19 7-23-16,15-7 12 15,11 0-27-15,10 0 0 16,6 0 9-16,-4 0-9 15,-1-7-7-15,-11-8 6 16,-11 6 2-16,-11 1-1 16,-18 8 0-16,-16 0 0 15,-12 0 4-15,-14 26 17 16,0 18 32-16,-20 15-5 16,-20 15-20-16,-13 5 37 15,-4 13-44-15,-6 7-11 16,-2 5 28-16,-2-1-37 15,9-3 13-15,5-7 7 0,11-22-21 16,10-4 35-16,8-23-14 16,8-12-14-16,9-11 31 15,7-13-37-15,0-2 0 16,4-6 14-16,19 0-15 16,12 0 25-16,5 0-25 15,2-6 2-15,8-2 10 16,-1-4-12-16,7 5-7 15,-1 7 6-15,4 0-25 16,-3 0 1-16,-4 0-58 16,-10 0-61-16,-5 0-42 15,-8 0-299-15,-10 0-282 16,-11 0-910-16</inkml:trace>
  <inkml:trace contextRef="#ctx0" brushRef="#br0" timeOffset="2125">2088 1128 2096 0,'0'0'517'0,"0"0"-356"16,0 0-93-16,0 0 113 15,0 0 32-15,0 0-103 16,204-35-66-16,-122 18-23 15,9-4-21-15,8 1-30 0,37-8-165 16,-20 5-488 0,-22 9-1021-16</inkml:trace>
  <inkml:trace contextRef="#ctx0" brushRef="#br0" timeOffset="2515">4315 413 2246 0,'0'0'341'0,"0"0"-268"15,0 0 140-15,0 0 23 16,0 0-92-16,-223 197-54 15,135-120-62-15,-14 8 5 16,-6 8 42-16,0-7-33 16,6 6-12-16,20-9-1 15,17-16-13-15,26-14 10 16,22-9-26-16,17-17 12 16,0 7-8-16,20-9 2 15,22 2-1-15,11-2 13 16,7 3-18-16,2-4 22 15,0 2-22-15,0-5-13 16,1-1 7-16,-9-9-75 0,28-7-84 16,-13-4-337-16,-13 0-385 15</inkml:trace>
  <inkml:trace contextRef="#ctx0" brushRef="#br0" timeOffset="3001">4799 758 2751 0,'0'0'339'0,"0"0"-259"0,0 0 41 15,0 0 53-15,0 0-60 16,0 0-82-16,0 0-31 15,131 8 18-15,-69-2-18 16,7-6-1-16,3 0 0 16,-3 0-24-16,-7 0 23 15,-9 0-20-15,-18 0 5 16,-9 0 8-16,-9 0 8 16,-7 0-3-16,-10 9 3 15,0 16 2-15,-3 12 35 16,-30 13-11-16,-13 8-19 15,-7 14 25-15,-9-2-31 16,4 10 0-16,8-9 13 16,8 2-13-16,13-14 11 0,9 0-12 15,9-18-2-15,8-2-5 16,3-13 7-16,0-9-1 16,20-8-1-16,10-9-8 15,5 0 2-15,5 0-11 16,2-13-17-16,-2-12 9 15,-4-2-60-15,-7 1-87 16,4-15-200-16,-10 9-417 16,-11 5-1080-16</inkml:trace>
  <inkml:trace contextRef="#ctx0" brushRef="#br0" timeOffset="3225">4898 1252 1750 0,'0'0'1083'15,"0"0"-875"-15,0 0-161 16,0 0 79-16,0 0 31 16,0 0-77-16,182-6-35 15,-116 0-45-15,6 4-52 16,23-10-139-16,-19 1-556 15,-14 6-982-15</inkml:trace>
  <inkml:trace contextRef="#ctx0" brushRef="#br0" timeOffset="3541">5657 1450 2357 0,'0'0'636'16,"0"0"-542"-16,0 0-40 16,0 0 52-16,0 0 6 15,0 0-82-15,-53 169-28 16,70-141-2-16,12-1-12 16,13-9-11-16,5-13-30 0,2-5-13 15,0 0 49-15,-7-12 2 16,-8-23 15-16,-15 0 24 15,-13-6 36-15,-6 0 46 16,-16 1-2-16,-27 3-38 16,-12 3 1-16,-4 9-67 15,6-2-75-15,18 8-116 16,18-3-620-16,14 10-1574 0</inkml:trace>
  <inkml:trace contextRef="#ctx0" brushRef="#br0" timeOffset="3892">6197 0 2501 0,'0'0'467'16,"0"0"-399"-16,0 0 86 15,0 0 69-15,0 0-63 16,0 0-64-16,0 0-36 16,69 50-27-16,0 10 47 15,7 18-41-15,-2 14-11 16,-1 11 16-16,-15 24-25 0,-16 5 38 15,-25 30-57-15,-17 24 6 16,-20 23-13-16,-28-26-26 16,-9-18-81-16,15-53-105 15,5-53-561-15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9:09.4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0 566 1785 0,'0'0'276'16,"0"0"-164"-16,0 0-78 16,0 0 67-16,0 0 37 15,0 0-60-15,32-79-36 16,-5 58-12-16,2 1 26 16,4 2-32-16,-4 6 3 15,2 6 15-15,-3 6-20 16,1 0 11-16,2 24 4 15,1 11 8-15,4 8 30 16,-3 5-54-16,2-4-12 16,2-6 4-16,2-8-12 15,4-15 8-15,5-12-3 0,9-3 6 16,8-21 26 0,3-23-37-16,-2-8-1 0,3-5-80 15,12-7-127-15,-19 13-175 16,-9 13-436-16</inkml:trace>
  <inkml:trace contextRef="#ctx0" brushRef="#br0" timeOffset="564">1516 277 1868 0,'0'0'484'0,"0"0"-429"16,0 0 44-16,0 0 86 16,0 0-37-16,-7 207-90 15,0-125-52-15,1 7 31 16,0-7-37-16,-2-9 1 16,5-10 6-16,0-15-7 15,0-19 21-15,0-15-21 16,0-14 0-16,0 0-15 15,-2-26-26-15,2-25 41 16,0-14 3-16,3-11-3 16,0-9 11-16,0-3-11 15,0 6 0-15,0 13 27 16,0 19-3-16,0 20 0 0,3 22-12 16,14 8-12-16,9 8 0 15,10 37 22-15,7 11-22 16,8 13 33-16,9 11-29 15,2 3 4-15,8-3-4 16,-5-7 5-16,0-10-1 16,-10-14-8-16,-8-12-6 15,-15-20 4-15,-12-17 4 16,-4 0 4-16,-6-36 24 16,-3-23-3-16,-4-18 7 15,-3-11-7-15,0-11-25 16,0-2 26-16,0 6-22 15,-10 17-6-15,10 16-29 0,0 22-44 16,0 19-68-16,33 21-186 16,32 6-36-16,-2 27-173 15,-4-3-1168-15</inkml:trace>
  <inkml:trace contextRef="#ctx0" brushRef="#br0" timeOffset="836">3019 115 1684 0,'0'0'495'16,"0"0"-323"-16,0 0 10 15,0 0 4-15,-172 120-59 0,127-38-51 16,-1 27 8-16,7 10-32 15,10 14-17-15,6 5 7 16,10 4-35-16,9-6-7 16,4-13-10-16,10-15-74 15,32-22-73-15,51-19-113 16,-11-21-78-16,-5-29-492 0</inkml:trace>
  <inkml:trace contextRef="#ctx0" brushRef="#br0" timeOffset="1202">3493 378 2206 0,'0'0'474'15,"0"0"-393"-15,0 0 80 16,-207 69 8-16,142-8-76 15,6 8-14-15,10 15-49 16,16 4-24-16,21 1 2 16,12-4-2-16,0-5-12 15,48-13-54-15,21-13-56 16,20-25 41-16,19-27 52 16,0-2-3-16,-3-47 17 0,-17-17 9 15,-23-19 8-15,-29-11-7 16,-26-10 50-16,-10-2 23 15,-16 3-25-15,-31 9-16 16,-4 16-15-16,-6 24-16 16,12 13-2-16,5 19-74 15,24 22-132-15,13 24-364 16,3 15-216-16</inkml:trace>
  <inkml:trace contextRef="#ctx0" brushRef="#br0" timeOffset="1414">4275 950 1390 0,'0'0'545'16,"0"0"-328"-16,0 0 86 16,0 0 29-16,-35 185-131 15,2-131-112-15,-10 2-50 16,-2-1-39-16,-1-9-19 15,4-3-98-15,8-17-198 16,14-11-300-16,11-15-490 0</inkml:trace>
  <inkml:trace contextRef="#ctx0" brushRef="#br0" timeOffset="1720">4573 678 1774 0,'0'0'378'16,"0"0"-172"-16,92-157 64 15,-60 99-36-15,2-1-41 16,-12 12-93-16,-2 7-31 16,-11 19 20-16,-4 8-25 15,-5 13-21-15,0 0-43 16,0 34 12-16,0 27 33 15,0 18-7-15,0 13-37 0,-5 5 33 16,-1-6-32 0,0-6-2-16,6-10-45 15,0-14-44-15,0-11 2 0,0-14-97 16,20-17-298-16,3-10-200 16,-4-9-1203-16</inkml:trace>
  <inkml:trace contextRef="#ctx0" brushRef="#br0" timeOffset="1969">5150 0 1405 0,'0'0'1059'0,"0"0"-934"15,0 0-36-15,0 0 117 0,0 0 41 16,170 186-105-16,-105-101-22 15,4 9-21-15,-4 10-27 16,-9 2-27-16,-16 3-14 16,-24 9-13-16,-16 5-18 15,-30 28-13-15,-58 28-85 16,-43 19-62-16,16-33-195 16,14-48-662-16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9:51.4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2424 0,'0'0'517'0,"0"0"-501"15,0 0-16-15,0 0-12 16,0 0-267-16,0 0-563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9:51.6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0 347 0,'0'0'2020'0,"0"0"-1731"16,0 0-192-16,0 0-97 16,0 0-304-16,0 0-1336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9:52.0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1335 0,'0'0'938'0,"0"0"-708"15,0 0-202-15,0 0 27 16,0 0 161-16,20 192-81 16,-14-91-65-16,0 6-28 15,1-2-33-15,-4 2 24 16,3-13-33-16,-3-9-15 15,5-11 15-15,1-13-133 16,8-7-55-16,0-18-302 16,-2-23-462-16</inkml:trace>
  <inkml:trace contextRef="#ctx0" brushRef="#br0" timeOffset="218">496 108 1741 0,'0'0'507'0,"0"0"-386"15,8 155 60-15,-8-75 43 16,0 0-72-16,0 2-61 16,3-5-51-16,0-4-34 15,0-2-6-15,0-3-88 16,-3 15-267-16,0-16-409 15,-15-14-1002-15</inkml:trace>
  <inkml:trace contextRef="#ctx0" brushRef="#br0" timeOffset="414">9 748 2082 0,'0'0'359'0,"0"0"-261"16,0 0 23-16,0 0 4 16,190 31-85-16,-108-28-40 15,16 0-91-15,30 6-197 16,-23 1-321-16,-20 1-1150 0</inkml:trace>
  <inkml:trace contextRef="#ctx0" brushRef="#br0" timeOffset="702">818 1112 1139 0,'0'0'591'15,"0"0"-460"-15,0 0 61 16,0 0 11-16,0 0-46 16,0 0-60-16,16 153-69 15,37-132-4-15,9-13-6 16,3-8-17-16,-2 0 14 15,-4-20-14-15,-11-18-1 0,-17-10 32 16,-19-5-8 0,-12 0 67-16,-3 0 38 15,-37 9-22-15,-19 6 4 0,-12 14-74 16,-8 10-16-16,7 8-3 16,10 6-18-1,23 0-49-15,39 20-156 0,0 8-356 16,9-9-428-16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9:50.5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 65 1505 0,'0'0'499'16,"0"0"-337"-16,0 0-34 15,0 0 90-15,0 0-6 16,0 0-84-16,-24-43-14 15,24 43-72-15,0 0-27 16,0 21 11-16,33 34-24 16,13 28 61-16,7 26-6 15,2 18-38-15,1 3 14 16,-7-12-27-16,-4-16-6 16,-5-22 30-16,-7-24-15 0,-10-24 9 15,-3-23 0-15,-1-9 1 16,1-29 67-16,3-36-44 15,6-26-15-15,4-25 4 16,-1-10-35-16,-5-4 4 16,-4 9-6-16,-11 16-32 15,-1 22-41-15,-2 27-107 16,8 38-116-16,2 14-453 16,-2 4-856-16</inkml:trace>
  <inkml:trace contextRef="#ctx0" brushRef="#br0" timeOffset="465">1125 110 2068 0,'0'0'575'0,"0"0"-463"16,0 0-9-16,0 0 54 15,-11 192-30-15,2-86-11 16,-2 11-68-16,5 7-26 15,3-2-5-15,0-14-16 16,3-17 15-16,0-26-16 16,0-24-2-16,-3-24-5 15,3-12 7-15,-7-5 0 16,1-26 6-16,-8-35-4 16,5-18 16-16,-5-45-18 15,2 1 1-15,1-14 0 16,2-1-1-16,5 30-8 0,4 2 7 15,0 24 2-15,7 26 4 16,25 23-5-16,18 24 0 16,12 9 0-16,16 21 0 15,12 34 1-15,-2 20-1 16,0 13 6-16,-9 12 27 16,-14 7-33-16,-19-2 1 15,-21-7 12-15,-22-7-13 16,-3-12 0-16,-28-11 0 15,-29-16-10-15,-8-7 10 16,-12-12-64-16,-2-13-90 16,-29 1-152-16,23-10-509 0,6-3-417 15</inkml:trace>
  <inkml:trace contextRef="#ctx0" brushRef="#br0" timeOffset="766">24 1498 2189 0,'0'0'543'16,"0"0"-457"-16,0 0 77 15,0 0 5-15,0 0-38 16,0 0-78-16,0 0-38 15,82 6 32-15,16-4-23 0,50-2-4 16,-4 0-2 0,9 0-16-16,5-2 22 0,-27-9-23 15,6-2-15-15,-10 2 7 16,-14 2-88-16,-9-1-56 16,13-10-157-16,-21 3-426 15,-22-4-731-15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2:48.75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1656 2204 2492 0,'0'0'157'15,"0"0"-157"-15,0 0-746 0</inkml:trace>
  <inkml:trace contextRef="#ctx0" brushRef="#br0" timeOffset="-895">48 352 1707 0,'0'0'318'15,"0"0"-226"-15,0 0-51 16,0 0 109-16,0 0-8 16,0 0-26-16,-20 176-4 15,14-80-8-15,-3 11-40 16,2 7-7-16,4 3-29 15,0-12 8-15,3-8-12 16,0-12-24-16,0-14 0 0,0-15 9 16,0-18-9-1,0-13 0-15,0-16-1 16,0-9 1-16,3-13 0 0,-3-44 9 16,3-51-3-16,0-52-3 15,1 1-3-15,-1 12-15 16,-3 24 15-16,3 43 30 15,-3 1 7-15,3 5 28 16,0 21 17-16,0 18 13 16,8 22-58-16,6 13-25 15,15 9-2-15,13 47-10 16,17 25 35-16,11 21-19 16,-1 18-2-16,1 10-2 15,-5 4-12-15,0-14-8 16,-2-14-7-16,-4-23-43 0,-3-28 21 15,-10-28 2-15,-4-27 22 16,-8-12 4-16,-4-73 9 16,-7-62 0-16,-20-54 19 15,-6 4-19-15,0 35 22 16,-9 53 12-16,-8 47-33 16,-3 3-1-16,4 12-45 15,7 17-90-15,9 39-215 16,0 32-628-16,3 17-783 0</inkml:trace>
  <inkml:trace contextRef="#ctx0" brushRef="#br0" timeOffset="-339">1339 840 1820 0,'0'0'917'0,"0"0"-757"16,0 0-120-16,0 0 59 16,-175 156 52-16,153-83-83 15,16 10-28-15,6 1-40 16,13-11-13-16,30-8-50 16,8-19-39-16,9-17-86 15,2-20 13-15,0-9 72 16,-7-29 76-16,-8-30-2 0,-21-15 29 15,-17-11 31 1,-9 0 46-16,-9 9 46 0,-25 13 31 16,-5 19-39-16,-4 16-3 15,1 20-40-15,4 8-33 16,4 0-26-16,18 8-13 16,16 17-19-16,0 3-5 15,39-3-36-15,17 2 0 16,16-3 3-16,4-7-8 15,1 1-15-15,-1-1 8 16,-8 2 19-16,-5 4 35 16,-13 6-9-16,-12 9 27 0,-11 6 9 15,-12 6 24 1,-7-2 23-16,-5-8-27 0,-3-7-17 16,0-14-11-16,3-19-1 15,8 0-86-15,1-16-40 16,4-24-3-16,10-21-42 15,5-8 11-15,0-11 65 16,0-2 67-16,-2 5 11 16,-23-6 5-16,-6 21-185 15,0 18-1630-15</inkml:trace>
  <inkml:trace contextRef="#ctx0" brushRef="#br0" timeOffset="-140">1028 790 2009 0,'0'0'476'15,"0"0"-396"-15,0 0 38 16,130-186 59-16,-58 127-32 16,1 8-94-16,-2 16-15 15,-6 24-36-15,5 32-177 16,-18 28-390-16,-19 20-752 0</inkml:trace>
  <inkml:trace contextRef="#ctx0" brushRef="#br0" timeOffset="1157">3856 875 2011 0,'0'0'388'15,"0"0"-272"-15,0 0 33 16,0 0 145-16,0 0-70 16,0 0-89-16,-213-147-57 15,161 147-60-15,-4 3 12 16,0 29-18-16,4 12-11 16,7 6 12-16,11 8-4 0,11 3-9 15,17 0 0-15,6-5-30 16,0-5-24-16,37-11-67 15,11-13-32-15,12-12-47 16,5-15-5-16,3-9 4 16,1-41 13-16,-4-24 36 15,-9-26 50-15,-7-42 51 16,-16-49 51-16,-16 14 35 16,-8 21 62-16,-9 38 135 15,0 56 43-15,0 12-17 16,0 15-33-16,0 23-74 15,0 12-51-15,0 3-59 16,0 47-17-16,-3 47-23 0,3 55 17 16,0 51-18-1,0 17 0-15,17-33 5 0,5-50-5 16,-2-52-31-16,3-25-69 16,6-8-53-16,13-17 36 15,11-14-64-15,2-21 31 16,4-26 10-16,-2-36 59 15,-12-14 46-15,-5-13 34 16,-15 4 1-16,-11 5 77 16,-8 21 33-16,-6 24 83 15,0 20 8-15,0 15-75 16,0 4-65-16,0 36-61 16,0 16 0-16,0 12 26 15,11-3-26-15,15-6-59 16,6-15-22-16,7-23-58 0,7-19-60 15,4-2 41-15,-2-32 66 16,-2-18 80-16,-10-7-12 16,-10 8 24-16,-12 15 23 15,-8 12 21-15,-6 22 98 16,0 0-75-16,0 22-33 16,3 18 38-16,5 8-41 15,4-5-31-15,10-9-19 16,12-9-39-16,5-16 10 15,4-9 27-15,2-6-51 16,-2-26 23-16,-7-10 12 16,-4-2-14-16,-9 11-4 0,-6 12 27 15,-7 17 28 1,-10 4 0-16,0 20 3 0,0 25 53 16,0 7-20-16,-10-2-22 15,-2-5-10-15,4-13-4 16,5-11-7-16,3-16 7 15,0-5 1-15,0-5 27 16,0-28-28-16,0-17 0 16,23-5 0-16,3-7 1 15,10-2 7-15,0 12 10 16,7 8 14-16,3 15 18 16,2 16-19-16,5 13 33 15,4 3 27-15,-3 36-2 16,-1 14 3-16,-4 9-44 15,-13 6-30-15,-4-1-18 0,-4-4-37 16,-3-11-108-16,12-13-118 16,-8-16-259-16,0-16-182 0</inkml:trace>
  <inkml:trace contextRef="#ctx0" brushRef="#br0" timeOffset="1629">6367 796 2213 0,'0'0'696'16,"0"0"-533"-16,0 0 11 15,-180 49 17-15,105 4-59 16,5 12-27-16,13 7-71 16,20-1-33-16,27-6-2 0,10-10-83 15,30-17-45-15,29-17-93 16,13-21-140-16,7-6-101 15,-2-44 164-15,-10-15 177 16,-19-12 122-16,-16 4 38 16,-18 4 152-16,-11 16 120 15,-3 16 74-15,0 14-56 16,-6 16-113-16,-11 7-77 16,-2 24-48-16,-1 34-69 15,5 28 12-15,4 27 5 16,11 34-37-16,14 48-2 0,48 27-14 15,9 8 15-15,-5-45-2 16,-24-59 10-16,-19-62-8 16,-12-23 18-16,-8-8-18 15,-3-7 1-15,-6-6 7 16,-37-17 25-16,-24-3-21 16,-7-23-4-16,-2-27-2 15,7-27 15-15,27-17-21 16,25-18-14-16,17-12-4 15,88-59-83-15,8 34-196 16,6 6-952-16</inkml:trace>
  <inkml:trace contextRef="#ctx0" brushRef="#br0" timeOffset="2581">9608 1850 2464 0,'0'0'843'0,"0"0"-722"16,0 0-121-16,0 0-22 16,0 0-150-16,0 0-627 0</inkml:trace>
  <inkml:trace contextRef="#ctx0" brushRef="#br0" timeOffset="2430">8734 657 1809 0,'0'0'519'16,"0"0"-412"-16,0 0 78 15,0 0 42-15,-196 15-94 16,133 46-42-16,4 25-29 15,11 13-2-15,19 3-11 16,24-12-34-16,5-16-15 16,40-22-1-16,33-24-91 15,15-28-10-15,16-3-86 16,1-44-22-16,0-21 31 16,-17-5 74-16,-23-1 105 15,-16 15 38-15,-22 16 118 16,-18 21 62-16,-6 19-1 15,-3 3-77-15,0 25-53 0,0 23-66 16,8 15 23-16,18 4-17 16,16-4-27-16,24-19-77 15,13-27-7-15,9-17-44 16,0-11-59-16,-6-39 40 16,-17-15 97-16,-19-6 50 15,-19 6 67-15,-21 9 124 16,-6 17 24-16,0 20-11 15,-14 9-65-15,-1 10-46 16,2 3-51-16,-4 32-15 16,8 12-27-16,4 12-13 15,5 4-55-15,17 13-203 16,16-11-496-16,-4-15-1395 0</inkml:trace>
  <inkml:trace contextRef="#ctx0" brushRef="#br0" timeOffset="3535">11056 118 1805 0,'0'0'747'15,"0"0"-597"-15,0 0-87 16,0 0 68-16,0 0 53 16,0 0-40-16,0 242-33 0,0-116-39 15,0 12-56 1,0 5-15-16,-8-5 23 0,8-6-24 15,0-20-27-15,0-23-25 16,5-31-44-16,17-32 11 16,10-26-11-16,14-4 52 15,10-53 30-15,12-22-15 16,8-18-34-16,9-20-32 16,7-15-55-16,3-2-10 15,-1 0-30-15,-1 11 110 16,-16 11 80-16,-10 18 29 15,-24 17 50-15,-20 21 26 16,-17 15 56-16,-6 14 91 16,0 10-67-16,-29 4-23 15,-11 9-41-15,-5 4-82 0,-2 0-6 16,-2 17-21-16,0 27-11 16,10 21 2-16,6 18 3 15,10 16-4-15,6 17-2 16,5 4-5-16,4 10 4 15,5-4-31-15,3-8-52 16,0-18-27-16,0-23 6 16,3-27 78-16,17-20 14 15,0-27-63-15,3-3-2 16,4-33 78-16,2-29 18 16,7-11 3-16,7-7-20 15,-1 3 0-15,4 10 22 16,-4 14-4-16,1 14 16 0,-4 22 0 15,-2 17 1 1,-2 0-7-16,-2 21 2 0,4 25 4 16,-9 16 19-16,6 12-21 15,-8 4-12-15,3 1-5 16,1-11-16-16,5-13-58 16,7-22-67-16,12-22-86 15,2-11 54-15,4-20-97 16,0-28 139-16,-10-11 49 15,-8-6 45-15,-13 0 21 0,-12 2 76 16,-14 4 51 0,-3 5 82-16,-6 10 25 0,-31 11-20 15,-5 20-30-15,-7 13-109 16,-1 0-13-16,5 30-26 16,5 30-5-16,14 10 25 15,13 13-47-15,13-1-9 16,4-5 16-16,34-9-16 15,18-18-63-15,16-17-60 16,7-18 15-16,9-15 43 16,11-17-221-16,-24-22-430 15,-23-9-637-15</inkml:trace>
  <inkml:trace contextRef="#ctx0" brushRef="#br0" timeOffset="3734">12515 324 2322 0,'0'0'323'16,"0"0"-234"-16,0 0 44 15,0 0 30-15,173-156-48 16,-114 135-70-16,-2 12-22 16,-15 9 7-16,-8 0-30 15,-9 21-39-15,-5 23-151 16,-5-6-374-16,-4-5-276 0</inkml:trace>
  <inkml:trace contextRef="#ctx0" brushRef="#br0" timeOffset="3882">13206 0 1662 0,'0'0'649'0,"0"0"-526"0,0 0 9 15,0 0 30-15,0 0-84 16,0 0-78-16,0 0-2 15,108 100-238-15,-144-41-143 16,-13 0-425-16</inkml:trace>
  <inkml:trace contextRef="#ctx0" brushRef="#br0" timeOffset="4065">10597 685 2902 0,'0'0'377'0,"0"0"-377"15,0 0-75-15,304-72 51 16,-149 48-32-16,-11 10-921 0</inkml:trace>
  <inkml:trace contextRef="#ctx0" brushRef="#br0" timeOffset="5585">745 2615 1215 0,'0'0'767'16,"0"0"-592"-16,0 0-117 16,0 0 26-16,0 0 48 15,0 0-16-15,0 0 10 16,99-44-59-16,-23 31 20 15,15-6-1-15,14 8-3 16,16-4-27-16,39 0-44 16,40-3 5-16,-13 4-4 15,-17 2-12-15,-23 7-1 16,-36 5 17-16,17 0-17 16,19 0 0-16,-3 0-3 15,30 0 3-15,26 0 9 0,-16 5-9 16,-22-5 0-1,-20 3 4-15,-24 0-3 0,16 0-2 16,19 0 0-16,-1 0 1 16,24-3-3-16,34 0 3 15,22-6 0-15,-16-12 11 16,-46 4-3-16,-46 5 5 16,-22 7-13-16,17-2 0 15,20 4 20-15,19 0-20 16,-4 0 0-16,-4 0-5 15,-6 6 11-15,0 9-12 16,27 2 6-16,24-2 0 16,32 2 0-16,5 1 0 0,-39-6 0 15,-46-3-4-15,-42-6 11 16,17-3-7-16,42 0 0 16,45 0 0-16,27 0 12 15,-24 0-12-15,-42 0 1 16,-42-3 2-16,-23 0-3 15,-1-3 0-15,18 0 0 16,25 4 0-16,17-8 0 16,0 5 0-16,-4-3 0 15,-8 1 8-15,-5-2-7 16,-10 3-2-16,-10 0 1 16,-2 3-6-16,-7 3 6 0,-4 0 0 15,-3 0 0-15,1 0 3 16,-4 0-3-16,-3 0 0 15,0 0 3-15,0 0-3 16,-1 0 0-16,4-5-2 16,3-1 2-16,4 0 9 15,-1 2-7-15,-3 2-2 16,2-5 37-16,-6 5-16 16,1 0-1-16,0-5-5 15,3 1-14-15,-2-3 37 16,-4 3-24-16,-5 1-13 15,-1-1 63-15,-8 6-20 16,-9 0-19-16,-12 0 10 16,-15 0-29-16,-13 0 32 15,-8-6-38-15,-12-1 0 0,1-2-9 16,-6 1 3-16,-5-1-32 16,-12-2-112-16,-6 2-447 15,-30-3-1960-15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39:53.0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0 375 2349 0,'0'0'463'16,"0"0"-430"-16,0 0-33 15,0 0-19-15,0 0-106 16,0 0-353-16,0 0-585 0</inkml:trace>
  <inkml:trace contextRef="#ctx0" brushRef="#br0" timeOffset="124">31 773 1343 0,'0'0'966'0,"0"0"-758"15,0 0 2-15,0 0-68 0,0 0-142 16,0 0-238 0,0 0-2142-16</inkml:trace>
  <inkml:trace contextRef="#ctx0" brushRef="#br0" timeOffset="1430">643 1003 1497 0,'0'0'476'0,"0"0"-389"16,0 0-57-16,0 0 9 16,0 0 128-16,0 0-66 15,6-39-74-15,20 7-1 16,7-12-24-16,3-10-2 15,7-7 6-15,-1-4 0 0,1-8 0 16,0-11-6-16,-7-2 0 16,-1-7 12-16,-9 2 1 15,-7 6 66-15,-5 12 109 16,-8 17-79-16,-6 20 28 16,0 15-31-16,0 11-38 15,0 10 13-15,-6 0-56 16,-8 39-25-16,-1 20 0 15,-1 24 6-15,5 10-7 16,5 8 1-16,6-3 0 16,0-10-2-16,6-12 2 15,17-13-6-15,4-16-10 0,5-18-31 16,4-17 40-16,4-12-52 16,9-3 16-16,-4-41 26 15,5-14-10-15,-7-16 23 16,-4-4 2-16,-13 5 4 15,-3 6 17-15,-14 13-19 16,-2 16 24-16,-3 17 38 16,-4 9-4-16,0 12 2 15,0 0-40-15,0 17-20 16,0 26 12-16,0 6-12 16,0 7 0-16,0-4-1 15,12-5-11-15,18-16-39 16,13-10-107-16,48-21-339 0,-6-6-99 15,-6-19-695-15</inkml:trace>
  <inkml:trace contextRef="#ctx0" brushRef="#br0" timeOffset="1626">2067 299 2009 0,'0'0'472'0,"0"0"-390"16,0 0 133-16,0 0-29 16,0 0-63-16,242-16-97 15,-154 11-25-15,7-1-2 0,19 6-125 16,-24 0-337 0,-29 0-247-16</inkml:trace>
  <inkml:trace contextRef="#ctx0" brushRef="#br0" timeOffset="1819">2155 694 2284 0,'0'0'641'15,"0"0"-538"-15,0 0-88 16,0 0 88-16,0 0-44 15,173 1-37-15,-54-1-22 0,-19-10-139 16,-4-5-627-16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04.0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2331 0,'0'0'479'15,"0"0"-473"-15,0 0-6 0,0 0-16 16,0 0-242 0,0 0-539-16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04.2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2102 0,'0'0'514'16,"0"0"-423"-16,0 0-36 15,0 0-55-15,0 0-229 16,0 0-843-16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04.7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1636 2225 0,'0'0'387'0,"0"0"-329"15,0 0-56 1,65-199 36-16,-22 94-23 0,19-33-15 16,11-32-4-16,-8 7-28 15,-13 16 31-15,-22 20-7 16,-15 30 8-16,-4 2 16 16,-2 7 24-16,-6 32 53 15,-3 29 16-15,0 27-13 16,0 0-5-16,0 48-63 15,-9 26-5-15,-2 14 32 16,8 16-38-16,3-5-10 16,0-8-7-16,23-14-3 15,14-18 2-15,8-25-43 16,8-18-29-16,7-16 5 16,5-9-48-16,-3-38-29 0,-7-15 81 15,-13-8 31-15,-5-4 32 16,-14 0-10-16,-10 9 11 15,-7 17 45-15,-6 11 53 16,0 21 49-16,0 16-37 16,0 0-56-16,-3 30-10 15,-3 21-44-15,2 3-2 16,4 4-8-16,0-8-113 16,50-1-161-16,-5-16-367 15,1-14-552-15</inkml:trace>
  <inkml:trace contextRef="#ctx0" brushRef="#br0" timeOffset="195">1473 419 1894 0,'0'0'470'0,"0"0"-345"0,0 0 64 15,0 0 28-15,204-7-107 16,-119 3-74-16,12-4-7 15,8-5-29-15,-10 4-94 16,-13 3-235-16,-27 3-349 16,-28 3-174-16</inkml:trace>
  <inkml:trace contextRef="#ctx0" brushRef="#br0" timeOffset="386">1450 708 2060 0,'0'0'366'16,"0"0"-251"-16,0 0 13 15,0 0 43-15,181 9-92 16,-104-9-34-16,9-18-45 16,3-3-57-16,31 1-92 15,-18 3-320-15,-23 0-232 0</inkml:trace>
  <inkml:trace contextRef="#ctx0" brushRef="#br0" timeOffset="602">1889 0 2246 0,'0'0'460'0,"0"0"-362"15,-26 192 50-15,13-86 30 16,4 8-37-16,4-1-93 16,5-8-26-16,0-7-22 15,0-10-50-15,5 7-157 16,13-24-587-16,2-20-1132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03.3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 0 1258 0,'0'0'381'15,"0"0"-240"-15,0 0 7 16,0 0 34-16,0 0-17 15,-10 155 50-15,10-6-7 16,0 1-84-16,0-11-22 16,0-21-62-16,-16-36-16 15,-1-3 40-15,-3 1-47 16,4-24-11-16,6-14-1 16,4-17-5-16,3-13-40 15,3-12-139-15,0 0-149 0,43-65-20 16,2 0-208-16,-2-8-1010 15</inkml:trace>
  <inkml:trace contextRef="#ctx0" brushRef="#br0" timeOffset="168">477 155 1572 0,'0'0'363'16,"0"0"-240"-16,0 0 99 15,0 0 19-15,34 222-16 16,-31-124-96-16,0 5-49 15,-3-9-56-15,0-2-14 16,6-14-10-16,-2 6-228 16,-1-23-297-16,-3-14-522 0</inkml:trace>
  <inkml:trace contextRef="#ctx0" brushRef="#br0" timeOffset="346">32 760 2092 0,'0'0'337'15,"0"0"-234"-15,0 0-62 16,0 0 17-16,220 26 9 16,-72-26-67-16,-25-2-196 15,-11-15-434-15</inkml:trace>
  <inkml:trace contextRef="#ctx0" brushRef="#br0" timeOffset="610">956 887 1341 0,'0'0'708'15,"0"0"-563"-15,0 0 10 16,0 0 74-16,0 0-10 15,0 0-64-15,0 0-75 16,71-12-19-16,-66 35 23 16,-5 16-23-16,0 13 14 15,0 11-55-15,-5 4-19 16,-7-5-2-16,1-1-39 0,8-18-84 16,3-8-172-16,0-11-453 15,0-15-1199-15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01.7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0 417 713 0,'0'0'1336'0,"0"0"-1110"15,0 0-177-15,0 0 31 16,0 0 119-16,0 0-62 15,0 0-70-15,-13-4-37 0,43-23 24 16,5-7-30-16,8-11-15 16,4-5 31-16,-5-3-20 15,-2 2 5-15,-8 3 18 16,-10 12-5-16,-2 3 22 16,-9 12-32-16,-5 10-4 15,-3 7 38-15,-3 4-40 16,0 15-14-16,0 41 7 15,0 26-8-15,0 25 32 16,0 11-38-16,0 1-1 16,-6-14 23-16,3-14-23 15,3-17 0-15,0-21-48 16,9-24-112-16,17-14-301 16,4-15-351-16</inkml:trace>
  <inkml:trace contextRef="#ctx0" brushRef="#br0" timeOffset="651">652 218 235 0,'0'0'1853'0,"0"0"-1543"16,0 0-199-16,0 0 141 15,0 0-46-15,-91 189-70 16,67-114-53-16,11 0-49 15,13-1 4-15,0 4-38 16,9-11-8-16,34-9 2 0,16-13-19 16,7-28-7-16,9-17-8 15,-3-17-1-15,-10-39 5 16,-16-18-7-16,-19-12 37 16,-27-7 5-16,-8-5 2 15,-43-3 11-15,-18 13-3 16,-7 15-8-16,8 16 51 15,12 26-26-15,13 13-13 16,18 15-1-16,14 3-12 16,11 0 0-16,8 21-33 15,37 8-23-15,27 1-21 16,20-4-113-16,19-11 38 16,14-10 28-16,-1-5-11 0,-10 0 64 15,-18 0 30-15,-22 0 41 16,-21 0 0-16,-24 0 46 15,-12 0 81-15,-14 0 32 16,-3 0 10-16,0 24 23 16,-12 8-56-16,-16 18-55 15,-4 15-3-15,-1 9-39 16,4 10-28-16,9 4 13 16,17 6-22-16,3 0 5 15,40-10-7-15,25-15-18 16,23-25 11-16,20-30-1 15,14-14-4-15,2-38 11 16,-4-30 2-16,-18-20 6 0,-23-15-7 16,-37-12 0-16,-33-7 41 15,-9 3-14-15,-48 8 9 16,-31 15 6-16,-12 25-16 16,-17 30-26-16,-45 41-32 15,25 24-153-15,7 20-487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05.7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0 633 1971 0,'0'0'332'0,"0"0"-256"15,0 0-29-15,155-220 144 16,-115 136-65-16,-5 2-30 16,-13 3-40-16,-2 16 40 15,-12 23 36-15,-5 15-14 16,-3 25-9-16,0 6-31 0,-11 51-51 16,-12 25 14-16,-6 24-16 15,7 11-23-15,2 5 21 16,9-8-23-16,11-6-28 15,0-18-76-15,31-4-128 16,14-27-137-16,-2-22-461 0</inkml:trace>
  <inkml:trace contextRef="#ctx0" brushRef="#br0" timeOffset="674">878 139 2336 0,'0'0'525'0,"0"0"-449"15,0 0 73-15,0 0 63 16,-203 203-54-16,145-113-42 16,2 10-68-16,16-3-39 15,17 1 19-15,23-10-28 16,3-10 0-16,51-23-54 15,23-22-30-15,25-27 36 16,13-6-46-16,-4-45-21 16,-6-20 68-16,-23-11-4 15,-23-16 20-15,-24-5 29 16,-27-3 2-16,-8 1 6 0,-17 6 24 16,-26 17 11-16,-5 14 29 15,1 20-22-15,4 13-2 16,14 15-10-16,13 8-13 15,13 6-5-15,3 0-18 16,6 8-29-16,30 16 4 16,20 0-60-16,13-3-16 15,13-10 8-15,3-8-26 16,3-3 62-16,0 0-16 16,-9 0 26-16,-14-12 47 15,-9 6 0-15,-19 6 15 16,-22 0 56-16,-10 12 45 15,-5 24 44-15,-8 14-73 16,-21 11-19-16,-4 16 6 0,-2 12-23 16,7 11 4-16,13 2-26 15,15 2-13-15,6-16 1 16,46-23-17-16,24-21 0 16,15-29-12-16,11-15 19 15,3-20-7-15,-7-37 0 16,-16-16-3-16,-19-21-15 15,-26-15 35-15,-20-15-17 16,-17-2 31-16,-26 1-4 16,-36 20 29-16,-17 22-31 15,-9 24-25-15,-3 27 0 16,-28 32-142-16,28 9-233 0,12 20-1397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21.3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 0 1458 0,'0'0'916'0,"0"0"-724"16,0 0-153-16,0 0 101 15,0 0 18-15,0 0-86 16,-12 28-36-16,28 14-11 0,0 8 42 16,0 11-62-1,-8-3-4-15,-8 1 32 0,0-6-21 16,-8-1-7-16,-20-5-5 15,-6-2-84-15,5-1-83 16,3-11-404-16,13-16-389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22.0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156 658 1540 0,'0'0'360'0,"0"0"-178"16,0 0-4-16,0 0 33 15,0 0-7-15,0 0-94 0,0 0-62 16,11-80-6-16,18 72-29 16,10 2 38-16,4 6-27 15,2 0-6-15,1 17 27 16,-3 18-30-16,-7 13 7 16,-3 4 9-16,-13 5-31 15,-5-5 30-15,-12-2-30 16,-3-5 0-16,0-6 24 15,-15-7-24-15,-18-5 1 16,-10-8 6-16,-5-4 1 0,-5-9 6 16,-2-6-14-1,-1 0 0-15,4-21 17 0,2-13-16 16,7-7 6-16,11-13-7 16,5-2 0-16,15-3 13 15,12 0-13-15,0 6 0 16,9 6 12-16,25 9-12 15,0 1 11-15,9 16-2 16,4 0-8-16,2 9 19 16,7 6-20-16,6 1 0 15,6 5 19-15,7 0-18 16,4 0 0-16,3 0-1 16,-3 7 7-16,-5 3-2 15,-1-2-5-15,-8-2-17 16,-5-3 17-16,-6-3-43 0,28 0-85 15,-16 0-169-15,-13-11-466 16</inkml:trace>
  <inkml:trace contextRef="#ctx0" brushRef="#br0" timeOffset="239">1669 624 2268 0,'0'0'353'0,"0"0"-234"16,0 0 69-16,0 0-43 0,201-13-62 16,-119 9-79-16,3 4-4 15,6 0-69-15,17 6-118 16,-23 18-182-16,-29 0-643 0</inkml:trace>
  <inkml:trace contextRef="#ctx0" brushRef="#br0" timeOffset="430">1712 1123 2016 0,'0'0'505'0,"0"0"-313"0,0 0 21 16,0 0-56-16,0 0-73 16,235 15-63-16,-145-15-21 15,49-11-146-15,-14-7-451 16,-10 1-292-16</inkml:trace>
  <inkml:trace contextRef="#ctx0" brushRef="#br0" timeOffset="1860">3375 8 2061 0,'0'0'385'15,"0"0"-284"-15,0 0-31 16,0 0 49-16,0 0-16 16,0 0-48-16,183-8-34 15,-95 8 15-15,0 0-30 16,5 0-6-16,-8 4 10 15,-13-1-9-15,-13 3-1 0,-20-4 6 16,-19 2-5-16,-17-4 23 16,-3 0-2-16,-17 0 33 15,-28 0-16-15,-14 0-30 16,-16 0 20-16,-4 0-19 16,0-4-2-16,5 2 25 15,4 2-20-15,12 0 1 16,8 0-1-16,11 14-11 15,7 4 40-15,9 6-36 16,3 5 0-16,7 7 15 16,6 1-21-16,4 1 0 15,3 1 0-15,0-4 0 0,0-2 11 16,0-6-11-16,6-7 0 16,1-8 3-16,-7-4 5 15,3-2-4-15,-3-6 25 16,0 0-5-16,0 0 33 15,0 0-32-15,0 0-17 16,0 0 32-16,0 0-34 16,0 0-5-16,0 0 11 15,0 0-11-15,0 0 10 16,0 0-11-16,0 0 0 16,0 0 5-16,0 0-5 15,4 0-9-15,-4 0 7 16,3 0 4-16,0 4 10 15,0-2-12-15,-3-2 0 16,3 5 12-16,-3-5-11 0,0 0 10 16,0 0 1-16,0 0-12 15,0 0 36-15,0 0-36 16,0 0 0-16,0 0 11 16,0 0-10-16,0 0-1 15,0 0 0-15,0 0 0 16,0 0 12-16,0 0-12 15,0 0 0-15,0 0 2 16,0 0-2-16,0 0 0 16,0 0 0-16,0 0 1 15,0 0 5-15,0 0-6 16,0 0 0-16,0 0-4 16,0 0 5-16,0 0-1 0,0 0 0 15,0 0 6-15,0 0-9 16,0 0 3-16,0 2-8 15,0 0 7-15,0 5 2 16,3-3 3-16,-3 2-4 16,0 1 2-16,0-4-2 15,0 0 0-15,0-1 0 16,0 2 0-16,0 4 8 16,0 8-7-16,0 2-1 15,0-1 0-15,0 7 2 16,0-5-2-16,0-2-7 15,0 2 6-15,0-7 2 16,-3-3 3-16,3-5-4 16,0-4 0-16,0 0 2 0,0 0-2 15,0 0 0-15,0 0-1 16,0 0 2-16,0-10-4 16,14-5 3-16,6-4 0 15,6 2 2-15,2 3-2 16,12 3-2-16,-1-1 1 15,10 8 1-15,1 4-16 16,5 0 16-16,1 6 0 16,0 18-6-16,-1 11 6 15,-5 6 0-15,-11 7 2 16,-4 5 4-16,-12-1 21 0,-9 3-27 16,-14-3 0-1,0-5 12-15,-9-2-11 0,-25-7 5 16,-11-7 0-16,-8-3 0 15,-5-8 9-15,-4-11-15 16,-5-9 0-16,-2 0 20 16,-2 0-20-16,-2-23 0 15,5-6 11-15,6-5-5 16,13 5 24-16,9 5-30 16,15 4 0-16,5 5-3 15,12 5 3-15,8 10-71 16,14 0-106-16,19 27-282 15,5 0-553-15</inkml:trace>
  <inkml:trace contextRef="#ctx0" brushRef="#br0" timeOffset="4158">2626 670 1280 0,'0'0'340'0,"0"0"-245"16,0 0-6-16,0 0 70 0,0 0-17 15,0 0-53-15,-23 0-54 16,23 0 4-16,0 0 36 15,0-6 2-15,9-3-25 16,11-9-6-16,9-8-25 16,1-4 21-16,-1-9-42 15,1-4 9-15,-7-8 10 16,0-2-18-16,-8-3 52 16,-4 0 19-16,-5 1-10 15,-3 4 34-15,-3 8-36 16,0 7 6-16,0 11-1 15,0 12-30-15,0 5 26 16,0 8-23-16,0 0-31 0,0 0 23 16,0 2-30-1,0 24 0-15,0 13 0 0,0 17 6 16,0 14 5-16,0 15-11 16,0 10 0-16,0 3 15 15,0 2-15-15,0-3 0 16,4-5 0-16,-1-14 0 15,4-6-6-15,-7-14 6 16,3-10-45-16,0-10-34 16,13-9-256-16,-2-10-343 15,-2-17-1330-15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27.2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0 790 1250 0,'0'0'407'0,"0"0"-282"0,0 0-63 16,0 0 176-1,0 0-1-15,0 0-156 16,0 0-48-16,71-153-23 0,-21 97 45 16,5-3-37-16,1 5-8 15,-4 5 59-15,-5 10-41 16,-9 9 14-16,-11 16 17 15,-4 14-30-15,-7 0 21 16,0 25 22-16,-3 21-29 16,-4 13 11-16,-4 12-33 15,-5 0-7-15,0-4-13 16,0-5 5-16,0-13 3 16,-8-10-9-16,2-15 0 15,3-13 6-15,3-7-6 16,0-4 6-16,0-9-6 0,0-27 0 15,9-10-2-15,19-16-20 16,1-3-1-16,10-4 14 16,1 8 8-16,-1 8-12 15,-4 9 12-15,-2 17-3 16,-7 15-11-16,0 12 15 16,-3 0 0-16,0 29 63 15,-7 19-37-15,1 7-6 16,-3 10-6-16,-8 1-14 15,0-1 24-15,4-7-24 16,7-8-16-16,9-6-90 16,42-11-130-16,-8-10-230 15,2-16-188-15</inkml:trace>
  <inkml:trace contextRef="#ctx0" brushRef="#br0" timeOffset="208">1597 509 1950 0,'0'0'492'15,"0"0"-423"-15,0 0 24 16,0 0 126-16,0 0-53 16,0 0-95-16,230 3-60 15,-151 3-11-15,6 3-54 16,22 7-179-16,-21-2-481 0,-21 2-1249 15</inkml:trace>
  <inkml:trace contextRef="#ctx0" brushRef="#br0" timeOffset="424">1739 887 2471 0,'0'0'456'16,"0"0"-431"-16,0 0 50 15,0 0 72-15,0 0-96 16,0 0-29-16,0 0-22 0,277 36-85 16,-152-36-256-16,-11 0-1015 0</inkml:trace>
  <inkml:trace contextRef="#ctx0" brushRef="#br0" timeOffset="2312">3309 321 1560 0,'0'0'279'0,"0"0"-159"16,0 0 44-16,0 0 62 15,0 0-60-15,0 0-57 0,0 0-79 16,-20-161-6-16,43 125 10 15,4 4-16-15,5-1 16 16,2 4 3-16,-3 12-16 16,0 4 23-16,1 13-43 15,-2 0 0-15,-4 28 17 16,-6 21-7-16,-7 16 19 16,-13 17-7-16,0 9-10 15,-27 9 8-15,-19 1-15 16,-10-7-6-16,-5-8 0 15,-1-13 2-15,-5-14 11 16,2-12-5-16,7-10-7 16,8-18 40-16,11-13-21 0,10-6 4 15,9 0-4 1,14-8-19-16,6-20 16 0,0-3-17 16,3-8 0-16,29 3-8 15,4 4 8-15,7 6-9 16,-4 10 3-16,4 14 6 15,0 2 5-15,-1 2-5 16,4 26 1-16,4 1 31 16,-2 4-31-16,1-4 0 15,1-5 19-15,-4-4-19 16,-4-8 20-16,1-3-21 16,-1-9-45-16,1 0-45 0,22-12-175 15,-13-11-311 1,-13-7-510-16</inkml:trace>
  <inkml:trace contextRef="#ctx0" brushRef="#br0" timeOffset="3251">4258 40 1521 0,'0'0'225'16,"0"0"-145"-16,0 0 100 16,0 0 36-16,0 0-68 15,0 0-87-15,0 0-18 16,37-31 57-16,2 28-50 0,14 3 0 15,5 0-9 1,7 0-23-16,5 0 12 0,-2 9-22 16,-2-2-7-1,-10 1 7-15,-11-6-2 0,-16 5-6 16,-15-6 6-16,-14 4-6 16,0 1 72-16,-36-4-30 15,-19 2-42-15,-18-4 31 16,-9 0-31-16,0 0 0 15,0 0 0-15,11 0 10 16,5 0 16-16,13 0-11 16,15 0-5-16,5 0 38 0,7 0-29 15,9 5 2 1,3 13 2-16,5 6-22 0,6 5 24 16,3 8-25-16,0 2 0 15,0 6 28-15,3-3-27 16,6-2 0-16,5-3 5 15,0-1-5-15,-5-2 22 16,5-11-23-16,-5-5 0 16,4-7 12-16,0-3-11 15,3-2 0-15,4-6 18 16,3 0-17-16,7 0 44 16,2 0-46-16,4 0 1 15,7 0 24-15,-4 0-25 16,7 9 0-16,-3 10-1 15,2 8 1-15,1 5-9 0,-7 9 9 16,-5 6 0 0,-9 3 22-16,-11-2-13 0,-11-2 0 15,-3-2 8-15,-6-4-16 16,-30-6 39-16,-10-3-30 16,-13-10-1-16,-3-5 24 15,-4-11-6-15,4-5 0 16,0 0-1-16,9-8-14 15,7-14 22-15,7 3-34 16,10-2-16-16,12 3-28 16,17 16-98-16,0 2-337 15,0 0-637-15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02.6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2974 0,'0'0'128'15,"0"0"-128"-15,0 0-764 16,0 0-228-16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31.6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128 533 872 0,'0'0'757'0,"0"0"-623"15,0 0-8-15,0 0 64 16,0 0 33-16,0 0-71 16,0 0-86-16,-43-86 11 0,66 79-34 15,3-2-22-15,13 3 40 16,4 6-28-16,6 0 27 16,1 15-3-16,-5 16-26 15,-8 14 29-15,-8 4-44 16,-16 10-15-16,-10 4 32 15,-3-2-25-15,-13 2-2 16,-24-2-5-16,-8-11 10 16,-4-6 10-16,0-12-21 15,2-11 0-15,5-9 9 16,10-9-1-16,6-3-7 16,9 0-1-16,7-24-2 15,10-4-50-15,3-11-129 0,70-20-151 16,-8 9-204-1,0 9-275-15</inkml:trace>
  <inkml:trace contextRef="#ctx0" brushRef="#br0" timeOffset="300">907 425 1627 0,'0'0'405'15,"0"0"-212"-15,0 0 1 16,0 0 4-16,0 0 0 16,0 0-125-16,-187-4-21 0,142 30 16 15,-1 10-12 1,10 3 12-16,7 11-22 0,12 2-23 16,14 11 26-16,3-2-40 15,12 2 3-15,25-11-4 16,8-8 2-16,4-8-8 15,7-13-2-15,3-7-12 16,3-16-14-16,7 0-65 16,22-22-104-16,-15-8-136 15,-17-1-295-15</inkml:trace>
  <inkml:trace contextRef="#ctx0" brushRef="#br0" timeOffset="854">0 0 1543 0,'0'0'314'0,"0"0"-157"15,0 0-11-15,0 0 94 16,0 0-42-16,0 0-125 16,0 0 19-16,63 6-1 15,-1 7-13-15,12-2 40 16,14 3-76-16,14 1 1 0,6-3 16 15,4-4-29-15,-1 1 3 16,-6-9-15-16,-3 0-2 16,-14 0 19-1,-12 0-35-15,-19-3 0 0,-14-5 0 16,-16 2 2-16,-18 2-4 16,-9 2-16-16,0 2-78 15,-6 0-284-15,-16 0-757 0</inkml:trace>
  <inkml:trace contextRef="#ctx0" brushRef="#br0" timeOffset="1949">1941 471 1750 0,'0'0'515'16,"0"0"-437"-16,0 0 17 15,0 0 75-15,0 0-11 16,0 0-80-16,0 0-49 0,131 0 6 16,-66 0-36-1,5 6-77-15,12 3-144 0,-20 4-361 16,-24-3-1039-16</inkml:trace>
  <inkml:trace contextRef="#ctx0" brushRef="#br0" timeOffset="2157">1975 924 2039 0,'0'0'383'16,"0"0"-294"-16,0 0-21 0,0 0 51 15,0 0-101-15,232 0-18 16,-138-11-224-16,-6-3-441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37.4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510 448 1347 0,'0'0'309'0,"0"0"-188"16,0 0 29-16,0 0 108 15,0 0-23-15,0 0-122 16,0 0-24-16,0-171 47 16,-3 147-34-16,-9 1-16 15,-5 2-8-15,-2 0-35 16,-4 11 46-16,-11 0-62 16,-5 7-17-16,-7 3 10 15,-2 0-20-15,-1 30 15 16,-4 13-15-16,4 20 1 15,7 10 25-15,5 7-26 0,15 2 0 16,11-2 0-16,11-12 6 16,0-15-7-16,24-12 1 15,14-11-22-15,9-17 1 16,5-13-45-16,4 0-14 16,-1-10 6-16,-5-23 3 15,-7-8 43-15,-9-3 16 16,-9-4 12-16,-7 6 39 15,-7 5 19-15,-5 5 33 16,-3 11 2-16,-3 9-9 16,0 9 21-16,0 3-59 15,0 0-38-15,0 19 28 16,10 19-30-16,0 16 7 16,3 18-1-16,1 7-4 0,1 7 13 15,2-1-21-15,-1-2 0 16,-6-8 2-16,-3-6-2 15,-4-16-1-15,-3-12 0 16,0-12 1-16,-13-11 20 16,-13-6-20-16,-11-9 1 15,-8-3 20-15,-1 0-13 16,-2-15-1-16,5-11-7 16,0-3 6-16,10 0-3 15,7 2-3-15,7 0-28 16,5 3 4-16,8 10-50 15,6 2-50-15,0 9-72 16,26 3-279-16,2 0-147 0,3 0-1298 0</inkml:trace>
  <inkml:trace contextRef="#ctx0" brushRef="#br0" timeOffset="1014">1352 266 810 0,'0'0'916'0,"0"0"-731"0,0 0-33 16,0 0 124-1,0 0-52-15,0 0-62 0,-72-151-44 16,39 130-40-16,-2 7 21 15,-5 5-56-15,-5 9-16 16,2 0 3-16,1 0-23 16,-1 26 19-16,10 13-26 15,4 9 0-15,9 10-5 16,7 7 5-16,13 2 0 16,0 4 0-16,3-6-5 15,27 0-16-15,10-9 11 16,2-6-32-16,4-2 21 15,5-8-12-15,5-5 6 16,1 1 11-16,0 0 5 16,0-5 2-16,-6 0 9 15,-4-3 0-15,-12 2 9 0,-12-6 12 16,-12-1-10-16,-11 2 10 16,0-5 13-1,-23 3 21-15,-20-5-54 0,-7-1 8 16,-5-2 18-16,-4-6-13 15,3-9 1-15,4 0 12 16,7 0-11-16,5-12 22 16,7-17-38-16,10-11-4 15,6-6 3-15,14-9 2 16,3-10-2-16,14-10 0 16,26-1 1-16,5-3 8 15,1 2-8-15,-7 6 0 0,-2 12 5 16,-15 12-5-16,-5 15 18 15,-8 12-7-15,-3 12-11 16,-3 8 0-16,8 0-121 16,-5 21-256-16,2 6-664 15</inkml:trace>
  <inkml:trace contextRef="#ctx0" brushRef="#br0" timeOffset="1248">1810 1078 2616 0,'0'0'453'15,"0"0"-384"-15,0 0 81 16,0 0-6-16,0 0-144 15,0 0-59-15,0 0-66 16,-9-6-375-16,9 4-785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48.1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582 688 1267 0,'0'0'350'16,"0"0"-222"-16,0 0-15 15,0 0 74-15,0 0-23 16,0 0-55-16,-43-4-70 16,31 1-22-16,-2-3 55 15,-2 0-26-15,-4-2 12 16,-3-2-8-16,-3 5-10 15,-7-1 10-15,-2 6-21 16,-8 0-17-16,-4 0 29 0,-4 27-28 16,2 11 0-1,-1 16 2-15,5 7-7 0,13 12 28 16,4-2-21-16,19-4-15 16,9-4 25-16,0-14-25 15,17-8 0-15,15-11 0 16,10-12 0-16,8-9-12 15,2-9 12-15,4 0-25 16,-1-27 25-16,-2-11-24 16,-7-9 17-16,-10-3-1 15,-7 0 8-15,-6-4 29 16,-7 8-19-16,-2 2 10 16,-8 11 57-16,0 7-29 15,2 14-2-15,-5 9-20 16,3 3-19-16,8 13 13 0,-2 27-14 15,1 13 10-15,1 5 19 16,-5 4-20-16,5-9-15 16,-2-8 0-16,2-8 0 15,-2-12-9-15,2-10-16 16,5-3-101-16,18-12-119 16,-5 0-324-16,-5-10-380 0</inkml:trace>
  <inkml:trace contextRef="#ctx0" brushRef="#br0" timeOffset="381">756 251 1655 0,'0'0'550'15,"0"0"-377"-15,0 0-11 16,0 0 85-16,0 0-71 16,0 0-110-16,0 0-5 15,23-32-31-15,15 64-3 16,9 15 15-16,2 14-19 16,-1 17 20-16,0 16-22 15,-11 8-20-15,0 11 30 0,-11-1-30 16,-10-3 0-1,-13-12-1-15,-3-6 9 0,0-5 11 16,-31-6-20-16,-9-6-1 16,-2-4-15-16,2-13 16 15,4-11-23-15,7-10-7 16,9-16-40-16,9-5-17 16,11-15-182-16,0 0-305 15,0 0-274-15</inkml:trace>
  <inkml:trace contextRef="#ctx0" brushRef="#br0" timeOffset="1437">2137 451 1026 0,'0'0'722'15,"0"0"-523"-15,0 0-23 16,0 0 12-16,0 0-40 16,0 0 23-16,0 0-40 15,-9 212-43-15,18-123-37 16,2 3-9-16,-2-10 12 16,1-9-42-16,2-11-12 15,-1-14 18-15,-5-10-18 16,0-9 0-16,2-5-36 15,-5-4-139-15,-3-1-117 0,0-10-264 16,0-8-345-16</inkml:trace>
  <inkml:trace contextRef="#ctx0" brushRef="#br0" timeOffset="1675">1539 348 1602 0,'0'0'386'0,"0"0"-232"15,0 0-104-15,0 0 130 16,0 0 37-16,0 0-80 0,221-14-34 16,-128 2-33-1,9 0-35-15,2 3 4 0,4 6-39 16,-3 3-8-16,26 9-119 15,-27 20-221-15,-22 1-403 0</inkml:trace>
  <inkml:trace contextRef="#ctx0" brushRef="#br0" timeOffset="1909">2884 844 1840 0,'0'0'370'16,"0"0"-212"-16,0 0-20 0,0 0 46 15,0 193-13-15,0-145-102 16,0-7-45-16,0-8-17 16,0-8-1-16,0-3-12 15,0-10-97-15,9-6-149 16,2-4-125-16,-5-2-147 0</inkml:trace>
  <inkml:trace contextRef="#ctx0" brushRef="#br0" timeOffset="2062">2825 560 1196 0,'0'0'855'0,"0"0"-664"0,0 0-91 16,0 0-8-16,0 0-68 15,0 0-24-15,0 0-272 16,56-74-57-16,-27 94-478 0</inkml:trace>
  <inkml:trace contextRef="#ctx0" brushRef="#br0" timeOffset="2836">3136 964 856 0,'0'0'254'15,"0"0"-63"-15,0 0 20 16,0 0-12-16,6 158-91 16,-6-142-76-16,0-11 31 15,0-5 23-15,0 0 79 0,-6 0-63 16,3-24-60-16,3-10-4 16,0-11-17-16,0-7-14 15,3-4 8-15,20-3-9 16,3 6 24-16,0 9 10 15,1 14-25-15,-1 10 14 16,0 16-3-16,-7 4-3 16,4 6 24-16,-3 28-3 15,3 6 5-15,-4 7-23 16,-2 6-19-16,-5-3 25 16,2-6-32-16,-8-4-1 15,2-9 0-15,-2-10-41 16,-3-8 12-16,0-9-25 0,4-4-27 15,-1 0 31-15,8-11 19 16,4-28-4-16,13-14 2 16,5-14-10-16,10-19-5 15,8-11-19-15,6-6 32 16,2-3 36-16,0 2-6 16,-6 11 6-16,-13 10 56 15,-11 18 36-15,-16 14 43 16,-10 20-4-16,-6 10-8 15,0 8 13-15,-3 12-36 16,-16 1-38-16,-4 1-15 16,-3 33-39-16,0 8 21 15,-4 19-29-15,7 10 0 0,3 11 1 16,8 3-1 0,2 8 0-16,4-1 0 0,3 0-37 15,-1-6-3-15,4-16-76 16,0-14-11-16,0-23 48 15,7-16-3-15,9-17-5 16,10 0 55-16,7-21 32 16,13-22 2-16,6-7-1 15,4 0 38-15,3 9 8 16,-4 13-7-16,-5 20 16 16,-11 8-11-16,-7 12 54 15,-3 29 8-15,-5 9-60 0,-4 2-5 16,-8 2-5-1,-1-7-22-15,-5-9-3 0,0-8-12 16,-3-13 0-16,-3-4-21 16,0-9-149-16,0 1-96 15,0-5-352-15</inkml:trace>
  <inkml:trace contextRef="#ctx0" brushRef="#br0" timeOffset="3035">3060 212 2252 0,'0'0'310'0,"0"0"-259"15,0 0-49-15,289-138-2 16,-148 97-106-16,-13 8-529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51.8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0 995 1781 0,'0'0'395'0,"0"0"-313"0,0 0-40 15,0 0 125-15,37 175 31 16,-14-73-90-16,-8 5-55 15,1 15-9-15,-5 1-16 16,1 4 0-16,-1-7-18 16,-2-9-9-16,-1-12 21 15,-2-25-22-15,-3-21-2 16,-3-24 1-16,0-20-5 16,0-9-3-16,0-11 8 15,0-38-23-15,0-20 23 16,0-26-30-16,-9-14 26 0,-2-18 4 15,-6-29 2-15,-9-32 11 16,4 18-4-16,5 18-2 16,5 31 16-16,12 45-11 15,0 8 11-15,0 9 10 16,29 32-16-16,10 27 2 16,10 0-4-16,10 35 6 15,0 26 7-15,0 8-21 16,-7 12-5-16,-16 4-1 15,-13 0 1-15,-20-5 0 16,-3-2-1-16,-26-9-36 16,-19-7 17-16,-11-9-44 15,4-17-5-15,5-16-47 0,12-20-75 16,15 0-302 0,7-24-562-16</inkml:trace>
  <inkml:trace contextRef="#ctx0" brushRef="#br0" timeOffset="230">1097 997 2023 0,'0'0'392'0,"0"0"-303"0,0 0-63 16,0 0 99-16,200 2-106 16,-100-4-19-16,-10-10-511 15,-15 0-1301-15</inkml:trace>
  <inkml:trace contextRef="#ctx0" brushRef="#br0" timeOffset="594">2151 899 2297 0,'0'0'341'0,"0"0"-341"15,0 0 0-15,0 0 41 16,0 0 32-16,53 154-38 16,-24-99-29-16,4 2-4 15,2-7-4-15,-1-4 1 16,-6-10-48-16,0-13 7 16,-6-13-12-16,-6-10 54 15,0-6 8-15,1-36 2 16,-3-12 41-16,1-15-17 15,5-11 21-15,-4-2-31 16,7-1-24-16,8 9-61 16,26 20-94-16,-4 14-335 0,-7 23-138 0</inkml:trace>
  <inkml:trace contextRef="#ctx0" brushRef="#br0" timeOffset="1818">3212 1029 1829 0,'0'0'602'0,"0"0"-437"16,0 0 74-16,0 0-15 16,0 0-44-16,-177-103-92 15,131 103-40-15,1 8 19 0,-1 28-43 16,6 9 0-16,7 4-24 15,13 4 11-15,14-3-29 16,6-2-2-16,0-10-64 16,11-9-10-16,12-8-78 15,2-15-69-15,4-6 37 16,2 0 12-16,-5-19 66 16,-1-4 29-16,-2 0 56 15,-9 5 41-15,-5 12 47 16,-6 6 42-16,5 0 22 15,1 15 1-15,1 15-6 16,7 5-62-16,6-3-18 0,6-2 4 16,4-9-22-1,2-9-8-15,7-12-22 0,1 0-39 16,0-18-15-16,-1-21-28 16,1-15 13-16,-1-10 72 15,5-14 1-15,-1-17 18 16,2-11 0-16,1-15 0 15,-2-6 7-15,-9 0-7 16,-2 1 0-16,-10 9 12 16,-9 12 46-16,-14 26 49 15,-3 17 13-15,0 22 7 16,-3 13 14-16,-14 17-29 16,-9 10-27-16,-2 6-14 0,-6 36-37 15,-1 16-8 1,-1 16 1-16,2 12-13 0,6 14 22 15,5 8-35-15,3 11 5 16,3 4-5-16,8 1-1 16,5 0 0-16,4-11-39 15,0-20-28-15,27-16 27 16,22-27-52-16,16-23-11 16,8-21 61-16,1-6-180 15,-9-24 72-15,-8-23 21 16,-12-12 34-16,-5-8 67 15,-14-8 10-15,-4 2 18 16,-8 14 66-16,-8 11 25 16,-3 20 58-16,-3 16 46 15,0 12-47-15,0 2-63 16,0 36-73-16,0 10 12 0,0 11-19 16,0 0 1-16,14 3-12 15,12-9-44-15,10-5-44 16,7-17-18-16,5-13 51 15,-1-18-149-15,-1 0 54 16,-4-18 56-16,-10-22 31 16,-1-12-10-16,-12-6 79 15,-3 2 15-15,-9 6 68 16,-4 15 25-16,-3 11 24 16,0 12 35-16,0 12 9 15,0 3-101-15,0 30-68 0,-3 11 38 16,3 3-43-16,0 3 8 15,0 0-10-15,6-6-5 16,17-2-15-16,13-7-70 16,7-10 47-16,6-6-49 15,4-10-43-15,4-9 64 16,3 0-79-16,2-30-26 16,-3-11 108-16,0-6 29 15,-10-12 39-15,-3-6 28 16,-10 1 70-16,-7-1 34 15,-12 9 25-15,-17 9 23 16,0 13 40-16,-7 16-72 16,-26 7-46-16,-2 11 6 15,-12 6-49-15,5 33-5 16,-1 15 18-16,8 10-22 0,12 10 14 16,10-1-46-16,13-3 0 15,0-8-7-15,39-14-11 16,23-20-39-16,20-9-69 15,69-19-146-15,-21 0-475 16,-8-6-681-16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54.8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 78 1262 0,'0'0'344'16,"0"0"-201"-16,0 0-66 15,0 0-32-15,0 0 102 16,-26 167 28-16,26-55-66 16,0 17-24-16,0 5-47 15,3-11-14-15,6-17-8 16,5-24-15-16,-8-23 9 15,1-20-1-15,-4-20 7 16,-3-6 25-16,0-13 2 0,3 0 13 16,0 0 19-1,4-25-48-15,6-15-18 0,4-4-5 16,6 0 2-16,-1 2 1 16,7 8-7-16,2 13-20 15,1 12 19-15,7 9-11 16,1 0 6-16,-1 26 6 15,-7 16 0-15,-12 5 17 16,-10 7-16-16,-10-2 0 16,0-2 11-16,-19-5-11 15,-15-10 39-15,-1-10-24 16,-1-9 4-16,-4-7 35 0,1-6-45 16,2-3-1-1,5 0-9-15,7-9-25 0,14-27-85 16,5 4-239-16,6-3-301 15</inkml:trace>
  <inkml:trace contextRef="#ctx0" brushRef="#br0" timeOffset="293">324 0 1733 0,'0'0'396'16,"0"0"-238"-16,0 0-76 16,0 0 108-16,0 0 29 0,177 80-73 15,-111-15-83-15,3 15 24 16,-1 14-29-16,-3 11-7 16,-8 12-13-16,-15 2-22 15,-16 1 19-15,-26 1-35 16,0-5 0-16,-37-7 0 15,-17-9 0-15,-5-8-30 16,-1-20-63-16,9-1-103 16,17-23-176-16,14-23-450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56.5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39 689 1392 0,'0'0'328'15,"0"0"-168"-15,0 0 43 16,0 0 23-16,0 0-49 16,0 0-108-16,0 0 19 15,-27 154 23-15,24-62-40 16,0 8 8-16,0 6-61 16,0 0-16-16,3-14 33 15,0-10-34-15,0-20-1 0,0-15 9 16,0-18-8-1,0-10 19-15,0-11-20 0,0-6 0 16,0-2 20 0,0 0-20-16,9-31 6 0,11-20-6 15,6-14-21-15,13-10 13 16,4-15-38-16,7-2-24 16,-2 8 46-16,-2 4-15 15,-4 18 26-15,-11 16 12 16,-8 16 2-16,-14 15 43 15,-9 15 33-15,0 3-53 16,0 35 27-16,-20 16-10 16,-9 11-9-16,-1 2-2 15,4-5-13-15,3-7 26 16,14-7-42-16,5-10-1 0,4-6 15 16,0-2-15-1,27-3 8-15,2-3-8 0,7-3 1 16,4-1-2-16,2 0-33 15,4 1-83-15,16 11-92 16,-13-8-275-16,-13-3-349 0</inkml:trace>
  <inkml:trace contextRef="#ctx0" brushRef="#br0" timeOffset="398">799 1280 1515 0,'0'0'753'0,"0"0"-625"15,0 0-128-15,0 0 96 16,0 0 51-16,0 0-96 16,0 0-17-16,190 25-27 15,-128-25-6-15,0 0-2 16,-7 0-2-16,-5-4-21 15,-15-17 11-15,-12-3-5 16,-16-4 10-16,-7-6 14 16,-7-6-6-16,-25 1 52 15,-14-3-2-15,-4 13 12 16,-5 9-9-16,-4 14 11 16,0 6 24-16,3 26-39 0,7 28-28 15,17 11 53-15,19 8-52 16,13 1-1-16,3-5-9 15,42-7-11-15,14-11-1 16,17-10-27-16,9-17-98 16,49-22-100-16,-18-2-375 15,-16 0-393-15</inkml:trace>
  <inkml:trace contextRef="#ctx0" brushRef="#br0" timeOffset="629">1655 467 2032 0,'0'0'461'0,"0"0"-413"16,0 0 62-16,-6 176 97 16,6-82-60-16,0 16-56 15,0 5-60-15,11-1-19 16,1-6-12-16,-1 1 0 15,-2-15-57-15,-9 23-237 16,0-30-461-16,0-25-1126 0</inkml:trace>
  <inkml:trace contextRef="#ctx0" brushRef="#br0" timeOffset="796">1535 1105 1807 0,'0'0'547'15,"0"0"-488"-15,0 0-26 16,0 0 93-16,0 0-74 16,199-61-52-16,-130 54-46 15,4 7-174-15,-17 0-172 16,-24 0-1476-16</inkml:trace>
  <inkml:trace contextRef="#ctx0" brushRef="#br0" timeOffset="1038">808 614 1892 0,'0'0'472'0,"0"0"-396"15,0 0-24-15,0 0 104 16,0 0-15-16,0 0-97 15,203-145-29-15,-157 139-15 16,-6 6-15-16,-9 0-99 16,0 19-145-16,-2 7-237 15,-10-6-10-15,-2-7-906 0</inkml:trace>
  <inkml:trace contextRef="#ctx0" brushRef="#br0" timeOffset="1121">1332 302 1295 0,'0'0'401'0,"0"0"-227"0,0 0-89 15,161-213-85-15,-99 163-103 16,-7 11-1666-16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59.5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2720 0,'0'0'474'0,"0"0"-474"15,0 0-14-15,0 0-19 16,0 0-691-16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0:58.4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1065 1476 0,'0'0'749'0,"0"0"-749"16,0 0-68-16,0 0 68 15,203-113 125-15,-134 54-54 16,3-16-71-16,3-7 1 16,-2-9-2-16,-16-6 2 15,-9-7-1-15,-23 2 13 16,-16 5-13-16,-9 5 30 16,0 21 48-16,-22 21 52 15,-10 23 19-15,-8 25-25 16,-10 4-17-16,-1 57-50 0,2 27-2 15,-1 22 10-15,15 43-37 16,11 29-2-16,14-12 4 16,10-24-29-16,0-26 25 15,17-41-26-15,23-3-42 16,11-9 21-16,12-26-54 16,5-26-45-16,5-13-47 15,-5-11-15-15,-6-34 28 16,-8-10 47-16,-12-10 41 15,-10-6 66-15,-9 3 0 16,-3 6 51-16,-10 13 60 16,-7 19 25-16,-3 17 73 15,0 13-70-15,0 16-96 0,3 24 38 16,6 14-33-16,5 1-32 16,6-1-10-16,9-7 2 15,10-12-14-15,11-14 6 16,8-12-32-16,1-9-4 15,-3-2-27-15,-10-28 20 16,-7-10 0-16,-13 0 34 16,-6 3-6-16,-6 3 28 15,-8 11-13-15,-3 8 77 16,-3 15 0-16,0 0-26 16,0 9-42-16,0 20 0 15,0 9 5-15,3 0-14 16,7 4-57-16,10-1-66 0,32-2-191 15,1-10-197 1,-4-10-137-16</inkml:trace>
  <inkml:trace contextRef="#ctx0" brushRef="#br0" timeOffset="744">2076 845 1918 0,'0'0'501'0,"0"0"-393"16,0 0 81-16,0 0 118 16,-187 9-101-16,144 14-94 0,12 7-61 15,3 2-28 1,16 4-13-16,4-3-9 0,8 1-1 16,0 0-39-16,28-9-76 15,7-7-69-15,7-6-78 16,8-12-43-16,-4 0-33 15,3-8 93-15,-10-22-34 16,-10-5 82-16,-9-6 138 16,-13 5 59-16,-7 3 197 15,0 20 22-15,0 8 130 16,-13 5-139-16,3 24-45 16,0 17-20-16,10 6-60 15,0 1-42-15,0-4-21 16,10-6-22-16,16-11 0 15,6-10-7-15,8-9-22 0,-1-8 23 16,1 0-16-16,-4-21-27 16,-1-10 20-16,-2-7 10 15,1-6 3-15,-2 0-19 16,-7 2 15-16,3 7 19 16,-13 12 2-16,-1 16-1 15,-11 7 40-15,-3 9 18 16,0 30 31-16,0 5-57 15,0 7-13-15,-9-5 25 16,-2-2-19-16,2-9-25 16,6-7 12-16,-5-14-6 15,5-8-3-15,3-6-3 16,0 0 0-16,0-20 6 16,0-16-6-16,17-5 0 15,9-10-1-15,7 2 2 0,7-1 13 16,5 2-13-16,1 10 10 15,-1 11 44-15,1 19 18 16,-7 8-22-16,4 8 9 16,-7 32 12-16,1 6 15 15,-5 7-35-15,-7-1-31 16,-5 0 14-16,-6-8-28 16,-5-10-7-16,-4-9-31 15,-5-14-77-15,0-11-93 16,-11 0-324-16,-12 0-531 0</inkml:trace>
  <inkml:trace contextRef="#ctx0" brushRef="#br0" timeOffset="949">1837 579 2198 0,'0'0'603'0,"0"0"-461"16,0 0-106-16,0 0 57 16,0 0 33-16,114-176-92 15,-65 152-20-15,1 7-14 16,-8 17-39-16,4 22-81 16,-13 21-186-16,-14 10-475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02.6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 1923 0,'0'0'476'0,"0"0"-404"16,0 0 40-16,0 0 116 16,0 0-35-16,0 0-68 15,187 18-6-15,-54-18-30 16,51 0-3-16,-8-6-23 15,-12-2-24-15,-16 1 37 16,-35 5-40-16,12 2-36 16,10 0 0-16,-18 0-19 15,11-4-136-15,-33 0-416 16,-29-7-1478-16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00.7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884 119 1169 0,'0'0'339'0,"0"0"-154"15,0 0-55-15,0 0 45 0,0 0 15 16,0 0-25-16,-100-83-94 16,63 73-22-16,-8 1 15 15,-11-1-15-15,-4 7-9 16,-8 3 6-16,-3 0-29 15,-5 24 26-15,0 20-30 16,1 18-4-16,10 18 40 16,6 15-14-16,13 13-7 15,16 4-7-15,15 1-2 16,15-5 13-16,0-11-32 16,15-8 0-16,21-18-6 15,7-13 6-15,6-20-60 16,7-13-10-16,6-23 10 0,3-2 26 15,4-21-41 1,-10-17 34-16,-6-6 41 0,-13 6 15 16,-15 11 90-16,-12 9 18 15,-6 11-13-15,-7 7-9 16,0 0-37-16,0 25-28 16,0 14-2-16,0 2-32 15,0 6 18-15,0 0-20 16,0-6-20-16,12 0-79 15,5-6-220-15,-3-5-396 16,-5-15-496-16</inkml:trace>
  <inkml:trace contextRef="#ctx0" brushRef="#br0" timeOffset="295">342 724 1776 0,'0'0'535'15,"0"0"-462"-15,0 0-50 16,0 0 93-16,0 0 48 16,0 0-76-16,0 0-61 15,179 56 16-15,-106-39-22 16,-2 0 9-16,-2 5-2 16,-4-3-17-16,-9 9 29 15,-10 5-22-15,-13-1 11 16,-10 5 17-16,-11 2-25 0,-12-4-12 15,0-5 11-15,0-4-19 16,0-11-2-16,0-6-39 16,0-7-143-16,0-2-76 15,8-11-327-15,1-13-598 0</inkml:trace>
  <inkml:trace contextRef="#ctx0" brushRef="#br0" timeOffset="437">1022 491 1852 0,'0'0'567'0,"0"0"-477"15,0 0-61-15,0 0-10 16,0 0-19-16,0 0-535 0,0 0-376 0</inkml:trace>
  <inkml:trace contextRef="#ctx0" brushRef="#br0" timeOffset="1010">1618 832 1859 0,'0'0'517'15,"0"0"-355"-15,0 0 7 16,0 0 69-16,-190-42-35 15,141 42-98-15,4 16-45 16,2 16-52-16,7 15-2 0,10 5-5 16,9 5 12-16,17 3-26 15,0-11-26-15,20-5-82 16,22-14 2-16,10-14-102 16,7-16 17-16,4 0-40 15,-4-22-25-15,-8-17 129 16,-11-1 58-16,-13-2 82 15,-15 7 0-15,-4 5 114 16,-8 16 123-16,0 11 53 16,0 3-65-16,0 15-101 15,-8 26-63-15,2 11-11 16,6 8 33-16,0-2-47 16,0-7-21-16,14-13-15 15,12-15-15-15,3-11-28 0,7-12-30 16,1 0-50-16,-2-26 16 15,1-19 8-15,-7-5 56 16,-2-6 30-16,-7 1 13 16,-11 2 28-16,-3 9 9 15,-6 11 59-15,0 13 51 16,0 13-8-16,0 7-53 16,0 2-50-16,0 32-29 15,0 3 22-15,0 11-29 16,-3 3-10-16,3-1 8 15,0-4-82-15,0 8-218 16,3-16-424-16,11-9-78 0</inkml:trace>
  <inkml:trace contextRef="#ctx0" brushRef="#br0" timeOffset="1170">1890 558 2262 0,'0'0'374'16,"0"0"-301"-16,0 0-56 15,0 0-17-15,0 0-327 16,0 0-1294-16</inkml:trace>
  <inkml:trace contextRef="#ctx0" brushRef="#br0" timeOffset="1551">1326 86 1498 0,'0'0'847'0,"0"0"-661"16,0 0-96-16,0 0-3 15,0 0 65-15,0 0-16 16,0 0-84-16,132-60-32 16,-112 91-20-16,-14 11-8 15,-6 16-65-15,-11 48-239 16,-17-11-301-16,-9-6-510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2:58.1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1080 978 0,'0'0'935'0,"0"0"-746"0,0 0-124 15,0 0 3-15,0 0 87 16,0 0-52-16,-12 0-31 16,27-8-60-16,18-13 54 15,7-11-14-15,5-13-27 16,4-10-7-16,1-7-6 15,-4-6-11-15,-7 7 9 16,-7 2-9-16,-12 11-1 16,-13 13 105-16,-7 12 7 15,0 7 18-15,0 10-19 16,0 6-11-16,-4 0-25 16,-5 17-75-16,-8 37 7 15,5 22-4-15,-2 23-2 0,8 10 11 16,6-1-12-1,0-3 6-15,0-10 0 0,15-15-6 16,2-15 0-16,-3-18-15 16,-5-15-5-16,1-16-26 15,-4-9-101-15,11-7-121 16,0 0-99-16,-5-7-376 0</inkml:trace>
  <inkml:trace contextRef="#ctx0" brushRef="#br0" timeOffset="213">1011 1414 2299 0,'0'0'784'16,"0"0"-620"-16,0 0-107 15,0 0 26-15,0 0-8 16,0 0-75-16,0 0-170 16,37 24-1024-16</inkml:trace>
  <inkml:trace contextRef="#ctx0" brushRef="#br0" timeOffset="1353">2288 427 1217 0,'0'0'657'16,"0"0"-437"-16,0 0-57 15,0 0 5-15,0 0-30 16,0 0-65-16,26 55-12 16,37 20 120-16,12 19-57 0,7 10-82 15,3 4-19 1,1-9 6-16,-7-10-28 0,-11-15 10 15,-9-18-11-15,-10-15-8 16,-10-15-5-16,-13-5-116 16,0-17-90-16,-6-4-150 15,-13 0-350-15</inkml:trace>
  <inkml:trace contextRef="#ctx0" brushRef="#br0" timeOffset="1626">3206 238 1175 0,'0'0'1062'16,"0"0"-889"-16,0 0-98 15,0 0 47-15,-148 186 83 16,56-81-87-16,-19 23-77 15,-11 4-40-15,-5 4 11 16,7-12-11-16,18-18-1 16,23-24 0-16,26-23-91 15,30-29-113-15,28-30-175 16,30 0-279-16,15-24-941 0</inkml:trace>
  <inkml:trace contextRef="#ctx0" brushRef="#br0" timeOffset="2026">3762 872 2104 0,'0'0'388'16,"0"0"-250"-16,0 0-41 15,-177-102 103-15,118 89-9 16,-3 11-53-16,-6 2-54 16,2 40-84-16,4 31 0 0,6 17 14 15,24 7-8-15,21-5-12 16,11-15-1-16,40-22-92 16,31-30 8-16,22-23-84 15,9-23-73-15,-2-36 54 16,-11-12 80-16,-20 3 84 15,-24 15 30-15,-22 21 34 16,-12 22 149-16,-11 10 27 16,0 16-99-16,0 30-17 15,-14 16-25-15,8 6 10 16,6-3-52-16,0-6-27 16,15-17-61-16,47-22-238 15,-2-11-358-15,-4-9-589 0</inkml:trace>
  <inkml:trace contextRef="#ctx0" brushRef="#br0" timeOffset="2249">4404 887 1729 0,'0'0'875'0,"0"0"-644"15,0 0-110-15,0 0 37 16,-220 87 31-16,171-40-59 15,13 1-74-15,24-3-37 16,12-2-19-16,3-4-10 16,42-7 8-16,17-4-89 0,17-9-101 15,46-19-97-15,-20 0-355 16,-14 0-408-16</inkml:trace>
  <inkml:trace contextRef="#ctx0" brushRef="#br0" timeOffset="2412">3745 481 1475 0,'0'0'1389'0,"0"0"-1217"16,0 0-160-16,0 0-12 15,178-169-34-15,-31 89-111 0,-10 7-573 16</inkml:trace>
  <inkml:trace contextRef="#ctx0" brushRef="#br0" timeOffset="2995">6305 866 2087 0,'0'0'300'0,"0"0"-234"16,0 0-60-16,0 0 164 15,0 0 75-15,-192-162-56 16,132 162-102-16,1 0-49 16,-3 32 20-16,4 21-31 15,8 12-6-15,15 8 10 16,12 1-31-16,19-3 0 16,4-9-6-16,16-13-30 0,30-10-16 15,10-22-41 1,12-12-22-16,5-5 7 0,-1-36-35 15,1-27-4-15,-13-13 8 16,-3-22 45-16,-15-16 64 16,-11-10-7-16,-6-5 37 15,-13 7 36-15,-1 22 74 16,-8 21 64-16,-3 32 38 16,0 23-36-16,0 24 11 15,0 4-140-15,-6 48-38 16,-8 54 21-16,-2 50-11 15,7 39 6-15,6-9-25 16,3-42 2-16,0-47 14 16,6-34-16-16,16-8-27 15,4-5-70-15,14-15-210 16,-7-20-343-16,-10-15-403 0</inkml:trace>
  <inkml:trace contextRef="#ctx0" brushRef="#br0" timeOffset="3179">5812 546 2288 0,'0'0'265'16,"0"0"-193"-16,0 0 12 16,0 0 37-16,249 37-59 15,-132-37-43-15,18 0-19 16,35 23-173-16,-36 1-406 15,-29 9-1444-15</inkml:trace>
  <inkml:trace contextRef="#ctx0" brushRef="#br0" timeOffset="3380">6878 893 1702 0,'0'0'550'0,"0"0"-443"16,0 0-45-16,-6 199 41 16,6-140 46-16,0-8-111 15,0-9-38-15,0-23-62 16,14-19-222-16,2-2-225 0,-1-31-1268 16</inkml:trace>
  <inkml:trace contextRef="#ctx0" brushRef="#br0" timeOffset="3521">6843 554 2038 0,'0'0'500'16,"0"0"-425"-16,0 0-75 16,0 0-94-16,0 0-398 15,0 0-1425-15</inkml:trace>
  <inkml:trace contextRef="#ctx0" brushRef="#br0" timeOffset="4286">7282 848 1491 0,'0'0'309'16,"0"0"-104"-16,0 0 37 15,0 0-127-15,32 177-45 16,-32-124-70-16,0-6-1 15,0-9 0-15,-12-8-79 16,1-21 3-16,5-9 29 16,6-9 3-16,0-39 17 15,0-13 0-15,12-16 28 16,15 1 23-16,2 2 20 0,0 12-3 16,2 12 19-1,-6 21 33-15,-2 14 22 0,0 15-32 16,0 0 43-16,4 38-30 15,8 15-53-15,12 15 5 16,5 5-9-16,7 7-30 16,0-3 14-16,-4-10-22 15,-5-16-43-15,-5-24 1 16,-2-27-86-16,0-4 50 16,-1-53 36-16,7-20-8 15,1-25 42-15,-2-13-6 16,4-6-10-16,1 1 15 0,-1 5-19 15,4 9 26 1,-7 9 2-16,-10 12 22 0,-9 14 87 16,-17 18 90-16,-13 11 5 15,0 9 19-15,-6 12-111 16,-25 8-27-16,-7 13-23 16,-9 0-37-16,-5 13-17 15,-1 32-8-15,8 14 0 16,5 15-5-16,11 12 5 15,16 8-7-15,7 8 6 16,6 5 1-16,0-4-18 16,0-6-44-16,16-17-8 15,7-22 16-15,6-18-49 16,1-23 4-16,5-17 55 16,-1 0 16-16,-1-24 27 0,2-9 0 15,-2-5 1-15,-1 3 13 16,2 5-7-16,2 10 3 15,-1 11 52-15,2 9 2 16,2 6 3-16,-2 30 19 16,-6 13-50-16,3 7 35 15,-8 6-61-15,3-3-3 16,1 0 9-16,6-12-15 16,2-12-12-16,5-11-66 15,7-18-163-15,-11-6-292 16,-23 0-679-16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06.8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 2402 0,'0'0'381'0,"0"0"-299"15,0 0-62-15,0 0 44 16,173 0 3-16,-102 0-67 16,37 0-46-16,-15 0-181 15,-19 6-417-15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07.0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2505 0,'0'0'528'0,"0"0"-479"16,0 0-32-16,0 0 13 16,0 0-30-16,308 49-63 15,-167-46-506-15,-13-3-638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06.0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 16 1081 0,'0'0'260'0,"0"0"-148"0,0 0 20 16,0 0 73-16,0 0-14 16,0 0 6-16,-50 0-45 15,47 0-54-15,3 0-31 16,0 0 4-16,0 0-23 16,19 0 25-16,18 0-40 15,8-4-23-15,18 1 28 16,13 2-28-16,9-4 11 15,3 5-8-15,3 0-7 16,-6 0 11-16,-9 0-17 16,-11 9-12-16,-19 0 11 15,-16 3 2-15,-15 0 4 16,-15 3-4-16,0 8 42 0,-12 7 23 16,-24 13-32-1,-7 14 2-15,-6 12 2 0,-4 13-24 16,-6 15 18-16,4 9-31 15,-4 5-1-15,0 5 22 16,7-1-22-16,-1-6-4 16,11-16 2-16,13-12 4 15,6-25 4-15,12-22-6 16,8-11 7-16,3-15 10 16,0-2-16-16,0-3 11 15,0-2 15-15,20 6-10 16,3-5 34-16,6 0-41 15,1 3-2-15,2-5 31 0,4 0-39 16,4 0 1 0,-1 0 0-16,-2 0 0 0,1 0-2 15,-2-5-46-15,-2 3-70 16,11 0-104-16,-8-2-237 16,-11 0-180-16</inkml:trace>
  <inkml:trace contextRef="#ctx0" brushRef="#br0" timeOffset="255">0 788 2022 0,'0'0'473'0,"0"0"-405"16,0 0-44-16,0 0 113 16,0 0 75-16,0 0-125 15,232-65-57-15,-147 58-30 16,43 7-34-16,-17 27-207 16,-23 2-515-16</inkml:trace>
  <inkml:trace contextRef="#ctx0" brushRef="#br0" timeOffset="629">1198 1223 1667 0,'0'0'919'15,"0"0"-761"-15,0 0-125 16,0 0 25-16,0 0 147 16,0 0-111-16,0 0-62 15,-128 136-28-15,128-102 8 16,20-3-24-16,15-4-4 16,8-3-76-16,10-13 45 15,1-11-36-15,0 0-6 16,-3-11 51-16,-11-25 38 0,-13-10 6 15,-21-8-5-15,-6-3 21 16,-11 2 59-16,-34 4-18 16,-7 8 0-16,-10 11-26 15,6 7-28-15,4 17-9 16,16 8-32-16,33 0-156 16,3 17-196-16,0 4-663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09.5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59 588 1568 0,'0'0'238'15,"0"0"-121"-15,0 0-23 16,0 0 68-16,0 0 28 16,0 0-133-16,-6-91-19 15,32 80-1-15,3 4-4 16,7 5 31-16,1 2-39 0,2 9 11 15,-4 29 18 1,-4 12-21-16,-12 9-9 0,-9 7 7 16,-10 6-25-16,0-5 18 15,-13-2-24-15,-17-5 0 16,1-16 21-16,-4-10-20 16,7-9 9-16,3-14 3 15,6-11-2-15,11 0-11 16,6-14-3-16,0-25-96 15,32-10 14-15,18-15-42 16,10-1-60-16,2-1-17 16,3 4 41-16,-7 6 97 15,-2 10 12-15,-13 6 54 0,-10 11 12 16,-13 11 65 0,-11 7 133-16,-9 8 45 0,0 3-35 15,0 0 14-15,-3 23-123 16,-17 15-12-16,-6 12-8 15,3 5-25-15,4-1-21 16,5-1-14-16,14-3-7 16,0-8-7-16,0-4-8 15,14-5-10-15,12-9 1 16,7-10-51-16,2-8-50 16,4-6-119-16,15-6-295 15,-12-17-237-15,-13-7-940 0</inkml:trace>
  <inkml:trace contextRef="#ctx0" brushRef="#br0" timeOffset="381">0 23 1905 0,'0'0'326'0,"0"0"-183"16,0 0 25-16,0 0 21 0,0 0-35 16,0 0-57-1,0 0-64-15,90-23 16 16,-10 23 16-16,16 0-26 0,3 0 30 15,-2 0-47-15,-1 4-5 16,-8 2 25-16,-9-3-29 16,-17 1-13-16,-17-4 15 15,-16 2-13-15,-15-2 2 16,-8 0-4-16,-6 4-18 16,0-2-41-16,0 10-154 15,-17 0-520-15,-2-3-1156 0</inkml:trace>
  <inkml:trace contextRef="#ctx0" brushRef="#br0" timeOffset="1079">1435 721 1958 0,'0'0'537'0,"0"0"-366"15,0 0 65-15,0 0-21 16,0 0-80-16,0 0-50 16,0 0-56-16,88-6 14 15,-28 6-4-15,8 0-19 16,0 0-13-16,-2 0 8 0,-7 0-13 15,-14 0 11 1,-8 0-13-16,-14 0-18 0,-10 0-49 16,-13 0-108-16,-7 9-371 15,-19 0-879-15</inkml:trace>
  <inkml:trace contextRef="#ctx0" brushRef="#br0" timeOffset="1664">2656 754 1872 0,'0'0'335'0,"0"0"-246"0,0 0 9 16,0 0 72-16,0 0-22 16,0 0-88-16,186-115-37 15,-139 67 16-15,-2-1-18 16,-2-5 5-16,-7-2 11 16,-10-3 8-16,-3 0 44 15,-9 4-33-15,-8-1-7 16,-3 8 14-16,-3 12-21 15,0 13-6-15,0 17 6 16,0 6 0-16,0 15 0 16,0 41-17-16,0 20 1 0,0 16-1 15,0 9-16 1,0-5 11-16,0-5-20 0,0-10 1 16,0-16 8-16,6-13-9 15,-3-14-29-15,-3-11-35 16,0-8-78-16,0-2-110 15,0-5-286-15,0-10-171 0</inkml:trace>
  <inkml:trace contextRef="#ctx0" brushRef="#br0" timeOffset="2412">3543 243 1833 0,'0'0'560'16,"0"0"-405"-16,0 0-15 16,0 0 130-16,0 0-76 15,0 0-48-15,-88 171-105 16,65-108 4-16,10 2 26 16,7-4-59-16,6-2-11 15,0-6 16-15,29-12-16 16,13-11-2-16,14-16-21 15,2-10-21-15,1-4 25 16,-6-10-23-16,-7-20-3 16,-14-5 3-16,-12-5 32 15,-16-8 0-15,-4-5 9 0,0-3 0 16,-33 1 19-16,-7 2-19 16,1 2 0-16,-1 17 13 15,8 7 20-15,10 9 25 16,5 11-47-16,11 5-4 15,6 2 1-15,0 0-8 16,9 0-20-16,27 10-2 16,10 3-56-16,7-3 26 15,2-5-94-15,1-2 16 16,3-3 0-16,-7 0 38 16,1 0 28-16,-4-14 49 15,-7-3 15-15,-5 9 29 16,-9-1 4-16,-5 8 25 0,-6 1 57 15,-3 0-6 1,-8 0 17-16,-3 23-50 0,-3 6 11 16,0 9 0-16,0 9-42 15,0 6-17-15,0 9 8 16,0 3-15-16,0 9 30 16,22-3-36-16,12 0-6 15,11-7 3-15,7-14-10 16,10-15-2-16,8-19 0 15,2-16 0-15,-1 0-15 16,-9-36 15-16,-6-13 0 16,-13-13-9-16,-14-12 16 15,-16-10-7-15,-13-6 29 0,0-4-28 16,-28-4 46 0,-18 10-46-16,-10 14-1 0,0 21 28 15,1 18-28-15,-1 22-36 16,-7 13-51-16,-58 51-121 15,13 8-437-15,-6 6-1347 0</inkml:trace>
  <inkml:trace contextRef="#ctx0" brushRef="#br0" timeOffset="3683">76 1611 918 0,'0'0'870'0,"0"0"-677"16,0 0-83-16,0 0 17 16,0 0 68-16,0 0-43 15,0 0-84-15,46-23 25 16,27 10 8-16,15 2-22 15,13-1 26-15,16 3-36 16,19 4-6-16,29-1-17 16,52 1-28-16,52 1 23 15,21-2-41-15,-4-5 12 16,-21-5 14-16,-32 5-26 16,-12-1-7-16,-11-1 5 15,-9 3 4-15,-15 3-1 16,-3 1-1-16,-6 0 0 0,-26 3 24 15,-27-3-23-15,-27 4-1 16,2-2 0-16,16-2 1 16,19-1 0-16,16-1-1 15,-5-2 0-15,-4 1 13 16,-13-4-13-16,-12 5 0 16,-11 2-7-16,-12 0 7 15,-19 0 6-15,-14 3-6 16,-21-1 0-16,-13 4-9 15,-15 0 0-15,-11 0-39 16,-31 0-51-16,-20 0-281 16,-9 7-489-16</inkml:trace>
  <inkml:trace contextRef="#ctx0" brushRef="#br0" timeOffset="5954">911 2394 1600 0,'0'0'310'0,"0"0"-209"16,0 0 3-16,0 0 97 15,0 0-26-15,0 0-59 16,0 0-66-16,49-67 8 16,-20 58 18-16,7 3-10 15,7 6 9-15,-1 6-15 16,4 31 7-16,-1 17 9 16,-5 9-49-16,-4 11 3 15,-13 1-24-15,-12-2 0 16,-11-1 3-16,0-7-9 0,-11-11 0 15,-25-8 14-15,-2-8-5 16,-9-11-8-16,-5-15-1 16,-1-10 0-16,1-2 23 15,4-23-23-15,1-25 1 16,4-13 13-16,8-13-14 16,5-11-6-16,4-13 5 15,0 1 2-15,3 0 10 16,10 8-11-16,4 20-8 15,9 17 1-15,0 23 7 16,15 15-1-16,24 14 1 0,11 0 10 16,8 8 26-1,7 14-36-15,8-5 0 16,2-3 27-16,1-2-26 0,3-12 4 16,6 0 12-16,-3 0 2 15,3-3 21-15,-3-14-40 16,-5-2 0-16,-7-1 8 15,-8 0-8-15,-10 2-42 16,-13 1-27-16,-10 4-70 16,-9 8-129-16,-20 5-301 15,0 0-10-15,0 11-1108 0</inkml:trace>
  <inkml:trace contextRef="#ctx0" brushRef="#br0" timeOffset="6594">2617 1860 1403 0,'0'0'520'15,"0"0"-285"-15,0 0 5 16,0 0-10-16,0 0-3 16,0 0-69-16,0 0-61 15,-105 201 4-15,55-71-17 16,-12 44-19-16,-16 36 19 16,2 7-33-16,14-40-31 15,23-52 4-15,19-56-11 16,5-18 29-16,1-4-41 15,-3 0 11-15,1-3 3 16,6-12-15-16,0-14 0 16,4-9-23-16,0-9-46 0,6 0-61 15,0-27-373 1,0-8-276-16,12-6-1213 0</inkml:trace>
  <inkml:trace contextRef="#ctx0" brushRef="#br0" timeOffset="7264">2940 2133 1774 0,'0'0'401'0,"0"0"-231"15,0 0-6-15,0 0 115 16,0 0-59-16,0 0-60 16,0 0-91-16,14 71-5 15,-5-13 23-15,8 15-32 16,0 8-17-16,2 1-5 15,4 6-23-15,3-5 29 16,3-4-39-16,1-11 0 16,-1-12 12-16,-6-15-4 15,-3-15-14-15,-7-11 6 16,-4-15 0-16,-1 0-15 0,-5-4-2 16,3-33 11-16,-3-13 5 15,0-15 1-15,2-11-15 16,-2-10 14-16,0-11 1 15,0-6-13-15,7-4 13 16,-1 5-8-16,11 10 8 16,6 16 1-16,7 22-1 15,2 20-2-15,9 16 2 16,5 14 8-16,7 4-7 16,5 0-1-16,9 0 17 15,7 6-16-15,10-2 13 16,1-4-13-16,6 0 8 0,2 0-9 15,-2-17 0 1,-6-2-2-16,-6-4-4 0,-12 5 12 16,-15 1 3-16,-16 6-9 15,-16 0-6-15,-10 9 6 16,-9 2-47-16,-4 0-34 16,0 0-59-16,0 0-152 15,-43 28-243-15,0 9-212 16,-5-5-896-16</inkml:trace>
  <inkml:trace contextRef="#ctx0" brushRef="#br0" timeOffset="7795">3844 2386 1914 0,'0'0'548'0,"0"0"-452"16,0 0-5-16,0 0 181 16,0 0-87-16,0 0-95 15,0 0-10-15,-6 118-24 16,6-64-17-16,0 7 11 16,0-3-40-16,0-1 19 15,0-11-29-15,0-6 0 16,0-12 19-16,-3-13-19 15,3-6 0-15,0-9-1 16,0 0 1-16,0 0 11 0,0-21-11 16,0-14 0-16,0-9 0 15,15-9 1-15,5 0-1 16,10-5 1-16,-1 4 4 16,7 0 9-16,4 13-14 15,3 6 0-15,-4 11 1 16,-4 12 8-16,1 12 17 15,1 0 4-15,-5 0 10 16,1 21 20-16,-4 11-33 16,-6 8 6-16,-3 6 9 15,-7 4-19-15,-7 7 11 16,-3-1-13-16,-3-4 2 16,0-8-2-16,0-8-15 15,8-17-8-15,1-9 2 0,11-10-22 16,10 0 14-16,13-35-85 15,28-26-36-15,-6 7-123 16,-8 1-694-16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25.8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15 136 1659 0,'0'0'326'0,"0"0"-134"0,0 0 29 16,0 0-22-16,0 0-20 16,-15-44-76-16,37 33-38 15,21-6-3-15,19-2 21 16,13 1-59-16,7 1-24 15,3 11 0-15,-6 6-97 16,0 12-193-16,-20 19-399 16,-27 5-774-16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26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2273 0,'0'0'513'15,"0"0"-425"-15,0 0-48 16,0 0 89-16,0 0 1 16,0 0-88-16,242 15-42 15,-81-5-39-15,-23-6-308 16,-21 1-906-16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35.8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 1949 0,'0'0'357'0,"0"0"-269"16,0 0-59-16,0 0 41 15,220-12 10-15,-138 12-57 16,-2 0-23-16,2 12-170 16,-19 18-343-16,-27 5-514 0</inkml:trace>
  <inkml:trace contextRef="#ctx0" brushRef="#br0" timeOffset="178">79 301 2250 0,'0'0'367'15,"0"0"-252"-15,0 0-48 16,0 0-43-16,192 0-24 16,-47-6-48-16,-15-2-282 15,-17-10-957-15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28.7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492 429 1433 0,'0'0'262'16,"0"0"-196"-16,0 0-28 15,0 0 85-15,0 0 16 16,14-194-45-16,-14 144 17 15,-3 3 16-15,-23 4 51 16,-11 3-90-16,-11 10-27 16,-8 13 14-16,-4 15 12 15,-2 2-31-15,3 26 1 16,7 28-28-16,7 13 17 16,11 9-45-16,17 3-1 15,17-5 0-15,0-9 11 16,28-18-25-16,23-11 11 0,12-19-26 15,2-13 0-15,3-4-40 16,-5-4 11-16,-10-25 19 16,-8-3 3-16,-8-7 35 15,-8 4 1-15,-10 5 4 16,-5 11 56-16,-8 3 1 16,-3 16 29-16,-3 0-12 15,0 33-51-15,0 23 31 16,0 19-40-16,-3 14-7 15,-3 3 2-15,3 0-12 16,3-10-1-16,-5-5 0 16,2-10 0-16,-6-12 16 15,-7-12-16-15,-7-11 0 16,-3-11 17-16,-7-13-17 0,-4-8 28 16,-1 0 4-16,-6-20-26 15,2-12 16-15,7-7-22 16,4-2-22-16,12 6-2 15,12 5-113-15,7 3-178 16,34 9-462-16,-2 5-1177 0</inkml:trace>
  <inkml:trace contextRef="#ctx0" brushRef="#br0" timeOffset="518">1186 161 2109 0,'0'0'358'0,"0"0"-186"16,0 0-76-16,0 0 56 16,-213-47 20-16,168 53-43 15,2 34-95-15,10 16-33 16,15 11 11-16,10 10-6 15,8 1-9-15,0 2 3 16,33-9 0-16,10-3 5 16,12-10-5-16,4-4-16 0,3-4-2 15,0-7-5 1,-2 2 22-16,-4-1 1 0,-8-3 0 16,-11-5-8-16,-17-3 10 15,-17-4-2-15,-3-4 0 16,-20-6 0-16,-23-4 17 15,-13-7-17-15,-6-8 0 16,-3 0 20-16,2-6-19 16,7-26 1-16,8-16-2 15,16-13 0-15,15-12-2 16,17-15 2-16,0-7-3 16,43-2 2-16,11 6 1 15,8 5-23-15,1 12 22 16,-4 12 2-16,-9 16 4 15,-12 13-5-15,-11 12-5 0,-4 14-13 16,-6 7 3 0,-2 22-137-16,-1 19-393 0,-5 3-329 0</inkml:trace>
  <inkml:trace contextRef="#ctx0" brushRef="#br0" timeOffset="714">1766 1025 2155 0,'0'0'593'0,"0"0"-481"16,0 0-30-16,0 0-24 15,0 0-58-15,0 0-184 0,0 0-198 16,29-109-396-16</inkml:trace>
  <inkml:trace contextRef="#ctx0" brushRef="#br0" timeOffset="1341">3075 686 1060 0,'0'0'1551'0,"0"0"-1305"0,0 0-126 16,0 0 19-16,0 0-34 16,173-11-77-16,-126 11-28 15,16 0-132-15,-18 11-571 16,-8 5-1543-16</inkml:trace>
  <inkml:trace contextRef="#ctx0" brushRef="#br0" timeOffset="1721">3885 804 2119 0,'0'0'274'15,"0"0"-212"-15,0 0-61 16,0 0 32-16,0 0 21 16,182-171-38-16,-115 121-16 15,-6-9 0-15,-5-6 0 16,-11 0 3-16,-8-2 4 15,-11 5 34-15,-10 13 73 16,-5 12 19-16,-11 22 36 16,0 15-48-16,0 7-53 15,-11 42 8-15,-12 20-16 0,-2 13-27 16,2 3 3-16,3 0-35 16,6-4 0-16,5-11-1 15,9-5-94-15,0 3-123 16,0-18-376-16,6-15-198 0</inkml:trace>
  <inkml:trace contextRef="#ctx0" brushRef="#br0" timeOffset="2387">4755 279 2186 0,'0'0'536'15,"0"0"-391"-15,0 0 68 0,0 0 5 16,-156 183-94-16,133-121-63 16,9 3-15-16,14-6-45 15,0-1 18-15,9-7-19 16,25-9-45-16,5-13 9 16,7-12-53-16,2-17 19 15,2 0 13-15,-4-11 18 16,-7-28 32-16,-13-5-7 15,-9-9 14-15,-17-5 9 16,0-7-9-16,-8 0 2 16,-24 6-2-16,-1 8 18 0,-2 14 44 15,2 12-25-15,10 20-31 16,6 5 28-16,14 0-34 16,3 17-9-16,9 6-5 15,28 1-57-15,16-6-3 16,9-5-87-16,3-12-65 15,4-1 48-15,2 0-10 16,-1-14 62-16,-5-7 77 16,-10-2 49-16,-5 6 38 15,-18 1 76-15,-12 8 38 16,-10 8 43-16,-7 0-31 16,-3 0-25-16,0 24-16 0,0 10-27 15,-6 12-8 1,-7 8-44-16,7 9-19 0,6 8-3 15,0 2-21-15,25-1-1 16,27-9 1-16,18-12 6 16,7-16 11-16,5-20-18 15,0-15 0-15,-9 0-1 16,-10-21 2-16,-15-17 5 16,-19-12-5-16,-18-9 8 15,-11-9 38-15,0-9-22 16,-37 0 4-16,-8 4 14 15,-12 11-42-15,-2 12-1 16,-2 18-39-16,-40 32-101 16,16 0-206-16,-5 12-871 0</inkml:trace>
  <inkml:trace contextRef="#ctx0" brushRef="#br0" timeOffset="3205">267 1456 1592 0,'0'0'287'0,"0"0"-169"16,0 0 11-16,0 0 95 16,0 0-68-16,0 0-58 15,0 0 51-15,120-24-19 16,-41 24-13-16,20 0 8 16,38 8-54-16,49-2 11 15,54-6-53-15,21 0-13 0,8 0 35 16,-11 0-42-1,-19 0 1-15,7 0 11 0,0 0-21 16,-5 0 36-16,-1 3-36 16,-10 15 1-16,-18 3 13 15,-5-4-14-15,-14 1 0 16,-14-1-1-16,-24-2 1 16,-31-3 6-16,-26-6-6 15,-10 3 0-15,10-3-1 16,18 2 1-16,14-1-3 15,1-2-3-15,-3-5 12 16,-1 0 14-16,-5 0-20 16,-8 0 0-16,-13 0 0 15,-8 0 0-15,-22 0-3 16,-19 0 1-16,-19 0-20 0,-19 0 2 16,-14 0-85-1,-23 12-89-15,-24 15-300 0,-7-4-345 16</inkml:trace>
  <inkml:trace contextRef="#ctx0" brushRef="#br0" timeOffset="4324">1104 2316 1493 0,'0'0'251'0,"0"0"-199"16,0 0-24-16,0 0 83 15,0 0-28-15,0 0-47 16,184-170 7-16,-125 118-14 16,0-1 17-16,-7-2 25 0,-10-1 20 15,-5 6 55-15,-14 8-15 16,-10 12 12-16,-7 13 3 16,-6 17-34-16,0 0-15 15,0 22-31-15,-16 27-36 16,-4 16 27-16,-3 11-46 15,3 3-5-15,5-2 18 16,2-7-23-16,-1-2 8 16,2-10-9-16,-2-9-14 15,8-7 13-15,-2-13-68 16,5-8-45-16,3-11-94 16,0-1-72-16,8-9-60 15,15 0-31-15,-4-2-404 0</inkml:trace>
  <inkml:trace contextRef="#ctx0" brushRef="#br0" timeOffset="4828">1894 1903 1487 0,'0'0'303'15,"0"0"-132"-15,0 0 18 16,0 0-44-16,0 0-24 15,200-13-27-15,-142 13-52 16,4 0 13-16,-3 7-15 16,-2-1 52-16,-15 0-11 15,-13-3-65-15,-15 0 7 16,-14-3 11-16,0 3 5 0,-26-3 12 16,-21 0-51-16,-11 0 0 15,-9 0 32-15,-4 0-31 16,-5 0 6-16,4 0 16 15,1 0 0-15,12 9 42 16,9 6-62-16,18 2 9 16,12 4 7-16,17 6-19 15,3 5-4-15,3 3 3 16,29 6 2-16,12 0 14 16,8 1-15-16,4-4 0 15,-4 2-7-15,1-11 7 16,-8 2-5-16,-8-3-1 0,-8-5 12 15,-7 0 12 1,-13-5-18-16,-9 2 1 0,0-2 45 16,-12 3-23-16,-27-2-10 15,-17 3-13-15,-7-5-9 16,1-4-1-16,4-4-68 16,11-7-23-16,29-2-103 15,10 0-114-15,8 0-377 0</inkml:trace>
  <inkml:trace contextRef="#ctx0" brushRef="#br0" timeOffset="5115">3239 1886 2256 0,'0'0'326'0,"0"0"-147"16,0 0-73-16,0 0 85 16,0 0 3-16,-209 199-87 15,140-110-65-15,-7 14 9 16,2 7-36-16,-2 1-4 16,8 1 2-16,5-8-11 15,7-14-4-15,14-13-20 16,10-18-46-16,5-13 5 15,20-9-131-15,7-16-413 0,0-12-181 16</inkml:trace>
  <inkml:trace contextRef="#ctx0" brushRef="#br0" timeOffset="5618">3760 2062 2572 0,'0'0'367'0,"0"0"-311"0,0 0-16 16,0 0 158-16,0 0-65 16,0 0-40-16,0 214-84 15,0-141-9-15,0 2 25 16,3 5-24-16,3-4 0 15,-3-3 0-15,5-8-1 16,-2-11 0-16,3-18-42 16,2-13-11-16,2-15-17 15,3-8 7-15,6-2 8 16,9-33 7-16,1-16 0 16,4-10 46-16,4-13-20 15,-1-11 13-15,1-6 8 16,2 0 2-16,4-1 17 15,5 12-18-15,2 15 18 0,4 18 24 16,0 21-10 0,0 14-8-16,2 12 18 0,0 0-29 15,6 0 32-15,4 12-29 16,10 5-10-16,3-1 27 16,3-6-31-16,0-1-2 15,0-6 6-15,-6 1-6 16,-8-4-57-16,-6 0-84 15,-16 2-142-15,-16 7-202 16,-19 3-203-16</inkml:trace>
  <inkml:trace contextRef="#ctx0" brushRef="#br0" timeOffset="5969">4556 2389 2160 0,'0'0'376'0,"0"0"-261"15,0 0-18-15,0 0 139 16,0 0-60-16,0 0-90 16,0 0-35-16,162-31 4 15,-142 31-15-15,-9 23 23 16,-11 12-63-16,0 12 15 0,-43 5 19 15,-10 13-28-15,-9 0 0 16,-3-3 0 0,10-6-6-16,8-11 13 0,21-9-13 15,17-7-16 1,9-9 15-16,0-3-14 0,32-1-11 16,10-8-19-16,11-4-68 15,2-4-63-15,15 0-141 16,-15 0-316-16,-10 0-321 0</inkml:trace>
  <inkml:trace contextRef="#ctx0" brushRef="#br0" timeOffset="6390">4939 2416 2009 0,'0'0'486'0,"0"0"-367"16,0 0-68-16,0 0 59 15,0 0 23-15,0 0-82 16,183-12-39-16,-137 12 11 16,-3 0-22-16,-12 0 5 15,0 0 1-15,-16 0-6 16,-7 0 22-16,-8 0 17 16,0 0 8-16,-14 0 21 15,-18 0-29-15,-10-3 1 16,-9 3-5-16,0 0-5 15,-2 0 11-15,13 15-24 16,11 9-2-16,13-1 22 0,16 7-35 16,0-1 6-1,10 0-18-15,22 0 18 0,5-2-6 16,2 2-3-16,0 1 0 16,-4 5 10-16,-1 1-8 15,-5 1 28-15,-7-1 7 16,-14-1-35-16,-8-5 29 15,-8-3-31-15,-26-8-64 16,-9 4-43-16,-36 4-146 16,17-12-479-16,-4 4-1109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48.7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161 24 1796 0,'0'0'373'0,"0"0"-268"16,0 0 1-16,0 0 75 15,0 0-64-15,0 0-46 16,0 0-48-16,88-20 9 15,-39 16 16-15,4 4-34 16,2 0 14-16,4 0-22 16,-3 0-5-16,-1 4 16 0,-2 2-17 15,-8-4 0-15,-5 1-6 16,-17 0 12-16,-10 0 7 16,-13-3-12-16,0 0 7 15,-7 0 36-15,-22 0-37 16,-14 0 8-16,-13 0-13 15,-1 0 4-15,-13 0-2 16,1 0-4-16,1-3 0 16,3 0 1-16,5 0-1 15,7 3-1-15,11-2 1 16,10 2 0-16,5 0 15 16,8 0-15-16,9 0 0 0,1 0 22 15,1 5-22 1,2 17 1-16,0 4-1 0,-2 6 1 15,5 5 21-15,3 8-22 16,0 0 0-16,0 2 9 16,-3-2-9-16,3-7 0 15,0-7 0-15,0-7 0 16,0-6 8-16,0-6-8 16,0-5-5-16,20-3 5 15,3-4 14-15,10 0 14 16,13 0 2-16,5 0-30 15,9 0 18-15,2 0-18 16,0 9 0-16,0 12 9 16,-2 8-3-16,-6 7-4 0,-7 9-2 15,-4 7 15-15,-14 1 22 16,-13 2-35-16,-16 1 5 16,0-5 25-16,-16-1-17 15,-27-8 37-15,-13-7-21 16,-6-5-29-16,-7-13 46 15,1-8-38-15,0-6 10 16,5-3 0-16,4 0-20 16,14 0-6-16,-2 0-122 15,15 0-459-15,6 3-1978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50.0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222 82 1729 0,'0'0'484'0,"0"0"-385"16,0 0 32-16,0 0 56 15,0 0-69-15,0 0-59 16,0 0-50-16,79-48 15 0,-36 42 3 15,8 6-26-15,2-2 21 16,7 2 2-16,-6 0-23 16,0-5 29-16,-12 5-30 15,-10 0 1-15,-15 0-1 16,-7 0 7-16,-10 0 10 16,0 0-8-16,-7 0 21 15,-22 0 26-15,-11 0-45 16,-11 0-11-16,-5 0 11 15,-7 0-11-15,4 0 32 16,0 0-32-16,7 0 0 16,10 0 19-16,5 0-13 0,8 5 5 15,7 6 1 1,2 7-11-16,9 2 29 0,2 10-30 16,3 5 0-16,1 6 12 15,2 0-12-15,0-2 0 16,0 2 5-16,0-6-4 15,3-3 22-15,0-1-23 16,0-7 0-16,0-7 24 16,0-5-12-16,0 0-11 15,0-7 16-15,9-2-2 16,8 0 25-16,6 0-39 16,6 0 7-16,1 3 0 15,2 1-7-15,4 4-1 16,1 7 0-16,-5 5 0 15,1 9 5-15,-4 7-4 0,-2 2-1 16,-7 2 3-16,-11 5 6 16,-6-7-4-16,-3-3-5 15,0-5 0-15,-29-3 19 16,-7-8-19-16,-10-3 0 16,-2-7-6-16,-5-10 15 15,4-2 6-15,-4 0-15 16,7 0 6-16,10-6 3 15,4-5-9-15,9 1-63 16,10 8-143-16,3-2-558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03.9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534 536 1423 0,'0'0'348'16,"0"0"-105"-16,0 0-3 16,0 0 54-16,-183-86-38 15,127 86-116-15,-7 45-25 16,-2 21-85-16,3 24 0 16,13 11 21-16,20 2-37 15,16-7-8-15,13-10-6 16,6-15-9-16,36-19 8 15,14-22-52-15,16-21-7 16,17-9-16-16,9-26-57 16,6-35 0-16,9-9-16 15,-2-15-53-15,-4-12 13 16,-2-9 13-16,-11-9 88 0,-12-3 88 16,-16 0 20-16,-24 7 55 15,-25 13 53-15,-17 19 55 16,-3 22 101-16,-37 18-65 15,-5 22-43-15,-11 17-19 16,-2 8-92-16,-1 45-13 16,2 16-25-16,9 19-19 15,11 13 20-15,12 8-28 16,11-1 0-16,11 2 7 16,3-4-7-16,0-9-39 15,6-17-49-15,17-22-16 16,1-21 1-16,5-26-14 0,7-11 49 15,4-15 44 1,5-24-31-16,4-10 11 0,4-1 3 16,-1 2 12-16,-7 13 1 15,-5 14 15-15,-14 19 13 16,-10 2 59-16,-10 39-2 16,-6 22 43-16,0 16-30 15,0 3-24-15,8-4-31 16,12-18 29-16,12-20-44 15,13-26-24-15,8-12-73 16,4-20-33-16,-3-33 49 16,-1-12-41-16,-13-3 70 15,-11 3 52-15,-10 9 30 0,-9 15 96 16,-6 17 89 0,-4 14 11-16,0 10-55 0,0 8-122 15,0 30-28-15,0 15-3 16,6 3-8-16,20-2-10 15,20-11-6-15,23-12-38 16,12-19 33-16,9-12-7 16,-8-8-40-16,-14-27-22 15,-19-8 7-15,-16-6 51 16,-13 6 5-16,-14 10 17 16,-6 14 97-16,0 9 47 15,0 10-35-15,-11 0-75 16,-1 29-33-16,1 10 30 15,5 2-31-15,3-3-9 16,3-3-40-16,0-8-161 0,3-13-371 16,11-9-358-16</inkml:trace>
  <inkml:trace contextRef="#ctx0" brushRef="#br0" timeOffset="198">1923 128 977 0,'0'0'1349'16,"0"0"-1153"-16,0 0-114 15,0 0 76-15,0 0 23 16,192-102-99-16,-152 108-24 0,-17 37-58 16,-23 64-136-16,-11-10-216 15,-24-9-986-15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1:52.3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0 416 1829 0,'0'0'547'0,"0"0"-424"16,0 0-19-16,0 0 114 15,0 0-39-15,0 0-89 16,0 0-33-16,46-9 22 16,-7 9-17-16,7 0 5 15,7 0-42-15,-1 0-7 16,1 0 11-16,-5 0-29 16,-8 0 23-16,-7 0-23 0,-10 0 0 15,-14 0 10-15,-3 0-10 16,-6 0-30-16,0 0-48 15,0 0-102-15,0 9-165 16,5 3-403-16,1 2-522 0</inkml:trace>
  <inkml:trace contextRef="#ctx0" brushRef="#br0" timeOffset="437">1244 51 1691 0,'0'0'577'16,"0"0"-387"-16,0 0-96 16,0 0 135-16,0 0 33 15,0 0-116-15,0 0-68 16,-111-39-28-16,82 78-36 15,-4 16 33-15,4 10-47 16,6 7 0-16,10 3 16 16,6-1-16-16,7-1 0 15,0-1 0-15,16-7-15 16,20-3 14-16,10-22-21 16,10-11-35-16,6-20 45 15,0-9-5-15,1-13 16 0,-9-35 1 16,-7-11 0-16,-18-9 18 15,-15-5 1-15,-14-9 26 16,-8-1-2-16,-34 0-26 16,-10 7 16-16,-7 7-27 15,0 21 3-15,13 17-18 16,7 25-33-16,19 6-72 16,20 58-66-16,0 11-393 15,14-4-326-15</inkml:trace>
  <inkml:trace contextRef="#ctx0" brushRef="#br0" timeOffset="641">1706 908 2306 0,'0'0'629'16,"0"0"-424"-16,0 0-88 15,0 0 18-15,0 0-68 16,0 0-67-16,0 0-75 16,22-17-109-16,15 6-392 15,-4 3-540-15</inkml:trace>
  <inkml:trace contextRef="#ctx0" brushRef="#br0" timeOffset="1371">2354 236 2275 0,'0'0'499'15,"0"0"-434"-15,0 0 26 16,0 0 59-16,0 0-50 15,0 0-68-15,0 0-31 16,131-38 17-16,-81 38-17 0,-2 0-1 16,1 0 0-16,-2 0 1 15,-1 0 8-15,-7 6-9 16,-4-4 0-16,-4 4 0 16,-12-2 0-16,-10-2-13 15,-9 2 4-15,0-2 9 16,0-2 16-16,-16 4-16 15,-16-4 6-15,-11 2-1 16,-7-2-5-16,-2 0 0 16,-1 0-1-16,5 0 1 15,-1 0 30-15,10 0-23 16,2 0-7-16,5 0 41 16,8 0-34-16,6 0-6 0,4 0 14 15,0 9-14 1,8 4 14-16,0-1-15 0,6 7 0 15,0-1 5-15,0 2-5 16,0 1 0-16,0 3-2 16,0-3 4-16,9-1-1 15,11-2-1-15,3-3-6 16,3 0 6-16,4-5 0 16,2 3 1-16,4-5 8 15,-2 7-8-15,-2 4 33 16,1-5-26-16,-4 6 1 15,-3 6 13-15,-2 4-7 16,-6 3 11-16,-7 1 5 16,-5-1-14-16,-6-1 16 15,0-1-20-15,-23-6 1 0,-16-1-7 16,-7-6-1-16,-5-6 18 16,-6-9-3-16,4-3-13 15,5 0 28-15,5 0-36 16,7-18-13-16,7 1-19 15,12 0-71-15,14-2-50 16,3 8-458-16,0-1-1958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2:01.6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2875 4004 1360 0,'0'0'395'16,"0"0"-198"-16,0 0-7 15,0 0 32-15,0 0 36 16,0 0-76-16,-161 154-98 16,138-117 22-16,7 1-40 15,6 4-27-15,7-4 0 0,3 3-39 16,0 4 18 0,7-12-18-16,18 1-12 15,15-10 12-15,5-9-44 0,12-10-21 16,2-5-19-16,-1-13-4 15,-2-20 41-15,-14-5 16 16,-13-1 31-16,-12-8 25 16,-17 7 26-16,0 0 10 15,-6 3 1-15,-20-3-49 16,-1 8-13-16,-5-1-70 16,9 9-405-16,3 1-992 0</inkml:trace>
  <inkml:trace contextRef="#ctx0" brushRef="#br0" timeOffset="-4233">0 3317 1570 0,'0'0'333'0,"0"0"-220"15,0 0-84-15,0 0 139 16,0 0 17-16,0 0-49 0,0 0-45 16,9 0-23-16,19 0 76 15,10 0-52-15,12 0-45 16,12 0 45-16,9-6-41 15,14-2-27-15,11-4 20 16,12 3-17-16,6 3 15 16,10-5-42-16,8 5 0 15,2 6 14-15,3 0-14 16,-2 0 0-16,-1 0 0 16,4 6 1-16,6-2 10 15,3 3-11-15,4-7 0 16,-1 0-2-16,-3 0 8 15,-2 0-7-15,2 0 1 0,0 0 0 16,4 0 0 0,5 0 0-16,5 0 0 0,-3 0 2 15,-2-7-1-15,-11-3-1 16,-15 1 0-16,-11 3 9 16,-14 0-9-16,-14 0 0 15,-12 3 0-15,-14 3-1 16,-3 0 3-16,1 0 2 15,5 3-4-15,17 9 12 16,17-6 69-16,12 0-41 16,10-6-28-16,1 0 5 15,5 0-17-15,5 0 7 16,2 0-7-16,1-6 0 0,-1 2 5 16,-2 4-5-1,-4 0 0-15,-7 0 1 0,-10 0 7 16,-9 6 26-16,-9 1-27 15,-14-1-6-15,-14-2 34 16,-9-4-34-16,-16 0-1 16,-14 0 11-16,-10 0-10 15,-11 0 11-15,-5 0-12 16,-3 0 0-16,0 0 36 16,-8 0-36-16,-34 0-84 15,-1 0-101-15,-5 0-600 0</inkml:trace>
  <inkml:trace contextRef="#ctx0" brushRef="#br0" timeOffset="-2056">603 2896 1340 0,'0'0'314'0,"0"0"-225"16,0 0-45-16,0 0 64 16,0 0 43-16,0 0-37 15,55-18-40-15,-32 12 2 16,4 3-16-16,-1-3 12 0,-4-9-1 16,4 11-28-16,-3-15 21 15,3 7-30-15,1-2-20 16,-1-2 26-16,3-3-34 15,4 1 0-15,4-10-2 16,-2 3 2-16,4-2 8 16,1-5-14-16,-1-7 0 15,-7 4 1-15,1-2-1 16,-4 3 0-16,2 2 1 16,-2-13 0-16,1 4 13 15,-1-9-14-15,0 0 0 16,1-6-1-16,-4 0 1 15,4-1-1-15,2-1 1 16,-3-1 0-16,-2 0 18 16,-1 6-18-16,-6 6 0 0,-6 0 1 15,-2 3-1-15,4-4 0 16,4-1-6-16,3-4 12 16,3 7-9-16,-4-8 3 15,1 7-1-15,-6 9 1 16,0-1 0-16,-8 5-7 15,1-3 7-15,0-2 0 16,6-2 16-16,1 0-16 16,0-2-15-16,2 1 15 15,1-2 0-15,-2 0 6 16,10-6-6-16,1-1 1 0,7-2 2 16,0-2-3-1,-1 7 0-15,-4 7-1 0,-5 6 6 16,-7 5-5-16,1 6 0 15,-8 3 1-15,2 1-2 16,0 6 1-16,-5-7 0 16,1 7-1-16,-4 2 7 15,8 0-3-15,-2 0-3 16,8-3 0-16,3-4 3 16,7 0-3-16,2-2 0 15,4 1 0-15,-4-2 1 16,-1 8 1-16,-2 3-2 0,4-1 0 15,-1 0 7 1,1 2-6-16,-4 4 0 0,5 2 9 16,-6-3-9-16,6 6 34 15,1 1-19-15,4 0-16 16,1 0 32-16,-1 0-18 16,4 0-8-16,2 8 18 15,5 5 34-15,5 2 26 16,7 1-53-16,1 1-13 15,-1 0 39-15,0 2-37 16,-3 4-20-16,-2 0 20 16,-3 10-19-16,2 3 49 15,-4 8-49-15,-2-4 0 16,-4 14 37-16,-10-2-28 16,-4 7-9-16,-2 0 23 0,-4 4-16 15,0-2 31-15,0 2-33 16,-3 3-5-16,-1-7 24 15,-2 8-17-15,-3-7 7 16,-6 3-14-16,-2-4 0 16,-3-4 34-16,1-3-35 15,-4 2 0-15,0-3 18 16,8-4-16-16,-2 0 19 16,5-6-12-16,-2 0 0 15,2 0 10-15,-2-2-13 16,1 0-6-16,1-1 0 15,-5 2 9-15,2-1-6 16,-2-5-3-16,-3 3 0 0,2-2 6 16,-5-2-6-1,3-1 0-15,1 3-9 0,-1 1 20 16,0-1-2-16,1 3-9 16,0-5 0-16,2 2 5 15,2-3-5-15,1-2-7 16,-1 3 6-16,1-8 2 15,1 5 9-15,-3-6-10 16,3 0 0-16,-2-7 8 16,-2 1-8-16,2-3 0 15,-2-4 0-15,-3 4 1 16,1-6 29-16,-1 3-30 16,4 2 0-16,-3-2 13 0,-1 6-12 15,3-9 7 1,-1 9 13-16,-2-10-21 0,5 4 27 15,-2 3-27-15,1 3 0 16,3-7 10-16,0 4-10 16,-4 0 0-16,5 2-1 15,-5-8 2-15,2 3 14 16,-2 0-15-16,-2-10 0 16,0 2-6-16,-1-2 8 15,-3-2-2-15,0 0 0 16,1 0 4-16,-1 0-11 15,0 0-55-15,0 0-71 0,14-8-80 16,-3-10-562 0,-2 3-1600-16</inkml:trace>
  <inkml:trace contextRef="#ctx0" brushRef="#br0" timeOffset="-1377">2773 0 1461 0,'0'0'271'15,"0"0"-144"-15,0 0-119 16,0 0 25-16,0 0 48 16,0 0-63-16,0 0-18 15,9 70-61-15,11-26-108 16,-3-9-353-16,-3-3-725 0</inkml:trace>
  <inkml:trace contextRef="#ctx0" brushRef="#br0" timeOffset="-1205">2930 728 842 0,'0'0'574'0,"0"0"-404"16,0 0-72 0,0 0-15-16,0 0-4 0,0 173-58 15,0-139-21-15,0 10-99 16,0-1-124-16,0 13-56 15,0-8-210-15</inkml:trace>
  <inkml:trace contextRef="#ctx0" brushRef="#br0" timeOffset="-876">2943 1393 234 0,'0'0'340'0,"0"0"198"16,0 0-360-16,0 0-131 15,26 171-17-15,-26-130-27 16,0 4 6-16,0-5 177 15,0 5-125-15,0-7-61 16,0-3-13-16,0 1-53 0,0 0 41 16,6-10 8-16,2 12-140 15,-2 3-79-15,0 3-411 16,2-8 568-16,-2-10 79 16,3-2 321-16,1 3-229 15,4-2-14-15,-2 9 119 16,2-7-76-16,-8-1-21 15,0-6 36-15,2-1-38 16,-2 0-53-16,-3-1-15 16,0 3-30-16,1-1-1 15,-4-2-86-15,0 5-118 16,0 5-152-16,0 7 182 0,0-4 144 16,0-3-629-16</inkml:trace>
  <inkml:trace contextRef="#ctx0" brushRef="#br0" timeOffset="-730">3104 2625 360 0,'0'0'630'0,"0"0"-386"15,0 0-179-15,0 0-49 16,0 0 76-16,0 0 86 16,0 165-48-16,0-144-85 15,0-1-30-15,0-7 35 16,0-5-25-16,0 3-24 16,0-5 15-16,6 3-16 15,1 3-87-15,-4-6-280 0</inkml:trace>
  <inkml:trace contextRef="#ctx0" brushRef="#br0" timeOffset="1001">2895 966 1502 0,'0'0'266'16,"0"0"-213"-16,0 0-4 15,0 0 109-15,0 0-99 16,0 0-44-16,-11 160-15 16,11-111-34-16,0 10-18 15,0 9-72-15,0-7-82 16,0 2-92-16,0-7-246 16,0-6-105-16</inkml:trace>
  <inkml:trace contextRef="#ctx0" brushRef="#br0" timeOffset="1147">2895 1623 427 0,'0'0'268'0,"0"0"-21"15,0 0-24-15,0 0-32 0,0 0 6 16,0 0-61-16,12 119-63 16,-12-106-3-16,0 5-58 15,0 3-11-15,6 2 7 16,5 1-8-16,2-4-26 16,-1 5-18-16,5 1-108 15,-3-8-162-15,-2-4-953 0</inkml:trace>
  <inkml:trace contextRef="#ctx0" brushRef="#br0" timeOffset="1527">3062 2201 682 0,'0'0'523'0,"0"0"-401"16,0 0-23-16,0 0 12 16,0 0 4-16,0 0-8 15,0 0-76-15,6 117-8 16,-3-105-13-16,-3 3-9 15,0 4-2-15,0 3-36 16,0 4-51-16,0 2 87 16,0 1-11-16,0-2-42 15,0-1 2-15,0 0 27 16,0-4 25-16,0 1 0 16,3-6-91-16,3-2 13 15,-1 3-16-15,-2-1 84 16,0 4 10-16,-3 3 91 0,0-4-49 15,0 7 25 1,0-7 10-16,0 4 63 0,0 2-47 16,-11-2-59-16,8-1-24 15,-3 4-10-15,0-1 0 16,-2 1-10-16,2-1 10 16,0-6-10-16,6 1-18 15,0 3-137-15,0-15-105 16,0 2-375-16</inkml:trace>
  <inkml:trace contextRef="#ctx0" brushRef="#br0" timeOffset="1697">3051 3226 195 0,'0'0'1084'16,"0"0"-858"-16,0 0-140 0,0 0 27 15,0 0-15-15,0 0-44 16,0 0-24-16,-3 62-30 15,3-59-57-15,0 3-149 16,3 0-324-16,3-6-563 0</inkml:trace>
  <inkml:trace contextRef="#ctx0" brushRef="#br0" timeOffset="1825">3051 3226 1060 0,'17'141'356'0,"-17"-138"-195"16,0 0 23-16,-3 0-25 15,-5 3-8-15,5-6-88 0,3 6-54 16,0-6-9-16,0 0-148 16,0 0-233-16</inkml:trace>
  <inkml:trace contextRef="#ctx0" brushRef="#br0" timeOffset="3535">1836 1375 709 0,'0'0'219'0,"0"0"-129"15,0 0-18-15,0 0 63 16,0 0-5-16,0 0-49 16,0 0 14-16,-3-2-26 15,0 2-18-15,0 0 2 16,0 0-27-16,-1 0 25 16,4 0-33-16,0 0-9 15,0 12 1-15,0 14-10 16,0-5-174-16,0 2-702 0</inkml:trace>
  <inkml:trace contextRef="#ctx0" brushRef="#br0" timeOffset="3702">1788 1808 515 0,'0'0'606'15,"0"0"-489"-15,0 0-69 16,0 0-28-16,0 0-20 0,0 0-36 16,-20 171-574-16</inkml:trace>
  <inkml:trace contextRef="#ctx0" brushRef="#br0" timeOffset="3869">1768 2410 508 0,'0'0'402'0,"0"0"-274"15,0 0-81-15,0 0-13 16,0 0-34-16,0 0-95 16,0 0-291-16</inkml:trace>
  <inkml:trace contextRef="#ctx0" brushRef="#br0" timeOffset="4370">1751 2666 523 0,'0'0'254'0,"0"0"-109"16,0 0-30-16,0 0-18 15,0 0 10-15,0 0-53 16,0 0-18-16,0 121-27 16,0-103-8-16,0-1 11 15,0-2-12-15,0-4-54 16,0 4-1-16,0-6-14 15,0 3 21-15,0 2 34 16,0 5-21-16,0-8 12 16,0 1-3-16,0 3 26 15,0-3-5-15,0 3 6 16,0-5-1-16,0 12 0 16,0 4 29-16,0-6 26 0,0 7-25 15,0-3 14-15,0-2 35 16,0 3-21-16,0-4-29 15,0-8-9-15,0-1-18 16,0 1 12-16,0-1-14 16,3 3-13-16,-3-7 13 15,0 5-10-15,5 0-1 16,-5-3 10-16,0 5 1 16,3-9 19-16,-3 0-6 15,0 2 26-15,0 3 29 16,0-4-27-16,0 2 10 15,0 3 3-15,0-7-3 0,0 10-3 16,0-9-26 0,0 5 7-16,0-2 11 0,0 3-11 15,0-6 9-15,0 3-38 16,0 3-14-16,0-6-78 16,0-4-879-16</inkml:trace>
  <inkml:trace contextRef="#ctx0" brushRef="#br0" timeOffset="4861">949 3959 1570 0,'0'0'368'15,"0"0"-164"-15,0 0-110 16,0 0 79-16,0 0-11 15,0 0-95-15,0 0-7 16,17-5-23-16,9 1-2 16,3 2 21-16,7 2-56 15,1 0-10-15,19 0-104 0,-14 0-229 16,-7 11-372-16</inkml:trace>
  <inkml:trace contextRef="#ctx0" brushRef="#br0" timeOffset="5368">1630 3690 1388 0,'0'0'306'0,"0"0"-191"16,0 0-21-16,0 0 112 15,0 0-20-15,0 0-69 16,0 0-59-16,-94 143 39 15,87-102-33-15,3-2-21 16,4-4-9-16,0 3-22 16,0-5-11-16,0-1 0 15,0-12-1-15,14-3 0 16,5-1-84-16,7-16-14 16,2 0-8-16,0-10 11 0,-2-19 8 15,-3-6 12-15,-6-3 44 16,-8-8 30-16,-9 7 2 15,0-6 37-15,-3 10 34 16,-20 3-1-16,-3 5 16 16,0 6-8-16,7 11-25 15,2 3-54-15,8 7-3 16,9 7-164-16,0 11-195 16,0 10-1428-16</inkml:trace>
  <inkml:trace contextRef="#ctx0" brushRef="#br0" timeOffset="5589">1955 4104 2029 0,'0'0'481'15,"0"0"-420"-15,0 0 41 16,0 0 41-16,0 0-143 16,0 0-261-16,0 0-262 15,29 0-39-15</inkml:trace>
  <inkml:trace contextRef="#ctx0" brushRef="#br0" timeOffset="6233">2252 3656 1309 0,'0'0'797'0,"0"0"-669"15,0 0-89-15,0 0 41 16,0 0 59-16,0 0-50 15,0 0-60-15,85-18 5 16,-59 18-19-16,2 0 9 16,-3 0-1-16,1 0-15 15,0 0 5-15,-6 6-13 16,-7-6 9-16,-6 6-19 0,-7-6 10 16,0 0 0-16,0 0 33 15,-7 0-27-15,-15 0 18 16,-9 0-24-16,2 0 7 15,-4 3 13-15,1 3-19 16,2-2 32-16,4 5-4 16,3 1-10-16,6-3 33 15,2 7-46-15,5-8 3 16,4 3 27-16,3 3-35 16,3-5 1-16,0 1-2 15,0-4 10-15,0 9-7 16,0-7-3-16,6-3 0 15,7 9-1-15,-1-12 1 0,5 6 0 16,6 0-1-16,0 0 2 16,-1 0 19-16,4 3-20 15,-1-5 0-15,-3 9 14 16,-2 2-14-16,-8-7 0 16,-4 10 3-16,-8-3-1 15,0 3 30-15,0 2-32 16,-14 1 0-16,-12 2 25 15,-4-2-25-15,-2-1 0 16,-1-8 8-16,4 0-8 16,6 3 18-16,3-9-18 15,10-4-47-15,10 2-78 0,0-2-407 16,3-2-1004-16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2:09.3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665 277 1403 0,'0'0'266'0,"0"0"-210"15,0 0-8-15,0 0 63 16,0 0 44-16,0 0-56 0,-66 192-37 16,34-136 40-16,-10 7-34 15,-8 4-16-15,-5 4-17 16,-7 2-23-16,0-8 21 15,2-8-33-15,4-14 0 16,8-11 15-16,5-14-15 16,7-12 1-16,10-6 20 15,9-13-2-15,8-33 24 16,9-16-43-16,0-15 1 16,6-11 9-16,20 2-9 0,4 7-1 15,-1 11 13 1,0 19 2-16,-6 16 40 0,1 15-53 15,2 8-2-15,3 10 30 16,4 0-30-16,10 33 13 16,2 12 32-16,7 7-2 15,1 15 33-15,-1 0-62 16,-2 0-13-16,-2-5 24 16,-2-6-24-16,-4-9-1 15,-2-9-76-15,10-5-127 16,-7-10-177-16,-12-10-467 0</inkml:trace>
  <inkml:trace contextRef="#ctx0" brushRef="#br0" timeOffset="211">1324 637 675 0,'0'0'1088'0,"0"0"-895"16,0 0-117-16,0 0 25 15,232-12-6-15,-141 12-95 16,-15 0-168-16,-24 6-581 0</inkml:trace>
  <inkml:trace contextRef="#ctx0" brushRef="#br0" timeOffset="399">1248 1007 2031 0,'0'0'520'16,"0"0"-461"-16,0 0-25 15,0 0 156-15,0 0-89 16,0 0-80-16,223 0-21 15,-76 4-175-15,-19 2-368 16,-14-3-789-16</inkml:trace>
  <inkml:trace contextRef="#ctx0" brushRef="#br0" timeOffset="1479">3186 171 1172 0,'0'0'537'0,"0"0"-373"0,0 0 35 15,0 0 71-15,0 0-44 16,0 0-37-16,-176-76-74 15,125 76-49-15,-3 26 27 16,-5 24-59-16,2 19 2 16,9 13-2-16,11 6-19 15,14 3 24-15,20-2-39 16,3-7 0-16,20-8-12 16,23-9 12-16,8-18-60 15,12-15-22-15,6-14-14 16,3-18-22-16,1 0-22 15,-8-39 55-15,-3-22 79 16,-13-17 5-16,-13-12 1 0,-10-14 64 16,-20 3-3-16,-6-1 71 15,-3 17-73-15,-23 16-47 16,-4 26-1-16,10 21-11 16,14 35-196-16,6 28-379 15,0 10-225-15</inkml:trace>
  <inkml:trace contextRef="#ctx0" brushRef="#br0" timeOffset="1646">3763 867 1870 0,'0'0'359'0,"0"0"-198"16,0 0-41-16,0 0-120 0,0 0 0 15,0 0-516 1,0 0-1290-16</inkml:trace>
  <inkml:trace contextRef="#ctx0" brushRef="#br0" timeOffset="2012">4475 106 2109 0,'0'0'486'0,"0"0"-428"0,0 0 127 15,0 0 38-15,-185 174-103 16,148-97-33-16,12 9-83 16,8 13 2-16,11 6 17 15,6-3-23-15,9-8-13 16,36-21-32-16,18-25-39 15,16-26 78-15,3-22-42 16,0-13 2-16,-14-38 45 16,-12-11-1-16,-13-14 2 15,-14-12 18-15,-16-8 9 16,-13 2 42-16,0-2-35 16,-27 10-4-16,-19 19 15 15,-2 14-39-15,-5 24-6 0,4 22-58 16,20 7-176-1,12 30-315-15,17-1-276 0</inkml:trace>
  <inkml:trace contextRef="#ctx0" brushRef="#br0" timeOffset="2509">5199 24 1741 0,'0'0'395'16,"0"0"-284"-16,0 0-24 16,171-23 97-16,-100 23-45 0,19 0-51 15,4 2 39 1,7 8-24-16,-9 1-61 0,-23-3-5 16,-23 1-30-16,-26-2 25 15,-20-1-23-15,0 0-9 16,-43-4 57-16,-19 4-50 15,-14-6 8-15,-6 0 8 16,-3 0-13-16,6 0 37 16,5 0-32-16,8 0 0 15,7 0 38-15,13 0-45 16,7 0-7-16,10 0 8 16,9 15-8-16,10 8 16 15,7 7-17-15,3 5 0 16,0 7-3-16,26-2 3 15,10 3 0-15,16-3-1 0,7 2 10 16,3-4 12 0,6-1-21-16,-5-1 1 0,-7 0 32 15,-7 3-15-15,-16-4 5 16,-10-3 11-16,-17 2-22 16,-6 0 30-16,-12 1-42 15,-41-2-7-15,-13 2-26 16,-58 10-83-16,16-8-155 15,0-9-785-15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2:18.5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70 856 1385 0,'0'0'238'0,"0"0"-147"16,0 0-36-16,0 0 42 15,0 0 29-15,0 0-53 16,-27 93-3-16,21-75-25 15,3 5 12-15,-4 1 13 16,3 3-24-16,1-7-15 16,0 6-15-16,0 7-16 15,-3-11 12-15,1 1-12 0,2-3-15 16,3-5-18-16,0-2-55 16,0-13-73-16,0 0-68 15,11-13-120-15,1-8-1006 0</inkml:trace>
  <inkml:trace contextRef="#ctx0" brushRef="#br0" timeOffset="237">328 899 1607 0,'0'0'255'0,"0"0"-157"0,0 0-33 16,-3 154 17-16,-8-107 49 16,5-8-45-16,-4-5-67 15,7 0-19-15,0-16-6 16,3 1-74-16,0-10-74 16,0-6-79-16,0-3-246 15,3 0-587-15</inkml:trace>
  <inkml:trace contextRef="#ctx0" brushRef="#br0" timeOffset="456">612 949 1540 0,'0'0'255'0,"0"0"-173"16,0 0 7-16,0 177 40 15,0-130 32-15,0-3-111 16,0-8-32-16,0-7-18 16,0-8-33-16,0-15-133 15,0-6-62-15,14-3-263 16,-4-17-877-16</inkml:trace>
  <inkml:trace contextRef="#ctx0" brushRef="#br0" timeOffset="660">849 761 1478 0,'0'0'286'0,"0"0"-168"16,0 0-33-16,0 0 51 16,6 194-6-16,-6-153-75 15,0-2-31-15,0-6-24 16,3-16-58-16,-3-2-88 15,3-9-87-15,0-6-283 16,-3 0-722-16</inkml:trace>
  <inkml:trace contextRef="#ctx0" brushRef="#br0" timeOffset="865">1116 498 1395 0,'0'0'322'0,"0"0"-178"16,0 0-37-16,17 201-12 15,-17-145 32-15,0-7-77 16,0-3-50-16,0-11-87 16,0 3-74-16,0-12-15 15,0-14-399-15</inkml:trace>
  <inkml:trace contextRef="#ctx0" brushRef="#br0" timeOffset="1092">1179 169 1360 0,'0'0'336'16,"0"0"-205"-16,0 0 32 15,0 0 22-15,4 155-77 16,-4-90-24-16,0 3-56 16,0-2-18-16,0-1-10 15,0-4-8-15,0-5-75 0,0-3-92 16,0-15-73 0,6-11-396-16</inkml:trace>
  <inkml:trace contextRef="#ctx0" brushRef="#br0" timeOffset="1299">1229 457 1255 0,'0'0'382'0,"0"0"-206"16,0 0-54-16,0 0 69 16,0 177-26-16,3-103-85 15,-3-1-33-15,0 2-41 0,0-8 21 16,0 0-27-16,0-4-22 15,3-4-55 1,-3-4-92-16,0-9-168 0,0-21-678 0</inkml:trace>
  <inkml:trace contextRef="#ctx0" brushRef="#br0" timeOffset="1451">1235 996 1258 0,'0'0'232'16,"0"0"-168"-16,0 0-64 0,0 0-172 15,0 0-163-15</inkml:trace>
  <inkml:trace contextRef="#ctx0" brushRef="#br0" timeOffset="1679">1331 773 1557 0,'0'0'267'0,"0"0"-267"0,0 0-3 16,0 0-171 0,0 0-21-16,-20 165-435 0</inkml:trace>
  <inkml:trace contextRef="#ctx0" brushRef="#br0" timeOffset="1938">1268 299 1448 0,'0'0'271'0,"0"0"-191"0,0 0-37 16,0 0 4-16,-7 153 29 15,7-103-76-15,0-3-6 16,0-8-56-16,0-7-75 16,0-9-363-16,0-10-755 0</inkml:trace>
  <inkml:trace contextRef="#ctx0" brushRef="#br0" timeOffset="2136">1261 10 1160 0,'0'0'376'0,"0"0"-230"0,0 0-69 16,7 159-13-16,-1-83-13 16,3 3-24-16,-6 1-8 15,5 0-19-15,1-7-53 16,2-16-210-16,-5-18-630 0</inkml:trace>
  <inkml:trace contextRef="#ctx0" brushRef="#br0" timeOffset="2352">1365 0 1159 0,'0'0'339'15,"0"0"-163"-15,0 0-87 16,17 157 5-16,-8-78-44 16,-4 9-30-16,-2 1 5 15,-3-6-25-15,0-10-38 16,0-8-91-16,3-26-249 16,0-16-294-16</inkml:trace>
  <inkml:trace contextRef="#ctx0" brushRef="#br0" timeOffset="2538">1343 57 897 0,'0'0'682'16,"0"0"-559"-16,0 0-61 15,-20 221 2-15,11-118-13 16,1 6-16-16,-1-2-35 15,-14 35-42-15,4-25-183 16,-1-18-836-16</inkml:trace>
  <inkml:trace contextRef="#ctx0" brushRef="#br0" timeOffset="2769">864 930 1213 0,'0'0'392'0,"0"0"-227"15,0 0-118-15,0 0-8 16,0 0 61-16,0 0-96 16,0 0-4-16,-97 142-67 15,97-127-52-15,-3-2-130 16,3-13-102-16,-5 0-229 15</inkml:trace>
  <inkml:trace contextRef="#ctx0" brushRef="#br0" timeOffset="2860">864 930 190 0,'-124'148'504'16,"121"-148"-214"-16,0 0-78 0,0 0-75 15,3 28 11-15,0 5-37 16,0-5-62-16,9-4-49 16,21-8-59-16,-4-10-656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2:22.3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23 780 1490 0,'0'0'269'15,"0"0"-55"-15,0 0-35 16,0 0 74-16,0 0-38 16,0 0-103-16,0 41-34 15,0 20-47-15,0 21 21 16,0 21-14-16,6 8-14 16,0 0 16-16,2 0-40 15,-5-11 0-15,-3-9-7 16,0-20-23-16,0-15-58 15,0-12-130-15,-3-23-133 16,-11-10-41-16,5-11-572 0</inkml:trace>
  <inkml:trace contextRef="#ctx0" brushRef="#br0" timeOffset="287">0 899 1187 0,'0'0'344'15,"0"0"-181"-15,0 0-29 16,0 0 7-16,105-147 67 16,-56 134-54-16,7 13-46 0,2 0-17 15,1 13-35-15,-6 13-24 16,-8 6 15-16,-16 13-33 16,-12 3 11-16,-17 13 8 15,0-3-17-15,-26 5 21 16,-19-2-17-16,-8-5-8 15,-4-9 9-15,3-12-21 16,8-12-11-16,10-14-34 16,10-9-130-16,15-13-125 15,11-20-278-15,0-5-1094 0</inkml:trace>
  <inkml:trace contextRef="#ctx0" brushRef="#br0" timeOffset="461">743 1002 1629 0,'0'0'381'16,"0"0"-209"-16,0 0-48 16,0 0-88-16,0 0-36 15,193 56-276-15,-160-45-1672 0</inkml:trace>
  <inkml:trace contextRef="#ctx0" brushRef="#br0" timeOffset="781">1276 851 2027 0,'0'0'355'16,"0"0"-225"-16,0 0-49 16,0 0 60-16,33 157-15 15,-13-107-61-15,0-1-54 16,3 3 5-16,-1-6-14 16,-5-8 4-16,-2-11-12 15,-4-8-9-15,-5-18-9 16,2-1 23-16,1-14 1 15,4-32 0-15,7-21 0 16,6-11-16-16,-3-8-10 0,3 1-115 16,7-3-81-16,-10 25-249 15,3 19-426-15</inkml:trace>
  <inkml:trace contextRef="#ctx0" brushRef="#br0" timeOffset="1968">2006 916 1679 0,'0'0'486'0,"0"0"-359"16,0 0 17-16,0 0 94 0,-170-79-53 15,128 79-67-15,-1 0-71 16,1 12 26-16,8 21-33 15,12 7-20-15,12 6-13 16,10 2-7-16,0-3-70 16,23-8-44-16,17-9-76 15,2-17-55-15,1-11-132 16,-1 0 74-16,-2-6 46 16,-8-18 74-16,-13 11 183 15,-2-6 69-15,-11 17 106 16,-6 2 38-16,3 0 0 15,-3 21 29-15,0 11-67 16,5-6-47-16,-2 6-45 0,6-5-32 16,2-1-23-16,4-8-7 15,5-3-21-15,7-13-68 16,2-2-47-16,4 0-1 16,2-23 19-16,8-15-55 15,7-10 32-15,1-13 96 16,9-12 1-16,-1-16-43 15,-5-6 26-15,3-4 27 16,-12-11 6-16,-8 8 7 16,-12 7 0-16,-11 15 48 15,-14 15 30-15,0 16 90 16,-3 16 7-16,-27 15 17 16,-2 18-37-16,-8 0-42 0,-5 16-26 15,2 27 9-15,4 16-39 16,2 6-17-16,8 21 7 15,2-2-38-15,12 14 25 16,1 9-34-16,11-10 0 16,3 3-1-16,0-16 1 15,6-10-29-15,20-12-32 16,11-18-73-16,8-14 13 16,5-18-30-16,5-12-65 15,1 0 23-15,-4-36 31 16,-10-5-24-16,-8-11 72 15,-8 1 108-15,-10 9 6 0,-7 8 106 16,-4 16 67-16,-5 12 98 16,0 6-26-16,0 0-91 15,0 21-88-15,0 12-36 16,0 5 4-16,0-3-34 16,3-6-51-16,17-1-40 15,6-15-97-15,5-7 17 16,3-6-16-16,2 0 130 15,-7-6 20-15,1-23-96 16,-10-3 70-16,-8-4 63 16,-1 3 30-16,-5 7 44 15,-3 9 67-15,-3 5 19 16,0 9 26-16,0 3-55 16,0 0-68-16,0 18-24 15,0 9-38-15,3 2 24 0,11 7-25 16,3-10-60-16,11 6-48 15,15-12-18-15,10 1 94 16,5-12 32-16,1-9-79 16,0 0-6-16,-3-9-26 15,-10-21-61-15,-7-2 81 16,-10-5 53-16,-9-5 38 16,-14 4 80-16,-6 5 88 15,0 1 17-15,-6-1-36 16,-20 12 25-16,-7 10-26 15,-4 11-50-15,-5 0-17 16,4 7-15-16,1 24-12 16,7 4 24-16,12 7-45 15,7 1-18-15,11 2 18 16,0-4-32-16,20-6-1 0,19-8-9 16,7-6-72-16,10-13-46 15,46-2-257-15,-14-6-387 16,-6 0-503-16</inkml:trace>
  <inkml:trace contextRef="#ctx0" brushRef="#br0" timeOffset="2145">4199 984 2152 0,'0'0'555'16,"0"0"-444"-16,0 0-69 0,0 0 56 15,0 0-47 1,0 0-51-16,0 0-149 0,148-16-336 16,-132 35-123-16</inkml:trace>
  <inkml:trace contextRef="#ctx0" brushRef="#br0" timeOffset="2298">4117 1388 2227 0,'0'0'609'16,"0"0"-515"-16,0 0-47 15,0 0-31-15,0 0-16 0,192-45-269 16,-127 25-810-16</inkml:trace>
  <inkml:trace contextRef="#ctx0" brushRef="#br0" timeOffset="2909">5386 636 1832 0,'0'0'334'16,"0"0"-252"-16,0 0-59 15,0 0 113-15,9-171 74 16,13 142-73-16,6 10-98 16,4 15-14-16,7 4 56 0,1 9-24 15,-1 32-11 1,-4 14-2-16,-8 16-33 0,-11 13 30 16,-16 6-41-16,0 10 6 15,-10-6 31-15,-29 1-35 16,-10-7 8-16,-10-11-7 15,-3-18 8-15,3-12-22 16,4-23 2-16,2-9 5 16,10-15-10-16,7 0 13 15,13-15-14-15,14-9 14 16,9-2 1-16,0-1-13 16,20 9 13-16,19 9 0 15,10 9 21-15,10 0-5 16,3 9 7-16,4 15 10 15,-1 3-5-15,0-7 23 0,4-2-38 16,3-12-12-16,0-6-2 16,16-10-141-16,-15-21-502 15,-19-3-1691-15</inkml:trace>
  <inkml:trace contextRef="#ctx0" brushRef="#br0" timeOffset="3860">6933 580 1573 0,'0'0'393'0,"0"0"-234"16,0 0 13-16,0 0 78 15,0 0-55-15,0 0-76 16,14 218-43-16,-14-121-47 16,0 1 13-16,0-4-6 15,3-3-35-15,0-14 21 16,4-9-22-16,0-20-9 16,-4-11 3-16,0-19-19 15,-3-11-14-15,0-7 15 16,0 0-5-16,0-25 29 15,0-19-27-15,0-17 24 16,0-12 3-16,-10-14 0 0,3-7-5 16,-2-6 5-16,0-6 0 15,4 9 34-15,5 11-34 16,0 12 1-16,5 24 35 16,27 18-27-16,13 19 3 15,11 13-5-15,13 0 1 16,7 19 28-16,3 18-36 15,-5 5 1-15,-9 5 4 16,-9 4-5-16,-19-1-11 16,-14-1 10-16,-23 2 2 15,0-10 7-15,-34-3-8 16,-17-5 0-16,-12-7-7 16,-6-8 1-16,3-15-20 0,12-3-16 15,6-3-30 1,20-26-53-16,22-27-142 0,6 11-276 15,0 2-986-15</inkml:trace>
  <inkml:trace contextRef="#ctx0" brushRef="#br0" timeOffset="4141">8198 465 1974 0,'0'0'380'0,"0"0"-239"15,0 0 41-15,0 0 52 16,-209 177-59-16,152-86-19 16,9 13-84-16,11 8-47 15,18 6 27-15,13-1-51 16,6 5-1-16,9-8-9 15,33-15-50-15,20-12-97 16,40-5-173-16,-11-26-429 16,-9-17-1210-16</inkml:trace>
  <inkml:trace contextRef="#ctx0" brushRef="#br0" timeOffset="5068">9009 592 1676 0,'0'0'498'0,"0"0"-378"15,0 0 31-15,0 0 84 16,0 0-22-16,0 0-109 16,0 0-77-16,-32-36 8 15,61 36-20-15,8 0-13 16,11 4 15-16,8 5-16 15,2-1-1-15,1 7 0 16,-2 1 0-16,-6-6 0 16,-1 5 0-16,-10-6-5 15,-8 3 4-15,-7 0 1 0,-8-4 0 16,-6 5 0-16,-8 0 0 16,-3 6 44-16,0 8-14 15,-11 5 12-15,-15 10 3 16,-10 7-26-16,1 10 14 15,-8 9-18-15,1 5-9 16,2 10 18-16,1-3-23 16,3-2 9-16,7 0 3 15,3-12-11-15,9-11 23 16,7-17-25-16,6-12 1 16,4-8 22-16,0-6-23 15,7-9 0-15,17-3 10 16,8 0-8-16,7 0 19 0,10-3-21 15,4-9 1 1,2-6-2-16,1 6 1 0,-8-2-23 16,0 5-1-16,-14 3-21 15,-6-7-38-15,-10 9-87 16,-7-2-81-16,-11-3-118 16,0-6-180-16,0 6-305 0</inkml:trace>
  <inkml:trace contextRef="#ctx0" brushRef="#br0" timeOffset="5303">9097 1102 2022 0,'0'0'525'0,"0"0"-339"15,0 0-101-15,0 0 87 16,0 0 23-16,0 0-78 16,178-17-71-16,-104 5-36 15,8-3-10-15,14-3-100 16,-22 7-384-16,-23 7-925 0</inkml:trace>
  <inkml:trace contextRef="#ctx0" brushRef="#br0" timeOffset="6202">10932 534 1460 0,'0'0'360'0,"0"0"-190"15,0 0-27-15,0 0 51 16,0 0-35-16,0 0-37 15,-237 164-54-15,155-107-10 16,4-2-14-16,6-8 32 16,12-1-29-16,15-6-14 15,13-8 32-15,15-8-29 16,14-9-10-16,3 0 4 16,6 2-7-16,28 4 25 15,11 6-36-15,10-1 0 16,12 0 21-16,1 6-17 15,0 3-8-15,-2-3-7 16,-1-1 1-16,-6-1 25 0,-6-5-27 16,-7-1-2-1,-14-8 1-15,-5-6 1 0,-15-2 0 16,-4-3-35-16,-8-5-34 16,0 0-59-16,-17 0-246 15,-6 0-413-15</inkml:trace>
  <inkml:trace contextRef="#ctx0" brushRef="#br0" timeOffset="6586">11409 949 1758 0,'0'0'536'0,"0"0"-424"16,0 0-55 0,0 0 159-16,0 0-9 0,0 0-44 15,0 0-102-15,155 35-43 16,-104-29 14-16,2-3-32 16,-4 0-17-16,3-3-100 15,-13 0-244-15,-16 3-382 0</inkml:trace>
  <inkml:trace contextRef="#ctx0" brushRef="#br0" timeOffset="7066">12352 547 910 0,'0'0'1226'0,"0"0"-970"16,0 0-185-16,0 0 59 15,0 0 101-15,0 0-82 16,0 0-73-16,-151 172-26 15,129-122-19-15,5 2 16 16,8 2-33-16,9-1-13 16,0 0 28-16,0-5-29 0,20-8-28 15,8-2-24 1,9-8 1-16,2-15 3 0,4-8-39 16,3-7 24-16,-7-7 46 15,-7-31-3-15,-2-7 20 16,-10-10 11-16,-11-10 37 15,-6-9 43-15,-3-3-27 16,0 4-29-16,-20 8 19 16,-2 6-24-16,-1 18-5 15,0 11-25-15,6 16-39 16,5 14-78-16,5 0-225 16,4 24-392-16,3 11-1111 0</inkml:trace>
  <inkml:trace contextRef="#ctx0" brushRef="#br0" timeOffset="7331">12735 1184 2068 0,'0'0'572'0,"0"0"-472"15,0 0-9-15,0 0 112 16,0 0-94-16,0 0-109 0,0 0-28 16,16-6-135-16,-10-5-224 15,-1 3-890-15</inkml:trace>
  <inkml:trace contextRef="#ctx0" brushRef="#br0" timeOffset="7929">13266 482 1460 0,'0'0'215'0,"0"0"-132"15,0 0 26-15,0 0 121 16,0 0-74-16,0 0-104 16,0 0 4-16,46-2-31 15,-7 2-23-15,7 9 17 16,-1-7-19-16,4 5 0 15,-4-1 3-15,3-3 3 16,-14 0-12-16,0-3 11 16,-11 0-5-16,-10 0 0 15,-10 0 9-15,-3 0 63 0,0 0-7 16,-30 0 8 0,-13 0 1-16,-5 0-23 0,-8 0-23 15,1 0 34-15,2 0-41 16,4 8 50-16,13 8-24 15,7 1-13-15,15 7 15 16,8-4-47-16,6 6-2 16,0 1 0-16,12 4 11 15,16-3-22-15,4 2 11 16,4-2-6-16,0 3-1 16,-1-1 7-16,-1-5-1 15,-5 6-1-15,-2-5 2 16,-7-3 3-16,-11 2-3 15,-9 0 0-15,0-7 49 16,0 5-22-16,-34 1-12 0,-4-1-4 16,-12 2-10-16,-1 1-2 15,-2-12-73-15,-13 4-105 16,18-11-306-16,11-5-376 0</inkml:trace>
  <inkml:trace contextRef="#ctx0" brushRef="#br0" timeOffset="8244">13890 0 2254 0,'0'0'350'16,"0"0"-238"-16,0 0-27 16,0 0 132-16,0 0-24 15,161 194-66-15,-124-109-46 16,-2 16-41-16,-2 10 34 16,-1 12-1-16,-5 9-41 15,-10-3-10-15,-11 4-22 16,-6-10-72-16,-11 1-85 15,-83 17-174-15,6-28-493 0,-7-25-1314 16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2:32.6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1393 0,'0'0'291'16,"0"0"-132"-16,0 0-64 0,0 0 6 15,0 0 26-15,0 0 71 16,59 35-88-16,-11-18-42 15,12-2-23-15,8-3-26 16,5-6-19-16,1-6-7 16,8 0-187-16,-16-6-306 15,-21-12-1319-15</inkml:trace>
  <inkml:trace contextRef="#ctx0" brushRef="#br0" timeOffset="213">42 341 1809 0,'0'0'583'0,"0"0"-453"15,0 0-91-15,0 0 7 16,0 0 73-16,0 0-71 15,255 34-48-15,-153-28-191 16,-11-4-706-16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3:37.3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304 188 1393 0,'0'0'228'16,"0"0"-158"-16,0 0-16 15,0 0 112-15,0 0 43 16,0 0-88-16,7-74-32 16,-7 68 52-16,-4 6 12 15,-12 0-37-15,-7 0-19 16,-6 0-22-16,-4 12 12 16,-4 21-35-16,-2 14-28 15,4 12 49-15,1 14-35 0,9 10-32 16,5 3 24-1,11 5-18-15,9-6 7 0,0-3-19 16,0-5 0-16,15-18-1 16,12-6 1-16,8-13 0 15,8-15-15-15,7-19 1 16,8-6 13-16,4-19-31 16,-3-27-7-16,-3-25 39 15,-10-2 9-15,-17-13 9 16,-16 1 5-16,-13 0 7 15,0 8 18-15,-19 9-33 16,-10 12-2-16,-2 14-4 16,9 10 2-16,2 18-22 15,8 8-22-15,12 6-120 16,0 26-232-16,9 21-288 16,14 3-411-16</inkml:trace>
  <inkml:trace contextRef="#ctx0" brushRef="#br0" timeOffset="201">1076 981 2094 0,'0'0'581'0,"0"0"-435"15,0 0-4-15,0 0 15 16,0 0-82-16,0 0-75 0,0 0-32 15,-15 19-255-15,15-13-357 16,9 1-825-16</inkml:trace>
  <inkml:trace contextRef="#ctx0" brushRef="#br0" timeOffset="789">1509 259 2114 0,'0'0'494'0,"0"0"-369"0,0 0-54 15,0 0 47-15,0 0-7 16,0-151-56-16,36 119-11 15,10 6-43-15,5 6 7 16,6 13-8-16,-1 1 0 16,-8 6 0-16,-2 13-3 15,-13 19 10-15,-7 3-1 16,-12 15-6-16,-14-3 0 16,0 12 27-16,-11-5-25 15,-21 2-2-15,-7-7 13 16,-1-6-5-16,1-9 7 0,5-7-15 15,12-14 1-15,10 0 23 16,4-13-24-16,8 0-1 16,0 0-5-16,0 0 3 15,20 0-4-15,13 0 7 16,4 12 0-16,5-4 1 16,4 15 7-16,-1 5-8 15,1 9 4-15,-4 5 4 16,-5 2 2-16,-11 4-10 15,-10-2 0-15,-10 1 13 16,-6-1-12-16,0-9 5 16,-29-1 11-16,-13 2-17 15,-4-11 28-15,-7-1-27 16,-1-8-1-16,3-10 26 16,9-8-26-16,10 0-47 0,12-8-79 15,20-49-166-15,0 5-342 16,12-2-631-16</inkml:trace>
  <inkml:trace contextRef="#ctx0" brushRef="#br0" timeOffset="1126">2347 350 1938 0,'0'0'572'0,"0"0"-424"16,0 0-45-1,0 0 104-15,0 0-42 0,-82 192-54 16,76-133-66-16,6-1-36 16,0 2 12-16,32-8-21 15,18-5-14-15,12-3 5 16,13-17-21-16,4-15 29 16,3-12-30-16,-14 0 31 15,-12-24 4-15,-16-17-4 16,-18-18 0-16,-18-6 35 15,-4-8-4-15,-17-6 32 16,-26 2-48-16,-5 9-14 16,-8 18 15-16,2 17-16 15,3 25-11-15,8 8-74 16,10 20-137-16,13 25-492 0,11 3-785 16</inkml:trace>
  <inkml:trace contextRef="#ctx0" brushRef="#br0" timeOffset="1615">3767 242 2460 0,'0'0'479'16,"0"0"-418"-16,0 0 30 15,-153-160 85-15,93 119-82 16,6 15-51-16,4 14-41 16,7 12-1-16,11 0-1 0,6 31 12 15,16 8-12-15,10 11 9 16,0 6-9-16,26 2-20 16,16-4-1-16,11-1-12 15,7 0 32-15,2-5 1 16,3 2 0-16,-6 3-9 15,-4 0 10-15,-9-6-1 16,-13 3 10-16,-10 3-2 16,-14-10-2-16,-9 5-6 15,0-1 0-15,-18-3 16 0,-16-14-10 16,-5-5 2 0,-1-13-7-16,5-12 7 0,2 0-7 15,10-40-1-15,6-16-12 16,14-12 12-16,3-11 0 15,6-7 0-15,25 4 2 16,4 3-2-16,1 7 15 16,-2 16-15-16,-5 6-13 15,-7 9-34-15,-5 15-195 16,-14 7-547-16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3:55.8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203 295 1903 0,'0'0'496'0,"0"0"-413"15,0 0-42-15,0 0 80 16,190-4-33-16,-105-2-24 16,3-1-51-16,2 7-13 15,7 0-107-15,-24 0-416 16,-21 0-776-16</inkml:trace>
  <inkml:trace contextRef="#ctx0" brushRef="#br0" timeOffset="195">0 568 2191 0,'0'0'390'16,"0"0"-264"-16,0 0-84 16,0 0 46-16,191 0-38 15,-97-5-33-15,11-1-17 16,17 0-67-16,48-15-217 15,-29 3-218-15,-24-2-759 0</inkml:trace>
  <inkml:trace contextRef="#ctx0" brushRef="#br0" timeOffset="456">685 0 2013 0,'0'0'530'0,"0"0"-341"15,0 0 37-15,0 0-23 16,0 0-128-16,0 0-42 16,0 0 17-16,193 91-24 15,-98-23 6-15,-1 5-14 16,-9 7-17-16,-15-1 62 16,-24 1-19-16,-34-4-19 15,-12-5 20-15,-38 0-36 16,-41-4-9-16,-20-2-22 15,-8-10-77-15,-12-20-27 16,31-15-374-16,26-20-865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3:52.7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97 433 1962 0,'0'0'355'15,"0"0"-253"-15,0 0-4 16,0 0 118-16,0 0-109 16,0 164-19-16,-10 5-49 15,-6 62 11-15,-4 15 14 16,0-12-22-16,5-69-9 15,7-54-14-15,2-38-11 16,6-20 12-16,0 0-20 16,0-3 0-16,0-4-6 15,0-21 6-15,0-16-54 0,0-9-99 16,3-3-72-16,14-41-43 16,0-24 30-16,3-26-78 15,-8-41 92-15,-9-48 86 16,-3-38 80-16,-9-14 20 15,-17 36 38-15,9 52 12 16,11 56 66-16,6 20 45 16,0-2 23-16,0 4 6 15,23 8 2-15,12 16-6 16,12 16-13-16,4 14-19 16,12 10-42-16,5 5-4 15,8 2-4-15,-2 32-10 16,2 12 43-16,-10 10-54 0,-13 12-8 15,-21 9 15 1,-19 5-16-16,-13 3-28 0,-22 0 26 16,-32-5-20-16,-14-6 8 15,0-15-22-15,2-15-12 16,16-19-15-16,18-12-44 16,32-19-115-16,0-26-335 15,13-9-740-15</inkml:trace>
  <inkml:trace contextRef="#ctx0" brushRef="#br0" timeOffset="302">1243 796 2268 0,'0'0'533'16,"0"0"-462"-16,0 0-49 15,0 0 98-15,0 0-26 16,0 0-28-16,0 0-28 15,239 0-38-15,-118 0-132 0,-19 0-519 16,-17 0-1623-16</inkml:trace>
  <inkml:trace contextRef="#ctx0" brushRef="#br0" timeOffset="637">2370 735 2009 0,'0'0'790'16,"0"0"-652"-16,0 0-138 0,0 0 24 16,0 0 126-16,0 0-77 15,85 191-49-15,-36-109-19 16,-1 6 4-16,2-3-6 15,-4-8-3-15,-7-13-33 16,-7-20 13-16,-6-20-11 16,-6-21-10-16,0-3 35 15,-1-38 6-15,4-27 29 16,0-21-29-16,4-10 6 16,-4-7-6-16,3 2-74 15,16 3-183-15,-5 27-441 16,-2 28-820-16</inkml:trace>
  <inkml:trace contextRef="#ctx0" brushRef="#br0" timeOffset="1823">3691 904 1994 0,'0'0'520'15,"0"0"-350"-15,0 0 53 16,0 0-12-16,-170-136-58 16,125 130-74-16,-7 6-32 15,2 6 8-15,1 35-35 16,10 12-20-16,13 11 0 16,20 2-29-16,6-3-23 0,6-8-42 15,33-13-68-15,7-19-31 16,6-20-65-16,-2-3 2 15,-8-22 102-15,-7-14 75 16,-7-5 66-16,-13 5 13 16,-5 11 47-16,-7 15 95 15,0 10 22-15,-3 0 14 16,3 14-55-16,5 21-40 16,4 10-8-16,8 1-41 15,7 6-33-15,2-6 25 16,11-6-25-16,2-7-1 15,4-9 0-15,-4-16-19 16,4-8 3-16,-4-2-32 0,1-33 13 16,2-14 34-16,6-23-16 15,-3-19 10-15,8-19 5 16,7-13 2 0,-1-11-1-16,-4 0-14 0,-2 0 7 15,-11 17 8-15,-17 14 8 16,-16 23 18-16,-12 21 25 15,0 18 19-15,0 11 33 16,-23 13-1-16,-3 9-27 16,-7 4-9-16,-7 4-47 15,-5 4 11-15,-7 30-22 16,-4 22-1-16,0 22 2 0,1 18-9 16,5 37 0-1,7 38 0-15,18-9-7 16,8-15-2-16,17-24-30 0,0-37-42 15,30-3 17-15,19-12-37 16,16-33-4-16,17-26 5 16,6-12-1-16,-3-24-8 15,-6-26-57-15,-16-15 106 16,-15-7 59-16,-14-7-14 16,-15 5 15-16,-10 7 57 15,-4 15 89-15,-5 16 32 16,0 19-41-16,0 17-14 15,0 0-32-15,0 26-76 16,0 18-7-16,0 9-3 16,9 9-5-16,20-4 0 0,18-3-59 15,8-15 28-15,4-13-44 16,0-19-42-16,-7-8 4 16,-13 0 5-16,-8-29 41 15,-9 0 54-15,-9-3 12 16,-9 8 1-16,-4 7 64 15,0 10 65-15,0 7-17 16,0 0-39-16,-4 30-64 16,-2 9 15-16,6 5-24 15,0 5-12-15,13 1 10 16,33-2 2-16,16-7-7 16,12-18-14-16,11-10-37 15,8-13 26-15,-2-13-32 0,-9-26-21 16,-6-7 52-16,-21-4-3 15,-16-2 26-15,-16-3 10 16,-12 5 10-16,-11 3 95 16,0-1-5-16,-20 11 24 15,-16 7 8-15,-7 13-36 16,-6 15-14-16,-1 2-43 16,5 22-17-16,2 25 25 15,11 12-25-15,13 10-7 16,11-2 4-16,8 1-18 15,8-9-2-15,27-9-33 16,12-9-57-16,10-11-47 16,56-24-197-16,-19-6-459 15,8 0-1239-15</inkml:trace>
  <inkml:trace contextRef="#ctx0" brushRef="#br0" timeOffset="2169">6747 282 2422 0,'0'0'456'0,"0"0"-381"16,0 0 12-16,0 0-4 16,0 0-35-16,0 0-36 15,0 0-11-15,229 198-1 0,-124-138 6 16,15 4-2-16,5-6-4 15,5-2-2-15,-11-2 2 16,-15 1 0-16,-22 4 0 16,-25-1 0-16,-35 7 6 15,-22 0 27-15,-30 7-12 16,-44 2 0-16,-22 1 3 16,-9-4-22-16,3-6 7 15,11-9 0-15,20-18-9 16,21-11 0-16,21-16-88 15,29-11-128-15,6-13-537 16,27-17-1372-16</inkml:trace>
  <inkml:trace contextRef="#ctx0" brushRef="#br0" timeOffset="2619">9101 350 2383 0,'0'0'472'16,"0"0"-375"-16,0 0 21 16,0 0 26-16,0 0-87 15,-147 190-45-15,104-100 21 16,-4 7-25-16,1 3 6 0,1-6 9 15,-1-6-23 1,4-16 0-16,5-22-3 0,5-18-21 16,-1-20 12-16,4-12-46 15,-1-8-16-15,4-34 40 16,9-17-25-16,8-16 37 16,6-12-2-16,3-2 15 15,0 7 9-15,15 11 1 16,16 21 9-16,-2 24 25 15,10 17 2-15,1 9 40 16,2 24-5-16,4 24-20 16,-1 13 2-16,-2 6-20 15,7 4-7-15,1-2-6 16,12-8-21-16,13-8 0 0,41-5-98 16,-16-19-467-16,-13-15-676 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01.8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307 530 2076 0,'0'0'315'16,"0"0"-192"-16,0 0-57 0,-198 82 139 15,153-24-21-15,8 3-122 16,17 6-52-16,17-2 15 15,3 0-25-15,37-8-39 16,22-17-66-16,12-16-107 16,14-21-38-16,4-3-71 15,-4-27 62-15,-13-17 124 16,-12-3 70-16,-21-2 65 16,-16 4 137-16,-17 14 123 15,-6 8 8-15,0 21-53 16,-26 2-72-16,-4 14-46 15,1 28-39-15,6 9 5 16,16 5-36-16,7-4-14 16,19-5-13-16,38-14-21 15,14-16-15-15,15-15 35 0,3-2-12 16,-4-21 3-16,-17-23 9 16,-19-2 1-16,-22-7 25 15,-24-3 20-15,-3-2 2 16,-30-3-13-16,-22 3-34 15,-30-18-52-15,11 17-239 16,14 12-586-16</inkml:trace>
  <inkml:trace contextRef="#ctx0" brushRef="#br0" timeOffset="155">938 389 1460 0,'0'0'1042'16,"0"0"-898"-16,0 0-38 15,0 0 24-15,186-192-69 16,-114 142-61-16,36-11-107 16,-17 13-550-16,-12 10-1402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04.9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536 698 1741 0,'0'0'397'16,"0"0"-282"-16,0 0 63 15,0 0 122-15,0 0-68 16,0 0-81-16,0 0-49 0,-111-77-29 16,49 89-59-16,-7 34 8 15,-7 9 0-15,8 10-7 16,15 0-2-16,18-4-13 15,24-7-3 1,11-10-8-16,29-8-65 0,30-16-38 16,20-14-25-16,6-6-81 15,4-24-51-15,-7-23-49 16,-10-18 77-16,-17-17 79 16,-15-16 80-16,-21-19 84 15,-8-13 121-15,-11-2 21 16,0 8 95-16,-8 20 28 15,-4 29-1-15,2 30-18 16,0 25-66-16,6 20-83 16,4 11-58-16,0 43-29 0,0 21-8 15,0 23 11-15,0 14-11 16,11 2 14-16,2 2-16 16,-1-4-21-16,5-6-5 15,0-14-90-15,6-23-47 16,2-21-46-16,9-31 61 15,8-17 97-15,7-20-5 16,10-34-27-16,0-6-4 16,-1-9-28-16,-5 2 62 15,-4 6 35-15,-13 13 18 16,-13 6 18-16,-9 7 100 16,-11 13 87-16,-3 10 54 0,0 5-67 15,-20 7-14-15,-9 0-111 16,-10 28-34-16,-1 17 25 15,1 8-37-15,8 6 5 16,13-2-4-16,11-5-22 16,7-2-9-16,3-12 9 15,36-5-42-15,14-9-37 16,13-16-65-16,12-8-126 16,27-15 47-16,-17-17-272 15,-22-5-267-15</inkml:trace>
  <inkml:trace contextRef="#ctx0" brushRef="#br0" timeOffset="206">955 365 1795 0,'0'0'371'0,"0"0"-231"16,0 0 62-16,0 0 50 15,85-184-52-15,-23 142-118 16,4 13-40-16,-1 7-30 15,-9 21-11-15,-13 1-2 16,-15 4-60-16,-8 29-165 16,-3 14-114-16,-3-4-199 15,-8-17-320-15</inkml:trace>
  <inkml:trace contextRef="#ctx0" brushRef="#br0" timeOffset="317">1476 5 1694 0,'0'0'601'0,"0"0"-455"0,0 0-57 15,0 0 21-15,0 0-40 16,202-13-70-16,-132 43-87 16,-16-1-524-16</inkml:trace>
  <inkml:trace contextRef="#ctx0" brushRef="#br0" timeOffset="513">0 413 2921 0,'0'0'258'0,"0"0"-258"16,167-48-39-16,9 8 7 15,-23 5-229-15,-11 8-1268 0</inkml:trace>
  <inkml:trace contextRef="#ctx0" brushRef="#br0" timeOffset="1645">3233 575 1545 0,'0'0'308'0,"0"0"-157"16,0 0 44-16,0 0 8 15,0 0-40-15,0 0-12 16,-205-141-26-16,143 135-41 16,-8 6-24-16,-2 11-9 15,4 36 25-15,-2 24-57 16,16 18-18-16,11 14 22 15,23-1-23-15,20-4 0 16,3-18-1-16,46-24-65 0,24-26-12 16,9-26-68-16,9-4-13 15,-3-34 30-15,-6-22 4 16,-17-5 66-16,-14-4 48 16,-20 5 11-16,-14 10 141 15,-8 12 11-15,-9 15 50 16,0 13 43-16,0 10-89 15,0 18-95-15,0 66-45 16,0 56 7-16,0 55 46 16,14 21-51-16,3-35-17 15,-8-48 25-15,1-53-26 16,-7-15-1-16,3 0-24 16,1-7-29-16,-3-7 4 0,2-22-96 15,3-29-200 1,-1 0-185-16,1-21-351 0</inkml:trace>
  <inkml:trace contextRef="#ctx0" brushRef="#br0" timeOffset="2012">3440 519 1694 0,'0'0'312'16,"0"0"-195"-16,0 0 78 15,0 0 47-15,0 0-93 0,189 102-63 16,-155-29-32 0,-5 9-31-16,1 3-3 0,2-3-20 15,7-14-80-15,4-25-32 16,10-21-98-16,2-22-15 16,7-22 76-16,-3-32-4 15,-10-23 95-15,-10-3-30 16,-19 2 88-16,-14 9 79 15,-6 22 98-15,0 20 138 16,0 26-73-16,-9 1-111 16,0 31-71-16,-2 24-14 15,8 7 0-15,3 3 1 16,0-6-47-16,17-9-21 0,15-14-127 16,7-15-116-16,30-21-115 15,-10-10-207-15,-3-19-917 0</inkml:trace>
  <inkml:trace contextRef="#ctx0" brushRef="#br0" timeOffset="2668">4828 460 1976 0,'0'0'477'0,"0"0"-313"15,0 0 87-15,-173 42-32 16,107 5-42-16,7 14-107 15,13 8-37-15,21 1-15 16,17-2-18-16,8-9-41 16,27-12-87-16,31-18-77 0,18-20-52 15,6-9-19-15,0-24-4 16,-8-29 129-16,-11-11 97 16,-21-7 54-16,-11 3 34 15,-19 16 84-15,-8 16 165 16,-4 24-5-16,0 12-81 15,0 15-140-15,-4 31-36 16,-2 10 3-16,6 5-15 16,0-6-9-16,6-11-12 15,21-15-83-15,8-17-2 16,5-12 81-16,-1-6-32 16,0-32-25-16,-5-6 45 0,-2-8 10 15,-6 0 8-15,-7 12 10 16,-5 13 0-16,-8 18 43 15,-6 9-5-15,0 18-17 16,0 29-1-16,0 9-19 16,0 3 14-16,0-6-14 15,-3-9-1-15,3-17 0 16,0-16-15-16,0-11-5 16,0-3 20-16,6-34 2 15,17-20 23-15,4-12 12 16,2-4 40-16,8-1 39 15,5 8-22-15,4 9 13 16,5 22-7-16,2 17-9 0,4 18-23 16,-9 9-17-1,-5 41 21-15,-7 18 13 0,-7 15-56 16,-9 5-8-16,-4-2 6 16,-3-13-17-16,3-19-10 15,7-26-2-15,11-24-38 16,22-8-8-16,61-93-95 15,-10 3-422-15,-5-7-792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01.0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141 0 1844 0,'0'0'297'0,"0"0"-195"0,0 0-18 16,0 0 94-16,0 0-5 16,0 0-95-16,0 0-1 15,-72 224-5-15,56-105-2 16,0 4-28-16,2-2-27 16,2-15 22-16,4-14-29 15,5-25 7-15,3-16-3 16,0-19-11-16,0-12 7 15,0-12-1-15,0-4-4 16,0-4 15-16,0-6-17 16,6-29 18-16,28-24-19 15,11-21-37-15,14-18 31 16,10-4-35-16,7-4 14 16,3 9 2-16,-2 8-8 0,-4 16 23 15,-11 14-17-15,-13 19 27 16,-20 15 11-16,-16 13-10 15,-13 12 48-15,0 0 4 16,-19 15-23-16,-24 28 8 16,-16 18-14-16,-9 12-23 15,-1 6 50-15,4 3-30 16,12-5-6-16,13-9 9 16,18-6-18-16,12-9 5 15,10-5-11-15,3-4 0 16,29-3-2-16,11-3 2 15,4-5 0-15,5-4-1 16,1-6-28-16,-2-2 22 16,3-3-22-16,-6-7-56 0,-2-8-21 15,-1-3-226-15,-8-14-253 16,-11-17-567-16</inkml:trace>
  <inkml:trace contextRef="#ctx0" brushRef="#br0" timeOffset="310">986 569 1932 0,'0'0'513'0,"0"0"-440"16,0 0 53-16,0 0 82 16,0 0-53-16,0 0-97 0,-49 153-44 15,49-102 16-15,0-1-29 16,26-3-2-16,17-9-6 15,13-4-32-15,6-17 22 16,-1-15-4-16,-8-2-26 16,-17-17 41-16,-13-22 6 15,-20-11 21-15,-3-8 8 16,-17-1-7-16,-25 3 41 16,-10 8-38-16,-7 10-16 15,0 11-9-15,3 19-31 16,13 8-143-16,14 0-488 15,16 17-737-15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08.7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576 809 1570 0,'0'0'257'0,"0"0"-170"15,0 0 42-15,0 0 69 16,0 0-41-16,0 0-62 15,-74-99-11-15,48 78 15 16,-5 0-13-16,3-2 8 16,-9 9-24-16,-5-2-35 15,-1 10 32-15,-6 6-16 16,-1 0-11-16,-1 25-16 16,5 17-24-16,7 14 0 15,5 5 0-15,18 4 1 16,6 0-2-16,10-3-16 15,0-6-32-15,20-6-5 16,17-12-40-16,5-9-30 16,10-14-4-16,4-12 8 15,3-3 19-15,-4-7-19 0,1-27 20 16,-4-10 13-16,-5-12 45 16,-12-13 42-16,-9-13 13 15,-7-11 43-15,-5-15 33 16,-3-6-6-16,-8 3-17 15,-3 13 50-15,0 19 15 16,0 26 33-16,0 24-44 16,0 13-13-16,0 16 9 15,0 0-64-15,0 33-32 16,-11 23-10-16,2 23-8 16,6 18 9-16,3 12-11 15,0 6 0-15,6-2-10 16,20-10-28-16,10-15-29 0,7-15-5 15,8-22-31 1,6-19 28-16,-1-21-46 0,-5-11 39 16,-5-4 27-16,-4-35 27 15,-5-12 16-15,-8-5 3 16,-2 1 9-16,-12 5 29 16,-7 11 24-16,-8 16 30 15,0 14 41-15,0 9-27 16,0 2-61-16,0 31-21 15,0 14-9-15,0 7-3 16,0 2-3-16,9-4-15 16,27-5 2-16,7-12-44 0,9-13-43 15,4-14 59 1,-3-8-6-16,-4-7 9 0,-7-20-6 16,-9-10 23-16,-7-4 21 15,-9 0 9-15,-11 6 65 16,-3 7 37-16,-3 11 7 15,0 13 7-15,0 4-54 16,0 2-26-16,0 26-33 16,0 11-3-16,0 5-9 15,0-2 0-15,14-4-49 16,9-7-37-16,8-15-114 16,-3-13-268-16,-5-3-287 0</inkml:trace>
  <inkml:trace contextRef="#ctx0" brushRef="#br0" timeOffset="222">1674 0 1877 0,'0'0'267'15,"0"0"-131"-15,0 0-63 16,0 0 87-16,0 0-7 15,0 0-95-15,0 0-31 16,150 47-27-16,-140 4-3 16,-10 4-109-16,-40 28-66 15,-15-15-358-15,-10-12-782 0</inkml:trace>
  <inkml:trace contextRef="#ctx0" brushRef="#br0" timeOffset="410">269 341 2118 0,'0'0'453'16,"0"0"-441"-16,0 0 40 15,245-13 29-15,-39-14-81 16,-16 2-75-16,-26 4-753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14.9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428 615 1603 0,'0'0'360'15,"0"0"-168"-15,0 0 40 16,0 0 6-16,-202-11-95 15,143 46-61-15,3 12-27 16,7 9-29-16,16 5 4 16,10 4-23-16,20-7 1 15,3-6-16-15,13-11-25 16,30-9-35-16,12-16-83 16,10-14 15-16,5-2 41 15,1-21-74-15,-5-23-58 16,-10-8 69-16,-14-11 71 15,-5-10 59-15,-15-14 28 16,-2-12 10-16,-11-9 50 0,-3-11 19 16,-6 5 53-1,0 16 61-15,0 20-24 0,0 32-35 16,0 28 31-16,0 18-62 16,0 21-28-16,0 41-59 15,0 26 1-15,0 17 9 16,0 14-25-16,0 5-1 15,17-3 0-15,9-3-30 16,7-12-34-16,7-15-85 16,5-28-27-16,4-28 9 15,7-30 56-15,3-5 80 16,4-34 31-16,-1-20 0 16,0-13-12-16,-7-4 10 15,-8 3 2-15,-15 3 46 16,-12 12 37-16,-20 14 21 0,0 10 64 15,-14 12-26-15,-18 11 19 16,-11 6-101-16,-2 0-15 16,2 26 16-16,4 13-22 15,6 9-3-15,13 4-12 16,14 1-24-16,6 1 15 16,0 0-15-16,32-3-29 15,15-4-19-15,7-8-91 16,6-14 9-16,19-25-140 15,-14 0-264-15,-17 0-216 0</inkml:trace>
  <inkml:trace contextRef="#ctx0" brushRef="#br0" timeOffset="206">1077 396 1416 0,'0'0'681'0,"0"0"-573"15,0 0 7-15,0 0 145 16,110-165-78-16,-56 134-81 16,2 9-49-16,-8 11-2 15,-5 11-50-15,-11 0-17 16,-8 7-65-16,-9 31-206 16,-4-2-273-16,-8-7-386 0</inkml:trace>
  <inkml:trace contextRef="#ctx0" brushRef="#br0" timeOffset="376">1781 0 1523 0,'0'0'263'16,"0"0"-167"-16,0 0 67 16,0 0 3-16,0 0-83 15,0 0-83-15,0 0-3 16,137 37-151-16,-177 20 11 15,-14-10-345-15,-16-4-982 0</inkml:trace>
  <inkml:trace contextRef="#ctx0" brushRef="#br0" timeOffset="539">74 371 2218 0,'0'0'317'0,"0"0"-265"16,0 0-46-16,331-65-6 16,-177 48-65-16,-10 1-555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10.9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186 1206 1482 0,'0'0'260'0,"0"0"-162"16,0 0-32-16,0 0 44 15,0 0 10-15,0 0-61 16,57-15-28-16,-12-11-1 15,14-10-17-15,7-18 20 16,8-7-32-16,5-19 8 16,3-8 3-16,-3-10-12 0,-11-5 0 15,-16 3 0-15,-16 3 1 16,-22 9 51-16,-11 11-2 16,-3 12 19-16,0 21 55 15,-26 15-12-15,-4 20-4 16,-9 9-34-16,-7 6-14 15,-3 43-4-15,4 28-49 16,-5 45-5-16,7 43 9 16,17-10-11-16,10-6 0 15,16-26-1-15,0-24 1 16,30 5-12-16,19-7-76 16,13-23 3-16,14-33 19 15,12-28-59-15,3-13 75 0,-6-34 3 16,-9-22-10-1,-24-12 39-15,-25 1-16 0,-24-4 34 16,-3 6 3-16,-36 5 24 16,-18 7 31-16,0 13-3 15,-6 11 14-15,4 14 11 16,17 6-17-16,10 6-33 16,20 3-18-16,9 0-12 15,15 0-62-15,41 3-47 16,20 8 8-16,21-2 12 15,11-5-71-15,8-4 16 16,-2 0 68-16,-7 0-31 16,-14 0 60-16,-22-4 23 0,-25 1 24 15,-26 3 12 1,-20 0 42-16,0 0 217 0,-23 0-118 16,-20 18-54-16,-5 6 28 15,-1 6-24-15,-1 8-53 16,8 2 4-16,13 12-39 15,9-3-5-15,17 1-8 16,3-2-2-16,3-5-7 16,26-11-85-16,7-11-63 15,13-15 15-15,1-6 59 16,-1-8 41-16,-1-31 4 16,-11-6 23-16,-9-7 1 15,-8 2 8-15,-9 5 4 16,-11 14 7-16,0 13 46 0,0 18 39 15,0 0 21-15,-11 39-80 16,5 10 1-16,6 7-34 16,0-4-6-16,0 0-3 15,23-18-47-15,10-10-2 16,10-15 27-16,-1-9-35 16,7-2 38-16,-4-35-3 15,1-4-5-15,-2-6 28 16,-6-3-3-16,-5 6 10 15,-7 10 0-15,-9 22 1 16,-11 12 33-16,-3 0 13 16,-3 40 54-16,0 14-39 15,0 4-44-15,-6 1 6 0,-8-5-23 16,8-14 0-16,0-11 12 16,0-13-12-16,6-15 0 15,0-1-1-15,0 0 7 16,0-25-9-16,0-16 3 15,12-12-2-15,11-6-7 16,10-9 10-16,10 0-1 16,6 7 0-16,4 11 0 15,1 17 16-15,3 18 2 16,-1 15 25-16,-8 12 51 16,-2 33-19-16,-7 15-1 15,-5 11-8-15,-8 1-49 16,-4-1 2-16,-2-13-19 0,-8-8-90 15,-1-16-28 1,-8-12-224-16,-3-16-342 0</inkml:trace>
  <inkml:trace contextRef="#ctx0" brushRef="#br0" timeOffset="497">3107 1023 2008 0,'0'0'525'0,"0"0"-443"16,0 0 94-16,0 0 47 0,-144 186-87 15,118-128-100 1,15-5-26-16,11-5-10 0,0-17-76 16,31-8-80-16,8-16-178 15,7-7-25-15,-4-2 73 16,-7-28 100-16,-8-9 131 15,-7-5 55-15,-14-6 45 16,-6 3 49-16,0 3 67 16,0 8 88-16,0 13-1 15,0 11-22-15,0 12-51 16,0 0-94-16,0 38-32 16,6 22-18-16,17 20-22 15,10 16 38-15,7 15 25 16,2 17-32-16,7 27-2 15,-9-10-25-15,-12-3 24 0,-3-9-35 16,-22-36-2-16,-3-8 30 16,0-23-29-16,-34-15-1 15,-11-21 9-15,-4-13-1 16,-7-14-11-16,0-3 3 16,7-20-33-16,10-28 33 15,13-16-24-15,15-22-5 16,11-20-21-16,11-35-103 15,40-46-98-15,-3 32-405 16,-14 17-858-16</inkml:trace>
  <inkml:trace contextRef="#ctx0" brushRef="#br0" timeOffset="791">1549 498 1664 0,'0'0'312'0,"0"0"-192"16,0 0-63-16,0 0 151 15,0 0 44-15,0 0-123 16,0 0-71-16,82 65-56 16,-31-50-2-16,9-9-152 0,28-6-94 15,-15-8-115-15,-16-17-507 0</inkml:trace>
  <inkml:trace contextRef="#ctx0" brushRef="#br0" timeOffset="903">2076 348 1478 0,'0'0'222'16,"0"0"-152"-16,0 0 11 16,186-3-81-16,-104 3-1 15,-7-3-355-15</inkml:trace>
  <inkml:trace contextRef="#ctx0" brushRef="#br0" timeOffset="2260">4642 854 2145 0,'0'0'309'15,"0"0"-186"-15,0 0-87 16,0 0 183-16,0 0-33 0,-209-100-94 16,160 100-50-1,-1 12-34-15,7 27 4 0,12 16-12 16,8 9 0-16,12 5 1 16,11 4-1-16,0-4-64 15,20-10-24-15,19-12-62 16,7-14-54-16,7-16-3 15,2-15 8-15,4-2 56 16,0-17-37-16,0-21 35 16,-1-15 41-16,9-12 15 15,-2-14 65-15,7-13 12 16,4-14 12-16,-5-14 33 16,2-8 12-16,-8 2 24 15,-13 2 37-15,-16 15 32 16,-16 21 4-16,-20 20 44 0,0 21-23 15,-8 20 45-15,-20 21-45 16,-4 6-50-16,-5 24-68 16,1 35-31-16,-1 14 13 15,5 22-27-15,7 8 10 16,5 12-11-16,0 6 1 16,6 5-16-16,1 4-8 15,4-4-69-15,0-10-34 16,9-22-56-16,0-26 30 15,0-27 83-15,3-29-1 16,16-12 35-16,4-23 35 16,6-31 1-16,1-13 78 0,-1-11-13 15,3-4-28-15,-2 7 2 16,2 3-7-16,-4 18 26 16,-2 22-10-16,-1 18-14 15,6 14 18-15,-2 23 7 16,4 30 6-16,2 18 14 15,-2 12-52-15,-1 1 3 16,-1-2-30-16,0-7-13 16,3-16-34-16,-2-18-66 15,-2-19-38-15,2-22-18 16,-2 0 81-16,-1-22 2 0,-3-19 26 16,-2-6 38-1,-1-9 13-15,-3 4 15 16,-5 0-6-16,-1 12 26 15,-5 12-2-15,-2 20 63 0,-3 8-32 16,-4 7 0-16,0 28 48 16,6 14-65-16,4 5-11 15,13-4-3-15,9-6-17 16,10-11-7-16,15-13-41 16,-1-18 0-16,6-2 10 15,-7-9-74-15,-2-23 7 16,-8-3 34-16,-8-3 17 15,-14 5 37-15,-11 7 1 16,-2 12 9-16,-10 10 3 16,4 4 3-16,-4 6 5 0,0 21 54 15,3 3-45 1,7 1 8-16,-1-4-28 0,5-6 0 16,-2-10 9-16,2-8-9 15,-1-3 0-15,0 0 0 16,3-14 0-16,1-13 18 15,3-5-18-15,3 0-3 16,-1 6 3-16,-2 5 0 16,0 11 0-16,-5 10-6 15,-1 0 6-15,-8 24 33 16,4 15-17-16,-4-2-4 16,2 2 5-16,-2-7-16 0,-3-8 6 15,3-10-7-15,-3-8-6 16,2-6-5-16,-2 0-24 15,0-12-1-15,0-11 36 16,8-9-12-16,1-3 12 16,4-7 0-16,10 2 0 15,5 1-3-15,7 0 3 16,4 10 0-16,1 10 8 16,4 15 0-16,1 4 75 15,-5 4-12-15,-1 26-35 16,-2 10 28-16,-8-3-64 15,-2 1-5-15,-4-2-62 16,0-5-102-16,-7-9-160 16,-5-10-814-16</inkml:trace>
  <inkml:trace contextRef="#ctx0" brushRef="#br0" timeOffset="2726">7503 884 176 0,'0'0'1652'0,"0"0"-1257"16,0 0-246-16,0 0 88 16,0 0-30-16,-180 145-80 15,151-91-69-15,15 0-29 16,14-6-29-16,0-14-20 16,17-9-13-16,16-14-42 15,2-11-114-15,-1 0 94 16,-1-11 17-16,-4-22 37 0,-9-2 32 15,-7-8 9-15,-4-2 13 16,-2 0 2-16,-7 9 26 16,0 11 71-16,0 13 13 15,0 12 20-15,0 0-37 16,0 27-74-16,0 25 16 16,0 22-22-16,7 14 2 15,5 12 51-15,8 11-58 16,6 7 32-16,7 4-33 15,7 5-16-15,-4-3 36 16,-4-11-31-16,-12-17-5 16,-10-26 2-16,-10-20-7 15,0-23 20-15,-7-15-21 0,-22-12 6 16,-7-3-16 0,-7-33 1-16,-3-21-21 0,-2-16-26 15,1-12-23 1,-25-51-101-16,10 19-281 0,0 11-257 0</inkml:trace>
  <inkml:trace contextRef="#ctx0" brushRef="#br0" timeOffset="2945">6292 817 1862 0,'0'0'332'0,"0"0"-230"16,0 0-40-16,0 0 164 16,0 0-47-16,0 0-123 15,0 0-36-15,135 96-20 16,-135-48-24-16,0 11-182 16,-26-13-376-16,-1-12-1265 0</inkml:trace>
  <inkml:trace contextRef="#ctx0" brushRef="#br0" timeOffset="3063">6668 557 1877 0,'0'0'552'0,"0"0"-405"16,178-203-114-16,-41 92-33 0,-19 21-10 16,-10 20-555-16</inkml:trace>
  <inkml:trace contextRef="#ctx0" brushRef="#br0" timeOffset="5466">0 2540 1343 0,'0'0'234'16,"0"0"-101"-16,0 0-40 16,0 0 80-16,0 0 62 15,0 0-106-15,3 123-27 16,0-13-10-16,-3 17-50 16,0 8 7-16,0-2-35 0,0-7-13 15,0-20 14-15,0-24-15 16,0-24 0-16,0-26 0 15,0-18 0-15,0-14-12 16,0 0-2-16,0-12 14 16,7-26 0-16,5-12 0 15,5-6 0-15,6-3-1 16,7 6-27-16,-1 10 26 16,8 7-16-16,2 15-13 15,4 13 7-15,2 8-2 0,-2 11 25 16,-1 30-9-1,-13 12-26-15,-15 6 34 0,-14 3-20 16,0 3-19-16,-37-10 30 16,-11-8 11-16,-5-11 3 15,-2-13-2-15,2-17-1 16,7-6 31-16,10-2-31 16,10-28-1-16,17-34-79 15,9 5-190-15,0 3-416 0</inkml:trace>
  <inkml:trace contextRef="#ctx0" brushRef="#br0" timeOffset="5855">952 3212 1640 0,'0'0'313'15,"0"0"-230"-15,0 0 93 16,0 0 43-16,-196-91-80 16,140 91-37-16,1 0-62 15,2 28-25-15,4 28 16 16,13 18-14-16,13 12-4 16,17 0-12-16,6-3 6 15,17-14-7-15,25-15-92 16,13-20-41-16,4-21 6 15,3-13-16-15,-2-17 78 16,-9-22 52-16,-5-6 13 16,-13 4 4-16,-13 13 2 0,-6 9 56 15,-11 11 21-15,-3 8 11 16,0 0 8-16,0 8-73 16,0 20-28-16,9-3-2 15,14 8-6-15,13-7-130 16,35-2-134-16,-8-9-12 15,-4-8-357-15</inkml:trace>
  <inkml:trace contextRef="#ctx0" brushRef="#br0" timeOffset="6099">1634 3227 1868 0,'0'0'510'0,"0"0"-442"0,0 0 61 16,-213 83 105-16,143-28-78 16,5 10-34-16,16 3-38 15,16-4-36-15,24-5 2 16,9-7-50-16,9-12 0 16,33-9-9-16,15-14-64 15,11-15-83-15,34-4-207 16,-17-26-254-16,-20-7-285 0</inkml:trace>
  <inkml:trace contextRef="#ctx0" brushRef="#br0" timeOffset="6288">779 2835 2148 0,'0'0'536'0,"0"0"-507"16,0 0-15-16,0 0-14 16,258-82 0-16,-68 34-39 15,-23 10-249-15,-15 6-579 0</inkml:trace>
  <inkml:trace contextRef="#ctx0" brushRef="#br0" timeOffset="6809">3348 2678 2414 0,'0'0'302'0,"0"0"-283"16,0 0-17-16,0 0 116 16,-6 233-15-16,6-123-49 15,0 9-42-15,0 9 0 16,0 0 2-16,0-9-13 0,0-16-2 16,0-21-67-16,3-21 8 15,0-26 42-15,2-24-17 16,-2-11 6-16,3 0 22 15,0-34 7-15,5-12-12 16,5-8 5-16,3-11 7 16,11 0 0-16,6 4 0 15,7 12-1-15,3 12-10 16,-1 15 11-16,1 17 5 16,-7 5 7-16,-2 11 7 15,-6 25 59-15,-8 5-51 0,-6 3 19 16,-17 0-14-1,0 0-25-15,-9-4 38 0,-31-1-35 16,-8-7-9-16,-11-5 0 16,-1-6 7-16,1-8-16 15,7-11-32-15,10-2-89 16,22-8-106-16,13-16-152 16,7-9-294-16</inkml:trace>
  <inkml:trace contextRef="#ctx0" brushRef="#br0" timeOffset="7089">4229 3256 1467 0,'0'0'791'0,"0"0"-656"16,0 0-88-16,-85 177 163 15,62-112 33-15,14-3-126 16,9-6-86-16,6-4 0 15,40-13-26-15,16-9-5 16,11-21-12-16,-5-9-17 16,-5-7 27-16,-15-28-10 15,-22-12 12-15,-18-7 9 16,-8-6 15-16,-11-3 10 16,-28 0-22-16,-7 11-12 15,-22 2-59-15,11 14-227 16,12 13-443-16</inkml:trace>
  <inkml:trace contextRef="#ctx0" brushRef="#br0" timeOffset="7323">4455 2481 1894 0,'0'0'295'16,"0"0"-218"-16,0 0-23 15,0 0 85-15,0 0 19 0,171 104-158 16,-171-54 0-16,-17 30-203 16,-26-13-189-16,-2-4-1347 0</inkml:trace>
  <inkml:trace contextRef="#ctx0" brushRef="#br0" timeOffset="8676">8378 3780 2928 0,'0'0'0'0,"0"0"-592"16,0 0-313-16</inkml:trace>
  <inkml:trace contextRef="#ctx0" brushRef="#br0" timeOffset="7759">6161 2623 1249 0,'0'0'578'0,"0"0"-384"16,0 0-101-16,0 0 98 15,0 0 103-15,0 0-117 0,0 0-49 16,20 235-17 0,-20-131-35-16,0 1 22 0,0 2-71 15,0-6-15-15,0-11-6 16,-3-7-6-16,3-16-1 15,-3-8-86-15,3-4-154 16,0-16-292-16,0-16-25 0</inkml:trace>
  <inkml:trace contextRef="#ctx0" brushRef="#br0" timeOffset="7992">6815 2690 2083 0,'0'0'365'16,"0"0"-266"-16,0 0-12 15,0 0 124-15,0 172-27 16,0-82-99-16,-6 10-15 16,0 4-34-16,2-1-7 15,4-5-19-15,0-13-10 16,0-18-64-16,20-8-80 15,-4-18-140-15,-10-17-443 0</inkml:trace>
  <inkml:trace contextRef="#ctx0" brushRef="#br0" timeOffset="8199">6260 3279 2268 0,'0'0'492'0,"0"0"-418"16,0 0-39-16,0 0 147 15,0 0-62-15,0 0-90 16,183 0-30-16,-105 0-20 16,54 0-161-16,-21 0-352 15,-14 0-223-15</inkml:trace>
  <inkml:trace contextRef="#ctx0" brushRef="#br0" timeOffset="8514">7101 3700 1896 0,'0'0'646'0,"0"0"-563"16,0 0-59-16,0 0 164 15,-108 175-7-15,108-130-92 16,6-8-58-16,43-4-30 16,21-13 9-16,12-17-10 15,6-3-18-15,0-14 17 16,-9-25-18-16,-17-11 19 16,-19-5 7-16,-28-4 2 15,-15-4 42-15,-3 3-33 0,-46 5 29 16,-16 14 11-1,-14 17-37-15,0 14-18 0,8 10-3 16,8 2-132-16,21 21-139 16,19 1-628-16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24.3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840 277 1498 0,'0'0'259'0,"0"0"-191"16,0 0-7-16,0 0 131 0,0 0 7 15,0 0-45-15,-36-65-39 16,16 46-31-16,-6-2-3 15,-7-10 7-15,-10-1-16 16,-5 2-5-16,-12 6-27 16,-2 13-2-16,-6 11-20 15,-4 0-18-15,-4 41 0 16,5 30-3-16,-8 47-9 16,14 57 11-16,19 42 2 15,19-12 2-15,27-42-3 16,0-53 0-16,17-45 11 15,19 1-11-15,13-2-1 16,16-12-1-16,11-21-10 0,12-21-4 16,11-10-20-16,54-47-147 15,-22-12-162-15,-16 0-374 0</inkml:trace>
  <inkml:trace contextRef="#ctx0" brushRef="#br0" timeOffset="377">1129 865 1947 0,'0'0'365'0,"0"0"-205"0,0 0-37 15,0 0 101-15,0 0-16 16,-201-12-104-16,156 48-66 15,2 20-19-15,10 11-19 16,10 4 9-16,17 1-9 16,6-10-54-16,16-12-12 15,27-15-37-15,6-14-78 16,7-18 47-16,-5-3 10 16,-5-3 75-16,-10-21 3 15,-13 0 32-15,-6 4 14 16,-11 8 69-16,-3 9 42 15,-3 3 25-15,0 0-14 16,0 6-46-16,5 15-53 16,4 3-23-16,7-4-59 0,36-8-139 15,-2-9-183-15,-1-3-247 16</inkml:trace>
  <inkml:trace contextRef="#ctx0" brushRef="#br0" timeOffset="999">1730 842 1822 0,'0'0'361'0,"0"0"-163"16,0 0-47-16,0 0 53 16,-219 39-4-16,163 8-79 15,8 12-41-15,8 3-38 0,14 3-6 16,16-4-36-16,10-2-12 15,0-11 12-15,19-7-47 16,21-17-16-16,11-13-5 16,9-11-13-16,5 0 15 15,11-38-1-15,0-13-15 16,4-13-30-16,2-16-20 16,-3-8 19-16,0-13 39 15,-4-13 13-15,-8-4 48 16,-13-6 13-16,-14 11 0 15,-18 14 95-15,-15 22 45 16,-7 23-1-16,0 17 50 16,-26 22-37-16,-3 15-14 0,-5 0-47 15,0 33-53 1,0 23-14-16,5 18-12 0,5 11-3 16,12 14-9-16,6 11 1 15,6 5 10-15,0 2-11 16,0-7-25-16,3-11-11 15,12-15-16-15,5-25 2 16,-1-24 17-16,4-14-34 16,-3-18 15-16,0-3-36 15,3-10 47-15,4-19 35 16,5-6-5-16,4 5 10 16,4 4 0-16,2 15 1 0,-5 11 26 15,-2 0 23-15,-2 23 20 16,-7 12 13-16,0 0-27 15,-7 2-14-15,-2-6-31 16,-3-8-10-16,-2-11-28 16,-1-9-74-16,-8-7-186 15,-3-30-358-15,0-4-1314 0</inkml:trace>
  <inkml:trace contextRef="#ctx0" brushRef="#br0" timeOffset="1189">1161 319 2581 0,'0'0'175'0,"0"0"-175"0,0 0-56 15,170-113 40-15,3 33 16 16,-15 13-226-16,-14 8-414 0</inkml:trace>
  <inkml:trace contextRef="#ctx0" brushRef="#br0" timeOffset="1675">3600 1157 2429 0,'0'0'225'16,"0"0"-225"-16,0 0-152 15,0 0 152-15,0 0 62 16,0 0-20-16,203-197-42 15,-135 130-49-15,4-4-19 16,-2-9-13-16,-11-2 6 16,-11 0 1-16,-16-1 16 0,-18 9 58 15,-14 9 11-15,0 12 58 16,-14 12 29-16,-18 11 10 16,-7 13 10-16,-1 11-10 15,-2 6 15-15,-1 12-49 16,4 32-39-16,7 14-11 15,5 21 1-15,12 14-14 16,4 16 14-16,8 10-17 16,3 6-8-16,0 2 10 15,0-10-8-15,17-7-2 16,8-19-10-16,1-20-25 16,8-19-23-16,5-22-115 15,26-30-60-15,-2-2-66 0,-9-30-399 16</inkml:trace>
  <inkml:trace contextRef="#ctx0" brushRef="#br0" timeOffset="2561">4746 943 1876 0,'0'0'541'0,"0"0"-455"16,0 0 13-16,0 0 156 15,-181-48-37-15,119 48-82 16,-3 10-70-16,3 21-16 16,5 11 5-16,12 9-25 15,16 2-6-15,18-4-24 16,11 1 0-16,8-5-30 0,34-10-30 16,16-11-60-16,15-14-31 15,6-10-76-15,-1-2-4 16,-9-24-10-16,-17-9 31 15,-13 3 138-15,-16 5 72 16,-12 5 0-16,-8 11 107 16,-3 11 90-16,0 0 29 15,0 17-87-15,-8 19-50 16,2 5 4-16,6 3-38 16,0-2-38-16,0-6-14 15,11-11-3-15,12-9-20 16,2-9-22-16,1-7-6 0,5 0 8 15,-2-25 12 1,-1-11 8-16,3-5 19 0,-2 4 1 16,-4-2 0-16,-2 13 0 15,-6 13-4-15,-3 13 4 16,-8 0 30-16,4 39 20 16,-1 13-9-16,2 4-26 15,4 3 4-15,5-8-18 16,0-9 0-16,-4-11-2 15,-2-13-5-15,-8-9-27 16,0-9-39-16,-3 0 36 16,2-6 35-16,-2-23-9 15,6-10-3-15,5-10 12 0,2-12-7 16,10 0-1 0,0-1 9-16,3 9-2 0,4 15-6 15,-7 15 0-15,1 20 8 16,-8 3 51-16,-6 24 32 15,-2 19-3-15,-8 10-37 16,0 2-15-16,-3-3 13 16,0-12-31-16,0-6-10 15,0-17 8-15,-3-11-7 16,-8-6-2-16,5 0-9 16,6-23-17-16,0-17 25 15,0-7-27-15,26-9-7 16,14-5 21-16,13-1 1 15,1 3 13-15,6 9 1 16,-9 21-3-16,-4 17 3 0,-4 12 38 16,-4 20 50-1,-7 34 17-15,2 11-45 0,-9 4-6 16,1 5-17-16,-6-5-25 16,0-11 8-16,-7-16-20 15,-6-12-54-15,-7-30-60 16,0 0-178-16,-23 0-553 0</inkml:trace>
  <inkml:trace contextRef="#ctx0" brushRef="#br0" timeOffset="2744">5044 413 469 0,'0'0'2153'16,"0"0"-2153"-16,0 0-165 16,193 0 73-16,-89 8-163 15,-5 10-681-15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30.4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0 170 1691 0,'0'0'396'0,"0"0"-254"16,0 0-56-16,0 0 121 15,0 0 32-15,226-11-101 16,-133 11-46-16,21 11-21 16,42 13-23-16,67-4 18 15,69-8-37-15,28-6-10 16,8-6 7-16,-21 0-13 16,-32-1-12-16,-12-16 6 15,-17 3-6-15,-22 1 8 16,-17 5-9-16,-7-3-2 15,-4 4 2-15,-6-1 1 16,-6-1 0-16,-2 0 12 16,-1 3-12-16,3-3-1 15,3-3-1-15,2 5-5 0,-6-2 6 16,-25 2 1-16,-28 7 12 16,-31 0 2-16,-2 0 4 15,22 0 20-15,14 0-9 16,19 0-1-16,1 0 10 15,-2 0-21-15,-1 7 12 16,5-2 6-16,-8-1-35 16,1-2 20-16,-6 3-15 15,-3 1-6-15,2 0 11 16,-1 0-10-16,-2-3 13 16,3 3-8-16,-7-3-5 15,-7-3 17-15,-5 0-17 16,-14 0 5-16,-7 0 5 15,-13 0-11-15,-12 0 9 0,-18 0-9 16,-11 0 1-16,-21 0 10 16,-9 0-11-16,-8 0 0 15,-9 0 0-15,0-3 8 16,0 3-3-16,0-3-5 16,6-3-33-16,1 0-24 15,3-9-42-15,12-20-79 16,-2-1-419-16,-3 2-1755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28.5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1011 1594 0,'0'0'254'0,"0"0"-197"16,0 0-40-16,0 0-4 15,0 0 14-15,0 0-7 16,0 0-11-16,199-106-9 0,-117 39-6 16,3-8 6-16,-3-9 4 15,-11-5-4-15,-11 0-1 16,-24-2 1-16,-19 5 11 15,-17 7 43-15,0 14 8 16,-31 13 44-16,-8 16 21 16,-4 15 7-16,1 17 14 15,-1 4-16-15,8 33-58 16,2 32-32-16,10 28-21 16,7 18-2-16,6 15-5 0,4 13-14 15,6 0 10 1,0-4-10-16,0-12-12 0,0-19 3 15,10-25-57-15,3-26 5 16,-1-25 16-16,2-20 21 16,-2-8 17-16,5-8 7 15,0-28 0-15,2-15 7 16,4-9-7-16,6-5 1 16,4 0-1-16,4 2 5 15,2 9-7-15,4 11 2 16,2 11 0-16,-2 8-7 15,-1 12 8-15,-5 9-1 16,-11 3 11-16,-14 6-5 16,-12 22 58-16,0 18-18 15,-38 4-32-15,-15-1-1 0,-3-1-12 16,1-10-1-16,9-16 7 16,13-20-5-16,10-2-2 15,12 0 0-15,11-18-18 16,0-3 16-16,0 4-11 15,20 8 2-15,14 3-1 16,2 6 6-16,4 0 6 16,-2 13 0-16,1 10 0 15,7 0 1-15,1 0-1 16,-2-2 0-16,7-6 1 16,1-6 0-16,-1-6-2 15,1-3-11-15,-2 0-36 16,0-24 18-16,-3-11 3 0,-2-19 12 15,-1-11-5 1,1-13 12-16,-7-11 8 0,-2-5 0 16,-11-4 0-16,-7 4 0 15,-11 9 1-15,-8 16 9 16,0 23 22-16,-17 17 30 16,-9 13 32-16,-7 16-20 15,4 0-30-15,-4 30-5 16,7 18-24-16,3 13 7 15,9 10-22-15,5 5 0 16,5 4 11-16,4 5-11 16,0 5-2-16,0-6 2 15,10-8-21-15,4-7-16 16,-2-15 21-16,2-20-10 0,3-10 20 16,-2-13-22-16,-2-11-16 15,4 0 3-15,-5-4 23 16,5-27 17-16,3-10 1 15,3-6 0-15,2 2-1 16,3 5 1-16,1 10 0 16,4 15 7-16,-4 15 14 15,0 0 25-15,-2 33 14 16,-4 11-1-16,-3 9-9 16,-5 1-27-16,1-8-17 15,-5-8 1-15,1-9-7 16,2-11-6-16,3-9-74 15,14-9-134-15,-3-17-108 0,-2-13-363 16</inkml:trace>
  <inkml:trace contextRef="#ctx0" brushRef="#br0" timeOffset="369">2222 827 1124 0,'0'0'1156'16,"0"0"-925"-16,0 0-140 15,0 0 113-15,-185-17-3 16,135 47-68-16,4 12-66 0,10 8-11 16,13 2-31-16,17-1-24 15,6-8-1-15,0-7-15 16,29-9-71-16,10-16-43 15,7-7-47-15,4-4 22 16,-5-4-33-16,-8-19 32 16,-8-2 81-16,-10 5 37 15,-5 6 37-15,-11 11 5 16,-3 3 80-16,0 3 55 16,0 21-15-16,0 5-39 15,0 4-44-15,12-4-42 16,15-8-112-16,28-14-121 15,-2-7-322-15,-1 0-1220 0</inkml:trace>
  <inkml:trace contextRef="#ctx0" brushRef="#br0" timeOffset="604">2793 905 2032 0,'0'0'496'15,"0"0"-403"-15,0 0 4 16,-167 50 133-16,117-9-10 16,10 9-82-16,18 0-51 15,15-3-47-15,7 0-29 16,7-7-8-16,32-9-3 16,14-10-41-16,9-13-56 0,4-8-99 15,8-4-175-15,-18-23-384 16,-16-1-1125-16</inkml:trace>
  <inkml:trace contextRef="#ctx0" brushRef="#br0" timeOffset="776">2239 372 2174 0,'0'0'738'15,"0"0"-730"-15,0 0-8 16,0 0-9-16,294-234-2 0,-163 160-165 16,-19 10-633-16</inkml:trace>
  <inkml:trace contextRef="#ctx0" brushRef="#br0" timeOffset="2082">3663 944 2223 0,'0'0'884'0,"0"0"-884"16,0 0-593-16,0 0 384 16,0 0 174-16,0 0-252 15,0 0-1603-15</inkml:trace>
  <inkml:trace contextRef="#ctx0" brushRef="#br0" timeOffset="2209">3762 1491 2524 0,'0'0'565'0,"0"0"-483"16,0 0-59-16,0 0 46 16,0 0-38-16,0 0-31 15,0 0-625-15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35.0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0 465 643 0,'0'0'1386'15,"0"0"-1088"-15,0 0-231 16,0 0 58-16,0 0 55 16,0 0-35-16,88 17-38 15,-29-15-60-15,6-2-5 16,7 0-26-16,4 0-16 15,3 4-21-15,18-2-149 16,-18-2-367-16,-17 4-945 0</inkml:trace>
  <inkml:trace contextRef="#ctx0" brushRef="#br0" timeOffset="432">1365 4 1506 0,'0'0'872'16,"0"0"-694"-16,0 0-117 15,0 0 118-15,0 0 6 0,0 0-83 16,0 0-45-1,-141 147-32-15,112-76 22 0,-1 12-5 16,7 3-23-16,11 0 8 16,7 1-27-16,5-8 1 15,5-8-2-15,27-15 1 16,13-11 0-16,11-19-21 16,7-21-18-16,5-5 3 15,5-17-3-15,-8-33-3 16,-13-18 21-16,-13-8 20 15,-22-12 1-15,-17-3 24 16,0-5 16-16,-43 4 14 16,-13 12-25-16,-6 13-10 15,3 21 2-15,13 23-21 0,14 19-51 16,28 16-130-16,4 23-443 16,4 10-296-16</inkml:trace>
  <inkml:trace contextRef="#ctx0" brushRef="#br0" timeOffset="624">2156 911 2046 0,'0'0'535'15,"0"0"-422"-15,0 0 62 16,0 0-7-16,0 0-115 0,0 0-53 15,0 0-227-15,-12 4-258 16,12-19-749-16</inkml:trace>
  <inkml:trace contextRef="#ctx0" brushRef="#br0" timeOffset="1394">2632 231 2053 0,'0'0'470'0,"0"0"-390"15,0 0-52-15,0 0 136 16,0 0-14-16,0 0-101 15,0 0-26-15,-9-62-23 16,9 62 0-16,0 0-14 16,0 0-3-16,0 0 11 15,0 0 3-15,0 0 3 16,0 0 0-16,0 0 0 16,6 0 0-16,13 4 0 15,7-2 1-15,3 5 6 16,8-6-7-16,-1 6 0 0,3-5 5 15,1 1-4 1,-5-3 8-16,1 4-8 0,-7-4 0 16,-5 0 20-16,-11 2-20 15,-10-2 1-15,-3 0 8 16,0 4 20-16,-16-4 7 16,-20 0-28-16,-6 0-8 15,-12 0 37-15,0 0-26 16,-3-6-5-16,-2 2 22 15,5 4-7-15,3 0 19 16,9 0-23-16,5 0-3 16,9 21 16-16,8 3-22 0,8 8 0 15,7 1-8 1,5-1 7-16,0 3-2 0,28-5-6 16,3-1 0-16,9-2 3 15,5-1-3-15,9-2 1 16,0-1 3-16,6 4-3 15,5-1 9-15,-6 4-10 16,0 2-1-16,-7 3 1 16,-10 4 0-16,-8 2 0 15,-14 2 5-15,-11-1-3 16,-9 2 19-16,0-2-16 16,-23-4-4-16,-17-5 11 15,-8-8-11-15,-1 0 7 16,-1-13-1-16,2-5-7 15,2-7 0-15,6 0-2 0,7 0-28 16,10-19-33-16,23-31-124 16,0 6-452-16,0-4-617 0</inkml:trace>
  <inkml:trace contextRef="#ctx0" brushRef="#br0" timeOffset="2011">5008 182 950 0,'0'0'904'16,"0"0"-723"-16,0 0-123 16,0 0 102-16,0 0 89 15,0 0-95-15,0 0-72 16,-91-128-24-16,46 111-3 0,-8-1 21 15,-10 6-7 1,-13 9-46-16,-4 3 17 0,-5 0 8 16,0 27-8-16,-2 14 19 15,7 8-25-15,4 18-1 16,8 2 11-16,17 4-13 16,16 8 17-16,16 2-23 15,16-4-16-15,3 3 15 16,0 0-3-16,22-3-6 15,10-7 3-15,11-5-3 16,7-11 15-16,5-8-15 16,10-14-4-16,11-6 13 15,3-10-15-15,6-12 6 16,0-6-15-16,-3 0 0 16,-5-4-1-16,-7-10-5 0,-15-1 4 15,-16 3-7-15,-8 4-18 16,-16 1-3-16,-7 2-15 15,-8-1-42-15,0-6-58 16,0-22-193-16,0 6-245 16,-17-2-460-16</inkml:trace>
  <inkml:trace contextRef="#ctx0" brushRef="#br0" timeOffset="2215">4000 676 2501 0,'0'0'363'0,"0"0"-287"16,0 0-3-16,0 0 62 16,204 9-62-16,-97-18-73 15,67-32-153-15,-27 2-373 16,-23 7-1844-16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38.4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77 21 1540 0,'0'0'294'0,"0"0"-184"16,0 0 43-16,0 0 28 15,0 0-36-15,0 0-45 16,119-9-30-16,-51 0-33 15,11 7 5-15,0 2 23 16,-5 0-14-16,-4 0 1 16,-12 2-8-16,-16 10-6 15,-11-3 9-15,-18 0-8 16,-10 3 14-16,-3-1 13 16,0 7-13-16,-22 10 1 0,-15 0-14 15,-11 9-28 1,-6 0 14-16,-5 8-25 0,-3 4 8 15,3 7-3 1,4 3-5-16,2 3 11 0,7 3-12 16,7 0 0-16,7-4 11 15,9-5-9-15,6-8-3 16,7-10 1-16,4-9 0 16,6-8 6-16,0-6-6 15,0-4 0-15,6 1 15 16,14-3-2-16,7-3-12 15,2 0 21-15,7-6-14 16,7 0 10-16,2 0-18 16,4 0 6-16,1 0-11 15,-1-3 5-15,-7-3-28 0,-2 3-40 16,-4-2-71 0,-7-13-176-16,-9 1-311 0,-11 0-352 0</inkml:trace>
  <inkml:trace contextRef="#ctx0" brushRef="#br0" timeOffset="212">0 519 2078 0,'0'0'466'0,"0"0"-423"0,0 0 52 15,0 0 101-15,0 0-93 16,167 53-69-16,-102-41-34 16,43-6-49-16,-17-4-250 15,-12 2-579-15</inkml:trace>
  <inkml:trace contextRef="#ctx0" brushRef="#br0" timeOffset="660">1136 1003 1979 0,'0'0'540'0,"0"0"-480"0,0 0 56 16,0 0 117-16,0 0-73 16,0 0-64-16,0 0-53 15,-181 35-19-15,149 12 24 16,2 11-21-16,10 3-14 16,14-1 0-16,6 3-12 15,0-10 10-15,17-6-11 16,22-12-14-16,13-15 7 15,7-9-20-15,6-11-6 0,1 0-4 16,-4-25-8-16,-14-10 34 16,-11-10-1-16,-20-1 12 15,-17-6 23-15,0 0-4 16,-17-4 2-16,-20 7 14 16,-1 3-19-16,-1 12-10 15,6 10-6-15,7 8-96 16,15 10-184-16,11 4-529 15,0 2-1193-15</inkml:trace>
  <inkml:trace contextRef="#ctx0" brushRef="#br0" timeOffset="851">1688 1524 553 0,'0'0'1933'0,"0"0"-1645"16,0 0-190-16,0 0-23 16,0 0-20-16,0 0-55 15,0 0-230-15,-16-65-294 16,16 45-311-16</inkml:trace>
  <inkml:trace contextRef="#ctx0" brushRef="#br0" timeOffset="1677">2238 1029 1573 0,'0'0'377'15,"0"0"-233"-15,0 0 0 16,0 0 90-16,0 0 1 16,0 0-94-16,0 0-56 0,-153 192 6 15,147-140-30 1,6 4-32-16,0-5-7 0,12-4-22 15,21-9 0-15,10-12-7 16,5-13-25-16,6-11 11 16,-6-2-34-16,-5-8-11 15,-10-22 45-15,-10-10 14 16,-17-2 7-16,-6-10 33 16,0-9-3-16,-17 0 22 15,-15 1-9-15,-4 8-17 16,-1 11-25-16,12 14-1 15,11 18-57-15,11 6-285 16,3 3-810-16</inkml:trace>
  <inkml:trace contextRef="#ctx0" brushRef="#br0" timeOffset="2111">2720 1035 842 0,'0'0'1575'15,"0"0"-1331"-15,0 0-177 16,0 0 41-16,0 0 58 16,177-105-56-16,-128 105-53 15,0 0-16-15,-4 29-10 0,-15 12 1 16,-20 9 2-16,-10 11-20 15,-20 10-7-15,-32 5 8 16,-13 1-15-16,-5-3 9 16,5-11-9-16,13-17 1 15,16-14 11-15,13-18-12 16,14-4 0-16,9-10-1 16,0 0 4-16,3 0-3 15,20 0 0-15,5 0-7 16,9 0 7-16,-1 0 1 15,4 6 0-15,-5 12 17 16,7 0-16-16,1-5 16 16,10-6-18-16,2-7-11 0,4 0 10 15,0-4-118 1,3-39-220-16,-16 4-388 0,-16 1-1099 16</inkml:trace>
  <inkml:trace contextRef="#ctx0" brushRef="#br0" timeOffset="2636">3535 1029 2183 0,'0'0'342'0,"0"0"-299"16,0 0 15-16,0 0 91 15,0 0-58-15,0 0-42 16,204-17-35-16,-147 17-2 16,0 0 52-16,-4 0-32 15,-18 1-31-15,-13 9 17 16,-14-1-17-16,-8 0-1 16,-14 0 12-16,-25 0-1 15,-10 0-4-15,-10-3 16 16,-3-2 11-16,3-1 5 15,4 1-9-15,8-2 17 16,12 2-19-16,5-1-7 16,14 3 9-16,6 5-29 15,10 4 15-15,0 6-16 0,0 2 0 16,22 11 10-16,12-3-10 16,5 4 0-16,4 4 0 15,2-2-4-15,7 5 4 16,-2-3 0-16,2-1 9 15,-4 1 15-15,-11-4-17 16,-11-5 4-16,-19-4-11 16,-7 0 18-16,-13-2 8 15,-33-7-26-15,-13 2 0 16,-3-10-2-16,-7-5-38 16,4-4-48-16,-17-4-119 15,17-24-450-15,11 2-1597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45.7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0 624 1829 0,'0'0'331'0,"0"0"-254"16,0 0-55-16,138-153 81 16,-92 90-6-16,-1-10-26 15,-2-2-31-15,-7-3 5 16,-10 7 40-16,-3 16 37 16,-13 16-19-16,-4 22-1 15,-3 17-2-15,-3 0 13 16,0 37-50-16,0 34-22 15,0 26 25-15,0 16-34 0,-3 7-16 16,-3 0 19 0,6-10-35-16,0-15 2 0,0-16-2 15,13-11-74-15,12-16-75 16,3-13-233-16,-13-16-563 0</inkml:trace>
  <inkml:trace contextRef="#ctx0" brushRef="#br0" timeOffset="186">923 1048 2215 0,'0'0'561'16,"0"0"-451"-16,0 0-58 15,0 0 16-15,0 0-68 16,0 0-175-16,0 0-525 15,85-99-1309-15</inkml:trace>
  <inkml:trace contextRef="#ctx0" brushRef="#br0" timeOffset="736">1804 134 2107 0,'0'0'372'0,"0"0"-256"16,0 0-8-16,0 0 119 16,0 0-26-16,-200-114-102 15,154 114-56-15,4 17-7 16,-1 28-19-16,11 11 14 15,9 11-28-15,13 5 4 16,10-3-1-16,0-8-6 16,22-18-35-16,18-11-13 15,9-17-52-15,7-15-19 16,3 0-54-16,-3-20 3 16,-7-16 24-16,-13-5 63 0,-7-5 47 15,-12 4 36-15,-8 0 35 16,-6 13 45-16,-3 4 22 15,0 16 54-15,0 9 13 16,0 0-54-16,0 36-64 16,11 17 20-16,8 18-35 15,4 15 9-15,9 8 4 16,10 3-6-16,6 0-13 16,-3-6-19-16,1-7 31 15,-13-11-29-15,-18-11-2 16,-15-9 1-16,0-12-7 15,-42-11-5-15,-17-10-12 16,-13-11-24-16,-7-9-2 16,2 0-22-16,7-18-71 0,21-55-60 15,20 6-299-15,22-9-491 0</inkml:trace>
  <inkml:trace contextRef="#ctx0" brushRef="#br0" timeOffset="1200">3087 23 2125 0,'0'0'329'0,"0"0"-214"16,0 0 132-16,0 0-3 16,0 0-81-16,0 0-89 15,0 0-40-15,-215-30 11 16,149 57-14-16,0 11 10 16,-3 12-7-16,1 15-11 15,6 11 32-15,2 17-16 16,12 12-12-16,8 10 0 15,18 4-16-15,15-2 1 0,7-5-12 16,20-18-21 0,35-17-5-16,21-25-37 0,12-18-13 15,11-26 11-15,-2-8-4 16,-8-8 51-16,-20-26-28 16,-24-3 29-16,-31-8 17 15,-14 1 20-15,-24-4 2 16,-37 5 20-16,-18 7-32 15,-6 13-10-15,-31 5-74 16,22 8-382-16,21 9-874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09.9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2799 0,'0'0'195'16,"0"0"-195"-16,0 0-227 15,0 0 145-15,0 0-179 16,0 0-837-16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45.2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 1137 0,'0'0'1030'0,"0"0"-786"16,0 0-174-16,0 0-11 16,0 0 109-16,0 0-42 15,0 0-65-15,183 3-25 16,-95-6-36-16,5 3-6 15,-5 0-60-15,6 16-193 16,-21 4-332-16,-30 3-850 0</inkml:trace>
  <inkml:trace contextRef="#ctx0" brushRef="#br0" timeOffset="188">104 342 370 0,'0'0'1775'0,"0"0"-1528"16,0 0-170-16,0 0 57 15,0 0 21-15,190 12-89 16,-108-9-66-16,49-3-84 16,-16 0-178-16,-10 0-382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4:56.2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6883 987 1437 0,'0'0'235'0,"0"0"-184"0,0 0-40 15,193-151 51-15,-137 86-10 16,-4-6-20-16,-13-5-6 16,-10 3 31-16,-12 6 74 15,-11 6 10-15,-6 18-2 16,0 20 44-16,0 23 43 15,-6 1-30-15,-11 54-96 16,5 29-50-16,-2 26 10 16,5 11-33-16,9 0-9 15,0-6 2-15,0-12-19 16,3-18-1-16,12-17 0 16,10-18-31-16,13-17-79 0,-5-16-344 15,1-14-602-15</inkml:trace>
  <inkml:trace contextRef="#ctx0" brushRef="#br0" timeOffset="192">7992 1343 2302 0,'0'0'568'0,"0"0"-495"16,0 0 114-16,0 0 36 15,0 0-190-15,0 0-33 16,0 0-90-16,39-83-156 0,-8 49-509 16,1-1-1399-16</inkml:trace>
  <inkml:trace contextRef="#ctx0" brushRef="#br0" timeOffset="659">8791 300 2282 0,'0'0'516'15,"0"0"-407"-15,0 0 52 16,0 0 39-16,-190-47-31 16,135 92-102-16,5 15-41 0,4 14-25 15,21 6 11-15,15-3-24 16,10-6 2-16,19-12-73 15,28-13 7-15,7-16-45 16,6-15-28-16,-1-12-76 16,-10-3 51-16,-4-6 0 15,-11-21 84-15,-12-8 90 16,-2-3 0-16,-6 3 47 16,-5 3 26-16,-3 10 52 15,-2 14 45-15,3 8-17 16,2 0-67-16,7 32 18 15,4 18 2-15,0 12-57 0,0 11 5 16,-4 9 12-16,-7 7-21 16,-6 0 0-16,-3 0-30 15,0-10 6-15,-19-5 6 16,-16-13-26-16,-8-9 17 16,-10-15-18-16,4-14-23 15,-1-12-2-15,8-11-64 16,16-5-38-16,26-61-117 15,0 2-540-15,30-6-1278 0</inkml:trace>
  <inkml:trace contextRef="#ctx0" brushRef="#br0" timeOffset="1037">9878 471 82 0,'0'0'2531'16,"0"0"-2184"-16,0 0-215 16,0 0 52-16,0 0 0 15,-184 9-49-15,119 33-76 16,0 13-11-16,5 14-26 16,9 4-22-16,14 12 27 15,15 8-27-15,15 0-10 16,7 1 1-16,10-9-48 15,26-7-12-15,16-22-54 16,7-22-18-16,3-19 33 16,3-15 26-16,-11 0 58 15,-15-32 13-15,-19-3 11 16,-20-3 38-16,-8-4 17 0,-37 10-1 16,-18 2 9-16,-11 15-29 15,-5 8-10-15,6 7-24 16,11 0-12-16,33 0-40 15,15 11-241-15,14-5-768 0</inkml:trace>
  <inkml:trace contextRef="#ctx0" brushRef="#br0" timeOffset="1722">10473 158 2275 0,'0'0'497'0,"0"0"-440"16,0 0-27-16,0 0 49 16,0 0-7-16,0 0 5 15,0 0-61-15,187 13-16 16,-128-13 0-16,1 0-4 16,-12 0 3-16,-5-3 1 15,-13 3 0-15,-13 0 5 16,-8 0 8-16,-6 15 41 15,-3 12 20-15,0 13-34 16,0 16 27-16,0 18-8 0,0 17 11 16,-3 15 8-16,0 15-46 15,0 7-7-15,3 1-1 16,0 0-23-16,0-2 35 16,0-9-27-16,15-5-7 15,5-17 46-15,-7-14-38 16,-10-17 5-16,-3-14-9 15,-9-13-5-15,-33-12 25 16,-11-8-26-16,-10-9 0 16,-5-9-9-16,0 0 3 15,2-3-66-15,-13-42-86 16,17 8-221-16,9-5-1127 0</inkml:trace>
  <inkml:trace contextRef="#ctx0" brushRef="#br0" timeOffset="-4425">85 153 758 0,'0'0'192'0,"0"0"-137"16,0 0-33-16,0 0 49 15,0 0-41-15,8 0-30 16,-8 0-13-16,3 0-56 16,0 0-31-16,6 0-66 0,-1 0-65 15</inkml:trace>
  <inkml:trace contextRef="#ctx0" brushRef="#br0" timeOffset="-3792">85 153 814 0,'63'0'284'0,"-63"-4"-125"15,0 2 37-15,0 0-23 16,0 2-73-16,-3 0-31 16,-3 0-14-16,0 0 22 15,1 0-5-15,2 4-17 0,0 2 39 16,3-6-45-16,0 3-23 15,0-3-11-15,0 0-14 16,0 0 11-16,0 4-12 16,0-4 7-16,0 0 5 15,0 3-11-15,0-3-1 16,0 0 17-16,0 0-16 16,0 0 28-16,0 0-16 15,0 0-13-15,0 0 31 16,0 0-16-16,0 0-3 15,0 0 16-15,0 0-8 16,0 0 29-16,0 0-18 0,0 0-10 16,0 0 29-16,0 0-13 15,-3 3 7 1,-3 9 56-16,-5 9-38 0,2 19-24 16,-2 13-23-16,2 24 8 15,-1 17 31-15,-3 11-21 16,0 17-15-16,-1-1 5 15,2 0-22-15,4-11 30 16,5-20-31-16,3-13 0 16,0-21 19-16,0-11 1 15,0-11-7-15,0-7 16 16,3-6-23-16,5-4 22 16,-2-2-28-16,5 1 1 0,-2-3 37 15,11 5-16 1,2-3 1-16,4-3 1 0,11 1-8 15,5-2 14-15,1-7-30 16,10 2-13-16,-5 1-16 16,4-4-97-16,18-3-152 15,-15 0-294-15,-13-10-582 0</inkml:trace>
  <inkml:trace contextRef="#ctx0" brushRef="#br0" timeOffset="-3461">133 0 1606 0,'0'0'352'16,"0"0"-174"-16,0 0 84 15,0 0-7-15,0 0-112 16,167 41-89-16,-99-32-18 0,40-6-36 15,-14-3-242 1,-18 0-551-16</inkml:trace>
  <inkml:trace contextRef="#ctx0" brushRef="#br0" timeOffset="-2611">1029 916 1807 0,'0'0'592'0,"0"0"-472"16,0 0 88-16,0 0-32 15,0 0-22-15,0 0-38 16,0 0-67-16,197 0-28 16,-120 0-21-16,5 0-9 15,37-7-102-15,-25-5-274 16,-18-5-799-16</inkml:trace>
  <inkml:trace contextRef="#ctx0" brushRef="#br0" timeOffset="-2192">2087 1016 2004 0,'0'0'357'15,"0"0"-299"-15,0 0 10 16,0 0 56-16,0 0-57 16,176-125-47-16,-130 70 10 15,-1-3-30-15,-2-1 0 16,-13-3 9-16,-10 3-2 15,-11 3 87-15,-9 11-24 16,0 13 1-16,0 18 35 0,0 14 2 16,0 0-17-1,0 33-42-15,-6 32-38 0,0 20 35 16,1 15-29-16,2 9-17 16,3-1 35-16,0-4-34 15,0-10 0-15,0-11-1 16,0-19-1-16,8-14 1 15,-5-11-54-15,0-19-91 16,3-17-174-16,-3-3-502 16,5 0-1172-16</inkml:trace>
  <inkml:trace contextRef="#ctx0" brushRef="#br0" timeOffset="-1942">3223 1279 2533 0,'0'0'507'0,"0"0"-470"16,0 0 20-16,0 0 66 15,0 0-123-15,0 0-34 16,0 0-165-16,12-88-343 0,2 62-624 16</inkml:trace>
  <inkml:trace contextRef="#ctx0" brushRef="#br0" timeOffset="-1426">4034 522 2280 0,'0'0'518'0,"0"0"-461"16,0 0 85-16,0 0 63 15,-193-90-68-15,148 90-48 0,5 10-71 16,4 28-8-16,13 15-1 15,11 6 0-15,12 3-18 16,0-3-13-16,15-9-46 16,18-12 6-16,10-13-76 15,-1-17-73-15,4-8-67 16,-7 0 9-16,-2-30 124 16,-8-5 53-16,-6-6 86 15,-10-4 6-15,-7 8 58 16,-3 7 76-16,-3 9 76 15,0 9-9-15,0 12-5 16,0 0-80-16,11 31-41 16,1 15 26-16,5 16-47 0,3 11-16 15,2 7 3 1,-2 2 7-16,0-1 4 0,-7-8-38 16,0-8-4-16,-10-13 35 15,-3-10-31-15,0-9-5 16,-20-11 5-16,-18-4-14 15,-9-9-1-15,-2-9-56 16,10 0-34-16,13-11-25 16,26-51-183-16,0 0-511 15,14 0-1291-15</inkml:trace>
  <inkml:trace contextRef="#ctx0" brushRef="#br0" timeOffset="-1043">5167 354 2478 0,'0'0'531'16,"0"0"-461"-16,0 0 29 16,0 0 80-16,-190 29-23 15,134 11-51-15,-2 17-52 16,5 12-40-16,8 6 32 15,8 14-43-15,17 5 4 16,17 3-12-16,3 1-26 16,14-10-7-16,29-17-55 15,11-21-40-15,13-21 31 0,1-20-44 16,-2-9-1 0,-10-11 60-16,-11-28 50 0,-22-5 38 15,-20-2 24-15,-3-7 16 16,-39 7 50-16,-21 9-23 15,-11 7 8-15,-11 15-7 16,3 12-40-16,8 3-1 16,15 0-27-16,30 20-76 15,12-1-146-15,14-9-661 0</inkml:trace>
  <inkml:trace contextRef="#ctx0" brushRef="#br0" timeOffset="-860">5926 863 2716 0,'0'0'0'15,"0"0"-322"-15,0 0-229 16,0 0 147-16</inkml:trace>
  <inkml:trace contextRef="#ctx0" brushRef="#br0" timeOffset="-668">5929 1435 2507 0,'0'0'532'0,"0"0"-404"15,0 0 91-15,0 0-8 16,0 0-137-16,-82 172-74 16,40-135-14-16,-30-2-115 15,13-5-113-15,0-6-595 0</inkml:trace>
  <inkml:trace contextRef="#ctx0" brushRef="#br0" timeOffset="3334">303 2157 1031 0,'0'0'728'0,"0"0"-614"15,0 0-59-15,35 156 94 16,-8-94 52-16,5-6-49 16,10-8-36-16,8-11-36 15,8-5 1-15,12-11-30 16,7-9 1-16,5-12 20 16,11 0-55-16,1 0-11 15,8-6 10-15,3-12-15 16,0 0 8-16,5 1-9 15,-2 5 1-15,5 0-2 16,-6 4 1-16,-2 5-13 16,0-1 12-16,-3 1 2 15,-2 2 4-15,2-3-5 0,-3-1-2 16,5-2 1-16,1-5 1 16,3 0 0-16,0 0-1 15,3-1 2-15,-2-6-5 16,-9 2 4-16,-1-4-36 15,-3 0 35-15,-8 4-8 16,-3 2 7-16,-3 4 2 16,0 2 0-16,-5 5 4 15,8 4-4-15,0 0 0 16,11 0 19-16,0 0-7 16,-2 15-12-16,1 6 8 15,-9 6-7-15,-6 5 22 16,-7 7-8-16,-8 7 10 0,-6 4 32 15,4 3-11-15,-4-3-17 16,3-6-2-16,-4-9 1 16,-2-13 3-16,-10-8-31 15,-10-10 0-15,-7-4-7 16,-9 0 5-16,-4-22 2 16,4-10 0-16,6-9 8 15,4-9-19-15,2-4 11 16,11-4-21-16,2 1 21 15,5 5-13-15,5 8-4 0,7 6 8 16,8 14-3 0,11 6 12-16,43 10 0 0,51 4 0 15,41 4 23-15,13 0-22 16,-13 18 10-16,-27 5-10 16,-38-6 0-16,-27 2 26 15,-22-4-27-15,-6-1 12 16,12 3 6-16,12 5-6 15,18-2 6-15,0 1-9 16,-1-6-9-16,7-3 20 16,6-10-20-16,8 1 0 15,-1-3-5-15,4 0 11 16,-2 0 0-16,2-3 0 16,0-3-5-16,-2 1 44 15,6 2-6-15,-5 3 1 0,-3 0 5 16,-7 0-31-1,-15 3 14-15,-15 2-28 0,-15 1 8 16,-12-3-23-16,-22-3 4 16,-12 0-55-16,-22-3-82 15,-17-24-343-15,-20 1-1044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5:05.9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9 325 1967 0,'0'0'352'0,"0"0"-219"15,0 0-98-15,0 0 37 0,0 0 45 16,-7 184-62-16,7-106-36 16,0-5 1-16,0-2-19 15,0-9 14-15,3-15-15 16,1-11 0-16,-4-16 2 15,0-9-2-15,3-11-16 16,-3 0-1-16,3-23 17 16,0-30 15-16,8-13-15 15,1-18 0-15,5-2 1 16,5 3-1-16,7 9 0 0,5 16 3 16,2 15-2-1,4 13 11-15,5 12-12 0,10 16-7 16,44 2-78-16,-14 4-298 15,-6 12-665-15</inkml:trace>
  <inkml:trace contextRef="#ctx0" brushRef="#br0" timeOffset="390">729 522 2111 0,'0'0'304'0,"0"0"-265"15,0 0-32-15,0 0 28 16,0 0 6-16,0 0-41 16,210 12-6-16,-139-12-61 15,-1-12-16-15,-16-9 20 16,-11-5-13-16,-20-6 23 15,-23-7 33-15,0 0 20 16,-23 1 105-16,-26 2-6 16,-10 17-13-16,-9 9 35 15,-1 10 4-15,0 21 29 16,9 27-59-16,18 11-48 16,13 8 14-16,23 1-42 15,6-3-8-15,20-7-11 0,28-13-27 16,18-13-24-16,16-11-69 15,48-21-121-15,-17 0-335 16,-13-15-544-16</inkml:trace>
  <inkml:trace contextRef="#ctx0" brushRef="#br0" timeOffset="1013">1973 308 1691 0,'0'0'575'15,"0"0"-384"-15,0 0 47 16,-173-73-2-16,100 73-35 0,1 0-45 16,7 27-80-1,9 18-10-15,13 9-46 0,21 4-19 16,22-2-2-16,0 0-11 16,36-10-33-16,19-4-48 15,4-13-52-15,6-14-45 16,1-9-52-16,-10-6-5 15,-8-3 121-15,-11-24 50 16,-7-2 54-16,-7-4 22 16,-11 5 58-16,-1 7 83 15,-8 9 34-15,0 5 21 16,-3 7-41-16,0 0-47 16,6 34-20-16,1 13 5 15,9 17-73-15,3 13 14 16,4 11-28-16,8 9 1 0,-3 10 11 15,-5 2-3-15,-6-3-6 16,-14-9 11-16,-3-11-19 16,-12-13 11-16,-25-20-12 15,-8-12-21-15,-8-17 1 16,4-18-16-16,3-6 2 16,7-17-23-16,16-31-6 15,16-30 35-15,7-15-61 16,16-17-20-16,27-13-58 15,10-9-33-15,6 5 38 16,7 2 66-16,2 12 46 16,-9 16 50-16,-7 24 0 15,-16 18 49-15,-13 29 123 0,-12 17 5 16,-8 9 7 0,0 21-56-16,-3 23-11 0,0 11-29 15,0 5-53-15,0 3-13 16,0-5-22-16,3-5-13 15,13-22-115-15,1-7-196 16,-8-18-500-16</inkml:trace>
  <inkml:trace contextRef="#ctx0" brushRef="#br0" timeOffset="1175">2307 0 2063 0,'0'0'355'0,"0"0"-262"16,0 0-48-16,0 0-45 16,0 0-37-16,0 0-289 15,0 0-314-15</inkml:trace>
  <inkml:trace contextRef="#ctx0" brushRef="#br0" timeOffset="1779">2746 361 1220 0,'0'0'501'0,"0"0"-359"0,-62 148-2 15,51-85 84-15,11-13-113 16,0-12-83-16,36-20-28 16,7-18-31-16,2 0 30 15,-2-39 0-15,-4-10 1 16,-13-10 10-16,-9-6-9 15,-17-3 6-15,0 1 55 16,-17 2-26-16,-18 8 34 16,-4 16 25-16,-4 22-12 15,7 12 59-15,7 7-57 16,9 15-53-16,10 14-26 16,10 7-6-16,7-4-15 15,31-3-51-15,15-5-6 16,10-4 41-16,-1-2 12 15,3 2-1-15,-6 7 14 0,-7 6 2 16,-9 2 3-16,-7 6 2 16,-13 1-1-16,-6-11 21 15,-11-1-14-15,-3-5-6 16,-3-19 8-16,0-4-9 16,0-2 34-16,0 0-20 15,0-24-13-15,0-12 13 16,0-10-14-16,7-10 0 15,28-6 6-15,15 1-6 16,10 0 17-16,5 15 14 16,0 16 11-16,0 24 42 15,-8 6 8-15,-15 33 15 16,-13 25 26-16,-9 13-31 0,-14 12-2 16,-3 0-46-16,-3-4-9 15,0-14-4-15,0-15-29 16,0-15-11-16,0-19-1 15,0-16-77-15,17 0-60 16,25-45-87-16,-5-5-489 16,-1 0-1304-16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5:01.6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519 577 1277 0,'0'0'354'15,"0"0"-202"-15,0 0-19 16,0 0-41-1,0 0 9-15,0 0-5 0,-73-65-41 16,54 41 16-16,-4 5 4 16,-3 3 7-16,-13 13 4 15,-4 3 10-15,-9 19-70 16,-4 30 19-16,0 21-27 16,4 16-1-16,13 11 5 15,13 1-21-15,16-1 20 16,10-12-21-16,7-14 2 15,33-15-8-15,11-18 6 16,18-18-66-16,7-20 2 0,6 0-116 16,6-38 39-1,-9-17-41-15,-8-16 22 0,-12-3 95 16,-19-2 65-16,-15 5 28 16,-14 9 150-16,-11 14 33 15,0 19 52-15,0 15-39 16,-17 14-49-16,-5 0-48 15,2 35-77-15,6 18-20 16,11 15-5-16,3 6-23 16,0 2 25-16,23-8-27 15,10-7-10-15,2-10 9 16,8-12-58-16,2-13-58 16,28-26-123-16,-10 0-118 0,-7 0-388 15</inkml:trace>
  <inkml:trace contextRef="#ctx0" brushRef="#br0" timeOffset="262">1462 535 1857 0,'0'0'357'16,"0"0"-150"-16,0 0 3 15,-170-12 35-15,114 48-60 16,3 14-92-16,7 17-26 16,15 11-23-16,14 2-4 15,17-4-12-15,0-6-14 0,36-11-14 16,22-18-1-16,18-17-25 16,15-18-27-16,67-14-142 15,-24-31-307-15,-13-2-149 0</inkml:trace>
  <inkml:trace contextRef="#ctx0" brushRef="#br0" timeOffset="588">2296 547 2020 0,'0'0'540'0,"0"0"-446"16,0 0 8-16,0 0 80 15,-167-53 15-15,116 53-107 16,-6 0-60-16,-2 27 26 16,1 23-3-16,2 14-27 15,11 13 16-15,14 9-14 16,19-3 2-16,12-7-25 15,12-9 4-15,38-17-17 16,16-14 8-16,16-15-37 16,15-21-43-16,55-27-107 0,-25-20-299 15,-16 4-317-15</inkml:trace>
  <inkml:trace contextRef="#ctx0" brushRef="#br0" timeOffset="1788">2781 750 742 0,'0'0'1112'15,"0"0"-912"-15,0 0-138 16,0 0 44-16,0 0 14 15,0 0-32-15,0 0-66 0,152 19-22 16,-117-38 0-16,-2-4 0 16,-13-4-21-16,-8 1 20 15,-12-1 1-15,0 0 6 16,-9 1-6-16,-20 3 1 16,-15 7 32-16,-2 14 49 15,1 2 10-15,-7 6-7 16,5 34 6-16,9 14-14 15,8 11-11-15,17 6-34 16,13 0 5-16,0-9-31 16,29-9-6-16,23-12-6 15,15-16-42-15,7-12-15 16,8-10-35-16,6-3-42 16,-6-6-66-16,-9-23-25 0,-15-4 2 15,-8-5 101-15,-18 0 127 16,-12 0 1-16,-10 2 127 15,-7 7 85-15,-3 8 77 16,0 15-3-16,0 6-83 16,0 0-52-16,0 38-80 15,0 22-1-15,0 18-16 16,0 17-27-16,3 13 12 16,11 8-24-16,1 2 4 15,2-1-18-15,-3-7 6 16,-2-24-7-16,-5-25-21 15,-1-23-4-15,-6-20 8 16,0-18-7-16,0-6-7 0,0-37-24 16,-9-22 19-1,-7-16 27-15,5-19-29 0,-1-11 5 16,1-34 20-16,5-28-13 16,3 13 14-16,3 22-13 15,0 32-6-15,0 43 30 16,23 10 1-16,16 18-24 15,16 33 17-15,15 2 7 16,7 29 43-16,8 21-14 16,-6 7-14-16,-6 1 45 15,-21 7-8-15,-23-6-8 16,-22 0-8-16,-7-3-14 0,-36-6 2 16,-23-6-24-1,-7-12-19-15,-2-11 3 0,6-13-92 16,16-10-102-16,20-27-357 15,13-10-474-15</inkml:trace>
  <inkml:trace contextRef="#ctx0" brushRef="#br0" timeOffset="2008">4429 0 2234 0,'0'0'321'0,"0"0"-218"0,0 182 49 16,-4-86 58-16,-6 5-34 15,1 2-87-15,1 1-73 16,8-5-16-16,0-7-55 16,0 12-203-16,14-26-518 15,3-17-1310-15</inkml:trace>
  <inkml:trace contextRef="#ctx0" brushRef="#br0" timeOffset="2195">4248 497 1305 0,'0'0'1132'16,"0"0"-999"-1,0 0-81-15,0 0-20 0,229-15 27 16,-121 15-59-16,-15-2-92 16,-13 2-543-16</inkml:trace>
  <inkml:trace contextRef="#ctx0" brushRef="#br0" timeOffset="2907">5027 571 2266 0,'0'0'551'0,"0"0"-476"16,0 0-17-16,-199 28 131 16,153 6-42-16,13 7-55 15,13 9-60-15,20 3-32 16,0-2-12-16,14-4-41 15,28-3-44-15,7-12-75 16,10-8-105-16,3-13-31 16,4-11-44-16,-4 0 67 15,-6-31 84-15,-7-14 73 16,-13-5 110-16,-10 5 18 16,-9 13 105-16,-11 5 66 0,-6 21 63 15,0 6 53 1,0 4-54-16,0 28-118 0,3 3-62 15,0 7-26-15,8-4-27 16,1-5-15-16,7-10-45 16,4-12-66-16,0-11 31 15,4 0-15-15,2-13 26 16,-3-23 11-16,4-8-9 16,2-8 52-16,-1 4 14 15,1 3 9-15,-7 13 7 16,-5 15 1-16,-9 17 64 15,-5 1 133-15,-6 39-43 16,0 15-71-16,0 4-52 16,-6 2-14-16,-8-1 11 15,2-13-28-15,1-12-1 0,5-11-6 16,6-15-19-16,0-9 2 16,0 0-42-16,0-21 6 15,6-16 45-15,20-18 7 16,11-7-1-16,8-1 8 15,8-8 0-15,7 8 0 16,-3 10 0-16,-1 15 0 16,-13 28 71-16,-7 10 29 15,-10 10 70-15,-9 34-21 16,0 13-50-16,-8 2-25 16,4 2-27-16,3-5-47 15,-3-2-12-15,10-14-79 0,30-13-195 16,-7-10-412-1,5-13-1218-15</inkml:trace>
  <inkml:trace contextRef="#ctx0" brushRef="#br0" timeOffset="3371">6989 647 1506 0,'0'0'859'0,"0"0"-652"15,0 0-18-15,-172-47 43 16,107 39-15-16,-3 8-71 16,2 0-60-16,1 2-2 15,9 22-39-15,13 5-24 16,15 6 22-16,17 5-43 0,11 3 2 16,0 7-4-16,30 4-26 15,19-1-2-15,16-7-54 16,14 0 0-16,9-21 12 15,11-10-66-15,3-15-13 16,-5 0-28-16,-4-9 37 16,-5-22 61-16,-3-17 44 15,-11-11 28-15,-7-6 9 16,-18-6 0-16,-21 4 37 16,-20 8 115-16,-8 8 27 15,-14 16-26-15,-28 11-42 16,-11 23-11-16,-2 1 21 15,-1 34-16-15,4 28-42 0,5 12-6 16,18 5-15-16,16 1 21 16,13-7-61-16,7-11 4 15,39-12-12-15,16-18-12 16,17-14-32-16,45-18-109 16,-16 0-115-16,-14-24-557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5:10.0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37 440 1500 0,'0'0'667'0,"0"0"-504"0,0 0-116 16,0 0 29-16,0 0 46 15,0 0 12-15,77 15-18 16,-15-11-68-16,17-4-20 16,6 0-14-16,11 0-14 15,4 0 0-15,5 0-43 16,27 0-144-16,-30 0-309 15,-28-9-343-15</inkml:trace>
  <inkml:trace contextRef="#ctx0" brushRef="#br0" timeOffset="248">0 727 2078 0,'0'0'546'16,"0"0"-484"-16,0 0-7 15,0 0 95-15,0 0-67 16,0 0-43-16,0 0-8 16,233 0-30-16,-129 0-4 15,7 0-16-15,11 4-89 16,45-4-134-16,-29 0-291 15,-27-8-295-15</inkml:trace>
  <inkml:trace contextRef="#ctx0" brushRef="#br0" timeOffset="585">491 0 2020 0,'0'0'591'15,"0"0"-535"-15,0 0 37 16,0 0 75-16,0 0-51 16,112 159-14-16,-44-114-55 0,21-2-13 15,12 1 2-15,10-2-11 16,0 6 11-16,-6-8-19 15,-16 5-2-15,-23 0 16 16,-24 1-7-16,-25 7 1 16,-17 6 32-16,-30 6-20 15,-39 8-38-15,-16 1-9 16,-6-3-77-16,-18-13-65 16,27-19-428-16,21-17-1931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5:13.5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514 418 1318 0,'0'0'346'0,"0"0"-194"16,0 0-67-16,0 0 52 15,0 0 44-15,0 0-25 16,-99-113-46-16,70 88-20 16,-1 1 15-16,-5 4-26 15,-5 6 12-15,-2 7-24 16,2 7-13-16,-2 0-8 16,-1 34-32-16,7 29-2 15,4 25-5-15,7 21 0 0,13 18-7 16,9 5 0-1,3-2-4-15,3-12-6 0,23-20 10 16,11-18 0-16,2-22-6 16,4-20-27-16,5-17 12 15,8-15-23-15,7-6-14 16,8-12 9-16,11-34-12 16,9-19 1-16,2-13-43 15,1-7-4-15,-1-8 12 16,-5-6 30-16,-6-1 40 15,-8-3 25-15,-12 3 0 16,-13 12 0-16,-19 9 14 0,-16 15 51 16,-14 15 75-16,0 15-17 15,-17 9-5-15,-16 16 28 16,-7 9-26-16,-5 6-38 16,-1 41-40-16,1 17-31 15,2 23 16-15,7 10-27 16,10 9 0-16,6 7 12 15,7-8-12-15,9-1-6 16,4-11 0-16,0-10-13 16,0-15-2-16,11-18-32 15,1-15 5-15,2-14 14 16,-5-10-14-16,2-11-9 16,-2 0 11-16,4-15 15 15,7-20 30-15,3-8 0 16,6-9-5-16,4 6 5 0,7 8 1 15,-1 11-7-15,7 21-10 16,-1 6 17-16,-2 18 39 16,-1 29-9-16,-10 12 4 15,-4-1-1-15,-9 3-25 16,-3-7-8-16,-6-3 0 16,-4-9-27-16,2-13-61 15,1-23-97-15,5-6-292 16,-5 0-249-16</inkml:trace>
  <inkml:trace contextRef="#ctx0" brushRef="#br0" timeOffset="813">1987 913 978 0,'0'0'1083'15,"0"0"-878"-15,0 0-94 16,0 0 57-16,-201 0 81 16,143 24-116-16,-1 14-63 15,3 15-28-15,10 12-3 16,13 9 0-16,18-4-20 16,15-2-5-16,6-15-14 15,36-10-62-15,15-28-26 0,11-15-15 16,3 0-5-1,2-32 6-15,-7-15-10 0,-12-6 57 16,-11-5 24-16,-16 7 31 16,-10 9 37-16,-11 11 35 15,-6 16 29-15,0 9 48 16,0 6-23-16,0 3-40 16,0 27-62-16,0 8-22 15,0 8-2-15,17 2-2 16,15-7-28-16,7-4-28 15,7-16 21-15,4-2-47 16,-8-19-4-16,1 0 15 16,-11 0 15-16,-7-27 9 0,-2-5 38 15,-9-6 11-15,-3 2 34 16,-5 3 50-16,-3 4 37 16,-3 15 28-16,0 11-22 15,0 3-16-15,0 15-25 16,3 25-43-16,0 31-31 15,4 15 12-15,2 14-5 16,-3 12 4-16,2 3-23 16,-5-3 7-16,3-12 5 15,-3-9-12-15,-3-26 1 16,0-20-2-16,0-19 1 16,0-17-9-16,0-9 7 15,-3-6-13-15,-6-30 0 16,-5-16-24-16,1-19 15 15,7-20 23-15,0-15-28 0,3-12 17 16,3-12 1-16,0-2-4 16,0 4 5-16,0 20-1 15,22 22-20-15,10 27 20 16,8 34-19-16,10 25 14 16,-2 4 14-16,4 32 2 15,-5 14 7-15,-12 2-6 16,-12 0 15-16,-19 0-15 15,-4-2 0-15,-24-5 3 16,-31-5-4-16,-17-6-73 16,-48-24-138-16,15-3-171 15,6-7-390-15</inkml:trace>
  <inkml:trace contextRef="#ctx0" brushRef="#br0" timeOffset="1041">1643 463 1805 0,'0'0'302'0,"0"0"-159"16,0 0 48-16,190-32 13 16,-124 22-30-16,-4 10-68 15,-4 0-77-15,-2 0-29 16,-11 23-33-16,-5 7-137 0,-7 5-33 15,-1 7-95 1,-9-4-200-16,-3-20-345 0</inkml:trace>
  <inkml:trace contextRef="#ctx0" brushRef="#br0" timeOffset="1125">2324 533 1141 0,'0'0'610'16,"0"0"-297"-16,74-163-74 16,-15 81-104-16,63-32-135 15,-14 19-27-15,-6 16-333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5:18.2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0 537 0,'0'0'2329'16,"0"0"-2033"-16,0 0-200 16,0 0-74-16,0 0-22 0,0 0-134 15,0 0-858-15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5:17.3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 0 1729 0,'0'0'537'0,"0"0"-435"16,0 0 72-16,0 0 102 16,23 245-98-16,-23-123-57 0,0 9-39 15,0 2-43-15,0-28 12 16,0 1-36-16,0-18-14 15,0-21-1-15,0-21-30 16,0-14-51-16,0-24-87 16,13-8-187-16,-1-12-223 15,2-22-174-15</inkml:trace>
  <inkml:trace contextRef="#ctx0" brushRef="#br0" timeOffset="227">474 77 1896 0,'0'0'397'0,"0"0"-246"15,0 0-65-15,0 0 145 16,0 194-16-16,0-105-61 16,0 6-73-16,10 1-45 15,0-8-9-15,10-4-27 16,-3-6 0-16,1-7-39 15,6-8-73-15,-6-1-89 16,2-16-317-16,-12-18-420 0</inkml:trace>
  <inkml:trace contextRef="#ctx0" brushRef="#br0" timeOffset="415">169 796 1940 0,'0'0'482'16,"0"0"-402"-16,0 0-8 15,0 0 63-15,0 0-47 16,217-60-47-16,-106 47-41 16,-17 4-212-16,-12 3-476 0</inkml:trace>
  <inkml:trace contextRef="#ctx0" brushRef="#br0" timeOffset="706">933 1203 1622 0,'0'0'687'15,"0"0"-493"-15,0 0-61 16,-7 167-50-16,40-125 8 15,16-16-31-15,13-20-33 16,8-6-2-16,-2-6-11 16,-3-33-4-16,-16-8 8 15,-16-11 18-15,-16-7 57 16,-17 3-6-16,-8 6-26 16,-34 3-13-16,-13 13-13 15,-7 15-24-15,-3 10-11 0,8 15-49 16,18 0-72-16,13 0-232 15,19 6-576-15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5:15.5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0 732 2038 0,'0'0'381'16,"0"0"-292"-16,0 0-52 16,0 0 113-16,0 0 19 15,0 0-109-15,0 0-50 16,70 186 1-16,-70-129-11 15,0-11-15-15,0-8-5 16,0-11-6-16,0-19 5 0,0-8 0 16,0 0-12-1,0-20 10-15,0-19-2 0,0-13 21 16,0-8 3-16,0-5 2 16,0 4 1-16,15 5 4 15,5 13 5-15,2 12 26 16,6 17-6-16,7 14-5 15,4 0 18-15,4 26-8 16,-4 10-7-16,-2 14-17 16,-15-3-6-16,-8 9 21 15,-14-1-27-15,0 1-11 16,0-8 5-16,0-10-14 0,-7-17 4 16,7-9 7-16,0-12-41 15,0 0 6-15,19-30 11 16,21-17 22-16,8-12 10 15,15-18-28-15,2-8 17 16,2-4-1-16,-5-10-29 16,-7 1 41-16,-5 8-5 15,-15-2 5-15,-12 15 1 16,-13 15 23-16,-10 12 81 16,0 15-10-16,-13 12-16 15,-16 13 18-15,-5 10-26 16,-1 0-4-16,-1 27-25 15,2 18-26-15,6 22 15 0,5 4-29 16,6 13-1 0,11 5 10-16,3 7-10 0,3-4 0 15,0 0-10-15,0-6-12 16,0-19 11-16,0-8-38 16,0-15 1-16,0-11 30 15,0-20 0-15,0-5-35 16,3-8 8-16,9 0-5 15,8-36 44-15,6-1-3 16,7-15 0-16,10 12 9 16,-1 2-6-16,4 17 6 15,-1 9 15-15,-5 12 23 16,-4 6 33-16,-7 21 6 16,-9 11-25-16,-3 2-10 15,-4 5-27-15,-10-13 3 16,0-3-18-16,0-5-21 0,-3-16-39 15,3-1-106-15,14-7-148 16,3-15-399-16,0-9-894 16</inkml:trace>
  <inkml:trace contextRef="#ctx0" brushRef="#br0" timeOffset="753">1739 765 1763 0,'0'0'639'0,"0"0"-507"0,0 0 22 16,0 0 114-16,0 0-58 15,-181-58-72-15,143 58-67 16,2 0-20-16,7 8 18 16,5 21-40-16,11 11-4 15,6 6-25-15,7 7-9 16,0 0 3-16,13-6-50 15,18-3-23-15,4-10-33 16,1-9-50-16,4-11-36 16,-1-14 30-16,-4 0-1 15,-1-8 74-15,-6-23 31 16,-5-3 24-16,-6 1 34 16,-3 7 6-16,-5 5 64 0,-2 16 47 15,-1 5-17 1,-3 0 37-16,8 20-44 0,-2 12-56 15,8 1-31-15,6-1-10 16,2-11 8-16,12-3-47 16,-1-10-22-16,7-8 50 15,-1 0-11-15,-4-14 17 16,-1-17 15-16,-4-9 0 16,-1-2-6-16,-2-1 12 15,-4 8 2-15,-3 11 34 16,-9 9 25-16,-5 15-12 15,-6 0 8-15,-3 21-11 16,0 10-13-16,0 5-39 16,0 2 5-16,0 1-11 15,0-13-5-15,-6-5 4 0,3-9-11 16,3-6-17-16,0-6 22 16,0 0-13-16,0-12-11 15,0-20 13-15,16-13 8 16,7 4 16-16,6-7 0 15,4 2 0-15,7 10 18 16,-5 10 34-16,4 11-7 16,-5 15 21-16,-2 0 18 15,-2 39 24-15,-4 8-39 16,6 12-10-16,1 5 3 16,4-11-46-16,2 0-10 15,-4-14-4-15,2-13-2 0,-4-13-11 16,-7-13-37-16,-10 0-70 15,-3-25-35 1,-13-40-165-16,0 11-370 0,-13-3-1231 0</inkml:trace>
  <inkml:trace contextRef="#ctx0" brushRef="#br0" timeOffset="973">1435 221 1876 0,'0'0'374'15,"0"0"-277"1,170-107-25-16,-92 68 68 0,1 1-31 16,-11 18-51-16,-9 5-58 15,-9 15-12-15,-4 9-171 16,-17 23-296-16,-10 10-154 0</inkml:trace>
  <inkml:trace contextRef="#ctx0" brushRef="#br0" timeOffset="1106">2017 1519 1088 0,'0'0'1732'0,"0"0"-1732"15,0 0-67-15,0 0-505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4:57.5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104 518 2338 0,'0'0'318'15,"0"0"-257"-15,0 0 23 16,0 0 95-16,0 0-83 0,0 0-29 16,17 189-25-16,-11-85 29 15,-3 10-46-15,-3 7-23 16,0-3 34-16,0-9-36 16,0-18 0-16,0-20 0 15,0-21-8-15,0-23-4 16,0-19 12-16,0-8-42 15,0 0 35-15,0-20-20 16,11-18 12-16,6-15 6 16,8-10-11-16,12 8 14 0,1 4-3 15,4 13 0 1,5 17-3-16,2 15 12 0,0 6-7 16,1 6 7-16,-5 30 0 15,-10 3 38-15,-7 8-26 16,-12-1-5-16,-13 2 41 15,-3-4-18-15,-13-5-1 16,-24-5 2-16,-14-3-25 16,-15-11 24-16,-10-6-30 15,-6-11 1-15,0-3 27 16,8 0-28-16,12-17-1 16,12-7-8-16,21-3-50 15,29-23-51-15,3 8-265 16,33 2-500-16</inkml:trace>
  <inkml:trace contextRef="#ctx0" brushRef="#br0" timeOffset="205">824 1175 1866 0,'0'0'774'16,"0"0"-595"-16,0 0-139 15,0 0 111-15,0 0 30 16,0 171-124-16,8-138-51 16,4-1-6-16,5-8-123 15,3-9-129-15,-4-9-242 16,-4-6-185-16</inkml:trace>
  <inkml:trace contextRef="#ctx0" brushRef="#br0" timeOffset="345">805 852 1989 0,'0'0'388'0,"0"0"-240"15,0 0 13-15,0 0-45 16,0 0-116-16,0 0-317 16,0 0-423-16</inkml:trace>
  <inkml:trace contextRef="#ctx0" brushRef="#br0" timeOffset="718">1119 1364 1947 0,'0'0'337'0,"0"0"-278"15,0 0 10-15,0 0-23 16,0 0-5-16,0 0-16 15,175-18-15-15,-124-2 39 16,-2-7-12-16,-10 1 56 16,-16-3-39-16,-12 2-37 15,-11-3-3-15,0 4 8 16,-20 2 23-16,-13 7 66 16,-10 5-11-16,-2 12-15 0,-4 0-1 15,3 14-21-15,7 22-32 16,5 12-1-16,12 4-15 15,16 5 19-15,6 2-34 16,0-5-17-16,25-6 2 16,24-6-46-16,13-11-23 15,17-9-69-15,12-20-201 16,45-4-265-16,-26-28 383 16,-14-8-1440-16</inkml:trace>
  <inkml:trace contextRef="#ctx0" brushRef="#br0" timeOffset="931">1971 648 1942 0,'0'0'334'15,"0"0"-149"-15,0 0 44 0,0 0 73 16,0 0-112-16,0 0-117 16,0 0-4-16,-20 242-38 15,17-127-11-15,0 2-15 16,3 1-4-16,0-12-2 15,0-11-14-15,0-16-121 16,0-11-108-16,0-20-297 16,0-22-180-16</inkml:trace>
  <inkml:trace contextRef="#ctx0" brushRef="#br0" timeOffset="1107">1728 1193 1737 0,'0'0'359'0,"0"0"-195"16,0 0 46-16,0 0 28 16,0 0-106-16,203-52-80 15,-154 44-7-15,-3-3-45 16,-13 3-81-16,-24-4-180 16,-9-1-376-16,0 4-1221 0</inkml:trace>
  <inkml:trace contextRef="#ctx0" brushRef="#br0" timeOffset="1405">1076 720 1558 0,'0'0'834'0,"0"0"-625"0,0 0-112 15,0 0 81-15,0 0 17 16,0 0-88-16,0 0-53 15,207-107-6-15,-158 107-40 16,1 0-8-16,-8 17-83 16,-5 8-119-16,-8-2-120 15,-10-8-66-15,-2-7 13 16,-2-8 142-16,2 0 113 16,3-35 120-16,10-18 129 15,5-18 23-15,7-11 87 0,9-10-18 16,3 1-70-1,25-24-127-15,-13 24-24 16,-13 20-390-16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10.09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2645 0,'0'0'571'0,"0"0"-435"16,0 0-4-16,0 0-132 15,0 0-88-15,0 0-1199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7:14:56.2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1787 0,'0'0'289'0,"0"0"-219"16,0 0 32-16,0 0 86 15,0 0-31-15,0 0-38 16,17 0-63-16,-14 0 20 16,-3 0 10-16,0 8-18 15,0 21 27-15,3 25-51 16,0 16-26-16,-3 25 21 16,0 8-23-16,0 5 2 15,0 2 9-15,0-4-26 16,0-12 28-16,0-8-29 15,-6-19 0-15,3-13 5 16,0-20-4-16,-2-12 0 0,5-16 2 16,0-6 4-16,0-3-14 15,8-32 1-15,15-19-5 16,13-18 2-16,7-12-25 16,11-8-5-16,6 4 10 15,2 5-14-15,0 7 42 16,-3 13-18-16,-10 15 11 15,-10 12 2-15,-16 13 8 16,-14 11-2-16,-4 12 34 16,-5 0 5-16,0 0 48 15,-23 14-55-15,-16 18-10 16,-7 4-11-16,-4 8-4 0,-2 1-7 16,7-1 5-16,5-1 5 15,7-4 12-15,13-3-22 16,8 1-6-16,7 5-1 15,5 0 7-15,0 4 0 16,14 5 5-16,12-5-5 16,4 2 19-16,2-6-19 15,2-2 0-15,-3-4 6 16,0-6-5-16,-5-7 5 16,-4 0-5-16,-2-4-1 15,-3-6 6-15,-8-4-6 16,-1-3-17-16,-8-2-2 15,3-4-68-15,0 0-69 16,3 0-78-16,4-19-32 0,-1-13-58 16,2-7-179-16,4-1-17 15,8-2-80-15,4 5 512 16,5 1 88-16,8 1 162 16,-1-1 102-16,7-2-22 15,2-4-33-15,6-2-35 16,2-4-38-16,6-4-18 15,0-7 19-15,4 0 14 16,-1-6-33-16,-10 4 21 16,-5-2-38-16,-18 8 9 15,-16 4 29-15,-16 10-6 16,0 6 10-16,-13 4-32 16,-16 6-33-16,-11 8 12 15,1 7-42-15,-1 10-5 0,2 0-2 16,2 36 2-16,-1 20-23 15,6 21-13-15,0 11-7 16,8 13 0-16,4 1-3 16,7 1-4-16,4-5 7 15,5-7-33-15,3-9 15 16,0-13-15-16,0-19 0 16,0-15 13-16,6-18-35 15,5-11-27-15,5-6 49 16,4-9 3-16,6-26 28 15,3-15 1-15,7-12 1 16,4-2-12-16,-1 6 12 0,4 4-2 16,-1 15 2-1,-7 19 1-15,-4 14 29 0,-3 6 3 16,-5 17 1 0,0 21 19-16,-3 7-30 0,-4 5-12 15,1 1-8-15,-3-8 6 16,-5-4-10-16,5-10 1 15,-5-9-50-15,4-9 11 16,-1-7-60-16,8-4-6 16,0-8 15-16,0-28-38 15,6-10 44-15,-4-9 44 16,-2 3 29-16,-3 10 10 16,-7 13 2-16,-4 12 19 0,-6 17 53 15,3 0-9-15,-3 17 2 16,0 27-30-16,7 15-12 15,3 6 18-15,7-3-29 16,9-9-12-16,10-9-1 16,7-17-19-16,2-10 1 15,4-17-15-15,1 0 9 16,-12-17 18-16,-8-25-6 16,-13-8 12-16,-14-8 9 15,-3-1 9-15,-23-4 28 16,-24 4-15-16,-7 11-16 15,-6 11 24-15,9 13-38 16,7 20 12-16,12 4 13 16,12 0-25-16,11 19-2 15,9 5 0-15,0 2-49 0,3-5-2 16,32-4-74-16,7-5 62 16,15-6 4-16,11-6-2 15,5 0 47-15,9 0 4 16,-5 0 11-16,-4 0 2 15,-11 5-1-15,-10 16 6 16,-19 12 45-16,-13 12-30 16,-11 2 34-16,-9 3-14 15,0-3-31-15,0-12 21 16,0-11-32-16,0-12 0 16,0-10-6-16,0-2-9 15,0 0 14-15,0-21-10 16,0-16-28-16,0-8 38 0,0-11-36 15,20 0 8 1,6 7 28-16,4 5-13 0,10 11 14 16,-1 14 23-16,-1 19 1 15,2 0 60-15,-4 16 7 16,-7 22-30-16,-2 4-19 16,-7 5-21-16,-8-4 14 15,-1 2-35-15,-2-10-8 16,-3-2-19-16,-1-12-104 15,-5-10-114-15,9-11-228 16,-3 0-110-16,4-23-744 0</inkml:trace>
  <inkml:trace contextRef="#ctx0" brushRef="#br0" timeOffset="472">3258 675 1455 0,'0'0'323'16,"0"0"-42"-16,0 0 189 15,0 0-122-15,0 0-145 16,0 0-58-16,0 0-62 16,-131 134-28-16,95-95 27 15,7-5-52-15,9 0-15 16,13-11-15-16,7-8-12 16,0-5-42-16,22-10-56 15,18 0-12-15,2-6-13 0,4-24-84 16,-7-5 43-16,-5-1 83 15,-14 7 86-15,-8 6 7 16,-5 7 83-16,-7 15 57 16,3 1 40-16,-3 0-53 15,0 34-16-15,3 15-2 16,0 23-48-16,8 7 13 16,1 9-8-16,11 5-27 15,7-1 33-15,2 0-12 16,5-2-17-16,-8-6-25 15,-2-8-12-15,-10-1 23 16,-8-14-25-16,-9-9 8 16,0-12 10-16,-9-11-21 15,-28-8-2-15,-5-10 1 16,-8-11-21-16,-5 0 21 0,2-19-24 16,4-29-25-16,10-17 10 15,10-17-89-15,-2-75-97 16,12 23-393-16,3 4-935 0</inkml:trace>
  <inkml:trace contextRef="#ctx0" brushRef="#br0" timeOffset="739">1607 396 2068 0,'0'0'331'15,"0"0"-261"-15,0 0 92 16,181-178 75-16,-119 132-77 16,0 12-31-16,-6 14-87 15,-1 20-23-15,-2 0-19 16,5 23-60-16,29 48-145 15,-13-4-548-15,-6-4-1318 0</inkml:trace>
  <inkml:trace contextRef="#ctx0" brushRef="#br0" timeOffset="3647">459 2253 770 0,'0'0'1505'0,"0"0"-1281"0,0 0-175 15,0 0 10-15,0 0 107 16,0 0-87-16,187-123-43 15,-152 138-22-15,1 28 46 16,-3 17-21-16,-7 14-18 16,-6 5 21-16,-8 1-29 15,-12-1-4-15,0-2-8 16,0-9 0-16,-20-10 23 16,-8-7-24-16,-9-14 0 15,2-13 7-15,-4-15 1 16,-1-9-8-16,4-11 0 15,-1-37 1-15,5-22 18 16,7-20-19-16,2-12-18 0,9-8 16 16,11 8-13-1,3 14 15-15,3 17 0 0,31 21 1 16,11 18 38-16,10 11-19 16,10 12 20-16,8 9 26 15,6 0-8-15,6 15 8 16,6 8 15-16,0-5-31 15,5-6 4-15,3-12-53 16,-2 0-1-16,5-25-23 16,22-49-124-16,-22 5-391 15,-28 7-2110-15</inkml:trace>
  <inkml:trace contextRef="#ctx0" brushRef="#br0" timeOffset="3970">2524 2899 3143 0,'0'0'331'0,"0"0"-331"15,0 0-160-15,0 0-8 16,53-186-959-16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44:03.02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42 963 1407 0,'0'0'314'0,"0"0"-172"16,0 0 9-16,0 0 71 16,0 0-42-16,0 0-58 15,-40-38-15-15,40 32-31 16,0-6 12-16,0-3-14 15,0-2-21-15,0-4 4 16,0-6-25-16,20-3-13 16,3 1 24-16,6-1-26 15,4 7-7-15,4 3 4 0,-5 5-13 16,1 7 33-16,2 8-34 16,-2 0 0-16,1 4 11 15,-5 26-10-15,-1 5 8 16,3 10 4-16,-8 2-7 15,-4 5 29-15,1-4-35 16,-5-3 0-16,5-8 12 16,0-9-12-16,-1-8 0 15,9-11 1-15,-2-9 0 16,2 0 18-16,9-12-19 16,-1-24 0-16,2-4 18 15,-1-8-18-15,-7 4-31 0,-1 2-22 16,-3 12-65-16,7 7-112 15,-10 12-253-15,-3 8-340 16</inkml:trace>
  <inkml:trace contextRef="#ctx0" brushRef="#br0" timeOffset="445">1702 170 1721 0,'0'0'504'16,"0"0"-428"-16,0 0 16 15,0 0 151-15,0 0-83 16,0 0-48-16,0 163-37 16,-8-84-21-16,2 12 32 15,-3 13-44-15,1 4 2 16,-1 0 14-16,6-4-38 15,3-9-5-15,0-13-5 0,0-17-10 16,15-18 22-16,16-15-22 16,-2-17 0-16,7-15-16 15,1 0-1-15,5-38-73 16,10-29-121-16,-10 5-147 16,-8 3-324-16</inkml:trace>
  <inkml:trace contextRef="#ctx0" brushRef="#br0" timeOffset="700">1331 854 2011 0,'0'0'484'0,"0"0"-419"16,0 0-12-16,0 0 155 16,0 0-48-16,0 0-97 15,233-12-35-15,-145-3-28 16,36 0-16-16,-19 5-222 16,-15 3-576-16</inkml:trace>
  <inkml:trace contextRef="#ctx0" brushRef="#br0" timeOffset="1212">2195 1537 1674 0,'0'0'345'15,"0"0"-254"-15,0 0-7 16,0 0 130-16,0 0-64 16,0 0-77-16,0 0-19 0,122 59-5 15,-113-24 42-15,-1 4-52 16,-5-4-25-16,-3-2 17 15,0-10-30-15,0-6 17 16,0-8-6-16,0-9 0 16,0 0 36-16,0 0-15 15,0-26-21-15,0-13 2 16,0-7-13-16,0-10-1 16,9 1 8-16,15 4-7 15,5 7 16-15,0 13-17 16,1 11 0-16,-1 14 31 15,1 6-12-15,-1 6 2 16,-3 33 2-16,0 11-4 0,-6 8 31 16,-1 3-35-1,-5-3 1-15,-5-8 4 0,-1-9-20 16,-5-6 0-16,-3-7-24 16,3-3-94-16,0-7-220 15,0-7-504-15</inkml:trace>
  <inkml:trace contextRef="#ctx0" brushRef="#br0" timeOffset="1430">2920 1605 1219 0,'0'0'1266'0,"0"0"-1013"15,0 0-185-15,0 0 70 16,0 0 7-16,0 0-120 16,0 0-25-16,144-5-125 15,-86 5-186-15,-8 11-297 16,-11 1-370-16</inkml:trace>
  <inkml:trace contextRef="#ctx0" brushRef="#br0" timeOffset="1669">3419 1581 1689 0,'0'0'574'0,"0"0"-436"16,0 0 140-16,0 0 28 16,0 0-149-16,0 0-58 15,0 0-14-15,93-147-31 16,-84 147 15-16,2 4-56 15,-5 27 1-15,-6 9 13 16,0 15-27-16,0 3-18 16,0 7-69-16,0 29-115 15,0-14-483-15,0-13-387 0</inkml:trace>
  <inkml:trace contextRef="#ctx0" brushRef="#br0" timeOffset="4358">4238 620 1558 0,'0'0'280'0,"0"0"-139"16,0 0 41-16,0 0 16 0,0 0-21 15,0 0-110-15,0 0-27 16,-23-9-12-16,23 9-14 15,0 0-8-15,14 0-6 16,9 0 0-16,3 4 7 16,1 17-7-16,-4 6 0 15,-4 5 0-15,-3 11 0 16,-9 5 6-16,-4 2-6 16,-3-2 1-16,0-7 7 15,0-9-8-15,0-11 0 16,0-13-1-16,0-4 2 15,0-4 20-15,0-6 6 16,0-29-18-16,0-10-9 16,0-11-3-16,0-3 3 15,12 0 0-15,13 9 0 0,4 6 3 16,2 15-3-16,3 8 0 16,-1 12-1-16,2 9-5 15,2 3 5-15,-4 32 1 16,-7 18 0-16,-6 11 12 15,-8 12-12-15,-2 4 0 16,-7-1 6-16,0 3-6 16,3-12-13-16,2-11-13 15,1-12-14-15,5-18 12 16,6-11-32-16,5-18-13 16,9 0 23-16,4-30-38 15,9-19-20-15,-2-10 10 0,-2-6 25 16,-7 0 49-16,-7 3 6 15,-9 4 18-15,-11 7 56 16,-9 4 43-16,0 8 40 16,0 10-5-16,-15 6-17 15,-12 4 13-15,-2 11-55 16,-5 8-33-16,-1 0 23 16,-1 12-24-16,3 20-22 15,4 16 0-15,9 11-18 16,11 10 12-16,9 10-13 15,0 5-3-15,15-4 2 16,25-4 1-16,2-11-23 16,8-15-11-16,2-13-44 15,4-25-3-15,3-12-1 16,-1 0 39-16,-5-37-57 0,-7-13 20 16,-10-9 58-16,-7 0 22 15,-12 3 19-15,-4 9 66 16,-10 12 43-16,-3 11-1 15,0 15 6-15,0 9-24 16,0 0-28-16,0 6-51 16,0 25-21-16,0 13-9 15,6-4 0-15,11-2-9 16,12-8-20-16,7-13-37 16,7-11 1-16,3-6-3 15,2 0 26-15,-5-29-40 16,-4-6 18-16,-8-11 41 0,-12 9 23 15,-4 5 8 1,-4 8 57-16,-8 10 8 0,0 14 16 16,-3 0-1-16,0 2-57 15,0 30-14-15,0 10-3 16,0 2-13-16,0 4 4 16,3-8-5-16,2-2-56 15,1-8-54-15,3-4-131 16,2-11 16-16,-8-9-372 0</inkml:trace>
  <inkml:trace contextRef="#ctx0" brushRef="#br0" timeOffset="4616">4985 568 1852 0,'0'0'323'16,"0"0"-252"-16,0 0-5 15,0 0 94-15,167-124-38 16,-115 96-43-16,-5 16-57 16,-9 6-22-16,-11 6-14 15,-4 0-129-15,0 17-139 16,6 12-88-16,-3-2-358 0,-2-17-430 15</inkml:trace>
  <inkml:trace contextRef="#ctx0" brushRef="#br0" timeOffset="4701">5640 288 1367 0,'0'0'360'0,"0"0"-206"16,0 0-82-16,187-200-50 16,-111 149-22-16,-11 14-383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44:08.1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48 136 1857 0,'0'0'354'16,"0"0"-191"-16,0 0-88 15,0 0 116-15,0 0 7 16,0 153-72-16,0-67-62 0,0 8-15 15,0 3 10 1,0 0-31-16,0-2 7 0,0-9-35 16,0-12 6-16,0-16-12 15,0-11-15-15,0-14-90 16,0-13-112-16,0-20-148 16,5 0-158-16,10-3-421 0</inkml:trace>
  <inkml:trace contextRef="#ctx0" brushRef="#br0" timeOffset="214">430 266 1570 0,'0'0'292'0,"0"0"-70"16,0 0 32-16,0 0 21 15,48 200-44-15,-45-112-107 16,3 3-37-16,-3 4-21 15,8-6-35-15,-2-9-11 16,-1-13-20-16,1-6-81 16,-9 1-176-16,0-15-378 15,0-14-334-15</inkml:trace>
  <inkml:trace contextRef="#ctx0" brushRef="#br0" timeOffset="407">0 796 2104 0,'0'0'282'0,"0"0"-139"16,0 0 89-16,0 0-59 16,181 35-99-16,-107-29-74 15,8-3-3-15,29 5-171 16,-16 1-389-16,-19 4-408 0</inkml:trace>
  <inkml:trace contextRef="#ctx0" brushRef="#br0" timeOffset="713">714 1161 2153 0,'0'0'343'0,"0"0"-206"0,0 0 46 16,0 0-33-16,0 0-105 16,6 176-33-16,33-139-12 15,14-5-12-15,16-9 12 16,7-17-1-16,-5-6-5 16,-3-8-5-16,-15-34 11 15,-21-10 21-15,-18-9-15 16,-14 3 40-16,-14 5 41 15,-40 15 18-15,-25 11-35 16,-12 19-34-16,-11 8-17 0,9 0-19 16,28 41-45-1,25 3-178-15,28 0-531 0</inkml:trace>
  <inkml:trace contextRef="#ctx0" brushRef="#br0" timeOffset="1351">2053 746 1960 0,'0'0'397'0,"0"0"-248"15,0 0 75-15,0 0 4 16,0 0-74-16,0 0-44 15,0 0-73-15,-197-98-14 16,162 116 11-16,1 17-32 16,5 12 4-16,10 7-6 0,11 1 7 15,8-1-17-15,0-1 2 16,5-6-37-16,20-11-34 16,4-14-66-16,8-12-54 15,2-10-9-15,-2-6-3 16,1-38 53-16,-5-15 31 15,-4-18 52-15,-6-17 56 16,-4-16 19-16,-5-13 47 16,-8-7 55-16,-6-2 13 15,0 17 32-15,0 23 27 16,0 31-21-16,0 28 0 16,0 30-5-16,5 3-70 15,-2 38-56-15,3 31 23 16,3 19 3-16,2 14-34 0,-2 14-1 15,1-1-4-15,-1 0-7 16,-1-6 5-16,-2-8-7 16,0-17-73-16,-3-13-106 15,2-12-197-15,-2-21-307 16,-3-18-1191-16</inkml:trace>
  <inkml:trace contextRef="#ctx0" brushRef="#br0" timeOffset="1575">1728 486 1950 0,'0'0'279'0,"0"0"-205"15,0 0 54-15,0 0 41 16,167 0-65-16,-91 0-69 15,6 0-35-15,3 0-38 16,9 0-191-16,-18 6-307 16,-20 11-1298-16</inkml:trace>
  <inkml:trace contextRef="#ctx0" brushRef="#br0" timeOffset="2230">2459 706 1883 0,'0'0'383'0,"0"0"-245"15,0 0-16-15,0 0 76 16,0 170-27-16,0-120-118 16,3-2-35-16,13-2-11 15,1-8-6-15,6-8-1 16,0-16-30-16,5-11-69 15,3-3 1-15,-2-20-32 16,4-16 30-16,-4-7 42 16,-6-5 32-16,-1 8 26 15,-8 4 6-15,-5 11 36 16,-1 12 50-16,-5 9 24 0,-3 4 2 16,3 0-58-16,3 25-14 15,2 9-10-15,1 4-28 16,1 1-7-16,9-1 1 15,0-9-2-15,9-8-21 16,-3-12-41-16,1-9-19 16,0 0 24-16,4-26-8 15,-4-10 8-15,-3 1 56 16,-3 2-11-16,-3 8 11 16,-8 9 1-16,-6 13 7 15,1 3 41-15,-4 0-38 16,0 21 7-16,0 8 15 0,0 4-31 15,-4-7-1-15,-5-2 0 16,2-9-37-16,0-6 10 16,4-9-13-16,3 0 17 15,0-4-32-15,0-25 5 16,7-7 33-16,19-2 10 16,3 2 4-16,8 1-3 15,-6 12 6-15,6 5 0 16,-4 15 38-16,-7 3 42 15,0 0 2-15,-6 23 0 16,-4 10-27-16,-2-1-13 16,-8 1-42-16,3-1-1 15,2-5-123-15,1-4-129 16,2-8-237-16,-4-9-419 0</inkml:trace>
  <inkml:trace contextRef="#ctx0" brushRef="#br0" timeOffset="2686">3503 844 1672 0,'0'0'651'0,"0"0"-473"15,0 0 44-15,0 0 6 16,0 0-75-16,0 0-95 16,-62 162-30-16,59-127-28 15,3-3 0-15,0-11-32 16,0-10-46-16,15-11-13 15,2 0-6-15,3-11 39 16,-1-19 38-16,1-8 12 0,0-3 8 16,-3 3 17-16,-5 2 23 15,-2 9 60-15,-3 13-7 16,-4 8-6-16,-3 6 3 16,0 0-44-16,0 32-16 15,0 19 19-15,3 13-37 16,1 13 15-16,-1 8-3 15,6 6-16-15,8 7 16 16,6 0-17-16,3-5 49 16,-4-4-26-16,-5-10-20 15,-11-14 14-15,-6-12-12 16,0-17-12-16,-18-13 28 0,-12-14-1 16,1-9 15-16,-5 0-7 15,2-15-26 1,2-23 7-16,1-19-16 0,9-12-27 15,4-17-43-15,13-62-122 16,3 22-396-16,0 9-711 0</inkml:trace>
  <inkml:trace contextRef="#ctx0" brushRef="#br0" timeOffset="2839">3054 469 2478 0,'0'0'1'0,"197"-109"-1"15,-106 53-534-15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8:35.7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 58 675 0,'0'0'221'0,"0"0"-156"15,0 0-33-15,0 0 20 16,0 0-7-16,0 0-2 15,-14-6-28-15,8 6 51 16,3 0 27-16,3 0-35 0,0 0-29 16,-3 0-1-16,3 0 8 15,0 0 19-15,-5 0 2 16,5 0-3-16,0 0 7 16,0 3 3-16,0 3 8 15,0-3 11-15,0 0-5 16,0-3-4-16,0 3-12 15,0 6-4-15,0-9 18 16,11 6-15-16,6 2 1 16,-5-4-1-16,5 1-13 15,-1-1 11-15,1-2-16 16,-2 0-9-16,2-2 17 16,0 0-15-16,-1 0-9 0,1 0-2 15,-2 0-14 1,2 0 12-16,0 0-14 0,-1 0-9 15,4 0 13-15,-5 0-7 16,5 0-6-16,0 0 7 16,-1 0-6-16,1 3 6 15,-3-3-7-15,3 4 0 16,-1-4 0-16,-2 0 5 16,-5 0-4-16,5 0 4 15,-3 0-3-15,-2 0 1 16,5 0-3-16,-4 0-1 15,2 0 0-15,-1 0 2 0,3 0-2 16,-1 0-4 0,0 0 5-16,0 0 11 0,4 0-11 15,-3 0 0-15,3 0 6 16,-4 0-6-16,-1 0 6 16,-1 0 1-16,3 0-6 15,-8 0 10-15,5 0-11 16,-2 0 1-16,-2 0 11 15,-1 0-12-15,2 0 1 16,-2 0 2-16,2 0-1 16,1 0 2-16,2 0-4 15,-1 0 0-15,-1 0 9 16,2 0-9-16,-5 0 0 0,5 0 0 16,0 0 0-1,-5 0 2-15,4 0-2 0,0 0 0 16,0 0 4-16,4 0-4 15,-5 0 0-15,2-4 0 16,-1 1 0 0,-4 1 9-16,2 2-9 0,-2-2 1 15,5 2-1-15,-5-4 0 16,2 4 0-16,-2 0-1 16,1-2 2-16,-4 2 3 15,4-3-4-15,-3 3 0 16,-1 0 3-16,-3 0-3 15,0-4-5-15,5 4 4 16,-5 0 2-16,0-2 6 16,3 2-7-16,0 0 0 0,2-4-3 15,-2 4 3-15,0 0 0 16,5 0 0-16,-5 0 8 16,0 0-6-1,1 0-2-15,-1-2 0 0,-3 2 1 16,0 0-1-16,5-4 0 15,-2 4-1-15,0 0 3 16,2-2-4-16,-2 2 2 16,3 0 0-16,-1 0 7 15,1 0-7-15,4-6 0 16,-4 3-3-16,2 0 9 16,-2 0-4-16,-1 0-2 15,-2 0 0-15,3 0-2 16,-1 0 2-16,1-1 0 15,-3 1-1-15,4 2 8 0,-4-4-6 16,5 5-1-16,-8-2 0 16,3 2-6-16,0 0 6 15,-1 0 0-15,1 0-1 16,0 0-10-16,5 0 11 16,-2 0 0-16,1 0 9 15,2 0-15-15,-1 0 6 16,-2 0 0-16,-1 0-3 15,1 0 11-15,-6 0 1 16,3 0-9-16,2-2 0 0,-5 2-6 16,0-3 6-1,3 3 0-15,1 0 0 0,-1-4 9 16,1 4-2-16,0 0-7 16,-1 0 0-16,-3 0 5 15,0 0-5-15,5 0-1 16,-5 0 1-16,0 0 0 15,0 0 3-15,0 0-3 16,3 0 0-16,2 0 5 16,-2 0-4-16,0 0-1 15,1-2 0-15,3 2 1 16,3 0 5-16,-4 0-6 16,2-4 0-16,-5 4 10 15,-3 0-10-15,0 0 7 16,-3 0-7-16,5 0 0 0,-5 0 3 15,0 0-3-15,0 0 0 16,0 0 3-16,0 0-3 16,0 0 0-16,3 0 6 15,0 0 1-15,0 0 5 16,3 0-12-16,1 0 1 16,0 0 8-16,2 0-9 15,4 0-1-15,4 0 1 16,3 0 0-16,3-2 7 15,-1 2-7-15,-2 0 1 16,0-2 11-16,-8-2-12 16,8 1 0-16,-4 3 0 15,4-3 7-15,0 3 1 0,-6 0-8 16,-2-3 0-16,1 3-3 16,0-3 4-16,0 3-1 15,1 0 2-15,-5 0 10 16,2 0-12-16,-8 0 0 15,0 0 0-15,0 0 2 16,0 0-2-16,0 0-1 16,4 0 0-16,-4 0 1 15,0 0 1-15,4 0-1 16,3 0-1-16,7 0-1 16,-2 0 2-16,8 0-1 15,1 0-1-15,-4 0-2 0,-5 0-2 16,2 0 1-1,-4 0 5-15,3 0 5 0,-3 0-5 16,-2 0-1-16,-5 0 1 16,0 0 0-16,-3 0 0 15,5 0 0-15,-2 0 0 16,3 0 1-16,5 0-1 16,2 0-8-16,4 0 8 15,6 0 1-15,-3 0 0 16,-1 0-1-16,-2 0 1 15,0 0 8-15,0 0-9 16,-1 3 0-16,-2-3-1 16,-2 0 3-16,2 0-2 15,-6 0 0-15,-2 0 0 16,1 0 3-16,2 0-3 0,5 0-8 16,3 0 8-16,0 0 0 15,2 0 7-15,1 0-7 16,-3 0 0-16,0 0-1 15,-4 0 1-15,-6 0 0 16,0 0-2-16,-1 0 8 16,2 0-5-16,-2 0-1 15,5 0 0-15,-2 3 0 16,5-3 0-16,-4 0-1 16,-1 0 1-16,-1 3 0 15,-2-3 0-15,2 3 0 16,-2-3 0-16,5 0 6 15,-2 4-6-15,1-4-4 0,1 0 3 16,3 0 2 0,-8 0 7-16,0 0-8 0,2 0 0 15,-5 0 4-15,4 0-4 16,-4 2-5-16,3-2 5 16,5 0 1-16,0 2 23 15,-2-2-14-15,2 4-9 16,-1-4 10-16,-1 2-11 15,2 2 1-15,-2-1 4 16,2-1-4-16,-3-2 12 16,-5 0-13-16,0 2 1 15,-6-2 2-15,3 0-3 16,-3 0 1-16,0 0 7 16,0 0-8-16,-12 0-13 0,-16 0-186 15,-4-4-804-15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8:40.4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 0 61 0,'0'0'379'0,"0"0"-165"16,0 0-70-16,0 0 41 15,0 0-16-15,0 0-36 16,0 0-22-16,-4 0-21 15,1 0-3-15,-1 0-19 16,1 0-21-16,0 0 4 16,3 0-31-16,0 0-8 15,0 0 6-15,0 0-8 16,0 0 19-16,0 0-1 16,0 3-9-16,0 0 15 15,0 0-5-15,13-3 6 0,0 0 8 16,3 0-26-1,4 0 6-15,0 2-2 0,0 2-20 16,-1-2 20-16,4 4-14 16,0 0 2-16,0 0 3 15,-1 1-10-15,-2-5 18 16,3 5-9-16,-6-3-3 16,2 0 15-16,-2 0-21 15,0 3-1-15,3-3 14 16,-5-2-15-16,4 2 18 15,4-4-18-15,-3 0 0 16,7 0 12-16,-4 0-12 16,0 0-1-16,3 0 1 15,0 0 0-15,4 2 5 0,-1-2-5 16,-3 0 0-16,-1 4-2 16,3-4 2-16,-5 0 0 15,-4 0 6-15,1 0-5 16,0 0 5-16,-1 2-5 15,0 2 0-15,-3-2 17 16,4 1-11-16,0 0-6 16,0-3 5-16,2 3-5 15,-2 1 11-15,0-4-11 16,0 0 0-16,-1 0 18 16,-2 0-19-16,3 0 7 15,-5 0 4-15,5 0 1 16,0 0 11-16,-1 0-11 0,1 0-11 15,0 0 21-15,0 0-21 16,2 0 0-16,1 0 6 16,3 0-6-16,-2 0 5 15,-1-4-6-15,0-2 0 16,-4 3 1-16,1 1 0 16,-5 2-1-16,2 0 0 15,0 0 1-15,3 0 8 16,2 0-9-16,4 0 41 15,5 0-10-15,-6 0-25 16,4 0 0-16,-3 0-1 16,4 0-4-16,-1 0 7 15,2 0-8-15,-3 0 1 16,-5 0 9-16,-3 0-10 0,-3 0 0 16,-5 0 0-16,-5 0 1 15,3 0 6-15,-3 0-7 16,-1-4 0-16,0 4 21 15,2-2-15-15,-2-2 6 16,0-2-9-16,5 4 3 16,-2-2 0-16,4 2-6 15,0-3 1-15,0 4-4 16,4-6 4-16,3 4-1 16,-5 3 24-16,2-1-18 15,-4-4 10-15,-1 3-16 16,2 2 1-16,3-2 5 15,-5-2-6-15,8 4 0 16,-4 0 43-16,-2 0-36 0,-5 0 10 16,2 0-17-16,-2 0 0 15,-1-3 7-15,-2 3-7 16,0 0 0-16,-3-1 7 16,0 1-7-16,-3 0 13 15,0 0-13-15,0 0 1 16,0 0 31-16,0 0-20 15,4 0-11-15,-4 0 29 16,0 0-18-16,0 0 7 16,0 0-11-16,0 0-7 15,0 0 24-15,0 0-25 16,0 0-1-16,0 0 1 0,0 0 0 16,0 0 6-16,0 0-6 15,0 0-54-15,0-11-119 16,3 3-198-16,-3-1-269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48:43.6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 55 1031 0,'0'0'248'0,"0"0"-105"15,0 0 36-15,0 0-7 16,0 0-45-16,0 0-6 16,0 0-4-16,-28-18-35 15,28 12 22-15,8 0-33 16,12-1-23-16,-1 3 8 15,1-3-22-15,6 5-10 16,0 2 0-16,4 0-15 16,-4 0 9-16,0 0-18 15,-6 0 0-15,-4 20 22 16,-4 19 12-16,-9 20 26 16,-3 14 23-16,0 19-17 15,-6 1-5-15,-10 2-34 0,4-6-27 16,4-11 24-16,8-13-24 15,0-11 1-15,8-13-2 16,14-9-3-16,4-8-11 16,4-10-21-16,2-10-21 15,2-4 15-15,-5 0-38 16,-1 0 5-16,-3-6 38 16,-7-6 3-16,-4-1 34 15,-8 11 0-15,-6 2 0 16,0 0 38-16,-3 0 17 15,-20 6 1-15,-9 27-18 16,-4 8-17-16,-4 8 11 16,7 12-25-16,4 0-7 0,9 4 16 15,6 0-16-15,11-1-1 16,3-2 0-16,0 3 2 16,8-6 2-16,18-5-3 15,3-5-14-15,7 1 8 16,4-7 1-16,2 5 5 15,-2 3 0-15,-5 2 6 16,-5-1 15-16,-7 0-21 16,-10-6 0-16,-13-9 27 15,0-3-4-15,-4-4 28 16,-34-5-12-16,-12-1-29 16,-10 2 10-16,-5-13-20 0,3-5-23 15,10-8 5 1,13 0-52-16,25-21-109 0,8-11-150 15,6-1-459-15</inkml:trace>
  <inkml:trace contextRef="#ctx0" brushRef="#br0" timeOffset="676">1281 496 927 0,'0'0'1088'16,"0"0"-933"-16,0 0-124 0,0 0 36 15,0 0 42 1,0 0-23-16,0 0-22 0,101 80-30 16,-90-33 27-16,-11 6 7 15,0-2-27-15,0-1-2 16,0-7-39-16,0-7 6 16,-3-9 9-16,-2-12-15 15,2-9 8-15,0-6 13 16,0 0-2-16,3-6 1 15,0-30-20-15,0-8 0 16,3-12 3-16,20-7-2 16,7-4-1-16,5 4 5 0,-1 11-4 15,-2 11 16 1,1 17-17-16,-4 11 2 0,4 13 32 16,-1 5-4-16,-4 34 15 15,-3 10 3-15,-5 10-20 16,-8 6 14-16,-4-3-14 15,-5-7-27-15,0-8 32 16,0-8-33-16,0-9-23 16,8-12-77-16,18-18-185 15,-7 0-351-15,6-9-1033 0</inkml:trace>
  <inkml:trace contextRef="#ctx0" brushRef="#br0" timeOffset="875">2277 544 2316 0,'0'0'309'0,"0"0"-184"16,0 0 102-16,0 0-82 16,0 0-94-16,219-21-51 15,-163 9-10-15,-5 4-82 16,6 1-217-16,-18-2-441 15,-16 9-334-15</inkml:trace>
  <inkml:trace contextRef="#ctx0" brushRef="#br0" timeOffset="1020">2385 820 1883 0,'0'0'668'16,"0"0"-528"-16,0 0-11 15,0 0-30-15,0 0-99 16,226 19-12-16,-149-19-689 0</inkml:trace>
  <inkml:trace contextRef="#ctx0" brushRef="#br0" timeOffset="3595">3124 708 1699 0,'0'0'300'0,"0"0"-294"16,0 0 1-16,0 0 50 16,0 0 5-16,173-176-30 15,-110 108-21-15,-4-5-11 16,-6 2 47-16,-15 3 3 0,-8 12 36 16,-13 8 39-16,-11 17-2 15,-3 13 14-15,-3 8-17 16,0 10-13-16,0 0-17 15,0 36-68-15,0 23-21 16,0 24 25-16,0 7-19 16,0 11 7-16,3-2-14 15,5-13 1-15,1-8-5 16,-3-14 4-16,2-14-48 16,1-14-40-16,14-18-135 15,-4-16-130-15,-2-2-276 0</inkml:trace>
  <inkml:trace contextRef="#ctx0" brushRef="#br0" timeOffset="4143">3949 209 35 0,'0'0'1644'16,"0"0"-1347"-16,0 0-50 15,0 0-41-15,0 0-32 16,207 0-60-16,-142 0-60 16,8 0-18-16,1 0-30 15,2 0 18-15,-8 0-24 0,-14 0 0 16,-12 0 10 0,-19 0-8-16,-17 0 4 0,-6 0 16 15,0 0 17-15,-37 0-2 16,-11 0-36-16,-17 0 5 15,-4 0 10-15,-4 0-8 16,2 0 2-16,9 0 14 16,6 0-3-16,13 0 28 15,7 13-26-15,13 1 2 16,3 8-2-16,8 4-23 16,9 4 1-16,3 9-1 15,0-5 7-15,12 6-14 16,18-3 4-16,8 2 3 15,9-1-1-15,2-5 1 16,3 2 0-16,4-1 0 0,-8 3 1 16,3 1 4-16,-6 4-5 15,-5-2 0-15,-15 4 1 16,-8-9 8-16,-17 1-8 16,0-1 47-16,-39 4-41 15,-18-10 5-15,-5 4-12 16,-9-4-24-16,-1-8-10 15,3-10-62-15,0-11-66 16,24-4-190-16,8-27-463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2:33.9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5887 4541 2958 0,'0'0'0'0,"0"0"-5"15,0 0-678-15,0 0 421 16,0 0 13-16</inkml:trace>
  <inkml:trace contextRef="#ctx0" brushRef="#br0" timeOffset="119">5969 5207 833 0,'0'0'1996'0,"0"0"-1834"15,0 0-162-15,0 0-193 16,0 0-677-16</inkml:trace>
  <inkml:trace contextRef="#ctx0" brushRef="#br0" timeOffset="-1872">362 4231 2051 0,'0'0'384'0,"0"0"-256"0,0 0-48 16,0 0 37-16,0 0 39 15,-50-178-90-15,83 135-54 16,13-5 17-16,13 11-29 15,9 10 12-15,8 18-12 16,-2 9 0-16,-8 32 14 16,-16 42-14-16,-27 47 0 15,-26 50 9-15,-51-5-9 16,-21-15 24-16,-23-23-24 16,0-36 0-16,-10 0 24 15,-3-13-15-15,15-27 6 16,25-26 30-16,21-19-28 15,21-7 23-15,15-16-23 0,14-19-11 16,0-3-12-16,17 0 4 16,28 9-13-16,12 11 14 15,8 15-7-15,11 3 2 16,-2 21 6-16,8 17 0 16,-3 2 8-16,3-1-8 15,3-7-45-15,40-11-218 16,-17-12-602-16,-17-9-1066 0</inkml:trace>
  <inkml:trace contextRef="#ctx0" brushRef="#br0" timeOffset="-1422">1713 4841 2254 0,'0'0'295'0,"17"182"-183"16,-8-23-8-16,5 48 120 16,-5 9-53-16,-3-40-89 15,2-43-31-15,-8-60-46 16,0-22-4-16,0-8 19 16,0-7-19-16,0-16-1 15,0-20 7-15,-8-2-7 16,-7-52-7-16,-2-25-22 15,0-50-4-15,1-57 32 16,4-56-26-16,4-26-6 16,8 24 16-16,0 55 10 0,4 71 5 15,19 50 2-15,9 30 0 16,8 8 6-16,13 16 3 16,12 14 0-16,3 2 6 15,-2 49-4-15,-7 22 29 16,-16 19-19-16,-21 10-19 15,-22 5 37-15,0-2-17 16,-42-7-22-16,-14-16-12 16,-7-17-34-16,12-26 2 15,8-25-94-15,23-28-177 16,14-33-333-16,6-10-124 0</inkml:trace>
  <inkml:trace contextRef="#ctx0" brushRef="#br0" timeOffset="-872">2544 4535 1401 0,'0'0'269'0,"0"0"-139"15,184-151 72-15,-119 77 54 16,-15-1-53-16,-21-3-29 16,-20 7-25-16,-9 6-37 15,-6 15 14-15,-26 15-9 16,-10 20-15-16,-8 15-10 15,1 39-30-15,-7 54-32 16,4 56-8-16,10 45-22 16,11 12 7-16,22-35-7 15,9-47 0-15,0-47-7 0,0-24-35 16,0 0-8 0,9-10 3-16,8-11-19 0,3-22 15 15,6-10-23-15,7-20 52 16,6-33 22-16,7-12-9 15,10-6-10-15,2 6 7 16,4 12 6-16,0 21-6 16,-2 22 9-16,-4 10 3 15,-8 42 51-15,-5 23 0 16,-1 6-20-16,-2 2 5 16,3-8-35-16,2-15 8 15,1-18-9-15,7-23-48 16,-5-9 6-16,1-23-8 0,-2-29-35 15,-15-13 6-15,-6-7 49 16,-10 1 30-16,-8 10 1 16,-8 9 28-16,0 21 72 15,0 20 23-15,0 11-31 16,0 0-42-16,0 31-41 16,0 11 7-16,0 5-17 15,0-3-63-15,6 1-90 16,11-13-411-16,-8-11-474 0</inkml:trace>
  <inkml:trace contextRef="#ctx0" brushRef="#br0" timeOffset="-735">3609 4392 1874 0,'0'0'111'0,"0"0"-111"16,0 0-278-16,0 0-209 15,183-46-720-15</inkml:trace>
  <inkml:trace contextRef="#ctx0" brushRef="#br0" timeOffset="-402">4243 4761 1625 0,'0'0'518'0,"0"0"-410"16,0 0 107-1,0 0 75-15,0 0-39 0,-218-138-121 16,159 138-56-16,10 6-28 16,9 25-28-16,15 11 5 15,17 5-23-15,8 0-15 16,14-2-3-16,31-9-60 16,11-13-39-16,2-7-11 15,4-14-31-15,-8-2 80 16,-12 0 36-16,-10 0 43 15,-8 8 5-15,-12 16 66 16,-4 5 70-16,-2 7-11 16,-3-1-48-16,3-3-21 15,2-5-49-15,4-13-12 16,-1-9 0-16,4-5-72 0,2-40-69 16,-4-10-351-16,-7-6-647 15</inkml:trace>
  <inkml:trace contextRef="#ctx0" brushRef="#br0" timeOffset="-234">3827 3872 2571 0,'0'0'370'0,"0"0"-330"16,0 0-31-16,292-150-18 0,-151 93-221 15,-16 7-728-15</inkml:trace>
  <inkml:trace contextRef="#ctx0" brushRef="#br0" timeOffset="-5024">495 642 1825 0,'0'0'361'15,"0"0"-215"-15,0 0-24 16,0 0 83-16,0 0-3 16,0 0-113-16,6 44-53 15,11 56 30-15,6 69-3 16,0 63 22-16,-4 23-28 15,-5-12-9-15,-11-60 22 16,0-66-25-16,0-33-24 16,-3-20 2-16,3-5-22 15,2-2 19-15,-2-8-20 16,0-22-35-16,0-25-64 0,3-31-104 16,-3-27-416-16,2-15-746 0</inkml:trace>
  <inkml:trace contextRef="#ctx0" brushRef="#br0" timeOffset="-4725">433 753 1824 0,'0'0'346'0,"0"0"-158"15,0 0-70-15,0 0 94 16,0 0-47-16,0 0-80 15,190-46-5-15,-108 46-40 16,6 6-16-16,3 28 12 0,-6 11-8 16,-6 12 26-16,-17 4-40 15,-16 4-14-15,-29 3 21 16,-17 2 0-16,-26 1 12 16,-39-3-6-16,-24-12-26 15,-3-12 33-15,7-17-34 16,13-24-23-16,27-3-23 15,45-71-101-15,6-3-328 16,33-6-407-16</inkml:trace>
  <inkml:trace contextRef="#ctx0" brushRef="#br0" timeOffset="-4556">1602 1043 1962 0,'0'0'338'16,"0"0"-163"-16,0 0-39 16,0 0-59-16,256 43-77 15,-165-43-73-15,-6-4-497 0</inkml:trace>
  <inkml:trace contextRef="#ctx0" brushRef="#br0" timeOffset="-4288">2365 1040 1733 0,'0'0'677'0,"0"0"-595"16,0 0-11-16,68 165 86 15,-34-100 23-15,8 0-73 16,1-10-74-16,2-7-4 15,-2-15-26-15,-4-15-3 16,-10-18-1-16,1 0-18 16,-4-42 4-16,0-23 15 15,0-15-21-15,7-10-43 16,19-36-118-16,-5 30-192 16,-4 16-468-16</inkml:trace>
  <inkml:trace contextRef="#ctx0" brushRef="#br0" timeOffset="-3154">3691 1111 1670 0,'0'0'558'0,"0"0"-334"16,0 0 32-16,0 0-23 15,-173-56-33-15,119 56-56 16,6 0-29-16,2 27-55 0,7 16-37 15,13 13 1 1,12 3-24-16,14-1-8 0,0-4-29 16,20-12-55-16,16-15-3 15,10-16-22-15,0-11-30 16,-1-11 19-16,-5-28 1 16,-7-1 74-16,-15-4 36 15,-4 16 17-15,-8 10 71 16,-1 12 66-16,-2 6-39 15,-3 0-12-15,6 26-54 16,3 10 5-16,7 6-20 16,7 2-16-16,8-6 4 15,8-9-5-15,4-8-47 16,2-14 5-16,4-7-34 16,-4-10-29-16,5-28-29 0,-4-19 31 15,0-16 30-15,-1-16 14 16,-2-14 4-16,2-16 49 15,-2-8 1-15,-7-3 5 16,-5 6 50-16,-13 12 43 16,-8 17 59-16,-10 19-25 15,0 17-17-15,0 21 16 16,-19 20 1-16,-10 18-16 16,-11 14-39-16,-10 49-60 15,-4 25 9-15,-6 24-11 16,4 35-9-16,5 36 35 15,14 26-36-15,14-15 1 16,23-43-1-16,0-54-14 16,14-41-14-16,28-9-55 15,16-13-15-15,18-17 27 0,9-17-10 16,6-27-4-16,2-32 3 16,-8-15 43-16,-14-11 19 15,-14-5-5-15,-15 14 25 16,-16 11 45-16,-9 21 37 15,-8 17 24-15,-9 23 13 16,0 4-38-16,0 20-19 16,0 27-41-16,-6 17-12 15,0 10 19-15,6-1-28 16,0-3-9-16,9-18-31 0,30-14-27 16,7-23 43-1,4-15-62-15,-5 0-7 16,-2-40 59-16,-4-14-1 0,1-8 3 15,-5-3 18-15,-5 6 13 16,-10 13 1-16,-8 15 39 16,-9 23 25-16,-3 8 9 15,0 0-38-15,0 39-16 16,0 7 5-16,0 13-16 16,5 6 10-16,20-3-18 15,18-6-2-15,16-15-8 16,19-11 1-16,11-19-20 15,9-11 7-15,3 0-25 16,-2-28-2-16,-8-16-26 16,-9-8 8-16,-14-3 5 0,-14-8 33 15,-23 3 29-15,-14-4 40 16,-14 8 24-16,-3 7 44 16,-9 8-27-16,-30 11 4 15,-7 13 29-15,-10 17-30 16,-6 1-26-16,2 43-8 15,9 14-31-15,8 15 14 16,20 8-9-16,20-2-18 16,3-3 13-16,29-5-19 15,24-15-24-15,13-15-11 16,5-17-58-16,34-24-58 16,-20 0-216-16,-17-12-654 0</inkml:trace>
  <inkml:trace contextRef="#ctx0" brushRef="#br0" timeOffset="-2631">793 2192 1420 0,'0'0'772'16,"0"0"-625"-16,0 0-110 16,0 0 71-16,0 0 99 15,203-12-43-15,-58 1-23 16,80-4-67-16,96 3-14 16,65 3 39-16,33-1-45 15,4 6-16-15,-27-2-3 16,-7 3-11-16,-19 3 11 0,-26 0-23 15,-22 23-5 1,-25 7 23-16,-19-7-19 0,-20-8-4 16,-28-12 2-16,-53-3-8 15,-49 0 31-15,-46-7-22 16,-20-6-10-16,-4-2 0 16,-8-6 0-16,-7 1-33 15,-40-10-49-15,-3 7-114 16,-7 0-557-16</inkml:trace>
  <inkml:trace contextRef="#ctx0" brushRef="#br0" timeOffset="1221">8687 5346 1761 0,'0'0'371'15,"0"0"-274"-15,0 0 23 16,0 0 70-16,245-5-2 16,-141 3-57-16,24 0-23 15,42 2-30-15,47 0-28 0,51 0-14 16,20 0 14-16,-2 0-28 15,-19 0-10-15,-38 0 11 16,-5 0-22-16,-21 2 22 16,-10 5-22-16,-34 1 0 15,-26-4 21-15,-33 7-22 16,-2-5 0-16,18 0-2 16,21 2 4-16,43-2 11 15,30 1-7-15,25-3-5 16,4-4 27-16,-42 4-22 15,-50-4-6-15,-46 0 19 16,-3 0-10-16,24 0 21 16,19 0-19-16,19 0-4 15,1 0 17-15,-2 0-23 0,-4 0 14 16,21 0 0-16,28-4-4 16,25 4 13-16,3 0-24 15,-42 0 1-15,-43 0 10 16,-49 0 1-16,0 0 12 15,18 0 0-15,14 9-6 16,24 4 19-16,-4-5-23 16,5 4-13-16,-5-6 38 15,4 0-22-15,27 1 2 16,17-3 2-16,-11 2-12 16,-23 1 27-16,-22 4-21 0,-26 1-3 15,15 3 12-15,13-1-10 16,-2 1-7-16,-12-4 5 15,-2-4-12-15,-10-4 12 16,-10-1-12-16,-9-2 0 16,-14 0 0-16,-17 0 0 15,-12 0-21-15,-18 4-19 16,-13-4-61-16,-25 0-61 16,0-19-188-16,-11-7-1093 0</inkml:trace>
  <inkml:trace contextRef="#ctx0" brushRef="#br0" timeOffset="3362">9649 4414 1303 0,'0'0'311'16,"0"0"-200"-16,0 0-59 15,0 0 80-15,0 0 17 16,0 0-32-16,0 0-48 16,98 14-10-16,-75-14 11 0,-3 0-3 15,6 0-15 1,-1 0-8-16,6-8-16 0,5-10 11 16,2-5-14-16,6-7-25 15,5-9 22-15,-1-2-22 16,3-6 0-16,0-3 4 15,-2-4-2-15,1-4 5 16,-2 2-7-16,1-6 1 16,4 3-4-16,-1-2 3 15,4 1 0-15,-4 1-1 16,1 3-1-16,-5 3 2 16,-2 5 0-16,-3 0 2 15,-4 0 3-15,1 1-5 16,-1-1-5-16,-3 2-1 15,1-4 12-15,-2 3-6 0,-2 0 0 16,4-4 0 0,-5 1-1-16,4-1 1 0,-1-1 0 15,-2-1 0-15,1 1 8 16,-8 0-8-16,-1 3 0 16,-2 2 1-16,0-4 8 15,4 2-9-15,-1-4-6 16,0 0 4-16,7-5 4 15,-1-3 4-15,2 3-6 16,-2-5 0-16,-2 5 2 16,-4-1-2-16,0 3-6 15,-4 4 4-15,1-2 4 0,4 1 8 16,-1-3-10 0,0-3 0-16,8 2 25 0,-3 1-23 15,6 4-1-15,2 2 4 16,1 3-4-16,2 1 13 15,1 4-14-15,2 1 0 16,4-7-1-16,4 3 1 16,-1-1 0-16,4 1-1 15,-1 1 2-15,1 3 1 16,0 3-2-16,-4 3 0 16,-2 2-12-16,-5 5 12 15,-2 3 0-15,-4 4 0 16,1 2 2-16,-5 6 13 15,4-2-8-15,1 7-6 16,-1-2 23-16,4 8-11 0,-1-2-1 16,1 4 3-16,2 0-6 15,9 0 24-15,0 0 0 16,5 4-20-16,4 8 20 16,-4 3-22-16,3 2-11 15,-3 4 15-15,-1 6-13 16,1-1 29-16,-2 3-19 15,-3 2-11-15,2 6 25 16,-7-5-16-16,4 6 11 16,-1 0 6-16,-2 3-18 15,-1 4 31-15,-4 1-26 16,5 3-13-16,-4 0 31 16,2 4-16-16,1 4 4 15,1 1 14-15,2 2-17 16,-2-2 17-16,2 4-26 0,1 3 2 15,-5 0 27-15,4 0-23 16,-2 2 2-16,-1 4 1 16,-4 0-11-16,-2-1 30 15,-4 4-35-15,-2 0 11 16,-1 4 17-16,-4-3-20 16,1 2 3-16,-1-1 3 15,-1-2-14-15,-2-3 30 16,4 2-23-16,-4-2-8 15,0-1 18-15,4 1-17 0,-4 0 14 16,4-3-1-16,1 0-5 16,1-3 15-16,-2 2-17 15,4-6-6-15,-3 4 17 16,6-3-18-16,-1 3 10 16,1-2 2-16,2-2-12 15,1-5 18-15,-4 0-18 16,1-7 0-16,-5 4-1 15,-2-11 8-15,-1 2-4 16,2-2-2-16,-6-4-1 16,3-1 21-16,-5-3-21 15,2-3 0-15,0-4 2 16,1 4-1-16,1-5 9 0,-1-3-9 16,-3 1-1-1,4-2 21-15,-4-3-13 0,0-1-7 16,3 3-2-16,1-3 2 15,2-1 10-15,7-2 0 16,1-4-10-16,2 1 8 16,1-2-9-16,-7-4 0 15,1-4 0-15,-8 0-17 16,-7 2 16-16,-5-1-45 16,0-3-32-16,15 0-39 15,-6-17-157-15,-2-11-804 0</inkml:trace>
  <inkml:trace contextRef="#ctx0" brushRef="#br0" timeOffset="4180">15552 0 696 0,'0'0'1028'15,"0"0"-772"-15,0 0-44 16,0 0-9-16,0 0-52 0,-60 168 19 15,32-17-40-15,-15 48-18 16,-10 17-12-16,7-30-18 16,7-48-10-16,19-49-42 15,14-23-24-15,3 6 27 16,3-1-6-16,0-6 24 16,6-19-3-16,17-14-23 15,10-13 7-15,-1-13-31 16,11-6-1-16,7 0 0 15,1-27-11-15,6-9-23 16,-1-1-43-16,-4-3-86 16,10-19-172-16,-14 12-296 15,-14 6-211-15</inkml:trace>
  <inkml:trace contextRef="#ctx0" brushRef="#br0" timeOffset="4422">14923 866 1994 0,'0'0'324'0,"0"0"-245"15,0 0-25-15,0 0 159 16,0 0-4-16,0 0-124 15,246-17-41-15,-147 7-31 0,6 4-13 16,37 6-84-16,-23 0-496 16,-25 0-1610-16</inkml:trace>
  <inkml:trace contextRef="#ctx0" brushRef="#br0" timeOffset="5089">15863 1750 1242 0,'0'0'286'0,"0"0"-202"16,0 0 34-16,0 0 80 16,0 0-39-16,0 0-53 15,0 0-29-15,59-29-9 16,-30 10 26-16,-3 2-39 15,1 2-5-15,-7 7 17 0,-5 5-21 16,-4 3-16 0,-8 0-3-16,-3 14 9 0,0 22 25 15,0 5-22-15,-3 6-17 16,-14 2 14-16,0 4-36 16,5-13 2-16,2-4-2 15,4-11 6-15,6-7-3 16,0-12-3-16,0-6 0 15,0 0 0-15,0-14 0 16,0-17 0-16,6-9 4 16,10-5-2-16,1-3 14 15,3 2-2-15,3 4-13 0,2 5 45 16,1 7-28 0,-3 7 3-16,4 14 7 0,-4 6-14 15,-3 3 29-15,-2 14-20 16,2 22 1-16,-3 16 28 15,-7 9-25-15,-4 6-6 16,-3 0-1-16,0-2-11 16,0-12 12-16,8-9-21 15,-2-14-1-15,5-12-5 16,28-18-72-16,-5-3-144 16,2-21-533-16</inkml:trace>
  <inkml:trace contextRef="#ctx0" brushRef="#br0" timeOffset="6770">16753 1930 1420 0,'0'0'390'15,"0"0"-168"-15,0 0-74 0,0 0 88 16,0 0-20-16,0 0-51 16,0 0-57-16,79 3-33 15,-36-3-42-15,-1 0 4 16,7 0-37-16,10 0-125 15,-11-3-348-15,-11-7-1027 0</inkml:trace>
  <inkml:trace contextRef="#ctx0" brushRef="#br0" timeOffset="8392">17572 1927 1300 0,'0'0'286'16,"0"0"-212"-16,0 0 12 15,0 0 12-15,0 0-14 16,0 0-51-16,0 0-24 15,101-108 37-15,-87 83-4 16,-5 4 12-16,-3 2 26 16,-1 3-9-16,-5 1 24 15,0 7-17-15,0 2-17 16,0 6 6-16,0-3-37 16,0 3-9-16,0 0-7 15,0 0-13-15,0 0 15 0,0 0-16 16,0 0 0-16,0 0 3 15,0 0-2-15,0 0-1 16,0 0 10-16,0 0-8 16,0 0 29-16,0 0-13 15,0 0-11-15,0 0 31 16,0 0-28-16,0 0 2 16,0 0-2-16,0 0-10 15,0 0 15-15,0 0-15 16,0 0 1-16,0 0 9 15,0 0-10-15,0 0 0 16,0 0 0-16,0 0 0 0,0 0 21 16,0 0-21-1,0 0 0-15,0 0 24 0,0 0-12 16,0 0-6-16,0 0 3 16,0 0-7-16,0 0 16 15,0 0-18-15,0 0 0 16,0 0 15-16,0 0-15 15,0 0 8-15,0 0 2 16,0 0-8-16,0 0 4 16,0 0-6-16,0 0 0 15,0 0 9-15,0 0-9 16,0 0 0-16,0 0-8 16,0 0 17-16,0 0-6 15,0 0-3-15,0 0 0 0,0 0 5 16,3 5 11-16,0 22 16 15,-3 8 3-15,0 13 0 16,0 13 13-16,0 10-11 16,0 3-17-16,0 1 7 15,-3-8-9-15,3-6-18 16,0-8 14-16,0-14-14 16,0-10 22-16,0-8-22 15,0-14 0-15,0-6-2 16,0-1-28-16,-11-12-76 15,-1-14-223-15,1-2-619 0</inkml:trace>
  <inkml:trace contextRef="#ctx0" brushRef="#br0" timeOffset="10076">13204 678 1001 0,'0'0'323'0,"0"0"-200"16,0 0 37-16,0 0-2 15,0 0-6-15,0 0-40 16,-32-4-45-16,29 4-8 16,0 0-59-16,3 0-2 15,0 21-38-15,0 5-166 16,0 0-382-16</inkml:trace>
  <inkml:trace contextRef="#ctx0" brushRef="#br0" timeOffset="10278">13084 1506 1382 0,'0'0'199'0,"0"0"-134"16,0 0-62-16,0 0-3 15,-28 188-58-15,28-128-198 16,0-2-288-16</inkml:trace>
  <inkml:trace contextRef="#ctx0" brushRef="#br0" timeOffset="10441">13025 2391 811 0,'0'0'195'16,"0"0"-123"-16,0 0 44 0,0 0 36 15,0 0-12-15,0 0-33 16,0 170-75-16,0-139-32 16,0 5-19-16,-6 23-170 15,-8-9 50-15,3-6-270 0</inkml:trace>
  <inkml:trace contextRef="#ctx0" brushRef="#br0" timeOffset="10574">12971 3070 580 0,'0'0'226'0,"0"0"-83"15,0 0-79-15,0 0 50 16,0 162 3-16,0-127-33 0,0 1-34 16,0-4-50-1,0 9-6-15,-6-8-288 0,3-3-784 16</inkml:trace>
  <inkml:trace contextRef="#ctx0" brushRef="#br0" timeOffset="10896">12906 4220 791 0,'0'0'195'15,"0"0"-72"-15,0 0 19 16,0 0-27-16,0 0 47 16,-23 185-54-16,17-143-28 15,0 1-10-15,-1-2 30 16,1 4-18-16,-1-4-34 16,0-2-4-16,4-1-35 15,-3 2-9-15,3 2-65 16,0 2-80-16,3 19-88 15,0-13-164-15,0-6-260 0</inkml:trace>
  <inkml:trace contextRef="#ctx0" brushRef="#br0" timeOffset="11111">12832 5245 3 0,'0'0'934'15,"0"0"-725"-15,0 0-55 16,0 0 32-16,0 0-37 15,0 0-51-15,0 0 13 16,-53 67-10-16,50-63 9 16,-1 2-56-16,1 2-43 15,0 3 13-15,-4 2-24 16,4 2-21-16,0-1-17 16,3 1-9-16,0 2-16 15,3-2-79-15,10-5-347 0</inkml:trace>
  <inkml:trace contextRef="#ctx0" brushRef="#br0" timeOffset="11576">12804 6236 1152 0,'0'0'1200'16,"0"0"-1016"-16,0 0-150 0,0 0 69 16,0 0 122-16,-185 46-87 15,149-19-51-15,-1 7-50 16,-2 10 1-16,-1 11 19 15,2 3-33-15,2 11 32 16,2 0-49-16,9 2-6 16,11 2 17-16,14-3-18 15,0-10-1-15,23-7-11 16,30-15-25-16,15-13 4 16,14-19-21-16,14-6-24 15,-2-16 6-15,2-22 23 16,-14-14 32-16,-17-12 17 0,-22 0 11 15,-24-7 32-15,-19 4-13 16,-4 2 10-16,-34 10 1 16,-12 7-32-16,1 8-9 15,-10 12-82-15,13 8-406 16,7 8-739-16</inkml:trace>
  <inkml:trace contextRef="#ctx0" brushRef="#br0" timeOffset="12745">14849 2207 945 0,'0'0'615'0,"0"0"-494"16,0 0-58-16,0 0 73 0,0 0 6 16,0 0-56-16,0 0-61 15,-20 35-17 1,12-17-8-16,2 8-31 0,0 2-66 16,3 6-52-16,-5 25-146 15,5-10-297-15,-3-1-385 0</inkml:trace>
  <inkml:trace contextRef="#ctx0" brushRef="#br0" timeOffset="13076">14786 2823 927 0,'0'0'243'16,"0"0"-101"-16,0 0-36 0,0 0-10 15,0 0-40 1,0 0-40-16,0 0-16 0,-22 115-37 15,22-92-101-15,0 4 17 16,0 5 79-16,0 1 32 16,0 1-253-16,0 5 152 15,0-4 14-15,0 2-17 16,0-5 53-16,0-6 61 16,0 0 140-16,0-2 36 15,0-7-11-15,-5 2-32 16,2-2-4-16,0-2-1 15,0-1-61-15,0 1-41 16,0 2-26-16,-5 7-128 16,2 6 21-16,0 5 15 15,3 2-497-15,-2 11 316 0,2 3 64 16</inkml:trace>
  <inkml:trace contextRef="#ctx0" brushRef="#br0" timeOffset="13610">14713 3749 116 0,'0'0'339'15,"0"0"-129"-15,0 0 5 16,0 0-40-16,0 0-55 15,0 157-23-15,0-127-43 16,0 3 30-16,-6-1-49 16,0 3-2-16,-1-2 11 15,4-1-34-15,0 1-10 16,3-4-39-16,0-2-58 16,0-1-62-16,0 2-164 15,0-3 4-15,0-1-52 16,0 2 240-16,0-2 131 0,0 2 317 15,3 1-197-15,-3 0 97 16,0-1-9-16,0 1-58 16,0-1 8-16,0 3-22 15,0 1-40-15,0 0 27 16,0-1-32-16,0-1-17 16,0 0-11-16,0 2-34 15,0-2 2-15,0 3-21 16,0-1-10-16,0-1-24 15,0-2-30-15,3-1-2 16,0-3-49-16,1 1 37 16,-4-5 4-16,3 3 6 0,0-5 30 15,3 3 27-15,2-1 1 16,-2-2 19-16,-3 1-6 16,0 2 39-16,-3-2 46 15,0 3 1-15,0 2 3 16,0 1 32-16,0-4 2 15,-3 1 7-15,-3-4-53 16,3-1-47-16,-2-5-6 16,2 1-28-16,0-3-9 15,-3 4-7-15,-1-5-18 16,1 3 18-16,-4 5-26 16,3-2-6-16,4 13-94 15,3-3-91-15,0-3-603 0</inkml:trace>
  <inkml:trace contextRef="#ctx0" brushRef="#br0" timeOffset="14186">14501 5899 1252 0,'0'0'261'0,"0"0"-163"16,0 0 30-16,0 0 56 0,0 0 45 15,0 0-55-15,0 0-39 16,-26 71 32-16,15-3-45 16,-8 17-25-16,-4 15 27 15,-3 12-50-15,-6 12 3 16,-1-4-6-16,4 1-38 16,9-15 19-16,3-12-41 15,14-17-10-15,3-15 38 16,0-18-29-16,16-11-10 15,8-16 9-15,8-9-9 16,1-8-7-16,7 0-69 16,-2-13-79-16,15-34-118 15,-11 2-232-15,-13 3-240 0</inkml:trace>
  <inkml:trace contextRef="#ctx0" brushRef="#br0" timeOffset="14424">13931 6621 2212 0,'0'0'387'0,"0"0"-308"15,0 0-41-15,0 0 61 16,0 0 56-16,0 0-55 0,176 0-85 15,-100 0-15 1,6 0-37-16,29 0-205 0,-18 0-393 16,-22 0-708-16</inkml:trace>
  <inkml:trace contextRef="#ctx0" brushRef="#br0" timeOffset="14734">14744 7181 1780 0,'0'0'651'0,"0"0"-559"16,0 0-63-16,0 0 52 16,0 0 91-16,-37 159-68 0,37-127-71 15,17 1-16 1,15-10-12-16,7-6-4 0,10-11-2 15,4-6-2-15,-4 0-6 16,-7-14 8-16,-8-18 2 16,-18-4 7-16,-16-1 28 15,0-5 27-15,-19 0 15 16,-24 4-32-16,-10 0-10 16,-2-1-36-16,-1-18-28 15,14 11-159-15,8 2-621 0</inkml:trace>
  <inkml:trace contextRef="#ctx0" brushRef="#br0" timeOffset="15394">15398 3869 1478 0,'0'0'397'0,"0"0"-258"15,0 0-51-15,0 0 99 16,0 0-28-16,-232 158-52 16,156-105-76-16,8-2-22 0,5-3 16 15,18-7-25-15,11-9-55 16,34-3-100-16,0-10-161 15,0-11-296-15</inkml:trace>
  <inkml:trace contextRef="#ctx0" brushRef="#br0" timeOffset="15645">15653 4187 1955 0,'0'0'325'16,"0"0"-229"-16,0 0-70 0,-212 186 119 15,116-115 5-15,-1 5-73 16,-2 4-69-16,11-7-6 16,9-2-4-16,14-9-24 15,16-9-76-15,19-15-79 16,24-11-95-16,6-14-47 15,0-9-867-15</inkml:trace>
  <inkml:trace contextRef="#ctx0" brushRef="#br0" timeOffset="15865">15617 4649 2015 0,'0'0'290'0,"0"0"-213"16,-170 165-16-16,88-90 138 16,-3-5-87-16,6-6-83 15,8-1-29-15,8-7 0 16,15-10-44-16,11-7-50 16,17-13-76-16,20-15-70 15,14-10-74-15,18-1-336 0</inkml:trace>
  <inkml:trace contextRef="#ctx0" brushRef="#br0" timeOffset="16075">16240 4706 1906 0,'0'0'347'0,"0"0"-195"16,0 0-117-16,-151 218 150 15,75-147 0-15,0-10-100 16,11-5-41-16,10-9-44 16,19-12-53-16,19-9-80 15,17-13-153-15,20-13-231 16,17 0-263-16</inkml:trace>
  <inkml:trace contextRef="#ctx0" brushRef="#br0" timeOffset="16241">16531 5027 2183 0,'0'0'380'0,"0"0"-275"16,0 0-25-16,-164 183 107 16,119-136-144-16,-11 0-43 15,16-12-315-15,11-16-714 0</inkml:trace>
  <inkml:trace contextRef="#ctx0" brushRef="#br0" timeOffset="18169">2286 7667 1624 0,'0'0'392'0,"0"0"-157"16,0 0-60-16,0 0-12 15,0 0-17-15,-32 207-5 0,21-43-37 16,-5 37-41-16,0-11 15 16,0-37-29-16,5-52-37 15,5-33 15-15,0-3-27 16,1-3 0-16,2-3-13 15,3-20-37-15,0-19-86 16,0-20-191-16,17-18-251 16,0-17-166-16</inkml:trace>
  <inkml:trace contextRef="#ctx0" brushRef="#br0" timeOffset="18445">2125 7699 1603 0,'0'0'323'16,"0"0"-182"-16,0 0 58 16,0 0 14-16,197-50-46 15,-125 50-46-15,7 0-53 16,0 30 2-16,-8 8-28 16,-9 6-10-16,-22 9 14 15,-20 3-25-15,-20 6 12 16,-4 0 0-16,-49 3-21 15,-15-4 25-15,-14-4-37 16,0-12-22-16,8-15 16 16,11-8-42-16,27-19-40 15,36-9-123-15,0-26-372 0,20-4-307 16</inkml:trace>
  <inkml:trace contextRef="#ctx0" brushRef="#br0" timeOffset="18618">3095 8103 2041 0,'0'0'374'0,"0"0"-215"16,0 0-34-16,0 0 26 16,186 27-74-16,-127-27-77 15,26 0-206-15,-9-10-367 16,-17-3-1311-16</inkml:trace>
  <inkml:trace contextRef="#ctx0" brushRef="#br0" timeOffset="18910">3821 7914 2107 0,'0'0'478'15,"0"0"-451"-15,0 0-14 16,0 0 39-16,53 159 2 16,-21-100-23-16,5 0-23 15,-1-3 11-15,-4-12-19 16,-2-11-5-16,-4-16-31 0,-3-17-28 16,-3 0 48-1,3-41 15-15,-4-20 1 0,1-13 7 16,3-12-7-16,6-3-36 15,4 7-120-15,22 5-177 16,-2 25-223-16,-11 22-988 0</inkml:trace>
  <inkml:trace contextRef="#ctx0" brushRef="#br0" timeOffset="20014">4804 8053 1407 0,'0'0'399'0,"0"0"-202"0,0 0 18 16,0 0 29-16,0 0-26 16,0 0-44-16,-216-121-53 15,160 121-18-15,0 0-32 16,7 20-52-16,7 18 10 16,16 13-29-16,12 0 0 15,14-5-10-15,0-1-29 16,26-10-82-16,14-10-59 15,2-12-60-15,4-10 82 16,1-3 27-16,-9 0-33 16,-5 0 124-16,-10 0 21 15,-6 0 19-15,-8 6 59 0,-2 14 25 16,-1 6 42-16,3 7-53 16,2-4-42-16,6 4 0 15,3-10-31-15,5-5 0 16,4-10-45-16,8-8-38 15,5 0 28-15,10-21-47 16,4-27-50-16,9-14 22 16,8-19-28-16,-1-18-123 15,10-37-11-15,-17 6-221 16,-9-4 470-16,-16 0 43 16,-28 34 508-16,-5 4-178 15,-7 22-109-15,-4 20 24 16,-22 22 40-16,-11 20-50 15,0 12 5-15,-6 3-109 16,-4 44-83-16,-2 18 39 0,7 21-17 16,2 16-10-16,8 17-9 15,8 7-33-15,9 10 15 16,7 3-33-16,8-10 4 16,0-12-17-16,23-22-26 15,20-27-87-15,10-31-50 16,6-28-42-16,3-9 53 15,1-26-13-15,-6-30-1 16,-1-9 83-16,-7-8 43 16,-9-1 53-16,-10 13 7 15,-10 16 107-15,-11 20 111 16,-6 18 14-16,-3 7-52 16,0 15-49-16,0 23-86 0,0 12-3 15,0 2-28 1,7 3-19-16,9-12 1 0,3-4-3 15,9-16-62-15,-3-11-47 16,1-12-44-16,3 0 71 16,-5-21 33-16,2-17 1 15,-3-7 26-15,-3 2 8 16,-3 5 14-16,-8 8 26 16,1 13 14-16,-7 11 18 15,0 6 3-15,0 0-34 16,3 26 16-16,5 10-24 15,1 5-19-15,8 3 0 0,7-6-2 16,5-3-32 0,11-11-24-16,2-11-40 0,5-12 20 15,5-1-17-15,7-8-50 16,1-22 41-16,-4-7 64 16,0-6-30-16,-10-3 14 15,-13-1 56-15,-13 6 6 16,-14 2 87-16,-9 7 74 15,0 6 28-15,-12 7-19 16,-22 11-18-16,0 8 18 16,-6 0-104-16,1 33-5 15,2 10-25-15,5 11-8 16,8 4 32-16,15 1-37 0,6-5-1 16,3-5-17-1,6-11-11-15,27-8-1 0,13-13-71 16,42-17-115-16,-6 0-378 15,-14-17-421-15</inkml:trace>
  <inkml:trace contextRef="#ctx0" brushRef="#br0" timeOffset="20188">7314 8212 2290 0,'0'0'515'0,"0"0"-457"16,0 0-46-16,0 0 24 16,0 0 22-16,220 14-58 0,-145-14-273 15,-5 0-472-15</inkml:trace>
  <inkml:trace contextRef="#ctx0" brushRef="#br0" timeOffset="20344">7478 8654 2526 0,'0'0'552'0,"0"0"-491"16,0 0-23-16,190-30-38 16,-85 4-169-16,-3 2-1018 0</inkml:trace>
  <inkml:trace contextRef="#ctx0" brushRef="#br0" timeOffset="21659">9263 8224 1495 0,'0'0'262'0,"0"0"-192"16,0 0 50-16,0 0 90 0,-102-194-37 16,102 133-53-1,0 6-86-15,3 2-10 0,24 10 21 16,8 7-20-16,8 15 9 15,2 15-20-15,9 6-13 16,-3 15 28-16,5 37-15 16,-7 26 1-16,-2 43 29 15,-24 43-15-15,-20-5 15 16,-3-15-24-16,-26-16-19 16,-30-32 35-16,-12 5-36 15,-22 2 0-15,-1-21 10 16,0-22-9-16,6-22 24 15,9-19-17-15,13-19 4 0,18 0 34 16,16-40-37 0,12-7-7-16,17-5 2 0,0-4-4 15,23 8 4-15,17 10-4 16,5 17-4-16,4 18 4 16,7 3 1-16,6 36 14 15,4 19 0-15,5 7-14 16,11 0 15-16,14-12-16 15,17-10 0-15,80-40-27 16,-26 0-341-16,-15-23-584 0</inkml:trace>
  <inkml:trace contextRef="#ctx0" brushRef="#br0" timeOffset="22193">11158 8059 2465 0,'0'0'383'16,"0"0"-266"-16,0 180-93 16,0-69 61-16,0 13 47 15,-3 6-65-15,3 6-16 16,-3-4-51-16,0-6 0 15,-2-8 15-15,2-18-15 16,0-25-22-16,3-29-5 0,0-28-24 16,0-18 30-16,0-24-21 15,0-41 0-15,-3-21 19 16,0-25-10-16,-7-38 14 16,-2-43-21-16,-8-44 17 15,3-13 14-15,8 44 9 16,9 58 0-16,0 65 0 15,9 30 0-15,24 15 17 16,16 8 2-16,19 13-18 16,17 16 31-16,14 17-11 15,9 35-1-15,0 13 2 16,-9 10-16-16,-14 8 2 16,-20 3-8-16,-26-1 1 0,-29 1 20 15,-10-6-21 1,-43-11 1-16,-31-7 26 0,-15-9-26 15,-12-17-1-15,-4-15-6 16,6-15-1-16,14-6-25 16,14-6-66-16,31-47-92 15,24 6-147-15,16-1-389 0</inkml:trace>
  <inkml:trace contextRef="#ctx0" brushRef="#br0" timeOffset="22498">12889 7826 2221 0,'0'0'474'16,"0"0"-430"-16,0 0 39 15,-208 41 124-15,107 59-61 16,-15 65-20-16,-5 63-69 16,20 30 28-16,36-8 10 15,41-34-38-15,24-66-20 16,7-45-37-16,28-34-4 0,16-19-5 16,23-6-65-1,28-7-35-15,78-31-21 0,-23-8-394 16,-19-2-612-16</inkml:trace>
  <inkml:trace contextRef="#ctx0" brushRef="#br0" timeOffset="22807">13787 8126 2392 0,'0'0'515'0,"0"0"-453"0,0 0-53 16,-12 157 128-16,-2-63 31 15,-3 12-69-15,8 3-41 16,5 1-32-16,1-11-14 15,3-8 21-15,0-11-33 16,0-19-23-16,0-13-46 16,0-27-92-16,-3-13-295 15,3-8-329-15</inkml:trace>
  <inkml:trace contextRef="#ctx0" brushRef="#br0" timeOffset="23018">13342 8034 2275 0,'0'0'510'15,"0"0"-448"-15,0 0-40 16,0 0 99-16,0 0 33 16,0 0-23-16,241 39-89 15,-125-26-10-15,8-7-31 16,10-6-1-16,27 4-58 15,-33 3-321-15,-34-3-970 0</inkml:trace>
  <inkml:trace contextRef="#ctx0" brushRef="#br0" timeOffset="23482">15123 8153 2354 0,'0'0'508'15,"0"0"-436"-15,0 0 68 16,0 0 70-16,0 0-87 16,0 0-87-16,0 0 9 15,66 90-17-15,-1-42 7 16,20-1-24-16,14 3-10 16,1-3-2-16,-1 4-19 15,-8-4-2-15,-12 1 13 16,-14 0-12-16,-15 0 21 15,-21-2-1-15,-23 8 1 16,-6 0 8-16,-38 1-7 16,-38 7 12-16,-25 3 3 15,-13-3-15-15,-5-3 14 0,14-12-15 16,17-8-34-16,29-13-28 16,36-17-161-16,17-9-572 15,6 0-1476-15</inkml:trace>
  <inkml:trace contextRef="#ctx0" brushRef="#br0" timeOffset="24807">14039 9618 1517 0,'0'0'259'0,"0"0"-185"15,0 0-3-15,0 0 124 16,0 0-2-16,0 0-76 15,0 0-65-15,20-101 21 16,3 98-22-16,-1 3-14 16,-2 6-6-16,-6 27-17 15,-2 8 8-15,-7 6-13 16,-5 3-2-16,0 0 14 16,0-6-21-16,0-8 0 0,0-7-6 15,-5-10 14-15,2-11-8 16,3-8 0-16,0 0 0 15,0-8-9-15,0-25 6 16,0-12-12-16,8-7 14 16,11-4 2-16,-1-5 3 15,7 12-4-15,-7 7 0 16,2 13 15-16,-4 11 5 16,-2 18-7-16,3 0 24 15,-8 21-17-15,2 21 16 16,-5 12-23-16,-6-2-13 15,0-3 22-15,0 1-22 16,0-8-22-16,6-11-62 0,13-3-126 16,1-12-341-1,0-10-440-15</inkml:trace>
  <inkml:trace contextRef="#ctx0" brushRef="#br0" timeOffset="24970">14586 9726 1731 0,'0'0'484'15,"0"0"-444"-15,0 0 12 16,0 0 32-16,0 0-84 0,173 3-231 16,-123 0-594-16</inkml:trace>
  <inkml:trace contextRef="#ctx0" brushRef="#br0" timeOffset="25202">15031 9750 1491 0,'0'0'503'16,"0"0"-402"-16,0 0 47 15,0 0 118-15,0 0-6 16,0 0-59-16,0 0-80 15,27-137-14-15,-27 137-43 16,0 19-29-16,0 19 15 16,0 10-47-16,0 7-3 0,0 2-22 15,23 14-191-15,-3-13-440 16,-1-14-421-16</inkml:trace>
  <inkml:trace contextRef="#ctx0" brushRef="#br0" timeOffset="27719">16628 7976 1820 0,'0'0'366'16,"0"0"-279"-16,0 0 15 15,0 0 103-15,0 0 44 16,8 289-115-16,-8-101-75 15,0-4 18-15,0-37-20 16,0-42-25-16,0-37 16 16,0-3-48-16,20-6-1 0,12-8-13 15,10-28-55 1,11-23-52-16,13-21-246 0,-12-23-338 16,-14-3-1158-16</inkml:trace>
  <inkml:trace contextRef="#ctx0" brushRef="#br0" timeOffset="28136">16426 8698 1972 0,'0'0'359'0,"0"0"-276"15,0 0 21-15,0 0 14 16,0 0-60-16,225 62-25 0,-132-59-33 15,4 1-63-15,-1 2-57 16,-8 7-51-16,-20 5-44 16,-12 9 35-16,-22 1 80 15,-19 5 70-15,-15 8 30 16,0 4 32-16,-6 5 103 16,-20 3 3-16,0 6 6 15,3-1 16-15,13-7-38 16,10-7-23-16,0-9-53 15,17-13 22-15,22-11 0 16,7-11-37-16,10 0-7 16,-5-26-6-16,-2-10-2 15,-13-6 35-15,-16-6 12 16,-17 2 10-16,-3-2 1 0,-9 0-25 16,-30 6-11-16,-11 6-17 15,-5 7-21-15,2 6 0 16,7 2-111-16,14 6-250 15,16 0-546-15</inkml:trace>
  <inkml:trace contextRef="#ctx0" brushRef="#br0" timeOffset="28406">17526 7849 2607 0,'0'0'457'0,"0"0"-379"15,0 0-38-15,204 124 98 16,-104-42 42-16,15 20-20 16,29 39-67-16,7 38-45 15,-15 48 17-15,-40 20-53 16,-70 7-9-16,-38-22-3 15,-67-31-101-15,-29-25-88 16,20-54-392-16,9-36-1405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03.4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0 892 1625 0,'0'0'279'0,"0"0"-166"0,0 0-74 16,0 0 63-16,0 0 66 15,0 0-56-15,180-60-66 16,-113 3-20-16,1-13-26 16,-3-9 22-16,-3-7-20 15,-13-2 30-15,-9 0 74 16,-15 6-9-16,-14 13 37 16,-8 16-12-16,-3 16-36 15,0 15 16-15,0 16-33 16,0 6-8-16,0 30-13 15,0 64-34-15,0 56 1 16,0 6 4-16,0-3-10 16,9-23 17-16,5-33-26 0,6 1 0 15,2-4-8-15,7-20 8 16,2-22-66-16,8-22-154 16,-10-12-596-16,-6-18-1394 0</inkml:trace>
  <inkml:trace contextRef="#ctx0" brushRef="#br0" timeOffset="501">1565 758 2378 0,'0'0'337'0,"0"0"-231"15,13 239-28-15,-7-91 146 16,-2 33-23-16,0-10-96 16,-1-17-48-16,-3-25-24 15,0-32-26-15,0-1 9 16,0-14-16-16,0-26-32 16,0-30 14-16,0-20-30 15,0-6-12-15,-3-30-5 16,-1-26-12-16,-3-18 50 15,-2-16-9-15,2-23 17 16,-2-31 8-16,-5-36 5 16,-6-39 6-16,0-1-6 15,5 41 15-15,2 55-4 0,13 62-5 16,0 30 17-16,0 8 31 16,28 12-35-16,12 9 2 15,13 3 14-15,12 26-4 16,1 24 17-16,-1 9-26 15,-6 10-7-15,-13 4 24 16,-20 1-24-16,-16-1 0 16,-10-2 5-16,-13-9-14 15,-27-9 0-15,-5-15-38 16,-1-11-44-16,10-21-57 16,10-12-234-16,9-30-406 15,14-5-648-15</inkml:trace>
  <inkml:trace contextRef="#ctx0" brushRef="#br0" timeOffset="1093">2157 741 1579 0,'0'0'281'16,"0"0"-193"-16,184-125 88 15,-92 58-28-15,-3-5-21 16,-15-1-30-16,-18 4-57 15,-22-1 46-15,-28 12 66 16,-6 11 11-16,-20 5-57 16,-20 19-22-16,-8 14 42 0,-2 9-40 15,-5 26-50-15,2 37 9 16,4 23-36-16,4 17-8 16,8 14 5-16,11 6 2 15,7 1-7-15,5-8-1 16,8-14-27-16,6-16-1 15,0-21-33-15,0-21 1 16,3-21-9-16,17-20-38 16,3-3 57-16,5-20 8 15,9-25-20-15,2-4 4 16,10-4-15-16,1 3 34 16,2 15 38-16,1 12 1 15,-8 21 6-15,-2 2 97 16,-7 27-10-16,-7 24 28 15,-3 5-43-15,-3 0-41 0,4-4-10 16,2-13-25-16,4-13-4 16,2-17-7-16,5-9-30 15,-4-6 20-15,1-27-41 16,-5-11-7-16,-2-3 46 16,-7-3 18-16,-8 6 3 15,-1 8 0-15,-5 13 23 16,-5 11 57-16,-4 12-27 15,0 0-10-15,0 18 1 16,0 15-19-16,3 2 13 16,-3 3-38-16,6-6-61 15,8-2-83-15,-2-9-308 16,-1-10-293-16</inkml:trace>
  <inkml:trace contextRef="#ctx0" brushRef="#br0" timeOffset="1250">3196 569 1234 0,'0'0'1110'15,"0"0"-993"-15,0 0-117 16,0 0-1-16,0 0-83 16,167-6-276-16,-105 33-1544 0</inkml:trace>
  <inkml:trace contextRef="#ctx0" brushRef="#br0" timeOffset="1577">3834 867 1820 0,'0'0'606'16,"0"0"-526"-16,0 0 160 15,-193-6 13-15,141 31-96 16,8 6-81-16,15 11-49 15,13 2-26-15,16 3-1 16,0-6-23-16,27-6-100 16,22-11-73-16,13-12-38 15,0-12-51-15,3 0-8 0,-8-17 107 16,-15-5 133 0,-10 5 53-16,-15 8 57 0,-11 9 100 15,-3 0 81-15,-3 9 39 16,0 20-16-16,0 3-119 15,0 1-51-15,0-4-91 16,0-5-6-16,0-12-124 16,7-10-323-16,2-2-291 0</inkml:trace>
  <inkml:trace contextRef="#ctx0" brushRef="#br0" timeOffset="1765">3261 207 2720 0,'0'0'462'16,"0"0"-462"-16,0 0-32 16,181-95 31-16,-44 48-7 15,-24 12-255-15,-8 5-713 0</inkml:trace>
  <inkml:trace contextRef="#ctx0" brushRef="#br0" timeOffset="2199">584 1852 2362 0,'0'0'495'0,"0"0"-450"15,0 0-38-15,0 0 62 0,0 0 72 16,185 0-41-16,-38 0-40 16,73 0-34-16,72 0 63 15,38 0-20-15,7 0-36 16,-9-7 12-16,-34-2-27 16,-8-3 15-16,-25 6-33 15,-22 6 2-15,-50 0 4 16,-44 4-6-16,-44 9-1 15,-28-5 1-15,-4 1-36 16,-7-5-19-16,-3-4-126 16,-24-11-430-16,-18-16-1178 0</inkml:trace>
  <inkml:trace contextRef="#ctx0" brushRef="#br0" timeOffset="2396">5114 821 2799 0,'0'0'0'16,"0"0"-205"-16,0 0-476 15,0 0 507-15,0 0 115 16,0 0-1563-16</inkml:trace>
  <inkml:trace contextRef="#ctx0" brushRef="#br0" timeOffset="2516">5071 1501 2372 0,'0'0'248'0,"0"0"-248"16,0 0-83-16,0 0-184 15,0 0-1860-15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06.8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53 1617 0,'0'0'351'15,"0"0"-234"-15,0 0 14 16,167-40 67-16,-91 30-9 15,15 7-52-15,14 3-10 16,19 0-49-16,46 0-33 16,63 6 17-16,75 12 0 15,26-3 1-15,3-7-21 16,-27-2-18-16,-34-3-2 16,-17 0-20-16,-24 0 5 15,-48 0-1-15,-46 0-5 0,-44 0-1 16,-15 4 0-1,6-3 6-15,-3 2-4 0,2 4-2 16,-26-5 0-16,-14-2 0 16,-21-3-112-16,-13 0-247 15,-13 0-806-15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09.1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2944 1661 0,'0'0'360'0,"0"0"-215"15,0 0-111-15,0 0 41 16,0 0 104-16,0 0-49 16,22 10-59-16,-2-4-4 15,3-2-1-15,0 3 34 16,-1-3-31-16,1 2-29 15,3 1 27-15,1-4-10 16,-1 0-1-16,0-3-4 16,0 0-25-16,1 0 23 15,-4 0-13-15,-3 0-30 16,2 0 28-16,1 0-26 16,6 0-9-16,7 0 26 0,4 0-17 15,9 0 19-15,-1 3-22 16,11 3-4-1,1 0 21-15,5-3-23 0,3 3 0 16,8-1 7-16,0-1-5 16,5 2 13-16,1-1-15 15,0 2 0-15,3-6 20 16,0 6-20-16,4-5 0 16,2 2 9-16,1-1-2 15,0-3 0-15,2 6-7 16,-2 0 0-16,0 0 12 15,2 2-12-15,5-2 0 16,0 3-7-16,-2-5 16 0,2-2-3 16,-1-2-6-16,4 0 0 15,3 0-9-15,9 0 9 16,10 0 0-16,7-8 34 16,4 5-16-16,-4 3 6 15,-4 0-24-15,-10 0 8 16,2 0 7-16,-8 13-14 15,4 3 0-15,2-5 14 16,1 4-15-16,-4-5 11 16,5 1-11-16,-5 0 0 15,-2-3 27-15,2 2-21 16,-2-1-5-16,2-3 12 16,0-3-13-16,11-3 24 15,-1 0-24-15,7 0 6 16,1 0-1-16,-1 0 2 0,-10 0-1 15,-4 5 14-15,-2-1-11 16,-4 3 18-16,-6-3-27 16,0 0 6-16,-3-1 7 15,-4-3-13-15,0 2 0 16,-3 2 0-16,-1-4 0 16,-6 2 19-16,2 0-17 15,-8 2-2-15,-4-1 30 16,-9 0-29-16,-6-3 0 15,-15 0 0-15,-8 0-1 16,-14 0 9-16,-13 0-9 16,-7 0-26-16,-6-3 2 15,0-8-75-15,-10-11-99 16,-10 2-339-16,-6 1-1067 0</inkml:trace>
  <inkml:trace contextRef="#ctx0" brushRef="#br0" timeOffset="1995">516 2325 1440 0,'0'0'323'16,"0"0"-241"-16,0 0-47 15,0 0 141-15,0 0 13 16,0 0-77-16,0 0-42 16,62 59-8-16,-36-50 24 15,4 0-40-15,2 0-8 16,5 0-7-16,2-5-9 16,4-4 10-16,2 0-13 15,5 0-13-15,8-4 22 16,4-20-17-16,1 0-11 15,-1-4 4-15,-6 1 2 16,-4 0 0-16,-5 2-6 0,-5 0 1 16,-7 2-2-16,-1-1-8 15,-2-3-6-15,1-3 14 16,0 1-7-16,2-7 0 16,5-1 8-16,-1-8-3 15,1-4-4-15,2-5 7 16,1 1-12-16,-1-3 5 15,-2 3-9-15,-1-1 15 16,1 5-5-16,-8 1-13 16,4 2 18-16,-4 4 1 15,4 2-14-15,1-3 14 16,2 0 0-16,7-1 1 16,0-3-1-16,-1-4-32 0,5-2 31 15,-1 1-17-15,-4-2-3 16,-2 1 21-16,-4 3-2 15,-2 2 1-15,-2-1 1 16,-2-1-2-16,4 0 1 16,1 0 1-16,1-4-6 15,1-1 5-15,2 2 2 16,1 6 12-16,2-1-13 16,-2 9 0-16,4 2 17 15,-5 1-16-15,1 7 1 16,-1-1 25-16,-2 4-21 15,-2 3 32-15,-2 1-38 16,4 2 1-16,-1 3 20 16,1-2-16-16,2 2-4 15,7 0 6-15,-1-6-6 16,6 6 36-16,-6 3-36 0,5-3-1 16,-7 5 25-16,-1 3-24 15,-2 1 11-15,-7 2 23 16,-4 3 8-16,2 3 11 15,-5 0-23-15,4 0-11 16,0 0 26-16,-4 13-22 16,3 8 0-16,2 6 18 15,2 5-20-15,-4 9 17 16,4 10-18-16,1 2-15 16,-2 6 45-16,1-1-31 15,-2 7-8-15,-3 0 13 0,3 1-19 16,-8 3 31-1,0 3-30-15,1 2-6 0,-7-1 31 16,-2 4-12-16,-1-4-7 16,-4 4-1-16,-4-1-1 15,-1-2 23-15,-2 0-34 16,3 0 0-16,-1-3 22 16,1-1-16-16,4-6 12 15,0 1-3-15,-3-6-14 16,4 4 30-16,-2-8-23 15,2 2-1-15,2-1 22 16,3-7-20-16,0 2-9 16,1-4 12-16,-3 0-12 15,3-3 10-15,-4-4-10 0,4 2 0 16,-3-2 14-16,1 0-14 16,2-2 0-16,4-1 5 15,-1-3-4-15,-3-5 19 16,-2 1-20-16,2-6 0 15,-4-1 3-15,1 1-3 16,3-1 0-16,-4 2 0 16,4-6 2-16,-5 2 8 15,5-3-10-15,3 0 0 16,1-8 6-16,5 3-6 16,0-1 1-16,4-4 0 15,4 3 5-15,1-3 6 0,4-4-12 16,8 1 0-1,-1-3 10-15,7-2-10 0,3 0 0 16,-1 0-1-16,1 0 9 16,-6 0-20-16,-10-7-26 15,-8 3-76-15,-8-3-103 16,-21 6-568-16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08.4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297 0 1661 0,'0'0'301'16,"0"0"-100"-16,0 0-25 16,0 0-43-16,0 0-18 15,-25 225 41-15,25-33-7 16,3-4-23-16,6-30-100 16,1-48-18-16,-4-36 23 15,5-1-31-15,-2 1-9 16,11-3-135-16,-3-27-324 15,-8-21-315-15</inkml:trace>
  <inkml:trace contextRef="#ctx0" brushRef="#br0" timeOffset="178">0 596 2068 0,'0'0'548'15,"0"0"-521"-15,0 0-18 16,0 0 74-16,0 0-13 16,173 0-41-16,-23 0-29 15,-15 12-194-15,-18 2-516 0</inkml:trace>
  <inkml:trace contextRef="#ctx0" brushRef="#br0" timeOffset="1027">940 714 2181 0,'0'0'358'16,"0"0"-266"-16,0 0-20 15,-217 97 112-15,168-50-30 16,16 2-60-16,20 4-73 15,13-5-21-15,0-3 0 16,40-7-89-16,18-10-111 0,14-12 36 16,14-16-83-16,5-5-64 15,-6-40 63-15,-15-11 93 16,-25-11 155-16,-19 4 9 16,-23 9 90-16,-3 14 173 15,-3 19 62-15,-20 15-60 16,0 6-125-16,-2 12-106 15,8 26 10-15,6 10-53 16,11 2 6-16,0-8-17 16,31-8-74-16,14-16 9 15,11-15 6-15,7-3-27 16,-3-21 6-16,0-19-16 16,-1-8 39-16,-11 1 53 0,-8 5-13 15,-7 10 28 1,-7 11 20-16,-9 21 15 0,-5 0 26 15,-1 18-5-15,-5 20-8 16,1 10-5-16,-4-1-43 16,-3-2-8-16,3-11-13 15,0-7-29-15,0-14 20 16,0-13 6-16,-3 0 24 16,5-6 43-16,-2-28-43 15,3-6 0-15,8-12 11 16,9 0-10-16,2-4 2 15,4 13 3-15,5 7 4 16,-2 20 48-16,-2 16-38 0,-7 10 27 16,-4 34 25-16,-2 14-33 15,-5 7-4-15,-4 0 94 16,-2-8-92-16,-3-15-2 16,-3-13-35-16,0-15 0 15,0-14 12-15,0 0-3 16,0-14 7-16,0-27-16 15,3-16 3-15,8-12 0 16,1-4-3-16,8-1 0 16,2 13 6-16,-5 17 3 15,3 19 24-15,-3 21 24 16,2 4-27-16,4 26 51 16,6 26-45-16,4 17-12 15,-1 7 23-15,8 4 18 0,-1-10-37 16,1-13-28-16,-1-22-33 15,-7-20-73-15,1-15-110 16,-7-18-264-16,-12-14-658 0</inkml:trace>
  <inkml:trace contextRef="#ctx0" brushRef="#br0" timeOffset="1277">870 467 2184 0,'0'0'327'16,"0"0"-270"-16,0 0-36 16,150-157 159-16,-65 98-49 15,2 7-29-15,-7 16-20 16,-10 16-47-16,-15 20-35 15,-2 0-17-15,15 58-198 16,-11 1-416-16,-3-3-1486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22.4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245 0 1463 0,'0'0'201'0,"0"0"-172"16,0 0 27 0,0 0 135-16,0 0 13 0,0 0-53 15,0 0-9-15,-36 71 23 16,27-65-23-16,-2 3-14 16,-6 3-35-16,-2 7-2 15,-1 6-10-15,-3 9 10 16,-3 11-34-16,4 11-5 15,-1 6 5-15,3 6-34 16,11-3 16-16,1-5-38 16,8 1 8-16,0-11 2 15,23-12-11-15,17-9-14 16,10-12-13-16,10-4 11 16,10-13 10-16,2 0-2 15,1-13-10-15,-11-24 12 0,-11-10 3 16,-14-11 3-16,-14-7 0 15,-17 2 6-15,-6 13 35 16,-17 5-35-16,-25 6-6 16,-24 5-18-16,12 7-150 15,0 8-623-15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16.2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671 0 1476 0,'0'0'297'16,"0"0"-229"-16,0 0-51 15,0 0 59-15,0 0-45 16,0 0-31-16,-34 45-10 15,34-11-46-15,0-1-99 16,0-3-556-16</inkml:trace>
  <inkml:trace contextRef="#ctx0" brushRef="#br0" timeOffset="197">628 834 1162 0,'0'0'263'16,"0"0"-149"-16,0 0 3 16,0 0-12-16,0 0-26 15,-50 177-79-15,50-142-98 16,0 4-42-16,0-2 82 16,0 16-205-16,11-7-322 15</inkml:trace>
  <inkml:trace contextRef="#ctx0" brushRef="#br0" timeOffset="808">569 1901 375 0,'0'0'324'0,"0"0"-194"16,0 0-98-16,0 0-32 15,0 0 52-15,0 0 3 0,-30 176-53 16,30-148 13 0,0 0 124-16,0-2-47 0,0-5-47 15,0 0 64-15,0-4 4 16,0 1-23-16,0-1-49 15,0 5 3-15,0-2-20 16,0 6-24-16,0 5-75 16,0-2-3-16,0-3-47 15,0 4 0-15,0-2-76 16,0 0 0-16,0 1 148 16,-3 0 53-16,-3 2 45 15,-5-3 18-15,5 2 0 16,0-3 51-16,3-7-58 0,3-5-2 15,0-3 1 1,0-5-41-16,0-3 9 0,0 2-8 16,0 1 55-16,-5-3 70 15,-1 6-48-15,3 1-34 16,0 1-30-16,0 3-28 16,3 2-4-16,0 2-101 15,0-1-100-15,0 3-33 16,0-1-119-16,0 0 174 15,0-1 183-15,-3-2 74 16,3-2 128-16,0-1-3 16,0-5-40-16,0-3-53 15,0 0-6-15,0-6-46 16,-5 0-54-16,2 0-10 0,0 0-277 16</inkml:trace>
  <inkml:trace contextRef="#ctx0" brushRef="#br0" timeOffset="2442">1597 1726 816 0,'0'0'377'0,"0"0"-155"16,0 0-62-16,0 0-3 15,0 0-33-15,0 0-15 16,0 0-14-16,0 89-55 16,-4-74 4-16,1 0-27 15,0 5-17-15,3 1-70 16,0 5-94-16,0 18-145 16,0-5-391-16</inkml:trace>
  <inkml:trace contextRef="#ctx0" brushRef="#br0" timeOffset="2581">1600 2256 859 0,'0'0'356'0,"0"0"-191"16,0 0-18-16,0 0-32 0,0 0-115 16,0 0-89-16,0 0-274 15,0 96-825-15</inkml:trace>
  <inkml:trace contextRef="#ctx0" brushRef="#br0" timeOffset="2934">1637 2604 1096 0,'0'0'279'15,"0"0"-141"-15,0 0-14 16,0 0-45-16,0 0-25 0,0 0-31 15,0 0-23-15,-20 69-30 16,20-58-11-16,0 1 0 16,0 2 22-16,0 5 3 15,0-6 16-15,0 6 0 16,0-5 0-16,0 1 33 16,-5-2 23-16,2-1-13 15,-3 1 7-15,3-1-21 16,0 0 2-16,-1 1 12 15,1-2 2-15,0 0-8 16,0 1-22-16,0 0-6 16,3 3-1-16,0-3-8 15,0 0-92-15,0 5-8 0,0 7-138 16,0 0-164-16,0-4-804 16</inkml:trace>
  <inkml:trace contextRef="#ctx0" brushRef="#br0" timeOffset="1305">192 3779 1639 0,'0'0'506'15,"0"0"-417"-15,0 0 22 16,0 0 111-16,0 0-16 15,0 0-45-15,0 0-84 16,-173 137-33-16,160-99 36 16,7 3-35-16,6 0-17 15,0 1-28-15,0-8 1 16,19 6 10-16,10-15-11 16,11-6-36-16,5-8-9 15,8-8-49-15,5-3-31 0,-2-6 21 16,-10-25 32-16,-10-5 65 15,-13-8 7-15,-17-6 12 16,-6-4 68-16,-12 1 14 16,-24 0-2-16,-10 5-27 15,0 8-36-15,7-2-29 16,9 16-111-16,14 5-506 0</inkml:trace>
  <inkml:trace contextRef="#ctx0" brushRef="#br0" timeOffset="3488">1600 3492 1446 0,'0'0'400'0,"0"0"-207"15,0 0-28 1,0 0 73-16,0 0-36 16,0 0-59-16,0 0-105 0,-26 48 20 15,22-8 27-15,-2 15-25 16,-3 16-5-16,-5 12 13 15,-3 11-14-15,1 5 25 16,0 0-31-16,3-7-24 16,7-14 6-16,6-16-29 15,0-14 29-15,0-18-30 16,9-13 0-16,14-17 16 16,7 0-16-16,2-6-15 15,4-21-39-15,-2 1-76 16,-2-12-117-16,4-8-210 15,-10 9-122-15,-9 8-1124 0</inkml:trace>
  <inkml:trace contextRef="#ctx0" brushRef="#br0" timeOffset="3712">1240 3993 2221 0,'0'0'530'0,"0"0"-466"15,0 0-53-15,0 0 75 16,0 0 16-16,0 0-87 16,180 29-15-16,-95-17-100 15,-13-3-143-15,-12 2-443 0</inkml:trace>
  <inkml:trace contextRef="#ctx0" brushRef="#br0" timeOffset="4031">1827 4440 2282 0,'0'0'580'0,"0"0"-507"16,0 0-50-16,0 0 98 16,0 0 8-16,0 0-99 0,-28 157-29 15,39-134 5 1,15-5-6-16,16-6-10 0,7-10 8 16,13-2 2-16,3 0 15 15,-8-8-15-15,-12-19 1 16,-18 0 25-16,-17 1-5 15,-10 2 26-15,-7 0 13 16,-32 1-25-16,-7 5-26 16,-4-7-9-16,11 3-145 15,10 4-585-15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24.3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161 0 1667 0,'0'0'401'16,"0"0"-273"-16,0 0-44 16,0 0 158-16,0 0-13 15,0 0-114-15,0 0-55 16,0 91 10-16,0-26-10 16,0 14 10-16,-3 2-19 15,0 1-30-15,-1 0 35 16,4-5-50-16,0-9 0 0,0-18 6 15,10-14-12 1,13-16-27-16,6-14-12 0,7-6-56 16,7-6-62-1,19-41-158-15,-13 5-267 0,-13 2-198 0</inkml:trace>
  <inkml:trace contextRef="#ctx0" brushRef="#br0" timeOffset="216">0 294 2179 0,'0'0'593'0,"0"0"-506"0,0 0-77 15,0 0 47-15,0 0 18 16,0 0-26-16,0 0-49 15,187 0-55-15,-94 0-152 16,-16 0-285-16,-14 9-772 0</inkml:trace>
  <inkml:trace contextRef="#ctx0" brushRef="#br0" timeOffset="621">640 769 1084 0,'0'0'1108'0,"0"0"-923"15,0 0-125-15,0 0 204 16,0 0-2-16,0 0-123 15,0 0-78-15,-28 143-37 16,28-130 27-16,0-1-37 16,0 3-13-16,11-3 5 15,1 1-6-15,5-5 0 16,3-3 0-16,2-5 6 16,9 0 3-16,1 0-9 15,-2-18 1-15,-4-2 22 0,-9-1 1 16,-8-2 13-16,-9-1 11 15,0 4-24-15,0 1 18 16,-23-4-41-16,0 6-1 16,0 1-27-16,1 3-108 15,5 0-412-15,8 5-1094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12.3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3241 780 0,'0'0'1340'0,"0"0"-1095"0,0 0-193 16,0 0-2-16,0 0 129 16,0 0-26-16,-12 12-44 15,43-9-8-15,12 3-36 16,10-4 28-16,12-2-37 16,10 0-19-16,18 0 13 15,14 0-13-15,41 0 2 16,48 0 3-16,50-2-24 15,25 0 13-15,-6 2-8 16,-16 0-22-16,-26 0 15 16,-13 9-15-16,-8 5-2 15,-5 3 1-15,-7-5 0 16,-11 1-2-16,-27-11 2 0,-24 0-6 16,-28-2 6-16,2 0 0 15,16 5 13-15,13-4-13 16,13 2 8-16,-3 1-4 15,-4 0-4-15,-2 1-1 16,-1-3 1-16,-1-2 0 16,2 4 6-16,-1-4-6 15,1 0 0-15,-7 2 0 16,2 2 0-16,-2-2 0 16,0-2 9-16,-4 4-8 15,1-4 26-15,-1 0-15 16,-2 2-2-16,1 2 31 15,-5 1-28-15,-4 1-1 0,-2 0 3 16,-1 1-15 0,5-3 28-16,-2 0-17 0,-1-4-11 15,3 0 28-15,-8 0-14 16,-10 0-8-16,-16 0-6 16,-13 0 6-16,-18-7 10 15,-14-1-16-15,-14-1-5 16,-7 1-10-16,-7-2 0 15,-1-2-43-15,-2 1-62 16,-6-13-105-16,0 4-435 16,0-1-1741-16</inkml:trace>
  <inkml:trace contextRef="#ctx0" brushRef="#br0" timeOffset="1610">849 2485 1594 0,'0'0'337'0,"0"0"-259"16,0 0-46-16,0 0 91 15,0 0 3-15,0 0-65 16,0 0-45-16,170-12 5 16,-131 3-12-16,-1-7 7 15,-1 0-4-15,5-8-3 0,1-5 8 16,5-10-17-16,2-4-1 16,2-12-11-16,1-3-15 15,-4-4 16-15,4-9 0 16,2-2 11-16,-2-7 1 15,2 3-1-15,1 2-1 16,-8 3 0-16,2 5-4 16,-4 4 4-16,-3 7 2 15,-1 6 16-15,1 0-8 16,-4 5-9-16,4 2 0 16,-4 0 5-16,4-2-4 15,-1-2 6-15,1-4-7 0,-1 2 0 16,-2-5-5-16,-5 7 6 15,-8 1-1-15,-1-2 7 16,-7 4-5-16,1-1 11 16,0 2 6-16,0-2-10 15,6-3 28-15,-1 0-37 16,9 0 0-16,1 2 19 16,1-7-19-16,4 7 9 15,-7 4 2-15,-1 5-10 16,1 1 22-16,-4 7-17 15,0-1 7-15,4 1 1 16,4 4-13-16,-2 4 27 16,4-4-21-16,4 5-7 15,4 0 16-15,-2-1-16 0,-2 3 0 16,3 3 0-16,-4 4 0 16,-2 1 16-16,2 1-4 15,-2 7-12-15,-1 2 48 16,-1 0-32-16,5 0 5 15,4 2 7-15,-2 13-2 16,4 9 16-16,4 0-2 16,-1 8-9-16,4 6 28 15,-2 4-23-15,6 5-14 16,-4 0 9-16,3 5-16 16,0 1 36-16,-7 7-30 15,4 3-15-15,-7 3 35 16,-7 10-17-16,1 5-2 15,-7 1 10-15,-4 6-14 0,-1 5 26 16,-9-3-21-16,1-2-14 16,-3-2 33-16,-3-4-26 15,2 0 1-15,-4-2 5 16,5 0-7-16,0-4 18 16,-3-2-16-16,2 0-17 15,-2-4 46-15,-2 1-31 16,2-6 6-16,0 0-9 15,-1-4-6-15,1-2 42 16,-2 0-37-16,5-5-10 0,0 0 18 16,0-8-19-1,-1 3 0-15,4-4 7 0,0 2-5 16,4-5 18-16,-4-1-20 16,0 0 0-16,-1-2 12 15,4-1-12-15,3-1 0 16,2 5 8-16,5-8-7 15,-1 6 33-15,4-9-34 16,4 0 1-16,6-1 22 16,1-4-17-16,9-3 3 15,-1-3-2-15,1 1 1 16,0-3 19-16,-6 4-27 16,-4-9 0-16,-4-1 12 15,-5 0-11-15,-1-9-2 16,-7-3-10-16,2 0-73 0,-9-3-66 15,-5-17-338-15,-14-4-2022 16</inkml:trace>
  <inkml:trace contextRef="#ctx0" brushRef="#br0" timeOffset="8831">3484 157 901 0,'0'0'553'16,"0"0"-389"0,0 0-30-16,0 0-1 0,0 0 35 15,0 0-45-15,-14-12-123 16,14 12-12-16,0 0-88 16,0 0-51-16,0 0-167 15,0 18-3-15,0 2-168 16,0-2-266-16</inkml:trace>
  <inkml:trace contextRef="#ctx0" brushRef="#br0" timeOffset="8997">3438 820 971 0,'0'0'204'15,"0"0"-185"-15,0 0-19 16,0 0-114-16,0 0-625 0</inkml:trace>
  <inkml:trace contextRef="#ctx0" brushRef="#br0" timeOffset="9160">3444 1359 578 0,'0'0'652'0,"0"0"-547"16,0 0-94-16,0 0 2 0,0 0-13 15,0 0-66-15,-9 176-238 16,1-134-685-16</inkml:trace>
  <inkml:trace contextRef="#ctx0" brushRef="#br0" timeOffset="9610">3411 1886 682 0,'0'0'193'16,"0"0"-122"-16,0 0-58 15,0 0 179-15,0 0-44 16,-38 151-29-16,30-131 23 0,5-3-68 16,3 4-37-16,0 3-21 15,0 0-15-15,0 1 0 16,0 3-1-16,0-1 0 15,0 1 8-15,0-1-8 16,0 2-2-16,0 1-21 16,0 3-60-16,0-1-16 15,3 1-26-15,0 2-104 16,5-3-58-16,-8 1 253 16,0-1 34-16,0-3 110 15,0 0 49-15,0 1-11 16,0-6 10-16,0 2 0 15,0-2-43-15,0-4-61 16,-8 5-7-16,-1-4 8 16,0 4-8-16,-2 0 4 0,5-5 4 15,-1 3 6-15,4-5-10 16,0-1-14-16,3-2-10 16,0 0 21-16,0-3-18 15,0 2 1-15,0-5-15 16,0 2-15-16,0 2-1 15,3 5-37-15,13 0-138 16,-2-5-313-16</inkml:trace>
  <inkml:trace contextRef="#ctx0" brushRef="#br0" timeOffset="11003">2200 1270 1154 0,'0'0'565'16,"0"0"-443"-16,0 0-12 15,0 0 114-15,0 0 11 16,0 0-111-16,0 0-66 16,-19 0-18-16,16 4-13 15,3 13-18-15,-3 7-9 16,3 4-48-16,-5 6-81 15,5 4-42-15,0 7-115 16,0 13 12-16,0-8-116 16,0-2-369-16</inkml:trace>
  <inkml:trace contextRef="#ctx0" brushRef="#br0" timeOffset="11150">2167 1810 758 0,'0'0'283'0,"0"0"-105"0,0 0-113 15,0 0 1-15,0 0-21 16,0 168-45-16,0-151 0 15,0-1-16-15,0-3 16 16,0 0 6-16,0-2 13 16,0 1 36-16,0 13-14 15,0-6-41-15,0 2-361 0</inkml:trace>
  <inkml:trace contextRef="#ctx0" brushRef="#br0" timeOffset="11385">2194 2564 1309 0,'0'0'310'0,"0"0"-203"16,0 0-5-16,0 0 31 16,0 0 2-16,0 0-69 15,0 0-63-15,0 0-3 16,-47 149-51-16,47-124-108 15,0-2-50-15,0 0-30 16,0-1-114-16,0-2-141 16,5-1-66-16</inkml:trace>
  <inkml:trace contextRef="#ctx0" brushRef="#br0" timeOffset="11547">2161 2900 263 0,'0'0'359'0,"0"0"-11"0,0 0-77 16,0 0 5-16,0 0-97 15,0 0-54-15,-6 124-24 16,-2-107-35-16,5-1 23 15,0-5-13-15,0-2-40 16,0 0 1-16,0-1-32 16,-2 1-5-16,2-3 0 15,3 0-25-15,0 1-20 16,0-7-91-16,14 0-167 16,0 0-1079-16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26.8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5889 0 390 0,'0'0'605'0,"0"0"-466"16,0 0-20-16,0 0 36 16,0 0 2-16,0 0 20 15,3 0-36-15,-3 6 11 16,-3 3 4-16,0 4-35 16,0 1 13-16,-1 3-30 15,-5 4-32-15,-5 6-22 16,-9 8 15-16,-9 6-5 15,-4 3-11-15,-1-2-37 16,9-5-12-16,11-3-40 16,17-16-148-16,0-6-278 0,23-11-151 15</inkml:trace>
  <inkml:trace contextRef="#ctx0" brushRef="#br0" timeOffset="215">6207 84 1739 0,'0'0'359'0,"0"0"-223"16,0 0 120-16,0 0 0 16,0 0-136-16,0 0-92 0,-128 151-24 15,102-117-4-15,10-5-101 16,10-5-102-16,6 0-157 15,0-9-163-15,6-6-1049 16</inkml:trace>
  <inkml:trace contextRef="#ctx0" brushRef="#br0" timeOffset="418">6515 159 1560 0,'0'0'512'0,"0"0"-412"16,0 0 147-16,0 0 36 16,-96 163-131-16,60-115-94 15,1-5-28-15,8-1-30 0,4-7-43 16,11-9-106-16,12-8-109 16,0-6-234-16,3-9-458 0</inkml:trace>
  <inkml:trace contextRef="#ctx0" brushRef="#br0" timeOffset="626">6924 175 1377 0,'0'0'484'15,"0"0"-278"-15,0 0 32 16,0 0 53-16,-69 171-68 0,36-121-141 15,1-7-67-15,5-1-15 16,8-7-95-16,15-5-133 16,4-10-294-16,0-7-719 0</inkml:trace>
  <inkml:trace contextRef="#ctx0" brushRef="#br0" timeOffset="803">7323 220 1422 0,'0'0'650'0,"0"0"-439"15,0 0 49-15,0 0 39 0,0 0-148 16,-56 151-87-16,38-115-64 16,-2 9-186-16,3-13-479 15,3-6-1418-15</inkml:trace>
  <inkml:trace contextRef="#ctx0" brushRef="#br0" timeOffset="1837">121 2956 947 0,'0'0'1057'16,"0"0"-787"-16,0 0-202 15,0 0 31-15,0 210 48 16,0-117-20-16,0 7-82 16,3 3-32-16,-3-5 5 15,0-10-18-15,3-4 0 16,0-23-106-16,14-5-144 15,-5-24-228-15,-1-11-678 0</inkml:trace>
  <inkml:trace contextRef="#ctx0" brushRef="#br0" timeOffset="2166">0 2738 1713 0,'0'0'374'16,"0"0"-198"-16,0 0-27 16,0 0 42-16,108-162-42 15,-49 147-57-15,9 12-7 16,4 3-34-16,4 0-10 16,-5 33 0-16,-12 10-23 15,-9 5 20-15,-18 11-19 16,-12 6-18-16,-20-6 28 15,0 1-28-15,-17 1-1 0,-25-4-8 16,-10-11-19 0,-4-8 27-16,0-11 0 0,10-19-33 15,7-2 24-15,10-6-55 16,15 0-107-16,14-12-120 16,0-8-245-16,17 4-581 0</inkml:trace>
  <inkml:trace contextRef="#ctx0" brushRef="#br0" timeOffset="2481">1502 2485 1888 0,'0'0'588'0,"0"0"-507"16,0 0 16-16,-193 84 117 15,134-3-65-15,4 22-56 16,13 17-14-16,11 16-31 16,19 9 23-16,12-13-53 15,0 0-7-15,9-10 3 16,28-14-14-16,11-11-1 15,8-17-52-15,13-22-121 16,39-25-160-16,-13-21-415 16,-10-12-1188-16</inkml:trace>
  <inkml:trace contextRef="#ctx0" brushRef="#br0" timeOffset="2769">2501 2695 2271 0,'0'0'527'16,"0"0"-463"-16,0 0-13 16,0 0 98-16,0 0-8 0,-62 190-57 15,54-93-63-15,2 10-12 16,0 2 11-16,6 5-19 15,-3-2 25-15,0-7-26 16,-2-21-13-16,2-19-9 16,3-26-53-16,0-20-66 15,0-19-166-15,0-23-390 16,0-6-1197-16</inkml:trace>
  <inkml:trace contextRef="#ctx0" brushRef="#br0" timeOffset="3039">1692 2621 1950 0,'0'0'586'0,"0"0"-522"15,0 0 3-15,0 0 151 16,0 0-80-16,0 0-43 15,0 0-38-15,243-36-27 16,-142 20 9-16,4-1-6 16,3-3-16-16,-6 5-10 15,-8 1-5-15,-3 4-4 16,-1 9-22-16,14 1-159 16,-22 0-412-16,-24 1-1196 0</inkml:trace>
  <inkml:trace contextRef="#ctx0" brushRef="#br0" timeOffset="3601">2527 3857 2027 0,'0'0'395'15,"0"0"-260"-15,0 0-123 16,0 0 12-16,0 0 83 15,0 0-46-15,0 0-44 16,79-73-9-16,-53 73-2 16,-3 0 41-16,-7 17 53 15,-7 25-57-15,-1-2-16 16,-8 12-3-16,0-6-23 16,0-8 5-16,0-5 4 15,0-11-8-15,0-12-4 0,0-8 1 16,0-2-12-1,0-2-10-15,0-30-58 16,3-7 44-16,14-7 13 0,1-1 13 16,6 2 10-16,2 7-17 15,-3 11 17-15,0 10 1 16,-4 14 1-16,-2 3 39 16,-5 11 51-16,-1 22-19 15,-5 14-14-15,5 0-49 16,-5 0 0-16,3-3-9 15,7-11-24-15,24-5-116 16,-4-22-242-16,-4-6-552 0</inkml:trace>
  <inkml:trace contextRef="#ctx0" brushRef="#br0" timeOffset="3793">3349 3908 2192 0,'0'0'642'0,"0"0"-564"15,0 0-21-15,0 0 49 16,0 0-88-16,0 0-18 16,209 12-348-16,-147-16-380 0</inkml:trace>
  <inkml:trace contextRef="#ctx0" brushRef="#br0" timeOffset="4035">3980 3922 1776 0,'0'0'677'0,"0"0"-531"16,0 0-77-16,0 0 181 15,0 0-30-15,0 0-104 16,0 0-47-16,20-70-22 16,-17 99 21-16,0 6-32 15,-3 10-27-15,0 7-9 16,0-7-71-16,0 14-131 16,5-12-369-16,-2-14-647 0</inkml:trace>
  <inkml:trace contextRef="#ctx0" brushRef="#br0" timeOffset="4489">4419 2833 2302 0,'0'0'609'0,"0"0"-543"16,0 0-42-16,0 0 134 15,0 0-53-15,0 0-45 16,0 0-57-16,105 75 4 15,-43-33 17-15,14-3-24 16,9 8 1-16,3-6-2 16,3 2 7-16,-5-1-2 15,-7 3-4-15,-11-6 2 16,-12-2-2-16,-16 4 0 16,-18-2 0-16,-16 1 8 0,-6 6-8 15,-9 0 32-15,-33 0-15 16,-11 7-16-16,-4-7 2 15,0-6-3-15,1-3-55 16,13-9-125-16,14-7-372 16,12-15-454-16</inkml:trace>
  <inkml:trace contextRef="#ctx0" brushRef="#br0" timeOffset="4891">6128 2738 2136 0,'0'0'575'0,"0"0"-513"15,0 0 85-15,0 0 81 16,0 0-101-16,0 0-49 16,-23 221-48-16,14-112 21 15,-2 8-15-15,5 2-12 0,6-5 13 16,0-3-35-16,0-21-2 15,23-16 0-15,3-22-25 16,7-22-13-16,-1-21-44 16,2-9-119-16,5-32-129 15,-7-15-347-15,-9-6-499 0</inkml:trace>
  <inkml:trace contextRef="#ctx0" brushRef="#br0" timeOffset="5091">5728 3428 2138 0,'0'0'665'0,"0"0"-593"0,0 0-11 16,0 0 30-16,0 0-10 15,224 0-81-15,-136-4-41 16,3 4-190-16,24 0-124 15,-24 18-302-15,-18 8-1093 0</inkml:trace>
  <inkml:trace contextRef="#ctx0" brushRef="#br0" timeOffset="5379">6511 3822 2006 0,'0'0'610'15,"0"0"-501"-15,0 0 139 0,0 0-93 16,0 0-101-16,0 0-22 16,0 0-31-16,10 133-1 15,16-101-6-15,4-6-18 16,5-7 22-16,8-5-25 16,-4-14 1-16,-5 0 26 15,-9-14 6-15,-8-18 24 16,-17-7 10-16,0-2-1 15,-13 2 15-15,-27-5-27 16,-6 6-11-16,-5 3-16 16,4 7-38-16,4-9-109 15,17 5-325-15,10 11-558 0</inkml:trace>
  <inkml:trace contextRef="#ctx0" brushRef="#br0" timeOffset="5682">7006 2316 2629 0,'0'0'468'0,"0"0"-420"15,0 0-36-15,0 0 137 16,226 151 17-16,-161-68-28 16,-3 5-60-16,-2 15-41 15,-15 15 26-15,-16 5-36 16,-15 24-26-16,-14-11-1 16,-3 9-32-16,-53 39-112 15,4-53-194-15,-7-7-995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33.5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314 424 1440 0,'0'0'312'0,"0"0"-191"15,0 0-5-15,0 0-24 16,0 0 72-16,-14 168 7 15,14-62-67-15,0 12-11 16,0 0-26-16,0 1 27 16,-6-14-23-16,6-20-50 15,-3-20 4-15,3-20-25 16,0-19-18-16,0-10-92 16,3-16-200-16,9-9-217 15,-1-16-584-15</inkml:trace>
  <inkml:trace contextRef="#ctx0" brushRef="#br0" timeOffset="424">0 418 682 0,'0'0'1099'16,"0"0"-901"-16,0 0-154 15,0 0 67-15,0 0 83 16,0 0-47-16,0 0-58 16,104-167-13-16,-58 135 22 15,2-7-2-15,9 5-26 16,-3 9 3-16,3-2-41 16,-1 20-5-16,-2 7-2 0,0 0-9 15,-9 22 25-15,1 16-31 16,-10 7-8-16,-7 1 37 15,-6 6-39-15,-13-3 2 16,-10 1 3-16,0-2-4 16,-3-4 22-16,-30-3-23 15,-7-3 1-15,-8-6 19 16,-4-5-20-16,2-6 0 16,2-10-1-16,11-5 2 15,8-6 5-15,9 0-6 16,7 0-41-16,13-6 16 15,0-12-110-15,26-11-110 0,16 2-302 16,5 4-423-16</inkml:trace>
  <inkml:trace contextRef="#ctx0" brushRef="#br0" timeOffset="806">1714 0 1617 0,'0'0'349'15,"0"0"-145"-15,0 0-6 16,0 0 3-16,0 0-51 16,0 0-32-16,-187 186-7 15,139-73-44-15,-1 10 14 16,7 9 3-16,8 6-23 16,18-5 16-16,9-9-46 15,7-12-31-15,7-21 19 16,26-14-19-16,9-18 0 15,15-17-14-15,8-17-53 16,43-19-99-16,-14-6-484 16,-12-6-500-16</inkml:trace>
  <inkml:trace contextRef="#ctx0" brushRef="#br0" timeOffset="1802">2713 383 1839 0,'0'0'393'0,"0"0"-257"16,0 0 63-16,0 0 25 15,0 0-63-15,0 153-50 16,0-64-18-16,0 10-27 16,-10-1 10-16,1-3-40 15,3-13-27-15,1-15 11 0,2-13-20 16,0-16-13-1,3-18-71-15,0-20-172 0,0 0-321 16,0 0-271-16</inkml:trace>
  <inkml:trace contextRef="#ctx0" brushRef="#br0" timeOffset="2053">2153 246 1947 0,'0'0'348'15,"0"0"-167"-15,0 0-117 16,0 0 97-16,0 0 40 0,0 0-85 16,0 0-66-16,201-27 3 15,-97 14-53-15,13 5 9 16,11 2-9-16,4 6-52 15,30 0-119-15,-29 0-429 16,-29 12-1568-16</inkml:trace>
  <inkml:trace contextRef="#ctx0" brushRef="#br0" timeOffset="2685">2915 1302 1425 0,'0'0'303'0,"0"0"-233"16,0 0-12-1,0 0 98-15,0 0-27 0,0 0-27 16,0 0-6-16,57 65 61 16,-47-25-68-16,-7 13-47 15,0 5 4-15,-3-11-37 16,0-4 0-16,0-7 31 16,0-11-29-16,0-12-10 15,0-7 25-15,0-6-4 16,0 0 18-16,0-19-40 15,0-14 6-15,0-20-12 16,23-4 3-16,3-3-9 0,7-1 12 16,-1 11 0-16,2 9-4 15,-2 15 4-15,-5 14 0 16,-1 12 6-16,-4 0 1 16,-2 38 72-16,-3 9 19 15,-5 4-56-15,-4 5 4 16,-2-6-46-16,-3-9 0 15,0-3-8-15,4-18-101 16,9-1-95-16,-3-14-268 16,1-5-340-16</inkml:trace>
  <inkml:trace contextRef="#ctx0" brushRef="#br0" timeOffset="2860">3587 1441 1735 0,'0'0'559'0,"0"0"-495"16,0 0 44-16,0 0-35 15,0 0-73-15,0 0-55 16,237 6-231-16,-157-6 43 16,-10 6-252-16</inkml:trace>
  <inkml:trace contextRef="#ctx0" brushRef="#br0" timeOffset="3073">4102 1494 901 0,'0'0'708'16,"0"0"-535"-16,0 0 0 0,0 0 94 15,0 0-27-15,0 0-46 16,0 0 1-16,62-160-14 16,-59 160-46-16,-3 0-6 15,0 19-41-15,0 23-13 16,0 4-12-16,0 13-41 15,0 0-14-15,0 6-8 16,0-12-67-16,0-3-65 16,6-3-110-16,11-14-535 15,-4-13-1108-15</inkml:trace>
  <inkml:trace contextRef="#ctx0" brushRef="#br0" timeOffset="4028">5336 271 1440 0,'0'0'369'0,"0"0"-135"16,0 0-16-16,0 0 68 16,0 0 17-16,0 0-128 15,0 0-96-15,-79 32-37 16,14 16-30-16,-8 17 9 16,-9 2 24-16,0 10-33 15,8-5 6-15,11 1-17 16,18-12-1-16,19-5 8 0,15-16-8 15,11 0-2-15,0-15 2 16,26 0 0-16,8-2-5 16,5 1 5-16,1 3 0 15,-6 0 5-15,0 5-5 16,-2-6 0-16,-5-6 0 16,-1 4 8-16,0-3-5 15,-6-1-3-15,-1-5-91 16,4 3-107-16,-3-12-341 15,-7 0-372-15</inkml:trace>
  <inkml:trace contextRef="#ctx0" brushRef="#br0" timeOffset="4333">5689 293 2292 0,'0'0'291'0,"0"0"-248"15,0 0-42-15,0 0 148 16,-3 200 57-16,-14-107-115 16,-3 11-42-16,-3 10-19 15,-2-1 23-15,-1-4 22 16,9-17-63-16,8-14-2 0,9-25-10 15,0-20-13 1,6-19-20-16,27-14-57 0,5 0-163 16,19-40-87-16,-12-8-325 15,-8 4-1147-15</inkml:trace>
  <inkml:trace contextRef="#ctx0" brushRef="#br0" timeOffset="4533">5234 982 2322 0,'0'0'329'0,"0"0"-231"0,0 0 59 16,0 0 7-16,0 0-63 15,213 10-101-15,-134-10-89 16,29 0-174-16,-20 9-431 15,-17 10-996-15</inkml:trace>
  <inkml:trace contextRef="#ctx0" brushRef="#br0" timeOffset="4854">6026 1468 2322 0,'0'0'568'0,"0"0"-450"0,0 0-55 16,0 0 96-16,0 0-43 15,0 0-84-15,-58 156-25 16,58-136-7-16,0 1-42 16,23-4 16-16,16-11-27 15,7 0 25-15,5-6 13 16,-5 0-18-16,-6-25 9 15,-18-6 24-15,-14-3 9 16,-8 1 46-16,0-8-28 16,-30 2 44-16,-13 1-19 15,-3 5-46-15,7 8-6 16,10-3-74-16,15 1-256 16,11 14-663-16</inkml:trace>
  <inkml:trace contextRef="#ctx0" brushRef="#br0" timeOffset="5114">6626 392 601 0,'0'0'2023'0,"0"0"-1781"15,0 0-98 1,189 221 58-16,-129-125 4 0,-9 17-42 16,-1 8-98-16,-4 9-18 15,-11-1-29-15,-11-8-19 16,-24 28-102-16,-10-30-135 16,-27-28-563-16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3:39.6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314 789 1466 0,'0'0'343'0,"0"0"-144"0,0 0 39 16,0 0-34-1,0 0-80-15,-118 166-17 0,75-84-50 16,1-3-35-16,-1-8-6 16,11-10-16-16,10-14 0 15,8-14-36-15,14-13-107 16,0-20-123-16,26 0-96 16,4 0-493-16</inkml:trace>
  <inkml:trace contextRef="#ctx0" brushRef="#br0" timeOffset="194">413 689 1461 0,'0'0'337'16,"0"0"-131"-16,0 0-57 0,0 0 60 16,0 0-24-16,-30 193-84 15,7-121-45-15,0-6-27 16,0-1-23-16,4-7-6 15,8-14-146-15,11-10-157 16,0-15-197-16,0-11-991 0</inkml:trace>
  <inkml:trace contextRef="#ctx0" brushRef="#br0" timeOffset="411">618 285 1096 0,'0'0'737'0,"0"0"-580"16,0 0 31-16,5 159-22 15,-5-64 25-15,0 7-81 16,-8 5-78-16,-12-11-9 16,1-6-23-16,-1-15-7 15,11-14-133-15,9-21-194 16,0-17-59-16,0-13-864 0</inkml:trace>
  <inkml:trace contextRef="#ctx0" brushRef="#br0" timeOffset="630">884 279 1320 0,'0'0'485'15,"0"0"-269"-15,-17 207-52 16,-9-105 30-16,-7-1-12 16,-2-5-97-16,2-8-33 15,7-10-52-15,3-13-57 16,12-17-114-16,11-27-154 16,0-10-27-16,3-11-534 0</inkml:trace>
  <inkml:trace contextRef="#ctx0" brushRef="#br0" timeOffset="838">1045 0 1694 0,'0'0'564'16,"0"0"-471"-16,-14 249 94 15,-19-60 40-15,-5-6-63 16,-2-33-74-16,10-43-50 15,7-31-40-15,0 7-1 16,10 8-254-16,7-15-266 16,6-32-205-16</inkml:trace>
  <inkml:trace contextRef="#ctx0" brushRef="#br0" timeOffset="1006">1162 429 527 0,'0'0'1678'0,"0"0"-1351"16,-49 230-147-16,16-104 19 15,-2 8-26-15,-2-5-123 16,12-8-50-16,11 11-123 16,11-32-427-16,3-24-1065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4:16.5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 0 1722 0,'0'0'399'0,"0"0"-259"0,0 0-28 16,0 0 72-16,0 0-8 15,0 0-64-15,0 48-64 16,0 25-20-16,0 50 28 15,-9 50-29-15,-5 43 3 16,8-15-4-16,0-43-6 16,3-48 7-16,3-41-21 15,0 2 0-15,0-6 16 16,0-4-5-16,0-24 2 16,0-16 4-16,0-10-23 0,12-7 17 15,22-4-7 1,11 0-2-16,15 0 13 0,8 0-21 15,11 0 0-15,6-4 0 16,0 2 6-16,0 2-12 16,0 0-5-16,-11 0-41 15,-1 2-53-15,-1 2-200 16,-16-4-358-16,-20 0-591 0</inkml:trace>
  <inkml:trace contextRef="#ctx0" brushRef="#br0" timeOffset="1372">1001 840 2140 0,'0'0'371'16,"0"0"-271"-16,0 0-34 15,0 0 99-15,0 214-11 16,0-118-90-16,0-4-38 15,0 0-15-15,20-12-10 16,9-15-2-16,7-18-19 16,7-24-51-16,7-20-1 15,4-3-34-15,0-38-24 16,-3-18 48-16,-8-9-10 16,-10-13 61-16,-10 5 24 15,-11 6 7-15,-4 8 95 16,-5 21 44-16,0 17 19 0,-3 15-17 15,0 6-91-15,0 15 7 16,0 29-36-16,0 14-7 16,0 10-5-16,0 1-9 15,6-6-9-15,27-11-36 16,7-14 10-16,11-14-33 16,9-17-27-16,2-7 1 15,0-19-6-15,-3-23 23 16,-10-12 26-16,-7 0 36 15,-8 3 6-15,-14 14 9 16,-8 13 44-16,-9 12 72 16,-3 12 21-16,0 0-73 0,0 36-29 15,0 13-8-15,0 10-17 16,0 6 16-16,10-6-26 16,27-9-29-16,11-15 17 15,12-17-46-15,5-18-9 16,0 0-5-16,-5-18-28 15,-9-23 48-15,-8-6 32 16,-10-9 16-16,-7-3 4 16,-6 1 1-16,-7 3 54 15,-4 9 67-15,-1 10-12 16,-5 10 19-16,-3 11-39 16,3 7-9-16,-3 8-3 15,0 0-35-15,0 23-4 0,0 36-20 16,0 30-7-1,0 49 14-15,0 47-11 0,0 43-2 16,0 7 14-16,3-21-27 16,14-23 0-16,-5-60 0 15,-1-24 1-15,-11-34 4 16,0-17-5-16,0 0 0 16,-17-2-1-16,-12-4 1 15,-10-18-2-15,-7-15-14 16,-7-13-10-16,-6-4 20 15,4-25-12-15,2-30-16 16,10-29 11-16,20-45-39 16,23-56-37-16,63-43-48 15,42-4-86-15,13 40 18 16,-7 52 3-16,-26 51 37 0,-3 9 39 16,12-11 41-16,2-6 54 15,-2-6 41-15,-21 14 30 16,-31 15 115-16,-19 16 53 15,-23 8 6-15,0 11 35 16,-11 10-74-16,-20 5-38 16,-9 13-43-16,-5 11-34 15,2 0 7-15,4 19-38 16,10 29-17-16,4 17 25 16,13 13-27-16,12 5 0 15,0 6-6-15,12-6-18 16,25-12-18-16,13-18-50 15,5-20-6-15,10-24-9 0,5-9-64 16,-2-22 45 0,-3-28 45-16,-5-12 35 0,-9-5 28 15,-8 4 3-15,-10 11 15 16,-13 18 33-16,-11 21 30 16,-9 13 39-16,0 17-31 15,0 37 10-15,-3 7-23 16,-17 10-33-16,4-6-14 15,3-12 4-15,3-15-15 16,7-15-10-16,0-13-5 16,3-10-22-16,0 0 16 15,0-33-15-15,29-20 3 16,13-11 15-16,17-12 0 0,7 7 18 16,13 10 8-16,3 17 30 15,3 28 55-15,0 14 64 16,-9 26-25-16,-11 33-45 15,-13 18-24-15,-13 6 1 16,-13-4-22-16,-9-9-35 16,-4-14 2-16,-4-17-9 15,-9-24-66-15,0-21-83 16,-28-33-215-16,-9-8-905 0</inkml:trace>
  <inkml:trace contextRef="#ctx0" brushRef="#br0" timeOffset="1605">2729 664 2410 0,'0'0'280'0,"0"0"-252"15,0 0-22-15,138-185 3 16,-72 130 111-16,-1 5-11 15,-3 18-40-15,-5 14-43 16,-6 18-26-16,-1 0-47 16,13 88-121-16,-15 3-290 15,-8 11-164-15</inkml:trace>
  <inkml:trace contextRef="#ctx0" brushRef="#br0" timeOffset="1743">3653 2247 2557 0,'0'0'457'16,"0"0"-457"-16,0 0-6 15,0 0-43-15,0 0-111 16,0 0-570-16</inkml:trace>
  <inkml:trace contextRef="#ctx0" brushRef="#br0" timeOffset="2013">5480 85 2756 0,'0'0'230'16,"16"153"-230"-16,-7 17 0 16,5 58 54-16,-3 17 54 15,-5-40-27-15,-3-58-75 16,0-60-6-16,-3-8-131 16,0-20-352-16,0-15-259 0</inkml:trace>
  <inkml:trace contextRef="#ctx0" brushRef="#br0" timeOffset="2902">5182 834 2342 0,'0'0'385'0,"0"0"-329"15,0 0-50-15,190 0 0 16,-85 0 6-16,5 0-12 15,9 2 0-15,-5 13-64 16,-9 7-87-16,-16-1-32 16,-17 1-71-16,-16-7 21 0,-14-6 44 15,-10-7 86-15,-12 2 103 16,-9-4 74-16,-11 0 163 16,0 2-4-16,-20 1-11 15,-23 5-48-15,-16 8-12 16,-3 7-39-16,-3 12 1 15,5 8-35-15,12 3-18 16,11 3 4-16,21 3-59 16,16-2-15-16,0-9-1 15,30-9-10-15,19-15-25 16,10-10-62-16,9-7-63 16,0-18-43-16,-5-20-25 0,-13-7 66 15,-12 1 60-15,-15 9 69 16,-10 5 33-16,-7 13 50 15,-6 15 89-15,0 2 35 16,0 0-85-16,0 27-41 16,8 9-17-16,4 2-31 15,11-7-30-15,10-7-43 16,7-20-31-16,8-4-9 16,2 0-30-16,5-32 63 15,-2-5 64-15,-10-11-11 16,-8 5 27-16,-8-3 1 15,-12 11 119-15,-7 12 104 16,-5 14 24-16,-3 9-39 0,0 23-70 16,0 45-53-1,0 55 25-15,-11 61-34 0,8 57-3 16,3 22-10-16,0-15-46 16,17-34 0-16,3-65-15 15,-1-33 3-15,-5-40-12 16,1-25 2-16,-1-11-16 15,0-9 19-15,-8-18-16 16,-6-13-1-16,0-44-2 16,0-34-28-16,-3-49 26 15,-20-52-13-15,-11-55 10 16,6-24 24-16,0 4-16 16,13 18 8-16,15 66 2 0,0 42-5 15,3 46 10 1,23 32-5-16,13 9 7 0,13 9 10 15,18 15-8-15,4 17 26 16,5 2 2-16,-3 33-18 16,-13 10 18-16,-18 7-14 15,-16 4-10-15,-26 3 15 16,-3 0-21-16,-35-7-37 16,-35-7-48-16,-63-18-180 15,11-10-348-15,1-17-351 0</inkml:trace>
  <inkml:trace contextRef="#ctx0" brushRef="#br0" timeOffset="3104">5830 397 2114 0,'0'0'303'15,"0"0"-215"-15,0 0 28 16,196-62 60-16,-133 53-51 15,-7 9-56-15,-8 0-43 16,-8 39-26-16,-11 20-60 16,-9 82-182-16,-10-11-374 15,-10 3-720-15</inkml:trace>
  <inkml:trace contextRef="#ctx0" brushRef="#br0" timeOffset="3221">6259 2224 2801 0,'0'0'450'16,"0"0"-450"-16,0 0-28 16,0 0-115-16,65-212-538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7T08:54:22.1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6151 907 2592 0,'0'0'328'15,"0"0"-321"-15,0 0 1 16,198-146 19-16,-136 88 22 0,-10 2 35 16,-7 5-57-16,-11 11 16 15,-12 10 41-15,-8 18-31 16,-14 12 32-16,0 27-30 15,0 64-19-15,-30 65 50 16,1 46-28-16,3-3-17 16,12-40-14-16,14-52-27 15,0-39 0-15,17 2-103 16,23-5-89-16,-6-13-160 16,-3-28-584-16</inkml:trace>
  <inkml:trace contextRef="#ctx0" brushRef="#br0" timeOffset="239">7176 670 2094 0,'0'0'392'0,"0"0"-278"16,111-174 92-16,-71 117 30 15,-14 23-22-15,-10 14-18 16,-8 20-68-16,-5 8-58 15,-3 72 16-15,0 58-14 16,-20 48-8-16,0-3-17 16,10-30-34-16,10-49-13 0,0-30-43 15,30 25-116 1,-1-16-134-16,1-7-943 0</inkml:trace>
  <inkml:trace contextRef="#ctx0" brushRef="#br0" timeOffset="-1962">692 871 2497 0,'0'0'297'16,"0"0"-291"-16,0 0-6 15,0 0-76-15,0 0-168 16,0 0-365-16</inkml:trace>
  <inkml:trace contextRef="#ctx0" brushRef="#br0" timeOffset="-1826">687 1481 2257 0,'0'0'312'15,"0"0"-278"-15,0 0-34 16,0 0-37-16,0 0-171 15,99-169-385-15</inkml:trace>
  <inkml:trace contextRef="#ctx0" brushRef="#br0" timeOffset="-1150">2557 190 2385 0,'0'0'355'16,"0"0"-259"-16,0 0-40 15,-190-156 110-15,112 136-41 16,-11 20-55-16,1 17-10 16,-11 77-59-16,11 72 14 15,16 57 1-15,27 23-15 16,31-37 19-16,14-58-20 15,11-61 0-15,27-20 0 16,15 1-37-16,21-9 2 16,22-13-19-16,12-35-13 15,10-14 8-15,7-25-33 16,2-40-36-16,1-19-9 16,-7-24-6-16,7-35 51 15,-8-41 50-15,-21 13 30 16,-31 23 12-16,-35 26 40 0,-26 42 42 15,-7 1 36-15,0 8 1 16,-7 27 7-16,-23 20 7 16,-8 24-36-16,-4 7-11 15,-12 45-46-15,-2 30-23 16,2 28 17-16,-3 37-13 16,6 32-15-16,14-11-1 15,8-17-4-15,13-24 0 16,13-32-1-16,-2-5-48 15,5-4 20-15,0-33-34 0,0-27 8 16,17-23 5-16,6-3-1 16,7-38 40-16,5-21-10 15,12-19 20-15,5-5-10 16,10-1 10-16,6 17-6 16,5 23 5-16,-1 29 1 15,-4 15 41-15,5 29-1 16,-8 30 8-16,-9 15 20 15,-7 2-52-15,-10 1-10 16,-13-10-6-16,-6-10-49 16,-3-16-74-16,-5-26-219 15,1-15-431-15,-2 0-1113 0</inkml:trace>
  <inkml:trace contextRef="#ctx0" brushRef="#br0" timeOffset="-330">4131 1036 2205 0,'0'0'534'0,"0"0"-465"15,0 0 56-15,0 0 76 16,-170 18-44-16,99 35-28 16,-2 17-62-16,8 7-10 15,16 5-40-15,19-2-16 16,30-9-2-16,0-17-35 15,53-10-46-15,15-27-4 16,11-17-62-16,6 0 3 16,-9-42-55-16,-10-8 44 0,-18-9 63 15,-14 1 23-15,-16 7 70 16,-11 15 3-16,-7 16 117 16,0 20 94-16,-7 0-90 15,-11 33-54-15,4 13 8 16,8 7-47-16,6-3-31 15,3-8 0-15,39-12-54 16,13-12-9-16,12-13 1 16,1-5-10-16,1-5-98 15,-10-29 85-15,-11-3 47 16,-8-14 37-16,-10-1 1 16,-12-9 12-16,-7 7 46 15,-8 3 86-15,-3 14 22 16,0 7-38-16,0 15-23 0,-3 15-14 15,-8 6-40-15,-1 50 0 16,-1 26-18 0,7 48 8-16,6 49 31 0,0 54-53 15,13 19 1-15,13-18-1 16,-6-24-19-16,-5-60 12 16,2-38-12-16,-4-33 0 15,0-22-2-15,0-8 3 16,1-2-1-16,-5-11 0 15,-6-24 1-15,-3-12-13 16,0-19 12-16,0-37-36 16,0-26 36-16,0-48-49 15,-6-48 22-15,-8-56 27 0,-1-28-16 16,-2 0 8-16,-2 12-4 16,8 28 0-16,8 40 5 15,3 50 1-15,0 50 6 16,3 37-8-16,24 12 4 15,13 19-2-15,14 10 4 16,16 4 2-16,15 40 39 16,7 16-18-16,-4 9-10 15,-15 8-11-15,-25 5 1 16,-28 2 17-16,-20 0-18 16,-17-1-15-16,-45-4 14 15,-14-11-59-15,-9-16-17 16,-15-28-92-16,18-14-438 0,22-6-945 0</inkml:trace>
  <inkml:trace contextRef="#ctx0" brushRef="#br0" timeOffset="1035">936 3584 1825 0,'0'0'317'0,"0"0"-193"15,0 0-90-15,0 0 55 16,0 0 41-16,0 0-14 15,0 0-26-15,198-41-59 16,-101 41 12-16,8 0-41 16,-1 0 4-16,1 0 30 15,-17 0-21-15,-15 0-6 16,-27 0 1-16,-21 0-1 16,-25 0 9-16,0 0 24 15,-31 0-15-15,-26 0 12 16,-19 0-11-16,-9 0 18 15,-9 0 13-15,-11-3-25 16,1 3 17-16,2 0-36 0,8 6-6 16,15 28 29-16,20 6-25 15,25 10-13-15,25 7 0 16,9 5 1-16,23-1-2 16,25 0 1-16,19 4 0 15,5-3 1-15,7 3-1 16,-2 3-1-16,2-1 1 15,-6 2 0-15,-21-2 3 16,-16-5-3-16,-24-4 2 16,-12 0 32-16,-12-6-24 15,-44 1-2-15,-19-7 4 16,-14-2-6-16,-5-13-12 16,2-14-6-16,17-11-49 15,21-6-14-15,45-65-138 0,9-8-428 16,9-13-1018-16</inkml:trace>
  <inkml:trace contextRef="#ctx0" brushRef="#br0" timeOffset="1652">2128 3611 2622 0,'0'0'458'16,"0"0"-413"-16,0 0-27 15,-65 174 121-15,22-71-12 16,7 17-53-16,10 11-7 16,23-1-57-16,3 0-9 15,35-13-2-15,35-16-20 0,15-32-19 16,9-31-37-16,11-34 16 16,-6-10 37-16,-11-53-33 15,-20-24 5-15,-25-19 43 16,-30-38 4-16,-13 8 5 15,-26-8 0-15,-33 4 1 16,-12 35 29-16,-8 7-3 16,6 29-1-16,15 23-2 15,16 25-24-15,22 14 12 16,20 3-12-16,0 0-49 0,52 18 26 16,24-4-20-1,15 1 2-15,20-13-8 0,4-2-16 16,-4 0 37-16,-6 0 12 15,-20 0 14-15,-17 0 2 16,-18 16 6-16,-24 22 54 16,-17 21 34-16,-9 23-20 15,0 25 11-15,-26 17-24 16,-3 10-22-16,10 4 24 16,16 1-45-16,3-14-17 15,54-20-1-15,39-30-27 16,21-41 8-16,21-34-5 15,2-17-13-15,-4-52 36 0,-17-30-10 16,-31-37 11 0,-46-49 24-16,-39-45 22 0,-85-9 28 15,-23 43-31-15,-7 57-20 16,30 68 22-16,6 29-44 16,-12 19-1-16,-47 23-70 15,15 2-189-15,18 37-663 0</inkml:trace>
  <inkml:trace contextRef="#ctx0" brushRef="#br0" timeOffset="2304">5605 4183 1098 0,'0'0'650'0,"0"0"-495"16,7-151 9-16,-7 86 10 16,-20 6 36-16,-22 20-12 15,-14 22-20-15,-13 17-78 16,-10 30 14-16,-6 41-40 15,0 29 12-15,12 12-32 16,19 2-30-16,23-10 4 16,25-19-28-16,6-26-18 15,43-23 12-15,22-22-23 16,20-14-37-16,8-8-10 16,-2-31-20-16,-9-10 60 15,-17-12 5-15,-16 1 26 16,-16 7 5-16,-13 8 24 0,-11 19 17 15,-9 26 53-15,0 8 2 16,-3 90-29-16,-29 76-17 16,-10 74 9-16,2 30 40 15,10-10-45-15,18-64-18 16,12-79-4-16,0-43-32 16,0-32 0-16,6-3-19 15,7-12-61-15,3-14 1 16,0-21-119-16,7-65-267 15,-6-21-300-15,-4-8-1120 0</inkml:trace>
  <inkml:trace contextRef="#ctx0" brushRef="#br0" timeOffset="2828">5949 4026 591 0,'0'0'1607'0,"0"0"-1353"15,52 180-111-15,-32-83 64 16,-4 7-5-16,1-5-85 16,3-4-51-16,9-14-57 15,16-21-9-15,11-24-27 16,10-21-42-16,2-15 5 16,8-29-47-16,-8-28-83 15,-8-14 12-15,-12-9 53 16,-11-4 81-16,-15 4 39 15,-5 12 9-15,-14 17 51 16,0 26 59-16,-3 25 24 0,0 0-8 16,0 34-67-16,0 22-4 15,0 5 5-15,20 0-33 16,9-5-12-16,18-9-15 16,8-9-50-16,7-18-5 15,3-13-81-15,8-7 32 16,-8-16 28-16,1-27-18 15,-7-16 42-15,-14-9-6 16,-13-8 58-16,-15 0 9 16,-17 10 76-16,0 13 41 15,-20 17 59-15,-25 25-52 16,-10 11 10-16,-4 24-62 0,-3 36-7 16,11 18 19-16,13 10-32 15,22-2-3-15,16-3-28 16,6-14-29-16,42-12-1 15,22-10-59-15,15-16-68 16,55-31-159-16,-18 0-352 16,-18 0-192-16</inkml:trace>
  <inkml:trace contextRef="#ctx0" brushRef="#br0" timeOffset="3144">7887 4142 2170 0,'0'0'501'0,"0"0"-408"0,0 0 65 16,-173 17 47-16,123 20-70 15,10 3-44-15,15 10-72 16,19 0-17-16,6 0-4 16,16 0 2-16,30-5-21 15,13-10 5-15,15-4 0 16,8-3 1-16,4-2 9 15,-1-2-3-15,-6-1-5 16,-17 0 16-16,-20 0-2 16,-25 2 10-16,-17-4-9 15,-23-3 42-15,-39-8-43 16,-17-3-8-16,-6-7-19 16,3-7-105-16,3-60-164 15,24 0-331-15,22-4-687 0</inkml:trace>
  <inkml:trace contextRef="#ctx0" brushRef="#br0" timeOffset="3372">8338 3177 2474 0,'0'0'349'0,"0"154"-237"16,-15 5-34-16,-9 56 95 0,9 16 11 15,1-36-62 1,14-55-61-16,0-51-41 0,0-19-20 16,3 1-35-16,17-3-71 15,6-12-80-15,-4-39-164 16,-2-17-366-16,-12 0-619 0</inkml:trace>
  <inkml:trace contextRef="#ctx0" brushRef="#br0" timeOffset="3626">7904 3791 2232 0,'0'0'482'16,"0"0"-459"-16,0 0 33 16,190 0 86-16,-93 0-38 0,11 20-19 15,-3 10-46-15,-10 8-21 16,-10 10 40-16,-16 13-22 15,-19 6-13-15,-15 10 12 16,-16 6-14-16,-8 3 21 16,-11-4-42-16,0-11 1 15,0-9-2-15,0-19-59 16,0-27-101-16,0-11-330 16,0-5-354-16</inkml:trace>
  <inkml:trace contextRef="#ctx0" brushRef="#br0" timeOffset="3773">8780 3626 1617 0,'0'0'809'0,"0"0"-809"16,0 0-182-16,0 0-13 16,0 0 50-16,0 0-343 15,0 0-902-15</inkml:trace>
  <inkml:trace contextRef="#ctx0" brushRef="#br0" timeOffset="4319">9131 4238 1661 0,'0'0'386'0,"0"0"-276"16,26 188-47-16,-6-116 72 0,2-16 43 16,12-18-63-1,5-13-60-15,10-25-12 0,-1 0-31 16,3-48-12-16,-6-20 0 15,-8-17 0-15,-15-13 30 16,-19-5-12-16,-3 2-12 16,-22 13 34-16,-24 21 12 15,-7 25 19-15,-3 28-19 16,7 14-46-16,10 5-6 16,13 30-9-16,23 4-7 15,3 5 5-15,26-4-17 16,30 0 2-16,12-3-8 15,8 3 12-15,-2 4 20 16,-5 0-11-16,-10 3 13 16,-13 3 6-16,-10 0-5 0,-13 0 20 15,-10-2-9-15,-9-5 3 16,-4-7 12-16,0-12-27 16,0-13-7-16,-7-7 5 15,-3-4-25-15,4-13-14 16,6-22-13-16,0-12-36 15,9-11 25-15,27-7-4 16,7-4-2-16,10 8 22 16,2 7 18-16,4 19 31 15,0 23 48-15,0 12 35 16,-7 15 66-16,-6 33 5 16,-10 11-46-16,-7 8 7 15,-12 4-43-15,-7-4-26 16,-4-4-34-16,-3-8-12 15,3-10-57-15,25-26-181 0,-5-12-364 16,7-7-437-16</inkml:trace>
  <inkml:trace contextRef="#ctx0" brushRef="#br0" timeOffset="4608">10853 4124 1335 0,'0'0'1182'15,"0"0"-987"-15,0 0-93 16,-167-24 107-16,119 24-34 0,8 32-76 16,14 13-73-16,22 8-10 15,4 3-5 1,30 0-11-16,29 1 0 0,13-2-1 16,7-5 1-16,3-2-1 15,-11-2 0-15,-12-2 2 16,-16-2 14-16,-23-7-15 15,-20-7 0-15,-7-9 18 16,-46-7-18-16,-18-12-9 16,-19 0-35-16,2-14-70 15,-17-56-76-15,26 12-430 16,22-3-732-16</inkml:trace>
  <inkml:trace contextRef="#ctx0" brushRef="#br0" timeOffset="4873">11446 2916 2776 0,'0'0'240'0,"0"0"-240"16,0 0 0-16,0 0 64 15,0 0-64-15,3 196-9 0,-3-122-243 16,7-15-330 0,-1-17-357-16</inkml:trace>
  <inkml:trace contextRef="#ctx0" brushRef="#br0" timeOffset="5014">11819 3102 2650 0,'0'0'368'0,"0"0"-255"16,0 0-69-16,6 149-4 16,-12-45-40-16,-17-18-212 15,-2-11-1077-15</inkml:trace>
  <inkml:trace contextRef="#ctx0" brushRef="#br0" timeOffset="5963">102 2721 2126 0,'0'0'490'15,"0"0"-451"-15,0 0 1 16,0 0 45-16,-53 171-19 15,33-115-66-15,1 0-21 16,10-6-87-16,9-9-108 16,0-14-283-16,0-13-180 0</inkml:trace>
  <inkml:trace contextRef="#ctx0" brushRef="#br0" timeOffset="6095">315 2851 186 0,'0'0'1926'15,"0"0"-1539"-15,0 0-210 16,0 0-27-16,0 0-27 16,-108 212-123-16,81-139-123 15,7-10-594-15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32:21.670"/>
    </inkml:context>
    <inkml:brush xml:id="br0">
      <inkml:brushProperty name="width" value="0.05" units="cm"/>
      <inkml:brushProperty name="height" value="0.05" units="cm"/>
      <inkml:brushProperty name="color" value="#C0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346 298 1540 0,'0'0'281'0,"0"0"-156"47,0 0 65-47,0 0 44 0,0 0-84 0,0-10-74 0,0 3 3 0,0 3 31 0,0 4-31 16,0-2 26-16,0 2-35 15,0 0-7-15,0 0 7 16,0 0-31-16,0 0-1 0,0 21-1 15,0 13-11-15,0 23 39 16,0 20-17-16,0 11-16 31,0 8 32-31,0 5-31 0,0-3-6 0,0-10-19 16,0-8-7-16,0-13 28 16,0-11-29-16,0-12 0 15,0-6-9-15,0-4-3 16,-3-11-89-16,-5-9-68 15,5-14-174-15,0 0-445 0,0-6-1273 16</inkml:trace>
  <inkml:trace contextRef="#ctx0" brushRef="#br0" timeOffset="872">18 413 1866 0,'0'0'486'0,"0"0"-406"16,0 0 73-16,0 0 63 16,0 0-68-16,0 0-53 15,0 0-60-15,-23-65 0 0,23 51-16 16,20-7 1-16,6-3 7 15,4-2-17-15,2-2 4 16,1 3 25-16,-1 1-17 16,-1 0-1-16,-2 1 11 15,1 0-18-15,2 0 19 16,1 1-16-16,-1 5-17 16,5-1 27-16,-1 4-26 15,-1 1 0-15,4 8-1 16,4 5 1-16,-1 0 3 15,6 5 7-15,0 22-1 16,-5 5 25-16,-1 4-23 16,-2 5-5-16,-8 3 7 0,-5 1-8 15,-4-4 4 1,-11 0 4-16,-8-3-14 0,-4 1 18 16,0-6-18-16,-13 1 0 15,-13-3 22-15,-11-4-13 16,-2 1 8-16,-4-1-10 15,1-8 1-15,2-3 25 16,4-2-33-16,7-5 0 16,6-2 4-16,4-5 8 15,9-2-12-15,6 0 0 16,4 0-17-16,0 0 17 16,0 0 0-16,0 0-16 0,4 0 15 15,15 0-28 1,11-2 23-16,7-1-4 0,5 3 20 15,4 0-10-15,2 0 0 16,5 3-7-16,2 16 6 16,7 11 1-16,1 3-9 15,2 5 8-15,-3 3 2 16,-3 3 3-16,-5 4-4 16,-16-4-6-16,-5 2-1 15,-16-1 7-15,-14-1-1 16,-3-3-6-16,-6 4 7 15,-31-4 19-15,-8-3-19 16,-9-6 0-16,-8-5 21 16,-3-7-20-16,0-7 7 15,-4-11 5-15,-1-2-7 16,2 0 14-16,6 0-20 0,7-11 1 16,5-4 23-16,10-3-18 15,12 0 3-15,5 2 15 16,6-3-23-16,8 5 20 15,1-2-21-15,5 5 2 16,3 2 5-16,0 0-7 16,0 6-9-16,0-2-4 15,0-1-64-15,0-9-68 16,50-14-111-16,-1-1-393 16,0 0-328-16</inkml:trace>
  <inkml:trace contextRef="#ctx0" brushRef="#br1" timeOffset="7648">1836 758 1162 0,'0'0'492'0,"0"0"-402"15,0 0 11-15,0 0 91 16,0 0 38-16,0 0-104 0,-46 11-33 15,42-11-5 1,-2 0-24-16,0 0 10 0,-5-6 22 16,2 1-36-16,-8 2 8 15,0 3 16-15,-8 0-30 16,-4 0 4-16,-8 6-46 16,-5 24-11-16,-1 11 36 15,4 14-26-15,2 10-1 16,8 6 7-16,10 3-17 15,10-6 17-15,9-7-17 16,0-4 0-16,9-7 1 16,27-12-1-16,10-8-21 15,16-13 6-15,6-14-27 16,8-3 42-16,6-20-18 16,-7-25 18-16,-10-11-1 0,-15-3 2 15,-21-6 10-15,-15-2 5 16,-14 2 11-16,0 2 27 15,-31 11-19-15,-11 8-11 16,-1 10 35-16,-2 11-59 16,2 9-47-16,4-1-72 15,16 7-243-15,6 2-435 0</inkml:trace>
  <inkml:trace contextRef="#ctx0" brushRef="#br1" timeOffset="7929">1865 57 2221 0,'0'0'316'16,"0"0"-237"-16,0 0-61 15,0 0 74-15,0 0 22 16,167 3-71-16,-108 14-12 16,-7 3 2-16,-16 5-12 15,-22 4-3-15,-14 1 23 16,0 5-41-16,-59 12-58 0,-1-5-416 16,4-7-539-16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12.5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333 518 2114 0,'0'0'330'0,"0"0"-275"16,0 0 6-16,-212 33 55 15,155 5 9-15,18 12-111 0,19 3-5 16,20 3-18-1,3-1-24-15,43-3-4 0,13-8 29 16,17-10-7-16,3-4 6 16,-8-6 3-16,-12-6 6 15,-19 2-7-15,-25 1 8 16,-15 2-1-16,-15-2 48 16,-38-1-22-16,-16-2 26 15,-9-6-24-15,-1-3-28 16,18-7-52-16,21-2-198 15,21 0-361-15,19-15-1239 0</inkml:trace>
  <inkml:trace contextRef="#ctx0" brushRef="#br0" timeOffset="275">614 759 2087 0,'0'0'365'0,"0"0"-273"15,0 0 102-15,-59 219 12 16,56-139-112-16,3-6-33 16,20-8-61-16,33-13-55 15,12-14-38-15,9-27-40 16,2-12 47-16,-10-22-11 16,-15-30 63-16,-20-10 28 15,-25-12 12-15,-6 1 65 16,-29 0 16-16,-24 3-5 0,-16 16 16 15,-2 14-98 1,-2 15-92-16,-12 10-172 0,20 9-423 16,16 2-1122-16</inkml:trace>
  <inkml:trace contextRef="#ctx0" brushRef="#br0" timeOffset="507">477 492 1595 0,'0'0'349'0,"0"0"-226"15,0 0 91-15,143-167 117 16,-96 133-52-16,-4 14-174 16,-5 16-56-16,-8 4-49 15,-7 22-46-15,-3 19-95 0,-1 6-115 16,4-6-96 0,3-12 76-16,10-14-1 0,1-15 105 15,5-8 158-15,1-37 14 16,0-16 196-16,8-14 34 15,37-30-14-15,-9 13-216 16,-14 16-112-16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32:30.3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697 300 1654 0,'0'0'371'15,"0"0"-253"-15,0 0 10 16,0 0 133-16,0 0-70 16,0 0-85-16,0 0-36 15,-12-153-15-15,-12 121 39 16,-2 0-23-16,-14 3-29 16,-5 4 7-16,-7 8-34 15,-7 5-1-15,-3 12 14 16,-4 0-27-16,-2 18 27 15,1 20-28-15,9 14 1 0,8 11 19 16,15 4-20-16,11 5-8 16,21-1 7-16,3-6-14 15,23-9 14-15,33-10-59 16,23-14-48-16,9-13-4 16,11-19-46-16,-5 0 41 15,-9-22 23-15,-12-15 51 16,-18-11 42-16,-13-3 1 15,-15-1 47-15,-8 2 83 16,-9 5 31-16,-10 13-13 0,0 6 4 16,0 15-40-1,0 4 5-15,0 7-17 0,0 0-58 16,-3 27-9-16,-4 27-27 16,-3 28-1-16,4 24 22 15,-4 20-17-15,4 10 7 16,3-1 1-16,0-3-12 15,3-11 18-15,0-17-24 16,0-15 0-16,0-18 6 16,0-19-5-16,0-8-2 15,0-15-6-15,0-7-44 16,0-11-31-16,0-11-103 16,0-7-147-16,0-19-503 0</inkml:trace>
  <inkml:trace contextRef="#ctx0" brushRef="#br0" timeOffset="486">1099 171 1964 0,'0'0'343'15,"0"0"-250"-15,0 0 91 16,0 0 77-16,0 0-146 16,0 0-58-16,0 0 3 15,102 58 21-15,-88-4-8 0,-5 5-43 16,2 5-30-16,-2-1 14 16,1-9-14-16,10-2-17 15,3-14-23-15,6-15-44 16,10-17-21-16,7-6-28 15,10-14 19-15,6-30 44 16,1-12-38-16,-6-9 60 16,-7-3 30-16,-10 6 18 15,-11 12 11-15,-13 14 84 16,-7 18 34-16,-5 14 35 16,-4 4-48-16,0 13-24 15,0 32-16-15,0 17-14 0,0 11-28 16,0 4 11-1,0 1-20-15,0-5 8 0,4-12-27 16,16-11-6-16,3-11 0 16,-1-13-12-16,1-14-38 15,3-12-80-15,23-12-151 16,-2-25-203-16,-2-9-296 0</inkml:trace>
  <inkml:trace contextRef="#ctx0" brushRef="#br0" timeOffset="1003">2535 316 1813 0,'0'0'660'0,"0"0"-412"0,0 0 62 16,0 0-20-16,0 0-101 15,0 0-66-15,0 0-44 16,-207-42-31-16,157 45 15 15,-5 20-49-15,5 13-2 16,8 4 7-16,10 8-18 16,6 3-1-16,12 2 0 15,14-4 0-15,0 2-12 16,6-4-12-16,28-8-36 16,11-14 21-16,7-7-51 15,7-15 27-15,6-3-3 16,2-15 16-16,-6-23 43 15,-2-16-13-15,-9-11 20 0,-12 0-3 16,-7 5 12-16,-12 3 17 16,-6 16 44-16,-9 15 28 15,-4 11 20-15,0 9-34 16,0 6-33-16,0 0 5 16,0 6-49-16,0 27-6 15,0 14 15-15,0 12 1 16,0 6 25-16,0 0-36 15,0-7-6-15,12-8 18 16,8-8-10-16,0-13-8 16,0-12 0-16,2-14 1 15,1-3-7-15,3-3 3 0,4-32-24 16,-1-14-27-16,5-37-109 16,-12 13-209-16,-5 8-1472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39:30.1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993 336 1452 0,'0'0'317'0,"0"0"-176"0,0 0-89 16,0 0 62-16,0 0 29 15,0 0-83-15,0 0-7 16,154-159 54-16,-95 115 11 16,-4 4 0-16,-5 0-30 15,-5 13 9-15,-8 7-3 16,-8 14-35-16,-7 6-13 16,4 0-28-16,2 15-8 15,3 17-10-15,35 21-62 16,-10-2-274-16,-1-8-405 0</inkml:trace>
  <inkml:trace contextRef="#ctx0" brushRef="#br0" timeOffset="391">2223 767 1681 0,'0'0'393'16,"0"0"-266"-16,0 0 13 15,0 0 34-15,0 0-71 16,0 0-75-16,207 0-28 15,-122 0-222-15,-6 0-789 0</inkml:trace>
  <inkml:trace contextRef="#ctx0" brushRef="#br0" timeOffset="-649">1303 678 1657 0,'0'0'483'15,"0"0"-405"-15,0 0 43 16,0 0 14-16,0 0 20 15,0 0-48-15,-6 190-53 16,6-118-11-16,0-1 23 0,0-4-50 16,0-8-1-1,0-7-7-15,3-9-7 0,-3-11-2 16,3-5-88-16,5-18-180 16,-2-9-348-16,0 0-1048 0</inkml:trace>
  <inkml:trace contextRef="#ctx0" brushRef="#br0" timeOffset="-347">1218 633 1298 0,'0'0'489'0,"0"0"-381"15,0 0-20-15,0 0 75 16,0 0-13-16,0 0-77 15,181-67-51-15,-125 61 32 16,-4 6-10-16,-7 0 20 16,-5 6-12-16,-11 20-22 15,-5 9 38-15,-15 7-2 16,-6 0-29-16,-3 2 7 16,0-6-37-16,-26 0 7 15,-7-9-14-15,-7-2-1 16,-5-6-12-16,-1-4-66 15,1-10-112-15,-1-7-79 0,13 0-201 16,10-16-1290-16</inkml:trace>
  <inkml:trace contextRef="#ctx0" brushRef="#br0" timeOffset="-1419">27 1359 1508 0,'0'0'347'0,"0"0"-145"16,0 0-9-16,0 0 21 16,0 0-4-16,0 0-116 15,-27 2-41-15,27-2 7 16,0 0-17-16,17 0-2 15,9 6 4-15,10 0-21 0,7 6 17 16,2-3-41-16,8 4 0 16,-4-7-2-16,4 0-56 15,5 1-165-15,-11-7-281 16,-18 4-254-16</inkml:trace>
  <inkml:trace contextRef="#ctx0" brushRef="#br0" timeOffset="-1215">76 1597 1879 0,'0'0'342'0,"0"0"-237"15,0 0 4-15,0 0 66 16,0 0-54-16,0 0-59 15,0 0-23-15,210 4-39 16,-131-4-175-16,-11 0-539 0</inkml:trace>
  <inkml:trace contextRef="#ctx0" brushRef="#br0" timeOffset="1187">3277 592 1654 0,'0'0'547'0,"0"0"-467"16,0 0 30-16,0 0 117 15,0 0-73-15,0 0-53 0,0 184-41 16,0-104-8 0,0 8 26-16,0 0-39 0,0 0-24 15,0-6 19-15,0-9-28 16,0-11-4-16,0-14-2 15,0-14 7-15,0-12-1 16,0-10-6-16,0-12 0 16,0 0 18-16,0-3 3 15,0-29-21-15,0-15-25 16,0-16 25-16,-6-10-12 16,0-15 12-16,-1-13 0 15,-5-12 3-15,1-6-3 0,2-5 0 16,1 7-12-1,5 16 12-15,3 24-9 0,0 27 9 16,17 22-3-16,12 24 3 16,10 4 0-16,11 0 0 15,5 29 0-15,4 7 0 16,1 5 10-16,-9 3-10 16,-4 1 0-16,-12-2 0 15,-15 2 1-15,-13-2 4 16,-7 2 11-16,-7-5-10 15,-25-1 8-15,-7 0-14 16,-4-10-20-16,7-2-23 16,7-4-104-16,21-5-171 15,8-5-356-15,0-9-1226 0</inkml:trace>
  <inkml:trace contextRef="#ctx0" brushRef="#br0" timeOffset="1499">3855 938 1976 0,'0'0'374'16,"0"0"-210"-16,0 0 91 16,0 0-53-16,0 0-122 15,0 0-33-15,0 0-47 16,-11 164 0-16,37-132 11 15,10-5-11-15,4-6-24 0,2-10-2 16,-2-7 19-16,-4-4 0 16,-7-7 7-16,-9-22 0 15,-11-7 27-15,-9-1-8 16,0 1 16-16,-6 4-1 16,-23 2-20-16,-8 10-14 15,-19 11-101-15,11 9-271 16,2 0-594-16</inkml:trace>
  <inkml:trace contextRef="#ctx0" brushRef="#br0" timeOffset="2211">1124 1757 1565 0,'0'0'394'0,"0"0"-182"16,0 0-14-16,0 0 26 0,0 0-73 15,0 0-93-15,0 0 34 16,117-22-20-16,-47 20-25 15,15-2 21-15,6 4-27 16,17 0-10-16,10 0-4 16,13 0-26-16,39 0 17 15,43 6-18-15,36 0 0 16,6 3 29-16,-23-2-28 16,-31-5 10-16,-54 0-11 15,-23-2 0-15,-22 0-3 16,-8 0 3-16,14 0 0 15,8 0 10-15,-3 0-1 16,-24-4-9-16,-27-5 0 0,-23 2 8 16,-19 6-16-16,-14-6 2 15,-6-2-64-15,0-6-161 16,-23 0-436-16,-9 0-830 0</inkml:trace>
  <inkml:trace contextRef="#ctx0" brushRef="#br0" timeOffset="7665">3113 4093 1719 0,'0'0'394'0,"0"0"-294"16,0 0-48-16,0 0 131 0,0 0-13 15,0 0-40-15,0 0-14 16,14 129-19-16,-14-84-23 16,3-5-42-16,-3-1-9 15,0-6 6-15,0-13-29 16,0-8 0-16,0-6 15 16,0-6-14-16,0 0 18 15,8-9 19-15,4-20-31 16,8-10 15-16,5-5-22 15,9 0 0-15,2 0 2 16,2 4-2-16,2 12 0 16,-1 8 0-16,-5 14 0 0,-2 6 42 15,-5 8-11-15,-7 30 30 16,-5 14 2-16,-1 9-18 16,-8 6-3-16,4-2-6 15,-1-6-13-15,2-9-2 16,4-11-21-16,2-17-1 15,6-9-15-15,10-13-64 16,22-17-67-16,-2-25-377 16,-8-5-825-16</inkml:trace>
  <inkml:trace contextRef="#ctx0" brushRef="#br0" timeOffset="3566">1356 2487 971 0,'0'0'624'0,"0"0"-469"16,0 0-46 0,0 0 92-16,0 0 64 0,0 0-32 15,3 180-91-15,17-77-39 16,-6 12-21-16,-2 8-4 15,-6-2-11-15,2-6-21 16,-5-10-8-16,-3-9-32 16,3-17 4-16,-3-20 10 15,3-12-11-15,0-14 13 16,1-14-13-16,-4-6-3 16,0-10 21-16,0-3-25 0,0 0 11 15,0-11 14 1,3-25-27-16,0-19-1 0,6-17-16 15,5-28-37-15,3-36 20 16,-8-42-37-16,2-38-2 16,-5 15 48-16,0 46-2 15,1 50 10-15,2 47 16 16,2-1 1-16,4 3 8 16,2 6-8-16,3 14 20 15,-1 14 35-15,1 6-27 16,3 11-4-16,0 5-4 15,3 0-11-15,4 0 21 16,2 0-22-16,4 0-7 16,4 5 25-16,2 1-26 15,7 4 1-15,7-1-2 0,6-5 2 16,10 3 7 0,4-1-8-16,3-3 0 0,1-3 4 15,7 3-4-15,1-3 0 16,3 2-1-16,8-2 1 15,2 0 6-15,4 0-6 16,3 0-10-16,0 0 9 16,0 0 1-16,-4 0 0 15,-5-5 0-15,-8 2 0 16,-6-1 3-16,-13 4-3 16,-10-2-4-16,-12 2 3 15,-15 0 2-15,-8-3-2 16,-7 3 1-16,-8 0 0 15,-1-4 12-15,-5 2-12 0,0 0 0 16,-1-5 0-16,1 1-47 16,3-6-105-16,14-2-187 15,-4-1-214-15,1 0-100 0</inkml:trace>
  <inkml:trace contextRef="#ctx0" brushRef="#br0" timeOffset="4226">2322 2549 1587 0,'0'0'399'15,"0"0"-213"-15,0 0-122 0,0 0 59 16,0 0 102-16,-36 170-85 16,30-84-73-16,3 9 7 15,-5-5-9-15,5-3-8 16,0-11-28-16,0-17-28 16,0-14 20-16,-2-14-21 15,-1-16 0-15,-3-9 17 16,-1-6 22-16,-3-3-4 15,-3-27-26-15,-1-10 3 16,8-19 9-16,1-15-21 16,8-11-2-16,0-16 2 15,0 1 0-15,0-1 0 16,20 13-7-16,3 19 7 0,7 21-12 16,2 18 1-1,8 24 1-15,-1 6 8 0,4 6-5 16,-4 28 7-16,-7 10-1 15,-5 2 1-15,-12 0-1 16,-7 6 1-16,-8-6 0 16,0-1-1-16,-30-8 2 15,-5-1-3-15,-5-7-14 16,4-10-56-16,13-8-98 16,9-11-149-16,14 0-244 15,0 0-734-15</inkml:trace>
  <inkml:trace contextRef="#ctx0" brushRef="#br0" timeOffset="4535">2640 2961 660 0,'0'0'1214'0,"0"0"-1005"15,0 0-85-15,0 0 94 16,0 0-7-16,0 0-123 15,0 0-45-15,-6 162-35 16,28-143-8-16,10-5-6 16,5-8-44-16,-1-3 35 15,-4-3-19-15,-6 0 3 16,-9-18 31-16,-10-9 1 16,-7-2 40-16,0 0 8 0,-24 2 10 15,-5 0 16-15,-4 9-33 16,4 4-28-16,6 3-14 15,9 7-75-15,11 4-144 16,3 0-308-16,0 0-599 0</inkml:trace>
  <inkml:trace contextRef="#ctx0" brushRef="#br0" timeOffset="4866">3382 2463 1646 0,'0'0'400'16,"0"0"-248"-16,0 0-16 15,0 0 94-15,0 0-51 16,0 0-105-16,-139 184-20 16,122-117-17-16,6 7-7 15,5-1-3-15,3-6-21 16,3-5 12-16,0-5-18 0,9-10-54 16,19-10-71-1,20-6-154-15,-5-10-346 0,-7-12-1186 16</inkml:trace>
  <inkml:trace contextRef="#ctx0" brushRef="#br0" timeOffset="5233">3572 2785 1795 0,'0'0'309'16,"0"0"-265"-16,0 0-19 0,0 0 76 15,0 0-38-15,0 0-63 16,0 0 6-16,105-115 0 16,-85 68-5-16,-4 2 29 15,-7 5 51-15,2 6 49 16,-8 14 28-16,-3 11-49 15,0 9-35-15,0 0 1 16,0 32-12-16,0 20-14 16,0 9-11-16,-3 6-17 15,-3 1 1-15,1-3-22 16,2-6-7-16,3-12-20 16,0-8-118-16,0-11-157 15,14-9-370-15,3-13-659 0</inkml:trace>
  <inkml:trace contextRef="#ctx0" brushRef="#br0" timeOffset="5420">3917 2814 2054 0,'0'0'395'0,"0"0"-282"16,0 0 25-16,0 0-20 15,0 0-118-15,0 0-53 16,199-6-160-16,-111 6-89 0,-9 0 41 16,-14 0-14-16</inkml:trace>
  <inkml:trace contextRef="#ctx0" brushRef="#br0" timeOffset="5907">4456 2664 1857 0,'0'0'507'0,"0"0"-365"15,0 0 106-15,0 0-38 16,0 0-99-16,-15 162-35 16,10-94-34-16,5 5-7 15,0 5 2-15,0-7-26 16,11-4 7-16,9-6-11 0,-4-11-5 15,-4-8 18-15,-8-10-20 16,-1-7-7-16,-3-14-1 16,0-9 7-16,0-2 0 15,-10 0-32-15,-3-20-24 16,1-17 24-16,1-3-7 16,5-12 11-16,0-4 28 15,3-14-22-15,3-6 14 16,0-6-13-16,0-3-29 15,3 5 21-15,17 15-4 16,2 15 19-16,4 21 15 16,3 15-9-16,1 11 9 15,2 3 5-15,-1 3 21 0,-6 23 37 16,-5 4-19 0,-6 7-9-16,-8 1 11 0,-6 4-14 15,0-2-10-15,-23 4-22 16,-13-8 0-16,-1-3-27 15,8-8-112-15,7-8-137 16,8-9-338-16,11-4-491 0</inkml:trace>
  <inkml:trace contextRef="#ctx0" brushRef="#br0" timeOffset="6202">4801 2967 1375 0,'0'0'631'0,"0"0"-512"0,0 0 68 16,0 0 91-16,0 0-80 15,0 0-114-15,0 0-65 16,54 124-9-16,-20-109-2 16,8-3-7-16,4-3 21 15,-4-9-15-15,-5 0-7 16,-11 0 24-16,-16-11-4 15,-10-11 7-15,0 1 23 16,-16-3 16-16,-21 1 8 16,-5 5-67-16,2 3-7 0,4 4-30 15,13 2-170 1,11 1-488-16,12 2-1220 0</inkml:trace>
  <inkml:trace contextRef="#ctx0" brushRef="#br0" timeOffset="6480">5161 2295 2099 0,'0'0'539'16,"0"0"-445"-16,0 0 123 15,0 0-11-15,0 0-71 0,0 0-41 16,179 143-46-16,-146-68-6 16,-4 17 12-16,2 6-30 15,-6 4-10-15,-2 4-14 16,-12-5-2-16,-11-7-65 16,-8 12-111-16,-24-24-327 15,-7-17-390-15</inkml:trace>
  <inkml:trace contextRef="#ctx0" brushRef="#br0" timeOffset="7140">2299 3613 1245 0,'0'0'685'16,"0"0"-505"-16,0 0-82 16,0 0 110-16,0 0-40 15,0 0-80-15,0 0-12 16,134 3-10-16,-55-3 7 16,12-3-7-16,14-1-15 0,13 4 28 15,13 0-52 1,33 0-21-16,49 0 4 0,36 13 1 15,-17-5 10-15,-45 1-5 16,-60-6-15-16,-38-3 14 16,12 3-15-16,7-3 0 15,3 0 1-15,-18 0 5 16,-19 0-6-16,-18 0-7 16,-13 0-43-16,-11 0 5 15,-5 0-64-15,-12 0-57 16,-7 0-54-16,-5-6-79 15,-3 1-267-15</inkml:trace>
  <inkml:trace contextRef="#ctx0" brushRef="#br0" timeOffset="8866">1311 3645 861 0,'0'0'632'0,"0"0"-438"16,0 0-52-16,0 0 50 15,0 0 24-15,0 0-68 16,0 0-85-16,-43 0-27 15,43 6 44-15,0 12-2 0,0-7 22 16,6 7-32 0,-3 3-3-16,0-4 11 0,-3 0-27 15,0-7 0-15,0 2-14 16,0 0-14-16,0-4 22 16,0 5-31-16,0 4 0 15,0 3 15-15,0 10-7 16,0 5-4-16,0 3 1 15,0 0-7-15,0-3 23 16,0-1-32-16,0-7-1 16,0-6 9-16,0-4-8 15,0-3 6-15,0-11-7 16,0-3 0-16,0 0 0 16,0 0-29-16,3 0-91 15,25-34-104-15,-2 0-366 16,-4-5-452-16</inkml:trace>
  <inkml:trace contextRef="#ctx0" brushRef="#br0" timeOffset="10561">1340 3447 955 0,'0'0'321'0,"0"0"-211"16,0 0-14-16,0 0 58 16,0 0-52-16,0 0-45 15,0 0 0-15,-26-23 21 0,26 20 54 16,-3 3-28-16,3 0-6 15,0 0 14 1,0 0-17-16,0 0-6 0,0 0-7 16,0 6-16-16,0 18 35 15,0 4-53-15,0 11-14 16,0 0 7-16,0 2-13 16,0 3-7-16,0 1-9 15,0 2 3-15,0-3 31 16,0-4-23-16,0 2 2 15,0-4 7-15,0-3-10 0,0-5 1 16,0-1-10-16,0-4-4 16,0-5 17-16,0-2-26 15,0-6 1 1,0-4 11-16,0-1-6 0,0-3-4 16,0 1 7-16,0-1 0 15,0 3 16-15,0-7-24 16,0 0 0-16,0 1 8 15,0-1-9-15,0 5 1 16,0-3 5-16,0 2-6 16,0 2 0-16,3 2 4 15,-3-8-10-15,0 6 7 16,0-3-1-16,0 0 16 0,3-3-16 16,-3 0 0-1,0 0 17-15,0 0-16 0,0 0 7 16,3 0 16-16,-3 0-10 15,0 0 14-15,3 0-28 16,0 0 2-16,1 0-10 16,6-6 14-16,0-8-13 15,5-4 7-15,2-9 0 16,0-5-6-16,-5-1 6 16,2-5 0-16,-1-3-3 15,-1-11 4-15,-1-2-2 16,-2-5-6-16,2 0 7 15,-2 0-15-15,2 0 12 16,-2 3-12-16,-3 2 8 16,1 8 5-16,-1 8 2 0,-3 5 0 15,1 7 0-15,-4 5-3 16,4 6 3-16,-4 3 0 16,3 4-6-16,0 2 6 15,-3-1-1-15,3 3-8 16,0-2 9-16,-3-1 0 15,3 5 0-15,-3-2-21 16,3 2 20-16,2-4-19 16,1 0-58-16,11-9-192 15,-1 2-267-15,0 0-1098 0</inkml:trace>
  <inkml:trace contextRef="#ctx0" brushRef="#br0" timeOffset="12595">3807 2100 801 0,'0'0'327'16,"0"0"-125"-16,0 0-10 16,0 0-16-16,0 0-59 15,0 0-70-15,0 0 20 0,-12 0 24 16,9 0 13 0,3 0-23-16,0 0-57 0,0 3 35 15,0 1 9-15,0-2-23 16,0-2 2-16,6 0-8 15,8 0-14-15,-2 0 11 16,8 0-26-16,0 0 6 16,2 0 2-16,-2 0-17 15,3 0 23-15,0 0-6 16,0 0-5-16,4-2 33 16,-1-2-16-16,-4 1-1 15,4 1 5-15,0 0-19 16,-2-4 18-16,-4 3-19 0,3-1-13 15,-3 4 22-15,-2-2-23 16,2 2 9-16,-1 0-8 16,1 0-1-16,0 0 16 15,6 0-16-15,1 0 0 16,2 0 13-16,0 0-7 16,4 0 0-16,-4 0-5 15,4 0-1-15,-4 0 13 16,-1 0-13-16,-3-4 0 15,1 4-3-15,-3 0 12 16,0 0-10-16,4-2 1 16,-1 2 0-16,0 0 4 15,3 0-4-15,4-3 0 16,-4 3 0-16,1 0 0 16,-1-3 1-16,-3 0 0 0,-2 3-1 15,-1-3 18 1,-3 3-18-16,0-3 0 0,2 0 0 15,-2 0 1-15,3 0 5 16,0 3-5-16,-1-3 6 16,-2 1 16-16,0-2-23 15,0 4 0-15,-1-2 10 16,0 2-4-16,0 0 8 16,9 0-14-16,-6 0 16 15,4 0 15-15,3 0-21 16,-6-5-9-16,1 5 7 15,-9 0-7-15,2-1 10 0,-6 1 1 16,-5-5-12-16,0 5 31 16,1 0-30-16,-3 0 6 15,-1 0-7-15,0 0 0 16,0 0-8-16,3-2-4 16,1 2-273-16,-7-2-590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39:50.8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0 848 1726 0,'0'0'484'16,"0"0"-406"-16,0 0-3 0,0 0 90 16,0 0-38-16,0 0-59 15,13 0-59-15,13-14 2 16,8-7-2-16,-2-2-8 15,4 2 5-15,-6 6-6 16,-4 9 2-16,0 6 26 16,-3 0-7-16,0 0 33 15,-1 34 11-15,1-3 0 16,5 4-14-16,-3 4-22 16,4-6-15-16,2-13 0 15,0-6-13-15,3-14 5 0,2 0-6 16,-1-2 6-1,2-30 13-15,-1-10-19 0,-10-2-1 16,0 3-36-16,-3 2-75 16,-1 2-83-16,18-9-140 15,-7 12-213-15,-1 7-414 0</inkml:trace>
  <inkml:trace contextRef="#ctx0" brushRef="#br0" timeOffset="603">1180 360 1809 0,'0'0'471'0,"0"0"-379"16,0 0 53-16,0 0 15 15,0 0-13-15,0 0-35 16,0 158-53-16,0-91-20 16,0 11-16-16,0-7-12 15,0-4 17-15,3-17-19 16,0-14-3-16,-3-12 9 16,0-15-15-16,0-9 8 0,0 0 7 15,0-19-14 1,0-16 2-16,0-21-3 15,0-6-8-15,-6-15 7 0,1-3 1 16,-1 1 0-16,3 9 0 16,0 14 9-16,3 14 27 15,0 19-30-15,0 19-4 16,12 4 5-16,19 13-5 16,8 30 19-16,4 18-12 15,5 5-8-15,8 16 13 16,2 5-5-16,4-5-5 15,5 1 5-15,-9-16-9 16,-5-8 0-16,-13-9 5 16,-12-21-5-16,-8-10 12 15,-6-19-12-15,-8 0 0 0,0-33 0 16,-3-20 8 0,-3-20 4-16,0-10-3 0,0-12 7 15,0-4 1-15,-3 4-16 16,-6 10 3-16,1 20-4 15,8 21-28-15,0 26-42 16,0 18-136-16,25 0-377 16,0 21 8-16</inkml:trace>
  <inkml:trace contextRef="#ctx0" brushRef="#br0" timeOffset="912">2393 212 1883 0,'0'0'466'0,"0"0"-278"16,0 0 70-16,0 0-22 15,0 0-148-15,0 0-37 16,-156 206 0-16,119-112-7 15,9 4 14-15,8 0-33 16,6-5-23-16,11-1 20 16,3-13-22-16,0-14 0 15,23-6-19-15,10-22-50 16,7-9-63-16,2-14-104 0,24-14-147 16,-15-14-242-16,-5-15-1196 15</inkml:trace>
  <inkml:trace contextRef="#ctx0" brushRef="#br0" timeOffset="1308">2829 336 1861 0,'0'0'646'16,"0"0"-420"-16,0 0 45 15,0 0-50-15,0 0-95 0,0 0-42 16,-193 85-27-16,154-32 4 16,2 12-11-16,12 0-31 15,8 0 5-15,11-5-23 16,6 4-2-16,0-9-4 16,23-4-31-16,13-4-33 15,10-8-15-15,-1-14 23 16,4-16 13-16,1-9-19 15,-8 0 31-15,-2-32 16 16,-8-22 14-16,-6-13 6 16,-10-17 12-16,-5-9 17 15,-11-7 13-15,0 16-23 16,-8 13 5-16,-15 16-12 0,-2 20-12 16,5 18-21-16,6 14-129 15,14 9-391-15,0 24-92 16,0 5-694-16</inkml:trace>
  <inkml:trace contextRef="#ctx0" brushRef="#br0" timeOffset="1528">3183 807 1861 0,'0'0'361'15,"0"0"-139"-15,0 0 4 0,0 0 11 16,0 0-114 0,0 0-56-16,0 0-2 0,59 178-17 15,-89-132-48 1,-5-2-53-16,2 4-105 0,10-16-184 16,12-12-345-16</inkml:trace>
  <inkml:trace contextRef="#ctx0" brushRef="#br0" timeOffset="1892">3645 729 1579 0,'0'0'350'0,"0"0"-153"0,0 0 27 15,108-184 67-15,-83 125-64 16,1-6-83-16,-9 13-26 16,-3 0-33-16,-5 18 7 15,-6 7-28-15,1 14 2 16,-4 13 15-16,0 0-56 16,0 22-7-16,0 28 6 15,-4 12-6-15,-5 14-9 16,-5 1-4-16,5-1-4 15,3 1 9-15,1-12-10 16,5-12-1-16,0-12-8 0,0-8-9 16,0-9-37-1,0-12-47-15,0-10-67 0,24-2-180 16,-1-12-238-16,0-11-193 16</inkml:trace>
  <inkml:trace contextRef="#ctx0" brushRef="#br0" timeOffset="2177">4146 0 2078 0,'0'0'557'16,"0"0"-375"-16,0 0 58 0,0 0-46 15,0 0-64 1,0 0-43-16,199 65-17 0,-143-12 29 16,3 12-48-16,-4 14-10 15,-2 13 5-15,-10 7-10 16,-15-1-16-16,-17 7-20 16,-11 2-32-16,-36-4-58 15,-66 35-166-15,8-26-507 16,-2-14-1717-16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04:09.8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0 587 1311 0,'0'0'204'16,"0"0"-159"-16,0 0 1 16,0 0 14-16,0 0-18 15,0 0 6-15,47-93 8 16,-41 79 29-16,-3 8 7 0,0 6-4 16,0 0 30-16,0 0-22 15,5 6-21-15,-2 20 1 16,5 15-19-16,-5 5 3 15,-3 0-27-15,-3 1-18 16,0-2 24-16,0-13-38 16,0-6 14-16,0-8 14 15,0-3-10-15,0-9-7 16,0-6-5-16,0 0-7 16,0 0 0-16,0-19-3 15,0-13-27-15,3-14 29 16,11-2-16-16,5-2 0 15,4 4-17-15,0 12 6 0,-3 3 28 16,-1 15-13-16,-2 10 5 16,-2 6 8-16,5 9 27 15,0 29-2-15,-4 14 7 16,1 9-16-16,-5 4 13 16,-4-1-29-16,-2-11 0 15,0-9 0-15,2-11 0 16,-2-7 0-16,0-11 0 15,4-9-9-15,3-6 2 16,3 0-25-16,10-15-7 16,4-17-5-16,2-7-47 15,5-11-7-15,-4 3 23 0,-4-5 10 16,-3 4 36-16,-6 10-3 16,-10 5 28-16,-7 8 4 15,-3-3 26-15,0 10 27 16,0 3 14-16,-16 4 0 15,-4 2 31-15,0 9-23 16,-3 0 22-16,1 0 2 16,-1 16-64-16,3 21-6 15,6 3-16-15,5 13-12 16,9 5 15-16,0 3-16 16,0-2-8-16,20 0 7 15,6-9-39-15,3-9 0 16,7-12-24-16,1-13-17 0,2-16-11 15,4 0-41-15,-4-33 17 16,-7-12-7-16,-2-1 32 16,-4 2 91-16,-9 3 9 15,-8 8 42-15,-6 13 87 16,0 5 4-16,-3 15 9 16,0 0-8-16,0 0-38 15,0 21-63-15,5 10-29 16,1 11-13-16,7-10 0 15,6 1-3-15,8-6-48 16,8-16 22-16,1-11-32 16,4 0-21-16,-1-6-4 15,-10-26 3-15,-3 5 20 16,-6 1 29-16,-10 2 34 16,-4 16 33-16,-3 2 54 0,2 6 38 15,-5 0-8-15,0 26-72 16,3 6-12-16,3 7-33 15,0-7 0-15,5 3 0 16,-2-7-63-16,8-17-63 16,5-11-102-16,-2-11-69 15,-6-19-685-15</inkml:trace>
  <inkml:trace contextRef="#ctx0" brushRef="#br0" timeOffset="259">577 388 1620 0,'0'0'287'16,"0"0"-150"-16,0 0-26 16,0 0 1-16,0 0-50 15,0 0-28-15,0 0 9 16,102-32-30-16,-59 20 2 15,-9 6-13-15,-6 6-2 16,-5 0-23-16,-8 3-89 16,-2 18-151-16,1-8-22 15,-5-5-210-15,-3-3-174 0</inkml:trace>
  <inkml:trace contextRef="#ctx0" brushRef="#br0" timeOffset="360">931 297 897 0,'0'0'411'0,"0"0"-132"16,0 0-100-1,0 0-38-15,128-171-28 0,-86 130-67 16,27 2-46-16,-10 10-174 16,-8 12-957-16</inkml:trace>
  <inkml:trace contextRef="#ctx0" brushRef="#br0" timeOffset="646">2017 323 1960 0,'0'0'397'15,"0"0"-276"-15,0 0 37 16,0 0-8-16,0 0-64 15,-20 218-45-15,20-132-26 16,0-1-3-16,0-1-12 16,0-19-8-16,0-13-31 15,0-20-87-15,11-26-129 16,6-6-292-16,-2-4-330 0</inkml:trace>
  <inkml:trace contextRef="#ctx0" brushRef="#br0" timeOffset="847">2339 279 1549 0,'0'0'547'0,"0"0"-372"16,0 0 6-16,3 156 48 16,-3-76-59-16,3 4-100 15,0 0-44-15,6-10-26 16,5-9-16-16,0-13-111 15,-8 1-225-15,-3-20-209 16,-3-13-1244-16</inkml:trace>
  <inkml:trace contextRef="#ctx0" brushRef="#br0" timeOffset="1019">2070 722 788 0,'0'0'1216'15,"0"0"-1008"-15,0 0-129 16,0 0 64-16,0 0-22 16,0 0-79-16,0 0-42 15,232 13-102-15,-169-6-394 16,-12 8-838-16</inkml:trace>
  <inkml:trace contextRef="#ctx0" brushRef="#br0" timeOffset="1324">2699 1031 2008 0,'0'0'475'16,"0"0"-313"-16,0 0 32 16,0 0-58-16,0 0-54 15,0 0-62-15,-43 153-20 16,49-128-12-16,20-6-69 15,11-7-76-15,2-12 8 16,7 0 33-16,-1-6 67 16,-8-19 34-16,-8-6 15 15,-19 3 40-15,-10 3 27 16,0 4 78-16,-13 0-15 0,-24 11-15 16,-5-3-45-16,-1 10-42 15,8 3-28-15,8-12-106 16,15 0-238-16,4 4-722 0</inkml:trace>
  <inkml:trace contextRef="#ctx0" brushRef="#br0" timeOffset="1886">3812 652 2172 0,'0'0'307'0,"0"0"-211"15,0 0 58-15,0 0 61 16,0 0-70-16,0 0-85 15,0 0-21-15,-175-53-20 16,156 81-10-16,7 7 12 16,1 7-21-16,11 5-9 15,0 2 9-15,0-7-27 16,20 2-21-16,7-14-43 0,5-7-30 16,7-17-69-16,1-6-35 15,5-6-33-15,-5-38 4 16,-1-9 78-16,-13-12 114 15,-6-8 62-15,-6-7 28 16,-11-5 76-16,0-2 54 16,-3 3 40-16,3 7-23 15,-3 16-24-15,0 15-5 16,0 15-14-16,0 16-26 16,0 15-8-16,0 0-21 15,0 42-35-15,0 16-9 16,0 27-20-16,3 7 0 15,0 6-13-15,4-6 0 16,-1-5-1-16,1-10-24 0,3-18-61 16,2-18-69-16,2-30-208 15,-5-11-289-15,-4 0-994 0</inkml:trace>
  <inkml:trace contextRef="#ctx0" brushRef="#br0" timeOffset="2076">3668 291 1940 0,'0'0'272'0,"0"0"-162"0,0 0-32 16,0 0 57 0,0 0-24-16,0 0-69 0,212 38-17 15,-143-32-25-15,16 9-65 16,-17 0-241-16,-12 3-483 0</inkml:trace>
  <inkml:trace contextRef="#ctx0" brushRef="#br0" timeOffset="2688">4297 653 1579 0,'0'0'528'0,"0"0"-413"16,0 0-14-16,0 169 29 0,6-117-17 16,7-13-74-16,7-7-39 15,3-17-16-15,3-15-62 16,-1 0-54-16,9-26-69 16,-5-13 9-16,-3-2 72 15,-7-4 79-15,-5 13 41 16,-5 12 17-16,-4 7 90 15,-5 13 124-15,0 0 53 16,0 19-104-16,0 14-82 16,0 4-32-16,-8 4-32 15,8-2-20-15,0-7-13 16,0-5-1-16,0-13-57 16,14-8-11-16,5-6-38 0,1 0 8 15,0-12-5-15,0-8 35 16,-1-6 44-16,0 5-7 15,0 0 22-15,-2 9 8 16,-6 6 0-16,-5 6 1 16,-6 0 27-16,0 21 29 15,0 11-10-15,0 1-34 16,-3-1-6-16,-5-12-5 16,5-1 1-16,3-17-1 15,0-2-1-15,0 0-40 16,0-8 21-16,0-18 1 15,23-13 16-15,4-2-5 16,8 2 7-16,8 1 17 0,-1 12 17 16,5 10 14-16,-1 12 49 15,-4 4-26-15,-2 4 8 16,-5 26-13-16,-2 5-17 16,-4 7-39-16,-2-10-10 15,11-5-118-15,-4-7-129 16,-5-14-327-16</inkml:trace>
  <inkml:trace contextRef="#ctx0" brushRef="#br0" timeOffset="3175">5557 704 1892 0,'0'0'537'0,"0"0"-376"15,0 0 25-15,0 0 32 16,0 0-71-16,0 0-78 16,-152 159-36-16,146-121-27 15,6-5-6-15,0-13-64 16,17-2-99-16,12-18-118 16,4 0-67-16,4-27-144 15,-3-5 163-15,-3-12 78 16,-8 8 131-16,-7 7 120 15,-10 8 180-15,-3 9 145 16,-3 10 28-16,0 2 1 16,0 0-19-16,0 20-127 0,0 13-68 15,-3 6-59-15,-3 13-27 16,6 7-3-16,0 6-21 16,0 8 6-16,6 7-2 15,14-7-5-15,-3 5-7 16,-5-11-7-16,-4-5-4 15,-8-9 14-15,0-13-13 16,0-13 8-16,-11-15 14 16,-15-6-11-16,-4-6-12 15,-2 0-11-15,-5-18-2 16,1-20-13-16,7-16-42 16,9-13-34-16,11-62-81 15,5 17-406-15,4 5-774 0</inkml:trace>
  <inkml:trace contextRef="#ctx0" brushRef="#br0" timeOffset="3374">4892 433 2697 0,'0'0'139'0,"0"0"-139"0,223-184-135 16,-135 115-730-16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5:50.8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0 336 1758 0,'0'0'478'16,"0"0"-347"-16,0 0 82 16,0 0 19-16,0 0-109 15,0 0-87-15,0 0 25 16,91 18-61-16,-9-18-37 15,-11-12-201-15,-12-9-526 0</inkml:trace>
  <inkml:trace contextRef="#ctx0" brushRef="#br0" timeOffset="444">640 19 2039 0,'0'0'475'0,"0"0"-442"16,0 0-33-16,0 0 95 16,0 0-10-16,0 0-63 15,201-10 23-15,-156 10-45 16,-5 0 0-16,-8 0 13 15,-9 0-12-15,-10 6-1 16,-7 2 1-16,-6 1 0 16,0 10 68-16,0 4-43 0,0 7-6 15,-12 5 32 1,-8 5-32-16,-2 9-1 0,-6 3-14 16,3-2 5-16,2 2 7 15,3 0-17-15,3-8 0 16,11-8 19-16,3-7-19 15,3-6 7-15,0-2-7 16,0-6 0-16,9-4-8 16,14-5-62-16,7-3-66 15,7-3 32-15,8 0-103 16,21-20-35-16,-12-8-85 16,-6-1-354-16</inkml:trace>
  <inkml:trace contextRef="#ctx0" brushRef="#br0" timeOffset="640">700 404 1753 0,'0'0'382'0,"0"0"-302"16,0 0-39-16,0 0 53 15,0 0-29-15,176-25-65 16,-103 2-135-16,-8 3-475 0</inkml:trace>
  <inkml:trace contextRef="#ctx0" brushRef="#br0" timeOffset="1064">1620 643 2004 0,'0'0'279'0,"0"0"-185"16,0 0 76-16,-93 152 43 15,58-100-89-15,-4 0-87 16,-1-5-16-16,-2-8 22 0,2-7-32 15,1-8 20 1,2-13-31-16,6-11 0 0,0 0 25 16,8-6-13-16,1-21-11 15,5-7-1-15,5-5-8 16,6 6-3-16,6 1-4 16,0 8 15-16,0 9-5 15,6 11 5-15,17 4 0 16,2 0 18-16,12 13 10 15,-1 20 25-15,2 5-46 16,2 0 8-16,2 4 20 16,5-7-28-16,5-7 7 15,1-16-10-15,2-12-4 16,33-12-72-16,-15-30-239 16,-8-4-496-16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5:47.16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3675 1560 0,'0'0'214'15,"0"0"-136"-15,0 0 1 16,0 0 116-16,0 0-24 15,0 0-101-15,0 19-2 16,17-19 57-16,2 5-33 16,0-3 16-16,8 0-20 15,2 5-20-15,7-1 18 0,10 2-49 16,13 2 17 0,9-2-27-16,8 1-15 0,12-1 29 15,7 1-41-15,14-1 0 16,5-1 21-16,7-1-19 15,10-2-2-15,0-2 0 16,-1-2 7-16,2 0 19 16,-4 0-26-16,2 0 0 15,1 0 22-15,4 0-21 16,-4 3 7-16,-1 0-8 16,-2 3 2-16,-6 0 11 15,-6 3-13-15,3-3 0 16,-4-1 18-16,2 1-18 15,2-6-1-15,1 0 1 16,-5 0 0-16,-1 0 22 0,-12 0-22 16,-3-2 0-16,-14-5 27 15,-6 1-26-15,-5 4 4 16,-1 0 5-16,-2-2 1 16,-2 4 20-16,-3 0-31 15,-8-3 1-15,-2 3 32 16,-4-3-27-16,-2 0 3 15,2 0-9-15,1 3 1 16,9-3 46-16,0 3-37 16,1-3-2-16,2 3 19 15,-3 0-15-15,0 0-12 16,1 0 0-16,-1 0 0 0,3 0 18 16,-2 0-16-16,-6 0-2 15,3 0 33-15,-7 0-32 16,-2 0 9-16,-5 6 1 15,-4 0-10-15,1 0 31 16,1 0-32-16,-6-4 0 16,4 4 54-16,-5-3-41 15,-4 1-2-15,-4-2-11 16,-6-2 7-16,0 2 19 16,-4-2-26-16,-2 0 6 15,-3 0-3-15,-2 4 3 0,-4-4-5 16,-2 0-1-1,-6 3 2-15,0-3-13 0,-14 0-70 16,-18-9-166-16,-15-8-700 16</inkml:trace>
  <inkml:trace contextRef="#ctx0" brushRef="#br0" timeOffset="2004">425 3212 1332 0,'0'0'327'15,"0"0"-189"-15,0 0-73 16,0 0 119-16,0 0 6 0,0 0-120 16,0 0-23-1,-16 24-17-15,16-24 35 0,16 0 21 16,7 0-37-16,3 0-6 16,7 0-8-16,1-11-5 15,8-6 14-15,-4-3-44 16,5-3 6-16,-1-7-7 15,1-3 1-15,1-2-2 16,-2-3-5-16,4-1-19 16,-4-3 17-16,-2 2 2 15,-2 3 6-15,1-3-1 16,-2 6 2-16,-4-2-6 16,-1 3 6-16,-2 1 0 0,-1 2 5 15,0 1-5 1,2 0-3-16,-6-4 1 0,4 1 2 15,2-3-1-15,5-6-5 16,7-4 6-16,2-5-6 16,1-7 6-16,-1-1 0 15,1-5-4-15,-4 5 4 16,-5 3 0-16,-8 1 0 16,-5 3 6-16,-1 2 5 15,-4-1-11-15,0-4-3 16,0 0 3-16,1-3 0 15,7-5-8-15,-1 1 8 16,3-2 0-16,8-4 3 16,2-2-3-16,4-1 0 0,-1-1-1 15,-2-2 1-15,-5-2 0 16,-2 1 0-16,0 1 7 16,-7 6-5-16,0 5-2 15,0 3 0-15,-3 9 23 16,4 2-21-16,-1 5 7 15,3-2-9-15,1-5 0 16,2 3 18-16,4-6-18 16,4 6 0-16,-4 0 7 15,2 5-6-15,-1 4-1 16,-1 6 0-16,1 1 6 16,-2 3 9-16,1 4-15 15,6-1 0-15,4 0 9 0,0 2-9 16,-7 6-2-1,1-2 2-15,-7 8 0 0,-4 2 31 16,0 3-31-16,4 3 0 16,7 3 30-16,2 0-18 15,4 0-1-15,-1 6 2 16,5 14 2-16,-1 6 45 16,0 4-27-16,4 5-32 15,-2 1 45-15,2 1-31 16,-7 9 1-16,0-2 29 15,-1 2-39-15,-2 5 39 16,-4 2-16-16,-2 6-23 16,-1-1 39-16,-1 11-17 15,-2 2-4-15,-4 5 8 16,5 1-19-16,-5 0 23 0,1-1-26 16,-4-3-9-16,0-2 39 15,-1 2-31-15,-2 1 11 16,1-3-2-16,-5 2-17 15,5 1 39-15,-1-1-40 16,0-1 0-16,-4 1 27 16,4-4-20-16,0 1 4 15,0-5 13-15,2 0-23 16,-2-7 43-16,0 2-44 16,0-1 1-16,1-3 38 15,-6-1-30-15,-1-2 13 16,0 0-13-16,-1 0-7 0,1 0 37 15,-2-2-39-15,5 3 0 16,0-2 32-16,0-5-30 16,-1 2 13-16,1-3-7 15,3-6-7-15,-3 2 29 16,-1-1-30-16,1-2 0 16,0-4 18-16,3-1-17 15,-4 3-1-15,4-5-9 16,0-3 9-16,3 3 15 15,4-1-15-15,2 0 0 16,1-1 29-16,4-1-28 16,1-2 5-16,-2-3-6 15,4-4 6-15,-4 0 10 16,-1-4-16-16,-1-2 0 0,-9-1 11 16,1-3-11-16,1-3 0 15,-7-5-1-15,-8 1 9 16,-1-3-23-16,-5 0 13 15,-3 0-44-15,0-3-7 16,20-29-118-16,1-1-164 16,-1 2-547-16</inkml:trace>
  <inkml:trace contextRef="#ctx0" brushRef="#br0" timeOffset="2811">1470 2450 1505 0,'0'0'283'0,"0"0"-216"16,0 0 5-16,0 0 55 16,0 0-56-16,0 0-14 15,0 0-35-15,3 48-17 16,-3-31-5-16,0 8-123 16,0-2-123-16,3-2-578 0</inkml:trace>
  <inkml:trace contextRef="#ctx0" brushRef="#br0" timeOffset="2964">1532 2953 1177 0,'0'0'300'16,"0"0"-208"-16,0 0-3 15,0 0 10-15,0 0-99 16,0 165-58-16,-3-134-342 0</inkml:trace>
  <inkml:trace contextRef="#ctx0" brushRef="#br0" timeOffset="3211">1513 3435 825 0,'0'0'252'0,"0"0"-136"16,0 0 9-16,0 0 72 15,0 0-40-15,0 0-78 16,0 0-29-16,-34 159-17 16,34-136-32-16,0-4 5 15,0-2-4-15,0 1-2 16,0 1 16-16,0-8-16 16,0-1 0-16,0-3-6 15,0-1-22-15,0 0-163 16,0-2-290-16,14-2-672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5:17.56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167 4940 1352 0,'0'0'111'15,"0"0"-80"-15,0 0-31 16,0 0 55-16,0 0 19 16,0 0-30-16,-43 4-21 15,40-4 34-15,0 0 10 16,-2 0-26-16,5 0 55 15,0 0-22-15,0 6 36 16,0 4 20-16,5-1-17 16,10 2 11-16,8-2-22 15,10 0 2-15,4-1 5 16,8 1-40-16,12 0-19 0,3 3 12 16,13-3-29-1,6 0 1-15,12-3 15 0,8-1-26 16,12-5 31-16,10 0-54 15,7 0 15-15,6-17 8 16,-4-7-14-16,-5 2 13 16,-7 0-7-16,-7 7-15 15,-9 3 20-15,-3 3-20 16,-5 7 0-16,1 0 0 16,0-2 6-16,0 1 9 0,2 1-14 15,5-5 7-15,3-1 14 16,0-4-22-1,0 0 0-15,2-3 0 0,3 4 6 16,1 3 1-16,-4 4-7 16,1 4 0-16,3 0-3 15,2 0 3-15,-3 0 0 16,4 0 8-16,-1 0-2 16,-5-9 13-16,-7-9-17 15,-7-3 4-15,-1 1 3 16,-12 0-8-16,-6-1-1 15,-12 6 0-15,-4 0 1 16,-7 7 13-16,1-2-14 16,1 4 0-16,13 1 4 15,8-1 5-15,4 2 11 0,3 0-19 16,0-2 0-16,-5 3 19 16,2 3-20-16,0 0 0 15,3 0 10-15,3 0-9 16,0 0-1-16,3 0 1 15,0 0 0-15,0 4 38 16,5 3-39-16,-5-5 0 16,-3 5 39-16,-3-4-38 15,-6 2 5-15,-4-1 3 16,-7 2-9-16,-6 0 42 16,-10 0-42-16,-7-1 0 15,-2-2 23-15,-7 4-23 16,-4-3 0-16,-3 1 18 0,7-1-18 15,-1 3 34 1,5-6-33-16,2 6-1 0,4-3 51 16,-7-2-32-16,-4-2-18 15,-2 4-1-15,-1-2 8 16,1 2 4-16,5-2-12 16,8 4 0-16,7 3 30 15,5-1-6-15,1-2-6 16,-4 1-14-16,-13-7-2 15,-9 0 19-15,-14 0-21 16,-9 0-21-16,-7 0 12 16,0 0-80-16,-42-4-143 15,-1 1-381-15,-7 3-1129 0</inkml:trace>
  <inkml:trace contextRef="#ctx0" brushRef="#br0" timeOffset="2109">609 4414 1185 0,'0'0'311'15,"0"0"-148"-15,0 0-39 16,0 0-1-16,0 0 23 16,0 0-62-16,0 0-16 15,85-49-12-15,-66 49-21 16,1 0 10-16,0 0-36 16,3-3 0-16,-4 3 31 15,4-6-21-15,3 0 18 16,0-6 2-16,7-2-8 15,-1-3 18-15,5-8-48 16,-1-2 0-16,3-5 25 0,-4-1-26 16,2-1 9-16,-4-1-2 15,-1-5-4-15,-1 2 25 16,0-6-28-16,3-3 0 16,-2-5 20-16,1-2-20 15,-7-5 6-15,4 1-6 16,-7-1 0-16,0 2 15 15,-3 1-15-15,-1 6 0 16,1 3 2-16,-5-3-2 16,2 0-6-16,0-4 5 15,-1-4 2-15,0-4 4 16,0-5-5-16,1-2 0 16,3-4 22-16,3-7-22 15,-1 1-1-15,9-3 1 16,-2-1 0-16,-1 0 17 0,6 4-17 15,-5 2-3-15,1 3 1 16,-4 7 3-16,-3 2-2 16,-4 3 0-16,-2 3 1 15,0 0 22-15,-2 4-22 16,2-4 0-16,-1 1 9 16,4 3-8-16,3-1-1 15,6-3 0-15,1 4 0 16,-1 3 5-16,0 6-5 15,1 8-6-15,2 3 6 16,5 6 0-16,2 1 0 16,7-1-9-16,-1 3 9 15,5-1 6-15,2-2-6 0,-2-1-3 16,2 4 3 0,-4 0 1-16,2-2-1 0,-1 4 0 15,-6 1 0-15,2 2-2 16,-5 4 2-16,2 5 0 15,1 0 0-15,2 3-1 16,2 4 1-16,-1 5 15 16,2 0-13-16,1 0 28 15,4 0-29-15,3 2 5 16,-1 13 18-16,7 2 2 16,4 4 11-16,3 3-7 15,0 5-14-15,-1 1 22 0,1 9-31 16,-4 2 14-1,2 6 2-15,-5 5-5 0,-4 4 29 16,-5 5-36-16,-5 0 20 16,-2 0-2-16,-4 4-23 15,-2 3 19-15,-1 0 11 16,-2-1-21-16,-1 2 18 16,-4-4-4-16,5-1-11 15,-8 1 29-15,4-7-39 16,-4 5 16-16,1-5-14 15,-1 3-9-15,0-3 40 16,1 1-22-16,-1 0-18 16,-3-5 35-16,1 7-24 0,-4-5 12 15,0-4-13 1,0 1-10-16,-4 0 19 0,1 1-19 16,0-4-1-16,0-1 28 15,-5 1-17-15,1-2-10 16,-2-4-1-16,-2 0 1 15,5-3 13-15,-3-2-14 16,2 0 0-16,0-5 18 16,0-1-17-16,-2-5 11 15,-5-1-4-15,5-2-7 16,-5 1 30-16,4-2-31 16,1 2 1-16,-2-3 21 15,2 4-22-15,-2-3 6 16,2 0 6-16,2 3-12 15,-2-1 38-15,1 0-38 0,5 0 0 16,0 1 6-16,0-4-5 16,-4-2-1-16,4-6 0 15,-8-1 1-15,2-5 5 16,-4 0-6-16,0 1 0 16,-4-4 5-16,4-2-5 15,-4 3 0-15,5-5 0 16,-2 2 0-16,5-2-4 15,1-2 4-15,5 0-29 16,2 0 14-16,15-12-100 16,-7-1-148-16,-11-9-701 0</inkml:trace>
  <inkml:trace contextRef="#ctx0" brushRef="#br0" timeOffset="2918">4294 98 1467 0,'0'0'620'16,"0"0"-484"-16,0 0-114 16,0 0 45-16,0 0 7 15,0 0-33-15,0 0 11 16,187-36-9-16,-91 23 0 16,12-3-26-16,0 1 19 15,-1 3 35-15,-11 6-40 16,-18 6 13-16,-16 0-7 15,-23 0 3-15,-22 24 12 0,-17 14-14 16,0 18 37-16,-29 22 11 16,-30 21-32-16,-14 17-12 15,-9 11 0-15,0-2-25 16,8 3 18-16,11-14-34 16,15-10 4-16,14-16-1 15,15-8-3-15,13-17-1 16,6-7 0-16,0-10 8 15,0-8 10-15,25-6-18 16,9-12 0-16,8-4 24 16,10-10-23-16,7-6 7 15,9 0-8-15,8-6 1 16,-4-14-10-16,1-5-8 0,-11-2-90 16,-4-11-116-16,-19 9-365 15,-12-1-325-15</inkml:trace>
  <inkml:trace contextRef="#ctx0" brushRef="#br0" timeOffset="3139">4527 754 2218 0,'0'0'551'15,"0"0"-523"-15,0 0-22 16,0 0 176-16,0 0-20 16,0 0-69-16,193 0-60 0,-89 0-33 15,77 21-69-15,-23-3-426 16,-18 4-654-16</inkml:trace>
  <inkml:trace contextRef="#ctx0" brushRef="#br0" timeOffset="3813">5546 1736 2015 0,'0'0'390'16,"0"0"-286"-16,0 0 17 0,0 0 83 15,0 0-122-15,0 0-46 16,0 0-28-16,-3 141-8 15,32-100-13-15,19-11-4 16,12-9 2-16,8-21 0 16,-3 0-5-16,-9-17 20 15,-19-25 0-15,-20-5 54 16,-17-6 42-16,-11 6 22 16,-35 6-3-16,-13 8-55 15,-3 15-60-15,-23 18-96 16,19 15-450-16,7 15-1550 0</inkml:trace>
  <inkml:trace contextRef="#ctx0" brushRef="#br0" timeOffset="4749">3142 1250 1187 0,'0'0'323'0,"0"0"-174"0,0 0-2 15,0 0-11-15,0 0 14 16,0 0-50-16,0 0-66 15,-35 71-34-15,24-18 0 16,8 12-37-16,3 6-113 16,0 43-28-16,6-20-113 15,11-8-448-15</inkml:trace>
  <inkml:trace contextRef="#ctx0" brushRef="#br0" timeOffset="4900">3184 2420 947 0,'0'0'263'0,"0"0"-70"16,0 0 16-16,0 0-21 0,0 165-81 16,0-129-25-16,0 1-48 15,0 2-34-15,0 23-72 16,0-12-220-16,5-6-591 0</inkml:trace>
  <inkml:trace contextRef="#ctx0" brushRef="#br0" timeOffset="5375">3218 3584 322 0,'0'0'706'0,"0"0"-515"0,0 0-35 15,0 0-31-15,0 0 57 16,0 174-51-16,0-142-100 15,-3 3-18-15,0 3-13 16,-5-1 0-16,5 3 0 16,-3 2-38-16,3-2-44 15,0 2-4-15,3-1 57 16,0-2 16-16,0-2 11 16,0-1-50-16,0-7-224 15,0 1-78-15,0-3 100 16,0-6 186-16,0-1 56 15,0-2 12-15,0-4 98 16,0 1 80-16,0 0 49 0,0-1-22 16,0 4-45-1,0 4 42-15,0-3-92 0,0 5-53 16,0 0-9-16,0 2-13 16,0 0 28-16,0-3-17 15,0-1-34-15,0-4 6 16,0-4-18-16,0 2 0 15,0-2 4-15,0-3-4 16,0 1 0-16,0-3-1 16,0-3-22-16,0 2-35 15,0-1-130-15,0-7-518 0</inkml:trace>
  <inkml:trace contextRef="#ctx0" brushRef="#br0" timeOffset="6523">3122 5272 1642 0,'0'0'381'0,"0"0"-165"16,0 0-31-16,0 0 41 15,0 0-40-15,-193 47-102 16,151 4 7-16,-1 9 2 16,8 12-32-16,2-1 10 15,13-2-55-15,11 0 5 0,9-11 6 16,0-7-27 0,20-9-12-16,22-9-10 0,10-20-22 15,13-13 20-15,3 0-42 16,5-34 14-16,-7-20 31 15,-15-5 2-15,-14-8 19 16,-21 2 2-16,-16 2 26 16,0 8 30-16,-19 11-26 15,-18 7-17-15,-2 18-15 16,1 13-83-16,7 6-211 16,12 0-517-16</inkml:trace>
  <inkml:trace contextRef="#ctx0" brushRef="#br0" timeOffset="7278">4682 2926 932 0,'0'0'367'16,"0"0"-216"-16,0 0-48 15,0 0 61-15,0 0-74 16,0 0-31-16,0 0-2 16,0-11-18-16,0 11-39 15,0 0-23-15,0 17-69 16,0 9-130-16,0-1-151 16,0-6-442-16</inkml:trace>
  <inkml:trace contextRef="#ctx0" brushRef="#br0" timeOffset="7357">4682 2926 530 0,'26'224'0'16,"-26"-208"-3"-16</inkml:trace>
  <inkml:trace contextRef="#ctx0" brushRef="#br0" timeOffset="7531">4730 3427 882 0,'0'0'217'0,"0"0"-43"16,0 0 6-16,0 0-36 15,0 0-54-15,0 0-90 0,0 0 0 16,-3 157-125 0,-4-128-124-16,4 1-390 0</inkml:trace>
  <inkml:trace contextRef="#ctx0" brushRef="#br0" timeOffset="7674">4714 3963 490 0,'0'0'170'0,"0"0"-52"16,0 0-105-16,0 0-13 15,0 0-114-15,0 0 113 16</inkml:trace>
  <inkml:trace contextRef="#ctx0" brushRef="#br0" timeOffset="7862">4674 4235 783 0,'0'0'230'15,"0"0"-164"-15,0 0 11 16,0 0 153-16,0 0-55 16,0 0-79-16,0 0-38 15,0 138 11-15,0-129-18 16,0-2-39-16,0 1 2 15,0-3-14-15,0 2-10 16,0 2-12-16,0 5-143 16,0-1-158-16,0-4-723 0</inkml:trace>
  <inkml:trace contextRef="#ctx0" brushRef="#br0" timeOffset="8047">4662 4618 492 0,'0'0'763'16,"0"0"-614"-16,0 0-104 16,0 0 44-16,0 0-18 15,0 0-45-15,0 0-18 16,-8 20-8-16,5-10 17 16,3-2-17-16,0 3-16 15,0 2-57-15,0-7-486 0</inkml:trace>
  <inkml:trace contextRef="#ctx0" brushRef="#br0" timeOffset="9108">4597 5217 1532 0,'0'0'293'0,"0"0"-144"16,0 0 107-16,0 0-13 0,0 0-120 15,0 0-51-15,0 0-19 16,-8-18 7-16,28 18-15 16,6 0-9-16,1 0 7 15,2 0-33-15,-3 0-4 16,1 0 9-16,-7 0-9 16,-5 0 2-16,-1 0-8 15,-5 0 6-15,-5 0 28 16,-4 0-34-16,0 11 8 15,0 10 42-15,-7 12-14 16,-16 8-4-16,0 6-20 16,-3 3-11-16,4 3 7 15,2 0-7-15,3-1-1 0,3-4 0 16,2-7 0-16,5-4 16 16,1-12-16-16,6-2 0 15,0-7 19-15,0-5-18 16,0-4-1-16,0-6 12 15,0-1-12-15,0 5 17 16,3-5-11-16,7 0 6 16,2 0 6-16,5 0-17 15,0 0-1-15,3 0 0 16,-1 0 8-16,1 0-2 16,0 0-5-16,0 0-1 15,-1 0 6-15,-1 0-6 16,-1-6-12-16,0-1-28 15,-3 5-71-15,-5 0-52 0,1 2-100 16,-4 0-107-16,0 0-8 16,-6 0-666-16</inkml:trace>
  <inkml:trace contextRef="#ctx0" brushRef="#br0" timeOffset="9642">4537 5661 196 0,'0'0'1545'15,"0"0"-1219"-15,0 0-105 16,0 0 51-16,0 0-60 15,0 0-100-15,0 0-3 16,20-53-70-16,20 47 8 16,2 3-21-16,4-3-16 15,2 3-10-15,21 3-85 16,-13 0-392-16,-14 0-287 0</inkml:trace>
  <inkml:trace contextRef="#ctx0" brushRef="#br0" timeOffset="11638">1653 3142 462 0,'0'0'280'15,"0"0"-134"-15,0 0 0 16,0 0 55-16,0 0-17 16,0 0-89-16,0 0-27 15,-19 0-14-15,14 0-30 16,2 4-23-16,3 0-2 0,0-1 8 15,0 5-14 1,0 3 7-16,0 0-1 0,-3 4 0 16,0 0-60-16,0 4-51 15,-8 12-141-15,5-7-147 16,3-1-167-16</inkml:trace>
  <inkml:trace contextRef="#ctx0" brushRef="#br0" timeOffset="11795">1594 3427 406 0,'0'0'245'0,"0"0"-21"16,0 0-26-16,0 0-4 16,0 0-32-16,0 0-49 0,0 0-31 15,-20 138-21-15,17-116-14 16,3 2-47-16,0 1-46 16,0 11-99-1,0-7-187-15,0-5-877 0</inkml:trace>
  <inkml:trace contextRef="#ctx0" brushRef="#br0" timeOffset="11954">1568 4064 575 0,'0'0'401'0,"0"0"-255"15,0 0-99-15,0 0-17 16,0 0-4-16,0 0-26 15,3 178-155-15,-3-146-227 0</inkml:trace>
  <inkml:trace contextRef="#ctx0" brushRef="#br0" timeOffset="12260">1541 4562 751 0,'0'0'224'16,"0"0"-86"-16,0 0-70 15,0 0 59-15,0 0-14 16,0 0-40-16,0 0-11 16,3 124-47-16,2-107-14 15,-5 1 8-15,0 0-9 16,0-1 0-16,0 4 0 0,0-1 23 16,0 4 64-16,-5-3-23 15,5 3-24-15,0-4-2 16,0 1-7-16,0-1-14 15,0-3 8-15,0 2-18 16,5-2 17-16,-2-5-5 16,0 2-13-16,3-2-2 15,11 0-4-15,-4-3-145 16,-1-3-882-16</inkml:trace>
  <inkml:trace contextRef="#ctx0" brushRef="#br0" timeOffset="13244">5535 5990 1500 0,'0'0'322'0,"0"0"-202"16,0 0 19-16,0 0 68 0,0 0-47 15,0 0-81-15,0 0-35 16,-130 43-29-16,90-11 5 16,-2 3 9-16,-4-3-20 15,1-1 11-15,2-9-19 16,7-7-1-16,2-6 19 16,11-9-10-16,8 0-8 15,1-3-1-15,11-23-36 16,3-7 27-16,0-5-34 15,0 0 19-15,7 2 15 0,9 4 1 16,1 6 2 0,-5 11 6-16,-1 6 12 0,-2 9 48 15,4 0-26-15,1 9 3 16,1 17 20-16,5 9 3 16,0 1 0-16,0 3-22 15,2-7-21-15,1-6 5 16,4-2-16-16,-1-4-6 15,0-5 15-15,0 0-15 16,0-2-85-16,4-7-70 16,10 7-153-16,-8-4-81 15,-10-6-725-15</inkml:trace>
  <inkml:trace contextRef="#ctx0" brushRef="#br0" timeOffset="13483">5841 5868 1859 0,'0'0'483'0,"0"0"-421"16,0 0 9-16,0 0 173 15,0 0-51-15,-70 214-115 16,38-137-36-16,3-4-25 15,-1 3-17-15,7-13-20 16,6-7-130-16,17-9-193 16,0-14-268-16,0-18-1121 0</inkml:trace>
  <inkml:trace contextRef="#ctx0" brushRef="#br0" timeOffset="13723">5971 5960 722 0,'0'0'1191'16,"0"0"-999"-16,0 0-52 15,0 0 57-15,184-25 2 16,-152 31-29-16,-16 30-82 16,-16 10-2-16,0 13 11 0,-39 12-34 15,-10 2-12 1,-1-4-20-16,15-14 13 0,25-20-44 15,10-13-6-15,105-22-71 16,10-15-98-16,6-23-465 0</inkml:trace>
  <inkml:trace contextRef="#ctx0" brushRef="#br0" timeOffset="14409">284 5990 1577 0,'0'0'318'16,"0"0"-204"-16,0 0-69 15,0 0 53-15,0 0 23 16,0 0-84-16,180-13-37 16,-98 13-187-16,-10 4-354 0</inkml:trace>
  <inkml:trace contextRef="#ctx0" brushRef="#br0" timeOffset="14805">943 5627 1905 0,'0'0'336'15,"0"0"-277"-15,0 0-32 16,0 0 13-16,183-22 67 16,-128 22-78-16,1 0-21 15,-7 0 20-15,-13 7-26 16,-13 10 5-16,-9 6-5 0,-14 6 8 16,0 10 67-16,0 6-30 15,-24 5-19-15,-5 3 17 16,3 0-36-16,0-1-3 15,2-4 3-15,9-4-8 16,4-2 15-16,2-5-16 16,6-1-2-16,3-7-5 15,0-6 4-15,3-6-16 16,23 2 10-16,13-7-35 16,13-7 16-16,7-1-103 15,23-4-126-15,-17-6-93 16,-12-12-1407-16</inkml:trace>
  <inkml:trace contextRef="#ctx0" brushRef="#br0" timeOffset="14999">1005 6071 1523 0,'0'0'600'16,"0"0"-507"-16,0 0-93 15,0 0 74-15,0 0 73 16,0 0-107-16,0 0-40 16,261 2-73-16,-168 4-252 15,-16 6-448-15</inkml:trace>
  <inkml:trace contextRef="#ctx0" brushRef="#br0" timeOffset="15404">1954 6212 1847 0,'0'0'333'0,"0"0"-262"15,0 0 9-15,0 0 79 16,0 0-93-16,-82 169-45 15,49-123 3-15,1 1-24 16,-2-6-6-16,9-8 6 0,5-12-11 16,3-16 5-1,8-5-13-15,-5 0-6 0,5-14-41 16,-1-18-24-16,1-13-17 16,9 1 64-16,0-3 17 15,0 5 10-15,0 11 16 16,0 9 22-16,9 10 34 15,4 12 5-15,4 0 20 16,0 10-3-16,5 18-3 16,4 11-3-16,0 0-21 15,8-1-23-15,-3-3-10 16,6-5-18-16,25 2-128 16,-13-8-178-16,-7-10-314 0</inkml:trace>
  <inkml:trace contextRef="#ctx0" brushRef="#br0" timeOffset="15803">1499 6848 1008 0,'0'0'268'0,"0"0"-131"16,0 0 111-16,0 0-80 16,0 0 15-16,0 0-3 15,0 0-76-15,135-32 14 16,-81 32 23-16,12 0-56 16,7 0-15-16,6 0-70 15,12-3-170-15,-15-1-297 16,-25 4-243-16</inkml:trace>
  <inkml:trace contextRef="#ctx0" brushRef="#br0" timeOffset="16158">1790 6990 1386 0,'0'0'272'0,"0"0"-215"0,0 0 35 15,0 0 97 1,0 0-10-16,190-6-41 0,-154 6-76 16,-10 21 12-16,-12 8 57 15,-14 10-15-15,0 8-15 16,-17 3-17-16,-16-3-17 15,1-3 4-15,-5-6-27 16,12-9 1-16,5-8 14 16,9-6-37-16,11-3-22 15,0-9-9-15,34-1-21 16,28-2 15-16,79-2-138 16,-10-21-171-16,-4-7-520 0</inkml:trace>
  <inkml:trace contextRef="#ctx0" brushRef="#br0" timeOffset="36019">297 4438 1298 0,'0'0'380'0,"0"0"-192"15,0 0 20-15,0 0 104 16,0 0-28-16,0 0-101 16,-26 26-56-16,23-11-22 15,-4 12-57-15,-5 11 19 0,-8 16 5 16,-10 11-40-16,-5 11 27 15,-5-1-57-15,1 0-2 16,2-7 15-16,11-16-15 16,10-13-36-16,10-16-79 15,6-14-119-15,0-13-126 16,19-27-258-16,4-8-324 0</inkml:trace>
  <inkml:trace contextRef="#ctx0" brushRef="#br0" timeOffset="36245">284 4536 1679 0,'0'0'507'0,"0"0"-398"16,0 0 169-16,0 0 19 16,0 0-121-16,10 192-68 15,-13-127-50-15,-14 0-32 16,1-4 21-16,7-9-47 15,1-10-41-15,8-13-26 16,0-17-84-16,0-12-127 16,30-36-222-16,7-17 137 15,-2-5-924-15</inkml:trace>
  <inkml:trace contextRef="#ctx0" brushRef="#br0" timeOffset="36440">606 4373 1642 0,'0'0'556'0,"0"0"-353"0,0 0 43 16,0 0 21 0,16 160-80-16,-16-86-82 0,0 8-15 15,0-3-61-15,0-5-28 16,0-9 5-16,0-15-6 16,0-11-82-16,0-22-64 15,0-17-130-15,0-21-40 16,0-27-231-16,0-4-359 0</inkml:trace>
  <inkml:trace contextRef="#ctx0" brushRef="#br0" timeOffset="36651">785 4150 1595 0,'0'0'367'0,"0"0"-41"0,0 0-42 15,0 0 48-15,62 230-127 16,-51-133-73-16,-5 5-30 15,-3-1-48-15,0-9-18 16,4-13-36-16,-1-14-9 16,1-18-15-16,3-21-129 15,-4-19-107-15,0-7-115 16,2-60-98-16,1-10-148 16,-6-3-858-16</inkml:trace>
  <inkml:trace contextRef="#ctx0" brushRef="#br0" timeOffset="36862">1044 3848 836 0,'0'0'1082'15,"0"0"-710"-15,0 0-131 16,16 239 42-16,-12-129-34 16,-4 4-93-16,0 1-14 15,0-8-92-15,0-10-44 16,0-12 7-16,3-17-13 15,0-20-43-15,0-19-125 16,3-21-101-16,5-22-208 16,-2-30-47-16,2-10-744 0</inkml:trace>
  <inkml:trace contextRef="#ctx0" brushRef="#br0" timeOffset="37056">1122 3890 1935 0,'0'0'391'16,"0"0"-213"-16,0 153 31 16,7-61 55-16,9 8-80 15,3 6-95-15,4-2-44 16,5-7-35-16,-6-9-10 16,4-11-34-16,-3-18-122 15,0-28-201-15,-4-15-362 16,-8-16-842-16</inkml:trace>
  <inkml:trace contextRef="#ctx0" brushRef="#br0" timeOffset="37269">1237 3835 1862 0,'0'0'478'0,"0"0"-328"15,29 215 101-15,-9-109 35 16,-3 8-140-16,-1-4-90 16,0-5-53-16,-3-7-3 15,-7 8-125-15,2-23-421 16,-8-22-941-16</inkml:trace>
  <inkml:trace contextRef="#ctx0" brushRef="#br0" timeOffset="38093">4946 3607 1605 0,'0'0'516'0,"0"0"-398"16,0 0 81-16,0 0 21 16,0 0-71-16,0 0-45 15,0 0-35-15,30 39-22 16,-27-19 9-16,-3 13 10 16,0 11-21-16,-25 18-21 0,-15 6-18 15,-2 5-12 1,5-5-13-16,11-9-77 0,13-18-111 15,13-20-174-15,0-12-320 16,16-9-1039-16</inkml:trace>
  <inkml:trace contextRef="#ctx0" brushRef="#br0" timeOffset="38302">5169 3909 2032 0,'0'0'346'16,"0"0"-238"-16,0 0 172 16,-56 220 19-16,24-138-184 15,-4 1-74-15,-1-4-31 0,5-7-10 16,5-11-7-16,4-11-83 16,14-16-99-16,9-23-59 15,0-11-292-15,0 0-110 0</inkml:trace>
  <inkml:trace contextRef="#ctx0" brushRef="#br0" timeOffset="38510">5385 3991 1753 0,'0'0'562'0,"0"0"-494"0,-20 190 83 16,-9-95 92-16,-1-3-35 15,4-13-107-15,6-12-84 16,14-13-17-16,6-20-67 16,0-12-116-16,26-22-176 15,14-23-284-15,-1-16-783 0</inkml:trace>
  <inkml:trace contextRef="#ctx0" brushRef="#br0" timeOffset="38701">5906 4099 1962 0,'0'0'369'0,"0"0"-262"16,0 0 42-16,-46 204 119 0,16-145-74 16,4-3-162-16,3-10-32 15,4-10-75-15,9-9-98 16,10-27-148-16,0 0-300 15,3-7-1007-15</inkml:trace>
  <inkml:trace contextRef="#ctx0" brushRef="#br0" timeOffset="38894">6285 3986 1942 0,'0'0'470'15,"0"0"-403"-15,-22 193 167 0,-9-111 41 16,9-2-132-16,6-12-96 16,6-13-47-16,10-13 0 15,0-19-148-15,3-23-119 16,17-2-347-16,5-28-425 0</inkml:trace>
  <inkml:trace contextRef="#ctx0" brushRef="#br0" timeOffset="39093">6773 4121 2114 0,'0'0'309'0,"0"0"-193"16,-3 170 208-16,-14-105-117 15,-2-9-120-15,-4-8-70 16,0-14-17-16,0-9-98 15,6-15-262-15,5-10-416 0</inkml:trace>
  <inkml:trace contextRef="#ctx0" brushRef="#br0" timeOffset="40036">5447 3958 1045 0,'0'0'230'15,"0"0"-146"-15,0 0 23 16,0 0 87-16,0 0-75 15,0 0-63-15,0 0 24 16,0 18 8-16,0-18-15 16,0 2 11-16,0-2-48 15,0 4 1-15,0 0 38 16,3 3 24-16,11-1-24 0,3 3-37 16,5 0 23-16,4 0 6 15,3-1-38-15,7 1-10 16,7-2 3-16,10 1 50 15,2-6-9-15,4 5-25 16,6-1 6-16,4-3 8 16,1 0-50-16,4 3 29 15,-1 0-11-15,-5 0-20 16,1 1 24-16,-7-3-23 16,-6 2 1-16,-4 3 28 15,-5-7-21-15,-9 2 10 16,-2-4-1-16,-2 0-17 15,-3 0 32-15,0 0-27 16,-5 0-5-16,-7 0 28 16,1 0-29-16,-11 0 0 0,-1 0 0 15,-8 0 0-15,0-4 18 16,0 0-18-16,0-12-147 16,-17 4-347-16,-3 0-329 0</inkml:trace>
  <inkml:trace contextRef="#ctx0" brushRef="#br0" timeOffset="40322">6272 4144 1923 0,'0'0'389'16,"0"0"-283"-16,0 0-52 16,0 0 92-16,-88 173-51 15,65-134-95-15,9-9-69 16,14-17-108-16,0-6-301 15,0-7-815-15</inkml:trace>
  <inkml:trace contextRef="#ctx0" brushRef="#br0" timeOffset="40508">6753 4194 2270 0,'0'0'466'0,"0"0"-427"16,0 0 25-16,-79 182 193 16,56-144-131-16,11-7-126 15,12-25-9-15,0-6-253 16,0 0-534-16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5:39.36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4079 4875 1661 0,'0'0'320'0,"0"0"-225"16,0 0 76-16,0 0 19 16,0 0-100-16,0 0-50 15,0 0-14-15,173-15-10 0,-111 11 29 16,4-2-15-16,-4 1 7 15,-12 5-6-15,-10 0-30 16,-15 0 22-16,-12 0-13 16,-13 15 41-16,0 11 43 15,-9 13-51-15,-20 4-1 16,-8 14 1-16,-5 5-28 16,-1 7 2-16,4 5-1 15,2 1-15-15,5 1 28 16,5-8-29-16,9-9 6 0,7-11-8 15,8-16 4-15,3-12-4 16,0-5-2-16,0-6 4 16,20-3 4-16,6-6-4 15,10 0-3-15,7 0-4 16,5-9-8-16,5-9-60 16,-1 1-80-16,10-8-123 15,-16 12-195-15,-13-2-277 0</inkml:trace>
  <inkml:trace contextRef="#ctx0" brushRef="#br0" timeOffset="219">3974 5364 1815 0,'0'0'521'0,"0"0"-473"16,0 0-32-16,0 0 150 16,0 0-91-16,184-22-65 15,-105 22-10-15,41 0-175 16,-15 0-198-16,-20 0-1617 0</inkml:trace>
  <inkml:trace contextRef="#ctx0" brushRef="#br0" timeOffset="718">5022 5629 1982 0,'0'0'492'0,"0"0"-443"16,0 0-6-16,0 0 157 0,0 0-37 16,-181 195-129-1,144-146-34-15,0-7 27 0,4-7-26 16,7-10 1-16,3-12-2 15,3-10 1-15,4-3 0 16,-1 0-1-16,5-28-42 16,4-12 27-16,5-4-42 15,3-2 8-15,0-2 22 16,17 7 27-16,9 4-11 16,1 16 10-16,-1 8 1 15,0 13 13-15,-1 0 7 16,3 15 20-16,-2 23 23 15,2 6-11-15,-2 6 15 16,5 0-66-16,-3-5 0 16,3-10 21-16,-5-10-22 0,0-9-66 15,-4-4-113-15,-2-12-139 16,-3 0-216-16,-11 0-394 0</inkml:trace>
  <inkml:trace contextRef="#ctx0" brushRef="#br0" timeOffset="-3694">0 4480 1341 0,'0'0'281'0,"0"0"-182"16,0 0-33-16,0 0 43 15,0 0 32-15,0 0-75 16,-14 0 79-16,14 0-21 15,0 0 1-15,11 2 16 16,12 4-38-16,10 0-17 16,5 0 31-16,12 0-57 0,12-3-13 15,7-3 13 1,7 3-31-16,12-3 19 0,9 0-43 16,8 0-4-16,7 0 43 15,2 0-30-15,8 0 1 16,2 0 0-16,1-3-9 15,5-8 41-15,1 1-41 16,-4-3-4-16,1 5 43 16,-4-1-32-16,-8 1 2 15,-5-1-3-15,-9 1-10 16,-4-2 47-16,2-1-48 16,2-1 0-16,6-3 41 15,4 0-40-15,-1-2 26 16,-3 1-23-16,0 6-4 15,0 1 28-15,-3 0-29 0,-1 3 0 16,1 2 47-16,0 2-38 16,3-1-1-16,4-3 11 15,5 0-13-15,5 0 30 16,8-2-36-16,5-1 0 16,-1 3 12-16,-3-1-10 15,-7 6-2-15,-5 1 12 16,-9 0-11-16,-2 0 23 15,5 0-24-15,-2 10 0 16,-1 3 17-16,6-2-11 16,-5 1 6-16,-3-4-12 15,-4-2 0-15,-5 0 16 0,-11-6-16 16,-9 5 0 0,-11-5 13-16,-11 0-12 0,-12 0 7 15,-2 0-8-15,-11 0 0 16,4 0 46-16,-3 0-46 15,-1 0 0-15,5-5 22 16,-5 3-11-16,4-4-10 16,1 0 5-16,2 0 2 15,1 0 31-15,-6 0-39 16,-3-1 0-16,-5 5 9 16,-7 0-9-16,-2 2 6 15,-5-4-6-15,-1 4 0 16,-5 0 14-16,-3 0-14 0,-3 0-11 15,0 0-4 1,0 0-79-16,-52 0-110 0,-4-2-479 16,-12 2-1896-16</inkml:trace>
  <inkml:trace contextRef="#ctx0" brushRef="#br0" timeOffset="-1741">416 3719 1450 0,'0'0'276'0,"0"0"-209"16,0 0-23-16,0 0 90 16,0 0 25-16,0 0-89 15,0 0-10-15,131 0-20 16,-109 0-3-16,1 0 17 15,0-2-28-15,4-11-8 16,-4-2 13-16,6-2-29 16,-3-7 16-16,7-2-15 0,-1-9 3 15,1-1 1-15,1-8-6 16,-2 0-1-16,-2-6 6 16,-1-1-5-16,-3-4-1 15,0-1 0-15,-4-3 6 16,-2 0-2-16,4-6-4 15,-8-3 0-15,3-2 7 16,-2-7-6-16,-3-2-1 16,-2-4 0-16,-1 1 2 15,1 6 23-15,1 5-25 0,4 6 0 16,0 2 16 0,-2 7-10-16,2 1-6 15,-1-2 0-15,4-2 2 0,0-1-1 16,3-5-1-16,-1-4 0 15,1-5 5 1,3-5-5-16,0-7 0 0,-2-2 0 16,-1-2 6-16,-3 0-15 15,-5 5 9-15,5 3 0 16,-1 6-1-16,7 5-5 16,5 6-4-16,0 1 9 15,6 4 2-15,2-3-14 16,-2 8 13-16,2-4 0 15,-4 9 14-15,2-2-14 16,-4 12 0-16,-1 3-1 0,1 1 2 16,2-2 8-16,8 2-9 15,-1-6 0-15,2 4-8 16,-6-3 8-16,2 2 0 16,-1 4 0-16,-2 0 1 15,2 3 0-15,4 2-1 16,-1 4 0-16,1-1 8 15,5 7-7-15,1 4-1 16,4 2 14-16,6 3-8 16,7 1 41-16,-1 2-30 15,3-1 4-15,-2 9 53 16,-7 0-40-16,-3 0-8 16,-4 0 22-16,-2 21 2 0,-5 2 10 15,4 2-49-15,4 6-5 16,-1 2 45-16,1 2-32 15,-1 3 21-15,4 7-19 16,-5-2-13-16,6 7 32 16,-9 6-34-16,-2 5-4 15,-4 6 43-15,-2 4-38 16,-7 7 5-16,-4 4 8 16,4 4-20-16,-4 3 51 15,2 0-51-15,1-1 0 16,-2-3 34-16,2 1-34 15,-2-4 1-15,-4 0 6 16,3-2-7-16,-3 3 47 16,1-7-47-16,2-5 1 15,-6-3 42-15,2-4-34 0,0 1 12 16,1 0-3-16,-1 0-17 16,1 0 49-16,0-4-50 15,4 4 1-15,-1-2 21 16,2-5-22-16,1 2 14 15,1-5-13-15,-1-2 6 16,1-3 43-16,-1 0-49 16,-1-2-1-16,0-4 30 15,0 2-29-15,-5-4 10 16,2 3 2-16,3-7-12 16,-2-1 41-16,4 2-37 15,-4-7-4-15,-3 1 28 0,4-3-28 16,-4-1 11-16,0 1-11 15,1-7-1-15,-1 1 40 16,0-5-40-16,0 0 0 16,1-2 12-16,2-5-12 15,4 1 1-15,2-2 19 16,2-5-14-16,-1 0 25 16,-1-1-31-16,1-1 0 15,1-2 20-15,-8-2-20 16,4 6 0-16,4-2 0 15,-6-2 0-15,3-2 23 16,-5 4-23-16,-10-4 0 16,-5 0 13-16,-5 0-12 0,-9 0-1 15,0 0 0 1,0 2 0-16,0-2-13 0,0 3-25 16,-13-3-28-16,0 3-10 15,3 4-94-15,4-5-129 16,-3 0-714-16</inkml:trace>
  <inkml:trace contextRef="#ctx0" brushRef="#br0" timeOffset="-1192">4498 2736 1211 0,'0'0'297'0,"0"0"-284"16,0 0-13-16,0 0-87 16,0 0-326-16</inkml:trace>
  <inkml:trace contextRef="#ctx0" brushRef="#br0" timeOffset="-1001">4600 3260 1290 0,'0'0'280'0,"0"0"-131"15,0 0-41-15,0 0-44 16,0 0-31-16,0 0-33 16,-23 189-27-16,23-148-125 0,0 11-163 15,0-5-90-15,3-10-620 0</inkml:trace>
  <inkml:trace contextRef="#ctx0" brushRef="#br0" timeOffset="-847">4586 3790 563 0,'0'0'329'16,"0"0"-157"-16,0 0-92 15,0 0 23-15,0 0 94 16,0 0-117-16,0 0-47 16,11 117-5-16,-8-104-2 15,3 2-10-15,-3-1-16 0,0 5-84 16,2 7-8-16,-2-3-271 15,-3-5-415-15</inkml:trace>
  <inkml:trace contextRef="#ctx0" brushRef="#br0" timeOffset="-714">4609 4180 863 0,'0'0'292'0,"0"0"-162"0,0 0 50 16,0 0 10-16,0 0-88 15,0 0-64-15,0 0 8 16,0 108-11-16,0-102-29 15,0-3-6-15,8-1-198 16,-2 2-671-16</inkml:trace>
  <inkml:trace contextRef="#ctx0" brushRef="#br0" timeOffset="20092">4901 3268 919 0,'0'0'257'0,"0"0"-18"15,0 0 26-15,0 0-49 16,0 0-8-16,0 0 15 16,22 15-46-16,-22-2 63 15,-3 4-48-15,-19 9-87 16,-15 15-26-16,-8 15-53 15,-12 9-19-15,3 4 20 16,5-9-27-16,10-3-1 16,16-13-71-16,18-10-94 15,5-22-74-15,34-12-270 0,11-1-106 16,4-27-916-16</inkml:trace>
  <inkml:trace contextRef="#ctx0" brushRef="#br0" timeOffset="20294">5150 3463 1938 0,'0'0'339'0,"0"0"-267"16,0 0 172-16,-88 176 33 16,45-104-120-16,1-6-99 15,2 4-50-15,7-12-8 16,7-11 0-16,17-14-153 15,4-16-26-15,5-17-134 16,14-8-191-16,9-18-193 0</inkml:trace>
  <inkml:trace contextRef="#ctx0" brushRef="#br0" timeOffset="20493">5402 3503 1960 0,'0'0'370'0,"0"0"-257"16,-62 172 154-16,19-89-8 16,-2-7-113-16,2-3-108 15,10-10-38-15,10-13 0 16,11-18-19-16,12-14-129 0,6-18-106 16,23-12-288-1,7-20-103-15</inkml:trace>
  <inkml:trace contextRef="#ctx0" brushRef="#br0" timeOffset="20699">6008 3519 1023 0,'0'0'1240'16,"0"0"-1037"-16,-34 200-37 15,3-106 145-15,-9-4-105 16,-2-6-74-16,2-13-88 15,7-12-20-15,10-12-24 16,8-14-44-16,10-13-51 16,5-20-191-16,14-14-254 0,22-28 18 15,4-11-1258-15</inkml:trace>
  <inkml:trace contextRef="#ctx0" brushRef="#br0" timeOffset="20881">6312 3616 2121 0,'0'0'349'16,"0"0"-210"-16,-29 214 210 15,12-124-120-15,3-4-127 16,8-13-56-16,6-14-45 16,0-11-1-16,0-23-27 15,23-25-106-15,0 0-222 0,-6-2-498 16</inkml:trace>
  <inkml:trace contextRef="#ctx0" brushRef="#br0" timeOffset="21293">5648 3413 1920 0,'0'0'325'16,"0"0"-251"-16,-43 159 26 0,4-83 40 15,-1 1-83-15,-2-3-57 16,5-9-33-16,12-16-24 15,22-21-127-15,3-14-199 16,0-14-852-16</inkml:trace>
  <inkml:trace contextRef="#ctx0" brushRef="#br0" timeOffset="21489">5912 3333 2043 0,'0'0'354'0,"0"0"-274"16,-23 186 64-16,1-101 121 15,-1-2-132-15,3-5-59 0,6-13-74 16,8-13-67-16,6-22-99 16,0-13-327-16,0-17-359 0</inkml:trace>
  <inkml:trace contextRef="#ctx0" brushRef="#br0" timeOffset="21674">6249 3737 2203 0,'0'0'295'0,"0"0"-226"16,0 0 152-16,-15 192-52 0,5-149-126 15,3-9-43-15,7-20-127 16,0-5-162-16,0-9-325 0</inkml:trace>
  <inkml:trace contextRef="#ctx0" brushRef="#br0" timeOffset="22274">5487 3279 1453 0,'0'0'354'0,"0"0"-229"15,0 0-51-15,0 0 166 16,0 0-50-16,0 0-95 15,0 0-77-15,33 25-7 0,-21-19-11 16,5-1 0-16,0 5-10 16,3 2-3-16,5-4 1 15,1 1 3-15,11 2 18 16,-1 2-9-16,10-1 16 16,-1 2 24-16,7 5 39 15,1-4-30-15,3 7-1 16,-1-4 46-16,7-4-43 15,0-3 4-15,1 2-19 16,-4-7-22-16,0 0 32 16,-4 0-9-16,-2-3-14 15,-7 2 43-15,-4-2-15 16,-5 3-8-16,-6-2-5 0,-3-4-12 16,-8 0 25-1,-11 0-51-15,-3 0 11 0,-6 0-22 16,0-15-25-16,0-9-175 15,-9-2-514-15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02.74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32 710 1699 0,'0'0'366'16,"0"0"-285"-16,0 0 18 15,0 0 127-15,0 0-96 16,0 0-54-16,3 88-21 16,-3-67-24-16,0 4 23 15,0 1-48-15,-6 0 0 16,-8 2-12-16,5-3-14 16,3-2-81-16,6-11-94 15,0-12-90-15,12-2-80 0,8-22-546 16</inkml:trace>
  <inkml:trace contextRef="#ctx0" brushRef="#br0" timeOffset="182">32 710 510 0,'43'-52'1012'0,"-43"54"-737"16,0 22-133-16,-3 15 53 16,3 7-3-16,0 4-57 15,0 7-26-15,0-5-61 16,0-4-25-16,0-10 10 15,10-9-33-15,2-7-67 16,5-16-116-16,12-6-150 16,-2-16-27-16,-4-13-629 0</inkml:trace>
  <inkml:trace contextRef="#ctx0" brushRef="#br0" timeOffset="580">350 585 1505 0,'0'0'369'15,"0"0"-171"-15,0 0 24 16,27 148-39-16,-18-80-8 16,-3 1-87-16,5-7-62 15,-5-10-1-15,4-10-25 16,-1-10-47-16,-2-17-47 16,3-13-89-16,-1-2-60 0,5-10 31 15,0-32-69-15,-2-11-100 16,5-9 28-16,-4-6 29 15,2-5 94-15,2-7 230 16,3 1 75-16,-3 5 193 16,-5 15-43-16,-2 23 92 15,-4 24 10-15,2 12-153 16,1 39 103-16,-3 26 4 16,5 18-103-16,-8 9-104 15,-3 0-5-15,0 0 10 16,0-15-28-16,0-13-6 15,0-20-33-15,0-17-12 16,0-17-43-16,0-10-88 16,0-10-73-16,13-30-75 15,6-44-9-15,-3 14-278 0,-2-1-60 16</inkml:trace>
  <inkml:trace contextRef="#ctx0" brushRef="#br0" timeOffset="763">822 315 1260 0,'0'0'327'0,"0"0"-89"16,0 0-9-16,0 0 61 16,55 200-82-16,-39-122-101 15,1-2-36-15,-3-5-35 16,1-6-36-16,5-11 0 16,-1-14-50-16,-2-11-161 15,0-12 17-15,-8-17-174 16,1 0-291-16,-7-13-620 0</inkml:trace>
  <inkml:trace contextRef="#ctx0" brushRef="#br0" timeOffset="966">1148 169 1560 0,'0'0'377'15,"0"0"-203"-15,0 0 92 16,0 0-18-16,37 221-48 15,-28-142-62-15,-1 1-101 16,1-4-25-16,-2-8-1 16,2-6-11-16,-3-12-66 15,5-15-134-15,-2-21-103 16,-1-9-88-16,-2-5-286 0</inkml:trace>
  <inkml:trace contextRef="#ctx0" brushRef="#br0" timeOffset="1166">1306 0 1746 0,'0'0'490'16,"0"0"-324"-16,0 163 24 16,0-76 60-16,0 8-117 15,0-2-67-15,0-7-38 16,9 0-27-16,2-12-2 15,4-15-178-15,10-17-178 0,-7-19-238 16,-2-14-1254-16</inkml:trace>
  <inkml:trace contextRef="#ctx0" brushRef="#br0" timeOffset="1361">1408 53 942 0,'0'0'1200'16,"0"0"-983"-16,-33 192 4 16,16-92 63-16,5 5-92 15,1 0-67-15,2-6-107 16,6-7-18-16,-2-10-50 0,2 16-192 16,0-27-412-16,-3-13-1461 15</inkml:trace>
  <inkml:trace contextRef="#ctx0" brushRef="#br0" timeOffset="1572">1221 834 2336 0,'0'0'329'0,"0"0"-244"16,0 0-76-16,-27 197-9 0,27-149-148 15,0-13-494-15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12.55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2492 0,'0'0'496'0,"0"0"-496"16,0 0-93-16,0 0 40 16,0 0-161-16,0 0-623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8:48.0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307 0 1783 0,'0'0'371'0,"0"0"-161"16,0 0 41-16,0 0-26 15,0 0-122-15,0 0-31 16,0 0-12-16,-55 240-21 16,39-129 0-16,5 3-33 15,-1 6 18-15,9-3-11 0,-2-6-11 16,5-12-4-16,0-13 2 16,0-21-39-16,17-21 17 15,6-23-52-15,7-19-27 16,5-2 68-16,7-23 1 15,9-25 31-15,0-10-8 16,5-10-8-16,4-5 16 16,5-1-39-16,3-4-9 15,8 3-17-15,2-5-11 16,1 3 66-16,-3 1-8 16,-19-1 15-16,-10 10 3 15,-21 4 2-15,-20 10-1 16,-6 8 45-16,0 11 14 0,-23 5 52 15,-13 10-7 1,-6 15-29-16,-10 4 16 0,-7 17-58 16,-1 35 3-1,-2 26-4-15,11 16-17 0,5 15 30 16,13 6-45-16,7-1 0 16,9 0 11-16,11-7-10 15,6-9-2-15,0-16-35 16,0-17-39-16,23-24 75 15,-1-21-67-15,4-20-51 16,0 0 89-16,5-23 10 16,-6-19 17-16,4-7 2 15,-1-1 0-15,0-2 3 16,6 7 6-16,1 12-9 16,7 13 68-16,1 14-43 0,4 6 23 15,-2 20 36-15,-2 27-47 16,-7 11 58-16,-7 11-68 15,-9 1-11-15,-3-5 27 16,-2-12-42-16,-5-17 0 16,0-15-1-16,0-14-15 15,-1-7-3-15,11-28-104 16,0-9-164-16,-6-9-545 0</inkml:trace>
  <inkml:trace contextRef="#ctx0" brushRef="#br0" timeOffset="266">0 518 1980 0,'0'0'498'0,"0"0"-403"15,0 0-1-15,0 0 61 16,252-50-61-16,-92 8-94 16,-22 7-309-16,-27 12-2098 0</inkml:trace>
  <inkml:trace contextRef="#ctx0" brushRef="#br0" timeOffset="1525">1754 872 1416 0,'0'0'315'0,"0"0"-187"15,0 0 38-15,0 0 63 16,0 0-8-16,0 0-79 16,0 0-35-16,-184-111 8 15,142 111 15-15,-7 0-23 0,1 21-62 16,-2 21-10 0,10 12 20-16,14 7-48 0,14 1-6 15,12-4-2-15,0-4-6 16,32-13 6-16,21-15-64 15,13-13-59-15,8-13-9 16,5 0-30-16,-8-30 5 16,-8-5 32-16,-21 2 65 15,-18 4 61-15,-15 5 15 16,-9 9 123-16,0 10 91 16,0 5-71-16,-16 0-68 15,4 5-26-15,-2 22-47 16,11 5 29-16,3 6-46 0,0-2-14 15,32-7 4-15,15-5-16 16,5-15-57-16,10-9-22 16,0 0 33-16,-3-25-5 15,-10-5-19-15,-10-9 75 16,-13 6 21-16,-15 7 0 16,-8 5 100-16,-3 12 55 15,0 7-17-15,0 2-38 16,-3 0-99-16,0 22 14 15,3 11-15-15,0 3 0 16,18-4-13-16,21-5-44 16,15-13-96-16,5-8 98 15,-1-6-57-15,-2-3 0 0,-11-24 63 16,-8-8-1 0,-14 0 36-16,-10-3 14 0,-13 0 96 15,0 1 80-15,0 11 19 16,-13 6-49-16,-7 11-12 15,0 9-64-15,0 9-33 16,4 35 2-16,0 21-12 16,9 20 23-16,4 22-43 15,3 15-5-15,0 9 25 16,20 10-14-16,10 3-2 16,-1-5-11-16,0-9 0 15,-7-25-6-15,-5-19 6 16,-6-24 0-16,-11-20 6 0,0-19-5 15,-23-14-1-15,-16-9 1 16,-12 0-1-16,3-32 18 16,2-20-18-1,13-15 0-15,21-15-9 0,12-12 9 16,6-13-27-16,47-8-51 16,50-66-87-16,-7 27-301 15,-14 9-639-15</inkml:trace>
  <inkml:trace contextRef="#ctx0" brushRef="#br0" timeOffset="1852">1581 700 1689 0,'0'0'331'0,"0"0"-185"16,0 0 36-16,0 0 54 15,153-192-45-15,-104 149-55 16,-2 4-49-16,-12 13 11 15,-5 11-21-15,-10 15-38 0,-5 0-39 16,2 3-5 0,23 26-103-16,-1-3-232 0,-2-4-464 0</inkml:trace>
  <inkml:trace contextRef="#ctx0" brushRef="#br0" timeOffset="1977">2252 311 2053 0,'0'0'584'16,"0"0"-533"-16,0 0-41 16,245 0-10-16,-121 0-179 15,-5 0-1329-15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11.1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656 746 358 0,'0'0'1216'0,"0"0"-981"16,0 0-148-16,0 0 70 0,0 0 72 15,-56-154-59 1,24 125-29-16,-12 6-35 0,-8 10 13 16,-7 13-5-16,-6 0-60 15,-7 32-23-15,-4 25 24 16,8 14-35-16,9 5-5 15,16-2 3-15,17-1-18 16,23-11 0-16,3-13 0 16,16-7-44-16,31-16-9 15,4-13-57-15,12-13-6 16,2-3-8-16,3-35-23 16,-6-12 23-16,-2-13-35 15,-7-8 38-15,-15-7 79 16,-5-17 10-16,-13-9 32 15,-11-10 150-15,-1-7 11 16,-5 4-6-16,0 17 4 0,0 23-37 16,-3 30 28-16,0 23-40 15,0 24-3-15,0 0-32 16,0 47-65-16,-9 44-4 16,1 53 8-16,8 51-7 15,0 15 17-15,0-31-24 16,24-47-1-16,-8-52-17 15,6-26-20-15,9-5-53 16,8-7-107-16,27-21-78 16,-12-19-319-16,-4-2-849 0</inkml:trace>
  <inkml:trace contextRef="#ctx0" brushRef="#br0" timeOffset="667">1347 622 1800 0,'0'0'571'15,"0"0"-397"-15,0 0-82 16,-187-5 66-16,111 30 50 16,-3 11-74-16,8 5-77 15,12 9-32-15,13 2-24 16,17 8 3-16,19 1-4 15,10 0-36-15,16-7-17 0,36-9-107 16,18-15-67-16,15-28-48 16,3-2-77-16,-3-32 57 15,-17-24-187-15,-15-6 224 16,-18 3 258-16,-15 15 83 16,-12 17 246-16,-8 16-28 15,0 11-119-15,0 0-12 16,0 23 9-16,0 7-53 15,0-7-37-15,0-3-62 16,12-11-18-16,11-9-9 16,7 0 1-16,-1-10-7 15,4-21-37-15,-1 1 0 16,-4 1 25-16,-10 9-4 16,-2 11 21-16,-2 9-20 0,-5 6 2 15,2 29 9-15,-2 12 10 16,-1 5-1-16,4 0 0 15,1-8-50-15,4-17 19 16,3-14 32-16,3-13 20 16,-1-2-14-16,-2-34 2 15,-5-12-7-15,-4-13 5 16,-2-1 6-16,-4 1 9 16,1 5 65-16,-3 9 22 15,3 14 34-15,1 13 0 16,6 14-80-16,0 6 9 15,7 6-35-15,-3 32 14 16,-2 15-3-16,-1 8-31 0,-1 8-5 16,2-4-11-1,5-9 0-15,0-18-2 0,0-13-43 16,-1-25-167-16,-2 0-112 16,-11-25-509-16</inkml:trace>
  <inkml:trace contextRef="#ctx0" brushRef="#br0" timeOffset="910">823 362 1883 0,'0'0'346'0,"0"0"-255"15,179-144 21-15,-83 79 77 16,1 6-19-16,-4 12-73 16,-19 26-64-16,-15 21-27 15,-13 19-6-15,7 63-126 16,-13-9-209-16,-1-8-720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12.7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77 1894 0,'0'0'673'0,"0"0"-477"16,0 0-29-16,0 0-33 15,0 0-134-15,0 0-35 16,0 0-542-16,52-77-1331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13.24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180 368 2074 0,'0'0'944'16,"0"0"-835"-16,0 0-103 15,0 0 31-15,0 0 107 16,-9 239-36-16,9-118-66 16,0 15-21-16,0 2 21 15,0 1-33-15,0-14-2 16,0-19-7-16,0-23-35 0,6-26 28 16,2-28-53-16,-8-17-36 15,0-12 14-15,0-15-20 16,0-32-108-16,-5-18 94 15,-7-15 55-15,-5-14 38 16,-2-13-14-16,-4-14 37 16,-6-28 6-16,-4-31 13 15,7 14 16-15,9 28 3 16,14 29 6-16,3 48 87 16,3 4-17-16,31 10-50 15,5 23 2-15,16 22-30 16,7 2 23-16,6 26-3 15,5 21-32-15,-4 16 23 0,-13 10-46 16,-17 13 13-16,-24 1 17 16,-15 8-31-16,-9-7 15 15,-44-6-15-15,-15-10-11 16,-7-18 10-16,2-20-33 16,11-22-39-16,14-24-50 15,22-32-327-15,12-15-459 0</inkml:trace>
  <inkml:trace contextRef="#ctx0" brushRef="#br0" timeOffset="199">1114 286 2006 0,'0'0'463'16,"0"0"-392"-16,196 6 227 15,-108-6-136-15,-6 0-76 16,-6 0-54-16,-20-6-32 16,-33-6-219-16,-17 3-239 15,-6 5-293-15</inkml:trace>
  <inkml:trace contextRef="#ctx0" brushRef="#br0" timeOffset="381">754 698 1958 0,'0'0'685'16,"0"0"-580"-16,0 0 38 15,173-3 65-15,-71-16-81 16,12-1-70-16,2-3-25 16,-6 3-32-16,-11-3-63 15,-8-8-156-15,-28 8-352 16,-24-1-219-16</inkml:trace>
  <inkml:trace contextRef="#ctx0" brushRef="#br0" timeOffset="590">1174 11 715 0,'0'0'1605'0,"0"0"-1347"16,0 0-99-16,6 151 92 15,7-69-38-15,-4 13-140 16,2 5-43-16,-5 3-30 16,-3-3-1-16,6 15-85 15,2-27-240-15,-5-20-439 0</inkml:trace>
  <inkml:trace contextRef="#ctx0" brushRef="#br0" timeOffset="885">2276 164 2578 0,'0'0'474'15,"0"0"-395"-15,11 260-29 16,-2-77 135-16,1 41 22 15,3 12-102-15,0-14-36 16,-4-47-30-16,-1-57-30 16,-5-36-9-16,0-29 0 15,0-5-78-15,0-10-9 16,-3-11-48-16,0-27-31 0,0 0-92 16,-12-52-254-16,-8-17 0 15,-7-74 140-15,4 18-322 16,0 1-287-16</inkml:trace>
  <inkml:trace contextRef="#ctx0" brushRef="#br0" timeOffset="1096">2109 333 962 0,'0'0'688'15,"0"0"-317"-15,8-195-61 16,24 136-38-16,13 20 6 16,11 13-83-16,10 17-27 15,2 9-77-15,5 9-31 16,-5 33 12-16,-12 14-34 15,-13 15-22-15,-23 7 1 0,-20 14-17 16,-8 2 0 0,-44 1-7-16,-16-4-77 0,-11-17-24 15,3-21-93-15,-3-39-110 16,24-14-308-16,19-2-934 0</inkml:trace>
  <inkml:trace contextRef="#ctx0" brushRef="#br0" timeOffset="1382">2856 621 1989 0,'0'0'610'0,"0"0"-522"15,0 0-17-15,-3 182 168 0,3-125-62 16,6-4-105-16,37-9-42 15,13-17-23-15,15-19 33 16,5-8-40-16,2-17 0 16,-8-27 21-16,-19-12 7 15,-22-9 40-15,-24 0-7 16,-5 0-2-16,-47 3 29 16,-19 12-79-16,-8 9-9 15,-28 3-66-15,20 13-235 16,17 6-1205-16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11.73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115 0 1969 0,'0'0'374'16,"0"0"-290"-16,0 0 54 15,-6 221 140-15,0-109-117 16,-8 18-83-16,-3 4-5 16,-2 2-43-16,-1-6-9 15,5-15-7-15,4-14-14 16,11-25 0-16,0-18-57 16,0-21-109-16,29-37-182 15,4 0-339-15,1-40-695 0</inkml:trace>
  <inkml:trace contextRef="#ctx0" brushRef="#br0" timeOffset="190">502 178 1950 0,'0'0'517'0,"0"0"-488"15,0 0 63-15,12 182 179 16,-9-83-114-16,-3 13-82 15,0 6-53-15,0 6-22 16,0-5-44-16,0 12-188 16,-9-27-354-16,-7-27-504 0</inkml:trace>
  <inkml:trace contextRef="#ctx0" brushRef="#br0" timeOffset="360">24 958 2085 0,'0'0'346'0,"0"0"-236"15,0 0-28-15,190 0-27 16,-111-6-24-16,25-6-31 16,-15 0-282-16,-18 9-621 0</inkml:trace>
  <inkml:trace contextRef="#ctx0" brushRef="#br0" timeOffset="623">842 1323 1164 0,'0'0'851'0,"0"0"-651"16,0 0 2-16,0 0 59 15,0 0-47-15,0 0-83 16,0 0-49-16,122-171 3 15,-110 147 20-15,-6 12-21 16,-6 12 4-16,0 0-32 16,0 19-56-16,0 27 32 15,-6 19-32-15,0 9-1 16,0 7-7-16,6-3-74 16,0-5-34-16,12-2-72 0,18-21-350 15,-1-17-307-15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09.9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70 350 2284 0,'0'0'500'16,"0"0"-424"-16,0 0-75 15,0 0 95-15,0 0 104 16,-11 294-44-16,22-102-102 0,1-4-21 15,5-35 43 1,-7-49-41-16,-1-33-13 0,2-1-21 16,-2-8 0-1,0-10 0-15,-1-21-1 0,-5-25-36 16,-3-6 36-16,0-16-24 16,0-31-29-16,-3-19 8 15,-11-24-20-15,2-11 44 16,-5-12-26-16,1-38-10 15,-4-32 45-15,0 14 0 16,3 22 1-16,8 36 11 16,9 46 20-16,0 9 29 15,0 12-34-15,23 27-14 16,17 17 25-16,14 0 1 16,9 21 7-16,3 19-12 0,-8 13-13 15,-8 9 27 1,-21 9-36-16,-23 3 1 0,-6 5 20 15,-35-2-21-15,-24-1-9 16,-14-11-14-16,2-12-68 16,-8-31-54-16,19-20-229 15,18-2-517-15</inkml:trace>
  <inkml:trace contextRef="#ctx0" brushRef="#br0" timeOffset="167">841 388 1726 0,'0'0'779'15,"0"0"-603"-15,0 0 27 0,187 0-43 16,-131 0-69-16,10 0-91 16,-13 0-278-16,-24 0-551 0</inkml:trace>
  <inkml:trace contextRef="#ctx0" brushRef="#br0" timeOffset="344">651 894 2309 0,'0'0'550'0,"0"0"-481"0,0 0-3 16,190-41-14-16,-103 26-20 15,46 5-32-15,-19 0-260 16,-15 1-544-16</inkml:trace>
  <inkml:trace contextRef="#ctx0" brushRef="#br0" timeOffset="856">2027 182 2421 0,'0'0'513'0,"0"0"-474"16,0 0 55-16,17 243 99 0,-11-121-45 16,0 12-95-16,2 6-19 15,4 3 7-15,2-5-34 16,2-15-5-16,0-17-2 15,0-27-50-15,1-26 29 16,-8-20-31-16,-1-27-23 16,-5-6 6-16,0-15 9 15,-3-35 14-15,0-17-29 16,0-19 45-16,-3-18 22 16,-28-35-5-16,-11-40 13 15,-10-33 7-15,4 15-6 16,11 44 6-16,20 52 3 15,17 42 8-15,0 12 68 0,0 6-52 16,34 8-7-16,24 23-1 16,17 10-7-16,17 4 23 15,9 35-12-15,1 17-15 16,-14 9 34-16,-15 11-47 16,-27 4 8-16,-27 4 14 15,-19-2-15-15,-13-9 6 16,-42-8-15-16,-12-11-12 15,-7-17 0-15,1-22-103 16,5-15-83-16,19-31-362 16,19-9-718-16</inkml:trace>
  <inkml:trace contextRef="#ctx0" brushRef="#br0" timeOffset="1110">2881 736 2126 0,'0'0'503'16,"0"0"-443"-16,0 0 206 15,-12 167-73-15,24-131-94 16,41-11-80-16,23-21-4 16,12-4 6-16,3-23-12 15,-9-23-9-15,-23-15 18 16,-27 3 13-16,-32 2 35 0,-12 9-18 15,-58 12-1-15,-27 9-47 16,-84 22-87-16,22 4-475 16,7 0-2092-16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08.3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35 27 1315 0,'0'0'210'15,"0"0"-162"-15,0 0 34 0,0 0 65 16,0 0 64-16,0 0-35 16,-20 0-38-16,20 2 37 15,0 7-65-15,0 6-58 16,0 22 9-16,0 18 72 16,8 28-10-16,4 17-47 15,-5 12-27-15,-4-1 14 16,0-1-55-16,-3-13-8 15,4-15 15-15,-4-14-14 16,0-18-2-16,0-17-38 16,3-18-118-16,4-15-126 15,2-24-288-15,-3-17-143 0</inkml:trace>
  <inkml:trace contextRef="#ctx0" brushRef="#br0" timeOffset="221">411 0 1962 0,'0'0'486'15,"0"0"-449"-15,0 0 30 16,0 0 72-16,0 0 78 16,0 0-89-16,54 234-73 15,-45-129 20-15,-3 11-58 16,-2-2-16-16,-4 2-2 0,0-13-50 15,0-1-195-15,0-25-118 16,0-27-381-16</inkml:trace>
  <inkml:trace contextRef="#ctx0" brushRef="#br0" timeOffset="428">0 557 712 0,'0'0'1626'0,"0"0"-1402"15,0 0-148-15,0 0-12 16,0 0 111-16,0 0-88 16,205-23-87-16,-78 20-6 0,-14 3-275 15,-19-3-525-15</inkml:trace>
  <inkml:trace contextRef="#ctx0" brushRef="#br0" timeOffset="730">794 846 1940 0,'0'0'586'16,"0"0"-488"-16,0 0-15 15,0 0 120-15,-26 191-95 0,43-143-47 16,26-10-61-16,16-11-7 16,9-18-1-16,5-9-21 15,-2-4 9-15,-8-32-23 16,-18-17 26-16,-22-3 17 16,-23-5 9-16,-6 2 26 15,-43 1 24-15,-21 7-6 16,-7 10-41-16,-2 11-12 15,9 13-5-15,12 11-35 16,22 6-180-16,16 0-154 16,17 0-446-16</inkml:trace>
  <inkml:trace contextRef="#ctx0" brushRef="#br0" timeOffset="905">1636 425 2422 0,'0'0'520'15,"0"0"-520"-15,0 0-4 16,0 0-83-16,0 0-256 16,0 0-751-16</inkml:trace>
  <inkml:trace contextRef="#ctx0" brushRef="#br0" timeOffset="1053">1678 882 2179 0,'0'0'539'0,"0"0"-401"16,0 0 90-16,0 0-97 16,0 0-131-16,0 0-108 15,0 0-446-15,79-77-763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15.6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272 0 1739 0,'0'0'299'16,"0"0"-192"-16,0 0-67 15,0 0 123-15,-6 188 95 16,9-74-55-16,6 18-118 16,-4 2-1-16,-2-8-44 15,0-12-14-15,-3-16 5 16,0-21-31-16,0-23-20 16,3-14-79-16,8-36-169 15,1-4-227-15,-2-7-246 0</inkml:trace>
  <inkml:trace contextRef="#ctx0" brushRef="#br0" timeOffset="197">640 181 1976 0,'0'0'282'15,"0"0"-146"-15,12 206 80 16,-12-84 18-16,0 7-110 15,0 0-70-15,0-7-39 16,0-14-15-16,0-20-68 16,0-17-214-16,0-23-409 15,0-22-1202-15</inkml:trace>
  <inkml:trace contextRef="#ctx0" brushRef="#br0" timeOffset="384">230 797 2032 0,'0'0'334'0,"0"0"-220"16,0 0-38-16,180 70 30 16,-108-59-78-16,4-7-28 15,21-4-183-15,-18 0-197 16,-20 0-432-16</inkml:trace>
  <inkml:trace contextRef="#ctx0" brushRef="#br0" timeOffset="631">881 1060 1500 0,'0'0'305'16,"0"0"-168"-16,0 0 98 16,-29 172-7-16,29-121-82 15,0-7-47-15,23-7-60 16,17-12 25-16,8-13-13 15,11-12-39-15,-4 0 27 16,-8-35-27-16,-12-7 14 16,-21-11 60-16,-14-3-16 15,-3 0 0-15,-37 4-23 16,-16 5-29-16,-2 12 1 16,-1 7-19-16,9 14-60 0,15 8-97 15,15 3-220-15,10 3-426 16</inkml:trace>
  <inkml:trace contextRef="#ctx0" brushRef="#br0" timeOffset="784">1481 706 1311 0,'0'0'1070'16,"0"0"-1070"-16,0 0-254 15,0 0-39-15,0 0-803 0</inkml:trace>
  <inkml:trace contextRef="#ctx0" brushRef="#br0" timeOffset="922">1487 1204 1751 0,'0'0'396'0,"0"0"-188"16,0 0 37-16,0 0-26 15,0 0-219-15,0 0-70 16,0 0-260-16,128 5-583 0</inkml:trace>
  <inkml:trace contextRef="#ctx0" brushRef="#br0" timeOffset="1411">2397 847 2162 0,'0'0'385'0,"13"169"-299"16,-3-52 137-16,6 18 44 16,4 4-94-16,3 2-96 15,0-5-47-15,-1-3-28 16,-2-16-2-16,-3-19 0 15,-8-27-45-15,-4-30 3 0,-5-27-3 16,0-14 6 0,0-12 0-16,0-35-54 0,-17-18 53 15,0-20-27-15,-3-14-25 16,1-41 51-16,-10-36-3 16,-2-46 23-16,3-5 20 15,8 41 1-15,14 58 7 16,6 66 1-16,0 27 77 15,19 11 11-15,16 9-51 16,25 9-2-16,13 6 6 16,12 24-4-16,6 23 36 15,-6 12-51-15,-12 8-16 16,-25 10 10-16,-25 5-23 16,-23 4 12-16,-23-3-13 15,-39-5-11-15,-17-9 11 0,-9-15-80 16,3-24-47-16,-3-30-87 15,18 0-123-15,21-28-385 0</inkml:trace>
  <inkml:trace contextRef="#ctx0" brushRef="#br0" timeOffset="1571">3261 878 1888 0,'0'0'486'15,"0"0"-389"-15,0 0 32 16,240 1 4-16,-166-1-84 16,11 0-49-16,-22 0-372 0,-24 0-680 15</inkml:trace>
  <inkml:trace contextRef="#ctx0" brushRef="#br0" timeOffset="1743">3241 1257 1413 0,'0'0'1142'16,"0"0"-1018"-16,0 0-27 15,0 0 65-15,214 3-81 16,-116-12-81-16,6-6-40 16,47-14-299-16,-27 5-339 0,-19 4-1048 15</inkml:trace>
  <inkml:trace contextRef="#ctx0" brushRef="#br0" timeOffset="2206">4467 679 2158 0,'0'0'475'15,"0"0"-431"-15,-23 180 197 16,9-21 26-16,11 53-74 15,3 18-75-15,0-6-58 16,9-27 45-16,14-52-60 16,-6-33-33-16,-3-35 8 15,-5-23-19-15,1-6-1 0,-4-9-23 16,-3-16-16-16,-3-23 38 16,0 0-31-16,0-49-30 15,-16-23 29-15,-4-22 8 16,-3-21-16-16,-3-35 13 15,-2-35-3-15,0-40 30 16,5-13-36-16,8 20-9 16,15 52 24-16,0 64 5 15,0 43 17-15,26 32 0 16,20 10 0-16,13 8 32 16,20 9-30-16,9 6 10 15,0 31 24-15,-3 17-12 16,-17 13 1-16,-18 6-8 0,-27 11-10 15,-23-2 34 1,-13 1-41-16,-39-3-1 0,-21-13-13 16,-6-14-61-16,-21-11-158 15,18-19-371-15,23-17-410 0</inkml:trace>
  <inkml:trace contextRef="#ctx0" brushRef="#br0" timeOffset="2468">5023 1398 1984 0,'0'0'378'0,"0"0"-245"16,0 0-1-16,0 0 150 16,53 189-127-16,-5-154-84 15,12-12-47-15,8-15-12 16,3-8-11-16,-4-12 28 15,-15-30-28-15,-19-9 24 16,-30-2 69-16,-3-2-25 16,-45 4-20-16,-31 13-25 15,-23 11-24-15,-60 25-69 16,20 2-517-16,15 0-2007 0</inkml:trace>
  <inkml:trace contextRef="#ctx0" brushRef="#br0" timeOffset="4041">1739 3458 2304 0,'0'0'469'16,"0"0"-469"-16,0 0-13 15,0 0 7-15,0 0-253 16,0 0-514-16</inkml:trace>
  <inkml:trace contextRef="#ctx0" brushRef="#br0" timeOffset="4182">1759 3882 1974 0,'0'0'514'16,"0"0"-435"-16,0 0 141 15,0 0-28-15,0 0-192 16,0 0-71-16,0 0-396 16,137-94-527-16</inkml:trace>
  <inkml:trace contextRef="#ctx0" brushRef="#br0" timeOffset="4475">2663 3423 2497 0,'0'0'534'16,"0"0"-486"-16,0 164-3 15,0-58 164-15,0 21-27 16,0 12-82-16,-3 2-47 15,3-3-16-15,0-10-29 16,0-16-8-16,0-27-15 16,0-24-74-16,0-21-29 15,0-29-113-15,0-14-221 0,0-33-266 16,-14-8-872-16</inkml:trace>
  <inkml:trace contextRef="#ctx0" brushRef="#br0" timeOffset="4721">2397 3419 1698 0,'0'0'579'15,"0"0"-410"-15,0 0 33 16,0 0 47-16,181-94-70 16,-107 94-96-16,16 0-23 15,1 9-3-15,-3 28-11 16,-3 15 6-16,-20 9-17 0,-18 10-23 15,-32 7 10 1,-15-5-11-16,-35-4-2 0,-34-8 1 16,-13-15-9-16,-6-14-2 15,9-17-46-15,-2-15-105 16,22-17-300-16,16-16-909 0</inkml:trace>
  <inkml:trace contextRef="#ctx0" brushRef="#br0" timeOffset="3199">170 2665 1778 0,'0'0'394'16,"0"0"-298"-16,0 0 42 16,0 186 155-16,0-68-92 0,0 23-72 15,0 7-99-15,0-24-2 16,-3 4-2-16,-3-18-16 15,0-21-1-15,2-31-9 16,4-20-67-16,0-20-120 16,0-18-132-16,16-24-244 15,1-14-267-15</inkml:trace>
  <inkml:trace contextRef="#ctx0" brushRef="#br0" timeOffset="3385">541 2901 1587 0,'0'0'733'0,"0"0"-664"16,0 0 56-1,26 215 153-15,-19-102-74 0,-1 8-85 16,1 1-63-16,3-1-46 16,-1-14-10-16,-3 2-67 15,-1-30-265-15,-5-26-470 0</inkml:trace>
  <inkml:trace contextRef="#ctx0" brushRef="#br0" timeOffset="3565">0 3405 2246 0,'0'0'330'0,"0"0"-248"15,0 0-67-15,167 20 40 16,-82-17-55-16,37-3-21 16,-17 0-359-16,-20-9-844 0</inkml:trace>
  <inkml:trace contextRef="#ctx0" brushRef="#br0" timeOffset="3851">915 4052 2015 0,'0'0'342'0,"0"0"-191"16,0 0 83-16,0 0-37 16,0 0-37-16,0 0-45 15,124-161-20-15,-118 149 32 16,-3 9-24-16,-3 3-19 15,0 9-28-15,0 33-37 16,0 10 5-16,-13 13-9 16,3 4-15-16,4 0-7 15,3 0-55-15,3-11-65 16,0-1-28-16,0-16-316 16,0-21-367-16</inkml:trace>
  <inkml:trace contextRef="#ctx0" brushRef="#br0" timeOffset="6213">1753 3405 1490 0,'0'0'288'0,"0"0"-184"16,0 0 12-16,0 0 102 15,0 0-116-15,0 0-80 16,-11 18-6-16,11-5-16 16,0 3 0-16,0-1 11 15,3-1-11-15,8-2-6 16,-5-6 4-16,5-4 2 16,-5-2-10-16,0 0 10 0,-3 0 0 15,0-17 15 1,-3-3-14-16,0-1 50 0,0 1 8 15,0 2 11-15,-9 3 18 16,-5 7-42-16,5 2-4 16,-2 1 10-16,8 5-38 15,0 0-14-15,3 5-17 16,0 15 12-16,0 7-5 16,0 2-7-16,6-6-35 15,8-5 39-15,-3-10-17 16,1-4 10-16,-2-4 0 15,0 0 20-15,0-15 17 0,-10-5-17 16,0-1 14 0,0 4 29-16,0 2-37 0,0 9-6 15,0 6-266-15,-4 0-658 0</inkml:trace>
  <inkml:trace contextRef="#ctx0" brushRef="#br0" timeOffset="7291">4272 3390 2009 0,'0'0'498'16,"0"0"-458"-16,0 0 48 0,0 0 158 15,47 203-25-15,-31-96-80 16,3 13-60-16,1 16 27 16,3 25-60-16,-3-14 3 15,-1 2 3-15,1-17-35 16,0-35-14-16,-3-9-5 16,-1-23 0-16,-7-26-1 15,-2-19-16-15,-7-14-62 16,0-6-8-16,0 0-103 15,-7-58-305-15,-12 2-240 16,-1-5-230-16</inkml:trace>
  <inkml:trace contextRef="#ctx0" brushRef="#br0" timeOffset="7742">4268 3445 101 0,'0'0'1306'16,"0"0"-1034"-16,0 0-94 16,0 0 39-16,0 0-9 15,0 0-36-15,0 0-38 0,-35-26-48 16,35 24-17-1,0 2-10-15,0-6-38 0,13 0 38 16,17-3 3-16,8 3-24 16,15 3 14-16,9 3-22 15,7 0 13-15,7 3-10 16,-5 20-9-16,-6 9 26 16,-12 4-26-16,-13 3-17 15,-20 4 28-15,-17 5-22 16,-3 2 16-16,-23 2-7 15,-27-4-22-15,-8 0 40 16,-9-8-40-16,-4-4 0 16,3-9 3-16,8-10-3 15,15-8-21-15,11-6-21 16,15-3-45-16,13 0-37 0,6-6-186 16,9-15-399-16,15 1-535 15</inkml:trace>
  <inkml:trace contextRef="#ctx0" brushRef="#br0" timeOffset="8106">5308 4006 2252 0,'0'0'388'16,"0"0"-276"-16,0 0 154 16,0 0-28-16,0 0-96 0,0 0-76 15,-170 98-32-15,156-72 23 16,8 6-57-16,6 2 12 16,0 2-25-16,32-4 13 15,11-1-44-15,10-10-7 16,2-12-10-16,4-9 55 15,-9 0-32-15,-8-28 38 16,-16-9 2-16,-17-8 19 16,-9-3 34-16,-9 2 5 15,-36 4-1-15,-11 4 13 0,-7 12-72 16,-22-2-48 0,20 15-149-16,9 1-975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24.6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158 0 2013 0,'0'0'370'0,"0"0"-249"16,0 0 16-16,0 0 53 16,0 0 40-16,0 249-115 15,3-126-58-15,0 12 2 16,0-2-13-16,-3-6-18 15,0-10-17-15,0-13-2 16,0-13-18-16,0-18-21 16,0-19-94-16,0-19-101 0,0-29-270 15,0-6-156 1,13 0-1110-16</inkml:trace>
  <inkml:trace contextRef="#ctx0" brushRef="#br0" timeOffset="198">606 159 2009 0,'0'0'391'15,"0"0"-239"-15,0 0-66 16,0 0 173-16,19 234-24 16,-16-129-137-16,2 7-64 15,1-2-2-15,-3-9-32 0,3-11-92 16,-6-2-200-1,0-26-394-15,0-21-1390 0</inkml:trace>
  <inkml:trace contextRef="#ctx0" brushRef="#br0" timeOffset="378">0 810 2016 0,'0'0'597'0,"0"0"-533"16,0 0 30-16,0 0 29 16,214 48-57-16,-126-39-66 15,46-7-110-15,-19-2-354 0,-15 0-569 16</inkml:trace>
  <inkml:trace contextRef="#ctx0" brushRef="#br0" timeOffset="669">903 1126 1925 0,'0'0'510'0,"0"0"-371"16,0 0 104-16,-48 153-11 16,48-102-108-16,0-4-86 15,33-6-29-15,16-9-9 16,13-14-5-16,3-12 4 0,-2-6-20 15,-7-15-2-15,-17-24 22 16,-16-9 0-16,-17-6 1 16,-6-9 12-16,-17 4-10 15,-28 4 46-15,-11 8-27 16,-10 14-15-16,1 16-6 16,6 8-59-16,13 9-153 15,17 0-357-15,16 0-603 0</inkml:trace>
  <inkml:trace contextRef="#ctx0" brushRef="#br0" timeOffset="859">1622 649 2333 0,'0'0'521'15,"0"0"-521"-15,0 0-66 16,0 0 14-16,0 0-416 16,0 0-378-16</inkml:trace>
  <inkml:trace contextRef="#ctx0" brushRef="#br0" timeOffset="995">1755 1173 2058 0,'0'0'375'0,"0"0"-152"0,0 0 64 16,0 0-156-16,0 0-131 16,0 0-137-16,0 0-387 15,59-129-818-15</inkml:trace>
  <inkml:trace contextRef="#ctx0" brushRef="#br0" timeOffset="1269">2410 722 2147 0,'0'0'373'15,"0"0"-218"-15,0 242 73 0,0-116 56 16,-3 9-95-16,3 4-101 15,0 4-20-15,0-9-53 16,0-9-14-16,0-22-1 16,13-24-36-16,-6-26-61 15,-1-26-78-15,-6-23-164 16,0-20-168-16,0-29-221 16,0-7-880-16</inkml:trace>
  <inkml:trace contextRef="#ctx0" brushRef="#br0" timeOffset="1502">2328 507 1250 0,'0'0'533'15,"0"0"-250"-15,0 0-27 16,0 0-12-16,0 0-19 16,229-76-22-16,-150 116-119 15,3 21-21-15,-7 8-6 16,-10 9-11-16,-18 4-2 15,-21 1-20-15,-26-4-23 16,0-9 7-16,-40-14-8 16,-16-11-45-16,-9-19-53 15,-17-26-90-15,16 0-127 16,12-26-420-16</inkml:trace>
  <inkml:trace contextRef="#ctx0" brushRef="#br0" timeOffset="2111">1654 534 1711 0,'0'0'517'15,"0"0"-444"-15,0 0 41 16,0 0 98-16,0 0-100 16,0 0-66-16,0 0-38 15,56 23 5-15,-40-11-13 16,3 0-1-16,-6-5 1 16,-2-7 1-16,-5 0 0 15,-3 0 40-15,-3-7 48 16,0-11-2-16,0-2 21 15,-14 3-44-15,-5-2-25 16,0 10-39-16,12 7 0 16,7 2-88-16,13 0-548 15,16 2-833-15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33.2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79 0 1545 0,'0'0'276'15,"0"0"-142"-15,0 0 70 16,0 0 51-16,0 0-34 16,0 0-58-16,-29 29-36 15,26-29-48-15,3 0 2 16,0 3-6-16,0 4-54 15,0 6-12-15,0 11 4 16,3 14-2-16,23 12 19 16,11 9-17-16,8 3-4 15,4 0 16-15,1-7-25 0,-1-1 0 16,-4-10 0-16,-2-6 0 16,-10-2 1-16,-7-7-1 15,-14-2 0-15,-7 2 12 16,-5 4-10-16,-20 5 2 15,-30 12 6-15,-16 6-9 16,-8 3 18-16,-5-1-19 16,11-6 1-16,11-14-15 15,21-11 14-15,16-10-26 16,20-13-58-16,11-4-214 16,21 0-359-16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34.4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121 191 1964 0,'0'0'307'0,"0"0"-299"16,0 0-7-16,0 0-2 15,181 4-57-15,-132 2-205 16,-13 1-714-16</inkml:trace>
  <inkml:trace contextRef="#ctx0" brushRef="#br0" timeOffset="178">0 463 2127 0,'0'0'349'16,"0"0"-254"-16,0 0 65 16,0 0-3-16,0 0-92 15,0 0-65-15,184 47-19 16,-113-47-265-16,-9 0-425 0</inkml:trace>
  <inkml:trace contextRef="#ctx0" brushRef="#br0" timeOffset="651">737 184 1532 0,'0'0'644'0,"0"0"-559"15,0 0 55-15,-17 197 66 16,14-94-9-16,0 12-93 15,3 3-54-15,0 1-19 0,3 0 33 16,13-7-58 0,-2-12-6-16,-2-20-18 0,-1-17-123 15,-5-28-81-15,0-21-89 16,-1-14-15-16,-5-14 93 16,0-30 33-16,0-18 130 15,0-12 70-15,0-12 85 16,-17-11 18-16,0-9-5 15,-3-16 13-15,7-27 52 16,4 10-41-16,6 2-37 16,3 9 5-16,0 48 26 15,9 9 30-15,18 34-61 16,8 24-57-16,11 13 24 16,7 17 5-16,-2 31-12 15,0 14 6-15,-17 12-35 0,-17 8 4 16,-17 4-4-16,0-1-16 15,-29-5 0-15,-16-9-4 16,-2-16-121-16,-2-13-86 16,13-19-321-16,13-13-481 0</inkml:trace>
  <inkml:trace contextRef="#ctx0" brushRef="#br0" timeOffset="916">1195 646 497 0,'0'0'1468'15,"0"0"-1256"-15,0 0-72 16,0 0 92-16,-45 171-30 0,45-135-123 16,22-7-44-16,21-12-26 15,13-10-2-15,-1-7-2 16,-5 0-4-16,-12-20 23 15,-14-13 0-15,-21-3 71 16,-3 1-16-16,-16 3-57 16,-24 5-22-16,-25 2-36 15,9 15-218-15,4 3-677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36.09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85 0 1612 0,'0'0'330'15,"0"0"-236"1,0 0-69-16,0 158 221 0,17 1-34 15,-2 48-85-15,-8-7-56 16,-7-35-35-16,0-52 9 16,0-37-40-16,0 6-5 15,-4-1-33-15,4-12-74 16,0-27-143-16,17-22-295 16,2-20-1157-16</inkml:trace>
  <inkml:trace contextRef="#ctx0" brushRef="#br0" timeOffset="199">507 300 2065 0,'0'0'394'16,"0"0"-303"-16,0 0 7 15,17 178 137-15,-11-73-102 16,3 12-68-16,-1 3-42 15,-5-9-23-15,0-9-82 16,-3 11-130-16,0-27-286 16,-14-23-111-16</inkml:trace>
  <inkml:trace contextRef="#ctx0" brushRef="#br0" timeOffset="395">0 1022 1472 0,'0'0'530'16,"0"0"-448"-16,0 0 13 15,0 0 67-15,202 0-62 16,-117-3-63-16,8 0-37 16,1 0-101-16,14 3-115 15,-23 0-130-15,-26 6-885 0</inkml:trace>
  <inkml:trace contextRef="#ctx0" brushRef="#br0" timeOffset="626">802 1207 1154 0,'0'0'621'15,"0"0"-486"-15,0 0 54 16,0 0 75-16,0 0-41 16,0 0-74-16,0 0-28 15,88-67-26-15,-74 61 14 16,-8 6-50-16,0 0-14 15,1 20 33-15,-7 25-29 16,0 10-7-16,0 10-14 16,0 4-27-16,0-4-1 15,0-7 0-15,6-11-109 16,3-14-101-16,8-27-156 16,-3-6-225-16,-5 0-551 0</inkml:trace>
  <inkml:trace contextRef="#ctx0" brushRef="#br0" timeOffset="800">1306 780 1991 0,'0'0'377'15,"0"0"-261"-15,0 0-96 16,0 0-20-16,0 0-10 15,0 0-339-15,0 0-785 0</inkml:trace>
  <inkml:trace contextRef="#ctx0" brushRef="#br0" timeOffset="964">1430 1176 1925 0,'0'0'467'0,"0"0"-401"16,0 0 40-16,0 0-57 16,0 0-49-16,0 0-282 15,0 0-377-15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13.3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144 885 2707 0,'0'0'338'0,"0"0"-271"15,0 0-1 1,0 0 114-16,0 0-89 0,71 166-46 16,-93-104-45-16,-51 30-40 15,7-12-315-15,12-16-768 0</inkml:trace>
  <inkml:trace contextRef="#ctx0" brushRef="#br0" timeOffset="1348">1335 663 1592 0,'0'0'248'15,"0"0"-181"-15,0 0-7 16,0 0 107-16,0 0-12 16,0 0-43-16,0 0-71 15,155-68-22-15,-123 125 23 0,-7 12-33 16,-2 8-8-16,-6 0-1 16,-3-7 9-16,-5-17-6 15,-2-12-3-15,-7-18 0 16,3-10 3-16,-3-13-1 15,3 0 41-15,0-36 4 16,8-20-46-16,4-9 12 16,8-8-13-16,1 8 0 15,-1 10 9-15,0 18-8 16,-3 20 8-16,-1 15-6 16,1 2 5-16,-2 29 5 15,-1 18-13-15,3 11 0 0,-7 4 3 16,0-3-3-16,-6-9-18 15,-1-12-13-15,0-11 4 16,-1-15 21-16,-2-12 6 16,3 0 0-16,3-36 17 15,8-13-17-15,2-16-1 16,4-3 1-16,11 0 0 16,-2 7 11-16,7 11-2 15,4 8 3-15,2 19 24 16,-2 15-30-16,-1 8-6 15,2 10 27-15,-6 34 10 16,-1 15-26-16,-7 6-3 16,-7 4-7-16,0-5-2 0,-1-6-27 15,4-10-48-15,8-10-36 16,20-20-63-16,-1-10-216 16,-7-8-155-16</inkml:trace>
  <inkml:trace contextRef="#ctx0" brushRef="#br0" timeOffset="1995">3110 599 1756 0,'0'0'580'16,"0"0"-414"-16,0 0-87 15,-170 9 82-15,100 35 18 16,8 10-72-16,7 14-18 15,22 9-72-15,24-4-16 0,9-8-1 16,32-9-75-16,33-15-110 16,17-23-73-16,14-18-221 15,-5 0 120-15,-9-42-273 16,-26-10 179-16,-24-13 453 16,-22 3 544-16,-10 3-163 15,0 9-59-15,-16 21 166 16,-4 18-165-16,6 11-116 15,2 4-129-15,9 35-24 16,3 12-24-16,0 4-14 0,23-1-16 16,9-11-34-1,10-13-36-15,1-15-61 0,7-15 6 16,-4 0 31-16,2-30 67 16,-8-11 20-1,-4-9 5-15,-13-3 2 0,-6 3 12 16,-11 12 31-16,-3 11 62 15,-3 19 73-15,0 8-51 16,0 8-87-16,0 33-38 16,0 12 8-16,0 2 13 15,9 1-23-15,21-11-36 16,10-12 27-16,8-22-20 16,5-11-51-16,-4 0-21 0,-3-37-27 15,-10-11 95 1,-7-5-7-16,-9 0 40 0,-10 4 7 15,-7 12 77-15,-3 18 83 16,0 14 14-16,0 5-94 16,-10 22-24-16,-3 19-50 15,3 12 11-15,4-3 24 16,6-4-48-16,0-7-9 16,0-13-70-16,23-11-77 15,-1-9-180-15,-5-6-484 0</inkml:trace>
  <inkml:trace contextRef="#ctx0" brushRef="#br0" timeOffset="2254">2674 403 2140 0,'0'0'266'0,"0"0"-180"16,0 0-38-16,0 0 148 16,157-168-11-16,-84 139-65 15,1 6-6-15,-7 14-66 16,-19 9-32-16,-8 0-16 16,-8 21-37-16,-2 13-125 15,16 8-210-15,-4-9-257 16,-2-16-61-16</inkml:trace>
  <inkml:trace contextRef="#ctx0" brushRef="#br0" timeOffset="2427">3447 94 1674 0,'0'0'561'15,"0"0"-364"-15,0 0 37 16,0 0 52-16,0 0-136 16,0 0-56-16,0 0-44 15,114-108-23-15,-80 133 32 16,8-5-54-16,7-4-4 15,10-12-2-15,9-4-60 16,31-3-126-16,-14-16-403 16,-14-5-679-16</inkml:trace>
  <inkml:trace contextRef="#ctx0" brushRef="#br0" timeOffset="2676">5660 1010 2613 0,'0'0'498'16,"0"0"-391"-16,0 0 119 15,62 182-97-15,-62-113-77 16,-85 43-52-16,3-18-112 0,-13-8-539 16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9:36:37.5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69 348 1998 0,'0'0'363'16,"0"0"-217"-16,0 0 41 15,0 248 55-15,-3-112-11 16,0 34-104-16,3 30-46 15,0-11-38-15,0-40-19 16,0-50 0-16,11-34-24 16,-2-5-13-16,0-2 12 0,2-11-30 15,-5-29-8-15,-3-18 15 16,-3-10 3-16,5-40 9 16,-5-25-4-16,0-20 10 15,0-14-3-15,0-16-11 16,-20-31 20-16,-3-32 0 15,-4-28 8-15,7 0 13 16,11 44-21-16,9 57 0 16,0 56 10-16,17 30-9 15,17 8 14-15,17 13-15 16,11 8 8-16,3 11 7 16,3 34-15-16,-5 16 9 15,-15 10 9-15,-17 7-10 0,-28 4-1 16,-3 0 1-16,-40-3-7 15,-22-2 9-15,-6-7-10 16,-1-14-45-16,10-18-13 16,14-17-91-16,20-21-133 15,16-25-293-15,9-12-886 0</inkml:trace>
  <inkml:trace contextRef="#ctx0" brushRef="#br0" timeOffset="318">1353 0 2167 0,'0'0'373'16,"0"0"-230"-16,0 0 18 15,0 0 78-15,0 0-60 16,-196 183-94-16,117-106-30 15,1 2-46-15,2 2-8 16,14-15 35-16,17-5-27 16,14-18 0-16,22-4-9 15,9-7 1-15,3-3 15 16,34 4-16-16,11 3 0 16,15 1-5-16,5 1 5 15,11 1-7-15,3-5-31 0,-3-4-92 16,6-7-148-16,-23-11-515 15,-19-2-1013-15</inkml:trace>
  <inkml:trace contextRef="#ctx0" brushRef="#br0" timeOffset="845">1746 440 2256 0,'0'0'502'0,"0"0"-418"16,0 0-5-16,0 0 184 15,0 193-58-15,-3-86-115 0,-11 17-40 16,2 6 7-16,-1 6-3 16,3-1-8-16,3-6-34 15,7-17-12-15,0-14-13 16,3-32-34-16,11-18-56 15,-1-24 1-15,-7-20-16 16,-6-4 1-16,3-21-30 16,-3-23-40-16,0-15 138 15,0-12-8-15,0-9 17 16,-6-12 39-16,-7-7 2 16,-4-10 14-16,2-14 11 15,-2-2-8-15,3-5 50 16,8 1 10-16,6 12-21 0,0 15 53 15,0 23-21-15,29 23-35 16,11 27-9-16,10 17-18 16,7 12 31-16,6 5-34 15,-1 34-5-15,-6 14 23 16,-13 11-13-16,-18 9-2 16,-14 9-9-16,-11 0-11 15,-11 1 14-15,-34-5-21 16,-14-4-23-16,-7-10-20 15,-2-16-77-15,3-16-78 16,2-32-120-16,21 0-252 16,15-13-359-16</inkml:trace>
  <inkml:trace contextRef="#ctx0" brushRef="#br0" timeOffset="1154">2218 954 2083 0,'0'0'493'0,"0"0"-402"16,0 0 218-16,0 0-29 16,0 0-143-16,0 0-53 15,-112 157-64-15,112-124-11 0,0-1 7 16,11-5-16-1,28-6-20-15,7-13 2 0,8-8 5 16,6-2 11-16,-10-28 4 16,-18-5 4-16,-19-6 37 15,-13 5 4-15,-16 1 14 16,-41 5-49-16,-40 3-12 16,8 6-114-16,14 8-693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3:40.9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 15 722 0,'0'0'305'16,"0"0"-191"-16,0 0-56 0,0 0 13 15,0 0 30-15,-6-12-35 16,6 12-53-16,0 0-2 15,0-2-5-15,0 2 23 16,0 0 42-16,0 0-17 16,0 0-6-16,0 0-11 15,0 0-20-15,0 0 10 16,0 0-26-16,0 0 0 16,0 0 31-16,0 0-14 15,0 0 7-15,0 0 21 16,0 0-19-16,3 2 18 15,3-2-14-15,5 0 0 16,1 4 18-16,-1-4-27 16,1 2 3-16,2-2-10 0,-1 0-6 15,2 3 10-15,2-3-19 16,-3 3 0-16,2-3 18 16,4 3-18-16,-5-3 9 15,5 0-9-15,-3 3 1 16,-4-3 13-16,4 0-14 15,-5 0 0-15,2 0 5 16,-5 0-5-16,5 0-2 16,-5 0 2-16,-2 0 0 15,3 0-2-15,-4 0 2 16,4 0-6-16,-1 0 5 16,2 0 2-16,1 0-2 15,2 0-4-15,0 0 5 0,-2 0-2 16,1 0 2-16,1 0 0 15,-2 0-1-15,2 0 2 16,3 0 1 0,-5 0-2-16,1 0 0 0,4 0 7 15,-5 0-7-15,2 0-1 16,-5 0 0-16,5 0-2 16,-1 0 3-16,-1 0 0 15,2 0 0-15,3 0 4 16,-2 0-3-16,2-3-1 15,-4 0 0-15,0-3 1 16,0 0 9-16,-4 4-10 16,2 2 1-16,-2 0 11 0,2 0-12 15,1 0-1 1,-1 0 1-16,2 0 0 0,-4 0-3 16,5 0 3-16,-2 0 0 15,2 0 3-15,-5 0-3 16,5 0 0-16,-1 0-5 15,-1 0 5-15,-1 0 7 16,1 0-7-16,-1 0 0 16,-5 0-5-16,4 0 6 15,3 0-1-15,0 0 0 16,4 0 6-16,3 0-8 16,-5 0 2-16,2 0 0 0,-1 0 4 15,1 0-4 1,-5 0-1-16,5 0-1 15,-3 0 2-15,-2 0-3 0,1 0 3 16,4 0 0-16,-5 0 2 16,2 0-1-16,0 0-2 15,-2 0 1-15,1 0 0 16,-3 0 3-16,3 0-3 16,1 0-2-16,-2 0 1 15,2 0 1-15,-2 0 0 16,2 0-1-16,-5 0 1 15,4 0-7-15,1 0 7 16,-2 0-1-16,2 0 1 16,-1 0 0-16,-3 2 3 15,3-2-3-15,-4 0 0 16,2 0 0-16,-2 0-3 16,-3 4 2-16,5-4 1 0,-5 0 0 15,4 0 10-15,3 0-10 16,0 0 0-16,4 0-2 15,3 0 2-15,-1 0-1 16,4 0 0-16,0 0 1 16,3 0 8-16,0 0-8 15,0 0 0-15,1 0-8 16,-4 0 8-16,-4 0 0 16,4 0 0-16,-3 0 1 15,0 0 5-15,-1 2-6 16,4-2 0-16,-3 3 2 0,0-3 5 15,2 0-7 1,-2 0 4-16,3 0 4 0,-3 0 0 16,-1 0-8-16,1 3 0 15,-5-3 7-15,5 0-7 16,0 0 2-16,0 0-2 16,2 0 0-16,4 0 17 15,-2 0-17-15,2 0 0 16,-3 0 10-16,3 0-10 15,-3 0 1-15,3 0-1 16,1 0 0-16,-4 0 2 16,-1 0-2-16,1 0-2 15,-3 0 2-15,3 0 2 16,-4 0-2-16,1 0 0 16,3 0 7-16,-3 0 1 0,-1 0-8 15,1 0-7-15,0 0 7 16,0 0 1-16,-1 0 12 15,0 0-7-15,0 0-6 16,1 0 10-16,3 0-10 16,-3 0 0-16,2 0 0 15,3 0 1-15,-2 0 3 16,-1 0-3-16,1 0-1 16,0 0 10-16,0 0-10 15,-1 0-6-15,-2 0 5 16,0 0 2-16,0 0-1 15,-1 0 0-15,1 0 0 0,-3 0 6 16,1 0 0-16,-1 0-6 16,-4 0 0-16,4 0 0 15,-5 0 13-15,2 0-13 16,6 0 0-16,-4 0 17 16,7 0-16-16,0 0-1 15,0 0 0-15,0 0 1 16,2 0 14-16,1 0-15 15,-2 0 0-15,2 0 3 16,0 0-3-16,-3 0-1 16,0 0 0-16,-4 0 1 15,1 0 12-15,-6 0-12 16,1 0 0-16,-4 0 2 0,-2 0 0 16,1 0 11-16,-4 0-4 15,2 0 0-15,-2 0 27 16,0-3-35-16,5 3 0 15,-5 0 20-15,3 0-21 16,-1 0 0-16,-2 0 0 16,3 0 0-16,1 0 11 15,0 0-11-15,3 0 0 16,4 0 16-16,0 0-14 16,-5 0 5-16,8 0-6 15,-4 0 0-15,7 0 23 16,-3 0-24-16,-1 0 0 15,1 0 9-15,-3 0-9 16,-5 0 7-16,2 0-1 16,-5 0-6-16,-2 0 5 0,3 0-5 15,-4 0-1 1,1 0-1-16,-1 0 2 0,0 3 14 16,2-3-13-16,-2 0 5 15,0 0 19-15,2 0-19 16,1 0 0-16,-3 0-2 15,2 0-2-15,-2 0 16 16,0 0-17-16,-3 0-1 16,-3 0 35-16,4 0-33 15,-4 0 17-15,0 0-19 16,0 0 1-16,0 0-2 16,0 0-36-16,0 0-573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3:48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 49 912 0,'0'0'318'0,"0"0"-148"16,0 0-6-16,0 0 7 15,0 0-40-15,0 0-37 16,-46 0 13-16,43 0-19 16,3 3-7-16,0-3 5 15,0 0-31-15,0 0-8 16,0 0-8-16,0 0-23 0,0 0 23 15,0 0-24 1,0 0-2-16,0 0 42 0,0 0-30 16,0 0-14-16,0 0-1 15,11 0-10-15,4 0 14 16,5 0-14-16,-1 0 0 16,4 0 8-16,-3 0-8 15,0 0-6-15,-1 0 6 16,1 0 0-16,0 0 6 15,0 0-6-15,2 0 0 16,-2 0 6-16,3 0-6 16,3 0-7-16,-4 0 6 15,1 0 2-15,0 0 6 16,-3 0-7-16,-1 0 0 16,1 0 5-16,-3 0-5 0,3 0 0 15,-4 0 0-15,4 0 0 16,0 0 3-16,3 0-3 15,-1 0-1-15,1 0 0 16,-3 3 1-16,3-3 0 16,-4 0 1-16,1 3-1 15,-3-3 9-15,3 0-9 16,-5 0-1-16,2 0-1 16,-1 3-1-16,4 1 3 15,0-2 0-15,-1 2 1 16,1-4-4-16,0 0 4 15,3 0-1-15,0 0 0 16,-4 0 1-16,1 0 12 0,-5 0-13 16,2 0 0-16,0 0-8 15,-1 0 8-15,-4 0 0 16,5 0-1-16,0 0 2 16,3 0 3-16,-1 0-4 15,7 0 0-15,0 0 4 16,7 0-4-16,-1 0-1 15,2 0 0-15,-5 0 1 16,-2 0 0-16,-1 0 0 16,-4 0 0-16,-2 0-3 15,-3 0 3-15,-8 0 0 16,2 0 0-16,-2 0 6 16,-6 0-14-16,3 0 8 15,2 0-3-15,-5 0-5 0,3 0-10 16,4 0 5-16,-1 0 1 15,2 0-10-15,1 0 20 16,5 0-11-16,3 0 2 16,2 0 5-16,4 0 6 15,-3 0 0-15,0 0 0 16,1 0 1-16,-1-4-7 16,-3 2 6-16,-1 2 0 15,0-4 1-15,-6 4-1 16,4 0-2-16,-3 0 2 15,1 0 0-15,5 0 7 0,-1-3-7 16,4 3 0 0,0 0-2-16,0-3 2 0,-4 0 1 15,4 0-1 1,1 0 0-16,-1 3 8 0,-3-2-8 16,3 2-7-16,-8-4 7 15,5 4-3-15,-4 0 3 16,1 0 0-16,0-2 6 15,3 2-6-15,2 0 0 16,4-4 0-16,-3 4-1 16,0 0 1-16,-4-2 5 15,1 2-5-15,0-4 0 16,-3 4 1-16,-1-2-1 16,0 2 0-16,-3-5-6 15,-4 5 6-15,2-2 3 0,-5 2-3 16,0 0 0-16,2 0 3 15,-2-2-3-15,0 2-7 16,1 0 6-16,-1 0 2 16,4 0 9-16,-6 0-10 15,2 0-3-15,-3 0 2 16,0 0 1-16,0 0 0 16,2 0-6-16,-2 0 6 15,-3 0 9-15,3 0-9 16,-3 0 0-16,3 0 22 15,0 0-21-15,5 0-1 16,-2 0 7-16,0 0-7 16,0 0 18-16,-2 0-18 0,2 0 0 15,-2 0 12-15,-4 0-10 16,0 0 11-16,0-7-4 16,0 3-9-16,0-2-317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3:51.9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 0 137 0,'0'0'759'15,"0"0"-535"-15,0 0-79 16,0 0 0-16,0 0 4 16,0 0-38-16,0 0-37 15,-23 0 1-15,15 0-8 16,2 3 20-16,3-3-13 16,3 3-25-16,0-3 14 15,0 0-25-15,0 3-13 16,0-3 20-16,0 0-14 15,0 0 16-15,9 0 5 16,5 0-28-16,3 4 32 16,-1-4-36-16,4 0-19 15,-2 0 30-15,7 0-30 0,1 0 14 16,-1 0-9-16,4 0-6 16,5 2 16-16,2 0-16 15,-1 2 0-15,4-1 3 16,-2-1-2-16,-1 2-1 15,-4-1 0-15,2-3 0 16,-9 0 2-16,4 1-2 16,-1-1 0-16,-2 0 3 15,-1 0-3-15,1 0 0 16,5 0 0-16,-6 0 0 16,1 0 3-16,5 0-3 15,-9 4-2-15,4-4 2 16,-3 3 0-16,-3-3-1 0,2 0 0 15,1 0 1-15,0 0 16 16,0 0-16-16,-7 0 0 16,1 0 9-16,0 0 3 15,-8 0 5-15,5 0 1 16,-5 0-7-16,1 0 5 16,3 0-14-16,-3 0 11 15,-1 0 1-15,2 0-13 16,-2 0 19-16,2 0 0 15,-2 0-10-15,-2 0 8 16,2 0-12-16,-5 0 12 16,3 0-11-16,-4 0-6 0,-3 0 32 15,3 0-18-15,-3 0 9 16,0 0 37-16,0 0-29 16,0 0-23-16,0 0-9 15,-3-11-145-15,-7-2-336 16,-3 2-999-16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5:00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 0 780 0,'0'0'283'0,"0"0"-157"16,0 0-10-16,0 0 48 16,0 0-41-16,0 0-44 15,-16 0-25-15,13 0-13 0,0 0 13 16,-3 0-9 0,3 0 6-16,0 3 48 0,-2-3-7 15,2 2-2 1,3-2-19-16,0 0-12 0,0 4 39 15,0-4-31-15,0 0-14 16,0 0 19-16,0 0-29 16,0 0-2-16,0 0 0 15,0 0-8-15,0 0 34 16,0 0-39-16,11 0-14 16,1 0 11-16,1 2-19 15,4 4-6-15,3-3 1 16,0 3 0-16,2 0 17 15,1 0-18-15,3-3-7 16,0 4 7-16,4-5 0 0,-1-2 7 16,0 0-5-16,-2 0-2 15,-1 0 17-15,-3 0-17 16,-3 0-1-16,-4 0 0 16,1 0 2-16,1 0 0 15,2 0-1-15,0 2 0 16,2 3 6-16,-2-3-5 15,3 0-1-15,-3 2 0 16,-4-1 0-16,1-1 1 16,0 4-1-16,-5-4 0 15,2 2 0-15,-5-1 0 16,4 0 0-16,1-3 0 0,-2 0 1 16,2 0 23-1,3 0-23-15,-2 0 8 0,2 0 4 16,-1 0-13-16,-2 0 0 15,1 0 0-15,-1 0 0 16,-1 0 13-16,-3 3-13 16,0-3-2-16,-4 3 2 15,3-3 0-15,-1 0 6 16,1 0-6-16,2 0 1 16,-5 0 28-16,3 0-29 15,-2 0 0-15,3 0 12 16,0 0-12-16,-4 0 0 15,0 0 0-15,2 0 0 0,-5 0 1 16,0 0-1 0,3 0-62-16,5 0-13 0,-2 0-69 15,4 0 9-15,7 0-63 16,-5 0-76-16,-4 0-412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5:09.8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1563 63 1390 0,'0'0'291'16,"0"0"-166"0,0 0 35-16,0 0 75 15,0 0-12-15,0 0-98 0,-63-44-12 16,50 38-31-16,-7 0-3 16,0 4 20-16,-9-1-41 15,-7 3-14-15,-7 0-18 16,-8 0-9-16,-11 14 34 15,-8 6-41-15,-2 10 1 16,1 1 23-16,-5 3-26 16,5 1 4-16,4 4-2 15,6 0-9-15,5-2 25 16,7-1-26-16,7-1 0 16,2-3 9-16,4 1-9 0,-1-1 0 15,5 1 0-15,-4-1 0 16,3-2 17-16,4-4-17 15,6-2 0-15,0-4 16 16,6-5-15-16,1 0 16 16,4-3-16-16,1-3 1 15,2-1 23-15,1-2-25 16,2 3 0-16,0 0 7 16,-1 0-7-16,3-1 15 15,-2-1-8-15,0 2-7 16,-1-5 19-16,1 6-19 15,-3-1 0-15,1-3 11 16,2 0-10-16,0 0 16 16,-2-4-17-16,5 3 0 0,0-4 13 15,0-1-13-15,0 3 0 16,3-3 0-16,0 0 1 16,0 0 7-16,0 0-8 15,-3 0-23-15,3 0-29 16,0 0-116-16,0 0-300 15,12-11-142-15,11-7-538 0</inkml:trace>
  <inkml:trace contextRef="#ctx0" brushRef="#br0" timeOffset="423">217 378 1659 0,'0'0'474'0,"0"0"-334"15,0 0-5-15,0 0 119 16,0 0 6-16,0 0-97 16,0 0-121-16,-17-7-8 15,17 7 28-15,-6 7-32 16,-4 20 7-16,1 6 2 15,-8 2-11-15,-6 1 26 0,0 2-33 16,1 0 0 0,-1-3 2-16,0-3-13 0,6-2 16 15,4-6-17-15,3-4-8 16,6-8 26-16,4 0-27 16,0-3 11-16,0-3-7 15,4 0-2-15,22-4 25 16,6-2-17-16,15 0 2 15,5 0 21-15,7-2-32 16,6-13 0-16,1-3-1 16,-4 4-51-16,23 3-48 15,-17 0-192-15,-14 3-729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5:18.2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0 177 1520 0,'0'0'262'16,"0"0"-189"-16,0 0-24 15,0 0 116-15,0 0-31 16,0 0-78-16,16 0 11 16,18 0 14-16,5 0 14 15,1 0-25-15,5 0 5 16,7 0-16-16,4 0-27 15,10 0 7-15,9 0-13 16,10-7-9-16,10 1 16 16,9-2-22-16,12-4-10 15,7 0 26-15,6 3-27 16,2-2 7-16,-1 5-1 16,-2-1 2-16,-1 5 11 0,-2 2-19 15,-4 0 0 1,-4 0 13-16,-1 0-13 0,-8 0-1 15,-1 0 1-15,-2 0 0 16,6 0 17-16,4-2-17 16,4-8 0-16,4 4 18 15,1-3-17-15,4 3 10 16,-6-2-10-16,-4 2-1 16,-7 3 18-16,-3 3-18 15,-4 0 0-15,1 0 7 16,-3 0-6-16,3 0-1 15,-3 0 0-15,2 0 1 16,4 3 8-16,0-1-9 0,0 2 0 16,0-2 7-1,-7 2 2-15,-2-2 0 0,-5-2-5 16,-1 0 2-16,-5 0 5 16,-3 0-11-16,0 0 0 15,0 0 15-15,-6 0-7 16,0 3 5-16,-1-3-12 15,1 0 6-15,-1 0 19 16,1 0-26-16,-4 0 0 16,1 0 12-16,-8 0-11 15,-3 0 12-15,-2 0-13 16,-10 0 0-16,-5 0 18 16,-2 0-17-16,-6-3-1 15,-4 3 10-15,-4-2-10 0,-6 2 26 16,-2 0-19-16,-6-4-6 15,2 2 27-15,-3 2-26 16,2-4 13-16,1 2 6 16,3-1-21-16,0-1 35 15,7 2-35-15,-4 0 0 16,3-2 18-16,-3 2-18 16,-2-1-6-16,-1-1 5 15,2 4 1-15,-2 0 12 16,3-3-12-16,1 3 0 15,-1 0 4-15,3-3-4 16,-3 3 0-16,-3 0-1 16,1-3 1-16,-1 3 7 15,-4 0-7-15,4 0 0 16,0 0-1-16,3 0 2 0,-3 0 0 16,2 0-1-16,-5 0 1 15,0 0 23-15,-3 0-24 16,-4 0 0-16,-4 0 15 15,2 0-9-15,-5 0-5 16,-3 0 2-16,3 0 6 16,-3 0-6-16,-3 0-3 15,5-3-30-15,-5 0-55 16,0-3-217-16,0 1-813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5:20.2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301 860 1367 0,'0'0'639'0,"0"0"-439"16,0 0-100-16,0 0 47 15,0 0 72-15,0 0-99 16,-23 141 25-16,23-40-68 15,0 18-10-15,0 4 15 16,0 0-25-16,0-9-12 0,0-7-18 16,0-15-21-1,-3-16 23-15,-6-13-29 0,-2-20-6 16,2-13 5-16,6-15-66 16,3-15-107-16,0-15-202 15,9-27-366-15,5-5-1110 0</inkml:trace>
  <inkml:trace contextRef="#ctx0" brushRef="#br0" timeOffset="312">161 866 1260 0,'0'0'809'0,"0"0"-631"16,0 0-117-16,0 0 90 0,0 0 44 15,0 0-74-15,173-131-29 16,-101 114-37-16,7 15-14 16,0 2 28-16,-5 2-43 15,-1 32-3-15,-11 9-16 16,-16 14-7-16,-20 4 42 16,-19 4-31-16,-7-3-10 15,-27-4 38-15,-28 0-31 16,-15-10 14-16,-4-6-1 15,-5-15-20-15,8-10 23 16,11-17-24-16,21 0-57 16,25-50-142-16,14-9-530 15,0-3-1400-15</inkml:trace>
  <inkml:trace contextRef="#ctx0" brushRef="#br0" timeOffset="650">0 524 1864 0,'0'0'283'0,"0"0"-222"16,0 0-17-16,0 0 122 15,0 0-21-15,0 0-91 0,220-133 22 16,-139 70 15-16,4-6-1 16,-6 2 26-16,-11 2-7 15,-11 11-28-15,-15 16 15 16,-16 15-46-16,-9 13-9 16,2 10-17-16,4 6-24 15,17 29 26-15,13 13-26 16,12 11-59-16,46 38-87 15,-12-16-439-15,-14-5-236 0</inkml:trace>
  <inkml:trace contextRef="#ctx0" brushRef="#br0" timeOffset="885">1850 836 2213 0,'0'0'600'15,"0"0"-528"-15,0 0-53 16,0 0 110-16,0 0-33 16,0 0-71-16,213 6-25 15,-134 0-1-15,12 6-225 16,-15-3-424-16,-25 3-539 0</inkml:trace>
  <inkml:trace contextRef="#ctx0" brushRef="#br0" timeOffset="1064">1640 1223 2250 0,'0'0'330'0,"0"0"-242"16,0 0 29-16,224 23-39 16,-38-23-78-16,-18 0-258 15,-15 0-1016-15</inkml:trace>
  <inkml:trace contextRef="#ctx0" brushRef="#br0" timeOffset="1823">3717 12 1614 0,'0'0'509'16,"0"0"-387"-16,0 0 53 15,0 0 78-15,0 0-46 0,0 0-134 16,0 0-56 0,-111 102 34-16,51-39-35 0,1 4 0 15,3-5-5-15,13-12-10 16,12-11 16 0,8-13-17-16,15-11 0 0,8-9 13 15,0-6-13-15,11 0 0 16,28 0 9-16,7 0-9 15,13 0 27-15,3 0-27 16,4-6-22-16,-4 0-17 16,3 6-105-16,17-6-156 15,-19 0-295-15,-18-4-494 0</inkml:trace>
  <inkml:trace contextRef="#ctx0" brushRef="#br0" timeOffset="2010">3785 8 1572 0,'0'0'388'0,"0"0"-204"16,0 0-35-16,0 0 54 15,0 0 43-15,-9 212-90 16,9-114-103-16,0 5-31 16,0 0-22-16,0-5-34 15,0 16-221-15,0-22-427 16,0-21-1208-16</inkml:trace>
  <inkml:trace contextRef="#ctx0" brushRef="#br0" timeOffset="2235">3133 993 1610 0,'0'0'326'0,"0"0"-133"16,0 0 50-16,278 18 47 16,-146-18-122-16,16 0-92 15,5 0-4-15,-22-12-52 16,13-3-20-16,-19 3-61 16,-15 9-264-16,-28 3-290 15,-39 0-1269-15</inkml:trace>
  <inkml:trace contextRef="#ctx0" brushRef="#br0" timeOffset="2564">3218 1411 1906 0,'0'0'347'15,"0"0"-285"-15,0 0-50 16,0 0 105-16,0 0-4 16,224-67-46-16,-165 67-21 15,-14 0 32-15,-13 0 20 0,-24 28-25 16,-8 14 8-16,-23 11 15 16,-30 9-68-16,-9 3 8 15,-1 0-12-15,7-13-16 16,18-4 7-16,15-10-15 15,16-5 0-15,7-9 0 16,11-5-18-16,34-7-46 16,60-12-138-16,-11 0-175 15,-1-17-384-15</inkml:trace>
  <inkml:trace contextRef="#ctx0" brushRef="#br0" timeOffset="3158">3811 1317 2203 0,'0'0'381'15,"0"0"-248"-15,0 0 82 16,0 0 3-16,0 0-132 16,0 0-59-16,-98 193-24 15,108-141 3-15,26-6-5 16,10-5-1-16,10-11-55 15,3-15 4-15,-1-13-48 16,-5-2-10-16,-11-14 9 16,-16-24 26-16,-12-6 74 0,-14-6-14 15,0-1 14-15,-17 2 29 16,-16 4 15-16,-2 12 18 16,1 7 9-16,9 12-46 15,8 4 27-15,11 8-50 16,6 2-2-16,0 0-8 15,32 0-6-15,10 0 6 16,8 0-25-16,-1 0 15 16,-3 0 6-16,-10 0 12 15,-10 0-9-15,-13 12 9 16,-9 11 24-16,-4 9 32 16,0 7-7-16,-4 8-10 15,-9 3 3-15,7 2-36 16,6 2 1-16,0-7-6 15,19-5 0-15,21-16 5 0,9-9-6 16,7-17 1-16,-5 0-7 16,-2-14-1-16,-13-24 7 15,-10-12 8-15,-15-3 1 16,-11-9 42-16,0 3-9 16,-17 6-15-16,-19 6 34 15,-2 14-40-15,-2 13 3 16,1 8-24-16,13 12-59 15,26 0-73-15,0 0-442 16,3 12-503-16</inkml:trace>
  <inkml:trace contextRef="#ctx0" brushRef="#br0" timeOffset="3386">5448 724 1512 0,'0'0'1321'16,"0"0"-1205"-16,0 0-99 16,0 0 50-16,0 0-12 15,232-50-55-15,-130 41-175 16,-20 3-306-16,-20 6-282 0</inkml:trace>
  <inkml:trace contextRef="#ctx0" brushRef="#br0" timeOffset="3542">5376 1055 2381 0,'0'0'375'0,"0"0"-293"15,0 0 5-15,184 17-87 16,-76-13-152-16,0-2-871 0</inkml:trace>
  <inkml:trace contextRef="#ctx0" brushRef="#br0" timeOffset="4764">7187 557 1335 0,'0'0'346'16,"0"0"-207"-16,0 0 20 15,0 0 54-15,-49-183-29 16,19 144-65-16,-2 7-9 15,-11 7 15-15,1 14-37 16,-8 5-33-16,-5 6 3 16,2 17-47-16,-3 37-4 0,4 22 1 15,10 22-2 1,8 13 4-16,14 7-10 0,17-7 6 16,3-15-7-16,11-14 1 15,21-20-1-15,13-14-9 16,12-22-40-16,2-17 10 15,3-9 0-15,0-18 7 16,-2-31 31-16,-9-23 3 16,-11-16-1-16,-21-12 22 15,-15-3 32-15,-4 0 39 16,-10 14-47-16,-17 19-1 16,1 23 36-16,10 23-81 0,6 24-6 15,10 0-205-15,10 80-338 16,20-1 43-16,2 4-1280 15</inkml:trace>
  <inkml:trace contextRef="#ctx0" brushRef="#br0" timeOffset="4916">7609 1160 1976 0,'0'0'378'0,"0"0"-286"15,0 0-92-15,0 0-21 16,59-149-289-16,-27 110-679 0</inkml:trace>
  <inkml:trace contextRef="#ctx0" brushRef="#br0" timeOffset="5252">8294 244 550 0,'0'0'1673'16,"0"0"-1351"-16,0 0-119 15,0 0-59-15,0 0 15 16,-201 153-66-16,162-73-56 16,10 8 1-16,12 10-37 15,14-5 5-15,3-3-12 16,20-14 6-16,23-17-52 0,8-20-11 15,11-22 7-15,4-17 31 16,-4-7-20-16,-6-39 29 16,-13-22 16-16,-14-14 0 15,-16-13 30-15,-13-2 12 16,0 2-24-16,-26 17 25 16,-7 13-43-16,4 17-33 15,19 27-82-15,10 16-239 16,0 5-399-16</inkml:trace>
  <inkml:trace contextRef="#ctx0" brushRef="#br0" timeOffset="5576">8968 365 827 0,'0'0'1087'16,"0"0"-828"-16,0 0-46 15,0 0 57-15,0 0-68 16,187-82-99-16,-129 82-15 16,7 14-33-16,-12 24-5 15,-13 16-11-15,-21 13-17 16,-19 17 40-16,-22 9-31 16,-44 9 6-16,-16-8 4 15,-7-4-7-15,4-16 2 0,16-18 5 16,24-20-19-1,19-19 29-15,18-9-48 0,8-8-3 16,34 0-10 0,60-2 10-16,78-21-1 0,60-11-79 15,-23 7-456-15,-35 7-2185 16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5:51.0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100 1271 317 0,'0'0'244'0,"0"0"-149"16,0 0 25-16,0 0 0 16,0 0-16-16,0 0 0 15,0-6-4-15,0 6 11 16,0-3-40-16,0 3-2 16,0 0 12-16,0 0-4 15,0 0-10-15,0 0-19 16,0 0-3-16,0 0 11 15,0 3-28-15,0 9 8 16,6-1 23-16,8 4 0 16,1-4-30-16,5 4-9 15,-1-3 20-15,7 3 20 0,2-3-42 16,0-1-2-16,-2 2 14 16,5-2-2-16,-6-2-4 15,4-3 14-15,5 0-1 16,-2-1 18-16,1-1-22 15,3-2 11-15,-1-2-8 16,2 5 4-16,-4-5 15 16,2 0-27-16,2 0-7 15,-1 0 7-15,1 0-28 16,-3 0 0-16,3 0 9 16,2 0-8-16,-2 0 15 15,1 0-16-15,1 0 0 16,1 0 6-16,-1 0-5 0,4 0-1 15,5 0 6 1,3 0-5-16,0 0 13 0,5 0-14 16,1 0 0-16,-6 0 1 15,2 0 0-15,-4-5-1 16,-4-1 3-16,1 4 3 16,-3-4-1-16,-1 3-5 15,-2 0 0-15,2-3 6 16,1 0-6-16,-1-5 0 15,4-2 0-15,4 2 0 16,1-7 25-16,3 1-25 16,-6-4 0-16,5 0 6 15,-4 4-6-15,-3-4 0 0,-1 0 0 16,-5-2 0-16,-1 3 24 16,-6-2-24-16,-4 2 0 15,-3 3 3-15,-3-4-3 16,-6 3-2-16,-1-6 2 15,4 1 1-15,-3-3 19 16,1-4-20-16,-1 2-9 16,-1-6 9-16,1-2 0 15,-5 4 2-15,2-2-2 16,0-2 1-16,-5 4 7 16,-6 2-8-16,0 0-2 15,-3-2 2-15,0 1 0 16,0 3 6-16,0-2-5 15,-3 2-1-15,-9-3 6 16,-2 1 1-16,-3 1-7 0,-3 0 0 16,1-1 0-1,-4 1-8-15,0 4 7 0,-3-3 1 16,1 8 5-16,-6-3-5 16,5 1-7-16,1 4 6 15,-6 1 2-15,2 0 7 16,0-1-8-16,-4 0 0 15,1 2-6-15,-1-1 6 16,-4 0 0-16,2 2 0 16,-1 4 0-16,-1-2-4 15,-2 6 4-15,4-3 0 16,-1 4-3-16,2 3 3 16,-1-3-1-16,-4 3 1 0,-1 0 0 15,-5 1-5-15,-2-2 5 16,1 2-31-16,-3-2 25 15,1 4-2-15,-2-2-4 16,4 2-20-16,1 0 32 16,-1 0-5-16,1 0 5 15,2 0-24-15,4 0 18 16,-1 0 7-16,4 0-2 16,4 0-4-16,1 0 5 15,2 0-9-15,2 0 9 16,1 0-16-16,0 0 16 15,1 0-16-15,-3 6 15 0,-1 5-20 16,1 1 21 0,-6 0-9-16,2 3 9 0,2 0-14 15,1-1-8-15,-1 1 6 16,7-3 15-16,-3-1-18 16,3 0-2-16,1 2 12 15,-1-1-7-15,-3-1 5 16,2 2 5-16,1-4-7 15,3 2 12-15,0-3 1 16,-2 1-6-16,2 0 0 16,2 0-12-16,-2-1 4 15,0 3 14-15,0-3-14 16,4 3 14-16,-4-2-6 16,3 3 3-16,1-4-6 15,0 4 3-15,3 1 5 0,-4-2 1 16,0 1 0-16,2-1 0 15,-5 5 0-15,1-1 0 16,-1-2-3-16,3 2 4 16,0-3-1-16,8 0 0 15,-1-3 1-15,4 4-1 16,0-2 0-16,-2 1 0 16,2 0 5-16,0-1-4 15,0 1-1-15,-2-1 0 16,2 2 0-16,0-1 22 15,1 2-22-15,-1 3 0 16,3 0 23-16,0 5-23 0,-3-2 9 16,-1 3 6-16,-2 2-15 15,-2 2 31-15,2-1-31 16,-2 0 0-16,5 2 16 16,0-6-16-16,3-1 10 15,3-4-10-15,-5-1 0 16,5-6 7-16,-3 0-7 15,0 1 0-15,3-1 21 16,-3 3-9-16,3-5-2 16,0 5-10-16,0 2 2 15,0 1 18-15,0 1-20 16,0 0-2-16,0 2 1 16,0-2 2-16,0 1-1 0,0 0 0 15,0-4 0 1,0 1 12-16,0 1-11 0,0-3-1 15,0 2 11-15,0 0-10 16,0-3 13-16,0 2-7 16,0-1 1-16,0-2 13 15,0 1-20-15,0 0-1 16,6-1 10-16,2 1-10 16,-2 3 25-16,0-4-24 15,5 4 11-15,1-3 11 16,2 0-17-16,-1 3 0 15,-1-6 8-15,2 2-6 16,-2-2 25-16,5 0-26 16,-3-3-6-16,2 2 26 15,-1-3-27-15,2 1 7 0,6-4-7 16,10 0 0 0,-1 1-180-16,-9-3-736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5:35.4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3394 3423 1527 0,'0'0'300'16,"0"0"-118"-16,0 0 52 15,0 0 12-15,0 0-48 16,0 0-82-16,0 0-21 16,-101-23-9-16,72 42-22 15,0 9 9-15,-4 4-32 16,7 7-16-16,-2 2 28 16,10 1-31-16,4 0-5 15,11 8-17-15,3-1 1 16,0-2 10-16,13 4-11 15,20-2 0-15,10-5 2 16,5-3-2-16,11-11-1 0,1-12-5 16,5-12-26-16,-3-6 31 15,-6 0-21-15,-4-30 15 16,-13-9 7-16,-13-11 0 16,-9-6 9-16,-17-11 6 15,0 0 0-15,0-2 11 16,-20 10-26-16,-3 15 0 15,-2 17-45-15,5 12-256 16,0 15-657-16</inkml:trace>
  <inkml:trace contextRef="#ctx0" brushRef="#br0" timeOffset="-5531">972 2507 955 0,'0'0'281'0,"0"0"-177"16,0 0 18-16,0 0 44 15,0 0-80-15,0 0-5 16,-3 0-37-16,0 0 34 16,3 0-21-16,0 0 7 15,0 0 16-15,0 0-14 16,3 0-8-16,9 0 2 16,2 0-35-16,3 0 14 15,-1-3-14-15,4-6-19 0,3 1 20 16,0-5-26-16,2-2 0 15,1-2 22-15,5-7-19 16,0 0-3-16,3-5 0 16,-2 0 0-16,-2-1 10 15,2-3-10-15,-2 3 0 16,-1-1 8-16,-3-1-8 16,4 0-1-16,-4 2 1 15,-3 1 0-15,3 0 5 16,4-1-5-16,-4 1 0 15,3-1 1-15,4 3-1 16,-4-3-6-16,5 5 5 16,-6-5 2-16,3 2-1 0,-2-3 0 15,-3 1 0 1,-1 1 7-16,0 0-6 0,-3 2-2 16,1-3 1-16,0 2 0 15,-3-2-3-15,2 0 3 16,-2-2 0-16,0-1 8 15,-3 4-8-15,-5-5 0 16,8 0 0-16,-1-5 0 16,4 5 10-16,0-6-10 15,0 9-1-15,-4-3 1 16,4 3 0-16,-3-2 0 16,0 1 0-16,-1-3 0 15,1-4 16-15,0 2-15 16,-3-2 9-16,2 0 3 0,1 2-11 15,3-5 16-15,0-2-17 16,2 0 0-16,-2 4 12 16,3 0-13-16,-6 4 0 15,3 7-1-15,-4-1 2 16,4 1 7-16,4 2-8 16,-4 4 1-16,3-4 8 15,0 4-3-15,4-3-6 16,2-4 1-16,2 4 0 15,2-1 15-15,-1 0-16 16,-2 4 0-16,-1 2 22 0,-1 0-22 16,1 4 12-1,-2 0 7-15,2-1-18 0,-2 3 24 16,2 0-19-16,1 0-6 16,-4 3 30-16,-3-2-29 15,4 5 9-15,-4-2 0 16,0 3-8-16,5-3 41 15,-3 3-24-15,3-1-11 16,-2 3 44-16,-1 0-31 16,0 3 1-16,1 3-5 15,-1 0-16-15,3 0 36 16,1 0-35-16,1 0-2 16,-1 3 36-16,-2 12-28 15,-1-1-8-15,5 8 17 16,-2-2-16-16,4 7 36 0,4-3-37 15,2 1 1 1,1-1 33-16,-1 3-20 0,1-1 4 16,-4 4 0-16,-2-1-17 15,-6 0 36-15,0 4-37 16,-5-4 0-16,-4 4 17 16,-2 2-8-16,3-3 2 15,-3 7-1-15,-1-4 2 16,1 3 12-16,3 4-18 15,-3-2-6-15,2 2 30 16,1 5-24-16,0 1 18 16,0-1-12-16,0 0 1 0,-7-3 13 15,1 0-26 1,0 0 2-16,-2-3 13 16,2-2-14-16,-1 3 17 0,1-5-9 15,3-1-8-15,-5-1 22 16,2 4-22-16,2-4-1 15,-2 1 2-15,0-1-2 16,3-1 29-16,-5 3-22 16,4-2-5-16,-2 1 25 15,3 1-27-15,0-5 17 16,-1 4-12-16,1-1-4 16,0-2 27-16,3-1-28 15,-4 1 0-15,1-2 21 16,-5-2-21-16,5-1 6 15,0 2-6-15,-3-1 0 0,2-1 10 16,1-3-10-16,0 5 0 16,3-1 9-16,-1-2-3 15,4 2 0-15,-3-5-6 16,4-1 1-16,-4-3 8 16,3-2-9-16,0 0 0 15,-4-3 9-15,6-1-9 16,-5 1 0-16,-4 0-1 15,4-3 1-15,-3-1 3 16,0 1-3-16,-1-3 0 16,0-1-1-16,0 1 1 15,4-2-1-15,1 1 1 16,2-2 0-16,0 0 9 0,0 0-9 16,4 0 0-16,2 0 4 15,2 1-3-15,-6-3-2 16,3 1 1-16,-5-1 0 15,-4 0 4-15,-2-2-4 16,-6-2-1-16,-5 2 0 16,0-2 2-16,-4 0 4 15,-5 0-5-15,3 0 0 16,-3 0 12-16,0 0-12 16,0 0-1-16,0 0-16 15,9 0-83-15,1 0-138 16,-4 0-659-16</inkml:trace>
  <inkml:trace contextRef="#ctx0" brushRef="#br0" timeOffset="-3070">5054 8 929 0,'0'0'361'0,"0"0"-184"16,0 0 52-16,0 0-77 16,0 0-32-16,0 0 29 15,0 0-29-15,-39 0-5 0,39 0-8 16,0 0-52 0,0 0 28-16,0 0-5 0,20 0-31 15,5 6 20-15,9 0-19 16,5-3-1-16,7-3-21 15,2 0-14-15,0 0 20 16,-3 0-32-16,-5-9 0 16,-5 3 6-16,-13 0-6 15,-5 4 0-15,-11 2 19 16,-1 0-3-16,-2 0 45 16,-3 0-46-16,0 0-15 15,0 0 24-15,0 23-18 16,0 15 28-16,-11 14-11 15,-4 6-13-15,-5 9 8 0,0 4-18 16,-2 7 0-16,-3-3 5 16,7-1-4-16,-2-3 5 15,4-13 3-15,2-5-9 16,2-8 30-16,1-10-19 16,2-5-10-16,1-10 13 15,2-5-13-15,3-2 27 16,0-5-17-16,3-2 1 15,0-2 4-15,0 3-16 16,0-3 0-16,0 1-2 16,0 4 4-16,0 0 10 0,6 1-12 15,8-2 0 1,6 4 3-16,3 2-3 0,5-2 0 16,6 0 2-16,1-1-2 15,1 2 25-15,1-5-25 16,-1-5 0-16,-4-1 2 15,1-2 7-15,-7 0-5 16,-3 0-4-16,-9 0-12 16,-8 0 11-16,-3-5-62 15,-3-7-67-15,0-11-95 16,0 2-334-16,3 4-246 0</inkml:trace>
  <inkml:trace contextRef="#ctx0" brushRef="#br0" timeOffset="-2781">5088 525 1769 0,'0'0'338'0,"0"0"-137"16,0 0 23-16,0 0-17 15,0 0-95-15,0 0-45 0,0 0-19 16,144-48-9 0,-92 44-23-16,7 4-16 0,20 0-70 15,-14 4-302-15,-10 11-593 0</inkml:trace>
  <inkml:trace contextRef="#ctx0" brushRef="#br0" timeOffset="-2377">5935 963 1829 0,'0'0'504'16,"0"0"-437"-16,0 0 132 0,0 0 39 16,0 0-135-16,0 0-56 15,0 0-32-15,-45 162-9 16,45-133 28-16,6-2-34 15,20 0 0-15,7-8-7 16,9 0 14-16,4-4-14 16,7-13 7-16,-4-2-11 15,-4 0-1-15,-5-2 8 16,-11-23 4-16,-13-3 24 16,-13-11-8-16,-3-2 30 0,-12 0-4 15,-27 5 5 1,-10 7 4-16,-10 11-51 0,-23 18-78 15,17 0-203-15,5 9-739 16</inkml:trace>
  <inkml:trace contextRef="#ctx0" brushRef="#br0" timeOffset="-1347">3467 213 1018 0,'0'0'301'0,"0"0"-185"16,0 0 69-16,0 0-20 15,0 0-50-15,0 0-9 16,0 0-65-16,-36-25-12 15,33 25-29-15,0 0-33 16,-2 4-23-16,5 17-74 16,0 4-172-16,0-6-361 0</inkml:trace>
  <inkml:trace contextRef="#ctx0" brushRef="#br0" timeOffset="-1168">3463 648 1001 0,'0'0'268'16,"0"0"-117"-16,0 0-50 15,0 0 17-15,13 156-68 16,-10-114-50-16,-3 5-3 16,3 23-115-16,2-11-191 15,-2-5-451-15</inkml:trace>
  <inkml:trace contextRef="#ctx0" brushRef="#br0" timeOffset="-1032">3542 1491 712 0,'0'0'167'0,"0"0"-102"15,0 0-31-15,0 0-34 0,0 0-142 16</inkml:trace>
  <inkml:trace contextRef="#ctx0" brushRef="#br0" timeOffset="-552">3555 2021 684 0,'0'0'188'0,"0"0"-54"16,0 0 9-16,0 0-36 15,0 0 1-15,0 0-65 0,0 0-15 16,-13 127-28-16,7-104-47 16,3 1-37-16,0 2-5 15,-2-2 88-15,5 0-76 16,0-1 25-16,0 2 42 16,0-6 1-16,0 4 9 15,0 0 13-15,0-6-13 16,0-3 31-16,0-3 27 15,0-1 24-15,0-2 41 16,0 1-43-16,-3-1 6 16,-3 1 29-16,0 4-45 15,-2-5-25-15,5 4-8 16,3 0-36-16,-3 1 0 0,3-6 0 16,0 6 0-1,0-1 3-15,0-1-4 0,0 5 0 16,0 1 4-16,0-2-3 15,0-1 0-15,0 1 0 16,0-3 6-16,0-3 21 16,0-3-28-16,0-2 6 15,0-1 5-15,0 1-11 16,0-2-7-16,0 2-76 16,3-1-275-16,3-3-1044 0</inkml:trace>
  <inkml:trace contextRef="#ctx0" brushRef="#br0" timeOffset="3982">0 3721 1224 0,'0'0'541'16,"0"0"-404"-16,0 0-10 15,0 0 96-15,0 0-13 16,0 0-56-16,0 0-20 16,94 0-31-16,-41 0-26 0,-1-6-23 15,1 4-54-15,13 2-125 16,-15 0-241-16,-11 6-546 0</inkml:trace>
  <inkml:trace contextRef="#ctx0" brushRef="#br0" timeOffset="4333">658 3773 1612 0,'0'0'291'0,"0"0"-231"0,0 0-19 16,0 0 114-16,0 0-54 16,65-164-45-16,-59 133 3 15,2 10 65-15,-5 6 0 16,-3 5-39-16,0 8 41 15,0 2-50-15,0 0-43 16,3 17-5-16,-3 19-2 16,0 12-1-16,0 8-11 15,0-1-7-15,0 1 11 0,0-7-18 16,3-4-8-16,0-7-74 16,11 4-203-1,-1-13-320-15,-4-8-358 0</inkml:trace>
  <inkml:trace contextRef="#ctx0" brushRef="#br0" timeOffset="4508">975 4010 1654 0,'0'0'475'0,"0"0"-427"15,0 0-4-15,0 0-44 0,0 0-152 16,0 0-536-16</inkml:trace>
  <inkml:trace contextRef="#ctx0" brushRef="#br0" timeOffset="5002">1470 3568 1627 0,'0'0'286'0,"0"0"-148"16,0 0 52-16,0 0 59 16,0 0-33-16,-181-26-149 15,145 26-39-15,4 15 11 0,6 6-27 16,10 4-11-16,13 3-1 15,3-5-40-15,0-3-50 16,15-7-68-16,18-5-35 16,4-8-28-16,1 0 58 15,-2 0 56-15,-3-15 26 16,-13-3 65-16,-8-2 16 16,-4 4 57-16,-8 8 78 15,0 2 41-15,0 6-16 16,0 0-36-16,0 6-63 0,0 18-9 15,6 11 39-15,-3 9-61 16,3 1-2 0,-1 1 11-16,-2 1-12 0,-3-7 7 15,0-6-6 1,0-4 53-16,-8-8-29 0,-18 0-32 16,-6-7-4-16,-4-7-11 15,-4-3-4-15,4-5 1 16,4 0-2-16,9 0-79 15,23-25-132-15,0 0-259 16,0-1-92-16</inkml:trace>
  <inkml:trace contextRef="#ctx0" brushRef="#br0" timeOffset="5512">1738 3532 140 0,'0'0'1574'0,"0"0"-1352"16,0 0-69-16,0 0 30 15,0 0-37-15,0 0-67 16,0 0-64-16,183-29-8 16,-154 29-4-16,-9 0 5 15,-3 0-5-15,-7 0-3 16,-7 0 0-16,-3 0 10 15,0 0 5-15,0 0 16 16,-3-7-4-16,-17 6-6 0,-7-6 53 16,-5 4-36-16,-1 3-1 15,-2 0 26-15,1 0-19 16,3 0-18-16,6 10-11 16,10 7-14-16,4 3 20 15,8 9-21-15,3 5-12 16,0-3 12-16,0 8 0 15,23-7-7-15,0 1 6 16,3-3 2-16,1-1-13 16,2 0 11-16,-6-3-10 15,0-2 11-15,-7 0 0 16,-5-7 0-16,-8-2 1 16,-3 0 8-16,0-1 16 15,-17 3-23-15,-16-5 5 0,-7 1-7 16,-2-1-9-16,7-7-11 15,9-1-111-15,15-4-109 16,11 0-294-16,0 0-1250 0</inkml:trace>
  <inkml:trace contextRef="#ctx0" brushRef="#br0" timeOffset="2539">1542 2080 525 0,'0'0'105'16,"0"0"-5"-16,0 0 25 15,0 0-22-15,0 0-21 16,0 0-14-16,0 0 12 15,0 0 15-15,0 0 4 16,0 0-2-16,0 0-2 0,0-3 7 16,-6-4 7-16,-5 5-34 15,5-1 4-15,3 3 5 16,0 0-14-16,3 0 5 16,0 0-38-16,0 0-27 15,-5 0 21-15,5 0-30 16,0 0 8-16,0 0-9 15,0 0-38-15,0 0-29 16,0 3-51-16,0 12-34 16,0 3-3-16,17 7-91 15,-3 0-27-15,-5-8-316 0</inkml:trace>
  <inkml:trace contextRef="#ctx0" brushRef="#br0" timeOffset="2601">1542 2080 580 0</inkml:trace>
  <inkml:trace contextRef="#ctx0" brushRef="#br0" timeOffset="2697">1542 2080 580 0,'13'163'231'0,"-13"-161"-48"0,0-2-4 0,0 0 1 0,-4 2-20 16,1-2-53-16,0 5-41 15,0-4-19-15,3 9-33 16,0-2-14-16,0 13-55 16,0-3-139-16,0-1-422 0</inkml:trace>
  <inkml:trace contextRef="#ctx0" brushRef="#br0" timeOffset="3055">1542 2476 687 0,'0'0'279'0,"0"0"-158"16,0 0-34-16,0 0 39 15,0 0-20-15,0 0-64 16,0 0-28-16,0 0-14 15,0 96-23-15,0-87-54 16,0 3-4-16,0-3-36 16,0-5 88-16,0 2-6 15,0 1 16-15,0-4 18 16,0-3 1-16,3 3-7 16,-3 0 7-16,0 0 0 15,0 3 11-15,0-3-11 0,0 3 43 16,0 0 50-16,0 2-27 15,0 1 0-15,0-1 18 16,0 1-39-16,0 1 16 16,0-2-26-16,0 1-2 15,0 0-8-15,0 1-25 16,0-2-98-16,0 1-303 0</inkml:trace>
  <inkml:trace contextRef="#ctx0" brushRef="#br0" timeOffset="7474">2170 1500 474 0,'0'0'154'0,"0"0"-82"16,0 0 102-16,0 0 31 15,0 0-47-15,0 0 1 16,0 0-54-16,-22 0-36 15,19 0 51-15,-5 0-43 16,5 0-21-16,-3 0-7 16,3 0 14-16,0 0 9 0,3 0-30 15,0 0-27-15,0 0 14 16,0 0-29-16,0 0-9 16,0 2-69-16,0 13-27 15,0 12-128-15,0-7-175 16,0-2-778-16</inkml:trace>
  <inkml:trace contextRef="#ctx0" brushRef="#br0" timeOffset="7834">2154 1755 758 0,'0'0'237'0,"0"0"-87"16,0 0-35-16,0 0-17 15,0 0-12-15,0 0-61 16,0 0-12-16,0 94-13 16,0-78-6-16,0-2-61 15,0-2-16-15,0 3-5 16,0 0 27-16,0 0-23 16,0-1 55-16,0 1 18 15,0 3-57-15,0-5 22 16,0 6 31-16,0-4 15 0,0-1 2 15,0 2 25 1,0-2 37-16,0 4 25 0,0-3-31 16,0 0 6-16,0 2-16 15,0-3-27-15,0 4-21 16,0 0-2-16,0-3-94 16,0-1-56-16,0 4-219 15,0-2-270-15</inkml:trace>
  <inkml:trace contextRef="#ctx0" brushRef="#br0" timeOffset="8335">2154 2318 337 0,'0'0'117'16,"0"0"-74"-16,0 0-23 15,0 0 52-15,0 0-29 16,0 0-43-16,0 0-58 16,0 65 46-16,0-56 11 15,3 2 1-15,-3 2-1 16,3 1 2-16,1-2-2 0,2 3-217 15,-3 0 179-15,0-4 39 16,0 1 45-16,2 3-45 16,-5-5-120-16,3 0 120 15,-3-1 196-15,0-2-34 16,0 1-64-16,0-2-47 16,0 0-36-16,0 0-15 15,0 3-60-15,0-3-69 16,0 2 23-16,3-1-131 15,0 2 204-15,0-3 33 0,0 2 192 16,-3-2-52 0,0 0-51-16,0 0-1 0,0 0 32 15,0-1-39-15,0 1-44 16,0 3-16-16,0-3-21 16,0-1-18-16,0 1-61 15,0 1 20-15,0-4 47 16,0 0-7-16,0-3 19 15,0 0 1-15,0 3 37 16,0-3 43-16,0 0-5 16,0 0 36-16,0 0 32 15,0 0-5-15,0 0-85 16,0 0 0-16,0 0-12 16,0 0 0-16,0 2-42 15,0 1-46-15,3 0-290 0</inkml:trace>
  <inkml:trace contextRef="#ctx0" brushRef="#br0" timeOffset="17486">2134 3176 952 0,'0'0'319'15,"0"0"-153"-15,0 0 4 16,0 0-1-16,0 0-37 15,0 0 2-15,-37-14-47 0,37 14 7 16,0 0 11 0,0 0-14-16,0 0-18 0,0 0-18 15,0 0 6-15,0 0 26 16,14 0-61-16,9 0-26 16,0 0 0-16,7 0-40 15,2 0-115-15,7 0-90 16,-5 0-87-16,-11 0-593 0</inkml:trace>
  <inkml:trace contextRef="#ctx0" brushRef="#br0" timeOffset="17839">2559 3071 1190 0,'0'0'279'16,"0"0"-170"-16,0 0 68 15,0 0-29-15,0 0 3 16,0 0-26-16,0 0-16 15,0-104-3-15,0 104-25 16,0 0-45-16,0 0 3 16,0 24-8-16,0 4 5 0,0 11 7 15,0-5-36 1,0 6 2-16,0-9-9 0,0 0-9 16,0-5-36-16,0 1-122 15,5-7-142-15,4-4-264 0</inkml:trace>
  <inkml:trace contextRef="#ctx0" brushRef="#br0" timeOffset="18036">2717 3231 1392 0,'0'0'394'16,"0"0"-280"-16,0 0-96 16,0 0-18-16,0 0-22 15,0 0-369-15</inkml:trace>
  <inkml:trace contextRef="#ctx0" brushRef="#br0" timeOffset="18425">2995 2926 1134 0,'0'0'688'15,"0"0"-543"-15,0 0 31 16,0 0 8-16,0 0-4 15,0 0-85-15,0 0-70 16,-134 100-23-16,127-68 7 16,1 2-8-16,6-3-2 15,0-5 1-15,0-2-71 16,0-3-26-16,16-10-26 16,4-5-35-16,0-6 21 15,0 0 40-15,-4-6 73 16,-4-11-1-16,-5-3 25 0,-7 1 7 15,0 6 30 1,0-3 32-16,-19 7 38 0,-8 7-54 16,4 2-12-16,3 0-41 15,11 0-83-15,6 2-106 16,3 10-677-16</inkml:trace>
  <inkml:trace contextRef="#ctx0" brushRef="#br0" timeOffset="18766">3378 2887 1500 0,'0'0'303'15,"0"0"-219"-15,0 0 20 16,0 0 100-16,0 0-71 16,0 0-106-16,0 0-13 15,-151 136 7-15,135-121-3 16,7-3-3-16,2-7-15 16,7-2 0-16,0-3 0 15,0 0 0-15,7 3 0 16,15-3 0-16,1 0-8 15,7 0 7-15,2 0-47 0,8 0-98 16,-7 0-92-16,-7 0-451 0</inkml:trace>
  <inkml:trace contextRef="#ctx0" brushRef="#br0" timeOffset="18973">3378 2887 1482 0,'13'71'278'0,"-19"-48"-130"15,-1 12 55-15,-2 4-3 16,3 3-123-16,-2-3-48 0,5-5-6 16,-3-1-23-16,3-8-63 15,3-3-173-15,0-8-107 16,0-8-1292-16</inkml:trace>
  <inkml:trace contextRef="#ctx0" brushRef="#br0" timeOffset="19374">3663 2908 189 0,'0'0'1232'0,"0"0"-1056"16,0 0-92-16,0 0 58 16,0 0 10-16,0 0-80 15,0 0-59-15,170 0-12 16,-170 0 41-16,0 0 46 16,-3 0-42-16,-23-3-15 15,-4-3 31-15,-2 0 1 16,-1 2-16-16,1 4 8 15,2 0-6-15,7 0-41 16,3 4 18-16,6 11-26 16,8 3-10-16,6-1 2 15,0 4-20-15,6-4 4 16,14 1-10-16,0-1 10 0,0-6 23 16,-4 0-14-16,-5 1 15 15,-11-4 6-15,0 5-5 16,0 4 35-16,-24 6-36 15,1 2-194-15,-3-8-633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19.23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369 535 1603 0,'0'0'326'16,"0"0"-119"-16,0 0-79 15,0 0 17-15,0 0 13 16,-202-41-79-16,152 76-32 16,10 12-24-16,14 10-2 0,14 3 7 15,12 3-28 1,0-7 0-16,29-3-6 0,17-9 6 15,10-11-6-15,3-3 6 16,-7-7-4-16,-13 2-16 16,-19 0 13-16,-20 2-4 15,0 4-1-15,-40 5 14 16,-16-4-2-16,-9-5 1 16,-3-9-1-16,11-9 0 15,12-9-23-15,36 0-150 16,9-27-187-16,0-4-488 0</inkml:trace>
  <inkml:trace contextRef="#ctx0" brushRef="#br0" timeOffset="280">578 842 1714 0,'0'0'391'15,"0"0"-263"-15,-6 155 87 16,-3-86-25-16,9-2-52 15,0-8-71-15,18-11-67 16,36-22-6-16,11-17-38 16,3-9 15-16,-6-26-50 15,-8-25-18-15,-26-10 42 16,-17-10 55-16,-11-6 43 16,-20 3 57-16,-30 3 10 0,-15 13-35 15,-3 13-43 1,-4 16-32-16,5 10-153 0,13 15-91 15,1 4-217-15,18 0-30 16,7 0-126-16</inkml:trace>
  <inkml:trace contextRef="#ctx0" brushRef="#br0" timeOffset="505">578 842 1104 0,'-209'-174'576'16,"209"153"-375"-16,13-6-46 16,27-7 69-16,12-6-34 15,10 3-32-15,3 5-99 16,2 7-48-16,-9 17-11 15,-8 8-47-15,-11 6-152 16,-4 25-114-16,-4 5-48 16,-9-2-365-16,1-15-117 0,-3-13 843 15,-3-6 563-15,-2-13-23 16,4-27-130-16,1-13 67 16,11-12-149-16,7-8-67 15,15-4-139-15,23-26-122 16,-11 21-262-16,-13 12-1912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5:58.0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705 55 1126 0,'0'0'246'0,"0"0"-124"15,0 0 39-15,0 0-21 16,0 0-65-16,0 0-9 15,-40-17 0-15,37 17 4 16,3 0 5-16,-3 0-38 16,3 0-12-16,-3 0 16 15,0 0-17-15,-1 6 7 16,1 5-9-16,0 1-10 0,3 0 22 16,0-4-25-16,0 5-9 15,0-6 7-15,0 6-7 16,0-4 2-16,0-1-2 15,10-2 1-15,-1 0-2 16,5-6-9-16,-2 0-14 16,2 0 0-16,0 0 1 15,-2-3 23-15,1-12 0 16,-7-3 0-16,-3-1 34 16,-3-5 9-16,0 6 20 15,0-1 19-15,0 8-12 16,-6 1 30-16,-4 3-40 15,-2 4-5-15,-2 3-13 16,2 0-36-16,1 0 7 0,-1 0-13 16,1 16 0-16,5 4 0 15,3 3 0-15,-1 1-3 16,4-2-9-16,0 0 12 16,0-2-12-16,0-4 0 15,0-5-42-15,4-3 21 16,8-4-12-16,5-4 1 15,0 0 26-15,0 0-6 16,1-19 9-16,-5 2 14 16,1-4 1-16,-8 1-2 15,-6 0 8-15,0-4-1 16,0 6 68-16,0 0-21 16,-6 5 28-16,-11 3-12 15,-2 4-30-15,-4 6 7 0,0 0-45 16,3 0 2-16,1 18 8 15,2 6-10-15,8 5-4 16,6 2 4-16,3 2 0 16,0-1-1-16,0-5-17 15,3-2-40-15,17-12-35 16,2-4 7-16,4-9 5 16,0 0 2-16,-3 0 11 15,-10-18 56-15,-4-2-9 16,2-3 14-16,-5 6-73 15,-6 4-284-15</inkml:trace>
  <inkml:trace contextRef="#ctx0" brushRef="#br0" timeOffset="1353">152 143 1234 0,'0'0'312'0,"0"0"-186"15,0 0 10-15,0 0-7 16,0 0-17-16,0 0-45 15,0 0 1-15,-73-43 38 16,64 39-39-16,-2 4-13 16,-1 0 13-16,2 0-25 15,-2 0-17-15,1 0 8 16,5 0-17-16,3 8 21 16,0 8-37-16,3-2 1 15,0 4 8-15,0-1-9 16,0 2 0-16,12-5 0 0,5-2-10 15,-1-5-6 1,4-5-44-16,0-2-5 0,0 0 33 16,-1 0 3-16,-4-15 14 15,-1-3 8-15,-11-3 7 16,0-2 22-16,-3 3 6 16,0-4 24-16,-3 1 3 15,-11 5-4-15,-1 3 29 16,-1 2-20-16,-1 11-12 15,0 2-3-15,2 0-45 16,-2 0 5-16,1 21-5 16,6 6 0-16,0 5-6 15,7 3 6-15,0 1-6 0,3-1-2 16,0-3 8-16,0-5-19 16,6-8-24-16,11-7-16 15,-1-7 25-15,-1-5-27 16,5 0 10-16,0-13 50 15,-3-10-7-15,-4-6 8 16,-4-4 3-16,-9 3 23 16,0 2 62-16,0 3-14 15,-9 5 1-15,-13 11 34 16,-9 7-57-16,5 2-16 16,1 0-16-16,8 20-20 15,17 33 0-15,3-9-152 16,26-3-665-16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6:07.3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102 602 1343 0,'0'0'349'0,"0"0"-248"16,0 0-21-16,0 0 96 15,0 0 13-15,0 0-84 16,-17-12-58-16,17 9 23 16,0 3-23-16,0 0-30 15,0 0 36-15,0 0-17 16,0 0 19-16,0 0-10 16,-6 0-15-16,0 9 23 15,-7 15-36-15,4 2-17 16,-5 3 29-16,0 1-29 15,5-4-1-15,3-2 0 0,1-7-14 16,5 1-4 0,0-3-87-16,0-1-59 0,0-1-56 15,0-4-105 1,0-7-232-16,11-2-848 0</inkml:trace>
  <inkml:trace contextRef="#ctx0" brushRef="#br0" timeOffset="258">335 664 1438 0,'0'0'310'15,"0"0"-231"-15,0 0 7 16,0 0 158-16,0 0-108 15,0 0-72-15,0 0-35 16,-20 61-21-16,14-36-14 16,0-5 6-16,3 0-86 15,3 5-96-15,0-5-25 16,0-3-297-16,0-8-880 0</inkml:trace>
  <inkml:trace contextRef="#ctx0" brushRef="#br0" timeOffset="489">705 562 1298 0,'0'0'308'15,"0"0"-232"-15,0 0 29 16,0 0 18-16,0 0-5 15,0 0-59-15,0 0-49 16,-3 61-10-16,0-38-29 16,3 1-77-16,0 4-14 15,0-6-246-15,0-5-1053 0</inkml:trace>
  <inkml:trace contextRef="#ctx0" brushRef="#br0" timeOffset="847">1097 366 593 0,'0'0'276'0,"0"0"-81"0,0 0-34 16,0 0 2-16,0 0 16 15,0 0-57-15,0 0-34 16,-35 150-43-16,24-129-20 15,2 2 9-15,3-2-34 16,-4 4-16-16,3 2-7 16,0 1-182-16,1-10-190 0</inkml:trace>
  <inkml:trace contextRef="#ctx0" brushRef="#br0" timeOffset="1233">1504 16 1295 0,'0'0'292'16,"0"0"-216"-16,0 0 24 15,0 0 16-15,0 0-15 16,0 0-40-16,0 0-46 15,-26 179 1-15,15-135-16 16,-2 3-30-16,4-2-67 16,0 2-109-16,-2-12-325 15,8-9-666-15</inkml:trace>
  <inkml:trace contextRef="#ctx0" brushRef="#br0" timeOffset="1528">1657 0 1377 0,'0'0'238'16,"0"0"-164"-16,0 0 20 15,0 0 24-15,0 0-5 16,0 0-29-16,0 183-65 16,0-130 1-16,-6 3 10 15,0-6-23-15,-1 0-7 0,0-5-60 16,4-2-57 0,0-3 9-16,-1-2-189 0,1-9-346 15</inkml:trace>
  <inkml:trace contextRef="#ctx0" brushRef="#br0" timeOffset="1759">1697 495 426 0,'0'0'878'0,"0"0"-713"16,0 0-25-16,0 0-16 0,0 0-24 15,0 0-18 1,0 0-60-16,0 130-12 0,0-103-10 16,0 0-8-16,0-5 1 15,0 2-49-15,0 1-112 16,0-12-181-16,0 0-996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2.6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592 138 1515 0,'0'0'330'16,"0"0"-123"0,0 0 56-16,0 0-2 0,0 0-22 15,0 0-100-15,-26-20-29 16,26 20-8-16,0 0-43 15,0 26-11-15,0 29-21 16,0 27 4-16,9 20 44 16,-4 16-50-16,-2 3-7 15,-3-9 12-15,0-13-10 16,0-15-11-16,0-21-9 16,0-15 1-16,0-18-2 0,0-18-33 15,0-12-61-15,15-37-84 16,-1-20-320-16,-8-12-477 0</inkml:trace>
  <inkml:trace contextRef="#ctx0" brushRef="#br0" timeOffset="233">0 0 1639 0,'0'0'742'0,"0"0"-592"0,0 0-78 16,0 0 118 0,0 0 17-16,0 0-124 0,0 0-41 15,153 18 21-15,-54-15-28 16,19 0-28-16,5-3-7 16,55 6-39-16,-34 0-260 15,-30 6-470-15</inkml:trace>
  <inkml:trace contextRef="#ctx0" brushRef="#br0" timeOffset="638">912 702 2331 0,'0'0'268'16,"0"0"-216"-16,0 0-43 16,0 0 31-16,0 0 14 15,224 39-54-15,-156-39 7 16,-6 0-8-16,-5-22 1 16,-12-2-32-16,-16-5 2 15,-15 0 30-15,-14-3 6 16,0-1 20-16,-23 3 29 15,-17 4 60-15,-8 4 6 16,-5 14-46-16,-2 8-26 16,-4 0 17-16,2 33-6 15,12 20-59-15,8 12 11 0,22 12 13 16,11-1-24-16,4-5 12 16,27-6-13-16,25-15-6 15,10-12 4-15,17-19-59 16,9-19-103-16,53-16-166 15,-21-25-328-15,-18-3-338 0</inkml:trace>
  <inkml:trace contextRef="#ctx0" brushRef="#br0" timeOffset="949">1889 566 1837 0,'0'0'568'0,"0"0"-285"0,0 0-12 16,0 0-64-16,0 0-68 15,-184-20-57-15,152 43-54 16,5 13-27-16,12 5-2 16,15 6-23-16,0 3-9 15,23 3-28-15,19-6-23 16,10-4 34-16,4-7 5 16,-1 1 14-16,-5-9 29 15,-11-1-11-15,-13-4 12 16,-14-8-9-16,-12 0 10 15,0-6 76-15,-12 4 14 16,-30-2-31-16,-15-2-34 0,3-3-25 16,-3-6-19-1,18 0-65-15,22-33-151 0,14-14-284 16,3-3-361-16</inkml:trace>
  <inkml:trace contextRef="#ctx0" brushRef="#br0" timeOffset="1173">2278 98 690 0,'0'0'1628'16,"0"0"-1328"-16,0 0-128 16,0 0-10-16,0 0 16 0,0 191-36 15,0-91-66 1,0 5-40-16,0 4 17 0,0-10-53 15,0-5-11-15,10-4-15 16,0-17-132-16,-3-12-227 16,-7-19-449-16,0-22-1087 0</inkml:trace>
  <inkml:trace contextRef="#ctx0" brushRef="#br0" timeOffset="1343">2053 590 2031 0,'0'0'385'16,"0"0"-270"-16,0 0-10 0,0 0 36 15,252-12-91-15,-158 6-50 16,41 0-146-16,-27 4-563 16,-20 2-1161-16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4.6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0 881 2196 0,'0'0'344'0,"0"0"-242"16,0 0-39-16,0 0 115 16,0 0-45-16,0 0-117 15,0 0-10-15,94-65-6 16,-38 15 8-16,9-17-14 0,1-14 6 16,-4-10-21-1,-9-6 20-15,-13-3-17 0,-15 3 18 16,-12 12 10-16,-6 16-9 15,-7 21 54-15,0 17-5 16,0 15 22-16,0 16 37 16,0 0-27-16,0 10-55 15,0 32-27-15,-3 16 2 16,3 19 26-16,0 5-28 16,0-2-3-16,12-13-13 15,19-14 4-15,7-17-42 16,9-25-9-16,7-11-3 15,9-14 42-15,-1-36-18 0,-3-18 26 16,-7-8 15-16,-8-4 2 16,-12 6 11-16,-13 13 29 15,-5 16 8-15,-8 21 56 16,-6 16-27-16,0 8-14 16,0 3 10-16,0 33-53 15,0 16-6-15,0 13-6 16,0 6-8-16,0-1 11 15,3-11-12-15,17-9-12 16,3-15-18-16,7-14-91 16,38-21-53-16,-8-21-203 15,-3-20-584-15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4.9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0 689 0,'0'0'2204'0,"0"0"-1901"16,0 0-210-16,0 0 59 15,0 0-38-15,0 0-114 16,0 0-40-16,0 23-119 16,9-5-304-16,-1 8-343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5.1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2374 0,'0'0'711'16,"0"0"-573"-16,0 0-94 16,0 0-44-16,0 0-6 0,0 0-1017 15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8.0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2691 0,'0'0'374'0,"0"0"-284"16,0 0-31-16,0 0-59 0,0 0-72 15,0 0-493-15,0 0-529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8.14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2246 0,'0'0'609'0,"0"0"-491"16,0 0 8-16,0 0-126 0,0 0-54 15,0 0-572-15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7.10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137 0 1530 0,'0'0'343'0,"0"0"-226"15,0 0 65-15,0 0 108 16,10 174-81-16,2-75-68 0,-1 8-17 15,-5 9-50-15,-6-6 33 16,0-5-71-16,0-7-21 16,0-14 29-16,0-11-31 15,0-12-13-15,0-15-12 16,0-19-138-16,20-27-201 16,16 0-356-16,-1-30-1116 0</inkml:trace>
  <inkml:trace contextRef="#ctx0" brushRef="#br0" timeOffset="203">703 95 2102 0,'0'0'303'0,"0"0"-175"15,0 0 76-15,0 182 5 16,3-100-81-16,-3 10-84 15,0 2-5-15,0 1-39 16,0-4-59-16,0 17-132 16,0-22-385-16,0-21-530 0</inkml:trace>
  <inkml:trace contextRef="#ctx0" brushRef="#br0" timeOffset="394">0 839 1960 0,'0'0'506'15,"0"0"-466"-15,0 0 25 16,0 0 14-16,173 0-15 16,-68 7-64-16,68-7-4 15,-23 0-184-15,-15 0-411 0</inkml:trace>
  <inkml:trace contextRef="#ctx0" brushRef="#br0" timeOffset="666">978 1159 1803 0,'0'0'475'0,"0"0"-380"0,0 0 87 16,0 0 39-16,0 0-128 15,0 0-80-15,0 0-13 16,111 153-40-16,-49-153 39 16,0 0-38-16,-9-15 39 15,-13-14 5-15,-25-7 25 16,-15-2 38-16,-6-6 21 16,-39 6-16-16,-15 5 30 15,-5 7-76-15,0 11-27 16,8 7-36-16,32-8-175 15,19 4-310-15,6 0-951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8.8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0 958 1921 0,'0'0'310'0,"0"0"-234"16,0 0-10-16,0 0 148 15,0 0-51-15,0 0-163 16,0 0-26-16,62-65 20 15,-19 14 0-15,8-16 6 0,6-12-12 16,-1-15 12 0,-11-9-10-16,-5-4 10 0,-8 2 0 15,-13 10 7-15,-5 15 55 16,-8 25 47-16,-3 19 28 16,-3 21-16-16,0 9-11 15,0 6-59-15,0 0-20 16,0 9-18-16,-3 22-1 15,-3 21-13-15,6 13 1 16,0 11 0-16,0 0 11 16,0-6-11-16,20-13-32 15,9-15-34-15,7-15-38 16,10-18 7-16,-1-9-2 16,4-15-16-16,1-37 79 15,-4-9-4-15,-10-10 30 0,-10-5 10 16,-6 5 1-16,-8 8 68 15,-8 17 26-15,-1 17 40 16,-3 14 33-16,0 12-66 16,0 3-38-16,0 0-35 15,-3 20-28-15,-4 19 16 16,4 11-16-16,3 6-1 16,0 0 0-16,0-6-36 15,10-9-58-15,30-9-130 16,-2-15-294-16,-2-11-394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17.4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589 111 1470 0,'0'0'328'15,"0"0"-210"-15,0 0-5 16,0 0 121-16,0 0-60 0,0 0-44 15,-23 39-109 1,20 39 2-16,-3 23 48 0,-5 18-49 16,2 11-8-16,-1-1-14 15,7-3 7-15,3-16 8 16,0-19-15-16,0-20-11 16,10-28-16-16,13-16-55 15,3-24 4-15,13-3 3 16,7-39 9-16,13-27-26 15,13-23-55-15,10-17 30 16,6-10 45-16,4-1-19 16,-7-5 33-16,-13 11 39 0,-13 4 19 15,-23 14 42-15,-16 13 48 16,-17 21 47-16,-3 19 48 16,-10 16-17-16,-22 15-52 15,-8 9-42-15,-5 0-31 16,-6 24 2-16,3 14-2 15,2 17-34-15,7 10 33 16,5 18-42-16,12 10 0 16,9 8 18-16,6 5-18 15,7 6-2-15,0-2-5 16,0-11-11-16,0-13 6 16,3-15-51-16,5-18-5 15,1-18 44-15,-6-14-18 0,4-15-5 16,-1-6 4-16,3 0 43 15,8-32-5-15,10-15 5 16,5-7 0-16,11-5 3 16,-1 6 6-16,7 12 15 15,-2 8-3-15,-4 19-14 16,-11 14 32-16,-2 0-30 16,-7 12 0-16,-11 20 31 15,1 9-39-15,1 0-1 16,6-1-54-16,28-9-206 15,-5-10-102-15,0-15-763 0</inkml:trace>
  <inkml:trace contextRef="#ctx0" brushRef="#br0" timeOffset="841">2112 692 107 0,'0'0'1809'0,"0"0"-1495"16,0 0-143-16,0 0-33 16,-206-26 63-16,143 40-18 15,1 31-99-15,0 13-46 16,9 11-9-16,18 5-20 16,15-8 18-16,20-1-27 15,3-8-16-15,46-16-19 16,13-15-129-16,17-16-69 0,9-10-48 15,-3-27 12-15,-6-27 117 16,-17-3 11-16,-19-1 73 16,-20 12 68-16,-14 16 114 15,-9 15 83-15,0 15 84 16,-9 0-145-16,-11 23-9 16,6 16-38-16,8 3-49 15,6-1 7-15,0-6-47 16,20-11-25-16,13-12-20 15,7-12-40-15,-2 0 2 16,4-33-23-16,5-11-1 16,-4-4 69-16,2-2 38 15,-5 3 13-15,-8 14 1 0,-9 16 49 16,-7 17 7-16,-5 4-34 16,-8 42-4-16,-3 13 11 15,0 12-43-15,0 0 11 16,0-6-11-16,0-16 1 15,0-10-1-15,0-15 0 16,0-16-2-16,0-8-7 16,0 0 9-16,3-19-10 15,3-21-9-15,8-7-18 16,-2-2 24-16,2 4 12 16,-1 8 2-16,2 6-1 15,5 16 0-15,0 9 0 16,3 6 5-16,4 0 1 15,-4 25 107-15,-3 10-91 16,-8 0-12-16,-5 1-8 0,-4-7-2 16,-3-12-28-16,0-11 26 15,0-6 4-15,0-3-4 16,6-30-16-16,5-16-4 16,7-13 10-16,13-8 10 15,8-1 2-15,10 6 33 16,7 12 15-16,9 14 128 15,-3 24-33-15,-2 15-60 16,-12 21 63-16,-16 38-44 16,-12 21-50-16,-13 11 46 15,-3-3-77-15,-1-8-6 16,3-17-15-16,10-23-9 0,10-22-9 16,27-24-147-16,-4-29-309 15,-10-13-356-15</inkml:trace>
  <inkml:trace contextRef="#ctx0" brushRef="#br0" timeOffset="1181">0 607 2147 0,'0'0'343'16,"0"0"-286"-16,0 0-38 15,311-12-38-15,-115-5-63 16,-3-4-595-16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9.1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2286 0,'0'0'533'0,"0"0"-454"16,0 0-39-16,0 0 98 15,0 0-2-15,193 0-111 16,-114 0-25-16,9 0-17 16,24 0-228-16,-21 0-348 0,-22 0-488 15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9.2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82 2493 0,'0'0'467'0,"0"0"-402"16,0 0-64-16,0 0 48 15,217-7-47-15,-60-19-2 16,-19-2-454-16,-11 7-749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09.9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1184 1950 0,'0'0'179'0,"0"0"-155"16,0 0-24-16,0 0 127 16,0 0-79-16,0 0-43 15,195-147-5-15,-129 68-19 16,1-18 17-16,-5-16-10 16,-4-10 12-16,-11-11 13 15,-9 0-12-15,-11 4 40 16,-12 20 61-16,-4 31 55 15,-8 33 62-15,-3 22-44 16,0 24-66-16,0 0-6 16,0 32-82-16,0 33-6 15,0 26-3-15,0 15 0 16,0 6 18-16,0-6-30 0,6-14 0 16,21-19 2-16,8-20-2 15,11-24-59-15,7-23-25 16,3-6-37-16,2-32 6 15,-5-18 13-15,-5-15 28 16,-8-6 56-16,-4-2-2 16,-7-4 20-16,-3 4-7 15,1 2 7-15,-4 15 19 16,-11 19 32-16,-1 12 25 16,-8 13 92-16,-3 12-56 15,0 0-19-15,0 18-53 0,-9 22-13 16,-11 19 64-1,-3 10-46-15,-1 6-7 0,9 0 20 16,4-7-52-16,11-7-6 16,0-5-21-16,17-8-114 15,59-14-164-15,-5-15-568 16,-2-13-1051-16</inkml:trace>
  <inkml:trace contextRef="#ctx0" brushRef="#br0" timeOffset="277">1663 560 2379 0,'0'0'549'16,"0"0"-457"-16,0 0 123 0,0 0-38 16,0 0-86-16,-75 159-65 15,75-115-26-15,23-3 0 16,25 0-16-16,12-8-35 15,11-16 12-15,2-9-14 16,-8-8 9-16,-10-4 21 16,-19-26 23-16,-19-9 17 15,-17-1 3-15,0-2 36 16,-39 1 7-16,-15 7-35 16,-20-6-28-16,12 15-148 15,9 0-878-15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11.97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2576 0,'0'0'509'0,"0"0"-466"15,0 0 1-15,0 0-43 16,0 0-1-16,0 0-309 16,0 0-513-16,40 0-1090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12.1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1844 0,'0'0'606'0,"0"0"-411"16,0 0 111-16,0 0-161 16,0 0-145-16,0 0-652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11.0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144 0 1416 0,'0'0'529'0,"0"0"-281"15,0 0 0-15,0 0-48 16,0 0-19-16,0 0-68 16,-12 172-27-16,7-76 5 15,-1 13-28-15,0 4-15 16,-4-8 10-16,1-7-52 15,-2-10-5-15,2-10 8 0,3-12-8 16,-2-13-2-16,5-14-26 16,3-9-96-16,0-23-119 15,26-7-281-15,4 0-167 16</inkml:trace>
  <inkml:trace contextRef="#ctx0" brushRef="#br0" timeOffset="214">515 96 1603 0,'0'0'382'16,"0"0"-265"-16,0 0 54 16,16 164 87-16,-13-67-49 15,-3 18-84-15,0 6-11 0,0-6-71 16,0-6-22-16,0-18-21 15,0-17-113-15,7-13-159 16,2-19-351-16,-2-21-683 16</inkml:trace>
  <inkml:trace contextRef="#ctx0" brushRef="#br0" timeOffset="401">0 655 1805 0,'0'0'336'16,"0"0"-214"-16,0 0-14 0,0 0 32 15,0 0-30 1,220 59-79-16,-129-59-31 0,43 0-202 16,-19-9-316-16,-24-6-993 15</inkml:trace>
  <inkml:trace contextRef="#ctx0" brushRef="#br0" timeOffset="671">787 1114 1470 0,'0'0'367'15,"0"0"-188"-15,0 0 77 0,0 0-35 16,0 0-75-16,0 0 7 15,0 0-38-15,97-106-1 16,-94 106-11-16,-3 0-28 16,0 9-27-16,0 28-22 15,0 9 4-15,0 7 13 16,0 5-43-16,0 2-1 16,0-2-57-16,0-8-104 15,20-2-107-15,13-13-307 16,3-11-613-16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14.1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0 877 1587 0,'0'0'290'15,"0"0"-211"-15,0 0-12 16,0 0 119-16,0 0-17 0,0 0-59 16,-15 5-46-1,15-5 49-15,0 0-52 0,6-9-60 16,20-22 33-16,17-10-34 15,13-17 0-15,12-13-46 16,4-12-38-16,-6-8 70 16,-14 0-22-16,-16-1 36 15,-16 7 16-15,-11 8-10 16,-9 10 27-16,0 16 49 16,0 16-2-16,0 18 73 15,0 10-59-15,0 7-25 16,0 0 4-16,0 3-50 15,0 27-23-15,0 15 0 16,0 16 6-16,0 12-2 16,0 5-4-16,0-9 0 0,0-4 3 15,11-15-3-15,12-11 0 16,6-15-27-16,10-18-55 16,4-6 46-16,2-12-39 15,5-30 20-15,-4-10 34 16,-7-11 16-16,-10 2 5 15,-9-1 8-15,-11 9 49 16,-4 11 62-16,-5 16-44 16,0 12-6-16,0 10 21 15,0 4-21-15,0 0-29 16,0 18-40-16,0 23 0 16,-5 13 0-16,2 7 0 15,3 3-1-15,0 1-11 0,0-6-66 16,14-11-61-16,31-16-241 15,-2-15-375-15,-4-7-1219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14.66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0 547 1729 0,'0'0'553'16,"0"0"-428"-16,0 0 8 16,0 0 48-16,0 0-93 15,0 0-4-15,174 2 15 16,-83-2-60-16,13-5 4 16,1-9-16-16,3 1-18 15,-6-1 21-15,-14 4-30 16,-15 1-42-16,-14 3-63 15,-24 3-89-15,-24 3-123 16,-11 0-210-16,0 0-91 0</inkml:trace>
  <inkml:trace contextRef="#ctx0" brushRef="#br0" timeOffset="239">7 761 1758 0,'0'0'503'16,"0"0"-350"-16,0 0 126 16,0 0-37-16,0 0-113 15,0 0-77-15,0 0-43 16,88 6 6-16,-23-2-3 0,11 1 0 16,12-5 20-1,3 0-32-15,2 0 0 0,-8 0-18 16,-6 0-78-16,3-11-163 15,-25-11-261 1,-14-1-147-16</inkml:trace>
  <inkml:trace contextRef="#ctx0" brushRef="#br0" timeOffset="474">383 149 1864 0,'0'0'564'0,"0"0"-428"0,0 0 30 16,0 0 35 0,0 0-50-16,-6 195-56 0,6-105-34 15,6 8 33-15,0 5-56 16,-3-6-32-16,2-4 28 16,-5-3-34-16,0-10-1 15,0-15-60-15,12-10-122 16,5-16-299-16,5-22-462 0</inkml:trace>
  <inkml:trace contextRef="#ctx0" brushRef="#br0" timeOffset="834">1755 748 1739 0,'0'0'371'0,"0"0"-274"16,0 0 82-16,0 0 86 16,0 0-91-16,39 149-51 15,-39-103-51-15,0 0 17 16,-26 0-15-16,-7 0-71 16,-2-8-3-16,1-12-87 0,9-17-166 15,11-9-269-15,5 0-791 0</inkml:trace>
  <inkml:trace contextRef="#ctx0" brushRef="#br0" timeOffset="1320">2304 0 2031 0,'0'0'554'15,"0"0"-446"-15,0 0 121 16,0 0 42-16,0 0-125 16,0 0-77-16,0 0-1 15,-15-11-53-15,15 11-2 16,6 0-13-16,20 7 1 15,14 16-9-15,8 10 8 16,11 5 0-16,7 8 2 16,13 6-2-16,6 3-1 15,13 1 1-15,7 0 0 16,3-7 17-16,-11-1-17 0,-15-7 0 16,-20-4-8-16,-25-5 10 15,-23-6-2-15,-14 6 0 16,-23 1 56-16,-33 5 29 15,-16 3-67-15,-14 3-9 16,-2 1 39-16,3-5-37 16,13-2 2-16,10-5-13 15,12-4 12-15,18-5-24 16,9-6 2-16,12-5-118 16,11-11-19-16,34-2-371 15,2 0-377-15</inkml:trace>
  <inkml:trace contextRef="#ctx0" brushRef="#br0" timeOffset="1588">3785 861 2053 0,'0'0'691'16,"0"0"-615"-16,0 0-59 16,0 0 176-16,9 157-15 15,-9-104-73-15,0 3-67 16,-17 3-8-16,-17 0 19 0,-12-3-49 16,-1-9-54-16,-2-12-101 15,10-11-331-15,13-15-500 0</inkml:trace>
  <inkml:trace contextRef="#ctx0" brushRef="#br0" timeOffset="2086">5150 0 2118 0,'0'0'527'16,"0"0"-461"-16,0 0 89 15,0 0 138-15,0 0-134 16,0 0-111-16,0 0-27 16,-223 99 27-16,141-49-33 15,-3 9 16-15,6-4-11 16,8 2-20-16,15-4 29 16,16-9-29-16,17-6 0 15,17-7 4-15,6 3 5 0,3-3-6 16,23 6-3-16,14 1 0 15,2 0 32-15,11 6-31 16,2 4 11-16,7-2 39 16,5 8-35-16,-2-4 19 15,-2-1-1-15,-6-3-28 16,-1-10 21-16,-10-5-27 16,-10-5-15-16,-2-12-4 15,-2-14-173-15,-13 0-337 16,-5-10-965-16</inkml:trace>
  <inkml:trace contextRef="#ctx0" brushRef="#br0" timeOffset="2956">5527 1560 1763 0,'0'0'275'0,"0"0"-237"16,0 0-10-16,0 0 77 16,0 0 44-16,0 0-102 15,170-148-32-15,-102 75-9 16,4-15 0-16,-2-13-6 15,-8-12 0-15,-10-4 0 16,-10-9 4-16,-12 2 26 16,-11 10 63-16,-9 13 77 15,-4 27-35-15,-6 24 16 16,0 24-36-16,0 14-30 16,0 12 23-16,0 0-63 15,0 0-32-15,0 23 1 16,0 25-14-16,-3 20 0 0,-3 14-1 15,3 13 7-15,3 2-1 16,0-6-5-16,6-10 0 16,23-16-15-16,8-23-24 15,8-18-36-15,11-17-6 16,4-7 6-16,2-25 45 16,-4-22-12-16,-2-18 38 15,-11-6 3-15,-8-2 2 16,-11-1 17-16,-7 12 41 15,-8 12-11-15,-8 15 46 16,-3 18-41-16,0 11-3 16,0 6 40-16,0 0-70 0,0 29-20 15,0 15 0-15,0 12 0 16,0 9-12-16,0 0 6 16,17-7-101-16,40 1-83 15,0-14-359-15,2-19-152 0</inkml:trace>
  <inkml:trace contextRef="#ctx0" brushRef="#br0" timeOffset="3234">7032 1029 1910 0,'0'0'604'0,"0"0"-494"16,0 0 72-1,0 0 70-15,0 0-144 0,0 0-64 16,0 0-4-16,-23 180-34 16,60-144-6-16,11-7-1 15,15-11 1-15,2-11-18 16,0-7 18-16,-12-7 0 16,-16-22 31-16,-22-6 17 15,-15-7 39-15,-3 1-6 16,-40-2-38-16,-31-9-43 15,7 14-165-15,9 3-795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20.2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2878 0 1400 0,'0'0'343'16,"0"0"-216"-16,0 0-37 16,0 0 71-16,0 0 15 0,0 0-24 15,0 0-77-15,0 0 19 16,-13 0 53-16,-9 0-14 16,-21 8-24-16,-24 13-107 15,-21 11 14-15,-26 14-4 16,-44 23 0-16,-48 25-11 15,-46 24 5-15,-19 14-5 16,-5-2 68-16,18-9-49 16,36-24-19-16,35-17 43 15,49-22-28-15,47-19 1 16,23-6 1-16,1-4-11 16,5-2 29-16,4-4-36 15,21-8 0-15,12-6 16 0,11-6-15 16,8 1-2-1,3-4-7-15,3 0-78 0,0 0-71 16,3 0-355-16,9-4-249 0</inkml:trace>
  <inkml:trace contextRef="#ctx0" brushRef="#br0" timeOffset="313">319 739 1958 0,'0'0'394'0,"0"0"-247"16,0 0-70-16,0 0 54 0,0 0 48 16,0 0-49-16,0 0-37 15,-102 218-42-15,52-138 19 16,-2-4-25-16,10-8-13 15,5-9 8-15,14-9-39 16,14-12 6-16,5-6-7 16,4-5-3-16,0-10 3 15,19-4 0-15,28-9 1 16,22-4-2-16,28 0-7 16,93-28-113-16,-19-7-381 15,-11-4-634-15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24.7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91 271 2105 0,'0'0'292'16,"0"0"-212"-16,0 0 73 16,0 0 17-16,0 0-63 15,0 0-86-15,0 0-20 16,104-112 35-16,-64 112-9 16,5 0 10-16,-2 24-10 15,-4 9 10-15,-2 11 32 16,-11 9-52-16,-13 5-8 15,-7 3 18-15,-6-3-8 0,0-5 8 16,-3-5-4-16,-19-8-14 16,-9-10 39-16,-4-10-47 15,-4-11 7-15,-1-9 10 16,-2 0-12-16,2-23-6 16,1-22-19-16,2-7 19 15,2-15-12-15,8-9-4 16,4-3-2-16,8-1 17 15,8 4 1-15,7 8 1 16,0 18-1-16,7 14-4 16,22 19-2-16,11 17-20 15,5 0 26-15,14 7 14 0,7 22-8 16,5 0 21-16,8-4-7 16,6 0-11-16,-3-6 20 15,0-15-28-15,-8-4 11 16,-1 0-12-16,-7-14-50 15,25-37-111-15,-18 3-445 16,-11 2-1111-16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20.63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478 897 1644 0,'0'0'368'16,"0"0"-174"-16,0 0-21 16,0 0 25-16,0 0-49 15,-195-43-37-15,129 63-8 16,-1 30-51-16,10 14-4 16,10 16-1-16,15 9-27 15,21 1 10-15,11-8-31 16,17-10-9-16,33-18-12 15,15-28-124-15,10-23-42 0,7-6-57 16,-3-47-32-16,-8-12 105 16,-18-6 124-16,-21 6 47 15,-15 12 172-15,-14 18 26 16,-3 20 19-16,0 12 31 16,-23 20-143-16,3 39-28 15,4 27 0-15,9 20-28 16,7 17 25-16,0 13-62 15,20 3 1-15,6-3 17 16,1-5-28-16,-4-16 2 16,-11-14-4-16,-12-25 0 15,0-19 11-15,-6-22-11 0,-23-15-17 16,-13-17 5 0,-1-3 3-16,1-32-15 0,5-33-44 15,15-46-50-15,22-52 30 16,22-46-69-16,44-15-21 15,5 39-29-15,-12 49-75 16,-25 62 125-16,-12 21 117 16,-2 6 40-16,-5 9 214 15,-4 9 51-15,-8 20-58 16,0 9-19-16,0 9-97 16,2 32-2-16,4 12-15 15,4 8-45-15,3 4 5 16,3-6-34-16,4-5-26 0,8-10-86 15,14-23-197-15,-5-13-335 16,-12-8-879-16</inkml:trace>
  <inkml:trace contextRef="#ctx0" brushRef="#br0" timeOffset="113">702 736 1918 0,'0'0'32'0,"0"0"-32"15,0 0-726-15</inkml:trace>
  <inkml:trace contextRef="#ctx0" brushRef="#br0" timeOffset="235">702 736 1945 0,'-25'-195'291'0,"72"195"-226"0,22 0-65 16,58 13-13-16,-16 0-253 15,-6 2-1647-15</inkml:trace>
  <inkml:trace contextRef="#ctx0" brushRef="#br0" timeOffset="1326">3183 4 1930 0,'0'0'362'16,"0"0"-242"-16,0 0-71 15,0 0 86-15,205-14 23 16,-171 48-124-16,-12 22-34 16,-22 62-111-16,0-13-351 0,-16-8-897 15</inkml:trace>
  <inkml:trace contextRef="#ctx0" brushRef="#br0" timeOffset="537">2400 908 2273 0,'0'0'295'16,"0"0"-222"-16,0 0-52 16,-202 22 152-16,142 25-16 15,12 12-82-15,11 14-26 16,21 7-35-16,16-3-5 15,6-9-9-15,44-19-20 16,21-19-128-16,22-24-47 16,12-6-90-16,25-65-194 15,-25 0-52-15,-28 4-337 0</inkml:trace>
  <inkml:trace contextRef="#ctx0" brushRef="#br0" timeOffset="782">2749 1068 831 0,'0'0'690'0,"0"0"-162"15,0 0-191-15,0 0-147 16,0 0-36-16,0 0 32 15,-65 171-102-15,65-115-73 16,23-9-11-16,25-14-30 16,12-22-82-16,13-11-14 15,1-13-5-15,-1-31-12 16,-8-8-83-16,-10-7 109 16,-19 6 89-16,-10 10 28 15,-12 10 63-15,-11 21 133 16,-3 12 71-16,0 0-108 15,0 30-109-15,0 14 2 16,0 6 1-16,0 3-53 16,17-6-119-16,45-6-170 0,-7-14-281 15,4-14-891-15</inkml:trace>
  <inkml:trace contextRef="#ctx0" brushRef="#br0" timeOffset="1114">3955 971 2136 0,'0'0'506'15,"0"0"-379"-15,0 0 94 16,-233 53 6-16,168-9-55 16,13 10-101-16,19 5-55 0,27-4-10 15,6-4-6-15,26-10-1 16,33-15-68-16,9-17-77 15,8-9-45-15,-4-6-42 16,-10-26 32-16,-13-4 134 16,-16-1 46-16,-16 3 21 15,-11 11 98-15,-6 9 99 16,0 7 59-16,0 7-153 16,0 0-56-16,-3 27-11 15,-3 8-23-15,6 4-13 16,0-2-36-16,12 5-127 15,15-14-217-15,-9-11-371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22.1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132 3 962 0,'0'0'233'16,"0"0"-162"-16,0 0 56 15,0 0 18-15,0 0-11 16,0 0-83-16,-16-3-36 16,13 3 17-16,-2 0-32 0,2 0 1 15,0 0 32 1,0 0-8-16,0 0 12 0,-5 0-1 16,5 0-12-16,0 0 30 15,3 0-19-15,-3 0 4 16,3 0 20-16,0 0-6 15,0 0 3-15,0 0-5 16,0 0-14-16,0 0 19 16,0 0-32-16,0 0-7 15,0 0 29-15,0 0-25 16,0 0-3-16,0 0-6 16,0 0-11-16,0 0 15 0,0 0-16 15,0 0 0-15,0 0 1 16,0 0 0-16,0 0-1 15,0 0 0-15,0 0 0 16,0 0 7-16,0 0-7 16,0 0-4-16,0 0 3 15,0 0 1-15,0 0-1 16,0 0-5-16,0 0 6 16,0 0-6-16,-3 0-79 15,3 0-64-15,0 5-107 16,0 2-80-16,0-6-604 0</inkml:trace>
  <inkml:trace contextRef="#ctx0" brushRef="#br0" timeOffset="908">34 44 1452 0,'0'0'300'0,"0"0"-157"16,0 0-1 0,0 0 80-16,0 0-44 0,0 0-113 15,0 0 25-15,-34 173-23 16,34-93-5-16,0 9 23 15,0 3-40-15,0-6-12 16,0-2-20-16,0-11-12 16,0-11 34-16,0-13-35 15,0-15 0-15,0-14 10 16,0-9-8-16,0-6-1 16,0-5 8-16,0 0-8 15,0 0-1-15,0-30-44 0,8-14-47 16,12-18 12-16,9-14-24 15,10-8-48-15,7-4 2 16,10 3-4-16,9 4 89 16,0 10 7-16,-2 13 33 15,-12 11 24-15,-11 12 6 16,-14 11 91-16,-10 10 34 16,-13 11 2-16,-3 3 38 15,0 0-17-15,-3 11-45 16,-26 21 4-16,-13 13-74 15,-11 8-13-15,-2 6-17 16,-1 0-8-16,13-2 24 16,15-8-25-16,14-4-6 0,11-4 5 15,3-3 1 1,6-2 1-16,23-2-1 0,7-3 1 16,7-3 1-16,2-4-2 15,-2 0 0-15,4-4-1 16,-9-2-7-16,-2-2 7 15,1-6-103-15,11-3-85 16,-8-5-148-16,-7-2-371 0</inkml:trace>
  <inkml:trace contextRef="#ctx0" brushRef="#br0" timeOffset="2055">757 471 1837 0,'0'0'299'0,"0"0"-258"15,0 0 110-15,0 0-4 16,0 0-60-16,0 0-23 16,59 177-28-16,-48-122 18 15,-8-2-11-15,-3-2-32 16,0-10 23-16,0-9-34 15,0-15 0-15,0-11 6 16,0-6-6-16,0 0 18 16,0-8-18-16,0-25-33 15,0-9 5-15,6-12-12 0,13 1 10 16,7 2 30-16,5 5-21 16,3 13 8-16,3 10 4 15,-4 14 1-15,-1 9 2 16,-1 0 12-16,-6 20 49 15,-2 19 14-15,-6 7-32 16,-5 7-7-16,-1 1-18 16,-2-2-12-16,1-5 0 15,3-12-48-15,3-11-52 16,1-8 45-16,3-16-138 16,6 0-81-16,-1-27 133 15,1-15 11-15,5-11 18 16,-9-3 12-16,-8 4 81 15,-5 7 19-15,-9 16 102 16,0 14 35-16,0 13 92 0,0 2-16 16,-3 5-48-16,-8 30-121 15,2 10-29-15,0 9 42 16,9 0-27-16,0 3-20 16,3-7-10-16,32-6-4 15,15-8 4-15,10-13 0 16,-3-10-29-16,2-13 17 15,-10 0-34-15,-9-30 28 16,-13-8 9-16,-18-7 9 16,-9-6 19-16,0 3 2 15,-17 2 15-15,-15 5 38 16,-7 15 35-16,-4 5-3 16,4 12-53-16,6 6-10 0,7 3 23 15,14 0-66-15,4 0-9 16,8 0-12-16,0 7-58 15,30 2 10-15,5-1-15 16,12-5 5-16,5-3 6 16,0 0-24-16,-2 0 36 15,-5 0 39-15,-5 0 9 16,-11 0 13-16,-2 14 0 16,-9 13 21-16,-4 7 16 15,3 11-16-15,-5 6 10 16,4-2 3-16,4-2-25 15,0-5 5-15,3-12-14 16,-1-13 6-16,-2-11-6 0,0-6-14 16,-3 0-12-1,-4-21 24-15,3-14 2 0,-6-12 14 16,2-3-2-16,-1-6 22 16,-2 0 24-16,-1 8-32 15,-2 11 17-15,0 14 30 16,-3 7-24-16,1 16 10 15,5 0-53-15,2 3 0 16,9 23 9-16,9 10-5 16,3 5-14-16,10 3 4 15,8-2 0-15,2-5 1 16,4-7-1-16,-7-9-16 16,-7-11 10-16,-11-10-41 0,-12 0-20 15,-7-21 51-15,-8-19 16 16,-4-12 48-16,0-10-6 15,-7-6 1-15,-12 3 26 16,2 4-58-16,11 9-11 16,9-13-85-16,27 15-375 15,10 14-539-15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26.2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12 0,'0'0'1986'0,"0"0"-1690"15,0 0-194-15,0 0 18 16,0 0 81-16,0 0-11 16,116 27-100-16,-34-4-44 15,18 3-9-15,21 10 8 0,40 14 48 16,41 12-40-16,44 18-32 16,13-1 40-1,-13-5-43-15,-14-9 0 0,-29-15-18 16,-35-11 6-16,-38-11 9 15,-31-7-15-15,-22-7 0 16,8 4-5-16,5 0 6 16,-5-3-1-16,-20-7 0 15,-19-2 1-15,-17-6 23 16,-13 0-24-16,-10 0 6 16,-6 0 71-16,0 0-25 15,0-2-13-15,0-13-10 16,0-3-17-16,0 1 32 0,-3-4-44 15,-9 0 0 1,-1 0 21-16,-4 2-15 0,-3-2 3 16,-3-3-9-16,1 4 6 15,-1-1 16-15,0 3-22 16,3 1 0-16,1 4 26 16,9 5-13-16,3 2 5 15,7 3-18-15,0 3 2 16,0 0-14-16,3 6 7 15,24 21 5-15,16 11 2 16,8 6 4-16,12 9-6 16,10 5 0-16,9 7 1 15,-2 0 11-15,10-2-12 16,-13-8 0-16,-4-4-6 16,-24-12 13-16,-24-9-14 15,-25-2 5-15,-3-2 2 0,-51-3-10 16,-28-2 1-16,-14 0-35 15,-32-4-58-15,24-5-160 16,19-6-708-16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28.7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20 379 1491 0,'0'0'312'16,"0"0"-174"-16,0 0-26 16,0 0 113-16,0 0-34 15,-20 224-102-15,20-139-10 16,0-3-12-16,0-5-28 0,0-10 16 16,0-15-39-1,0-8-15-15,0-17 40 0,0-11-32 16,0-10 4-16,0-6 5 15,0 0 7-15,0-11 31 16,0-27-56-16,6-14-9 16,-1-9-2-16,-2-10 12 15,0-9-1-15,-3 2 0 16,0-2 0-16,0 6 41 16,0 9-35-16,0 16 12 15,0 16 43-15,0 12-39 16,0 21 5-16,3 0-27 0,25 17 6 15,15 31 27 1,10 17-22-16,6 9-11 0,4 8 37 16,-1 3-36-16,0-2 0 15,-7-5-1-15,1-9 0 16,-7-10-2-16,-10-9-22 16,-5-14-10-16,-12-17 23 15,-10-15 19-15,-1-4-8 16,-8-26 1-16,-3-32 1 15,0-18 28-15,0-12-30 16,-3-9 17-16,-17-3 11 16,-5 3-22-16,2 10-5 15,6 16-1-15,14 23-63 16,3 20-100-16,32 18-417 16,4 10-130-16</inkml:trace>
  <inkml:trace contextRef="#ctx0" brushRef="#br0" timeOffset="464">1068 673 1809 0,'0'0'497'0,"0"0"-388"16,0 0 107-16,0 0 21 16,0 0-108-16,0 0-37 15,0 0-41-15,-108 109-13 16,97-72 22-16,11 3-54 15,0 1-6-15,3 0 0 16,31-3-51-16,8-1 22 16,10-11-56-16,7-9-23 15,3-11-1-15,-3-6 8 16,-7 0 57-16,-12-28 23 0,-18-9 21 16,-14-9 20-16,-8-8 13 15,-23-2 29-15,-27-3 47 16,-15 7-35-16,-7 9 6 15,-4 14-32-15,11 14-48 16,16 10-42-16,27 5-190 16,14 0-377-16,8 2-738 0</inkml:trace>
  <inkml:trace contextRef="#ctx0" brushRef="#br0" timeOffset="715">1689 219 2316 0,'0'0'566'0,"0"0"-483"0,0 0 10 16,0 0 54-16,0 0-47 15,0 0-28-15,-6 201-54 16,6-116 0-16,0 1-17 15,0 2-1-15,6-8 0 16,10-4-57-16,10-5-187 16,-6-19-242-16,-3-19-392 0</inkml:trace>
  <inkml:trace contextRef="#ctx0" brushRef="#br0" timeOffset="880">1519 493 2350 0,'0'0'518'0,"0"0"-469"15,0 0-49-15,0 0 22 16,252-8-22-16,-125-1-165 16,-5 2-679-16</inkml:trace>
  <inkml:trace contextRef="#ctx0" brushRef="#br0" timeOffset="2635">2737 761 2141 0,'0'0'135'15,"0"0"-135"-15,0 0 0 16,0 0 114-16,212-88-42 16,-122 35-72-16,-2-9-55 15,-11-5-11-15,-17-9 48 16,-21 3 18-16,-25-3 12 16,-14 2 28-16,0 8 35 15,-26 9 62-15,-7 19-24 16,-4 16 49-16,2 22-11 0,-1 4-45 15,2 44-45-15,8 19-35 16,4 15-14-16,8 12 25 16,5 6-37-1,6 1 0-15,3-7 8 0,0-3-8 16,0-8 0-16,0-18-18 16,0-14-14-16,0-22 31 15,0-15-36-15,0-14 1 16,0 0 29-16,0-18 1 15,6-18-21-15,14-14-15 16,5-2-24-16,15-4 11 16,6 6-18-16,4 9 14 15,4 11 44-15,3 10-5 0,-9 14 18 16,-8 6 2-16,-7 0 30 16,-18 6 45-16,-10 18-8 15,-5-2-9-15,-8 2 39 16,-21-5-58-16,-10-6-13 15,-4-4-17-15,1-9-9 16,-1 0 24-16,7 0-24 16,4-9 0-16,9-4 11 15,6 0-10-15,10 7 6 16,7 6-7-16,0 0-2 16,4 12-13-16,22 21 15 15,3 8 0-15,8 3 3 16,5 3-3-16,4-1 0 15,4-12-29-15,4-3-76 16,3-14 0-16,-3-13-26 0,2-4-103 16,-2 0 41-16,-12-28 6 15,-2-13-4-15,-15-7 93 16,-5-5 98-16,-5 0 7 16,-4-3 43-16,-5 6 52 15,2 9 68-15,-5 11 15 16,0 15-29-16,-3 15-16 15,0 0-62-15,0 17-8 16,0 26-19-16,0 9-6 16,0 7-27-16,0 3-6 15,0 0 1-15,0-7-6 16,0-7-6-16,-3-12 1 16,0-13-2-16,-2-11-15 0,-1-12 2 15,0 0 12-15,3-9 0 16,-2-21 0-16,5-11-6 15,0-7 5-15,0-4-20 16,8-1 16-16,18 3-8 16,7 6-1-16,5 5 14 15,2 13-12-15,5 14 5 16,-1 9 7-16,-1 3 2 16,-8 11 0-16,-5 22 14 15,-7 12 11-15,0 4 28 16,-4 8-17-16,4-2-15 15,-3-2 3-15,3-6-25 16,-1-8 0-16,-2-6-49 16,0-12-74-16,-3-10-41 0,2-11-90 15,-3 0 19-15,3-17 49 16,4-22 19-16,-3-9 78 16,-3-4 43-16,-1-2 38 15,-7 1 8-15,-6 7 19 16,2 13 20-16,-5 12 94 15,0 15 104-15,0 6-54 16,0 4-86-16,0 25-36 16,0 9 41-16,0 3-57 15,0 1-21-15,15-4 7 16,19-6-30-16,11-5 4 0,1-13-5 16,1-14-23-1,-9 0 23-15,-8-1-22 0,-13-29 22 16,-11-5 0-16,-6-7 0 15,-3 2 15-15,-28 0 9 16,-3 6-5-16,-6 6 48 16,1 8-44-16,5 5 10 15,11 9-2-15,14 3-31 16,9 3 0-16,0 0-108 16,29 0 56-16,14 0 42 15,10 0-45-15,4 0-20 16,3 3 54-16,-10 3 9 0,-8 5 6 15,-10 10 5 1,-9 6 1-16,-9 5 37 0,-1 9-6 16,-4 4-7-16,5-3 15 15,6-1-27-15,6-9 4 16,3-9-14-16,4-8-2 16,-4-15 9-16,1 0-9 15,-1-9 0-15,-6-27 1 16,0-5 0-16,-4-12-1 15,1-1 0-15,3-3 0 16,-6 3 36-16,-5 16-12 16,-2 12 39-16,-4 17 47 15,-6 9-7-15,3 2-52 16,2 31-6-16,-2 9-12 16,6 8 11-16,5 2-43 0,6 1-1 15,8-5 1-15,6-4 0 16,1-14 9-16,1-10-9 15,-2-14 0-15,-5-6 12 16,-7-9-11-16,-2-30-2 16,-3-10 0-16,-4-10 1 15,-3-9-2-15,-1-6-16 16,1 4-113-16,13-14-214 16,0 24-426-16,-3 15-1144 0</inkml:trace>
  <inkml:trace contextRef="#ctx0" brushRef="#br0" timeOffset="2854">6008 685 1702 0,'0'0'315'0,"0"0"-181"0,0 0 178 15,0 0-50-15,-17 180-104 16,17-142-101-16,0-4-45 15,0-13-12-15,3-6-20 16,-3-9-107-16,0-6-22 16,3 0-28-16,0-49-73 15,5 3-50-15,-5-3-1491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33.31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115 432 182 0,'0'0'1607'0,"0"0"-1374"15,0 0-85-15,0 0-15 16,0 0 43-16,0 0-32 15,0 0-62-15,122-150-19 16,-89 144 33-16,-1 6-28 16,2 0-9-16,-6 26-1 15,-2 13-9-15,-6 5 16 16,-6 5-53-16,-14 3-12 16,0-3 42-16,-9-2-22 15,-28-7 1-15,-5-12-17 16,-12-8-2-16,0-9 19 15,-2-11-21-15,4 0 0 0,5-37-11 16,15-10 10 0,6-15-7-16,15-6-5 0,11-9 5 15,0 7-2-15,17 5 1 16,23 19 9-16,5 13 18 16,7 14-11-16,7 19 20 15,3 0 5-15,11 13-3 16,2 10 36-16,10-3-45 15,13-9-19-15,4-6 31 16,9-5-23-16,-3-9-9 16,0-23-12-16,27-37-109 15,-30 8-226-15,-23 3-689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41.3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184 447 1726 0,'0'0'401'15,"0"0"-244"1,0 0-43-16,0 0 47 0,0 0-59 16,0 0-49-16,-6 0-15 15,35 2-37-15,7 7-1 16,13 3 11-16,4 0-11 15,1 1 22-15,3-2-22 16,-1-3 0-16,-8 1 26 16,-8 0-26-16,-5 0 1 15,-8 3-1-15,-7-4 9 16,-8 8 23-16,-1-5-5 16,-5 3-11-16,-3 2 38 0,-3-1-29 15,0 2 25 1,0 6 18-16,-17 6-15 0,-9 10 14 15,-10 4-47-15,-7 9-19 16,1 0 53-16,-4 10-53 16,1 0 21-16,2 3-13 15,1-3-8-15,-1 3 27 16,4-3-28-16,-1-4 0 16,5-1 17-16,2-4-17 15,7-7 6-15,3-7 1 16,6-9-7-16,7-7 35 15,7-4-35-15,0-9 0 16,3-2 9-16,0-5-9 0,0 1 0 16,0-2 0-1,0 2 1-15,10-1 33 0,9-3-34 16,0 3 0-16,6-3 8 16,4 0-7-16,-1 0 0 15,6 0-1-15,2 0 0 16,-1 0 12-16,2 0-12 15,2 0-5-15,-7 0-1 16,-5 0 5-16,-1 0-31 16,-6 0-53-16,9-20-147 15,-2-2-279-15,-9 2-228 0</inkml:trace>
  <inkml:trace contextRef="#ctx0" brushRef="#br0" timeOffset="270">0 1169 1892 0,'0'0'532'16,"0"0"-394"-16,0 0-68 15,0 0 47-15,0 0 38 16,0 0-47-16,0 0-68 16,82-24-40-16,-3 18 15 15,15 3-15-15,53 3-41 0,-22 0-222 16,-23 0-535-16</inkml:trace>
  <inkml:trace contextRef="#ctx0" brushRef="#br0" timeOffset="659">864 1679 2196 0,'0'0'501'0,"0"0"-444"15,0 0 113-15,0 0 8 16,0 0-58-16,0 0-42 16,0 0-59-16,-156 132-13 15,156-97-6-15,0-3 9 16,0 4-19-16,23-7 7 16,16-8-62-16,7-6 26 15,2-9-21-15,8-6-6 16,-2-3 4-16,-6-28 9 15,-11 0 41-15,-19-7 20 16,-11 2-8-16,-7 1 98 16,-10-1-15-16,-30 5-23 15,-5 3-17-15,-7 10-28 16,-4 3-15-16,10 11-43 0,24-5-201 16,11 5-313-16,11 2-492 15</inkml:trace>
  <inkml:trace contextRef="#ctx0" brushRef="#br0" timeOffset="873">1507 1375 2292 0,'0'0'557'15,"0"0"-518"-15,0 0-8 0,0 0 62 16,0 0-50 0,0 0-43-16,241-3-57 0,-168 3-438 15,-14 0-37-15</inkml:trace>
  <inkml:trace contextRef="#ctx0" brushRef="#br0" timeOffset="1059">1476 1639 1672 0,'0'0'951'16,"0"0"-729"-16,0 0-99 0,0 0-47 16,0 0 14-16,0 0-74 15,237-5-16-15,-129-13-143 16,-9-1-674-16</inkml:trace>
  <inkml:trace contextRef="#ctx0" brushRef="#br0" timeOffset="2239">2662 555 1239 0,'0'0'568'0,"0"0"-390"16,0 0-33-16,0 0 77 16,0 0-56-16,0 0-97 15,0 0 2-15,82-49-34 16,-30 49 48-16,1 26-1 16,-1 13-47-16,-13 13 13 15,-13 4-41-15,-15 9-8 16,-11 0 34-16,0-6-34 15,-31-4 11-15,-4-10-12 16,-1-11 0-16,-1-9 18 16,12-13-18-16,2-12 0 0,9 0-7 15,11-12-47 1,3-23-73-16,3-13-51 0,40-5-23 16,16-8 13-16,9 2 10 15,8 6 30-15,-7 6 67 16,-13 11 30-16,-14 7 51 15,-13 11 29-15,-12 9 69 16,-7 7 139-16,-10 2 11 16,0 0-7-16,0 0 16 15,0 0-124-15,-7 17-10 16,-10 15-45-16,-6 7-27 16,4 4 22-16,3 8-51 15,9-7-14-15,7 0 6 16,0-6-14-16,0-3 0 15,27-8-16-15,5-9-56 0,11-8-10 16,7-10-89-16,12-16-147 16,-10-16-245-16,-13-7-132 0</inkml:trace>
  <inkml:trace contextRef="#ctx0" brushRef="#br0" timeOffset="2581">2466 114 1987 0,'0'0'494'15,"0"0"-403"-15,0 0 31 16,0 0 66-16,0 0-58 15,0 0-45-15,0 0-55 16,137-63 11-16,-61 55-2 16,12-1-23-16,14 3 41 15,3 4-33-15,-5 2-23 16,-1 0 45-16,-17 0-40 16,-14 0 0-16,-15 0-6 0,-16 0 8 15,-12 0-5 1,-8 0-3-16,-8 0-63 0,0 4-78 15,-1 9-191-15,-8-1-475 16</inkml:trace>
  <inkml:trace contextRef="#ctx0" brushRef="#br0" timeOffset="3651">2600 285 393 0,'0'0'1276'16,"0"0"-948"-16,0 0-74 15,0 0 22-15,0 0 25 0,0 0-117 16,0 0-57-16,-62 0-37 16,62 0-17-16,0 0 17 15,0 0-54-15,0 0-26 16,0 0 35-16,0 0-43 16,0 0-1-16,0 0 6 15,0 17-6-15,20 15 42 16,11 16-27-16,9 4 4 15,10 13 34-15,5 4-27 16,7 0 6-16,0 2-3 16,0-6-24-16,1 0 34 15,-4-6-40-15,-3-3 0 16,-7-7 20-16,-1 3-13 0,-2-8 5 16,-7-6 7-16,-2-5-18 15,-11-7 21-15,-4-5-22 16,-5-9 0-16,-6-4 5 15,-8-2-4-15,0-3 10 16,-3-3-11-16,0 0 0 16,0 0-3-16,0 0 3 15,0 0-57-15,-14-9-86 16,5-23-73-16,3 2-300 16,1-2-398-16</inkml:trace>
  <inkml:trace contextRef="#ctx0" brushRef="#br0" timeOffset="4196">3510 408 1506 0,'0'0'295'0,"0"0"-152"15,0 0 77-15,0 0 56 16,0 0-43-16,0 0-85 16,0 0-48-16,-20-24 42 0,17 24-25 15,-3 0-27-15,-2 0-23 16,-7 4-15-16,-8 16 35 15,-13 10-46-15,-7 8-19 16,-13 12 50-16,-3 12-42 16,-9 4 15-16,-4 10-10 15,-1-3-35-15,-1 1 39 16,1-4-38-16,5-5 5 16,-1 0 33-16,10-10-25 15,3-1 4-15,10-10-15 16,7-5 4-16,10-13 14 15,9-5-21-15,7-10 0 16,7-3 11-16,2-3-11 0,1-5-8 16,3 2 8-1,0-2 0-15,0 0 23 0,0 0-23 16,0 0-5-16,0 0-14 16,0 0 19-16,0 0-30 15,0 0-38-15,10-2-86 16,32-28-79-16,1 1-503 15,-1-3-673-15</inkml:trace>
  <inkml:trace contextRef="#ctx0" brushRef="#br0" timeOffset="5305">4116 920 1925 0,'0'0'551'16,"0"0"-385"-16,0 0 36 16,0 0 7-16,0 0-31 15,0 0-91-15,0 0-41 16,-17 0 0-16,47 0-45 15,13 0 7-15,12 0 0 16,10 0-7-16,8 7 8 16,-2 5-8-16,-1-1 0 15,-9 1 38-15,-8-4-39 0,-20-2 1 16,-14-1-1 0,-12-1 5-16,-7 0-19 0,0-1-47 15,-14 3-182-15,-5-6-618 0</inkml:trace>
  <inkml:trace contextRef="#ctx0" brushRef="#br0" timeOffset="7170">5019 1387 1202 0,'0'0'611'0,"0"0"-482"16,0 0-95-1,0 0 39-15,0 0 123 0,0 0-70 16,0 0-33-16,-16 2-70 16,16-2-7-16,16-8 3 15,13-16-8-15,8-6-11 16,5-8-20-16,4-6 4 15,-4-4 16-15,1-7-48 16,-4-1 9-16,-5-3 23 16,-9-6 8-16,-2 0 8 15,-3-2 1-15,-3 2-1 16,-8 2 15-16,1 11-4 0,-3 10 55 16,-7 13 23-16,0 5 15 15,0 12 30-15,0 6-19 16,0 6-23-16,0 0-18 15,0 4-65-15,0 26-8 16,0 7-1-16,0 14 6 16,0 8 6-16,0-1-12 15,0 4 0-15,0-3-2 16,3-6 3-16,7-5-1 16,-1-11 0-16,8-7-2 15,3-12-6-15,3-9-37 16,10-9-37-16,2 0 12 15,4-27 4-15,4-14 33 16,-1-8 1-16,-5-14 11 16,-1-2 10-16,-7-6 10 0,0 2 1 15,-6-3-2 1,-6 5 4-16,-1 6 2 0,-5 12 35 16,-5 12 9-16,-3 15 46 15,0 13-7-15,-3 9-20 16,0 0 9-16,0 33-55 15,0 14-10-15,-9 9 4 16,-5 3-2-16,1 2 16 16,3 0-29-16,4-12 0 15,6-8 15-15,0-8-15 16,0-10 0-16,0-5-2 16,6-6-74-16,20-12-123 15,-3 0-377-15,-3 0-798 0</inkml:trace>
  <inkml:trace contextRef="#ctx0" brushRef="#br0" timeOffset="7591">6158 1057 2242 0,'0'0'368'0,"0"0"-232"16,0 0 56-16,0 0 21 16,0 0-114-1,0 0-60-15,0 0-23 0,-59 71-16 16,59-48 5-16,0 3-5 15,17 1-35-15,13-3 29 16,2-3-42-16,8-11-3 16,-1 0-30-16,1-10-10 15,-1 0 16-15,-7-10 17 16,-6-16 58-16,-10-3 9 16,-5-6 19-16,-11 2 67 15,0 1 0-15,-14 2-3 16,-22 6-1-16,-13 9-91 0,-4 7-19 15,-21 8-152-15,15 0-447 16,7 12-1536-16</inkml:trace>
  <inkml:trace contextRef="#ctx0" brushRef="#br0" timeOffset="8372">2620 1704 462 0,'0'0'1106'16,"0"0"-887"-16,0 0-152 0,0 0 39 15,0 0 102 1,0 0-39-16,0 0-46 0,167 0-37 16,-76 0 26-16,14 0-38 15,16 12-5-15,7 3-11 16,10 2-22-16,2 4-20 15,37 3 8-15,36-4-18 16,45 1 27-16,14-6-21 16,-14-6-6-16,-18-2 3 15,-27-3-7-15,-11 0 9 16,-31-4-10-16,-34 0 12 16,-35 0 10-16,-14 0-23 15,14 0 1-15,9 0 15 16,4 0-16-16,-10-8 22 15,-17-5-10-15,-20 4-11 0,-15 0 1 16,-18 3-2 0,-15 6-45-16,-20 0-151 0,-3 0-304 15,-23 0-487-15</inkml:trace>
  <inkml:trace contextRef="#ctx0" brushRef="#br0" timeOffset="9031">3068 2629 1750 0,'0'0'352'15,"0"0"-253"-15,0 0-6 16,0 0 73-16,0 0-50 15,0 0-38-15,0 0-51 16,124-8 2-16,-75 8 18 0,4 24 9 16,-7 11 12-16,-7 12-39 15,-10 1-20-15,-12 4 30 16,-17-2-7-16,0 1 2 16,-20-1 11-16,-23 0-14 15,-11-6 19-15,-9-2-50 16,1-11 6-16,-3-10 12 15,6-12-17-15,2-9 13 16,9-3-14-16,5-30-14 16,10-17 2-16,7-11-4 15,6-10-38-15,7-5 28 16,13 5 7-16,0 8 10 16,10 15 3-16,22 8 6 0,8 17 3 15,10 11 3 1,8 12-6-16,7 0 28 0,11 0-20 15,6 8 13-15,6 5 3 16,0 1-14-16,-3-5 16 16,0 3-26-16,-9-4-1 15,-8-2 1-15,-8-1-9 16,-1-5-60-16,6 0-179 16,-12-19-404-16,-15-5-1313 0</inkml:trace>
  <inkml:trace contextRef="#ctx0" brushRef="#br0" timeOffset="9320">4473 2299 2141 0,'0'0'608'15,"0"0"-547"-15,0 0-13 16,-82 154 139-16,33-71-82 16,-7 17-47-16,-10 5-23 15,1 8-16-15,-3-7 28 16,1-4-40-16,9-10-5 0,5-13 11 16,11-10-13-1,13-20-39-15,12-12-93 16,17-26-192-16,0-11-322 0,14 0-533 0</inkml:trace>
  <inkml:trace contextRef="#ctx0" brushRef="#br0" timeOffset="9777">4722 2442 2194 0,'0'0'590'16,"0"0"-523"-16,0 0-12 0,0 0 153 15,0 209-76 1,9-124-81-16,7 3-2 0,4 1-25 16,6-3 8-16,0-4-16 15,1-6-7-15,-4-5 12 16,-6-12-21-16,-5-16 0 15,-2-12 3-15,-7-18-3 16,-3-12-1-16,0-1-13 16,0-20-17-16,0-26 29 15,0-19-35-15,4-22 13 16,5-13 8-16,4-6 5 16,4-5 10-16,0 1 0 15,9 16 1-15,-1 17 9 16,9 20 3-16,1 20-12 15,4 16 24-15,7 13-9 0,10 8-2 16,9 0-7-16,8 0 5 16,9 0-1-16,9 0-10 15,3 0-21-15,2 0-52 16,15-9-162-16,-23-2-392 16,-26 4-281-16</inkml:trace>
  <inkml:trace contextRef="#ctx0" brushRef="#br0" timeOffset="10235">5399 2940 1942 0,'0'0'555'0,"0"0"-467"15,0 0-50-15,0 0 58 16,0 0 86-16,0 0-46 16,0 0-84-16,29 141-10 15,-19-97-1-15,-3 1-14 16,-7-8 7-16,0-5-34 16,0-6 1-16,0-10 22 15,0-7-16-15,0-9 7 16,0 0-2-16,0 0 1 0,0-28 1 15,0-12-14-15,7-7-30 16,22-10 29-16,10 1-13 16,4 10 5-16,0 8 9 15,-1 17-4-15,-5 12-4 16,-9 9 16-16,-5 6-4 16,-6 33 56-16,-8 8-21 15,-6 11 6-15,-3 4-15 16,0-3-11-16,0-6 8 15,11-10-27-15,2-15-15 16,13-16-25-16,36-12-126 16,-2-28-525-16,-3-9-1351 0</inkml:trace>
  <inkml:trace contextRef="#ctx0" brushRef="#br0" timeOffset="10807">7042 1867 1465 0,'0'0'304'0,"0"0"-175"16,0 0 63-16,0 0 57 16,0 0-45-16,0 0-105 15,0 0-60-15,-32-63 30 16,48 34-10-16,8 2-9 0,-1 1 26 16,2 6-16-16,4 1-12 15,2 9 14-15,-2 10-39 16,4 0-5-16,-4 1 22 15,4 27-7-15,-7 8 18 16,3 1-45-16,-3 5-5 16,1-7 25-16,2-5-26 15,4-13 0-15,2-11 0 16,5-6-8-16,-1 0 7 16,1-30-53-16,-4-7-86 15,16-28-91-15,-10 8-294 16,-5 7-238-16</inkml:trace>
  <inkml:trace contextRef="#ctx0" brushRef="#br0" timeOffset="11373">8237 1292 1803 0,'0'0'513'0,"0"0"-384"16,0 0 64-16,-22 162 52 15,19-99-119-15,0 4-82 16,0-2-2-16,3 0-42 16,0-6 15-16,0-4 8 15,0-10-23-15,0-13 0 0,0-9-9 16,-5-11-39-16,2-12 25 15,-3 0-17-15,3-14-93 16,-5-21 66-16,5-13 28 16,3-8 23-16,-3-9 4 15,-3-6 12-15,3 0 16 16,-5 8-16-16,5 7 25 16,0 14 47-16,3 19 22 15,0 14-28-15,6 9-32 16,22 2-4-16,4 34 37 15,7 8-43-15,1 8-1 16,2 7-4-16,1 4-13 16,8 2 6-16,6-4-10 0,5-2-2 15,0-9 10-15,-3-11-10 16,-7-9 0-16,-16-17-2 16,-7-13-11-16,-12 0 13 15,-6-20 1-15,-8-23 7 16,-3-20 8-16,0-15-16 15,0-8 21-15,-11-12-9 16,-1 0-12-16,1 7-1 16,11 15-87-16,0 14-177 15,17 22-343-15,9 19-391 0</inkml:trace>
  <inkml:trace contextRef="#ctx0" brushRef="#br0" timeOffset="11659">9275 1147 1872 0,'0'0'581'16,"0"0"-381"-16,0 0-24 15,0 0 21-15,0 0-1 16,0 0-94-16,-205 225-17 15,162-134-17-15,7 3-13 16,10 0 8-16,12 1-60 0,8-7 6 16,6-2-18-16,0-10-10 15,12-8-46-15,28-12-62 16,13-21-77-16,38-23-4 16,-12-12-530-16,-11 0-352 0</inkml:trace>
  <inkml:trace contextRef="#ctx0" brushRef="#br0" timeOffset="12020">9616 1351 2078 0,'0'0'647'16,"0"0"-521"-16,0 0 89 0,0 0-7 15,0 0-48-15,-212 32-103 16,165 21-22-16,4 9 10 16,8 12-9-16,16-1-15 15,14 4-21-15,5-6-5 16,11-6 5-16,25-6-59 16,13-16-20-16,10-13-23 15,6-21-22-15,0-9 59 16,1-17 37-16,-7-31 23 15,-10-13 5-15,-16-12 9 16,-13-7 29-16,-14-6-1 16,-6 6-8-16,-6 10-16 0,-20 14-13 15,-4 20-62-15,13 27-215 16,8 9-348-16,9 0-75 0</inkml:trace>
  <inkml:trace contextRef="#ctx0" brushRef="#br0" timeOffset="12210">10058 2025 1800 0,'0'0'372'0,"0"0"-4"16,0 0-21-16,0 0-141 15,0 0-53-15,0 0-103 0,101 163-38 16,-107-149-12-16,-17-14-113 15,6 0-241-15,5 0-488 0</inkml:trace>
  <inkml:trace contextRef="#ctx0" brushRef="#br0" timeOffset="12499">10467 1575 1478 0,'0'0'560'0,"0"0"-391"16,0 0 13-16,0 0 34 15,0 0 45-15,150-162-118 16,-133 130-28-16,-6 2-4 0,-8 12-8 16,-3 9 10-16,0 9-40 15,-11 0-28-15,-12 36 2 16,0 17-47-16,1 14 23 15,2 7-18-15,3 3-4 16,8 0-2-16,2-10-25 16,7-4-95-16,0-10-47 15,0-18-343-15,4-18-365 0</inkml:trace>
  <inkml:trace contextRef="#ctx0" brushRef="#br0" timeOffset="12748">10699 1050 2245 0,'0'0'539'0,"0"0"-353"15,0 0 58-15,178 219 1 16,-126-128-59-16,1 12-88 15,-5 14-46-15,-5 5 13 16,-14 4-65-16,-19 4-11 16,-10-1-70-16,-59 43-148 15,-17-31-416-15,-12-23-1067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54.9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646 366 1280 0,'0'0'397'16,"0"0"-187"-16,0 0-18 16,0 0 60-16,0 0-48 15,0 0-114-15,-34 110 7 16,34-40 11-16,0 16-34 0,-6 8 4 16,0 0-57-1,-5 1 2-15,2-13-7 0,3-12-15 16,-1-11-1-16,1-15-21 15,6-11-155-15,-4-22-182 16,4-7-345-16,-7-4-1010 0</inkml:trace>
  <inkml:trace contextRef="#ctx0" brushRef="#br0" timeOffset="222">0 319 1969 0,'0'0'486'0,"0"0"-440"0,0 0-13 15,0 0 81 1,0 0 52-16,226 0-21 0,-124 0-85 16,6 0-36-16,6-8-24 15,-2 4-9-15,28 4-77 16,-28 6-293-16,-24 15-452 0</inkml:trace>
  <inkml:trace contextRef="#ctx0" brushRef="#br0" timeOffset="480">1124 1056 1487 0,'0'0'559'15,"0"0"-425"-15,0 0-4 16,0 0 61-16,-3 175 24 16,3-147-108-16,0-4-56 15,0-7-3-15,6-9-48 16,3-3-36-16,11-5-104 15,0-17-174-15,-1-12-399 0</inkml:trace>
  <inkml:trace contextRef="#ctx0" brushRef="#br0" timeOffset="627">1091 814 2083 0,'0'0'489'15,"0"0"-428"-15,0 0-61 16,0 0-61-16,0 0-275 16,0 0-764-16</inkml:trace>
  <inkml:trace contextRef="#ctx0" brushRef="#br0" timeOffset="1447">1563 1132 1375 0,'0'0'323'0,"0"0"-211"16,0 0 68-16,0 0-7 15,0 0-108-15,6 165-38 16,-6-154-21-16,0-5 6 16,0-6 13-16,0 0-15 15,0-18-10-15,-6-26 0 16,1-5 0-16,5-10-3 15,0-6 3-15,0 1 0 0,14 5 20 16,9 12 16 0,0 14 25-16,-1 13 46 0,1 10-22 15,1 10 11-15,2 0-8 16,-3 6 1-16,0 21 17 16,-3 9-45-16,-1-1-19 15,-7 3-20-15,5 4-20 16,-3-7 1-16,-2 1-3 15,2-8-20-15,2-4-20 16,1-10-63-16,3-11-38 16,0-3-30-16,8-4-15 15,4-33 91-15,11-13-69 16,10-14 5-16,6-10 86 16,6-9-52-16,4-5-76 15,4-2 54-15,-11 0 142 16,-10 8 5-16,-16 14 176 15,-13 15 16-15,-14 15 101 0,-9 11-9 16,0 12-10-16,0 9-25 16,-15 6-84-16,-10 0-45 15,-6 6-77-15,-3 18-13 16,-1 11 19-16,-1 10-35 16,7 8-14-16,5 8 0 15,4 10 0-15,5 6-6 16,4 3 5-16,8-2 1 15,0 6-9-15,0-8-9 16,3-6-6-16,-3-9-21 16,3-13-3-16,0-12 32 15,0-18-52-15,0-16-11 16,0-2 24-16,20-17 42 0,9-25 13 16,7-3 5-16,6 2-4 15,4 4 23-15,0 16-23 16,-1 15 17-16,1 8 71 15,-4 8-7-15,1 31 2 16,-4 10-17-16,-5 5-14 16,-9 1 11-16,-5-2-43 15,-6-7-13-15,-2-15-7 16,-1-10 0-16,-5-13-1 16,4-8-60-16,6-25-97 15,0-19-147-15,-10-8-653 0</inkml:trace>
  <inkml:trace contextRef="#ctx0" brushRef="#br0" timeOffset="1656">1288 277 2465 0,'0'0'316'0,"0"0"-294"15,248-120-22-15,-107 40-103 16,-17 3-595-16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7:57.77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96 4 1300 0,'0'0'507'0,"0"0"-361"0,0 0 96 16,0 0 7-16,0 0-62 15,0 0-40-15,0 0-73 16,-23 0-22-16,23 0 2 16,3 0-36-16,23 0 9 15,10 0-9-15,7 0-16 16,-1 0 34-16,4 0-36 16,-7 0 0-16,-2 2-3 15,-11 7 9-15,-7 1-6 16,-5 1 1-16,-11 4 13 15,-3 5 41-15,0 3-22 0,-8 7-25 16,-14 3 23 0,-7-1-22-16,0 3-8 15,-4 1 0-15,-4 6 0 16,8-5 20-16,-4 4-21 0,7-2 0 16,6-5 15-16,4-3-15 15,3-10 12-15,6-4-11 16,7-6 0-16,0 1 11 15,0-6-12-15,0 0-3 16,0 0 3-16,0-3 0 16,10 1 2-16,3-2 4 15,6 0-5-15,1-2 34 16,7 0-34-16,2 0-1 16,5 0 18-16,-2 0-18 0,-2 0-10 15,-4 0-25-15,0 0-11 16,-1 0-35-1,15 0-127-15,-7-11-177 0,-7-1-294 0</inkml:trace>
  <inkml:trace contextRef="#ctx0" brushRef="#br0" timeOffset="284">0 293 1698 0,'0'0'541'0,"0"0"-374"16,0 0-31-16,0 0 53 15,0 0-30-15,0 0-94 16,0 0-64-16,207-19-1 16,-109 2-194-16,-10 4-503 0</inkml:trace>
  <inkml:trace contextRef="#ctx0" brushRef="#br0" timeOffset="952">541 752 874 0,'0'0'1213'0,"0"0"-948"15,0 0-163-15,0 0 90 16,0 0 32-16,0 0-94 16,0 0-85-16,-29 64-44 15,29-33 8-15,0-6 1 16,9 2-10-16,11 3 0 16,5-10 1-16,6-3 0 15,4-7 6-15,1-10-7 16,4 0 0-16,-7-6-3 15,-7-21 5-15,-3-5-2 16,-14-5 49-16,-9 3 31 16,0-5 4-16,-20 1 11 0,-18 9-24 15,-12 3-28 1,1 8-43-16,-7 12-85 0,11 3-269 16,16 3-1020-16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20.8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0 572 1587 0,'0'0'323'0,"0"0"-231"16,0 0-13-16,0 0 88 16,0 0-15-16,0 0-26 15,57-144-66-15,-35 126-11 16,-2 9 15-16,3 8-19 15,0 1 17-15,-4 17-15 16,1 24 15-16,-8 20 9 16,2 10-46-16,-5 9-13 15,2 0 5-15,5-5-16 16,7-3 16-16,3-17-17 0,7-14 0 16,-1-14 5-1,5-14-5-15,-5-13-18 0,4-9-16 16,-7-30-5-16,-2-12 21 15,-7-10-5-15,-11-4 23 16,-9-3-10-16,0 4 10 16,0 1 0-16,-17 14 16 15,-5 10 8-15,-1 8 15 16,3 14-12-16,3 6-11 16,8 10 20-16,9 1-36 15,0 0-1-15,14 1-6 16,24 16-18-16,12 5-25 15,9-4-47-15,7-7-6 16,2-1 42-16,-3-6-44 16,-2-4-8-16,-10 0 38 0,-18 0 49 15,-13 0 26 1,-11 0 23-16,-11 0 112 0,0 0 14 16,-23 0-31-16,-10 0 4 15,-4 3-23-15,2 28-33 16,-1 7 9-16,10 12-39 15,6 6-23-15,10-1 14 16,10-2-21-16,0-1-7 16,33-15 1-16,4-8-42 15,8-13-2-15,1-16-38 16,-4 0-27-16,-2-34 25 16,-11-13 15-16,-13-6 69 0,-5-2 0 15,-11 2 45 1,0 9 66-16,0 11-1 0,-5 13-21 15,-7 15 5-15,2 5-36 16,7 13-26-16,0 26-15 16,3 11-16-16,0 3 14 15,0 0-15-15,19-4-27 16,7-10-28-16,11-8-141 16,-5-14-298-16,-5-13-318 0</inkml:trace>
  <inkml:trace contextRef="#ctx0" brushRef="#br0" timeOffset="189">587 0 2311 0,'0'0'350'16,"0"0"-269"-16,0 0-38 15,176 71-37-15,-29-38-6 16,-16-10-104-16,-13-6-636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21.49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295 655 1713 0,'0'0'497'0,"0"0"-404"16,0 0 67-16,0 0 80 0,-170-18-61 15,131 21-109-15,1 25-46 16,10 0-21-16,12 4 3 16,16 7-3-16,0 0-3 15,30 5-27-15,16-2 3 16,16 6-10-16,6 0 7 15,2-1 20-15,-8-2 2 16,-13-2-8-16,-17-4 13 16,-18-7 0-16,-14 1 18 15,-14-5 16-15,-35-4 0 16,-13-7-11-16,-9-1-11 16,-2-15-11-16,11-1-1 15,27-12-148-15,18-18-179 0,17-5-303 16</inkml:trace>
  <inkml:trace contextRef="#ctx0" brushRef="#br0" timeOffset="292">607 743 1744 0,'0'0'549'15,"0"0"-449"-15,0 0 29 16,0 0 130-16,-9 174-60 15,9-106-111-15,0 5-37 16,25-5-51-16,18-9-8 16,13-13-19-16,9-18-17 15,-2-22 33-15,-9-6-32 16,-11-27 35-16,-20-23 8 0,-16-12 24 16,-7-9 48-16,-19-2 1 15,-32 2-19-15,-6 6-10 16,-13 12-25-16,1 14-19 15,7 18-9-15,26 10-159 16,18 11-429-16,13 0-1014 0</inkml:trace>
  <inkml:trace contextRef="#ctx0" brushRef="#br0" timeOffset="690">2179 651 1839 0,'0'0'732'15,"0"0"-614"-15,0 0-93 16,0 0 78-16,-210-40 106 15,161 40-133-15,10 23-52 16,16 11-17-16,16 6-6 16,7 10-2-16,0 4-22 15,30 1-28-15,15 1 7 0,4 0-13 16,4-4 28-16,-1-1 8 16,-13-7 15-16,-16-3 5 15,-12-2 2-15,-11-5-1 16,-8-3 25-16,-34-8-11 15,-10-5 10-15,-7-6-8 16,0-10-16-16,10-2 0 16,23-17-101-16,19-15-239 15,7-5-365-15</inkml:trace>
  <inkml:trace contextRef="#ctx0" brushRef="#br0" timeOffset="1819">2519 850 1646 0,'0'0'634'16,"0"0"-464"-16,0 0 7 16,0 0 80-16,0 0-70 15,0 0-106-15,-170 61-38 16,153-13-41-16,11 8-1 15,6-4-1-15,0 1-10 16,0-6-14-16,20-8-98 16,8-16-83-16,3-14-44 15,1-9-38-15,1-7 47 16,-4-30 101-16,-3-10 67 16,-9-3 65-16,-4 2 7 0,-10 10 81 15,0 12 89-15,-3 13 19 16,0 13 9-16,0 0-89 15,0 16-30-15,6 14-2 16,2 5-57-16,-2-6-13 16,8-5 6-16,-2-10-13 15,2-8-10-15,2-6-20 16,-1 0-4-16,2-12 34 16,-3-5-22-16,-5 0 22 15,2 4-8-15,-5 10 8 16,0 3-1-16,1 0 1 15,-1 16 0-15,5 6 4 0,-5 5-4 16,0-1 0-16,0-6-9 16,5 2-4-16,-2-7-25 15,2-8 18-15,-5-7-9 16,0 0 17-16,4-11-7 16,-1-15 16-16,8-9 3 15,3-2 0-15,6 3 31 16,4 5 19-16,2 8 6 15,1 6 32-15,-4 12-21 16,-1 3-13-16,-6 0 35 16,-2 18-27-16,-5 9-22 15,2 5-22-15,0 0-17 16,2 5 31-16,-2-6-19 0,-2-4-11 16,-4-8 10-1,-5-3-12-15,-6-8-20 0,0-4-14 16,0-4-4-16,0 0 37 15,0 0-52-15,3-28-25 16,11-12 20-16,12-13-13 16,10-12 3-16,7-14-28 15,8-10-26-15,5-4 35 16,1-3 18-16,-9 11 52 16,-8 9 17-16,-11 14 62 15,-10 12 84-15,-11 15 25 16,-8 11 14-16,0 12-6 15,-20 9-77-15,-10 3-27 16,-5 9-2-16,-2 25-29 16,1 18-5-16,7 9-12 0,6 10-15 15,4 9 7-15,2 5-19 16,6 4 0-16,8-4 4 16,3 0-4-16,0-8-12 15,0-12-15-15,0-15-16 16,3-15 26-16,11-17-42 15,6-18 0-15,5 0 47 16,12-25-3-16,-1-13 15 16,4-2 0-16,-5 1 0 15,-5 9 3-15,-4 17 7 16,-9 13-10-16,-2 0 50 16,-2 20-7-16,1 23-3 0,6 8-4 15,-5 2-1-15,5-4 3 16,0-7-38-16,-4-13 0 15,-7-11-6-15,2-12-5 16,-11-6-35-16,0-2-38 16,0-51-168-16,-17 1-473 15,-12-5-1492-15</inkml:trace>
  <inkml:trace contextRef="#ctx0" brushRef="#br0" timeOffset="1983">2280 218 2604 0,'0'0'341'0,"0"0"-240"16,173-73-78-16,-22 17-23 16,-21 8-195-16,-14 7-878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24.3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0 755 1759 0,'0'0'383'16,"0"0"-271"-16,0 0-69 0,0 0 25 16,0 0 79-16,34 179-52 15,-15-103-61-15,1-2-2 16,3 3-32-16,0-16 1 15,-4-3 5-15,1-20-6 16,3-15 0-16,-3-19-1 16,2-4 2-16,4-21 26 15,0-36-18-15,0-9-9 16,1-18 7-16,-1 5-7 16,0 2-88-16,4 15-127 15,13 12-149-15,-8 21-115 16,-5 14-452-16</inkml:trace>
  <inkml:trace contextRef="#ctx0" brushRef="#br0" timeOffset="557">743 964 857 0,'0'0'628'16,"0"0"-361"-16,0 0-51 15,0 0 59-15,0 0-56 16,0 0-61-16,0 0-19 15,-117 144-56-15,106-103-20 16,11 0-27-16,0 4-36 16,5 3 12-16,27-7-12 15,10 0-54-15,11-9 26 0,5-10-81 16,1-22-7 0,-2 0-37-16,-12-28 35 0,-8-18 46 15,-21-15 11-15,-16-3 61 16,0 5 30-16,-30 1 26 15,-16 11 14-15,1 10 50 16,-1 17 2-16,4 12-27 16,11 8-49-16,12 0-38 15,9 0 5-15,10 0-13 16,4 8-7-16,38 16-2 16,14-1-19-16,10 6 16 15,5-1-29-15,2-2 9 16,-5 6 31-16,-6-3-14 15,-10 10 15-15,-9 6 0 16,-10-1 0-16,-10 3 61 16,-3 1-13-16,-7-5-19 0,-4-11-2 15,0-8-27-15,5-12 0 16,3-12-48-16,3 0-66 16,-1-32-36-16,4-16-18 15,-3-11-19-15,-3-6 73 16,-5-6 37-16,1 1 50 15,-1 8 16-15,-4 7 11 16,-2 10 22-16,-6 4-22 16,0 17-145-16,0 5-1457 0</inkml:trace>
  <inkml:trace contextRef="#ctx0" brushRef="#br0" timeOffset="770">816 631 1741 0,'0'0'342'0,"0"0"-215"16,0 0 15-16,0 0 66 16,0 0-70-16,179 92-51 15,-149-46-46-15,-13 7-41 16,-14 24-132-16,-3-12-192 15,0-10-416-15</inkml:trace>
  <inkml:trace contextRef="#ctx0" brushRef="#br0" timeOffset="886">1162 466 1868 0,'0'0'350'15,"0"0"-268"-15,217-262-82 16,-109 152-264-16,-17 16-1671 0</inkml:trace>
  <inkml:trace contextRef="#ctx0" brushRef="#br0" timeOffset="1991">2892 723 1677 0,'0'0'550'0,"0"0"-475"16,0 0 42-16,0 0 77 15,0 0-22-15,0 0-57 16,0 0-76-16,42-42-16 16,-7 36 13-16,8 0-35 15,7 6 14-15,5-5-13 16,4 5 5-16,-3 0-2 16,-4 0-5-16,-7 0 0 15,-11 0 1-15,-12 0 5 16,-8 17 2-16,-14 6-1 0,0 6 38 15,-20 19 33-15,-22-1-42 16,-11 16-12-16,-10 4 21 16,1 4-32-16,0 3 5 15,7-7-4-15,10-2-13 16,8-7 29-16,11-3-30 16,7-12 0-16,5-7 6 15,5-7-6-15,4-8 0 16,5-12-6-16,0-3 6 15,0-6 3-15,0 0-3 16,8 0 0-16,9 0 0 16,5 0 0-16,4 0 0 15,11 0-1-15,5-6 1 16,4 4-9-16,8-5-26 0,3-5-66 16,22-3-150-16,-14-5-445 15,-20 3-641-15</inkml:trace>
  <inkml:trace contextRef="#ctx0" brushRef="#br0" timeOffset="2213">2813 1103 2027 0,'0'0'370'0,"0"0"-280"0,0 0-5 16,0 0 79-16,0 0-16 16,0 0-105-16,0 0-43 15,232 0-8-15,-141 0-248 16,-6 0-526-16</inkml:trace>
  <inkml:trace contextRef="#ctx0" brushRef="#br0" timeOffset="2793">4048 1366 1765 0,'0'0'385'0,"0"0"-256"16,0 0 19-16,0 0 94 15,0 0-54-15,-76 176-116 0,50-138-32 16,-8 4-1-16,6-10 9 16,-6-6 7-16,8-9-49 15,1-2-6-15,2-9 19 16,3-6-19-16,0 0-13 16,1 0-43-16,2-12-5 15,0-14 1-15,2 0-29 16,7-6 2-16,2-1 36 15,6 1 19-15,0 5 26 16,0 6-5-16,9-2 11 16,8 14 12-16,3-3-12 15,6 9 28-15,1 3 12 0,-1 0 11 16,3 15 1 0,-4 11-3-16,6 1-14 0,-2 4 8 15,-2-3-25-15,2-2-16 16,-3-6 15-16,0-1-17 15,4-8-6-15,6-8-193 16,-7-3-417-16,-3 0-668 0</inkml:trace>
  <inkml:trace contextRef="#ctx0" brushRef="#br0" timeOffset="3089">3635 1916 1820 0,'0'0'398'15,"0"0"-246"-15,0 0-60 16,0 0 79-16,0 0 55 15,0 0-98-15,0 0-78 16,82 14-9-16,-37-14-33 16,8 0-7-16,2 0-1 15,7 0-23-15,20-2-143 16,-17-4-308-16,-11 6-474 0</inkml:trace>
  <inkml:trace contextRef="#ctx0" brushRef="#br0" timeOffset="3455">3861 2205 2029 0,'0'0'391'16,"0"0"-270"-16,0 0-31 15,0 0 76-15,0 0-42 16,0 0-88-16,0 0-25 0,130-24-10 16,-101 24 27-1,-6 24 30-15,-6 9-15 0,-14 13 14 16,-3 1 9-16,0 2-13 16,-15 5-5-16,-13-15-10 15,5 3-12-15,4-17 11 16,4-4-17-16,7-9-10 15,8-4 13-15,0-3-23 16,8-3 0-16,20-2-1 16,15 0-39-16,16 0-20 15,49-42-150-15,-9 4-383 16,-11-1-819-16</inkml:trace>
  <inkml:trace contextRef="#ctx0" brushRef="#br0" timeOffset="4162">1923 1155 1617 0,'0'0'318'16,"0"0"-212"-16,0 0 42 16,0 0-6-16,0 0-17 15,0 0-54-15,165 6-54 16,-122-6-17-16,1 0-20 15,11 0-158-15,-16 0-159 16,-10 0-770-16</inkml:trace>
  <inkml:trace contextRef="#ctx0" brushRef="#br0" timeOffset="4379">2070 905 1610 0,'0'0'513'0,"0"0"-384"16,0 0-29-16,0 0 91 15,0 0-3-15,0 0-99 16,29 209-36-16,-23-135-53 16,-3-1-5-16,-3-2-61 15,0 0-144-15,0-12-298 16,0-18-635-16</inkml:trace>
  <inkml:trace contextRef="#ctx0" brushRef="#br0" timeOffset="4577">1903 1468 1735 0,'0'0'494'15,"0"0"-385"-15,0 0 77 16,0 0 18-16,0 0-83 16,236 27-97-16,-89-27-24 15,-20-9-297-15,-10-6-412 0</inkml:trace>
  <inkml:trace contextRef="#ctx0" brushRef="#br0" timeOffset="5365">4980 1436 1721 0,'0'0'336'16,"0"0"-252"-16,0 0 6 16,0 0 54-16,0 0-6 15,40 177-74-15,-40-122-48 16,-17 10-16-16,-6-12-4 16,9-4-127-16,8-7-134 15,6-23-249-15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22.7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547 668 1618 0,'0'0'295'0,"0"0"-209"15,0 0 9-15,0 0 116 16,0 0-24-16,-199-76-45 16,136 76-31-16,-5 30-25 15,1 21-14-15,9 14-26 16,11 8-11-16,19 6 1 15,14-2-36-15,14-3 1 16,7-15-1-16,36-13-46 16,12-15-68-16,15-23-7 15,7-8-55-15,5-24-52 16,-3-29 25-16,-8-20 82 0,-11-19 87 16,-15-17 5-1,-8-32 29-15,-21-35 36 0,-16 16 71 16,0 22 78-16,0 34 15 15,-13 52 2-15,-3 12 20 16,0 17-56-16,2 23-46 16,5 40-70-16,1 43-38 15,5 30 15-15,3 17 4 16,0 6-20-16,14-4 18 16,12-5-29-16,3-12-23 15,7-15-9-15,4-16-112 16,25-32-120-16,-9-21-305 15,-4-24-371-15</inkml:trace>
  <inkml:trace contextRef="#ctx0" brushRef="#br0" timeOffset="676">1444 595 2167 0,'0'0'379'16,"0"0"-237"-16,0 0 60 16,-223 84-1-16,145-25-65 15,6 7-70-15,17 8-49 0,21-1 11 16,31-8-28-16,3-9-26 16,55-20-75-16,32-18-144 15,20-18-99-15,10-6-155 16,-1-37 102-16,-19-14-286 15,-27-8 510-15,-31-2 173 16,-26 2 299-16,-13 9 85 16,-10 22 103-16,-23 23-134 15,4 11-145-15,2 30-73 16,9 25-11-16,10 11-64 16,8 2-18-16,3-10-42 15,27-10-48-15,10-23-36 16,5-18-28-16,4-7 24 0,4-19 17 15,-7-25 43 1,-7-11 11-16,-4-1-32 0,-4-3 39 16,-6 7 10-16,-5 13 10 15,-11 17 27-15,-1 22 41 16,-8 6-34-16,0 46 16 16,0 16-37-16,0 7-22 15,0-2 23-15,0-8-24 16,0-17-1-16,6-25-20 15,8-16-10-15,-2-7 31 16,-2-21-13-16,2-29 4 16,-1-9 3-16,3-10 6 15,1-4 0-15,5 6-2 16,3 5 2-16,-1 18 32 16,-2 20 30-16,0 22 4 15,-4 2 40-15,-2 35-10 0,-2 21-32 16,-1 11-16-16,1 7-36 15,5-1 22-15,9-8-34 16,7-12 0-16,3-18-39 16,-1-26-256-16,-12-9-403 15,-12 0-1324-15</inkml:trace>
  <inkml:trace contextRef="#ctx0" brushRef="#br0" timeOffset="897">1268 439 2176 0,'0'0'308'0,"0"0"-224"16,0 0-42-16,238-196 44 15,-153 140 55-15,-9 11 10 16,-15 20-100-16,-8 25-51 15,3 25-169-15,-10 28-352 16,-14 3-423-16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35.0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36 8 2210 0,'0'0'458'15,"0"0"-376"-15,0 163 33 16,0-77 83-16,0-2-49 16,0 9-98-16,0-6-18 15,0-3-20-15,0-10-12 16,0-16 18-16,-3-14-19 16,0-10 2-16,0-23-1 15,-2-10-1-15,-4-1 0 16,3 0-23-16,3-25-7 15,-1-15 20-15,4-6-31 16,0-15-4-16,30-8 8 16,10 2-40-16,8-1 21 0,11 6-15 15,4 14 15-15,2 8 55 16,-9 15 1-16,-7 13 15 16,-17 5 52-1,-13 7-13-15,-11 0 24 0,-8 0-2 16,0 0 10-16,-8 7 9 15,-24 5-65-15,-10 13-18 16,-8 2 27-16,-2 5-30 16,4 3 0-16,8 4-9 15,10 2 1-15,15 3 2 16,15-3-3-16,0-3 0 16,9 3-1-16,20-4 1 0,4-9 0 15,3 2-42-15,7-10-21 16,2 1-13-16,24-12-139 15,-10-6-357-15,-7-3-216 0</inkml:trace>
  <inkml:trace contextRef="#ctx0" brushRef="#br0" timeOffset="360">891 0 1952 0,'0'0'605'0,"0"0"-526"16,0 0 70-1,0 0 98-15,0 0-84 0,0 180-90 16,0-103-16-16,0-1-32 16,0 19 13-16,-10-2-19 15,-10 8-18-15,-3-1 17 16,3-7-18-16,1-20 0 15,9-15 1-15,4-14 0 16,2-14-2-16,4-13 0 16,0-11 1-16,0-3 1 15,0-3-1-15,13 0 0 16,13 0 3-16,8-3-2 16,2-12 1-16,7 5-2 15,2-3-14-15,10-2-41 16,30 4-182-16,-12-2-376 0,-8 4-461 15</inkml:trace>
  <inkml:trace contextRef="#ctx0" brushRef="#br0" timeOffset="550">1654 1020 1737 0,'0'0'1069'16,"0"0"-907"-16,0 0-150 0,0 0-12 15,0 0-160 1,0 0-1017-16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30.09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0 525 1996 0,'0'0'473'0,"0"0"-434"15,0 0-3-15,0 0 124 16,0 0-39-16,0 0-62 16,232 23-49-16,-155-20-10 15,-1 3 15-15,3 3-15 16,13-9-137-16,-21 7-212 16,-18-7-440-16</inkml:trace>
  <inkml:trace contextRef="#ctx0" brushRef="#br0" timeOffset="207">375 298 1783 0,'0'0'548'16,"0"0"-426"-16,0 0 12 15,0 0 77-15,-3 195-18 16,3-113-112-16,0 6-59 15,7 0 11-15,-1-5-33 16,-3-3-73-16,-3-4-203 16,0-14-389-16,0-15-1249 0</inkml:trace>
  <inkml:trace contextRef="#ctx0" brushRef="#br0" timeOffset="510">74 1070 1916 0,'0'0'374'0,"0"0"-230"15,0 0 18-15,0 0 72 16,0 0-40-16,0 0-92 16,167 23-26-16,-94-23-43 0,-2 0-21 15,8 0 14 1,-4-8-26-16,1-1-5 0,18-4-171 16,-15 9-390-16,-17-3-336 0</inkml:trace>
  <inkml:trace contextRef="#ctx0" brushRef="#br0" timeOffset="1086">1236 147 1386 0,'0'0'891'15,"0"0"-691"-15,0 0-116 16,0 0 36-16,0 0 83 15,0 0-61-15,0 0-84 16,138 13-12-16,-76-7-46 16,10-3 0-16,4-2 13 0,-5 6-12 15,2-1 2 1,-14 3-3-16,-13 3 0 0,-20 8 6 16,-13-2 3-16,-13 9 18 15,0 9 33-15,-30 7-27 16,-13 10-7-16,-8 9 0 15,-9 9-17-15,1 2 21 16,0 6-30-16,10-4 0 16,13-8 3-16,7-8-2 15,15-17 5-15,8-4-6 16,6-15 1-16,0 1 0 16,0-6-1-16,17 0 0 0,6-1 0 15,6 1 0 1,7-10-1-16,4 1 0 0,2 0 1 15,4-9-10-15,-4 0-13 16,1 0-66-16,2 0-112 16,-11-12-343-16,-11-2-245 0</inkml:trace>
  <inkml:trace contextRef="#ctx0" brushRef="#br0" timeOffset="1312">1193 743 1972 0,'0'0'379'0,"0"0"-247"16,0 0-62-16,0 0 110 15,0 0 11-15,0 0-106 16,0 0-53-16,195 18-32 15,-71-18-59-15,-16 0-321 16,-11 0-793-16</inkml:trace>
  <inkml:trace contextRef="#ctx0" brushRef="#br0" timeOffset="1806">2504 1105 2041 0,'0'0'490'15,"0"0"-420"-15,0 0-16 16,0 0 196-16,0 0-72 15,0 0-88-15,-132 201-55 16,94-140-17-16,-5 10 30 16,-4-9-23-16,5-4-13 15,-1-2 5-15,1-20-10 16,7-9-4-16,4-16-2 0,3-11 5 16,2 0 4-16,6-17-10 15,3-24-5-15,7-12 4 16,10-6-20-16,0-12 20 15,0 9-12-15,19 10 13 16,4 15-5-16,5 16 11 16,-3 17-1-16,7 4 26 15,5 8-9-15,5 27 22 16,8 10-2-16,-1 7-3 16,3 9 19-16,1-9-14 15,1 1-22-15,0-16 3 16,-3-4-25-16,2-12-26 15,13-21-115-15,-13 0-375 0,-15-15-932 16</inkml:trace>
  <inkml:trace contextRef="#ctx0" brushRef="#br0" timeOffset="4178">3253 443 1646 0,'0'0'216'16,"0"0"-117"-16,0 0-75 16,0 0 74-16,0 0 39 15,0 0-28-15,170-9-12 16,-146 68-29-16,-6 14-11 15,-4 7 18-15,-8 2-43 16,2-2 1-16,1-7-7 16,4-21-8-16,7-6-6 15,9-20-12-15,4-17 0 0,7-9 1 16,6-9-1 0,-4-35-21-16,1-15-11 0,-15-12-9 15,-11-9-1-15,-14 1 23 16,-3 5 19-16,-12 10 8 15,-18 13-2-15,-7 15 31 16,5 17 12-16,6 13-21 16,7 6 10-16,11 0-37 15,8 8 5-15,5 18-6 16,33 7-24-16,18 3-39 16,12-4-56-16,14-8-25 15,6-7 40-15,5-5 80 16,-11-12-11-16,-14 0 14 0,-19 0 12 15,-19 0 9 1,-18 0 51-16,-12 0 107 0,0 6 46 16,-19 11-79-16,-16 7-17 15,-5 11 1-15,-2 3-49 16,5 1-1-16,8 0-29 16,13-4-13-16,10-5-2 15,6-7-15-15,0-5-21 16,29-7-36-16,10-11-50 15,4 0-34-15,-1-4 2 16,-2-24 14-16,-9-1 44 16,-8-1 57-16,-6 10 24 15,-6 8 80-15,-5 5 26 16,-6 7 16-16,3 0-32 0,0 21-11 16,4 6 2-16,-1-2-60 15,7 3-7 1,0-3-14-16,4-14-23 0,15-10-118 15,-5-1-96-15,-4 0-366 0</inkml:trace>
  <inkml:trace contextRef="#ctx0" brushRef="#br0" timeOffset="4368">4017 0 2189 0,'0'0'465'0,"0"0"-401"16,0 0-4-16,0 0-20 15,189 68-7-15,-64-30-33 16,-20-11-251-16,-11-7-583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40.9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510 86 1232 0,'0'0'538'0,"0"0"-433"16,0 0-11-16,0 0 155 16,0 149-23-16,0-60-57 15,0 11-59-15,-6 1-40 0,0-4-16 16,-2-11-15-16,5-10-24 16,3-13 33-16,0-21-41 15,0-7-7-15,0-13 0 16,-3-8-9-16,-3-8-160 15,-2-6-154-15,5 0-303 16,-3-8-1127-16</inkml:trace>
  <inkml:trace contextRef="#ctx0" brushRef="#br0" timeOffset="217">0 0 1213 0,'0'0'891'0,"0"0"-763"0,0 0-83 16,0 0 155-16,0 0 27 15,0 0-62-15,0 0-88 16,258 19-32-16,-150-19 13 16,13 0-58-16,40 7-16 15,-30 12-187-15,-24 4-514 0</inkml:trace>
  <inkml:trace contextRef="#ctx0" brushRef="#br0" timeOffset="577">1028 899 1972 0,'0'0'521'0,"0"0"-442"16,0 0 76-16,0 0 81 15,0 0-88-15,0 0-87 16,-128 183-10-16,128-146-51 16,0 2-2-16,20 0-7 15,19-10-3-15,13-9-24 16,7-11 0-16,0-9-35 15,-4 0 43-15,-8-29-21 0,-15-9 44 16,-15-7 5-16,-14-5 41 16,-3 3 11-16,-14-3 14 15,-21 8-29-15,-15 11 29 16,-2 3-66-16,-4 17-24 16,11 11-91-16,13 0-268 15,15 3-450-15</inkml:trace>
  <inkml:trace contextRef="#ctx0" brushRef="#br0" timeOffset="797">1716 557 2213 0,'0'0'351'0,"0"0"-211"16,0 0 25-16,0 0-52 16,196-9-95-16,-131 9-18 15,14 0-202-15,-14 18-469 16,-22-1-1320-16</inkml:trace>
  <inkml:trace contextRef="#ctx0" brushRef="#br0" timeOffset="972">1761 940 1986 0,'0'0'533'0,"0"0"-424"16,0 0-24-16,0 0-34 15,255 14-51-15,-136-8-261 16,-5 0-1218-16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46.1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812 157 892 0,'0'0'1178'0,"0"0"-961"16,0 0-112-16,0 0 69 15,-193-140 38-15,127 128-57 16,-5 12-97-16,-5 0-40 15,5 16 34-15,4 21-34 16,15 14-18-16,16 9 12 16,19 8-12-16,17 10 0 15,0-1-8-15,31-4-13 16,17-2 5-16,8-6-33 16,7-6-8-16,2-9 27 15,-3-4-13-15,-10-8 35 16,-13-5 7-16,-19-3 1 0,-20-7 37 15,0 4-10-15,-43-8 12 16,-19 4 19-16,-17-6-22 16,-9-7-3-16,3-6-5 15,3-4-14-15,14 0 26 16,16-4-40-16,16-18-43 16,36-17-135-16,9 4-328 15,27 1-396-15</inkml:trace>
  <inkml:trace contextRef="#ctx0" brushRef="#br0" timeOffset="279">1437 152 2039 0,'0'0'568'0,"0"0"-501"15,0 0 46-15,0 0 125 16,0 0-106-16,-98 219-51 16,52-119-38-16,-3 5-17 15,-7 5 30-15,5-2-50 16,-3-7 0-16,12-9 10 16,10-17-16-16,5-10-29 15,15-17-77-15,12-10-153 16,0-14-324-16,0-13-364 0</inkml:trace>
  <inkml:trace contextRef="#ctx0" brushRef="#br0" timeOffset="820">1755 146 409 0,'0'0'1543'16,"0"0"-1259"-1,0 0-184-15,0 0 135 0,0 0 2 16,0 0-64-16,0 0-38 15,45 152-71-15,-28-77 5 16,-3 9-13-16,1 4-25 16,2 4 8-16,2-9-17 15,-2 1-13-15,0-16 11 16,-5-14-20-16,-2-11 0 16,-6-15 0-16,-1-12 1 15,-3-13-5-15,0-3 4 16,0 0-17-16,0-27-1 15,3-19-28-15,0-13 4 0,7-18 11 16,7-11-4 0,3-13 34-16,3-2-16 0,8-3 17 15,12 12-9-15,4 13 9 16,5 23 0-16,7 20 8 16,0 14-6-16,3 13 31 15,4 11-24-15,5 0 1 16,2 0 5-16,1 0-15 15,5 0-7-15,0 6-16 16,-4-6-79-16,-2 5-179 16,-22 1-293-16,-22 0-315 0</inkml:trace>
  <inkml:trace contextRef="#ctx0" brushRef="#br0" timeOffset="1242">2455 520 1879 0,'0'0'365'0,"0"0"-228"16,0 0-3-16,0 0 104 15,0 171-66-15,0-123-75 16,0-2-76-16,0 0 13 0,0-11-8 15,0-11-17 1,0-10 1-16,0-7-9 0,0-7 14 16,0 0 21-16,0-25-36 15,0-15-17-15,24-14 2 16,14-8-7-16,5 0 4 16,7 6 7-16,1 12 11 15,-5 18 16-15,-4 14-14 16,-5 12 19-16,-4 9 7 15,-10 35 20-15,-3 11 35 16,-3 15-22-16,-5-1-4 16,-2 0 15-16,-4-11-63 15,4-11 1-15,3-11-10 16,4-15-1-16,25-21-79 16,-2 0-236-16,-1-11-727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42.9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143 287 1908 0,'0'0'375'0,"0"0"-270"16,0 0-20-16,0 0 63 15,0 0 67-15,0 0-115 16,115 183-50-16,-59-107-1 16,7 11-27-16,5-5 2 15,0 0-13-15,5-5-11 16,-4-13 15-16,-7-1-15 0,-7-13-113 16,-8 5-198-16,-19-13-390 15,-11-11-1186-15</inkml:trace>
  <inkml:trace contextRef="#ctx0" brushRef="#br0" timeOffset="252">182 1158 1854 0,'0'0'290'0,"0"0"-164"16,0 0 89-16,0 0 26 16,187-184-98-16,-114 113-85 15,4-5-4-15,2 0-54 16,0-1 1-16,-10 6-2 16,-4 12-26-16,11 9-157 15,-17 14-332-15,-16 16-516 0</inkml:trace>
  <inkml:trace contextRef="#ctx0" brushRef="#br0" timeOffset="664">0 29 1654 0,'0'0'367'16,"0"0"-155"-16,0 0-2 0,0 0 34 15,0 0-102 1,0 0-78-16,0 0-34 0,52-25 0 16,21 22 48-16,18 3-46 15,16 0-12-15,18 0 22 16,6 0-26-16,7 0-14 16,-1 0-2-16,-13 10 1 15,-13-4 8-15,-18 0-9 16,-28 2-12-16,-20 4-50 15,-22 5-154-15,-12 0-305 16,-11-4-399-16</inkml:trace>
  <inkml:trace contextRef="#ctx0" brushRef="#br0" timeOffset="1155">1888 966 1739 0,'0'0'374'0,"0"0"-272"16,0 0 87-16,0 0 41 0,0 0-48 16,0 0-95-16,0 0-48 15,206 0-3-15,-136 0-36 16,27 4-120-16,-18 9-478 15,-10-4-838-15</inkml:trace>
  <inkml:trace contextRef="#ctx0" brushRef="#br0" timeOffset="1760">2652 1460 1765 0,'0'0'320'0,"0"0"-219"15,0 0 24-15,0 0 107 16,0 0-101-16,0 0-97 15,0 0 3-15,159-188-37 16,-116 120-3-16,-4-5-3 16,4-17 8-16,-7-7-2 15,1-9 0-15,-6-8 6 16,-3 6 9-16,-5 7-14 16,-11 21 47-16,-5 24 70 15,-4 27-28-15,-3 20 11 16,0 9-42-16,0 6-32 0,0 32 12 15,0 18-39-15,0 12 1 16,0 3 9-16,9 2-10 16,8-5-9-16,3-12-23 15,9-12-56-15,1-17-32 16,2-16-41-16,4-11-2 16,-2-3 75-16,-2-32 12 15,1-12 47-15,-7-9 29 16,-3-6 0-16,-7 3 74 15,-3 6 1-15,-6 9 59 16,-4 14 9-16,-3 12 11 0,0 16-19 16,0 2-88-1,0 12-34-15,0 20 4 0,0 12-17 16,0 6 0-16,0 3-8 16,0-1-10-16,26 0-136 15,27 3-199-15,-1-11-326 16,-7-14-300-16</inkml:trace>
  <inkml:trace contextRef="#ctx0" brushRef="#br0" timeOffset="2028">3813 844 1564 0,'0'0'362'0,"0"0"-141"15,0 0 23-15,0 0 40 16,0 0-48-16,-113 187-131 0,113-144-71 15,0-3 12 1,3-3-37-16,28-10-7 0,9-13-1 16,6-14 6-16,1 0 14 15,-2-6-21-15,-5-22 0 16,-15-11 24-16,-8-2-3 16,-11-5 20-16,-6 0-14 15,-3-2-21-15,-30 4-6 16,-16 9-45-16,7 12-256 15,-4 14-485-15</inkml:trace>
  <inkml:trace contextRef="#ctx0" brushRef="#br0" timeOffset="2503">434 1458 1644 0,'0'0'606'0,"0"0"-497"0,0 0-62 15,0 0 176-15,0 0 19 16,0 0-91-16,184-22-62 16,-73 21-48-16,50-6 25 15,68 1-53-15,66 3-5 16,25 3 35-16,1 0-42 15,-22 0 7-15,-44 0-4 16,-19 0-2-16,-21 3 8 16,-17 5-10-16,-39 3-27 0,-31-7 17 15,-36-1 2-15,-23 3 3 16,-1 0 4-16,-9-3-25 16,-13 3-47-16,-26 3-188 15,-20-3-197-15,0-1-93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48.56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0 896 1625 0,'0'0'364'0,"0"0"-223"16,0 0 41-16,0 0 106 15,0 0-95-15,0 0-131 16,0 0-7-16,45-94-34 15,-19 58 1-15,4 0 16 16,-4 7-25-16,0 6-1 16,-6 8 17-16,0 9-12 15,-1 6 27-15,4 11-26 16,0 28 19-16,3 11 19 16,4 6-43-16,2-1-2 15,1-2-11-15,2-13 0 16,2-11 12-16,-1-14-12 0,1-13 0 15,-2-2-17-15,-2-13 4 16,-1-26-49-16,-2-8-59 16,10-24-81-16,-8 10-139 15,-5 7-354-15</inkml:trace>
  <inkml:trace contextRef="#ctx0" brushRef="#br0" timeOffset="442">1286 0 1149 0,'0'0'947'16,"0"0"-719"-16,0 0 11 16,0 0 30-16,0 0-90 15,0 0-80-15,0 0-60 16,-17 83-3-16,17-13 25 15,0 17-31-15,0 9-1 0,3 4 8 16,-3 4-22-16,0-2 30 16,0-5-45-16,0-8 0 15,0-13 12-15,0-19-3 16,0-15-18-16,3-23 9 16,17-13-34-16,7-6-26 15,8-6-96-15,19-43-161 16,-9 5-296-16,-8-1-281 0</inkml:trace>
  <inkml:trace contextRef="#ctx0" brushRef="#br0" timeOffset="656">981 504 1972 0,'0'0'628'0,"0"0"-448"16,0 0 57-16,0 0-56 16,0 0-93-16,0 0-25 15,0 0-56-15,177-29-7 16,-52 29-67-16,-20 0-231 16,-14 0-526-16</inkml:trace>
  <inkml:trace contextRef="#ctx0" brushRef="#br0" timeOffset="1275">1584 1402 1844 0,'0'0'274'0,"0"0"-204"16,0 0 89-16,0 0 26 16,0 0-88-16,0 0-36 15,0 0-6-15,22 45 5 16,-22-27-3-16,0 1-41 16,0-3-7-16,0-8 14 15,0-2-23-15,0-6 0 16,0 0 10-16,0 0 2 15,0-8 16-15,0-18-28 16,7-7 0-16,6-5-1 0,4-7 1 16,0 8 0-16,2 0 2 15,-3 9 5-15,0 10 32 16,1 9-13-16,0 9 6 16,-5 0 6-16,5 0-1 15,-1 27 2-15,-2 7 5 16,-2 10-32-16,-1 1 16 15,-2 5-20-15,1-2-7 16,-7-5 12-16,4-4-13 16,-4-10 0-16,0-9 0 15,0-4 0-15,1-10-57 16,16-6-120-16,-5 0-205 16,2 0-339-16</inkml:trace>
  <inkml:trace contextRef="#ctx0" brushRef="#br0" timeOffset="1524">2099 1327 2041 0,'0'0'378'0,"0"0"-205"16,0 0 71-16,0 0-30 0,0 0-118 16,0 0-75-16,0 0-21 15,170-22-128-15,-116 22-428 16,-4 0-572-16</inkml:trace>
  <inkml:trace contextRef="#ctx0" brushRef="#br0" timeOffset="1832">2618 1376 1733 0,'0'0'545'0,"0"0"-435"16,0 0 116-16,0 0 36 0,0 0-60 15,0 0-129-15,90-174-16 16,-75 142 29-16,1 6-10 16,-5 2 2-16,-5 12-14 15,-3 6-5-15,0 6 22 16,-3 0-68-16,0 9-7 16,3 25 29-16,-3 14-16 15,0 11-2-15,0 6-17 16,0 6 0-16,0 38-41 15,11-17-170-15,-2-16-577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53.6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570 371 1285 0,'0'0'383'0,"0"0"-147"16,0 0 28-16,0 0-32 0,0 0-69 15,0 0-73-15,-27 32 4 16,27 33 4-16,0 18-20 16,0 14 0-16,0 10-50 15,0-2-4-15,4-5-20 16,-1-8 4-16,0-12-2 16,0-22-6-16,-3-11-25 15,3-20-73-15,-3-25-230 16,0-2-255-16,0-2-508 0</inkml:trace>
  <inkml:trace contextRef="#ctx0" brushRef="#br0" timeOffset="225">0 246 1719 0,'0'0'472'0,"0"0"-437"16,0 0 51-16,0 0 129 16,0 0-44-16,219 28-47 15,-120-22-52-15,9-3-54 16,9-3 15-16,4 0-33 16,43 9-69-16,-33-1-201 15,-30 1-589-15</inkml:trace>
  <inkml:trace contextRef="#ctx0" brushRef="#br0" timeOffset="468">1199 893 1677 0,'0'0'594'15,"0"0"-481"-15,0 0 32 16,0 0 77-16,0 194-62 16,0-138-66-16,0-6-49 15,0-8-44-15,0-13-1 16,6-10-100-16,20-19-216 16,-4 0-263-16,-2-11-561 0</inkml:trace>
  <inkml:trace contextRef="#ctx0" brushRef="#br0" timeOffset="586">1199 585 1352 0,'0'0'495'0,"0"0"-385"16,0 0-110-16,0 0-62 16,0 0-499-16</inkml:trace>
  <inkml:trace contextRef="#ctx0" brushRef="#br0" timeOffset="1432">1653 975 1646 0,'0'0'365'16,"0"0"-150"-16,0 0 32 15,0 0-44-15,0 0-117 16,3 168-55-16,-3-135-23 15,0-8-8-15,0-3-28 16,-9-4-38-16,3-12 5 16,1-6 19-16,2 0 12 15,3-10-53-15,0-20 16 16,0-11 66-16,3-1-21 0,20-10 18 16,4 5 4-16,5 3 0 15,1 9 29-15,-1 12 26 16,5 10 8-16,-8 13 45 15,4 0-17-15,0 15 23 16,-4 18-11-16,-3 7-36 16,-3 5-27-16,-3-1-14 15,-4-3-25-15,-2-3 18 16,-8-5-19-16,0-7-10 16,-6-10-1-16,3-8-45 15,-3-5-19-15,5-3 12 16,1-5-45-16,11-32 7 15,8-9-51-15,12-19-1 16,8-15-15-16,7-8-11 16,10-6 92-16,4 0 54 0,-4-1 33 15,-9 9 2-15,-10 10 90 16,-15 14 108-16,-11 12 22 16,-11 15-35-16,-6 9-8 15,0 7 2-15,-9 8-58 16,-17 8-23-16,-7 3-79 15,-4 0 8-15,2 24 4 16,2 17-27-16,4 15-5 16,9 11-1-16,7 13 1 15,4 10 3-15,9 2-4 16,0 6-18-16,0-3 18 16,0-3-48-16,0-8 0 15,6-17-3-15,3-15 18 0,1-15 8 16,4-20-44-16,1-14-18 15,2-3 35-15,6-17 27 16,3-23 19-16,10-6 5 16,4-1 1-16,5 2 12 15,1 8-6-15,1 13 25 16,-5 18 41-16,-4 6 13 16,-1 15 35-16,-7 29-41 15,-10 9-28-15,-5 6 24 16,-4 0-51-16,-5-6-12 15,0-14 20-15,-2-10-31 16,2-14-2-16,-3-15-43 0,4 0-80 16,-7-33-114-16,3-5-457 15,-3-12-890-15</inkml:trace>
  <inkml:trace contextRef="#ctx0" brushRef="#br0" timeOffset="1623">1525 169 2099 0,'0'0'374'0,"0"0"-282"15,0 0-92-15,272-116-32 16,-151 85-203-16,-10 9-825 0</inkml:trace>
  <inkml:trace contextRef="#ctx0" brushRef="#br0" timeOffset="2287">4177 313 477 0,'0'0'1269'0,"0"0"-960"16,0 0-23-16,0 0 4 15,0 0-62-15,0 0-78 16,0 0-97-16,-59 73 9 16,46-3 25-16,-3 16-45 15,2 11 10-15,-1 3-9 16,4 4-19-16,5-7 11 0,0-3-28 16,6-15-7-16,0-10 8 15,0-20-7-15,15-16-1 16,16-18 0-16,8-15-22 15,10 0-17-15,2-32-55 16,22-26-148-16,-14 3-273 16,-16 11-304-16</inkml:trace>
  <inkml:trace contextRef="#ctx0" brushRef="#br0" timeOffset="2531">3601 786 2179 0,'0'0'548'16,"0"0"-469"-16,0 0 36 15,0 0 85-15,0 0-65 16,179-10-91-16,-86 0-22 15,12 1-22-15,28 3-82 16,-22 6-291-16,-26 0-847 0</inkml:trace>
  <inkml:trace contextRef="#ctx0" brushRef="#br0" timeOffset="2897">4417 1281 2074 0,'0'0'539'0,"0"0"-410"15,0 0-20-15,0 0 108 16,0 0-58-16,0 0-86 15,0 0-53-15,-34 128 18 16,34-96-38-16,9-2 1 0,25-8-1 16,5-1 0-16,10-12-31 15,1-9 10-15,-1 0-13 16,-10-6 28-16,-10-24-2 16,-18-4 8-16,-11-8 53 15,0-2-4-15,-43 4 3 16,-10 3-10-16,-6 11-31 15,1 11-11-15,15 9-251 16,16 4-976-16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8:58.8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0 521 1502 0,'0'0'265'16,"0"0"-123"-16,0 0-44 15,0 0 49-15,0 0 11 16,0 0-34-16,46-132-88 16,-13 132-5-16,-1 0 48 15,2 35 7-15,-9 24-22 16,-2 15-19-16,-6 15-26 0,-5-2 17 16,5-4-36-1,3-13 0-15,5-14 13 0,9-20-12 16,2-20-2-16,-1-16 0 15,5-4 1-15,-7-37-1 16,-4-18 1-16,-6-15-3 16,-16-9 1-16,-7 1 3 15,0 5-2-15,-4 13 2 16,-16 17-1-16,2 17 36 16,1 15-36-16,6 13 0 15,11 2-8-15,0 0-84 16,17 11-11-16,29 13-18 15,16 2-119-15,14 1 6 0,6-3 91 16,0-7 27 0,-5-5 51-16,-11-9 35 0,-16-3 30 15,-21 0 22-15,-16 0 51 16,-13 0 183-16,0 5 63 16,-13 14-126-16,-19 4-20 15,-11 12-64-15,-4 12-25 16,5 5-26-16,2 4-35 15,17-2 30-15,14-7-53 16,9-9 1-16,0-5-12 16,29-14-33-16,8-13-78 15,2-6-13-15,1-6 18 0,-4-27 61 16,-4-6-2-16,-9 1 53 16,-10 10 5-16,-7 5 67 15,-3 17 48-15,0 6 13 16,2 0-47-16,-2 18-14 15,6 11-40-15,5 5-27 16,3-3 0-16,2 5-6 16,4-9-115-16,6 5-112 15,-6-5-132-15,-7-12-497 0</inkml:trace>
  <inkml:trace contextRef="#ctx0" brushRef="#br0" timeOffset="198">746 100 1986 0,'0'0'272'0,"0"0"-134"15,0 0-60-15,193 62-48 16,-94-21-30-16,-17-6-292 15,-11-2-816-15</inkml:trace>
  <inkml:trace contextRef="#ctx0" brushRef="#br0" timeOffset="679">2338 458 1674 0,'0'0'498'0,"0"0"-402"16,0 0 3-16,0 0 45 0,0 0-20 16,-207-28-53-1,165 28-70-15,13 0 10 0,9 17-11 16,17 13-12-16,3 5-9 16,9 7-37-16,31 5-9 15,8-2 3-15,5 1 11 16,7-5 25-16,-3 0 27 15,-4-2 2-15,-7-2 2 16,-10-8 46-16,-19 2 27 16,-14-5-2-16,-3-1-22 15,-23-2 21-15,-24-2-7 16,-13-1-41-16,-10-5-14 0,1-2-11 16,4-9-32-16,6-4-118 15,19 0-161-15,18 0-293 0</inkml:trace>
  <inkml:trace contextRef="#ctx0" brushRef="#br0" timeOffset="932">2856 0 599 0,'0'0'1624'0,"0"0"-1360"16,0 0-48-16,0 188 6 16,-20-82-35-16,-8 12-79 0,0 12-18 15,-1 0-54-15,1-5 3 16,6-6-29-16,5-13-10 16,8-14-88-16,9-6-214 15,0-22-398-15,0-23-730 0</inkml:trace>
  <inkml:trace contextRef="#ctx0" brushRef="#br0" timeOffset="1247">3343 624 1859 0,'0'0'648'0,"0"0"-447"15,0 0-1-15,0 0 23 16,-203-9-76-16,143 27-77 16,12 12-16-16,11 5-54 15,18 4 0-15,19 4-8 16,0 2-1-16,39 1-9 16,17-4 3-16,13 0 15 15,3-1-9-15,-3-3 21 16,-10-2-12-16,-16-1 51 15,-21 1-40-15,-22-5 10 16,0-1 0-16,-33-5-15 16,-22-3-6-16,-43-5-38 0,9-4-177 15,10-8-698-15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00.94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0 545 1617 0,'0'0'472'15,"0"0"-378"-15,0 0 55 16,0 0 62-16,0 0-56 16,118 172-97-16,-89-98-6 15,4 8-34-15,-1 0-17 16,-2-5 0-16,-4-10 7 0,0-11-2 16,-6-14-6-1,-3-19 6-15,-1-14-12 0,-4-9 6 16,8-21 0-16,0-38 21 15,6-18-5-15,4-14-15 16,-1-3-2-16,1 2-52 16,2 17-114-16,14 18-148 15,-10 25-46-15,-2 14-274 0</inkml:trace>
  <inkml:trace contextRef="#ctx0" brushRef="#br0" timeOffset="500">762 690 1298 0,'0'0'404'0,"0"0"-151"0,0 0 50 16,0 0-46-16,0 0-81 16,0 0-45-16,-58 157-33 15,45-117-23-15,6-6-33 16,7 0-29-16,0-4 1 16,20-4-14-16,18-3-42 15,9-5-12-15,8-11 36 16,1-7-76-16,-7-7-27 15,-10-28 27-15,-16-9 71 16,-20-8-13-16,-3-5 36 16,-3 9 12-16,-23 14 37 15,0 7 56-15,4 15-29 16,-1 3-9-16,9 9 9 16,8 0-75-16,6 0-1 15,0 0 0-15,26 0-27 0,16 9-52 16,10-3-8-16,4 2 9 15,3 4 59-15,1 1-11 16,-6 7 30-16,-1 0 5 16,-10 14 22-16,-8-3 20 15,-8 11-8-15,-10 2-11 16,-11 3 22-16,-3-4-49 16,-3-1-1-16,0-13 0 15,0-5-25-15,0-12-44 16,0-6-14-16,0-6 38 0,0-12-28 15,0-20-73 1,0-9 55-16,0-10 74 0,0 1-18 16,0 0-76-16,9-3-18 15,-1 9-69-15,-5 11-836 0</inkml:trace>
  <inkml:trace contextRef="#ctx0" brushRef="#br0" timeOffset="728">847 277 1612 0,'0'0'473'16,"0"0"-356"-16,0 0 127 0,0 0-16 15,0 0-82 1,0 0-63-16,0 0-36 0,167 136-47 15,-167-80-6-15,0 15-61 16,-20 20-260-16,-9-11-268 16,7-22-695-16</inkml:trace>
  <inkml:trace contextRef="#ctx0" brushRef="#br0" timeOffset="845">1204 317 1405 0,'0'0'714'15,"0"0"-532"-15,124-151-25 16,-11 80-157-16,-16 17-2 16,-9 13-891-16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02.5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0 613 1614 0,'0'0'538'16,"0"0"-379"-16,0 0-2 15,0 0 13-15,0 0-34 16,0 0-96-16,0 0 3 15,124-13-13-15,-62 13-11 16,7 6-19-16,5 7-11 0,22 1-95 16,-14-2-144-16,-20-3-380 15</inkml:trace>
  <inkml:trace contextRef="#ctx0" brushRef="#br0" timeOffset="224">356 174 1737 0,'0'0'598'0,"0"0"-481"16,0 0 76-16,0 0 22 16,-4 189-86-16,4-110-75 15,0 7-7-15,-3-1-47 16,-3 0-37-16,0-2-101 0,3 17-196 15,3-29-329-15,0-15-1160 16</inkml:trace>
  <inkml:trace contextRef="#ctx0" brushRef="#br0" timeOffset="434">12 1019 1669 0,'0'0'516'16,"0"0"-419"-16,0 0 93 15,0 0 27-15,0 0-57 0,0 0-86 16,190 9-39-16,-118-9-29 16,10 0-6-16,26-9-105 15,-20 0-281-15,-16 3-405 0</inkml:trace>
  <inkml:trace contextRef="#ctx0" brushRef="#br0" timeOffset="801">1380 0 1139 0,'0'0'840'16,"0"0"-624"-16,0 0 4 16,0 0-3-16,0 0 7 15,0 0-98-15,0 0-56 16,-20 153 14-16,17-69-33 15,0 9-26-15,0 7 38 16,3-2-57-16,0-1-6 16,0-9 15-16,6-4-13 15,14-26-4-15,10-14-2 16,5-21-25-16,8-23-1 0,4 0-151 16,15-48-88-1,-13-4-215-15,-17 5-455 0</inkml:trace>
  <inkml:trace contextRef="#ctx0" brushRef="#br0" timeOffset="1007">1020 489 1906 0,'0'0'554'0,"0"0"-479"15,0 0 72-15,0 0 26 0,0 0-88 16,213 0-85-16,-124 0-37 16,31 0-168-16,-24 18-378 15,-17 8-1295-15</inkml:trace>
  <inkml:trace contextRef="#ctx0" brushRef="#br0" timeOffset="1408">2071 896 1930 0,'0'0'536'0,"0"0"-447"15,0 0 99-15,-82 156 27 0,53-112-82 16,-4 4-57-16,4-14-58 15,0-3-9-15,-1-11 7 16,4-14-16-16,3-6-17 16,0 0-7-16,4-17-28 15,2-19-14-15,8-8-10 16,4-10-12-16,5-2-1 16,0 6 31-16,8 11 44 15,12 8 14-15,5 16 25 16,4 12 39-16,2 3 11 0,1 0-9 15,1 18 28 1,-1 13-42-16,1-3-5 0,4 5-28 16,-2-5-17-16,4 2-2 15,1-4-50-15,2 1-125 16,4 9-141-16,-7-11-325 16,-13 6-1249-16</inkml:trace>
  <inkml:trace contextRef="#ctx0" brushRef="#br0" timeOffset="1645">1632 1441 1768 0,'0'0'526'0,"0"0"-415"0,0 0 130 15,0 0-2-15,0 0-74 16,178 6-96-16,-110-6-42 16,4 0-27-16,-3 0-88 15,9 0-229-15,-22 0-441 16,-13 0-1132-16</inkml:trace>
  <inkml:trace contextRef="#ctx0" brushRef="#br0" timeOffset="1958">2022 1564 1637 0,'0'0'619'16,"0"0"-474"-16,0 0 78 15,0 0-10-15,0 0-87 16,0 0-54-16,0 0-41 15,137-11 15-15,-126 34 23 16,-11 6-28-16,0 7-10 16,-17 5-1-16,-15 0-28 15,-1-1 44-15,-1-11-45 16,9-6 11-16,12-4 25 0,9-15-36 16,4 3-1-1,4-7-23-15,34 0-52 16,19 0-18-16,53-17-187 0,-11-5-366 15,-8 2-111-15</inkml:trace>
  <inkml:trace contextRef="#ctx0" brushRef="#br0" timeOffset="2189">2915 849 2176 0,'0'0'667'15,"0"0"-523"-15,0 0-17 16,0 0-16-16,0 0-80 16,0 0-31-16,0 0-241 15,0 21-372-15,5 17-426 0</inkml:trace>
  <inkml:trace contextRef="#ctx0" brushRef="#br0" timeOffset="2361">3045 1230 1652 0,'0'0'568'0,"0"0"-264"16,0 0 168-1,0 0-267-15,15 187-124 0,-15-131-81 16,-23 32-55-16,-9-14-266 16,-1-10-751-16</inkml:trace>
  <inkml:trace contextRef="#ctx0" brushRef="#br0" timeOffset="3369">3597 870 1605 0,'0'0'336'16,"0"0"-211"-16,0 0 21 15,0 0 79-15,0 0-68 16,0 0-66-16,0 0-37 0,102-80 13 15,-82 80-15 1,-5 19 0-16,-1 27 14 0,-5-2-54 16,-5 18-3-16,-1-4 8 15,-3 1-10-15,0 1-7 16,0-10-1-16,0-9 1 16,0-15 0-16,0-14 0 15,0-9-13-15,0-3 12 16,0-15 1-16,0-28-13 15,0-14 11-15,10-5 2 16,6-6 6-16,1 4-6 16,6 5 0-16,3 12 12 0,-1 14-3 15,6 9 6 1,-5 23 1-16,-1 1 25 0,3 19 40 16,-5 26-54-16,-4 14 0 15,-7 8 19-15,-1 0-28 16,-2 4-7-16,-3-6-11 15,2-12 0-15,1-9 0 16,2-14-74-16,1-6-126 16,1-6-363-16,-4-4-355 0</inkml:trace>
  <inkml:trace contextRef="#ctx0" brushRef="#br0" timeOffset="3556">4442 1043 2002 0,'0'0'538'15,"0"0"-427"-15,0 0 77 16,0 0-28-16,0 0-160 16,193-6-15-16,-108 6-267 15,-15 3-301-15,-10 9-482 0</inkml:trace>
  <inkml:trace contextRef="#ctx0" brushRef="#br0" timeOffset="3774">5005 1046 1594 0,'0'0'510'0,"0"0"-357"0,0 0 71 16,0 0 16-16,88-150-67 15,-59 109-73-15,2 8 30 16,-12 8 10-16,-2 3 14 15,-8 19-58-15,-6 3-8 16,-3 6 5-16,0 38-24 16,0 8-33-16,0 19-36 15,0 9-28-15,3 50-98 16,11-24-188-16,3-11-888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3:24.22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342 572 1824 0,'0'0'473'15,"0"0"-357"-15,0 0 56 16,0 0-41-16,0 0-13 16,-212-2-76-16,163 35-41 15,10 11 21-15,13 5-22 16,15 5-19-16,11-2-49 16,11 1-48-16,31-5 50 15,10-5 2-15,7-4 27 0,3-4 24 16,-5 1-23-1,-9-1-34-15,-14-3 16 0,-12-1 12 16,-12-3 32-16,-10 2-27 16,-20-2 37-16,-32 3-9 15,-18-1 19-15,-7-4-2 16,1-8 9-16,17-10-5 16,16-8-12-16,43-17-29 15,0-25-263-15,17-5-854 0</inkml:trace>
  <inkml:trace contextRef="#ctx0" brushRef="#br0" timeOffset="276">693 726 1976 0,'0'0'363'0,"0"0"-243"15,0 0 75-15,-82 191 31 16,62-126-93-16,14-3-78 15,6-4-55-15,23-10-2 16,26-16-69-16,16-16-71 16,8-16 89-16,-5-10-29 15,-6-32-9-15,-16-19 53 16,-26-7 38-16,-20-5 22 16,-3 2 45-16,-40 4-28 0,-16 8-39 15,-3 18-73 1,-20 13-164-16,19 18-238 0,12 3-626 0</inkml:trace>
  <inkml:trace contextRef="#ctx0" brushRef="#br0" timeOffset="450">693 726 1590 0,'-161'-186'336'0,"178"163"-178"16,16-8 22-16,13-3 127 15,13-5-101-15,6 1-78 16,4 6-41-16,-1 11-87 15,-12 12-24-15,-13 9-154 16,-17 18-127-16,-10 20-25 16,1 6-161-16,0-14-197 15,2-19-249-15</inkml:trace>
  <inkml:trace contextRef="#ctx0" brushRef="#br0" timeOffset="524">1138 421 860 0,'0'0'514'0,"0"0"-202"0,102-164-111 15,-54 99-10-15,9 7-129 16,8-5-62-16,-12 23-185 15,-15 9-1659-15</inkml:trace>
  <inkml:trace contextRef="#ctx0" brushRef="#br0" timeOffset="740">2304 1265 2895 0,'0'0'449'0,"0"0"-449"16,0 0-29-16,0 0-335 15,0 0-2364-15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09.75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43 315 1669 0,'0'0'503'0,"0"0"-402"16,0 0 78-16,0 0 92 0,0 0-68 15,0 0-137-15,0 164-39 16,-7-118-15-16,4-5-11 16,-3-8 6-16,0-14-7 15,1-6-4-15,-1-7 2 16,3-6 2-16,0-6 0 16,0-20-12-16,3-13-11 15,0-8 23-15,6-5-47 16,20-2 19-16,7 3 28 15,2 7 0-15,5 15-1 16,2 10 1-16,1 15 20 16,-1 4 43-16,-5 4-17 0,-4 29 5 15,-13 12 19-15,-5 3-19 16,-7 4 6-16,-5-5-39 16,3-2-17-16,0-7-1 15,1-11-39-15,-1-1-133 16,-3-6-164-16,0-14-509 0</inkml:trace>
  <inkml:trace contextRef="#ctx0" brushRef="#br0" timeOffset="194">633 348 962 0,'0'0'1405'0,"0"0"-1159"0,0 0-20 16,0 0-45-16,0 0-108 16,196-13-73-16,-111 13-248 15,-17 0-250-15,-3 13-1679 0</inkml:trace>
  <inkml:trace contextRef="#ctx0" brushRef="#br0" timeOffset="458">1372 277 1852 0,'0'0'599'0,"0"0"-392"0,0 0 84 16,0 0-48-16,0 0-92 15,142-177-63-15,-114 142-2 16,-5 5-1-16,-6 10-4 15,-8 5-19-15,-6 15 19 16,2 0-44-16,-5 27 13 16,0 20 16-16,0 11-50 15,-5 7-16-15,-4 4-22 16,9 39-131-16,0-20-203 16,6-6-961-16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07.3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23 359 1661 0,'0'0'307'0,"0"0"-146"16,0 0 27-16,0 0 22 15,0 0-86-15,0 0-63 16,170-5-15-16,-107 5-35 16,-1 0-11-16,-6 0-26 15,5 14-148-15,-14 1-210 16,-18 2-395-16</inkml:trace>
  <inkml:trace contextRef="#ctx0" brushRef="#br0" timeOffset="196">304 125 1642 0,'0'0'561'0,"0"0"-491"16,0 0 87-16,0 0 85 15,0 0-100-15,0 172-82 16,11-110-44-16,1 6-16 16,-5-3-46-16,0 26-163 15,-7-10-259-15,0-15-275 0</inkml:trace>
  <inkml:trace contextRef="#ctx0" brushRef="#br0" timeOffset="429">0 729 1605 0,'0'0'352'0,"0"0"-124"0,0 0 53 15,0 0-34 1,0 0-39-16,196 0-112 0,-133 0-35 15,5 0-19-15,5 0-42 16,38 0-27-16,-20-7-275 16,-12-8-478-16</inkml:trace>
  <inkml:trace contextRef="#ctx0" brushRef="#br0" timeOffset="815">1411 0 1617 0,'0'0'392'0,"0"0"-96"16,0 0-46-16,0 0 11 16,0 0-89-16,0 0-82 15,0 0 1-15,3 97-22 16,-6-16-21-16,-7 2 21 16,0 10-53-16,4-2-1 15,6-7 5-15,0-4-20 16,0-15 0-16,6-10-1 15,14-24-20-15,9-16-19 16,8-15-93-16,5 0-83 0,14-40-62 16,-13 0-315-1,-14 2-332-15</inkml:trace>
  <inkml:trace contextRef="#ctx0" brushRef="#br0" timeOffset="1011">1117 406 1864 0,'0'0'580'0,"0"0"-496"16,0 0 73-16,0 0 63 16,0 0-82-16,0 0-93 0,209 0-45 15,-95 0-111-15,-12 0-358 16,-17 0-536-16</inkml:trace>
  <inkml:trace contextRef="#ctx0" brushRef="#br0" timeOffset="1449">2154 681 1899 0,'0'0'527'0,"0"0"-423"0,0 0 139 15,0 0 30-15,-114 186-111 16,78-143-90-16,-4-2-30 16,4-8-41-16,4-6 9 15,-2-14-10-15,5 0-14 16,1-13-2-16,-3 0-47 15,8-6-3-15,4-21 0 16,2-11-21-16,11 3 23 16,6-3 35-16,0-1-1 15,0 6 29-15,20 7-4 16,8 6 5-16,9 8 51 0,2 12-12 16,4 0 39-16,3 6 18 15,-4 20-15-15,1 13-11 16,-7-6-24-16,0 5 5 15,-7-3-6-15,0-3-43 16,2-11-4-16,-3-3-2 16,0-7-97-16,7-2-155 15,-5-3-444-15,-7-6-325 0</inkml:trace>
  <inkml:trace contextRef="#ctx0" brushRef="#br0" timeOffset="1726">2884 506 1483 0,'0'0'1157'0,"0"0"-921"16,0 0 21-16,0 0-22 16,0 0-91-16,0 0-138 15,0 0-6-15,6-14-93 16,-6 14-243-16,0 20-642 16,0 3-1022-16</inkml:trace>
  <inkml:trace contextRef="#ctx0" brushRef="#br0" timeOffset="1907">2887 795 1699 0,'0'0'680'0,"0"0"-329"16,0 0-13-16,0 0-143 15,0 0-121-15,0 0-50 16,0 0-24-16,-13 168-83 15,-30-109-199-15,5-3-515 16,5-6-1269-16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27.8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2508 0,'0'0'544'15,"0"0"-535"-15,0 0-9 16,0 0-34-16,0 0-23 16,0 0-445-16,0 0-300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27.9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0 157 2116 0,'0'0'564'0,"0"0"-448"0,0 0 43 16,0 0-10-16,0 0-149 16,0 0-544-16,53-157-1843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29.64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2626 0,'0'0'295'16,"0"0"-295"-16,0 0-143 0,0 0-33 15,0 0-437-15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29.7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1942 0,'0'0'632'0,"0"0"-490"16,0 0 1-16,0 0-40 15,0 0-103-15,0 0-355 16,0 0-1196-16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28.7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20 0 1935 0,'0'0'383'15,"0"0"-173"-15,0 0-109 16,0 0 60-16,0 0 35 15,0 0-57-15,6 250-22 16,-6-129-31-16,0 9-51 16,0-10 27-16,0-5-61 0,0-18 7 15,-6-8 7-15,-2-20-15 16,5-11-29-16,3-20-111 16,0-29-137-16,11-9-272 15,9 0-232-15</inkml:trace>
  <inkml:trace contextRef="#ctx0" brushRef="#br0" timeOffset="214">524 38 1707 0,'0'0'334'0,"0"0"-88"0,29 165 18 16,-18-70-3-1,-8 7-74-15,0 5-81 0,0-2-63 16,3-2-7-16,1-5-36 16,6-9-60-16,3-2-115 15,4-18-400-15,-11-25-715 0</inkml:trace>
  <inkml:trace contextRef="#ctx0" brushRef="#br0" timeOffset="406">0 712 1979 0,'0'0'743'0,"0"0"-630"0,0 0-63 16,0 0-22-16,0 0 39 15,199 0 6-15,-94 0-56 16,76-2-17-16,-28-2-232 15,-18 4-555-15</inkml:trace>
  <inkml:trace contextRef="#ctx0" brushRef="#br0" timeOffset="721">986 1253 2297 0,'0'0'373'16,"0"0"-291"-16,0 0-32 16,0 0 41-16,0 0-20 15,0 0-58-15,0 0-13 16,102 182-6-16,-45-144-21 16,9-9 21-16,0-10 6 15,-8-17 0-15,-8-2 8 16,-15-12 4-16,-15-24 19 15,-20-10 59-15,0-11-14 16,-32 3-20-16,-24-7 2 16,-6 11-20-16,-4 9-38 15,7 6-6-15,27 0-125 0,18 8-131 16,14 1-541-16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24.56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635 38 1796 0,'0'0'342'0,"0"0"-147"15,0 0-51-15,0 0 45 0,0 0 24 16,0 0-92-16,-20 19-69 16,20 30 7-16,-3 27-19 15,3 25 31-15,-3 21-23 16,-3 1-29-16,-2 0 27 15,2-11-43-15,-3-12 6 16,1-13 7-16,2-21-16 16,3-15-43-16,3-31-108 15,0-13-313-15,9-7-252 0</inkml:trace>
  <inkml:trace contextRef="#ctx0" brushRef="#br0" timeOffset="228">0 0 2167 0,'0'0'332'0,"0"0"-202"16,0 0-82-16,0 0 106 15,0 0-12-15,0 0-47 16,261 50 3-16,-139-50-68 15,5 0-30-15,8 0 0 16,42 0-98-16,-33-2-393 16,-27 2-187-16</inkml:trace>
  <inkml:trace contextRef="#ctx0" brushRef="#br0" timeOffset="592">910 1008 2023 0,'0'0'593'0,"0"0"-559"16,0 0-34-16,0 0 0 16,0 0 34-16,229-58 6 15,-136 16-33-15,1-9 11 16,-6 3-18-16,-15-6 0 15,-22 0 31-15,-20 4-7 0,-25 0 8 16,-6 5 54-16,-17 15 19 16,-22 5 69-16,-13 16-80 15,-7 9-45-15,-3 15 11 16,-1 32-49-16,7 18-1 16,14 6 1-16,16 8-4 15,17-3-14-15,9-5 7 16,15-8-36-16,35-13-6 15,24-18-79-15,68-32-200 16,-18 0-504-16,-5-12-225 0</inkml:trace>
  <inkml:trace contextRef="#ctx0" brushRef="#br0" timeOffset="910">2096 586 2174 0,'0'0'602'15,"0"0"-479"-15,0 0 85 16,0 0-8-16,-187-39-66 16,144 39-107-16,13 33-19 15,10 14-16-15,14 12 5 16,6 5-31-16,11 7-40 16,27-6-15-16,9-4 50 15,5-12-8-15,1-2 13 16,-5-9 32-16,-8-2-1 15,-14-3 3-15,-10-11 7 16,-16-1-1-16,0-6 93 0,-22 1-37 16,-29-8-42-16,-6-3-12 15,-3-5-8-15,4 0-76 16,20-29-101-16,36-53-291 16,0 2-112-16,14 1-769 0</inkml:trace>
  <inkml:trace contextRef="#ctx0" brushRef="#br0" timeOffset="1112">2406 27 1969 0,'0'0'519'0,"0"0"-403"16,0 0 38-16,0 0 17 0,10 172 22 15,-10-67-40-15,0 8-69 16,0 6-35-16,0-1-14 15,-3-9-35-15,-4-9 0 16,4-13-76-16,3-14-138 16,0-26-266-16,0-23-263 0</inkml:trace>
  <inkml:trace contextRef="#ctx0" brushRef="#br0" timeOffset="1277">2111 554 2134 0,'0'0'382'16,"0"0"-249"-16,0 0 62 0,175-24-81 15,-90 20-73-15,3 0-41 16,23 4-215 0,-19 0-506-16,-23 0-724 0</inkml:trace>
  <inkml:trace contextRef="#ctx0" brushRef="#br0" timeOffset="2759">3461 633 1595 0,'0'0'729'0,"0"0"-528"15,0 0-21-15,0 0 24 16,0 0-53-16,0 0-40 16,0 0-9-16,-4 207-5 15,14-89-14-15,-7 11-41 16,0 9 40-16,-3-1-40 15,0-14-40-15,0-14 41 16,0-18-43-16,0-17-40 16,0-21-39-16,0-21-59 0,0-24-111 15,0-8-361 1,0 0-63-16</inkml:trace>
  <inkml:trace contextRef="#ctx0" brushRef="#br0" timeOffset="3057">3267 660 1942 0,'0'0'561'0,"0"0"-395"16,0 0 59-16,0 0-40 16,0 0-62-16,0 0-34 15,226-115-43-15,-141 115 30 16,0 0-44-16,-3 18-2 15,-9 18 19-15,-12 4-26 0,-17 13-2 16,-18 3 4-16,-20 7-19 16,-6 2 18-16,-20-4-24 15,-29-2-12-15,-16-3 11 16,-8-10-25-16,2-10-4 16,5-9-30-16,21-16-55 15,28-11-77-15,14-17-439 16,3-12-847-16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0.71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1876 0,'0'0'369'0,"0"0"-196"15,249 0 29-15,-133 5-114 16,43 1-88-16,-27-4-106 16,-27 5-488-16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0.8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0 112 1237 0,'0'0'1365'16,"0"0"-1161"-16,0 0-151 15,171-24-12-15,-70 7 11 16,47-5-52-16,55 3-84 15,-33 1-394-15,-22 6-629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5:58.9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553 0 720 0,'0'0'1006'0,"0"0"-812"0,0 0-94 16,0 0 54-16,0 0 44 15,0 0-36-15,-77 2-29 16,50 13-66-16,-2 11 1 16,-5 13 13-16,-4 17-23 15,-4 19 7-15,-8 24-15 16,-2 19-18-16,-1 11 41 16,1 10-23-16,7-8-16 15,14-3 7-15,15-10-28 16,16-9 8-16,0-12-8 15,10-8-13-15,19-9 15 16,8-13-15-16,2-9-1 0,4-4-8 16,5-10-116-16,34-8-86 15,-10-14-249-15,-3-10-208 16</inkml:trace>
  <inkml:trace contextRef="#ctx0" brushRef="#br0" timeOffset="1192">1667 842 1612 0,'0'0'313'15,"0"0"-208"-15,0 0 11 16,0 0 81-16,0 0 3 0,0 0-47 16,0 0-87-1,-180-30 15-15,138 50 35 0,-1 19-42 16,4 14-30-16,5 6-3 16,9 10-35-16,8 1 34 15,11 0-40-15,6-5 1 16,0-7 10-16,0-10-11 15,26-9-7-15,10-13 5 16,13-17-46-16,10-9-1 16,9-11-60-16,14-36-44 15,3-18 30-15,8-17-31 16,1-16-9-16,-3-5 30 16,2-6 40-16,-11-3 85 15,-14 8-5-15,-16 10 13 16,-22 18 80-16,-16 17 68 0,-14 14 55 15,0 13-14-15,-24 5-11 16,-5 10-44-16,-5 4-56 16,2 12-24-16,-4 1 0 15,-1 6-30-15,6 31-15 16,-3 22-9-16,8 15-3 16,7 15-4-16,6 10-4 15,6 5-1-15,4 4-24 16,3-2-12-16,0-8-1 15,0-10-72-15,3-17-59 16,11-18 60-16,-5-19-23 16,1-19 42-16,-1-15 31 0,2 0 25 15,6-13 44-15,-5-26 1 16,8-11 0-16,2-3-8 16,1-6 8-16,8 5 0 15,-6 11 0-15,4 11 7 16,-1 14 41-16,-6 18-8 15,-2 0 36-15,-8 44 14 16,2 21-48-16,-2 11-23 16,8 3-5-16,7-8-13 15,11-14-2-15,12-26-6 16,13-22-94-16,8-9-14 16,8-32-108-16,-8-22 29 15,-12-11 65-15,-13-5 91 0,-16 8 38 16,-13 13 64-16,-11 10 152 15,-6 16 97-15,0 11-57 16,0 12-37-16,0 0-115 16,0 35-97-16,0 24 36 15,0 15-21-15,0 8-21 16,20-1 23-16,15-15-24 16,18-15 0-16,15-21 0 15,11-22-26-15,3-8 8 16,0-17-52-16,-3-31-51 15,-13-5 55-15,-15-6 22 16,-14 9 44-16,-18 6 16 16,-9 14 93-16,-10 16 102 15,0 8-55-15,0 6-92 16,0 0-15-16,0 29-41 0,0 13-2 16,0 5 1-16,3 1-7 15,16-5 0-15,9-7-103 16,17-19-77-16,-2-11-307 15,-14-6-326-15</inkml:trace>
  <inkml:trace contextRef="#ctx0" brushRef="#br0" timeOffset="1398">3323 415 1787 0,'0'0'571'0,"0"0"-487"16,0 0-56-16,0 0 115 16,167-72 39-16,-110 72-61 15,-9 0-64-15,-14 22-57 16,-34 63-8-16,-20-5-235 16,-27 2-566-16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1.2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91 155 2611 0,'0'0'334'15,"0"0"-264"-15,-13 155-46 16,4-33 93-16,0 46 0 16,-5 41-29-16,0-11-34 15,5-39 1-15,6-44-37 16,-1-39-9-16,0 13-9 15,1-3-19-15,0-4-23 16,3-26-67-16,-3-21-34 16,0-26-99-16,3-9-88 0,0-18-179 15,0-64-8 1,0 4-161-16,0 1-230 0</inkml:trace>
  <inkml:trace contextRef="#ctx0" brushRef="#br0" timeOffset="241">6 631 1332 0,'6'-169'344'0,"2"9"-185"15,1 54 26-15,2 42 50 16,-5 25 69-16,3 7 4 16,2 7-123-16,5 4-59 15,10 11-59-15,11 10-29 16,11 0 21-16,18 0-45 0,5 30-14 16,8 5 36-1,0 12-22-15,-14 6 13 0,-12 5-27 16,-21 1 1-1,-18 0 1-15,-14-2-2 0,-23-4-27 16,-30-4 25-16,-12-4-61 16,-4-12-74-16,7-13-182 15,19-8-319-15,21-12-668 0</inkml:trace>
  <inkml:trace contextRef="#ctx0" brushRef="#br0" timeOffset="526">743 847 1984 0,'0'0'544'0,"0"0"-476"0,0 0 211 16,0 0-26-16,0 0-127 15,-23 184-66-15,43-148-34 16,19-2 18-16,13-10-37 15,10-11-7-15,11-13 30 16,-4 0-28-16,-7-6 19 16,-17-22 1-16,-22-9 5 15,-20-3 48-15,-3-4-37 16,-32 3-16-16,-27-4-22 16,-37 1-48-16,19 9-144 15,-2 6-643-15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0.32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89 152 628 0,'0'0'1553'15,"0"0"-1310"-15,0 0-209 16,0 0-6-16,0 174 264 0,0-15-81 16,0 39-111-1,0-8-18-15,-14-39-16 0,2-45-6 16,1-32-36-16,-1 6-23 15,-1 2-1-15,-1-2-11 16,5-21-98-16,6-23-43 16,3-23-230-16,0-16-179 15,0-28 5-15,0-11-924 0</inkml:trace>
  <inkml:trace contextRef="#ctx0" brushRef="#br0" timeOffset="247">7 544 1211 0,'0'0'268'15,"0"-268"-81"-15,3 194-51 16,11 21 62-16,5 10 98 0,13 1-89 16,8 6-52-16,10 16-52 15,4 14 9-15,6 6 17 16,5 3-40-16,-3 27-8 16,-6 11 2-16,-7 12-43 15,-20 8-1-15,-12 8-17 16,-17 4-14-16,0 1 22 15,-32-1-30-15,-18-2-30 16,-5-12 10-16,2-15-74 16,4-17-118-16,13-27-246 15,16-6-141-15,14-28-1259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3.3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2455 0,'0'0'540'0,"0"0"-527"16,0 0-13-16,0 0-25 16,0 0-184-16,0 0-471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3.4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2092 0,'0'0'521'0,"0"0"-468"16,0 0 74-16,0 0-127 15,0 0-22-15,0 0-664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2.53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142 0 1751 0,'0'0'522'0,"0"0"-375"16,0 0-61-16,0 0 33 16,-9 248 120-16,3-107-88 15,-4-3-74-15,0-15-11 16,0-31-18-16,-7 8-15 16,2 6 9-16,-2-17-41 15,-3-11 0-15,7-19-2 16,4-19-11-16,6-14-87 15,3-19-180-15,12-14-204 0,21-28-13 16,-1-12-1222-16</inkml:trace>
  <inkml:trace contextRef="#ctx0" brushRef="#br0" timeOffset="193">729 200 1955 0,'0'0'355'0,"0"0"-179"16,0 0 55-16,10 241 0 16,-10-131-63-16,-7 5-75 15,-16-3-24-15,-3-1-63 16,0-1-6-16,0-7-39 0,-4 9-193 16,7-24-425-16,0-26-505 15</inkml:trace>
  <inkml:trace contextRef="#ctx0" brushRef="#br0" timeOffset="377">94 810 2257 0,'0'0'478'15,"0"0"-455"-15,0 0 57 16,0 0 43-16,181 32-84 15,-84-14-39-15,67-3-15 0,-20-3-257 16,-10-4-514-16</inkml:trace>
  <inkml:trace contextRef="#ctx0" brushRef="#br0" timeOffset="649">1259 1338 1872 0,'0'0'513'16,"0"0"-348"-16,0 0 82 15,0 0-9-15,0 0-51 16,0 0-87-16,0 0-37 16,33-59-48-16,-33 111 39 0,-3 20 27 15,-17 13-56-15,1 7-25 16,-4-2 0-16,3-8-5 15,11-10-67-15,1-14-15 16,8-19-76-16,11-17-180 16,18-18-369-16,4-4-691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4.3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260 63 1827 0,'0'0'574'0,"0"0"-445"16,0 0-74-16,0 0 94 15,-9 172 45-15,-5-9-86 16,2-2 7-16,-8-11-67 0,-3-21 18 15,0-34-27-15,-7 7-15 16,1 8 12-16,-1-17-36 16,1-12 0-16,9-16-8 15,4-19-10-15,12-13-88 16,4-15-153-16,0-18-211 16,26-21 91-16,-6-10-177 0</inkml:trace>
  <inkml:trace contextRef="#ctx0" brushRef="#br0" timeOffset="268">67 299 453 0,'0'0'817'0,"0"0"-509"16,42-191-85-16,-5 142-4 16,5 13 65-16,10 21-81 0,7 12-24 15,6 3 22-15,5 3-86 16,2 26-21-16,-4 10-28 15,-6 8-16-15,-12 12 23 16,-18 5-44-16,-18 10 6 16,-14 4 22-16,-17-1-40 15,-39 1 1-15,-15-10-6 16,-8-10-11-16,-3-13-2 16,10-19-15-16,16-11-86 15,33-15-72-15,17-24-412 16,6-8-1017-16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7.5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621 0 2350 0,'0'0'329'0,"0"0"-267"16,0 0 110-16,0 0 91 0,0 0-150 15,0 0-52-15,-200 87-61 16,118-44 0-16,-3 4 19 15,6 1-18-15,14-2-1 16,16-4 0-16,16 0 10 16,13-8-17-16,17 5 7 15,3-4 0-15,0 4 13 16,33-2-13-16,7 8 15 16,5 0 0-16,7-1-1 15,1 3 35-15,-1 2-40 16,1-4 0-16,3-1-9 15,-7-3 0-15,2-3-40 0,15-9-99 16,-13-5-322-16,-11-12-378 16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8.3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202 199 2009 0,'0'0'586'0,"0"0"-522"0,0 0-41 16,0 0 138 0,0 0 73-16,0 0-69 15,-3 235-82-15,-14-119 30 0,-3 14-41 16,1 8 6-16,-4-3 15 16,0-2-58-16,3-6-14 15,5-13-21-15,-1-13 6 16,5-13-14-16,5-20 4 15,3-18-92-15,0-20 9 16,3-19-33-16,-3-11-13 16,-5 0-95-16,5-32-72 15,-3-12 45-15,3-14 40 16,3-13 35-16,0-13 122 16,0-6 58-16,0-13 19 0,0-10 23 15,6-38 70-15,17-33-15 16,0 3-9-16,-7 22 22 15,1 33 62-15,-8 43 9 16,5 12 7-16,-2 10-47 16,5 25-42-16,5 19-17 15,12 11-71-15,11 6-10 16,12 2 32-16,8 30-25 16,3 16-2-16,1 8 6 15,0 15 0-15,-6 5 33 16,-15 3-45-16,-16 8 1 15,-12-8 23-15,-20-3-22 16,0-11-2-16,-20-13-6 0,-22-8-21 16,-7-19 26-16,-7-13-81 15,1-12-119-15,10-16-267 16,17-9-455-16</inkml:trace>
  <inkml:trace contextRef="#ctx0" brushRef="#br0" timeOffset="323">779 912 2557 0,'0'0'368'16,"0"0"-287"-16,0 0 61 0,0 0-5 15,0 0-79-15,0 0-40 16,0 0-17-16,-36 155 18 16,55-109-19-16,21-3-13 15,8-2 7-15,12-7-12 16,2-14 18-16,0-13 7 16,-16-7-6-16,-13-16 43 15,-21-29 4-15,-12-11 2 16,-9-5 8-16,-41-4-52 15,-47-12-6-15,9 16-180 16,-2 11-822-16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35.86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23 292 1549 0,'0'0'337'0,"0"0"-153"16,0 0-23-16,0 0 100 0,173 24-63 16,-97-18-66-16,18-3-78 15,11-3-39-15,9 3-15 16,4-3-9-16,-7 3-160 16,-12 6-144-16,-31-1-209 15,-35 3-1216-15</inkml:trace>
  <inkml:trace contextRef="#ctx0" brushRef="#br0" timeOffset="209">0 514 2032 0,'0'0'568'0,"0"0"-513"16,0 0-38-16,0 0 162 0,0 0-64 15,235 31-85-15,-138-20 0 16,16-7-29-16,8 0-1 16,7-4-37-16,25 0-210 15,-28 0-371-15,-34-13-669 0</inkml:trace>
  <inkml:trace contextRef="#ctx0" brushRef="#br0" timeOffset="428">660 0 2036 0,'0'0'528'0,"0"0"-437"0,0 0-63 16,0 0 194-16,-16 177-59 16,10-88-52-16,-5 4-49 15,-4 5-40-15,-5 1 13 16,-6 0-35-16,-1-5-38 15,1-9-79-15,12 7-173 16,8-24-318-16,6-20-510 0</inkml:trace>
  <inkml:trace contextRef="#ctx0" brushRef="#br0" timeOffset="668">1845 717 2436 0,'0'0'298'16,"0"0"-222"-16,0 0-24 16,0 0 129-16,-23 185-34 15,-12-132-71-15,-12 0-53 16,-7 0-23-16,-3-5-33 15,6-2-134-15,11-12-184 16,14-14-458-16</inkml:trace>
  <inkml:trace contextRef="#ctx0" brushRef="#br0" timeOffset="1045">2422 5 2592 0,'0'0'367'16,"0"0"-285"-16,0 0-82 16,0 0 62-16,0 0 24 15,0 0-67-15,0 0-2 16,233 125-17-16,-155-80 1 15,8 1 4-15,5 6-5 0,-3-3 0 16,-12-6 1-16,-14-1-1 16,-16-4 0-16,-27-5 0 15,-19 3 1-15,0-1 77 16,-42 9-47-16,-27 1-11 16,-20 4 26-16,-8 2-38 15,1-2 5-15,8-4-13 16,16-7 1-16,19-9-2 15,21-2-61-15,32-3-138 16,0-10-274-16,23-5-229 0</inkml:trace>
  <inkml:trace contextRef="#ctx0" brushRef="#br0" timeOffset="1276">3715 964 2063 0,'0'0'370'0,"0"0"-228"15,0 0 103-15,0 0 27 16,0 0-109-16,-69 180-58 16,21-135-72-16,-12-4-15 15,-5 0-18-15,0-6-38 16,-5-10-60-16,18-6-274 15,16-10-510-15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42.4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26 2385 0,'0'0'564'0,"0"0"-471"16,0 0-26-16,0 0 8 15,0 0-1-15,212-18-73 16,-134 12-1-16,14 4-48 16,30 2-191-16,-22 0-328 15,-27 0-478-15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6:05.6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422 687 1847 0,'0'0'524'0,"0"0"-368"16,0 0-9-16,0 0 80 16,-170 73-92-16,121-9-53 15,3 7-18-15,10 6-38 16,7 5 20-16,16-4-46 15,13-10 11-15,0-12-23 16,19-18-14-16,24-21-49 16,13-17-37-16,6-5-81 15,7-43-14-15,-1-19-47 0,-6-18 4 16,-13-21 134-16,-7-36 60 16,-14-38 56-16,-13 10 36 15,-8 18 90-15,-7 35 70 16,0 44 21-16,0 14-3 15,0 15 49-15,0 38-76 16,0 8-103-16,0 60-55 16,0 53 23-16,-10 47 35 15,7 39-71-15,3-13-16 16,0-40 30-16,0-46-30 16,10-30-8-16,6 1 7 15,3 1-49-15,-2-3-24 16,-6-34-164-16,-8-16-387 0,-3-21-509 15</inkml:trace>
  <inkml:trace contextRef="#ctx0" brushRef="#br0" timeOffset="182">0 510 2293 0,'0'0'294'15,"0"0"-198"-15,0 0 5 16,183 33 69-16,-81-33-37 16,12 0-64-16,47 0-69 15,-30-6-176-15,-27-3-521 0</inkml:trace>
  <inkml:trace contextRef="#ctx0" brushRef="#br0" timeOffset="955">1067 746 1144 0,'0'0'1136'0,"0"0"-945"16,0 0 21-16,0 218 23 16,0-129-84-16,6-1-44 15,14-9-94-15,10-11-5 16,13-23-8-16,9-31-39 15,10-14-5-15,3-27-83 0,5-35-58 16,-8-14 46-16,-13-4 29 16,-13 7 110-16,-16 12 24 15,-11 16 86-15,-9 19 138 16,0 19-81 0,-3 7-63-16,-17 20-29 0,1 31-32 15,2 14-4-15,11 7-29 16,6-5-2-16,9-12-16 15,30-11-47-15,18-14-50 16,8-23 83-16,6-7-135 16,2-25-32-16,-7-25 16 15,-15-9 27-15,-8 3 85 16,-16 4 30-16,-12 13 31 0,-7 19 98 16,-8 14 109-1,0 6-71-15,0 14-54 0,0 28-17 16,0 10 26-16,0 5-73 15,26-1-12-15,19-13-6 16,14-13 0-16,4-17-39 16,-1-13-36-16,-6-19-28 15,-18-31 45-15,-14-9-2 16,-21-5 60-16,-3-1 3 16,-30 6 40-16,-22 11 54 15,-10 17-11-15,0 9-37 16,13 14 8-16,16 8-39 15,19 0-18-15,14 2-5 16,23 19-25-16,39-6-18 16,20 0-41-16,14-13-22 0,6-2 41 15,-8 0 18-15,-9 0 41 16,-17-8 5-16,-21-5 6 16,-21 9 11-16,-17 4 54 15,-9 0 107-15,0 0-25 16,-32 8-80-16,-10 19 10 15,-4 4 0-15,4 9-36 16,5 1 7-16,18-3-48 16,12 3 1-16,7-2-8 15,7-7-1-15,24-6-61 16,26-19-64-16,-9-7-178 16,-8 0-414-16</inkml:trace>
  <inkml:trace contextRef="#ctx0" brushRef="#br0" timeOffset="1150">2050 525 2300 0,'0'0'363'15,"0"0"-253"-15,0 0-35 16,0 0 101-16,170-22-101 15,-131 27-75-15,-13 68-30 16,-9-5-245-16,-17 8-500 0</inkml:trace>
  <inkml:trace contextRef="#ctx0" brushRef="#br0" timeOffset="1302">1965 1926 2154 0,'0'0'585'16,"0"0"-483"-16,0 0-102 16,0 0-45-16,0 0-323 15,-17-193-1428-15</inkml:trace>
  <inkml:trace contextRef="#ctx0" brushRef="#br0" timeOffset="1503">1503 348 2313 0,'0'0'376'0,"0"0"-275"16,0 0 30-16,0 0 4 15,0 0-52-15,173 36-83 16,-173 46-213-16,-13-8-456 15,-25-4-1453-15</inkml:trace>
  <inkml:trace contextRef="#ctx0" brushRef="#br0" timeOffset="2111">3395 0 2331 0,'0'0'376'0,"0"0"-207"16,0 0-148-16,0 0 133 16,180 130 39-16,-73-12-72 15,22 47-23-15,2 53-31 16,-29 29-50-16,-54 5 14 16,-48-23-31-16,-33-58-45 15,-55 0-147-15,9-53-490 16,5-36-1107-16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42.66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2472 0,'0'0'531'0,"0"0"-437"15,0 0-28-15,0 0 51 16,0 0-30-16,170 27-56 15,-53-25-31-15,89-2-130 16,-22 0-405-16,-17-2-810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41.7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82 4 1579 0,'0'0'309'15,"0"0"-110"-15,0 0 18 16,0 0-9-16,0 0-82 16,0 0-65-16,3-4-43 15,44 4 8-15,16 0-26 16,17 0 0-16,16 0 20 15,9 9-20-15,-4 1 6 0,-6 2-6 16,-10-1 6-16,-16-5 10 16,-14 1-16-16,-18-6 0 15,-18 4 51-15,-10-3 3 16,-4 2 31-16,-5 7 32 16,0 3-45-16,-14 15 9 15,-15 19-65-15,-10 20-10 16,-11 17 23-16,-9 15-29 15,-7 12-1-15,-5 3 1 16,0-1 0-16,-8-1 20 16,6-10-20-16,1-7 0 15,10-17 6-15,6-11 4 0,16-19-1 16,18-16 6 0,9-13-15-16,13-5 2 0,0-9-2 15,13 0 0-15,20-4 22 16,13-2-9-16,7 0-12 15,4 0-2-15,10-8 2 16,-1-7-7-16,-4-1-18 16,-8 3-93-16,0-2-42 15,-3-9-143-15,-14 7-315 16,-14-5-257-16</inkml:trace>
  <inkml:trace contextRef="#ctx0" brushRef="#br0" timeOffset="212">0 729 2177 0,'0'0'520'16,"0"0"-463"-16,0 0-23 15,0 0 84-15,0 0-40 16,0 0-2-16,240-3-58 15,-123 3-12-15,67 15-6 16,-31 2-203-16,-21 1-503 0</inkml:trace>
  <inkml:trace contextRef="#ctx0" brushRef="#br0" timeOffset="555">1025 1444 2270 0,'0'0'485'16,"0"0"-417"-16,0 0 17 16,0 0 78-16,0 0-83 15,-68 183-65-15,88-144-15 16,22-6-3-16,13-12-24 15,12-4-5-15,-2-17-27 0,-3 0 24 16,-7-6 19 0,-15-22 16-16,-21-9 7 0,-19-8 31 15,0-3 24 1,-29-4 24-16,-24-1-22 0,-6 7-17 16,-3 3-33-16,4 11-14 15,5 6-18-15,30-3-90 16,17 11-194-16,6 3-439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43.2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596 933 1872 0,'0'0'468'15,"0"0"-312"-15,0 0-25 16,0 0 105-16,0 0-87 16,0 0-5-16,13 192-29 15,-10-87-59-15,0 2 2 16,-3-4-28-16,0-9 9 0,0-10 0 15,0-9-39-15,0-10 0 16,0-12-32-16,0-15-89 16,0-14-129-1,0-24-387-15,10 0-13 0,0-9-1068 0</inkml:trace>
  <inkml:trace contextRef="#ctx0" brushRef="#br0" timeOffset="289">400 824 1642 0,'0'0'369'0,"0"0"-121"0,0 0-6 15,0 0-7 1,0 0-63-16,0 0-75 0,127-151-12 16,-52 143-35-16,13 4 17 15,4 4-26-15,0 0-5 16,-4 22 22-16,-6 12-34 15,-9 8 3-15,-22 8-9 16,-14 5-18-16,-21 3 18 16,-16 1-18-16,-7-1 0 15,-39-2 3-15,-16-6-3 16,-9-9-6-16,-5-8-3 16,4-7-34-16,2-14-21 15,-1-12-139-15,22-9-320 16,13-20-174-16</inkml:trace>
  <inkml:trace contextRef="#ctx0" brushRef="#br0" timeOffset="620">163 527 1938 0,'0'0'349'0,"0"0"-229"16,0 0 37-16,0 0 28 0,0 0-40 16,0 0-81-1,164-189-25-15,-88 127 21 0,6-3-14 16,3 3 10-16,-3 6-8 15,-11 8 6-15,-5 20 34 16,-10 13-52-16,-8 15-6 16,1 13 15-16,7 33-45 15,55 42-21-15,-12-9-189 16,-4-9-720-16</inkml:trace>
  <inkml:trace contextRef="#ctx0" brushRef="#br0" timeOffset="1336">1938 1119 1691 0,'0'0'516'15,"0"0"-417"-15,0 0 31 16,0 0 69-16,0 0-41 0,0 0-63 16,0 0-10-16,210-21-42 15,-128 12-7-15,0-2 27 16,-2 2-63-16,-4 3 10 15,-7-1-10-15,0-1-175 16,-17 2-331-16,-18 0-870 0</inkml:trace>
  <inkml:trace contextRef="#ctx0" brushRef="#br0" timeOffset="3375">3621 824 1866 0,'0'0'340'16,"0"0"-171"-16,0 0-46 15,0 0 35-15,0 0 48 16,0 0-78-16,0 167-41 0,0-54 0 16,0 11-30-1,-11 5 7-15,-4-6-23 0,1-7-25 16,-2-10 26-16,4-12-42 15,-2-10 0-15,0-24 11 16,8-13-11-16,0-16 0 16,2-18 2-16,1-13 4 15,3 0-12-15,-4-9-17 16,4-26-44-16,0-18 48 16,0-17-2-16,0-13 10 15,7-17-4-15,9-15 6 16,4-32 3-16,3-38-10 15,0 14 16-15,-4 17-5 16,1 31 6-16,3 43-1 0,0 6 0 16,10 10 7-16,3 25-1 15,4 24-6-15,6 15 0 16,5 0 0-16,11 25 6 16,1 19 14-16,-1 14 4 15,-13 10 7-15,-13 9 9 16,-22-2-40-16,-14 6 1 15,-26-4 6-15,-33-7-7 16,-17-8 0-16,-6-14-21 16,4-13-7-16,11-14-10 15,19-19-70-15,31-2-154 16,14-27-266-16,3-2-610 0</inkml:trace>
  <inkml:trace contextRef="#ctx0" brushRef="#br0" timeOffset="3655">4315 1477 816 0,'0'0'1361'16,"0"0"-1161"-16,0 0-59 15,0 0 49-15,0 0-43 16,0 0-55-16,71 158-59 15,-5-150-33-15,10-8 15 16,-5 0-15-16,-9-12 1 0,-16-16 30 16,-26-5 0-16,-20-5 38 15,-3 5 39-15,-46 3-42 16,-13 7-5-16,-7 8-61 16,-29 15-71-16,22 0-160 15,7 0-618-15</inkml:trace>
  <inkml:trace contextRef="#ctx0" brushRef="#br0" timeOffset="4390">0 2058 1579 0,'0'0'271'0,"0"0"-183"15,0 0 104-15,0 0 49 0,0 0-5 16,239 6-85-16,-103 5-24 15,62-1-5-15,66 1-59 16,38-3-14-16,10 3-22 16,-5-5-26-16,-19-4 55 15,13 4-46-15,4-3-2 16,-1-3 22-16,1 0-11 16,-4 0 1-16,2 0-13 15,-3 0-5-15,-16-9 36 16,-26 1-38-16,-24-3-3 15,-55 7 3-15,-41-3 0 16,-47 6 1-16,-15-2 0 16,-4-1-1-16,-4 4 12 0,-6 0-12 15,-19 0-40-15,-27-2-99 16,-10-2-390-16,-6 1-601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56.62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0 537 1692 0,'0'0'403'0,"0"0"-259"16,0 0-6-16,0 0 111 0,0 0-94 15,77-183-54-15,-43 139-27 16,2 6 6-16,-1 7 30 16,-1 14-53-16,-2 13-34 15,4 4 34-15,0 4-24 16,4 29 22-16,-5 5-25 15,4 3-29-15,-2 1 33 16,5-7-34-16,4-8 1 16,13-16 20-16,6-11-12 15,11 0-2-15,-1-26-7 16,-2-19 2-16,-11-4-16 16,-13-7-10-16,-7 1-73 15,14-31-108-15,-13 15-545 0,-4 8-1488 16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52.63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3388 1982 2299 0,'0'0'312'0,"0"0"-296"15,0 0 24-15,0 0-3 0,0 0 143 16,0 0-94-1,10 163-29-15,-10-104-46 0,0 3 11 16,0-9 0-16,0-9-20 16,0-13-1-16,0-9 0 15,0-13-1-15,0-9 39 16,6 0-15-16,11-20-4 16,6-22-4-16,13-13-10 15,10-14 2-15,13 0-8 16,10-2 0-16,6 8 22 15,6 9-7-15,4 22 35 16,-6 15 27-16,-6 17-6 16,-22 15-13-16,-14 38 19 0,-17 23-11 15,-17 12 4 1,-3 3-44-16,0-5-10 0,3-12-11 16,13-18-4-16,16-21-2 15,22-18-48-15,47-28-72 16,-10-30-140-16,-12-12-842 0</inkml:trace>
  <inkml:trace contextRef="#ctx0" brushRef="#br0" timeOffset="-3994">382 333 1709 0,'0'0'328'16,"0"0"-134"-16,0 0-136 15,0 0 105-15,8 153 66 16,-2-47-39-16,0 22-59 15,-3 6-89-15,-3-19-20 16,0 9 40-16,0-18-41 0,0-13 3 16,0-17-16-16,0-18-7 15,0-17 15-15,0-15-16 16,0-11 0-16,0-15 22 16,0 0-21-16,11-15 13 15,11-31-14-15,7-22-32 16,11-23 31-16,13-43-61 15,9-45-10-15,10-38 28 16,-7 13-37-16,-9 41 28 16,-16 58 28-16,2 43 22 0,10 3-6 15,18 2 9-15,12 8 0 16,6 21 9-16,3 9 0 16,4 13 25-16,3 6-7 15,6 0-4-15,12 0 19 16,4 0-33-16,9 0-9 15,5 2 22-15,7 8-22 16,-1 3 9-16,4-3-9 16,-3-2 8-16,0 5 0 15,-1-4-8-15,-2-3 0 16,-1 0 3-16,4-4-3 16,-3 4 0-16,-1 0 1 15,-3 1-1-15,-2 3 31 16,-5-1-31-16,1 4 0 15,-7-1 10-15,-1-4-9 0,5-2-2 16,-1 1 1-16,4-1 0 16,0-6-6-16,4 0 6 15,-8 0 0-15,-7 0 6 16,-12 0-5-16,-14 0 1 16,-12 0-2-16,-20 0 1 15,-13 0-7-15,-20 0-14 16,-22 0-107-16,-4 0-121 15,0 0-309-15</inkml:trace>
  <inkml:trace contextRef="#ctx0" brushRef="#br0" timeOffset="-3210">1991 404 1433 0,'0'0'522'15,"0"0"-304"-15,0 0-109 16,0 0 30-16,0 0 80 16,-17 179-13-16,11-75-111 0,-5 7-39 15,5 4-11-15,-3-6-28 16,1-11 28-16,2-10-45 15,0-15 0-15,2-16 0 16,1-13-6-16,0-15-28 16,3-18-33-16,0-11-38 15,0 0 33-15,0-17-19 16,0-24-35-16,13-18 68 16,-1-12 32-16,-1-18 16 15,1-13 10-15,-4-12 0 16,1-9 24-16,-2 0-16 15,6 11 1-15,3 18 34 16,4 21 1-16,9 22 1 16,4 22-2-16,10 18-29 0,-1 11 42 15,7 0 9-15,-3 26 0 16,-4 13 21-16,-12 4-43 16,-17 5 0-16,-13 1-1 15,0 2-41-15,-32 2 49 16,-17 0-50-16,-4-6-27 15,4-6-12-15,10-9-151 16,19-10-143-16,17-11-357 16,3-2-1131-16</inkml:trace>
  <inkml:trace contextRef="#ctx0" brushRef="#br0" timeOffset="-2907">2527 942 1837 0,'0'0'558'0,"0"0"-502"16,0 0 54-16,0 0 80 15,0 0-74-15,0 0-52 16,0 0-64-16,0 143-25 16,47-132-53-16,7-5-8 15,9-6 29-15,-1 0 26 16,-9-9 10-16,-10-23 21 15,-21-7 0-15,-19-8 25 16,-3-3 45-16,-28 5 5 16,-26 8 20-16,-11 13-32 0,3 11-36 15,3 13-27-15,13 0-28 16,29 25-166-16,14 4-333 16,3 1-656-16</inkml:trace>
  <inkml:trace contextRef="#ctx0" brushRef="#br0" timeOffset="-2655">3461 389 2158 0,'0'0'560'15,"0"0"-460"-15,0 0-6 0,0 0 65 16,-178 109-8-16,146-42-97 16,6 15-25-16,16 0-20 15,10 1-8-15,0 1-1 16,22-11-94-16,44 1-198 16,-4-18-391-16,-6-21-1298 0</inkml:trace>
  <inkml:trace contextRef="#ctx0" brushRef="#br0" timeOffset="-2339">3795 811 1835 0,'0'0'456'0,"0"0"-456"16,0 0-21-16,0 0 21 15,0 0 85-15,193-177-2 16,-157 125-36-16,-4 4 57 16,-12 3 39-16,-14 10 32 15,-6 11-3-15,0 15-18 16,0 9-30-16,-9 12-49 16,-11 35-67-16,-3 18 7 15,6 14-9-15,1 7-6 0,10 2 0 16,3-6-12-1,3-7-57-15,0-14-132 0,12-5-358 16,12-20-164-16,2-16-1062 16</inkml:trace>
  <inkml:trace contextRef="#ctx0" brushRef="#br0" timeOffset="-2192">4399 787 1949 0,'0'0'602'0,"0"0"-503"16,0 0-66-16,0 0-33 16,217-27-16-16,-129 21-265 15,-3 0-382-15</inkml:trace>
  <inkml:trace contextRef="#ctx0" brushRef="#br0" timeOffset="-1725">5121 610 2020 0,'0'0'609'15,"0"0"-495"-15,0 0 138 16,0 0-62-16,0 0-82 16,-34 185-57-16,28-96-30 15,0 2 22-15,1 2-31 16,2-11-10-16,3-5 29 15,0-7-29-15,0-14-2 16,0-12 0-16,0-15-21 0,0-14 15 16,0-15-49-16,0 0-12 15,0-13 14-15,-3-21-43 16,0-14 24-16,-3-7 31 16,-1-9-63-16,1-5 97 15,3-13-13-15,3-7 20 16,0-5 8-16,0-4-8 15,19 10 18-15,10 15 9 16,5 16-5-16,5 25 19 16,7 15-29-16,2 17-11 15,5 0 46-15,-4 10-17 16,-7 21 3-16,-8 3 14 16,-11 5-5-16,-14 0 15 0,-9 2-35 15,0-3-14 1,-26-5 5-16,-14-1-13 0,-2-9-58 15,2-7-110-15,12-9-212 16,11-7-381-16</inkml:trace>
  <inkml:trace contextRef="#ctx0" brushRef="#br0" timeOffset="-1442">5503 910 1788 0,'0'0'521'0,"0"0"-414"16,0 0 152-16,0 0-21 16,0 0-119-16,0 0-67 15,0 0-28-15,91 118-23 16,-45-109-1-16,1-6 23 16,-1-3-22-16,-10 0-1 15,-10-24 18-15,-14-8-3 16,-12-1 19-16,0-2 2 15,-18 3 12-15,-19 6 9 16,-8 5-57-16,-2 6-46 16,-5 4-93-16,16 2-485 15,7 5-1063-15</inkml:trace>
  <inkml:trace contextRef="#ctx0" brushRef="#br0" timeOffset="-1199">5889 271 2429 0,'0'0'545'16,"0"0"-463"-16,0 0 119 15,0 0-52-15,118 168-41 16,-86-89-48-16,2 10-24 15,-5 8 15-15,-5 10-51 16,-15-5-9-16,-9 1-70 16,-42 22-80-16,-21-32-293 0,-5-16-483 0</inkml:trace>
  <inkml:trace contextRef="#ctx0" brushRef="#br0" timeOffset="-499">1817 1491 1607 0,'0'0'356'16,"0"0"-199"-16,0 0 57 16,0 0 40-16,0 0-33 15,219 5-96-15,-88-5-66 16,62 0-22-16,75-5 20 16,41-3 10-16,11 1-16 15,-9 7-15-15,-22 0 11 16,1 0-38-16,-1 0-9 0,-7 0 0 15,-10 0 1-15,-21 0 7 16,-22 0-8-16,-26 0-12 16,-45 0-2-16,-35 0 20 15,-30 0-12-15,-22 0 6 16,5-9-13-16,-4 0 13 16,-7 1-65-16,-22-4-65 15,-21 0-66-15,-14-5-63 16,-8-1-269-16,0 0-440 0</inkml:trace>
  <inkml:trace contextRef="#ctx0" brushRef="#br0" timeOffset="1181">311 1217 1460 0,'0'0'366'0,"0"0"-270"16,0 0 24-16,0 0 88 15,0 0-58-15,0 0-55 16,0 0-40-16,-9 0-9 16,9 0 46-16,0 0-5 15,0 2 7-15,0 6-6 16,-5 9-24-16,2 0 9 15,0 6-44-15,0 4-8 0,-3 0 28 16,-2 5-25-16,5 3 3 16,-3 4-7-16,-4 2-19 15,4 3 40-15,-8 6-40 16,2 5 11-16,-5 6 37 16,0 1-32-16,1-1 10 15,0-2-14-15,0-3-13 16,2-3 30-16,2-1-30 15,1-4 0-15,5-1 9 16,-4-6-3-16,7-5-5 16,0-7-1-16,-1-8 0 15,1-4 16-15,3-7-16 16,-3-2 0-16,3-2 18 0,-4-3-5 16,4 1-12-1,-3-1 12-15,3-3-12 0,0 0 16 16,0 0-17-1,0 0 0-15,0 0-8 0,0 0-16 16,0-18-60-16,0-12-113 16,36-32-143-16,-2 9-298 15,-2-1-469-15</inkml:trace>
  <inkml:trace contextRef="#ctx0" brushRef="#br0" timeOffset="1917">665 899 1587 0,'0'0'520'15,"0"0"-441"-15,0 0 8 16,0 0 93-16,0 0-50 15,0 0-56-15,0 0-5 16,-73 152 20-16,47-98 23 0,-3 5-44 16,-4 3-19-16,1 3 0 15,-5 1-19-15,1 5 12 16,-1 3-13-16,0-3-1 16,0 0 4-16,4-6-31 15,1-4 13-15,6-5 2 16,-1-5-10-16,7-4 18 15,5-6-16-15,-2-2 6 16,3-7 10-16,5 0-23 16,-4-1 16-16,3-8-2 15,0-3-15-15,-2-3 24 16,1-2-23-16,-3-4 10 16,5-1 4-16,3-4-15 15,-1-3 0-15,4 0 0 16,3 0-4-16,0-3-2 0,0 0-14 15,0 0-38-15,0 0-59 16,10-36-202-16,16 1-365 16,0-5-98-16</inkml:trace>
  <inkml:trace contextRef="#ctx0" brushRef="#br0" timeOffset="3485">5579 175 1160 0,'0'0'350'15,"0"0"-202"-15,0 0-6 16,0 0 4-16,0 0 2 0,0 0-12 16,-7 0-37-16,7 0 42 15,0 0-59-15,7-4-39 16,11 2-8-16,7-5-12 16,10 7-23-16,35 0-2 15,-8 0-296-15,-1 0-824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59.5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0 674 2286 0,'0'0'370'0,"0"0"-301"16,0 0-41-16,114-174 111 16,-78 115-31-16,-7-6-65 15,-3 4-42-15,-3 5 45 16,-10 9-25-16,-2 14 12 16,-11 15 42-16,0 18-7 15,0 0-38-15,0 34-4 0,-5 18 4 16,-4 21 26-16,-1 13-49 15,-3 5-7-15,3 0 15 16,4-1-6-16,0-12-4 16,3-5-5-16,3-8-22 15,0-8-67-15,6-19-197 16,17-14-395-16,2-17-859 0</inkml:trace>
  <inkml:trace contextRef="#ctx0" brushRef="#br0" timeOffset="264">504 0 2552 0,'0'0'500'0,"0"0"-431"16,0 0 55-16,0 0 62 15,120 159-8-15,-67-80-58 16,-1 13-40-16,-2 7-17 16,-8 7-17-16,-13 4 2 15,-12-1-48-15,-17-3 0 16,0-7-66-16,-68 16-113 16,-5-22-164-16,-6-20-1016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49:57.24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226 142 1854 0,'0'0'812'0,"0"0"-648"0,0 0-131 16,0 0 79-16,0 0 62 16,-88 163-54-16,68-68-83 15,4 4-12-15,-1 7 2 16,2-6-16-16,-2-6 16 15,0-10-27-15,4-19 0 16,4-16-8-16,-1-22-16 16,6-18-6-16,4-9 30 15,0-16-8-15,0-33 6 16,0-16-25-16,10-16 27 16,7-7-4-16,-2-6 4 15,2-2 0-15,0 4 12 16,-4 10 5-16,3 13 18 0,0 22-34 15,7 21-1-15,7 23 29 16,8 3-29-16,13 38 21 16,8 21-9-16,3 16-11 15,0 7 32-15,4 6-33 16,5 6 0-16,2-4 12 16,1-3-12-16,2-10-1 15,-7-12-13-15,-7-19-5 16,-14-16 18-16,-5-21-57 15,-10-9 11-15,-7-31 47 16,-6-34 0-16,-3-17 1 16,-8-24 41-16,-2-10-21 15,-1-12 39-15,-6 3-60 0,0 18-3 16,0 21-12-16,0 27-45 16,7 43-130-16,3 16-621 15,5 4-1147-15</inkml:trace>
  <inkml:trace contextRef="#ctx0" brushRef="#br0" timeOffset="207">1614 952 2278 0,'0'0'352'0,"0"0"-273"0,0 0 12 15,0 0 111-15,0 163-99 16,0-105-70-16,-20 5-33 16,-8 1 0-16,-18 8-214 15,7-20-339-15,5-16-324 0</inkml:trace>
  <inkml:trace contextRef="#ctx0" brushRef="#br0" timeOffset="577">2430 464 2628 0,'0'0'328'0,"0"0"-235"16,0 0-80-16,0 0 82 15,0 0 28-15,-181 158-71 16,166-102-42-16,10 9 18 16,5 4-28-16,8 2-6 15,24-6-25-15,13-10-33 16,15-15-13-16,5-15-19 16,5-25 71-16,4-3 19 15,-9-45 12-15,-5-21 7 16,-21-23 55-16,-16-15 13 15,-20-10 7-15,-3-4-36 0,-32 11-29 16,-18 20 17-16,-2 25-40 16,4 24-36-16,14 41-92 15,15 0-218-15,13 17-477 0</inkml:trace>
  <inkml:trace contextRef="#ctx0" brushRef="#br0" timeOffset="1352">1939 6 1588 0,'0'0'294'16,"0"0"-183"-16,0 0 93 0,0 0 106 15,0 0-93-15,0 0-73 16,0 0-80-16,-147-22 8 15,114 60-28-15,-1 11 10 16,2 13-9-16,-4 10-6 16,-1 3 24-16,2 5-19 15,-1 0-23-15,-1-3 28 16,6-1-42-16,-3-2 19 16,5-2-5-16,7-1-20 15,2-8 37-15,9-1-37 16,2-9 5-16,3-3 37 15,-2-2-32-15,5-10 5 16,0 0-10-16,0-3 2 0,3-6 7 16,0 1-15-1,0-3-11-15,20 1 11 0,9-1-65 16,36 0-88-16,-6-9-230 16,1-6-479-16</inkml:trace>
  <inkml:trace contextRef="#ctx0" brushRef="#br0" timeOffset="2012">3317 982 1914 0,'0'0'524'0,"0"0"-481"16,0 0 14-16,0 0 251 16,0 0-102-16,-32 165-68 15,21-121-55-15,2-6-18 16,-5 1 3-16,-2-9-65 16,-4-4-3-16,5-2-1 15,1-17-147-15,3-6-380 16,8-1-469-16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02.3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747 495 1450 0,'0'0'324'0,"0"0"-107"16,0 0 32-16,0 0 3 0,0 0-74 15,0 0-102-15,26 96 50 16,-12-1-10-16,-5 18-55 16,-3 1-17-16,-6 1-26 15,0-11-5-15,0-18 10 16,0-10-23-16,0-22-10 15,0-11 9-15,0-12-118 16,-3-9-190-16,-3-22-227 16,-5 0 66-16,5-16-1166 0</inkml:trace>
  <inkml:trace contextRef="#ctx0" brushRef="#br0" timeOffset="238">0 374 1408 0,'0'0'601'16,"0"0"-404"-16,0 0-49 15,0 0 8-15,0 0 15 16,0 0-81-16,0 0-22 16,39-26 47-16,37 26-40 15,22-3 6-15,17-6-69 16,16-1-3-16,7 1 6 15,-1 7-15-15,1 2-114 16,32 9-216-16,-34 20-335 16,-23 0-1264-16</inkml:trace>
  <inkml:trace contextRef="#ctx0" brushRef="#br0" timeOffset="475">1611 954 2068 0,'0'0'470'15,"0"0"-388"-15,-30 159-19 16,21-82 102-16,3 1 3 16,1-11-97-16,5-8-41 15,0-12-30-15,0-17-7 0,5-10-37 16,7-11-160-16,-1-9-272 15,-2-9-85-15,-2-21-705 0</inkml:trace>
  <inkml:trace contextRef="#ctx0" brushRef="#br0" timeOffset="595">1519 696 747 0,'0'0'1171'0,"0"0"-938"16,0 0-233-16,0 0-116 15,0 0-57-15,0 0-645 0</inkml:trace>
  <inkml:trace contextRef="#ctx0" brushRef="#br0" timeOffset="1371">1948 1128 1512 0,'0'0'243'0,"0"0"-152"0,0 0 65 15,37 155 90-15,-37-112-42 16,0-4-147-16,0-8-30 16,0-10-4-16,0-10-15 15,-5-7-8-15,-1-4 0 16,0-15-16-16,3-23-19 16,3-15-54-16,0-5 28 15,9-9 41-15,22 7 9 16,4 9 11-16,4 15 15 0,4 13 25 15,2 20 48 1,-2 3-32-16,-4 20 22 0,-2 25 17 16,-5 7-25-16,-2 10-12 15,-4-1-19-15,-7-3-17 16,1-8-1-16,-3-7-21 16,0-12 0-16,1-14-1 15,2-13-13-15,10-4-74 16,6-16-53-16,7-24 8 15,12-16-51-15,7-15-63 16,3-16 63-16,8-7 8 16,-5-11-73-16,1-4 81 15,-7-2 168-15,-12 3 78 16,-15 17 168-16,-15 17-37 16,-20 18 44-16,0 18 44 0,-6 14-41 15,-25 11-57-15,-4 13-71 16,-1 0-16-16,0 13-22 15,1 26-54-15,1 17 9 16,11 12-19-16,7 11-13 16,7 9-6-16,9 10-6 15,0 3 7-15,0 4-7 16,0 4 0-16,0-2-1 16,0-11 0-16,0-11-12 15,0-19-13-15,6-18-16 16,0-26 4-16,1-14-5 15,5-8-45-15,8-10 45 16,11-29 33-16,7-14 3 0,15-2 6 16,3-1 0-16,2 5 35 15,1 20 37-15,-6 9-24 16,-1 20 14-16,-10 2-4 16,-2 21-9-16,-7 22 4 15,-7 5-17-15,-3 4 12 16,-7-4-14-16,-7-10-34 15,2-9 0-15,-8-10-1 16,-3-11-80-16,0-8-85 16,0 0-305-16,-10-15-714 0</inkml:trace>
  <inkml:trace contextRef="#ctx0" brushRef="#br0" timeOffset="1578">1883 259 2840 0,'0'0'297'16,"0"0"-297"-16,0 0-67 15,202-114 53-15,-30 57 4 16,-22 9-433-16,-13 8-841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04.86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259 34 1538 0,'0'0'595'0,"0"0"-357"16,0 0-54-16,0 0 99 15,0 0-11-15,0 0-125 16,0 0-71-16,0-32-22 16,0 32-39-16,0 0 29 0,10 0-44 15,22 0 6-15,11 0 1 16,10 0-7-16,6 0 0 16,3 0 4-16,-7 6-4 15,-2 7 0-15,-13-2-1 16,-8 1 2-16,-13-1-10 15,-8-2 15-15,-11 4-6 16,0 0 26-16,0 8-25 16,-23 8 5-16,-13 10-6 15,-7 6 1-15,1 1 15 16,-4 5-16-16,4-5 1 16,8-4 8-16,1 0-2 0,7-7-1 15,3-3 3 1,3-3-8-16,4-4 33 0,4-5-24 15,1-3-9-15,2-2 34 16,3-6-34-16,-2-1 31 16,2-1-5-16,3-1-18 15,0-4 25-15,3 0-28 16,0-2-5-16,-5 4 17 16,5-1-11-16,-3 0-7 15,0 3 0-15,0 0 11 16,0 3 2-16,0-3-12 15,3 1-1-15,0-6 18 16,0-1-18-16,0 3 0 16,0-3 0-16,0 0 6 15,0 0-18-15,0 0 18 0,9 0-6 16,14 0 3 0,8 0 12-16,0 0 2 0,9 0-16 15,2 0 0-15,4-11 19 16,4 2-20-16,-4-3 0 15,-7 6-8-15,-4 0 10 16,-12 2-2-16,-9 4 9 16,-8 0 0-16,-6 0-8 15,0 0 0-15,0 0-1 16,0 0 0-16,-6 0-30 16,-11 0-51-16,-6 13-78 15,0 7-220-15,7 2-640 0</inkml:trace>
  <inkml:trace contextRef="#ctx0" brushRef="#br0" timeOffset="394">1023 819 2065 0,'0'0'596'0,"0"0"-489"15,0 0-41-15,0 0 218 16,0 0-70-16,0 0-120 0,0 0-70 16,0 14-1-16,-11 21 34 15,5 4-47-15,6 5-2 16,0 2-1-16,0-6 2 15,20-6-18-15,22-9 3 16,7-17-27-16,13-8 27 16,6-6-21-16,-1-30 27 15,-15-10 0-15,-19-7 0 16,-21-3 23-16,-12 2 25 16,-16 8 0-16,-36 6 25 15,-16 12-73-15,-37 28-37 16,12 0-86-16,16 23-679 0</inkml:trace>
  <inkml:trace contextRef="#ctx0" brushRef="#br0" timeOffset="3164">0 364 719 0,'0'0'1093'0,"0"0"-813"16,0 0-127-16,0 0 53 16,0 0 54-16,210 7-88 15,-114-5-70-15,18 0-102 16,66-2-54-16,-23 0-283 15,-24 0-713-15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07.3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173 1420 1694 0,'0'0'309'0,"0"0"-177"15,0 0-10-15,0 0 44 16,99 155 51-16,-96-97-100 16,-3 0-56-16,-3 7-15 15,-31 3-46-15,-8-3-21 0,-34 0-131 16,14-16-377-16,4-19-840 15</inkml:trace>
  <inkml:trace contextRef="#ctx0" brushRef="#br0" timeOffset="1333">1279 607 1691 0,'0'0'374'0,"0"0"-231"15,0 0 61-15,0 0 36 16,0 0 1-16,0 0-184 0,0 0-28 16,-128-21-2-16,93 63-12 15,5 1-10-15,15 10-5 16,15 4 0-16,0-1 0 16,18-3 0-16,24 1-18 15,5-8 8-15,2 1-22 16,-3-2 5-16,-10-7 26 15,-10 0 1-15,-13-6-6 16,-13 1 8-16,0-4-2 16,-27-2 21-16,-15-7-12 15,-4-12-9-15,4-8 0 16,10 0-97-16,18-32-144 16,11-14-379-16,3-4-371 0</inkml:trace>
  <inkml:trace contextRef="#ctx0" brushRef="#br0" timeOffset="1594">1663 636 1852 0,'0'0'392'0,"0"0"-274"16,0 0 34-16,0 0 37 16,26 212-22-16,-4-143-86 15,15-2-53-15,8-8-13 16,15-11-13-16,-1-19-2 15,2-20 0-15,-8-9-14 0,-11-18 14 16,-16-26 0 0,-18-12 7-16,-8-11 13 0,-17-4 16 15,-33-1 1-15,-8 10 30 16,-12 10-58-16,2 22-9 16,-11 30-19-16,17 0-215 15,24 21-528-15</inkml:trace>
  <inkml:trace contextRef="#ctx0" brushRef="#br0" timeOffset="2352">3090 501 1916 0,'0'0'359'0,"0"0"-263"16,0 0 8-16,0 0 76 15,0 0 53-15,-194-17-125 16,174 46-69-16,14 2-30 16,6 11-1-16,11 2-7 15,27 4 11-15,18 4-12 16,6 1-13-16,7 4 12 15,0 2 0-15,-14-3-8 16,-12-6 9-16,-21 0 1 16,-14-10 7-16,-8 2 7 15,-23-10-13-15,-24-2 10 0,-7-8 0 16,-3-11-2 0,1-11-10-16,11 0-18 0,19-24-185 15,12-11-393-15,14-3-698 0</inkml:trace>
  <inkml:trace contextRef="#ctx0" brushRef="#br0" timeOffset="3478">3918 698 1756 0,'0'0'673'0,"0"0"-518"0,0 0-21 15,0 0 102-15,0 0-1 16,-181-68-74-16,130 72-104 16,-2 32-7-16,4 16-13 15,13 9-19-15,10 10-13 16,23 3-5-16,3 0 0 16,16-9-30-16,30-12-79 15,10-15-59-15,6-17-89 16,-4-21-34-16,1 0-45 15,-10-32 6-15,-10-20 172 16,-11-13 136-16,-8-6 22 16,-11 2 45-16,-9 4 93 0,0 15 66 15,0 20 38 1,0 20-22-16,0 10-19 0,0 17-110 16,0 26-50-16,0 14-32 15,0-2 6-15,16 2-8 16,7-16-7-16,3-9-16 15,0-14-20-15,4-18-20 16,2 0-14-16,-2-25 45 16,2-18 7-16,-1-4-21 15,-6-1 18-15,1 10 12 16,-6 18 9-16,-3 17 18 16,-8 3-17-16,-2 23 14 15,-3 24 20-15,-4 7-11 16,0 0-7-16,0-5-11 15,0-9 1-15,0-9 17 0,0-20-22 16,0-11 5-16,0 0 42 16,0-14-10-16,0-27-38 15,0-14 14-15,12-10-14 16,12-1-1-16,2 1-3 16,3 6 3-16,4 12 4 15,-4 20-3-15,1 17-1 16,-1 10 15-16,-3 7 18 15,0 25 3-15,-2 13-29 16,-6 8-5-16,7 1 13 16,-3-2-15-16,1-2 10 15,0-10-9-15,-3-3-1 16,-1-11 0-16,-6-15-38 16,0-7-62-16,4-4-58 0,3-9 3 15,2-26 70-15,10-18-49 16,5-12 52-16,8-15 45 15,5-8-31-15,2-10-10 16,-3-1 53-16,-2-1 25 16,-12 12 29-16,-9 8 65 15,-10 15 83-15,-13 15 38 16,-3 14-15-16,-3 16-37 16,-23 20-6-16,-10 0-67 15,1 29-26-15,-4 24-21 16,2 18-13-16,8 12 5 0,10 11-26 15,8 0-2 1,8 3-5-16,3-2-2 0,0-7-7 16,0-9-21-16,10-11-22 15,9-18 1-15,5-17-38 16,8-18-7-16,10-15 62 16,7 0 32-16,7-21 0 15,3-13 0-15,1 0 1 16,-6 10 19-16,-1 11-19 15,-10 13 42-15,-7 6 16 16,-7 38 13-16,-9 5 7 16,-3 10-61-16,-5 0 22 15,-1-10-8-15,-2-7-22 16,-2-12-8-16,-1-16-2 16,-3-14-28-16,-3 0-40 0,-6-30-147 15,-27-11-494-15,-4-9-1601 16</inkml:trace>
  <inkml:trace contextRef="#ctx0" brushRef="#br0" timeOffset="3670">3794 150 1996 0,'0'0'1059'0,"0"0"-1056"16,0 0-3-16,170-62-26 0,-49 30-9 16,-16 3-463-1,-14 2-1827-15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6:11.60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29 2220 0,'0'0'547'0,"0"0"-456"16,0 0 96-16,0 0 41 16,0 0-110-16,0 0-118 15,0 0-33-15,0-16-283 0,0 3-791 16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12.0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1131 1677 0,'0'0'361'0,"0"0"-141"16,0 0-59-16,0 0 21 16,0 0 61-16,0 0-127 15,0 0-16-15,92 80-35 16,-64-9-22-16,6 6-10 15,-2-1-7-15,1-3-16 16,4-10-10-16,2-16 0 16,-7-17 6-16,4-22 2 15,-4-8-8-15,2-24 1 16,-1-29 18-16,-4-20-19 16,0-13-6-16,-6-8 5 0,-7 3 1 15,-5 8-48 1,-8 10-129-16,0 22-323 0,0 22-284 0</inkml:trace>
  <inkml:trace contextRef="#ctx0" brushRef="#br0" timeOffset="510">907 1121 2032 0,'0'0'395'15,"0"0"-247"-15,0 0 91 16,0 0 9-16,0 0-121 16,-99 155-70-16,99-114-31 15,6-3-26-15,31-2 0 0,5-4-39 16,4-6-22-16,4-14-65 16,-4-9-49-16,-7-3 51 15,-10-20 27-15,-9-25 51 16,-14-4 45-16,-6-7 2 15,0 0 15-15,-12 5 11 16,-16 10 34-16,-1 16 47 16,1 6-23-16,5 10-9 15,6 7-22-15,14 2-53 16,3 0-1-16,12 0 1 16,31 8-1-16,16 5-15 15,6 4-23-15,8 6 29 16,-4 4 3-16,-7 5-4 0,-11 9-4 15,-8 10 14-15,-16 5 7 16,-15 5 23-16,-4 4-4 16,-5-6-2-16,-3-12-6 15,3-8-16-15,0-16-2 16,3-13 0-16,5-10-21 16,1-4-17-16,5-29 11 15,2-16-18-15,1-8-40 16,0-8-62-16,-17-23-29 15,0 18-184-15,-3 8-226 0</inkml:trace>
  <inkml:trace contextRef="#ctx0" brushRef="#br0" timeOffset="721">851 731 2155 0,'0'0'332'16,"0"0"-227"-16,0 0 49 16,0 0 74-16,187 32-90 15,-148-3-66-15,-10 14-50 16,-12 6-22-16,-17 7-7 16,-6 30-136-16,-28-19-391 15,-2-10-425-15</inkml:trace>
  <inkml:trace contextRef="#ctx0" brushRef="#br0" timeOffset="843">1641 379 2223 0,'0'0'370'0,"176"-184"-370"16,-82 83-94-16,-4 7-410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17.3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331 0 2405 0,'0'0'314'0,"0"0"-213"0,0 0 38 15,14 174 44-15,-31-95-71 16,-29 17-112-16,-52 51-78 16,7-24-513-16,-2-14-1122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14.9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88 468 1857 0,'0'0'552'0,"0"0"-402"15,0 0-38-15,0 0 107 16,0 0-19-16,0 0-42 16,60 56-92-16,-4-35-14 15,15-7 0-15,11-5-33 16,14-9-19-16,-5 0 0 0,-3 0-51 15,-20 0-77-15,-24 0-223 16,-21 0-299-16,-20 0-483 0</inkml:trace>
  <inkml:trace contextRef="#ctx0" brushRef="#br0" timeOffset="206">357 194 884 0,'0'0'1315'0,"0"0"-1059"16,0 0-152-16,0 0 165 15,0 0-11-15,46 170-102 0,-33-90-60 16,-7 10-95-16,2 3 0 16,-8-2-1-16,0-2-119 15,-5 19-239-15,-20-21-486 16,-4-21-1066-16</inkml:trace>
  <inkml:trace contextRef="#ctx0" brushRef="#br0" timeOffset="425">0 1129 2163 0,'0'0'484'0,"0"0"-365"0,0 0 78 16,0 0 17 0,170 0-62-16,-85-4-97 0,17-14-33 15,6 3-22-15,4 0-64 16,11 2-159-16,-27 0-407 16,-28 5-663-16</inkml:trace>
  <inkml:trace contextRef="#ctx0" brushRef="#br0" timeOffset="920">1212 0 2436 0,'0'0'308'0,"0"0"-239"15,0 0 22-15,0 0 84 16,193 8-33-16,-122-2-74 16,11 0-55-16,3 1 18 15,5-5-31-15,-9 0 0 16,-6 2 0-16,-9-1 0 16,-13-1-1-16,-18 2 0 15,-15-1 1-15,-10-2 9 16,-7 10-9-16,-3 3 0 0,0 13 11 15,-10 8 14 1,-19 12 1-16,-11 18-20 0,-8 9 7 16,-8 14 17-1,-7 10-30-15,9-1 0 0,0-1 6 16,9-10-6-16,11-13-8 16,12-17 6-16,10-11 2 15,4-19-6-15,8-9 6 16,0-7-1-16,23-10-7 15,16 0 16-15,14 0-5 16,7-11-2-16,8-6-1 16,0-6 0-16,1 9-9 15,0-2-49-15,-6 8-60 16,-9 4-227-16,-17-1-319 16,-17 3-813-16</inkml:trace>
  <inkml:trace contextRef="#ctx0" brushRef="#br0" timeOffset="1135">1586 667 2331 0,'0'0'280'16,"0"0"-142"-16,0 0 67 15,0 0-11-15,190 0-129 16,-125 0-65-16,26 0-65 0,-12 0-279 16,-17 16-504-16</inkml:trace>
  <inkml:trace contextRef="#ctx0" brushRef="#br0" timeOffset="1587">2813 1086 2009 0,'0'0'311'0,"0"0"-207"16,0 0 105-16,0 0 127 0,0 0-155 15,-82 197-119-15,33-139-6 16,-7-6-55-16,0-2 0 16,4-12 24-16,-1-12-25 15,11-10-10-15,7-16 8 16,4 0-31-16,11-16 12 16,5-20-39-16,8-12 26 15,7-9 28-15,0 1-24 16,3 3 16-16,24 10 13 15,5 7 1-15,4 15 38 16,4 13-20-16,2 8 24 0,-2 1 30 16,-1 33-18-16,-1 6-14 15,2 6 8-15,2 3-22 16,1-2 7-16,7-3-33 16,2-8-29-16,4-3-17 15,-5-13-126-15,9-8-285 16,-12-10-248-16,-11-2-1090 0</inkml:trace>
  <inkml:trace contextRef="#ctx0" brushRef="#br0" timeOffset="1831">3428 880 2147 0,'0'0'336'0,"0"0"-231"16,0 0 180-16,0 0 20 16,-26 216-149-16,6-134-80 15,1 3-25-15,-4 4 24 16,3-4-73-16,0-9-2 16,1-1-15-16,-1-14-135 15,-3 1-148-15,3-15-433 16,8-17-241-16</inkml:trace>
  <inkml:trace contextRef="#ctx0" brushRef="#br0" timeOffset="2105">3569 1002 1918 0,'0'0'487'16,"0"0"-318"-16,0 0 55 15,184-30 40-15,-129 30-66 16,-10 6-111-16,-5 29-23 16,-13 12-11-16,-18 12-4 15,-9 9 26-15,-3 8-51 16,-33-2-23-16,-4-4 35 16,1-6-29-16,13-18-7 15,20-10-27-15,6-13-40 16,16-11-31-16,73-12-156 0,-4 0-366 15,0 0-425-15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18.01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0 277 1976 0,'0'0'348'0,"0"0"-238"16,0 0 25-16,0 0 93 0,203 4-96 16,-127-4-81-1,6 0-24-15,-7 0-27 0,-7 0-108 16,-6 2-80-16,-22 10-286 15,-17-3-437-15</inkml:trace>
  <inkml:trace contextRef="#ctx0" brushRef="#br0" timeOffset="189">308 0 1793 0,'0'0'540'15,"0"0"-436"-15,0 0 74 16,0 0 56-16,53 204-66 16,-37-127-118-16,-3-1-50 0,-10 7-7 15,-3 17-208-15,-12-15-348 16,-18-14-444-16</inkml:trace>
  <inkml:trace contextRef="#ctx0" brushRef="#br0" timeOffset="391">67 681 1536 0,'0'0'871'0,"0"0"-690"16,0 0-82-16,0 0 163 15,0 0-55-15,0 0-120 16,228 3-56-16,-136-3-31 15,49 3-159-15,-24-3-517 16,-12 3-1602-16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19.16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35 0 1824 0,'0'0'473'0,"0"0"-385"15,0 0-10-15,0 0 119 0,0 0-38 16,0 0-100-16,223-3-25 16,-141 12-27-16,0 0 2 15,-1-3-1-15,-9 5-8 16,-9 7-1-16,-21 6 1 16,-19 1 0-16,-17 8 5 15,-6 5 16-15,-26 10 21 16,-22 5 10-16,-15 6-30 15,-6 1 19-15,0 5-17 16,7 5-3-16,7-3 3 16,13-9-15-16,11-4-8 15,9-7 11-15,13-8-12 16,9-7-1-16,0-5-6 0,6-10-2 16,30-2 1-1,7-7-26-15,11-2 28 0,12-2 0 16,3-4-42-16,-3 0-34 15,-4-4-83-15,-3-23-93 16,-16 8-343-16,-20-2-671 0</inkml:trace>
  <inkml:trace contextRef="#ctx0" brushRef="#br0" timeOffset="202">0 447 2147 0,'0'0'287'15,"0"0"-149"-15,0 0 54 16,193 33-32-16,-99-21-93 16,11-3-67-16,36 9-181 15,-24-4-200-15,-18-2-664 0</inkml:trace>
  <inkml:trace contextRef="#ctx0" brushRef="#br0" timeOffset="581">1298 728 1309 0,'0'0'1183'0,"0"0"-1024"16,0 0-77-16,0 0 157 16,-91 212-46-16,46-150-109 15,-5 3-44-15,1-7-29 16,6-11-4-16,4-9 7 16,7-17-14-16,5-12 0 15,12-9-1-15,1-3-41 16,8-29 1-16,6-15 14 15,0-6 3-15,6-6 6 16,20 11 18-16,1 2 17 0,5 17 7 16,1 13 33-1,-1 16 28-15,5 0-1 0,2 16 0 16,4 13-30-16,2 6-24 16,4 3-30-16,1-4-10 15,21 9-157-15,-14-9-346 16,-12-6-981-16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21.2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0 713 1595 0,'0'0'277'0,"0"0"-146"15,0 0-105-15,0 0 93 16,0 0 112-16,95-169-93 16,-62 149-55-16,2 14 2 15,1 6-28-15,4 6 32 16,-4 39-8-16,-4 16-8 15,2 22 2-15,-6 3-45 16,-2-2-20-16,8-3 4 16,-2-17-8-16,7-10 0 15,4-28-6-15,4-14-20 0,1-12 20 16,-2-12-35-16,-1-32 9 16,-8-24-18-16,-17-11 2 15,-17-7 35-15,-3-4-2 16,-26 3 9-16,-27 8 21 15,-10 20-6-15,-5 26 22 16,6 12 5-16,6 21-9 16,13 0 16-16,20 21-49 15,23 12 0-15,5 8 0 16,46-2-1-16,31-1-29 16,20-5-14-16,12-12-32 15,11-8-58-15,-1-7-42 16,-5-6 122-16,-19 0 54 0,-21-12-22 15,-23-3 10-15,-24 5 12 16,-21 3 38-16,-11 7 200 16,-14 0-99-1,-29 0-51-15,-11 24 26 0,-6 14-45 16,4 9-2-16,8 6-28 16,11-5-14-16,17 4 11 15,17-1-36-15,3-14-24 16,20-1 14-16,20-10-58 15,5-14-42-15,4-12-7 16,-4 0-43-16,2-26 18 16,-12-13 24-16,-7-2 82 15,-8 8 36-15,-11 10 21 16,-6 15 63-16,-3 8 63 16,0 0-37-16,0 0-18 0,0 20-69 15,0 13-11-15,0-7-12 16,0 6-35-16,3 1-122 15,-3-7-159-15,0-5-390 16,0-15-1129-16</inkml:trace>
  <inkml:trace contextRef="#ctx0" brushRef="#br0" timeOffset="192">942 0 2586 0,'0'0'342'0,"0"0"-243"15,0 0-86-15,181 30 33 0,-80-5-46 16,64 30-6-16,-26-17-270 16,-14 4-657-16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24.43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2977 0,'0'0'369'16,"0"0"-369"-16,0 0-202 15,0 0-348-15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6:50:22.1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1161 1788 0,'0'0'344'0,"0"0"-293"16,0 0-41-16,0 0 113 16,239-92 47-16,-151 33-87 15,11-8-56-15,2-13-19 16,-13-10 5-16,-15-8-1 16,-27-1 0-16,-29-3 71 15,-17 14 34-15,-17 14-14 16,-26 25-13-16,-10 14-5 15,-1 29 30-15,0 6-23 16,-2 47-30-16,11 26 18 16,5 25-64-16,11 19 28 0,16 4-20 15,7 2-23-15,6 2 11 16,0-14-12-16,0-1-1 16,10-16 1-16,-1-15-46 15,2-17 1-15,-5-21 18 16,-3-23-5-16,0-15 31 15,3-3-31-15,-1-9 32 16,7-29 6-16,8-16-6 16,10-15 0-16,8-2 5 15,15 4-4-15,6 6-2 16,4 17-5-16,-6 14 6 16,-7 13 0-16,-10 17 0 15,-20 0 0-15,-14 7 10 0,-6 25 2 16,-14 1 29-1,-28 5-40-15,-10-2 22 0,-4-5-13 16,-3-16-2-16,4-3 5 16,5-12-5-16,10 0-7 15,11 0 10-15,13 0-5 16,16-6-6-16,0 6 0 16,22 0-23-16,26 0 23 15,6 21 13-15,8 8-11 16,1 4 19-16,-7-1-20 15,-4 3 21-15,-7-2-11 16,-2-7-1-16,4-9-20 0,-5-2-20 16,4-9-87-1,-1-6-109-15,-5 0-408 0,-11-6-380 0</inkml:trace>
  <inkml:trace contextRef="#ctx0" brushRef="#br0" timeOffset="241">1647 0 2000 0,'0'0'365'16,"0"0"-175"-16,-12 192-46 0,-28-57 106 15,-2-3-2-15,-4 13-86 16,-1 6-57-16,12-28-24 15,-2 7-53-15,12-2-28 16,8-23-19-16,3-7-101 16,14 4-147-16,0-28-435 15,0-21-845-15</inkml:trace>
  <inkml:trace contextRef="#ctx0" brushRef="#br0" timeOffset="931">1837 1123 2152 0,'0'0'247'15,"0"0"-247"-15,0 0-5 16,0 0 5-16,0 0 132 15,209-58-108-15,-150 10-24 16,1-11-18-16,-9-15 12 16,-8-9 2-16,-10-8 4 15,-19-9 20-15,-14 1-14 16,0 1 33-16,-37 6 25 16,-8 21 4-16,-8 31 47 15,1 19 39-15,-4 21 12 0,4 52-31 16,2 63-71-1,14 49 5-15,13-6 2 0,11-8-20 16,12-14-15-16,0-35-24 16,3 10 0-16,16 7-12 15,10-21-66-15,5-26 16 16,2-24-55-16,2-33-7 16,5-14-8-16,4-8-40 15,-2-38-24-15,-2-17 62 16,-1-11 73-16,-5 3 40 15,-11 13 9-15,-4 10 6 16,-9 29 71-16,-3 13 95 16,-7 6-58-16,3 17 2 0,5 24-53 15,3 3-28-15,1 2-26 16,5-10-9-16,13-7-24 16,6-7-54-16,4-22 2 15,6 0-65-15,-4-18 24 16,-2-23 73-16,-7-10 33 15,-7 1 11-15,-6 12 1 16,-13 7 98-16,-4 12 67 16,-3 19 24-16,-3 0-114 15,0 23-17-15,0 10 6 16,0 7-36-16,0 2-29 16,8-3-11-16,4-7-58 15,8-8-65-15,13-3-194 16,-4-13-354-16,5-5-531 0</inkml:trace>
  <inkml:trace contextRef="#ctx0" brushRef="#br0" timeOffset="1629">3457 984 1679 0,'0'0'591'0,"0"0"-335"16,0 0 89-16,0 0-27 15,0 0-80-15,-170 39-104 16,121-4-49-16,10 9-11 16,5-4-74-16,19 6 7 15,15-2-16-15,0-2-9 16,9-10-67-16,25-6-53 16,5-11-79-16,7-12-30 15,-4-3-86-15,4-11 50 0,-7-31 119 16,-2-8 96-16,-11-3 32 15,-7 7 36-15,-7 12 123 16,-7 16 151-16,-5 18 14 16,0 0-107-16,0 34-54 15,0 3-66-15,0 9-40 16,0 0-21-16,12-5-3 16,11-9-6-16,10-5-48 15,4-15 35-15,5-12-14 16,-4-6-30-16,-1-27 44 15,-1-21 8-15,1 2 14 16,-2-13-13-16,1 6 13 0,-3 6 0 16,-10 21 3-1,-11 19 27-15,-4 13 7 0,-8 19 15 16,0 23-8-16,0 10-11 16,0 4-33-16,-11-3 0 15,5-11-2-15,-1-10-16 16,7-14-13-16,0-16-7 15,0-2 38-15,0-20-6 16,0-25 6-16,24-9 0 16,2-11 12-16,6-9-11 15,4 12 4-15,-2 8 6 16,-6 15 29-16,1 22 53 16,-4 17-45-16,-7 0 12 0,-2 29 19 15,1 18-34-15,-3 10-13 16,1 8-16-16,9-5 19 15,-1-3 16-15,3-7-51 16,-3-11-1-16,-4-15 0 16,-6-10-83-16,-6-14-62 15,-7 0-102-15,0-26-352 16,-7-6-587-16</inkml:trace>
  <inkml:trace contextRef="#ctx0" brushRef="#br0" timeOffset="1874">3235 622 1952 0,'0'0'569'15,"0"0"-496"-15,0 0-35 16,0 0 168-16,0 0-41 15,202-165-122-15,-149 140-36 16,-4 6 17-16,-10 13-24 16,-8 6-38-16,-22 43-179 15,-6 18-316-15,-3 4-550 0</inkml:trace>
  <inkml:trace contextRef="#ctx0" brushRef="#br0" timeOffset="2061">3739 1792 1886 0,'0'0'490'0,"0"0"-371"15,0 0 27-15,0 0-72 16,0 0-74-16,0 0-671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8:52.6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710 683 1722 0,'0'0'324'0,"0"0"-227"16,0 0 2-16,0 0 92 16,0 0-26-16,0 0-57 15,-50-83-33-15,50 68-50 16,5-6 2-16,21-2-15 15,2-3-12-15,12 2 8 16,2 3-8-16,4 10-7 16,4 11 6-16,-1 0-14 15,-7 6 14-15,-5 26 0 16,-11 16 1-16,-13 7 22 16,-13 13-21-16,-4 12 10 15,-34 9 5-15,-22 1-14 0,-15 2-2 16,-14-4 0-1,-6-15 1-15,1-12 2 0,6-21-1 16,12-15-1-16,21-21 15 16,18-4 0-16,21 0 19 15,16-29-34-15,0-9 10 16,20-4-14-16,25-2 4 16,11 2-1-16,7 7 24 15,-1 15-24-15,3 10 9 16,-6 10-3-16,-4 0-5 15,1 19 32-15,-4 8-33 0,1 1 0 16,-1-4 23 0,1-9-22-16,-5-2 4 0,6-13-5 15,20 0-139 1,-9-25-137-16,-12-4-416 0</inkml:trace>
  <inkml:trace contextRef="#ctx0" brushRef="#br0" timeOffset="938">1172 117 1520 0,'0'0'230'15,"0"0"-171"-15,0 0 6 16,0 0 101-16,0 0-54 15,-210-104-30-15,154 94 19 16,-3 7-30-16,-9 3-12 0,-1 0-42 16,-4 16 8-16,2 14 25 15,6 2-15-15,3 7 11 16,5 2-1-16,3 13-25 16,1 4-3-16,-4 14 4 15,6 3 1-15,5 7 17 16,4 7-39-16,8 0 11 15,11 1 26-15,7-1-4 16,10 3 1-16,6-4-16 16,0-2 6-16,0-4 18 15,0-3-27-15,13-2 6 16,10-9-2-16,6-3-4 16,7-6 8-16,4-7-10 0,2 0 10 15,4-6 1 1,0 1-15-16,2-2-9 0,5-1 12 15,-1-6 3-15,7 1-2 16,0-11-7-16,4-1 9 16,5-6 17-16,5-6-32 15,4-6 1-15,5-9 5 16,3 0-4-16,5 0 5 16,1-16-5-16,3-13 8 15,2-8 2-15,6-8-11 16,-5-3-1-16,-4 0 1 15,-11-6-1-15,-14 3 6 16,-9 1-6-16,-13 0 1 16,-7-2-8-16,-13-5 1 0,-3-8 6 15,-7-6 6-15,-6-5-6 16,-3-10 2-16,-7 2-2 16,0-2 0-16,0 12 0 15,0 6-3-15,-7 15 3 16,-9 5 0-16,-6 11 0 15,-9 5 17-15,-1-1-17 16,-10 1 10-16,-5-4-10 16,1 1 1-16,1-6-1 15,-1-4 10-15,-4-3-10 16,-5-4 17-16,-7-3-17 0,-11-2 2 16,-1-2 7-1,-5 10-9-15,4 1 0 0,8 16-1 16,13 32-30-1,17 0-128-15,5 2-853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6:14.9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261 165 1515 0,'0'0'325'15,"0"0"-168"-15,0 0 4 16,0 0 35-16,0 0-48 16,0 0-71-16,8-23-26 15,11-8-26-15,7 3 32 16,3-1 1-16,1 8-7 15,2 2 25-15,2 11-42 16,5 8-4-16,-4 0 0 16,2 29-16-16,-4 21 10 0,-10 18 17 15,-14 17-27-15,-9 13 19 16,0 5-21-16,-26 3-12 16,-19-2 28-16,-12-11-28 15,-5-10 0-15,-6-13 0 16,-1-16 6-16,4-19 13 15,6-18-19-15,6-13 1 16,10-4 24-16,11-4-25 16,13-13 1-16,5-10 7 15,11 6-7-15,3 1 24 16,0 5-25-16,26 6 0 16,13 7 34-16,10 2-21 15,10 0 17-15,3 2-2 0,0 22-11 16,-2 0 13-1,-4 2-30-15,-1-6 0 0,1-5-12 16,0-8 9-16,29-7-121 16,-14-22-220-16,-8-7-1121 0</inkml:trace>
  <inkml:trace contextRef="#ctx0" brushRef="#br0" timeOffset="6">1399 984 2501 0,'0'0'656'0,"0"0"-599"0,0 0-57 16,0 0-221-16,0 0-1465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07.2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2638 0,'0'0'531'0,"0"0"-531"0,0 0-43 16,0 0-119-16,0 0-786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05.4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421 138 1756 0,'0'0'524'0,"0"0"-400"16,0 0 21-16,0 0 44 16,0 0-40-16,0 0-35 0,-9 210-10 15,12-101-18-15,9 10-47 16,2-6 15-16,-1-6-38 15,4-13 11-15,-8-17-8 16,-3-9-10-16,-3-18-18 16,-3-8 0-16,0-11-92 15,0-4-137-15,0-12-424 16,0-10-358-16</inkml:trace>
  <inkml:trace contextRef="#ctx0" brushRef="#br0" timeOffset="450">15 469 859 0,'0'0'1179'0,"0"0"-886"0,0 0-180 16,0 0 70-16,0 0 45 15,0 0-110-15,-30-166-42 16,63 125-35-16,7 0-16 15,9 0 35-15,7 3-40 16,9-1 4-16,6 7-9 16,8 5-14-16,0 8 17 15,0 10-18-15,-7 9 0 16,-4 0 14-16,-3 26-2 16,-5 23 7-16,-4 19 10 15,-5 14-13-15,0 16 30 0,-6 12-34 16,1 1-10-1,-4-2 19-15,-5-6-20 0,-12-12-2 16,-8-11 1-16,-17-12 0 16,0-10-9-16,-14-13 9 15,-28-7 0-15,-13-11 13 16,-18-14-7-16,-9-9 8 16,-9-4-2-16,-1 0-12 15,4-17 13-15,10-10-13 16,11 2-27-16,19 0-81 15,19 5-186-15,18 7-493 16,8 6-1236-16</inkml:trace>
  <inkml:trace contextRef="#ctx0" brushRef="#br0" timeOffset="642">160 857 2114 0,'0'0'651'16,"0"0"-621"-16,0 0-9 15,0 0-8-15,170-65 32 16,-34 39-45-16,-14 8-118 16,-17 7-560-16</inkml:trace>
  <inkml:trace contextRef="#ctx0" brushRef="#br0" timeOffset="1087">1874 666 2271 0,'0'0'505'0,"0"0"-444"16,0 0 57-16,0 0 111 16,0 0-77-16,-190-62-50 15,142 62-70-15,-1 24-14 0,2 17-8 16,5 15-2-16,16 7 20 16,14-3-28-16,12 3-16 15,0-10-4-15,42-9-74 16,10-15-71-16,13-13-62 15,0-16-75-15,1 0-7 16,-13-18 34-16,-14-9 232 16,-13 10 43-16,-17 8 165 15,-9 5 94-15,0 4 23 16,0 0-80-16,0 22-66 16,0 7-55-16,0 4-35 15,8 1-25-15,18-3-21 16,10-12-96-16,10-10-91 15,5-9-65-15,6 0-82 0,8-50 11 16,-12 1-191-16,-13-7-1006 0</inkml:trace>
  <inkml:trace contextRef="#ctx0" brushRef="#br0" timeOffset="1262">2293 133 1659 0,'0'0'537'0,"0"0"-305"16,0 0 14-16,0 0 6 15,0 0-88-15,-3 169-27 16,20-55-47-16,-5 21-37 16,2 7-26-16,-3-22-13 0,1 10-14 15,4-9-35 1,18 0-144-16,-8-28-320 0,-1-28-322 0</inkml:trace>
  <inkml:trace contextRef="#ctx0" brushRef="#br0" timeOffset="1426">2228 641 2225 0,'0'0'383'16,"0"0"-303"-16,0 0 26 16,0 0 61-16,213-25-108 15,-137 19-59-15,12 6-153 16,-23 0-501-16,-22 0-1413 0</inkml:trace>
  <inkml:trace contextRef="#ctx0" brushRef="#br0" timeOffset="1646">1420 0 2306 0,'0'0'600'0,"0"0"-512"16,0 0-87-16,0 0 106 16,0 0 15-16,0 0-47 15,0 0-37-15,128 124-38 16,-63-118-59-16,43-6-103 0,-9-23-166 16,-22-1-450-16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6:01.1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415 685 1672 0,'0'0'361'16,"0"0"-222"-16,0 0-3 15,0 0 79-15,-174-27-34 16,126 27-67-16,-2 33-31 0,4 15-51 15,7 8-17-15,10 11 10 16,9 6-25-16,14 3 0 16,6-5-6-16,0-10-12 15,23-13-34-15,16-14-67 16,10-23-28-16,2-11 19 16,9-20 14-16,-1-38-9 15,-3-18 30-15,-7-27 42 16,-13-14 51-16,-10-15 0 15,-9-6 79-15,-8-3 48 16,-6 16 47-16,-3 18 21 16,0 28 35-16,0 22-61 15,0 27-1-15,0 20-64 16,0 10-33-16,0 6-56 16,0 44-9-16,0 26 2 0,0 19-8 15,3 17 0 1,7 8-7-16,4 10 4 0,-2-4-5 15,5 1-55-15,6-12-101 16,6-25 30-16,13-26-56 16,11-35 108-16,7-29 35 15,2-12-35-15,3-44-3 16,-3-15 4-16,1-12-40 16,-9 1 60-16,-7 6 28 15,-18 14 33-15,-12 12 8 16,-17 14 76-16,0 13 111 15,-14 4-36-15,-15 9-7 0,-7 7-2 16,-3 3-63-16,-4 0-30 16,0 13 33-16,7 24-44 15,7 4-15-15,9 11-7 16,17 8-23-16,3 1 20 16,3-2-21-16,31-3-14 15,8-11 14-15,10-10-102 16,10-16-40-16,7-19-114 15,23-13-19-15,-20-26 106 16,-19-2-691-16</inkml:trace>
  <inkml:trace contextRef="#ctx0" brushRef="#br0" timeOffset="181">882 481 1781 0,'0'0'573'16,"0"0"-428"-16,0 0-44 15,0 0 178-15,82-162-73 16,-22 124-129-16,5 5-34 16,-3 13-36-16,-9 11-7 15,-18 9-99-15,-8 3-181 16,-14 27-180-16,-6-6-383 0</inkml:trace>
  <inkml:trace contextRef="#ctx0" brushRef="#br0" timeOffset="316">1386 34 2228 0,'0'0'563'16,"0"0"-496"-16,0 0 74 0,0 0 26 15,0 0-111-15,195-50-56 16,-113 67-114-16,-11 6-442 16,-19 2-689-16</inkml:trace>
  <inkml:trace contextRef="#ctx0" brushRef="#br0" timeOffset="513">3 529 2782 0,'0'0'378'0,"0"0"-303"0,0 0-66 15,185-33-9-15,-10-12 0 16,-22 8-218-16,-15 5-1424 0</inkml:trace>
  <inkml:trace contextRef="#ctx0" brushRef="#br0" timeOffset="1538">2844 803 1290 0,'0'0'333'0,"0"0"-228"16,0 0 12-16,0 0 99 15,0 0 40-15,0 0-34 16,0 0-86-16,0-151-33 16,-36 131-8-16,-13 11-25 0,-7 9-2 15,-12 3-37 1,-5 40 3-16,-1 27 14 0,4 18-31 16,15 11-8-16,19 1-9 15,19-6 13-15,17-13-19 16,10-22 6-16,39-23-69 15,19-17-20-15,17-19-67 16,14-19-21-16,-3-29-3 16,-14-17 86-16,-17-3 94 15,-19 3 12-15,-23 13 93 16,-17 9 98-16,-6 14 46 16,0 18-30-16,0 11-65 15,-6 0-76-15,-5 46-14 0,2 25-47 16,6 23-4-16,3 17 37 15,0 15-44-15,26 0-5 16,10 1-1-16,3-1 0 16,4-8 27-16,-8-14-27 15,-8-20 0-15,-12-22-6 16,-10-17 6-16,-5-18-20 16,-14-16 14-16,-28-11 6 15,-14-2-16-15,-7-37 1 16,6-23-17-16,3-20 23 15,21-18-43-15,18-15-13 16,15-9 13-16,3-3-26 16,39 4 29-16,10 5-44 15,7 12 14-15,-6 14 56 16,-7 21 19-16,-14 24 4 0,-12 17 54 16,-7 25 19-16,1 5 26 15,-5 11-60-15,5 35 7 16,-2 12 18-16,5 7-35 15,-1 0-7-15,-3-4-13 16,3-8-8-16,4-12-1 16,0-8-92-16,6-27-84 15,-7-6-327-15,-2 0-336 0</inkml:trace>
  <inkml:trace contextRef="#ctx0" brushRef="#br0" timeOffset="1667">3204 546 2278 0,'0'0'473'16,"0"0"-341"-16,0 0-124 16,0 0-8-16,0 0-123 15,0 0-491-15,0 0-1218 0</inkml:trace>
  <inkml:trace contextRef="#ctx0" brushRef="#br0" timeOffset="1786">3116 228 2302 0,'0'0'575'0,"0"0"-534"16,0 0 60-16,213 20-43 15,-83-11-58-15,-5-2-580 0</inkml:trace>
  <inkml:trace contextRef="#ctx0" brushRef="#br0" timeOffset="2949">5165 779 1655 0,'0'0'365'0,"0"0"-213"15,0 0-65-15,0 0 67 16,0 0 28-16,0 0-65 16,0 0-41-16,-199-40-40 15,152 77 45-15,4 22 6 16,9 15-41-16,6 11 5 16,16 3-40-16,12 1-10 15,3-10 11-15,37-14-12 16,16-17-19-16,15-22-57 15,14-20-83-15,6-6-7 0,5-32-55 16,-8-22-22-16,-12-11 92 16,-18-2 83-16,-16 5 68 15,-17 12 58-15,-13 15 152 16,-9 16 94-16,-3 16-30 16,0 3-163-16,0 27-35 15,-12 23-36-15,4 12-7 16,8-3-14-16,0-3-18 15,20-16-2-15,30-12-41 16,12-19-6-16,13-9-31 16,0-24-66-16,-3-23 48 15,-10-11 10-15,-16-5 68 16,-13 9 19-16,-16 20 48 0,-11 13 46 16,-6 21 127-1,0 0-157-15,0 40-37 0,0 8-11 16,0 15-15-16,0-4 15 15,14-11-16-15,20-11-28 16,14-22 26-16,6-15-60 16,5-12-15-16,1-40 19 15,-6-16-3-15,-1-16 50 16,-13 5-5-16,-4 5 16 16,-13 18 37-16,-8 18 78 15,-7 26-32-15,-5 12-22 16,-3 17-60-16,0 37 32 15,0 13-33-15,0 12 0 16,0-1-8-16,0-13 8 16,0-14-1-16,0-22-27 0,0-18-59 15,0-11 50-15,3-9 8 16,3-32 17-16,5-17-4 16,1-11 0-16,8-6 16 15,10-3 0-15,5 7 2 16,7 12 12-16,6 18 4 15,-3 17 36-15,-5 24 11 16,-9 9-12-16,-3 41 10 16,-10 15-28-16,2 10-8 15,-3-1 19-15,-1-8-46 0,1-7-9 16,0-20-70 0,5-21-156-16,-6-16-244 15,-3-2-469-15</inkml:trace>
  <inkml:trace contextRef="#ctx0" brushRef="#br0" timeOffset="3416">7549 723 2126 0,'0'0'641'16,"0"0"-432"-16,0 0-9 15,0 0-7-15,0 0-38 16,0 0-85-16,-206 200-26 15,169-123-34-15,18-5-10 16,19-12-16-16,0-15-73 0,42-21-50 16,14-19-38-16,7-5-44 15,-1-35 59-15,-7-21-6 16,-13-9 66-16,-15 0 102 16,-14 0 19-16,-13 13 121 15,0 13 126-15,0 16-42 16,-13 16-53-16,-3 7-71 15,-1 28-52-15,3 33 32 16,8 22-31-16,6 18-29 16,11 37 17-16,27-9-26 15,15 12 26-15,12 2-7 16,-5-24-22-16,2 9 19 16,-14-23-27-16,-14-19 0 0,-22-21 2 15,-12-22-1 1,-6-13 7-16,-40-12 0 0,-13-15-2 15,-9-3 6-15,-8-15-12 16,1-27-9-16,9-19-18 16,11-19-62-16,18-84-113 15,18 19-367-15,10 0-788 0</inkml:trace>
  <inkml:trace contextRef="#ctx0" brushRef="#br0" timeOffset="3679">5899 469 2497 0,'0'0'371'0,"0"0"-297"16,0 0-53-16,107-193 56 15,-28 136 87-15,6 13-83 16,0 21-18-16,-13 17 22 15,-13 6-46-15,-13 20-9 16,-10 14 6-16,0 6-36 16,7-15 6-16,13-12-6 15,32-27-102-15,-10-31-263 16,-11-8-1148-16</inkml:trace>
  <inkml:trace contextRef="#ctx0" brushRef="#br0" timeOffset="66625">831 3051 1646 0,'0'0'741'15,"0"0"-579"-15,0 0-131 16,0 0 70-16,-174-95 153 0,109 95-90 16,-5 16-72-16,2 42-62 15,3 22-2-15,8 23 22 16,23 8-28-16,17 0-6 16,17-9 13-16,6-16-19 15,43-25-10-15,20-25-7 16,16-25-23-16,20-11-25 15,52-43-194-15,-27-15-491 16,-17 9-1363-16</inkml:trace>
  <inkml:trace contextRef="#ctx0" brushRef="#br0" timeOffset="67326">1434 3169 2356 0,'0'0'555'0,"0"0"-464"15,0 0 38-15,0 0 54 16,-204-16-74-16,148 61-55 16,10 17-41-16,14 12-12 15,13 2 7-15,14 2-8 16,5-12-6-16,20-9-85 15,22-19-65-15,15-17-82 16,5-21-138-16,3 0-179 16,-3-40 223-16,-5-14-176 0,-18-9 508 15,-13 4 20-15,-20 11 361 16,-6 14-8-16,0 24 143 16,0 10-182-16,-6 27-135 15,3 26-69-15,3 16-38 16,0 4-71-16,12-5-21 15,24-12-3-15,13-15-33 16,7-20-48-16,7-21-6 16,-1 0 48-16,-6-42-82 15,-14-14 10-15,-10-11 90 16,-9-7 24-16,-12 3 35 16,-5 10 89-16,-6 13 42 15,0 21 11-15,0 27-17 0,0 0-79 16,0 45-37-1,-3 20-41-15,3 8 3 0,0 7 0 16,20-9-6-16,25-12-50 16,17-20 1-16,10-25-14 15,1-14-26-15,-5-14-14 16,-12-34 4-16,-13-5 65 16,-14-6 14-16,-13 9 20 15,-13 15 113-15,-3 13 38 16,0 22-18-16,0 0-34 15,-13 30-60-15,1 21 24 16,5 7-33-16,7 2-7 16,0-8-23-16,0-9-38 15,7-10-85-15,12-18-127 16,-7-6-337-16,-4-9-514 0</inkml:trace>
  <inkml:trace contextRef="#ctx0" brushRef="#br0" timeOffset="67514">952 2986 644 0,'0'0'2093'0,"0"0"-1830"0,0 0-214 15,173-179-37-15,-79 125 116 16,5 10-16-16,-11 20-24 15,-15 18-88-15,-8 36-10 16,-22 29-167-16,-14 9-482 0</inkml:trace>
  <inkml:trace contextRef="#ctx0" brushRef="#br0" timeOffset="68691">3839 3475 1832 0,'0'0'382'15,"0"0"-254"-15,0 0-80 16,233-35 14-16,-142-22-34 0,1-16-6 15,2-18 11-15,-8-9-9 16,-14-7-15-16,-20 2 3 16,-22 0-12-16,-27 17 21 15,-3 15-19-15,-13 14 100 16,-22 20 73-16,-12 22-69 16,-8 17 27-16,-1 4-1 15,0 52-39-15,4 26-11 16,3 44-58-16,7 48 6 15,15 35-10-15,7 7-9 16,17-37-10-16,0-47-2 16,3-53-14-16,0-18-21 15,0-12-54-15,0-8-22 16,13-17-10-16,7-24 18 0,6-20 56 16,6-45 33-1,4-25 15-15,7-9-8 0,2-9 7 16,6-2 0-16,0 16 1 15,2 17 0-15,-10 21 30 16,-4 30 21-16,-7 26 0 16,-1 0 4-16,-9 50-7 15,-6 17 2-15,0 17-34 16,1 7-16-16,3-3 0 16,3-11-38-16,5-19-115 15,3-20-98-15,8-23-112 16,1-15-120-16,5-15 125 15,-2-41-160-15,-4-15 257 0,-13-7 261 16,-9 0 351-16,-14 13 143 16,-3 19-189-16,0 19 84 15,0 24-29-15,-14 3-137 16,2 33-120-16,1 23-21 16,8 5-23-16,3 4-46 15,0-3-13-15,29-11-67 16,14-22-5-16,7-18-78 15,2-11 3-15,-2-19 79 16,-18-33 25-16,-19-11-3 16,-13-8 30-16,-13 0 16 15,-36 3 49-15,-10 12 33 16,-10 17 76-16,4 19-17 0,9 17-28 16,16 3-15-1,21 6-76-15,19 17-8 0,0 7-14 16,39 4-26-16,17-3 8 15,10-2-28-15,8-3 2 16,2-1 23-16,-8-5-9 16,-5 4-1-16,-15-1 9 15,-5 8 7-15,-13 3 6 16,-7 10-12-16,0 0-24 16,-4 1 13-16,4-6 7 15,0-16-77-15,-3-12-56 16,-1-11 32-16,1 0 26 15,0-24-21-15,0-14 38 0,2-2 83 16,1-2 12-16,-3 5 91 16,0-2 55-16,-4 3-17 15,0 0 14-15,-6 7-74 16,-10 0-81-16,0 7-187 16,-6 5-718-16</inkml:trace>
  <inkml:trace contextRef="#ctx0" brushRef="#br0" timeOffset="68906">5066 2503 2244 0,'0'0'518'15,"0"0"-453"-15,0 0 19 16,0 0 40-16,178-42-27 15,-132 42-17-15,-18 30-76 16,-8 22-4-16,-20 61-108 16,-6-7-368-16,-20-9-609 0</inkml:trace>
  <inkml:trace contextRef="#ctx0" brushRef="#br0" timeOffset="69128">6870 3879 2914 0,'0'0'524'16,"0"0"-524"-16,0 0-110 15,0 0 82-15,0 0-248 16,0 0-2480-16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13.8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229 0 1770 0,'0'0'317'0,"0"0"-156"15,0 0-28-15,0 0 112 16,0 0-37-16,0 0-105 0,-3 41-36 16,3 35-4-16,0 23 3 15,0 20-18-15,0 9-14 16,0 1 11-16,0-5-45 15,3-20 0-15,11-19 12 16,6-23-12-16,2-26-18 16,15-20-78-16,25-16-98 15,-7-22-124-15,-5-17-500 0</inkml:trace>
  <inkml:trace contextRef="#ctx0" brushRef="#br0" timeOffset="402">0 526 2356 0,'0'0'325'16,"0"0"-253"-16,0 0-4 16,0 0 61-16,187 0-54 15,-99-7-59-15,7-8 5 16,1 3-21-16,-11 10-6 15,-13 2 6-15,-21 8-42 16,-14 33-40-16,-21 15 30 16,-16 13 35-16,0 6 7 15,0 6 10-15,-9-8-3 0,-4-12 1 16,2-12 2-16,8-23-9 16,0-15 0-16,3-11 9 15,0-21-7-15,0-31 7 16,0-24-8-16,17-17 8 15,-1-3 2-15,-1-2 16 16,2 11 22-16,0 15 36 16,-3 17 19-16,1 16-43 15,4 15-31-15,9 15-21 16,4 9-8-16,13 0-140 16,34 51-113-16,-7-7-351 15,-10 0-421-15</inkml:trace>
  <inkml:trace contextRef="#ctx0" brushRef="#br0" timeOffset="1001">1353 468 1751 0,'0'0'685'16,"0"0"-506"-16,0 0-60 15,0 0 54-15,0 0-10 16,0 0-94-16,-121 175-57 15,121-116-12-15,36-4-24 16,16-8-78-16,7-8-101 16,12-13-64-16,-1-17 133 15,-5-9-132-15,-10-13 81 16,-21-37 97-16,-25-4 50 16,-9-9 38-16,-19 4 97 0,-28 12 123 15,-4 15 106 1,2 9-88-16,2 12-90 0,18 4-47 15,12 5-57-15,17 2-44 16,3 0-63-16,40 0 1 16,16 0-15-16,10 0-44 15,7 0 8-15,2 17 44 16,-9 15-8-16,-4 14 50 16,-12 17 26-16,-15 8 2 15,-7 9 1-15,-12-1 35 0,-6-8-28 16,-6-15 10-1,-4-17-19-15,-3-22-10 0,0-17 2 16,0 0 8-16,0-42 0 16,0-17-1-16,6-14 1 15,5-9 13-15,4-4 4 16,12 6 20-16,2 9 54 16,8 19-8-16,8 16 11 15,4 19-9-15,4 17-6 16,-4 8 7-16,-1 37-24 15,-8 20-20-15,-4 11 27 16,-7 7-57-16,-2-4-12 16,-4-8-19-16,0-9-118 15,0-12-161-15,-7-18-388 16,-3-16-1279-16</inkml:trace>
  <inkml:trace contextRef="#ctx0" brushRef="#br0" timeOffset="1477">3087 526 669 0,'0'0'1836'15,"0"0"-1448"-15,0 0-179 16,0 0-20-16,0 0-24 16,0 0-68-16,-202 178-47 15,169-107-40-15,16-3-10 16,14-6-4-16,3-13-56 15,17-12-38-15,26-16-116 16,5-21-66-16,5 0-23 16,-4-39 25-16,-7-14 158 0,-11-8 120 15,-19-2 5-15,-6 6 186 16,-6 8 59-16,0 15 34 16,0 12-37-16,-9 16-57 15,-5 6-52-15,2 29-87 16,-2 36-14-16,1 28 13 15,4 46-19-15,9 53-17 16,9 41-13-16,38 10-1 16,7-55 45-16,-3-53-44 15,-29-52 0-15,-5-28 10 16,-11 4-11-16,-6-3-1 16,0-10-10-16,-23-25 11 15,-27-21 7-15,-4-8-7 0,-6-48-9 16,7-27 9-16,15-40 12 15,25-48 1-15,13-41-13 16,36 18-33-16,49 8-62 16,-14 59-166-16,-11 51-785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17.2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61 1625 0,'0'0'768'15,"0"0"-508"-15,0 0 16 16,0 0-44-16,0 0-68 16,176-80-3-16,-133 113-95 0,4 1-46 15,2 3 7-15,10-16-27 16,6-16-39-16,63-16-74 16,-14-28-170-16,-10-14-652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16.06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0 369 679 0,'0'0'1121'16,"0"0"-994"-16,0 0-84 16,0 0 49-16,67-159 80 15,-29 138-16-15,2 13-101 0,-1 8-6 16,-6 18 38-16,-4 31-20 16,-9 19 23-16,-11 12-38 15,-1 2-36-15,-8-2 17 16,0-15-33-16,0-15 0 15,0-15 21-15,0-17-21 16,0-12 9-16,0-6 30 16,0-24-6-16,0-26-26 15,0-21-7-15,6-12 0 16,17-6 6-16,2 5-5 16,9 7 23-16,-5 18 3 15,1 18 12-15,2 24 12 0,4 17-42 16,7 10 4-1,-1 47 28-15,4 20-32 0,0 14 10 16,-10 6-19-16,-6 1-1 16,-4-10-17-16,-6-11-64 15,-3-19-21-15,5-11-63 16,1-20-198-16,-6-15-243 0</inkml:trace>
  <inkml:trace contextRef="#ctx0" brushRef="#br0" timeOffset="777">1265 257 2311 0,'0'0'515'0,"0"0"-455"16,0 0 68-1,-209 124 94-15,153-56-97 0,13 3-69 16,20-1-16-16,23-2-40 15,3-12 0-15,46-15-88 16,16-20-78-16,11-15-72 16,6-6-119-16,-3-29-129 15,-14-23 391-15,-16-6 95 16,-20-4 6-16,-15 1 204 16,-14 4 39-16,0 14 99 15,0 7-64-15,-14 18-83 16,2 18-53-16,1 0-76 15,8 45-51-15,3 24-6 0,0 24-4 16,3 19 5-16,30 35-16 16,16 33 0-16,-3-9 0 15,-7-19 0-15,-8-26 0 16,-19-30 0-16,-2-1 1 16,-10-2-2-16,0-22-8 15,-7-22-14-15,-25-16 13 16,-11-18-2-16,-2-15-3 15,-5 0-8-15,4-38-2 16,7-27 13-16,13-27-45 16,20-39 4-16,6-50-12 15,35 7-63-15,15 21-21 0,15 15-22 16,-3 40 19-16,10-1 91 16,1-5 43-16,-14 22 18 15,-14 20 88-15,-16 21 51 16,-12 17 18-16,-8 17-32 15,-9 7-23-15,5 25-34 16,1 23-39-16,6 22 12 16,5 6-41-16,13 1 0 15,2-7-24-15,10-15-52 16,8-16-56-16,2-23-24 16,4-16 23-16,-4-9 30 15,-7-39 27-15,3-13 51 16,-17-10 25-16,-8 0 18 15,-9 10 141-15,-11 10 52 0,-3 16-30 16,0 20-24-16,0 15-49 16,0 0-57-16,-3 36-20 15,0 17-31-15,3 3 0 16,0 0 0-16,6-3-99 16,17-13-108-16,-4-7-371 15,-2-18-462-15</inkml:trace>
  <inkml:trace contextRef="#ctx0" brushRef="#br0" timeOffset="943">2377 0 2038 0,'0'0'307'0,"0"0"-177"0,0 0 70 15,0 0 44 1,0 0-158-16,109 189-86 0,-109-71-142 15,-27-18-408-15,1-22-408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18.2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337 823 1709 0,'0'0'332'16,"0"0"-238"-16,0 0 4 16,0 0 4-16,0 0 3 15,0 0 2-15,-140 0-74 16,110 10-3-16,-5 17-10 16,-2 7-20-16,4 12 44 15,4 6-19-15,9 7 2 16,11 0 31-16,9-7-43 15,0-4 6-15,12-3-16 16,31-19-4-16,13-11-2 16,19-15-56-16,60-8-138 15,-18-31-274-15,-16-6-1024 0</inkml:trace>
  <inkml:trace contextRef="#ctx0" brushRef="#br0" timeOffset="1118">946 780 1818 0,'0'0'715'0,"0"0"-543"16,0 0-16-16,0 0-31 16,0 0 46-16,-205 74-108 15,158-9-44-15,9 11 14 0,7 7-33 16,22-3-13-16,9-15 12 15,13-13-93-15,37-20-47 16,15-20-132-16,6-12-25 16,2-12-60-16,-7-40 5 15,-18-13 6-15,-11-6 209 16,-18 3 138-16,-16 9 255 16,-3 17 47-16,0 25 12 15,0 17 47-15,0 7-169 16,0 31-139-16,0 21 14 15,0 8-11-15,20-2-15 16,3-11-41-16,3-17-6 16,0-9-22-16,-4-20-29 0,3-8 13 15,-10-4 42 1,1-33-49-16,-5-20 50 0,1-10-25 16,5-4 2-16,3 3 23 15,2 16 0-15,7 6-18 16,8 33 11-16,-1 13 8 15,1 7 19-15,-5 45-11 16,-7 15-8-16,-5 11 15 16,-6-5-15-16,-8-8-1 15,-6-13-7-15,0-14 8 16,0-17 2-16,0-15 10 16,0-6 3-16,0-12 10 15,0-24-25-15,3-7-12 0,17-16 12 16,2 0 1-1,9 0 8-15,5 1-9 0,10 3 0 16,2 9 13 0,9 14 16-16,-6 7-13 0,2 25 3 15,-7 0-4-15,-7 29 47 16,-4 26-43-16,-4 3 3 16,-8 7-15-16,2-3-7 15,-5-6-17-15,0-14-42 16,0-16-5-16,-4-20 32 15,4-6-77-15,3-6 23 16,0-45 47-16,5-16-44 16,9-19 5-16,-1-19-17 15,10-14 8-15,-1 2 69 16,4-7 6-16,1 13 12 0,-4 4 34 16,-10 15 62-16,-7 16 55 15,-12 16 4-15,-14 20 12 16,-3 13 6-16,0 9-27 15,-14 16-5-15,-15 2-24 16,-4 9-68-16,-5 29-13 16,-2 15-36-16,4 14 0 15,7 10 12-15,5 8-12 16,15 12 0-16,3 4-6 16,6 14 0-16,0 6-2 15,0 2-44-15,0-11-54 16,0-20 20-16,3-25 14 15,9-22 31-15,5-28-12 0,-1-17-48 16,7 0 75-16,0-30 10 16,10-16 16-16,-1-13 1 15,8 0-1-15,-1 7 21 16,1 4 43-16,-9 18 9 16,0 15 44-16,-8 15-24 15,-1 0-26-15,1 28 41 16,3 9-57-16,1 10-5 15,-1-1-25-15,-3-6-21 16,-3-7-16-16,-4-10-104 16,-10-8-165-16,-3-15-306 15,-3 0-401-15</inkml:trace>
  <inkml:trace contextRef="#ctx0" brushRef="#br0" timeOffset="1346">908 0 2043 0,'0'0'604'0,"0"0"-530"15,0 0-42-15,0 0-20 16,0 0 56-16,0 0 5 15,0 0-73-15,162 173-191 16,-162-55-494-16,-12-11-1245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20.8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0 899 1884 0,'0'0'396'16,"0"0"-334"-16,0 0-53 16,0 0 94-16,0 0 18 15,0 0-33-15,176 169-54 16,-142-83-25-16,-12-2 7 15,-5-11-16-15,-8-9-7 16,-3-23 6-16,-1-20-26 16,-5-17 15-16,0-4 12 0,0-25-6 15,-5-27-3-15,-4-13-17 16,9-15 8-16,0 0 18 16,0 9 0-16,26 12 13 15,11 18-3-15,-1 28-2 16,-1 13 34-16,-2 54-2 15,-4 24-4-15,-9 21-17 16,-3 5-19-16,-4-5 0 16,-4-13-33-16,-3-25-41 15,2-22 18-15,-2-28 3 16,-6-11 34-16,3-32 7 16,-3-27 6-16,0-20 4 15,0-13 4-15,3-7 4 0,8 3 3 16,6 14-8-1,5 18 42-15,4 23 5 0,11 17-15 16,-2 24 29-16,4 0-24 16,1 37-1-16,-4 24 9 15,-4 5-23-15,-5 12-23 16,2-4-8-16,0-9-83 16,4-19-67-16,10-16-23 15,-1-22-124-15,7-8-9 16,-7-26-176-16,-5-32-110 15,-11-13 336-15,-10 3 264 16,-16-3 643-16,0 17-132 0,-3 16-267 16,-19 24 92-1,-1 14-22-15,0 8-172 16,9 45-72-16,8 18 3 16,6 12 18-16,3-1-58 0,37-11-32 15,8-12-1-15,15-21-40 16,-4-23-74-16,-7-15 32 15,-13-9 21-15,-16-35 25 16,-23-18 12-16,0-9 24 16,-29-2 42-16,-27-2 12 15,-13 16 29-15,-2 15 49 16,1 18-11-16,16 17-8 16,17 9-60-16,31 0-47 0,6 0-6 15,35 3-45-15,27 12-33 16,14-6-19-16,9-1 13 15,0 7 47-15,-6 0-27 16,-7 16 14-16,-13 11 25 16,-14 15 0-16,-11 8 13 15,-11 8 4-15,-7-8 8 16,-4-6 0-16,-4-18 0 16,-2-20 0-16,-6-16 12 15,0-5-4-15,0-22 1 16,0-23 1-16,0-20-10 15,0-15 16-15,0 2-15 16,17-1 25-16,9 3 41 16,10 22 33-16,10 9 8 15,2 29 8-15,1 16-15 0,-7 22 24 16,-8 42-18 0,-5 22-50-16,-2 12-11 0,-4 1-26 15,6-13-10-15,1-15-10 16,-1-18-35-16,-3-20-43 15,-7-31-148-15,-5-2-316 16,-11-2-322-16</inkml:trace>
  <inkml:trace contextRef="#ctx0" brushRef="#br0" timeOffset="214">763 797 1220 0,'0'0'1154'16,"0"0"-995"-16,153-162-126 15,-57 88 113-15,5 12 99 16,-10 21-75-16,-12 15-86 16,-13 26-84-16,-4 20-16 15,-16 30-313-15,-13 5-818 0</inkml:trace>
  <inkml:trace contextRef="#ctx0" brushRef="#br0" timeOffset="1682">3725 326 2092 0,'0'0'371'0,"0"0"-255"16,0 0-49-16,0 0 96 16,0 0 13-16,-6 231-110 15,3-118-30-15,3 8-29 16,0 3-7-16,0 2 22 16,0-7-22-16,13-8-12 0,0-18-4 15,-1-20-59-15,5-27-34 16,3-23-19-16,6-23-1 15,16-4 79-15,14-57-10 16,13-14-72-16,20-26-19 16,16-10 77-16,9-14 18 15,7 2-70-15,1-1 67 16,-11 9 58-16,-20 3 2 16,-18 22 3-16,-35 16 112 15,-25 14 43-15,-13 16 76 16,-19 19-14-16,-27-3-60 0,-13 16 2 15,-3 10-83 1,-1 2-24-16,9 2 16 0,4 31-32 16,10 17-29-16,11 20-11 15,10 20 6-15,5 12-6 16,5 14 0-16,6 7-3 16,3 9-5-16,0-2-14 15,0-12-58-15,0-14-27 16,0-26-40-16,0-24 57 15,6-26 2-15,7-21 44 16,7-7 9-16,6-16 23 16,3-30 6-16,13-16 6 15,5-6 0-15,11-11 10 0,4 2-10 16,1 9 0 0,-1 10 35-16,-9 19 22 0,-18 33-17 15,-8 6 20-15,-14 39 47 16,-10 28 1-16,1 16-83 15,-1-4-17-15,6-2 4 16,11-18-12-16,3-12-78 16,7-26-74-16,2-21-60 15,8-6-48-15,2-41-31 16,4-17 122-16,-7-8 65 16,-5-2 60-16,-15 16 44 15,-13 16 122-15,-6 30 166 16,0 12 73-16,0 6-209 15,-13 40-86-15,4 8 14 16,3 9-22-16,6-2-32 0,0-8-26 16,19-14 0-16,13-13-58 15,8-26-58-15,-4 0 14 16,-4-19 22-16,-12-29 31 16,-10-3 34-16,-10-2-98 15,-7 5 113-15,-25 11 25 16,-5 12-25-16,9 12 50 15,0 6-10-15,16 6-22 16,12 1-10-16,0 0-8 16,6 0-31-16,31-5 30 15,8-1-5-15,11-2-6 16,2 5 5-16,4 3-2 16,1 0 7-16,-4 3 2 15,-11 29 11-15,-8 20 26 16,-10 6 20-16,-18 9 23 0,-4 1 2 15,-8-9-33-15,0-9-16 16,0-21-7-16,0-11 8 16,0-18 21-16,-8 0-10 15,-1-18-16-15,6-22-29 16,3-14-8-16,0-5 0 16,3-14-17-16,26 8 13 15,11 6 3-15,2 19-17 16,4 9 20-16,-4 22 6 15,5 9 8-15,-9 12 47 16,-4 29-5-16,-8 19 5 16,-4 1 9-16,6 4-50 0,1 0-1 15,4-6-13-15,25-6-103 16,-5-14-142-16,-8-13-509 0</inkml:trace>
  <inkml:trace contextRef="#ctx0" brushRef="#br0" timeOffset="2180">6810 1016 2572 0,'0'0'529'0,"0"0"-429"16,0 0 81-16,-197 138 44 15,148-67-85-15,20 7-88 0,15-6-52 16,14-10-21-16,6-12-39 15,37-15-99-15,13-21-110 16,6-14-101-16,4-17-86 16,-4-33 207-16,-6-15 118 15,-16 0 131-15,-17 0 113 16,-14 12 176-16,-9 12 75 16,0 21-14-16,-9 14-112 15,-11 6-82-15,0 17-83 16,0 40-10-16,7 18 12 15,3 14-66-15,10 21-7 16,0 28 8-16,20 30-10 16,32 38 0-16,7-18-1 15,-3-37 1-15,-13-44-9 0,-14-41 6 16,-4 5 3-16,-2 1 2 16,-15-6-2-16,-8-19-1 15,-23-12 0-15,-27-13 1 16,-12-14-5-16,-4-8 5 15,4-20 0-15,7-33-7 16,16-24 1-16,13-16-26 16,26-45 5-16,9-38-45 15,47 12-33-15,39-43-152 16,-10 58-448-16,-23 42-685 0</inkml:trace>
  <inkml:trace contextRef="#ctx0" brushRef="#br0" timeOffset="2491">5314 670 2109 0,'0'0'495'0,"0"0"-434"0,0 0 1 16,167-140 156 0,-124 112-29-16,-15 16-101 0,-5 12-88 15,-9 0-1-15,-2 21-161 16,8 29-211-16,-3-2-461 15,-1-16-940-15</inkml:trace>
  <inkml:trace contextRef="#ctx0" brushRef="#br0" timeOffset="2584">5906 400 1861 0,'0'0'579'0,"0"0"-472"16,187-191-67-16,-76 101-40 15,-23 29-62-15,-15 3-865 0</inkml:trace>
  <inkml:trace contextRef="#ctx0" brushRef="#br0" timeOffset="3087">2737 1068 2528 0,'0'0'474'16,"0"0"-441"-16,0 0 26 16,209-71-11-16,-25 35-48 15,-24 7-258-15,-16 15-1651 0</inkml:trace>
  <inkml:trace contextRef="#ctx0" brushRef="#br0" timeOffset="4477">7893 1351 1038 0,'0'0'962'0,"0"0"-789"0,0 0-40 15,0 0 25-15,177-132 0 16,-102 67-79-16,7-15-55 16,3-9-4-16,0-6-20 15,-12-4-8-15,-18 2 8 16,-22 12 0-16,-19 7 14 15,-14 22 7-15,-5 21 82 16,-27 21 28-16,-10 14-10 16,-8 8-25-16,-2 42-55 15,6 17-16-15,7 25 7 16,13 17-18-16,6 10-2 16,10 7-3-16,4 4-7 0,6-4-4 15,0-11-4-15,0-23-43 16,0-18 4-16,0-33-25 15,0-21 19-15,3-14 28 16,0-6 14-16,-3-9 9 16,7-29 2-16,-1-21 4 15,8-3 2-15,9-7-8 16,9-2 0-16,7 6 2 16,4 10 8-16,2 11-8 15,1 21-2-15,-7 11 1 16,-5 12 8-16,-18 6-3 15,-13 27 24-15,-3 20 30 0,-16-1-45 16,-30 3 3 0,-2-6-18-16,-3-8 6 0,6-23-12 15,5-9 6-15,15-9-2 16,8 0-10-16,11 0 6 16,6-6 5-16,0-9-31 15,32 1 19-15,7 5 1 16,7 7 3-16,1 2-2 15,-2 0-2-15,1 4 16 16,0 20-11-16,7 0 8 16,1 1-18-16,12-9 18 15,13-4-20-15,-3-6 8 16,-5-6 3-16,-15 0-36 16,-16-25-14-16,-21-1-13 15,-16-3 54-15,-3-2 18 0,-10-3 34 16,-25 7 41-1,-12 10 46-15,-5 11-13 0,-1 6-8 16,4 6-35-16,7 32-10 16,8 6 16-16,19 10-43 15,15 1-2-15,0 2 6 16,26-20-32-16,26-4-14 16,15-18-34-16,4-13-64 15,0-2-68-15,22-23-287 16,-22-8-316-16,-18-2 141 0</inkml:trace>
  <inkml:trace contextRef="#ctx0" brushRef="#br0" timeOffset="4696">8748 918 1603 0,'0'0'889'0,"0"0"-703"16,0 0-84-16,0 0 40 15,0 0 75-15,0 0-100 16,173-179-79-16,-100 135 6 16,-5 16-26-16,-9 8-1 15,-13 20-17-15,-14 0-11 16,-2 36-113-16,10 46-184 16,-11-9-525-16,1-2-1154 0</inkml:trace>
  <inkml:trace contextRef="#ctx0" brushRef="#br0" timeOffset="4861">9949 1633 1189 0,'0'0'1989'15,"0"0"-1712"-15,0 0-217 16,0 0-60-16,0 0-71 15,0 0-1017-15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7:49.4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14 1994 0,'0'0'605'15,"0"0"-474"-15,0 0 0 16,0 0 96-16,0 0-41 15,0 0-65-15,0 0-59 16,-6 0-38-16,6 0-2 0,26 0-5 16,17 0 31-16,16 0 24 15,6 0-53-15,10 0-18 16,10 0 8 0,0 0-8-16,0 0-1 0,1 0 10 15,-14 0-10-15,-10 0-38 16,-20 0-190-16,-25 6-984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01.40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1524 482 1711 0,'0'0'371'0,"0"0"-222"15,0 0-1-15,0 0 63 0,0 0 7 16,-34-14-43-1,31 14-99-15,0 14-42 0,-4 30 23 16,1 26-13-16,-8 22 23 16,5 16-13-16,-5 2-42 15,5-3 24-15,6-16-36 16,3-21 0-16,0-17 6 16,0-21-5-16,0-13-2 15,0-19-14-15,0 0 15 16,6-30-14-16,3-26-2 15,2-18 16-15,-5-17-7 16,-3-10 5-16,-3-1 1 16,0-1-11-16,0 11 12 15,0 16 4-15,0 20 8 16,0 23-10-16,7 18 44 0,6 15-46 16,14 4 7-1,15 37-7-15,10 21 32 0,13 17 9 16,11 13-41-16,3 7 0 15,-1 10 7-15,7-2-7 16,-3-7-12-16,0-18-11 16,-6-25-2-16,-11-28 17 15,-13-29-11-15,-10-6 5 16,-8-50 14-16,-18-21 0 16,-10-23-1-16,-6-17-4 15,0-11 5-15,-19 4 16 16,-15 11-16-16,2 21 0 15,4 31 13-15,8 22-13 0,9 30-38 16,11 20-212-16,3 32-663 16,17 6-1006-16</inkml:trace>
  <inkml:trace contextRef="#ctx0" brushRef="#br0" timeOffset="826">2924 853 2094 0,'0'0'498'16,"0"0"-412"-16,0 0 56 0,0 0 49 15,-170 17-43-15,130 22-64 16,12 8-57-16,5 10-25 15,12 7 20-15,11 1-22 16,0 0 0-16,34-8-11 16,14-17-71-16,14-14 1 15,11-21-19-15,2-5-32 16,1-34 68-16,-11-22 45 16,-23-12 19-16,-22-2 22 15,-20-1 8-15,-7 3 49 16,-36 15 13-16,-2 8 42 0,-4 19-29 15,6 8-54 1,13 16-23-16,15 2-16 0,12 0-12 16,3 20-15-16,15 10-26 15,24 5-27-15,15-5-5 16,8-7-10-16,3-8 6 16,0-9 24-16,-2-6-14 15,-12 0 43-15,-11 0 12 16,-10 0 12-16,-15 0 30 15,-4 0 54-15,-8 0 5 16,-3 6 18-16,3 26-34 16,-3 24 13-16,0 47-16 15,0 52-42-15,0 44 11 16,6-8-39-16,8-30 0 16,3-56 12-16,2-34-5 0,1-7-7 15,0-2 2 1,-5-12 5-16,-1-23-14 0,-8-25-17 15,-6-2 13-15,0-35-2 16,0-33 13-16,0-46-1 16,0-50-7-16,-6-50 7 15,-17-18-8-15,-6 16 9 16,9 48 0-16,10 66-6 16,7 37 6-16,3 29 0 15,0 3 1-15,0 9 18 16,10 12-1-16,25 12-18 15,18 0 0-15,10 17 29 0,11 18-16 16,-1 6-12 0,-8 6 0-16,-10 0 0 0,-19-3 18 15,-16-3-19-15,-20-2-12 16,0-3 12-16,-45-2 0 16,-21 1-31-16,-13 1-64 15,-32-7-161-15,16-9-345 16,17-16-465-16</inkml:trace>
  <inkml:trace contextRef="#ctx0" brushRef="#br0" timeOffset="1059">2485 468 2237 0,'0'0'464'0,"0"0"-352"16,0 0-94-16,0 0 95 16,0 0 56-16,0 0-118 15,170-166-27-15,-117 157-24 16,-4 9-79-16,1 34-151 16,-12 23-293-16,-14 1-392 0</inkml:trace>
  <inkml:trace contextRef="#ctx0" brushRef="#br0" timeOffset="1228">2850 1917 2668 0,'0'0'534'0,"0"0"-409"16,0 0-111-16,0 0-14 15,0 0-1-15,0 0-604 0</inkml:trace>
  <inkml:trace contextRef="#ctx0" brushRef="#br0" timeOffset="2154">5560 842 1498 0,'0'0'363'16,"0"0"-203"-16,0 0-116 16,0 0 75-16,0 0 115 15,0 0-75-15,0 0-70 16,-151-95-43-16,108 95 38 16,-9 0-24-16,-4 24 4 15,2 25-1-15,0 20-32 0,12 13 27 16,16 7-1-16,15-5-27 15,11-6 18-15,17-19-43 16,32-18 1-16,21-20 9 16,15-18-15-16,16-3-49 15,47-28-169-15,-28-9-332 16,-19-2-367-16</inkml:trace>
  <inkml:trace contextRef="#ctx0" brushRef="#br0" timeOffset="2710">6201 924 1876 0,'0'0'533'0,"0"0"-420"0,0 0 80 16,0 0 24-16,-199-50-20 15,140 50-101-15,0 21-78 16,3 23 33-16,10 8-31 16,14 13-8-16,16 0-9 15,16-3 4-15,0-6-14 16,36-14-85-16,19-16-31 16,10-17-40-16,8-9-44 15,-2-15 23-15,-5-22 12 16,-16-11 29-16,-15 0 117 15,-13 1 26-15,-14 8 76 16,-8 13 131-16,0 12 39 0,0 11-13 16,0 3-77-16,0 21-98 15,0 23-5-15,0 11-52 16,6 2 5-16,20-3-6 16,10-14-12-16,4-13-35 15,5-18-13-15,1-9 3 16,-4-7 2-16,-2-34-9 15,-7-15 5-15,-10-9 59 16,-11 0 0-16,-4 9 0 16,-8 13 31-16,0 17 54 15,0 19 84-15,0 7-89 16,-3 20-55-16,-8 28 2 16,8 11-9-16,3 2-3 0,0 4-15 15,0-7-38-15,23 7-76 16,6-13-346-16,-2-18-243 0</inkml:trace>
  <inkml:trace contextRef="#ctx0" brushRef="#br0" timeOffset="2851">6581 779 2259 0,'0'0'0'0,"0"0"-121"15,0 0-473-15,0 0-898 0</inkml:trace>
  <inkml:trace contextRef="#ctx0" brushRef="#br0" timeOffset="3015">5680 499 2675 0,'0'0'487'0,"0"0"-425"16,0 0-62-16,0 0 0 16,322-208-9-16,-171 137-188 15,-12 12-669-15</inkml:trace>
  <inkml:trace contextRef="#ctx0" brushRef="#br0" timeOffset="4657">10929 237 2408 0,'0'0'331'16,"0"0"-245"-16,0 0-84 15,0 0 135-15,0 0 31 16,46-180-101-16,-4 155-33 16,11 3-33-16,-1 14 24 15,1 8-10-15,-4 0 4 0,-7 32 13 16,-13 18-18-16,-12 12 12 15,-17 8 19-15,0 13-24 16,-43 2 7-16,-16 4-16 16,-6 2-12-16,-4-1 0 15,-7 29-109-15,22-24-267 16,11-20-600-16</inkml:trace>
  <inkml:trace contextRef="#ctx0" brushRef="#br0" timeOffset="4792">11011 1538 2951 0,'0'0'468'16,"0"0"-468"-16,0 0-43 0,0 0-279 0</inkml:trace>
  <inkml:trace contextRef="#ctx0" brushRef="#br0" timeOffset="3831">8461 868 2167 0,'0'0'364'16,"0"0"-242"-16,0 0-86 16,0 0 228-16,0 0-50 15,0 0-97-15,-223-73-78 16,155 122-23-16,2 19 40 15,7 17-34-15,9 10-14 16,21-1 22-16,23-6-30 16,6-16-5-16,32-23-74 15,27-23-69-15,17-22-36 16,9-4-96-16,-3-42-3 16,-11-13 51-16,-11-9 111 15,-24-1 121-15,-13 2 69 0,-17 13 132 16,-6 12 120-16,0 14-11 15,-3 15-83-15,-8 9-55 16,-1 18-109-16,5 38-37 16,4 26 16-16,3 42-17 15,16 47 7-15,43 35-31 16,10 12-1-16,-1-15 15 16,-15-47-15-16,-27-50-1 15,-12-37 1-15,-14-22 6 16,0-4-1-16,-8-3-4 15,-30-8-1-15,-12-17 0 16,-5-15-2-16,-4-6 2 16,6-41-19-16,7-28-26 0,18-45 4 15,23-45-26 1,16-43-28-16,57-9-44 0,11 35-84 16,-3 47-13-16,-24 45 44 15,-4 12 107-15,5-6 76 16,-1-1 9-16,1-3 52 15,-13 23 75-15,-15 18 29 16,-11 23 28-16,-11 16-30 16,-3 8-5-16,0 1-58 15,0 33-67-15,0 10-3 16,-3 8-20-16,-4 9-1 16,3-9-6-16,4 1-84 15,0-11-100-15,0-16-188 16,14-11-341-16,-2-15-1227 0</inkml:trace>
  <inkml:trace contextRef="#ctx0" brushRef="#br0" timeOffset="3971">8955 488 2547 0,'0'0'365'15,"0"0"-245"-15,0 0-120 16,0 0-21-16,0 0-189 15,0 0-673-15</inkml:trace>
  <inkml:trace contextRef="#ctx0" brushRef="#br0" timeOffset="4138">9053 134 2728 0,'0'0'576'15,"0"0"-520"-15,0 0-56 16,0 0-3-16,0 0-19 16,281-38-21-16,-153 62-484 15,-10 5-876-15</inkml:trace>
  <inkml:trace contextRef="#ctx0" brushRef="#br0" timeOffset="7838">7 3541 1756 0,'0'0'328'0,"0"0"-232"0,0 0 66 16,0 0 70-16,0 0-40 15,0 0-56-15,-7-15-73 16,7 11-3-16,0 2-2 15,11-2 2-15,12 4-12 16,9 0-26-16,7 0 20 16,7 0-15-16,10 0-21 15,3 0-3-15,0 0 6 16,-1 0-9-16,-8-8 16 16,-7 2-16-16,-14 3-25 15,-10 3-14-15,-8 0-125 0,-11 21-176 16,0 9-312-1,0-5-1326-15</inkml:trace>
  <inkml:trace contextRef="#ctx0" brushRef="#br0" timeOffset="8325">1762 3407 1898 0,'0'0'378'0,"0"0"-312"15,0 0-47-15,0 0 70 16,0 0 42-16,0 0-92 16,170-96-30-16,-104 39-9 15,2-10 1-15,-1-7-7 16,-13-3-3-16,-11 6 9 16,-20 10 39-16,-10 10 89 0,-13 16 29 15,0 12-3 1,0 8-34-16,-6 13 14 0,-7 2-93 15,-1 13-14-15,-1 65-10 16,-5 56-17-16,-3 56-2 16,3-5 2-16,10-29 1 15,7-50 12-15,3-35-13 16,0 0 0-16,0 0-12 16,3-10 9-16,11-17-94 15,-2-20-214-15,-2-12-463 16,-4-12-1333-16</inkml:trace>
  <inkml:trace contextRef="#ctx0" brushRef="#br0" timeOffset="8776">3700 3135 1989 0,'0'0'382'0,"0"0"-254"16,0 0-20-16,0 0 155 15,0 0-53-15,-187-128-129 16,139 128-46-16,5 29-20 0,4 24 19 16,10 24-8-16,9 21-16 15,12 16-5-15,8 16 16 16,0 0-14-16,28 0 18 16,1-7-25-16,7-11 0 15,-4-12 8-15,-2-14 0 16,-7-15 7-16,-14-17 4 15,-9-6-10-15,0-12 33 16,-32-10-34-16,-15-8-7 16,-4-9-2-16,2-9-69 0,-4-30-167 15,13-16-560 1,15-15-711-16</inkml:trace>
  <inkml:trace contextRef="#ctx0" brushRef="#br0" timeOffset="8952">3156 3671 1998 0,'0'0'528'0,"0"0"-472"16,0 0 72-16,0 0 25 16,207 0-61-16,-122 0-92 15,39-25-10-15,-16-2-453 16,-20 1-198-16</inkml:trace>
  <inkml:trace contextRef="#ctx0" brushRef="#br0" timeOffset="9122">3958 3424 1955 0,'0'0'464'15,"0"0"-339"-15,-9 175 71 16,6-97 25-16,3-11-49 15,0-14-169-15,3-13-3 16,17-18-136-16,0-13-361 16,-4-9-223-16</inkml:trace>
  <inkml:trace contextRef="#ctx0" brushRef="#br0" timeOffset="9272">4008 2780 2284 0,'0'0'348'16,"0"0"-261"-16,0 0-87 16,0 0-85-16,0 0-123 15,0 0-428-15</inkml:trace>
  <inkml:trace contextRef="#ctx0" brushRef="#br0" timeOffset="9861">4306 3677 1699 0,'0'0'516'15,"0"0"-509"-15,0 0 5 16,0 0-7-16,196-149 48 16,-111 73-22-16,11-13-30 15,1-7-2-15,-2-5 0 16,-13-4-16-16,-16-5 16 15,-21 7-2-15,-14 9 3 16,-22 12 63-16,-9 17 44 16,0 17 46-16,-9 16 43 15,-19 15-57-15,-4 13 40 16,-7 4-78-16,-7 25-52 16,-7 34 0-16,2 25-32 0,-3 20 14 15,9 13 4-15,8 10-35 16,12 9 6-16,8-4-6 15,14-2 1-15,3-16-9 16,3-21-53-16,33-22-30 16,18-23-34-16,14-26-2 15,17-22 79-15,9-5-18 16,5-32-47-16,3-12 41 16,-4-9-5-16,-10-3-9 15,-13 2 62-15,-22 3 24 16,-24 7 16-16,-26 6 97 15,-3 8 77-15,-32 5-39 16,-24 8-21-16,-7 7-30 16,-5 9-8-16,0 6-31 15,6 11-6-15,8 31 5 0,15 17-19 16,16 14 38-16,17 7-34 16,6 3-22-16,17-7 16 15,31-8-38-15,25-18-2 16,12-17-17-16,20-25-67 15,65-8-55-15,-23-26-191 16,-19-11-448-16</inkml:trace>
  <inkml:trace contextRef="#ctx0" brushRef="#br0" timeOffset="11120">6886 3567 1768 0,'0'0'504'16,"0"0"-494"-16,0 0-3 15,0 0 47-15,0 0 17 0,0 0 14 16,190 39-85-16,-116-39 7 16,8-8-20-16,-3-26 13 15,-10-4-20-15,-16-7 20 16,-24 4 0-16,-20 0 12 15,-9 3-6-15,-15 2 20 16,-35 4 81-16,-13 6-14 16,-8 13 14-16,-8 13 4 15,5 6-48-15,4 42 53 16,15 16-57-16,16 19-25 16,19 5 35-16,20 3-39 15,0-8-21-15,29-6 7 16,24-18-10-16,12-12-6 15,14-21-22-15,12-17-104 16,43-9-110-16,-19-21-465 0,-21-11-1219 0</inkml:trace>
  <inkml:trace contextRef="#ctx0" brushRef="#br0" timeOffset="11333">7737 3340 2179 0,'0'0'595'16,"0"0"-490"-16,0 0-38 16,0 0 58-16,0 0 64 15,0 0-47-15,0 0-112 16,212 174-16-16,-139-137 7 16,-1-1-21-16,-4-8-42 0,-9-9-106 15,-3 3-172-15,-19-11-326 16,-19 2-670-16</inkml:trace>
  <inkml:trace contextRef="#ctx0" brushRef="#br0" timeOffset="11537">8209 3240 1936 0,'0'0'531'16,"0"0"-439"-16,0 0-59 15,0 0 183-15,0 0-14 0,-132 164-90 16,80-92-80-16,-7 3-23 16,0 8-9-16,4-6-114 15,16-3-140-15,11-22-295 16,22-19-614-16</inkml:trace>
  <inkml:trace contextRef="#ctx0" brushRef="#br0" timeOffset="12337">9037 3372 1898 0,'0'0'370'0,"0"0"-236"16,0 0-51-16,0 0 135 15,0 0 27-15,0 0-127 16,-184-50-49-16,147 50 6 16,3 9-43-16,-3 23 10 15,5 12-21-15,5 10-20 16,7 7 10-16,14 2-11 16,6-2-11-16,0-9 10 15,33 0-58-15,13-14-21 16,13-11-29-16,7-16-53 15,8-11 28-15,5 0 0 16,6-17-6-16,0-18 85 16,-3-4-37-16,-6-6 18 0,-14-1 59 15,-16 1 15-15,-17 0 60 16,-19 5 15-16,-10 4 37 16,0 7 35-16,-30 4-6 15,-10 8 12-15,-5 6-10 16,-4 11-56-16,4 0-1 15,-2 8-47-15,4 28-8 16,11 9 35-16,6 11-65 16,7 5 26-16,8-2-27 15,11 3 0-15,0-6 1 16,8-7-1-16,20-4-48 16,12-12-1-16,9-13-77 0,10-17 5 15,12-3 10 1,11-23 26-16,17-27 70 0,9-21-85 15,6-17 23-15,1-18-89 16,-4-13-49-16,-12-13 140 16,-14-6-58-16,-23 1 133 15,-20 7 40-15,-16 16 53 16,-20 23 31-16,-6 18 48 16,-6 19 23-16,-23 22 44 15,-7 15-35-15,-3 17-81 16,-1 0-29-16,1 34-64 15,4 26-17-15,1 22 19 16,11 15-26-16,4 18 7 16,13 8-5-16,6 7 2 0,0 4 14 15,0-8-24-15,22-8-7 16,15-20 7-16,11-25-33 16,9-29-2-16,0-23-29 15,-4-21-27-15,-4-4-40 16,-12-22-253-16,-15-3-431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8:03.6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9288 6134 2631 0,'0'0'723'0,"0"0"-723"15,0 0-288-15,0 0 25 16,0 0-369-16</inkml:trace>
  <inkml:trace contextRef="#ctx0" brushRef="#br0" timeOffset="-16829">17350 565 2921 0,'0'0'548'16,"0"0"-548"-16,0 0-76 15,0 0 0-15,0 0-130 16,0 0-1044-16</inkml:trace>
  <inkml:trace contextRef="#ctx0" brushRef="#br0" timeOffset="-16719">17415 1252 2947 0,'0'0'252'16,"0"0"-252"-16,0 0-279 15,0 0-670-15</inkml:trace>
  <inkml:trace contextRef="#ctx0" brushRef="#br0" timeOffset="-17247">13585 1276 2624 0,'0'0'48'0,"0"0"-48"16,170-90-25-16,-76 18 25 16,14-14 48-16,10-16-48 15,4-17-41-15,-11-7-28 16,-20-10 47-16,-29 3 22 15,-29 14 70-15,-26 15 39 16,-7 24 65-16,-23 21 7 16,-23 28-16-16,-2 18-11 15,-12 13-92-15,4 27-17 16,0 41-32-16,10 26-12 16,4 44 20-16,16 35-20 15,6 31-1-15,7-18 0 16,10-39 0-16,0-48-39 15,0-34-35-15,3-4-34 16,0-15-8-16,0-15-27 0,0-26 1 16,9-10 80-16,10-41 53 15,4-21 9-15,11-16 0 16,5-6 7-16,10 4-16 16,4 3-4-16,6 17-26 15,-1 25 33-15,1 18 3 16,-10 22 3-16,-2 9 49 15,-8 41-10-15,-1 18 33 16,2 8-11-16,-4 2-24 16,1-4-20-16,-6-20-17 15,3-18-43-15,-2-19-114 16,1-17-96-16,-1-15-67 0,4-34 56 16,-2-13 90-16,-5-6 62 15,-6 0 0-15,-10 11 112 16,-7 12 145-16,-6 21 184 15,0 24 172-15,0 0-391 16,0 44-62-16,-3 18 92 16,3 8-41-16,0 4-52 15,29-3-24-15,24-19-10 16,16-19-13-16,7-27-79 16,-2-6-54-16,-9-35 43 15,-15-24 16-15,-21-15 74 16,-23-6 31-16,-6 2 47 15,-26 4 28-15,-28 12-21 0,-8 18-34 16,-4 16 10-16,10 20-17 16,14 8 16-16,19 0-60 15,20 8-3-15,3 16-12 16,15 0-59-16,35 0 17 16,15-7-20-16,10-2-21 15,4-6 40-15,-3 0 27 16,-5 3 28-16,-9 1-9 15,-6 12 2-15,-13 13 10 16,-11 12 37-16,-9 15 53 16,-7 13-32-16,-5-3-15 15,1-6-42-15,2-20 15 16,3-18-16-16,5-20 0 0,4-11-8 16,3-26 7-1,1-28 1-15,-7-11 6 0,-3-13 14 16,-3 1 4-16,-11-4-24 15,-3 8-24-15,-3-1-113 16,-14 21-346-16,-12 12-519 0</inkml:trace>
  <inkml:trace contextRef="#ctx0" brushRef="#br0" timeOffset="-17036">14920 172 2356 0,'0'0'334'0,"0"0"-271"16,0 0-16-1,180-95 146-15,-108 86-76 0,-1 9-51 16,-15 0-26-16,-13 24-37 16,-26 20-3-16,-17 59-120 15,-29-9-255-15,-11-3-848 0</inkml:trace>
  <inkml:trace contextRef="#ctx0" brushRef="#br0" timeOffset="-14933">1396 5389 785 0,'0'0'1211'15,"0"0"-943"-15,0 0-160 16,0 0 69-16,0 0 98 16,0 0-64-16,0 0-111 15,-14-5-43-15,17 5-9 16,30 0-39-16,24 0 39 15,14 0-16-15,17 0-15 0,11 0 21 16,3 0-38-16,-8 0 20 16,-9 0-10-16,-20 0-8 15,-18 0-4-15,-18 0-34 16,-12 5-130-16,-17 34-105 16,0-5-342-16,0-4-893 0</inkml:trace>
  <inkml:trace contextRef="#ctx0" brushRef="#br0" timeOffset="-7014">15895 2822 142 0,'0'0'2492'15,"0"0"-2410"1,0 0-55-16,0 0-27 0,-183-27 166 16,127 27-82-16,8 13-57 15,5 28 2-15,10 15-11 16,10 12 39-16,9 9 5 16,14-1-43-16,0-3 11 15,17-12-30-15,33-24-72 16,18-22-53-16,74-24-83 15,-15-30-138-15,-13-7-575 0</inkml:trace>
  <inkml:trace contextRef="#ctx0" brushRef="#br0" timeOffset="-6241">16523 2958 2067 0,'0'0'559'16,"0"0"-442"-16,0 0 22 16,0 0 94-16,0 0-15 15,-218-67-126-15,159 67-47 16,10 30-21-16,9 11-2 16,18 6 13-16,16 3-35 15,6 0-15-15,15-6 6 0,27-2-68 16,15-13-60-16,5-15-60 15,-3-8-20-15,-4-6 91 16,-13-6 39-16,-11-18 27 16,-15-1 60-16,-13 1 0 15,-3 9 123-15,0 3 77 16,0 8-30-16,0 4-63 16,0 0-107-16,0 0-22 15,6 0-27-15,17 13-20 16,11-4-91-16,1-6-64 15,4-3 87-15,-3 0 52 16,-2-16-20-16,-5-3 13 16,-7-2 37-16,-5 3 35 15,-8 13 20-15,-6 5 88 16,-3 0 71-16,5 20-4 16,1 18-56-16,11 13-14 0,9 4-22 15,16-5-12-15,10-8-51 16,18-19-52-16,1-17-54 15,-3-6 30-15,-1-12-66 16,-15-23 25-16,-16-10 80 16,-13-4 37-16,-14-2 29 15,-9 6 89-15,0 11 78 16,0 8 73-16,-12 13-70 16,-5 13-76-16,4 0-44 15,0 39-58-15,0 26-3 16,7 17 14-16,3 21-4 0,3 18 23 15,0 28-51 1,19-10 16-16,10 9 17 0,3-7-18 16,-8-26-15-16,-5 3 14 15,-9-20-13-15,-10-25 15 16,0-23-16-16,-26-20 0 16,-13-22 13-16,-4-8-11 15,-2-25 22-15,5-36-18 16,7-44-6-16,13-51 0 15,20-48-23-15,0 7-47 16,23 4-100-16,4 65-192 16,-18 48-478-16</inkml:trace>
  <inkml:trace contextRef="#ctx0" brushRef="#br0" timeOffset="-6013">16124 2484 2174 0,'0'0'378'16,"0"0"-255"-16,0 0-93 16,0 0 42-16,187-178 62 15,-114 160-73-15,-5 13-28 16,-9 5-33-16,-16 74-236 15,-20 5-303-15,-17 3-941 0</inkml:trace>
  <inkml:trace contextRef="#ctx0" brushRef="#br0" timeOffset="-5876">16438 3999 2986 0,'0'0'0'0,"0"0"-468"16,0 0-194-16</inkml:trace>
  <inkml:trace contextRef="#ctx0" brushRef="#br0" timeOffset="-25821">73 457 1706 0,'0'0'323'0,"0"0"-213"15,0 0-36-15,0 0 127 16,0 0-19-16,0 0-56 16,-23-65-47-16,23 50-25 15,3-8-30-15,20-4 11 16,6-3-34-16,7 4 15 15,4 3 3-15,5 5-4 16,1 12-9-16,7 6 5 16,-1 0-5-16,1 8-6 15,-8 26-2-15,-2 10 2 16,-14 12 2-16,-13 9-2 16,-8 6-26-16,-8-2 14 0,-11 3 12 15,-28-5-1-15,-7-8 1 16,-5-9 0-16,-2-8 0 15,7-10 6-15,10-14 8 16,10-10 29-16,9-5 5 16,8-3 1-16,1 0-29 15,8 0 13-15,0 0-23 16,0-5-10-16,17-1-23 16,16 0 14-16,10 3 9 15,6 3 0-15,4 0-8 16,-2 3 1-16,6 22-8 15,-6 14 0-15,-5 6-11 16,-7 14 1-16,-13 6 1 0,-9 1 6 16,-17 6-7-1,0-7 14-15,-9-7 5 0,-28-10 6 16,-11-14 15-16,-15-6 9 16,-7-14 54-16,-4-8 27 15,-5-6-27-15,0 0 13 16,11-6-22-16,5-17-14 15,18 0 7-15,8-4-47 16,15 3 19-16,10 6-16 16,7 9-18-16,5 5-12 15,0 0-60-15,17 4-145 16,48 0-124-16,-6 8-344 16,4 5-680-16</inkml:trace>
  <inkml:trace contextRef="#ctx0" brushRef="#br0" timeOffset="-25603">1535 1682 2713 0,'0'0'475'0,"0"0"-380"16,0 0-53-16,0 0-42 16,0 0-15-16,0 0-599 0</inkml:trace>
  <inkml:trace contextRef="#ctx0" brushRef="#br0" timeOffset="-22041">3569 477 700 0,'0'0'1058'15,"0"0"-855"-15,0 0-56 16,0 0 134-16,0 0-32 16,0 0-47-16,-125-156-86 15,77 138-35-15,-11 10-27 16,-10 8-21-16,-10 0-2 15,-9 41 4-15,0 33-34 16,-11 46 20-16,23 3-10 16,19 23-2-16,17 1 21 15,37-27-29-15,3 10 7 0,15-15-8 16,36-27-15-16,20-19 3 16,11-31-60-16,17-30-21 15,5-8-18-15,1-41-46 16,-8-24 66-16,-7-10 41 15,-22-2 29-15,-22 13 21 16,-13 11 44-16,-21 26 83 16,-8 17 66-16,-4 10-24 15,0 3-98-15,0 34-44 16,0 17-26-16,-4 15 18 16,4 5-10-16,0-5-8 15,26-13-2-15,24-14-22 16,10-22-73-16,8-20 36 15,6-6 20-15,-7-41 14 16,-15-18-8-16,-16-13 34 0,-24-8 34 16,-12 0 16-1,-22 3 25-15,-30 16 30 0,-16 11-37 16,-8 15-68-16,4 20-65 16,10 15-151-16,12 6-317 15,21 12-194-15,12 3-1011 0</inkml:trace>
  <inkml:trace contextRef="#ctx0" brushRef="#br0" timeOffset="-21929">3952 758 1744 0,'0'0'363'16,"0"0"-211"-16,0 0-42 16,246-225-110-16,-148 161-42 15,-13 13-725-15</inkml:trace>
  <inkml:trace contextRef="#ctx0" brushRef="#br0" timeOffset="-20540">5285 922 2150 0,'0'0'260'0,"0"0"-228"16,0 0-12-16,32 157-6 0,-29-90 18 16,-3 0-2-16,5-4-29 15,-5-13 9-15,0-18-10 16,0-17 0-16,0-15 0 16,0-3 16-16,0-34-16 15,0-24-9-15,0-7 9 16,0-11 3-16,0 1 8 15,15 3 20-15,9 12 27 16,2 11 6-16,0 20 23 16,3 18-5-16,4 14-40 15,-4 2-3-15,4 33-2 16,-4 19-14-16,-6 10-13 16,-3 10-10-16,-4 7-15 15,4-4 15-15,-3-3 0 0,-5-12-56 16,2-14 20-16,-4-22-118 15,-1-13 87-15,5-13 3 16,6-5-40-16,9-32 30 16,10-25 63-16,7-15-14 15,7-17-36-15,4-9-39 16,9-10 67-16,7-4 18 16,1-7 15-16,-1 11 1 15,-14 6 45-15,-24 24 47 16,-24 21 46-16,-11 21 74 15,-20 12-25-15,-19 11-102 16,-4 6 8-16,-6 12-7 16,4 0-14-16,1 21-10 0,6 20-54 15,4 21 0-15,12 14-9 16,5 15-5-16,11 12 4 16,3 6 1-16,3 8-1 15,0-3-31-15,0-3-38 16,0-13 2-16,0-15-19 15,0-22-5-15,0-21 1 16,0-18 8-16,0-19 42 16,0-3 8-16,6-8 12 15,20-27 21-15,10-12 7 16,7-5-5-16,5-1 2 16,-5 11-2-16,-7 11 20 15,-10 19 36-15,-9 12-5 0,-7 0 17 16,3 25-24-1,0 15-17-15,7 2-12 16,6 1-17-16,10-7 0 0,7-13-6 16,2-17-60-16,4-6 20 15,-3-8-66-15,-4-27-19 16,-5-10 70-16,-12 1 34 16,-5 4 27-16,-6 15 9 15,-11 7 38-15,-3 18 110 16,0 0 1-16,0 18-113 15,0 26-34-15,0 11 5 16,0 10-10-16,3 0 13 0,39-5-18 16,28-16 23-16,15-23-24 15,12-21-15-15,2 0-30 16,-8-33-13-16,-15-14-2 16,-17-2-30-16,-16-4 38 15,-20 13 52-15,-11 7 42 16,-8 14 49-16,-4 11 59 15,0 8-2-15,0 0-81 16,0 0-67-16,0 17-33 16,0 8 23-16,10 8-1 15,6-3-50-15,10-10-17 16,7-8-12-16,7-12 36 16,-2 0 26-16,4-20-29 0,-5-11-8 15,-7 3 56 1,-11 4-2-16,-3 8 10 0,-8 15-13 15,-5 1-22-15,-3 14 6 16,0 25 17-16,0 8 13 16,0 6 6-16,0-3 3 15,0-9 19-15,0-15-23 16,3-14 1-16,3-12-5 16,2 0 12-16,-2-32 32 15,6-15-33-15,4-14-12 16,10-2-8-16,11-6-4 15,5 8 12-15,11 5 5 16,-1 16 9-16,-2 15 11 16,-4 19 33-16,-14 6 35 15,-2 22-29-15,-4 21-10 0,0 6-33 16,-1 6 8-16,3-3-29 16,-2-5-62-16,6-6-185 15,-2-11-433-15,-4-18-1276 0</inkml:trace>
  <inkml:trace contextRef="#ctx0" brushRef="#br0" timeOffset="-20100">8702 995 2488 0,'0'0'549'0,"0"0"-475"15,0 0 31-15,-199 92 73 0,143-30-44 16,13 6-71-1,24 0-63-15,19-8-2 16,7-10-53-16,39-16-47 0,19-22-58 16,7-12-141-1,0-12 5-15,-9-32 113 0,-15-7 133 16,-19-1 50-16,-15 4 101 16,-14 10 107-16,0 9 94 15,-3 8-47-15,-17 13-98 16,0 8-64-16,4 4-27 15,3 46-65-15,6 19 21 16,7 28-14-16,0 39-7 16,27-4 9-16,22 10-9 0,7-1 10 15,-1-22-8 1,1 4-3-16,-17-14 0 0,-16-23 0 16,-20-21 2-16,-3-22-4 15,-26-19 2-15,-24-18 0 16,-4-6 3-16,-3-14 15 15,6-28-36-15,11-16 15 16,13-20-63-16,18-13-36 16,9-80-211-16,6 22-569 15,8 5-1291-15</inkml:trace>
  <inkml:trace contextRef="#ctx0" brushRef="#br0" timeOffset="-19878">7308 754 879 0,'0'0'1651'16,"0"0"-1449"-16,0 0-178 16,0 0 49-16,167-61 86 15,-105 61-32-15,-5 0-69 16,-23 30-58-16,-17 16-127 15,-20 31-100-15,-30-10-278 16,-10-14-294-16</inkml:trace>
  <inkml:trace contextRef="#ctx0" brushRef="#br0" timeOffset="-19694">7846 313 1677 0,'0'0'598'0,"0"0"-370"15,0 0 46-15,0 0 14 16,0 0-148-16,202-3-68 16,-152 41-16-16,7-3-50 15,6-8-6-15,10-13-16 16,24-14-197-16,-12-8-386 16,-15-22-952-16</inkml:trace>
  <inkml:trace contextRef="#ctx0" brushRef="#br0" timeOffset="-19115">10494 972 1607 0,'0'0'292'15,"0"0"-146"-15,0 0 12 16,0 0 77-16,0 0-18 0,-86-173 7 16,40 146-112-16,-6 9-1 15,-7 12-51-15,-3 6-54 16,-3 34 6-16,5 32-11 16,12 23 0-16,17 17 0 15,28 0 14-15,3-11-14 16,51-19-1-16,29-28-59 15,29-31-59-15,16-17-99 16,40-34-78-16,-26-12-199 16,-32-3-1269-16</inkml:trace>
  <inkml:trace contextRef="#ctx0" brushRef="#br0" timeOffset="-18474">11164 865 1415 0,'0'0'1198'0,"0"0"-933"16,0 0-102-16,0 0 44 15,0 0-80-15,-202-10-61 16,156 57-66-16,4 14 4 16,15 10-14-16,20 0 4 15,7-7-36-15,26-10-60 16,27-18-76-16,10-19-85 15,5-17-67-15,-9-4 7 0,-7-36 189 16,-13-11 82 0,-19 1 52-16,-9 9 156 0,-11 11 103 15,0 17 55-15,0 13-56 16,-11 0-150-16,5 19-87 16,6 23-21-16,0 5 0 15,12 1-8-15,25-11-65 16,16-16-45-16,5-17-52 15,8-4 31-15,0-21 20 16,-4-20 57-16,-10-13 62 16,-10-2 9-16,-16 6 19 15,-9 9 118-15,-14 11 94 16,-3 19 14-16,0 11-28 16,0 0-160-16,0 26-65 15,0 24 7-15,0 9 8 16,13 3-16-16,19-7-1 0,18-12-58 15,13-21 52-15,8-18-26 16,2-4-60-16,-8-30 18 16,-10-19 9-16,-16-8 39 15,-16 1 27-15,-15 9 27 16,-8 12 89-16,0 14 32 16,-17 21-42-16,-9 0-31 15,-4 35-64-15,1 27 4 16,6 9 18-16,10 6-17 15,9-6-14-15,4-12-2 16,0-18-60-16,20-18-80 0,0-20-180 16,-8-3-468-1,-4 0-485-15</inkml:trace>
  <inkml:trace contextRef="#ctx0" brushRef="#br0" timeOffset="-18265">10755 506 2497 0,'0'0'359'16,"0"0"-359"-16,0 0 0 16,0 0 144-16,207-187-23 0,-119 145-46 15,-3 14-59 1,-9 27-16-16,12 36-91 0,-23 24-220 15,-13 9-529-15</inkml:trace>
  <inkml:trace contextRef="#ctx0" brushRef="#br0" timeOffset="-15693">1575 3253 1676 0,'0'0'374'0,"0"0"-222"15,0 0 27-15,0 0 21 16,0 0-18-16,0 0-12 16,-6-15-111-16,6 15-26 15,0 0 13-15,0 0-46 16,29 0 1-16,18 0 46 0,15 0 7 15,15 0 21-15,13 0-60 16,10 0-8-16,8 0 31 16,1 0-37-16,-14-6 9 15,-19 3-10-15,-28 3-58 16,-37 18-81-16,-11 18-431 16,-5-5-778-16</inkml:trace>
  <inkml:trace contextRef="#ctx0" brushRef="#br0" timeOffset="-12560">3684 2661 1689 0,'0'0'301'15,"0"0"-145"-15,0 0-111 16,0 0-9-16,0 0 106 15,0 0 23-15,23 190-33 16,-17-95-8-16,0 3-75 16,-1-8-1-16,-5-4-9 15,0-9-27-15,0-12-12 16,0-9-69-16,0 0-162 0,-11-15-331 16,-2-15-490-16</inkml:trace>
  <inkml:trace contextRef="#ctx0" brushRef="#br0" timeOffset="-12327">3195 2655 2096 0,'0'0'295'16,"0"0"-250"-16,0 0-26 15,0 0-19-15,0 0 125 0,0 0-19 16,204 0 10 0,-99 0-53-16,13 2-38 0,10 10-25 15,36 15-99-15,-34-6-504 16,-28-1-1451-16</inkml:trace>
  <inkml:trace contextRef="#ctx0" brushRef="#br0" timeOffset="-12087">4407 3186 2237 0,'0'0'312'0,"0"0"-226"16,0 0-85-16,0 0 140 0,0 160 8 15,0-112-97 1,3-6-31-16,0-6-21 0,-3-11-1 16,8-7-73-16,-2-18-218 15,-3 0-271-15,0-8-187 0</inkml:trace>
  <inkml:trace contextRef="#ctx0" brushRef="#br0" timeOffset="-11964">4328 2912 2085 0,'0'0'466'0,"0"0"-391"16,0 0-5-16,0 0-70 15,0 0-80-15,0 0-389 0,0 0-318 0</inkml:trace>
  <inkml:trace contextRef="#ctx0" brushRef="#br0" timeOffset="-11490">4722 3288 1280 0,'0'0'266'0,"0"0"-99"16,0 0-15-16,19 150-18 15,-19-116-22-15,0-11-78 16,0-9-9-16,0-10-16 16,0-4 27-16,0-4 23 15,0-25-59-15,0-13-37 16,14-11 26-16,9 1-9 0,3-2 12 15,6 10 7-15,4 6 1 16,-3 14 17-16,-1 13-15 16,-4 11 6-16,0 0 47 15,-5 33 15-15,3 13-10 16,-3 4 71-16,-3 1-97 16,-4-3-22-16,1-14-12 15,-5-10-44-15,-1-13 1 16,-2-11 8-16,5 0-39 15,-1-27 55-15,2-20 19 16,2-9 4-16,6-5-4 16,4 1 0-16,-4 14 34 15,-3 10 0-15,-5 19 42 0,5 14-12 16,-4 3 18 0,7 26 92-16,0 24-41 0,-3 15-24 15,-1 8-22-15,-2 1-54 16,-8-5-32-16,2-17-1 15,-5-11-84-15,0-11-100 16,-6-27-291-16,0-3-77 16,0 0-1265-16</inkml:trace>
  <inkml:trace contextRef="#ctx0" brushRef="#br0" timeOffset="-11316">4594 2313 2515 0,'0'0'310'0,"0"0"-310"15,0 0-4-15,179 61-4 16,-31 0-4-16,-13-12-482 16,-18-4-1663-16</inkml:trace>
  <inkml:trace contextRef="#ctx0" brushRef="#br0" timeOffset="-9206">7050 3383 2275 0,'0'0'100'0,"0"0"-100"16,0 0-94-16,0 0 94 16,193-112 100-16,-99 43-72 15,11-9-28-15,-1-14-50 16,-11-8-1-16,-22-4 51 15,-20 4 0-15,-26 3 19 0,-22 15 100 16,-3 14 22-16,-13 19 72 16,-22 12-68-16,-8 16-29 15,-4 17-14-15,2 4-55 16,2 4-23-16,7 44-24 16,10 27-5-16,14 24-7 15,12 16 2-15,0 14-7 16,0 8 1-16,0-3-32 15,0-7-43-15,0-12-23 16,-8-24-6-16,-4-22 92 16,1-28 0-16,5-21 28 15,3-14 4-15,3-6 13 16,0 0 33-16,0-24 0 0,9-14-49 16,17-13 1-1,11-9-2-15,8-10-6 0,8-3 0 16,2 4 3-16,1 6-3 15,0 13 5-15,-7 12 1 16,-7 15-2-16,-8 13 10 16,-11 10-8-16,-11 0 33 15,-8 24-19-15,-4 10 24 16,-7 12-8-16,-25-5-8 16,-5-2 2-16,-5-14-22 15,2-7-2-15,1-12 16 16,7-6 2-16,5 0 4 15,7 0-11-15,11-15-4 16,3 4 14-16,3-1-21 0,3 8-1 16,0 4-26-16,0 0-73 15,12 12 29-15,11 15 33 16,7 9 11-16,-4 5 15 16,0-3-51-16,-4-3-22 15,4-5-34-15,5-9-58 16,1-19-8-16,15-2 29 15,4-17 156-15,9-33-30 16,5-13 30-16,0-16-52 16,0-13 52-16,-5-9 0 15,-1-9 3-15,-4 4-3 16,-11 6 61-16,-13 18 88 16,-17 19 24-16,-14 19 51 0,0 15 19 15,-14 14-71 1,-14 6-33-16,-6 9-65 0,-2 0-28 15,1 15-46-15,1 29 0 16,6 18-1-16,5 17-4 16,6 6 3-16,11 13 1 15,1-3 1-15,5-2 0 16,0-1-17-16,0-13-62 16,0-11-48-16,14-18-39 15,3-21 10-15,0-19 85 16,5-10-44-16,4-18 86 15,3-27 28-15,7-13 2 16,1-7-1-16,2 0 0 0,-7 7 1 16,2 10 3-1,-12 18 11-15,-9 20 28 0,-6 10 14 16,-4 1-4-16,-3 41 31 16,0 14 7-16,6 15-51 15,5 2-1-15,12 1-38 16,12-6 31-16,12-18-32 15,4-16-39-15,12-24-63 16,2-10-48-16,0-17 1 16,-9-33 91-16,-10-11-46 15,-10 1 37-15,-16-3 66 16,-8 14 2-16,-7 12 58 16,-5 20 70-16,0 15-10 15,0 2-40-15,0 23-78 0,0 21 1 16,0 9 35-16,0 3-37 15,9 1-13-15,34-9-2 16,10-17 2-16,1-10-81 16,3-21-26-16,-12 0-26 15,-16-24 109-15,-21-21-79 16,-8-10 110-16,-14-3 6 16,-32-3 75-16,-10 12 23 15,-6 10 5-15,4 13-14 16,8 9-10-16,18 10-19 15,18 7 5-15,14 0-65 16,7 0-88-16,35 0 29 16,14 0-127-16,13 7 31 15,10-1 21-15,3-6 3 16,3 0-108-16,3 0 49 0,-6 0 147 16,-3-11 43-16,-17-2 69 15,-16 5 182-15,-21-2-159 16,-17 7 18-16,-8 3 237 15,-5 0-43-15,-26 0-104 16,-12 0-100-16,-13 13-55 16,-3 14-1-16,-4 10 21 15,12 7-27-15,8 8-1 16,17 1-23-16,16 4-7 16,10-4-7-16,3 0-13 15,36-8-92-15,17-13-75 16,13-12-55-16,7-17 46 15,6-3 49-15,-8-15 105 0,-12-25-103 16,-19-8-20-16,-17-2 158 16,-16 5 90-16,-10 8 79 15,0 14 23-15,0 14 42 16,0 9-1-16,-3 4-134 16,3 32-99-16,0 10-3 15,0 7 1-15,0-5 2 16,20-10-25-16,6-13-40 15,0-17-35-15,7-8-12 16,-4 0 56-16,4-35 33 16,-4-7 17-16,5-7-20 15,-6-5-3-15,-2 10 1 16,-3 12 28-16,-6 17-7 0,-7 15 23 16,-3 13-16-1,-7 36 79-15,0 16-30 0,0 6-22 16,3 0-12-16,0-10 31 15,3-15-34-15,1-15-12 16,-1-18-15-16,-3-13-40 16,0-10 10-16,2-32-7 15,4-10 28-15,8-16 24 16,9-9-1-16,2 4-8 16,12 1 9-16,-4 14 8 0,-2 17 12 15,-5 19 45 1,-4 22 0-16,3 0 7 0,-2 27 50 15,-4 17-59-15,4 13-11 16,0 5-23-16,-3-1-19 16,4 0-10-16,-4-13-109 15,6-6-134-15,-3-13-362 16,-7-20-1420-16</inkml:trace>
  <inkml:trace contextRef="#ctx0" brushRef="#br0" timeOffset="-8749">11328 3026 2342 0,'0'0'578'15,"0"0"-511"-15,0 0 45 0,0 0 88 16,-179 133-30 0,151-74-104-16,19 0-54 0,9-7-12 15,20-10-33-15,26-15-70 16,10-16-17-16,6-11-149 15,-7-11 12-15,-5-31 102 16,-11-5 80-16,-20 0 75 16,-12 3 0-16,-7 5 91 15,0 10 167-15,-13 7-22 16,-10 15-36-16,3 7-90 16,3 0-60-16,2 35 1 15,4 23-42-15,8 16 21 16,3 21 25-16,0 17-29 0,17 12-11 15,15 5-2 1,11-1 1-16,7-9 23 0,-8-15-37 16,-7-16 0-16,-12-17 33 15,-15-21-33-15,-8-15 0 16,-14-16 3-16,-29-12-1 16,-5-7 4-16,-8-5-6 15,-4-33-20-15,12-21 20 16,2-21-36-16,13-38-27 15,13-2-12-15,14-72-149 16,6 30-371-16,0 26-655 0</inkml:trace>
  <inkml:trace contextRef="#ctx0" brushRef="#br0" timeOffset="-8540">10078 2171 2230 0,'0'0'279'15,"0"0"-214"-15,0 0-14 16,0 0 79-16,0 0-39 16,0 0-91-16,0 0-135 15,128 157-324-15,-174-80-845 0</inkml:trace>
  <inkml:trace contextRef="#ctx0" brushRef="#br0" timeOffset="-8027">13027 2380 166 0,'0'0'1692'0,"0"0"-1381"0,0 0-219 16,0 0-30-16,0 0 86 15,-9 239-20-15,-4-130-55 16,-1 3-18-16,8-2-29 16,6-8-19-16,0-13-7 15,14-12-49-15,31-10-171 16,-2-23-78-16,-7-17-318 0</inkml:trace>
  <inkml:trace contextRef="#ctx0" brushRef="#br0" timeOffset="-7770">12713 2925 2141 0,'0'0'369'0,"0"0"-256"16,0 0-91-16,0 0 53 15,0 0-38-15,0 0-20 16,252-61 10-16,-156 61-27 16,-5 0 0-16,-9 27 2 15,-14 22-1-15,-15 14-1 16,-18 8-1-16,-15 2 1 16,-9-2 3-16,-5-10-3 15,-3-7-22-15,4-16-56 16,9-26-143-16,0-12-341 15,-2 0-277-15</inkml:trace>
  <inkml:trace contextRef="#ctx0" brushRef="#br0" timeOffset="-7657">13401 2722 783 0,'0'0'1364'0,"0"0"-1140"0,0 0-175 15,0 0-49-15,0 0-146 16,0 0-447-16</inkml:trace>
  <inkml:trace contextRef="#ctx0" brushRef="#br0" timeOffset="-7324">13738 2914 1633 0,'0'0'233'15,"0"0"-147"-15,0 0 38 16,0 0 8-16,99 203-7 0,-81-144-88 15,2-6-32-15,-10-5-5 16,0-16-76-16,-7-15 2 16,-3-7 9-16,0-10 37 15,0-7 28-15,4-28 9 16,2-12 24-16,14-11-19 16,6-5 4-16,16-2 10 15,15 2 15-15,5 15 30 16,6 10-8-16,-3 19 51 15,-8 19 31-15,-15 11-5 0,-13 37-5 16,-15 21-35 0,-11 7-14-16,-3 0-35 0,0-5-50 15,3-15-3-15,30-12-116 16,2-17-365-16,5-21-451 0</inkml:trace>
  <inkml:trace contextRef="#ctx0" brushRef="#br0" timeOffset="-3801">3642 4688 1139 0,'0'0'799'16,"0"0"-583"-16,0 0-101 15,0 0-42-15,0 0 31 0,0 0-21 16,-5 76-70-16,-1 6 35 16,3 16 10-16,-3 13-30 15,-1 8 17-15,3-4-45 16,4-7 0-16,0-10 17 16,0-18-17-16,0-21-1 15,0-22 1-15,0-15-36 16,0-14 11-16,4-8-51 15,0 0 51-15,-4 0 14 16,3-13 11-16,3-21-9 16,8-14-17-16,1-16-5 15,8-12-4-15,10-10-51 0,7-5 18 16,8 0 37-16,5 5-15 16,10 4 11-16,-6 14 22 15,3 13 13-15,-7 10 5 16,-11 16 18-16,-16 14 28 15,-9 9 43-15,-14 6-26 16,-3 0 30-16,-3 9 4 16,-34 20-9-16,-14 15-7 15,-15 6-71-15,-6-1 12 16,6 1 28-16,10-10-14 16,21-11-7-16,12 1-8 15,16-4-16-15,7 7 7 16,3 5-17-16,36 7 0 15,21 2 3-15,11 2 16 16,8 4-10-16,0-5-9 0,0 0 1 16,-11-5-2-16,-12-2 0 15,-10-6 1-15,-14-5-1 16,-9-7-20-16,-7-2-72 16,-2-8-181-16,-8-7-294 15,-3-6-365-15</inkml:trace>
  <inkml:trace contextRef="#ctx0" brushRef="#br0" timeOffset="-3594">4495 5177 1899 0,'0'0'536'0,"0"0"-474"15,0 0-43-15,0 0 129 16,0 0-1-16,40 212-78 15,-30-141-23 1,0-2-35-16,-4-4-11 0,1-11-17 16,5 3-181-16,-1-19-184 15,-5-15-492-15</inkml:trace>
  <inkml:trace contextRef="#ctx0" brushRef="#br0" timeOffset="-3440">4498 4867 2004 0,'0'0'638'0,"0"0"-549"16,0 0-60-16,0 0-1 15,0 0-28-15,0 0-133 16,0 0-533-16,14 27-322 0</inkml:trace>
  <inkml:trace contextRef="#ctx0" brushRef="#br0" timeOffset="-2608">4735 5489 1597 0,'0'0'263'0,"0"0"-183"16,0 0-42-1,0 0 102-15,0 0-56 0,183-56-43 16,-114 27 8-16,-6-6-49 15,-12 2 1-15,-14 4 31 16,-25 6-20-16,-12 5 76 16,-6 2 16-16,-31 8 10 15,-14 5 35-15,-8 3-86 16,-7 0-30-16,4 20 21 16,3 13-32-16,10 6-9 15,13 4-13-15,16 7 0 16,17 3 0-16,3 1-4 15,17-4-68-15,25-6-13 16,17-10-58-16,10-15-88 16,7-19 36-16,4 0 47 15,2-15 60-15,-3-23 46 16,-11-10 32-16,-8 2 10 0,-18-2 0 16,-11 7 0-16,-13 12 12 15,-5 11 82-15,-9 12 105 16,-4 6-84-16,0 0-39 15,3 15 9-15,1 14-24 16,2 6-11-16,-3 4-32 16,3-6-18-16,-1-7-1 15,-5-9-60-15,3-2 19 0,-3-8 42 16,0-7 0 0,0 0 0-16,0 0 58 0,3-17 27 15,3-14-38-15,0-8-47 16,8-4 0-16,5-4 9 15,4 5-9-15,3 7-25 16,1 15 19-16,-1 13-6 16,-6 7 12-16,0 17 0 15,-5 31 53-15,2 12 11 16,-4 5-43-16,-1-2-8 16,-1-6-13-16,-2-13-3 15,-4-15-18-15,-5-14-73 16,0-12 76-16,0-3 18 15,0-6 7-15,0-29-7 16,0-9-12-16,0-13 12 0,0-3 55 16,15-3-55-16,18 4 19 15,4 12 40-15,1 12-25 16,-2 14-6-16,1 18-5 16,-9 3 11-16,0 20 83 15,-2 25-41-15,-7 13-14 16,-2 7 44-16,-5 0-72 15,-1-4-34-15,-5-7-3 16,0-10-53-16,5-15-159 16,-5-12-592-16,-6-17-735 0</inkml:trace>
  <inkml:trace contextRef="#ctx0" brushRef="#br0" timeOffset="-2350">4591 5091 2210 0,'0'0'464'0,"0"0"-464"15,0 0 0-15,0 0 75 16,252-176 51-16,-141 123-38 15,-3 12-48-15,-16 17-19 16,-26 21-21-16,-24 3-232 16,-22 52-147-16,-14 6-302 15,-6-15-988-15</inkml:trace>
  <inkml:trace contextRef="#ctx0" brushRef="#br0" timeOffset="-2174">5402 4605 1765 0,'0'0'398'0,"0"0"-244"16,0 0-15-16,0 0 31 15,0 0-5-15,200-55-73 16,-174 63-92-16,-9 37-51 16,-17 49-207-16,-20-6-364 15,-13-11-1235-15</inkml:trace>
  <inkml:trace contextRef="#ctx0" brushRef="#br0" timeOffset="-1446">8025 5242 1768 0,'0'0'368'15,"0"0"-228"-15,0 0-5 0,0 0 67 16,0 0 16-1,0 0-97-15,0 0-55 16,-148-94-16-16,97 100-26 0,-5 32 50 16,-1 12-44-16,12 9-30 15,13 6 42-15,12-1-36 16,17-2-6-16,3-6 0 16,18-6-12-16,30-12-25 15,14-13-79-15,6-16-11 16,11-9-61-16,-4-11 23 15,-3-33-34-15,-9-17 36 16,-15-16 46-16,-8-14 92 16,-14-17 22-16,-13-16 3 15,-13-12 131-15,0 0 44 16,0 10 5-16,-13 20 17 0,-4 25-9 16,0 32 41-16,8 29-74 15,3 20-62-15,-2 9-31 16,2 50-62-16,6 31 0 15,0 25 0-15,0 20 0 16,0 4 11-16,14-1-11 16,12-10 0-16,3-13-10 15,1-25-41-15,2-14-108 16,-2-28-115-16,-7-19-319 16,-14-16-146-16</inkml:trace>
  <inkml:trace contextRef="#ctx0" brushRef="#br0" timeOffset="-1247">7671 4855 2165 0,'0'0'371'16,"0"0"-318"-16,0 0-36 15,0 0 136-15,206 0-4 16,-107 4-75-16,15-4-70 15,5 3-4-15,17 26-163 16,-26 4-525-16,-36-1-1332 0</inkml:trace>
  <inkml:trace contextRef="#ctx0" brushRef="#br0" timeOffset="-1037">8725 5292 1965 0,'0'0'336'0,"0"0"-145"16,0 0 40-16,0 209-31 15,0-150-95-15,0-6-73 16,8-14-32-16,1-13-23 16,1-17-158-16,-1-9-91 15,5-20-35-15,-5-22-30 16,-6-6-361-16</inkml:trace>
  <inkml:trace contextRef="#ctx0" brushRef="#br0" timeOffset="-829">8710 4980 1121 0,'0'0'145'15,"0"0"-113"-15,0 0-31 16,0 0 16-16,0 0-17 15,0 0-87-15,0 0-56 16,167 0 72-16,-147 32 64 16,-2 3 7-16,6 1 10 15,-4 1-9-15,-2 3-1 16,2-2-269-16</inkml:trace>
  <inkml:trace contextRef="#ctx0" brushRef="#br0" timeOffset="-174">9036 5295 714 0,'0'0'397'0,"0"0"-62"0,0 0-44 16,0 0-79-16,0 0-1 15,0 0-30-15,-12 77-48 16,8-77-9-16,1 0 2 16,3-15-75-16,0-10-38 15,10-3-13-15,16-9-26 16,13 3 17-16,4 3 3 16,3 6-11-16,-7 14 16 15,-6 11 1-15,-7 5 0 16,-6 37 74-16,-8 12-30 15,5 18 50-15,-3 2-21 16,2 2-49-16,-4-2 1 16,5-12-25-16,0-11-10 0,-2-16-56 15,2-21-67 1,-1-14-27-16,1 0-26 0,6-37 102 16,6-11-16-16,7-20-72 15,7-15 15-15,10-11-13 16,5-15-106-16,7-9 93 15,2 1 32-15,-2 2 151 16,-7 8 55-16,-11 13 236 16,-18 17-13-16,-13 16 61 15,-16 14 33-15,0 17-31 16,-19 13-113-16,-21 14-120 16,-2 3-24-16,-4 4-66 15,0 36-11-15,-1 15 15 0,12 16-22 16,5 15 0-16,10 8 0 15,8 9 2-15,5 6-7 16,7-3 5-16,0-7-47 16,0-15-7-16,7-19-39 15,19-21 40-15,0-23 5 16,7-15-58-16,7-6 81 16,5-25-4-16,11-15 29 15,5-10-7-15,18-1 14 16,9 8 8-16,11 13 27 15,-8 21 58-15,-12 9 32 16,-14 28-28-16,-22 37-70 0,-16 16 56 16,-15 4-66-16,-4-2 1 15,-5-10-23-15,6-20 7 16,2-17-18-16,4-19-9 16,5-17-123-16,-4 0-112 15,-9-19-461-15</inkml:trace>
  <inkml:trace contextRef="#ctx0" brushRef="#br0" timeOffset="1116">12461 5080 1491 0,'0'0'290'16,"0"0"-164"-16,0 0 47 15,0 0 105-15,0 0-38 16,0 0-54-16,-102-113-78 15,48 113-50-15,-9 39-22 16,-2 19 6-16,-2 22-8 16,12 9 18-16,16 9-52 15,19-5 0-15,20-7 23 16,3-13-23-16,43-20-26 16,16-18-120-16,17-22-74 15,6-13 18-15,0-13-43 16,-9-24 87-16,-17-9 115 15,-21-6 43-15,-18 5 25 0,-12 9 126 16,-8 5 52-16,0 12 62 16,-14 8-23-16,-3 13-111 15,8 0-36-15,2 26-65 16,3 24-17-16,4 21 8 16,0 13 0-16,28 18 8 15,7 6-29-15,1 11-9 16,1 4 9-16,-8 1 0 15,-4-4 0-15,-14-16-37 16,-11-16-1-16,0-23 25 16,-14-24-47-16,-18-21 25 15,-7-16 10-15,-1-4 13 16,4-27-3-16,4-28-19 16,9-25-23-16,13-23-20 0,10-40-23 15,22-33 8-15,27 9-1 16,4 20-42-16,3 25 24 15,-10 40 62-15,0 0 49 16,-4 5 37-16,-9 24 82 16,-17 20 70-16,-6 21 5 15,-7 12-36-15,-3 4-56 16,3 33-63-16,0 17 36 16,5 10-17-16,1 4-58 15,5 0 1-15,1-9-1 16,5-9-57-16,2-9-108 0,6-24-293 15,-5-10-173 1,-7-7-1114-16</inkml:trace>
  <inkml:trace contextRef="#ctx0" brushRef="#br0" timeOffset="1240">12923 5003 2000 0,'0'0'371'16,"0"0"-364"-16,0 0-7 15,0 0-207-15,0 0-412 0</inkml:trace>
  <inkml:trace contextRef="#ctx0" brushRef="#br0" timeOffset="1605">13659 5416 1572 0,'0'0'852'16,"0"0"-681"-16,0 0-25 16,-203-32 38-16,137 32 45 15,4 17-126-15,14 21-50 16,19 4-15-16,18 6-38 16,11-5-13-16,20-6-21 15,33-10-74-15,18-11-43 16,14-16-83-16,0-4 36 15,-6-25 46-15,-13-9 47 16,-18 5 102-16,-20 8 3 16,-19 6 144-16,-9 13 158 0,0 6-86 15,-14 0-118 1,-6 31 1-16,2 0-39 0,7 7-13 16,11 0-35-16,0-3-12 15,0-7-17-15,7-10-149 16,12-13-171-16,1-5-348 15,-9 0-447-15</inkml:trace>
  <inkml:trace contextRef="#ctx0" brushRef="#br0" timeOffset="1802">13503 4517 2331 0,'0'0'347'0,"0"0"-265"16,0 0-17-16,0 0 149 16,0 0-133-16,202-42-50 15,-172 84-31-15,-30 73-57 16,0-6-245-16,-23-6-527 0</inkml:trace>
  <inkml:trace contextRef="#ctx0" brushRef="#br0" timeOffset="4157">15081 4650 1763 0,'0'0'329'0,"0"0"-229"16,0 0-99-16,0 0 120 15,0 0 23-15,0 200-74 16,-3-120-3-16,-5 5-33 16,5 1-6-16,3-2 11 15,0 3-31-15,0-5-8 16,0-12 0-16,0-7-11 0,0-19-12 15,0-12-31-15,0-18-11 16,14-14-8-16,12 0 24 16,13-26 41-16,10-24 2 15,10-18 12-15,6-11-12 16,11-12-4-16,-2-6 10 16,2-5-10-16,-1 3 7 15,-8 5-6-15,-16 11 9 16,-17 11 0-16,-19 18 93 15,-15 9 16-15,0 16 28 16,-9 6 42-16,-22 8-43 16,-4 9-49-16,-4 6-38 15,-7 0-19-15,-4 14 8 16,2 21-32-16,-1 15-6 0,10 6 18 16,8 13-18-16,8 5 0 15,17 4-1-15,6 5 2 16,0-1-11-16,6 4-20 15,14-3-32-15,0-1-2 16,0-5-5-16,-7-7-12 16,0-11-31-16,-6-7 12 15,-1-18 67-15,-3-8-20 16,3-13 17-16,-1-10 29 16,4-3 2-16,5-9 5 15,8-27 2-15,10-14-1 0,11-11 3 16,7-8-3-16,5 1-1 15,7 4 11-15,-3 14-11 16,0 12 1-16,-10 20 6 16,-7 18 19-16,-8 0 80 15,-8 41-59-15,-10 12 6 16,1 12-4-16,-2 2-34 16,5 1 4-16,3-9-6 15,10-13-12-15,7-12-2 16,5-20-50-16,8-14-83 15,2 0 95-15,-2-29 4 16,-1-21 9-16,-10-7 2 16,-5-1 24-16,-14 2-6 15,-10 9 19-15,-13 14 45 16,0 16 108-16,0 14-37 0,-10 3-35 16,-7 11-75-16,5 28-11 15,4 4-8-15,8 9-2 16,0-3-7-16,5-5-45 15,30-9-61-15,12-14-79 16,7-14 126-16,9-7 44 16,-1-9 6-16,-3-27-40 15,-10-6 34-15,-10-1 8 16,-13 4 15-16,-12 13 1 16,-11 11 79-16,-3 13 83 15,0 2 1-15,0 2-127 16,-3 31-30-16,-8 7 6 15,11 6-4-15,0-3-3 0,0-4-5 16,8-10-16 0,21-12-19-16,10-11-20 0,7-6 0 15,4 0-22-15,-2-29 33 16,-2-9 6-16,-7-10-14 16,-5-2 52-16,-11 3-4 15,-11 6 16-15,-5 9 13 16,-4 10 102-16,-3 13-11 15,0 9-17-15,0 0-30 16,0 9-59-16,0 27-5 16,0 5-5-16,10 7-2 15,9 2-7-15,15-9-18 16,5-2 9-16,7-16-25 16,2-14-45-16,5-9-15 15,-1 0 1-15,-3-19 37 0,-10-9 16 16,-5-11 25-16,-9-2 24 15,-11 0 0-15,-8-1 10 16,-6 8 83-16,0 4 74 16,0 8-34-16,-13 9 15 15,-3 9-36-15,3 4-43 16,2 16-33-16,2 27-35 16,6 16 36-16,3 15-19 15,0 13-10-15,20 7-8 16,16 11 0-16,13 7 11 0,2 2-5 15,5 6 1 1,-10-7 9-16,-10-6-16 0,-13-19-9 16,-20-17 9-16,-3-18-24 15,-16-24 3-15,-27-13-5 16,-6-16 18-16,-10 0 7 16,0-22-20-16,7-25 20 15,13-21-10-15,16-17-19 16,20-15 6-16,3-7-41 15,43-6-26-15,22 0 3 16,14 7-38-16,6 9 17 16,3 6 34-16,-3 13 19 15,-6 7 33-15,-11 13 22 16,-11 8 1-16,-15 6 0 16,-19 6 15-16,-17 2 69 0,-6 3 38 15,0 4-20-15,-20 0 14 16,-16 9-45-16,-2 5 34 15,-6 15-42-15,1 0-22 16,8 24-26-16,5 22 8 16,15 13-23-16,15 3 15 15,0-1-15-15,26-4-9 16,22-9 3-16,17-17-50 16,11-10-14-16,3-15-59 15,2-6-37-15,-5-9-35 16,-8-30 44-16,-9-13-5 15,-13-13 63-15,-7-12 38 16,-13-14 61-16,-6-15 104 0,-6-6 19 16,-8-7 27-16,-3 11-10 15,-3 17-7-15,0 22 23 16,0 29-35-16,0 25 42 16,-9 15-68-16,0 23-80 15,-2 42 18-15,5 27-33 16,3 17 0-16,3 11 19 15,0-5-19-15,0-2-1 16,15-14 0-16,5-10-65 16,-1-13-51-16,-2-8-390 15,-8-20-290-15,-9-22-1151 0</inkml:trace>
  <inkml:trace contextRef="#ctx0" brushRef="#br0" timeOffset="4317">18826 5236 2114 0,'0'0'483'0,"0"0"-425"16,0 0-28-16,0 0 77 15,212-46-33-15,-143 33-74 16,-7 4-9-16,-12 9-138 16,-21 0-332-16,-23 0-198 0</inkml:trace>
  <inkml:trace contextRef="#ctx0" brushRef="#br0" timeOffset="4537">18086 4797 1899 0,'0'0'380'0,"0"0"-265"16,0 0 16-16,0 0 82 15,173-106-73-15,-107 97-76 16,-10 9 2-16,-8 0-66 16,-11 21-76-16,-14 26-151 15,-11-9-365-15,-8-5-471 0</inkml:trace>
  <inkml:trace contextRef="#ctx0" brushRef="#br0" timeOffset="4644">18721 4446 1213 0,'0'0'1201'0,"0"0"-980"16,102-155-182-16,-37 81-39 16,-13 20-41-16,-13 10-610 0</inkml:trace>
  <inkml:trace contextRef="#ctx0" brushRef="#br0" timeOffset="5173">14956 5162 2145 0,'0'0'495'15,"0"0"-473"-15,187-53-22 0,-53 24-18 16,-4-6-586-16</inkml:trace>
  <inkml:trace contextRef="#ctx0" brushRef="#br0" timeOffset="7760">3343 6838 1232 0,'0'0'499'0,"0"0"-315"16,0 0 8-16,0 0 74 15,0 0-46-15,0 0-59 16,-3-56-46-16,3 56-115 16,0 31 6-16,0 18 46 15,0 25 31-15,7 17-15 0,-4 16-26 16,-3 1 5 0,0 2 4-16,0-8-45 0,0-7-5 15,3-16 5-15,3-20-6 16,5-15-6-16,-2-14-67 15,2-12-122-15,-5-5-72 16,3-13-308-16,-1 0 180 16,-5-11-1265-16</inkml:trace>
  <inkml:trace contextRef="#ctx0" brushRef="#br0" timeOffset="8012">3952 6780 1886 0,'0'0'599'0,"0"0"-482"15,0 0-45-15,0 0 153 16,0 0-41-16,33 233-97 16,-27-131-35-16,2 11-17 15,-2-1-34-15,0-8 23 16,-3-8-24-16,1-10-53 15,0-16-52-15,-4-11-189 16,0-1-165-16,0-14 79 16,0-19-608-16</inkml:trace>
  <inkml:trace contextRef="#ctx0" brushRef="#br0" timeOffset="8206">3353 7511 2061 0,'0'0'324'0,"0"0"-255"15,0 0-30-15,0 0 98 16,190-24-30-16,-88 2-44 16,12 1-63-16,44-4-63 15,-31 11-266-15,-25 5-708 0</inkml:trace>
  <inkml:trace contextRef="#ctx0" brushRef="#br0" timeOffset="8791">4561 7375 1011 0,'0'0'1383'0,"0"0"-1196"15,0 0-141-15,0 0 14 16,0 0 92-16,-154 157-6 16,145-96-101-16,9 1-17 15,3-3-28-15,37-9-6 16,14-10-107-16,12-12-14 0,4-16-85 16,-2-12-37-1,-6 0 82-15,-16-33 93 0,-24-20 33 16,-22-9 41-16,0-3 72 15,-45 4 62-15,-14 6 31 16,-7 11 1-16,7 19-45 16,4 7 7-16,16 13-22 15,16-1-86-15,16 2-2 16,7 4-18-16,3 0-62 16,36 0 53-16,17 0-6 15,13 0-38-15,10 10 18 16,3 1 4-16,-8 5 23 15,-4 5 2-15,-11 13-4 0,-16 10 9 16,-11 8-10 0,-16 11 11-16,-7 0 0 0,-1-11-38 15,-5-8-21-15,3-17-53 16,5-12-63-16,4-15 56 16,2 0-77-16,2-27-51 15,-2-19-114-15,-3-15 22 16,-5-8 318-16,0-9 21 15,-1-1 216-15,-2 8 79 16,0 8-18-16,-2 8-2 16,-4 17-86-16,0 11-185 15,0 17-4-15,-13 5-331 16,-13 5-1575-16</inkml:trace>
  <inkml:trace contextRef="#ctx0" brushRef="#br0" timeOffset="9003">4257 7157 1930 0,'0'0'393'16,"0"0"-271"-16,0 0-97 16,0 0 55-16,167-189 11 15,-93 148-63-15,2 13-13 16,-13 12-5-16,-12 16-10 15,-11 9-78-15,-10 41-150 16,-7 0-303-16,-11-11-1235 0</inkml:trace>
  <inkml:trace contextRef="#ctx0" brushRef="#br0" timeOffset="9127">5033 6674 1627 0,'0'0'861'0,"0"0"-715"15,0 0-139-15,0 0-7 16,229 53-41-16,-147-15-491 0</inkml:trace>
  <inkml:trace contextRef="#ctx0" brushRef="#br0" timeOffset="9795">7373 7417 1672 0,'0'0'322'16,"0"0"-219"-16,0 0-30 16,0 0 203-16,0 0-56 15,0 0-74-15,-114-166-51 16,55 151-63-16,-6 13 11 15,-8 2 29-15,-4 11-45 16,1 37 25-16,0 13 25 16,18 19-34-16,11 5 38 15,29 0-65-15,18-8-16 16,6-12 0-16,42-18-19 16,21-20-68-16,16-21-25 15,7-6-78-15,-4-17-16 0,-6-25 15 16,-13-7 86-16,-19-5 87 15,-18 0 18-15,-16 8 62 16,-9 8 48-16,-7 8 69 16,0 12 75-16,0 11-46 15,0 7-82-15,0 16-50 16,0 33-76-16,0 32 27 16,0 22 9-16,0 21-25 15,3 33 22-15,1 30-33 16,-1-15 0-16,-3-23 15 15,0-28-5-15,0-45-10 16,0-5 0-16,0-8-32 16,0-31 1-16,0-21-118 0,0-11-93 15,0-26-280 1,0-15-366-16</inkml:trace>
  <inkml:trace contextRef="#ctx0" brushRef="#br0" timeOffset="10681">7569 7381 1982 0,'0'0'494'16,"0"0"-440"-16,0 0 14 16,0 0 96-16,0 0-28 15,0 0-97-15,172 168-27 16,-146-100 12-16,2-6-24 0,6-10-15 15,1-13-61-15,9-17-54 16,-2-22 4-16,1 0-141 16,-5-37 29-16,-5-16 140 15,-7-9 41-15,-6-2 52 16,-14 5 5-16,-6 7 137 16,0 21 139-16,0 20-28 15,-12 11-29-15,-2 8-111 16,5 32-86-16,1 17 29 15,8 8-11-15,0-3-34 16,20-9-6-16,17-13-79 16,5-15-61-16,11-19 10 15,-1-6-12-15,1-15-20 0,-4-22-6 16,-13-15 48 0,-7-3 101-16,-9-1 19 0,-7-3 7 15,-10 12 105-15,-3 12 73 16,0 12 55-16,0 21-7 15,0 2-105-15,-3 25-61 16,-1 22-65-16,4 15 8 16,0 5 22-16,0-4-32 15,20-11-12-15,13-14-42 16,16-14-50-16,13-19 90 16,3-5-96-16,5-20-19 15,-5-21-89-15,-13-13 136 16,-16-2-2-16,-10-2 27 0,-9-1 57 15,-14 6 145 1,-3 9 33-16,0 12 53 0,0 10 14 16,-9 11-96-16,-5 4-43 15,8 7-54-15,-1 0-35 16,0 0-11-16,4 28-6 16,0 8 0-16,3 10 10 15,0 13-10-15,0 9 0 16,0 11 0-16,0 16 2 15,0 14 4-15,3 11 12 16,20 10 10-16,0 2 20 16,7 4-42-16,2-7-3 15,-3-9-3-15,1-21 1 16,-7-22 17-16,-9-24-18 16,-14-18 0-16,0-16 16 0,-30-11-8 15,-22-8 16-15,-10 0-24 16,-11-21 0-16,1-23 38 15,7-18-37-15,9-12 0 16,16-6 48-16,21-5-13 16,19-1-15-16,3-2-21 15,47 4-30-15,24-6 14 16,70-48-164-16,-13 27-426 16,-12 1-2053-16</inkml:trace>
  <inkml:trace contextRef="#ctx0" brushRef="#br0" timeOffset="11321">10110 6744 1377 0,'0'0'528'15,"0"0"-257"-15,0 0-104 16,0 0 5-16,0 0 10 15,0 0-85-15,0 0 51 16,0 275-54-16,0-125-45 16,0-12 29-16,0-17-45 15,0-32-24-15,0-2-9 16,11-1-15-16,5-21-105 16,0-16-128-16,-9-15-380 0,-4-15-249 15</inkml:trace>
  <inkml:trace contextRef="#ctx0" brushRef="#br0" timeOffset="12357">9815 7275 1640 0,'0'0'309'0,"0"0"-223"15,0 0-16-15,0 0 94 16,0 0 1-16,201 0-84 15,-113 0-41-15,11 0-4 16,-5 0-18-16,-6 0 16 0,-12 0-34 16,-20 26-8-1,-21 13 0-15,-18 13-6 0,-11 10 12 16,-6 10 2-16,0-5 0 16,0-5-10-16,0-12-16 15,4-17-26-15,16-16-9 16,9-17-91-16,7 0-3 15,7-17 11-15,5-25 67 16,-5-11 67-16,-1-8 10 16,-13-2 0-16,-12 5 31 15,-6 10 86-15,-11 16 66 16,0 11 47-16,0 19-22 16,0 2-21-16,0 6-161 15,0 26-26-15,0 12 11 16,0 0-11-16,12-2-54 0,21-10-61 15,16-12-41-15,10-10 84 16,6-10 40-16,1 0-129 16,-4-21 77-16,-12-14-47 15,-12-4 90-15,-11 0 7 16,-18 2 14-16,-9 8 20 16,0 7 118-16,0 14 54 15,-3 8 52-15,-10 0-107 16,1 30-78-16,4 10-2 15,5 8-17-15,3-1 11 0,3-6-31 16,30-8-66 0,13-10 4-16,10-9 31 15,6-11 23-15,-2-3-83 0,-6-3-14 16,-8-27 35-16,-7-4-14 16,-8-4 74-16,-11-4 1 15,-11 2 18-15,-6 3 41 16,-3 12 86-16,0 1 4 15,-6 8 31-15,-8 5-63 16,5 1-37-16,-2 6 24 16,8-1-55-16,0 5-6 15,3 0-29-15,0 0 10 16,0 0-30-16,0 5 15 16,0 9 0-16,0 7 3 15,0 2-3-15,0 3 0 0,0 7-1 16,0-2 2-1,0 3 16-15,6 1-17 0,5-5 0 16,1-3 13-16,2-7-13 16,-1-3 0-16,2-5 0 15,-1-3 6-15,3-2 0 16,3 1-6-16,-1-5-5 16,7-1-8-16,0-2 10 15,7 0-33-15,2 0-73 16,2-17 49-16,-1-10-21 15,-4-7 5-15,-5-5 46 16,-11 4 24-16,-9-1 12 16,-7 7-3-16,0 5 58 15,0 9 36-15,-10 3 1 16,-3 5-58-16,0 5-25 0,7 2 18 16,-5 0-32-16,5 0-2 15,3 0 1-15,-3 15-24 16,-11 25-112-16,4-6-402 15,-4-2-430-15</inkml:trace>
  <inkml:trace contextRef="#ctx0" brushRef="#br0" timeOffset="13376">11803 7360 2244 0,'0'0'350'0,"0"0"-217"15,0 0 41-15,0 0 19 16,0 0-43-16,0 0-105 16,0 0-19-16,-53 201 3 15,53-116-8-15,8 15 23 16,12 11-37-16,2 6-7 15,1 6 33-15,-6 4-27 16,-2 0-6-16,-1-4 0 16,-5-8 6-16,-2-11 2 15,-1-14-8-15,-6-19 0 16,0-14 21-16,-13-16-12 0,-16-15-9 16,-11-9 0-16,-5-11 6 15,-1-6-9-15,1-2 3 16,-2-34 0-16,9-16-18 15,4-19 15-15,15-21-10 16,9-19-32-16,10-7-39 16,0-4-12-16,26 11-12 15,20 13 19-15,13 19 24 16,3 14-72-16,10 9 37 16,4 7 27-16,6-2 12 15,9-3-11-15,4-4-82 16,3 0-8-16,-10-5 34 0,-9 5 45 15,-17 4 59 1,-26 4 24-16,-23 10 30 0,-13-2 69 16,0 2 43-16,-35 0 46 15,-5-2-27-15,-5 6-57 16,-1 11-4-16,-4 10 43 16,1 15-47-16,4 0 4 15,2 28-41-15,10 20-16 16,13 17 8-16,14 4-50 15,6 1 7-15,0-2 1 16,32-9-8-16,15-9-2 16,11-15-1-16,15-13-34 15,6-21-4-15,6-1-100 0,0-10 10 16,-11-27-16 0,-6-10 28-16,-11 1 54 0,-15-7 18 15,-12 2 43-15,-14 11 3 16,-9 7 6-16,-7 18 92 15,0 15 78-15,0 2-86 16,-16 40-45-16,-1 17-24 16,0 9 2-16,5-1 0 15,4-5-22-15,5-10-2 16,3-13-18-16,0-15-13 16,0-18 30-16,0-6-46 15,0-6 45-15,3-32-4 16,11-13-20-16,6-7 26 15,3-7-5-15,5-2-9 0,9 5 14 16,-1 11-36-16,7 13 37 16,-4 17 16-16,-7 19 11 15,-4 2 45-15,-10 34 1 16,-5 27-14-16,-2 5 16 16,-2 6-18-16,5-1-39 15,-2-11 7-15,-1-9-25 16,1-15-6-16,-2-16-60 15,0-15-111-15,0-5-157 16,-1-21-246-16,-6-7-627 0</inkml:trace>
  <inkml:trace contextRef="#ctx0" brushRef="#br0" timeOffset="13626">11846 7210 2121 0,'0'0'352'0,"0"0"-315"16,0 0 47-16,164-160 115 16,-87 108-40-16,5 8-44 15,-12 10-82-15,-15 17-8 16,-19 17-25-16,-13 0-12 15,-14 24-39-15,5 41-192 0,-8-9-332 16,2-6-109-16</inkml:trace>
  <inkml:trace contextRef="#ctx0" brushRef="#br0" timeOffset="13728">12684 6927 1646 0,'0'0'732'0,"0"0"-581"0,0 0-87 16,173-200-64-16,-110 150-9 15,-15 6-637-15</inkml:trace>
  <inkml:trace contextRef="#ctx0" brushRef="#br0" timeOffset="14428">14426 6772 1612 0,'0'0'316'0,"0"0"-133"16,0 0 52-16,0 0 37 15,0 0-73-15,0 0-137 16,0 0-3-16,0 159 53 15,9-42-46-15,8 15 12 16,-5 4-33-16,2-8-34 16,2-14 4-16,-3-23-3 15,0-20-12-15,1-21-66 0,1-16-151 16,2-9-295-16,-10-16-312 16</inkml:trace>
  <inkml:trace contextRef="#ctx0" brushRef="#br0" timeOffset="14742">14112 7337 1842 0,'0'0'482'0,"0"0"-467"15,0 0 52-15,0 0 101 0,179-23-36 16,-91 10-84-16,11-1-9 15,-1 2-14-15,0 6-8 16,-13 6 5-16,-12 0-2 16,-17 18-19-16,-21 22 17 15,-12 8-17-15,-16 8 17 16,-7 0 6-16,0-3-10 16,0-5 19-16,0-13-33 15,0-9 6-15,0-9-6 16,0-8-94-16,0-3-76 15,12-6-113-15,2 0-193 0,0-2-35 16</inkml:trace>
  <inkml:trace contextRef="#ctx0" brushRef="#br0" timeOffset="14866">14900 7113 1661 0,'0'0'499'15,"0"0"-379"-15,0 0-76 16,0 0-44-16,0 0-51 15,0 0-454-15,0 0-839 0</inkml:trace>
  <inkml:trace contextRef="#ctx0" brushRef="#br0" timeOffset="15666">15237 7471 1397 0,'0'0'393'0,"0"0"-279"0,0 0 147 16,0 0-72-16,0 0-112 15,155 187 70-15,-140-146-118 16,-1 0-7-16,-11-8-22 16,0-10-25-16,0-8 10 15,-3-15 6-15,5 0 9 16,-2-19 0-16,6-29-9 16,1-17 9-16,6-10 6 15,6 3-6-15,3-2 15 16,0 14 19-16,1 14 29 15,0 17 18-15,4 13-5 16,-1 16 33-16,8 0 4 0,2 27-48 16,1 14-25-16,-5 12-20 15,1 6-14-15,-3 6-6 16,-7-3-18-16,-3-3-15 16,-6-5-23-16,-5-8-75 15,-1-15-20-15,-2-9-33 16,1-16-19-16,6-6-18 15,11-21 139-15,5-26-1 16,13-21 32-16,8-18-48 16,10-7 8-16,2-13-38 15,6 1 14-15,2 0 115 16,-7 15 51-16,-10 6 83 16,-14 17 48-16,-13 10 94 0,-15 14-19 15,-11 4-23 1,-3 13-19-16,-11 3-73 0,-21 6-51 15,-10 6-44-15,-1 11-2 16,-2 0-44-16,2 19 16 16,7 19-5-16,5 10-6 15,13 22 6-15,1 5-11 16,4 11-1-16,4 10 8 16,-2 0-8-16,5 3-11 15,3-9-8-15,3-15-32 16,0-12-3-16,6-19 1 15,20-21 1-15,1-14 15 16,2-9-4-16,3-2-8 16,4-25 38-16,4-9 10 15,5 2-5-15,9 1 6 0,0 5 23 16,9 9 65-16,-4 13 29 16,-3 6 7-16,-7 12-50 15,-10 26 2-15,-10 13 11 16,-9 1-45-16,-4 1-5 15,-5-3-8-15,-2-15-23 16,-3-7-12-16,-3-14 6 16,5-14-48-16,-5 0-24 15,-3-21-72-15,0-14-369 16,0-4-588-16</inkml:trace>
  <inkml:trace contextRef="#ctx0" brushRef="#br0" timeOffset="16000">15330 6813 2230 0,'0'0'557'0,"0"0"-395"16,0 0-31-16,0 0-65 15,0 0-66-15,281-145 0 16,-163 89-603-16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09:01.6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374 0 1365 0,'0'0'327'16,"0"0"-213"-16,0 0-38 15,0 0 126-15,0 0 27 16,0 0-79-16,0-2-91 16,0 2-14-16,0 0 31 15,0 0-21-15,0 2-16 16,0 3-17-16,0-1-16 16,0 13 18-16,-8 14-9 15,-7 16 36-15,-15 18-1 16,-2 14-26-16,-11 13 5 15,1 1-1-15,-1 5-13 16,1 0 20-16,9-12-26 0,4-8-9 16,6-15 21-16,6-17-20 15,7-16 12-15,3-16-6 16,7-5-6-16,0-6 38 16,0-3-16-16,0 0 14 15,0 0 41-15,0 0-39 16,0 0 12-16,4 0-32 15,15 0-10-15,7 0 27 16,11 0-34-16,8 0 2 16,11 0 25-16,7 0-23 15,8 0 3-15,2 0-9 0,-5 0 0 16,-3 4-7 0,-8-4-1-16,-12 0-55 0,-13 0-46 15,-12 0-171-15,-13-4-183 16,-7-16-123-16,0-1-1069 0</inkml:trace>
  <inkml:trace contextRef="#ctx0" brushRef="#br0" timeOffset="392">603 516 227 0,'0'0'1447'15,"0"0"-1192"-15,0 0-133 16,0 0 98-16,0 0 65 0,0 0-79 16,0 0-41-16,-7-23-61 15,7 23-51-15,0 20-23 16,0 23-15-16,0 17 33 16,0 22-10-16,0 11-19 15,0 9 23-15,0-1-27 16,0-1-14-16,0-7 13 15,0-7-13-15,0-9-2 16,0-9 0-16,0-12 1 16,0-8 13-16,0-11-13 15,0-8 1-15,0-5-1 16,0-9 1-16,0-3-1 0,0-6 1 16,0-6-1-1,0 0 0-15,0 0-31 0,0 0-71 16,0 0-117-16,0-15-148 15,0-9-275-15,0-2-1088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31.55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2552 0,'0'0'374'0,"0"0"-366"16,0 0-8-16,0 0-24 15,0 0 15-15,0 0-526 16,0 0-856-16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31.6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2868 0,'0'0'489'16,"0"0"-489"-16,0 0-18 15,0 0-107-15,0 0-1182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29.39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8384 1286 1835 0,'0'0'354'0,"0"0"-257"16,0 0 25-16,0 0 99 16,0 0 5-16,0 0-84 0,-215-112-109 15,136 142-7-15,0 24 24 16,7 15 16-16,16 13-26 16,18 13 11-16,21 1-31 15,17-10 2-15,9-7-22 16,42-15-24-16,20-19-27 15,17-24-63-15,11-16-103 16,34-10-290-16,-20-23-39 16,-19-4-1204-16</inkml:trace>
  <inkml:trace contextRef="#ctx0" brushRef="#br0" timeOffset="701">9186 1372 1898 0,'0'0'532'16,"0"0"-425"-16,0 0 101 15,0 0 27-15,0 0-50 16,-238-53-32-16,162 70-86 16,-2 31-31-16,8 13 24 15,16 10-42-15,14 8-3 16,20-1-14-16,20-4-1 15,4-10 0-15,41-11-50 16,20-22-68-16,14-18 4 0,6-13-58 16,-6-13-15-16,-10-30 38 15,-16-13 86-15,-18-3 63 16,-15 1 0-16,-13 10 120 16,-7 10 73-16,0 20 24 15,0 15-36-15,-3 3-77 16,-11 29-74-16,8 22 7 15,6 8-36-15,0 0-1 16,6-3-12-16,34-12-18 16,5-14-13-16,15-16 16 15,-1-14-53-15,-1-6-6 16,-5-35-3-16,-8-13 34 16,-8-6 28-16,-8-1 27 0,-13 12 3 15,-10 14 45-15,-3 16 76 16,-3 19 20-16,0 0-81 15,0 32-35-15,-3 20-22 16,3 12 0-16,0 1-6 16,14-6 0-16,29-12-20 15,13-18 19-15,2-17-80 16,4-12 12-16,-3-14-6 16,-6-27-22-16,-7-12 74 15,-14-4-4-15,-10 2 27 16,-8 9 17-16,-14 17 62 15,0 23 65-15,-3 6-45 0,-23 38-53 16,-1 29 16 0,1 10-22-16,14 10-8 0,7-8 2 15,5-11-34-15,20-21-9 16,26-20-37-16,4-19-13 16,-2-8-44-16,-5-43-197 15,-17-10-302-15,-16-3-158 0</inkml:trace>
  <inkml:trace contextRef="#ctx0" brushRef="#br0" timeOffset="942">8659 1398 2270 0,'0'0'282'0,"0"0"-192"15,0 0-63-15,0 0 49 16,164-201 79-16,-76 132-60 16,2 8-36-16,-13 15 1 15,-15 22 24-15,-25 21-48 16,-17 3-36-16,-17 27-21 16,-3 28-173-16,0-9-408 15,0-12-239-15</inkml:trace>
  <inkml:trace contextRef="#ctx0" brushRef="#br0" timeOffset="1059">9409 765 717 0,'0'0'1835'0,"0"0"-1532"16,0 0-239-16,0 0-24 0,262 20-40 16,-158 16-330-16,-8-1-2029 0</inkml:trace>
  <inkml:trace contextRef="#ctx0" brushRef="#br0" timeOffset="-2507">2109 276 1759 0,'0'0'319'0,"0"0"-235"15,0 0-19-15,0 0 141 16,0 0 43-16,0 0-147 0,6-15-28 15,-6 3 12-15,0 3 1 16,0-2 0-16,-3-4-15 16,-14-3-23-16,-6-5-7 15,-5-1-34-15,-6-2-1 16,-8-4 12-16,-7 3-18 16,-4 4 19-16,-9 6-12 15,-7 2-7-15,-7 11 16 16,-9 4-17-16,-9 4 0 15,-11 28 0-15,1 6 11 16,2 4-8-16,11 0-3 16,9-2 0-16,9 2-5 0,11-5 16 15,7 2-12 1,2 3 1-16,1 4 0 0,-7 10 1 16,0 6-1-16,-10 3 0 15,4 4 4-15,0 3-4 16,2-1 0-16,7-6 0 15,8-4 1-15,8 1-9 16,7-1 8-16,7 4 0 16,6-2 8-16,3 12-8 15,5-2-10-15,2 5 9 16,1 6 1-16,-5-2 23 16,5 1-23-16,-5 3 0 15,8-8 2-15,3 6-2 16,3-5 12-16,0-3-5 15,0-5-6-15,20 0 21 0,6-4-22 16,5-2 0-16,6 3 6 16,2-3 0-16,1 0 5 15,2-1-10-15,4-1-1 16,0-4 18-16,10-5-12 16,-2-2-6-16,16-5 22 15,5-5-10-15,17-5 29 16,10-8-35-16,12-1 18 15,10-14 18-15,7-8-42 16,3-6 11-16,1 0 1 16,-11-20-11-16,-2-12 26 15,-5-7-27-15,-6-3 0 16,1-3 13-16,-7-1-13 16,-8-8 0-16,-1-1 0 15,-11-7 0-15,0-8 6 0,-6-7-6 16,-5-9 0-16,-4-6-5 15,-15-7 5-15,-5-5-1 16,-15-2 1-16,-5 1 0 16,-10-1 4-16,-11 1-4 15,-3 6 0-15,-6-5 7 16,0 8-7-16,0 2-1 16,-9 6 0-16,-5 14 1 15,2 5 2-15,-4 11-2 16,2 5-2-16,-6 2 1 15,5 1 1-15,-9 3-1 0,1-3 1 16,-6 0 0-16,-4-6-9 16,-5 2 9-16,-9-4-1 15,-2 2 0-15,-7 0 2 16,-7 6 4-16,6 0-3 16,-6 6-2-16,1 2 12 15,6 7-12-15,0 5-7 16,7 10 6-16,1 11-32 15,5 9 22-15,-7 9-109 16,12 19-536-16,5 6-811 0</inkml:trace>
  <inkml:trace contextRef="#ctx0" brushRef="#br0" timeOffset="-1685">3687 581 1502 0,'0'0'634'16,"0"0"-486"-16,0 0-67 16,0 0-14-16,0 0 103 15,0 0 37-15,121 128-68 16,-49-48-57-16,4-2-3 15,-2-1-22-15,-1-9 18 16,-5-13-51-16,-8-13-16 16,-9-6 7-16,-5-7-14 15,-13-6-1-15,-7-1-11 16,-9-4-56-16,-1-4-65 16,4-14-209-16,-5 0-311 15,2-12-843-15</inkml:trace>
  <inkml:trace contextRef="#ctx0" brushRef="#br0" timeOffset="-1402">4797 570 2051 0,'0'0'471'15,"0"0"-410"-15,0 0 96 16,0 0 67-16,-85 230-55 15,26-77-46-15,-14 39-86 16,1-10 17-16,13-35-12 16,11-40-30-16,8-24 22 0,-5 8-34 15,-9 9 0-15,-5 3 12 16,11-15-6-16,8-20-3 16,11-18-3-16,10-17-16 15,8-14-40-15,11-18-122 16,4-13-163-16,25-24-264 15,3-10-127-15</inkml:trace>
  <inkml:trace contextRef="#ctx0" brushRef="#br0" timeOffset="-682">4859 1566 2126 0,'0'0'291'0,"0"0"-271"15,0 0-13-15,0 0 11 16,0 0 67-16,179 23-54 16,-103-23-19-16,6 0-3 15,-1 0-9-15,-2-20-14 16,-14-6-14-16,-15-4-30 15,-18-3 45-15,-21-4-2 16,-11-5 15-16,-11 1 50 16,-34 4 20-16,-12 4 37 15,-8 10 35-15,-9 16-36 0,-5 7 6 16,0 15-29-16,4 33-11 16,13 19 18-16,12 15-61 15,21 12 6-15,15 0-19 16,14 1-15-16,20-9 13 15,36-16-14-15,23-17-60 16,19-26 9-16,14-24-76 16,8-3-71-16,1-38 34 15,-5-23 30-15,-19 1 83 16,-18-5 6-16,-23 6 45 16,-21 12 33-16,-18 14 97 15,-14 12 94-15,-3 17-6 16,0 4-58-16,0 0-49 0,-6 31-87 15,0 11-6 1,6 8 0-16,0 3-16 0,19-9-2 16,27-9-14-16,19-18-38 15,14-17 10-15,9 0-37 16,4-37-31-16,-4-20 26 16,-16-4 29-16,-12-2 43 15,-25 13 12-15,-19 18 1 16,-13 17 121-16,-3 15 23 15,-3 3-54-15,-19 41-46 16,-4 17-30-16,6 5 32 16,3 8-39-16,14-7-7 15,3-8 10-15,3-8-11 16,26-18-33-16,2-14-51 0,-6-15-84 16,-14-14-166-16,-8-25-343 15,-3-12-1268-15</inkml:trace>
  <inkml:trace contextRef="#ctx0" brushRef="#br0" timeOffset="-447">4764 1197 2201 0,'0'0'292'15,"0"0"-249"-15,0 0-43 0,138-176 174 16,-67 117 2-16,1 3-74 16,0 12-5-16,-9 17-30 15,-9 16-28-15,-11 11-39 16,13 32-136-16,-13 18-367 16,-7-3-886-16</inkml:trace>
  <inkml:trace contextRef="#ctx0" brushRef="#br0" timeOffset="1902">4525 2807 1905 0,'0'0'471'16,"0"0"-394"-16,0 0-36 0,0 0 76 16,0 0 125-16,0 0-114 15,0 0-56-15,252-23 7 16,-109 18-38-16,71-1 7 16,84-11 6-16,42 0-12 15,20-2-13-15,-17 1-29 16,-38 2 1-16,-10 1 12 15,-17 4-12-15,-6 5-1 16,-3-1 0-16,-4-2 1 16,3-1 8-16,-3-9-9 15,-15 7 0-15,-29 4 2 16,-46 4-1-16,-48 4 7 16,-38 0-7-16,-15 0-1 0,5 0 30 15,0 10-29-15,0-2-1 16,-17-5 36-16,-13-3-36 15,-17 0 14-15,-5 0-14 16,-10-5-10-16,-8-13 8 16,-6-6-82-16,-3-5-148 15,-23 6-419-15,-6 2-1655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33.2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 1825 0,'0'0'391'16,"0"0"-279"-16,0 0-59 16,0 0 76-16,0 0 62 15,0 0-28-15,121 0-83 16,-63-3 1-16,7 0-36 16,11 3-14-16,3 0 5 15,6 0-21-15,-3 3-3 16,0 8-6-16,-11 1-5 0,-11-1 62 15,-18-2-53 1,-13-2 2-16,-15-4-12 0,-14-3-42 16,0 0-73-16,0-3-503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38.1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711 117 1670 0,'0'0'274'0,"0"0"-156"16,0 0 15-16,0 0 59 15,0 0 34-15,0 0-96 16,-68-38-71-16,39 24 31 16,-8 1-36-16,-5 4-32 15,-14 9 28-15,-7 0-40 16,-5 11 1-16,-3 35-11 15,-2 21 0-15,8 21 25 16,8 21-19-16,15 15 3 16,13 6 19-16,18 0-13 15,11-11 9-15,5-18-22 0,30-20-2 16,15-26 19-16,8-14-19 16,8-17 0-16,9-18 14 15,7-6-14-15,0-6-39 16,23-53-122-16,-23 6-168 15,-20 3-347-15</inkml:trace>
  <inkml:trace contextRef="#ctx0" brushRef="#br0" timeOffset="782">1300 724 392 0,'0'0'1760'15,"0"0"-1474"-15,0 0-176 16,0 0-36-16,0 0 78 16,-179-17-7-16,126 17-76 15,-2 3-7-15,8 20-39 16,5 10-1-16,10 5 25 15,9 6-43-15,9 3-2 16,14 2-4-16,0 4-5 16,26-11 1-16,20-9-77 15,13-9-79-15,3-18-19 0,4-6-85 16,-4-6-35 0,-6-24 125-16,-10-5 49 0,-16-4 86 15,-15 10 41-15,-7 8 42 16,-8 11 89-16,0 10 76 15,0 0 9-15,0 4-120 16,0 26-60-16,0 5 20 16,12 3-33-16,11 2-23 15,4-15 0-15,8-10-34 16,7-12-15-16,9-3-3 16,0-14 36-16,-5-24 14 15,-4-7-48-15,-5-8 23 0,-11 2 18 16,-4 10 9-16,-8 12 32 15,-3 14 74-15,-8 15 39 16,0 0-26 0,0 35-85-16,3 13 34 0,-3 5-19 15,4 0-39-15,0-8 10 16,-4-13-20-16,-3-12-15 16,3-7 0-16,-3-7-35 15,0-6 32-15,0 0 16 16,0-16-22-16,0-18 23 15,0-8-20-15,0-9 5 16,19-7 4-16,15-2 10 16,5 7 1-16,10 9 1 15,7 18 0-15,3 13 77 16,-4 13 8-16,1 13 5 16,-7 32-6-16,-10 15-44 0,-10 10-4 15,-9-1-7-15,-3-4-19 16,-4-15 20-16,-7-12-30 15,0-17-39-15,-6-18-77 16,0-6-144-16,0-27-312 16,-3 1-1481-16</inkml:trace>
  <inkml:trace contextRef="#ctx0" brushRef="#br0" timeOffset="1055">1036 474 1614 0,'0'0'239'15,"0"0"-176"-15,0 0 23 16,0 0 108-16,0 0-9 15,173-163-65-15,-127 140-81 16,-4 11-23-16,-5 8-16 16,-8 4-123-16,4 4-92 15,-7 11-119-15,-6-3-883 0</inkml:trace>
  <inkml:trace contextRef="#ctx0" brushRef="#br0" timeOffset="1216">1625 54 1588 0,'0'0'339'0,"0"0"-188"0,0 0-17 16,0 0 131-16,0 0-82 15,170-52-53-15,-138 52-42 16,-9 15-48-16,-6 20-40 16,-17 38-97-16,0-10-238 15,-6-4-550-15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41.5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2465 0,'0'0'583'0,"0"0"-583"16,0 0-65-16,0 0 41 16,0 0-102-16,0 0-746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40.2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226 36 1560 0,'0'0'696'0,"0"0"-508"16,0 0-137-16,0 0 24 15,0 0 58-15,0 0 16 16,0 216-80-16,0-116-32 15,0 12-37-15,0 1 33 16,-6 4-15-16,6-5-18 0,0-6 5 16,0-12-5-1,0-18-44-15,12-19 38 0,5-22-40 16,2-16-32-16,4-15 18 16,5-4-5-16,-3-11 23 15,1-24 12-15,8-16 4 16,1-3 26-16,7-16-17 15,11 1 16-15,2-12-15 16,15-1-24-16,4-8 16 16,5-3-7-16,-7-1 26 15,-10 3-1-15,-15 8 8 16,-18 10-2-16,-23 10 28 16,-6 9 31-16,0 14 49 15,-23 11-23-15,-12 8 27 0,-12 12-11 16,-5 9-47-16,-7 5-15 15,0 29-2-15,7 15-29 16,7 20 13-16,11 12-21 16,15 17 0-16,12 5 6 15,7 7-6-15,0-4 0 16,10-3-8-16,6-12-13 16,4-15 8-16,-3-13-51 15,-1-26-7-15,0-12-6 16,0-16 23-16,-2-9 21 15,1-7 14-15,2-25 19 16,6-16-8-16,7-1 9 16,2-2-1-16,1 5 0 0,4 5 0 15,-2 14 18 1,-2 12-12-16,-4 12 39 0,-6 3 57 16,4 18-17-1,-7 23-40-15,-2 9-15 0,2 6-12 16,-3 0 13-16,-4-3-31 15,-1-6 0-15,2-12-33 16,-5-14-128-16,8-21-98 16,0 0-340-16,-7-10-429 0</inkml:trace>
  <inkml:trace contextRef="#ctx0" brushRef="#br0" timeOffset="848">1699 698 1679 0,'0'0'329'0,"0"0"-185"16,0 0-70-16,0 0 90 15,0 0 38-15,0 0-101 16,0 0-59-16,-164-13 3 16,126 13 4-16,-4 3 20 15,2 21-33-15,1 11-6 0,5 8 10 16,5 9-20-16,13 3-10 16,6-2-10-16,6-1-1 15,4-4 1-15,4-6-71 16,28-13-59-16,11-18-43 15,7-11-65-15,5-3-43 16,4-32 36-16,-7-9-32 16,-8-6 84-16,-9 3 98 15,-5 3 95-15,-15 11 76 16,-4 12 251-16,-8 17-115 16,-3 4 100-16,0 0-115 15,0 29-87-15,0 11-28 16,-6 8-17-16,6 2-45 0,0-3-20 15,6-12 0 1,30-12-17-16,10-10-12 0,5-13 27 16,3 0-101-16,-6-17-59 15,-5-20 22-15,-10-6 38 16,-7-2 77-16,-6 1 10 16,-7 6 15-16,-4 14 74 15,-6 16 61-15,-3 8 47 16,4 11-72-16,-4 33-59 15,0 15 19-15,0 10-57 16,0 0-12-16,0-4 10 16,7-5-10-16,5-16-1 15,5-12 0-15,-3-14-40 0,-8-15 6 16,0-3-17 0,1-13 29-16,-1-24 22 0,8-10-9 15,-2-16 4-15,8-2 4 16,6 1 2-16,7-1 18 15,7 6 24-15,5 15 12 16,-2 15 36-16,-1 14 20 16,-5 15-1-16,-5 9 3 15,-5 38-37-15,-4 18 11 16,0 8-38-16,-1 3-5 16,-2-5-2-16,0-8-30 15,-8-16-12-15,2-16 0 16,-5-9-91-16,-2-22-93 15,-1-16-156-15,-3-24-297 16,-3-6-974-16</inkml:trace>
  <inkml:trace contextRef="#ctx0" brushRef="#br0" timeOffset="1131">1297 476 831 0,'0'0'1070'0,"0"0"-921"15,0 0-103-15,192-153 72 16,-122 111 110-16,-7 9-41 15,-18 14-96-15,-13 19-70 16,-9 0-21-16,-13 50-53 16,-3 11-181-16,-7 4-495 0</inkml:trace>
  <inkml:trace contextRef="#ctx0" brushRef="#br0" timeOffset="1620">0 635 2395 0,'0'0'493'0,"0"0"-493"16,0 0-15-16,229-88-85 0,-130 55-616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58.00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159 0 2410 0,'0'0'534'0,"0"0"-508"16,0 0-5-16,0 0 106 15,0 0-7-15,76 190 4 16,-76-127-118-16,0 9-6 15,-73 39-156-15,-4-17-536 16,-8-11-1645-16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9:17.4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326 767 1455 0,'0'0'328'0,"0"0"-233"16,0 0-56-16,0 0 102 16,0 0 45-16,0 0-50 15,0-30-29-15,0 26-29 16,0-9 12-16,-4 1-29 16,-16 4-25-16,-3-3-2 15,-9 11-21-15,-7 0-5 16,-1 0 25-16,-2 31-33 0,2 10 0 15,8 9 11-15,5 10-11 16,15-2 13-16,4 1-7 16,8-3-5-16,0-13-1 15,8-7 0-15,18-9-24 16,2-12 14-16,12-11-13 16,5-4 14-16,9 0-26 15,8-29-9-15,9-15 3 16,8-14-70-16,9-14 19 15,8-10-55-15,1-8 16 16,-4-10 8-16,-8-4 87 16,-17 4 31-16,-12 4 5 15,-13 4 44-15,-14 15 5 0,-12 12 34 16,-17 15 33-16,0 13 67 16,-7 16-40-16,-20 8-14 15,-8 13 0-15,-4 0-77 16,-7 30-23-16,-4 21-12 15,4 15-16-15,7 16 27 16,7 10-28-16,9 2 0 16,7 7-11-16,5-1-5 15,5-1-20-15,6 0-32 16,0-7-60-16,0-10 12 16,0-16-9-16,0-15-27 15,6-15 68-15,5-18-1 16,5-18 49-16,-1 0 13 0,5-18 23 15,8-21-6 1,0-9 6-16,6-7 0 0,4-4 5 16,1 3 7-16,1 6-8 15,-7 9 52-15,-4 18-8 16,-6 14 26-16,-3 9-37 16,-7 11 12-16,-1 33 55 15,2 12-64-15,-5 9-16 16,5 0-24-16,6-6 1 15,8-9-2-15,9-18-19 16,11-16-66-16,9-16 50 16,2-4-54-16,3-32-61 15,-3-13 3-15,-10-10 56 16,-10-6 37-16,-10 6 53 0,-12 4 2 16,-11 16 124-1,-6 13 115-15,0 14-35 0,0 12-38 16,0 0-42-16,-6 25-55 15,0 20-54-15,6 5-14 16,0 6 26-16,0-3-27 16,23-6-46-16,13-11 1 15,10-15 23-15,5-19 20 16,3-2-51-16,0-14-1 16,-4-25 9-16,-7-6-10 15,-8-1 46-15,-11 6 9 16,-15 12 10-16,-6 14 102 15,-3 14 42-15,0 0-50 0,-3 20-38 16,-10 23-46 0,3 9-1-16,7 0-4 0,3-5-9 15,0-6-6-15,3-11-8 16,20-9-77-16,6-8-52 16,24-13-118-16,-4 0-39 15,-7-7-515-15</inkml:trace>
  <inkml:trace contextRef="#ctx0" brushRef="#br0" timeOffset="376">2644 882 1859 0,'0'0'555'0,"0"0"-423"0,0 0 80 16,0 0-9-16,-210 84-61 15,151-23-37-15,10-1-59 16,13 3-16-16,16-7-21 16,20-9-8-16,0-14-1 15,33-14-74-15,22-14-79 16,7-5-22-16,11-26-60 16,-7-24-3-16,-12-4 79 15,-14-3 112-15,-17 13 47 16,-10 9 109-16,-13 11 74 15,0 15 92-15,0 9-49 16,-13 0-78-16,-7 18-98 0,5 17-10 16,1 10 22-16,5-2-62 15,1 3-1-15,8-5-11 16,0-6-103-16,-3 7-167 16,-3-13-364-16,-5-8-554 0</inkml:trace>
  <inkml:trace contextRef="#ctx0" brushRef="#br0" timeOffset="565">2032 610 1908 0,'0'0'307'0,"0"0"-232"16,0 0 17-16,0 0 113 0,0 0-60 15,0 0-78-15,0 0-67 16,144 151-103-16,-171-71-240 16,-2-10-614-16</inkml:trace>
  <inkml:trace contextRef="#ctx0" brushRef="#br0" timeOffset="698">2440 419 2205 0,'0'0'351'0,"0"0"-236"16,158-191-68-16,-33 93-47 0,-18 24-74 16,-9 18-1150-16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00.1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490 533 2160 0,'0'0'554'16,"0"0"-470"-16,0 0-51 15,0 0 170-15,0 0-19 16,-202-58-109-16,143 58-11 15,0 23-40-15,3 19-6 16,10 4 24-16,9 10-33 16,19 6-9-16,8-4 0 15,10 1-15-15,0 1 14 16,22-14-57-16,15-8-48 0,11-17 16 16,6-15-67-16,5-6-9 15,-1-27 3-15,1-31 19 16,-6-20 74-16,-7-15-2 15,-12-17 47-15,-9-10 25 16,-13-4 60-16,-12 5 61 16,0 15 43-16,0 20 26 15,0 32 15-15,-12 29-24 16,1 23-39-16,2 20-70 16,-2 48-60-16,2 29-4 15,2 21 10-15,4 8-17 16,3 4 12-16,0-7-13 15,7-10-11-15,8-18-7 0,5-24-88 16,3-40-135-16,-6-16-320 16,-4-15-331-16</inkml:trace>
  <inkml:trace contextRef="#ctx0" brushRef="#br0" timeOffset="183">98 159 2481 0,'0'0'561'16,"0"0"-488"-16,0 0-34 15,0 0 39-15,0 0 9 16,170 0-87-16,-78 0-7 0,46 0-226 16,-27 0-566-16,-17 0-1348 15</inkml:trace>
  <inkml:trace contextRef="#ctx0" brushRef="#br0" timeOffset="452">1192 401 2549 0,'0'0'490'0,"0"0"-425"0,0 0 72 15,0 0 69 1,-175-52-102-16,130 71-68 16,-4 35-6-16,3 30-18 0,7 8 15 15,16 8 7 1,16-3-19-16,7-11 19 0,30-21-34 16,32-27-12-16,23-18-12 15,60-32-72-15,-18-32-138 16,-19-4-622-16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59.2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 39 1373 0,'0'0'396'16,"0"0"-167"-16,0 0-44 16,0 0 34-16,0 0 82 15,0 0-77-15,-3-12-116 16,3 53-69-16,0 21-30 16,0 14 36-16,0 14-45 15,3 1 6-15,0 2 3 0,0-6-9 16,-3-8 0-16,0-8 0 15,0-18 6-15,0-14-12 16,0-13 6-16,0-20-23 16,0-6 22-16,0 0-27 15,11-17-59-15,15-31-3 16,10-29-8-16,21-14 20 16,8-12-31-16,12-6-14 15,5 3 53-15,-3 15 36 16,-7 12 22-16,-13 22 12 15,-20 18 0-15,-16 18 82 16,-20 18 69-16,-3 3 27 16,-9 16-30-16,-30 25-69 15,-18 15-22-15,-8 11-12 16,0 10 4-16,6-3 23 0,10-1-54 16,20-10-4-16,15-8 3 15,14-4-16-15,0-10-2 16,20-6 0-16,17 0 1 15,5-8-1-15,7-9-19 16,2-3-44-16,6-5-29 16,-4-1-106-16,9-2-138 15,-13-7-281-15,-13 0-283 0</inkml:trace>
  <inkml:trace contextRef="#ctx0" brushRef="#br0" timeOffset="309">878 387 1967 0,'0'0'682'0,"0"0"-518"15,0 0-73-15,0 0 76 16,0 0-53-16,0 0-30 16,-65 162-55-16,65-105-19 15,12-3-20-15,27 3 10 16,10-17-63-16,10-3 16 15,7-20-11-15,-1-17-5 16,-3 0-43-16,-12-35 70 16,-18-16 36-16,-21-10 22 15,-11 3 22-15,-20-3 48 0,-29 15-27 16,-13 14 10-16,-11 14-20 16,2 18-55-16,9 0-47 15,19 12-224-15,20 7-464 16,19 0-1133-16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02.1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426 0 1597 0,'0'0'340'0,"0"0"-209"16,0 0 1 0,0 0 65-16,0 0 23 0,0 0-84 15,0 0-32-15,-151 0-58 16,109 13 1-16,-4 15 44 16,-4 11-43-16,8 8-15 15,2 12-3-15,8 9-17 16,15 8 28-16,14 3-41 15,3 11 0-15,13-5 10 16,26-12-10-16,14-8-6 16,9-15-19-16,13-23-43 15,4-24-74-15,9-3-65 16,0-39-33-16,-1-21-32 16,-10-21 31-16,-18-2 122 15,-16 4 119-15,-20 11 65 0,-17 15 129 16,-6 12-8-16,0 18 50 15,-6 13 13-15,-11 10-46 16,-3 10-125-16,5 31-51 16,4 17-8-16,11 1-2 15,0 10-17-15,11-7 0 16,28-7-1-16,13-11-52 16,10-11-30-16,10-22 29 15,1-11-48-15,-5-2 11 16,-15-40 15-16,-18-11 42 15,-21-6 34-15,-14-6 15 16,-17 7 67-16,-42 4 9 16,-13 7 14-16,-7 14-7 15,8 16-42-15,9 5-29 16,22 12-8-16,21 0-19 0,19 0-1 16,9 29-50-16,41 1 4 15,15 1-72-15,11-6-49 16,5-13-4-16,-2-12-16 15,-4 0-31-15,-12-6 107 16,-12-15 55-16,-11 4 57 16,-14 2 262-16,-7 9-150 15,-8 6 64-15,-8 0 79 16,0 32-95-16,3 29-30 16,2 21-60-16,-2 26-8 15,8 37 23-15,11 34-43 16,4-8 18-16,-3-20-27 0,4-28-21 15,-10-32 4-15,0 1-16 16,0-7-5-16,-8-26 5 16,-9-31 0-16,-3-22-2 15,0-6-17-15,0-40 1 16,0-31 1-16,-3-17-7 16,-12-29 11-16,-10-34 13 15,-17-34-6-15,-10-36-3 16,-1 23 8-16,18 41 1 15,15 60 17-15,20 56-17 16,0 0 0-16,17 15 11 16,21 9-11-16,15 17 12 15,12 4 2-15,7 29 10 0,-2 14 3 16,-8 7-27-16,-13 11-11 16,-24-7 10-16,-17 10-19 15,-8 0 19-15,-27 0-41 16,-25-15-55-16,-4-12-48 15,-10-41-160-15,18 0-410 16,11-17-1328-16</inkml:trace>
  <inkml:trace contextRef="#ctx0" brushRef="#br0" timeOffset="486">2092 98 2109 0,'0'0'628'0,"0"0"-549"16,0 0 21-16,0 0 99 16,6 200-70-16,1-118-88 15,2-2-10-15,8-3-31 16,9-10-14-16,10-22-51 16,10-22-35-16,7-23-32 15,2-3-16-15,1-50 5 16,-10-12 85-16,-7-6 37 15,-10-2 21-15,-9 8 91 16,-10 13 109-16,-10 10 42 16,0 19-65-16,0 10-36 15,0 13-17-15,-10 6-70 16,1 39-27-16,-2 22-12 16,8 24-13-16,3 19 34 0,0 34-36 15,3 35 0-15,20-14-1 16,-7-17 2-16,1-27-2 15,-11-36 2-15,2-1-1 16,-2-6 11-16,-6-25-11 16,0-20 6-16,-14-21 15 15,-21-12-1-15,-12-4 4 16,-4-37-9-16,2-17 15 16,6-22-11-16,13-11-19 15,18-2 1-15,12 0-1 16,3-2-57-16,65-31-79 15,1 23-319-15,-4 15-709 0</inkml:trace>
  <inkml:trace contextRef="#ctx0" brushRef="#br0" timeOffset="700">3335 533 2812 0,'0'0'524'0,"0"0"-450"15,0 0 43-15,0 0 12 16,161 182-50-16,-154-121-79 0,-27 30-94 16,-29-12-438-16,-10-14-1893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0:50.4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252 996 1825 0,'0'0'237'0,"0"0"-110"0,0 0-93 15,0 0 62-15,0 0 60 16,0 0-89-16,-15 5-67 16,15-5-54-16,0 0-36 15,0-5-149-15,0-7-616 0</inkml:trace>
  <inkml:trace contextRef="#ctx0" brushRef="#br0" timeOffset="178">291 1502 1505 0,'0'0'966'0,"0"0"-774"0,0 0-171 15,0 0-21-15,0 0-56 16,0 0-948-16</inkml:trace>
  <inkml:trace contextRef="#ctx0" brushRef="#br0" timeOffset="3270">1962 413 1751 0,'0'0'346'16,"0"0"-163"-16,0 0-38 0,0 0 57 16,0 0-87-16,0 0-56 15,-5 158 19-15,5-52 4 16,0 21-10-16,0 9-39 15,0 0-9-15,0-10-11 16,11-17-11-16,3-23 11 16,1-19-13-16,5-27-10 15,2-12 8-15,1-16-123 16,21-12-107-16,-6-29-318 16,-4-10-341-16</inkml:trace>
  <inkml:trace contextRef="#ctx0" brushRef="#br0" timeOffset="3699">1549 913 2167 0,'0'0'391'15,"0"0"-299"-15,0 0-57 16,0 0 15-16,0 0 19 15,235 15-32-15,-119-15-31 16,4-15-6-16,-2 3-1 16,-13 6-34-16,-14 6 26 15,-18 0-53-15,-18 4 10 16,-19 25 16-16,-16 15 28 16,-14 11 8-16,-6 20 8 15,0 4-8-15,-3 3 29 0,-9-7-16 16,1-14 5-16,5-16-18 15,6-22 1-15,-3-14 14 16,3-9-14-16,0-6 10 16,0-37 19-16,3-21-29 15,14-15-1-15,5-6 10 16,7 2-8-16,5 10 17 16,-2 14-18-16,1 13 5 15,-1 9-3-15,1 16-3 16,-1 10-43-16,12 11-176 15,-12 0-420-15,2 8-1187 0</inkml:trace>
  <inkml:trace contextRef="#ctx0" brushRef="#br0" timeOffset="3902">3248 1033 1448 0,'0'0'1019'0,"0"0"-868"16,0 0-98-16,-45 160 78 16,42-113 32-16,3-3-61 15,0-8-102-15,0-10-27 16,18-15-90-16,6-11-151 16,-1-11-349-16,-8-21-1305 0</inkml:trace>
  <inkml:trace contextRef="#ctx0" brushRef="#br0" timeOffset="4034">3195 610 2068 0,'0'0'359'16,"0"0"-246"-16,0 0-113 16,0 0-59-16,0 0-245 15,0 0-588-15</inkml:trace>
  <inkml:trace contextRef="#ctx0" brushRef="#br0" timeOffset="4780">3582 1016 1440 0,'0'0'348'0,"0"0"-209"0,0 0 55 15,0 188 8-15,0-152-76 16,-10-7-78-16,-2-14-35 15,-2-9-3-15,0-6-10 16,5-2 0-16,6-31-34 16,3-12-12-16,0-11 24 15,17-6 16-15,15 3 3 16,1 10 3-16,7 11 0 16,-5 17 17-16,-2 18 44 15,3 3 25-15,-4 27 42 0,2 23-48 16,-2 15 29-16,1 5-35 15,-4 4-68-15,-6-2 3 16,-4-12-18-16,-5-9-2 16,-2-15-77-16,2-19 3 15,-3-17-43-15,4 0 25 16,12-39 24-16,5-26 18 16,10-23-7-16,12-12 0 15,8-15-29-15,12-6 51 16,8 0-16-16,3 7 50 15,-9 7 12-15,-10 19 71 16,-24 15 128-16,-16 16-50 16,-15 17 7-16,-11 9-6 0,0 10 10 15,-20 8-15 1,-14 9-37-16,-5 4-67 0,-7 8 8 16,4 32-38-16,2 15 5 15,8 19-11-15,8 11 2 16,9 13 0-16,4 7-7 15,5 6-1-15,3 6-17 16,3-8 15-16,0-8-34 16,0-17-17-16,6-26-23 15,17-18 50-15,0-26-33 16,7-14 17-16,5 0-8 16,5-35 17-16,5-7 19 15,2 1 9-15,2 6 6 16,-7 13 59-16,1 14 27 15,-10 8 10-15,-4 15 6 0,-6 26-18 16,-3 9-23-16,-7 7-17 16,3-4-23-16,-3-10-5 15,4-7-16-15,0-15 0 16,-2-15-55-16,-1-12-101 16,-8-29-167-16,-6-12-582 0</inkml:trace>
  <inkml:trace contextRef="#ctx0" brushRef="#br0" timeOffset="4977">3370 0 2893 0,'0'0'287'15,"0"0"-287"-15,0 0-12 16,252 69-51-16,-128-53-76 16,-13-7-564-16</inkml:trace>
  <inkml:trace contextRef="#ctx0" brushRef="#br0" timeOffset="6574">5923 1479 1793 0,'0'0'366'0,"0"0"-262"16,0 0-39-16,0 0 77 15,0 0 26-15,0 0-81 16,0 0-74-16,243-147-13 16,-143 70-9-16,9-11-40 15,-1-7-5-15,-11-8-68 16,-12-3 48-16,-22 3 74 15,-24 2 1-15,-22 13 77 16,-17 12 44-16,0 14-19 0,-29 18 50 16,-11 11-14-1,-2 20-36-15,-8 13 17 0,4 0-72 16,1 46-14-16,5 19-24 16,8 19-10-16,10 46 16 15,11 42-16-15,11 37 0 16,11-15-10-16,23-44 10 15,6-52-51-15,13-45-43 16,12-3-47-16,17-14 84 16,13-19-31-16,-4-17-55 15,-9-30 53-15,-20-31 10 16,-23-12 5-16,-22-11 65 0,-17-1 10 16,-20 5 83-1,-36 13 27-15,-15 14-5 0,-8 20 8 16,4 16-30-16,6 13-39 15,17 4-29-15,26 0-15 16,22 12 0-16,4 14-8 16,47-2-36-16,30-3-36 15,25-10-3-15,19-4-16 16,7-7 16-16,3 0-23 16,-7-7 0-16,-12-6 60 15,-17-3 30-15,-27 5 11 16,-25 5 5-16,-27 3 17 15,-16 3 205-15,0 0-24 0,-36 0-66 16,-13 3-44 0,-10 14-10-16,-6 10 0 0,5 8-42 15,12 4 10-15,11 8-37 16,18 2-7-16,13 8-2 16,6-1-18-16,3-2-36 15,30-11-38-15,10-13-116 16,5-14-2-16,5-16-40 15,2 0 16-15,-2-37 77 16,-7-13 51-16,-10-6 101 16,-13-5 5-16,-14 13 144 15,-9 6 126-15,0 13 10 16,0 14-34-16,-6 15-34 16,-5 0-123-16,5 9-65 15,3 23-24-15,3 7-1 0,0-2 1 16,20-7-54-16,12-6-62 15,7-15-54-15,4-9-48 16,4-6 48-16,1-34 84 16,-2-2 64-16,-3-6 22 15,-10 4 0-15,-10 12 48 16,-14 14 139-16,-6 18 58 16,-3 0-59-16,0 20-120 15,0 31-37-15,-3 8 40 16,3 6-69-16,0 0 7 15,6-11-6-15,27-10-1 16,16-17-27-16,4-14-30 0,3-13-33 16,-1-6-19-1,-9-28 16-15,-4-18 38 0,-5-7 44 16,-12 1 11-16,-5-5 35 16,-9 10 65-16,-5 9 42 15,-6 9 12-15,0 14-39 16,0 12 7-16,-6 9-47 15,-8 0-48-15,0 30-8 16,-1 20-8-16,2 15-10 16,3 9 19-16,3 11-20 15,4 7-1-15,3 5-5 16,0 3 6-16,0 3 6 16,0-3-6-16,0-6 0 15,0-9 0-15,0-7 4 16,-6-14-5-16,-8-5 1 0,-3-14 0 15,-8-10 6-15,-12-5-6 16,-1-6 0-16,-4-7 18 16,-6-9-12-16,6-4-6 15,7-4 13-15,5 0-5 16,10-25 41-16,11-15-49 16,9-23 6-16,0-13-12 15,32-19 6-15,21-10-31 16,3-2-49-16,18-33-70 15,-17 24-190-15,-15 20-652 0</inkml:trace>
  <inkml:trace contextRef="#ctx0" brushRef="#br0" timeOffset="6786">7557 400 2914 0,'0'0'0'0,"0"0"-18"16,232 0-207-16,-98 2 51 15,-7 4-1086-15</inkml:trace>
  <inkml:trace contextRef="#ctx0" brushRef="#br0" timeOffset="19349">0 3250 1562 0,'0'0'277'0,"0"0"-192"15,0 0 42-15,0 0 44 16,0 0-60-16,0 0-36 16,0-45-55-16,27 10-5 15,-1 3 23-15,3 5-2 16,-2 13 35-16,2 9-20 0,-6 5-15 15,3 22 40-15,-7 28-41 16,1 8-27-16,-6 11 1 16,-5 7 0-16,-2-5-11 15,-4-4 2-15,-3-12-9 16,4-18-3-16,-4-12 11 16,0-16 1-16,0-9 6 15,0 0-5-15,0-34 23 16,3-19-24-16,6-13-6 15,7-10 4-15,10-3 2 16,8 6-7-16,2 8 7 16,7 9 0-16,-1 11 0 0,-2 19 0 15,-5 20-12 1,-5 6 12-16,-1 36 6 0,-6 29 8 16,-7 17-13-16,-5 9 14 15,-5 2-15-15,0-9 1 16,0-10-2-16,2-20 1 15,4-17-31-15,5-16 14 16,13-21-191-16,-1-6-169 16,-3-21-302-16</inkml:trace>
  <inkml:trace contextRef="#ctx0" brushRef="#br0" timeOffset="20173">1215 3084 1770 0,'0'0'575'16,"0"0"-464"-16,0 0-36 15,0 0 68-15,-187 147-43 16,144-69-6-16,12 7-65 16,11-1-14-16,17-11 11 15,3-15-26-15,23-17-35 16,22-23-48-16,14-18-92 15,4-6-45-15,-1-44-24 16,-7-11 95-16,-13-11 104 16,-12 12 45-16,-10 2 59 15,-11 17 85-15,-3 12 63 0,-6 12 77 16,0 17-75-16,0 0-48 16,5 22-71-1,1 38-70-15,6 22 32 0,12 24-22 16,11 12-18-16,8 9 2 15,13 11-7-15,9-2-5 16,-2 0-2-16,-1-11 9 16,-10-6-8-16,-13-19-1 15,-19-15-25-15,-17-14 13 16,-3-18-20-16,-23-13 7 16,-26-22-5-16,-7-11-8 15,-9-7 29-15,0-24-30 16,2-32-37-16,15-22 22 15,8-20-3-15,21-13 16 0,19-15-41 16,0 3-42-16,25-1 30 16,21 6-4-16,7 6-15 15,3 13 84-15,-1-1 9 16,-5 12 20-16,-1 7 0 16,-10 10 52-16,-7 19 86 15,-9 16-17-15,-10 25-4 16,-2 11-6-16,-5 0-29 15,0 20-18-15,5 30 1 16,-5 12-48-16,3 15 19 0,5-6-36 16,5 2-8-1,7-14 2-15,8-7-40 0,5-18-50 16,4-22 5-16,-1-12-58 16,4-4 12-16,-4-31 37 15,-2-21 37-15,-8-6 36 16,-5 3 27-16,-12 0 9 15,-1 18 115-15,-11 16 22 16,-3 8 32-16,0 17 0 16,0 0-53-16,0 6-62 15,0 26-62-15,0 5 26 16,3 4-27-16,11-6 0 16,2-8-9-16,4-4-42 15,0-23-167-15,-8 0-139 16,-1 0-308-16</inkml:trace>
  <inkml:trace contextRef="#ctx0" brushRef="#br0" timeOffset="20364">2328 3038 1798 0,'0'0'336'16,"0"0"-156"-16,0 0-5 15,0 0-41-15,0 0-51 16,0 0-83-16,53 184-89 16,-57-119-184-16,-22-17-276 15,0-16-983-15</inkml:trace>
  <inkml:trace contextRef="#ctx0" brushRef="#br0" timeOffset="20570">2311 2575 1182 0,'0'0'677'0,"0"0"-441"16,0 0 32-16,0 0-25 15,0 0-44-15,0 0-37 16,167-74-41-16,-117 95-72 16,-4 17 4-16,3 4-52 15,-4 2-1-15,-2-12 0 16,2-14-112-16,34-24-142 15,-10-30-273-15,-7-12-270 0</inkml:trace>
  <inkml:trace contextRef="#ctx0" brushRef="#br0" timeOffset="21163">3851 3073 2013 0,'0'0'511'15,"0"0"-347"-15,0 0-45 16,0 0 35-16,0 0 27 16,-4 203-61-16,4-66-44 15,4 35-26-15,-1-7 7 16,3-14-2-16,-6-22-43 16,6-31-2-16,-3-7-10 15,5-3 0-15,-2-29 1 16,0-27-1-16,-1-13 0 15,-5-19-9-15,0-6-3 16,0-33-64-16,0-26 26 0,0-20 1 16,0-16 40-16,0-22-21 15,0-28 11-15,-11 11 17 16,-12-6 2-16,4 11-5 16,5 32 5-16,5 11 35 15,9 31 24-15,0 23-59 16,29 20 6-16,18 15 9 15,7 3 11-15,12 6-16 16,-4 26 10-16,-3 16-7 16,-19 11 14-16,-18 11-27 15,-22 10-3-15,-3 6-17 16,-36-1 11-16,-14-14-36 16,4-19-16-16,10-44-54 0,16-8-120 15,14-8-525-15</inkml:trace>
  <inkml:trace contextRef="#ctx0" brushRef="#br0" timeOffset="21668">4345 3176 2181 0,'0'0'294'16,"0"0"-205"-16,0 0 23 15,0 0 18-15,232-84-55 16,-164 30-58-16,-2-11-17 0,-10 0-22 16,-14-9-21-16,-19 4 28 15,-12 2 15-15,-11 9 0 16,0 16 22-16,-30 9 47 16,-2 15 109-16,-8 19-64 15,-2 13-63-15,2 38-21 16,7 15-29-16,10 18 33 15,14 10-34-15,9 1-6 16,0 5-2-16,0 1 8 16,3-8 0-16,3-8-48 15,-6-17-20-15,3-18 41 16,2-20-31-16,-2-22-15 16,6-8 38-16,7-20 17 0,10-31 9 15,5-9 2 1,4-12-23-16,4 7 22 0,4 10-20 15,-4 16 28-15,-3 21 10 16,-4 18 79-16,-4 4-9 16,-9 31-12-16,-3 12-26 15,-9 6 7-15,-1 0-47 16,3-3-2-16,5-12-1 16,9-11-137-16,33-20-117 15,-7-7-399-15,1 0-519 0</inkml:trace>
  <inkml:trace contextRef="#ctx0" brushRef="#br0" timeOffset="22470">5596 3138 1829 0,'0'0'619'0,"0"0"-406"15,0 0-27-15,0 0 112 16,0 0-96-16,0 0-88 15,0 0-63-15,-197-74-35 16,151 115 29-16,1 24-45 16,8 12 6-16,11 11 14 15,16 3-14-15,10-12-9 16,4-14 3-16,31-17-50 16,15-24-40-16,5-23-71 15,-2-1-37-15,-1-28 47 0,-13-17 63 16,-5-7 49-16,-12-1 39 15,-12 7 20-15,-7 12 122 16,-3 16 0-16,0 9 21 16,0 9-45-16,-6 9-73 15,6 24-27-15,0 5-18 16,0 2-14-16,28-13-5 16,9-6-102-16,5-11-47 15,8-10-37-15,2 0 69 16,0-33 85-16,-2-5 18 15,-11-8 32-15,-10 0 1 16,-9-4 65-16,-9 14 95 16,-11 5 36-16,0 10-25 0,0 8 3 15,0 13-57 1,0 0-47-16,-8 34-8 0,2 25-52 16,3 17 19-1,3 25-2-15,0 10-17 0,0 7 22 16,17 15-32-16,14-2 6 15,6 5 18-15,5-17-24 16,1-7 0-16,-4-27 0 16,-7-26 6-16,-12-21-15 15,-6-17-18-15,-14-21 26 16,0-6-22-16,0-41 23 16,-3-24-13-16,-17-27-4 15,0-34 8-15,-10-39-4 16,1-38-14-16,-4-6 27 15,10 35-9-15,11 47 9 0,12 62-15 16,0 19 0-16,3 11 15 16,26 9 12-16,10 6-12 15,14 26 0-15,5 0 3 16,4 26 7-16,-3 23-2 16,-5 10 5-16,-12 10-13 15,-16 5 23-15,-17-8-23 16,-9 6-9-16,-3-14-2 15,-40-5-34-15,-8-15-51 16,-51-30-133-16,17-8-460 16,3-1-1238-16</inkml:trace>
  <inkml:trace contextRef="#ctx0" brushRef="#br0" timeOffset="22618">5795 2667 2730 0,'0'0'530'0,"0"0"-450"16,295-209-80-16,-151 102-84 15,-10 8-552-15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40.3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 74 2595 0,'0'0'688'0,"0"0"-516"15,0 0-33-15,0 0 73 16,0 0-100-16,0 0-47 16,0-17 7-16,0 14-63 15,-3 3-9-15,0-14-59 16,3-3-157-16,0-6-836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55.4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0 575 2065 0,'0'0'387'15,"0"0"-198"-15,0 0-122 16,0 0 128-16,0 0 15 15,222-160-110-15,-140 144-58 16,-11 16-12-16,-9 0-30 16,-14 9-82-16,-14 28-99 15,9 12-170-15,-10-5-263 16,-7-13-72-16</inkml:trace>
  <inkml:trace contextRef="#ctx0" brushRef="#br0" timeOffset="74">746 399 1661 0,'0'0'705'0,"0"0"-478"0,206-213-149 15,-92 115-78-15,-6 10-518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54.2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28 1998 0,'0'0'480'15,"0"0"-457"-15,0 0-3 16,0 0-20-16,0 0 44 16,0 0 20-16,213 50-19 15,-171 15-18-15,-2 13-8 16,-11-1-19-16,-13-3-17 15,-6-14-3-15,-3-19-42 16,-7-17 16-16,0-24 46 16,0 0 18-16,0-30 2 15,0-22-20-15,0-13 0 0,0-6 22 16,15 4-20-16,5 11 2 16,7 16-4-16,-1 19-1 15,3 21 1-15,4 0-3 16,-4 39 3-16,2 14 7 15,-6 10-7-15,-5-2-49 16,-8-2-61-16,-1-12-74 16,-8-11 48-16,-3-22 1 15,0-14 113-15,0 0 22 16,0-39 19-16,0-13-12 16,0-13 42-16,0-6 5 15,6 4 16-15,21 4-20 16,8 16 2-16,5 15 1 15,5 21-22-15,3 11 25 0,0 20 4 16,-5 33-24-16,-1 18 17 16,-2 11-39-16,-4 4-14 15,-4-3-41-15,1-9-48 16,-1-16-24-16,5-14-165 16,22-35 16-16,-10-9-38 15,-7-6-1002-15</inkml:trace>
  <inkml:trace contextRef="#ctx0" brushRef="#br0" timeOffset="1011">1476 199 1187 0,'0'0'578'16,"0"0"-392"-16,0 0 22 0,0 0 37 15,0 0-90 1,0 0-109-16,0 0-21 0,-13 82-1 16,13-21-1-16,16-4-23 15,15-13-48-15,11-11-65 16,13-20 29-16,13-13 4 15,2-16-118-15,-8-33 90 16,-7-14 84-16,-8-4-22 16,-15-4 46-16,-9 6 13 15,-9 15 111-15,-8 16 82 16,-6 17 40-16,0 17-18 16,0 0-98-16,0 36-124 15,-6 14 34-15,-2 6 8 16,8 6-22-16,0-3-11 15,24-9-15-15,19-15-66 0,2-14 11 16,7-19-53-16,-2-2-8 16,-4-20-29-16,-7-25 65 15,-10-10 70-15,-6-3 10 16,-10 1 55-16,-10 7 55 16,-3 12 14-16,0 11 46 15,-19 6-62-15,-1 13-2 16,3 2-27-16,8 6-43 15,2 0-36-15,7 0 0 16,0 0-36-16,0 14 28 16,0 11-5-16,4-2-13 15,5 4 25-15,-3-3-27 16,2-7 5-16,-2 1 23 16,-6-4 3-16,3-3-3 15,-3-2 0-15,0 4 0 0,0 4 2 16,0 5-2-16,0 4 0 15,0 0 9-15,0 4-2 16,0-1-1-16,0-2-5 16,0-5-1-16,8-6 0 15,10-5 0-15,6-11-45 16,2 0 3-16,6-11-30 16,-2-25 35-16,-7-11 20 15,-6-3 17-15,-14-6 11 16,-3 0-10-16,-11 4 11 0,-24 6 51 15,-4 12 10-15,5 7 17 16,5 6-51-16,13 13-11 16,10 1-10-16,6 5-18 15,3 2-45-15,29 0 3 16,15 0 29-16,7 10 7 16,3 9 5-16,-3 9-18 15,-1 3 18-15,-4 11-5 16,-7 4-5-16,-5 11 11 15,-11 7 0-15,-10 0 2 16,-5 1-2-16,-11-9-30 16,0-14-24-16,0-15-32 15,0-23 44-15,0-4 42 16,0-19-1-16,0-31-17 16,0-15 0-16,9-12 18 0,25-1 40 15,4-2-31-15,9 11 36 16,1 15 11-16,4 11-18 15,1 21 24-15,-7 16-32 16,-10 6 9-16,-10 21 34 16,-9 33 2-16,-5 15-20 15,-2 7-29-15,4-2-20 16,-5-8-6-16,5-18-3 16,-8-16-78-16,3-20-76 15,-9-12-168-15,0-23-376 16,0-13-948-16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57.7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86 1340 0,'0'0'932'16,"0"0"-818"-16,0 0 40 16,0 0 68-16,176 161 2 15,-114-105-86-15,4 1-50 16,2-4-55-16,-1-10-4 16,-9-3-29-16,-5-10-51 15,-5-1-123-15,-14-12-293 16,-15-7-222-16</inkml:trace>
  <inkml:trace contextRef="#ctx0" brushRef="#br0" timeOffset="183">465 0 1852 0,'0'0'598'15,"0"0"-522"-15,0 0-6 16,0 0 165-16,-116 186-82 15,71-110-93-15,-7 7-53 16,5-1-7-16,12 12-176 16,12-20-417-16,16-26-389 0</inkml:trace>
  <inkml:trace contextRef="#ctx0" brushRef="#br0" timeOffset="952">916 277 2068 0,'0'0'315'15,"0"0"-246"-15,0 0-11 16,0 0 15-16,174-50-30 16,-136 26-14-16,-7 1-29 15,-9-3 0-15,-15-2 6 16,-7 8 15-16,0 3 103 15,-37 2 42-15,-11 12-57 0,-4 3-33 16,-4 0 5 0,7 21 3-16,13 13-57 0,10 14-27 15,15 5 0-15,11 6-3 16,11-6-31-16,37-2-60 16,18-16-38-16,16-17 14 15,6-15 34-15,4-3-43 16,-7-25 45-16,-10-17 12 15,-16-12 15-15,-16 3 55 16,-14 11 21-16,-13 7 95 16,-8 14 51-16,-8 17-20 15,0 2-56-15,0 6-90 16,0 32 8-16,0 12 8 16,3 9-12-16,3-5-5 15,0-8-24-15,2-14-34 0,-5-13-4 16,0-17-41-16,0-2 55 15,-3-13 39-15,3-23-27 16,4-11 1-16,5-10 34 16,8 4 1-16,6 7 12 15,4 9-3-15,-1 22-6 16,-3 15-3-16,-6 13 10 16,-3 36 15-16,-11 16 23 15,-6 7-42-15,0-1-6 16,0-10-12-16,-3-17-18 15,-3-17-19-15,2-18 30 16,4-9 19-16,0-21 32 16,0-31-18-16,29-20 10 15,11-10 7-15,8-7 44 0,9 3-8 16,2 12 45-16,0 16 5 16,-7 26-39-16,-2 20 19 15,-8 12-32-15,-7 20 4 16,-4 34 25-16,-6 16-25 15,-5 14-19-15,0-7-5 16,0-7-28-16,-1-17-17 16,1-24-18-16,6-23-87 15,42-21-73-15,-5-29-140 16,-1-9-787-16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1:56.3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0 878 153 0,'0'0'1591'0,"0"0"-1375"0,0 0-154 16,0 0 20-16,227-101 29 15,-119 32-48-15,7-18-29 16,-4-10-33-16,-20 0-1 16,-21-3 15-16,-32 12-9 15,-28 8 74-15,-10 15 113 16,-6 15-68-16,-30 20 20 16,-7 18-3-16,-5 12-28 15,-5 15-62-15,1 44-34 16,5 24-18-16,12 26 6 15,18 38-3-15,17 33 13 16,0-15-16-16,0-24-15 16,14-31-45-16,1-46-71 15,2-5-5-15,-4-9 38 0,0-30 46 16,-3-20 40-16,-4 0 12 16,0-37 54-16,5-20-30 15,-2-10 45-15,11-10-11 16,3 4-37-16,7 4 6 15,10 10 3-15,2 12-9 16,1 12-6-16,-1 17-15 16,-7 15 1-16,-11 3 26 15,-18 13-26-15,-6 24 15 16,-3 14 20-16,-33 5-28 16,-7-3-8-16,-5-9 4 0,1-13-2 15,12-12-1-15,4-16-1 16,16-3 0-16,8 0 5 15,7 0 1-15,0 0-6 16,0 0-2-16,30 0-15 16,5 6 16-16,12 18-5 15,2 8 6-15,2 3 0 16,5 1 0-16,7 0 0 16,2-5-37-16,8-10-29 15,12-15-406-15,-17-6-225 16,-16 0-1077-16</inkml:trace>
  <inkml:trace contextRef="#ctx0" brushRef="#br0" timeOffset="218">1464 36 783 0,'0'0'1609'0,"0"0"-1282"15,0 0-273-15,0 0 107 16,-3 188 66-16,3-74-72 15,0 19-84-15,0 6-42 16,0-22-1-16,0 11 0 16,17-14-28-16,9-17-69 15,10-21-82-15,16-37-228 16,-3-26-436-16,-10-13-1134 0</inkml:trace>
  <inkml:trace contextRef="#ctx0" brushRef="#br0" timeOffset="571">1048 604 2234 0,'0'0'366'15,"0"0"-344"-15,0 0 17 16,0 0 76-16,213-7-19 16,-101 7-41-16,5 0-36 15,2 0-10-15,-14 3-1 16,-17 27-7-16,-17 11 29 15,-18 11-30-15,-16 7-12 16,-18 5-19-16,-16 6-19 16,-3-5-21-16,0-12-53 0,0-14 18 15,-13-22 85 1,7-17 21-16,3-6 17 0,3-38 29 16,0-21-7-16,3-15 66 15,16-6 7-15,10 0-25 16,5 2 9-16,-2 10 12 15,7 18-29-15,0 15-29 16,4 15-50-16,10 17-2 16,8 9-130-16,48 11-186 15,-12 25-301-15,-8-1-897 0</inkml:trace>
  <inkml:trace contextRef="#ctx0" brushRef="#br0" timeOffset="939">3014 656 2162 0,'0'0'659'0,"0"0"-474"15,0 0 28-15,-181-85-22 16,112 77-83-16,-3 8-33 16,6 0-15-16,15 32-43 15,11 16-12-15,23 10-5 16,17 12-16-16,0 5-20 15,43-8-32-15,22-8-47 16,11-20-51-16,9-19-87 16,0-20 9-16,-13 0 96 15,-13-32 75-15,-20-3 73 16,-19 1 39-16,-14 9 218 0,-6 13 51 16,0 8-69-1,0 4-108-15,-6 10-37 0,-11 28-41 16,5 9 16-16,8 0-15 15,4-1-53-15,0-13-1 16,30-12-19-16,10-12-74 16,34-9-51-16,-4-21-184 15,-12-12-727-15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6:12:05.0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587 893 1846 0,'0'0'570'15,"0"0"-490"-15,0 0-6 16,0 0 104-16,-179-77-22 16,113 77-58-16,-4 0 0 15,-1 20-50-15,6 28-7 16,6 13-11-16,16 11-18 16,17 1 9-16,23 0-21 15,3-10 0-15,29-14 0 16,27-13-66-16,13-19-6 15,10-17-68-15,1-8-62 16,7-38 14-16,-10-17-33 16,-12-13 73-16,-11-13 60 15,-23-14 70-15,-8-12 18 0,-15-12 84 16,-8-6 70-16,0 5 45 16,-3 11-43-16,-17 31 35 15,3 25-3-15,4 35-47 16,7 26-17-16,3 23-124 15,3 75 18-15,0 61 9 16,0 41-12-16,0-5-9 16,6-39 14-16,0-47-19 15,1-32-2-15,2-1-28 16,2-5-111-16,9-9-104 16,6-47-124-16,-1-15-223 15,-8-4-507-15</inkml:trace>
  <inkml:trace contextRef="#ctx0" brushRef="#br0" timeOffset="180">165 522 2083 0,'0'0'322'15,"0"0"-174"-15,0 0-3 16,203 67 32-16,-106-63-73 15,16-4-59-15,46 0-45 16,-27 0-260-16,-24 0-573 0</inkml:trace>
  <inkml:trace contextRef="#ctx0" brushRef="#br0" timeOffset="850">1258 805 2378 0,'0'0'472'0,"0"0"-454"15,0 0-18-15,0 155 101 16,0-84 4-16,0 3-41 16,11-6-64-16,15-9-2 15,10-13 1-15,10-19-118 16,8-21-45-16,9-6 40 15,6-36-107-15,-3-19 28 16,-12-17 73-16,-11-1 72 0,-13 6 58 16,-18 11 25-16,-7 15 101 15,-5 14 90-15,0 17 16 16,0 10-58-16,0 4-116 16,0 29-58-16,0 14 30 15,0 5-21-15,3 2-9 16,17-10 0-16,6-8-64 15,10-17-36-15,10-15 55 16,5-4 15-16,2-23-77 16,-4-22 13-16,4-5 57 15,-7-2 12-15,-7 2-15 16,-4 16 40-16,-8 20 4 16,-14 14 4-16,-10 20 32 15,-3 36 43-15,-3 12-41 0,-20 3-25 16,0-4-17-16,6-14-1 15,5-13 1-15,5-23 0 16,4-15 21-16,0-2 3 16,3-15-24-16,0-29-24 15,0-12 11-15,6-8 13 16,16-10-11-16,12 0 11 16,5 3 7-16,10 10-6 15,4 15 7-15,2 15 20 16,-2 22 27-16,-5 9 57 0,-5 29-19 15,-7 30 13-15,-7 18-33 16,-6 9-32-16,1-2-19 16,-1 0-22-16,0-14-51 15,26-12-143-15,-7-14-324 16,1-27-193-16</inkml:trace>
  <inkml:trace contextRef="#ctx0" brushRef="#br0" timeOffset="1313">3184 796 2521 0,'0'0'383'0,"0"0"-290"16,0 0 118-16,-178 109-3 16,133-50-120-16,13 2-55 0,21-3-33 15,11-6-10-15,14-18-53 16,31-10-81-16,11-21-120 15,7-3-75-15,2-23-123 16,-10-28 272-16,-10-5 130 16,-17-6 60-16,-16 10 163 15,-12 7 91-15,0 12 87 16,0 16-14-16,-6 17-90 16,-8 0-117-16,2 36-74 15,-2 29 2-15,8 20 30 16,6 33-42-16,17 43-18 15,38 43-7-15,17 8 14 16,-3-26-4-16,-18-50-13 0,-17-51-7 16,-14-14 14-1,-4-7-15-15,-10-5 0 0,-6-5 9 16,-3-28-9-16,-33-17 18 16,-13-9-6-16,-10-21-11 15,0-32 18-15,4-18-19 16,8-17 0-16,18-18 0 15,26-39-37-15,9-32-25 16,53-31-133-16,-2 30-414 16,-9 34-723-16</inkml:trace>
  <inkml:trace contextRef="#ctx0" brushRef="#br0" timeOffset="1495">1864 348 3127 0,'0'0'183'0,"0"0"-183"16,193-107-146-16,3 16 77 16,-18 12-115-16,-25 8-787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04627D79-EFA4-4DF8-9B53-A04783C78673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0942D2A3-2B71-455D-B7F6-9188A085AA28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119.png"/><Relationship Id="rId18" Type="http://schemas.openxmlformats.org/officeDocument/2006/relationships/customXml" Target="../ink/ink137.xml"/><Relationship Id="rId26" Type="http://schemas.openxmlformats.org/officeDocument/2006/relationships/image" Target="../media/image125.png"/><Relationship Id="rId39" Type="http://schemas.openxmlformats.org/officeDocument/2006/relationships/customXml" Target="../ink/ink148.xml"/><Relationship Id="rId3" Type="http://schemas.openxmlformats.org/officeDocument/2006/relationships/image" Target="../media/image114.png"/><Relationship Id="rId21" Type="http://schemas.openxmlformats.org/officeDocument/2006/relationships/customXml" Target="../ink/ink139.xml"/><Relationship Id="rId34" Type="http://schemas.openxmlformats.org/officeDocument/2006/relationships/image" Target="../media/image129.png"/><Relationship Id="rId42" Type="http://schemas.openxmlformats.org/officeDocument/2006/relationships/image" Target="../media/image133.png"/><Relationship Id="rId7" Type="http://schemas.openxmlformats.org/officeDocument/2006/relationships/image" Target="../media/image116.png"/><Relationship Id="rId12" Type="http://schemas.openxmlformats.org/officeDocument/2006/relationships/customXml" Target="../ink/ink134.xml"/><Relationship Id="rId17" Type="http://schemas.openxmlformats.org/officeDocument/2006/relationships/image" Target="../media/image121.png"/><Relationship Id="rId25" Type="http://schemas.openxmlformats.org/officeDocument/2006/relationships/customXml" Target="../ink/ink141.xml"/><Relationship Id="rId33" Type="http://schemas.openxmlformats.org/officeDocument/2006/relationships/customXml" Target="../ink/ink145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20" Type="http://schemas.openxmlformats.org/officeDocument/2006/relationships/image" Target="../media/image122.png"/><Relationship Id="rId29" Type="http://schemas.openxmlformats.org/officeDocument/2006/relationships/customXml" Target="../ink/ink143.xml"/><Relationship Id="rId41" Type="http://schemas.openxmlformats.org/officeDocument/2006/relationships/customXml" Target="../ink/ink14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31.xml"/><Relationship Id="rId11" Type="http://schemas.openxmlformats.org/officeDocument/2006/relationships/image" Target="../media/image118.png"/><Relationship Id="rId24" Type="http://schemas.openxmlformats.org/officeDocument/2006/relationships/image" Target="../media/image124.png"/><Relationship Id="rId32" Type="http://schemas.openxmlformats.org/officeDocument/2006/relationships/image" Target="../media/image128.png"/><Relationship Id="rId37" Type="http://schemas.openxmlformats.org/officeDocument/2006/relationships/customXml" Target="../ink/ink147.xml"/><Relationship Id="rId40" Type="http://schemas.openxmlformats.org/officeDocument/2006/relationships/image" Target="../media/image132.png"/><Relationship Id="rId45" Type="http://schemas.openxmlformats.org/officeDocument/2006/relationships/customXml" Target="../ink/ink151.xml"/><Relationship Id="rId5" Type="http://schemas.openxmlformats.org/officeDocument/2006/relationships/image" Target="../media/image115.png"/><Relationship Id="rId15" Type="http://schemas.openxmlformats.org/officeDocument/2006/relationships/image" Target="../media/image120.png"/><Relationship Id="rId23" Type="http://schemas.openxmlformats.org/officeDocument/2006/relationships/customXml" Target="../ink/ink140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10" Type="http://schemas.openxmlformats.org/officeDocument/2006/relationships/customXml" Target="../ink/ink133.xml"/><Relationship Id="rId19" Type="http://schemas.openxmlformats.org/officeDocument/2006/relationships/customXml" Target="../ink/ink138.xml"/><Relationship Id="rId31" Type="http://schemas.openxmlformats.org/officeDocument/2006/relationships/customXml" Target="../ink/ink144.xml"/><Relationship Id="rId44" Type="http://schemas.openxmlformats.org/officeDocument/2006/relationships/image" Target="../media/image134.png"/><Relationship Id="rId4" Type="http://schemas.openxmlformats.org/officeDocument/2006/relationships/customXml" Target="../ink/ink130.xml"/><Relationship Id="rId9" Type="http://schemas.openxmlformats.org/officeDocument/2006/relationships/image" Target="../media/image117.png"/><Relationship Id="rId14" Type="http://schemas.openxmlformats.org/officeDocument/2006/relationships/customXml" Target="../ink/ink135.xml"/><Relationship Id="rId22" Type="http://schemas.openxmlformats.org/officeDocument/2006/relationships/image" Target="../media/image123.png"/><Relationship Id="rId27" Type="http://schemas.openxmlformats.org/officeDocument/2006/relationships/customXml" Target="../ink/ink142.xml"/><Relationship Id="rId30" Type="http://schemas.openxmlformats.org/officeDocument/2006/relationships/image" Target="../media/image127.png"/><Relationship Id="rId35" Type="http://schemas.openxmlformats.org/officeDocument/2006/relationships/customXml" Target="../ink/ink146.xml"/><Relationship Id="rId43" Type="http://schemas.openxmlformats.org/officeDocument/2006/relationships/customXml" Target="../ink/ink1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.xml"/><Relationship Id="rId13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12" Type="http://schemas.openxmlformats.org/officeDocument/2006/relationships/customXml" Target="../ink/ink157.xml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4.xml"/><Relationship Id="rId11" Type="http://schemas.openxmlformats.org/officeDocument/2006/relationships/image" Target="../media/image140.png"/><Relationship Id="rId5" Type="http://schemas.openxmlformats.org/officeDocument/2006/relationships/image" Target="../media/image137.png"/><Relationship Id="rId10" Type="http://schemas.openxmlformats.org/officeDocument/2006/relationships/customXml" Target="../ink/ink156.xml"/><Relationship Id="rId4" Type="http://schemas.openxmlformats.org/officeDocument/2006/relationships/customXml" Target="../ink/ink153.xml"/><Relationship Id="rId9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5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9.xml"/><Relationship Id="rId5" Type="http://schemas.openxmlformats.org/officeDocument/2006/relationships/image" Target="../media/image144.png"/><Relationship Id="rId4" Type="http://schemas.openxmlformats.org/officeDocument/2006/relationships/customXml" Target="../ink/ink1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156.png"/><Relationship Id="rId18" Type="http://schemas.openxmlformats.org/officeDocument/2006/relationships/customXml" Target="../ink/ink168.xml"/><Relationship Id="rId26" Type="http://schemas.openxmlformats.org/officeDocument/2006/relationships/image" Target="../media/image162.png"/><Relationship Id="rId39" Type="http://schemas.openxmlformats.org/officeDocument/2006/relationships/customXml" Target="../ink/ink179.xml"/><Relationship Id="rId3" Type="http://schemas.openxmlformats.org/officeDocument/2006/relationships/image" Target="../media/image152.png"/><Relationship Id="rId21" Type="http://schemas.openxmlformats.org/officeDocument/2006/relationships/customXml" Target="../ink/ink170.xml"/><Relationship Id="rId34" Type="http://schemas.openxmlformats.org/officeDocument/2006/relationships/image" Target="../media/image166.png"/><Relationship Id="rId42" Type="http://schemas.openxmlformats.org/officeDocument/2006/relationships/customXml" Target="../ink/ink181.xml"/><Relationship Id="rId7" Type="http://schemas.openxmlformats.org/officeDocument/2006/relationships/image" Target="../media/image154.png"/><Relationship Id="rId12" Type="http://schemas.openxmlformats.org/officeDocument/2006/relationships/customXml" Target="../ink/ink165.xml"/><Relationship Id="rId17" Type="http://schemas.openxmlformats.org/officeDocument/2006/relationships/image" Target="../media/image158.png"/><Relationship Id="rId25" Type="http://schemas.openxmlformats.org/officeDocument/2006/relationships/customXml" Target="../ink/ink172.xml"/><Relationship Id="rId33" Type="http://schemas.openxmlformats.org/officeDocument/2006/relationships/customXml" Target="../ink/ink176.xml"/><Relationship Id="rId38" Type="http://schemas.openxmlformats.org/officeDocument/2006/relationships/image" Target="../media/image168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0" Type="http://schemas.openxmlformats.org/officeDocument/2006/relationships/customXml" Target="../ink/ink169.xml"/><Relationship Id="rId29" Type="http://schemas.openxmlformats.org/officeDocument/2006/relationships/customXml" Target="../ink/ink174.xml"/><Relationship Id="rId41" Type="http://schemas.openxmlformats.org/officeDocument/2006/relationships/customXml" Target="../ink/ink18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62.xml"/><Relationship Id="rId11" Type="http://schemas.openxmlformats.org/officeDocument/2006/relationships/image" Target="../media/image121.png"/><Relationship Id="rId24" Type="http://schemas.openxmlformats.org/officeDocument/2006/relationships/image" Target="../media/image161.png"/><Relationship Id="rId32" Type="http://schemas.openxmlformats.org/officeDocument/2006/relationships/image" Target="../media/image165.png"/><Relationship Id="rId37" Type="http://schemas.openxmlformats.org/officeDocument/2006/relationships/customXml" Target="../ink/ink178.xml"/><Relationship Id="rId40" Type="http://schemas.openxmlformats.org/officeDocument/2006/relationships/image" Target="../media/image169.png"/><Relationship Id="rId5" Type="http://schemas.openxmlformats.org/officeDocument/2006/relationships/image" Target="../media/image153.png"/><Relationship Id="rId15" Type="http://schemas.openxmlformats.org/officeDocument/2006/relationships/image" Target="../media/image157.png"/><Relationship Id="rId23" Type="http://schemas.openxmlformats.org/officeDocument/2006/relationships/customXml" Target="../ink/ink171.xml"/><Relationship Id="rId28" Type="http://schemas.openxmlformats.org/officeDocument/2006/relationships/image" Target="../media/image163.png"/><Relationship Id="rId36" Type="http://schemas.openxmlformats.org/officeDocument/2006/relationships/image" Target="../media/image167.png"/><Relationship Id="rId10" Type="http://schemas.openxmlformats.org/officeDocument/2006/relationships/customXml" Target="../ink/ink164.xml"/><Relationship Id="rId19" Type="http://schemas.openxmlformats.org/officeDocument/2006/relationships/image" Target="../media/image159.png"/><Relationship Id="rId31" Type="http://schemas.openxmlformats.org/officeDocument/2006/relationships/customXml" Target="../ink/ink175.xml"/><Relationship Id="rId4" Type="http://schemas.openxmlformats.org/officeDocument/2006/relationships/customXml" Target="../ink/ink161.xml"/><Relationship Id="rId9" Type="http://schemas.openxmlformats.org/officeDocument/2006/relationships/image" Target="../media/image155.png"/><Relationship Id="rId14" Type="http://schemas.openxmlformats.org/officeDocument/2006/relationships/customXml" Target="../ink/ink166.xml"/><Relationship Id="rId22" Type="http://schemas.openxmlformats.org/officeDocument/2006/relationships/image" Target="../media/image160.png"/><Relationship Id="rId27" Type="http://schemas.openxmlformats.org/officeDocument/2006/relationships/customXml" Target="../ink/ink173.xml"/><Relationship Id="rId30" Type="http://schemas.openxmlformats.org/officeDocument/2006/relationships/image" Target="../media/image164.png"/><Relationship Id="rId35" Type="http://schemas.openxmlformats.org/officeDocument/2006/relationships/customXml" Target="../ink/ink177.xml"/><Relationship Id="rId43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190.xml"/><Relationship Id="rId26" Type="http://schemas.openxmlformats.org/officeDocument/2006/relationships/customXml" Target="../ink/ink195.xml"/><Relationship Id="rId39" Type="http://schemas.openxmlformats.org/officeDocument/2006/relationships/customXml" Target="../ink/ink202.xml"/><Relationship Id="rId21" Type="http://schemas.openxmlformats.org/officeDocument/2006/relationships/image" Target="../media/image178.png"/><Relationship Id="rId34" Type="http://schemas.openxmlformats.org/officeDocument/2006/relationships/customXml" Target="../ink/ink199.xml"/><Relationship Id="rId42" Type="http://schemas.openxmlformats.org/officeDocument/2006/relationships/image" Target="../media/image188.png"/><Relationship Id="rId47" Type="http://schemas.openxmlformats.org/officeDocument/2006/relationships/customXml" Target="../ink/ink206.xml"/><Relationship Id="rId50" Type="http://schemas.openxmlformats.org/officeDocument/2006/relationships/customXml" Target="../ink/ink208.xml"/><Relationship Id="rId55" Type="http://schemas.openxmlformats.org/officeDocument/2006/relationships/image" Target="../media/image194.png"/><Relationship Id="rId63" Type="http://schemas.openxmlformats.org/officeDocument/2006/relationships/image" Target="../media/image198.png"/><Relationship Id="rId68" Type="http://schemas.openxmlformats.org/officeDocument/2006/relationships/customXml" Target="../ink/ink217.xml"/><Relationship Id="rId76" Type="http://schemas.openxmlformats.org/officeDocument/2006/relationships/customXml" Target="../ink/ink221.xml"/><Relationship Id="rId7" Type="http://schemas.openxmlformats.org/officeDocument/2006/relationships/image" Target="../media/image121.png"/><Relationship Id="rId71" Type="http://schemas.openxmlformats.org/officeDocument/2006/relationships/image" Target="../media/image202.png"/><Relationship Id="rId2" Type="http://schemas.openxmlformats.org/officeDocument/2006/relationships/customXml" Target="../ink/ink182.xml"/><Relationship Id="rId16" Type="http://schemas.openxmlformats.org/officeDocument/2006/relationships/customXml" Target="../ink/ink189.xml"/><Relationship Id="rId29" Type="http://schemas.openxmlformats.org/officeDocument/2006/relationships/image" Target="../media/image182.png"/><Relationship Id="rId11" Type="http://schemas.openxmlformats.org/officeDocument/2006/relationships/image" Target="../media/image174.png"/><Relationship Id="rId24" Type="http://schemas.openxmlformats.org/officeDocument/2006/relationships/customXml" Target="../ink/ink194.xml"/><Relationship Id="rId32" Type="http://schemas.openxmlformats.org/officeDocument/2006/relationships/customXml" Target="../ink/ink198.xml"/><Relationship Id="rId37" Type="http://schemas.openxmlformats.org/officeDocument/2006/relationships/image" Target="../media/image186.png"/><Relationship Id="rId40" Type="http://schemas.openxmlformats.org/officeDocument/2006/relationships/image" Target="../media/image187.png"/><Relationship Id="rId45" Type="http://schemas.openxmlformats.org/officeDocument/2006/relationships/customXml" Target="../ink/ink205.xml"/><Relationship Id="rId53" Type="http://schemas.openxmlformats.org/officeDocument/2006/relationships/image" Target="../media/image193.png"/><Relationship Id="rId58" Type="http://schemas.openxmlformats.org/officeDocument/2006/relationships/customXml" Target="../ink/ink212.xml"/><Relationship Id="rId66" Type="http://schemas.openxmlformats.org/officeDocument/2006/relationships/customXml" Target="../ink/ink216.xml"/><Relationship Id="rId74" Type="http://schemas.openxmlformats.org/officeDocument/2006/relationships/customXml" Target="../ink/ink220.xml"/><Relationship Id="rId79" Type="http://schemas.openxmlformats.org/officeDocument/2006/relationships/image" Target="../media/image206.png"/><Relationship Id="rId5" Type="http://schemas.openxmlformats.org/officeDocument/2006/relationships/image" Target="../media/image172.png"/><Relationship Id="rId61" Type="http://schemas.openxmlformats.org/officeDocument/2006/relationships/image" Target="../media/image197.png"/><Relationship Id="rId10" Type="http://schemas.openxmlformats.org/officeDocument/2006/relationships/customXml" Target="../ink/ink186.xml"/><Relationship Id="rId19" Type="http://schemas.openxmlformats.org/officeDocument/2006/relationships/customXml" Target="../ink/ink191.xml"/><Relationship Id="rId31" Type="http://schemas.openxmlformats.org/officeDocument/2006/relationships/image" Target="../media/image183.png"/><Relationship Id="rId44" Type="http://schemas.openxmlformats.org/officeDocument/2006/relationships/image" Target="../media/image189.png"/><Relationship Id="rId52" Type="http://schemas.openxmlformats.org/officeDocument/2006/relationships/customXml" Target="../ink/ink209.xml"/><Relationship Id="rId60" Type="http://schemas.openxmlformats.org/officeDocument/2006/relationships/customXml" Target="../ink/ink213.xml"/><Relationship Id="rId65" Type="http://schemas.openxmlformats.org/officeDocument/2006/relationships/image" Target="../media/image199.png"/><Relationship Id="rId73" Type="http://schemas.openxmlformats.org/officeDocument/2006/relationships/image" Target="../media/image203.png"/><Relationship Id="rId78" Type="http://schemas.openxmlformats.org/officeDocument/2006/relationships/customXml" Target="../ink/ink222.xml"/><Relationship Id="rId4" Type="http://schemas.openxmlformats.org/officeDocument/2006/relationships/customXml" Target="../ink/ink183.xml"/><Relationship Id="rId9" Type="http://schemas.openxmlformats.org/officeDocument/2006/relationships/image" Target="../media/image173.png"/><Relationship Id="rId14" Type="http://schemas.openxmlformats.org/officeDocument/2006/relationships/customXml" Target="../ink/ink188.xml"/><Relationship Id="rId22" Type="http://schemas.openxmlformats.org/officeDocument/2006/relationships/customXml" Target="../ink/ink193.xml"/><Relationship Id="rId27" Type="http://schemas.openxmlformats.org/officeDocument/2006/relationships/image" Target="../media/image181.png"/><Relationship Id="rId30" Type="http://schemas.openxmlformats.org/officeDocument/2006/relationships/customXml" Target="../ink/ink197.xml"/><Relationship Id="rId35" Type="http://schemas.openxmlformats.org/officeDocument/2006/relationships/image" Target="../media/image185.png"/><Relationship Id="rId43" Type="http://schemas.openxmlformats.org/officeDocument/2006/relationships/customXml" Target="../ink/ink204.xml"/><Relationship Id="rId48" Type="http://schemas.openxmlformats.org/officeDocument/2006/relationships/image" Target="../media/image191.png"/><Relationship Id="rId56" Type="http://schemas.openxmlformats.org/officeDocument/2006/relationships/customXml" Target="../ink/ink211.xml"/><Relationship Id="rId64" Type="http://schemas.openxmlformats.org/officeDocument/2006/relationships/customXml" Target="../ink/ink215.xml"/><Relationship Id="rId69" Type="http://schemas.openxmlformats.org/officeDocument/2006/relationships/image" Target="../media/image201.png"/><Relationship Id="rId77" Type="http://schemas.openxmlformats.org/officeDocument/2006/relationships/image" Target="../media/image205.png"/><Relationship Id="rId8" Type="http://schemas.openxmlformats.org/officeDocument/2006/relationships/customXml" Target="../ink/ink185.xml"/><Relationship Id="rId51" Type="http://schemas.openxmlformats.org/officeDocument/2006/relationships/image" Target="../media/image192.png"/><Relationship Id="rId72" Type="http://schemas.openxmlformats.org/officeDocument/2006/relationships/customXml" Target="../ink/ink219.xml"/><Relationship Id="rId3" Type="http://schemas.openxmlformats.org/officeDocument/2006/relationships/image" Target="../media/image171.png"/><Relationship Id="rId12" Type="http://schemas.openxmlformats.org/officeDocument/2006/relationships/customXml" Target="../ink/ink187.xml"/><Relationship Id="rId17" Type="http://schemas.openxmlformats.org/officeDocument/2006/relationships/image" Target="../media/image177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201.xml"/><Relationship Id="rId46" Type="http://schemas.openxmlformats.org/officeDocument/2006/relationships/image" Target="../media/image190.png"/><Relationship Id="rId59" Type="http://schemas.openxmlformats.org/officeDocument/2006/relationships/image" Target="../media/image196.png"/><Relationship Id="rId67" Type="http://schemas.openxmlformats.org/officeDocument/2006/relationships/image" Target="../media/image200.png"/><Relationship Id="rId20" Type="http://schemas.openxmlformats.org/officeDocument/2006/relationships/customXml" Target="../ink/ink192.xml"/><Relationship Id="rId41" Type="http://schemas.openxmlformats.org/officeDocument/2006/relationships/customXml" Target="../ink/ink203.xml"/><Relationship Id="rId54" Type="http://schemas.openxmlformats.org/officeDocument/2006/relationships/customXml" Target="../ink/ink210.xml"/><Relationship Id="rId62" Type="http://schemas.openxmlformats.org/officeDocument/2006/relationships/customXml" Target="../ink/ink214.xml"/><Relationship Id="rId70" Type="http://schemas.openxmlformats.org/officeDocument/2006/relationships/customXml" Target="../ink/ink218.xml"/><Relationship Id="rId75" Type="http://schemas.openxmlformats.org/officeDocument/2006/relationships/image" Target="../media/image20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84.xml"/><Relationship Id="rId15" Type="http://schemas.openxmlformats.org/officeDocument/2006/relationships/image" Target="../media/image176.png"/><Relationship Id="rId23" Type="http://schemas.openxmlformats.org/officeDocument/2006/relationships/image" Target="../media/image179.png"/><Relationship Id="rId28" Type="http://schemas.openxmlformats.org/officeDocument/2006/relationships/customXml" Target="../ink/ink196.xml"/><Relationship Id="rId36" Type="http://schemas.openxmlformats.org/officeDocument/2006/relationships/customXml" Target="../ink/ink200.xml"/><Relationship Id="rId49" Type="http://schemas.openxmlformats.org/officeDocument/2006/relationships/customXml" Target="../ink/ink207.xml"/><Relationship Id="rId57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6.xml"/><Relationship Id="rId13" Type="http://schemas.openxmlformats.org/officeDocument/2006/relationships/image" Target="../media/image2040.png"/><Relationship Id="rId18" Type="http://schemas.openxmlformats.org/officeDocument/2006/relationships/customXml" Target="../ink/ink231.xml"/><Relationship Id="rId26" Type="http://schemas.openxmlformats.org/officeDocument/2006/relationships/customXml" Target="../ink/ink235.xml"/><Relationship Id="rId3" Type="http://schemas.openxmlformats.org/officeDocument/2006/relationships/image" Target="../media/image1990.png"/><Relationship Id="rId21" Type="http://schemas.openxmlformats.org/officeDocument/2006/relationships/image" Target="../media/image208.png"/><Relationship Id="rId34" Type="http://schemas.openxmlformats.org/officeDocument/2006/relationships/customXml" Target="../ink/ink239.xml"/><Relationship Id="rId7" Type="http://schemas.openxmlformats.org/officeDocument/2006/relationships/image" Target="../media/image2010.png"/><Relationship Id="rId12" Type="http://schemas.openxmlformats.org/officeDocument/2006/relationships/customXml" Target="../ink/ink228.xml"/><Relationship Id="rId17" Type="http://schemas.openxmlformats.org/officeDocument/2006/relationships/image" Target="../media/image2060.png"/><Relationship Id="rId25" Type="http://schemas.openxmlformats.org/officeDocument/2006/relationships/image" Target="../media/image210.png"/><Relationship Id="rId33" Type="http://schemas.openxmlformats.org/officeDocument/2006/relationships/image" Target="../media/image214.png"/><Relationship Id="rId2" Type="http://schemas.openxmlformats.org/officeDocument/2006/relationships/customXml" Target="../ink/ink223.xml"/><Relationship Id="rId16" Type="http://schemas.openxmlformats.org/officeDocument/2006/relationships/customXml" Target="../ink/ink230.xml"/><Relationship Id="rId20" Type="http://schemas.openxmlformats.org/officeDocument/2006/relationships/customXml" Target="../ink/ink232.xml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25.xml"/><Relationship Id="rId11" Type="http://schemas.openxmlformats.org/officeDocument/2006/relationships/image" Target="../media/image2030.png"/><Relationship Id="rId24" Type="http://schemas.openxmlformats.org/officeDocument/2006/relationships/customXml" Target="../ink/ink234.xml"/><Relationship Id="rId32" Type="http://schemas.openxmlformats.org/officeDocument/2006/relationships/customXml" Target="../ink/ink238.xml"/><Relationship Id="rId37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50.png"/><Relationship Id="rId23" Type="http://schemas.openxmlformats.org/officeDocument/2006/relationships/image" Target="../media/image209.png"/><Relationship Id="rId28" Type="http://schemas.openxmlformats.org/officeDocument/2006/relationships/customXml" Target="../ink/ink236.xml"/><Relationship Id="rId36" Type="http://schemas.openxmlformats.org/officeDocument/2006/relationships/customXml" Target="../ink/ink240.xml"/><Relationship Id="rId10" Type="http://schemas.openxmlformats.org/officeDocument/2006/relationships/customXml" Target="../ink/ink227.xml"/><Relationship Id="rId19" Type="http://schemas.openxmlformats.org/officeDocument/2006/relationships/image" Target="../media/image207.png"/><Relationship Id="rId31" Type="http://schemas.openxmlformats.org/officeDocument/2006/relationships/image" Target="../media/image213.png"/><Relationship Id="rId4" Type="http://schemas.openxmlformats.org/officeDocument/2006/relationships/customXml" Target="../ink/ink224.xml"/><Relationship Id="rId9" Type="http://schemas.openxmlformats.org/officeDocument/2006/relationships/image" Target="../media/image2020.png"/><Relationship Id="rId14" Type="http://schemas.openxmlformats.org/officeDocument/2006/relationships/customXml" Target="../ink/ink229.xml"/><Relationship Id="rId22" Type="http://schemas.openxmlformats.org/officeDocument/2006/relationships/customXml" Target="../ink/ink233.xml"/><Relationship Id="rId27" Type="http://schemas.openxmlformats.org/officeDocument/2006/relationships/image" Target="../media/image211.png"/><Relationship Id="rId30" Type="http://schemas.openxmlformats.org/officeDocument/2006/relationships/customXml" Target="../ink/ink237.xml"/><Relationship Id="rId35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4.xml"/><Relationship Id="rId13" Type="http://schemas.openxmlformats.org/officeDocument/2006/relationships/image" Target="../media/image221.png"/><Relationship Id="rId18" Type="http://schemas.openxmlformats.org/officeDocument/2006/relationships/customXml" Target="../ink/ink249.xml"/><Relationship Id="rId26" Type="http://schemas.openxmlformats.org/officeDocument/2006/relationships/customXml" Target="../ink/ink253.xml"/><Relationship Id="rId3" Type="http://schemas.openxmlformats.org/officeDocument/2006/relationships/image" Target="../media/image2160.png"/><Relationship Id="rId21" Type="http://schemas.openxmlformats.org/officeDocument/2006/relationships/image" Target="../media/image225.png"/><Relationship Id="rId7" Type="http://schemas.openxmlformats.org/officeDocument/2006/relationships/image" Target="../media/image218.png"/><Relationship Id="rId12" Type="http://schemas.openxmlformats.org/officeDocument/2006/relationships/customXml" Target="../ink/ink246.xml"/><Relationship Id="rId17" Type="http://schemas.openxmlformats.org/officeDocument/2006/relationships/image" Target="../media/image223.png"/><Relationship Id="rId25" Type="http://schemas.openxmlformats.org/officeDocument/2006/relationships/image" Target="../media/image227.png"/><Relationship Id="rId2" Type="http://schemas.openxmlformats.org/officeDocument/2006/relationships/customXml" Target="../ink/ink241.xml"/><Relationship Id="rId16" Type="http://schemas.openxmlformats.org/officeDocument/2006/relationships/customXml" Target="../ink/ink248.xml"/><Relationship Id="rId20" Type="http://schemas.openxmlformats.org/officeDocument/2006/relationships/customXml" Target="../ink/ink250.xml"/><Relationship Id="rId29" Type="http://schemas.openxmlformats.org/officeDocument/2006/relationships/image" Target="../media/image229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43.xml"/><Relationship Id="rId11" Type="http://schemas.openxmlformats.org/officeDocument/2006/relationships/image" Target="../media/image220.png"/><Relationship Id="rId24" Type="http://schemas.openxmlformats.org/officeDocument/2006/relationships/customXml" Target="../ink/ink252.xml"/><Relationship Id="rId5" Type="http://schemas.openxmlformats.org/officeDocument/2006/relationships/image" Target="../media/image217.png"/><Relationship Id="rId15" Type="http://schemas.openxmlformats.org/officeDocument/2006/relationships/image" Target="../media/image222.png"/><Relationship Id="rId23" Type="http://schemas.openxmlformats.org/officeDocument/2006/relationships/image" Target="../media/image226.png"/><Relationship Id="rId28" Type="http://schemas.openxmlformats.org/officeDocument/2006/relationships/customXml" Target="../ink/ink254.xml"/><Relationship Id="rId10" Type="http://schemas.openxmlformats.org/officeDocument/2006/relationships/customXml" Target="../ink/ink245.xml"/><Relationship Id="rId19" Type="http://schemas.openxmlformats.org/officeDocument/2006/relationships/image" Target="../media/image224.png"/><Relationship Id="rId31" Type="http://schemas.openxmlformats.org/officeDocument/2006/relationships/image" Target="../media/image230.png"/><Relationship Id="rId4" Type="http://schemas.openxmlformats.org/officeDocument/2006/relationships/customXml" Target="../ink/ink242.xml"/><Relationship Id="rId9" Type="http://schemas.openxmlformats.org/officeDocument/2006/relationships/image" Target="../media/image219.png"/><Relationship Id="rId14" Type="http://schemas.openxmlformats.org/officeDocument/2006/relationships/customXml" Target="../ink/ink247.xml"/><Relationship Id="rId22" Type="http://schemas.openxmlformats.org/officeDocument/2006/relationships/customXml" Target="../ink/ink251.xml"/><Relationship Id="rId27" Type="http://schemas.openxmlformats.org/officeDocument/2006/relationships/image" Target="../media/image228.png"/><Relationship Id="rId30" Type="http://schemas.openxmlformats.org/officeDocument/2006/relationships/customXml" Target="../ink/ink25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png"/><Relationship Id="rId18" Type="http://schemas.openxmlformats.org/officeDocument/2006/relationships/customXml" Target="../ink/ink264.xml"/><Relationship Id="rId26" Type="http://schemas.openxmlformats.org/officeDocument/2006/relationships/customXml" Target="../ink/ink268.xml"/><Relationship Id="rId39" Type="http://schemas.openxmlformats.org/officeDocument/2006/relationships/image" Target="../media/image247.png"/><Relationship Id="rId21" Type="http://schemas.openxmlformats.org/officeDocument/2006/relationships/image" Target="../media/image238.png"/><Relationship Id="rId34" Type="http://schemas.openxmlformats.org/officeDocument/2006/relationships/customXml" Target="../ink/ink272.xml"/><Relationship Id="rId42" Type="http://schemas.openxmlformats.org/officeDocument/2006/relationships/customXml" Target="../ink/ink276.xml"/><Relationship Id="rId47" Type="http://schemas.openxmlformats.org/officeDocument/2006/relationships/image" Target="../media/image251.png"/><Relationship Id="rId50" Type="http://schemas.openxmlformats.org/officeDocument/2006/relationships/customXml" Target="../ink/ink280.xml"/><Relationship Id="rId55" Type="http://schemas.openxmlformats.org/officeDocument/2006/relationships/image" Target="../media/image255.png"/><Relationship Id="rId63" Type="http://schemas.openxmlformats.org/officeDocument/2006/relationships/customXml" Target="../ink/ink287.xml"/><Relationship Id="rId68" Type="http://schemas.openxmlformats.org/officeDocument/2006/relationships/image" Target="../media/image260.png"/><Relationship Id="rId76" Type="http://schemas.openxmlformats.org/officeDocument/2006/relationships/image" Target="../media/image264.png"/><Relationship Id="rId84" Type="http://schemas.openxmlformats.org/officeDocument/2006/relationships/customXml" Target="../ink/ink298.xml"/><Relationship Id="rId7" Type="http://schemas.openxmlformats.org/officeDocument/2006/relationships/image" Target="../media/image231.png"/><Relationship Id="rId71" Type="http://schemas.openxmlformats.org/officeDocument/2006/relationships/customXml" Target="../ink/ink291.xml"/><Relationship Id="rId2" Type="http://schemas.openxmlformats.org/officeDocument/2006/relationships/customXml" Target="../ink/ink256.xml"/><Relationship Id="rId16" Type="http://schemas.openxmlformats.org/officeDocument/2006/relationships/customXml" Target="../ink/ink263.xml"/><Relationship Id="rId29" Type="http://schemas.openxmlformats.org/officeDocument/2006/relationships/image" Target="../media/image242.png"/><Relationship Id="rId11" Type="http://schemas.openxmlformats.org/officeDocument/2006/relationships/image" Target="../media/image233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246.png"/><Relationship Id="rId40" Type="http://schemas.openxmlformats.org/officeDocument/2006/relationships/customXml" Target="../ink/ink275.xml"/><Relationship Id="rId45" Type="http://schemas.openxmlformats.org/officeDocument/2006/relationships/image" Target="../media/image250.png"/><Relationship Id="rId53" Type="http://schemas.openxmlformats.org/officeDocument/2006/relationships/image" Target="../media/image254.png"/><Relationship Id="rId58" Type="http://schemas.openxmlformats.org/officeDocument/2006/relationships/customXml" Target="../ink/ink284.xml"/><Relationship Id="rId66" Type="http://schemas.openxmlformats.org/officeDocument/2006/relationships/image" Target="../media/image259.png"/><Relationship Id="rId74" Type="http://schemas.openxmlformats.org/officeDocument/2006/relationships/image" Target="../media/image263.png"/><Relationship Id="rId79" Type="http://schemas.openxmlformats.org/officeDocument/2006/relationships/customXml" Target="../ink/ink295.xml"/><Relationship Id="rId87" Type="http://schemas.openxmlformats.org/officeDocument/2006/relationships/image" Target="../media/image269.png"/><Relationship Id="rId5" Type="http://schemas.openxmlformats.org/officeDocument/2006/relationships/image" Target="../media/image2300.png"/><Relationship Id="rId61" Type="http://schemas.openxmlformats.org/officeDocument/2006/relationships/customXml" Target="../ink/ink286.xml"/><Relationship Id="rId82" Type="http://schemas.openxmlformats.org/officeDocument/2006/relationships/customXml" Target="../ink/ink297.xml"/><Relationship Id="rId19" Type="http://schemas.openxmlformats.org/officeDocument/2006/relationships/image" Target="../media/image237.png"/><Relationship Id="rId4" Type="http://schemas.openxmlformats.org/officeDocument/2006/relationships/customXml" Target="../ink/ink257.xml"/><Relationship Id="rId9" Type="http://schemas.openxmlformats.org/officeDocument/2006/relationships/image" Target="../media/image232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241.png"/><Relationship Id="rId30" Type="http://schemas.openxmlformats.org/officeDocument/2006/relationships/customXml" Target="../ink/ink270.xml"/><Relationship Id="rId35" Type="http://schemas.openxmlformats.org/officeDocument/2006/relationships/image" Target="../media/image245.png"/><Relationship Id="rId43" Type="http://schemas.openxmlformats.org/officeDocument/2006/relationships/image" Target="../media/image249.png"/><Relationship Id="rId48" Type="http://schemas.openxmlformats.org/officeDocument/2006/relationships/customXml" Target="../ink/ink279.xml"/><Relationship Id="rId56" Type="http://schemas.openxmlformats.org/officeDocument/2006/relationships/customXml" Target="../ink/ink283.xml"/><Relationship Id="rId64" Type="http://schemas.openxmlformats.org/officeDocument/2006/relationships/image" Target="../media/image258.png"/><Relationship Id="rId69" Type="http://schemas.openxmlformats.org/officeDocument/2006/relationships/customXml" Target="../ink/ink290.xml"/><Relationship Id="rId77" Type="http://schemas.openxmlformats.org/officeDocument/2006/relationships/customXml" Target="../ink/ink294.xml"/><Relationship Id="rId8" Type="http://schemas.openxmlformats.org/officeDocument/2006/relationships/customXml" Target="../ink/ink259.xml"/><Relationship Id="rId51" Type="http://schemas.openxmlformats.org/officeDocument/2006/relationships/image" Target="../media/image253.png"/><Relationship Id="rId72" Type="http://schemas.openxmlformats.org/officeDocument/2006/relationships/image" Target="../media/image262.png"/><Relationship Id="rId80" Type="http://schemas.openxmlformats.org/officeDocument/2006/relationships/customXml" Target="../ink/ink296.xml"/><Relationship Id="rId85" Type="http://schemas.openxmlformats.org/officeDocument/2006/relationships/image" Target="../media/image268.png"/><Relationship Id="rId3" Type="http://schemas.openxmlformats.org/officeDocument/2006/relationships/image" Target="../media/image2290.png"/><Relationship Id="rId12" Type="http://schemas.openxmlformats.org/officeDocument/2006/relationships/customXml" Target="../ink/ink261.xml"/><Relationship Id="rId17" Type="http://schemas.openxmlformats.org/officeDocument/2006/relationships/image" Target="../media/image236.png"/><Relationship Id="rId25" Type="http://schemas.openxmlformats.org/officeDocument/2006/relationships/image" Target="../media/image240.png"/><Relationship Id="rId33" Type="http://schemas.openxmlformats.org/officeDocument/2006/relationships/image" Target="../media/image244.png"/><Relationship Id="rId38" Type="http://schemas.openxmlformats.org/officeDocument/2006/relationships/customXml" Target="../ink/ink274.xml"/><Relationship Id="rId46" Type="http://schemas.openxmlformats.org/officeDocument/2006/relationships/customXml" Target="../ink/ink278.xml"/><Relationship Id="rId59" Type="http://schemas.openxmlformats.org/officeDocument/2006/relationships/customXml" Target="../ink/ink285.xml"/><Relationship Id="rId67" Type="http://schemas.openxmlformats.org/officeDocument/2006/relationships/customXml" Target="../ink/ink289.xml"/><Relationship Id="rId20" Type="http://schemas.openxmlformats.org/officeDocument/2006/relationships/customXml" Target="../ink/ink265.xml"/><Relationship Id="rId41" Type="http://schemas.openxmlformats.org/officeDocument/2006/relationships/image" Target="../media/image248.png"/><Relationship Id="rId54" Type="http://schemas.openxmlformats.org/officeDocument/2006/relationships/customXml" Target="../ink/ink282.xml"/><Relationship Id="rId62" Type="http://schemas.openxmlformats.org/officeDocument/2006/relationships/image" Target="../media/image257.png"/><Relationship Id="rId70" Type="http://schemas.openxmlformats.org/officeDocument/2006/relationships/image" Target="../media/image261.png"/><Relationship Id="rId75" Type="http://schemas.openxmlformats.org/officeDocument/2006/relationships/customXml" Target="../ink/ink293.xml"/><Relationship Id="rId83" Type="http://schemas.openxmlformats.org/officeDocument/2006/relationships/image" Target="../media/image267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58.xml"/><Relationship Id="rId15" Type="http://schemas.openxmlformats.org/officeDocument/2006/relationships/image" Target="../media/image235.png"/><Relationship Id="rId23" Type="http://schemas.openxmlformats.org/officeDocument/2006/relationships/image" Target="../media/image239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49" Type="http://schemas.openxmlformats.org/officeDocument/2006/relationships/image" Target="../media/image252.png"/><Relationship Id="rId57" Type="http://schemas.openxmlformats.org/officeDocument/2006/relationships/image" Target="../media/image121.png"/><Relationship Id="rId10" Type="http://schemas.openxmlformats.org/officeDocument/2006/relationships/customXml" Target="../ink/ink260.xml"/><Relationship Id="rId31" Type="http://schemas.openxmlformats.org/officeDocument/2006/relationships/image" Target="../media/image243.png"/><Relationship Id="rId44" Type="http://schemas.openxmlformats.org/officeDocument/2006/relationships/customXml" Target="../ink/ink277.xml"/><Relationship Id="rId52" Type="http://schemas.openxmlformats.org/officeDocument/2006/relationships/customXml" Target="../ink/ink281.xml"/><Relationship Id="rId60" Type="http://schemas.openxmlformats.org/officeDocument/2006/relationships/image" Target="../media/image256.png"/><Relationship Id="rId65" Type="http://schemas.openxmlformats.org/officeDocument/2006/relationships/customXml" Target="../ink/ink288.xml"/><Relationship Id="rId73" Type="http://schemas.openxmlformats.org/officeDocument/2006/relationships/customXml" Target="../ink/ink292.xml"/><Relationship Id="rId78" Type="http://schemas.openxmlformats.org/officeDocument/2006/relationships/image" Target="../media/image265.png"/><Relationship Id="rId81" Type="http://schemas.openxmlformats.org/officeDocument/2006/relationships/image" Target="../media/image266.png"/><Relationship Id="rId86" Type="http://schemas.openxmlformats.org/officeDocument/2006/relationships/customXml" Target="../ink/ink29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2.xml"/><Relationship Id="rId13" Type="http://schemas.openxmlformats.org/officeDocument/2006/relationships/image" Target="../media/image279.png"/><Relationship Id="rId18" Type="http://schemas.openxmlformats.org/officeDocument/2006/relationships/customXml" Target="../ink/ink307.xml"/><Relationship Id="rId26" Type="http://schemas.openxmlformats.org/officeDocument/2006/relationships/image" Target="../media/image285.png"/><Relationship Id="rId3" Type="http://schemas.openxmlformats.org/officeDocument/2006/relationships/image" Target="../media/image274.png"/><Relationship Id="rId21" Type="http://schemas.openxmlformats.org/officeDocument/2006/relationships/image" Target="../media/image283.png"/><Relationship Id="rId34" Type="http://schemas.openxmlformats.org/officeDocument/2006/relationships/image" Target="../media/image289.png"/><Relationship Id="rId7" Type="http://schemas.openxmlformats.org/officeDocument/2006/relationships/image" Target="../media/image276.png"/><Relationship Id="rId12" Type="http://schemas.openxmlformats.org/officeDocument/2006/relationships/customXml" Target="../ink/ink304.xml"/><Relationship Id="rId17" Type="http://schemas.openxmlformats.org/officeDocument/2006/relationships/image" Target="../media/image281.png"/><Relationship Id="rId25" Type="http://schemas.openxmlformats.org/officeDocument/2006/relationships/customXml" Target="../ink/ink311.xml"/><Relationship Id="rId33" Type="http://schemas.openxmlformats.org/officeDocument/2006/relationships/customXml" Target="../ink/ink315.xml"/><Relationship Id="rId38" Type="http://schemas.openxmlformats.org/officeDocument/2006/relationships/image" Target="../media/image291.png"/><Relationship Id="rId2" Type="http://schemas.openxmlformats.org/officeDocument/2006/relationships/image" Target="../media/image273.wmf"/><Relationship Id="rId16" Type="http://schemas.openxmlformats.org/officeDocument/2006/relationships/customXml" Target="../ink/ink306.xml"/><Relationship Id="rId20" Type="http://schemas.openxmlformats.org/officeDocument/2006/relationships/customXml" Target="../ink/ink308.xml"/><Relationship Id="rId29" Type="http://schemas.openxmlformats.org/officeDocument/2006/relationships/customXml" Target="../ink/ink31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01.xml"/><Relationship Id="rId11" Type="http://schemas.openxmlformats.org/officeDocument/2006/relationships/image" Target="../media/image278.png"/><Relationship Id="rId24" Type="http://schemas.openxmlformats.org/officeDocument/2006/relationships/customXml" Target="../ink/ink310.xml"/><Relationship Id="rId32" Type="http://schemas.openxmlformats.org/officeDocument/2006/relationships/image" Target="../media/image288.png"/><Relationship Id="rId37" Type="http://schemas.openxmlformats.org/officeDocument/2006/relationships/customXml" Target="../ink/ink317.xml"/><Relationship Id="rId5" Type="http://schemas.openxmlformats.org/officeDocument/2006/relationships/image" Target="../media/image275.png"/><Relationship Id="rId15" Type="http://schemas.openxmlformats.org/officeDocument/2006/relationships/image" Target="../media/image280.png"/><Relationship Id="rId23" Type="http://schemas.openxmlformats.org/officeDocument/2006/relationships/image" Target="../media/image284.png"/><Relationship Id="rId28" Type="http://schemas.openxmlformats.org/officeDocument/2006/relationships/image" Target="../media/image286.png"/><Relationship Id="rId36" Type="http://schemas.openxmlformats.org/officeDocument/2006/relationships/image" Target="../media/image290.png"/><Relationship Id="rId10" Type="http://schemas.openxmlformats.org/officeDocument/2006/relationships/customXml" Target="../ink/ink303.xml"/><Relationship Id="rId19" Type="http://schemas.openxmlformats.org/officeDocument/2006/relationships/image" Target="../media/image282.png"/><Relationship Id="rId31" Type="http://schemas.openxmlformats.org/officeDocument/2006/relationships/customXml" Target="../ink/ink314.xml"/><Relationship Id="rId4" Type="http://schemas.openxmlformats.org/officeDocument/2006/relationships/customXml" Target="../ink/ink300.xml"/><Relationship Id="rId9" Type="http://schemas.openxmlformats.org/officeDocument/2006/relationships/image" Target="../media/image277.png"/><Relationship Id="rId14" Type="http://schemas.openxmlformats.org/officeDocument/2006/relationships/customXml" Target="../ink/ink305.xml"/><Relationship Id="rId22" Type="http://schemas.openxmlformats.org/officeDocument/2006/relationships/customXml" Target="../ink/ink309.xml"/><Relationship Id="rId27" Type="http://schemas.openxmlformats.org/officeDocument/2006/relationships/customXml" Target="../ink/ink312.xml"/><Relationship Id="rId30" Type="http://schemas.openxmlformats.org/officeDocument/2006/relationships/image" Target="../media/image287.png"/><Relationship Id="rId35" Type="http://schemas.openxmlformats.org/officeDocument/2006/relationships/customXml" Target="../ink/ink3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3.png"/><Relationship Id="rId26" Type="http://schemas.openxmlformats.org/officeDocument/2006/relationships/customXml" Target="../ink/ink33.xml"/><Relationship Id="rId39" Type="http://schemas.openxmlformats.org/officeDocument/2006/relationships/customXml" Target="../ink/ink41.xml"/><Relationship Id="rId21" Type="http://schemas.openxmlformats.org/officeDocument/2006/relationships/image" Target="../media/image24.png"/><Relationship Id="rId34" Type="http://schemas.openxmlformats.org/officeDocument/2006/relationships/customXml" Target="../ink/ink38.xml"/><Relationship Id="rId42" Type="http://schemas.openxmlformats.org/officeDocument/2006/relationships/image" Target="../media/image33.png"/><Relationship Id="rId47" Type="http://schemas.openxmlformats.org/officeDocument/2006/relationships/customXml" Target="../ink/ink45.xml"/><Relationship Id="rId50" Type="http://schemas.openxmlformats.org/officeDocument/2006/relationships/customXml" Target="../ink/ink47.xml"/><Relationship Id="rId55" Type="http://schemas.openxmlformats.org/officeDocument/2006/relationships/image" Target="../media/image39.png"/><Relationship Id="rId7" Type="http://schemas.openxmlformats.org/officeDocument/2006/relationships/customXml" Target="../ink/ink21.xml"/><Relationship Id="rId12" Type="http://schemas.openxmlformats.org/officeDocument/2006/relationships/image" Target="../media/image21.png"/><Relationship Id="rId17" Type="http://schemas.openxmlformats.org/officeDocument/2006/relationships/customXml" Target="../ink/ink28.xml"/><Relationship Id="rId25" Type="http://schemas.openxmlformats.org/officeDocument/2006/relationships/image" Target="../media/image26.png"/><Relationship Id="rId33" Type="http://schemas.openxmlformats.org/officeDocument/2006/relationships/image" Target="../media/image29.png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2" Type="http://schemas.openxmlformats.org/officeDocument/2006/relationships/customXml" Target="../ink/ink18.xml"/><Relationship Id="rId16" Type="http://schemas.openxmlformats.org/officeDocument/2006/relationships/customXml" Target="../ink/ink27.xml"/><Relationship Id="rId20" Type="http://schemas.openxmlformats.org/officeDocument/2006/relationships/customXml" Target="../ink/ink30.xml"/><Relationship Id="rId29" Type="http://schemas.openxmlformats.org/officeDocument/2006/relationships/customXml" Target="../ink/ink35.xml"/><Relationship Id="rId41" Type="http://schemas.openxmlformats.org/officeDocument/2006/relationships/customXml" Target="../ink/ink42.xml"/><Relationship Id="rId54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customXml" Target="../ink/ink24.xml"/><Relationship Id="rId24" Type="http://schemas.openxmlformats.org/officeDocument/2006/relationships/customXml" Target="../ink/ink32.xml"/><Relationship Id="rId32" Type="http://schemas.openxmlformats.org/officeDocument/2006/relationships/customXml" Target="../ink/ink37.xml"/><Relationship Id="rId37" Type="http://schemas.openxmlformats.org/officeDocument/2006/relationships/customXml" Target="../ink/ink40.xml"/><Relationship Id="rId40" Type="http://schemas.openxmlformats.org/officeDocument/2006/relationships/image" Target="../media/image32.png"/><Relationship Id="rId45" Type="http://schemas.openxmlformats.org/officeDocument/2006/relationships/customXml" Target="../ink/ink44.xml"/><Relationship Id="rId53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28" Type="http://schemas.openxmlformats.org/officeDocument/2006/relationships/image" Target="../media/image27.png"/><Relationship Id="rId36" Type="http://schemas.openxmlformats.org/officeDocument/2006/relationships/customXml" Target="../ink/ink39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23.xml"/><Relationship Id="rId19" Type="http://schemas.openxmlformats.org/officeDocument/2006/relationships/customXml" Target="../ink/ink29.xml"/><Relationship Id="rId31" Type="http://schemas.openxmlformats.org/officeDocument/2006/relationships/customXml" Target="../ink/ink36.xml"/><Relationship Id="rId44" Type="http://schemas.openxmlformats.org/officeDocument/2006/relationships/image" Target="../media/image34.png"/><Relationship Id="rId52" Type="http://schemas.openxmlformats.org/officeDocument/2006/relationships/customXml" Target="../ink/ink48.xml"/><Relationship Id="rId4" Type="http://schemas.openxmlformats.org/officeDocument/2006/relationships/customXml" Target="../ink/ink19.xml"/><Relationship Id="rId9" Type="http://schemas.openxmlformats.org/officeDocument/2006/relationships/image" Target="../media/image20.png"/><Relationship Id="rId14" Type="http://schemas.openxmlformats.org/officeDocument/2006/relationships/customXml" Target="../ink/ink26.xml"/><Relationship Id="rId22" Type="http://schemas.openxmlformats.org/officeDocument/2006/relationships/customXml" Target="../ink/ink31.xml"/><Relationship Id="rId27" Type="http://schemas.openxmlformats.org/officeDocument/2006/relationships/customXml" Target="../ink/ink34.xml"/><Relationship Id="rId30" Type="http://schemas.openxmlformats.org/officeDocument/2006/relationships/image" Target="../media/image28.png"/><Relationship Id="rId35" Type="http://schemas.openxmlformats.org/officeDocument/2006/relationships/image" Target="../media/image30.png"/><Relationship Id="rId43" Type="http://schemas.openxmlformats.org/officeDocument/2006/relationships/customXml" Target="../ink/ink43.xml"/><Relationship Id="rId48" Type="http://schemas.openxmlformats.org/officeDocument/2006/relationships/customXml" Target="../ink/ink46.xml"/><Relationship Id="rId56" Type="http://schemas.openxmlformats.org/officeDocument/2006/relationships/customXml" Target="../ink/ink50.xml"/><Relationship Id="rId8" Type="http://schemas.openxmlformats.org/officeDocument/2006/relationships/customXml" Target="../ink/ink22.xml"/><Relationship Id="rId51" Type="http://schemas.openxmlformats.org/officeDocument/2006/relationships/image" Target="../media/image37.png"/><Relationship Id="rId3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9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1.xml"/><Relationship Id="rId13" Type="http://schemas.openxmlformats.org/officeDocument/2006/relationships/image" Target="../media/image305.png"/><Relationship Id="rId18" Type="http://schemas.openxmlformats.org/officeDocument/2006/relationships/customXml" Target="../ink/ink326.xml"/><Relationship Id="rId26" Type="http://schemas.openxmlformats.org/officeDocument/2006/relationships/image" Target="../media/image311.png"/><Relationship Id="rId3" Type="http://schemas.openxmlformats.org/officeDocument/2006/relationships/image" Target="../media/image301.png"/><Relationship Id="rId21" Type="http://schemas.openxmlformats.org/officeDocument/2006/relationships/customXml" Target="../ink/ink328.xml"/><Relationship Id="rId7" Type="http://schemas.openxmlformats.org/officeDocument/2006/relationships/image" Target="../media/image302.png"/><Relationship Id="rId12" Type="http://schemas.openxmlformats.org/officeDocument/2006/relationships/customXml" Target="../ink/ink323.xml"/><Relationship Id="rId17" Type="http://schemas.openxmlformats.org/officeDocument/2006/relationships/image" Target="../media/image307.png"/><Relationship Id="rId25" Type="http://schemas.openxmlformats.org/officeDocument/2006/relationships/customXml" Target="../ink/ink330.xml"/><Relationship Id="rId33" Type="http://schemas.openxmlformats.org/officeDocument/2006/relationships/image" Target="../media/image314.png"/><Relationship Id="rId2" Type="http://schemas.openxmlformats.org/officeDocument/2006/relationships/customXml" Target="../ink/ink318.xml"/><Relationship Id="rId16" Type="http://schemas.openxmlformats.org/officeDocument/2006/relationships/customXml" Target="../ink/ink325.xml"/><Relationship Id="rId20" Type="http://schemas.openxmlformats.org/officeDocument/2006/relationships/customXml" Target="../ink/ink327.xml"/><Relationship Id="rId29" Type="http://schemas.openxmlformats.org/officeDocument/2006/relationships/customXml" Target="../ink/ink33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20.xml"/><Relationship Id="rId11" Type="http://schemas.openxmlformats.org/officeDocument/2006/relationships/image" Target="../media/image304.png"/><Relationship Id="rId24" Type="http://schemas.openxmlformats.org/officeDocument/2006/relationships/image" Target="../media/image310.png"/><Relationship Id="rId32" Type="http://schemas.openxmlformats.org/officeDocument/2006/relationships/customXml" Target="../ink/ink334.xml"/><Relationship Id="rId5" Type="http://schemas.openxmlformats.org/officeDocument/2006/relationships/image" Target="../media/image282.png"/><Relationship Id="rId15" Type="http://schemas.openxmlformats.org/officeDocument/2006/relationships/image" Target="../media/image306.png"/><Relationship Id="rId23" Type="http://schemas.openxmlformats.org/officeDocument/2006/relationships/customXml" Target="../ink/ink329.xml"/><Relationship Id="rId28" Type="http://schemas.openxmlformats.org/officeDocument/2006/relationships/image" Target="../media/image312.png"/><Relationship Id="rId10" Type="http://schemas.openxmlformats.org/officeDocument/2006/relationships/customXml" Target="../ink/ink322.xml"/><Relationship Id="rId19" Type="http://schemas.openxmlformats.org/officeDocument/2006/relationships/image" Target="../media/image308.png"/><Relationship Id="rId31" Type="http://schemas.openxmlformats.org/officeDocument/2006/relationships/customXml" Target="../ink/ink333.xml"/><Relationship Id="rId4" Type="http://schemas.openxmlformats.org/officeDocument/2006/relationships/customXml" Target="../ink/ink319.xml"/><Relationship Id="rId9" Type="http://schemas.openxmlformats.org/officeDocument/2006/relationships/image" Target="../media/image303.png"/><Relationship Id="rId14" Type="http://schemas.openxmlformats.org/officeDocument/2006/relationships/customXml" Target="../ink/ink324.xml"/><Relationship Id="rId22" Type="http://schemas.openxmlformats.org/officeDocument/2006/relationships/image" Target="../media/image309.png"/><Relationship Id="rId27" Type="http://schemas.openxmlformats.org/officeDocument/2006/relationships/customXml" Target="../ink/ink331.xml"/><Relationship Id="rId30" Type="http://schemas.openxmlformats.org/officeDocument/2006/relationships/image" Target="../media/image3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8.xml"/><Relationship Id="rId13" Type="http://schemas.openxmlformats.org/officeDocument/2006/relationships/image" Target="../media/image326.png"/><Relationship Id="rId18" Type="http://schemas.openxmlformats.org/officeDocument/2006/relationships/customXml" Target="../ink/ink343.xml"/><Relationship Id="rId26" Type="http://schemas.openxmlformats.org/officeDocument/2006/relationships/customXml" Target="../ink/ink347.xml"/><Relationship Id="rId3" Type="http://schemas.openxmlformats.org/officeDocument/2006/relationships/image" Target="../media/image321.png"/><Relationship Id="rId21" Type="http://schemas.openxmlformats.org/officeDocument/2006/relationships/image" Target="../media/image330.png"/><Relationship Id="rId34" Type="http://schemas.openxmlformats.org/officeDocument/2006/relationships/customXml" Target="../ink/ink351.xml"/><Relationship Id="rId7" Type="http://schemas.openxmlformats.org/officeDocument/2006/relationships/image" Target="../media/image323.png"/><Relationship Id="rId12" Type="http://schemas.openxmlformats.org/officeDocument/2006/relationships/customXml" Target="../ink/ink340.xml"/><Relationship Id="rId17" Type="http://schemas.openxmlformats.org/officeDocument/2006/relationships/image" Target="../media/image328.png"/><Relationship Id="rId25" Type="http://schemas.openxmlformats.org/officeDocument/2006/relationships/image" Target="../media/image332.png"/><Relationship Id="rId33" Type="http://schemas.openxmlformats.org/officeDocument/2006/relationships/image" Target="../media/image336.png"/><Relationship Id="rId2" Type="http://schemas.openxmlformats.org/officeDocument/2006/relationships/customXml" Target="../ink/ink335.xml"/><Relationship Id="rId16" Type="http://schemas.openxmlformats.org/officeDocument/2006/relationships/customXml" Target="../ink/ink342.xml"/><Relationship Id="rId20" Type="http://schemas.openxmlformats.org/officeDocument/2006/relationships/customXml" Target="../ink/ink344.xml"/><Relationship Id="rId29" Type="http://schemas.openxmlformats.org/officeDocument/2006/relationships/image" Target="../media/image33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37.xml"/><Relationship Id="rId11" Type="http://schemas.openxmlformats.org/officeDocument/2006/relationships/image" Target="../media/image325.png"/><Relationship Id="rId24" Type="http://schemas.openxmlformats.org/officeDocument/2006/relationships/customXml" Target="../ink/ink346.xml"/><Relationship Id="rId32" Type="http://schemas.openxmlformats.org/officeDocument/2006/relationships/customXml" Target="../ink/ink350.xml"/><Relationship Id="rId37" Type="http://schemas.openxmlformats.org/officeDocument/2006/relationships/image" Target="../media/image338.png"/><Relationship Id="rId5" Type="http://schemas.openxmlformats.org/officeDocument/2006/relationships/image" Target="../media/image322.png"/><Relationship Id="rId15" Type="http://schemas.openxmlformats.org/officeDocument/2006/relationships/image" Target="../media/image327.png"/><Relationship Id="rId23" Type="http://schemas.openxmlformats.org/officeDocument/2006/relationships/image" Target="../media/image331.png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10" Type="http://schemas.openxmlformats.org/officeDocument/2006/relationships/customXml" Target="../ink/ink339.xml"/><Relationship Id="rId19" Type="http://schemas.openxmlformats.org/officeDocument/2006/relationships/image" Target="../media/image329.png"/><Relationship Id="rId31" Type="http://schemas.openxmlformats.org/officeDocument/2006/relationships/image" Target="../media/image335.png"/><Relationship Id="rId4" Type="http://schemas.openxmlformats.org/officeDocument/2006/relationships/customXml" Target="../ink/ink336.xml"/><Relationship Id="rId9" Type="http://schemas.openxmlformats.org/officeDocument/2006/relationships/image" Target="../media/image324.png"/><Relationship Id="rId14" Type="http://schemas.openxmlformats.org/officeDocument/2006/relationships/customXml" Target="../ink/ink341.xml"/><Relationship Id="rId22" Type="http://schemas.openxmlformats.org/officeDocument/2006/relationships/customXml" Target="../ink/ink345.xml"/><Relationship Id="rId27" Type="http://schemas.openxmlformats.org/officeDocument/2006/relationships/image" Target="../media/image333.png"/><Relationship Id="rId30" Type="http://schemas.openxmlformats.org/officeDocument/2006/relationships/customXml" Target="../ink/ink349.xml"/><Relationship Id="rId35" Type="http://schemas.openxmlformats.org/officeDocument/2006/relationships/image" Target="../media/image337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0.xml"/><Relationship Id="rId18" Type="http://schemas.openxmlformats.org/officeDocument/2006/relationships/image" Target="../media/image344.png"/><Relationship Id="rId26" Type="http://schemas.openxmlformats.org/officeDocument/2006/relationships/image" Target="../media/image348.png"/><Relationship Id="rId39" Type="http://schemas.openxmlformats.org/officeDocument/2006/relationships/customXml" Target="../ink/ink374.xml"/><Relationship Id="rId21" Type="http://schemas.openxmlformats.org/officeDocument/2006/relationships/customXml" Target="../ink/ink365.xml"/><Relationship Id="rId34" Type="http://schemas.openxmlformats.org/officeDocument/2006/relationships/image" Target="../media/image352.png"/><Relationship Id="rId42" Type="http://schemas.openxmlformats.org/officeDocument/2006/relationships/image" Target="../media/image356.png"/><Relationship Id="rId47" Type="http://schemas.openxmlformats.org/officeDocument/2006/relationships/customXml" Target="../ink/ink378.xml"/><Relationship Id="rId50" Type="http://schemas.openxmlformats.org/officeDocument/2006/relationships/image" Target="../media/image360.png"/><Relationship Id="rId55" Type="http://schemas.openxmlformats.org/officeDocument/2006/relationships/customXml" Target="../ink/ink382.xml"/><Relationship Id="rId63" Type="http://schemas.openxmlformats.org/officeDocument/2006/relationships/customXml" Target="../ink/ink386.xml"/><Relationship Id="rId7" Type="http://schemas.openxmlformats.org/officeDocument/2006/relationships/customXml" Target="../ink/ink356.xml"/><Relationship Id="rId2" Type="http://schemas.openxmlformats.org/officeDocument/2006/relationships/customXml" Target="../ink/ink353.xml"/><Relationship Id="rId16" Type="http://schemas.openxmlformats.org/officeDocument/2006/relationships/customXml" Target="../ink/ink362.xml"/><Relationship Id="rId20" Type="http://schemas.openxmlformats.org/officeDocument/2006/relationships/image" Target="../media/image345.png"/><Relationship Id="rId29" Type="http://schemas.openxmlformats.org/officeDocument/2006/relationships/customXml" Target="../ink/ink369.xml"/><Relationship Id="rId41" Type="http://schemas.openxmlformats.org/officeDocument/2006/relationships/customXml" Target="../ink/ink375.xml"/><Relationship Id="rId54" Type="http://schemas.openxmlformats.org/officeDocument/2006/relationships/image" Target="../media/image362.png"/><Relationship Id="rId62" Type="http://schemas.openxmlformats.org/officeDocument/2006/relationships/image" Target="../media/image36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0.png"/><Relationship Id="rId11" Type="http://schemas.openxmlformats.org/officeDocument/2006/relationships/customXml" Target="../ink/ink359.xml"/><Relationship Id="rId24" Type="http://schemas.openxmlformats.org/officeDocument/2006/relationships/image" Target="../media/image347.png"/><Relationship Id="rId32" Type="http://schemas.openxmlformats.org/officeDocument/2006/relationships/image" Target="../media/image351.png"/><Relationship Id="rId37" Type="http://schemas.openxmlformats.org/officeDocument/2006/relationships/customXml" Target="../ink/ink373.xml"/><Relationship Id="rId40" Type="http://schemas.openxmlformats.org/officeDocument/2006/relationships/image" Target="../media/image355.png"/><Relationship Id="rId45" Type="http://schemas.openxmlformats.org/officeDocument/2006/relationships/customXml" Target="../ink/ink377.xml"/><Relationship Id="rId53" Type="http://schemas.openxmlformats.org/officeDocument/2006/relationships/customXml" Target="../ink/ink381.xml"/><Relationship Id="rId58" Type="http://schemas.openxmlformats.org/officeDocument/2006/relationships/image" Target="../media/image364.png"/><Relationship Id="rId5" Type="http://schemas.openxmlformats.org/officeDocument/2006/relationships/customXml" Target="../ink/ink355.xml"/><Relationship Id="rId15" Type="http://schemas.openxmlformats.org/officeDocument/2006/relationships/customXml" Target="../ink/ink361.xml"/><Relationship Id="rId23" Type="http://schemas.openxmlformats.org/officeDocument/2006/relationships/customXml" Target="../ink/ink366.xml"/><Relationship Id="rId28" Type="http://schemas.openxmlformats.org/officeDocument/2006/relationships/image" Target="../media/image349.png"/><Relationship Id="rId36" Type="http://schemas.openxmlformats.org/officeDocument/2006/relationships/image" Target="../media/image353.png"/><Relationship Id="rId49" Type="http://schemas.openxmlformats.org/officeDocument/2006/relationships/customXml" Target="../ink/ink379.xml"/><Relationship Id="rId57" Type="http://schemas.openxmlformats.org/officeDocument/2006/relationships/customXml" Target="../ink/ink383.xml"/><Relationship Id="rId61" Type="http://schemas.openxmlformats.org/officeDocument/2006/relationships/customXml" Target="../ink/ink385.xml"/><Relationship Id="rId10" Type="http://schemas.openxmlformats.org/officeDocument/2006/relationships/image" Target="../media/image341.png"/><Relationship Id="rId19" Type="http://schemas.openxmlformats.org/officeDocument/2006/relationships/customXml" Target="../ink/ink364.xml"/><Relationship Id="rId31" Type="http://schemas.openxmlformats.org/officeDocument/2006/relationships/customXml" Target="../ink/ink370.xml"/><Relationship Id="rId44" Type="http://schemas.openxmlformats.org/officeDocument/2006/relationships/image" Target="../media/image357.png"/><Relationship Id="rId52" Type="http://schemas.openxmlformats.org/officeDocument/2006/relationships/image" Target="../media/image361.png"/><Relationship Id="rId60" Type="http://schemas.openxmlformats.org/officeDocument/2006/relationships/image" Target="../media/image365.png"/><Relationship Id="rId4" Type="http://schemas.openxmlformats.org/officeDocument/2006/relationships/customXml" Target="../ink/ink354.xml"/><Relationship Id="rId9" Type="http://schemas.openxmlformats.org/officeDocument/2006/relationships/customXml" Target="../ink/ink358.xml"/><Relationship Id="rId14" Type="http://schemas.openxmlformats.org/officeDocument/2006/relationships/image" Target="../media/image343.png"/><Relationship Id="rId22" Type="http://schemas.openxmlformats.org/officeDocument/2006/relationships/image" Target="../media/image346.png"/><Relationship Id="rId27" Type="http://schemas.openxmlformats.org/officeDocument/2006/relationships/customXml" Target="../ink/ink368.xml"/><Relationship Id="rId30" Type="http://schemas.openxmlformats.org/officeDocument/2006/relationships/image" Target="../media/image350.png"/><Relationship Id="rId35" Type="http://schemas.openxmlformats.org/officeDocument/2006/relationships/customXml" Target="../ink/ink372.xml"/><Relationship Id="rId43" Type="http://schemas.openxmlformats.org/officeDocument/2006/relationships/customXml" Target="../ink/ink376.xml"/><Relationship Id="rId48" Type="http://schemas.openxmlformats.org/officeDocument/2006/relationships/image" Target="../media/image359.png"/><Relationship Id="rId56" Type="http://schemas.openxmlformats.org/officeDocument/2006/relationships/image" Target="../media/image363.png"/><Relationship Id="rId64" Type="http://schemas.openxmlformats.org/officeDocument/2006/relationships/image" Target="../media/image367.png"/><Relationship Id="rId8" Type="http://schemas.openxmlformats.org/officeDocument/2006/relationships/customXml" Target="../ink/ink357.xml"/><Relationship Id="rId51" Type="http://schemas.openxmlformats.org/officeDocument/2006/relationships/customXml" Target="../ink/ink380.xml"/><Relationship Id="rId3" Type="http://schemas.openxmlformats.org/officeDocument/2006/relationships/image" Target="../media/image339.png"/><Relationship Id="rId12" Type="http://schemas.openxmlformats.org/officeDocument/2006/relationships/image" Target="../media/image342.png"/><Relationship Id="rId17" Type="http://schemas.openxmlformats.org/officeDocument/2006/relationships/customXml" Target="../ink/ink363.xml"/><Relationship Id="rId25" Type="http://schemas.openxmlformats.org/officeDocument/2006/relationships/customXml" Target="../ink/ink367.xml"/><Relationship Id="rId33" Type="http://schemas.openxmlformats.org/officeDocument/2006/relationships/customXml" Target="../ink/ink371.xml"/><Relationship Id="rId38" Type="http://schemas.openxmlformats.org/officeDocument/2006/relationships/image" Target="../media/image354.png"/><Relationship Id="rId46" Type="http://schemas.openxmlformats.org/officeDocument/2006/relationships/image" Target="../media/image358.png"/><Relationship Id="rId59" Type="http://schemas.openxmlformats.org/officeDocument/2006/relationships/customXml" Target="../ink/ink38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.xml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57.png"/><Relationship Id="rId3" Type="http://schemas.openxmlformats.org/officeDocument/2006/relationships/image" Target="../media/image41.png"/><Relationship Id="rId21" Type="http://schemas.openxmlformats.org/officeDocument/2006/relationships/image" Target="../media/image48.png"/><Relationship Id="rId34" Type="http://schemas.openxmlformats.org/officeDocument/2006/relationships/customXml" Target="../ink/ink68.xml"/><Relationship Id="rId42" Type="http://schemas.openxmlformats.org/officeDocument/2006/relationships/image" Target="../media/image58.png"/><Relationship Id="rId47" Type="http://schemas.openxmlformats.org/officeDocument/2006/relationships/customXml" Target="../ink/ink75.xml"/><Relationship Id="rId50" Type="http://schemas.openxmlformats.org/officeDocument/2006/relationships/image" Target="../media/image62.png"/><Relationship Id="rId7" Type="http://schemas.openxmlformats.org/officeDocument/2006/relationships/image" Target="../media/image42.png"/><Relationship Id="rId12" Type="http://schemas.openxmlformats.org/officeDocument/2006/relationships/customXml" Target="../ink/ink56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70.xml"/><Relationship Id="rId46" Type="http://schemas.openxmlformats.org/officeDocument/2006/relationships/image" Target="../media/image60.png"/><Relationship Id="rId2" Type="http://schemas.openxmlformats.org/officeDocument/2006/relationships/customXml" Target="../ink/ink51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52.png"/><Relationship Id="rId41" Type="http://schemas.openxmlformats.org/officeDocument/2006/relationships/customXml" Target="../ink/ink72.xml"/><Relationship Id="rId54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11" Type="http://schemas.openxmlformats.org/officeDocument/2006/relationships/image" Target="../media/image44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56.png"/><Relationship Id="rId40" Type="http://schemas.openxmlformats.org/officeDocument/2006/relationships/customXml" Target="../ink/ink71.xml"/><Relationship Id="rId45" Type="http://schemas.openxmlformats.org/officeDocument/2006/relationships/customXml" Target="../ink/ink74.xml"/><Relationship Id="rId53" Type="http://schemas.openxmlformats.org/officeDocument/2006/relationships/customXml" Target="../ink/ink78.xml"/><Relationship Id="rId5" Type="http://schemas.openxmlformats.org/officeDocument/2006/relationships/image" Target="../media/image11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customXml" Target="../ink/ink76.xml"/><Relationship Id="rId10" Type="http://schemas.openxmlformats.org/officeDocument/2006/relationships/customXml" Target="../ink/ink55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image" Target="../media/image59.png"/><Relationship Id="rId52" Type="http://schemas.openxmlformats.org/officeDocument/2006/relationships/image" Target="../media/image63.png"/><Relationship Id="rId4" Type="http://schemas.openxmlformats.org/officeDocument/2006/relationships/customXml" Target="../ink/ink52.xml"/><Relationship Id="rId9" Type="http://schemas.openxmlformats.org/officeDocument/2006/relationships/image" Target="../media/image43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51.png"/><Relationship Id="rId30" Type="http://schemas.openxmlformats.org/officeDocument/2006/relationships/customXml" Target="../ink/ink66.xml"/><Relationship Id="rId35" Type="http://schemas.openxmlformats.org/officeDocument/2006/relationships/image" Target="../media/image55.png"/><Relationship Id="rId43" Type="http://schemas.openxmlformats.org/officeDocument/2006/relationships/customXml" Target="../ink/ink73.xml"/><Relationship Id="rId48" Type="http://schemas.openxmlformats.org/officeDocument/2006/relationships/image" Target="../media/image61.png"/><Relationship Id="rId8" Type="http://schemas.openxmlformats.org/officeDocument/2006/relationships/customXml" Target="../ink/ink54.xml"/><Relationship Id="rId51" Type="http://schemas.openxmlformats.org/officeDocument/2006/relationships/customXml" Target="../ink/ink7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0.xml"/><Relationship Id="rId13" Type="http://schemas.openxmlformats.org/officeDocument/2006/relationships/customXml" Target="../ink/ink393.xml"/><Relationship Id="rId18" Type="http://schemas.openxmlformats.org/officeDocument/2006/relationships/image" Target="../media/image374.png"/><Relationship Id="rId26" Type="http://schemas.openxmlformats.org/officeDocument/2006/relationships/image" Target="../media/image377.png"/><Relationship Id="rId3" Type="http://schemas.openxmlformats.org/officeDocument/2006/relationships/image" Target="../media/image368.png"/><Relationship Id="rId21" Type="http://schemas.openxmlformats.org/officeDocument/2006/relationships/customXml" Target="../ink/ink398.xml"/><Relationship Id="rId34" Type="http://schemas.openxmlformats.org/officeDocument/2006/relationships/image" Target="../media/image381.png"/><Relationship Id="rId7" Type="http://schemas.openxmlformats.org/officeDocument/2006/relationships/image" Target="../media/image369.png"/><Relationship Id="rId12" Type="http://schemas.openxmlformats.org/officeDocument/2006/relationships/image" Target="../media/image371.png"/><Relationship Id="rId17" Type="http://schemas.openxmlformats.org/officeDocument/2006/relationships/customXml" Target="../ink/ink395.xml"/><Relationship Id="rId25" Type="http://schemas.openxmlformats.org/officeDocument/2006/relationships/customXml" Target="../ink/ink400.xml"/><Relationship Id="rId33" Type="http://schemas.openxmlformats.org/officeDocument/2006/relationships/customXml" Target="../ink/ink404.xml"/><Relationship Id="rId38" Type="http://schemas.openxmlformats.org/officeDocument/2006/relationships/image" Target="../media/image383.png"/><Relationship Id="rId2" Type="http://schemas.openxmlformats.org/officeDocument/2006/relationships/customXml" Target="../ink/ink387.xml"/><Relationship Id="rId16" Type="http://schemas.openxmlformats.org/officeDocument/2006/relationships/image" Target="../media/image373.png"/><Relationship Id="rId20" Type="http://schemas.openxmlformats.org/officeDocument/2006/relationships/customXml" Target="../ink/ink397.xml"/><Relationship Id="rId29" Type="http://schemas.openxmlformats.org/officeDocument/2006/relationships/customXml" Target="../ink/ink40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89.xml"/><Relationship Id="rId11" Type="http://schemas.openxmlformats.org/officeDocument/2006/relationships/customXml" Target="../ink/ink392.xml"/><Relationship Id="rId24" Type="http://schemas.openxmlformats.org/officeDocument/2006/relationships/image" Target="../media/image376.png"/><Relationship Id="rId32" Type="http://schemas.openxmlformats.org/officeDocument/2006/relationships/image" Target="../media/image380.png"/><Relationship Id="rId37" Type="http://schemas.openxmlformats.org/officeDocument/2006/relationships/customXml" Target="../ink/ink406.xml"/><Relationship Id="rId5" Type="http://schemas.openxmlformats.org/officeDocument/2006/relationships/image" Target="../media/image339.png"/><Relationship Id="rId15" Type="http://schemas.openxmlformats.org/officeDocument/2006/relationships/customXml" Target="../ink/ink394.xml"/><Relationship Id="rId23" Type="http://schemas.openxmlformats.org/officeDocument/2006/relationships/customXml" Target="../ink/ink399.xml"/><Relationship Id="rId28" Type="http://schemas.openxmlformats.org/officeDocument/2006/relationships/image" Target="../media/image378.png"/><Relationship Id="rId36" Type="http://schemas.openxmlformats.org/officeDocument/2006/relationships/image" Target="../media/image382.png"/><Relationship Id="rId10" Type="http://schemas.openxmlformats.org/officeDocument/2006/relationships/customXml" Target="../ink/ink391.xml"/><Relationship Id="rId19" Type="http://schemas.openxmlformats.org/officeDocument/2006/relationships/customXml" Target="../ink/ink396.xml"/><Relationship Id="rId31" Type="http://schemas.openxmlformats.org/officeDocument/2006/relationships/customXml" Target="../ink/ink403.xml"/><Relationship Id="rId4" Type="http://schemas.openxmlformats.org/officeDocument/2006/relationships/customXml" Target="../ink/ink388.xml"/><Relationship Id="rId9" Type="http://schemas.openxmlformats.org/officeDocument/2006/relationships/image" Target="../media/image370.png"/><Relationship Id="rId14" Type="http://schemas.openxmlformats.org/officeDocument/2006/relationships/image" Target="../media/image372.png"/><Relationship Id="rId22" Type="http://schemas.openxmlformats.org/officeDocument/2006/relationships/image" Target="../media/image375.png"/><Relationship Id="rId27" Type="http://schemas.openxmlformats.org/officeDocument/2006/relationships/customXml" Target="../ink/ink401.xml"/><Relationship Id="rId30" Type="http://schemas.openxmlformats.org/officeDocument/2006/relationships/image" Target="../media/image379.png"/><Relationship Id="rId35" Type="http://schemas.openxmlformats.org/officeDocument/2006/relationships/customXml" Target="../ink/ink40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w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9.xml"/><Relationship Id="rId13" Type="http://schemas.openxmlformats.org/officeDocument/2006/relationships/image" Target="../media/image394.png"/><Relationship Id="rId18" Type="http://schemas.openxmlformats.org/officeDocument/2006/relationships/customXml" Target="../ink/ink414.xml"/><Relationship Id="rId3" Type="http://schemas.openxmlformats.org/officeDocument/2006/relationships/image" Target="../media/image385.wmf"/><Relationship Id="rId21" Type="http://schemas.openxmlformats.org/officeDocument/2006/relationships/image" Target="../media/image398.png"/><Relationship Id="rId7" Type="http://schemas.openxmlformats.org/officeDocument/2006/relationships/image" Target="../media/image391.png"/><Relationship Id="rId12" Type="http://schemas.openxmlformats.org/officeDocument/2006/relationships/customXml" Target="../ink/ink411.xml"/><Relationship Id="rId17" Type="http://schemas.openxmlformats.org/officeDocument/2006/relationships/image" Target="../media/image396.png"/><Relationship Id="rId2" Type="http://schemas.openxmlformats.org/officeDocument/2006/relationships/image" Target="../media/image384.png"/><Relationship Id="rId16" Type="http://schemas.openxmlformats.org/officeDocument/2006/relationships/customXml" Target="../ink/ink413.xml"/><Relationship Id="rId20" Type="http://schemas.openxmlformats.org/officeDocument/2006/relationships/customXml" Target="../ink/ink41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08.xml"/><Relationship Id="rId11" Type="http://schemas.openxmlformats.org/officeDocument/2006/relationships/image" Target="../media/image393.png"/><Relationship Id="rId5" Type="http://schemas.openxmlformats.org/officeDocument/2006/relationships/image" Target="../media/image390.png"/><Relationship Id="rId15" Type="http://schemas.openxmlformats.org/officeDocument/2006/relationships/image" Target="../media/image395.png"/><Relationship Id="rId10" Type="http://schemas.openxmlformats.org/officeDocument/2006/relationships/customXml" Target="../ink/ink410.xml"/><Relationship Id="rId19" Type="http://schemas.openxmlformats.org/officeDocument/2006/relationships/image" Target="../media/image397.png"/><Relationship Id="rId4" Type="http://schemas.openxmlformats.org/officeDocument/2006/relationships/customXml" Target="../ink/ink407.xml"/><Relationship Id="rId9" Type="http://schemas.openxmlformats.org/officeDocument/2006/relationships/image" Target="../media/image392.png"/><Relationship Id="rId14" Type="http://schemas.openxmlformats.org/officeDocument/2006/relationships/customXml" Target="../ink/ink4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6.w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customXml" Target="../ink/ink421.xml"/><Relationship Id="rId18" Type="http://schemas.openxmlformats.org/officeDocument/2006/relationships/image" Target="../media/image408.png"/><Relationship Id="rId26" Type="http://schemas.openxmlformats.org/officeDocument/2006/relationships/image" Target="../media/image412.png"/><Relationship Id="rId3" Type="http://schemas.openxmlformats.org/officeDocument/2006/relationships/customXml" Target="../ink/ink416.xml"/><Relationship Id="rId21" Type="http://schemas.openxmlformats.org/officeDocument/2006/relationships/customXml" Target="../ink/ink425.xml"/><Relationship Id="rId7" Type="http://schemas.openxmlformats.org/officeDocument/2006/relationships/customXml" Target="../ink/ink418.xml"/><Relationship Id="rId12" Type="http://schemas.openxmlformats.org/officeDocument/2006/relationships/image" Target="../media/image405.png"/><Relationship Id="rId17" Type="http://schemas.openxmlformats.org/officeDocument/2006/relationships/customXml" Target="../ink/ink423.xml"/><Relationship Id="rId25" Type="http://schemas.openxmlformats.org/officeDocument/2006/relationships/customXml" Target="../ink/ink427.xml"/><Relationship Id="rId2" Type="http://schemas.openxmlformats.org/officeDocument/2006/relationships/image" Target="../media/image387.png"/><Relationship Id="rId16" Type="http://schemas.openxmlformats.org/officeDocument/2006/relationships/image" Target="../media/image407.png"/><Relationship Id="rId20" Type="http://schemas.openxmlformats.org/officeDocument/2006/relationships/image" Target="../media/image4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2.png"/><Relationship Id="rId11" Type="http://schemas.openxmlformats.org/officeDocument/2006/relationships/customXml" Target="../ink/ink420.xml"/><Relationship Id="rId24" Type="http://schemas.openxmlformats.org/officeDocument/2006/relationships/image" Target="../media/image411.png"/><Relationship Id="rId5" Type="http://schemas.openxmlformats.org/officeDocument/2006/relationships/customXml" Target="../ink/ink417.xml"/><Relationship Id="rId15" Type="http://schemas.openxmlformats.org/officeDocument/2006/relationships/customXml" Target="../ink/ink422.xml"/><Relationship Id="rId23" Type="http://schemas.openxmlformats.org/officeDocument/2006/relationships/customXml" Target="../ink/ink426.xml"/><Relationship Id="rId10" Type="http://schemas.openxmlformats.org/officeDocument/2006/relationships/image" Target="../media/image404.png"/><Relationship Id="rId19" Type="http://schemas.openxmlformats.org/officeDocument/2006/relationships/customXml" Target="../ink/ink424.xml"/><Relationship Id="rId4" Type="http://schemas.openxmlformats.org/officeDocument/2006/relationships/image" Target="../media/image401.png"/><Relationship Id="rId9" Type="http://schemas.openxmlformats.org/officeDocument/2006/relationships/customXml" Target="../ink/ink419.xml"/><Relationship Id="rId14" Type="http://schemas.openxmlformats.org/officeDocument/2006/relationships/image" Target="../media/image406.png"/><Relationship Id="rId22" Type="http://schemas.openxmlformats.org/officeDocument/2006/relationships/image" Target="../media/image4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8.xml"/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5.png"/><Relationship Id="rId5" Type="http://schemas.openxmlformats.org/officeDocument/2006/relationships/customXml" Target="../ink/ink429.xml"/><Relationship Id="rId4" Type="http://schemas.openxmlformats.org/officeDocument/2006/relationships/image" Target="../media/image4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customXml" Target="../ink/ink85.xml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" Type="http://schemas.openxmlformats.org/officeDocument/2006/relationships/image" Target="../media/image65.png"/><Relationship Id="rId21" Type="http://schemas.openxmlformats.org/officeDocument/2006/relationships/image" Target="../media/image72.png"/><Relationship Id="rId7" Type="http://schemas.openxmlformats.org/officeDocument/2006/relationships/image" Target="../media/image67.png"/><Relationship Id="rId12" Type="http://schemas.openxmlformats.org/officeDocument/2006/relationships/image" Target="../media/image68.png"/><Relationship Id="rId17" Type="http://schemas.openxmlformats.org/officeDocument/2006/relationships/customXml" Target="../ink/ink87.xml"/><Relationship Id="rId25" Type="http://schemas.openxmlformats.org/officeDocument/2006/relationships/image" Target="../media/image74.png"/><Relationship Id="rId2" Type="http://schemas.openxmlformats.org/officeDocument/2006/relationships/customXml" Target="../ink/ink79.xml"/><Relationship Id="rId16" Type="http://schemas.openxmlformats.org/officeDocument/2006/relationships/image" Target="../media/image70.png"/><Relationship Id="rId20" Type="http://schemas.openxmlformats.org/officeDocument/2006/relationships/customXml" Target="../ink/ink89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11" Type="http://schemas.openxmlformats.org/officeDocument/2006/relationships/customXml" Target="../ink/ink84.xml"/><Relationship Id="rId24" Type="http://schemas.openxmlformats.org/officeDocument/2006/relationships/customXml" Target="../ink/ink91.xml"/><Relationship Id="rId5" Type="http://schemas.openxmlformats.org/officeDocument/2006/relationships/image" Target="../media/image66.png"/><Relationship Id="rId15" Type="http://schemas.openxmlformats.org/officeDocument/2006/relationships/customXml" Target="../ink/ink86.xml"/><Relationship Id="rId23" Type="http://schemas.openxmlformats.org/officeDocument/2006/relationships/image" Target="../media/image73.png"/><Relationship Id="rId28" Type="http://schemas.openxmlformats.org/officeDocument/2006/relationships/customXml" Target="../ink/ink93.xml"/><Relationship Id="rId10" Type="http://schemas.openxmlformats.org/officeDocument/2006/relationships/customXml" Target="../ink/ink83.xml"/><Relationship Id="rId19" Type="http://schemas.openxmlformats.org/officeDocument/2006/relationships/image" Target="../media/image71.png"/><Relationship Id="rId31" Type="http://schemas.openxmlformats.org/officeDocument/2006/relationships/image" Target="../media/image77.png"/><Relationship Id="rId4" Type="http://schemas.openxmlformats.org/officeDocument/2006/relationships/customXml" Target="../ink/ink80.xml"/><Relationship Id="rId9" Type="http://schemas.openxmlformats.org/officeDocument/2006/relationships/image" Target="../media/image11.png"/><Relationship Id="rId14" Type="http://schemas.openxmlformats.org/officeDocument/2006/relationships/image" Target="../media/image69.png"/><Relationship Id="rId22" Type="http://schemas.openxmlformats.org/officeDocument/2006/relationships/customXml" Target="../ink/ink90.xml"/><Relationship Id="rId27" Type="http://schemas.openxmlformats.org/officeDocument/2006/relationships/image" Target="../media/image75.png"/><Relationship Id="rId30" Type="http://schemas.openxmlformats.org/officeDocument/2006/relationships/customXml" Target="../ink/ink9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2.png"/><Relationship Id="rId18" Type="http://schemas.openxmlformats.org/officeDocument/2006/relationships/customXml" Target="../ink/ink438.xml"/><Relationship Id="rId26" Type="http://schemas.openxmlformats.org/officeDocument/2006/relationships/customXml" Target="../ink/ink442.xml"/><Relationship Id="rId39" Type="http://schemas.openxmlformats.org/officeDocument/2006/relationships/customXml" Target="../ink/ink449.xml"/><Relationship Id="rId21" Type="http://schemas.openxmlformats.org/officeDocument/2006/relationships/image" Target="../media/image425.png"/><Relationship Id="rId34" Type="http://schemas.openxmlformats.org/officeDocument/2006/relationships/customXml" Target="../ink/ink446.xml"/><Relationship Id="rId42" Type="http://schemas.openxmlformats.org/officeDocument/2006/relationships/image" Target="../media/image435.png"/><Relationship Id="rId47" Type="http://schemas.openxmlformats.org/officeDocument/2006/relationships/customXml" Target="../ink/ink453.xml"/><Relationship Id="rId50" Type="http://schemas.openxmlformats.org/officeDocument/2006/relationships/image" Target="../media/image439.png"/><Relationship Id="rId55" Type="http://schemas.openxmlformats.org/officeDocument/2006/relationships/customXml" Target="../ink/ink457.xml"/><Relationship Id="rId63" Type="http://schemas.openxmlformats.org/officeDocument/2006/relationships/customXml" Target="../ink/ink461.xml"/><Relationship Id="rId68" Type="http://schemas.openxmlformats.org/officeDocument/2006/relationships/image" Target="../media/image448.png"/><Relationship Id="rId76" Type="http://schemas.openxmlformats.org/officeDocument/2006/relationships/image" Target="../media/image452.png"/><Relationship Id="rId7" Type="http://schemas.openxmlformats.org/officeDocument/2006/relationships/image" Target="../media/image419.png"/><Relationship Id="rId71" Type="http://schemas.openxmlformats.org/officeDocument/2006/relationships/customXml" Target="../ink/ink465.xml"/><Relationship Id="rId2" Type="http://schemas.openxmlformats.org/officeDocument/2006/relationships/customXml" Target="../ink/ink430.xml"/><Relationship Id="rId16" Type="http://schemas.openxmlformats.org/officeDocument/2006/relationships/customXml" Target="../ink/ink437.xml"/><Relationship Id="rId29" Type="http://schemas.openxmlformats.org/officeDocument/2006/relationships/image" Target="../media/image429.png"/><Relationship Id="rId11" Type="http://schemas.openxmlformats.org/officeDocument/2006/relationships/image" Target="../media/image421.png"/><Relationship Id="rId24" Type="http://schemas.openxmlformats.org/officeDocument/2006/relationships/customXml" Target="../ink/ink441.xml"/><Relationship Id="rId32" Type="http://schemas.openxmlformats.org/officeDocument/2006/relationships/customXml" Target="../ink/ink445.xml"/><Relationship Id="rId37" Type="http://schemas.openxmlformats.org/officeDocument/2006/relationships/customXml" Target="../ink/ink448.xml"/><Relationship Id="rId40" Type="http://schemas.openxmlformats.org/officeDocument/2006/relationships/image" Target="../media/image434.png"/><Relationship Id="rId45" Type="http://schemas.openxmlformats.org/officeDocument/2006/relationships/customXml" Target="../ink/ink452.xml"/><Relationship Id="rId53" Type="http://schemas.openxmlformats.org/officeDocument/2006/relationships/customXml" Target="../ink/ink456.xml"/><Relationship Id="rId58" Type="http://schemas.openxmlformats.org/officeDocument/2006/relationships/image" Target="../media/image443.png"/><Relationship Id="rId66" Type="http://schemas.openxmlformats.org/officeDocument/2006/relationships/image" Target="../media/image447.png"/><Relationship Id="rId74" Type="http://schemas.openxmlformats.org/officeDocument/2006/relationships/image" Target="../media/image451.png"/><Relationship Id="rId79" Type="http://schemas.openxmlformats.org/officeDocument/2006/relationships/customXml" Target="../ink/ink469.xml"/><Relationship Id="rId5" Type="http://schemas.openxmlformats.org/officeDocument/2006/relationships/image" Target="../media/image418.png"/><Relationship Id="rId61" Type="http://schemas.openxmlformats.org/officeDocument/2006/relationships/customXml" Target="../ink/ink460.xml"/><Relationship Id="rId82" Type="http://schemas.openxmlformats.org/officeDocument/2006/relationships/customXml" Target="../ink/ink471.xml"/><Relationship Id="rId10" Type="http://schemas.openxmlformats.org/officeDocument/2006/relationships/customXml" Target="../ink/ink434.xml"/><Relationship Id="rId19" Type="http://schemas.openxmlformats.org/officeDocument/2006/relationships/image" Target="../media/image391.png"/><Relationship Id="rId31" Type="http://schemas.openxmlformats.org/officeDocument/2006/relationships/image" Target="../media/image430.png"/><Relationship Id="rId44" Type="http://schemas.openxmlformats.org/officeDocument/2006/relationships/image" Target="../media/image436.png"/><Relationship Id="rId52" Type="http://schemas.openxmlformats.org/officeDocument/2006/relationships/image" Target="../media/image440.png"/><Relationship Id="rId60" Type="http://schemas.openxmlformats.org/officeDocument/2006/relationships/image" Target="../media/image444.png"/><Relationship Id="rId65" Type="http://schemas.openxmlformats.org/officeDocument/2006/relationships/customXml" Target="../ink/ink462.xml"/><Relationship Id="rId73" Type="http://schemas.openxmlformats.org/officeDocument/2006/relationships/customXml" Target="../ink/ink466.xml"/><Relationship Id="rId78" Type="http://schemas.openxmlformats.org/officeDocument/2006/relationships/image" Target="../media/image453.png"/><Relationship Id="rId81" Type="http://schemas.openxmlformats.org/officeDocument/2006/relationships/customXml" Target="../ink/ink470.xml"/><Relationship Id="rId4" Type="http://schemas.openxmlformats.org/officeDocument/2006/relationships/customXml" Target="../ink/ink431.xml"/><Relationship Id="rId9" Type="http://schemas.openxmlformats.org/officeDocument/2006/relationships/image" Target="../media/image420.png"/><Relationship Id="rId14" Type="http://schemas.openxmlformats.org/officeDocument/2006/relationships/customXml" Target="../ink/ink436.xml"/><Relationship Id="rId22" Type="http://schemas.openxmlformats.org/officeDocument/2006/relationships/customXml" Target="../ink/ink440.xml"/><Relationship Id="rId27" Type="http://schemas.openxmlformats.org/officeDocument/2006/relationships/image" Target="../media/image428.png"/><Relationship Id="rId30" Type="http://schemas.openxmlformats.org/officeDocument/2006/relationships/customXml" Target="../ink/ink444.xml"/><Relationship Id="rId35" Type="http://schemas.openxmlformats.org/officeDocument/2006/relationships/customXml" Target="../ink/ink447.xml"/><Relationship Id="rId43" Type="http://schemas.openxmlformats.org/officeDocument/2006/relationships/customXml" Target="../ink/ink451.xml"/><Relationship Id="rId48" Type="http://schemas.openxmlformats.org/officeDocument/2006/relationships/image" Target="../media/image438.png"/><Relationship Id="rId56" Type="http://schemas.openxmlformats.org/officeDocument/2006/relationships/image" Target="../media/image442.png"/><Relationship Id="rId64" Type="http://schemas.openxmlformats.org/officeDocument/2006/relationships/image" Target="../media/image446.png"/><Relationship Id="rId69" Type="http://schemas.openxmlformats.org/officeDocument/2006/relationships/customXml" Target="../ink/ink464.xml"/><Relationship Id="rId77" Type="http://schemas.openxmlformats.org/officeDocument/2006/relationships/customXml" Target="../ink/ink468.xml"/><Relationship Id="rId8" Type="http://schemas.openxmlformats.org/officeDocument/2006/relationships/customXml" Target="../ink/ink433.xml"/><Relationship Id="rId51" Type="http://schemas.openxmlformats.org/officeDocument/2006/relationships/customXml" Target="../ink/ink455.xml"/><Relationship Id="rId72" Type="http://schemas.openxmlformats.org/officeDocument/2006/relationships/image" Target="../media/image450.png"/><Relationship Id="rId80" Type="http://schemas.openxmlformats.org/officeDocument/2006/relationships/image" Target="../media/image454.png"/><Relationship Id="rId3" Type="http://schemas.openxmlformats.org/officeDocument/2006/relationships/image" Target="../media/image417.png"/><Relationship Id="rId12" Type="http://schemas.openxmlformats.org/officeDocument/2006/relationships/customXml" Target="../ink/ink435.xml"/><Relationship Id="rId17" Type="http://schemas.openxmlformats.org/officeDocument/2006/relationships/image" Target="../media/image424.png"/><Relationship Id="rId25" Type="http://schemas.openxmlformats.org/officeDocument/2006/relationships/image" Target="../media/image427.png"/><Relationship Id="rId33" Type="http://schemas.openxmlformats.org/officeDocument/2006/relationships/image" Target="../media/image431.png"/><Relationship Id="rId38" Type="http://schemas.openxmlformats.org/officeDocument/2006/relationships/image" Target="../media/image433.png"/><Relationship Id="rId46" Type="http://schemas.openxmlformats.org/officeDocument/2006/relationships/image" Target="../media/image437.png"/><Relationship Id="rId59" Type="http://schemas.openxmlformats.org/officeDocument/2006/relationships/customXml" Target="../ink/ink459.xml"/><Relationship Id="rId67" Type="http://schemas.openxmlformats.org/officeDocument/2006/relationships/customXml" Target="../ink/ink463.xml"/><Relationship Id="rId20" Type="http://schemas.openxmlformats.org/officeDocument/2006/relationships/customXml" Target="../ink/ink439.xml"/><Relationship Id="rId41" Type="http://schemas.openxmlformats.org/officeDocument/2006/relationships/customXml" Target="../ink/ink450.xml"/><Relationship Id="rId54" Type="http://schemas.openxmlformats.org/officeDocument/2006/relationships/image" Target="../media/image441.png"/><Relationship Id="rId62" Type="http://schemas.openxmlformats.org/officeDocument/2006/relationships/image" Target="../media/image445.png"/><Relationship Id="rId70" Type="http://schemas.openxmlformats.org/officeDocument/2006/relationships/image" Target="../media/image449.png"/><Relationship Id="rId75" Type="http://schemas.openxmlformats.org/officeDocument/2006/relationships/customXml" Target="../ink/ink467.xml"/><Relationship Id="rId83" Type="http://schemas.openxmlformats.org/officeDocument/2006/relationships/image" Target="../media/image45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32.xml"/><Relationship Id="rId15" Type="http://schemas.openxmlformats.org/officeDocument/2006/relationships/image" Target="../media/image423.png"/><Relationship Id="rId23" Type="http://schemas.openxmlformats.org/officeDocument/2006/relationships/image" Target="../media/image426.png"/><Relationship Id="rId28" Type="http://schemas.openxmlformats.org/officeDocument/2006/relationships/customXml" Target="../ink/ink443.xml"/><Relationship Id="rId36" Type="http://schemas.openxmlformats.org/officeDocument/2006/relationships/image" Target="../media/image432.png"/><Relationship Id="rId49" Type="http://schemas.openxmlformats.org/officeDocument/2006/relationships/customXml" Target="../ink/ink454.xml"/><Relationship Id="rId57" Type="http://schemas.openxmlformats.org/officeDocument/2006/relationships/customXml" Target="../ink/ink45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5.xml"/><Relationship Id="rId13" Type="http://schemas.openxmlformats.org/officeDocument/2006/relationships/image" Target="../media/image461.png"/><Relationship Id="rId18" Type="http://schemas.openxmlformats.org/officeDocument/2006/relationships/customXml" Target="../ink/ink480.xml"/><Relationship Id="rId26" Type="http://schemas.openxmlformats.org/officeDocument/2006/relationships/customXml" Target="../ink/ink484.xml"/><Relationship Id="rId3" Type="http://schemas.openxmlformats.org/officeDocument/2006/relationships/image" Target="../media/image456.png"/><Relationship Id="rId21" Type="http://schemas.openxmlformats.org/officeDocument/2006/relationships/image" Target="../media/image465.png"/><Relationship Id="rId34" Type="http://schemas.openxmlformats.org/officeDocument/2006/relationships/customXml" Target="../ink/ink488.xml"/><Relationship Id="rId7" Type="http://schemas.openxmlformats.org/officeDocument/2006/relationships/image" Target="../media/image458.png"/><Relationship Id="rId12" Type="http://schemas.openxmlformats.org/officeDocument/2006/relationships/customXml" Target="../ink/ink477.xml"/><Relationship Id="rId17" Type="http://schemas.openxmlformats.org/officeDocument/2006/relationships/image" Target="../media/image463.png"/><Relationship Id="rId25" Type="http://schemas.openxmlformats.org/officeDocument/2006/relationships/image" Target="../media/image467.png"/><Relationship Id="rId33" Type="http://schemas.openxmlformats.org/officeDocument/2006/relationships/image" Target="../media/image391.png"/><Relationship Id="rId38" Type="http://schemas.openxmlformats.org/officeDocument/2006/relationships/image" Target="../media/image472.png"/><Relationship Id="rId2" Type="http://schemas.openxmlformats.org/officeDocument/2006/relationships/customXml" Target="../ink/ink472.xml"/><Relationship Id="rId16" Type="http://schemas.openxmlformats.org/officeDocument/2006/relationships/customXml" Target="../ink/ink479.xml"/><Relationship Id="rId20" Type="http://schemas.openxmlformats.org/officeDocument/2006/relationships/customXml" Target="../ink/ink481.xml"/><Relationship Id="rId29" Type="http://schemas.openxmlformats.org/officeDocument/2006/relationships/image" Target="../media/image469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74.xml"/><Relationship Id="rId11" Type="http://schemas.openxmlformats.org/officeDocument/2006/relationships/image" Target="../media/image460.png"/><Relationship Id="rId24" Type="http://schemas.openxmlformats.org/officeDocument/2006/relationships/customXml" Target="../ink/ink483.xml"/><Relationship Id="rId32" Type="http://schemas.openxmlformats.org/officeDocument/2006/relationships/customXml" Target="../ink/ink487.xml"/><Relationship Id="rId37" Type="http://schemas.openxmlformats.org/officeDocument/2006/relationships/customXml" Target="../ink/ink490.xml"/><Relationship Id="rId5" Type="http://schemas.openxmlformats.org/officeDocument/2006/relationships/image" Target="../media/image457.png"/><Relationship Id="rId15" Type="http://schemas.openxmlformats.org/officeDocument/2006/relationships/image" Target="../media/image462.png"/><Relationship Id="rId23" Type="http://schemas.openxmlformats.org/officeDocument/2006/relationships/image" Target="../media/image466.png"/><Relationship Id="rId28" Type="http://schemas.openxmlformats.org/officeDocument/2006/relationships/customXml" Target="../ink/ink485.xml"/><Relationship Id="rId36" Type="http://schemas.openxmlformats.org/officeDocument/2006/relationships/image" Target="../media/image471.png"/><Relationship Id="rId10" Type="http://schemas.openxmlformats.org/officeDocument/2006/relationships/customXml" Target="../ink/ink476.xml"/><Relationship Id="rId19" Type="http://schemas.openxmlformats.org/officeDocument/2006/relationships/image" Target="../media/image464.png"/><Relationship Id="rId31" Type="http://schemas.openxmlformats.org/officeDocument/2006/relationships/image" Target="../media/image470.png"/><Relationship Id="rId4" Type="http://schemas.openxmlformats.org/officeDocument/2006/relationships/customXml" Target="../ink/ink473.xml"/><Relationship Id="rId9" Type="http://schemas.openxmlformats.org/officeDocument/2006/relationships/image" Target="../media/image459.png"/><Relationship Id="rId14" Type="http://schemas.openxmlformats.org/officeDocument/2006/relationships/customXml" Target="../ink/ink478.xml"/><Relationship Id="rId22" Type="http://schemas.openxmlformats.org/officeDocument/2006/relationships/customXml" Target="../ink/ink482.xml"/><Relationship Id="rId27" Type="http://schemas.openxmlformats.org/officeDocument/2006/relationships/image" Target="../media/image468.png"/><Relationship Id="rId30" Type="http://schemas.openxmlformats.org/officeDocument/2006/relationships/customXml" Target="../ink/ink486.xml"/><Relationship Id="rId35" Type="http://schemas.openxmlformats.org/officeDocument/2006/relationships/customXml" Target="../ink/ink48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png"/><Relationship Id="rId3" Type="http://schemas.openxmlformats.org/officeDocument/2006/relationships/customXml" Target="../ink/ink491.xml"/><Relationship Id="rId7" Type="http://schemas.openxmlformats.org/officeDocument/2006/relationships/customXml" Target="../ink/ink493.xml"/><Relationship Id="rId12" Type="http://schemas.openxmlformats.org/officeDocument/2006/relationships/image" Target="../media/image480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7.png"/><Relationship Id="rId11" Type="http://schemas.openxmlformats.org/officeDocument/2006/relationships/customXml" Target="../ink/ink495.xml"/><Relationship Id="rId5" Type="http://schemas.openxmlformats.org/officeDocument/2006/relationships/customXml" Target="../ink/ink492.xml"/><Relationship Id="rId10" Type="http://schemas.openxmlformats.org/officeDocument/2006/relationships/image" Target="../media/image479.png"/><Relationship Id="rId4" Type="http://schemas.openxmlformats.org/officeDocument/2006/relationships/image" Target="../media/image476.png"/><Relationship Id="rId9" Type="http://schemas.openxmlformats.org/officeDocument/2006/relationships/customXml" Target="../ink/ink49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png"/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9.xml"/><Relationship Id="rId13" Type="http://schemas.openxmlformats.org/officeDocument/2006/relationships/image" Target="../media/image488.png"/><Relationship Id="rId18" Type="http://schemas.openxmlformats.org/officeDocument/2006/relationships/customXml" Target="../ink/ink504.xml"/><Relationship Id="rId3" Type="http://schemas.openxmlformats.org/officeDocument/2006/relationships/image" Target="../media/image483.png"/><Relationship Id="rId21" Type="http://schemas.openxmlformats.org/officeDocument/2006/relationships/image" Target="../media/image492.png"/><Relationship Id="rId7" Type="http://schemas.openxmlformats.org/officeDocument/2006/relationships/image" Target="../media/image485.png"/><Relationship Id="rId12" Type="http://schemas.openxmlformats.org/officeDocument/2006/relationships/customXml" Target="../ink/ink501.xml"/><Relationship Id="rId17" Type="http://schemas.openxmlformats.org/officeDocument/2006/relationships/image" Target="../media/image490.png"/><Relationship Id="rId2" Type="http://schemas.openxmlformats.org/officeDocument/2006/relationships/customXml" Target="../ink/ink496.xml"/><Relationship Id="rId16" Type="http://schemas.openxmlformats.org/officeDocument/2006/relationships/customXml" Target="../ink/ink503.xml"/><Relationship Id="rId20" Type="http://schemas.openxmlformats.org/officeDocument/2006/relationships/customXml" Target="../ink/ink50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98.xml"/><Relationship Id="rId11" Type="http://schemas.openxmlformats.org/officeDocument/2006/relationships/image" Target="../media/image487.png"/><Relationship Id="rId5" Type="http://schemas.openxmlformats.org/officeDocument/2006/relationships/image" Target="../media/image484.png"/><Relationship Id="rId15" Type="http://schemas.openxmlformats.org/officeDocument/2006/relationships/image" Target="../media/image489.png"/><Relationship Id="rId10" Type="http://schemas.openxmlformats.org/officeDocument/2006/relationships/customXml" Target="../ink/ink500.xml"/><Relationship Id="rId19" Type="http://schemas.openxmlformats.org/officeDocument/2006/relationships/image" Target="../media/image491.png"/><Relationship Id="rId4" Type="http://schemas.openxmlformats.org/officeDocument/2006/relationships/customXml" Target="../ink/ink497.xml"/><Relationship Id="rId9" Type="http://schemas.openxmlformats.org/officeDocument/2006/relationships/image" Target="../media/image486.png"/><Relationship Id="rId14" Type="http://schemas.openxmlformats.org/officeDocument/2006/relationships/customXml" Target="../ink/ink50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3.xml"/><Relationship Id="rId18" Type="http://schemas.openxmlformats.org/officeDocument/2006/relationships/image" Target="../media/image498.png"/><Relationship Id="rId26" Type="http://schemas.openxmlformats.org/officeDocument/2006/relationships/image" Target="../media/image502.png"/><Relationship Id="rId39" Type="http://schemas.openxmlformats.org/officeDocument/2006/relationships/customXml" Target="../ink/ink526.xml"/><Relationship Id="rId21" Type="http://schemas.openxmlformats.org/officeDocument/2006/relationships/customXml" Target="../ink/ink517.xml"/><Relationship Id="rId34" Type="http://schemas.openxmlformats.org/officeDocument/2006/relationships/image" Target="../media/image506.png"/><Relationship Id="rId42" Type="http://schemas.openxmlformats.org/officeDocument/2006/relationships/customXml" Target="../ink/ink528.xml"/><Relationship Id="rId47" Type="http://schemas.openxmlformats.org/officeDocument/2006/relationships/image" Target="../media/image512.png"/><Relationship Id="rId50" Type="http://schemas.openxmlformats.org/officeDocument/2006/relationships/customXml" Target="../ink/ink532.xml"/><Relationship Id="rId55" Type="http://schemas.openxmlformats.org/officeDocument/2006/relationships/image" Target="../media/image516.png"/><Relationship Id="rId63" Type="http://schemas.openxmlformats.org/officeDocument/2006/relationships/image" Target="../media/image520.png"/><Relationship Id="rId68" Type="http://schemas.openxmlformats.org/officeDocument/2006/relationships/customXml" Target="../ink/ink541.xml"/><Relationship Id="rId76" Type="http://schemas.openxmlformats.org/officeDocument/2006/relationships/customXml" Target="../ink/ink545.xml"/><Relationship Id="rId7" Type="http://schemas.openxmlformats.org/officeDocument/2006/relationships/customXml" Target="../ink/ink509.xml"/><Relationship Id="rId71" Type="http://schemas.openxmlformats.org/officeDocument/2006/relationships/image" Target="../media/image524.png"/><Relationship Id="rId2" Type="http://schemas.openxmlformats.org/officeDocument/2006/relationships/customXml" Target="../ink/ink506.xml"/><Relationship Id="rId16" Type="http://schemas.openxmlformats.org/officeDocument/2006/relationships/image" Target="../media/image497.png"/><Relationship Id="rId29" Type="http://schemas.openxmlformats.org/officeDocument/2006/relationships/customXml" Target="../ink/ink521.xml"/><Relationship Id="rId11" Type="http://schemas.openxmlformats.org/officeDocument/2006/relationships/customXml" Target="../ink/ink511.xml"/><Relationship Id="rId24" Type="http://schemas.openxmlformats.org/officeDocument/2006/relationships/image" Target="../media/image501.png"/><Relationship Id="rId32" Type="http://schemas.openxmlformats.org/officeDocument/2006/relationships/image" Target="../media/image505.png"/><Relationship Id="rId37" Type="http://schemas.openxmlformats.org/officeDocument/2006/relationships/customXml" Target="../ink/ink525.xml"/><Relationship Id="rId40" Type="http://schemas.openxmlformats.org/officeDocument/2006/relationships/customXml" Target="../ink/ink527.xml"/><Relationship Id="rId45" Type="http://schemas.openxmlformats.org/officeDocument/2006/relationships/image" Target="../media/image511.png"/><Relationship Id="rId53" Type="http://schemas.openxmlformats.org/officeDocument/2006/relationships/image" Target="../media/image515.png"/><Relationship Id="rId58" Type="http://schemas.openxmlformats.org/officeDocument/2006/relationships/customXml" Target="../ink/ink536.xml"/><Relationship Id="rId66" Type="http://schemas.openxmlformats.org/officeDocument/2006/relationships/customXml" Target="../ink/ink540.xml"/><Relationship Id="rId74" Type="http://schemas.openxmlformats.org/officeDocument/2006/relationships/customXml" Target="../ink/ink544.xml"/><Relationship Id="rId79" Type="http://schemas.openxmlformats.org/officeDocument/2006/relationships/image" Target="../media/image528.png"/><Relationship Id="rId5" Type="http://schemas.openxmlformats.org/officeDocument/2006/relationships/customXml" Target="../ink/ink508.xml"/><Relationship Id="rId61" Type="http://schemas.openxmlformats.org/officeDocument/2006/relationships/image" Target="../media/image519.png"/><Relationship Id="rId10" Type="http://schemas.openxmlformats.org/officeDocument/2006/relationships/image" Target="../media/image495.png"/><Relationship Id="rId19" Type="http://schemas.openxmlformats.org/officeDocument/2006/relationships/customXml" Target="../ink/ink516.xml"/><Relationship Id="rId31" Type="http://schemas.openxmlformats.org/officeDocument/2006/relationships/customXml" Target="../ink/ink522.xml"/><Relationship Id="rId44" Type="http://schemas.openxmlformats.org/officeDocument/2006/relationships/customXml" Target="../ink/ink529.xml"/><Relationship Id="rId52" Type="http://schemas.openxmlformats.org/officeDocument/2006/relationships/customXml" Target="../ink/ink533.xml"/><Relationship Id="rId60" Type="http://schemas.openxmlformats.org/officeDocument/2006/relationships/customXml" Target="../ink/ink537.xml"/><Relationship Id="rId65" Type="http://schemas.openxmlformats.org/officeDocument/2006/relationships/image" Target="../media/image521.png"/><Relationship Id="rId73" Type="http://schemas.openxmlformats.org/officeDocument/2006/relationships/image" Target="../media/image525.png"/><Relationship Id="rId78" Type="http://schemas.openxmlformats.org/officeDocument/2006/relationships/customXml" Target="../ink/ink546.xml"/><Relationship Id="rId4" Type="http://schemas.openxmlformats.org/officeDocument/2006/relationships/customXml" Target="../ink/ink507.xml"/><Relationship Id="rId9" Type="http://schemas.openxmlformats.org/officeDocument/2006/relationships/customXml" Target="../ink/ink510.xml"/><Relationship Id="rId14" Type="http://schemas.openxmlformats.org/officeDocument/2006/relationships/image" Target="../media/image496.png"/><Relationship Id="rId22" Type="http://schemas.openxmlformats.org/officeDocument/2006/relationships/image" Target="../media/image500.png"/><Relationship Id="rId27" Type="http://schemas.openxmlformats.org/officeDocument/2006/relationships/customXml" Target="../ink/ink520.xml"/><Relationship Id="rId30" Type="http://schemas.openxmlformats.org/officeDocument/2006/relationships/image" Target="../media/image504.png"/><Relationship Id="rId35" Type="http://schemas.openxmlformats.org/officeDocument/2006/relationships/customXml" Target="../ink/ink524.xml"/><Relationship Id="rId43" Type="http://schemas.openxmlformats.org/officeDocument/2006/relationships/image" Target="../media/image510.png"/><Relationship Id="rId48" Type="http://schemas.openxmlformats.org/officeDocument/2006/relationships/customXml" Target="../ink/ink531.xml"/><Relationship Id="rId56" Type="http://schemas.openxmlformats.org/officeDocument/2006/relationships/customXml" Target="../ink/ink535.xml"/><Relationship Id="rId64" Type="http://schemas.openxmlformats.org/officeDocument/2006/relationships/customXml" Target="../ink/ink539.xml"/><Relationship Id="rId69" Type="http://schemas.openxmlformats.org/officeDocument/2006/relationships/image" Target="../media/image523.png"/><Relationship Id="rId77" Type="http://schemas.openxmlformats.org/officeDocument/2006/relationships/image" Target="../media/image527.png"/><Relationship Id="rId8" Type="http://schemas.openxmlformats.org/officeDocument/2006/relationships/image" Target="../media/image494.png"/><Relationship Id="rId51" Type="http://schemas.openxmlformats.org/officeDocument/2006/relationships/image" Target="../media/image514.png"/><Relationship Id="rId72" Type="http://schemas.openxmlformats.org/officeDocument/2006/relationships/customXml" Target="../ink/ink543.xml"/><Relationship Id="rId3" Type="http://schemas.openxmlformats.org/officeDocument/2006/relationships/image" Target="../media/image282.png"/><Relationship Id="rId12" Type="http://schemas.openxmlformats.org/officeDocument/2006/relationships/customXml" Target="../ink/ink512.xml"/><Relationship Id="rId17" Type="http://schemas.openxmlformats.org/officeDocument/2006/relationships/customXml" Target="../ink/ink515.xml"/><Relationship Id="rId25" Type="http://schemas.openxmlformats.org/officeDocument/2006/relationships/customXml" Target="../ink/ink519.xml"/><Relationship Id="rId33" Type="http://schemas.openxmlformats.org/officeDocument/2006/relationships/customXml" Target="../ink/ink523.xml"/><Relationship Id="rId38" Type="http://schemas.openxmlformats.org/officeDocument/2006/relationships/image" Target="../media/image508.png"/><Relationship Id="rId46" Type="http://schemas.openxmlformats.org/officeDocument/2006/relationships/customXml" Target="../ink/ink530.xml"/><Relationship Id="rId59" Type="http://schemas.openxmlformats.org/officeDocument/2006/relationships/image" Target="../media/image518.png"/><Relationship Id="rId67" Type="http://schemas.openxmlformats.org/officeDocument/2006/relationships/image" Target="../media/image522.png"/><Relationship Id="rId20" Type="http://schemas.openxmlformats.org/officeDocument/2006/relationships/image" Target="../media/image499.png"/><Relationship Id="rId41" Type="http://schemas.openxmlformats.org/officeDocument/2006/relationships/image" Target="../media/image509.png"/><Relationship Id="rId54" Type="http://schemas.openxmlformats.org/officeDocument/2006/relationships/customXml" Target="../ink/ink534.xml"/><Relationship Id="rId62" Type="http://schemas.openxmlformats.org/officeDocument/2006/relationships/customXml" Target="../ink/ink538.xml"/><Relationship Id="rId70" Type="http://schemas.openxmlformats.org/officeDocument/2006/relationships/customXml" Target="../ink/ink542.xml"/><Relationship Id="rId75" Type="http://schemas.openxmlformats.org/officeDocument/2006/relationships/image" Target="../media/image5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3.png"/><Relationship Id="rId15" Type="http://schemas.openxmlformats.org/officeDocument/2006/relationships/customXml" Target="../ink/ink514.xml"/><Relationship Id="rId23" Type="http://schemas.openxmlformats.org/officeDocument/2006/relationships/customXml" Target="../ink/ink518.xml"/><Relationship Id="rId28" Type="http://schemas.openxmlformats.org/officeDocument/2006/relationships/image" Target="../media/image503.png"/><Relationship Id="rId36" Type="http://schemas.openxmlformats.org/officeDocument/2006/relationships/image" Target="../media/image507.png"/><Relationship Id="rId49" Type="http://schemas.openxmlformats.org/officeDocument/2006/relationships/image" Target="../media/image513.png"/><Relationship Id="rId57" Type="http://schemas.openxmlformats.org/officeDocument/2006/relationships/image" Target="../media/image5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0.xml"/><Relationship Id="rId13" Type="http://schemas.openxmlformats.org/officeDocument/2006/relationships/image" Target="../media/image534.png"/><Relationship Id="rId18" Type="http://schemas.openxmlformats.org/officeDocument/2006/relationships/customXml" Target="../ink/ink555.xml"/><Relationship Id="rId26" Type="http://schemas.openxmlformats.org/officeDocument/2006/relationships/customXml" Target="../ink/ink559.xml"/><Relationship Id="rId39" Type="http://schemas.openxmlformats.org/officeDocument/2006/relationships/image" Target="../media/image547.png"/><Relationship Id="rId3" Type="http://schemas.openxmlformats.org/officeDocument/2006/relationships/image" Target="../media/image529.png"/><Relationship Id="rId21" Type="http://schemas.openxmlformats.org/officeDocument/2006/relationships/image" Target="../media/image538.png"/><Relationship Id="rId34" Type="http://schemas.openxmlformats.org/officeDocument/2006/relationships/customXml" Target="../ink/ink563.xml"/><Relationship Id="rId42" Type="http://schemas.openxmlformats.org/officeDocument/2006/relationships/customXml" Target="../ink/ink567.xml"/><Relationship Id="rId7" Type="http://schemas.openxmlformats.org/officeDocument/2006/relationships/image" Target="../media/image531.png"/><Relationship Id="rId12" Type="http://schemas.openxmlformats.org/officeDocument/2006/relationships/customXml" Target="../ink/ink552.xml"/><Relationship Id="rId17" Type="http://schemas.openxmlformats.org/officeDocument/2006/relationships/image" Target="../media/image536.png"/><Relationship Id="rId25" Type="http://schemas.openxmlformats.org/officeDocument/2006/relationships/image" Target="../media/image540.png"/><Relationship Id="rId33" Type="http://schemas.openxmlformats.org/officeDocument/2006/relationships/image" Target="../media/image544.png"/><Relationship Id="rId38" Type="http://schemas.openxmlformats.org/officeDocument/2006/relationships/customXml" Target="../ink/ink565.xml"/><Relationship Id="rId2" Type="http://schemas.openxmlformats.org/officeDocument/2006/relationships/customXml" Target="../ink/ink547.xml"/><Relationship Id="rId16" Type="http://schemas.openxmlformats.org/officeDocument/2006/relationships/customXml" Target="../ink/ink554.xml"/><Relationship Id="rId20" Type="http://schemas.openxmlformats.org/officeDocument/2006/relationships/customXml" Target="../ink/ink556.xml"/><Relationship Id="rId29" Type="http://schemas.openxmlformats.org/officeDocument/2006/relationships/image" Target="../media/image542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49.xml"/><Relationship Id="rId11" Type="http://schemas.openxmlformats.org/officeDocument/2006/relationships/image" Target="../media/image533.png"/><Relationship Id="rId24" Type="http://schemas.openxmlformats.org/officeDocument/2006/relationships/customXml" Target="../ink/ink558.xml"/><Relationship Id="rId32" Type="http://schemas.openxmlformats.org/officeDocument/2006/relationships/customXml" Target="../ink/ink562.xml"/><Relationship Id="rId37" Type="http://schemas.openxmlformats.org/officeDocument/2006/relationships/image" Target="../media/image546.png"/><Relationship Id="rId40" Type="http://schemas.openxmlformats.org/officeDocument/2006/relationships/customXml" Target="../ink/ink566.xml"/><Relationship Id="rId45" Type="http://schemas.openxmlformats.org/officeDocument/2006/relationships/image" Target="../media/image549.png"/><Relationship Id="rId5" Type="http://schemas.openxmlformats.org/officeDocument/2006/relationships/image" Target="../media/image530.png"/><Relationship Id="rId15" Type="http://schemas.openxmlformats.org/officeDocument/2006/relationships/image" Target="../media/image535.png"/><Relationship Id="rId23" Type="http://schemas.openxmlformats.org/officeDocument/2006/relationships/image" Target="../media/image539.png"/><Relationship Id="rId28" Type="http://schemas.openxmlformats.org/officeDocument/2006/relationships/customXml" Target="../ink/ink560.xml"/><Relationship Id="rId36" Type="http://schemas.openxmlformats.org/officeDocument/2006/relationships/customXml" Target="../ink/ink564.xml"/><Relationship Id="rId10" Type="http://schemas.openxmlformats.org/officeDocument/2006/relationships/customXml" Target="../ink/ink551.xml"/><Relationship Id="rId19" Type="http://schemas.openxmlformats.org/officeDocument/2006/relationships/image" Target="../media/image537.png"/><Relationship Id="rId31" Type="http://schemas.openxmlformats.org/officeDocument/2006/relationships/image" Target="../media/image543.png"/><Relationship Id="rId44" Type="http://schemas.openxmlformats.org/officeDocument/2006/relationships/customXml" Target="../ink/ink568.xml"/><Relationship Id="rId4" Type="http://schemas.openxmlformats.org/officeDocument/2006/relationships/customXml" Target="../ink/ink548.xml"/><Relationship Id="rId9" Type="http://schemas.openxmlformats.org/officeDocument/2006/relationships/image" Target="../media/image532.png"/><Relationship Id="rId14" Type="http://schemas.openxmlformats.org/officeDocument/2006/relationships/customXml" Target="../ink/ink553.xml"/><Relationship Id="rId22" Type="http://schemas.openxmlformats.org/officeDocument/2006/relationships/customXml" Target="../ink/ink557.xml"/><Relationship Id="rId27" Type="http://schemas.openxmlformats.org/officeDocument/2006/relationships/image" Target="../media/image541.png"/><Relationship Id="rId30" Type="http://schemas.openxmlformats.org/officeDocument/2006/relationships/customXml" Target="../ink/ink561.xml"/><Relationship Id="rId35" Type="http://schemas.openxmlformats.org/officeDocument/2006/relationships/image" Target="../media/image545.png"/><Relationship Id="rId43" Type="http://schemas.openxmlformats.org/officeDocument/2006/relationships/image" Target="../media/image5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83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image" Target="../media/image95.png"/><Relationship Id="rId3" Type="http://schemas.openxmlformats.org/officeDocument/2006/relationships/image" Target="../media/image78.png"/><Relationship Id="rId21" Type="http://schemas.openxmlformats.org/officeDocument/2006/relationships/image" Target="../media/image87.png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7" Type="http://schemas.openxmlformats.org/officeDocument/2006/relationships/image" Target="../media/image80.png"/><Relationship Id="rId12" Type="http://schemas.openxmlformats.org/officeDocument/2006/relationships/customXml" Target="../ink/ink100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33" Type="http://schemas.openxmlformats.org/officeDocument/2006/relationships/image" Target="../media/image92.png"/><Relationship Id="rId38" Type="http://schemas.openxmlformats.org/officeDocument/2006/relationships/customXml" Target="../ink/ink113.xml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1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7.xml"/><Relationship Id="rId11" Type="http://schemas.openxmlformats.org/officeDocument/2006/relationships/image" Target="../media/image82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94.png"/><Relationship Id="rId40" Type="http://schemas.openxmlformats.org/officeDocument/2006/relationships/customXml" Target="../ink/ink114.xml"/><Relationship Id="rId45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10" Type="http://schemas.openxmlformats.org/officeDocument/2006/relationships/customXml" Target="../ink/ink99.xml"/><Relationship Id="rId19" Type="http://schemas.openxmlformats.org/officeDocument/2006/relationships/image" Target="../media/image86.png"/><Relationship Id="rId31" Type="http://schemas.openxmlformats.org/officeDocument/2006/relationships/image" Target="../media/image91.png"/><Relationship Id="rId44" Type="http://schemas.openxmlformats.org/officeDocument/2006/relationships/customXml" Target="../ink/ink116.xml"/><Relationship Id="rId4" Type="http://schemas.openxmlformats.org/officeDocument/2006/relationships/customXml" Target="../ink/ink96.xml"/><Relationship Id="rId9" Type="http://schemas.openxmlformats.org/officeDocument/2006/relationships/image" Target="../media/image81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90.png"/><Relationship Id="rId30" Type="http://schemas.openxmlformats.org/officeDocument/2006/relationships/customXml" Target="../ink/ink109.xml"/><Relationship Id="rId35" Type="http://schemas.openxmlformats.org/officeDocument/2006/relationships/image" Target="../media/image93.png"/><Relationship Id="rId43" Type="http://schemas.openxmlformats.org/officeDocument/2006/relationships/image" Target="../media/image9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image" Target="../media/image474.w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3" Type="http://schemas.openxmlformats.org/officeDocument/2006/relationships/customXml" Target="../ink/ink569.xml"/><Relationship Id="rId7" Type="http://schemas.openxmlformats.org/officeDocument/2006/relationships/customXml" Target="../ink/ink571.xml"/><Relationship Id="rId2" Type="http://schemas.openxmlformats.org/officeDocument/2006/relationships/image" Target="../media/image47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4.png"/><Relationship Id="rId5" Type="http://schemas.openxmlformats.org/officeDocument/2006/relationships/customXml" Target="../ink/ink570.xml"/><Relationship Id="rId10" Type="http://schemas.openxmlformats.org/officeDocument/2006/relationships/image" Target="../media/image482.png"/><Relationship Id="rId4" Type="http://schemas.openxmlformats.org/officeDocument/2006/relationships/image" Target="../media/image553.png"/><Relationship Id="rId9" Type="http://schemas.openxmlformats.org/officeDocument/2006/relationships/customXml" Target="../ink/ink57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png"/><Relationship Id="rId3" Type="http://schemas.openxmlformats.org/officeDocument/2006/relationships/customXml" Target="../ink/ink573.xml"/><Relationship Id="rId7" Type="http://schemas.openxmlformats.org/officeDocument/2006/relationships/customXml" Target="../ink/ink575.xml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8.png"/><Relationship Id="rId5" Type="http://schemas.openxmlformats.org/officeDocument/2006/relationships/customXml" Target="../ink/ink574.xml"/><Relationship Id="rId4" Type="http://schemas.openxmlformats.org/officeDocument/2006/relationships/image" Target="../media/image55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3.wmf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5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9.xml"/><Relationship Id="rId13" Type="http://schemas.openxmlformats.org/officeDocument/2006/relationships/image" Target="../media/image568.png"/><Relationship Id="rId18" Type="http://schemas.openxmlformats.org/officeDocument/2006/relationships/customXml" Target="../ink/ink584.xml"/><Relationship Id="rId3" Type="http://schemas.openxmlformats.org/officeDocument/2006/relationships/image" Target="../media/image563.png"/><Relationship Id="rId21" Type="http://schemas.openxmlformats.org/officeDocument/2006/relationships/image" Target="../media/image572.png"/><Relationship Id="rId7" Type="http://schemas.openxmlformats.org/officeDocument/2006/relationships/image" Target="../media/image565.png"/><Relationship Id="rId12" Type="http://schemas.openxmlformats.org/officeDocument/2006/relationships/customXml" Target="../ink/ink581.xml"/><Relationship Id="rId17" Type="http://schemas.openxmlformats.org/officeDocument/2006/relationships/image" Target="../media/image570.png"/><Relationship Id="rId2" Type="http://schemas.openxmlformats.org/officeDocument/2006/relationships/customXml" Target="../ink/ink576.xml"/><Relationship Id="rId16" Type="http://schemas.openxmlformats.org/officeDocument/2006/relationships/customXml" Target="../ink/ink583.xml"/><Relationship Id="rId20" Type="http://schemas.openxmlformats.org/officeDocument/2006/relationships/customXml" Target="../ink/ink58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78.xml"/><Relationship Id="rId11" Type="http://schemas.openxmlformats.org/officeDocument/2006/relationships/image" Target="../media/image567.png"/><Relationship Id="rId5" Type="http://schemas.openxmlformats.org/officeDocument/2006/relationships/image" Target="../media/image564.png"/><Relationship Id="rId15" Type="http://schemas.openxmlformats.org/officeDocument/2006/relationships/image" Target="../media/image569.png"/><Relationship Id="rId23" Type="http://schemas.openxmlformats.org/officeDocument/2006/relationships/image" Target="../media/image573.png"/><Relationship Id="rId10" Type="http://schemas.openxmlformats.org/officeDocument/2006/relationships/customXml" Target="../ink/ink580.xml"/><Relationship Id="rId19" Type="http://schemas.openxmlformats.org/officeDocument/2006/relationships/image" Target="../media/image571.png"/><Relationship Id="rId4" Type="http://schemas.openxmlformats.org/officeDocument/2006/relationships/customXml" Target="../ink/ink577.xml"/><Relationship Id="rId9" Type="http://schemas.openxmlformats.org/officeDocument/2006/relationships/image" Target="../media/image566.png"/><Relationship Id="rId14" Type="http://schemas.openxmlformats.org/officeDocument/2006/relationships/customXml" Target="../ink/ink582.xml"/><Relationship Id="rId22" Type="http://schemas.openxmlformats.org/officeDocument/2006/relationships/customXml" Target="../ink/ink58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png"/><Relationship Id="rId2" Type="http://schemas.openxmlformats.org/officeDocument/2006/relationships/customXml" Target="../ink/ink58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5.png"/><Relationship Id="rId4" Type="http://schemas.openxmlformats.org/officeDocument/2006/relationships/customXml" Target="../ink/ink58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04.png"/><Relationship Id="rId18" Type="http://schemas.openxmlformats.org/officeDocument/2006/relationships/customXml" Target="../ink/ink125.xml"/><Relationship Id="rId3" Type="http://schemas.openxmlformats.org/officeDocument/2006/relationships/image" Target="../media/image99.png"/><Relationship Id="rId21" Type="http://schemas.openxmlformats.org/officeDocument/2006/relationships/image" Target="../media/image11.png"/><Relationship Id="rId7" Type="http://schemas.openxmlformats.org/officeDocument/2006/relationships/image" Target="../media/image101.png"/><Relationship Id="rId12" Type="http://schemas.openxmlformats.org/officeDocument/2006/relationships/customXml" Target="../ink/ink122.xml"/><Relationship Id="rId17" Type="http://schemas.openxmlformats.org/officeDocument/2006/relationships/image" Target="../media/image106.png"/><Relationship Id="rId25" Type="http://schemas.openxmlformats.org/officeDocument/2006/relationships/image" Target="../media/image109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9.xml"/><Relationship Id="rId11" Type="http://schemas.openxmlformats.org/officeDocument/2006/relationships/image" Target="../media/image103.png"/><Relationship Id="rId24" Type="http://schemas.openxmlformats.org/officeDocument/2006/relationships/customXml" Target="../ink/ink128.xml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23" Type="http://schemas.openxmlformats.org/officeDocument/2006/relationships/image" Target="../media/image108.png"/><Relationship Id="rId10" Type="http://schemas.openxmlformats.org/officeDocument/2006/relationships/customXml" Target="../ink/ink121.xml"/><Relationship Id="rId19" Type="http://schemas.openxmlformats.org/officeDocument/2006/relationships/image" Target="../media/image107.png"/><Relationship Id="rId4" Type="http://schemas.openxmlformats.org/officeDocument/2006/relationships/customXml" Target="../ink/ink118.xml"/><Relationship Id="rId9" Type="http://schemas.openxmlformats.org/officeDocument/2006/relationships/image" Target="../media/image102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9.xml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2.png"/><Relationship Id="rId5" Type="http://schemas.openxmlformats.org/officeDocument/2006/relationships/customXml" Target="../ink/ink590.xml"/><Relationship Id="rId4" Type="http://schemas.openxmlformats.org/officeDocument/2006/relationships/image" Target="../media/image5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7.png"/><Relationship Id="rId2" Type="http://schemas.openxmlformats.org/officeDocument/2006/relationships/image" Target="../media/image576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9.w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3.xml"/><Relationship Id="rId3" Type="http://schemas.openxmlformats.org/officeDocument/2006/relationships/image" Target="../media/image583.wmf"/><Relationship Id="rId7" Type="http://schemas.openxmlformats.org/officeDocument/2006/relationships/image" Target="../media/image585.png"/><Relationship Id="rId2" Type="http://schemas.openxmlformats.org/officeDocument/2006/relationships/image" Target="../media/image582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92.xml"/><Relationship Id="rId5" Type="http://schemas.openxmlformats.org/officeDocument/2006/relationships/image" Target="../media/image584.png"/><Relationship Id="rId4" Type="http://schemas.openxmlformats.org/officeDocument/2006/relationships/customXml" Target="../ink/ink591.xml"/><Relationship Id="rId9" Type="http://schemas.openxmlformats.org/officeDocument/2006/relationships/image" Target="../media/image58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7.xml"/><Relationship Id="rId13" Type="http://schemas.openxmlformats.org/officeDocument/2006/relationships/image" Target="../media/image592.png"/><Relationship Id="rId18" Type="http://schemas.openxmlformats.org/officeDocument/2006/relationships/customXml" Target="../ink/ink602.xml"/><Relationship Id="rId26" Type="http://schemas.openxmlformats.org/officeDocument/2006/relationships/customXml" Target="../ink/ink606.xml"/><Relationship Id="rId3" Type="http://schemas.openxmlformats.org/officeDocument/2006/relationships/image" Target="../media/image587.png"/><Relationship Id="rId21" Type="http://schemas.openxmlformats.org/officeDocument/2006/relationships/image" Target="../media/image596.png"/><Relationship Id="rId34" Type="http://schemas.openxmlformats.org/officeDocument/2006/relationships/customXml" Target="../ink/ink610.xml"/><Relationship Id="rId7" Type="http://schemas.openxmlformats.org/officeDocument/2006/relationships/image" Target="../media/image589.png"/><Relationship Id="rId12" Type="http://schemas.openxmlformats.org/officeDocument/2006/relationships/customXml" Target="../ink/ink599.xml"/><Relationship Id="rId17" Type="http://schemas.openxmlformats.org/officeDocument/2006/relationships/image" Target="../media/image594.png"/><Relationship Id="rId25" Type="http://schemas.openxmlformats.org/officeDocument/2006/relationships/image" Target="../media/image598.png"/><Relationship Id="rId33" Type="http://schemas.openxmlformats.org/officeDocument/2006/relationships/image" Target="../media/image602.png"/><Relationship Id="rId2" Type="http://schemas.openxmlformats.org/officeDocument/2006/relationships/customXml" Target="../ink/ink594.xml"/><Relationship Id="rId16" Type="http://schemas.openxmlformats.org/officeDocument/2006/relationships/customXml" Target="../ink/ink601.xml"/><Relationship Id="rId20" Type="http://schemas.openxmlformats.org/officeDocument/2006/relationships/customXml" Target="../ink/ink603.xml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96.xml"/><Relationship Id="rId11" Type="http://schemas.openxmlformats.org/officeDocument/2006/relationships/image" Target="../media/image591.png"/><Relationship Id="rId24" Type="http://schemas.openxmlformats.org/officeDocument/2006/relationships/customXml" Target="../ink/ink605.xml"/><Relationship Id="rId32" Type="http://schemas.openxmlformats.org/officeDocument/2006/relationships/customXml" Target="../ink/ink609.xml"/><Relationship Id="rId5" Type="http://schemas.openxmlformats.org/officeDocument/2006/relationships/image" Target="../media/image588.png"/><Relationship Id="rId15" Type="http://schemas.openxmlformats.org/officeDocument/2006/relationships/image" Target="../media/image593.png"/><Relationship Id="rId23" Type="http://schemas.openxmlformats.org/officeDocument/2006/relationships/image" Target="../media/image597.png"/><Relationship Id="rId28" Type="http://schemas.openxmlformats.org/officeDocument/2006/relationships/customXml" Target="../ink/ink607.xml"/><Relationship Id="rId10" Type="http://schemas.openxmlformats.org/officeDocument/2006/relationships/customXml" Target="../ink/ink598.xml"/><Relationship Id="rId19" Type="http://schemas.openxmlformats.org/officeDocument/2006/relationships/image" Target="../media/image595.png"/><Relationship Id="rId31" Type="http://schemas.openxmlformats.org/officeDocument/2006/relationships/image" Target="../media/image601.png"/><Relationship Id="rId4" Type="http://schemas.openxmlformats.org/officeDocument/2006/relationships/customXml" Target="../ink/ink595.xml"/><Relationship Id="rId9" Type="http://schemas.openxmlformats.org/officeDocument/2006/relationships/image" Target="../media/image590.png"/><Relationship Id="rId14" Type="http://schemas.openxmlformats.org/officeDocument/2006/relationships/customXml" Target="../ink/ink600.xml"/><Relationship Id="rId22" Type="http://schemas.openxmlformats.org/officeDocument/2006/relationships/customXml" Target="../ink/ink604.xml"/><Relationship Id="rId27" Type="http://schemas.openxmlformats.org/officeDocument/2006/relationships/image" Target="../media/image599.png"/><Relationship Id="rId30" Type="http://schemas.openxmlformats.org/officeDocument/2006/relationships/customXml" Target="../ink/ink608.xml"/><Relationship Id="rId35" Type="http://schemas.openxmlformats.org/officeDocument/2006/relationships/image" Target="../media/image603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3.xml"/><Relationship Id="rId3" Type="http://schemas.openxmlformats.org/officeDocument/2006/relationships/image" Target="../media/image605.png"/><Relationship Id="rId7" Type="http://schemas.openxmlformats.org/officeDocument/2006/relationships/image" Target="../media/image607.png"/><Relationship Id="rId2" Type="http://schemas.openxmlformats.org/officeDocument/2006/relationships/image" Target="../media/image60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612.xml"/><Relationship Id="rId11" Type="http://schemas.openxmlformats.org/officeDocument/2006/relationships/image" Target="../media/image609.png"/><Relationship Id="rId5" Type="http://schemas.openxmlformats.org/officeDocument/2006/relationships/image" Target="../media/image606.png"/><Relationship Id="rId10" Type="http://schemas.openxmlformats.org/officeDocument/2006/relationships/customXml" Target="../ink/ink614.xml"/><Relationship Id="rId4" Type="http://schemas.openxmlformats.org/officeDocument/2006/relationships/customXml" Target="../ink/ink611.xml"/><Relationship Id="rId9" Type="http://schemas.openxmlformats.org/officeDocument/2006/relationships/image" Target="../media/image608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png"/><Relationship Id="rId13" Type="http://schemas.openxmlformats.org/officeDocument/2006/relationships/customXml" Target="../ink/ink620.xml"/><Relationship Id="rId3" Type="http://schemas.openxmlformats.org/officeDocument/2006/relationships/customXml" Target="../ink/ink615.xml"/><Relationship Id="rId7" Type="http://schemas.openxmlformats.org/officeDocument/2006/relationships/customXml" Target="../ink/ink617.xml"/><Relationship Id="rId12" Type="http://schemas.openxmlformats.org/officeDocument/2006/relationships/image" Target="../media/image615.png"/><Relationship Id="rId2" Type="http://schemas.openxmlformats.org/officeDocument/2006/relationships/image" Target="../media/image610.png"/><Relationship Id="rId16" Type="http://schemas.openxmlformats.org/officeDocument/2006/relationships/image" Target="../media/image6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2.png"/><Relationship Id="rId11" Type="http://schemas.openxmlformats.org/officeDocument/2006/relationships/customXml" Target="../ink/ink619.xml"/><Relationship Id="rId5" Type="http://schemas.openxmlformats.org/officeDocument/2006/relationships/customXml" Target="../ink/ink616.xml"/><Relationship Id="rId15" Type="http://schemas.openxmlformats.org/officeDocument/2006/relationships/customXml" Target="../ink/ink621.xml"/><Relationship Id="rId10" Type="http://schemas.openxmlformats.org/officeDocument/2006/relationships/image" Target="../media/image614.png"/><Relationship Id="rId4" Type="http://schemas.openxmlformats.org/officeDocument/2006/relationships/image" Target="../media/image611.png"/><Relationship Id="rId9" Type="http://schemas.openxmlformats.org/officeDocument/2006/relationships/customXml" Target="../ink/ink618.xml"/><Relationship Id="rId14" Type="http://schemas.openxmlformats.org/officeDocument/2006/relationships/image" Target="../media/image6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9.png"/><Relationship Id="rId2" Type="http://schemas.openxmlformats.org/officeDocument/2006/relationships/image" Target="../media/image618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3.png"/><Relationship Id="rId18" Type="http://schemas.openxmlformats.org/officeDocument/2006/relationships/customXml" Target="../ink/ink631.xml"/><Relationship Id="rId26" Type="http://schemas.openxmlformats.org/officeDocument/2006/relationships/image" Target="../media/image629.png"/><Relationship Id="rId39" Type="http://schemas.openxmlformats.org/officeDocument/2006/relationships/customXml" Target="../ink/ink642.xml"/><Relationship Id="rId21" Type="http://schemas.openxmlformats.org/officeDocument/2006/relationships/image" Target="../media/image627.png"/><Relationship Id="rId34" Type="http://schemas.openxmlformats.org/officeDocument/2006/relationships/image" Target="../media/image633.png"/><Relationship Id="rId42" Type="http://schemas.openxmlformats.org/officeDocument/2006/relationships/image" Target="../media/image637.png"/><Relationship Id="rId47" Type="http://schemas.openxmlformats.org/officeDocument/2006/relationships/customXml" Target="../ink/ink646.xml"/><Relationship Id="rId50" Type="http://schemas.openxmlformats.org/officeDocument/2006/relationships/image" Target="../media/image641.png"/><Relationship Id="rId55" Type="http://schemas.openxmlformats.org/officeDocument/2006/relationships/customXml" Target="../ink/ink650.xml"/><Relationship Id="rId63" Type="http://schemas.openxmlformats.org/officeDocument/2006/relationships/customXml" Target="../ink/ink654.xml"/><Relationship Id="rId68" Type="http://schemas.openxmlformats.org/officeDocument/2006/relationships/image" Target="../media/image650.png"/><Relationship Id="rId76" Type="http://schemas.openxmlformats.org/officeDocument/2006/relationships/image" Target="../media/image654.png"/><Relationship Id="rId7" Type="http://schemas.openxmlformats.org/officeDocument/2006/relationships/image" Target="../media/image622.png"/><Relationship Id="rId71" Type="http://schemas.openxmlformats.org/officeDocument/2006/relationships/customXml" Target="../ink/ink658.xml"/><Relationship Id="rId2" Type="http://schemas.openxmlformats.org/officeDocument/2006/relationships/customXml" Target="../ink/ink622.xml"/><Relationship Id="rId16" Type="http://schemas.openxmlformats.org/officeDocument/2006/relationships/customXml" Target="../ink/ink630.xml"/><Relationship Id="rId29" Type="http://schemas.openxmlformats.org/officeDocument/2006/relationships/customXml" Target="../ink/ink637.xml"/><Relationship Id="rId11" Type="http://schemas.openxmlformats.org/officeDocument/2006/relationships/customXml" Target="../ink/ink627.xml"/><Relationship Id="rId24" Type="http://schemas.openxmlformats.org/officeDocument/2006/relationships/customXml" Target="../ink/ink634.xml"/><Relationship Id="rId32" Type="http://schemas.openxmlformats.org/officeDocument/2006/relationships/image" Target="../media/image632.png"/><Relationship Id="rId37" Type="http://schemas.openxmlformats.org/officeDocument/2006/relationships/customXml" Target="../ink/ink641.xml"/><Relationship Id="rId40" Type="http://schemas.openxmlformats.org/officeDocument/2006/relationships/image" Target="../media/image636.png"/><Relationship Id="rId45" Type="http://schemas.openxmlformats.org/officeDocument/2006/relationships/customXml" Target="../ink/ink645.xml"/><Relationship Id="rId53" Type="http://schemas.openxmlformats.org/officeDocument/2006/relationships/customXml" Target="../ink/ink649.xml"/><Relationship Id="rId58" Type="http://schemas.openxmlformats.org/officeDocument/2006/relationships/image" Target="../media/image645.png"/><Relationship Id="rId66" Type="http://schemas.openxmlformats.org/officeDocument/2006/relationships/image" Target="../media/image649.png"/><Relationship Id="rId74" Type="http://schemas.openxmlformats.org/officeDocument/2006/relationships/image" Target="../media/image653.png"/><Relationship Id="rId5" Type="http://schemas.openxmlformats.org/officeDocument/2006/relationships/image" Target="../media/image621.png"/><Relationship Id="rId15" Type="http://schemas.openxmlformats.org/officeDocument/2006/relationships/image" Target="../media/image624.png"/><Relationship Id="rId23" Type="http://schemas.openxmlformats.org/officeDocument/2006/relationships/image" Target="../media/image628.png"/><Relationship Id="rId28" Type="http://schemas.openxmlformats.org/officeDocument/2006/relationships/image" Target="../media/image630.png"/><Relationship Id="rId36" Type="http://schemas.openxmlformats.org/officeDocument/2006/relationships/image" Target="../media/image634.png"/><Relationship Id="rId49" Type="http://schemas.openxmlformats.org/officeDocument/2006/relationships/customXml" Target="../ink/ink647.xml"/><Relationship Id="rId57" Type="http://schemas.openxmlformats.org/officeDocument/2006/relationships/customXml" Target="../ink/ink651.xml"/><Relationship Id="rId61" Type="http://schemas.openxmlformats.org/officeDocument/2006/relationships/customXml" Target="../ink/ink653.xml"/><Relationship Id="rId10" Type="http://schemas.openxmlformats.org/officeDocument/2006/relationships/customXml" Target="../ink/ink626.xml"/><Relationship Id="rId19" Type="http://schemas.openxmlformats.org/officeDocument/2006/relationships/image" Target="../media/image626.png"/><Relationship Id="rId31" Type="http://schemas.openxmlformats.org/officeDocument/2006/relationships/customXml" Target="../ink/ink638.xml"/><Relationship Id="rId44" Type="http://schemas.openxmlformats.org/officeDocument/2006/relationships/image" Target="../media/image638.png"/><Relationship Id="rId52" Type="http://schemas.openxmlformats.org/officeDocument/2006/relationships/image" Target="../media/image642.png"/><Relationship Id="rId60" Type="http://schemas.openxmlformats.org/officeDocument/2006/relationships/image" Target="../media/image646.png"/><Relationship Id="rId65" Type="http://schemas.openxmlformats.org/officeDocument/2006/relationships/customXml" Target="../ink/ink655.xml"/><Relationship Id="rId73" Type="http://schemas.openxmlformats.org/officeDocument/2006/relationships/customXml" Target="../ink/ink659.xml"/><Relationship Id="rId78" Type="http://schemas.openxmlformats.org/officeDocument/2006/relationships/image" Target="../media/image655.png"/><Relationship Id="rId4" Type="http://schemas.openxmlformats.org/officeDocument/2006/relationships/customXml" Target="../ink/ink623.xml"/><Relationship Id="rId9" Type="http://schemas.openxmlformats.org/officeDocument/2006/relationships/image" Target="../media/image592.png"/><Relationship Id="rId14" Type="http://schemas.openxmlformats.org/officeDocument/2006/relationships/customXml" Target="../ink/ink629.xml"/><Relationship Id="rId22" Type="http://schemas.openxmlformats.org/officeDocument/2006/relationships/customXml" Target="../ink/ink633.xml"/><Relationship Id="rId27" Type="http://schemas.openxmlformats.org/officeDocument/2006/relationships/customXml" Target="../ink/ink636.xml"/><Relationship Id="rId30" Type="http://schemas.openxmlformats.org/officeDocument/2006/relationships/image" Target="../media/image631.png"/><Relationship Id="rId35" Type="http://schemas.openxmlformats.org/officeDocument/2006/relationships/customXml" Target="../ink/ink640.xml"/><Relationship Id="rId43" Type="http://schemas.openxmlformats.org/officeDocument/2006/relationships/customXml" Target="../ink/ink644.xml"/><Relationship Id="rId48" Type="http://schemas.openxmlformats.org/officeDocument/2006/relationships/image" Target="../media/image640.png"/><Relationship Id="rId56" Type="http://schemas.openxmlformats.org/officeDocument/2006/relationships/image" Target="../media/image644.png"/><Relationship Id="rId64" Type="http://schemas.openxmlformats.org/officeDocument/2006/relationships/image" Target="../media/image648.png"/><Relationship Id="rId69" Type="http://schemas.openxmlformats.org/officeDocument/2006/relationships/customXml" Target="../ink/ink657.xml"/><Relationship Id="rId77" Type="http://schemas.openxmlformats.org/officeDocument/2006/relationships/customXml" Target="../ink/ink661.xml"/><Relationship Id="rId8" Type="http://schemas.openxmlformats.org/officeDocument/2006/relationships/customXml" Target="../ink/ink625.xml"/><Relationship Id="rId51" Type="http://schemas.openxmlformats.org/officeDocument/2006/relationships/customXml" Target="../ink/ink648.xml"/><Relationship Id="rId72" Type="http://schemas.openxmlformats.org/officeDocument/2006/relationships/image" Target="../media/image652.png"/><Relationship Id="rId3" Type="http://schemas.openxmlformats.org/officeDocument/2006/relationships/image" Target="../media/image620.png"/><Relationship Id="rId12" Type="http://schemas.openxmlformats.org/officeDocument/2006/relationships/customXml" Target="../ink/ink628.xml"/><Relationship Id="rId17" Type="http://schemas.openxmlformats.org/officeDocument/2006/relationships/image" Target="../media/image625.png"/><Relationship Id="rId25" Type="http://schemas.openxmlformats.org/officeDocument/2006/relationships/customXml" Target="../ink/ink635.xml"/><Relationship Id="rId33" Type="http://schemas.openxmlformats.org/officeDocument/2006/relationships/customXml" Target="../ink/ink639.xml"/><Relationship Id="rId38" Type="http://schemas.openxmlformats.org/officeDocument/2006/relationships/image" Target="../media/image635.png"/><Relationship Id="rId46" Type="http://schemas.openxmlformats.org/officeDocument/2006/relationships/image" Target="../media/image639.png"/><Relationship Id="rId59" Type="http://schemas.openxmlformats.org/officeDocument/2006/relationships/customXml" Target="../ink/ink652.xml"/><Relationship Id="rId67" Type="http://schemas.openxmlformats.org/officeDocument/2006/relationships/customXml" Target="../ink/ink656.xml"/><Relationship Id="rId20" Type="http://schemas.openxmlformats.org/officeDocument/2006/relationships/customXml" Target="../ink/ink632.xml"/><Relationship Id="rId41" Type="http://schemas.openxmlformats.org/officeDocument/2006/relationships/customXml" Target="../ink/ink643.xml"/><Relationship Id="rId54" Type="http://schemas.openxmlformats.org/officeDocument/2006/relationships/image" Target="../media/image643.png"/><Relationship Id="rId62" Type="http://schemas.openxmlformats.org/officeDocument/2006/relationships/image" Target="../media/image647.png"/><Relationship Id="rId70" Type="http://schemas.openxmlformats.org/officeDocument/2006/relationships/image" Target="../media/image651.png"/><Relationship Id="rId75" Type="http://schemas.openxmlformats.org/officeDocument/2006/relationships/customXml" Target="../ink/ink66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624.xml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9.png"/><Relationship Id="rId18" Type="http://schemas.openxmlformats.org/officeDocument/2006/relationships/customXml" Target="../ink/ink671.xml"/><Relationship Id="rId26" Type="http://schemas.openxmlformats.org/officeDocument/2006/relationships/customXml" Target="../ink/ink676.xml"/><Relationship Id="rId39" Type="http://schemas.openxmlformats.org/officeDocument/2006/relationships/image" Target="../media/image671.png"/><Relationship Id="rId21" Type="http://schemas.openxmlformats.org/officeDocument/2006/relationships/customXml" Target="../ink/ink673.xml"/><Relationship Id="rId34" Type="http://schemas.openxmlformats.org/officeDocument/2006/relationships/customXml" Target="../ink/ink680.xml"/><Relationship Id="rId42" Type="http://schemas.openxmlformats.org/officeDocument/2006/relationships/customXml" Target="../ink/ink684.xml"/><Relationship Id="rId47" Type="http://schemas.openxmlformats.org/officeDocument/2006/relationships/image" Target="../media/image675.png"/><Relationship Id="rId50" Type="http://schemas.openxmlformats.org/officeDocument/2006/relationships/customXml" Target="../ink/ink688.xml"/><Relationship Id="rId55" Type="http://schemas.openxmlformats.org/officeDocument/2006/relationships/image" Target="../media/image679.png"/><Relationship Id="rId63" Type="http://schemas.openxmlformats.org/officeDocument/2006/relationships/image" Target="../media/image683.png"/><Relationship Id="rId68" Type="http://schemas.openxmlformats.org/officeDocument/2006/relationships/image" Target="../media/image685.png"/><Relationship Id="rId7" Type="http://schemas.openxmlformats.org/officeDocument/2006/relationships/customXml" Target="../ink/ink665.xml"/><Relationship Id="rId2" Type="http://schemas.openxmlformats.org/officeDocument/2006/relationships/customXml" Target="../ink/ink662.xml"/><Relationship Id="rId16" Type="http://schemas.openxmlformats.org/officeDocument/2006/relationships/customXml" Target="../ink/ink670.xml"/><Relationship Id="rId29" Type="http://schemas.openxmlformats.org/officeDocument/2006/relationships/image" Target="../media/image666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664.xml"/><Relationship Id="rId11" Type="http://schemas.openxmlformats.org/officeDocument/2006/relationships/image" Target="../media/image658.png"/><Relationship Id="rId24" Type="http://schemas.openxmlformats.org/officeDocument/2006/relationships/customXml" Target="../ink/ink675.xml"/><Relationship Id="rId32" Type="http://schemas.openxmlformats.org/officeDocument/2006/relationships/customXml" Target="../ink/ink679.xml"/><Relationship Id="rId37" Type="http://schemas.openxmlformats.org/officeDocument/2006/relationships/image" Target="../media/image670.png"/><Relationship Id="rId40" Type="http://schemas.openxmlformats.org/officeDocument/2006/relationships/customXml" Target="../ink/ink683.xml"/><Relationship Id="rId45" Type="http://schemas.openxmlformats.org/officeDocument/2006/relationships/image" Target="../media/image674.png"/><Relationship Id="rId53" Type="http://schemas.openxmlformats.org/officeDocument/2006/relationships/image" Target="../media/image678.png"/><Relationship Id="rId58" Type="http://schemas.openxmlformats.org/officeDocument/2006/relationships/customXml" Target="../ink/ink692.xml"/><Relationship Id="rId66" Type="http://schemas.openxmlformats.org/officeDocument/2006/relationships/customXml" Target="../ink/ink696.xml"/><Relationship Id="rId5" Type="http://schemas.openxmlformats.org/officeDocument/2006/relationships/image" Target="../media/image656.png"/><Relationship Id="rId15" Type="http://schemas.openxmlformats.org/officeDocument/2006/relationships/image" Target="../media/image660.png"/><Relationship Id="rId23" Type="http://schemas.openxmlformats.org/officeDocument/2006/relationships/image" Target="../media/image663.png"/><Relationship Id="rId28" Type="http://schemas.openxmlformats.org/officeDocument/2006/relationships/customXml" Target="../ink/ink677.xml"/><Relationship Id="rId36" Type="http://schemas.openxmlformats.org/officeDocument/2006/relationships/customXml" Target="../ink/ink681.xml"/><Relationship Id="rId49" Type="http://schemas.openxmlformats.org/officeDocument/2006/relationships/image" Target="../media/image676.png"/><Relationship Id="rId57" Type="http://schemas.openxmlformats.org/officeDocument/2006/relationships/image" Target="../media/image680.png"/><Relationship Id="rId61" Type="http://schemas.openxmlformats.org/officeDocument/2006/relationships/image" Target="../media/image682.png"/><Relationship Id="rId10" Type="http://schemas.openxmlformats.org/officeDocument/2006/relationships/customXml" Target="../ink/ink667.xml"/><Relationship Id="rId19" Type="http://schemas.openxmlformats.org/officeDocument/2006/relationships/image" Target="../media/image662.png"/><Relationship Id="rId31" Type="http://schemas.openxmlformats.org/officeDocument/2006/relationships/image" Target="../media/image667.png"/><Relationship Id="rId44" Type="http://schemas.openxmlformats.org/officeDocument/2006/relationships/customXml" Target="../ink/ink685.xml"/><Relationship Id="rId52" Type="http://schemas.openxmlformats.org/officeDocument/2006/relationships/customXml" Target="../ink/ink689.xml"/><Relationship Id="rId60" Type="http://schemas.openxmlformats.org/officeDocument/2006/relationships/customXml" Target="../ink/ink693.xml"/><Relationship Id="rId65" Type="http://schemas.openxmlformats.org/officeDocument/2006/relationships/image" Target="../media/image684.png"/><Relationship Id="rId4" Type="http://schemas.openxmlformats.org/officeDocument/2006/relationships/customXml" Target="../ink/ink663.xml"/><Relationship Id="rId9" Type="http://schemas.openxmlformats.org/officeDocument/2006/relationships/image" Target="../media/image657.png"/><Relationship Id="rId14" Type="http://schemas.openxmlformats.org/officeDocument/2006/relationships/customXml" Target="../ink/ink669.xml"/><Relationship Id="rId22" Type="http://schemas.openxmlformats.org/officeDocument/2006/relationships/customXml" Target="../ink/ink674.xml"/><Relationship Id="rId27" Type="http://schemas.openxmlformats.org/officeDocument/2006/relationships/image" Target="../media/image665.png"/><Relationship Id="rId30" Type="http://schemas.openxmlformats.org/officeDocument/2006/relationships/customXml" Target="../ink/ink678.xml"/><Relationship Id="rId35" Type="http://schemas.openxmlformats.org/officeDocument/2006/relationships/image" Target="../media/image669.png"/><Relationship Id="rId43" Type="http://schemas.openxmlformats.org/officeDocument/2006/relationships/image" Target="../media/image673.png"/><Relationship Id="rId48" Type="http://schemas.openxmlformats.org/officeDocument/2006/relationships/customXml" Target="../ink/ink687.xml"/><Relationship Id="rId56" Type="http://schemas.openxmlformats.org/officeDocument/2006/relationships/customXml" Target="../ink/ink691.xml"/><Relationship Id="rId64" Type="http://schemas.openxmlformats.org/officeDocument/2006/relationships/customXml" Target="../ink/ink695.xml"/><Relationship Id="rId8" Type="http://schemas.openxmlformats.org/officeDocument/2006/relationships/customXml" Target="../ink/ink666.xml"/><Relationship Id="rId51" Type="http://schemas.openxmlformats.org/officeDocument/2006/relationships/image" Target="../media/image677.png"/><Relationship Id="rId3" Type="http://schemas.openxmlformats.org/officeDocument/2006/relationships/image" Target="../media/image592.png"/><Relationship Id="rId12" Type="http://schemas.openxmlformats.org/officeDocument/2006/relationships/customXml" Target="../ink/ink668.xml"/><Relationship Id="rId17" Type="http://schemas.openxmlformats.org/officeDocument/2006/relationships/image" Target="../media/image661.png"/><Relationship Id="rId25" Type="http://schemas.openxmlformats.org/officeDocument/2006/relationships/image" Target="../media/image664.png"/><Relationship Id="rId33" Type="http://schemas.openxmlformats.org/officeDocument/2006/relationships/image" Target="../media/image668.png"/><Relationship Id="rId38" Type="http://schemas.openxmlformats.org/officeDocument/2006/relationships/customXml" Target="../ink/ink682.xml"/><Relationship Id="rId46" Type="http://schemas.openxmlformats.org/officeDocument/2006/relationships/customXml" Target="../ink/ink686.xml"/><Relationship Id="rId59" Type="http://schemas.openxmlformats.org/officeDocument/2006/relationships/image" Target="../media/image681.png"/><Relationship Id="rId67" Type="http://schemas.openxmlformats.org/officeDocument/2006/relationships/customXml" Target="../ink/ink697.xml"/><Relationship Id="rId20" Type="http://schemas.openxmlformats.org/officeDocument/2006/relationships/customXml" Target="../ink/ink672.xml"/><Relationship Id="rId41" Type="http://schemas.openxmlformats.org/officeDocument/2006/relationships/image" Target="../media/image672.png"/><Relationship Id="rId54" Type="http://schemas.openxmlformats.org/officeDocument/2006/relationships/customXml" Target="../ink/ink690.xml"/><Relationship Id="rId62" Type="http://schemas.openxmlformats.org/officeDocument/2006/relationships/customXml" Target="../ink/ink69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4"/>
          <p:cNvPicPr/>
          <p:nvPr/>
        </p:nvPicPr>
        <p:blipFill>
          <a:blip r:embed="rId2"/>
          <a:stretch/>
        </p:blipFill>
        <p:spPr>
          <a:xfrm>
            <a:off x="914400" y="1066680"/>
            <a:ext cx="7772040" cy="426060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F4A2C1C-ADE7-4663-9CF3-AEC247382A35}"/>
                  </a:ext>
                </a:extLst>
              </p14:cNvPr>
              <p14:cNvContentPartPr/>
              <p14:nvPr/>
            </p14:nvContentPartPr>
            <p14:xfrm>
              <a:off x="3427266" y="4412153"/>
              <a:ext cx="5630760" cy="1697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F4A2C1C-ADE7-4663-9CF3-AEC247382A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2866" y="4397753"/>
                <a:ext cx="5658840" cy="17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Line 3"/>
          <p:cNvSpPr/>
          <p:nvPr/>
        </p:nvSpPr>
        <p:spPr>
          <a:xfrm>
            <a:off x="761760" y="12189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457200" y="12952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04920" y="480060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80880" y="1905120"/>
            <a:ext cx="8381520" cy="2649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Statistical hypothesis testing and confidence interval estimation of parameters are the fundamental methods used at the data analysis stage of a </a:t>
            </a:r>
            <a:r>
              <a:rPr lang="en-US" sz="2800" b="1" strike="noStrike" spc="-1">
                <a:solidFill>
                  <a:srgbClr val="000000"/>
                </a:solidFill>
                <a:latin typeface="TimesNewRomanPS-Bold"/>
              </a:rPr>
              <a:t>comparative experiment,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in which the engineer is interested, for example, in comparing the mean of a population to a specified value.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92" name="Picture 16"/>
          <p:cNvPicPr/>
          <p:nvPr/>
        </p:nvPicPr>
        <p:blipFill>
          <a:blip r:embed="rId2"/>
          <a:stretch/>
        </p:blipFill>
        <p:spPr>
          <a:xfrm>
            <a:off x="47520" y="5410080"/>
            <a:ext cx="9096120" cy="914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A77153-8B5F-45AA-B908-948A648D5FF5}"/>
                  </a:ext>
                </a:extLst>
              </p14:cNvPr>
              <p14:cNvContentPartPr/>
              <p14:nvPr/>
            </p14:nvContentPartPr>
            <p14:xfrm>
              <a:off x="504426" y="864713"/>
              <a:ext cx="588600" cy="3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A77153-8B5F-45AA-B908-948A648D5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026" y="850313"/>
                <a:ext cx="6166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ABA8C8-E5D6-4427-8417-C32B43CA0CD1}"/>
                  </a:ext>
                </a:extLst>
              </p14:cNvPr>
              <p14:cNvContentPartPr/>
              <p14:nvPr/>
            </p14:nvContentPartPr>
            <p14:xfrm>
              <a:off x="479946" y="281513"/>
              <a:ext cx="621360" cy="42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ABA8C8-E5D6-4427-8417-C32B43CA0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546" y="267113"/>
                <a:ext cx="6494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7B9BE4-B66C-4E66-94EB-B61A9C5FEC01}"/>
                  </a:ext>
                </a:extLst>
              </p14:cNvPr>
              <p14:cNvContentPartPr/>
              <p14:nvPr/>
            </p14:nvContentPartPr>
            <p14:xfrm>
              <a:off x="6598866" y="303833"/>
              <a:ext cx="1531440" cy="84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7B9BE4-B66C-4E66-94EB-B61A9C5FEC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4466" y="289433"/>
                <a:ext cx="155952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719379-A630-4779-B8ED-325FC2F0F912}"/>
                  </a:ext>
                </a:extLst>
              </p14:cNvPr>
              <p14:cNvContentPartPr/>
              <p14:nvPr/>
            </p14:nvContentPartPr>
            <p14:xfrm>
              <a:off x="1461306" y="201233"/>
              <a:ext cx="4530960" cy="1783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719379-A630-4779-B8ED-325FC2F0F9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6906" y="186833"/>
                <a:ext cx="4559040" cy="18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E34A286-761E-4992-BED1-CAF14E21E09C}"/>
                  </a:ext>
                </a:extLst>
              </p14:cNvPr>
              <p14:cNvContentPartPr/>
              <p14:nvPr/>
            </p14:nvContentPartPr>
            <p14:xfrm>
              <a:off x="6421026" y="1261433"/>
              <a:ext cx="416520" cy="455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E34A286-761E-4992-BED1-CAF14E21E0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6626" y="1247033"/>
                <a:ext cx="4446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CE8B9EC-DBB6-47DF-8B4F-7E51E64DD323}"/>
                  </a:ext>
                </a:extLst>
              </p14:cNvPr>
              <p14:cNvContentPartPr/>
              <p14:nvPr/>
            </p14:nvContentPartPr>
            <p14:xfrm>
              <a:off x="7243626" y="1209593"/>
              <a:ext cx="880920" cy="461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CE8B9EC-DBB6-47DF-8B4F-7E51E64DD3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9226" y="1195193"/>
                <a:ext cx="9090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68E4EB5-86FD-4B29-A2B1-B0EF115D9A08}"/>
                  </a:ext>
                </a:extLst>
              </p14:cNvPr>
              <p14:cNvContentPartPr/>
              <p14:nvPr/>
            </p14:nvContentPartPr>
            <p14:xfrm>
              <a:off x="493626" y="2978993"/>
              <a:ext cx="801360" cy="26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68E4EB5-86FD-4B29-A2B1-B0EF115D9A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226" y="2964593"/>
                <a:ext cx="8294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24F141-105F-4EB7-8392-682EA9CFD2AD}"/>
                  </a:ext>
                </a:extLst>
              </p14:cNvPr>
              <p14:cNvContentPartPr/>
              <p14:nvPr/>
            </p14:nvContentPartPr>
            <p14:xfrm>
              <a:off x="1694586" y="2639513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24F141-105F-4EB7-8392-682EA9CFD2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0186" y="2625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319F54D-D022-4F35-BED7-8D823C1A4EC9}"/>
                  </a:ext>
                </a:extLst>
              </p14:cNvPr>
              <p14:cNvContentPartPr/>
              <p14:nvPr/>
            </p14:nvContentPartPr>
            <p14:xfrm>
              <a:off x="1716186" y="2875313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319F54D-D022-4F35-BED7-8D823C1A4E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01786" y="28609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0ACE84-BEBB-4416-B0F0-DC2E8C26F85B}"/>
                  </a:ext>
                </a:extLst>
              </p14:cNvPr>
              <p14:cNvContentPartPr/>
              <p14:nvPr/>
            </p14:nvContentPartPr>
            <p14:xfrm>
              <a:off x="429186" y="2438273"/>
              <a:ext cx="961920" cy="365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0ACE84-BEBB-4416-B0F0-DC2E8C26F8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4786" y="2423873"/>
                <a:ext cx="9900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172E05B-9629-4BE6-ACA8-0ADC5F2B21FC}"/>
                  </a:ext>
                </a:extLst>
              </p14:cNvPr>
              <p14:cNvContentPartPr/>
              <p14:nvPr/>
            </p14:nvContentPartPr>
            <p14:xfrm>
              <a:off x="3377586" y="2410193"/>
              <a:ext cx="254160" cy="119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172E05B-9629-4BE6-ACA8-0ADC5F2B21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63186" y="2395793"/>
                <a:ext cx="2822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B18D8F0-3A99-4325-B088-AC37BEA59045}"/>
                  </a:ext>
                </a:extLst>
              </p14:cNvPr>
              <p14:cNvContentPartPr/>
              <p14:nvPr/>
            </p14:nvContentPartPr>
            <p14:xfrm>
              <a:off x="2134146" y="2315153"/>
              <a:ext cx="1469160" cy="684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B18D8F0-3A99-4325-B088-AC37BEA5904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19746" y="2300753"/>
                <a:ext cx="14972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2FD7C83-2517-4D34-98A5-6B61931B3BF2}"/>
                  </a:ext>
                </a:extLst>
              </p14:cNvPr>
              <p14:cNvContentPartPr/>
              <p14:nvPr/>
            </p14:nvContentPartPr>
            <p14:xfrm>
              <a:off x="4055466" y="2487953"/>
              <a:ext cx="508320" cy="299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2FD7C83-2517-4D34-98A5-6B61931B3B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41066" y="2473553"/>
                <a:ext cx="536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63472-A27C-4D86-B414-2D96A55F433D}"/>
                  </a:ext>
                </a:extLst>
              </p14:cNvPr>
              <p14:cNvContentPartPr/>
              <p14:nvPr/>
            </p14:nvContentPartPr>
            <p14:xfrm>
              <a:off x="4971306" y="2552753"/>
              <a:ext cx="972360" cy="304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63472-A27C-4D86-B414-2D96A55F43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56906" y="2538353"/>
                <a:ext cx="10004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6E20956-62B8-42E4-B2A1-5D8557537C1F}"/>
                  </a:ext>
                </a:extLst>
              </p14:cNvPr>
              <p14:cNvContentPartPr/>
              <p14:nvPr/>
            </p14:nvContentPartPr>
            <p14:xfrm>
              <a:off x="6301866" y="2513513"/>
              <a:ext cx="319320" cy="554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6E20956-62B8-42E4-B2A1-5D8557537C1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87466" y="2499113"/>
                <a:ext cx="3474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0620F0-0C1F-427A-932F-36E12A037E3F}"/>
                  </a:ext>
                </a:extLst>
              </p14:cNvPr>
              <p14:cNvContentPartPr/>
              <p14:nvPr/>
            </p14:nvContentPartPr>
            <p14:xfrm>
              <a:off x="7841226" y="2390753"/>
              <a:ext cx="490680" cy="526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0620F0-0C1F-427A-932F-36E12A037E3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26826" y="2376353"/>
                <a:ext cx="5187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58F40DA-F9DA-412E-8E0F-E4F321641FC6}"/>
                  </a:ext>
                </a:extLst>
              </p14:cNvPr>
              <p14:cNvContentPartPr/>
              <p14:nvPr/>
            </p14:nvContentPartPr>
            <p14:xfrm>
              <a:off x="7036266" y="2383553"/>
              <a:ext cx="497880" cy="511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58F40DA-F9DA-412E-8E0F-E4F321641F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1866" y="2369153"/>
                <a:ext cx="5259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5908CC0-072F-4410-AF27-D6888706281A}"/>
                  </a:ext>
                </a:extLst>
              </p14:cNvPr>
              <p14:cNvContentPartPr/>
              <p14:nvPr/>
            </p14:nvContentPartPr>
            <p14:xfrm>
              <a:off x="1800426" y="3572993"/>
              <a:ext cx="288360" cy="589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5908CC0-072F-4410-AF27-D688870628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86026" y="3558593"/>
                <a:ext cx="31644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AA5B410-CED7-4F8C-83E7-58E372C3C1C5}"/>
                  </a:ext>
                </a:extLst>
              </p14:cNvPr>
              <p14:cNvContentPartPr/>
              <p14:nvPr/>
            </p14:nvContentPartPr>
            <p14:xfrm>
              <a:off x="2375706" y="3584513"/>
              <a:ext cx="700920" cy="502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AA5B410-CED7-4F8C-83E7-58E372C3C1C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61306" y="3570113"/>
                <a:ext cx="7290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EED06C-2AD3-4968-8674-045CA22F3FE3}"/>
                  </a:ext>
                </a:extLst>
              </p14:cNvPr>
              <p14:cNvContentPartPr/>
              <p14:nvPr/>
            </p14:nvContentPartPr>
            <p14:xfrm>
              <a:off x="2399466" y="4436633"/>
              <a:ext cx="735840" cy="434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EED06C-2AD3-4968-8674-045CA22F3FE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85066" y="4422233"/>
                <a:ext cx="7639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1F10458-15D1-4840-912E-0A3A809F4DA9}"/>
                  </a:ext>
                </a:extLst>
              </p14:cNvPr>
              <p14:cNvContentPartPr/>
              <p14:nvPr/>
            </p14:nvContentPartPr>
            <p14:xfrm>
              <a:off x="3470106" y="3116873"/>
              <a:ext cx="5137200" cy="1932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1F10458-15D1-4840-912E-0A3A809F4D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55706" y="3102473"/>
                <a:ext cx="5165280" cy="19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7A679B2-A8DB-47EE-870E-FB2AC1A60495}"/>
                  </a:ext>
                </a:extLst>
              </p14:cNvPr>
              <p14:cNvContentPartPr/>
              <p14:nvPr/>
            </p14:nvContentPartPr>
            <p14:xfrm>
              <a:off x="429186" y="5293793"/>
              <a:ext cx="1119960" cy="534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7A679B2-A8DB-47EE-870E-FB2AC1A6049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4786" y="5279393"/>
                <a:ext cx="11480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E757C86-9F78-40C7-BB8D-9DB661EB8410}"/>
                  </a:ext>
                </a:extLst>
              </p14:cNvPr>
              <p14:cNvContentPartPr/>
              <p14:nvPr/>
            </p14:nvContentPartPr>
            <p14:xfrm>
              <a:off x="1529706" y="5188313"/>
              <a:ext cx="6817320" cy="13399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E757C86-9F78-40C7-BB8D-9DB661EB841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15306" y="5173913"/>
                <a:ext cx="6845400" cy="13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39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Line 3"/>
          <p:cNvSpPr/>
          <p:nvPr/>
        </p:nvSpPr>
        <p:spPr>
          <a:xfrm>
            <a:off x="761760" y="12189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457200" y="12952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80880" y="1905120"/>
            <a:ext cx="8381520" cy="44632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For example, suppose that we are interested in the burning rate of a solid propellant used to power aircrew escape systems. </a:t>
            </a:r>
            <a:endParaRPr lang="en-GB" sz="2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 Now burning rate is a random variable that can be described by a probability distribution. </a:t>
            </a:r>
            <a:endParaRPr lang="en-GB" sz="2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 Suppose that our interest focuses on the </a:t>
            </a:r>
            <a:r>
              <a:rPr lang="en-US" sz="2800" b="1" strike="noStrike" spc="-1" dirty="0">
                <a:solidFill>
                  <a:srgbClr val="009900"/>
                </a:solidFill>
                <a:latin typeface="Times New Roman"/>
              </a:rPr>
              <a:t>mean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burning rate (a parameter of this distribution). </a:t>
            </a:r>
            <a:endParaRPr lang="en-GB" sz="2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 Specifically, we are interested in deciding whether or not the mean burning rate is 50 centimeters per second. </a:t>
            </a:r>
            <a:endParaRPr lang="en-GB" sz="28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FAABC-E704-4653-9CAF-68BA0AE9A86E}"/>
                  </a:ext>
                </a:extLst>
              </p14:cNvPr>
              <p14:cNvContentPartPr/>
              <p14:nvPr/>
            </p14:nvContentPartPr>
            <p14:xfrm>
              <a:off x="543306" y="2785673"/>
              <a:ext cx="1710360" cy="7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FAABC-E704-4653-9CAF-68BA0AE9A8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906" y="2771273"/>
                <a:ext cx="17384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EA2160-CD42-44E3-8BA3-36F2BDD08EF3}"/>
                  </a:ext>
                </a:extLst>
              </p14:cNvPr>
              <p14:cNvContentPartPr/>
              <p14:nvPr/>
            </p14:nvContentPartPr>
            <p14:xfrm>
              <a:off x="1729146" y="3818873"/>
              <a:ext cx="1533240" cy="3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EA2160-CD42-44E3-8BA3-36F2BDD08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746" y="3804473"/>
                <a:ext cx="1561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F179BB-291B-4066-9BC8-1F071B594A44}"/>
                  </a:ext>
                </a:extLst>
              </p14:cNvPr>
              <p14:cNvContentPartPr/>
              <p14:nvPr/>
            </p14:nvContentPartPr>
            <p14:xfrm>
              <a:off x="6591666" y="4888433"/>
              <a:ext cx="199836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F179BB-291B-4066-9BC8-1F071B594A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7266" y="4874033"/>
                <a:ext cx="2026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7E7D53-34DC-4045-A65E-389470966B7B}"/>
                  </a:ext>
                </a:extLst>
              </p14:cNvPr>
              <p14:cNvContentPartPr/>
              <p14:nvPr/>
            </p14:nvContentPartPr>
            <p14:xfrm>
              <a:off x="711786" y="5316113"/>
              <a:ext cx="548640" cy="4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7E7D53-34DC-4045-A65E-389470966B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386" y="5301713"/>
                <a:ext cx="576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89DC9A-A11E-4E0A-838B-549AEE17113B}"/>
                  </a:ext>
                </a:extLst>
              </p14:cNvPr>
              <p14:cNvContentPartPr/>
              <p14:nvPr/>
            </p14:nvContentPartPr>
            <p14:xfrm>
              <a:off x="1829226" y="6331673"/>
              <a:ext cx="2393280" cy="6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89DC9A-A11E-4E0A-838B-549AEE1711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4826" y="6317273"/>
                <a:ext cx="2421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C96827-C6B3-4D56-BD3F-D34B385FF8D6}"/>
                  </a:ext>
                </a:extLst>
              </p14:cNvPr>
              <p14:cNvContentPartPr/>
              <p14:nvPr/>
            </p14:nvContentPartPr>
            <p14:xfrm>
              <a:off x="4789866" y="6310793"/>
              <a:ext cx="3573720" cy="7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C96827-C6B3-4D56-BD3F-D34B385FF8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5466" y="6296393"/>
                <a:ext cx="3601800" cy="10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761760" y="12189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457200" y="12952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410080" y="2362320"/>
            <a:ext cx="28951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null hypothesis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03" name="Picture 7"/>
          <p:cNvPicPr/>
          <p:nvPr/>
        </p:nvPicPr>
        <p:blipFill>
          <a:blip r:embed="rId2"/>
          <a:stretch/>
        </p:blipFill>
        <p:spPr>
          <a:xfrm>
            <a:off x="0" y="2438280"/>
            <a:ext cx="5181120" cy="1077480"/>
          </a:xfrm>
          <a:prstGeom prst="rect">
            <a:avLst/>
          </a:prstGeom>
          <a:ln w="9525"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5334120" y="2971800"/>
            <a:ext cx="35049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alternative hypothesis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05" name="Picture 9"/>
          <p:cNvPicPr/>
          <p:nvPr/>
        </p:nvPicPr>
        <p:blipFill>
          <a:blip r:embed="rId3"/>
          <a:stretch/>
        </p:blipFill>
        <p:spPr>
          <a:xfrm>
            <a:off x="0" y="4724280"/>
            <a:ext cx="9143640" cy="1523520"/>
          </a:xfrm>
          <a:prstGeom prst="rect">
            <a:avLst/>
          </a:prstGeom>
          <a:ln w="9525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380880" y="3886200"/>
            <a:ext cx="7086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</a:rPr>
              <a:t>One-sided Alternative Hypotheses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80880" y="1828800"/>
            <a:ext cx="7086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</a:rPr>
              <a:t>Two-sided Alternative Hypothesis</a:t>
            </a:r>
            <a:endParaRPr lang="en-GB" sz="28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45DD607-36EC-4AE4-BB9A-946244CC60FD}"/>
                  </a:ext>
                </a:extLst>
              </p14:cNvPr>
              <p14:cNvContentPartPr/>
              <p14:nvPr/>
            </p14:nvContentPartPr>
            <p14:xfrm>
              <a:off x="6682386" y="1333793"/>
              <a:ext cx="2158560" cy="116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45DD607-36EC-4AE4-BB9A-946244CC6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986" y="1319393"/>
                <a:ext cx="2186640" cy="11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589B790-4CEB-4233-B991-81934D487DCA}"/>
                  </a:ext>
                </a:extLst>
              </p14:cNvPr>
              <p14:cNvContentPartPr/>
              <p14:nvPr/>
            </p14:nvContentPartPr>
            <p14:xfrm>
              <a:off x="5879946" y="3558233"/>
              <a:ext cx="3006720" cy="8449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589B790-4CEB-4233-B991-81934D487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5546" y="3543833"/>
                <a:ext cx="3034800" cy="87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457200" y="10666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0" y="1600200"/>
            <a:ext cx="9143640" cy="4782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Test of a Hypothesis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GB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A procedure leading to a decision about a particular hypothesis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Hypothesis-testing procedures rely on using the information in a </a:t>
            </a:r>
            <a:r>
              <a:rPr lang="en-US" sz="2800" b="1" strike="noStrike" spc="-1" dirty="0">
                <a:solidFill>
                  <a:srgbClr val="990033"/>
                </a:solidFill>
                <a:latin typeface="Times New Roman"/>
              </a:rPr>
              <a:t>random sample from the population of interest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. 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If this information is </a:t>
            </a:r>
            <a:r>
              <a:rPr lang="en-US" sz="2800" b="0" i="1" strike="noStrike" spc="-1" dirty="0">
                <a:solidFill>
                  <a:srgbClr val="000000"/>
                </a:solidFill>
                <a:latin typeface="Times New Roman"/>
              </a:rPr>
              <a:t>consistent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with the hypothesis, then we will conclude that the hypothesis is </a:t>
            </a:r>
            <a:r>
              <a:rPr lang="en-US" sz="2800" b="1" strike="noStrike" spc="-1" dirty="0">
                <a:solidFill>
                  <a:srgbClr val="3333CC"/>
                </a:solidFill>
                <a:latin typeface="Times New Roman"/>
              </a:rPr>
              <a:t>true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; if this information is </a:t>
            </a:r>
            <a:r>
              <a:rPr lang="en-US" sz="2800" b="0" i="1" strike="noStrike" spc="-1" dirty="0">
                <a:solidFill>
                  <a:srgbClr val="000000"/>
                </a:solidFill>
                <a:latin typeface="Times New Roman"/>
              </a:rPr>
              <a:t>inconsistent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with the hypothesis, we will conclude that the hypothesis is </a:t>
            </a:r>
            <a:r>
              <a:rPr lang="en-US" sz="2800" b="1" strike="noStrike" spc="-1" dirty="0">
                <a:solidFill>
                  <a:srgbClr val="3333CC"/>
                </a:solidFill>
                <a:latin typeface="Times New Roman"/>
              </a:rPr>
              <a:t>false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457200" y="10666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pic>
        <p:nvPicPr>
          <p:cNvPr id="117" name="Picture 7"/>
          <p:cNvPicPr/>
          <p:nvPr/>
        </p:nvPicPr>
        <p:blipFill>
          <a:blip r:embed="rId2"/>
          <a:stretch/>
        </p:blipFill>
        <p:spPr>
          <a:xfrm>
            <a:off x="1752480" y="1828800"/>
            <a:ext cx="5714640" cy="1230120"/>
          </a:xfrm>
          <a:prstGeom prst="rect">
            <a:avLst/>
          </a:prstGeom>
          <a:ln w="9525">
            <a:noFill/>
          </a:ln>
        </p:spPr>
      </p:pic>
      <p:pic>
        <p:nvPicPr>
          <p:cNvPr id="118" name="Picture 8"/>
          <p:cNvPicPr/>
          <p:nvPr/>
        </p:nvPicPr>
        <p:blipFill>
          <a:blip r:embed="rId3"/>
          <a:stretch/>
        </p:blipFill>
        <p:spPr>
          <a:xfrm>
            <a:off x="380880" y="3048120"/>
            <a:ext cx="8762760" cy="2314080"/>
          </a:xfrm>
          <a:prstGeom prst="rect">
            <a:avLst/>
          </a:prstGeom>
          <a:ln w="9525"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0" y="5638680"/>
            <a:ext cx="8915040" cy="921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9-1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Decision criteria for testing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50 centimeters per second versus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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50 centimeters per second.            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227960" y="1465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457200" y="10666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24" name="Picture 12"/>
          <p:cNvPicPr/>
          <p:nvPr/>
        </p:nvPicPr>
        <p:blipFill>
          <a:blip r:embed="rId2"/>
          <a:stretch/>
        </p:blipFill>
        <p:spPr>
          <a:xfrm>
            <a:off x="47520" y="2362320"/>
            <a:ext cx="9096120" cy="914040"/>
          </a:xfrm>
          <a:prstGeom prst="rect">
            <a:avLst/>
          </a:prstGeom>
          <a:ln w="9525">
            <a:noFill/>
          </a:ln>
        </p:spPr>
      </p:pic>
      <p:pic>
        <p:nvPicPr>
          <p:cNvPr id="125" name="Picture 13"/>
          <p:cNvPicPr/>
          <p:nvPr/>
        </p:nvPicPr>
        <p:blipFill>
          <a:blip r:embed="rId3"/>
          <a:stretch/>
        </p:blipFill>
        <p:spPr>
          <a:xfrm>
            <a:off x="47520" y="4038480"/>
            <a:ext cx="9096120" cy="990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457200" y="1066680"/>
            <a:ext cx="8229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30" name="Picture 9"/>
          <p:cNvPicPr/>
          <p:nvPr/>
        </p:nvPicPr>
        <p:blipFill>
          <a:blip r:embed="rId2"/>
          <a:stretch/>
        </p:blipFill>
        <p:spPr>
          <a:xfrm>
            <a:off x="838080" y="4343400"/>
            <a:ext cx="7467120" cy="533160"/>
          </a:xfrm>
          <a:prstGeom prst="rect">
            <a:avLst/>
          </a:prstGeom>
          <a:ln w="9525"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380880" y="5257800"/>
            <a:ext cx="8762760" cy="1369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Sometimes the type I error probability is called the </a:t>
            </a:r>
            <a:r>
              <a:rPr lang="en-US" sz="2800" b="1" strike="noStrike" spc="-1">
                <a:solidFill>
                  <a:srgbClr val="3333CC"/>
                </a:solidFill>
                <a:latin typeface="TimesNewRomanPS-Bold"/>
              </a:rPr>
              <a:t>significance level</a:t>
            </a:r>
            <a:r>
              <a:rPr lang="en-US" sz="2800" b="1" strike="noStrike" spc="-1">
                <a:solidFill>
                  <a:srgbClr val="000000"/>
                </a:solidFill>
                <a:latin typeface="TimesNewRomanPS-Bold"/>
              </a:rPr>
              <a:t>,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or the </a:t>
            </a:r>
            <a:r>
              <a:rPr lang="en-US" sz="2800" b="1" strike="noStrike" spc="-1">
                <a:solidFill>
                  <a:srgbClr val="3333CC"/>
                </a:solidFill>
                <a:latin typeface="Symbol"/>
              </a:rPr>
              <a:t></a:t>
            </a:r>
            <a:r>
              <a:rPr lang="en-US" sz="2800" b="1" strike="noStrike" spc="-1">
                <a:solidFill>
                  <a:srgbClr val="3333CC"/>
                </a:solidFill>
                <a:latin typeface="TimesNewRomanPS-Bold"/>
              </a:rPr>
              <a:t>-error</a:t>
            </a:r>
            <a:r>
              <a:rPr lang="en-US" sz="2800" b="1" strike="noStrike" spc="-1">
                <a:solidFill>
                  <a:srgbClr val="000000"/>
                </a:solidFill>
                <a:latin typeface="TimesNewRomanPS-Bold"/>
              </a:rPr>
              <a:t>,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or the </a:t>
            </a:r>
            <a:r>
              <a:rPr lang="en-US" sz="2800" b="1" strike="noStrike" spc="-1">
                <a:solidFill>
                  <a:srgbClr val="3333CC"/>
                </a:solidFill>
                <a:latin typeface="Times New Roman"/>
              </a:rPr>
              <a:t>size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of the test.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32" name="Picture 11"/>
          <p:cNvPicPr/>
          <p:nvPr/>
        </p:nvPicPr>
        <p:blipFill>
          <a:blip r:embed="rId3"/>
          <a:stretch/>
        </p:blipFill>
        <p:spPr>
          <a:xfrm>
            <a:off x="914400" y="1752480"/>
            <a:ext cx="7391160" cy="23871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92D8A9-8B54-4E71-9DBB-08443DFCA074}"/>
                  </a:ext>
                </a:extLst>
              </p14:cNvPr>
              <p14:cNvContentPartPr/>
              <p14:nvPr/>
            </p14:nvContentPartPr>
            <p14:xfrm>
              <a:off x="1006266" y="321113"/>
              <a:ext cx="1481400" cy="9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92D8A9-8B54-4E71-9DBB-08443DFCA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866" y="306713"/>
                <a:ext cx="150948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4FE29A-766B-4480-A42C-1276C165A58E}"/>
                  </a:ext>
                </a:extLst>
              </p14:cNvPr>
              <p14:cNvContentPartPr/>
              <p14:nvPr/>
            </p14:nvContentPartPr>
            <p14:xfrm>
              <a:off x="5702106" y="825833"/>
              <a:ext cx="97920" cy="219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4FE29A-766B-4480-A42C-1276C165A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7706" y="811433"/>
                <a:ext cx="126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605D9B-D1DF-4282-BB91-C37DD27DC292}"/>
                  </a:ext>
                </a:extLst>
              </p14:cNvPr>
              <p14:cNvContentPartPr/>
              <p14:nvPr/>
            </p14:nvContentPartPr>
            <p14:xfrm>
              <a:off x="3157266" y="377633"/>
              <a:ext cx="2204280" cy="873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605D9B-D1DF-4282-BB91-C37DD27DC2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2866" y="363233"/>
                <a:ext cx="223236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C147E1-8EB6-44EF-9CB4-8189A4234539}"/>
                  </a:ext>
                </a:extLst>
              </p14:cNvPr>
              <p14:cNvContentPartPr/>
              <p14:nvPr/>
            </p14:nvContentPartPr>
            <p14:xfrm>
              <a:off x="1237026" y="1603073"/>
              <a:ext cx="371160" cy="356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C147E1-8EB6-44EF-9CB4-8189A4234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2626" y="1588673"/>
                <a:ext cx="399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695E8D2-A52F-4006-AC5A-C5F5F993B494}"/>
                  </a:ext>
                </a:extLst>
              </p14:cNvPr>
              <p14:cNvContentPartPr/>
              <p14:nvPr/>
            </p14:nvContentPartPr>
            <p14:xfrm>
              <a:off x="5462706" y="2130473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695E8D2-A52F-4006-AC5A-C5F5F993B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48306" y="21160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73DB1E6-4F02-4003-8CE9-8FA8264C88E1}"/>
                  </a:ext>
                </a:extLst>
              </p14:cNvPr>
              <p14:cNvContentPartPr/>
              <p14:nvPr/>
            </p14:nvContentPartPr>
            <p14:xfrm>
              <a:off x="4938186" y="1483193"/>
              <a:ext cx="1295280" cy="496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73DB1E6-4F02-4003-8CE9-8FA8264C88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3786" y="1468793"/>
                <a:ext cx="13233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DBE69E-1276-420A-8480-37600923D6D4}"/>
                  </a:ext>
                </a:extLst>
              </p14:cNvPr>
              <p14:cNvContentPartPr/>
              <p14:nvPr/>
            </p14:nvContentPartPr>
            <p14:xfrm>
              <a:off x="4070226" y="1495073"/>
              <a:ext cx="545400" cy="481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DBE69E-1276-420A-8480-37600923D6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5826" y="1480673"/>
                <a:ext cx="5734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3E78D4-8BF3-4405-89DF-08FADE025FAA}"/>
                  </a:ext>
                </a:extLst>
              </p14:cNvPr>
              <p14:cNvContentPartPr/>
              <p14:nvPr/>
            </p14:nvContentPartPr>
            <p14:xfrm>
              <a:off x="3062946" y="1495073"/>
              <a:ext cx="594360" cy="48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3E78D4-8BF3-4405-89DF-08FADE025F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8546" y="1480673"/>
                <a:ext cx="6224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9E1119-5D3E-4F08-B32B-83BC10469AD6}"/>
                  </a:ext>
                </a:extLst>
              </p14:cNvPr>
              <p14:cNvContentPartPr/>
              <p14:nvPr/>
            </p14:nvContentPartPr>
            <p14:xfrm>
              <a:off x="2056746" y="1561313"/>
              <a:ext cx="616320" cy="403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9E1119-5D3E-4F08-B32B-83BC10469A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42346" y="1546913"/>
                <a:ext cx="6444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49A5D2A-2AFB-4B76-8B9E-438AC31833D9}"/>
                  </a:ext>
                </a:extLst>
              </p14:cNvPr>
              <p14:cNvContentPartPr/>
              <p14:nvPr/>
            </p14:nvContentPartPr>
            <p14:xfrm>
              <a:off x="8337666" y="1936073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49A5D2A-2AFB-4B76-8B9E-438AC31833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3266" y="19216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A2A731-D4FD-4AC9-88BC-0D40E56620DE}"/>
                  </a:ext>
                </a:extLst>
              </p14:cNvPr>
              <p14:cNvContentPartPr/>
              <p14:nvPr/>
            </p14:nvContentPartPr>
            <p14:xfrm>
              <a:off x="6672306" y="1253153"/>
              <a:ext cx="1263600" cy="679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A2A731-D4FD-4AC9-88BC-0D40E56620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57906" y="1238753"/>
                <a:ext cx="129168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EE339A7-3726-4135-9259-2E365E1F492A}"/>
                  </a:ext>
                </a:extLst>
              </p14:cNvPr>
              <p14:cNvContentPartPr/>
              <p14:nvPr/>
            </p14:nvContentPartPr>
            <p14:xfrm>
              <a:off x="755706" y="2947313"/>
              <a:ext cx="379440" cy="433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EE339A7-3726-4135-9259-2E365E1F49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1306" y="2932913"/>
                <a:ext cx="4075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A9F95D7-80B1-45FD-8710-335EF412B84D}"/>
                  </a:ext>
                </a:extLst>
              </p14:cNvPr>
              <p14:cNvContentPartPr/>
              <p14:nvPr/>
            </p14:nvContentPartPr>
            <p14:xfrm>
              <a:off x="1515306" y="2923913"/>
              <a:ext cx="997920" cy="816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A9F95D7-80B1-45FD-8710-335EF412B84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00906" y="2909513"/>
                <a:ext cx="102600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623482-B272-4576-B553-77E13B39371E}"/>
                  </a:ext>
                </a:extLst>
              </p14:cNvPr>
              <p14:cNvContentPartPr/>
              <p14:nvPr/>
            </p14:nvContentPartPr>
            <p14:xfrm>
              <a:off x="3008946" y="2857673"/>
              <a:ext cx="980640" cy="49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623482-B272-4576-B553-77E13B39371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94546" y="2843273"/>
                <a:ext cx="10087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F459FB5-57EB-4131-95B0-F62393BEE021}"/>
                  </a:ext>
                </a:extLst>
              </p14:cNvPr>
              <p14:cNvContentPartPr/>
              <p14:nvPr/>
            </p14:nvContentPartPr>
            <p14:xfrm>
              <a:off x="4437066" y="2812313"/>
              <a:ext cx="920160" cy="548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F459FB5-57EB-4131-95B0-F62393BEE02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22666" y="2797913"/>
                <a:ext cx="94824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6EF091D-C50B-402A-A025-FB87AC36D16F}"/>
                  </a:ext>
                </a:extLst>
              </p14:cNvPr>
              <p14:cNvContentPartPr/>
              <p14:nvPr/>
            </p14:nvContentPartPr>
            <p14:xfrm>
              <a:off x="7005666" y="2781713"/>
              <a:ext cx="1013040" cy="934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6EF091D-C50B-402A-A025-FB87AC36D1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1266" y="2767313"/>
                <a:ext cx="104112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74F2CCD-A307-4B11-BCCC-EF3FCEDA9C01}"/>
                  </a:ext>
                </a:extLst>
              </p14:cNvPr>
              <p14:cNvContentPartPr/>
              <p14:nvPr/>
            </p14:nvContentPartPr>
            <p14:xfrm>
              <a:off x="5724066" y="2918513"/>
              <a:ext cx="718200" cy="465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74F2CCD-A307-4B11-BCCC-EF3FCEDA9C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09666" y="2904113"/>
                <a:ext cx="746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751268-71ED-40BA-8C82-24E862DE943C}"/>
                  </a:ext>
                </a:extLst>
              </p14:cNvPr>
              <p14:cNvContentPartPr/>
              <p14:nvPr/>
            </p14:nvContentPartPr>
            <p14:xfrm>
              <a:off x="4190106" y="3753353"/>
              <a:ext cx="783720" cy="493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751268-71ED-40BA-8C82-24E862DE94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75706" y="3738953"/>
                <a:ext cx="8118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6F6A72F-5257-4331-8212-E5594203F97D}"/>
                  </a:ext>
                </a:extLst>
              </p14:cNvPr>
              <p14:cNvContentPartPr/>
              <p14:nvPr/>
            </p14:nvContentPartPr>
            <p14:xfrm>
              <a:off x="5351826" y="3818873"/>
              <a:ext cx="1693800" cy="847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6F6A72F-5257-4331-8212-E5594203F97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37426" y="3804473"/>
                <a:ext cx="172188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125BDC0-6150-447C-B72B-37AABF26885F}"/>
                  </a:ext>
                </a:extLst>
              </p14:cNvPr>
              <p14:cNvContentPartPr/>
              <p14:nvPr/>
            </p14:nvContentPartPr>
            <p14:xfrm>
              <a:off x="7533786" y="3850913"/>
              <a:ext cx="987840" cy="828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125BDC0-6150-447C-B72B-37AABF2688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19386" y="3836513"/>
                <a:ext cx="10159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DA8F948-7C23-4EDE-ADC2-D2A65172B9D6}"/>
                  </a:ext>
                </a:extLst>
              </p14:cNvPr>
              <p14:cNvContentPartPr/>
              <p14:nvPr/>
            </p14:nvContentPartPr>
            <p14:xfrm>
              <a:off x="5462706" y="5181113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DA8F948-7C23-4EDE-ADC2-D2A65172B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48306" y="51667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990A5DE-0F0C-4E40-A6D7-FA1930B5C067}"/>
                  </a:ext>
                </a:extLst>
              </p14:cNvPr>
              <p14:cNvContentPartPr/>
              <p14:nvPr/>
            </p14:nvContentPartPr>
            <p14:xfrm>
              <a:off x="4311426" y="4573793"/>
              <a:ext cx="742680" cy="585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990A5DE-0F0C-4E40-A6D7-FA1930B5C0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97026" y="4559393"/>
                <a:ext cx="770760" cy="6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39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21755A-865C-46D8-9759-76E0CC0044ED}"/>
                  </a:ext>
                </a:extLst>
              </p14:cNvPr>
              <p14:cNvContentPartPr/>
              <p14:nvPr/>
            </p14:nvContentPartPr>
            <p14:xfrm>
              <a:off x="1052346" y="1091153"/>
              <a:ext cx="1197720" cy="47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21755A-865C-46D8-9759-76E0CC004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7946" y="1076753"/>
                <a:ext cx="12258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3E1ACF-277C-4E4A-B392-8AE3C52DA692}"/>
                  </a:ext>
                </a:extLst>
              </p14:cNvPr>
              <p14:cNvContentPartPr/>
              <p14:nvPr/>
            </p14:nvContentPartPr>
            <p14:xfrm>
              <a:off x="882786" y="351713"/>
              <a:ext cx="1812960" cy="594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3E1ACF-277C-4E4A-B392-8AE3C52DA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386" y="337313"/>
                <a:ext cx="1841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F2B25E-5B33-4E06-A479-2516DE4825BF}"/>
                  </a:ext>
                </a:extLst>
              </p14:cNvPr>
              <p14:cNvContentPartPr/>
              <p14:nvPr/>
            </p14:nvContentPartPr>
            <p14:xfrm>
              <a:off x="4312506" y="74735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F2B25E-5B33-4E06-A479-2516DE4825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8106" y="7329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71FEBD-7650-4277-8F0C-1D4A8B31A685}"/>
                  </a:ext>
                </a:extLst>
              </p14:cNvPr>
              <p14:cNvContentPartPr/>
              <p14:nvPr/>
            </p14:nvContentPartPr>
            <p14:xfrm>
              <a:off x="4326546" y="884153"/>
              <a:ext cx="360" cy="37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71FEBD-7650-4277-8F0C-1D4A8B31A6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2146" y="869753"/>
                <a:ext cx="28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5EC6BD-FE16-4390-BCD0-048EC6A04A39}"/>
                  </a:ext>
                </a:extLst>
              </p14:cNvPr>
              <p14:cNvContentPartPr/>
              <p14:nvPr/>
            </p14:nvContentPartPr>
            <p14:xfrm>
              <a:off x="3383706" y="480953"/>
              <a:ext cx="566280" cy="573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5EC6BD-FE16-4390-BCD0-048EC6A04A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9306" y="466553"/>
                <a:ext cx="5943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06EF7E-CAEE-4E05-963D-FD5A58543432}"/>
                  </a:ext>
                </a:extLst>
              </p14:cNvPr>
              <p14:cNvContentPartPr/>
              <p14:nvPr/>
            </p14:nvContentPartPr>
            <p14:xfrm>
              <a:off x="4601226" y="671393"/>
              <a:ext cx="425520" cy="509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06EF7E-CAEE-4E05-963D-FD5A585434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6826" y="656993"/>
                <a:ext cx="4536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40D8F1F-9D0F-407E-A6CE-36CAA484E7DA}"/>
                  </a:ext>
                </a:extLst>
              </p14:cNvPr>
              <p14:cNvContentPartPr/>
              <p14:nvPr/>
            </p14:nvContentPartPr>
            <p14:xfrm>
              <a:off x="5310786" y="452513"/>
              <a:ext cx="1639440" cy="791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40D8F1F-9D0F-407E-A6CE-36CAA484E7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6386" y="438113"/>
                <a:ext cx="166752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604EEF-93A4-4271-A0EB-62C648695821}"/>
                  </a:ext>
                </a:extLst>
              </p14:cNvPr>
              <p14:cNvContentPartPr/>
              <p14:nvPr/>
            </p14:nvContentPartPr>
            <p14:xfrm>
              <a:off x="7360626" y="188273"/>
              <a:ext cx="1572840" cy="1162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604EEF-93A4-4271-A0EB-62C6486958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6226" y="173873"/>
                <a:ext cx="160092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905636E-E043-4BBD-9AD3-B3F4400A8963}"/>
                  </a:ext>
                </a:extLst>
              </p14:cNvPr>
              <p14:cNvContentPartPr/>
              <p14:nvPr/>
            </p14:nvContentPartPr>
            <p14:xfrm>
              <a:off x="4060506" y="173447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905636E-E043-4BBD-9AD3-B3F4400A89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6106" y="17200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980D415-AF04-4DA4-8AC3-8F677717EA80}"/>
                  </a:ext>
                </a:extLst>
              </p14:cNvPr>
              <p14:cNvContentPartPr/>
              <p14:nvPr/>
            </p14:nvContentPartPr>
            <p14:xfrm>
              <a:off x="4057626" y="195083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980D415-AF04-4DA4-8AC3-8F677717EA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3226" y="19364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DBF48F1-110C-426D-81E3-AEAE6664F7B5}"/>
                  </a:ext>
                </a:extLst>
              </p14:cNvPr>
              <p14:cNvContentPartPr/>
              <p14:nvPr/>
            </p14:nvContentPartPr>
            <p14:xfrm>
              <a:off x="4524546" y="1711073"/>
              <a:ext cx="407160" cy="446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DBF48F1-110C-426D-81E3-AEAE6664F7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0146" y="1696673"/>
                <a:ext cx="4352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068F55F-7002-4F42-949C-6BDFE12A3321}"/>
                  </a:ext>
                </a:extLst>
              </p14:cNvPr>
              <p14:cNvContentPartPr/>
              <p14:nvPr/>
            </p14:nvContentPartPr>
            <p14:xfrm>
              <a:off x="3292626" y="1519553"/>
              <a:ext cx="394200" cy="505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068F55F-7002-4F42-949C-6BDFE12A33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8226" y="1505153"/>
                <a:ext cx="4222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3887454-8783-489A-9FC1-6F1C418C30ED}"/>
                  </a:ext>
                </a:extLst>
              </p14:cNvPr>
              <p14:cNvContentPartPr/>
              <p14:nvPr/>
            </p14:nvContentPartPr>
            <p14:xfrm>
              <a:off x="5207826" y="1609193"/>
              <a:ext cx="1172880" cy="597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3887454-8783-489A-9FC1-6F1C418C30E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3426" y="1594793"/>
                <a:ext cx="12009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8D2D362-7A6F-42D8-A7C0-961E064ECAED}"/>
                  </a:ext>
                </a:extLst>
              </p14:cNvPr>
              <p14:cNvContentPartPr/>
              <p14:nvPr/>
            </p14:nvContentPartPr>
            <p14:xfrm>
              <a:off x="844986" y="2385713"/>
              <a:ext cx="726480" cy="436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8D2D362-7A6F-42D8-A7C0-961E064ECA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0586" y="2371313"/>
                <a:ext cx="7545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C58A358-9CE6-4135-8227-AEE972CAE280}"/>
                  </a:ext>
                </a:extLst>
              </p14:cNvPr>
              <p14:cNvContentPartPr/>
              <p14:nvPr/>
            </p14:nvContentPartPr>
            <p14:xfrm>
              <a:off x="2122626" y="2243873"/>
              <a:ext cx="1180440" cy="575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C58A358-9CE6-4135-8227-AEE972CAE2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08226" y="2229473"/>
                <a:ext cx="12085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2B8965-2A20-4AAE-851A-DD99E524DB88}"/>
                  </a:ext>
                </a:extLst>
              </p14:cNvPr>
              <p14:cNvContentPartPr/>
              <p14:nvPr/>
            </p14:nvContentPartPr>
            <p14:xfrm>
              <a:off x="3829026" y="2381393"/>
              <a:ext cx="1048680" cy="463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2B8965-2A20-4AAE-851A-DD99E524DB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14626" y="2366993"/>
                <a:ext cx="107676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B030DF2-E2E6-46FC-8D6C-83D30A0CA9FA}"/>
                  </a:ext>
                </a:extLst>
              </p14:cNvPr>
              <p14:cNvContentPartPr/>
              <p14:nvPr/>
            </p14:nvContentPartPr>
            <p14:xfrm>
              <a:off x="5370906" y="2456273"/>
              <a:ext cx="1500480" cy="741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B030DF2-E2E6-46FC-8D6C-83D30A0CA9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56506" y="2441873"/>
                <a:ext cx="152856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C7E1601-416A-49BB-BE5C-149504B69F24}"/>
                  </a:ext>
                </a:extLst>
              </p14:cNvPr>
              <p14:cNvContentPartPr/>
              <p14:nvPr/>
            </p14:nvContentPartPr>
            <p14:xfrm>
              <a:off x="7294386" y="2340713"/>
              <a:ext cx="1550160" cy="787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C7E1601-416A-49BB-BE5C-149504B69F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79986" y="2326313"/>
                <a:ext cx="15782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2DE5A38-ED17-4338-B8FD-CCAEB8473E16}"/>
                  </a:ext>
                </a:extLst>
              </p14:cNvPr>
              <p14:cNvContentPartPr/>
              <p14:nvPr/>
            </p14:nvContentPartPr>
            <p14:xfrm>
              <a:off x="1096986" y="3220553"/>
              <a:ext cx="403560" cy="486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2DE5A38-ED17-4338-B8FD-CCAEB8473E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2586" y="3206153"/>
                <a:ext cx="4316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26DC132-C5F7-4D0D-A909-D15219E06E60}"/>
                  </a:ext>
                </a:extLst>
              </p14:cNvPr>
              <p14:cNvContentPartPr/>
              <p14:nvPr/>
            </p14:nvContentPartPr>
            <p14:xfrm>
              <a:off x="3271386" y="3624833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26DC132-C5F7-4D0D-A909-D15219E06E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6986" y="36104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015F586-0CE0-48D5-B8F6-1171D568F557}"/>
                  </a:ext>
                </a:extLst>
              </p14:cNvPr>
              <p14:cNvContentPartPr/>
              <p14:nvPr/>
            </p14:nvContentPartPr>
            <p14:xfrm>
              <a:off x="1843266" y="3120833"/>
              <a:ext cx="1081440" cy="812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015F586-0CE0-48D5-B8F6-1171D568F5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28866" y="3106433"/>
                <a:ext cx="110952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B739D16-382B-41D7-AF92-63A76664C908}"/>
                  </a:ext>
                </a:extLst>
              </p14:cNvPr>
              <p14:cNvContentPartPr/>
              <p14:nvPr/>
            </p14:nvContentPartPr>
            <p14:xfrm>
              <a:off x="538266" y="4117313"/>
              <a:ext cx="898920" cy="455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B739D16-382B-41D7-AF92-63A76664C90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3866" y="4102913"/>
                <a:ext cx="9270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759F1F6-4D0B-4699-94C4-E79E65799D40}"/>
                  </a:ext>
                </a:extLst>
              </p14:cNvPr>
              <p14:cNvContentPartPr/>
              <p14:nvPr/>
            </p14:nvContentPartPr>
            <p14:xfrm>
              <a:off x="1873866" y="4037393"/>
              <a:ext cx="1055520" cy="846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759F1F6-4D0B-4699-94C4-E79E65799D4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859466" y="4022993"/>
                <a:ext cx="10836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FDAFA9C-C666-4E4F-9459-5D8D6B743AA6}"/>
                  </a:ext>
                </a:extLst>
              </p14:cNvPr>
              <p14:cNvContentPartPr/>
              <p14:nvPr/>
            </p14:nvContentPartPr>
            <p14:xfrm>
              <a:off x="3397746" y="4068353"/>
              <a:ext cx="860400" cy="454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FDAFA9C-C666-4E4F-9459-5D8D6B743AA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83346" y="4053953"/>
                <a:ext cx="8884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E8A1E50-E48A-4965-939A-DF6CA4EC5704}"/>
                  </a:ext>
                </a:extLst>
              </p14:cNvPr>
              <p14:cNvContentPartPr/>
              <p14:nvPr/>
            </p14:nvContentPartPr>
            <p14:xfrm>
              <a:off x="4879506" y="4427993"/>
              <a:ext cx="27360" cy="213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E8A1E50-E48A-4965-939A-DF6CA4EC57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5106" y="4413593"/>
                <a:ext cx="55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AE5F50B-70D0-4507-92FE-92E26E40AADF}"/>
                  </a:ext>
                </a:extLst>
              </p14:cNvPr>
              <p14:cNvContentPartPr/>
              <p14:nvPr/>
            </p14:nvContentPartPr>
            <p14:xfrm>
              <a:off x="6323466" y="4514753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AE5F50B-70D0-4507-92FE-92E26E40AA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9066" y="45003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6C27381-C491-4E59-80DE-CF11879FC96F}"/>
                  </a:ext>
                </a:extLst>
              </p14:cNvPr>
              <p14:cNvContentPartPr/>
              <p14:nvPr/>
            </p14:nvContentPartPr>
            <p14:xfrm>
              <a:off x="6587346" y="4202273"/>
              <a:ext cx="1046880" cy="503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6C27381-C491-4E59-80DE-CF11879FC9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72946" y="4187873"/>
                <a:ext cx="10749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BBAC32C-3728-4A07-B6D5-DAE8F90104BE}"/>
                  </a:ext>
                </a:extLst>
              </p14:cNvPr>
              <p14:cNvContentPartPr/>
              <p14:nvPr/>
            </p14:nvContentPartPr>
            <p14:xfrm>
              <a:off x="5355786" y="4255913"/>
              <a:ext cx="694800" cy="392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BBAC32C-3728-4A07-B6D5-DAE8F90104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1386" y="4241513"/>
                <a:ext cx="7228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03F1217-DC27-48F8-8132-6F9AA888A7B2}"/>
                  </a:ext>
                </a:extLst>
              </p14:cNvPr>
              <p14:cNvContentPartPr/>
              <p14:nvPr/>
            </p14:nvContentPartPr>
            <p14:xfrm>
              <a:off x="2800146" y="5388473"/>
              <a:ext cx="179640" cy="13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03F1217-DC27-48F8-8132-6F9AA888A7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5746" y="5374073"/>
                <a:ext cx="207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7C5B84F-6ED1-4E22-8979-292B53DA4871}"/>
                  </a:ext>
                </a:extLst>
              </p14:cNvPr>
              <p14:cNvContentPartPr/>
              <p14:nvPr/>
            </p14:nvContentPartPr>
            <p14:xfrm>
              <a:off x="2806266" y="5565953"/>
              <a:ext cx="176760" cy="19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7C5B84F-6ED1-4E22-8979-292B53DA48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91866" y="5551553"/>
                <a:ext cx="204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6824431-D211-4BA1-9A96-FFB5093FBB9C}"/>
                  </a:ext>
                </a:extLst>
              </p14:cNvPr>
              <p14:cNvContentPartPr/>
              <p14:nvPr/>
            </p14:nvContentPartPr>
            <p14:xfrm>
              <a:off x="1970346" y="5072033"/>
              <a:ext cx="536040" cy="456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6824431-D211-4BA1-9A96-FFB5093FBB9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55946" y="5057633"/>
                <a:ext cx="5641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B9DF81C-80D7-4793-9681-0C669D186A17}"/>
                  </a:ext>
                </a:extLst>
              </p14:cNvPr>
              <p14:cNvContentPartPr/>
              <p14:nvPr/>
            </p14:nvContentPartPr>
            <p14:xfrm>
              <a:off x="3482346" y="5127113"/>
              <a:ext cx="2450880" cy="509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B9DF81C-80D7-4793-9681-0C669D186A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67946" y="5112713"/>
                <a:ext cx="24789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5BB0429-CCDD-4FF8-AAE3-5B83B170C95A}"/>
                  </a:ext>
                </a:extLst>
              </p14:cNvPr>
              <p14:cNvContentPartPr/>
              <p14:nvPr/>
            </p14:nvContentPartPr>
            <p14:xfrm>
              <a:off x="4285146" y="5851793"/>
              <a:ext cx="574560" cy="323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5BB0429-CCDD-4FF8-AAE3-5B83B170C9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70746" y="5837393"/>
                <a:ext cx="602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09BF3-1D97-4B6A-B8E9-4332C60C7DFA}"/>
                  </a:ext>
                </a:extLst>
              </p14:cNvPr>
              <p14:cNvContentPartPr/>
              <p14:nvPr/>
            </p14:nvContentPartPr>
            <p14:xfrm>
              <a:off x="3226026" y="3524393"/>
              <a:ext cx="49680" cy="16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09BF3-1D97-4B6A-B8E9-4332C60C7D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11626" y="3509993"/>
                <a:ext cx="77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73E297-9CB2-4A91-A9F0-2090EC5BD765}"/>
                  </a:ext>
                </a:extLst>
              </p14:cNvPr>
              <p14:cNvContentPartPr/>
              <p14:nvPr/>
            </p14:nvContentPartPr>
            <p14:xfrm>
              <a:off x="3500706" y="3172313"/>
              <a:ext cx="512640" cy="40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73E297-9CB2-4A91-A9F0-2090EC5BD7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86306" y="3157913"/>
                <a:ext cx="5407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018F4E-78D7-42C9-AB37-29206C04574A}"/>
                  </a:ext>
                </a:extLst>
              </p14:cNvPr>
              <p14:cNvContentPartPr/>
              <p14:nvPr/>
            </p14:nvContentPartPr>
            <p14:xfrm>
              <a:off x="5625066" y="3449873"/>
              <a:ext cx="133920" cy="32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018F4E-78D7-42C9-AB37-29206C0457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0666" y="3435473"/>
                <a:ext cx="162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12F8F1-2246-44C6-BCFD-8DD0A3B6A5C4}"/>
                  </a:ext>
                </a:extLst>
              </p14:cNvPr>
              <p14:cNvContentPartPr/>
              <p14:nvPr/>
            </p14:nvContentPartPr>
            <p14:xfrm>
              <a:off x="5698506" y="3196073"/>
              <a:ext cx="126720" cy="73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12F8F1-2246-44C6-BCFD-8DD0A3B6A5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84106" y="3181673"/>
                <a:ext cx="154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77C04C0-0E22-463A-AA24-32F413D33733}"/>
                  </a:ext>
                </a:extLst>
              </p14:cNvPr>
              <p14:cNvContentPartPr/>
              <p14:nvPr/>
            </p14:nvContentPartPr>
            <p14:xfrm>
              <a:off x="4318626" y="3111473"/>
              <a:ext cx="831240" cy="467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77C04C0-0E22-463A-AA24-32F413D337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04226" y="3097073"/>
                <a:ext cx="8593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38B8B0C-8F2A-4FB7-9F5B-50A86F3D96CB}"/>
                  </a:ext>
                </a:extLst>
              </p14:cNvPr>
              <p14:cNvContentPartPr/>
              <p14:nvPr/>
            </p14:nvContentPartPr>
            <p14:xfrm>
              <a:off x="6173706" y="3199673"/>
              <a:ext cx="1017000" cy="640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8B8B0C-8F2A-4FB7-9F5B-50A86F3D96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59306" y="3185273"/>
                <a:ext cx="104508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AF18FE7-4274-43E0-B89E-5322D11FAA84}"/>
                  </a:ext>
                </a:extLst>
              </p14:cNvPr>
              <p14:cNvContentPartPr/>
              <p14:nvPr/>
            </p14:nvContentPartPr>
            <p14:xfrm>
              <a:off x="7742586" y="3347993"/>
              <a:ext cx="440640" cy="272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AF18FE7-4274-43E0-B89E-5322D11FAA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28186" y="3333593"/>
                <a:ext cx="468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80D1295-3AB1-499B-AA2D-59C3EAE46A34}"/>
                  </a:ext>
                </a:extLst>
              </p14:cNvPr>
              <p14:cNvContentPartPr/>
              <p14:nvPr/>
            </p14:nvContentPartPr>
            <p14:xfrm>
              <a:off x="8162706" y="3563633"/>
              <a:ext cx="50040" cy="63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80D1295-3AB1-499B-AA2D-59C3EAE46A3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48306" y="3549233"/>
                <a:ext cx="7812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40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50F28D-02EF-4032-B3E7-E6958B7555C5}"/>
                  </a:ext>
                </a:extLst>
              </p14:cNvPr>
              <p14:cNvContentPartPr/>
              <p14:nvPr/>
            </p14:nvContentPartPr>
            <p14:xfrm>
              <a:off x="1360102" y="339473"/>
              <a:ext cx="5628960" cy="110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50F28D-02EF-4032-B3E7-E6958B7555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5702" y="325073"/>
                <a:ext cx="5657040" cy="11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FF1A9E-2B1B-4E8D-991C-2BEA61158470}"/>
                  </a:ext>
                </a:extLst>
              </p14:cNvPr>
              <p14:cNvContentPartPr/>
              <p14:nvPr/>
            </p14:nvContentPartPr>
            <p14:xfrm>
              <a:off x="456502" y="1659233"/>
              <a:ext cx="634320" cy="655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FF1A9E-2B1B-4E8D-991C-2BEA61158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102" y="1644833"/>
                <a:ext cx="6624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93F96C-C410-4F34-84EB-44E7493F9217}"/>
                  </a:ext>
                </a:extLst>
              </p14:cNvPr>
              <p14:cNvContentPartPr/>
              <p14:nvPr/>
            </p14:nvContentPartPr>
            <p14:xfrm>
              <a:off x="776902" y="2600993"/>
              <a:ext cx="1559520" cy="376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93F96C-C410-4F34-84EB-44E7493F92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502" y="2586593"/>
                <a:ext cx="15876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7C76FF3-FA51-46A7-9FF9-85C488E4816F}"/>
                  </a:ext>
                </a:extLst>
              </p14:cNvPr>
              <p14:cNvContentPartPr/>
              <p14:nvPr/>
            </p14:nvContentPartPr>
            <p14:xfrm>
              <a:off x="1431742" y="1742033"/>
              <a:ext cx="4744440" cy="1496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7C76FF3-FA51-46A7-9FF9-85C488E481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7342" y="1727633"/>
                <a:ext cx="4772520" cy="15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F0D3E6C-B952-4241-90B3-13B1128931A6}"/>
                  </a:ext>
                </a:extLst>
              </p14:cNvPr>
              <p14:cNvContentPartPr/>
              <p14:nvPr/>
            </p14:nvContentPartPr>
            <p14:xfrm>
              <a:off x="6596662" y="2521073"/>
              <a:ext cx="986760" cy="858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F0D3E6C-B952-4241-90B3-13B1128931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2262" y="2506673"/>
                <a:ext cx="101484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DC2D42F-5187-4B85-A438-E79D3166D1B2}"/>
                  </a:ext>
                </a:extLst>
              </p14:cNvPr>
              <p14:cNvContentPartPr/>
              <p14:nvPr/>
            </p14:nvContentPartPr>
            <p14:xfrm>
              <a:off x="340582" y="3512873"/>
              <a:ext cx="737280" cy="727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DC2D42F-5187-4B85-A438-E79D3166D1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182" y="3498473"/>
                <a:ext cx="76536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1A11D17-635D-480A-B111-41471FEECC3C}"/>
                  </a:ext>
                </a:extLst>
              </p14:cNvPr>
              <p14:cNvContentPartPr/>
              <p14:nvPr/>
            </p14:nvContentPartPr>
            <p14:xfrm>
              <a:off x="1007302" y="3502433"/>
              <a:ext cx="4074840" cy="1604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1A11D17-635D-480A-B111-41471FEECC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2902" y="3488033"/>
                <a:ext cx="4102920" cy="16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0FF4D18-D369-43BA-BF4D-0472D5BFB664}"/>
                  </a:ext>
                </a:extLst>
              </p14:cNvPr>
              <p14:cNvContentPartPr/>
              <p14:nvPr/>
            </p14:nvContentPartPr>
            <p14:xfrm>
              <a:off x="5192302" y="4387313"/>
              <a:ext cx="1054440" cy="492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0FF4D18-D369-43BA-BF4D-0472D5BFB6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77902" y="4372913"/>
                <a:ext cx="10825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63ACF8B-4B67-4AFC-BCF3-158A6177B7C9}"/>
                  </a:ext>
                </a:extLst>
              </p14:cNvPr>
              <p14:cNvContentPartPr/>
              <p14:nvPr/>
            </p14:nvContentPartPr>
            <p14:xfrm>
              <a:off x="8485582" y="5038193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63ACF8B-4B67-4AFC-BCF3-158A6177B7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1182" y="50237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E556DF3-B647-49C1-AF16-4DB3FEC6C483}"/>
                  </a:ext>
                </a:extLst>
              </p14:cNvPr>
              <p14:cNvContentPartPr/>
              <p14:nvPr/>
            </p14:nvContentPartPr>
            <p14:xfrm>
              <a:off x="6606742" y="4333673"/>
              <a:ext cx="2208240" cy="534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E556DF3-B647-49C1-AF16-4DB3FEC6C4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92342" y="4319273"/>
                <a:ext cx="22363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1EECAF1-6917-4123-8563-D8BD75842FCD}"/>
                  </a:ext>
                </a:extLst>
              </p14:cNvPr>
              <p14:cNvContentPartPr/>
              <p14:nvPr/>
            </p14:nvContentPartPr>
            <p14:xfrm>
              <a:off x="6188782" y="5204873"/>
              <a:ext cx="830160" cy="446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1EECAF1-6917-4123-8563-D8BD75842F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4382" y="5190473"/>
                <a:ext cx="8582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8113615-E07D-4B4C-908D-6E4409792148}"/>
                  </a:ext>
                </a:extLst>
              </p14:cNvPr>
              <p14:cNvContentPartPr/>
              <p14:nvPr/>
            </p14:nvContentPartPr>
            <p14:xfrm>
              <a:off x="4831942" y="5204873"/>
              <a:ext cx="947520" cy="453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8113615-E07D-4B4C-908D-6E44097921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17542" y="5190473"/>
                <a:ext cx="9756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8B56D64-1443-4333-BF89-728704887401}"/>
                  </a:ext>
                </a:extLst>
              </p14:cNvPr>
              <p14:cNvContentPartPr/>
              <p14:nvPr/>
            </p14:nvContentPartPr>
            <p14:xfrm>
              <a:off x="7398022" y="5209553"/>
              <a:ext cx="114840" cy="580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8B56D64-1443-4333-BF89-7287048874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83622" y="5195153"/>
                <a:ext cx="1429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EBCEE35-8893-491C-A55E-107B5475AFEB}"/>
                  </a:ext>
                </a:extLst>
              </p14:cNvPr>
              <p14:cNvContentPartPr/>
              <p14:nvPr/>
            </p14:nvContentPartPr>
            <p14:xfrm>
              <a:off x="7627702" y="5220713"/>
              <a:ext cx="1444680" cy="575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EBCEE35-8893-491C-A55E-107B5475AF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13302" y="5206313"/>
                <a:ext cx="147276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855CE2A-BB62-4044-9B5F-7B2BE1BA34EF}"/>
                  </a:ext>
                </a:extLst>
              </p14:cNvPr>
              <p14:cNvContentPartPr/>
              <p14:nvPr/>
            </p14:nvContentPartPr>
            <p14:xfrm>
              <a:off x="940342" y="5186873"/>
              <a:ext cx="4337280" cy="1255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855CE2A-BB62-4044-9B5F-7B2BE1BA34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5942" y="5172473"/>
                <a:ext cx="4365360" cy="12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0D62E8-EDF5-4E42-A475-BBFF487C4DFA}"/>
                  </a:ext>
                </a:extLst>
              </p14:cNvPr>
              <p14:cNvContentPartPr/>
              <p14:nvPr/>
            </p14:nvContentPartPr>
            <p14:xfrm>
              <a:off x="5595502" y="5956193"/>
              <a:ext cx="1242360" cy="590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0D62E8-EDF5-4E42-A475-BBFF487C4D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81102" y="5941793"/>
                <a:ext cx="1270440" cy="6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71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8B408E-95C9-4395-AB56-193C73839388}"/>
                  </a:ext>
                </a:extLst>
              </p14:cNvPr>
              <p14:cNvContentPartPr/>
              <p14:nvPr/>
            </p14:nvContentPartPr>
            <p14:xfrm>
              <a:off x="965226" y="344873"/>
              <a:ext cx="3048120" cy="121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8B408E-95C9-4395-AB56-193C738393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826" y="330473"/>
                <a:ext cx="307620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75DFD8-A32D-475A-8628-E60D2EB29004}"/>
                  </a:ext>
                </a:extLst>
              </p14:cNvPr>
              <p14:cNvContentPartPr/>
              <p14:nvPr/>
            </p14:nvContentPartPr>
            <p14:xfrm>
              <a:off x="4387026" y="537113"/>
              <a:ext cx="2289960" cy="693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A75DFD8-A32D-475A-8628-E60D2EB290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2626" y="522713"/>
                <a:ext cx="23180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918C2F-5B24-4DFE-806E-058AE3671092}"/>
                  </a:ext>
                </a:extLst>
              </p14:cNvPr>
              <p14:cNvContentPartPr/>
              <p14:nvPr/>
            </p14:nvContentPartPr>
            <p14:xfrm>
              <a:off x="4426266" y="1486433"/>
              <a:ext cx="1304280" cy="615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918C2F-5B24-4DFE-806E-058AE3671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1866" y="1472033"/>
                <a:ext cx="13323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179916-C316-42CB-9C9F-5E524AE9F1ED}"/>
                  </a:ext>
                </a:extLst>
              </p14:cNvPr>
              <p14:cNvContentPartPr/>
              <p14:nvPr/>
            </p14:nvContentPartPr>
            <p14:xfrm>
              <a:off x="6145626" y="449273"/>
              <a:ext cx="1835280" cy="152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179916-C316-42CB-9C9F-5E524AE9F1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1226" y="434873"/>
                <a:ext cx="1863360" cy="15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D0A0E55-1577-4E4F-9505-1EF1162FA746}"/>
                  </a:ext>
                </a:extLst>
              </p14:cNvPr>
              <p14:cNvContentPartPr/>
              <p14:nvPr/>
            </p14:nvContentPartPr>
            <p14:xfrm>
              <a:off x="234066" y="2325953"/>
              <a:ext cx="580680" cy="420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D0A0E55-1577-4E4F-9505-1EF1162FA7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666" y="2311553"/>
                <a:ext cx="6087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505B7AB-EF69-4A7F-A296-28774ECD6787}"/>
                  </a:ext>
                </a:extLst>
              </p14:cNvPr>
              <p14:cNvContentPartPr/>
              <p14:nvPr/>
            </p14:nvContentPartPr>
            <p14:xfrm>
              <a:off x="1289586" y="2295713"/>
              <a:ext cx="993600" cy="64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505B7AB-EF69-4A7F-A296-28774ECD67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5186" y="2281313"/>
                <a:ext cx="102168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05611D8-880B-4D8F-865F-EDD9062566ED}"/>
                  </a:ext>
                </a:extLst>
              </p14:cNvPr>
              <p14:cNvContentPartPr/>
              <p14:nvPr/>
            </p14:nvContentPartPr>
            <p14:xfrm>
              <a:off x="2893026" y="2089073"/>
              <a:ext cx="4755240" cy="1393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05611D8-880B-4D8F-865F-EDD9062566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8626" y="2074673"/>
                <a:ext cx="4783320" cy="14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2EE8C97-3419-4E22-9D39-CB9BF192E457}"/>
                  </a:ext>
                </a:extLst>
              </p14:cNvPr>
              <p14:cNvContentPartPr/>
              <p14:nvPr/>
            </p14:nvContentPartPr>
            <p14:xfrm>
              <a:off x="416946" y="3722753"/>
              <a:ext cx="2338920" cy="935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2EE8C97-3419-4E22-9D39-CB9BF192E4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546" y="3708353"/>
                <a:ext cx="23670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2D1BBE5-F4EF-49D5-8CBE-79B2D7E94991}"/>
                  </a:ext>
                </a:extLst>
              </p14:cNvPr>
              <p14:cNvContentPartPr/>
              <p14:nvPr/>
            </p14:nvContentPartPr>
            <p14:xfrm>
              <a:off x="3395586" y="3545633"/>
              <a:ext cx="1215360" cy="891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2D1BBE5-F4EF-49D5-8CBE-79B2D7E949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1186" y="3531233"/>
                <a:ext cx="124344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EBFDB03-D28F-4C72-96CF-3E3279B34E9E}"/>
                  </a:ext>
                </a:extLst>
              </p14:cNvPr>
              <p14:cNvContentPartPr/>
              <p14:nvPr/>
            </p14:nvContentPartPr>
            <p14:xfrm>
              <a:off x="5212866" y="3785033"/>
              <a:ext cx="693360" cy="649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EBFDB03-D28F-4C72-96CF-3E3279B34E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98466" y="3770633"/>
                <a:ext cx="72144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33DE78F-66B2-4155-A531-31401866832E}"/>
                  </a:ext>
                </a:extLst>
              </p14:cNvPr>
              <p14:cNvContentPartPr/>
              <p14:nvPr/>
            </p14:nvContentPartPr>
            <p14:xfrm>
              <a:off x="6438666" y="3780713"/>
              <a:ext cx="1339920" cy="936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33DE78F-66B2-4155-A531-3140186683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24266" y="3766313"/>
                <a:ext cx="136800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CB1F5FC-5F19-42A0-A7F1-F39EAA833A76}"/>
                  </a:ext>
                </a:extLst>
              </p14:cNvPr>
              <p14:cNvContentPartPr/>
              <p14:nvPr/>
            </p14:nvContentPartPr>
            <p14:xfrm>
              <a:off x="700266" y="4900673"/>
              <a:ext cx="877320" cy="594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CB1F5FC-5F19-42A0-A7F1-F39EAA833A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866" y="4886273"/>
                <a:ext cx="9054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9C59270-6CE8-46C8-9154-2FF629D62F0A}"/>
                  </a:ext>
                </a:extLst>
              </p14:cNvPr>
              <p14:cNvContentPartPr/>
              <p14:nvPr/>
            </p14:nvContentPartPr>
            <p14:xfrm>
              <a:off x="2102466" y="4793753"/>
              <a:ext cx="1493640" cy="749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9C59270-6CE8-46C8-9154-2FF629D62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88066" y="4779353"/>
                <a:ext cx="152172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A6FC767-0A6D-4582-B8E8-1F4FB458CDB9}"/>
                  </a:ext>
                </a:extLst>
              </p14:cNvPr>
              <p14:cNvContentPartPr/>
              <p14:nvPr/>
            </p14:nvContentPartPr>
            <p14:xfrm>
              <a:off x="4076346" y="4789433"/>
              <a:ext cx="3863880" cy="866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A6FC767-0A6D-4582-B8E8-1F4FB458CD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61946" y="4775033"/>
                <a:ext cx="389196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DCF32EB-7AF1-4537-8584-005188411B24}"/>
                  </a:ext>
                </a:extLst>
              </p14:cNvPr>
              <p14:cNvContentPartPr/>
              <p14:nvPr/>
            </p14:nvContentPartPr>
            <p14:xfrm>
              <a:off x="5262186" y="6164993"/>
              <a:ext cx="1256760" cy="572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DCF32EB-7AF1-4537-8584-005188411B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7786" y="6150593"/>
                <a:ext cx="12848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89660D9-0B9D-4B0B-B120-B1704B23572F}"/>
                  </a:ext>
                </a:extLst>
              </p14:cNvPr>
              <p14:cNvContentPartPr/>
              <p14:nvPr/>
            </p14:nvContentPartPr>
            <p14:xfrm>
              <a:off x="6894786" y="5699873"/>
              <a:ext cx="1802160" cy="8640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89660D9-0B9D-4B0B-B120-B1704B2357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0386" y="5685473"/>
                <a:ext cx="183024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7E4D6D1-9A78-449D-A1B4-F29CF64B38FC}"/>
                  </a:ext>
                </a:extLst>
              </p14:cNvPr>
              <p14:cNvContentPartPr/>
              <p14:nvPr/>
            </p14:nvContentPartPr>
            <p14:xfrm>
              <a:off x="8165226" y="770753"/>
              <a:ext cx="942840" cy="2021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7E4D6D1-9A78-449D-A1B4-F29CF64B38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0826" y="756353"/>
                <a:ext cx="970920" cy="20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7308E2-E684-4455-9B61-C296CA5C12B9}"/>
                  </a:ext>
                </a:extLst>
              </p14:cNvPr>
              <p14:cNvContentPartPr/>
              <p14:nvPr/>
            </p14:nvContentPartPr>
            <p14:xfrm>
              <a:off x="3961506" y="3031913"/>
              <a:ext cx="706320" cy="43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7308E2-E684-4455-9B61-C296CA5C12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47106" y="3017513"/>
                <a:ext cx="73440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53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A45D99-4955-40D4-92C9-BE23D703C14A}"/>
                  </a:ext>
                </a:extLst>
              </p14:cNvPr>
              <p14:cNvContentPartPr/>
              <p14:nvPr/>
            </p14:nvContentPartPr>
            <p14:xfrm>
              <a:off x="374826" y="563753"/>
              <a:ext cx="686880" cy="54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A45D99-4955-40D4-92C9-BE23D703C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26" y="549353"/>
                <a:ext cx="7149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B620B3-3498-43CC-98CA-3A8F7260C5D5}"/>
                  </a:ext>
                </a:extLst>
              </p14:cNvPr>
              <p14:cNvContentPartPr/>
              <p14:nvPr/>
            </p14:nvContentPartPr>
            <p14:xfrm>
              <a:off x="5184786" y="519473"/>
              <a:ext cx="2755440" cy="734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B620B3-3498-43CC-98CA-3A8F7260C5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0386" y="505073"/>
                <a:ext cx="278352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C53642-D4B0-4799-8F71-7FD2DDF1B2B8}"/>
                  </a:ext>
                </a:extLst>
              </p14:cNvPr>
              <p14:cNvContentPartPr/>
              <p14:nvPr/>
            </p14:nvContentPartPr>
            <p14:xfrm>
              <a:off x="5152746" y="1654193"/>
              <a:ext cx="3252240" cy="2946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C53642-D4B0-4799-8F71-7FD2DDF1B2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8346" y="1639793"/>
                <a:ext cx="3280320" cy="29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3CE657E-111C-4B60-A20C-6B7941CCF9E5}"/>
                  </a:ext>
                </a:extLst>
              </p14:cNvPr>
              <p14:cNvContentPartPr/>
              <p14:nvPr/>
            </p14:nvContentPartPr>
            <p14:xfrm>
              <a:off x="5360106" y="1835633"/>
              <a:ext cx="718200" cy="468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3CE657E-111C-4B60-A20C-6B7941CCF9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5706" y="1821233"/>
                <a:ext cx="7462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B62A379-BC35-4AA9-A86B-41DAFBB52F30}"/>
                  </a:ext>
                </a:extLst>
              </p14:cNvPr>
              <p14:cNvContentPartPr/>
              <p14:nvPr/>
            </p14:nvContentPartPr>
            <p14:xfrm>
              <a:off x="5320146" y="2537633"/>
              <a:ext cx="573120" cy="832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B62A379-BC35-4AA9-A86B-41DAFBB52F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5746" y="2523233"/>
                <a:ext cx="60120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6BDE690-639D-4768-BE4D-8D537BA101A8}"/>
                  </a:ext>
                </a:extLst>
              </p14:cNvPr>
              <p14:cNvContentPartPr/>
              <p14:nvPr/>
            </p14:nvContentPartPr>
            <p14:xfrm>
              <a:off x="7653306" y="2273753"/>
              <a:ext cx="1247760" cy="1150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6BDE690-639D-4768-BE4D-8D537BA101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8906" y="2259353"/>
                <a:ext cx="1275840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11E3F04-E232-4EB4-935B-CAFBEC9F71E9}"/>
                  </a:ext>
                </a:extLst>
              </p14:cNvPr>
              <p14:cNvContentPartPr/>
              <p14:nvPr/>
            </p14:nvContentPartPr>
            <p14:xfrm>
              <a:off x="727986" y="2020313"/>
              <a:ext cx="570240" cy="518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11E3F04-E232-4EB4-935B-CAFBEC9F71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586" y="2005913"/>
                <a:ext cx="598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89EE78A-66C9-4A5F-B601-B186F8C10FEE}"/>
                  </a:ext>
                </a:extLst>
              </p14:cNvPr>
              <p14:cNvContentPartPr/>
              <p14:nvPr/>
            </p14:nvContentPartPr>
            <p14:xfrm>
              <a:off x="497226" y="155873"/>
              <a:ext cx="5241600" cy="5399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89EE78A-66C9-4A5F-B601-B186F8C10F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826" y="141473"/>
                <a:ext cx="5269680" cy="54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6A383DB-30AA-4F48-8E8D-97CF78544E30}"/>
                  </a:ext>
                </a:extLst>
              </p14:cNvPr>
              <p14:cNvContentPartPr/>
              <p14:nvPr/>
            </p14:nvContentPartPr>
            <p14:xfrm>
              <a:off x="6070746" y="4602233"/>
              <a:ext cx="2043000" cy="8125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6A383DB-30AA-4F48-8E8D-97CF78544E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6346" y="4587833"/>
                <a:ext cx="207108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A1B1F7F-4241-4D5C-A727-21E1190FA011}"/>
                  </a:ext>
                </a:extLst>
              </p14:cNvPr>
              <p14:cNvContentPartPr/>
              <p14:nvPr/>
            </p14:nvContentPartPr>
            <p14:xfrm>
              <a:off x="8200146" y="4667753"/>
              <a:ext cx="1006920" cy="10069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A1B1F7F-4241-4D5C-A727-21E1190FA0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85746" y="4653353"/>
                <a:ext cx="1035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7233E2A-221F-4B36-BD20-35184B1F5EFB}"/>
                  </a:ext>
                </a:extLst>
              </p14:cNvPr>
              <p14:cNvContentPartPr/>
              <p14:nvPr/>
            </p14:nvContentPartPr>
            <p14:xfrm>
              <a:off x="2973666" y="5719313"/>
              <a:ext cx="924120" cy="349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7233E2A-221F-4B36-BD20-35184B1F5E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66" y="5704913"/>
                <a:ext cx="9522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EBCF0DC-A399-4E58-A7A4-8AD599CFA309}"/>
                  </a:ext>
                </a:extLst>
              </p14:cNvPr>
              <p14:cNvContentPartPr/>
              <p14:nvPr/>
            </p14:nvContentPartPr>
            <p14:xfrm>
              <a:off x="2351226" y="6026393"/>
              <a:ext cx="258480" cy="1076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EBCF0DC-A399-4E58-A7A4-8AD599CFA3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36826" y="6011993"/>
                <a:ext cx="286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D16FDD6-10E6-48D7-966D-C7A7F4546DEE}"/>
                  </a:ext>
                </a:extLst>
              </p14:cNvPr>
              <p14:cNvContentPartPr/>
              <p14:nvPr/>
            </p14:nvContentPartPr>
            <p14:xfrm>
              <a:off x="2010666" y="4322873"/>
              <a:ext cx="835920" cy="867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D16FDD6-10E6-48D7-966D-C7A7F4546D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6266" y="4308473"/>
                <a:ext cx="86400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05F913-42ED-41B5-8416-F5B3FE27AED0}"/>
                  </a:ext>
                </a:extLst>
              </p14:cNvPr>
              <p14:cNvContentPartPr/>
              <p14:nvPr/>
            </p14:nvContentPartPr>
            <p14:xfrm>
              <a:off x="5985426" y="3359513"/>
              <a:ext cx="81360" cy="9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05F913-42ED-41B5-8416-F5B3FE27AE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71026" y="3345113"/>
                <a:ext cx="109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8A2289-3660-4515-A240-60FE1E446601}"/>
                  </a:ext>
                </a:extLst>
              </p14:cNvPr>
              <p14:cNvContentPartPr/>
              <p14:nvPr/>
            </p14:nvContentPartPr>
            <p14:xfrm>
              <a:off x="7504626" y="3414233"/>
              <a:ext cx="132840" cy="9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8A2289-3660-4515-A240-60FE1E4466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0226" y="3399833"/>
                <a:ext cx="16092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94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9A697A-9C49-4013-A93F-F0DBB47C6CCF}"/>
                  </a:ext>
                </a:extLst>
              </p14:cNvPr>
              <p14:cNvContentPartPr/>
              <p14:nvPr/>
            </p14:nvContentPartPr>
            <p14:xfrm>
              <a:off x="3343746" y="2247113"/>
              <a:ext cx="4888080" cy="16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9A697A-9C49-4013-A93F-F0DBB47C6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9346" y="2232713"/>
                <a:ext cx="49161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0A00FF-33B9-424A-B9A2-65C307980357}"/>
                  </a:ext>
                </a:extLst>
              </p14:cNvPr>
              <p14:cNvContentPartPr/>
              <p14:nvPr/>
            </p14:nvContentPartPr>
            <p14:xfrm>
              <a:off x="3643266" y="545393"/>
              <a:ext cx="3447360" cy="154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0A00FF-33B9-424A-B9A2-65C3079803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8866" y="530993"/>
                <a:ext cx="3475440" cy="15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B74799-2883-4152-AADA-E2F34706FFA3}"/>
                  </a:ext>
                </a:extLst>
              </p14:cNvPr>
              <p14:cNvContentPartPr/>
              <p14:nvPr/>
            </p14:nvContentPartPr>
            <p14:xfrm>
              <a:off x="6263346" y="214553"/>
              <a:ext cx="738720" cy="73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B74799-2883-4152-AADA-E2F34706FF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8946" y="200153"/>
                <a:ext cx="76680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F08945-B50F-42CA-B32E-9EDA75C2BB18}"/>
                  </a:ext>
                </a:extLst>
              </p14:cNvPr>
              <p14:cNvContentPartPr/>
              <p14:nvPr/>
            </p14:nvContentPartPr>
            <p14:xfrm>
              <a:off x="5188386" y="438473"/>
              <a:ext cx="8640" cy="97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F08945-B50F-42CA-B32E-9EDA75C2BB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3986" y="424073"/>
                <a:ext cx="36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4FF689-526E-4E45-8AAB-6F72EA8DB149}"/>
                  </a:ext>
                </a:extLst>
              </p14:cNvPr>
              <p14:cNvContentPartPr/>
              <p14:nvPr/>
            </p14:nvContentPartPr>
            <p14:xfrm>
              <a:off x="5207466" y="1135433"/>
              <a:ext cx="22320" cy="1237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4FF689-526E-4E45-8AAB-6F72EA8DB1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3066" y="1121033"/>
                <a:ext cx="5040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AAA204-055E-4D1D-9E00-33DB5D5ACC75}"/>
                  </a:ext>
                </a:extLst>
              </p14:cNvPr>
              <p14:cNvContentPartPr/>
              <p14:nvPr/>
            </p14:nvContentPartPr>
            <p14:xfrm>
              <a:off x="3970146" y="1806833"/>
              <a:ext cx="14040" cy="613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AAA204-055E-4D1D-9E00-33DB5D5ACC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5746" y="1792433"/>
                <a:ext cx="4212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722847F-61C2-4250-B83A-65DA04A7183A}"/>
                  </a:ext>
                </a:extLst>
              </p14:cNvPr>
              <p14:cNvContentPartPr/>
              <p14:nvPr/>
            </p14:nvContentPartPr>
            <p14:xfrm>
              <a:off x="2873226" y="2571113"/>
              <a:ext cx="2683800" cy="894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722847F-61C2-4250-B83A-65DA04A718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8826" y="2556707"/>
                <a:ext cx="2711880" cy="923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300510-AFC5-4B4E-93AC-B0FB25B24420}"/>
                  </a:ext>
                </a:extLst>
              </p14:cNvPr>
              <p14:cNvContentPartPr/>
              <p14:nvPr/>
            </p14:nvContentPartPr>
            <p14:xfrm>
              <a:off x="6353706" y="1355753"/>
              <a:ext cx="31320" cy="80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300510-AFC5-4B4E-93AC-B0FB25B244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9306" y="1341353"/>
                <a:ext cx="59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2AE6D1-8EA0-4CC5-B5FE-9414CC9067D6}"/>
                  </a:ext>
                </a:extLst>
              </p14:cNvPr>
              <p14:cNvContentPartPr/>
              <p14:nvPr/>
            </p14:nvContentPartPr>
            <p14:xfrm>
              <a:off x="6374946" y="1603073"/>
              <a:ext cx="9000" cy="186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2AE6D1-8EA0-4CC5-B5FE-9414CC9067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60546" y="1588673"/>
                <a:ext cx="37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0526277-5D4C-4709-BD84-2F360D3B607F}"/>
                  </a:ext>
                </a:extLst>
              </p14:cNvPr>
              <p14:cNvContentPartPr/>
              <p14:nvPr/>
            </p14:nvContentPartPr>
            <p14:xfrm>
              <a:off x="6369186" y="1973513"/>
              <a:ext cx="29880" cy="367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0526277-5D4C-4709-BD84-2F360D3B60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4786" y="1959113"/>
                <a:ext cx="57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7815A8F-5384-40F0-AFB2-8A455B07BA5B}"/>
                  </a:ext>
                </a:extLst>
              </p14:cNvPr>
              <p14:cNvContentPartPr/>
              <p14:nvPr/>
            </p14:nvContentPartPr>
            <p14:xfrm>
              <a:off x="8154786" y="3078713"/>
              <a:ext cx="426960" cy="343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7815A8F-5384-40F0-AFB2-8A455B07B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40386" y="3064313"/>
                <a:ext cx="4550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C9CB267-51EB-4753-92E0-558EC08C2412}"/>
                  </a:ext>
                </a:extLst>
              </p14:cNvPr>
              <p14:cNvContentPartPr/>
              <p14:nvPr/>
            </p14:nvContentPartPr>
            <p14:xfrm>
              <a:off x="7894146" y="2592713"/>
              <a:ext cx="559080" cy="352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C9CB267-51EB-4753-92E0-558EC08C24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79746" y="2578313"/>
                <a:ext cx="5871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47D548-584D-4B24-9C6E-5BC2D746DA19}"/>
                  </a:ext>
                </a:extLst>
              </p14:cNvPr>
              <p14:cNvContentPartPr/>
              <p14:nvPr/>
            </p14:nvContentPartPr>
            <p14:xfrm>
              <a:off x="7484106" y="3145673"/>
              <a:ext cx="335880" cy="228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47D548-584D-4B24-9C6E-5BC2D746DA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69706" y="3131273"/>
                <a:ext cx="363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B694265-43C5-4AC9-941D-AE47F53645A6}"/>
                  </a:ext>
                </a:extLst>
              </p14:cNvPr>
              <p14:cNvContentPartPr/>
              <p14:nvPr/>
            </p14:nvContentPartPr>
            <p14:xfrm>
              <a:off x="6265146" y="2535473"/>
              <a:ext cx="1384200" cy="484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B694265-43C5-4AC9-941D-AE47F53645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0746" y="2521073"/>
                <a:ext cx="141228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1AAAB4-145E-45FC-BF72-7062E91E5CF6}"/>
                  </a:ext>
                </a:extLst>
              </p14:cNvPr>
              <p14:cNvContentPartPr/>
              <p14:nvPr/>
            </p14:nvContentPartPr>
            <p14:xfrm>
              <a:off x="6445866" y="1051913"/>
              <a:ext cx="1878840" cy="1278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1AAAB4-145E-45FC-BF72-7062E91E5C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1466" y="1037513"/>
                <a:ext cx="190692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BFFCD28-A41F-450B-9FE9-4F1125537019}"/>
                  </a:ext>
                </a:extLst>
              </p14:cNvPr>
              <p14:cNvContentPartPr/>
              <p14:nvPr/>
            </p14:nvContentPartPr>
            <p14:xfrm>
              <a:off x="3536706" y="2028593"/>
              <a:ext cx="363240" cy="358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BFFCD28-A41F-450B-9FE9-4F11255370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22306" y="2014193"/>
                <a:ext cx="3913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52B3899-2B55-47C4-A5A8-59A34FADBF41}"/>
                  </a:ext>
                </a:extLst>
              </p14:cNvPr>
              <p14:cNvContentPartPr/>
              <p14:nvPr/>
            </p14:nvContentPartPr>
            <p14:xfrm>
              <a:off x="3077346" y="1113113"/>
              <a:ext cx="743040" cy="1166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52B3899-2B55-47C4-A5A8-59A34FADBF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62946" y="1098713"/>
                <a:ext cx="77112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4851DA6-A0CC-413A-8B87-23C5BA399B86}"/>
                  </a:ext>
                </a:extLst>
              </p14:cNvPr>
              <p14:cNvContentPartPr/>
              <p14:nvPr/>
            </p14:nvContentPartPr>
            <p14:xfrm>
              <a:off x="500466" y="4655153"/>
              <a:ext cx="873000" cy="39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4851DA6-A0CC-413A-8B87-23C5BA399B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6066" y="4640753"/>
                <a:ext cx="901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D177E71-C4F6-4F2A-8B62-FABAE770C606}"/>
                  </a:ext>
                </a:extLst>
              </p14:cNvPr>
              <p14:cNvContentPartPr/>
              <p14:nvPr/>
            </p14:nvContentPartPr>
            <p14:xfrm>
              <a:off x="503346" y="3835073"/>
              <a:ext cx="1058400" cy="565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D177E71-C4F6-4F2A-8B62-FABAE770C6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8946" y="3820673"/>
                <a:ext cx="10864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E9ED64F-7F46-43EE-97F4-CDA3A8B3AA70}"/>
                  </a:ext>
                </a:extLst>
              </p14:cNvPr>
              <p14:cNvContentPartPr/>
              <p14:nvPr/>
            </p14:nvContentPartPr>
            <p14:xfrm>
              <a:off x="2230266" y="3743993"/>
              <a:ext cx="860040" cy="580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E9ED64F-7F46-43EE-97F4-CDA3A8B3AA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15866" y="3729593"/>
                <a:ext cx="88812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06EEB9E-8674-4AEB-83B7-20D8934563BC}"/>
                  </a:ext>
                </a:extLst>
              </p14:cNvPr>
              <p14:cNvContentPartPr/>
              <p14:nvPr/>
            </p14:nvContentPartPr>
            <p14:xfrm>
              <a:off x="3526266" y="3976193"/>
              <a:ext cx="379800" cy="309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06EEB9E-8674-4AEB-83B7-20D8934563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11866" y="3961793"/>
                <a:ext cx="4078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DD31DA4-4612-48B0-8A02-BF8E16675805}"/>
                  </a:ext>
                </a:extLst>
              </p14:cNvPr>
              <p14:cNvContentPartPr/>
              <p14:nvPr/>
            </p14:nvContentPartPr>
            <p14:xfrm>
              <a:off x="4210986" y="3961793"/>
              <a:ext cx="352800" cy="469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DD31DA4-4612-48B0-8A02-BF8E166758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96586" y="3947393"/>
                <a:ext cx="3808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7E96B40-237B-4205-A4BD-D3BABF48DC13}"/>
                  </a:ext>
                </a:extLst>
              </p14:cNvPr>
              <p14:cNvContentPartPr/>
              <p14:nvPr/>
            </p14:nvContentPartPr>
            <p14:xfrm>
              <a:off x="4831986" y="3932633"/>
              <a:ext cx="2228400" cy="640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7E96B40-237B-4205-A4BD-D3BABF48DC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7586" y="3918233"/>
                <a:ext cx="225648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9D5C145-0321-43D2-8A52-335F3055BB94}"/>
                  </a:ext>
                </a:extLst>
              </p14:cNvPr>
              <p14:cNvContentPartPr/>
              <p14:nvPr/>
            </p14:nvContentPartPr>
            <p14:xfrm>
              <a:off x="7370706" y="3985913"/>
              <a:ext cx="789840" cy="497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9D5C145-0321-43D2-8A52-335F3055BB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56306" y="3971513"/>
                <a:ext cx="8179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DE6AA12-2E3D-4321-B8D7-BCACA935994F}"/>
                  </a:ext>
                </a:extLst>
              </p14:cNvPr>
              <p14:cNvContentPartPr/>
              <p14:nvPr/>
            </p14:nvContentPartPr>
            <p14:xfrm>
              <a:off x="2193186" y="4780433"/>
              <a:ext cx="513360" cy="371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DE6AA12-2E3D-4321-B8D7-BCACA93599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78786" y="4766033"/>
                <a:ext cx="5414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1A492F2-D71F-470C-ABAA-720028CBADE4}"/>
                  </a:ext>
                </a:extLst>
              </p14:cNvPr>
              <p14:cNvContentPartPr/>
              <p14:nvPr/>
            </p14:nvContentPartPr>
            <p14:xfrm>
              <a:off x="3017226" y="4724993"/>
              <a:ext cx="753480" cy="457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1A492F2-D71F-470C-ABAA-720028CBAD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02826" y="4710593"/>
                <a:ext cx="78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158FBAE-BA01-4109-A90C-AB95F63BF298}"/>
                  </a:ext>
                </a:extLst>
              </p14:cNvPr>
              <p14:cNvContentPartPr/>
              <p14:nvPr/>
            </p14:nvContentPartPr>
            <p14:xfrm>
              <a:off x="4177506" y="4734353"/>
              <a:ext cx="1011240" cy="788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158FBAE-BA01-4109-A90C-AB95F63BF2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63106" y="4719953"/>
                <a:ext cx="10393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825A4D1-8EDF-41DF-B4C9-CBA8201E5AE3}"/>
                  </a:ext>
                </a:extLst>
              </p14:cNvPr>
              <p14:cNvContentPartPr/>
              <p14:nvPr/>
            </p14:nvContentPartPr>
            <p14:xfrm>
              <a:off x="6371346" y="5398913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825A4D1-8EDF-41DF-B4C9-CBA8201E5A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56946" y="5384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12A7C28-1833-488F-B9EE-EDD22938EA6A}"/>
                  </a:ext>
                </a:extLst>
              </p14:cNvPr>
              <p14:cNvContentPartPr/>
              <p14:nvPr/>
            </p14:nvContentPartPr>
            <p14:xfrm>
              <a:off x="7799106" y="5346713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12A7C28-1833-488F-B9EE-EDD22938EA6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84706" y="5332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FCB572-13F8-4402-9F66-59502FA4929C}"/>
                  </a:ext>
                </a:extLst>
              </p14:cNvPr>
              <p14:cNvContentPartPr/>
              <p14:nvPr/>
            </p14:nvContentPartPr>
            <p14:xfrm>
              <a:off x="7146786" y="4949273"/>
              <a:ext cx="383400" cy="431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FCB572-13F8-4402-9F66-59502FA4929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32386" y="4934873"/>
                <a:ext cx="4114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CB72193-FA28-40DD-9DC6-9A0A472E82EA}"/>
                  </a:ext>
                </a:extLst>
              </p14:cNvPr>
              <p14:cNvContentPartPr/>
              <p14:nvPr/>
            </p14:nvContentPartPr>
            <p14:xfrm>
              <a:off x="5544426" y="4850633"/>
              <a:ext cx="1073520" cy="4060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CB72193-FA28-40DD-9DC6-9A0A472E82E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30026" y="4836233"/>
                <a:ext cx="11016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95A2F16-03C6-4593-9AB6-0E837026282C}"/>
                  </a:ext>
                </a:extLst>
              </p14:cNvPr>
              <p14:cNvContentPartPr/>
              <p14:nvPr/>
            </p14:nvContentPartPr>
            <p14:xfrm>
              <a:off x="1683066" y="5453993"/>
              <a:ext cx="750240" cy="488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95A2F16-03C6-4593-9AB6-0E837026282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68666" y="5439593"/>
                <a:ext cx="7783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2AABF9A-E06F-4BB3-B161-CF64D4D3ABD5}"/>
                  </a:ext>
                </a:extLst>
              </p14:cNvPr>
              <p14:cNvContentPartPr/>
              <p14:nvPr/>
            </p14:nvContentPartPr>
            <p14:xfrm>
              <a:off x="2851986" y="5707793"/>
              <a:ext cx="370800" cy="334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2AABF9A-E06F-4BB3-B161-CF64D4D3ABD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37586" y="5693393"/>
                <a:ext cx="3988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45EA007-D6DC-4EF2-9C05-6EFFEB4F045C}"/>
                  </a:ext>
                </a:extLst>
              </p14:cNvPr>
              <p14:cNvContentPartPr/>
              <p14:nvPr/>
            </p14:nvContentPartPr>
            <p14:xfrm>
              <a:off x="3488106" y="5591513"/>
              <a:ext cx="329760" cy="6760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45EA007-D6DC-4EF2-9C05-6EFFEB4F045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73706" y="5577113"/>
                <a:ext cx="35784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83F67AB-31AD-4F0E-A80C-AFCAC08C5042}"/>
                  </a:ext>
                </a:extLst>
              </p14:cNvPr>
              <p14:cNvContentPartPr/>
              <p14:nvPr/>
            </p14:nvContentPartPr>
            <p14:xfrm>
              <a:off x="5329506" y="5759993"/>
              <a:ext cx="473040" cy="493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83F67AB-31AD-4F0E-A80C-AFCAC08C504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315106" y="5745593"/>
                <a:ext cx="501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B961B75-0FB6-464E-9547-E3D20772DE3D}"/>
                  </a:ext>
                </a:extLst>
              </p14:cNvPr>
              <p14:cNvContentPartPr/>
              <p14:nvPr/>
            </p14:nvContentPartPr>
            <p14:xfrm>
              <a:off x="4190106" y="5623553"/>
              <a:ext cx="891720" cy="540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B961B75-0FB6-464E-9547-E3D20772DE3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75706" y="5609153"/>
                <a:ext cx="91980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0CD0179-10BD-4954-BF85-E61FD164100E}"/>
                  </a:ext>
                </a:extLst>
              </p14:cNvPr>
              <p14:cNvContentPartPr/>
              <p14:nvPr/>
            </p14:nvContentPartPr>
            <p14:xfrm>
              <a:off x="7849146" y="5667833"/>
              <a:ext cx="585360" cy="437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0CD0179-10BD-4954-BF85-E61FD164100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34746" y="5653433"/>
                <a:ext cx="613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1610A10-1F86-423B-A04A-67167DA7083B}"/>
                  </a:ext>
                </a:extLst>
              </p14:cNvPr>
              <p14:cNvContentPartPr/>
              <p14:nvPr/>
            </p14:nvContentPartPr>
            <p14:xfrm>
              <a:off x="7061826" y="5789873"/>
              <a:ext cx="463680" cy="400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1610A10-1F86-423B-A04A-67167DA7083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047426" y="5775473"/>
                <a:ext cx="4917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0244339-8E40-43C9-9E8C-23F9528355E0}"/>
                  </a:ext>
                </a:extLst>
              </p14:cNvPr>
              <p14:cNvContentPartPr/>
              <p14:nvPr/>
            </p14:nvContentPartPr>
            <p14:xfrm>
              <a:off x="5929626" y="5745593"/>
              <a:ext cx="804240" cy="4244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0244339-8E40-43C9-9E8C-23F9528355E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15226" y="5731193"/>
                <a:ext cx="8323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54B9CE5-7C47-4373-AB11-22D0A5BEC90A}"/>
                  </a:ext>
                </a:extLst>
              </p14:cNvPr>
              <p14:cNvContentPartPr/>
              <p14:nvPr/>
            </p14:nvContentPartPr>
            <p14:xfrm>
              <a:off x="7984866" y="6613913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54B9CE5-7C47-4373-AB11-22D0A5BEC9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70466" y="6599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6F996B2-1E9C-424C-8B9B-058D5B7BD5E6}"/>
                  </a:ext>
                </a:extLst>
              </p14:cNvPr>
              <p14:cNvContentPartPr/>
              <p14:nvPr/>
            </p14:nvContentPartPr>
            <p14:xfrm>
              <a:off x="7364946" y="6347873"/>
              <a:ext cx="341640" cy="362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6F996B2-1E9C-424C-8B9B-058D5B7BD5E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50546" y="6333473"/>
                <a:ext cx="369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812D63B-4CFF-4481-AEF0-336F412767FE}"/>
                  </a:ext>
                </a:extLst>
              </p14:cNvPr>
              <p14:cNvContentPartPr/>
              <p14:nvPr/>
            </p14:nvContentPartPr>
            <p14:xfrm>
              <a:off x="6577626" y="6328793"/>
              <a:ext cx="343080" cy="383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812D63B-4CFF-4481-AEF0-336F412767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63226" y="6314393"/>
                <a:ext cx="3711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730073-7721-46B1-84C4-359EAC639B2B}"/>
                  </a:ext>
                </a:extLst>
              </p14:cNvPr>
              <p14:cNvContentPartPr/>
              <p14:nvPr/>
            </p14:nvContentPartPr>
            <p14:xfrm>
              <a:off x="3957906" y="2315153"/>
              <a:ext cx="104040" cy="14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730073-7721-46B1-84C4-359EAC639B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43506" y="2300753"/>
                <a:ext cx="132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2BB729-71F9-4D0A-B5B5-673E474E492C}"/>
                  </a:ext>
                </a:extLst>
              </p14:cNvPr>
              <p14:cNvContentPartPr/>
              <p14:nvPr/>
            </p14:nvContentPartPr>
            <p14:xfrm>
              <a:off x="6321666" y="2289233"/>
              <a:ext cx="141840" cy="9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2BB729-71F9-4D0A-B5B5-673E474E49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07266" y="2274833"/>
                <a:ext cx="169920" cy="1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49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457200" y="1066680"/>
            <a:ext cx="8229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37" name="Picture 9"/>
          <p:cNvPicPr/>
          <p:nvPr/>
        </p:nvPicPr>
        <p:blipFill>
          <a:blip r:embed="rId2"/>
          <a:stretch/>
        </p:blipFill>
        <p:spPr>
          <a:xfrm>
            <a:off x="0" y="2133720"/>
            <a:ext cx="9143640" cy="35557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14"/>
          <p:cNvPicPr/>
          <p:nvPr/>
        </p:nvPicPr>
        <p:blipFill>
          <a:blip r:embed="rId2"/>
          <a:stretch/>
        </p:blipFill>
        <p:spPr>
          <a:xfrm>
            <a:off x="228600" y="5334120"/>
            <a:ext cx="8714880" cy="799920"/>
          </a:xfrm>
          <a:prstGeom prst="rect">
            <a:avLst/>
          </a:prstGeom>
          <a:ln w="9525">
            <a:noFill/>
          </a:ln>
        </p:spPr>
      </p:pic>
      <p:pic>
        <p:nvPicPr>
          <p:cNvPr id="142" name="Picture 16"/>
          <p:cNvPicPr/>
          <p:nvPr/>
        </p:nvPicPr>
        <p:blipFill>
          <a:blip r:embed="rId3"/>
          <a:stretch/>
        </p:blipFill>
        <p:spPr>
          <a:xfrm>
            <a:off x="1752480" y="1676520"/>
            <a:ext cx="5181120" cy="32065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4952880" y="3505320"/>
            <a:ext cx="35049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9-3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probability of type II error when 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52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10.          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47" name="Picture 6"/>
          <p:cNvPicPr/>
          <p:nvPr/>
        </p:nvPicPr>
        <p:blipFill>
          <a:blip r:embed="rId2"/>
          <a:stretch/>
        </p:blipFill>
        <p:spPr>
          <a:xfrm>
            <a:off x="228600" y="2819520"/>
            <a:ext cx="4571640" cy="3800160"/>
          </a:xfrm>
          <a:prstGeom prst="rect">
            <a:avLst/>
          </a:prstGeom>
          <a:ln w="9525">
            <a:noFill/>
          </a:ln>
        </p:spPr>
      </p:pic>
      <p:pic>
        <p:nvPicPr>
          <p:cNvPr id="148" name="Picture 9"/>
          <p:cNvPicPr/>
          <p:nvPr/>
        </p:nvPicPr>
        <p:blipFill>
          <a:blip r:embed="rId3"/>
          <a:stretch/>
        </p:blipFill>
        <p:spPr>
          <a:xfrm>
            <a:off x="228600" y="1219320"/>
            <a:ext cx="8686440" cy="83772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41ADF-B517-4B72-9505-8ECF9D6F12FA}"/>
                  </a:ext>
                </a:extLst>
              </p14:cNvPr>
              <p14:cNvContentPartPr/>
              <p14:nvPr/>
            </p14:nvContentPartPr>
            <p14:xfrm>
              <a:off x="4639026" y="2015993"/>
              <a:ext cx="1765440" cy="55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41ADF-B517-4B72-9505-8ECF9D6F1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626" y="2001593"/>
                <a:ext cx="17935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BC84CBC-DE4E-4DFA-81A9-B0DDA692C1FF}"/>
                  </a:ext>
                </a:extLst>
              </p14:cNvPr>
              <p14:cNvContentPartPr/>
              <p14:nvPr/>
            </p14:nvContentPartPr>
            <p14:xfrm>
              <a:off x="4888866" y="1880993"/>
              <a:ext cx="4100760" cy="12999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BC84CBC-DE4E-4DFA-81A9-B0DDA692C1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4466" y="1866593"/>
                <a:ext cx="4128840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0708C3E-68C2-4046-957F-9EAEBC0B42DC}"/>
                  </a:ext>
                </a:extLst>
              </p14:cNvPr>
              <p14:cNvContentPartPr/>
              <p14:nvPr/>
            </p14:nvContentPartPr>
            <p14:xfrm>
              <a:off x="1843266" y="6189113"/>
              <a:ext cx="141480" cy="248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0708C3E-68C2-4046-957F-9EAEBC0B42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8866" y="6174713"/>
                <a:ext cx="1695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53A6CFF-CCA5-40ED-A794-EBE8EFABF0C5}"/>
                  </a:ext>
                </a:extLst>
              </p14:cNvPr>
              <p14:cNvContentPartPr/>
              <p14:nvPr/>
            </p14:nvContentPartPr>
            <p14:xfrm>
              <a:off x="1711146" y="6508073"/>
              <a:ext cx="543600" cy="283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53A6CFF-CCA5-40ED-A794-EBE8EFABF0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6746" y="6493673"/>
                <a:ext cx="571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9E2E9A6-783D-42A1-8418-33CC8D0861AA}"/>
                  </a:ext>
                </a:extLst>
              </p14:cNvPr>
              <p14:cNvContentPartPr/>
              <p14:nvPr/>
            </p14:nvContentPartPr>
            <p14:xfrm>
              <a:off x="2938386" y="6175793"/>
              <a:ext cx="788760" cy="5997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9E2E9A6-783D-42A1-8418-33CC8D0861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3986" y="6161393"/>
                <a:ext cx="8168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63D3ECF-5CE5-40FE-BCE0-BB58CA7E8681}"/>
                  </a:ext>
                </a:extLst>
              </p14:cNvPr>
              <p14:cNvContentPartPr/>
              <p14:nvPr/>
            </p14:nvContentPartPr>
            <p14:xfrm>
              <a:off x="4977426" y="5016953"/>
              <a:ext cx="3863520" cy="157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63D3ECF-5CE5-40FE-BCE0-BB58CA7E86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3026" y="5002553"/>
                <a:ext cx="3891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C0E0C7C-4880-4B67-A916-4EE59CEBB8EC}"/>
                  </a:ext>
                </a:extLst>
              </p14:cNvPr>
              <p14:cNvContentPartPr/>
              <p14:nvPr/>
            </p14:nvContentPartPr>
            <p14:xfrm>
              <a:off x="5045466" y="5356793"/>
              <a:ext cx="1276560" cy="3528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C0E0C7C-4880-4B67-A916-4EE59CEBB8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1066" y="5342393"/>
                <a:ext cx="13046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3498069-7334-4232-9573-EB95EC48AB96}"/>
                  </a:ext>
                </a:extLst>
              </p14:cNvPr>
              <p14:cNvContentPartPr/>
              <p14:nvPr/>
            </p14:nvContentPartPr>
            <p14:xfrm>
              <a:off x="7134186" y="5819033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3498069-7334-4232-9573-EB95EC48AB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19786" y="5804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BCC6D12-1D2D-46E0-BD91-863EB618C497}"/>
                  </a:ext>
                </a:extLst>
              </p14:cNvPr>
              <p14:cNvContentPartPr/>
              <p14:nvPr/>
            </p14:nvContentPartPr>
            <p14:xfrm>
              <a:off x="6651786" y="5326553"/>
              <a:ext cx="591120" cy="342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BCC6D12-1D2D-46E0-BD91-863EB618C4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37386" y="5312153"/>
                <a:ext cx="6192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FD12E28-11AD-43FB-8DD3-35EBB5A21AE7}"/>
                  </a:ext>
                </a:extLst>
              </p14:cNvPr>
              <p14:cNvContentPartPr/>
              <p14:nvPr/>
            </p14:nvContentPartPr>
            <p14:xfrm>
              <a:off x="7603266" y="5369393"/>
              <a:ext cx="218520" cy="2386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FD12E28-11AD-43FB-8DD3-35EBB5A21A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88866" y="5354993"/>
                <a:ext cx="2466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6A681E8-6944-4F8B-A77C-32E06EC818C2}"/>
                  </a:ext>
                </a:extLst>
              </p14:cNvPr>
              <p14:cNvContentPartPr/>
              <p14:nvPr/>
            </p14:nvContentPartPr>
            <p14:xfrm>
              <a:off x="6034026" y="6047633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6A681E8-6944-4F8B-A77C-32E06EC818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19626" y="60332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78E49BF-C367-4016-8D5D-44BA315A1BE1}"/>
                  </a:ext>
                </a:extLst>
              </p14:cNvPr>
              <p14:cNvContentPartPr/>
              <p14:nvPr/>
            </p14:nvContentPartPr>
            <p14:xfrm>
              <a:off x="8152986" y="5214233"/>
              <a:ext cx="959040" cy="358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78E49BF-C367-4016-8D5D-44BA315A1BE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38586" y="5199833"/>
                <a:ext cx="9871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93FA244-7175-4566-A09E-381BB3483938}"/>
                  </a:ext>
                </a:extLst>
              </p14:cNvPr>
              <p14:cNvContentPartPr/>
              <p14:nvPr/>
            </p14:nvContentPartPr>
            <p14:xfrm>
              <a:off x="5024226" y="5857913"/>
              <a:ext cx="1740240" cy="575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93FA244-7175-4566-A09E-381BB34839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09826" y="5843513"/>
                <a:ext cx="17683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29A0501-3A09-4F48-AD9C-7DCBA2EB1B23}"/>
                  </a:ext>
                </a:extLst>
              </p14:cNvPr>
              <p14:cNvContentPartPr/>
              <p14:nvPr/>
            </p14:nvContentPartPr>
            <p14:xfrm>
              <a:off x="7218786" y="5816513"/>
              <a:ext cx="1959840" cy="3852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29A0501-3A09-4F48-AD9C-7DCBA2EB1B2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04386" y="5802113"/>
                <a:ext cx="19879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C65E692-440F-421D-9FCB-4B97154231C5}"/>
                  </a:ext>
                </a:extLst>
              </p14:cNvPr>
              <p14:cNvContentPartPr/>
              <p14:nvPr/>
            </p14:nvContentPartPr>
            <p14:xfrm>
              <a:off x="1080786" y="2541593"/>
              <a:ext cx="661320" cy="3675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C65E692-440F-421D-9FCB-4B97154231C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66386" y="2527193"/>
                <a:ext cx="6894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41A73D4-AC4C-4AF1-9136-D029B2BA8872}"/>
                  </a:ext>
                </a:extLst>
              </p14:cNvPr>
              <p14:cNvContentPartPr/>
              <p14:nvPr/>
            </p14:nvContentPartPr>
            <p14:xfrm>
              <a:off x="3581346" y="2411273"/>
              <a:ext cx="343800" cy="208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41A73D4-AC4C-4AF1-9136-D029B2BA88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66946" y="2396873"/>
                <a:ext cx="371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0DE5799-AA5B-481D-B002-665AB1048B97}"/>
                  </a:ext>
                </a:extLst>
              </p14:cNvPr>
              <p14:cNvContentPartPr/>
              <p14:nvPr/>
            </p14:nvContentPartPr>
            <p14:xfrm>
              <a:off x="3551826" y="2568593"/>
              <a:ext cx="300240" cy="3776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0DE5799-AA5B-481D-B002-665AB1048B9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37426" y="2554193"/>
                <a:ext cx="3283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E78F970-6C7B-415F-AD92-1206AB426845}"/>
                  </a:ext>
                </a:extLst>
              </p14:cNvPr>
              <p14:cNvContentPartPr/>
              <p14:nvPr/>
            </p14:nvContentPartPr>
            <p14:xfrm>
              <a:off x="1982226" y="2426033"/>
              <a:ext cx="1248480" cy="6408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E78F970-6C7B-415F-AD92-1206AB4268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67826" y="2411633"/>
                <a:ext cx="1276560" cy="66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Picture 6"/>
          <p:cNvPicPr/>
          <p:nvPr/>
        </p:nvPicPr>
        <p:blipFill>
          <a:blip r:embed="rId2"/>
          <a:stretch/>
        </p:blipFill>
        <p:spPr>
          <a:xfrm>
            <a:off x="1447920" y="1523880"/>
            <a:ext cx="5790960" cy="579240"/>
          </a:xfrm>
          <a:prstGeom prst="rect">
            <a:avLst/>
          </a:prstGeom>
          <a:ln w="9525">
            <a:noFill/>
          </a:ln>
        </p:spPr>
      </p:pic>
      <p:pic>
        <p:nvPicPr>
          <p:cNvPr id="153" name="Picture 9"/>
          <p:cNvPicPr/>
          <p:nvPr/>
        </p:nvPicPr>
        <p:blipFill>
          <a:blip r:embed="rId3"/>
          <a:stretch/>
        </p:blipFill>
        <p:spPr>
          <a:xfrm>
            <a:off x="228600" y="2590920"/>
            <a:ext cx="8915040" cy="3303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4952880" y="3505320"/>
            <a:ext cx="35049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9-4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probability of type II error when 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50.5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10.          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58" name="Picture 9"/>
          <p:cNvPicPr/>
          <p:nvPr/>
        </p:nvPicPr>
        <p:blipFill>
          <a:blip r:embed="rId2"/>
          <a:stretch/>
        </p:blipFill>
        <p:spPr>
          <a:xfrm>
            <a:off x="1676520" y="1981080"/>
            <a:ext cx="5866920" cy="564840"/>
          </a:xfrm>
          <a:prstGeom prst="rect">
            <a:avLst/>
          </a:prstGeom>
          <a:ln w="9525">
            <a:noFill/>
          </a:ln>
        </p:spPr>
      </p:pic>
      <p:pic>
        <p:nvPicPr>
          <p:cNvPr id="159" name="Picture 11"/>
          <p:cNvPicPr/>
          <p:nvPr/>
        </p:nvPicPr>
        <p:blipFill>
          <a:blip r:embed="rId3"/>
          <a:stretch/>
        </p:blipFill>
        <p:spPr>
          <a:xfrm>
            <a:off x="304920" y="2887560"/>
            <a:ext cx="4343040" cy="35888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7"/>
          <p:cNvPicPr/>
          <p:nvPr/>
        </p:nvPicPr>
        <p:blipFill>
          <a:blip r:embed="rId2"/>
          <a:stretch/>
        </p:blipFill>
        <p:spPr>
          <a:xfrm>
            <a:off x="1600200" y="1447920"/>
            <a:ext cx="5866920" cy="564840"/>
          </a:xfrm>
          <a:prstGeom prst="rect">
            <a:avLst/>
          </a:prstGeom>
          <a:ln w="9525">
            <a:noFill/>
          </a:ln>
        </p:spPr>
      </p:pic>
      <p:pic>
        <p:nvPicPr>
          <p:cNvPr id="164" name="Picture 8"/>
          <p:cNvPicPr/>
          <p:nvPr/>
        </p:nvPicPr>
        <p:blipFill>
          <a:blip r:embed="rId3"/>
          <a:stretch/>
        </p:blipFill>
        <p:spPr>
          <a:xfrm>
            <a:off x="0" y="2590920"/>
            <a:ext cx="9143640" cy="3200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952880" y="3505320"/>
            <a:ext cx="35049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9-5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probability of type II error when 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2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16.          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69" name="Picture 9"/>
          <p:cNvPicPr/>
          <p:nvPr/>
        </p:nvPicPr>
        <p:blipFill>
          <a:blip r:embed="rId2"/>
          <a:stretch/>
        </p:blipFill>
        <p:spPr>
          <a:xfrm>
            <a:off x="1447920" y="1523880"/>
            <a:ext cx="5790960" cy="579240"/>
          </a:xfrm>
          <a:prstGeom prst="rect">
            <a:avLst/>
          </a:prstGeom>
          <a:ln w="9525">
            <a:noFill/>
          </a:ln>
        </p:spPr>
      </p:pic>
      <p:pic>
        <p:nvPicPr>
          <p:cNvPr id="170" name="Picture 11"/>
          <p:cNvPicPr/>
          <p:nvPr/>
        </p:nvPicPr>
        <p:blipFill>
          <a:blip r:embed="rId3"/>
          <a:stretch/>
        </p:blipFill>
        <p:spPr>
          <a:xfrm>
            <a:off x="304920" y="2397240"/>
            <a:ext cx="4495320" cy="38509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6D12E2-474A-43EE-B10E-BF0B772A5238}"/>
                  </a:ext>
                </a:extLst>
              </p14:cNvPr>
              <p14:cNvContentPartPr/>
              <p14:nvPr/>
            </p14:nvContentPartPr>
            <p14:xfrm>
              <a:off x="544386" y="137513"/>
              <a:ext cx="3669480" cy="978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6D12E2-474A-43EE-B10E-BF0B772A5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986" y="123113"/>
                <a:ext cx="369756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8A8469-CDBE-4023-B4F2-3AD1F78B043A}"/>
                  </a:ext>
                </a:extLst>
              </p14:cNvPr>
              <p14:cNvContentPartPr/>
              <p14:nvPr/>
            </p14:nvContentPartPr>
            <p14:xfrm>
              <a:off x="1662906" y="218555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8A8469-CDBE-4023-B4F2-3AD1F78B04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506" y="21711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275656-DABA-489D-9BD1-DA5BC14F6DB3}"/>
                  </a:ext>
                </a:extLst>
              </p14:cNvPr>
              <p14:cNvContentPartPr/>
              <p14:nvPr/>
            </p14:nvContentPartPr>
            <p14:xfrm>
              <a:off x="3557946" y="177371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275656-DABA-489D-9BD1-DA5BC14F6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3546" y="1759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83A3F2-645E-46D1-A5B3-D47F0A2EE558}"/>
                  </a:ext>
                </a:extLst>
              </p14:cNvPr>
              <p14:cNvContentPartPr/>
              <p14:nvPr/>
            </p14:nvContentPartPr>
            <p14:xfrm>
              <a:off x="3584226" y="1933913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83A3F2-645E-46D1-A5B3-D47F0A2EE5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9826" y="1919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FDAA58E-E896-4F95-A5C1-49832067C979}"/>
                  </a:ext>
                </a:extLst>
              </p14:cNvPr>
              <p14:cNvContentPartPr/>
              <p14:nvPr/>
            </p14:nvContentPartPr>
            <p14:xfrm>
              <a:off x="977826" y="1487153"/>
              <a:ext cx="2152800" cy="487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FDAA58E-E896-4F95-A5C1-49832067C9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426" y="1472753"/>
                <a:ext cx="21808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D132846-7D71-486C-8808-E2B6DAF5E6B6}"/>
                  </a:ext>
                </a:extLst>
              </p14:cNvPr>
              <p14:cNvContentPartPr/>
              <p14:nvPr/>
            </p14:nvContentPartPr>
            <p14:xfrm>
              <a:off x="2358426" y="286451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D132846-7D71-486C-8808-E2B6DAF5E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4026" y="2850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B74A4A-6375-4BB4-B8A3-3D1351180A61}"/>
                  </a:ext>
                </a:extLst>
              </p14:cNvPr>
              <p14:cNvContentPartPr/>
              <p14:nvPr/>
            </p14:nvContentPartPr>
            <p14:xfrm>
              <a:off x="1395786" y="2263313"/>
              <a:ext cx="2341800" cy="404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B74A4A-6375-4BB4-B8A3-3D1351180A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81386" y="2248913"/>
                <a:ext cx="23698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09ED49F-E018-45EC-9C02-686D9B6B246B}"/>
                  </a:ext>
                </a:extLst>
              </p14:cNvPr>
              <p14:cNvContentPartPr/>
              <p14:nvPr/>
            </p14:nvContentPartPr>
            <p14:xfrm>
              <a:off x="7374666" y="284579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09ED49F-E018-45EC-9C02-686D9B6B24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0266" y="28313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EAF85E-4F6E-44EF-9C2E-10A16DD685F9}"/>
                  </a:ext>
                </a:extLst>
              </p14:cNvPr>
              <p14:cNvContentPartPr/>
              <p14:nvPr/>
            </p14:nvContentPartPr>
            <p14:xfrm>
              <a:off x="5483586" y="2067473"/>
              <a:ext cx="2188440" cy="482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EAF85E-4F6E-44EF-9C2E-10A16DD685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9186" y="2053073"/>
                <a:ext cx="22165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B0235C-137D-42FB-BB7E-90C9E9A947B6}"/>
                  </a:ext>
                </a:extLst>
              </p14:cNvPr>
              <p14:cNvContentPartPr/>
              <p14:nvPr/>
            </p14:nvContentPartPr>
            <p14:xfrm>
              <a:off x="2405586" y="375443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B0235C-137D-42FB-BB7E-90C9E9A947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1186" y="37400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5E43219-96E6-4AEE-9E2F-92E99C33C418}"/>
                  </a:ext>
                </a:extLst>
              </p14:cNvPr>
              <p14:cNvContentPartPr/>
              <p14:nvPr/>
            </p14:nvContentPartPr>
            <p14:xfrm>
              <a:off x="1342506" y="3176273"/>
              <a:ext cx="1248120" cy="369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5E43219-96E6-4AEE-9E2F-92E99C33C4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28106" y="3161873"/>
                <a:ext cx="12762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298E100-8E31-4BF3-8047-9FD12D0BF023}"/>
                  </a:ext>
                </a:extLst>
              </p14:cNvPr>
              <p14:cNvContentPartPr/>
              <p14:nvPr/>
            </p14:nvContentPartPr>
            <p14:xfrm>
              <a:off x="3730026" y="3716993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298E100-8E31-4BF3-8047-9FD12D0BF0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5626" y="37025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C7484CD-7EDB-47FC-BEE1-B6C81EC68E02}"/>
                  </a:ext>
                </a:extLst>
              </p14:cNvPr>
              <p14:cNvContentPartPr/>
              <p14:nvPr/>
            </p14:nvContentPartPr>
            <p14:xfrm>
              <a:off x="3151146" y="2226233"/>
              <a:ext cx="2171520" cy="1313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C7484CD-7EDB-47FC-BEE1-B6C81EC68E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6746" y="2211833"/>
                <a:ext cx="219960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D7895F5-941F-4007-A78C-FE6BFA5B24C5}"/>
                  </a:ext>
                </a:extLst>
              </p14:cNvPr>
              <p14:cNvContentPartPr/>
              <p14:nvPr/>
            </p14:nvContentPartPr>
            <p14:xfrm>
              <a:off x="5871666" y="2997713"/>
              <a:ext cx="792720" cy="454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D7895F5-941F-4007-A78C-FE6BFA5B24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7266" y="2983313"/>
                <a:ext cx="8208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7B6F0BC-58CA-4AE3-9B2E-E40C99AF8BD1}"/>
                  </a:ext>
                </a:extLst>
              </p14:cNvPr>
              <p14:cNvContentPartPr/>
              <p14:nvPr/>
            </p14:nvContentPartPr>
            <p14:xfrm>
              <a:off x="7078746" y="3017513"/>
              <a:ext cx="147600" cy="539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7B6F0BC-58CA-4AE3-9B2E-E40C99AF8B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4346" y="3003113"/>
                <a:ext cx="1756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0350705-BEA4-468A-96A8-12E4003F86FA}"/>
                  </a:ext>
                </a:extLst>
              </p14:cNvPr>
              <p14:cNvContentPartPr/>
              <p14:nvPr/>
            </p14:nvContentPartPr>
            <p14:xfrm>
              <a:off x="7960386" y="3669473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0350705-BEA4-468A-96A8-12E4003F86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5986" y="36550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67F8B6B-86C3-442B-A685-3F966F3F4D05}"/>
                  </a:ext>
                </a:extLst>
              </p14:cNvPr>
              <p14:cNvContentPartPr/>
              <p14:nvPr/>
            </p14:nvContentPartPr>
            <p14:xfrm>
              <a:off x="7491306" y="3004193"/>
              <a:ext cx="775440" cy="411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67F8B6B-86C3-442B-A685-3F966F3F4D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76906" y="2989793"/>
                <a:ext cx="8035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23604F0-C441-4C4C-9516-6677BE050FA2}"/>
                  </a:ext>
                </a:extLst>
              </p14:cNvPr>
              <p14:cNvContentPartPr/>
              <p14:nvPr/>
            </p14:nvContentPartPr>
            <p14:xfrm>
              <a:off x="1718346" y="3936953"/>
              <a:ext cx="880920" cy="380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23604F0-C441-4C4C-9516-6677BE050F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03946" y="3922553"/>
                <a:ext cx="9090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9F45D1-B6F1-4838-ADF6-6AC4F296C962}"/>
                  </a:ext>
                </a:extLst>
              </p14:cNvPr>
              <p14:cNvContentPartPr/>
              <p14:nvPr/>
            </p14:nvContentPartPr>
            <p14:xfrm>
              <a:off x="3595746" y="4499993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9F45D1-B6F1-4838-ADF6-6AC4F296C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1346" y="44855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48595B0-DD05-44FE-AC06-AB8B422B38D5}"/>
                  </a:ext>
                </a:extLst>
              </p14:cNvPr>
              <p14:cNvContentPartPr/>
              <p14:nvPr/>
            </p14:nvContentPartPr>
            <p14:xfrm>
              <a:off x="3127746" y="3967553"/>
              <a:ext cx="631080" cy="367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48595B0-DD05-44FE-AC06-AB8B422B38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3346" y="3953153"/>
                <a:ext cx="6591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A802C2-C300-41AD-B8F4-E1A62D96C6CD}"/>
                  </a:ext>
                </a:extLst>
              </p14:cNvPr>
              <p14:cNvContentPartPr/>
              <p14:nvPr/>
            </p14:nvContentPartPr>
            <p14:xfrm>
              <a:off x="4090746" y="3901673"/>
              <a:ext cx="1233720" cy="790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A802C2-C300-41AD-B8F4-E1A62D96C6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6346" y="3887273"/>
                <a:ext cx="126180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4328A7D-8775-474B-B396-01A749CAB0AF}"/>
                  </a:ext>
                </a:extLst>
              </p14:cNvPr>
              <p14:cNvContentPartPr/>
              <p14:nvPr/>
            </p14:nvContentPartPr>
            <p14:xfrm>
              <a:off x="6343986" y="4520153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4328A7D-8775-474B-B396-01A749CAB0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9586" y="4505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612CDB6-0F1C-4125-AB75-0C6A6257A54C}"/>
                  </a:ext>
                </a:extLst>
              </p14:cNvPr>
              <p14:cNvContentPartPr/>
              <p14:nvPr/>
            </p14:nvContentPartPr>
            <p14:xfrm>
              <a:off x="5758626" y="3894113"/>
              <a:ext cx="1769400" cy="434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612CDB6-0F1C-4125-AB75-0C6A6257A54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44226" y="3879713"/>
                <a:ext cx="17974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D891C65-B732-4383-A83E-EC4EFDF37906}"/>
                  </a:ext>
                </a:extLst>
              </p14:cNvPr>
              <p14:cNvContentPartPr/>
              <p14:nvPr/>
            </p14:nvContentPartPr>
            <p14:xfrm>
              <a:off x="7922586" y="3723473"/>
              <a:ext cx="1093680" cy="834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D891C65-B732-4383-A83E-EC4EFDF3790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08186" y="3709073"/>
                <a:ext cx="112176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4DDD88C-522D-4720-8E61-494D9168EF39}"/>
                  </a:ext>
                </a:extLst>
              </p14:cNvPr>
              <p14:cNvContentPartPr/>
              <p14:nvPr/>
            </p14:nvContentPartPr>
            <p14:xfrm>
              <a:off x="1189146" y="5189753"/>
              <a:ext cx="278640" cy="29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4DDD88C-522D-4720-8E61-494D9168EF3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74746" y="5175353"/>
                <a:ext cx="306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76E88B4-3266-4F6E-B3BC-369EC9D2AA22}"/>
                  </a:ext>
                </a:extLst>
              </p14:cNvPr>
              <p14:cNvContentPartPr/>
              <p14:nvPr/>
            </p14:nvContentPartPr>
            <p14:xfrm>
              <a:off x="1818426" y="4822913"/>
              <a:ext cx="826920" cy="5040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76E88B4-3266-4F6E-B3BC-369EC9D2AA2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804026" y="4808513"/>
                <a:ext cx="8550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5DB9B2A-125B-4543-82FD-DBA083204F4A}"/>
                  </a:ext>
                </a:extLst>
              </p14:cNvPr>
              <p14:cNvContentPartPr/>
              <p14:nvPr/>
            </p14:nvContentPartPr>
            <p14:xfrm>
              <a:off x="3005346" y="4785473"/>
              <a:ext cx="726120" cy="494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5DB9B2A-125B-4543-82FD-DBA083204F4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90946" y="4771073"/>
                <a:ext cx="7542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95DC03C-CAD8-42F5-91BA-70AF47480A7A}"/>
                  </a:ext>
                </a:extLst>
              </p14:cNvPr>
              <p14:cNvContentPartPr/>
              <p14:nvPr/>
            </p14:nvContentPartPr>
            <p14:xfrm>
              <a:off x="4820466" y="5414393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95DC03C-CAD8-42F5-91BA-70AF47480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6066" y="5399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8762A83-2ADD-4C8A-8BF4-75473B5B4B72}"/>
                  </a:ext>
                </a:extLst>
              </p14:cNvPr>
              <p14:cNvContentPartPr/>
              <p14:nvPr/>
            </p14:nvContentPartPr>
            <p14:xfrm>
              <a:off x="5434266" y="4835513"/>
              <a:ext cx="818280" cy="400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8762A83-2ADD-4C8A-8BF4-75473B5B4B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19866" y="4821113"/>
                <a:ext cx="8463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C2E1388-2F87-4334-A49F-656AD0FF6368}"/>
                  </a:ext>
                </a:extLst>
              </p14:cNvPr>
              <p14:cNvContentPartPr/>
              <p14:nvPr/>
            </p14:nvContentPartPr>
            <p14:xfrm>
              <a:off x="4240146" y="4867193"/>
              <a:ext cx="844560" cy="406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C2E1388-2F87-4334-A49F-656AD0FF63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25746" y="4852793"/>
                <a:ext cx="872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97C07B3-57F6-4541-888C-032F460AB8C7}"/>
                  </a:ext>
                </a:extLst>
              </p14:cNvPr>
              <p14:cNvContentPartPr/>
              <p14:nvPr/>
            </p14:nvContentPartPr>
            <p14:xfrm>
              <a:off x="6795786" y="4686833"/>
              <a:ext cx="1352520" cy="545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97C07B3-57F6-4541-888C-032F460AB8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81386" y="4672433"/>
                <a:ext cx="13806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03B1130-DCCC-421D-92BA-7AB5B4BDE74E}"/>
                  </a:ext>
                </a:extLst>
              </p14:cNvPr>
              <p14:cNvContentPartPr/>
              <p14:nvPr/>
            </p14:nvContentPartPr>
            <p14:xfrm>
              <a:off x="1661826" y="5689073"/>
              <a:ext cx="798120" cy="425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03B1130-DCCC-421D-92BA-7AB5B4BDE74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47426" y="5674673"/>
                <a:ext cx="8262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F5C65AC-5277-401D-BA3A-0B8DA77BE589}"/>
                  </a:ext>
                </a:extLst>
              </p14:cNvPr>
              <p14:cNvContentPartPr/>
              <p14:nvPr/>
            </p14:nvContentPartPr>
            <p14:xfrm>
              <a:off x="2986626" y="5528513"/>
              <a:ext cx="733680" cy="770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F5C65AC-5277-401D-BA3A-0B8DA77BE58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72226" y="5514113"/>
                <a:ext cx="761760" cy="7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112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Picture 7"/>
          <p:cNvPicPr/>
          <p:nvPr/>
        </p:nvPicPr>
        <p:blipFill>
          <a:blip r:embed="rId2"/>
          <a:stretch/>
        </p:blipFill>
        <p:spPr>
          <a:xfrm>
            <a:off x="1447920" y="1523880"/>
            <a:ext cx="5790960" cy="579240"/>
          </a:xfrm>
          <a:prstGeom prst="rect">
            <a:avLst/>
          </a:prstGeom>
          <a:ln w="9525">
            <a:noFill/>
          </a:ln>
        </p:spPr>
      </p:pic>
      <p:pic>
        <p:nvPicPr>
          <p:cNvPr id="175" name="Picture 8"/>
          <p:cNvPicPr/>
          <p:nvPr/>
        </p:nvPicPr>
        <p:blipFill>
          <a:blip r:embed="rId3"/>
          <a:stretch/>
        </p:blipFill>
        <p:spPr>
          <a:xfrm>
            <a:off x="0" y="2514600"/>
            <a:ext cx="9143640" cy="33523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5800" y="7621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Line 3"/>
          <p:cNvSpPr/>
          <p:nvPr/>
        </p:nvSpPr>
        <p:spPr>
          <a:xfrm>
            <a:off x="761760" y="14475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8"/>
          <p:cNvPicPr/>
          <p:nvPr/>
        </p:nvPicPr>
        <p:blipFill>
          <a:blip r:embed="rId2"/>
          <a:stretch/>
        </p:blipFill>
        <p:spPr>
          <a:xfrm>
            <a:off x="76320" y="2209680"/>
            <a:ext cx="9056160" cy="2514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380880" y="1066680"/>
            <a:ext cx="57146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457200" y="3124080"/>
            <a:ext cx="8686440" cy="34318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The power is computed as 1 -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 and power can be interpreted as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the probability of correctly rejecting a false null hypothesis.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We often compare statistical tests by comparing their power properties.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For example, consider the propellant burning rate problem when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we are testing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50 centimeters per second against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not equal 50 centimeters per second . Suppose that the true value of the mean is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52. When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n =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10, we found that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0.2643, so the power of this test is 1 -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1 - 0.2643 = 0.7357 when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52.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85" name="Picture 10"/>
          <p:cNvPicPr/>
          <p:nvPr/>
        </p:nvPicPr>
        <p:blipFill>
          <a:blip r:embed="rId2"/>
          <a:stretch/>
        </p:blipFill>
        <p:spPr>
          <a:xfrm>
            <a:off x="152280" y="1752480"/>
            <a:ext cx="8991360" cy="1218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292DEB-4129-418A-8ABD-F6A388991578}"/>
                  </a:ext>
                </a:extLst>
              </p14:cNvPr>
              <p14:cNvContentPartPr/>
              <p14:nvPr/>
            </p14:nvContentPartPr>
            <p14:xfrm>
              <a:off x="1674426" y="497513"/>
              <a:ext cx="14760" cy="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292DEB-4129-418A-8ABD-F6A388991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026" y="483113"/>
                <a:ext cx="42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C0EA8C-83C2-46A6-9C7B-6A94BE32A0AA}"/>
                  </a:ext>
                </a:extLst>
              </p14:cNvPr>
              <p14:cNvContentPartPr/>
              <p14:nvPr/>
            </p14:nvContentPartPr>
            <p14:xfrm>
              <a:off x="1737426" y="73439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C0EA8C-83C2-46A6-9C7B-6A94BE32A0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3026" y="719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DFD7A7-A7A6-46CE-93DF-91D8EB6DBC7A}"/>
                  </a:ext>
                </a:extLst>
              </p14:cNvPr>
              <p14:cNvContentPartPr/>
              <p14:nvPr/>
            </p14:nvContentPartPr>
            <p14:xfrm>
              <a:off x="889626" y="374033"/>
              <a:ext cx="417960" cy="68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DFD7A7-A7A6-46CE-93DF-91D8EB6DBC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5226" y="359633"/>
                <a:ext cx="44604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34BFAF-710F-4613-A5A4-9624A96148B0}"/>
                  </a:ext>
                </a:extLst>
              </p14:cNvPr>
              <p14:cNvContentPartPr/>
              <p14:nvPr/>
            </p14:nvContentPartPr>
            <p14:xfrm>
              <a:off x="2365626" y="450353"/>
              <a:ext cx="694080" cy="30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34BFAF-710F-4613-A5A4-9624A96148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1226" y="435953"/>
                <a:ext cx="722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81C3C6-7681-40C7-8296-C6DF86799A47}"/>
                  </a:ext>
                </a:extLst>
              </p14:cNvPr>
              <p14:cNvContentPartPr/>
              <p14:nvPr/>
            </p14:nvContentPartPr>
            <p14:xfrm>
              <a:off x="3596106" y="349193"/>
              <a:ext cx="547200" cy="414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81C3C6-7681-40C7-8296-C6DF86799A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1706" y="334793"/>
                <a:ext cx="5752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879B67-3559-4933-A8C2-CE807720E14C}"/>
                  </a:ext>
                </a:extLst>
              </p14:cNvPr>
              <p14:cNvContentPartPr/>
              <p14:nvPr/>
            </p14:nvContentPartPr>
            <p14:xfrm>
              <a:off x="4712466" y="222113"/>
              <a:ext cx="882360" cy="57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79B67-3559-4933-A8C2-CE807720E1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98066" y="207713"/>
                <a:ext cx="91044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431D28-A40E-4F82-A232-3A8A9552E033}"/>
                  </a:ext>
                </a:extLst>
              </p14:cNvPr>
              <p14:cNvContentPartPr/>
              <p14:nvPr/>
            </p14:nvContentPartPr>
            <p14:xfrm>
              <a:off x="7398426" y="432353"/>
              <a:ext cx="1177200" cy="655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431D28-A40E-4F82-A232-3A8A9552E0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4026" y="417953"/>
                <a:ext cx="120528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44FAF0E-1A96-4833-9273-95B65C9D6F10}"/>
                  </a:ext>
                </a:extLst>
              </p14:cNvPr>
              <p14:cNvContentPartPr/>
              <p14:nvPr/>
            </p14:nvContentPartPr>
            <p14:xfrm>
              <a:off x="6146346" y="187193"/>
              <a:ext cx="701280" cy="509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44FAF0E-1A96-4833-9273-95B65C9D6F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1946" y="172793"/>
                <a:ext cx="7293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38CBCA5-21C6-4254-BDC1-479D90A59DB1}"/>
                  </a:ext>
                </a:extLst>
              </p14:cNvPr>
              <p14:cNvContentPartPr/>
              <p14:nvPr/>
            </p14:nvContentPartPr>
            <p14:xfrm>
              <a:off x="1711146" y="1444313"/>
              <a:ext cx="1755360" cy="506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38CBCA5-21C6-4254-BDC1-479D90A59D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6746" y="1429913"/>
                <a:ext cx="17834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0E6E7B2-26D0-4C7A-9553-5286484F5F1E}"/>
                  </a:ext>
                </a:extLst>
              </p14:cNvPr>
              <p14:cNvContentPartPr/>
              <p14:nvPr/>
            </p14:nvContentPartPr>
            <p14:xfrm>
              <a:off x="5802186" y="1970273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E6E7B2-26D0-4C7A-9553-5286484F5F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7786" y="19558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A175898-E30A-4C5C-81DA-B8508B1ED0F3}"/>
                  </a:ext>
                </a:extLst>
              </p14:cNvPr>
              <p14:cNvContentPartPr/>
              <p14:nvPr/>
            </p14:nvContentPartPr>
            <p14:xfrm>
              <a:off x="5308986" y="1314353"/>
              <a:ext cx="740880" cy="434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A175898-E30A-4C5C-81DA-B8508B1ED0F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94586" y="1299953"/>
                <a:ext cx="7689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75DE412-7F40-455F-B39D-7116D60DC238}"/>
                  </a:ext>
                </a:extLst>
              </p14:cNvPr>
              <p14:cNvContentPartPr/>
              <p14:nvPr/>
            </p14:nvContentPartPr>
            <p14:xfrm>
              <a:off x="3855306" y="1343513"/>
              <a:ext cx="926640" cy="487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75DE412-7F40-455F-B39D-7116D60DC2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40906" y="1329113"/>
                <a:ext cx="9547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3022329-7B2C-4BD5-878C-D3E8AB155756}"/>
                  </a:ext>
                </a:extLst>
              </p14:cNvPr>
              <p14:cNvContentPartPr/>
              <p14:nvPr/>
            </p14:nvContentPartPr>
            <p14:xfrm>
              <a:off x="6390066" y="1299593"/>
              <a:ext cx="1212480" cy="448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3022329-7B2C-4BD5-878C-D3E8AB15575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75666" y="1285193"/>
                <a:ext cx="12405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C58E738-4372-4F61-A4CC-7452DC69C3CA}"/>
                  </a:ext>
                </a:extLst>
              </p14:cNvPr>
              <p14:cNvContentPartPr/>
              <p14:nvPr/>
            </p14:nvContentPartPr>
            <p14:xfrm>
              <a:off x="7933026" y="1252073"/>
              <a:ext cx="662760" cy="516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C58E738-4372-4F61-A4CC-7452DC69C3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18626" y="1237673"/>
                <a:ext cx="69084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D47CD2B-B898-45BC-92B7-3791AF21FECF}"/>
                  </a:ext>
                </a:extLst>
              </p14:cNvPr>
              <p14:cNvContentPartPr/>
              <p14:nvPr/>
            </p14:nvContentPartPr>
            <p14:xfrm>
              <a:off x="1769106" y="2516033"/>
              <a:ext cx="711000" cy="290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D47CD2B-B898-45BC-92B7-3791AF21FEC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54706" y="2501633"/>
                <a:ext cx="7390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77642BA-9D7C-40A2-8AF7-875EBAA6409E}"/>
                  </a:ext>
                </a:extLst>
              </p14:cNvPr>
              <p14:cNvContentPartPr/>
              <p14:nvPr/>
            </p14:nvContentPartPr>
            <p14:xfrm>
              <a:off x="4577466" y="283283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77642BA-9D7C-40A2-8AF7-875EBAA640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3066" y="28184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A7F1D09-A2C3-4261-86F8-88BE69B5C2F0}"/>
                  </a:ext>
                </a:extLst>
              </p14:cNvPr>
              <p14:cNvContentPartPr/>
              <p14:nvPr/>
            </p14:nvContentPartPr>
            <p14:xfrm>
              <a:off x="2933706" y="2332793"/>
              <a:ext cx="1199880" cy="475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A7F1D09-A2C3-4261-86F8-88BE69B5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9306" y="2318393"/>
                <a:ext cx="1227960" cy="5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588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80880" y="1066680"/>
            <a:ext cx="80006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9-1.3 One-Sided and Two-Sided Hypotheses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57200" y="1676520"/>
            <a:ext cx="266652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</a:rPr>
              <a:t>Two-Sided Test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91" name="Picture 8"/>
          <p:cNvPicPr/>
          <p:nvPr/>
        </p:nvPicPr>
        <p:blipFill>
          <a:blip r:embed="rId2"/>
          <a:stretch/>
        </p:blipFill>
        <p:spPr>
          <a:xfrm>
            <a:off x="2819520" y="2133720"/>
            <a:ext cx="2285640" cy="1344240"/>
          </a:xfrm>
          <a:prstGeom prst="rect">
            <a:avLst/>
          </a:prstGeom>
          <a:ln w="9525">
            <a:noFill/>
          </a:ln>
        </p:spPr>
      </p:pic>
      <p:sp>
        <p:nvSpPr>
          <p:cNvPr id="192" name="CustomShape 6"/>
          <p:cNvSpPr/>
          <p:nvPr/>
        </p:nvSpPr>
        <p:spPr>
          <a:xfrm>
            <a:off x="609480" y="3657600"/>
            <a:ext cx="266652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</a:rPr>
              <a:t>One-Sided Tests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93" name="Picture 10"/>
          <p:cNvPicPr/>
          <p:nvPr/>
        </p:nvPicPr>
        <p:blipFill>
          <a:blip r:embed="rId3"/>
          <a:stretch/>
        </p:blipFill>
        <p:spPr>
          <a:xfrm>
            <a:off x="1905120" y="4419720"/>
            <a:ext cx="5714640" cy="13284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380880" y="1066680"/>
            <a:ext cx="80006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3333CC"/>
                </a:solidFill>
                <a:latin typeface="Times New Roman"/>
              </a:rPr>
              <a:t>Example 9-1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98" name="Picture 10"/>
          <p:cNvPicPr/>
          <p:nvPr/>
        </p:nvPicPr>
        <p:blipFill>
          <a:blip r:embed="rId2"/>
          <a:stretch/>
        </p:blipFill>
        <p:spPr>
          <a:xfrm>
            <a:off x="0" y="1981080"/>
            <a:ext cx="9143640" cy="4114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Line 2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304920" y="1523880"/>
            <a:ext cx="8838720" cy="3076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bottler wants to be sure that the bottles meet the specification on mean internal pressure or bursting strength, which for 10-ounce bottles is a minimum strength of 200 psi. The bottler has decided to formulate the decision procedure for a specific lot of bottles as a hypothesis testing problem. There are two possible formulations for this problem, either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80880" y="4876920"/>
            <a:ext cx="2742840" cy="1180800"/>
          </a:xfrm>
          <a:prstGeom prst="rect">
            <a:avLst/>
          </a:prstGeom>
          <a:ln w="9525"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3962520" y="4952880"/>
            <a:ext cx="837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or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04" name="Picture 10"/>
          <p:cNvPicPr/>
          <p:nvPr/>
        </p:nvPicPr>
        <p:blipFill>
          <a:blip r:embed="rId3"/>
          <a:stretch/>
        </p:blipFill>
        <p:spPr>
          <a:xfrm>
            <a:off x="5029200" y="4876920"/>
            <a:ext cx="2742840" cy="11235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304920" y="990720"/>
            <a:ext cx="883872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9-1.4 P-Values in Hypothesis Tests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09" name="Picture 7"/>
          <p:cNvPicPr/>
          <p:nvPr/>
        </p:nvPicPr>
        <p:blipFill>
          <a:blip r:embed="rId2"/>
          <a:stretch/>
        </p:blipFill>
        <p:spPr>
          <a:xfrm>
            <a:off x="152280" y="2819520"/>
            <a:ext cx="8991360" cy="12949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B4F137-C930-4C8A-B0CA-C482FF54C6A6}"/>
                  </a:ext>
                </a:extLst>
              </p14:cNvPr>
              <p14:cNvContentPartPr/>
              <p14:nvPr/>
            </p14:nvContentPartPr>
            <p14:xfrm>
              <a:off x="5537586" y="2821313"/>
              <a:ext cx="2795400" cy="1066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B4F137-C930-4C8A-B0CA-C482FF54C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3186" y="2806913"/>
                <a:ext cx="2823480" cy="10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4D78A25-E997-42A5-B3C1-D73A3906EFA5}"/>
                  </a:ext>
                </a:extLst>
              </p14:cNvPr>
              <p14:cNvContentPartPr/>
              <p14:nvPr/>
            </p14:nvContentPartPr>
            <p14:xfrm>
              <a:off x="542226" y="176033"/>
              <a:ext cx="8031240" cy="3121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4D78A25-E997-42A5-B3C1-D73A3906EF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826" y="161633"/>
                <a:ext cx="8059320" cy="31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17F8E2F-EB1C-4123-B17C-E49830CD5D77}"/>
                  </a:ext>
                </a:extLst>
              </p14:cNvPr>
              <p14:cNvContentPartPr/>
              <p14:nvPr/>
            </p14:nvContentPartPr>
            <p14:xfrm>
              <a:off x="406506" y="3904913"/>
              <a:ext cx="2077920" cy="729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17F8E2F-EB1C-4123-B17C-E49830CD5D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106" y="3890513"/>
                <a:ext cx="210600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A029CE7-95E1-4474-8716-9680F9E6E850}"/>
                  </a:ext>
                </a:extLst>
              </p14:cNvPr>
              <p14:cNvContentPartPr/>
              <p14:nvPr/>
            </p14:nvContentPartPr>
            <p14:xfrm>
              <a:off x="2795826" y="3978353"/>
              <a:ext cx="331200" cy="1433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A029CE7-95E1-4474-8716-9680F9E6E8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1426" y="3963953"/>
                <a:ext cx="35928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3C1059F-9C3E-4CE2-9B27-0C8A1C45633F}"/>
                  </a:ext>
                </a:extLst>
              </p14:cNvPr>
              <p14:cNvContentPartPr/>
              <p14:nvPr/>
            </p14:nvContentPartPr>
            <p14:xfrm>
              <a:off x="6208626" y="1289513"/>
              <a:ext cx="753480" cy="5328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3C1059F-9C3E-4CE2-9B27-0C8A1C4563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4226" y="1275113"/>
                <a:ext cx="781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B93E7F5-56DB-46C6-9EE9-4EFB2728033C}"/>
                  </a:ext>
                </a:extLst>
              </p14:cNvPr>
              <p14:cNvContentPartPr/>
              <p14:nvPr/>
            </p14:nvContentPartPr>
            <p14:xfrm>
              <a:off x="3300906" y="3926873"/>
              <a:ext cx="2767320" cy="600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B93E7F5-56DB-46C6-9EE9-4EFB272803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6506" y="3912473"/>
                <a:ext cx="27954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207ED61-2A71-4EE7-B094-9D95BEAC8812}"/>
                  </a:ext>
                </a:extLst>
              </p14:cNvPr>
              <p14:cNvContentPartPr/>
              <p14:nvPr/>
            </p14:nvContentPartPr>
            <p14:xfrm>
              <a:off x="4808586" y="1265393"/>
              <a:ext cx="45000" cy="648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207ED61-2A71-4EE7-B094-9D95BEAC88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4186" y="1250993"/>
                <a:ext cx="730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3D0FEF5-1743-4111-9C52-1C6089989782}"/>
                  </a:ext>
                </a:extLst>
              </p14:cNvPr>
              <p14:cNvContentPartPr/>
              <p14:nvPr/>
            </p14:nvContentPartPr>
            <p14:xfrm>
              <a:off x="6463146" y="3998153"/>
              <a:ext cx="573480" cy="460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3D0FEF5-1743-4111-9C52-1C60899897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8746" y="3983753"/>
                <a:ext cx="6015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09333C2-AA3F-40AF-B83F-3B9E2B66AACB}"/>
                  </a:ext>
                </a:extLst>
              </p14:cNvPr>
              <p14:cNvContentPartPr/>
              <p14:nvPr/>
            </p14:nvContentPartPr>
            <p14:xfrm>
              <a:off x="7388346" y="3992033"/>
              <a:ext cx="1252440" cy="477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09333C2-AA3F-40AF-B83F-3B9E2B66AA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73946" y="3977633"/>
                <a:ext cx="12805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0928862-6397-4D02-A94C-0CF317DD803D}"/>
                  </a:ext>
                </a:extLst>
              </p14:cNvPr>
              <p14:cNvContentPartPr/>
              <p14:nvPr/>
            </p14:nvContentPartPr>
            <p14:xfrm>
              <a:off x="3433386" y="4874393"/>
              <a:ext cx="2167200" cy="601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0928862-6397-4D02-A94C-0CF317DD80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8986" y="4859993"/>
                <a:ext cx="21952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77306EB-B932-401D-81AB-BD55044E5EDA}"/>
                  </a:ext>
                </a:extLst>
              </p14:cNvPr>
              <p14:cNvContentPartPr/>
              <p14:nvPr/>
            </p14:nvContentPartPr>
            <p14:xfrm>
              <a:off x="5954466" y="5012633"/>
              <a:ext cx="589680" cy="383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77306EB-B932-401D-81AB-BD55044E5E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40066" y="4998233"/>
                <a:ext cx="6177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FC58BC9-E5EB-420B-B8F1-21B6F2507DF2}"/>
                  </a:ext>
                </a:extLst>
              </p14:cNvPr>
              <p14:cNvContentPartPr/>
              <p14:nvPr/>
            </p14:nvContentPartPr>
            <p14:xfrm>
              <a:off x="6886506" y="4600793"/>
              <a:ext cx="1993320" cy="9662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FC58BC9-E5EB-420B-B8F1-21B6F2507D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72106" y="4586393"/>
                <a:ext cx="202140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472C1FE-08E9-46AB-8DD2-1E79339DDD5E}"/>
                  </a:ext>
                </a:extLst>
              </p14:cNvPr>
              <p14:cNvContentPartPr/>
              <p14:nvPr/>
            </p14:nvContentPartPr>
            <p14:xfrm>
              <a:off x="3061146" y="5384513"/>
              <a:ext cx="88200" cy="729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472C1FE-08E9-46AB-8DD2-1E79339DDD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46746" y="5370113"/>
                <a:ext cx="11628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126ED85-BAB1-4CF5-A482-FBF74C809EF1}"/>
                  </a:ext>
                </a:extLst>
              </p14:cNvPr>
              <p14:cNvContentPartPr/>
              <p14:nvPr/>
            </p14:nvContentPartPr>
            <p14:xfrm>
              <a:off x="3473346" y="5639393"/>
              <a:ext cx="2235240" cy="622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126ED85-BAB1-4CF5-A482-FBF74C809E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8946" y="5624993"/>
                <a:ext cx="22633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59194FE-FE10-4D3E-ACF6-ED0DF247F30F}"/>
                  </a:ext>
                </a:extLst>
              </p14:cNvPr>
              <p14:cNvContentPartPr/>
              <p14:nvPr/>
            </p14:nvContentPartPr>
            <p14:xfrm>
              <a:off x="6107466" y="5679713"/>
              <a:ext cx="2669040" cy="254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59194FE-FE10-4D3E-ACF6-ED0DF247F3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3066" y="5665313"/>
                <a:ext cx="26971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C7D9730-284B-452B-8B59-6A8BA7FF5A7E}"/>
                  </a:ext>
                </a:extLst>
              </p14:cNvPr>
              <p14:cNvContentPartPr/>
              <p14:nvPr/>
            </p14:nvContentPartPr>
            <p14:xfrm>
              <a:off x="7720626" y="6107033"/>
              <a:ext cx="1255680" cy="3877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C7D9730-284B-452B-8B59-6A8BA7FF5A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6226" y="6092633"/>
                <a:ext cx="12837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6E8BADD-3604-4416-A7D2-42BD66DAE6E3}"/>
                  </a:ext>
                </a:extLst>
              </p14:cNvPr>
              <p14:cNvContentPartPr/>
              <p14:nvPr/>
            </p14:nvContentPartPr>
            <p14:xfrm>
              <a:off x="9074946" y="5119553"/>
              <a:ext cx="1333800" cy="4395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6E8BADD-3604-4416-A7D2-42BD66DAE6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60546" y="5105153"/>
                <a:ext cx="13618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41AE0C1-B382-43C8-AD9A-FFA66DADA638}"/>
                  </a:ext>
                </a:extLst>
              </p14:cNvPr>
              <p14:cNvContentPartPr/>
              <p14:nvPr/>
            </p14:nvContentPartPr>
            <p14:xfrm>
              <a:off x="9473466" y="5059073"/>
              <a:ext cx="183240" cy="1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41AE0C1-B382-43C8-AD9A-FFA66DADA6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59066" y="5044673"/>
                <a:ext cx="21132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615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021C38-369C-4403-806C-4C8BB096E821}"/>
                  </a:ext>
                </a:extLst>
              </p14:cNvPr>
              <p14:cNvContentPartPr/>
              <p14:nvPr/>
            </p14:nvContentPartPr>
            <p14:xfrm>
              <a:off x="1689906" y="41651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021C38-369C-4403-806C-4C8BB096E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5506" y="402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EA74C7-8B5F-452A-860D-E88517EA746C}"/>
                  </a:ext>
                </a:extLst>
              </p14:cNvPr>
              <p14:cNvContentPartPr/>
              <p14:nvPr/>
            </p14:nvContentPartPr>
            <p14:xfrm>
              <a:off x="1733466" y="61811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EA74C7-8B5F-452A-860D-E88517EA7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066" y="6037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C45449-E7AD-4021-8BEF-BFC559D2FC80}"/>
                  </a:ext>
                </a:extLst>
              </p14:cNvPr>
              <p14:cNvContentPartPr/>
              <p14:nvPr/>
            </p14:nvContentPartPr>
            <p14:xfrm>
              <a:off x="545466" y="240113"/>
              <a:ext cx="808200" cy="62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C45449-E7AD-4021-8BEF-BFC559D2FC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66" y="225713"/>
                <a:ext cx="836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94DF8A-D346-4320-BC25-51BF4C195FD2}"/>
                  </a:ext>
                </a:extLst>
              </p14:cNvPr>
              <p14:cNvContentPartPr/>
              <p14:nvPr/>
            </p14:nvContentPartPr>
            <p14:xfrm>
              <a:off x="3363906" y="47015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94DF8A-D346-4320-BC25-51BF4C195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506" y="455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40B467-B87C-4941-B163-63C6E46F4901}"/>
                  </a:ext>
                </a:extLst>
              </p14:cNvPr>
              <p14:cNvContentPartPr/>
              <p14:nvPr/>
            </p14:nvContentPartPr>
            <p14:xfrm>
              <a:off x="3403866" y="62963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40B467-B87C-4941-B163-63C6E46F49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466" y="6152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B40325-AAA7-4F72-804E-C50E81F863DA}"/>
                  </a:ext>
                </a:extLst>
              </p14:cNvPr>
              <p14:cNvContentPartPr/>
              <p14:nvPr/>
            </p14:nvContentPartPr>
            <p14:xfrm>
              <a:off x="3799506" y="401033"/>
              <a:ext cx="801000" cy="525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B40325-AAA7-4F72-804E-C50E81F863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5106" y="386633"/>
                <a:ext cx="8290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81DD08-8FCB-44D8-B5AE-FECBE302B6C6}"/>
                  </a:ext>
                </a:extLst>
              </p14:cNvPr>
              <p14:cNvContentPartPr/>
              <p14:nvPr/>
            </p14:nvContentPartPr>
            <p14:xfrm>
              <a:off x="2526906" y="248753"/>
              <a:ext cx="566280" cy="56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81DD08-8FCB-44D8-B5AE-FECBE302B6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12506" y="234353"/>
                <a:ext cx="59436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C028833-34B1-4F50-A805-07C15FA55AA4}"/>
                  </a:ext>
                </a:extLst>
              </p14:cNvPr>
              <p14:cNvContentPartPr/>
              <p14:nvPr/>
            </p14:nvContentPartPr>
            <p14:xfrm>
              <a:off x="4888866" y="243353"/>
              <a:ext cx="779400" cy="371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C028833-34B1-4F50-A805-07C15FA55A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4466" y="228953"/>
                <a:ext cx="8074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BE0C05-788C-4BE0-8F91-666F933569D3}"/>
                  </a:ext>
                </a:extLst>
              </p14:cNvPr>
              <p14:cNvContentPartPr/>
              <p14:nvPr/>
            </p14:nvContentPartPr>
            <p14:xfrm>
              <a:off x="3298746" y="126719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BE0C05-788C-4BE0-8F91-666F93356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4346" y="12527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9C8C76-53B2-4DAB-A8A1-5307B2C10145}"/>
                  </a:ext>
                </a:extLst>
              </p14:cNvPr>
              <p14:cNvContentPartPr/>
              <p14:nvPr/>
            </p14:nvContentPartPr>
            <p14:xfrm>
              <a:off x="3289386" y="1459073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9C8C76-53B2-4DAB-A8A1-5307B2C10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986" y="14446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A032E02-48A7-4A74-B0CD-671C8D717E69}"/>
                  </a:ext>
                </a:extLst>
              </p14:cNvPr>
              <p14:cNvContentPartPr/>
              <p14:nvPr/>
            </p14:nvContentPartPr>
            <p14:xfrm>
              <a:off x="5139786" y="979553"/>
              <a:ext cx="764280" cy="4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A032E02-48A7-4A74-B0CD-671C8D717E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5386" y="965153"/>
                <a:ext cx="7923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905A9A-00A7-45F5-9970-EB69BE5A4561}"/>
                  </a:ext>
                </a:extLst>
              </p14:cNvPr>
              <p14:cNvContentPartPr/>
              <p14:nvPr/>
            </p14:nvContentPartPr>
            <p14:xfrm>
              <a:off x="3872946" y="1097273"/>
              <a:ext cx="884520" cy="524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905A9A-00A7-45F5-9970-EB69BE5A45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58546" y="1082873"/>
                <a:ext cx="9126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E0F9C07-79C9-431D-B297-E794B7B5ECF4}"/>
                  </a:ext>
                </a:extLst>
              </p14:cNvPr>
              <p14:cNvContentPartPr/>
              <p14:nvPr/>
            </p14:nvContentPartPr>
            <p14:xfrm>
              <a:off x="2502066" y="1119233"/>
              <a:ext cx="459720" cy="512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E0F9C07-79C9-431D-B297-E794B7B5EC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87666" y="1104833"/>
                <a:ext cx="487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858380-C928-4A8A-9864-61D5333E84BE}"/>
                  </a:ext>
                </a:extLst>
              </p14:cNvPr>
              <p14:cNvContentPartPr/>
              <p14:nvPr/>
            </p14:nvContentPartPr>
            <p14:xfrm>
              <a:off x="717546" y="1992593"/>
              <a:ext cx="1505520" cy="592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858380-C928-4A8A-9864-61D5333E84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3146" y="1978193"/>
                <a:ext cx="153360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E2F6F9B-178E-41E4-8BC2-9BBB2A0DD88D}"/>
                  </a:ext>
                </a:extLst>
              </p14:cNvPr>
              <p14:cNvContentPartPr/>
              <p14:nvPr/>
            </p14:nvContentPartPr>
            <p14:xfrm>
              <a:off x="2656506" y="2028233"/>
              <a:ext cx="398880" cy="26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E2F6F9B-178E-41E4-8BC2-9BBB2A0DD8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42106" y="2013833"/>
                <a:ext cx="426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818E126-5B37-4DB4-A80F-3867EDDCC9DF}"/>
                  </a:ext>
                </a:extLst>
              </p14:cNvPr>
              <p14:cNvContentPartPr/>
              <p14:nvPr/>
            </p14:nvContentPartPr>
            <p14:xfrm>
              <a:off x="3411066" y="2288513"/>
              <a:ext cx="212400" cy="15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818E126-5B37-4DB4-A80F-3867EDDCC9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96666" y="2274113"/>
                <a:ext cx="240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E44BF66-57CD-41B2-AEBB-9B9024478FA0}"/>
                  </a:ext>
                </a:extLst>
              </p14:cNvPr>
              <p14:cNvContentPartPr/>
              <p14:nvPr/>
            </p14:nvContentPartPr>
            <p14:xfrm>
              <a:off x="3374346" y="2429993"/>
              <a:ext cx="218520" cy="10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44BF66-57CD-41B2-AEBB-9B9024478FA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59946" y="2415593"/>
                <a:ext cx="246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5E85F0-33A7-4165-9730-BD6F55049B86}"/>
                  </a:ext>
                </a:extLst>
              </p14:cNvPr>
              <p14:cNvContentPartPr/>
              <p14:nvPr/>
            </p14:nvContentPartPr>
            <p14:xfrm>
              <a:off x="2624826" y="2193833"/>
              <a:ext cx="345600" cy="226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5E85F0-33A7-4165-9730-BD6F55049B8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10426" y="2179433"/>
                <a:ext cx="373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A3635A-54E7-4CE5-A210-31AB2E8A5817}"/>
                  </a:ext>
                </a:extLst>
              </p14:cNvPr>
              <p14:cNvContentPartPr/>
              <p14:nvPr/>
            </p14:nvContentPartPr>
            <p14:xfrm>
              <a:off x="3974826" y="2003753"/>
              <a:ext cx="1249560" cy="495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A3635A-54E7-4CE5-A210-31AB2E8A581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60426" y="1989353"/>
                <a:ext cx="12776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69E13F2-1DE3-499C-B748-9702D6240227}"/>
                  </a:ext>
                </a:extLst>
              </p14:cNvPr>
              <p14:cNvContentPartPr/>
              <p14:nvPr/>
            </p14:nvContentPartPr>
            <p14:xfrm>
              <a:off x="2308746" y="2757233"/>
              <a:ext cx="685440" cy="36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69E13F2-1DE3-499C-B748-9702D624022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94346" y="2742833"/>
                <a:ext cx="7135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E6C0EDB-C0DC-4263-8527-092E074B4320}"/>
                  </a:ext>
                </a:extLst>
              </p14:cNvPr>
              <p14:cNvContentPartPr/>
              <p14:nvPr/>
            </p14:nvContentPartPr>
            <p14:xfrm>
              <a:off x="2225586" y="2934353"/>
              <a:ext cx="577080" cy="52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E6C0EDB-C0DC-4263-8527-092E074B432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11186" y="2919953"/>
                <a:ext cx="605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B745FA-F758-4A9E-B537-5A93853102D4}"/>
                  </a:ext>
                </a:extLst>
              </p14:cNvPr>
              <p14:cNvContentPartPr/>
              <p14:nvPr/>
            </p14:nvContentPartPr>
            <p14:xfrm>
              <a:off x="430266" y="2965313"/>
              <a:ext cx="1364760" cy="514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B745FA-F758-4A9E-B537-5A93853102D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5866" y="2950913"/>
                <a:ext cx="13928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908ACB3-9A11-4919-8CFE-0C60724FDECE}"/>
                  </a:ext>
                </a:extLst>
              </p14:cNvPr>
              <p14:cNvContentPartPr/>
              <p14:nvPr/>
            </p14:nvContentPartPr>
            <p14:xfrm>
              <a:off x="3171306" y="3117953"/>
              <a:ext cx="495720" cy="176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908ACB3-9A11-4919-8CFE-0C60724FDEC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56906" y="3103553"/>
                <a:ext cx="5238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8253AE-8FF5-4A8F-B737-686C04947FC1}"/>
                  </a:ext>
                </a:extLst>
              </p14:cNvPr>
              <p14:cNvContentPartPr/>
              <p14:nvPr/>
            </p14:nvContentPartPr>
            <p14:xfrm>
              <a:off x="4022346" y="2799353"/>
              <a:ext cx="3681000" cy="813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8253AE-8FF5-4A8F-B737-686C04947FC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07946" y="2784953"/>
                <a:ext cx="370908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8A60521-D599-4AD3-8E02-9614052EBE23}"/>
                  </a:ext>
                </a:extLst>
              </p14:cNvPr>
              <p14:cNvContentPartPr/>
              <p14:nvPr/>
            </p14:nvContentPartPr>
            <p14:xfrm>
              <a:off x="5759706" y="2402633"/>
              <a:ext cx="51120" cy="177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8A60521-D599-4AD3-8E02-9614052EBE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45306" y="2388233"/>
                <a:ext cx="79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7C5FB87-D053-4B5C-A1D9-03B75CB69E80}"/>
                  </a:ext>
                </a:extLst>
              </p14:cNvPr>
              <p14:cNvContentPartPr/>
              <p14:nvPr/>
            </p14:nvContentPartPr>
            <p14:xfrm>
              <a:off x="7575546" y="1972073"/>
              <a:ext cx="1471320" cy="797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7C5FB87-D053-4B5C-A1D9-03B75CB69E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61146" y="1957673"/>
                <a:ext cx="149940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AAF8865-F3C2-49A1-918D-5053AFB07BAA}"/>
                  </a:ext>
                </a:extLst>
              </p14:cNvPr>
              <p14:cNvContentPartPr/>
              <p14:nvPr/>
            </p14:nvContentPartPr>
            <p14:xfrm>
              <a:off x="6324906" y="1903313"/>
              <a:ext cx="866880" cy="533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AAF8865-F3C2-49A1-918D-5053AFB07B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10506" y="1888913"/>
                <a:ext cx="89496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144BD85-CCC6-47DA-ACA7-9023373D74D7}"/>
                  </a:ext>
                </a:extLst>
              </p14:cNvPr>
              <p14:cNvContentPartPr/>
              <p14:nvPr/>
            </p14:nvContentPartPr>
            <p14:xfrm>
              <a:off x="6211146" y="3998153"/>
              <a:ext cx="237240" cy="3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144BD85-CCC6-47DA-ACA7-9023373D74D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96746" y="3983753"/>
                <a:ext cx="265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89C5CA-B6C2-4BB7-85A7-A6E01B5A8B5B}"/>
                  </a:ext>
                </a:extLst>
              </p14:cNvPr>
              <p14:cNvContentPartPr/>
              <p14:nvPr/>
            </p14:nvContentPartPr>
            <p14:xfrm>
              <a:off x="6113226" y="4197953"/>
              <a:ext cx="237240" cy="9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89C5CA-B6C2-4BB7-85A7-A6E01B5A8B5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98826" y="4183553"/>
                <a:ext cx="265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CF04337-7F78-48E9-A630-925E9A780EF0}"/>
                  </a:ext>
                </a:extLst>
              </p14:cNvPr>
              <p14:cNvContentPartPr/>
              <p14:nvPr/>
            </p14:nvContentPartPr>
            <p14:xfrm>
              <a:off x="5093346" y="3887993"/>
              <a:ext cx="706680" cy="467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CF04337-7F78-48E9-A630-925E9A780EF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078946" y="3873593"/>
                <a:ext cx="7347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2232363-1367-4D0E-A910-C7283D3E642D}"/>
                  </a:ext>
                </a:extLst>
              </p14:cNvPr>
              <p14:cNvContentPartPr/>
              <p14:nvPr/>
            </p14:nvContentPartPr>
            <p14:xfrm>
              <a:off x="7148946" y="312833"/>
              <a:ext cx="1772280" cy="762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2232363-1367-4D0E-A910-C7283D3E642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34546" y="298433"/>
                <a:ext cx="18003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BEA650B-FCB9-48E8-87C4-793B7B267299}"/>
                  </a:ext>
                </a:extLst>
              </p14:cNvPr>
              <p14:cNvContentPartPr/>
              <p14:nvPr/>
            </p14:nvContentPartPr>
            <p14:xfrm>
              <a:off x="6671226" y="3738593"/>
              <a:ext cx="1282680" cy="875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BEA650B-FCB9-48E8-87C4-793B7B26729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56826" y="3724193"/>
                <a:ext cx="131076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1B63E3B-065E-4F56-BAD8-80FEED2B3EC2}"/>
                  </a:ext>
                </a:extLst>
              </p14:cNvPr>
              <p14:cNvContentPartPr/>
              <p14:nvPr/>
            </p14:nvContentPartPr>
            <p14:xfrm>
              <a:off x="409746" y="4614833"/>
              <a:ext cx="6223680" cy="849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1B63E3B-065E-4F56-BAD8-80FEED2B3EC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5346" y="4600433"/>
                <a:ext cx="625176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97CE963-6727-40B9-803A-10ADA42E35DD}"/>
                  </a:ext>
                </a:extLst>
              </p14:cNvPr>
              <p14:cNvContentPartPr/>
              <p14:nvPr/>
            </p14:nvContentPartPr>
            <p14:xfrm>
              <a:off x="1514226" y="5496833"/>
              <a:ext cx="5896080" cy="10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97CE963-6727-40B9-803A-10ADA42E35D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499826" y="5482433"/>
                <a:ext cx="5924160" cy="10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4839BD-0822-41FA-A825-35C820A26C22}"/>
                  </a:ext>
                </a:extLst>
              </p14:cNvPr>
              <p14:cNvContentPartPr/>
              <p14:nvPr/>
            </p14:nvContentPartPr>
            <p14:xfrm>
              <a:off x="838146" y="243353"/>
              <a:ext cx="4825080" cy="94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4839BD-0822-41FA-A825-35C820A26C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746" y="228953"/>
                <a:ext cx="485316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1A30CF-DCD5-450B-B638-687BFCAB3B6A}"/>
                  </a:ext>
                </a:extLst>
              </p14:cNvPr>
              <p14:cNvContentPartPr/>
              <p14:nvPr/>
            </p14:nvContentPartPr>
            <p14:xfrm>
              <a:off x="3719946" y="2058473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1A30CF-DCD5-450B-B638-687BFCAB3B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5546" y="20440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D42F44-6DEB-4A91-8275-BA4744F2EF88}"/>
                  </a:ext>
                </a:extLst>
              </p14:cNvPr>
              <p14:cNvContentPartPr/>
              <p14:nvPr/>
            </p14:nvContentPartPr>
            <p14:xfrm>
              <a:off x="1151346" y="1384913"/>
              <a:ext cx="3270960" cy="52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D42F44-6DEB-4A91-8275-BA4744F2EF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946" y="1370513"/>
                <a:ext cx="32990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01F0809-CEC8-4A99-9525-730449ABF69B}"/>
                  </a:ext>
                </a:extLst>
              </p14:cNvPr>
              <p14:cNvContentPartPr/>
              <p14:nvPr/>
            </p14:nvContentPartPr>
            <p14:xfrm>
              <a:off x="4882746" y="1360433"/>
              <a:ext cx="815040" cy="441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01F0809-CEC8-4A99-9525-730449ABF6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346" y="1346033"/>
                <a:ext cx="8431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C5DCA46-F08C-4FF5-8359-91AA8B04B004}"/>
                  </a:ext>
                </a:extLst>
              </p14:cNvPr>
              <p14:cNvContentPartPr/>
              <p14:nvPr/>
            </p14:nvContentPartPr>
            <p14:xfrm>
              <a:off x="6164346" y="1381313"/>
              <a:ext cx="2281680" cy="734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C5DCA46-F08C-4FF5-8359-91AA8B04B0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9946" y="1366913"/>
                <a:ext cx="230976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41CD127-721A-4357-922F-51E13B5FE8B4}"/>
                  </a:ext>
                </a:extLst>
              </p14:cNvPr>
              <p14:cNvContentPartPr/>
              <p14:nvPr/>
            </p14:nvContentPartPr>
            <p14:xfrm>
              <a:off x="3425106" y="2444393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41CD127-721A-4357-922F-51E13B5FE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0706" y="2429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E8CBD6E-361F-48B0-98A7-1D7A0266C936}"/>
                  </a:ext>
                </a:extLst>
              </p14:cNvPr>
              <p14:cNvContentPartPr/>
              <p14:nvPr/>
            </p14:nvContentPartPr>
            <p14:xfrm>
              <a:off x="3437706" y="263303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E8CBD6E-361F-48B0-98A7-1D7A0266C9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3306" y="2618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14BCF8-5132-4851-B0C2-17E2C8559EDF}"/>
                  </a:ext>
                </a:extLst>
              </p14:cNvPr>
              <p14:cNvContentPartPr/>
              <p14:nvPr/>
            </p14:nvContentPartPr>
            <p14:xfrm>
              <a:off x="2026146" y="2251073"/>
              <a:ext cx="900720" cy="443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14BCF8-5132-4851-B0C2-17E2C8559E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1746" y="2236673"/>
                <a:ext cx="928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48DD13F-3872-4545-8166-98078DE895F6}"/>
                  </a:ext>
                </a:extLst>
              </p14:cNvPr>
              <p14:cNvContentPartPr/>
              <p14:nvPr/>
            </p14:nvContentPartPr>
            <p14:xfrm>
              <a:off x="5152026" y="2116793"/>
              <a:ext cx="494640" cy="470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48DD13F-3872-4545-8166-98078DE895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37626" y="2102393"/>
                <a:ext cx="5227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18A8CC4-71B5-4656-A4EA-1014B2AABCC4}"/>
                  </a:ext>
                </a:extLst>
              </p14:cNvPr>
              <p14:cNvContentPartPr/>
              <p14:nvPr/>
            </p14:nvContentPartPr>
            <p14:xfrm>
              <a:off x="3976266" y="2210033"/>
              <a:ext cx="739800" cy="448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18A8CC4-71B5-4656-A4EA-1014B2AABC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1866" y="2195633"/>
                <a:ext cx="7678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49241B2-5841-4B5A-A02A-E27B0FDF5049}"/>
                  </a:ext>
                </a:extLst>
              </p14:cNvPr>
              <p14:cNvContentPartPr/>
              <p14:nvPr/>
            </p14:nvContentPartPr>
            <p14:xfrm>
              <a:off x="6006306" y="2163593"/>
              <a:ext cx="2054880" cy="559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49241B2-5841-4B5A-A02A-E27B0FDF50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91906" y="2149193"/>
                <a:ext cx="20829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2D2C55-A83E-4278-927E-68F84CB32288}"/>
                  </a:ext>
                </a:extLst>
              </p14:cNvPr>
              <p14:cNvContentPartPr/>
              <p14:nvPr/>
            </p14:nvContentPartPr>
            <p14:xfrm>
              <a:off x="3561906" y="3020753"/>
              <a:ext cx="479880" cy="461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2D2C55-A83E-4278-927E-68F84CB322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7506" y="3006353"/>
                <a:ext cx="5079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042DB7F-7A4D-4FFD-B3FF-2FF087D1862C}"/>
                  </a:ext>
                </a:extLst>
              </p14:cNvPr>
              <p14:cNvContentPartPr/>
              <p14:nvPr/>
            </p14:nvContentPartPr>
            <p14:xfrm>
              <a:off x="1778466" y="3084113"/>
              <a:ext cx="1263600" cy="462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042DB7F-7A4D-4FFD-B3FF-2FF087D186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4066" y="3069713"/>
                <a:ext cx="12916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4C30A5-653B-4607-8AC3-897F581694B6}"/>
                  </a:ext>
                </a:extLst>
              </p14:cNvPr>
              <p14:cNvContentPartPr/>
              <p14:nvPr/>
            </p14:nvContentPartPr>
            <p14:xfrm>
              <a:off x="4405386" y="2943353"/>
              <a:ext cx="1469880" cy="896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4C30A5-653B-4607-8AC3-897F581694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90986" y="2928953"/>
                <a:ext cx="149796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1E050D-712F-4BF9-88A9-D36000AACA9B}"/>
                  </a:ext>
                </a:extLst>
              </p14:cNvPr>
              <p14:cNvContentPartPr/>
              <p14:nvPr/>
            </p14:nvContentPartPr>
            <p14:xfrm>
              <a:off x="6577626" y="3006353"/>
              <a:ext cx="876240" cy="428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1E050D-712F-4BF9-88A9-D36000AACA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63226" y="2991953"/>
                <a:ext cx="9043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A0F65CE-B67B-4116-9E57-A3475EAF7974}"/>
                  </a:ext>
                </a:extLst>
              </p14:cNvPr>
              <p14:cNvContentPartPr/>
              <p14:nvPr/>
            </p14:nvContentPartPr>
            <p14:xfrm>
              <a:off x="7885146" y="2998793"/>
              <a:ext cx="829800" cy="490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A0F65CE-B67B-4116-9E57-A3475EAF79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70746" y="2984393"/>
                <a:ext cx="8578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E26DFC9-7314-470F-9DB0-39A66E0EB679}"/>
                  </a:ext>
                </a:extLst>
              </p14:cNvPr>
              <p14:cNvContentPartPr/>
              <p14:nvPr/>
            </p14:nvContentPartPr>
            <p14:xfrm>
              <a:off x="1217226" y="3887273"/>
              <a:ext cx="1348920" cy="627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E26DFC9-7314-470F-9DB0-39A66E0EB6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2826" y="3872873"/>
                <a:ext cx="13770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00C0AE1-EF05-4513-8518-61EA6473A092}"/>
                  </a:ext>
                </a:extLst>
              </p14:cNvPr>
              <p14:cNvContentPartPr/>
              <p14:nvPr/>
            </p14:nvContentPartPr>
            <p14:xfrm>
              <a:off x="6305466" y="3859193"/>
              <a:ext cx="1477080" cy="693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00C0AE1-EF05-4513-8518-61EA6473A0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91066" y="3844793"/>
                <a:ext cx="15051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79C9E98-BE2F-4768-ACBB-CDEBF9E7986C}"/>
                  </a:ext>
                </a:extLst>
              </p14:cNvPr>
              <p14:cNvContentPartPr/>
              <p14:nvPr/>
            </p14:nvContentPartPr>
            <p14:xfrm>
              <a:off x="8016546" y="4307393"/>
              <a:ext cx="360" cy="10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79C9E98-BE2F-4768-ACBB-CDEBF9E798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02146" y="4292993"/>
                <a:ext cx="28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A49F92D-FF78-4E7D-8123-39CD3BFD302C}"/>
                  </a:ext>
                </a:extLst>
              </p14:cNvPr>
              <p14:cNvContentPartPr/>
              <p14:nvPr/>
            </p14:nvContentPartPr>
            <p14:xfrm>
              <a:off x="642306" y="4987073"/>
              <a:ext cx="504000" cy="364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A49F92D-FF78-4E7D-8123-39CD3BFD302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7906" y="4972673"/>
                <a:ext cx="532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E94E096-3636-4D97-8A11-0C7D4C0C497C}"/>
                  </a:ext>
                </a:extLst>
              </p14:cNvPr>
              <p14:cNvContentPartPr/>
              <p14:nvPr/>
            </p14:nvContentPartPr>
            <p14:xfrm>
              <a:off x="2292186" y="5534273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E94E096-3636-4D97-8A11-0C7D4C0C49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7786" y="55198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208F87E-3EF7-4ECD-965B-351EC2C7D09C}"/>
                  </a:ext>
                </a:extLst>
              </p14:cNvPr>
              <p14:cNvContentPartPr/>
              <p14:nvPr/>
            </p14:nvContentPartPr>
            <p14:xfrm>
              <a:off x="1589106" y="4916873"/>
              <a:ext cx="977040" cy="483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208F87E-3EF7-4ECD-965B-351EC2C7D09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74706" y="4902473"/>
                <a:ext cx="10051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428FF32-4160-491E-8728-7F51561752B3}"/>
                  </a:ext>
                </a:extLst>
              </p14:cNvPr>
              <p14:cNvContentPartPr/>
              <p14:nvPr/>
            </p14:nvContentPartPr>
            <p14:xfrm>
              <a:off x="2953866" y="3968273"/>
              <a:ext cx="2867400" cy="14252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428FF32-4160-491E-8728-7F51561752B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39466" y="3953873"/>
                <a:ext cx="2895480" cy="14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93CD9A5-F932-4C26-A960-7FFDECD801FC}"/>
                  </a:ext>
                </a:extLst>
              </p14:cNvPr>
              <p14:cNvContentPartPr/>
              <p14:nvPr/>
            </p14:nvContentPartPr>
            <p14:xfrm>
              <a:off x="5322306" y="4934873"/>
              <a:ext cx="1176480" cy="815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93CD9A5-F932-4C26-A960-7FFDECD801F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07906" y="4920473"/>
                <a:ext cx="120456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8CF78F5-FFAC-4181-8C0A-22A7A800B95F}"/>
                  </a:ext>
                </a:extLst>
              </p14:cNvPr>
              <p14:cNvContentPartPr/>
              <p14:nvPr/>
            </p14:nvContentPartPr>
            <p14:xfrm>
              <a:off x="8035626" y="4814273"/>
              <a:ext cx="282960" cy="41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8CF78F5-FFAC-4181-8C0A-22A7A800B9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21226" y="4799873"/>
                <a:ext cx="3110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E48B0AE-4EFA-4954-B82A-57B07BE0B347}"/>
                  </a:ext>
                </a:extLst>
              </p14:cNvPr>
              <p14:cNvContentPartPr/>
              <p14:nvPr/>
            </p14:nvContentPartPr>
            <p14:xfrm>
              <a:off x="7100706" y="5025953"/>
              <a:ext cx="891360" cy="691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E48B0AE-4EFA-4954-B82A-57B07BE0B3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86306" y="5011553"/>
                <a:ext cx="91944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E4FF06A-3079-41C0-A7DF-D3F44316BB4A}"/>
                  </a:ext>
                </a:extLst>
              </p14:cNvPr>
              <p14:cNvContentPartPr/>
              <p14:nvPr/>
            </p14:nvContentPartPr>
            <p14:xfrm>
              <a:off x="1371666" y="5650193"/>
              <a:ext cx="1072800" cy="480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E4FF06A-3079-41C0-A7DF-D3F44316BB4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57266" y="5635793"/>
                <a:ext cx="11008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8869289-10DE-401C-862C-BBFB93DD235E}"/>
                  </a:ext>
                </a:extLst>
              </p14:cNvPr>
              <p14:cNvContentPartPr/>
              <p14:nvPr/>
            </p14:nvContentPartPr>
            <p14:xfrm>
              <a:off x="3047826" y="5549753"/>
              <a:ext cx="3582000" cy="1026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8869289-10DE-401C-862C-BBFB93DD235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33426" y="5535353"/>
                <a:ext cx="3610080" cy="10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178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B81CD3-338C-4586-A0AB-C8295504421C}"/>
                  </a:ext>
                </a:extLst>
              </p14:cNvPr>
              <p14:cNvContentPartPr/>
              <p14:nvPr/>
            </p14:nvContentPartPr>
            <p14:xfrm>
              <a:off x="3243666" y="747353"/>
              <a:ext cx="1440" cy="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B81CD3-338C-4586-A0AB-C829550442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266" y="732953"/>
                <a:ext cx="29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FB0BBB-875D-4000-9476-986890A02B0F}"/>
                  </a:ext>
                </a:extLst>
              </p14:cNvPr>
              <p14:cNvContentPartPr/>
              <p14:nvPr/>
            </p14:nvContentPartPr>
            <p14:xfrm>
              <a:off x="3276426" y="90719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FB0BBB-875D-4000-9476-986890A02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2026" y="8927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9380C3-1D14-4A7E-A1CE-6AAB009AEEA9}"/>
                  </a:ext>
                </a:extLst>
              </p14:cNvPr>
              <p14:cNvContentPartPr/>
              <p14:nvPr/>
            </p14:nvContentPartPr>
            <p14:xfrm>
              <a:off x="775506" y="313193"/>
              <a:ext cx="2134800" cy="795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9380C3-1D14-4A7E-A1CE-6AAB009AEE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106" y="298793"/>
                <a:ext cx="21628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C421F9-D2CF-405F-BBDD-F3EC7838A12D}"/>
                  </a:ext>
                </a:extLst>
              </p14:cNvPr>
              <p14:cNvContentPartPr/>
              <p14:nvPr/>
            </p14:nvContentPartPr>
            <p14:xfrm>
              <a:off x="5335266" y="631793"/>
              <a:ext cx="2520" cy="2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C421F9-D2CF-405F-BBDD-F3EC7838A1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0866" y="617393"/>
                <a:ext cx="306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A6B4E5-9B53-4FC9-8585-85BA774D5770}"/>
                  </a:ext>
                </a:extLst>
              </p14:cNvPr>
              <p14:cNvContentPartPr/>
              <p14:nvPr/>
            </p14:nvContentPartPr>
            <p14:xfrm>
              <a:off x="5371986" y="86183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A6B4E5-9B53-4FC9-8585-85BA774D5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7586" y="8474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333DF2-0FD1-41EF-A2A0-EA9DBFB48DDA}"/>
                  </a:ext>
                </a:extLst>
              </p14:cNvPr>
              <p14:cNvContentPartPr/>
              <p14:nvPr/>
            </p14:nvContentPartPr>
            <p14:xfrm>
              <a:off x="3752706" y="519473"/>
              <a:ext cx="736560" cy="420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333DF2-0FD1-41EF-A2A0-EA9DBFB48D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8306" y="505073"/>
                <a:ext cx="7646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F32713-CDC4-4B26-80F9-58ED2F24D8D8}"/>
                  </a:ext>
                </a:extLst>
              </p14:cNvPr>
              <p14:cNvContentPartPr/>
              <p14:nvPr/>
            </p14:nvContentPartPr>
            <p14:xfrm>
              <a:off x="8033466" y="359993"/>
              <a:ext cx="582480" cy="58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F32713-CDC4-4B26-80F9-58ED2F24D8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19066" y="345593"/>
                <a:ext cx="6105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7DCDDE5-757E-413D-B821-1D7CB24B92F4}"/>
                  </a:ext>
                </a:extLst>
              </p14:cNvPr>
              <p14:cNvContentPartPr/>
              <p14:nvPr/>
            </p14:nvContentPartPr>
            <p14:xfrm>
              <a:off x="7081266" y="350633"/>
              <a:ext cx="480960" cy="52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7DCDDE5-757E-413D-B821-1D7CB24B92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66866" y="336233"/>
                <a:ext cx="5090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1AC1D5-72BC-4A52-AB73-C1A6921E7824}"/>
                  </a:ext>
                </a:extLst>
              </p14:cNvPr>
              <p14:cNvContentPartPr/>
              <p14:nvPr/>
            </p14:nvContentPartPr>
            <p14:xfrm>
              <a:off x="5915586" y="370433"/>
              <a:ext cx="795600" cy="516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1AC1D5-72BC-4A52-AB73-C1A6921E78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01186" y="356033"/>
                <a:ext cx="8236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770249-8E4C-4241-80FD-0AC5941B47A5}"/>
                  </a:ext>
                </a:extLst>
              </p14:cNvPr>
              <p14:cNvContentPartPr/>
              <p14:nvPr/>
            </p14:nvContentPartPr>
            <p14:xfrm>
              <a:off x="4934586" y="177515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770249-8E4C-4241-80FD-0AC5941B4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0186" y="1760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363F9A-3343-4778-80B7-89D2933CA884}"/>
                  </a:ext>
                </a:extLst>
              </p14:cNvPr>
              <p14:cNvContentPartPr/>
              <p14:nvPr/>
            </p14:nvContentPartPr>
            <p14:xfrm>
              <a:off x="4990026" y="196091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363F9A-3343-4778-80B7-89D2933CA8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5626" y="1946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3C637E-77A7-431A-B1E4-B809055D79B7}"/>
                  </a:ext>
                </a:extLst>
              </p14:cNvPr>
              <p14:cNvContentPartPr/>
              <p14:nvPr/>
            </p14:nvContentPartPr>
            <p14:xfrm>
              <a:off x="3680706" y="1521713"/>
              <a:ext cx="872640" cy="499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3C637E-77A7-431A-B1E4-B809055D79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66306" y="1507313"/>
                <a:ext cx="9007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53B018-2A67-48FB-92E6-59A2828AE91C}"/>
                  </a:ext>
                </a:extLst>
              </p14:cNvPr>
              <p14:cNvContentPartPr/>
              <p14:nvPr/>
            </p14:nvContentPartPr>
            <p14:xfrm>
              <a:off x="5731266" y="1364033"/>
              <a:ext cx="1068480" cy="923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53B018-2A67-48FB-92E6-59A2828AE9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6866" y="1349633"/>
                <a:ext cx="10965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988EEC2-DD93-433E-A60A-9F74BA22CADB}"/>
                  </a:ext>
                </a:extLst>
              </p14:cNvPr>
              <p14:cNvContentPartPr/>
              <p14:nvPr/>
            </p14:nvContentPartPr>
            <p14:xfrm>
              <a:off x="7936626" y="2093393"/>
              <a:ext cx="30960" cy="58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988EEC2-DD93-433E-A60A-9F74BA22CAD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22226" y="2078993"/>
                <a:ext cx="59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F8D871D-9F56-469B-9D77-93637BEC6D78}"/>
                  </a:ext>
                </a:extLst>
              </p14:cNvPr>
              <p14:cNvContentPartPr/>
              <p14:nvPr/>
            </p14:nvContentPartPr>
            <p14:xfrm>
              <a:off x="8506866" y="1527833"/>
              <a:ext cx="576720" cy="585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F8D871D-9F56-469B-9D77-93637BEC6D7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92466" y="1513433"/>
                <a:ext cx="60480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DE6450-FC33-4672-AA30-09755F2CFD4C}"/>
                  </a:ext>
                </a:extLst>
              </p14:cNvPr>
              <p14:cNvContentPartPr/>
              <p14:nvPr/>
            </p14:nvContentPartPr>
            <p14:xfrm>
              <a:off x="7288266" y="1515233"/>
              <a:ext cx="922320" cy="39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DE6450-FC33-4672-AA30-09755F2CFD4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73866" y="1500833"/>
                <a:ext cx="9504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0429987-87B5-4E5E-A2CB-3320AF9A2CFD}"/>
                  </a:ext>
                </a:extLst>
              </p14:cNvPr>
              <p14:cNvContentPartPr/>
              <p14:nvPr/>
            </p14:nvContentPartPr>
            <p14:xfrm>
              <a:off x="3739746" y="932393"/>
              <a:ext cx="177120" cy="163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0429987-87B5-4E5E-A2CB-3320AF9A2CF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25346" y="917993"/>
                <a:ext cx="205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96A2214-0DAF-4800-AC06-D3685A8C1BEE}"/>
                  </a:ext>
                </a:extLst>
              </p14:cNvPr>
              <p14:cNvContentPartPr/>
              <p14:nvPr/>
            </p14:nvContentPartPr>
            <p14:xfrm>
              <a:off x="8284386" y="3887633"/>
              <a:ext cx="391320" cy="170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96A2214-0DAF-4800-AC06-D3685A8C1B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269986" y="3873233"/>
                <a:ext cx="419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C28740B-57F8-499F-8D83-E6C368D38005}"/>
                  </a:ext>
                </a:extLst>
              </p14:cNvPr>
              <p14:cNvContentPartPr/>
              <p14:nvPr/>
            </p14:nvContentPartPr>
            <p14:xfrm>
              <a:off x="7871826" y="3275633"/>
              <a:ext cx="574200" cy="486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C28740B-57F8-499F-8D83-E6C368D3800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57426" y="3261233"/>
                <a:ext cx="6022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6F351FA-F5A2-4A24-A8D0-70C778D86738}"/>
                  </a:ext>
                </a:extLst>
              </p14:cNvPr>
              <p14:cNvContentPartPr/>
              <p14:nvPr/>
            </p14:nvContentPartPr>
            <p14:xfrm>
              <a:off x="711066" y="2959913"/>
              <a:ext cx="7245720" cy="2599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6F351FA-F5A2-4A24-A8D0-70C778D8673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6666" y="2945513"/>
                <a:ext cx="7273800" cy="26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80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304920" y="99072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9-1.4 P-Values in Hypothesis Tests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14" name="Picture 7"/>
          <p:cNvPicPr/>
          <p:nvPr/>
        </p:nvPicPr>
        <p:blipFill>
          <a:blip r:embed="rId2"/>
          <a:stretch/>
        </p:blipFill>
        <p:spPr>
          <a:xfrm>
            <a:off x="152280" y="1905120"/>
            <a:ext cx="8915040" cy="2247480"/>
          </a:xfrm>
          <a:prstGeom prst="rect">
            <a:avLst/>
          </a:prstGeom>
          <a:ln w="9525">
            <a:noFill/>
          </a:ln>
        </p:spPr>
      </p:pic>
      <p:pic>
        <p:nvPicPr>
          <p:cNvPr id="215" name="Picture 8"/>
          <p:cNvPicPr/>
          <p:nvPr/>
        </p:nvPicPr>
        <p:blipFill>
          <a:blip r:embed="rId3"/>
          <a:stretch/>
        </p:blipFill>
        <p:spPr>
          <a:xfrm>
            <a:off x="219240" y="4162320"/>
            <a:ext cx="8838720" cy="22888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304920" y="99072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9-1.4 P-Values in Hypothesis Tests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20" name="Picture 10"/>
          <p:cNvPicPr/>
          <p:nvPr/>
        </p:nvPicPr>
        <p:blipFill>
          <a:blip r:embed="rId2"/>
          <a:stretch/>
        </p:blipFill>
        <p:spPr>
          <a:xfrm>
            <a:off x="228600" y="1905120"/>
            <a:ext cx="8534160" cy="4527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304920" y="990720"/>
            <a:ext cx="8838720" cy="943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9-1.5 Connection between Hypothesis Tests and Confidence Intervals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25" name="Picture 10"/>
          <p:cNvPicPr/>
          <p:nvPr/>
        </p:nvPicPr>
        <p:blipFill>
          <a:blip r:embed="rId2"/>
          <a:stretch/>
        </p:blipFill>
        <p:spPr>
          <a:xfrm>
            <a:off x="304920" y="2157480"/>
            <a:ext cx="8762760" cy="39301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304920" y="99072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9-1.6 General Procedure for Hypothesis Tests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0" y="1676520"/>
            <a:ext cx="9143640" cy="4965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1. From the problem context, identify the parameter of interest.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2.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State the null hypothesis,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H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NewRomanPS-Italic"/>
              </a:rPr>
              <a:t>0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3.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Specify an appropriate alternative hypothesis,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4.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Choose a significance level,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5.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Determine an appropriate tst statistic.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6.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State the rejection region for the statistic.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7.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Compute any necessary sample quantities, substitute these into the equation for the test statistic, and compute that value.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8.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Decide whether or not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should be rejected and report that in the problem context.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Line 3"/>
          <p:cNvSpPr/>
          <p:nvPr/>
        </p:nvSpPr>
        <p:spPr>
          <a:xfrm>
            <a:off x="838080" y="10666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304920" y="1371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609480" y="1981080"/>
            <a:ext cx="73911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We wish to test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36" name="Picture 7"/>
          <p:cNvPicPr/>
          <p:nvPr/>
        </p:nvPicPr>
        <p:blipFill>
          <a:blip r:embed="rId2"/>
          <a:stretch/>
        </p:blipFill>
        <p:spPr>
          <a:xfrm>
            <a:off x="3276720" y="2666880"/>
            <a:ext cx="2133360" cy="1221840"/>
          </a:xfrm>
          <a:prstGeom prst="rect">
            <a:avLst/>
          </a:prstGeom>
          <a:ln w="9525">
            <a:noFill/>
          </a:ln>
        </p:spPr>
      </p:pic>
      <p:sp>
        <p:nvSpPr>
          <p:cNvPr id="237" name="CustomShape 6"/>
          <p:cNvSpPr/>
          <p:nvPr/>
        </p:nvSpPr>
        <p:spPr>
          <a:xfrm>
            <a:off x="609480" y="4114800"/>
            <a:ext cx="73911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test statistic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38" name="Picture 10"/>
          <p:cNvPicPr/>
          <p:nvPr/>
        </p:nvPicPr>
        <p:blipFill>
          <a:blip r:embed="rId3"/>
          <a:stretch/>
        </p:blipFill>
        <p:spPr>
          <a:xfrm>
            <a:off x="76320" y="4809960"/>
            <a:ext cx="8991360" cy="12092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BD4658-92F9-4BD8-A15E-440B2E1D8EF2}"/>
                  </a:ext>
                </a:extLst>
              </p14:cNvPr>
              <p14:cNvContentPartPr/>
              <p14:nvPr/>
            </p14:nvContentPartPr>
            <p14:xfrm>
              <a:off x="1251786" y="3686782"/>
              <a:ext cx="1506600" cy="443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BD4658-92F9-4BD8-A15E-440B2E1D8E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7386" y="3672382"/>
                <a:ext cx="15346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D0B0F1-5BE0-4D60-B5B1-3229A7CA01F2}"/>
                  </a:ext>
                </a:extLst>
              </p14:cNvPr>
              <p14:cNvContentPartPr/>
              <p14:nvPr/>
            </p14:nvContentPartPr>
            <p14:xfrm>
              <a:off x="4030986" y="420842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D0B0F1-5BE0-4D60-B5B1-3229A7CA01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6586" y="4194022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9457C6-1FEF-4C30-9E07-4293F040E2D6}"/>
                  </a:ext>
                </a:extLst>
              </p14:cNvPr>
              <p14:cNvContentPartPr/>
              <p14:nvPr/>
            </p14:nvContentPartPr>
            <p14:xfrm>
              <a:off x="2987706" y="3698302"/>
              <a:ext cx="1379160" cy="394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9457C6-1FEF-4C30-9E07-4293F040E2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3306" y="3683902"/>
                <a:ext cx="14072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6CFDDB7-3F9E-4D85-89EF-F63422E6BE07}"/>
                  </a:ext>
                </a:extLst>
              </p14:cNvPr>
              <p14:cNvContentPartPr/>
              <p14:nvPr/>
            </p14:nvContentPartPr>
            <p14:xfrm>
              <a:off x="1430706" y="6014182"/>
              <a:ext cx="343800" cy="3715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6CFDDB7-3F9E-4D85-89EF-F63422E6BE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6306" y="5999782"/>
                <a:ext cx="3718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D7E5897-1463-4006-95A2-99175147DA10}"/>
                  </a:ext>
                </a:extLst>
              </p14:cNvPr>
              <p14:cNvContentPartPr/>
              <p14:nvPr/>
            </p14:nvContentPartPr>
            <p14:xfrm>
              <a:off x="415506" y="5974582"/>
              <a:ext cx="649080" cy="4345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D7E5897-1463-4006-95A2-99175147DA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106" y="5960182"/>
                <a:ext cx="6771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A0883D8-0A20-41C9-AC95-DFB04E208375}"/>
                  </a:ext>
                </a:extLst>
              </p14:cNvPr>
              <p14:cNvContentPartPr/>
              <p14:nvPr/>
            </p14:nvContentPartPr>
            <p14:xfrm>
              <a:off x="2116506" y="5915182"/>
              <a:ext cx="1605960" cy="652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A0883D8-0A20-41C9-AC95-DFB04E2083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02106" y="5900782"/>
                <a:ext cx="163404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46F6012-A6FD-4AA0-9D70-01757C91DB2F}"/>
                  </a:ext>
                </a:extLst>
              </p14:cNvPr>
              <p14:cNvContentPartPr/>
              <p14:nvPr/>
            </p14:nvContentPartPr>
            <p14:xfrm>
              <a:off x="4158426" y="6018862"/>
              <a:ext cx="941760" cy="4687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46F6012-A6FD-4AA0-9D70-01757C91DB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44026" y="6004462"/>
                <a:ext cx="9698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1E057CB-C881-4D20-9B03-0302001D2AB4}"/>
                  </a:ext>
                </a:extLst>
              </p14:cNvPr>
              <p14:cNvContentPartPr/>
              <p14:nvPr/>
            </p14:nvContentPartPr>
            <p14:xfrm>
              <a:off x="6648546" y="5884222"/>
              <a:ext cx="381960" cy="5374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1E057CB-C881-4D20-9B03-0302001D2A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34146" y="5869822"/>
                <a:ext cx="4100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0F732AF-0FF1-4757-A850-DFD98C19BBAA}"/>
                  </a:ext>
                </a:extLst>
              </p14:cNvPr>
              <p14:cNvContentPartPr/>
              <p14:nvPr/>
            </p14:nvContentPartPr>
            <p14:xfrm>
              <a:off x="5421306" y="5895022"/>
              <a:ext cx="995040" cy="5716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0F732AF-0FF1-4757-A850-DFD98C19BB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6906" y="5880622"/>
                <a:ext cx="1023120" cy="59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Line 3"/>
          <p:cNvSpPr/>
          <p:nvPr/>
        </p:nvSpPr>
        <p:spPr>
          <a:xfrm>
            <a:off x="838080" y="10666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304920" y="1371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0" y="2133720"/>
            <a:ext cx="8610120" cy="28022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Reject 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if the observed value of the test statistic z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is either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		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&gt;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or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&lt; -z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Fail to reject 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if </a:t>
            </a:r>
            <a:endParaRPr lang="en-GB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		        -z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&lt;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&lt;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" name="Picture 8"/>
          <p:cNvPicPr/>
          <p:nvPr/>
        </p:nvPicPr>
        <p:blipFill>
          <a:blip r:embed="rId2"/>
          <a:stretch/>
        </p:blipFill>
        <p:spPr>
          <a:xfrm>
            <a:off x="41400" y="2590920"/>
            <a:ext cx="9102240" cy="2133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0" y="18288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9-2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52" name="Picture 7"/>
          <p:cNvPicPr/>
          <p:nvPr/>
        </p:nvPicPr>
        <p:blipFill>
          <a:blip r:embed="rId2"/>
          <a:stretch/>
        </p:blipFill>
        <p:spPr>
          <a:xfrm>
            <a:off x="0" y="2743200"/>
            <a:ext cx="9143640" cy="213336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81EF70-CF40-4FC7-B54B-2F88524C2A5A}"/>
                  </a:ext>
                </a:extLst>
              </p14:cNvPr>
              <p14:cNvContentPartPr/>
              <p14:nvPr/>
            </p14:nvContentPartPr>
            <p14:xfrm>
              <a:off x="1791426" y="5893553"/>
              <a:ext cx="646200" cy="459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81EF70-CF40-4FC7-B54B-2F88524C2A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7026" y="5879153"/>
                <a:ext cx="6742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C037A9-565C-4B2D-BDF4-2C908FEDCBC7}"/>
                  </a:ext>
                </a:extLst>
              </p14:cNvPr>
              <p14:cNvContentPartPr/>
              <p14:nvPr/>
            </p14:nvContentPartPr>
            <p14:xfrm>
              <a:off x="1437906" y="6026393"/>
              <a:ext cx="38880" cy="115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C037A9-565C-4B2D-BDF4-2C908FEDCB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3506" y="6011993"/>
                <a:ext cx="66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6AA5C2-B6EA-48E8-9FFA-0292E837D374}"/>
                  </a:ext>
                </a:extLst>
              </p14:cNvPr>
              <p14:cNvContentPartPr/>
              <p14:nvPr/>
            </p14:nvContentPartPr>
            <p14:xfrm>
              <a:off x="780186" y="5864033"/>
              <a:ext cx="297000" cy="437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6AA5C2-B6EA-48E8-9FFA-0292E837D3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786" y="5849633"/>
                <a:ext cx="3250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83F61FE-263B-4103-B49D-772829080E35}"/>
                  </a:ext>
                </a:extLst>
              </p14:cNvPr>
              <p14:cNvContentPartPr/>
              <p14:nvPr/>
            </p14:nvContentPartPr>
            <p14:xfrm>
              <a:off x="1702866" y="5069873"/>
              <a:ext cx="1342440" cy="59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83F61FE-263B-4103-B49D-772829080E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8466" y="5055473"/>
                <a:ext cx="137052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527841-B074-4AB6-8905-8D9A0FFAD39A}"/>
                  </a:ext>
                </a:extLst>
              </p14:cNvPr>
              <p14:cNvContentPartPr/>
              <p14:nvPr/>
            </p14:nvContentPartPr>
            <p14:xfrm>
              <a:off x="901506" y="5203433"/>
              <a:ext cx="563760" cy="40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527841-B074-4AB6-8905-8D9A0FFAD3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7106" y="5189033"/>
                <a:ext cx="5918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066D66-74EB-4EEC-B55B-979431B408A6}"/>
                  </a:ext>
                </a:extLst>
              </p14:cNvPr>
              <p14:cNvContentPartPr/>
              <p14:nvPr/>
            </p14:nvContentPartPr>
            <p14:xfrm>
              <a:off x="2662266" y="5808953"/>
              <a:ext cx="496800" cy="345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066D66-74EB-4EEC-B55B-979431B408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47866" y="5794553"/>
                <a:ext cx="5248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5175892-0314-436C-9E44-BA0E2BAC3DAB}"/>
                  </a:ext>
                </a:extLst>
              </p14:cNvPr>
              <p14:cNvContentPartPr/>
              <p14:nvPr/>
            </p14:nvContentPartPr>
            <p14:xfrm>
              <a:off x="4603386" y="4941353"/>
              <a:ext cx="1315800" cy="331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5175892-0314-436C-9E44-BA0E2BAC3D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88986" y="4926953"/>
                <a:ext cx="1343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71286AD-A2D2-4A72-BF93-ACC70FB25C3A}"/>
                  </a:ext>
                </a:extLst>
              </p14:cNvPr>
              <p14:cNvContentPartPr/>
              <p14:nvPr/>
            </p14:nvContentPartPr>
            <p14:xfrm>
              <a:off x="6258306" y="5197313"/>
              <a:ext cx="90360" cy="2109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71286AD-A2D2-4A72-BF93-ACC70FB25C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43906" y="5182913"/>
                <a:ext cx="118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2E6172C-753C-43EA-B379-DD725D94FD25}"/>
                  </a:ext>
                </a:extLst>
              </p14:cNvPr>
              <p14:cNvContentPartPr/>
              <p14:nvPr/>
            </p14:nvContentPartPr>
            <p14:xfrm>
              <a:off x="6774186" y="4865033"/>
              <a:ext cx="1862640" cy="435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2E6172C-753C-43EA-B379-DD725D94FD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59786" y="4850633"/>
                <a:ext cx="18907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CCEF1DA-028C-424A-B7DF-330C8515E0EE}"/>
                  </a:ext>
                </a:extLst>
              </p14:cNvPr>
              <p14:cNvContentPartPr/>
              <p14:nvPr/>
            </p14:nvContentPartPr>
            <p14:xfrm>
              <a:off x="4671786" y="5713553"/>
              <a:ext cx="1662480" cy="4042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CCEF1DA-028C-424A-B7DF-330C8515E0E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57386" y="5699153"/>
                <a:ext cx="16905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ED71A14-CA0C-44DB-B4BE-0AD0CD44B032}"/>
                  </a:ext>
                </a:extLst>
              </p14:cNvPr>
              <p14:cNvContentPartPr/>
              <p14:nvPr/>
            </p14:nvContentPartPr>
            <p14:xfrm>
              <a:off x="6784266" y="5676473"/>
              <a:ext cx="379800" cy="316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ED71A14-CA0C-44DB-B4BE-0AD0CD44B03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69866" y="5662073"/>
                <a:ext cx="4078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A4812D6-01A8-4CD0-8D7A-210E56C772AB}"/>
                  </a:ext>
                </a:extLst>
              </p14:cNvPr>
              <p14:cNvContentPartPr/>
              <p14:nvPr/>
            </p14:nvContentPartPr>
            <p14:xfrm>
              <a:off x="7391226" y="5591513"/>
              <a:ext cx="1485360" cy="4705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A4812D6-01A8-4CD0-8D7A-210E56C772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76826" y="5577113"/>
                <a:ext cx="1513440" cy="49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0" y="18288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Example 9-2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57" name="Picture 7"/>
          <p:cNvPicPr/>
          <p:nvPr/>
        </p:nvPicPr>
        <p:blipFill>
          <a:blip r:embed="rId2"/>
          <a:stretch/>
        </p:blipFill>
        <p:spPr>
          <a:xfrm>
            <a:off x="0" y="2514600"/>
            <a:ext cx="9143640" cy="36572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580172-3500-4D3B-9C12-3F566E41C3D1}"/>
                  </a:ext>
                </a:extLst>
              </p14:cNvPr>
              <p14:cNvContentPartPr/>
              <p14:nvPr/>
            </p14:nvContentPartPr>
            <p14:xfrm>
              <a:off x="739146" y="5206673"/>
              <a:ext cx="2013120" cy="1271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580172-3500-4D3B-9C12-3F566E41C3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46" y="5192273"/>
                <a:ext cx="2041200" cy="12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F1985DC-E443-45FF-8EB0-EC1A574BBC3A}"/>
                  </a:ext>
                </a:extLst>
              </p14:cNvPr>
              <p14:cNvContentPartPr/>
              <p14:nvPr/>
            </p14:nvContentPartPr>
            <p14:xfrm>
              <a:off x="5593386" y="5129993"/>
              <a:ext cx="2418120" cy="10954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F1985DC-E443-45FF-8EB0-EC1A574BBC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8986" y="5115593"/>
                <a:ext cx="2446200" cy="11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0A6782-EA02-42A6-B75B-A63212E8DB63}"/>
                  </a:ext>
                </a:extLst>
              </p14:cNvPr>
              <p14:cNvContentPartPr/>
              <p14:nvPr/>
            </p14:nvContentPartPr>
            <p14:xfrm>
              <a:off x="1125426" y="3002753"/>
              <a:ext cx="286920" cy="7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0A6782-EA02-42A6-B75B-A63212E8D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026" y="2988353"/>
                <a:ext cx="3150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4B23676-1563-4733-95FB-0132670630C1}"/>
                  </a:ext>
                </a:extLst>
              </p14:cNvPr>
              <p14:cNvContentPartPr/>
              <p14:nvPr/>
            </p14:nvContentPartPr>
            <p14:xfrm>
              <a:off x="705666" y="361073"/>
              <a:ext cx="6931800" cy="3242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4B23676-1563-4733-95FB-0132670630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266" y="346673"/>
                <a:ext cx="6959880" cy="32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4933EF-ABFB-4A86-8FBC-E6E6044848EA}"/>
                  </a:ext>
                </a:extLst>
              </p14:cNvPr>
              <p14:cNvContentPartPr/>
              <p14:nvPr/>
            </p14:nvContentPartPr>
            <p14:xfrm>
              <a:off x="558426" y="3759473"/>
              <a:ext cx="248040" cy="615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4933EF-ABFB-4A86-8FBC-E6E6044848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026" y="3745073"/>
                <a:ext cx="2761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167B391-1583-4D2E-8940-2D4941A96D73}"/>
                  </a:ext>
                </a:extLst>
              </p14:cNvPr>
              <p14:cNvContentPartPr/>
              <p14:nvPr/>
            </p14:nvContentPartPr>
            <p14:xfrm>
              <a:off x="4373706" y="4139273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167B391-1583-4D2E-8940-2D4941A96D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9306" y="41248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B7FBCD6-5356-41BB-8683-DD9998783931}"/>
                  </a:ext>
                </a:extLst>
              </p14:cNvPr>
              <p14:cNvContentPartPr/>
              <p14:nvPr/>
            </p14:nvContentPartPr>
            <p14:xfrm>
              <a:off x="4388826" y="4354193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B7FBCD6-5356-41BB-8683-DD99987839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4426" y="43397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D644429-6A6F-47DF-8E00-071DFC28A926}"/>
                  </a:ext>
                </a:extLst>
              </p14:cNvPr>
              <p14:cNvContentPartPr/>
              <p14:nvPr/>
            </p14:nvContentPartPr>
            <p14:xfrm>
              <a:off x="221466" y="3579833"/>
              <a:ext cx="3666960" cy="1093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D644429-6A6F-47DF-8E00-071DFC28A9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7066" y="3565433"/>
                <a:ext cx="3695040" cy="11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B06EC84-6601-4D38-A86A-B7C8829C4B23}"/>
                  </a:ext>
                </a:extLst>
              </p14:cNvPr>
              <p14:cNvContentPartPr/>
              <p14:nvPr/>
            </p14:nvContentPartPr>
            <p14:xfrm>
              <a:off x="1117506" y="5162033"/>
              <a:ext cx="311400" cy="20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B06EC84-6601-4D38-A86A-B7C8829C4B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3106" y="5147633"/>
                <a:ext cx="339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E435E53-6EAA-4EE1-95A1-82E39AFE4E9D}"/>
                  </a:ext>
                </a:extLst>
              </p14:cNvPr>
              <p14:cNvContentPartPr/>
              <p14:nvPr/>
            </p14:nvContentPartPr>
            <p14:xfrm>
              <a:off x="1855866" y="4835513"/>
              <a:ext cx="848160" cy="426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E435E53-6EAA-4EE1-95A1-82E39AFE4E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1466" y="4821113"/>
                <a:ext cx="8762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FA860D1-C558-467F-9341-3B8364BFB672}"/>
                  </a:ext>
                </a:extLst>
              </p14:cNvPr>
              <p14:cNvContentPartPr/>
              <p14:nvPr/>
            </p14:nvContentPartPr>
            <p14:xfrm>
              <a:off x="3778266" y="5511953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FA860D1-C558-467F-9341-3B8364BFB6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3866" y="54975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758D483-E74E-40F7-8B6D-780DCAF66A32}"/>
                  </a:ext>
                </a:extLst>
              </p14:cNvPr>
              <p14:cNvContentPartPr/>
              <p14:nvPr/>
            </p14:nvContentPartPr>
            <p14:xfrm>
              <a:off x="3165546" y="4794473"/>
              <a:ext cx="974880" cy="487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758D483-E74E-40F7-8B6D-780DCAF66A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1146" y="4780073"/>
                <a:ext cx="10029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FC7C875-653C-4EA6-A6B6-988ECF0D84BA}"/>
                  </a:ext>
                </a:extLst>
              </p14:cNvPr>
              <p14:cNvContentPartPr/>
              <p14:nvPr/>
            </p14:nvContentPartPr>
            <p14:xfrm>
              <a:off x="8131386" y="5159873"/>
              <a:ext cx="84600" cy="2210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FC7C875-653C-4EA6-A6B6-988ECF0D84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16986" y="5145473"/>
                <a:ext cx="112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5269A97-6A4C-447C-9DF7-D8BC79C31B03}"/>
                  </a:ext>
                </a:extLst>
              </p14:cNvPr>
              <p14:cNvContentPartPr/>
              <p14:nvPr/>
            </p14:nvContentPartPr>
            <p14:xfrm>
              <a:off x="1966026" y="5648033"/>
              <a:ext cx="491760" cy="362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5269A97-6A4C-447C-9DF7-D8BC79C31B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51626" y="5633633"/>
                <a:ext cx="5198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5FD550A-D512-467F-84B2-30C3AA779E06}"/>
                  </a:ext>
                </a:extLst>
              </p14:cNvPr>
              <p14:cNvContentPartPr/>
              <p14:nvPr/>
            </p14:nvContentPartPr>
            <p14:xfrm>
              <a:off x="1095906" y="5697353"/>
              <a:ext cx="453960" cy="303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5FD550A-D512-467F-84B2-30C3AA779E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1506" y="5682953"/>
                <a:ext cx="482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0F6E006-ADAE-46F0-96AD-3FFF958E8E3B}"/>
                  </a:ext>
                </a:extLst>
              </p14:cNvPr>
              <p14:cNvContentPartPr/>
              <p14:nvPr/>
            </p14:nvContentPartPr>
            <p14:xfrm>
              <a:off x="2909946" y="5787713"/>
              <a:ext cx="1260360" cy="6267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0F6E006-ADAE-46F0-96AD-3FFF958E8E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95546" y="5773313"/>
                <a:ext cx="128844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7A989E0-0988-414E-9C31-FCE71161EEB2}"/>
                  </a:ext>
                </a:extLst>
              </p14:cNvPr>
              <p14:cNvContentPartPr/>
              <p14:nvPr/>
            </p14:nvContentPartPr>
            <p14:xfrm>
              <a:off x="4572786" y="4710233"/>
              <a:ext cx="3070800" cy="1736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7A989E0-0988-414E-9C31-FCE71161EE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58386" y="4695833"/>
                <a:ext cx="3098880" cy="17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35AF73D-ABC2-45C3-AB69-941F4FC2206B}"/>
                  </a:ext>
                </a:extLst>
              </p14:cNvPr>
              <p14:cNvContentPartPr/>
              <p14:nvPr/>
            </p14:nvContentPartPr>
            <p14:xfrm>
              <a:off x="7254426" y="5947913"/>
              <a:ext cx="2520" cy="27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35AF73D-ABC2-45C3-AB69-941F4FC220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40026" y="5933513"/>
                <a:ext cx="3060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672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0" y="18288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Example 9-2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62" name="Picture 7"/>
          <p:cNvPicPr/>
          <p:nvPr/>
        </p:nvPicPr>
        <p:blipFill>
          <a:blip r:embed="rId2"/>
          <a:stretch/>
        </p:blipFill>
        <p:spPr>
          <a:xfrm>
            <a:off x="0" y="2362320"/>
            <a:ext cx="9143640" cy="4059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4B996D-7C33-4D35-8A65-FA5917B7A61E}"/>
                  </a:ext>
                </a:extLst>
              </p14:cNvPr>
              <p14:cNvContentPartPr/>
              <p14:nvPr/>
            </p14:nvContentPartPr>
            <p14:xfrm>
              <a:off x="531426" y="960473"/>
              <a:ext cx="661680" cy="3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4B996D-7C33-4D35-8A65-FA5917B7A6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026" y="946073"/>
                <a:ext cx="6897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CD8A05-F311-446A-AB7C-50B4A50D1CEC}"/>
                  </a:ext>
                </a:extLst>
              </p14:cNvPr>
              <p14:cNvContentPartPr/>
              <p14:nvPr/>
            </p14:nvContentPartPr>
            <p14:xfrm>
              <a:off x="1507026" y="531713"/>
              <a:ext cx="4320" cy="7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CD8A05-F311-446A-AB7C-50B4A50D1C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2626" y="517313"/>
                <a:ext cx="32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9F228A-8109-4515-86F6-CC4D896D05FF}"/>
                  </a:ext>
                </a:extLst>
              </p14:cNvPr>
              <p14:cNvContentPartPr/>
              <p14:nvPr/>
            </p14:nvContentPartPr>
            <p14:xfrm>
              <a:off x="1529706" y="774713"/>
              <a:ext cx="23760" cy="5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9F228A-8109-4515-86F6-CC4D896D05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5306" y="760313"/>
                <a:ext cx="518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59DCF4-BC02-4C65-AF5B-1E7491E53729}"/>
                  </a:ext>
                </a:extLst>
              </p14:cNvPr>
              <p14:cNvContentPartPr/>
              <p14:nvPr/>
            </p14:nvContentPartPr>
            <p14:xfrm>
              <a:off x="2760186" y="547193"/>
              <a:ext cx="871560" cy="582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59DCF4-BC02-4C65-AF5B-1E7491E537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5786" y="532793"/>
                <a:ext cx="89964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F6F3C6-BF1D-4B44-B127-4A0DF22E3172}"/>
                  </a:ext>
                </a:extLst>
              </p14:cNvPr>
              <p14:cNvContentPartPr/>
              <p14:nvPr/>
            </p14:nvContentPartPr>
            <p14:xfrm>
              <a:off x="2070786" y="390953"/>
              <a:ext cx="440640" cy="546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F6F3C6-BF1D-4B44-B127-4A0DF22E31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6386" y="376553"/>
                <a:ext cx="4687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3F125AE-FD90-43CF-8CFA-F5B916A39FA3}"/>
                  </a:ext>
                </a:extLst>
              </p14:cNvPr>
              <p14:cNvContentPartPr/>
              <p14:nvPr/>
            </p14:nvContentPartPr>
            <p14:xfrm>
              <a:off x="591186" y="402473"/>
              <a:ext cx="588240" cy="38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3F125AE-FD90-43CF-8CFA-F5B916A39F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786" y="388073"/>
                <a:ext cx="6163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E0F3EB-84AD-4FA6-9D4F-9D9A8768BCF5}"/>
                  </a:ext>
                </a:extLst>
              </p14:cNvPr>
              <p14:cNvContentPartPr/>
              <p14:nvPr/>
            </p14:nvContentPartPr>
            <p14:xfrm>
              <a:off x="3916506" y="385193"/>
              <a:ext cx="602280" cy="418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E0F3EB-84AD-4FA6-9D4F-9D9A8768BC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2106" y="370793"/>
                <a:ext cx="630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796155F-9640-4C89-BE01-C5218266B12D}"/>
                  </a:ext>
                </a:extLst>
              </p14:cNvPr>
              <p14:cNvContentPartPr/>
              <p14:nvPr/>
            </p14:nvContentPartPr>
            <p14:xfrm>
              <a:off x="2660106" y="1406873"/>
              <a:ext cx="1440" cy="22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796155F-9640-4C89-BE01-C5218266B1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5706" y="1392473"/>
                <a:ext cx="29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9FD964-7348-4CAA-9728-48863AB19FC7}"/>
                  </a:ext>
                </a:extLst>
              </p14:cNvPr>
              <p14:cNvContentPartPr/>
              <p14:nvPr/>
            </p14:nvContentPartPr>
            <p14:xfrm>
              <a:off x="2654346" y="1565633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9FD964-7348-4CAA-9728-48863AB19F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39946" y="15512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73C03F7-A00E-4CB8-8FB1-A11D3EC47F7E}"/>
                  </a:ext>
                </a:extLst>
              </p14:cNvPr>
              <p14:cNvContentPartPr/>
              <p14:nvPr/>
            </p14:nvContentPartPr>
            <p14:xfrm>
              <a:off x="2913546" y="1205993"/>
              <a:ext cx="1600560" cy="653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73C03F7-A00E-4CB8-8FB1-A11D3EC47F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99146" y="1191593"/>
                <a:ext cx="162864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8A60C5-002A-4F72-8A38-AA6E942E51EA}"/>
                  </a:ext>
                </a:extLst>
              </p14:cNvPr>
              <p14:cNvContentPartPr/>
              <p14:nvPr/>
            </p14:nvContentPartPr>
            <p14:xfrm>
              <a:off x="2062506" y="1234433"/>
              <a:ext cx="331200" cy="503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8A60C5-002A-4F72-8A38-AA6E942E51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48106" y="1220033"/>
                <a:ext cx="3592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79B1E89-62E6-48DC-9F27-E03351DE0702}"/>
                  </a:ext>
                </a:extLst>
              </p14:cNvPr>
              <p14:cNvContentPartPr/>
              <p14:nvPr/>
            </p14:nvContentPartPr>
            <p14:xfrm>
              <a:off x="5765106" y="338753"/>
              <a:ext cx="1357200" cy="498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79B1E89-62E6-48DC-9F27-E03351DE07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0706" y="324353"/>
                <a:ext cx="13852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181FF6-9235-4C85-ABB9-D2F7427EEF72}"/>
                  </a:ext>
                </a:extLst>
              </p14:cNvPr>
              <p14:cNvContentPartPr/>
              <p14:nvPr/>
            </p14:nvContentPartPr>
            <p14:xfrm>
              <a:off x="7535946" y="416153"/>
              <a:ext cx="1394640" cy="541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181FF6-9235-4C85-ABB9-D2F7427EEF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1546" y="401753"/>
                <a:ext cx="14227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3858AE0-412C-44A8-AAFC-BA34808BD9EB}"/>
                  </a:ext>
                </a:extLst>
              </p14:cNvPr>
              <p14:cNvContentPartPr/>
              <p14:nvPr/>
            </p14:nvContentPartPr>
            <p14:xfrm>
              <a:off x="5662866" y="1196993"/>
              <a:ext cx="1986480" cy="406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3858AE0-412C-44A8-AAFC-BA34808BD9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8466" y="1182593"/>
                <a:ext cx="20145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EA450B-5686-4AAE-9217-02BEC714C595}"/>
                  </a:ext>
                </a:extLst>
              </p14:cNvPr>
              <p14:cNvContentPartPr/>
              <p14:nvPr/>
            </p14:nvContentPartPr>
            <p14:xfrm>
              <a:off x="7996746" y="1505513"/>
              <a:ext cx="72000" cy="176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EA450B-5686-4AAE-9217-02BEC714C5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82346" y="1491113"/>
                <a:ext cx="1000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E498674-CE22-4539-9B39-984BA5ADFF6B}"/>
                  </a:ext>
                </a:extLst>
              </p14:cNvPr>
              <p14:cNvContentPartPr/>
              <p14:nvPr/>
            </p14:nvContentPartPr>
            <p14:xfrm>
              <a:off x="5436426" y="1958753"/>
              <a:ext cx="1881720" cy="409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E498674-CE22-4539-9B39-984BA5ADFF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22026" y="1944353"/>
                <a:ext cx="19098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97BD420-BED2-4D68-B7E3-40AE6107A643}"/>
                  </a:ext>
                </a:extLst>
              </p14:cNvPr>
              <p14:cNvContentPartPr/>
              <p14:nvPr/>
            </p14:nvContentPartPr>
            <p14:xfrm>
              <a:off x="1746786" y="2878913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97BD420-BED2-4D68-B7E3-40AE6107A6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2386" y="2864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9A8F7BE-3517-433E-92C7-CEADE6734F7B}"/>
                  </a:ext>
                </a:extLst>
              </p14:cNvPr>
              <p14:cNvContentPartPr/>
              <p14:nvPr/>
            </p14:nvContentPartPr>
            <p14:xfrm>
              <a:off x="1746786" y="3026873"/>
              <a:ext cx="360" cy="4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9A8F7BE-3517-433E-92C7-CEADE6734F7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32386" y="3012473"/>
                <a:ext cx="28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EE7E480-2D8A-453F-BCA4-DABDCAEA6508}"/>
                  </a:ext>
                </a:extLst>
              </p14:cNvPr>
              <p14:cNvContentPartPr/>
              <p14:nvPr/>
            </p14:nvContentPartPr>
            <p14:xfrm>
              <a:off x="371226" y="2553833"/>
              <a:ext cx="939600" cy="676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EE7E480-2D8A-453F-BCA4-DABDCAEA650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6826" y="2539433"/>
                <a:ext cx="9676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323EDD-2F5E-40AB-A6AA-47243FBC2F58}"/>
                  </a:ext>
                </a:extLst>
              </p14:cNvPr>
              <p14:cNvContentPartPr/>
              <p14:nvPr/>
            </p14:nvContentPartPr>
            <p14:xfrm>
              <a:off x="4185066" y="2759393"/>
              <a:ext cx="208080" cy="36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323EDD-2F5E-40AB-A6AA-47243FBC2F5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70666" y="2744993"/>
                <a:ext cx="236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121E3CB-1D90-4220-ADE4-F8B0BC9E5E2B}"/>
                  </a:ext>
                </a:extLst>
              </p14:cNvPr>
              <p14:cNvContentPartPr/>
              <p14:nvPr/>
            </p14:nvContentPartPr>
            <p14:xfrm>
              <a:off x="3534546" y="2517473"/>
              <a:ext cx="409680" cy="357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121E3CB-1D90-4220-ADE4-F8B0BC9E5E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20146" y="2503073"/>
                <a:ext cx="4377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AA8C02A-C8F9-452D-B71E-38EBB12F8838}"/>
                  </a:ext>
                </a:extLst>
              </p14:cNvPr>
              <p14:cNvContentPartPr/>
              <p14:nvPr/>
            </p14:nvContentPartPr>
            <p14:xfrm>
              <a:off x="2168706" y="2722673"/>
              <a:ext cx="892800" cy="503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AA8C02A-C8F9-452D-B71E-38EBB12F883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54306" y="2708273"/>
                <a:ext cx="9208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687422D-7619-4CBE-B267-AAECF784F8E7}"/>
                  </a:ext>
                </a:extLst>
              </p14:cNvPr>
              <p14:cNvContentPartPr/>
              <p14:nvPr/>
            </p14:nvContentPartPr>
            <p14:xfrm>
              <a:off x="4681506" y="2607113"/>
              <a:ext cx="389520" cy="349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687422D-7619-4CBE-B267-AAECF784F8E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67106" y="2592713"/>
                <a:ext cx="4176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953BD66-A1CA-4AFE-9410-DFDD5971E5C0}"/>
                  </a:ext>
                </a:extLst>
              </p14:cNvPr>
              <p14:cNvContentPartPr/>
              <p14:nvPr/>
            </p14:nvContentPartPr>
            <p14:xfrm>
              <a:off x="3679266" y="3104273"/>
              <a:ext cx="1472400" cy="91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953BD66-A1CA-4AFE-9410-DFDD5971E5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64866" y="3089873"/>
                <a:ext cx="15004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7F5ECD-0CC0-48D5-B285-F7BB2E156DF8}"/>
                  </a:ext>
                </a:extLst>
              </p14:cNvPr>
              <p14:cNvContentPartPr/>
              <p14:nvPr/>
            </p14:nvContentPartPr>
            <p14:xfrm>
              <a:off x="5500506" y="3122993"/>
              <a:ext cx="214560" cy="20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7F5ECD-0CC0-48D5-B285-F7BB2E156D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486106" y="3108593"/>
                <a:ext cx="242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08932D0-F006-4CEE-B019-B46F38BD0585}"/>
                  </a:ext>
                </a:extLst>
              </p14:cNvPr>
              <p14:cNvContentPartPr/>
              <p14:nvPr/>
            </p14:nvContentPartPr>
            <p14:xfrm>
              <a:off x="5480346" y="3288953"/>
              <a:ext cx="208080" cy="18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08932D0-F006-4CEE-B019-B46F38BD058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65946" y="3274553"/>
                <a:ext cx="236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7DAFF21-69CE-4A2B-8490-3A964FF76194}"/>
                  </a:ext>
                </a:extLst>
              </p14:cNvPr>
              <p14:cNvContentPartPr/>
              <p14:nvPr/>
            </p14:nvContentPartPr>
            <p14:xfrm>
              <a:off x="3679626" y="3310913"/>
              <a:ext cx="1469520" cy="529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7DAFF21-69CE-4A2B-8490-3A964FF7619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65226" y="3296513"/>
                <a:ext cx="14976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4CC4059-9B0D-4806-901E-E91321081F01}"/>
                  </a:ext>
                </a:extLst>
              </p14:cNvPr>
              <p14:cNvContentPartPr/>
              <p14:nvPr/>
            </p14:nvContentPartPr>
            <p14:xfrm>
              <a:off x="6035826" y="3208313"/>
              <a:ext cx="257400" cy="18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4CC4059-9B0D-4806-901E-E91321081F0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21426" y="3193913"/>
                <a:ext cx="285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D648474-F36E-4310-A425-2B132762FA55}"/>
                  </a:ext>
                </a:extLst>
              </p14:cNvPr>
              <p14:cNvContentPartPr/>
              <p14:nvPr/>
            </p14:nvContentPartPr>
            <p14:xfrm>
              <a:off x="6549186" y="2954513"/>
              <a:ext cx="1253520" cy="434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D648474-F36E-4310-A425-2B132762FA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34786" y="2940113"/>
                <a:ext cx="1281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E306B26-73AE-465B-9C4F-1824C8887F9F}"/>
                  </a:ext>
                </a:extLst>
              </p14:cNvPr>
              <p14:cNvContentPartPr/>
              <p14:nvPr/>
            </p14:nvContentPartPr>
            <p14:xfrm>
              <a:off x="1577226" y="4178873"/>
              <a:ext cx="502200" cy="469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E306B26-73AE-465B-9C4F-1824C8887F9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62826" y="4164473"/>
                <a:ext cx="5302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B0DB3B5-B4A3-409E-87B6-B4D74547FA88}"/>
                  </a:ext>
                </a:extLst>
              </p14:cNvPr>
              <p14:cNvContentPartPr/>
              <p14:nvPr/>
            </p14:nvContentPartPr>
            <p14:xfrm>
              <a:off x="5060946" y="4109033"/>
              <a:ext cx="1370520" cy="641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B0DB3B5-B4A3-409E-87B6-B4D74547FA8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46546" y="4094633"/>
                <a:ext cx="13986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F0E1F56-52E8-4234-B12D-B11E49C14C0D}"/>
                  </a:ext>
                </a:extLst>
              </p14:cNvPr>
              <p14:cNvContentPartPr/>
              <p14:nvPr/>
            </p14:nvContentPartPr>
            <p14:xfrm>
              <a:off x="2624826" y="4130633"/>
              <a:ext cx="2017440" cy="603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F0E1F56-52E8-4234-B12D-B11E49C14C0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10426" y="4116233"/>
                <a:ext cx="20455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01509F4-94FA-406A-ACFB-2C8FF593FF4A}"/>
                  </a:ext>
                </a:extLst>
              </p14:cNvPr>
              <p14:cNvContentPartPr/>
              <p14:nvPr/>
            </p14:nvContentPartPr>
            <p14:xfrm>
              <a:off x="5100906" y="4878713"/>
              <a:ext cx="946800" cy="89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01509F4-94FA-406A-ACFB-2C8FF593FF4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86506" y="4864313"/>
                <a:ext cx="9748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6FB7844-E2C1-45F5-B2D0-6C1D992640E5}"/>
                  </a:ext>
                </a:extLst>
              </p14:cNvPr>
              <p14:cNvContentPartPr/>
              <p14:nvPr/>
            </p14:nvContentPartPr>
            <p14:xfrm>
              <a:off x="5147706" y="5219633"/>
              <a:ext cx="2638080" cy="477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6FB7844-E2C1-45F5-B2D0-6C1D992640E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33306" y="5205233"/>
                <a:ext cx="26661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7EBB033-E45A-4BA6-97D9-3E677A55F73D}"/>
                  </a:ext>
                </a:extLst>
              </p14:cNvPr>
              <p14:cNvContentPartPr/>
              <p14:nvPr/>
            </p14:nvContentPartPr>
            <p14:xfrm>
              <a:off x="650586" y="5770073"/>
              <a:ext cx="507240" cy="430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7EBB033-E45A-4BA6-97D9-3E677A55F73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36186" y="5755673"/>
                <a:ext cx="5353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0963DE-136B-490A-AFE3-363BF3F668CD}"/>
                  </a:ext>
                </a:extLst>
              </p14:cNvPr>
              <p14:cNvContentPartPr/>
              <p14:nvPr/>
            </p14:nvContentPartPr>
            <p14:xfrm>
              <a:off x="1539426" y="5749553"/>
              <a:ext cx="446040" cy="321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0963DE-136B-490A-AFE3-363BF3F668C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25026" y="5735153"/>
                <a:ext cx="4741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C2D677E-6FD9-4217-B6D9-2F8A24C400C6}"/>
                  </a:ext>
                </a:extLst>
              </p14:cNvPr>
              <p14:cNvContentPartPr/>
              <p14:nvPr/>
            </p14:nvContentPartPr>
            <p14:xfrm>
              <a:off x="2295066" y="5660993"/>
              <a:ext cx="1184400" cy="412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C2D677E-6FD9-4217-B6D9-2F8A24C400C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280666" y="5646593"/>
                <a:ext cx="1212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81E1C57-037F-4618-9606-912CE6BEBF0A}"/>
                  </a:ext>
                </a:extLst>
              </p14:cNvPr>
              <p14:cNvContentPartPr/>
              <p14:nvPr/>
            </p14:nvContentPartPr>
            <p14:xfrm>
              <a:off x="3775746" y="5695193"/>
              <a:ext cx="1233720" cy="722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81E1C57-037F-4618-9606-912CE6BEBF0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761346" y="5680793"/>
                <a:ext cx="12618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7D9268F-4EC3-479E-AF35-B70188E349DE}"/>
                  </a:ext>
                </a:extLst>
              </p14:cNvPr>
              <p14:cNvContentPartPr/>
              <p14:nvPr/>
            </p14:nvContentPartPr>
            <p14:xfrm>
              <a:off x="3872946" y="6301073"/>
              <a:ext cx="479160" cy="399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7D9268F-4EC3-479E-AF35-B70188E349D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58546" y="6286673"/>
                <a:ext cx="5072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0F54E93-9E4B-4530-891E-78D3B932F8FB}"/>
                  </a:ext>
                </a:extLst>
              </p14:cNvPr>
              <p14:cNvContentPartPr/>
              <p14:nvPr/>
            </p14:nvContentPartPr>
            <p14:xfrm>
              <a:off x="1176186" y="6273713"/>
              <a:ext cx="2318760" cy="437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0F54E93-9E4B-4530-891E-78D3B932F8F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61786" y="6259313"/>
                <a:ext cx="23468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170A981-3F00-4CE2-AE2D-B0C5FCC3D59C}"/>
                  </a:ext>
                </a:extLst>
              </p14:cNvPr>
              <p14:cNvContentPartPr/>
              <p14:nvPr/>
            </p14:nvContentPartPr>
            <p14:xfrm>
              <a:off x="5764746" y="6715793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170A981-3F00-4CE2-AE2D-B0C5FCC3D5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50346" y="67013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ABF0248-BE53-4FE6-B456-CFAB52911E3D}"/>
                  </a:ext>
                </a:extLst>
              </p14:cNvPr>
              <p14:cNvContentPartPr/>
              <p14:nvPr/>
            </p14:nvContentPartPr>
            <p14:xfrm>
              <a:off x="4776546" y="6399713"/>
              <a:ext cx="496800" cy="3427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ABF0248-BE53-4FE6-B456-CFAB52911E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62146" y="6385313"/>
                <a:ext cx="524880" cy="3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581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DA6D50-B0D9-4C29-963B-FAC6ED94D78B}"/>
                  </a:ext>
                </a:extLst>
              </p14:cNvPr>
              <p14:cNvContentPartPr/>
              <p14:nvPr/>
            </p14:nvContentPartPr>
            <p14:xfrm>
              <a:off x="482106" y="361073"/>
              <a:ext cx="1478520" cy="613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DA6D50-B0D9-4C29-963B-FAC6ED94D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706" y="346673"/>
                <a:ext cx="15066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22A4EB-F692-499B-9508-233816F7A64B}"/>
                  </a:ext>
                </a:extLst>
              </p14:cNvPr>
              <p14:cNvContentPartPr/>
              <p14:nvPr/>
            </p14:nvContentPartPr>
            <p14:xfrm>
              <a:off x="2657586" y="398873"/>
              <a:ext cx="2256120" cy="88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22A4EB-F692-499B-9508-233816F7A6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3186" y="384473"/>
                <a:ext cx="228420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90E917-1ECB-45CB-A5A9-BCD930A86AF7}"/>
                  </a:ext>
                </a:extLst>
              </p14:cNvPr>
              <p14:cNvContentPartPr/>
              <p14:nvPr/>
            </p14:nvContentPartPr>
            <p14:xfrm>
              <a:off x="1637706" y="1770473"/>
              <a:ext cx="278640" cy="37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90E917-1ECB-45CB-A5A9-BCD930A86A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3306" y="1756073"/>
                <a:ext cx="306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B9AA25-1551-41B0-A309-BC2CE02D3A69}"/>
                  </a:ext>
                </a:extLst>
              </p14:cNvPr>
              <p14:cNvContentPartPr/>
              <p14:nvPr/>
            </p14:nvContentPartPr>
            <p14:xfrm>
              <a:off x="1631226" y="1970273"/>
              <a:ext cx="280800" cy="2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B9AA25-1551-41B0-A309-BC2CE02D3A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6826" y="1955873"/>
                <a:ext cx="308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699580-8673-4D81-A585-D956C1A1CC56}"/>
                  </a:ext>
                </a:extLst>
              </p14:cNvPr>
              <p14:cNvContentPartPr/>
              <p14:nvPr/>
            </p14:nvContentPartPr>
            <p14:xfrm>
              <a:off x="6984426" y="3204713"/>
              <a:ext cx="181080" cy="283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699580-8673-4D81-A585-D956C1A1CC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0026" y="3190313"/>
                <a:ext cx="209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061AF6-4F0A-4217-B9DC-22BAEF4BF73F}"/>
                  </a:ext>
                </a:extLst>
              </p14:cNvPr>
              <p14:cNvContentPartPr/>
              <p14:nvPr/>
            </p14:nvContentPartPr>
            <p14:xfrm>
              <a:off x="5904426" y="450713"/>
              <a:ext cx="2972160" cy="2819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061AF6-4F0A-4217-B9DC-22BAEF4BF7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0026" y="436313"/>
                <a:ext cx="3000240" cy="28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383EF5D-903D-44BD-BD22-49859853C01F}"/>
                  </a:ext>
                </a:extLst>
              </p14:cNvPr>
              <p14:cNvContentPartPr/>
              <p14:nvPr/>
            </p14:nvContentPartPr>
            <p14:xfrm>
              <a:off x="5963106" y="2257193"/>
              <a:ext cx="675000" cy="556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383EF5D-903D-44BD-BD22-49859853C0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8706" y="2242793"/>
                <a:ext cx="7030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0269B65-53B5-46E9-A566-02F1F8873C63}"/>
                  </a:ext>
                </a:extLst>
              </p14:cNvPr>
              <p14:cNvContentPartPr/>
              <p14:nvPr/>
            </p14:nvContentPartPr>
            <p14:xfrm>
              <a:off x="2314506" y="1480313"/>
              <a:ext cx="1841400" cy="96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269B65-53B5-46E9-A566-02F1F8873C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0106" y="1465913"/>
                <a:ext cx="186948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7C3AE44-EF28-43CE-8631-4416713C0E29}"/>
                  </a:ext>
                </a:extLst>
              </p14:cNvPr>
              <p14:cNvContentPartPr/>
              <p14:nvPr/>
            </p14:nvContentPartPr>
            <p14:xfrm>
              <a:off x="4439946" y="1385993"/>
              <a:ext cx="1763280" cy="711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7C3AE44-EF28-43CE-8631-4416713C0E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25546" y="1371593"/>
                <a:ext cx="179136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2CC7170-B07E-4132-8902-D35B732A5E10}"/>
                  </a:ext>
                </a:extLst>
              </p14:cNvPr>
              <p14:cNvContentPartPr/>
              <p14:nvPr/>
            </p14:nvContentPartPr>
            <p14:xfrm>
              <a:off x="1411986" y="3094553"/>
              <a:ext cx="330120" cy="48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2CC7170-B07E-4132-8902-D35B732A5E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7586" y="3080153"/>
                <a:ext cx="3582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89D0BC3-2417-4B57-BBDC-98AF0540DB07}"/>
                  </a:ext>
                </a:extLst>
              </p14:cNvPr>
              <p14:cNvContentPartPr/>
              <p14:nvPr/>
            </p14:nvContentPartPr>
            <p14:xfrm>
              <a:off x="1411986" y="3310913"/>
              <a:ext cx="322920" cy="25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89D0BC3-2417-4B57-BBDC-98AF0540DB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97586" y="3296513"/>
                <a:ext cx="351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C22AE6B-6A7D-4D90-8EF5-F5FC7A86EBA0}"/>
                  </a:ext>
                </a:extLst>
              </p14:cNvPr>
              <p14:cNvContentPartPr/>
              <p14:nvPr/>
            </p14:nvContentPartPr>
            <p14:xfrm>
              <a:off x="2042346" y="2905553"/>
              <a:ext cx="1434960" cy="548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C22AE6B-6A7D-4D90-8EF5-F5FC7A86EB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7946" y="2891153"/>
                <a:ext cx="14630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8261376-481A-4E21-B637-2D8D084786A9}"/>
                  </a:ext>
                </a:extLst>
              </p14:cNvPr>
              <p14:cNvContentPartPr/>
              <p14:nvPr/>
            </p14:nvContentPartPr>
            <p14:xfrm>
              <a:off x="4077786" y="3050633"/>
              <a:ext cx="1592640" cy="11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8261376-481A-4E21-B637-2D8D084786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63386" y="3036233"/>
                <a:ext cx="16207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1DE8339-D24E-444C-8865-5F7ED7D4735E}"/>
                  </a:ext>
                </a:extLst>
              </p14:cNvPr>
              <p14:cNvContentPartPr/>
              <p14:nvPr/>
            </p14:nvContentPartPr>
            <p14:xfrm>
              <a:off x="966306" y="4377953"/>
              <a:ext cx="524160" cy="420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1DE8339-D24E-444C-8865-5F7ED7D473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1906" y="4363553"/>
                <a:ext cx="5522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ACB6893-A40B-448D-AFCB-EC6CB48947E3}"/>
                  </a:ext>
                </a:extLst>
              </p14:cNvPr>
              <p14:cNvContentPartPr/>
              <p14:nvPr/>
            </p14:nvContentPartPr>
            <p14:xfrm>
              <a:off x="1811226" y="4308113"/>
              <a:ext cx="1083600" cy="87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ACB6893-A40B-448D-AFCB-EC6CB4894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6826" y="4293713"/>
                <a:ext cx="111168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2A1FF91-6F6A-4336-AC39-31F0E29E8301}"/>
                  </a:ext>
                </a:extLst>
              </p14:cNvPr>
              <p14:cNvContentPartPr/>
              <p14:nvPr/>
            </p14:nvContentPartPr>
            <p14:xfrm>
              <a:off x="4049346" y="5066633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2A1FF91-6F6A-4336-AC39-31F0E29E83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34946" y="50522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C3CCDCC-0B62-49F3-997A-A59FFF9D4688}"/>
                  </a:ext>
                </a:extLst>
              </p14:cNvPr>
              <p14:cNvContentPartPr/>
              <p14:nvPr/>
            </p14:nvContentPartPr>
            <p14:xfrm>
              <a:off x="5698506" y="4932713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C3CCDCC-0B62-49F3-997A-A59FFF9D46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84106" y="4918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4CF66FA-FFE2-4DE7-91D1-3F6CE25A3F5A}"/>
                  </a:ext>
                </a:extLst>
              </p14:cNvPr>
              <p14:cNvContentPartPr/>
              <p14:nvPr/>
            </p14:nvContentPartPr>
            <p14:xfrm>
              <a:off x="4795626" y="4455713"/>
              <a:ext cx="493200" cy="516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4CF66FA-FFE2-4DE7-91D1-3F6CE25A3F5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81226" y="4441313"/>
                <a:ext cx="5212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A794991-B100-468F-999E-91811DCC384F}"/>
                  </a:ext>
                </a:extLst>
              </p14:cNvPr>
              <p14:cNvContentPartPr/>
              <p14:nvPr/>
            </p14:nvContentPartPr>
            <p14:xfrm>
              <a:off x="3224586" y="4473713"/>
              <a:ext cx="1146960" cy="433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A794991-B100-468F-999E-91811DCC38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10186" y="4459313"/>
                <a:ext cx="1175040" cy="4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65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152280" y="1614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67" name="Picture 8"/>
          <p:cNvPicPr/>
          <p:nvPr/>
        </p:nvPicPr>
        <p:blipFill>
          <a:blip r:embed="rId2"/>
          <a:stretch/>
        </p:blipFill>
        <p:spPr>
          <a:xfrm>
            <a:off x="228600" y="2438280"/>
            <a:ext cx="8762760" cy="3322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152280" y="1614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 (Continued)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72" name="Picture 8"/>
          <p:cNvPicPr/>
          <p:nvPr/>
        </p:nvPicPr>
        <p:blipFill>
          <a:blip r:embed="rId2"/>
          <a:stretch/>
        </p:blipFill>
        <p:spPr>
          <a:xfrm>
            <a:off x="123840" y="2438280"/>
            <a:ext cx="9019800" cy="30477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152280" y="1614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 (Continued)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77" name="Picture 7"/>
          <p:cNvPicPr/>
          <p:nvPr/>
        </p:nvPicPr>
        <p:blipFill>
          <a:blip r:embed="rId2"/>
          <a:stretch/>
        </p:blipFill>
        <p:spPr>
          <a:xfrm>
            <a:off x="380880" y="2666880"/>
            <a:ext cx="8534160" cy="287316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E47257-ACC8-45E8-A4DB-9A2132CB4376}"/>
                  </a:ext>
                </a:extLst>
              </p14:cNvPr>
              <p14:cNvContentPartPr/>
              <p14:nvPr/>
            </p14:nvContentPartPr>
            <p14:xfrm>
              <a:off x="4883826" y="2250353"/>
              <a:ext cx="2154960" cy="73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E47257-ACC8-45E8-A4DB-9A2132CB43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9426" y="2235953"/>
                <a:ext cx="218304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22C2E3-EC6D-494A-82AE-D0171525CE4B}"/>
                  </a:ext>
                </a:extLst>
              </p14:cNvPr>
              <p14:cNvContentPartPr/>
              <p14:nvPr/>
            </p14:nvContentPartPr>
            <p14:xfrm>
              <a:off x="4411506" y="4826153"/>
              <a:ext cx="2404800" cy="856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22C2E3-EC6D-494A-82AE-D0171525C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7106" y="4811753"/>
                <a:ext cx="24328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F525BB-F643-4087-8169-92753EE0AC71}"/>
                  </a:ext>
                </a:extLst>
              </p14:cNvPr>
              <p14:cNvContentPartPr/>
              <p14:nvPr/>
            </p14:nvContentPartPr>
            <p14:xfrm>
              <a:off x="7169106" y="5067713"/>
              <a:ext cx="923400" cy="347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F525BB-F643-4087-8169-92753EE0AC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54706" y="5053313"/>
                <a:ext cx="9514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CA0BB95-7D2C-48CA-98F8-A5172388FDE9}"/>
                  </a:ext>
                </a:extLst>
              </p14:cNvPr>
              <p14:cNvContentPartPr/>
              <p14:nvPr/>
            </p14:nvContentPartPr>
            <p14:xfrm>
              <a:off x="3313146" y="5653073"/>
              <a:ext cx="3219840" cy="7023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CA0BB95-7D2C-48CA-98F8-A5172388FD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98746" y="5638673"/>
                <a:ext cx="324792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D2AE544-BDE8-4227-8F74-FD631E471BF4}"/>
                  </a:ext>
                </a:extLst>
              </p14:cNvPr>
              <p14:cNvContentPartPr/>
              <p14:nvPr/>
            </p14:nvContentPartPr>
            <p14:xfrm>
              <a:off x="6869946" y="5770433"/>
              <a:ext cx="576720" cy="5169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D2AE544-BDE8-4227-8F74-FD631E471B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55546" y="5756033"/>
                <a:ext cx="604800" cy="54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533520" y="1752480"/>
            <a:ext cx="64767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-Values in Hypothesis Tests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82" name="Picture 9"/>
          <p:cNvPicPr/>
          <p:nvPr/>
        </p:nvPicPr>
        <p:blipFill>
          <a:blip r:embed="rId2"/>
          <a:stretch/>
        </p:blipFill>
        <p:spPr>
          <a:xfrm>
            <a:off x="0" y="4572000"/>
            <a:ext cx="9143640" cy="1401480"/>
          </a:xfrm>
          <a:prstGeom prst="rect">
            <a:avLst/>
          </a:prstGeom>
          <a:ln w="9525">
            <a:noFill/>
          </a:ln>
        </p:spPr>
      </p:pic>
      <p:pic>
        <p:nvPicPr>
          <p:cNvPr id="283" name="Picture 10"/>
          <p:cNvPicPr/>
          <p:nvPr/>
        </p:nvPicPr>
        <p:blipFill>
          <a:blip r:embed="rId3"/>
          <a:stretch/>
        </p:blipFill>
        <p:spPr>
          <a:xfrm>
            <a:off x="47520" y="2692440"/>
            <a:ext cx="9096120" cy="12697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8FCDEA1-0AFE-4657-BC02-3681254B7BC3}"/>
                  </a:ext>
                </a:extLst>
              </p14:cNvPr>
              <p14:cNvContentPartPr/>
              <p14:nvPr/>
            </p14:nvContentPartPr>
            <p14:xfrm>
              <a:off x="450426" y="206273"/>
              <a:ext cx="8161200" cy="3336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8FCDEA1-0AFE-4657-BC02-3681254B7B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026" y="191873"/>
                <a:ext cx="8189280" cy="33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901CEE2-6D97-456E-BC4F-0B240D30C0F0}"/>
                  </a:ext>
                </a:extLst>
              </p14:cNvPr>
              <p14:cNvContentPartPr/>
              <p14:nvPr/>
            </p14:nvContentPartPr>
            <p14:xfrm>
              <a:off x="355746" y="3985913"/>
              <a:ext cx="4365000" cy="1815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901CEE2-6D97-456E-BC4F-0B240D30C0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346" y="3971513"/>
                <a:ext cx="4393080" cy="18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96D0929-3B09-4997-B341-46AD0854B6C5}"/>
                  </a:ext>
                </a:extLst>
              </p14:cNvPr>
              <p14:cNvContentPartPr/>
              <p14:nvPr/>
            </p14:nvContentPartPr>
            <p14:xfrm>
              <a:off x="5794266" y="3929393"/>
              <a:ext cx="2515320" cy="1356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96D0929-3B09-4997-B341-46AD0854B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9866" y="3914993"/>
                <a:ext cx="254340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C0D2F23-5533-455E-8085-68EC4887A0F0}"/>
                  </a:ext>
                </a:extLst>
              </p14:cNvPr>
              <p14:cNvContentPartPr/>
              <p14:nvPr/>
            </p14:nvContentPartPr>
            <p14:xfrm>
              <a:off x="6178026" y="5469473"/>
              <a:ext cx="316440" cy="287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C0D2F23-5533-455E-8085-68EC4887A0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3626" y="5455073"/>
                <a:ext cx="3445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4890F4F-0447-4174-A5B4-D8BD5B5D760E}"/>
                  </a:ext>
                </a:extLst>
              </p14:cNvPr>
              <p14:cNvContentPartPr/>
              <p14:nvPr/>
            </p14:nvContentPartPr>
            <p14:xfrm>
              <a:off x="3778266" y="4966553"/>
              <a:ext cx="495720" cy="354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4890F4F-0447-4174-A5B4-D8BD5B5D76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3866" y="4952153"/>
                <a:ext cx="523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3A7A051-285F-47E2-9E1C-9C4A10553663}"/>
                  </a:ext>
                </a:extLst>
              </p14:cNvPr>
              <p14:cNvContentPartPr/>
              <p14:nvPr/>
            </p14:nvContentPartPr>
            <p14:xfrm>
              <a:off x="1150266" y="6000833"/>
              <a:ext cx="1064880" cy="477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3A7A051-285F-47E2-9E1C-9C4A105536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5866" y="5986433"/>
                <a:ext cx="10929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C8DB17D-D100-43FE-AA76-4E4C6436ED01}"/>
                  </a:ext>
                </a:extLst>
              </p14:cNvPr>
              <p14:cNvContentPartPr/>
              <p14:nvPr/>
            </p14:nvContentPartPr>
            <p14:xfrm>
              <a:off x="2601786" y="5986073"/>
              <a:ext cx="1978920" cy="498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C8DB17D-D100-43FE-AA76-4E4C6436ED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7386" y="5971673"/>
                <a:ext cx="200700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260FCD0-AA5F-44AD-8F62-1C36DECA73D4}"/>
                  </a:ext>
                </a:extLst>
              </p14:cNvPr>
              <p14:cNvContentPartPr/>
              <p14:nvPr/>
            </p14:nvContentPartPr>
            <p14:xfrm>
              <a:off x="5837106" y="4972673"/>
              <a:ext cx="434520" cy="2448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260FCD0-AA5F-44AD-8F62-1C36DECA73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2706" y="4958273"/>
                <a:ext cx="462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5DAC05-8E65-4930-8FD5-1A1987E74559}"/>
                  </a:ext>
                </a:extLst>
              </p14:cNvPr>
              <p14:cNvContentPartPr/>
              <p14:nvPr/>
            </p14:nvContentPartPr>
            <p14:xfrm>
              <a:off x="6179466" y="5927753"/>
              <a:ext cx="2405880" cy="628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5DAC05-8E65-4930-8FD5-1A1987E745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65066" y="5913353"/>
                <a:ext cx="24339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0D5241E-8E7F-45DB-97D8-F299525EC852}"/>
                  </a:ext>
                </a:extLst>
              </p14:cNvPr>
              <p14:cNvContentPartPr/>
              <p14:nvPr/>
            </p14:nvContentPartPr>
            <p14:xfrm>
              <a:off x="6666186" y="313193"/>
              <a:ext cx="2028960" cy="624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0D5241E-8E7F-45DB-97D8-F299525EC8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1786" y="298793"/>
                <a:ext cx="205704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092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981456-C9A5-4776-92A0-7BCFD48F2A76}"/>
                  </a:ext>
                </a:extLst>
              </p14:cNvPr>
              <p14:cNvContentPartPr/>
              <p14:nvPr/>
            </p14:nvContentPartPr>
            <p14:xfrm>
              <a:off x="1442586" y="55187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981456-C9A5-4776-92A0-7BCFD48F2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186" y="537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D91540-3DEA-439B-AE19-CE5B1C800C10}"/>
                  </a:ext>
                </a:extLst>
              </p14:cNvPr>
              <p14:cNvContentPartPr/>
              <p14:nvPr/>
            </p14:nvContentPartPr>
            <p14:xfrm>
              <a:off x="1431786" y="75671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D91540-3DEA-439B-AE19-CE5B1C800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7386" y="742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24D60E-7BAE-47BF-96E3-667886AF4E0D}"/>
                  </a:ext>
                </a:extLst>
              </p14:cNvPr>
              <p14:cNvContentPartPr/>
              <p14:nvPr/>
            </p14:nvContentPartPr>
            <p14:xfrm>
              <a:off x="1927146" y="375473"/>
              <a:ext cx="443880" cy="46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24D60E-7BAE-47BF-96E3-667886AF4E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2746" y="361073"/>
                <a:ext cx="4719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8839CA-19BC-4BE0-AB5A-042193D7FBA8}"/>
                  </a:ext>
                </a:extLst>
              </p14:cNvPr>
              <p14:cNvContentPartPr/>
              <p14:nvPr/>
            </p14:nvContentPartPr>
            <p14:xfrm>
              <a:off x="454386" y="375473"/>
              <a:ext cx="616320" cy="542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8839CA-19BC-4BE0-AB5A-042193D7FB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986" y="361073"/>
                <a:ext cx="6444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66C543-021B-4412-98EC-85DC71A65538}"/>
                  </a:ext>
                </a:extLst>
              </p14:cNvPr>
              <p14:cNvContentPartPr/>
              <p14:nvPr/>
            </p14:nvContentPartPr>
            <p14:xfrm>
              <a:off x="2672706" y="398873"/>
              <a:ext cx="992880" cy="361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66C543-021B-4412-98EC-85DC71A655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8306" y="384473"/>
                <a:ext cx="1020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DFB6CD-CA6F-4175-8BAA-96678739FB73}"/>
                  </a:ext>
                </a:extLst>
              </p14:cNvPr>
              <p14:cNvContentPartPr/>
              <p14:nvPr/>
            </p14:nvContentPartPr>
            <p14:xfrm>
              <a:off x="2735706" y="1406873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DFB6CD-CA6F-4175-8BAA-96678739FB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1306" y="1392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A599312-217C-457C-82B4-868855270373}"/>
                  </a:ext>
                </a:extLst>
              </p14:cNvPr>
              <p14:cNvContentPartPr/>
              <p14:nvPr/>
            </p14:nvContentPartPr>
            <p14:xfrm>
              <a:off x="2755506" y="156239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A599312-217C-457C-82B4-8688552703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1106" y="1547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E0D209-F40E-48D2-923D-4F67CCD757DB}"/>
                  </a:ext>
                </a:extLst>
              </p14:cNvPr>
              <p14:cNvContentPartPr/>
              <p14:nvPr/>
            </p14:nvContentPartPr>
            <p14:xfrm>
              <a:off x="3086706" y="1239113"/>
              <a:ext cx="800640" cy="589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E0D209-F40E-48D2-923D-4F67CCD757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2306" y="1224713"/>
                <a:ext cx="8287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579A9DB-7494-47F7-B718-D2BEACDE11A0}"/>
                  </a:ext>
                </a:extLst>
              </p14:cNvPr>
              <p14:cNvContentPartPr/>
              <p14:nvPr/>
            </p14:nvContentPartPr>
            <p14:xfrm>
              <a:off x="2061426" y="1209593"/>
              <a:ext cx="372600" cy="487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579A9DB-7494-47F7-B718-D2BEACDE11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47026" y="1195193"/>
                <a:ext cx="4006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929EAD-0288-44E7-84A4-342CE049F3F1}"/>
                  </a:ext>
                </a:extLst>
              </p14:cNvPr>
              <p14:cNvContentPartPr/>
              <p14:nvPr/>
            </p14:nvContentPartPr>
            <p14:xfrm>
              <a:off x="3918666" y="389513"/>
              <a:ext cx="825480" cy="376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929EAD-0288-44E7-84A4-342CE049F3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04266" y="375113"/>
                <a:ext cx="8535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C3112FE-801D-422F-998B-C06DEFE9024B}"/>
                  </a:ext>
                </a:extLst>
              </p14:cNvPr>
              <p14:cNvContentPartPr/>
              <p14:nvPr/>
            </p14:nvContentPartPr>
            <p14:xfrm>
              <a:off x="4118826" y="1187633"/>
              <a:ext cx="849240" cy="369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C3112FE-801D-422F-998B-C06DEFE902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04426" y="1173233"/>
                <a:ext cx="8773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1BA5B1-C9A5-4352-9942-4823FF19A21A}"/>
                  </a:ext>
                </a:extLst>
              </p14:cNvPr>
              <p14:cNvContentPartPr/>
              <p14:nvPr/>
            </p14:nvContentPartPr>
            <p14:xfrm>
              <a:off x="5728026" y="579593"/>
              <a:ext cx="51840" cy="212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1BA5B1-C9A5-4352-9942-4823FF19A2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13626" y="565193"/>
                <a:ext cx="79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F61E5D8-CA10-4EC3-AEC8-A264475DEEA5}"/>
                  </a:ext>
                </a:extLst>
              </p14:cNvPr>
              <p14:cNvContentPartPr/>
              <p14:nvPr/>
            </p14:nvContentPartPr>
            <p14:xfrm>
              <a:off x="6187746" y="249473"/>
              <a:ext cx="1478160" cy="416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F61E5D8-CA10-4EC3-AEC8-A264475DEE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73346" y="235073"/>
                <a:ext cx="1506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6BED8F6-7016-4309-9FF4-597A7CCEDCDC}"/>
                  </a:ext>
                </a:extLst>
              </p14:cNvPr>
              <p14:cNvContentPartPr/>
              <p14:nvPr/>
            </p14:nvContentPartPr>
            <p14:xfrm>
              <a:off x="6045186" y="1031393"/>
              <a:ext cx="1749240" cy="369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6BED8F6-7016-4309-9FF4-597A7CCEDC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30786" y="1016993"/>
                <a:ext cx="1777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6A8CDE9-E92F-4172-8F03-B1A3E834C55B}"/>
                  </a:ext>
                </a:extLst>
              </p14:cNvPr>
              <p14:cNvContentPartPr/>
              <p14:nvPr/>
            </p14:nvContentPartPr>
            <p14:xfrm>
              <a:off x="6021426" y="1772993"/>
              <a:ext cx="860400" cy="372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6A8CDE9-E92F-4172-8F03-B1A3E834C5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07026" y="1758593"/>
                <a:ext cx="888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836D4A-FC7A-401A-BCD2-58517EC1EECB}"/>
                  </a:ext>
                </a:extLst>
              </p14:cNvPr>
              <p14:cNvContentPartPr/>
              <p14:nvPr/>
            </p14:nvContentPartPr>
            <p14:xfrm>
              <a:off x="7166946" y="1690913"/>
              <a:ext cx="651960" cy="451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836D4A-FC7A-401A-BCD2-58517EC1EE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52546" y="1676513"/>
                <a:ext cx="6800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1BF37B-7FEA-4F63-8560-C40D618F347E}"/>
                  </a:ext>
                </a:extLst>
              </p14:cNvPr>
              <p14:cNvContentPartPr/>
              <p14:nvPr/>
            </p14:nvContentPartPr>
            <p14:xfrm>
              <a:off x="532866" y="2373113"/>
              <a:ext cx="1580400" cy="590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1BF37B-7FEA-4F63-8560-C40D618F347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8466" y="2358713"/>
                <a:ext cx="16084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73722A-249D-421B-B5E0-229D6865E2D9}"/>
                  </a:ext>
                </a:extLst>
              </p14:cNvPr>
              <p14:cNvContentPartPr/>
              <p14:nvPr/>
            </p14:nvContentPartPr>
            <p14:xfrm>
              <a:off x="2540946" y="2311553"/>
              <a:ext cx="1960560" cy="808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73722A-249D-421B-B5E0-229D6865E2D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26546" y="2297153"/>
                <a:ext cx="198864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A582CC7-7BDC-443A-AB3A-0A8A3CF54115}"/>
                  </a:ext>
                </a:extLst>
              </p14:cNvPr>
              <p14:cNvContentPartPr/>
              <p14:nvPr/>
            </p14:nvContentPartPr>
            <p14:xfrm>
              <a:off x="540786" y="3266273"/>
              <a:ext cx="322200" cy="552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A582CC7-7BDC-443A-AB3A-0A8A3CF5411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6386" y="3251873"/>
                <a:ext cx="3502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FFCAD4E-7A82-4953-AD6B-B6DB00AE4207}"/>
                  </a:ext>
                </a:extLst>
              </p14:cNvPr>
              <p14:cNvContentPartPr/>
              <p14:nvPr/>
            </p14:nvContentPartPr>
            <p14:xfrm>
              <a:off x="1290666" y="3120833"/>
              <a:ext cx="707400" cy="595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FFCAD4E-7A82-4953-AD6B-B6DB00AE42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76266" y="3106433"/>
                <a:ext cx="7354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E5A7B2F-F710-4B87-8EB7-77127F402A94}"/>
                  </a:ext>
                </a:extLst>
              </p14:cNvPr>
              <p14:cNvContentPartPr/>
              <p14:nvPr/>
            </p14:nvContentPartPr>
            <p14:xfrm>
              <a:off x="3162306" y="3843713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E5A7B2F-F710-4B87-8EB7-77127F402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7906" y="3829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C071E9-5B5E-4F6F-94FE-BB1EB898B388}"/>
                  </a:ext>
                </a:extLst>
              </p14:cNvPr>
              <p14:cNvContentPartPr/>
              <p14:nvPr/>
            </p14:nvContentPartPr>
            <p14:xfrm>
              <a:off x="2377146" y="3202913"/>
              <a:ext cx="1095480" cy="464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C071E9-5B5E-4F6F-94FE-BB1EB898B3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62746" y="3188513"/>
                <a:ext cx="112356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A00A855-32DD-4396-8B50-893BD26C247E}"/>
                  </a:ext>
                </a:extLst>
              </p14:cNvPr>
              <p14:cNvContentPartPr/>
              <p14:nvPr/>
            </p14:nvContentPartPr>
            <p14:xfrm>
              <a:off x="451506" y="4746953"/>
              <a:ext cx="637920" cy="1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A00A855-32DD-4396-8B50-893BD26C24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106" y="4732553"/>
                <a:ext cx="66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CDBB948-9E91-47C1-AE1C-94A802C4B5BF}"/>
                  </a:ext>
                </a:extLst>
              </p14:cNvPr>
              <p14:cNvContentPartPr/>
              <p14:nvPr/>
            </p14:nvContentPartPr>
            <p14:xfrm>
              <a:off x="319026" y="4099673"/>
              <a:ext cx="702000" cy="476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CDBB948-9E91-47C1-AE1C-94A802C4B5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4626" y="4085273"/>
                <a:ext cx="73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CD09A2E-B9AD-4C59-8AB2-7FF9739C7C30}"/>
                  </a:ext>
                </a:extLst>
              </p14:cNvPr>
              <p14:cNvContentPartPr/>
              <p14:nvPr/>
            </p14:nvContentPartPr>
            <p14:xfrm>
              <a:off x="2773506" y="4377233"/>
              <a:ext cx="187200" cy="2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CD09A2E-B9AD-4C59-8AB2-7FF9739C7C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59106" y="4362833"/>
                <a:ext cx="2152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F271CF7-BC4F-44EF-A290-B88B3E4A6AA1}"/>
                  </a:ext>
                </a:extLst>
              </p14:cNvPr>
              <p14:cNvContentPartPr/>
              <p14:nvPr/>
            </p14:nvContentPartPr>
            <p14:xfrm>
              <a:off x="2725986" y="4511873"/>
              <a:ext cx="208080" cy="19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F271CF7-BC4F-44EF-A290-B88B3E4A6A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11586" y="4497473"/>
                <a:ext cx="236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4D0BCB1-91C8-47A3-9BF5-4B279C0B667B}"/>
                  </a:ext>
                </a:extLst>
              </p14:cNvPr>
              <p14:cNvContentPartPr/>
              <p14:nvPr/>
            </p14:nvContentPartPr>
            <p14:xfrm>
              <a:off x="1865946" y="4129553"/>
              <a:ext cx="525600" cy="536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4D0BCB1-91C8-47A3-9BF5-4B279C0B66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51546" y="4115153"/>
                <a:ext cx="55368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046D277-6E71-41C5-913C-48DD1737658D}"/>
                  </a:ext>
                </a:extLst>
              </p14:cNvPr>
              <p14:cNvContentPartPr/>
              <p14:nvPr/>
            </p14:nvContentPartPr>
            <p14:xfrm>
              <a:off x="3429426" y="3910673"/>
              <a:ext cx="1953360" cy="1226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046D277-6E71-41C5-913C-48DD173765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15026" y="3896273"/>
                <a:ext cx="198144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F7729B8-2C58-4F75-9C4F-E75647456CE8}"/>
                  </a:ext>
                </a:extLst>
              </p14:cNvPr>
              <p14:cNvContentPartPr/>
              <p14:nvPr/>
            </p14:nvContentPartPr>
            <p14:xfrm>
              <a:off x="5794266" y="4215593"/>
              <a:ext cx="222840" cy="49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F7729B8-2C58-4F75-9C4F-E75647456C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9866" y="4201193"/>
                <a:ext cx="2509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AD01444-D43D-4F2F-A2F6-BD203ECF2437}"/>
                  </a:ext>
                </a:extLst>
              </p14:cNvPr>
              <p14:cNvContentPartPr/>
              <p14:nvPr/>
            </p14:nvContentPartPr>
            <p14:xfrm>
              <a:off x="5832786" y="4397033"/>
              <a:ext cx="237240" cy="12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AD01444-D43D-4F2F-A2F6-BD203ECF24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18386" y="4382633"/>
                <a:ext cx="265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C15E48B-66EF-4CD1-8F57-6C9D35F81E8B}"/>
                  </a:ext>
                </a:extLst>
              </p14:cNvPr>
              <p14:cNvContentPartPr/>
              <p14:nvPr/>
            </p14:nvContentPartPr>
            <p14:xfrm>
              <a:off x="5767986" y="5259233"/>
              <a:ext cx="237600" cy="108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C15E48B-66EF-4CD1-8F57-6C9D35F81E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3586" y="5244833"/>
                <a:ext cx="265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1B01C6E-2E18-4240-92C6-B705960BD4DF}"/>
                  </a:ext>
                </a:extLst>
              </p14:cNvPr>
              <p14:cNvContentPartPr/>
              <p14:nvPr/>
            </p14:nvContentPartPr>
            <p14:xfrm>
              <a:off x="6461706" y="3779993"/>
              <a:ext cx="2159640" cy="1099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1B01C6E-2E18-4240-92C6-B705960BD4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47306" y="3765593"/>
                <a:ext cx="218772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651CDFC-3B22-4517-8A1D-369A4AF860C5}"/>
                  </a:ext>
                </a:extLst>
              </p14:cNvPr>
              <p14:cNvContentPartPr/>
              <p14:nvPr/>
            </p14:nvContentPartPr>
            <p14:xfrm>
              <a:off x="7945986" y="1716473"/>
              <a:ext cx="270360" cy="376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651CDFC-3B22-4517-8A1D-369A4AF860C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31586" y="1702073"/>
                <a:ext cx="2984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51DC821-B19F-4436-A899-D9DDEC14947A}"/>
                  </a:ext>
                </a:extLst>
              </p14:cNvPr>
              <p14:cNvContentPartPr/>
              <p14:nvPr/>
            </p14:nvContentPartPr>
            <p14:xfrm>
              <a:off x="7238946" y="3857753"/>
              <a:ext cx="257040" cy="341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51DC821-B19F-4436-A899-D9DDEC1494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24546" y="3843353"/>
                <a:ext cx="2851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C0DB194-16DB-4B6E-980C-853DA248EC53}"/>
                  </a:ext>
                </a:extLst>
              </p14:cNvPr>
              <p14:cNvContentPartPr/>
              <p14:nvPr/>
            </p14:nvContentPartPr>
            <p14:xfrm>
              <a:off x="6251106" y="5133233"/>
              <a:ext cx="1029240" cy="3272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C0DB194-16DB-4B6E-980C-853DA248EC5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36706" y="5118833"/>
                <a:ext cx="10573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81C19F8-4378-440B-93B0-F4C356174E75}"/>
                  </a:ext>
                </a:extLst>
              </p14:cNvPr>
              <p14:cNvContentPartPr/>
              <p14:nvPr/>
            </p14:nvContentPartPr>
            <p14:xfrm>
              <a:off x="315786" y="5090033"/>
              <a:ext cx="2439360" cy="16243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81C19F8-4378-440B-93B0-F4C356174E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1386" y="5075633"/>
                <a:ext cx="2467440" cy="16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70464F6-D4DD-4CAE-B5F0-741F7220AD3A}"/>
                  </a:ext>
                </a:extLst>
              </p14:cNvPr>
              <p14:cNvContentPartPr/>
              <p14:nvPr/>
            </p14:nvContentPartPr>
            <p14:xfrm>
              <a:off x="5967066" y="2414513"/>
              <a:ext cx="2145600" cy="367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70464F6-D4DD-4CAE-B5F0-741F7220AD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52666" y="2400113"/>
                <a:ext cx="21736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C66CED2-9D31-4504-8B47-FC7C4737FEF2}"/>
                  </a:ext>
                </a:extLst>
              </p14:cNvPr>
              <p14:cNvContentPartPr/>
              <p14:nvPr/>
            </p14:nvContentPartPr>
            <p14:xfrm>
              <a:off x="416946" y="5779073"/>
              <a:ext cx="506160" cy="476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C66CED2-9D31-4504-8B47-FC7C4737FEF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2546" y="5764673"/>
                <a:ext cx="5342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F943B08-A615-41F8-B561-A32B7D3BC457}"/>
                  </a:ext>
                </a:extLst>
              </p14:cNvPr>
              <p14:cNvContentPartPr/>
              <p14:nvPr/>
            </p14:nvContentPartPr>
            <p14:xfrm>
              <a:off x="3007866" y="5498273"/>
              <a:ext cx="5126760" cy="646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F943B08-A615-41F8-B561-A32B7D3BC4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93466" y="5483873"/>
                <a:ext cx="51548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F855B43-FC4C-4012-86D6-32ABE6C78668}"/>
                  </a:ext>
                </a:extLst>
              </p14:cNvPr>
              <p14:cNvContentPartPr/>
              <p14:nvPr/>
            </p14:nvContentPartPr>
            <p14:xfrm>
              <a:off x="4479906" y="6498713"/>
              <a:ext cx="207360" cy="1382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F855B43-FC4C-4012-86D6-32ABE6C786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65506" y="6484313"/>
                <a:ext cx="235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8FB107F-CFF0-46AD-BCCC-BB2F071392EB}"/>
                  </a:ext>
                </a:extLst>
              </p14:cNvPr>
              <p14:cNvContentPartPr/>
              <p14:nvPr/>
            </p14:nvContentPartPr>
            <p14:xfrm>
              <a:off x="4965546" y="6278033"/>
              <a:ext cx="1396080" cy="400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8FB107F-CFF0-46AD-BCCC-BB2F071392E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51146" y="6263633"/>
                <a:ext cx="142416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34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CA0205-D517-4A99-94C5-8746B9C8416E}"/>
                  </a:ext>
                </a:extLst>
              </p14:cNvPr>
              <p14:cNvContentPartPr/>
              <p14:nvPr/>
            </p14:nvContentPartPr>
            <p14:xfrm>
              <a:off x="4793106" y="525593"/>
              <a:ext cx="463680" cy="335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CA0205-D517-4A99-94C5-8746B9C84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8706" y="511193"/>
                <a:ext cx="4917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FC16B5-E289-412D-A364-0E614B4E806B}"/>
                  </a:ext>
                </a:extLst>
              </p14:cNvPr>
              <p14:cNvContentPartPr/>
              <p14:nvPr/>
            </p14:nvContentPartPr>
            <p14:xfrm>
              <a:off x="905466" y="232913"/>
              <a:ext cx="3364560" cy="742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FC16B5-E289-412D-A364-0E614B4E80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066" y="218513"/>
                <a:ext cx="339264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760D98C-8EC2-4447-9CB7-626DD4C42E85}"/>
                  </a:ext>
                </a:extLst>
              </p14:cNvPr>
              <p14:cNvContentPartPr/>
              <p14:nvPr/>
            </p14:nvContentPartPr>
            <p14:xfrm>
              <a:off x="6779946" y="300593"/>
              <a:ext cx="531000" cy="397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760D98C-8EC2-4447-9CB7-626DD4C42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5546" y="286193"/>
                <a:ext cx="5590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7FF90E-6651-44E4-A4DC-FE68020C153D}"/>
                  </a:ext>
                </a:extLst>
              </p14:cNvPr>
              <p14:cNvContentPartPr/>
              <p14:nvPr/>
            </p14:nvContentPartPr>
            <p14:xfrm>
              <a:off x="5842146" y="349193"/>
              <a:ext cx="468720" cy="363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7FF90E-6651-44E4-A4DC-FE68020C15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7746" y="334793"/>
                <a:ext cx="4968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2A773A4-AE59-4EE9-9E79-1A783080B45C}"/>
                  </a:ext>
                </a:extLst>
              </p14:cNvPr>
              <p14:cNvContentPartPr/>
              <p14:nvPr/>
            </p14:nvContentPartPr>
            <p14:xfrm>
              <a:off x="7778586" y="351353"/>
              <a:ext cx="662400" cy="42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A773A4-AE59-4EE9-9E79-1A783080B4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4186" y="336953"/>
                <a:ext cx="6904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70F7B2F-1E3C-44C5-90CC-D4141FEB91FB}"/>
                  </a:ext>
                </a:extLst>
              </p14:cNvPr>
              <p14:cNvContentPartPr/>
              <p14:nvPr/>
            </p14:nvContentPartPr>
            <p14:xfrm>
              <a:off x="7861386" y="1124993"/>
              <a:ext cx="685440" cy="400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70F7B2F-1E3C-44C5-90CC-D4141FEB91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6986" y="1110593"/>
                <a:ext cx="7135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2B8B17A-5C5B-4FE4-8A7C-93D189565544}"/>
                  </a:ext>
                </a:extLst>
              </p14:cNvPr>
              <p14:cNvContentPartPr/>
              <p14:nvPr/>
            </p14:nvContentPartPr>
            <p14:xfrm>
              <a:off x="4479906" y="1050473"/>
              <a:ext cx="3016440" cy="1447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2B8B17A-5C5B-4FE4-8A7C-93D1895655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5506" y="1036073"/>
                <a:ext cx="3044520" cy="14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9933FC3-0C3C-4E9E-B52E-74242ACFE814}"/>
                  </a:ext>
                </a:extLst>
              </p14:cNvPr>
              <p14:cNvContentPartPr/>
              <p14:nvPr/>
            </p14:nvContentPartPr>
            <p14:xfrm>
              <a:off x="361146" y="2684153"/>
              <a:ext cx="2169360" cy="556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9933FC3-0C3C-4E9E-B52E-74242ACFE8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746" y="2669753"/>
                <a:ext cx="21974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EE9D78F-7D95-446E-8E5C-4CB31064FBB1}"/>
                  </a:ext>
                </a:extLst>
              </p14:cNvPr>
              <p14:cNvContentPartPr/>
              <p14:nvPr/>
            </p14:nvContentPartPr>
            <p14:xfrm>
              <a:off x="652746" y="3479753"/>
              <a:ext cx="3160440" cy="99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EE9D78F-7D95-446E-8E5C-4CB31064FB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346" y="3465353"/>
                <a:ext cx="31885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D839620-8C17-44F7-8D7B-0F79CF3C03A8}"/>
                  </a:ext>
                </a:extLst>
              </p14:cNvPr>
              <p14:cNvContentPartPr/>
              <p14:nvPr/>
            </p14:nvContentPartPr>
            <p14:xfrm>
              <a:off x="3046746" y="2752913"/>
              <a:ext cx="1354680" cy="537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D839620-8C17-44F7-8D7B-0F79CF3C03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2346" y="2738513"/>
                <a:ext cx="13827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C0B88D2-B1A2-413B-91B1-3A039042DE44}"/>
                  </a:ext>
                </a:extLst>
              </p14:cNvPr>
              <p14:cNvContentPartPr/>
              <p14:nvPr/>
            </p14:nvContentPartPr>
            <p14:xfrm>
              <a:off x="1079706" y="3868553"/>
              <a:ext cx="1803240" cy="415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C0B88D2-B1A2-413B-91B1-3A039042DE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5306" y="3854153"/>
                <a:ext cx="18313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1E2BF93-0593-44C1-843C-9FD8CF2E47E4}"/>
                  </a:ext>
                </a:extLst>
              </p14:cNvPr>
              <p14:cNvContentPartPr/>
              <p14:nvPr/>
            </p14:nvContentPartPr>
            <p14:xfrm>
              <a:off x="5037546" y="2907713"/>
              <a:ext cx="1429920" cy="611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1E2BF93-0593-44C1-843C-9FD8CF2E47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23146" y="2893313"/>
                <a:ext cx="14580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5D9B1A7-0878-4093-86FD-55FD71961B89}"/>
                  </a:ext>
                </a:extLst>
              </p14:cNvPr>
              <p14:cNvContentPartPr/>
              <p14:nvPr/>
            </p14:nvContentPartPr>
            <p14:xfrm>
              <a:off x="7235346" y="2897633"/>
              <a:ext cx="1111680" cy="433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5D9B1A7-0878-4093-86FD-55FD71961B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20946" y="2883233"/>
                <a:ext cx="1139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5467B09-21BD-4A66-A7ED-3F4557F31095}"/>
                  </a:ext>
                </a:extLst>
              </p14:cNvPr>
              <p14:cNvContentPartPr/>
              <p14:nvPr/>
            </p14:nvContentPartPr>
            <p14:xfrm>
              <a:off x="6714426" y="3131633"/>
              <a:ext cx="262080" cy="128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5467B09-21BD-4A66-A7ED-3F4557F310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0026" y="3117233"/>
                <a:ext cx="290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36B71AC-2E9A-450A-AAA3-112309BFD40A}"/>
                  </a:ext>
                </a:extLst>
              </p14:cNvPr>
              <p14:cNvContentPartPr/>
              <p14:nvPr/>
            </p14:nvContentPartPr>
            <p14:xfrm>
              <a:off x="3391626" y="3835073"/>
              <a:ext cx="3951360" cy="982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36B71AC-2E9A-450A-AAA3-112309BFD4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77226" y="3820673"/>
                <a:ext cx="397944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1368AE4-3EC4-40E7-974F-9C0927369C75}"/>
                  </a:ext>
                </a:extLst>
              </p14:cNvPr>
              <p14:cNvContentPartPr/>
              <p14:nvPr/>
            </p14:nvContentPartPr>
            <p14:xfrm>
              <a:off x="6932946" y="5093993"/>
              <a:ext cx="1388520" cy="583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1368AE4-3EC4-40E7-974F-9C0927369C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18546" y="5079593"/>
                <a:ext cx="14166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E9293C5-33F7-493E-849E-AF58E6F80CC1}"/>
                  </a:ext>
                </a:extLst>
              </p14:cNvPr>
              <p14:cNvContentPartPr/>
              <p14:nvPr/>
            </p14:nvContentPartPr>
            <p14:xfrm>
              <a:off x="3730746" y="4955393"/>
              <a:ext cx="2763360" cy="661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E9293C5-33F7-493E-849E-AF58E6F80C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16346" y="4940993"/>
                <a:ext cx="27914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E8AED2D-1091-4A48-89F0-91FFF1435907}"/>
                  </a:ext>
                </a:extLst>
              </p14:cNvPr>
              <p14:cNvContentPartPr/>
              <p14:nvPr/>
            </p14:nvContentPartPr>
            <p14:xfrm>
              <a:off x="346386" y="5830193"/>
              <a:ext cx="506520" cy="385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E8AED2D-1091-4A48-89F0-91FFF14359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1986" y="5815793"/>
                <a:ext cx="5346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D8FF96E-2219-43F1-855E-621B919D2DDE}"/>
                  </a:ext>
                </a:extLst>
              </p14:cNvPr>
              <p14:cNvContentPartPr/>
              <p14:nvPr/>
            </p14:nvContentPartPr>
            <p14:xfrm>
              <a:off x="1310826" y="5660633"/>
              <a:ext cx="1004400" cy="770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D8FF96E-2219-43F1-855E-621B919D2D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96426" y="5646233"/>
                <a:ext cx="10324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0FE4D4E-2545-4E32-88AC-F5872E659FE5}"/>
                  </a:ext>
                </a:extLst>
              </p14:cNvPr>
              <p14:cNvContentPartPr/>
              <p14:nvPr/>
            </p14:nvContentPartPr>
            <p14:xfrm>
              <a:off x="5263626" y="6239153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0FE4D4E-2545-4E32-88AC-F5872E659F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49226" y="6224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9B907EE-F74E-460A-9C84-4A962C3ED274}"/>
                  </a:ext>
                </a:extLst>
              </p14:cNvPr>
              <p14:cNvContentPartPr/>
              <p14:nvPr/>
            </p14:nvContentPartPr>
            <p14:xfrm>
              <a:off x="4436346" y="5830193"/>
              <a:ext cx="496440" cy="520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9B907EE-F74E-460A-9C84-4A962C3ED2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1946" y="5815793"/>
                <a:ext cx="5245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89D74E5-4E0C-4032-8310-9F426A379F70}"/>
                  </a:ext>
                </a:extLst>
              </p14:cNvPr>
              <p14:cNvContentPartPr/>
              <p14:nvPr/>
            </p14:nvContentPartPr>
            <p14:xfrm>
              <a:off x="2778906" y="5762873"/>
              <a:ext cx="1041840" cy="547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89D74E5-4E0C-4032-8310-9F426A379F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64506" y="5748473"/>
                <a:ext cx="1069920" cy="5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6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EAD212-AABD-4746-8191-6C8CC4937037}"/>
                  </a:ext>
                </a:extLst>
              </p14:cNvPr>
              <p14:cNvContentPartPr/>
              <p14:nvPr/>
            </p14:nvContentPartPr>
            <p14:xfrm>
              <a:off x="5429946" y="230753"/>
              <a:ext cx="423000" cy="207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EAD212-AABD-4746-8191-6C8CC4937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5546" y="216353"/>
                <a:ext cx="451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D94C0D-938B-4369-BE7B-136878FA8B5C}"/>
                  </a:ext>
                </a:extLst>
              </p14:cNvPr>
              <p14:cNvContentPartPr/>
              <p14:nvPr/>
            </p14:nvContentPartPr>
            <p14:xfrm>
              <a:off x="4643706" y="565193"/>
              <a:ext cx="1178640" cy="217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D94C0D-938B-4369-BE7B-136878FA8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306" y="550793"/>
                <a:ext cx="1206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4499CE-F5B6-4420-85C2-0450E6DDA4F3}"/>
                  </a:ext>
                </a:extLst>
              </p14:cNvPr>
              <p14:cNvContentPartPr/>
              <p14:nvPr/>
            </p14:nvContentPartPr>
            <p14:xfrm>
              <a:off x="8041746" y="455393"/>
              <a:ext cx="948960" cy="231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4499CE-F5B6-4420-85C2-0450E6DDA4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7346" y="440993"/>
                <a:ext cx="9770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DA5265E-4BC6-42AA-BAE5-CD83C63D8F54}"/>
                  </a:ext>
                </a:extLst>
              </p14:cNvPr>
              <p14:cNvContentPartPr/>
              <p14:nvPr/>
            </p14:nvContentPartPr>
            <p14:xfrm>
              <a:off x="6404106" y="308153"/>
              <a:ext cx="1188720" cy="433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DA5265E-4BC6-42AA-BAE5-CD83C63D8F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9706" y="293753"/>
                <a:ext cx="12168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EA037E6-2329-459B-A436-5362DAF0E220}"/>
                  </a:ext>
                </a:extLst>
              </p14:cNvPr>
              <p14:cNvContentPartPr/>
              <p14:nvPr/>
            </p14:nvContentPartPr>
            <p14:xfrm>
              <a:off x="5329146" y="1099433"/>
              <a:ext cx="1292400" cy="874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EA037E6-2329-459B-A436-5362DAF0E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746" y="1085033"/>
                <a:ext cx="13204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F8BACE-DD9A-48D1-A52A-3A271D3AFFE2}"/>
                  </a:ext>
                </a:extLst>
              </p14:cNvPr>
              <p14:cNvContentPartPr/>
              <p14:nvPr/>
            </p14:nvContentPartPr>
            <p14:xfrm>
              <a:off x="485346" y="281513"/>
              <a:ext cx="4349520" cy="1372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F8BACE-DD9A-48D1-A52A-3A271D3AFF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946" y="267113"/>
                <a:ext cx="4377600" cy="14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42D1BD1-2E5D-4478-9F6D-8F5DBA3C72B3}"/>
                  </a:ext>
                </a:extLst>
              </p14:cNvPr>
              <p14:cNvContentPartPr/>
              <p14:nvPr/>
            </p14:nvContentPartPr>
            <p14:xfrm>
              <a:off x="7177746" y="1036073"/>
              <a:ext cx="1461960" cy="553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42D1BD1-2E5D-4478-9F6D-8F5DBA3C72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3346" y="1021673"/>
                <a:ext cx="149004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A25651-2959-4029-A814-DE0B17C9265E}"/>
                  </a:ext>
                </a:extLst>
              </p14:cNvPr>
              <p14:cNvContentPartPr/>
              <p14:nvPr/>
            </p14:nvContentPartPr>
            <p14:xfrm>
              <a:off x="1812306" y="2133713"/>
              <a:ext cx="493560" cy="31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A25651-2959-4029-A814-DE0B17C926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7906" y="2119313"/>
                <a:ext cx="521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AE83C32-6728-4C52-B5FB-3D1F3D2200DC}"/>
                  </a:ext>
                </a:extLst>
              </p14:cNvPr>
              <p14:cNvContentPartPr/>
              <p14:nvPr/>
            </p14:nvContentPartPr>
            <p14:xfrm>
              <a:off x="578946" y="2004113"/>
              <a:ext cx="854640" cy="810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AE83C32-6728-4C52-B5FB-3D1F3D2200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546" y="1989713"/>
                <a:ext cx="88272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3BE0405-5B8C-41F0-B6B1-E28CB002425A}"/>
                  </a:ext>
                </a:extLst>
              </p14:cNvPr>
              <p14:cNvContentPartPr/>
              <p14:nvPr/>
            </p14:nvContentPartPr>
            <p14:xfrm>
              <a:off x="3160866" y="2266193"/>
              <a:ext cx="732600" cy="216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BE0405-5B8C-41F0-B6B1-E28CB00242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6466" y="2251793"/>
                <a:ext cx="760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903FF3-8D57-47FF-B4FD-659C94789600}"/>
                  </a:ext>
                </a:extLst>
              </p14:cNvPr>
              <p14:cNvContentPartPr/>
              <p14:nvPr/>
            </p14:nvContentPartPr>
            <p14:xfrm>
              <a:off x="4430586" y="1862993"/>
              <a:ext cx="1739520" cy="645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903FF3-8D57-47FF-B4FD-659C947896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6186" y="1848593"/>
                <a:ext cx="17676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4677C1E-85E8-468D-B4DA-7D7EC9ED72BD}"/>
                  </a:ext>
                </a:extLst>
              </p14:cNvPr>
              <p14:cNvContentPartPr/>
              <p14:nvPr/>
            </p14:nvContentPartPr>
            <p14:xfrm>
              <a:off x="6421026" y="2426033"/>
              <a:ext cx="54720" cy="211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4677C1E-85E8-468D-B4DA-7D7EC9ED72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06626" y="2411633"/>
                <a:ext cx="828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E11E9E6-1E82-4506-B230-9801D8DE568C}"/>
                  </a:ext>
                </a:extLst>
              </p14:cNvPr>
              <p14:cNvContentPartPr/>
              <p14:nvPr/>
            </p14:nvContentPartPr>
            <p14:xfrm>
              <a:off x="7248306" y="2859113"/>
              <a:ext cx="294120" cy="111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E11E9E6-1E82-4506-B230-9801D8DE56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3906" y="2844713"/>
                <a:ext cx="322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2CFA8B8-9AE7-4D57-9CB6-E21190F29C6E}"/>
                  </a:ext>
                </a:extLst>
              </p14:cNvPr>
              <p14:cNvContentPartPr/>
              <p14:nvPr/>
            </p14:nvContentPartPr>
            <p14:xfrm>
              <a:off x="8112306" y="3488033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2CFA8B8-9AE7-4D57-9CB6-E21190F29C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97906" y="3473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F1ACACD-CAF8-4FDD-803E-5E1EFC716385}"/>
                  </a:ext>
                </a:extLst>
              </p14:cNvPr>
              <p14:cNvContentPartPr/>
              <p14:nvPr/>
            </p14:nvContentPartPr>
            <p14:xfrm>
              <a:off x="6555306" y="3142793"/>
              <a:ext cx="1065960" cy="404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F1ACACD-CAF8-4FDD-803E-5E1EFC7163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0906" y="3128393"/>
                <a:ext cx="10940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87A2B46-6EA6-4B09-A7D9-FBD2377E101E}"/>
                  </a:ext>
                </a:extLst>
              </p14:cNvPr>
              <p14:cNvContentPartPr/>
              <p14:nvPr/>
            </p14:nvContentPartPr>
            <p14:xfrm>
              <a:off x="4294866" y="2864513"/>
              <a:ext cx="1791720" cy="679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87A2B46-6EA6-4B09-A7D9-FBD2377E10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80466" y="2850113"/>
                <a:ext cx="18198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9D95C9A-9044-4456-B0A6-B123A607FA16}"/>
                  </a:ext>
                </a:extLst>
              </p14:cNvPr>
              <p14:cNvContentPartPr/>
              <p14:nvPr/>
            </p14:nvContentPartPr>
            <p14:xfrm>
              <a:off x="478866" y="4250873"/>
              <a:ext cx="267480" cy="111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9D95C9A-9044-4456-B0A6-B123A607FA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4466" y="4236473"/>
                <a:ext cx="295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7F09838-9E42-4D97-9FF3-71058DEE13D1}"/>
                  </a:ext>
                </a:extLst>
              </p14:cNvPr>
              <p14:cNvContentPartPr/>
              <p14:nvPr/>
            </p14:nvContentPartPr>
            <p14:xfrm>
              <a:off x="1160706" y="3900233"/>
              <a:ext cx="1026000" cy="822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7F09838-9E42-4D97-9FF3-71058DEE13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46306" y="3885833"/>
                <a:ext cx="105408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A0982CC-08C6-4D85-896E-FB992C5EA7AA}"/>
                  </a:ext>
                </a:extLst>
              </p14:cNvPr>
              <p14:cNvContentPartPr/>
              <p14:nvPr/>
            </p14:nvContentPartPr>
            <p14:xfrm>
              <a:off x="4694106" y="3978353"/>
              <a:ext cx="2137680" cy="803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A0982CC-08C6-4D85-896E-FB992C5EA7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79706" y="3963953"/>
                <a:ext cx="216576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A5275E2-D087-4613-B91E-F84247B4322D}"/>
                  </a:ext>
                </a:extLst>
              </p14:cNvPr>
              <p14:cNvContentPartPr/>
              <p14:nvPr/>
            </p14:nvContentPartPr>
            <p14:xfrm>
              <a:off x="7408506" y="4030193"/>
              <a:ext cx="762120" cy="391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A5275E2-D087-4613-B91E-F84247B432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4106" y="4015793"/>
                <a:ext cx="7902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68A0E1A-95B6-428E-8F15-5B072545B849}"/>
                  </a:ext>
                </a:extLst>
              </p14:cNvPr>
              <p14:cNvContentPartPr/>
              <p14:nvPr/>
            </p14:nvContentPartPr>
            <p14:xfrm>
              <a:off x="2564706" y="3855953"/>
              <a:ext cx="4490640" cy="1846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68A0E1A-95B6-428E-8F15-5B072545B8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50306" y="3841553"/>
                <a:ext cx="4518720" cy="18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F43CB78-2913-4619-A1E0-55E1F9C0F83D}"/>
                  </a:ext>
                </a:extLst>
              </p14:cNvPr>
              <p14:cNvContentPartPr/>
              <p14:nvPr/>
            </p14:nvContentPartPr>
            <p14:xfrm>
              <a:off x="7494546" y="4760273"/>
              <a:ext cx="862920" cy="911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F43CB78-2913-4619-A1E0-55E1F9C0F83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80146" y="4745873"/>
                <a:ext cx="891000" cy="9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390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38088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9-2.3 Large Sample Test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34" name="Picture 9"/>
          <p:cNvPicPr/>
          <p:nvPr/>
        </p:nvPicPr>
        <p:blipFill>
          <a:blip r:embed="rId2"/>
          <a:stretch/>
        </p:blipFill>
        <p:spPr>
          <a:xfrm>
            <a:off x="228600" y="2286000"/>
            <a:ext cx="8838720" cy="1523520"/>
          </a:xfrm>
          <a:prstGeom prst="rect">
            <a:avLst/>
          </a:prstGeom>
          <a:ln w="9525">
            <a:noFill/>
          </a:ln>
        </p:spPr>
      </p:pic>
      <p:pic>
        <p:nvPicPr>
          <p:cNvPr id="335" name="Picture 10"/>
          <p:cNvPicPr/>
          <p:nvPr/>
        </p:nvPicPr>
        <p:blipFill>
          <a:blip r:embed="rId3"/>
          <a:stretch/>
        </p:blipFill>
        <p:spPr>
          <a:xfrm>
            <a:off x="200160" y="3838680"/>
            <a:ext cx="8915040" cy="1800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380880" y="1447920"/>
            <a:ext cx="8152920" cy="1035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9-3.1 Hypothesis Tests on the Mean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990033"/>
                </a:solidFill>
                <a:latin typeface="Times New Roman"/>
              </a:rPr>
              <a:t>One-Sample </a:t>
            </a:r>
            <a:r>
              <a:rPr lang="en-US" sz="2400" b="1" i="1" strike="noStrike" spc="-1">
                <a:solidFill>
                  <a:srgbClr val="990033"/>
                </a:solidFill>
                <a:latin typeface="Times New Roman"/>
              </a:rPr>
              <a:t>t</a:t>
            </a:r>
            <a:r>
              <a:rPr lang="en-US" sz="2400" b="1" strike="noStrike" spc="-1">
                <a:solidFill>
                  <a:srgbClr val="990033"/>
                </a:solidFill>
                <a:latin typeface="Times New Roman"/>
              </a:rPr>
              <a:t>-Test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40" name="Picture 9"/>
          <p:cNvPicPr/>
          <p:nvPr/>
        </p:nvPicPr>
        <p:blipFill>
          <a:blip r:embed="rId2"/>
          <a:stretch/>
        </p:blipFill>
        <p:spPr>
          <a:xfrm>
            <a:off x="990720" y="2666880"/>
            <a:ext cx="7467120" cy="363348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122A8D-8DA8-4ACE-858A-3EB704448EC9}"/>
                  </a:ext>
                </a:extLst>
              </p14:cNvPr>
              <p14:cNvContentPartPr/>
              <p14:nvPr/>
            </p14:nvContentPartPr>
            <p14:xfrm>
              <a:off x="7961466" y="1362622"/>
              <a:ext cx="745200" cy="598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122A8D-8DA8-4ACE-858A-3EB704448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7066" y="1348222"/>
                <a:ext cx="77328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F3A139-CCB8-43A8-9C71-B1A063A0DDDE}"/>
                  </a:ext>
                </a:extLst>
              </p14:cNvPr>
              <p14:cNvContentPartPr/>
              <p14:nvPr/>
            </p14:nvContentPartPr>
            <p14:xfrm>
              <a:off x="6340746" y="1510222"/>
              <a:ext cx="1273680" cy="104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F3A139-CCB8-43A8-9C71-B1A063A0DD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6346" y="1495822"/>
                <a:ext cx="130176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681B6A-736E-421A-BBE9-B5A909DD24CD}"/>
                  </a:ext>
                </a:extLst>
              </p14:cNvPr>
              <p14:cNvContentPartPr/>
              <p14:nvPr/>
            </p14:nvContentPartPr>
            <p14:xfrm>
              <a:off x="5393586" y="3792468"/>
              <a:ext cx="2148840" cy="694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681B6A-736E-421A-BBE9-B5A909DD24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9186" y="3778061"/>
                <a:ext cx="2176920" cy="72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2E4840-B192-4110-8242-1840BC37D063}"/>
                  </a:ext>
                </a:extLst>
              </p14:cNvPr>
              <p14:cNvContentPartPr/>
              <p14:nvPr/>
            </p14:nvContentPartPr>
            <p14:xfrm>
              <a:off x="7832946" y="3829188"/>
              <a:ext cx="1344960" cy="68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2E4840-B192-4110-8242-1840BC37D0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8546" y="3814788"/>
                <a:ext cx="1373040" cy="71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380880" y="16765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9-3.1 Hypothesis Tests on the Mean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304920" y="5257800"/>
            <a:ext cx="8610120" cy="921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9-9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reference distribution for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with critical region for (a)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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, (b)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&gt;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and (c)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&lt;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46" name="Picture 9"/>
          <p:cNvPicPr/>
          <p:nvPr/>
        </p:nvPicPr>
        <p:blipFill>
          <a:blip r:embed="rId2"/>
          <a:stretch/>
        </p:blipFill>
        <p:spPr>
          <a:xfrm>
            <a:off x="0" y="2965320"/>
            <a:ext cx="9143640" cy="1758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51" name="Picture 8"/>
          <p:cNvPicPr/>
          <p:nvPr/>
        </p:nvPicPr>
        <p:blipFill>
          <a:blip r:embed="rId2"/>
          <a:stretch/>
        </p:blipFill>
        <p:spPr>
          <a:xfrm>
            <a:off x="0" y="2133720"/>
            <a:ext cx="9143640" cy="414000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B38B59-F296-47BA-8D10-A9291160586D}"/>
                  </a:ext>
                </a:extLst>
              </p14:cNvPr>
              <p14:cNvContentPartPr/>
              <p14:nvPr/>
            </p14:nvContentPartPr>
            <p14:xfrm>
              <a:off x="3392706" y="5251702"/>
              <a:ext cx="1148760" cy="4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B38B59-F296-47BA-8D10-A92911605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8306" y="5237302"/>
                <a:ext cx="1176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642EDF-B713-4F38-A285-FA9FABAE44A1}"/>
                  </a:ext>
                </a:extLst>
              </p14:cNvPr>
              <p14:cNvContentPartPr/>
              <p14:nvPr/>
            </p14:nvContentPartPr>
            <p14:xfrm>
              <a:off x="6138066" y="4974502"/>
              <a:ext cx="761760" cy="4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642EDF-B713-4F38-A285-FA9FABAE44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3666" y="4960102"/>
                <a:ext cx="789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0F2D45-D882-4416-AD66-866D35ED4454}"/>
                  </a:ext>
                </a:extLst>
              </p14:cNvPr>
              <p14:cNvContentPartPr/>
              <p14:nvPr/>
            </p14:nvContentPartPr>
            <p14:xfrm>
              <a:off x="7161906" y="5434222"/>
              <a:ext cx="1675440" cy="783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0F2D45-D882-4416-AD66-866D35ED44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47506" y="5419822"/>
                <a:ext cx="1703520" cy="81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56" name="Picture 7"/>
          <p:cNvPicPr/>
          <p:nvPr/>
        </p:nvPicPr>
        <p:blipFill>
          <a:blip r:embed="rId2"/>
          <a:stretch/>
        </p:blipFill>
        <p:spPr>
          <a:xfrm>
            <a:off x="457200" y="1981080"/>
            <a:ext cx="8305560" cy="45651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228600" y="2362320"/>
            <a:ext cx="2819160" cy="2284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9-10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Normal probability plot of the coefficient of restitution data from Example 9-6.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62" name="Picture 10"/>
          <p:cNvPicPr/>
          <p:nvPr/>
        </p:nvPicPr>
        <p:blipFill>
          <a:blip r:embed="rId2"/>
          <a:stretch/>
        </p:blipFill>
        <p:spPr>
          <a:xfrm>
            <a:off x="3048120" y="1676520"/>
            <a:ext cx="5790960" cy="43081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67" name="Picture 7"/>
          <p:cNvPicPr/>
          <p:nvPr/>
        </p:nvPicPr>
        <p:blipFill>
          <a:blip r:embed="rId2"/>
          <a:stretch/>
        </p:blipFill>
        <p:spPr>
          <a:xfrm>
            <a:off x="0" y="2286000"/>
            <a:ext cx="9143640" cy="2361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CB3126D-010C-4986-9550-D86F423493BE}"/>
                  </a:ext>
                </a:extLst>
              </p14:cNvPr>
              <p14:cNvContentPartPr/>
              <p14:nvPr/>
            </p14:nvContentPartPr>
            <p14:xfrm>
              <a:off x="478146" y="106553"/>
              <a:ext cx="6912360" cy="3608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CB3126D-010C-4986-9550-D86F42349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746" y="92153"/>
                <a:ext cx="6940440" cy="36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41FAA45-42F3-49A6-A2CB-C740BC1235AA}"/>
                  </a:ext>
                </a:extLst>
              </p14:cNvPr>
              <p14:cNvContentPartPr/>
              <p14:nvPr/>
            </p14:nvContentPartPr>
            <p14:xfrm>
              <a:off x="178986" y="4113713"/>
              <a:ext cx="1841400" cy="771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41FAA45-42F3-49A6-A2CB-C740BC1235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586" y="4099313"/>
                <a:ext cx="186948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B15D1DB-0B50-4888-A662-2EAA239DF964}"/>
                  </a:ext>
                </a:extLst>
              </p14:cNvPr>
              <p14:cNvContentPartPr/>
              <p14:nvPr/>
            </p14:nvContentPartPr>
            <p14:xfrm>
              <a:off x="552666" y="2244953"/>
              <a:ext cx="1418400" cy="38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B15D1DB-0B50-4888-A662-2EAA239DF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266" y="2230553"/>
                <a:ext cx="1446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E37463B-5BA5-46B4-B775-44184942F231}"/>
                  </a:ext>
                </a:extLst>
              </p14:cNvPr>
              <p14:cNvContentPartPr/>
              <p14:nvPr/>
            </p14:nvContentPartPr>
            <p14:xfrm>
              <a:off x="2153586" y="3982313"/>
              <a:ext cx="2739960" cy="1196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E37463B-5BA5-46B4-B775-44184942F2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9186" y="3967913"/>
                <a:ext cx="2768040" cy="12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FD0FBFD-70FE-4BEF-B52A-C37AD0610E44}"/>
                  </a:ext>
                </a:extLst>
              </p14:cNvPr>
              <p14:cNvContentPartPr/>
              <p14:nvPr/>
            </p14:nvContentPartPr>
            <p14:xfrm>
              <a:off x="7189626" y="5433473"/>
              <a:ext cx="206640" cy="268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FD0FBFD-70FE-4BEF-B52A-C37AD0610E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5226" y="5419073"/>
                <a:ext cx="2347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0DD8A5D-F7AB-4D60-81E7-F12C3D463C2D}"/>
                  </a:ext>
                </a:extLst>
              </p14:cNvPr>
              <p14:cNvContentPartPr/>
              <p14:nvPr/>
            </p14:nvContentPartPr>
            <p14:xfrm>
              <a:off x="3250866" y="3993113"/>
              <a:ext cx="790200" cy="1677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0DD8A5D-F7AB-4D60-81E7-F12C3D463C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6466" y="3978713"/>
                <a:ext cx="818280" cy="17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B20D1AE-2D91-4647-A81E-0ADC91849393}"/>
                  </a:ext>
                </a:extLst>
              </p14:cNvPr>
              <p14:cNvContentPartPr/>
              <p14:nvPr/>
            </p14:nvContentPartPr>
            <p14:xfrm>
              <a:off x="6592746" y="5390993"/>
              <a:ext cx="302400" cy="357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B20D1AE-2D91-4647-A81E-0ADC918493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78346" y="5376593"/>
                <a:ext cx="3304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E4A26A9-2004-4473-A23A-E8AD99E5FDA6}"/>
                  </a:ext>
                </a:extLst>
              </p14:cNvPr>
              <p14:cNvContentPartPr/>
              <p14:nvPr/>
            </p14:nvContentPartPr>
            <p14:xfrm>
              <a:off x="6077946" y="4000313"/>
              <a:ext cx="2715840" cy="1243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E4A26A9-2004-4473-A23A-E8AD99E5FD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3546" y="3985913"/>
                <a:ext cx="274392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A9E705E-07D9-4E5F-A2D8-F1442D832F2A}"/>
                  </a:ext>
                </a:extLst>
              </p14:cNvPr>
              <p14:cNvContentPartPr/>
              <p14:nvPr/>
            </p14:nvContentPartPr>
            <p14:xfrm>
              <a:off x="1768026" y="4945313"/>
              <a:ext cx="2707560" cy="1511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A9E705E-07D9-4E5F-A2D8-F1442D832F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3626" y="4930913"/>
                <a:ext cx="2735640" cy="15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4D67B1D-5149-4CA7-A13E-C2C076448A23}"/>
                  </a:ext>
                </a:extLst>
              </p14:cNvPr>
              <p14:cNvContentPartPr/>
              <p14:nvPr/>
            </p14:nvContentPartPr>
            <p14:xfrm>
              <a:off x="6422466" y="5909753"/>
              <a:ext cx="2549520" cy="658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4D67B1D-5149-4CA7-A13E-C2C076448A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08066" y="5895353"/>
                <a:ext cx="257760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A9E82F4-A2DA-41A0-9B52-EA18FD0E306A}"/>
                  </a:ext>
                </a:extLst>
              </p14:cNvPr>
              <p14:cNvContentPartPr/>
              <p14:nvPr/>
            </p14:nvContentPartPr>
            <p14:xfrm>
              <a:off x="6378546" y="4662713"/>
              <a:ext cx="418680" cy="532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A9E82F4-A2DA-41A0-9B52-EA18FD0E30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4146" y="4648313"/>
                <a:ext cx="446760" cy="5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423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D5BBAD-E7DC-4D99-848D-2AB8D807C430}"/>
                  </a:ext>
                </a:extLst>
              </p14:cNvPr>
              <p14:cNvContentPartPr/>
              <p14:nvPr/>
            </p14:nvContentPartPr>
            <p14:xfrm>
              <a:off x="842826" y="350633"/>
              <a:ext cx="2626200" cy="109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D5BBAD-E7DC-4D99-848D-2AB8D807C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426" y="336233"/>
                <a:ext cx="265428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97843E0-E0AF-4082-8C8A-6C919B549BCB}"/>
                  </a:ext>
                </a:extLst>
              </p14:cNvPr>
              <p14:cNvContentPartPr/>
              <p14:nvPr/>
            </p14:nvContentPartPr>
            <p14:xfrm>
              <a:off x="3909306" y="292673"/>
              <a:ext cx="4255560" cy="2115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7843E0-E0AF-4082-8C8A-6C919B549B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4906" y="278273"/>
                <a:ext cx="4283640" cy="21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773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9-3.2 </a:t>
            </a:r>
            <a:r>
              <a:rPr lang="en-US" sz="2800" b="1" i="1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-value for a </a:t>
            </a:r>
            <a:r>
              <a:rPr lang="en-US" sz="2800" b="1" i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-Test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533520" y="2209680"/>
            <a:ext cx="8076960" cy="8218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-value for a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-test is just the smallest level of significance at which the null hypothesis would be rejected.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73" name="CustomShape 6"/>
          <p:cNvSpPr/>
          <p:nvPr/>
        </p:nvSpPr>
        <p:spPr>
          <a:xfrm>
            <a:off x="533520" y="5029200"/>
            <a:ext cx="8610120" cy="16030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Notice that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t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NewRomanPS-Italic"/>
              </a:rPr>
              <a:t>0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 =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MathematicalPi-One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2.72 in Example 9-6, and that this is between two tabulated values, 2.624 and 2.977. Therefore, the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-value must be between 0.01 and 0.005. These are effectively the upper and lower bounds on the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-value.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74" name="Picture 10"/>
          <p:cNvPicPr/>
          <p:nvPr/>
        </p:nvPicPr>
        <p:blipFill>
          <a:blip r:embed="rId2"/>
          <a:stretch/>
        </p:blipFill>
        <p:spPr>
          <a:xfrm>
            <a:off x="0" y="3276720"/>
            <a:ext cx="9143640" cy="1371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B18980D-F563-47AD-986E-B400DBC32348}"/>
                  </a:ext>
                </a:extLst>
              </p14:cNvPr>
              <p14:cNvContentPartPr/>
              <p14:nvPr/>
            </p14:nvContentPartPr>
            <p14:xfrm>
              <a:off x="4037826" y="346673"/>
              <a:ext cx="275040" cy="140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B18980D-F563-47AD-986E-B400DBC32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3426" y="332273"/>
                <a:ext cx="3031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A80290-E96E-4A78-A3BF-93F32D3E472A}"/>
                  </a:ext>
                </a:extLst>
              </p14:cNvPr>
              <p14:cNvContentPartPr/>
              <p14:nvPr/>
            </p14:nvContentPartPr>
            <p14:xfrm>
              <a:off x="3654786" y="660233"/>
              <a:ext cx="800640" cy="234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A80290-E96E-4A78-A3BF-93F32D3E47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0386" y="645833"/>
                <a:ext cx="82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18E343-026E-4A40-BDEA-FE2BF0EEF03F}"/>
                  </a:ext>
                </a:extLst>
              </p14:cNvPr>
              <p14:cNvContentPartPr/>
              <p14:nvPr/>
            </p14:nvContentPartPr>
            <p14:xfrm>
              <a:off x="2564706" y="430553"/>
              <a:ext cx="463320" cy="526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18E343-026E-4A40-BDEA-FE2BF0EEF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0306" y="416153"/>
                <a:ext cx="4914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9219D6-AD06-486F-A0C7-350708D23816}"/>
                  </a:ext>
                </a:extLst>
              </p14:cNvPr>
              <p14:cNvContentPartPr/>
              <p14:nvPr/>
            </p14:nvContentPartPr>
            <p14:xfrm>
              <a:off x="568866" y="298433"/>
              <a:ext cx="1572840" cy="681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9219D6-AD06-486F-A0C7-350708D238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466" y="284033"/>
                <a:ext cx="160092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4F96CF-5999-4364-915C-65BA9DD70135}"/>
                  </a:ext>
                </a:extLst>
              </p14:cNvPr>
              <p14:cNvContentPartPr/>
              <p14:nvPr/>
            </p14:nvContentPartPr>
            <p14:xfrm>
              <a:off x="4902906" y="384473"/>
              <a:ext cx="1565640" cy="56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4F96CF-5999-4364-915C-65BA9DD701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8506" y="370073"/>
                <a:ext cx="15937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AB13A9-1DFE-42AA-9DA0-C4A82DD7168A}"/>
                  </a:ext>
                </a:extLst>
              </p14:cNvPr>
              <p14:cNvContentPartPr/>
              <p14:nvPr/>
            </p14:nvContentPartPr>
            <p14:xfrm>
              <a:off x="7114026" y="430193"/>
              <a:ext cx="984240" cy="484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AB13A9-1DFE-42AA-9DA0-C4A82DD716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9626" y="415793"/>
                <a:ext cx="10123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9EFEEEA-77AD-4E4B-B606-8A948F3D61E4}"/>
                  </a:ext>
                </a:extLst>
              </p14:cNvPr>
              <p14:cNvContentPartPr/>
              <p14:nvPr/>
            </p14:nvContentPartPr>
            <p14:xfrm>
              <a:off x="3904626" y="1309673"/>
              <a:ext cx="1181160" cy="849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9EFEEEA-77AD-4E4B-B606-8A948F3D61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0226" y="1295273"/>
                <a:ext cx="120924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ABCF4E9-9CB1-42DC-86F3-C2342FCEE520}"/>
                  </a:ext>
                </a:extLst>
              </p14:cNvPr>
              <p14:cNvContentPartPr/>
              <p14:nvPr/>
            </p14:nvContentPartPr>
            <p14:xfrm>
              <a:off x="2409906" y="1364033"/>
              <a:ext cx="1045080" cy="797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ABCF4E9-9CB1-42DC-86F3-C2342FCEE5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5506" y="1349633"/>
                <a:ext cx="107316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6A3E557-6E6E-4398-8D2C-F06E767C830E}"/>
                  </a:ext>
                </a:extLst>
              </p14:cNvPr>
              <p14:cNvContentPartPr/>
              <p14:nvPr/>
            </p14:nvContentPartPr>
            <p14:xfrm>
              <a:off x="1085826" y="1319753"/>
              <a:ext cx="793080" cy="468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6A3E557-6E6E-4398-8D2C-F06E767C83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1426" y="1305353"/>
                <a:ext cx="8211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DCF5D6D-C22B-4F8F-9934-9D7E872F3ED4}"/>
                  </a:ext>
                </a:extLst>
              </p14:cNvPr>
              <p14:cNvContentPartPr/>
              <p14:nvPr/>
            </p14:nvContentPartPr>
            <p14:xfrm>
              <a:off x="6768426" y="182951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DCF5D6D-C22B-4F8F-9934-9D7E872F3E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4026" y="1815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CDAD170-EFD5-48EE-8C8C-65D0A0561AB1}"/>
                  </a:ext>
                </a:extLst>
              </p14:cNvPr>
              <p14:cNvContentPartPr/>
              <p14:nvPr/>
            </p14:nvContentPartPr>
            <p14:xfrm>
              <a:off x="5549826" y="1370873"/>
              <a:ext cx="864000" cy="880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CDAD170-EFD5-48EE-8C8C-65D0A0561A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5426" y="1356473"/>
                <a:ext cx="89208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B34D54-D666-43DF-88BF-F053371D0B69}"/>
                  </a:ext>
                </a:extLst>
              </p14:cNvPr>
              <p14:cNvContentPartPr/>
              <p14:nvPr/>
            </p14:nvContentPartPr>
            <p14:xfrm>
              <a:off x="6753306" y="1845713"/>
              <a:ext cx="29160" cy="48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B34D54-D666-43DF-88BF-F053371D0B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38906" y="1831313"/>
                <a:ext cx="5724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7422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89" name="Picture 8"/>
          <p:cNvPicPr/>
          <p:nvPr/>
        </p:nvPicPr>
        <p:blipFill>
          <a:blip r:embed="rId2"/>
          <a:stretch/>
        </p:blipFill>
        <p:spPr>
          <a:xfrm>
            <a:off x="76320" y="2027160"/>
            <a:ext cx="8991360" cy="39920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0A19BC-C499-4DD3-BDA3-3A803A865C80}"/>
                  </a:ext>
                </a:extLst>
              </p14:cNvPr>
              <p14:cNvContentPartPr/>
              <p14:nvPr/>
            </p14:nvContentPartPr>
            <p14:xfrm>
              <a:off x="6223386" y="1270102"/>
              <a:ext cx="792360" cy="51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0A19BC-C499-4DD3-BDA3-3A803A865C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4386" y="1261102"/>
                <a:ext cx="8154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79EA76-E876-4DEE-932A-290ADB99AD13}"/>
                  </a:ext>
                </a:extLst>
              </p14:cNvPr>
              <p14:cNvContentPartPr/>
              <p14:nvPr/>
            </p14:nvContentPartPr>
            <p14:xfrm>
              <a:off x="7324986" y="1441102"/>
              <a:ext cx="1057680" cy="559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79EA76-E876-4DEE-932A-290ADB99AD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0586" y="1426702"/>
                <a:ext cx="1085760" cy="58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93" name="Picture 6"/>
          <p:cNvPicPr/>
          <p:nvPr/>
        </p:nvPicPr>
        <p:blipFill>
          <a:blip r:embed="rId2"/>
          <a:stretch/>
        </p:blipFill>
        <p:spPr>
          <a:xfrm>
            <a:off x="0" y="2743200"/>
            <a:ext cx="9143640" cy="676080"/>
          </a:xfrm>
          <a:prstGeom prst="rect">
            <a:avLst/>
          </a:prstGeom>
          <a:ln w="9525">
            <a:noFill/>
          </a:ln>
        </p:spPr>
      </p:pic>
      <p:pic>
        <p:nvPicPr>
          <p:cNvPr id="394" name="Picture 7"/>
          <p:cNvPicPr/>
          <p:nvPr/>
        </p:nvPicPr>
        <p:blipFill>
          <a:blip r:embed="rId3"/>
          <a:stretch/>
        </p:blipFill>
        <p:spPr>
          <a:xfrm>
            <a:off x="0" y="3352680"/>
            <a:ext cx="9143640" cy="2361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98" name="Picture 7"/>
          <p:cNvPicPr/>
          <p:nvPr/>
        </p:nvPicPr>
        <p:blipFill>
          <a:blip r:embed="rId2"/>
          <a:stretch/>
        </p:blipFill>
        <p:spPr>
          <a:xfrm>
            <a:off x="0" y="2057400"/>
            <a:ext cx="9143640" cy="41731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02" name="Picture 8"/>
          <p:cNvPicPr/>
          <p:nvPr/>
        </p:nvPicPr>
        <p:blipFill>
          <a:blip r:embed="rId2"/>
          <a:stretch/>
        </p:blipFill>
        <p:spPr>
          <a:xfrm>
            <a:off x="76320" y="2666880"/>
            <a:ext cx="9067320" cy="24379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9-8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06" name="Picture 7"/>
          <p:cNvPicPr/>
          <p:nvPr/>
        </p:nvPicPr>
        <p:blipFill>
          <a:blip r:embed="rId2"/>
          <a:stretch/>
        </p:blipFill>
        <p:spPr>
          <a:xfrm>
            <a:off x="0" y="1981080"/>
            <a:ext cx="9143640" cy="4773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9-8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10" name="Picture 6"/>
          <p:cNvPicPr/>
          <p:nvPr/>
        </p:nvPicPr>
        <p:blipFill>
          <a:blip r:embed="rId2"/>
          <a:stretch/>
        </p:blipFill>
        <p:spPr>
          <a:xfrm>
            <a:off x="0" y="2514600"/>
            <a:ext cx="9143640" cy="25016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0" y="114300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9-5.1 Large-Sample Tests on a Proportion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24" name="Picture 6"/>
          <p:cNvPicPr/>
          <p:nvPr/>
        </p:nvPicPr>
        <p:blipFill>
          <a:blip r:embed="rId2"/>
          <a:stretch/>
        </p:blipFill>
        <p:spPr>
          <a:xfrm>
            <a:off x="3124080" y="2590920"/>
            <a:ext cx="1766520" cy="1071360"/>
          </a:xfrm>
          <a:prstGeom prst="rect">
            <a:avLst/>
          </a:prstGeom>
          <a:ln w="9525">
            <a:noFill/>
          </a:ln>
        </p:spPr>
      </p:pic>
      <p:sp>
        <p:nvSpPr>
          <p:cNvPr id="425" name="CustomShape 4"/>
          <p:cNvSpPr/>
          <p:nvPr/>
        </p:nvSpPr>
        <p:spPr>
          <a:xfrm>
            <a:off x="380880" y="1905120"/>
            <a:ext cx="8381520" cy="8218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Many engineering decision problems include hypothesis testing about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228600" y="3657600"/>
            <a:ext cx="838152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 appropriate </a:t>
            </a:r>
            <a:r>
              <a:rPr lang="en-US" sz="2400" b="1" strike="noStrike" spc="-1">
                <a:solidFill>
                  <a:srgbClr val="990033"/>
                </a:solidFill>
                <a:latin typeface="Times New Roman"/>
              </a:rPr>
              <a:t>test statistic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427" name="Picture 10"/>
          <p:cNvPicPr/>
          <p:nvPr/>
        </p:nvPicPr>
        <p:blipFill>
          <a:blip r:embed="rId3"/>
          <a:stretch/>
        </p:blipFill>
        <p:spPr>
          <a:xfrm>
            <a:off x="228600" y="4114800"/>
            <a:ext cx="8686440" cy="244440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E00B0895-BB0F-45AB-ADB3-59D9D5FB07A4}"/>
                  </a:ext>
                </a:extLst>
              </p14:cNvPr>
              <p14:cNvContentPartPr/>
              <p14:nvPr/>
            </p14:nvContentPartPr>
            <p14:xfrm>
              <a:off x="5722986" y="4124513"/>
              <a:ext cx="1977480" cy="165240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E00B0895-BB0F-45AB-ADB3-59D9D5FB07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8586" y="4110113"/>
                <a:ext cx="2005560" cy="16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4B7545C8-6AE4-4A0E-B084-C8EF2C838064}"/>
                  </a:ext>
                </a:extLst>
              </p14:cNvPr>
              <p14:cNvContentPartPr/>
              <p14:nvPr/>
            </p14:nvContentPartPr>
            <p14:xfrm>
              <a:off x="7146786" y="5759273"/>
              <a:ext cx="1676880" cy="43740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4B7545C8-6AE4-4A0E-B084-C8EF2C8380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386" y="5744873"/>
                <a:ext cx="17049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AF28AFA2-42CF-4283-AF21-D7C3B52C8A9A}"/>
                  </a:ext>
                </a:extLst>
              </p14:cNvPr>
              <p14:cNvContentPartPr/>
              <p14:nvPr/>
            </p14:nvContentPartPr>
            <p14:xfrm>
              <a:off x="6601026" y="6200633"/>
              <a:ext cx="2046600" cy="58032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AF28AFA2-42CF-4283-AF21-D7C3B52C8A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86626" y="6186233"/>
                <a:ext cx="2074680" cy="60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3D4BF4-1543-4139-BCA1-201BDF1A33AD}"/>
                  </a:ext>
                </a:extLst>
              </p14:cNvPr>
              <p14:cNvContentPartPr/>
              <p14:nvPr/>
            </p14:nvContentPartPr>
            <p14:xfrm>
              <a:off x="7080186" y="2242793"/>
              <a:ext cx="645840" cy="389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3D4BF4-1543-4139-BCA1-201BDF1A33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5786" y="2228393"/>
                <a:ext cx="6739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BF18143-CFC7-4607-B256-D0F827DFFBDE}"/>
                  </a:ext>
                </a:extLst>
              </p14:cNvPr>
              <p14:cNvContentPartPr/>
              <p14:nvPr/>
            </p14:nvContentPartPr>
            <p14:xfrm>
              <a:off x="6786426" y="699473"/>
              <a:ext cx="2081880" cy="1388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BF18143-CFC7-4607-B256-D0F827DFF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2026" y="685073"/>
                <a:ext cx="2109960" cy="14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9A585F8-24F9-445D-9AB3-94AA6CB0DB90}"/>
                  </a:ext>
                </a:extLst>
              </p14:cNvPr>
              <p14:cNvContentPartPr/>
              <p14:nvPr/>
            </p14:nvContentPartPr>
            <p14:xfrm>
              <a:off x="240546" y="325793"/>
              <a:ext cx="2678040" cy="2658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9A585F8-24F9-445D-9AB3-94AA6CB0DB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46" y="311393"/>
                <a:ext cx="2706120" cy="26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A1338FA-7405-4B83-A209-E1CE69E9711C}"/>
                  </a:ext>
                </a:extLst>
              </p14:cNvPr>
              <p14:cNvContentPartPr/>
              <p14:nvPr/>
            </p14:nvContentPartPr>
            <p14:xfrm>
              <a:off x="3654786" y="424433"/>
              <a:ext cx="2442600" cy="2161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A1338FA-7405-4B83-A209-E1CE69E971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0386" y="410033"/>
                <a:ext cx="2470680" cy="21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295B673-F99A-4F10-AB93-66CCE71314B6}"/>
                  </a:ext>
                </a:extLst>
              </p14:cNvPr>
              <p14:cNvContentPartPr/>
              <p14:nvPr/>
            </p14:nvContentPartPr>
            <p14:xfrm>
              <a:off x="6807666" y="1622153"/>
              <a:ext cx="507240" cy="401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295B673-F99A-4F10-AB93-66CCE71314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3266" y="1607753"/>
                <a:ext cx="5353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F0F1666-68EC-4E44-938F-D3B7405FCE8D}"/>
                  </a:ext>
                </a:extLst>
              </p14:cNvPr>
              <p14:cNvContentPartPr/>
              <p14:nvPr/>
            </p14:nvContentPartPr>
            <p14:xfrm>
              <a:off x="1373106" y="4249793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F0F1666-68EC-4E44-938F-D3B7405FC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8706" y="42353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A27299C-D044-40A9-B178-E18D170306B6}"/>
                  </a:ext>
                </a:extLst>
              </p14:cNvPr>
              <p14:cNvContentPartPr/>
              <p14:nvPr/>
            </p14:nvContentPartPr>
            <p14:xfrm>
              <a:off x="1405866" y="4392713"/>
              <a:ext cx="19080" cy="28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A27299C-D044-40A9-B178-E18D170306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1466" y="4378313"/>
                <a:ext cx="47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E4CA81F-3CB3-4901-B36C-678A490D257A}"/>
                  </a:ext>
                </a:extLst>
              </p14:cNvPr>
              <p14:cNvContentPartPr/>
              <p14:nvPr/>
            </p14:nvContentPartPr>
            <p14:xfrm>
              <a:off x="1730946" y="4118393"/>
              <a:ext cx="1202400" cy="659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E4CA81F-3CB3-4901-B36C-678A490D25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6546" y="4103993"/>
                <a:ext cx="12304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4B07956-5B3C-42EF-B464-3C42845C43BD}"/>
                  </a:ext>
                </a:extLst>
              </p14:cNvPr>
              <p14:cNvContentPartPr/>
              <p14:nvPr/>
            </p14:nvContentPartPr>
            <p14:xfrm>
              <a:off x="692706" y="3948473"/>
              <a:ext cx="372960" cy="614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4B07956-5B3C-42EF-B464-3C42845C43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8306" y="3934073"/>
                <a:ext cx="40104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71BA5CD-E941-454F-B4F5-BBA77D9370EA}"/>
                  </a:ext>
                </a:extLst>
              </p14:cNvPr>
              <p14:cNvContentPartPr/>
              <p14:nvPr/>
            </p14:nvContentPartPr>
            <p14:xfrm>
              <a:off x="1712226" y="3215873"/>
              <a:ext cx="1212840" cy="564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71BA5CD-E941-454F-B4F5-BBA77D9370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7826" y="3201473"/>
                <a:ext cx="124092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F6EB39C-0A82-499B-AC7F-10291E2AA643}"/>
                  </a:ext>
                </a:extLst>
              </p14:cNvPr>
              <p14:cNvContentPartPr/>
              <p14:nvPr/>
            </p14:nvContentPartPr>
            <p14:xfrm>
              <a:off x="760386" y="3183473"/>
              <a:ext cx="632880" cy="419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F6EB39C-0A82-499B-AC7F-10291E2AA6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5986" y="3169073"/>
                <a:ext cx="6609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5A575ED-CF96-480C-B571-BCBA00533396}"/>
                  </a:ext>
                </a:extLst>
              </p14:cNvPr>
              <p14:cNvContentPartPr/>
              <p14:nvPr/>
            </p14:nvContentPartPr>
            <p14:xfrm>
              <a:off x="4208466" y="3048473"/>
              <a:ext cx="1977480" cy="1747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5A575ED-CF96-480C-B571-BCBA005333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94066" y="3034073"/>
                <a:ext cx="200556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CD7DD2E-7D55-490F-B558-755ABA48DCD8}"/>
                  </a:ext>
                </a:extLst>
              </p14:cNvPr>
              <p14:cNvContentPartPr/>
              <p14:nvPr/>
            </p14:nvContentPartPr>
            <p14:xfrm>
              <a:off x="7434426" y="3126233"/>
              <a:ext cx="1055520" cy="729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CD7DD2E-7D55-490F-B558-755ABA48DC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20026" y="3111833"/>
                <a:ext cx="108360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B7F71A1-2CC7-40B2-A168-04B09CCFC3B8}"/>
                  </a:ext>
                </a:extLst>
              </p14:cNvPr>
              <p14:cNvContentPartPr/>
              <p14:nvPr/>
            </p14:nvContentPartPr>
            <p14:xfrm>
              <a:off x="5435346" y="4240433"/>
              <a:ext cx="169920" cy="393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B7F71A1-2CC7-40B2-A168-04B09CCFC3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20946" y="4226033"/>
                <a:ext cx="1980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D859E6E-0C46-4612-8E49-920768A16425}"/>
                  </a:ext>
                </a:extLst>
              </p14:cNvPr>
              <p14:cNvContentPartPr/>
              <p14:nvPr/>
            </p14:nvContentPartPr>
            <p14:xfrm>
              <a:off x="8613066" y="3342593"/>
              <a:ext cx="520200" cy="489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D859E6E-0C46-4612-8E49-920768A164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98666" y="3328193"/>
                <a:ext cx="5482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F4B2EA0-E3F1-40BE-862D-6B6FB31BD609}"/>
                  </a:ext>
                </a:extLst>
              </p14:cNvPr>
              <p14:cNvContentPartPr/>
              <p14:nvPr/>
            </p14:nvContentPartPr>
            <p14:xfrm>
              <a:off x="7353426" y="4082393"/>
              <a:ext cx="515160" cy="575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F4B2EA0-E3F1-40BE-862D-6B6FB31BD6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9026" y="4067993"/>
                <a:ext cx="54324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D4984CA-0E5B-4503-B9D5-0BA923E9EE5B}"/>
                  </a:ext>
                </a:extLst>
              </p14:cNvPr>
              <p14:cNvContentPartPr/>
              <p14:nvPr/>
            </p14:nvContentPartPr>
            <p14:xfrm>
              <a:off x="8104746" y="4232513"/>
              <a:ext cx="869040" cy="643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D4984CA-0E5B-4503-B9D5-0BA923E9EE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90346" y="4218113"/>
                <a:ext cx="897120" cy="6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606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3"/>
          <p:cNvSpPr/>
          <p:nvPr/>
        </p:nvSpPr>
        <p:spPr>
          <a:xfrm>
            <a:off x="304920" y="1143000"/>
            <a:ext cx="32000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9-10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31" name="Picture 9"/>
          <p:cNvPicPr/>
          <p:nvPr/>
        </p:nvPicPr>
        <p:blipFill>
          <a:blip r:embed="rId2"/>
          <a:stretch/>
        </p:blipFill>
        <p:spPr>
          <a:xfrm>
            <a:off x="0" y="1828800"/>
            <a:ext cx="9143640" cy="1828440"/>
          </a:xfrm>
          <a:prstGeom prst="rect">
            <a:avLst/>
          </a:prstGeom>
          <a:ln w="9525">
            <a:noFill/>
          </a:ln>
        </p:spPr>
      </p:pic>
      <p:pic>
        <p:nvPicPr>
          <p:cNvPr id="432" name="Picture 10"/>
          <p:cNvPicPr/>
          <p:nvPr/>
        </p:nvPicPr>
        <p:blipFill>
          <a:blip r:embed="rId3"/>
          <a:stretch/>
        </p:blipFill>
        <p:spPr>
          <a:xfrm>
            <a:off x="0" y="3657600"/>
            <a:ext cx="9143640" cy="251424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5EEBEA-B126-467B-94BA-27ABE62D0D0A}"/>
                  </a:ext>
                </a:extLst>
              </p14:cNvPr>
              <p14:cNvContentPartPr/>
              <p14:nvPr/>
            </p14:nvContentPartPr>
            <p14:xfrm>
              <a:off x="754266" y="2728433"/>
              <a:ext cx="1406520" cy="1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5EEBEA-B126-467B-94BA-27ABE62D0D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866" y="2714033"/>
                <a:ext cx="1434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753AC5-61B5-48F9-B4F1-4600F91F8AB4}"/>
                  </a:ext>
                </a:extLst>
              </p14:cNvPr>
              <p14:cNvContentPartPr/>
              <p14:nvPr/>
            </p14:nvContentPartPr>
            <p14:xfrm>
              <a:off x="1611066" y="3017513"/>
              <a:ext cx="893880" cy="2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753AC5-61B5-48F9-B4F1-4600F91F8A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6666" y="3003113"/>
                <a:ext cx="921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E7526-79FC-4983-B0A8-64AFC6CCA2C5}"/>
                  </a:ext>
                </a:extLst>
              </p14:cNvPr>
              <p14:cNvContentPartPr/>
              <p14:nvPr/>
            </p14:nvContentPartPr>
            <p14:xfrm>
              <a:off x="8694426" y="3061793"/>
              <a:ext cx="408240" cy="1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E7526-79FC-4983-B0A8-64AFC6CCA2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0026" y="3047393"/>
                <a:ext cx="4363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9C346F-4DB7-46CE-870F-9E70AEBF7B4F}"/>
                  </a:ext>
                </a:extLst>
              </p14:cNvPr>
              <p14:cNvContentPartPr/>
              <p14:nvPr/>
            </p14:nvContentPartPr>
            <p14:xfrm>
              <a:off x="2399466" y="3320633"/>
              <a:ext cx="369360" cy="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9C346F-4DB7-46CE-870F-9E70AEBF7B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5066" y="3306233"/>
                <a:ext cx="397440" cy="6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304920" y="1143000"/>
            <a:ext cx="32000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9-10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36" name="Picture 7"/>
          <p:cNvPicPr/>
          <p:nvPr/>
        </p:nvPicPr>
        <p:blipFill>
          <a:blip r:embed="rId2"/>
          <a:stretch/>
        </p:blipFill>
        <p:spPr>
          <a:xfrm>
            <a:off x="0" y="1828800"/>
            <a:ext cx="9143640" cy="470196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836051-3F87-4D09-8843-C0FD2AA4D29A}"/>
                  </a:ext>
                </a:extLst>
              </p14:cNvPr>
              <p14:cNvContentPartPr/>
              <p14:nvPr/>
            </p14:nvContentPartPr>
            <p14:xfrm>
              <a:off x="6390066" y="4692593"/>
              <a:ext cx="563040" cy="28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836051-3F87-4D09-8843-C0FD2AA4D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5666" y="4678193"/>
                <a:ext cx="5911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785288-053C-47CB-9DC6-2B8A09BD4308}"/>
                  </a:ext>
                </a:extLst>
              </p14:cNvPr>
              <p14:cNvContentPartPr/>
              <p14:nvPr/>
            </p14:nvContentPartPr>
            <p14:xfrm>
              <a:off x="6427866" y="3303713"/>
              <a:ext cx="2620800" cy="6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785288-053C-47CB-9DC6-2B8A09BD43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3466" y="3289313"/>
                <a:ext cx="2648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7B516F8-10B9-4B5A-9C86-FD1B176A42AF}"/>
                  </a:ext>
                </a:extLst>
              </p14:cNvPr>
              <p14:cNvContentPartPr/>
              <p14:nvPr/>
            </p14:nvContentPartPr>
            <p14:xfrm>
              <a:off x="5463786" y="1538633"/>
              <a:ext cx="3533040" cy="726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7B516F8-10B9-4B5A-9C86-FD1B176A42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9386" y="1524233"/>
                <a:ext cx="356112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061BCB01-0C6D-4C9D-9F0A-D23A4B2E4742}"/>
                  </a:ext>
                </a:extLst>
              </p14:cNvPr>
              <p14:cNvContentPartPr/>
              <p14:nvPr/>
            </p14:nvContentPartPr>
            <p14:xfrm>
              <a:off x="4675026" y="3637433"/>
              <a:ext cx="966960" cy="52344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061BCB01-0C6D-4C9D-9F0A-D23A4B2E47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0626" y="3623033"/>
                <a:ext cx="9950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8B3252DA-A7F7-4E5A-B454-BCCD93A3909C}"/>
                  </a:ext>
                </a:extLst>
              </p14:cNvPr>
              <p14:cNvContentPartPr/>
              <p14:nvPr/>
            </p14:nvContentPartPr>
            <p14:xfrm>
              <a:off x="6497706" y="2332073"/>
              <a:ext cx="2261880" cy="14529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8B3252DA-A7F7-4E5A-B454-BCCD93A390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3306" y="2317673"/>
                <a:ext cx="2289960" cy="14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EF123657-793E-4BD6-AD87-DFF6C0CA7370}"/>
                  </a:ext>
                </a:extLst>
              </p14:cNvPr>
              <p14:cNvContentPartPr/>
              <p14:nvPr/>
            </p14:nvContentPartPr>
            <p14:xfrm>
              <a:off x="7041666" y="3258353"/>
              <a:ext cx="277560" cy="11268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EF123657-793E-4BD6-AD87-DFF6C0CA73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7266" y="3243953"/>
                <a:ext cx="305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477AADE6-45CA-4582-808E-0C8403029A9E}"/>
                  </a:ext>
                </a:extLst>
              </p14:cNvPr>
              <p14:cNvContentPartPr/>
              <p14:nvPr/>
            </p14:nvContentPartPr>
            <p14:xfrm>
              <a:off x="6623346" y="3044513"/>
              <a:ext cx="611280" cy="31032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477AADE6-45CA-4582-808E-0C8403029A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08946" y="3030113"/>
                <a:ext cx="639360" cy="33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/>
          <p:cNvPicPr/>
          <p:nvPr/>
        </p:nvPicPr>
        <p:blipFill>
          <a:blip r:embed="rId2"/>
          <a:stretch/>
        </p:blipFill>
        <p:spPr>
          <a:xfrm>
            <a:off x="609480" y="71280"/>
            <a:ext cx="7772040" cy="66672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304920" y="2133720"/>
            <a:ext cx="7772040" cy="5752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Another form of the test statistic Z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is 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40" name="Picture 7"/>
          <p:cNvPicPr/>
          <p:nvPr/>
        </p:nvPicPr>
        <p:blipFill>
          <a:blip r:embed="rId2"/>
          <a:stretch/>
        </p:blipFill>
        <p:spPr>
          <a:xfrm>
            <a:off x="457200" y="2971800"/>
            <a:ext cx="3352320" cy="896400"/>
          </a:xfrm>
          <a:prstGeom prst="rect">
            <a:avLst/>
          </a:prstGeom>
          <a:ln w="9525">
            <a:noFill/>
          </a:ln>
        </p:spPr>
      </p:pic>
      <p:pic>
        <p:nvPicPr>
          <p:cNvPr id="441" name="Picture 8"/>
          <p:cNvPicPr/>
          <p:nvPr/>
        </p:nvPicPr>
        <p:blipFill>
          <a:blip r:embed="rId3"/>
          <a:stretch/>
        </p:blipFill>
        <p:spPr>
          <a:xfrm>
            <a:off x="5105520" y="2819520"/>
            <a:ext cx="3504960" cy="1292040"/>
          </a:xfrm>
          <a:prstGeom prst="rect">
            <a:avLst/>
          </a:prstGeom>
          <a:ln w="9525">
            <a:noFill/>
          </a:ln>
        </p:spPr>
      </p:pic>
      <p:sp>
        <p:nvSpPr>
          <p:cNvPr id="442" name="CustomShape 4"/>
          <p:cNvSpPr/>
          <p:nvPr/>
        </p:nvSpPr>
        <p:spPr>
          <a:xfrm>
            <a:off x="4038480" y="3276720"/>
            <a:ext cx="68544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or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67A5A9-F3FE-42B7-BAFE-D6FBAB1C0FBC}"/>
                  </a:ext>
                </a:extLst>
              </p14:cNvPr>
              <p14:cNvContentPartPr/>
              <p14:nvPr/>
            </p14:nvContentPartPr>
            <p14:xfrm>
              <a:off x="361866" y="272873"/>
              <a:ext cx="983160" cy="40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67A5A9-F3FE-42B7-BAFE-D6FBAB1C0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66" y="258473"/>
                <a:ext cx="10112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AA2DF1-3583-4EFC-AC88-7B8A77CBA82D}"/>
                  </a:ext>
                </a:extLst>
              </p14:cNvPr>
              <p14:cNvContentPartPr/>
              <p14:nvPr/>
            </p14:nvContentPartPr>
            <p14:xfrm>
              <a:off x="610626" y="998633"/>
              <a:ext cx="458280" cy="31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AA2DF1-3583-4EFC-AC88-7B8A77CBA8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226" y="984233"/>
                <a:ext cx="4863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5B36F8-65F0-4FA3-A2D4-B4CDF1E892F0}"/>
                  </a:ext>
                </a:extLst>
              </p14:cNvPr>
              <p14:cNvContentPartPr/>
              <p14:nvPr/>
            </p14:nvContentPartPr>
            <p14:xfrm>
              <a:off x="1723026" y="525593"/>
              <a:ext cx="6480" cy="2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5B36F8-65F0-4FA3-A2D4-B4CDF1E89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8626" y="511193"/>
                <a:ext cx="34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1F1A64-BCB3-449B-AA02-3580BCA5ACE4}"/>
                  </a:ext>
                </a:extLst>
              </p14:cNvPr>
              <p14:cNvContentPartPr/>
              <p14:nvPr/>
            </p14:nvContentPartPr>
            <p14:xfrm>
              <a:off x="1727346" y="70703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1F1A64-BCB3-449B-AA02-3580BCA5AC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2946" y="692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37F8D1-3BC1-4469-80D9-F828B81F70FD}"/>
                  </a:ext>
                </a:extLst>
              </p14:cNvPr>
              <p14:cNvContentPartPr/>
              <p14:nvPr/>
            </p14:nvContentPartPr>
            <p14:xfrm>
              <a:off x="3791586" y="43415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37F8D1-3BC1-4469-80D9-F828B81F70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7186" y="419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49C70D-0F15-46C6-9E75-53DFE9B8DAE5}"/>
                  </a:ext>
                </a:extLst>
              </p14:cNvPr>
              <p14:cNvContentPartPr/>
              <p14:nvPr/>
            </p14:nvContentPartPr>
            <p14:xfrm>
              <a:off x="3808866" y="64151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49C70D-0F15-46C6-9E75-53DFE9B8DA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4466" y="627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CFE017-80D0-4CF1-BF15-F8850A6A19E5}"/>
                  </a:ext>
                </a:extLst>
              </p14:cNvPr>
              <p14:cNvContentPartPr/>
              <p14:nvPr/>
            </p14:nvContentPartPr>
            <p14:xfrm>
              <a:off x="2924346" y="271793"/>
              <a:ext cx="478440" cy="475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CFE017-80D0-4CF1-BF15-F8850A6A19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9946" y="257393"/>
                <a:ext cx="5065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97AD24-7B95-49D3-8CD8-F11862E0F56B}"/>
                  </a:ext>
                </a:extLst>
              </p14:cNvPr>
              <p14:cNvContentPartPr/>
              <p14:nvPr/>
            </p14:nvContentPartPr>
            <p14:xfrm>
              <a:off x="4243026" y="436313"/>
              <a:ext cx="343080" cy="34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97AD24-7B95-49D3-8CD8-F11862E0F5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28626" y="421913"/>
                <a:ext cx="3711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6651C9-1998-4C35-8107-7475456902D4}"/>
                  </a:ext>
                </a:extLst>
              </p14:cNvPr>
              <p14:cNvContentPartPr/>
              <p14:nvPr/>
            </p14:nvContentPartPr>
            <p14:xfrm>
              <a:off x="4790946" y="475913"/>
              <a:ext cx="22788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6651C9-1998-4C35-8107-7475456902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6546" y="461513"/>
                <a:ext cx="2559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484AF95-AB2D-4281-AD35-CA889D5C5E12}"/>
                  </a:ext>
                </a:extLst>
              </p14:cNvPr>
              <p14:cNvContentPartPr/>
              <p14:nvPr/>
            </p14:nvContentPartPr>
            <p14:xfrm>
              <a:off x="4815426" y="563033"/>
              <a:ext cx="230400" cy="29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484AF95-AB2D-4281-AD35-CA889D5C5E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01026" y="548633"/>
                <a:ext cx="258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078BA3-776A-4007-8135-11C82928187F}"/>
                  </a:ext>
                </a:extLst>
              </p14:cNvPr>
              <p14:cNvContentPartPr/>
              <p14:nvPr/>
            </p14:nvContentPartPr>
            <p14:xfrm>
              <a:off x="5296746" y="323993"/>
              <a:ext cx="733320" cy="42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078BA3-776A-4007-8135-11C829281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2346" y="309593"/>
                <a:ext cx="7614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AEDB74-746B-450E-9C42-0DE1841027BC}"/>
                  </a:ext>
                </a:extLst>
              </p14:cNvPr>
              <p14:cNvContentPartPr/>
              <p14:nvPr/>
            </p14:nvContentPartPr>
            <p14:xfrm>
              <a:off x="3797346" y="1298873"/>
              <a:ext cx="147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AEDB74-746B-450E-9C42-0DE1841027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82946" y="1284473"/>
                <a:ext cx="42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16D4011-9541-491A-86C4-1A9C8E392556}"/>
                  </a:ext>
                </a:extLst>
              </p14:cNvPr>
              <p14:cNvContentPartPr/>
              <p14:nvPr/>
            </p14:nvContentPartPr>
            <p14:xfrm>
              <a:off x="3797346" y="1460873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16D4011-9541-491A-86C4-1A9C8E3925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2946" y="1446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50A8CE-0370-461B-A30C-79CF51EB2E6F}"/>
                  </a:ext>
                </a:extLst>
              </p14:cNvPr>
              <p14:cNvContentPartPr/>
              <p14:nvPr/>
            </p14:nvContentPartPr>
            <p14:xfrm>
              <a:off x="2967546" y="1027073"/>
              <a:ext cx="351720" cy="535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50A8CE-0370-461B-A30C-79CF51EB2E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53146" y="1012673"/>
                <a:ext cx="3798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028CEB2-099A-49DF-9812-59727FCB5373}"/>
                  </a:ext>
                </a:extLst>
              </p14:cNvPr>
              <p14:cNvContentPartPr/>
              <p14:nvPr/>
            </p14:nvContentPartPr>
            <p14:xfrm>
              <a:off x="4269666" y="1217153"/>
              <a:ext cx="345960" cy="316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028CEB2-099A-49DF-9812-59727FCB537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55266" y="1202753"/>
                <a:ext cx="374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A49981A-D4DD-4A69-9B8D-05B54A348FD6}"/>
                  </a:ext>
                </a:extLst>
              </p14:cNvPr>
              <p14:cNvContentPartPr/>
              <p14:nvPr/>
            </p14:nvContentPartPr>
            <p14:xfrm>
              <a:off x="5074986" y="1067033"/>
              <a:ext cx="2663640" cy="56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A49981A-D4DD-4A69-9B8D-05B54A348FD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60586" y="1052633"/>
                <a:ext cx="26917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E5CA5F-8E71-4007-9563-760B0FDD42AE}"/>
                  </a:ext>
                </a:extLst>
              </p14:cNvPr>
              <p14:cNvContentPartPr/>
              <p14:nvPr/>
            </p14:nvContentPartPr>
            <p14:xfrm>
              <a:off x="2128386" y="2043713"/>
              <a:ext cx="1036440" cy="513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E5CA5F-8E71-4007-9563-760B0FDD42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13986" y="2029313"/>
                <a:ext cx="10645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D657BA4-45B7-4374-BCEC-6C2BD8A1EEDD}"/>
                  </a:ext>
                </a:extLst>
              </p14:cNvPr>
              <p14:cNvContentPartPr/>
              <p14:nvPr/>
            </p14:nvContentPartPr>
            <p14:xfrm>
              <a:off x="1874226" y="2812313"/>
              <a:ext cx="393840" cy="248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D657BA4-45B7-4374-BCEC-6C2BD8A1EED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59826" y="2797913"/>
                <a:ext cx="4219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14C3DD-6913-43B6-9B0D-13702B3A2B77}"/>
                  </a:ext>
                </a:extLst>
              </p14:cNvPr>
              <p14:cNvContentPartPr/>
              <p14:nvPr/>
            </p14:nvContentPartPr>
            <p14:xfrm>
              <a:off x="598386" y="2672633"/>
              <a:ext cx="979200" cy="383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14C3DD-6913-43B6-9B0D-13702B3A2B7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3986" y="2658233"/>
                <a:ext cx="1007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EFE5DD-FD23-4BBC-9C46-5529191A7C3E}"/>
                  </a:ext>
                </a:extLst>
              </p14:cNvPr>
              <p14:cNvContentPartPr/>
              <p14:nvPr/>
            </p14:nvContentPartPr>
            <p14:xfrm>
              <a:off x="4556226" y="2104913"/>
              <a:ext cx="1218960" cy="433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EFE5DD-FD23-4BBC-9C46-5529191A7C3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41826" y="2090513"/>
                <a:ext cx="12470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478B97E-9F71-427D-B599-98836A4C0F94}"/>
                  </a:ext>
                </a:extLst>
              </p14:cNvPr>
              <p14:cNvContentPartPr/>
              <p14:nvPr/>
            </p14:nvContentPartPr>
            <p14:xfrm>
              <a:off x="5380266" y="2677313"/>
              <a:ext cx="2164320" cy="401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478B97E-9F71-427D-B599-98836A4C0F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65866" y="2662913"/>
                <a:ext cx="21924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9C709F7-CCE5-43B1-97EC-E011C9973DC1}"/>
                  </a:ext>
                </a:extLst>
              </p14:cNvPr>
              <p14:cNvContentPartPr/>
              <p14:nvPr/>
            </p14:nvContentPartPr>
            <p14:xfrm>
              <a:off x="7997466" y="2769473"/>
              <a:ext cx="490320" cy="248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9C709F7-CCE5-43B1-97EC-E011C9973DC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83066" y="2755073"/>
                <a:ext cx="5184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319C923-EEE7-49EF-A3A4-FF98B2BE0ABA}"/>
                  </a:ext>
                </a:extLst>
              </p14:cNvPr>
              <p14:cNvContentPartPr/>
              <p14:nvPr/>
            </p14:nvContentPartPr>
            <p14:xfrm>
              <a:off x="545466" y="3384713"/>
              <a:ext cx="4004280" cy="1224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319C923-EEE7-49EF-A3A4-FF98B2BE0AB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1066" y="3370313"/>
                <a:ext cx="403236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14C79C6-109F-454F-AD00-732652272359}"/>
                  </a:ext>
                </a:extLst>
              </p14:cNvPr>
              <p14:cNvContentPartPr/>
              <p14:nvPr/>
            </p14:nvContentPartPr>
            <p14:xfrm>
              <a:off x="197706" y="4727873"/>
              <a:ext cx="1030320" cy="494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14C79C6-109F-454F-AD00-7326522723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3306" y="4713473"/>
                <a:ext cx="10584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A5ADA52-0C48-4853-934D-6C81C181E759}"/>
                  </a:ext>
                </a:extLst>
              </p14:cNvPr>
              <p14:cNvContentPartPr/>
              <p14:nvPr/>
            </p14:nvContentPartPr>
            <p14:xfrm>
              <a:off x="1553106" y="5015513"/>
              <a:ext cx="289800" cy="353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A5ADA52-0C48-4853-934D-6C81C181E75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38706" y="5001113"/>
                <a:ext cx="317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E249461-9316-49F3-868D-55A3569C420A}"/>
                  </a:ext>
                </a:extLst>
              </p14:cNvPr>
              <p14:cNvContentPartPr/>
              <p14:nvPr/>
            </p14:nvContentPartPr>
            <p14:xfrm>
              <a:off x="2443026" y="4828673"/>
              <a:ext cx="422640" cy="373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E249461-9316-49F3-868D-55A3569C420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28626" y="4814273"/>
                <a:ext cx="4507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592DC8C-0CC4-4517-A83E-EB49349B134D}"/>
                  </a:ext>
                </a:extLst>
              </p14:cNvPr>
              <p14:cNvContentPartPr/>
              <p14:nvPr/>
            </p14:nvContentPartPr>
            <p14:xfrm>
              <a:off x="3285426" y="4732193"/>
              <a:ext cx="1368000" cy="501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592DC8C-0CC4-4517-A83E-EB49349B13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71026" y="4717793"/>
                <a:ext cx="139608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D0773E4-8720-42C5-AA2C-1B4E360EAAD9}"/>
                  </a:ext>
                </a:extLst>
              </p14:cNvPr>
              <p14:cNvContentPartPr/>
              <p14:nvPr/>
            </p14:nvContentPartPr>
            <p14:xfrm>
              <a:off x="347466" y="5506553"/>
              <a:ext cx="1804680" cy="933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D0773E4-8720-42C5-AA2C-1B4E360EAA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3066" y="5492153"/>
                <a:ext cx="183276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EE60CAF-2200-421F-90FA-62FF373ABF74}"/>
                  </a:ext>
                </a:extLst>
              </p14:cNvPr>
              <p14:cNvContentPartPr/>
              <p14:nvPr/>
            </p14:nvContentPartPr>
            <p14:xfrm>
              <a:off x="4482066" y="5747393"/>
              <a:ext cx="595800" cy="376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EE60CAF-2200-421F-90FA-62FF373ABF7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467666" y="5732993"/>
                <a:ext cx="6238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2513821-E39B-4437-A90B-9DB139F78580}"/>
                  </a:ext>
                </a:extLst>
              </p14:cNvPr>
              <p14:cNvContentPartPr/>
              <p14:nvPr/>
            </p14:nvContentPartPr>
            <p14:xfrm>
              <a:off x="2523666" y="5709233"/>
              <a:ext cx="1631160" cy="609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2513821-E39B-4437-A90B-9DB139F785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09266" y="5694833"/>
                <a:ext cx="165924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04F3944-E034-471F-A4CA-EA649F8D3446}"/>
                  </a:ext>
                </a:extLst>
              </p14:cNvPr>
              <p14:cNvContentPartPr/>
              <p14:nvPr/>
            </p14:nvContentPartPr>
            <p14:xfrm>
              <a:off x="5486466" y="3654713"/>
              <a:ext cx="810000" cy="4521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04F3944-E034-471F-A4CA-EA649F8D344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472066" y="3640313"/>
                <a:ext cx="8380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DE54248-D186-43AF-9A0E-D4B0B588C203}"/>
                  </a:ext>
                </a:extLst>
              </p14:cNvPr>
              <p14:cNvContentPartPr/>
              <p14:nvPr/>
            </p14:nvContentPartPr>
            <p14:xfrm>
              <a:off x="6732066" y="4101473"/>
              <a:ext cx="1104840" cy="4496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DE54248-D186-43AF-9A0E-D4B0B588C20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17666" y="4087073"/>
                <a:ext cx="11329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6A87F52-962B-41DD-AAB5-F5C5D3DD0588}"/>
                  </a:ext>
                </a:extLst>
              </p14:cNvPr>
              <p14:cNvContentPartPr/>
              <p14:nvPr/>
            </p14:nvContentPartPr>
            <p14:xfrm>
              <a:off x="6626226" y="3417473"/>
              <a:ext cx="1441800" cy="5364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6A87F52-962B-41DD-AAB5-F5C5D3DD058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611826" y="3403073"/>
                <a:ext cx="14698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4712040-3915-40B7-885C-F0FA722359D5}"/>
                  </a:ext>
                </a:extLst>
              </p14:cNvPr>
              <p14:cNvContentPartPr/>
              <p14:nvPr/>
            </p14:nvContentPartPr>
            <p14:xfrm>
              <a:off x="8269266" y="3651473"/>
              <a:ext cx="1002960" cy="599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4712040-3915-40B7-885C-F0FA722359D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54866" y="3637073"/>
                <a:ext cx="10310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E2E4434-DD1A-484D-A90B-A6FB4A5085FB}"/>
                  </a:ext>
                </a:extLst>
              </p14:cNvPr>
              <p14:cNvContentPartPr/>
              <p14:nvPr/>
            </p14:nvContentPartPr>
            <p14:xfrm>
              <a:off x="5671506" y="4766393"/>
              <a:ext cx="1689480" cy="549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E2E4434-DD1A-484D-A90B-A6FB4A5085F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57106" y="4751993"/>
                <a:ext cx="17175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70D6394-0A4F-4976-9785-9752E2D81BFB}"/>
                  </a:ext>
                </a:extLst>
              </p14:cNvPr>
              <p14:cNvContentPartPr/>
              <p14:nvPr/>
            </p14:nvContentPartPr>
            <p14:xfrm>
              <a:off x="7777506" y="4888433"/>
              <a:ext cx="1226160" cy="470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70D6394-0A4F-4976-9785-9752E2D81BF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63106" y="4874033"/>
                <a:ext cx="12542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80E2447-1D5D-4914-8209-0961A38D16F4}"/>
                  </a:ext>
                </a:extLst>
              </p14:cNvPr>
              <p14:cNvContentPartPr/>
              <p14:nvPr/>
            </p14:nvContentPartPr>
            <p14:xfrm>
              <a:off x="5895426" y="5510873"/>
              <a:ext cx="585720" cy="442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80E2447-1D5D-4914-8209-0961A38D16F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81026" y="5496473"/>
                <a:ext cx="6138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61FCD7B-FF47-4BCF-B2D3-29D4AC6C1E6E}"/>
                  </a:ext>
                </a:extLst>
              </p14:cNvPr>
              <p14:cNvContentPartPr/>
              <p14:nvPr/>
            </p14:nvContentPartPr>
            <p14:xfrm>
              <a:off x="6891546" y="5555513"/>
              <a:ext cx="1884960" cy="664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61FCD7B-FF47-4BCF-B2D3-29D4AC6C1E6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77146" y="5541113"/>
                <a:ext cx="191304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CBEF6D7-977B-42DC-BBCC-72B0EBC583E1}"/>
                  </a:ext>
                </a:extLst>
              </p14:cNvPr>
              <p14:cNvContentPartPr/>
              <p14:nvPr/>
            </p14:nvContentPartPr>
            <p14:xfrm>
              <a:off x="8230026" y="6467753"/>
              <a:ext cx="576360" cy="2368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CBEF6D7-977B-42DC-BBCC-72B0EBC583E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15626" y="6453353"/>
                <a:ext cx="604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1075FDF-7F6C-4F35-BC97-B0B570BAE073}"/>
                  </a:ext>
                </a:extLst>
              </p14:cNvPr>
              <p14:cNvContentPartPr/>
              <p14:nvPr/>
            </p14:nvContentPartPr>
            <p14:xfrm>
              <a:off x="6899466" y="6371273"/>
              <a:ext cx="1041840" cy="406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1075FDF-7F6C-4F35-BC97-B0B570BAE07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85066" y="6356873"/>
                <a:ext cx="106992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388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4CCBB5-DE41-4D37-9836-9F02B8C665DA}"/>
                  </a:ext>
                </a:extLst>
              </p14:cNvPr>
              <p14:cNvContentPartPr/>
              <p14:nvPr/>
            </p14:nvContentPartPr>
            <p14:xfrm>
              <a:off x="2333226" y="77903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4CCBB5-DE41-4D37-9836-9F02B8C66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826" y="764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2670BB-252F-4BB8-A3D5-516E94702C5E}"/>
                  </a:ext>
                </a:extLst>
              </p14:cNvPr>
              <p14:cNvContentPartPr/>
              <p14:nvPr/>
            </p14:nvContentPartPr>
            <p14:xfrm>
              <a:off x="2333226" y="948593"/>
              <a:ext cx="19440" cy="56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2670BB-252F-4BB8-A3D5-516E94702C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826" y="934193"/>
                <a:ext cx="47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FACB99-90AB-497A-9298-A222069F9A4B}"/>
                  </a:ext>
                </a:extLst>
              </p14:cNvPr>
              <p14:cNvContentPartPr/>
              <p14:nvPr/>
            </p14:nvContentPartPr>
            <p14:xfrm>
              <a:off x="4010826" y="75887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FACB99-90AB-497A-9298-A222069F9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426" y="744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C2D4A8-FDAB-4218-972D-D0FAEB883D71}"/>
                  </a:ext>
                </a:extLst>
              </p14:cNvPr>
              <p14:cNvContentPartPr/>
              <p14:nvPr/>
            </p14:nvContentPartPr>
            <p14:xfrm>
              <a:off x="3995346" y="94571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C2D4A8-FDAB-4218-972D-D0FAEB883D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946" y="931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14BF1-A43D-4827-9CA5-DE2EF7EE075B}"/>
                  </a:ext>
                </a:extLst>
              </p14:cNvPr>
              <p14:cNvContentPartPr/>
              <p14:nvPr/>
            </p14:nvContentPartPr>
            <p14:xfrm>
              <a:off x="3107946" y="488513"/>
              <a:ext cx="520920" cy="55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14BF1-A43D-4827-9CA5-DE2EF7EE07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3546" y="474113"/>
                <a:ext cx="54900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4D2275-13FE-4E61-9A2B-CE7AD9CC3535}"/>
                  </a:ext>
                </a:extLst>
              </p14:cNvPr>
              <p14:cNvContentPartPr/>
              <p14:nvPr/>
            </p14:nvContentPartPr>
            <p14:xfrm>
              <a:off x="543306" y="498953"/>
              <a:ext cx="1425960" cy="667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4D2275-13FE-4E61-9A2B-CE7AD9CC35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906" y="484553"/>
                <a:ext cx="145404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DE34B6-3603-4A5F-83D8-1D18923200BE}"/>
                  </a:ext>
                </a:extLst>
              </p14:cNvPr>
              <p14:cNvContentPartPr/>
              <p14:nvPr/>
            </p14:nvContentPartPr>
            <p14:xfrm>
              <a:off x="4966266" y="714593"/>
              <a:ext cx="274320" cy="7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DE34B6-3603-4A5F-83D8-1D18923200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51866" y="700193"/>
                <a:ext cx="302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EEE78B-C610-419F-9EE6-DD318AC7EDE2}"/>
                  </a:ext>
                </a:extLst>
              </p14:cNvPr>
              <p14:cNvContentPartPr/>
              <p14:nvPr/>
            </p14:nvContentPartPr>
            <p14:xfrm>
              <a:off x="5017026" y="876593"/>
              <a:ext cx="339120" cy="40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EEE78B-C610-419F-9EE6-DD318AC7ED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2626" y="862193"/>
                <a:ext cx="367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06774DE-0B18-44CE-9E4B-8988686B0A0E}"/>
                  </a:ext>
                </a:extLst>
              </p14:cNvPr>
              <p14:cNvContentPartPr/>
              <p14:nvPr/>
            </p14:nvContentPartPr>
            <p14:xfrm>
              <a:off x="5612466" y="659513"/>
              <a:ext cx="423360" cy="617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06774DE-0B18-44CE-9E4B-8988686B0A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98066" y="645113"/>
                <a:ext cx="4514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C8511F7-DD20-45AE-8786-2647990F7CAE}"/>
                  </a:ext>
                </a:extLst>
              </p14:cNvPr>
              <p14:cNvContentPartPr/>
              <p14:nvPr/>
            </p14:nvContentPartPr>
            <p14:xfrm>
              <a:off x="4499706" y="656273"/>
              <a:ext cx="200880" cy="558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C8511F7-DD20-45AE-8786-2647990F7C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85306" y="641873"/>
                <a:ext cx="22896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D63DF2-FA25-4BE6-A475-B3A4E1AF830F}"/>
                  </a:ext>
                </a:extLst>
              </p14:cNvPr>
              <p14:cNvContentPartPr/>
              <p14:nvPr/>
            </p14:nvContentPartPr>
            <p14:xfrm>
              <a:off x="3994266" y="1641233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D63DF2-FA25-4BE6-A475-B3A4E1AF8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9866" y="16268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D1B3DE-90E4-475D-A527-E5857C5C30A6}"/>
                  </a:ext>
                </a:extLst>
              </p14:cNvPr>
              <p14:cNvContentPartPr/>
              <p14:nvPr/>
            </p14:nvContentPartPr>
            <p14:xfrm>
              <a:off x="3993186" y="186839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D1B3DE-90E4-475D-A527-E5857C5C30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8786" y="1853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B48C5B-DD98-4B79-9859-9EE40CC47B9D}"/>
                  </a:ext>
                </a:extLst>
              </p14:cNvPr>
              <p14:cNvContentPartPr/>
              <p14:nvPr/>
            </p14:nvContentPartPr>
            <p14:xfrm>
              <a:off x="3121266" y="1255313"/>
              <a:ext cx="465480" cy="701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B48C5B-DD98-4B79-9859-9EE40CC47B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6866" y="1240913"/>
                <a:ext cx="49356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57930D9-8D21-4553-92C7-6B4D1188A6D6}"/>
                  </a:ext>
                </a:extLst>
              </p14:cNvPr>
              <p14:cNvContentPartPr/>
              <p14:nvPr/>
            </p14:nvContentPartPr>
            <p14:xfrm>
              <a:off x="4388466" y="1613153"/>
              <a:ext cx="265320" cy="531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57930D9-8D21-4553-92C7-6B4D1188A6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74066" y="1598753"/>
                <a:ext cx="2934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9F2D6-E8A4-465D-9BDF-034D7C6AD8F9}"/>
                  </a:ext>
                </a:extLst>
              </p14:cNvPr>
              <p14:cNvContentPartPr/>
              <p14:nvPr/>
            </p14:nvContentPartPr>
            <p14:xfrm>
              <a:off x="6606426" y="1603073"/>
              <a:ext cx="234360" cy="361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9F2D6-E8A4-465D-9BDF-034D7C6AD8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92026" y="1588673"/>
                <a:ext cx="2624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C798F2-79E2-440E-AF68-E57DB2B0F661}"/>
                  </a:ext>
                </a:extLst>
              </p14:cNvPr>
              <p14:cNvContentPartPr/>
              <p14:nvPr/>
            </p14:nvContentPartPr>
            <p14:xfrm>
              <a:off x="7254426" y="1598393"/>
              <a:ext cx="407520" cy="603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C798F2-79E2-440E-AF68-E57DB2B0F6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40026" y="1583993"/>
                <a:ext cx="4356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AC0C8B-3312-4AFC-A06B-6A10147AF7F7}"/>
                  </a:ext>
                </a:extLst>
              </p14:cNvPr>
              <p14:cNvContentPartPr/>
              <p14:nvPr/>
            </p14:nvContentPartPr>
            <p14:xfrm>
              <a:off x="4998666" y="1556273"/>
              <a:ext cx="1337760" cy="489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AC0C8B-3312-4AFC-A06B-6A10147AF7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84266" y="1541873"/>
                <a:ext cx="1365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33B5209-C67E-48EC-8F73-A582243E5605}"/>
                  </a:ext>
                </a:extLst>
              </p14:cNvPr>
              <p14:cNvContentPartPr/>
              <p14:nvPr/>
            </p14:nvContentPartPr>
            <p14:xfrm>
              <a:off x="1864866" y="2924993"/>
              <a:ext cx="244080" cy="9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33B5209-C67E-48EC-8F73-A582243E56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50466" y="2910593"/>
                <a:ext cx="272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D608CFA-E3D3-4653-BD7E-B1C1206B56C8}"/>
                  </a:ext>
                </a:extLst>
              </p14:cNvPr>
              <p14:cNvContentPartPr/>
              <p14:nvPr/>
            </p14:nvContentPartPr>
            <p14:xfrm>
              <a:off x="1836426" y="3080873"/>
              <a:ext cx="304200" cy="10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D608CFA-E3D3-4653-BD7E-B1C1206B56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2026" y="3066473"/>
                <a:ext cx="332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A466A7-47A3-4801-A991-AC4BAC9B0161}"/>
                  </a:ext>
                </a:extLst>
              </p14:cNvPr>
              <p14:cNvContentPartPr/>
              <p14:nvPr/>
            </p14:nvContentPartPr>
            <p14:xfrm>
              <a:off x="947226" y="2604233"/>
              <a:ext cx="500400" cy="628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A466A7-47A3-4801-A991-AC4BAC9B01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2826" y="2589833"/>
                <a:ext cx="52848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D40D67A-432C-4B09-8F1F-4E53306BFAF3}"/>
                  </a:ext>
                </a:extLst>
              </p14:cNvPr>
              <p14:cNvContentPartPr/>
              <p14:nvPr/>
            </p14:nvContentPartPr>
            <p14:xfrm>
              <a:off x="2470386" y="2267633"/>
              <a:ext cx="2049480" cy="769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D40D67A-432C-4B09-8F1F-4E53306BFA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55986" y="2253233"/>
                <a:ext cx="207756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C7423F-DC06-4FEA-86ED-417395040BED}"/>
                  </a:ext>
                </a:extLst>
              </p14:cNvPr>
              <p14:cNvContentPartPr/>
              <p14:nvPr/>
            </p14:nvContentPartPr>
            <p14:xfrm>
              <a:off x="5180106" y="2788913"/>
              <a:ext cx="431640" cy="193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C7423F-DC06-4FEA-86ED-417395040B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65706" y="2774513"/>
                <a:ext cx="4597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7E1A4A7-80EF-4FB1-AD5B-48C80BF6EDF9}"/>
                  </a:ext>
                </a:extLst>
              </p14:cNvPr>
              <p14:cNvContentPartPr/>
              <p14:nvPr/>
            </p14:nvContentPartPr>
            <p14:xfrm>
              <a:off x="2475066" y="3178433"/>
              <a:ext cx="2305800" cy="910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7E1A4A7-80EF-4FB1-AD5B-48C80BF6ED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60666" y="3164033"/>
                <a:ext cx="233388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8F5790-BE34-4295-8B29-50FDCC93BE74}"/>
                  </a:ext>
                </a:extLst>
              </p14:cNvPr>
              <p14:cNvContentPartPr/>
              <p14:nvPr/>
            </p14:nvContentPartPr>
            <p14:xfrm>
              <a:off x="7352346" y="2775593"/>
              <a:ext cx="312480" cy="446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8F5790-BE34-4295-8B29-50FDCC93BE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37946" y="2761193"/>
                <a:ext cx="340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2E8B2EA-DEC1-483F-B199-298BA94075C2}"/>
                  </a:ext>
                </a:extLst>
              </p14:cNvPr>
              <p14:cNvContentPartPr/>
              <p14:nvPr/>
            </p14:nvContentPartPr>
            <p14:xfrm>
              <a:off x="5919906" y="2701793"/>
              <a:ext cx="1194480" cy="525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2E8B2EA-DEC1-483F-B199-298BA94075C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05506" y="2687393"/>
                <a:ext cx="12225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35E2171-4291-4489-83CC-6887EEB715E3}"/>
                  </a:ext>
                </a:extLst>
              </p14:cNvPr>
              <p14:cNvContentPartPr/>
              <p14:nvPr/>
            </p14:nvContentPartPr>
            <p14:xfrm>
              <a:off x="514866" y="4369673"/>
              <a:ext cx="1275840" cy="564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35E2171-4291-4489-83CC-6887EEB715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0466" y="4355273"/>
                <a:ext cx="13039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9A5CC3-BA8B-4773-B9DE-38A60B73BCC7}"/>
                  </a:ext>
                </a:extLst>
              </p14:cNvPr>
              <p14:cNvContentPartPr/>
              <p14:nvPr/>
            </p14:nvContentPartPr>
            <p14:xfrm>
              <a:off x="2254386" y="4696553"/>
              <a:ext cx="509040" cy="399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9A5CC3-BA8B-4773-B9DE-38A60B73BC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39986" y="4682153"/>
                <a:ext cx="5371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6F869B1-67A4-4E9B-B6ED-43B87A9E2AC7}"/>
                  </a:ext>
                </a:extLst>
              </p14:cNvPr>
              <p14:cNvContentPartPr/>
              <p14:nvPr/>
            </p14:nvContentPartPr>
            <p14:xfrm>
              <a:off x="3114066" y="4486313"/>
              <a:ext cx="2044800" cy="732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6F869B1-67A4-4E9B-B6ED-43B87A9E2A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99666" y="4471913"/>
                <a:ext cx="207288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908E4B7-8487-4993-9B47-A34A277EDA81}"/>
                  </a:ext>
                </a:extLst>
              </p14:cNvPr>
              <p14:cNvContentPartPr/>
              <p14:nvPr/>
            </p14:nvContentPartPr>
            <p14:xfrm>
              <a:off x="5702106" y="4423673"/>
              <a:ext cx="720720" cy="599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908E4B7-8487-4993-9B47-A34A277EDA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87706" y="4409273"/>
                <a:ext cx="74880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973781C-B378-4BB1-9CB5-5163D9EEA70E}"/>
                  </a:ext>
                </a:extLst>
              </p14:cNvPr>
              <p14:cNvContentPartPr/>
              <p14:nvPr/>
            </p14:nvContentPartPr>
            <p14:xfrm>
              <a:off x="8643666" y="4896713"/>
              <a:ext cx="120240" cy="262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973781C-B378-4BB1-9CB5-5163D9EEA7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29266" y="4882313"/>
                <a:ext cx="148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2D95339-4D54-434B-9083-1E236037DE05}"/>
                  </a:ext>
                </a:extLst>
              </p14:cNvPr>
              <p14:cNvContentPartPr/>
              <p14:nvPr/>
            </p14:nvContentPartPr>
            <p14:xfrm>
              <a:off x="6909906" y="4641473"/>
              <a:ext cx="1459800" cy="644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2D95339-4D54-434B-9083-1E236037DE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95506" y="4627073"/>
                <a:ext cx="148788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15E7C76-7825-4B67-B966-E6E2A8E60D06}"/>
                  </a:ext>
                </a:extLst>
              </p14:cNvPr>
              <p14:cNvContentPartPr/>
              <p14:nvPr/>
            </p14:nvContentPartPr>
            <p14:xfrm>
              <a:off x="6859146" y="5506553"/>
              <a:ext cx="270360" cy="250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15E7C76-7825-4B67-B966-E6E2A8E60D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44746" y="5492153"/>
                <a:ext cx="298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6FEF7C4-11A9-4163-958B-D77F1E4A0609}"/>
                  </a:ext>
                </a:extLst>
              </p14:cNvPr>
              <p14:cNvContentPartPr/>
              <p14:nvPr/>
            </p14:nvContentPartPr>
            <p14:xfrm>
              <a:off x="7412466" y="5461193"/>
              <a:ext cx="532800" cy="446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6FEF7C4-11A9-4163-958B-D77F1E4A06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98066" y="5446793"/>
                <a:ext cx="5608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B2DC573-9335-4D64-835E-B1E4D356409E}"/>
                  </a:ext>
                </a:extLst>
              </p14:cNvPr>
              <p14:cNvContentPartPr/>
              <p14:nvPr/>
            </p14:nvContentPartPr>
            <p14:xfrm>
              <a:off x="3158706" y="5948993"/>
              <a:ext cx="595440" cy="404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B2DC573-9335-4D64-835E-B1E4D356409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44306" y="5934593"/>
                <a:ext cx="6235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4EF3B84-4863-40B8-803A-55F79B40BDFC}"/>
                  </a:ext>
                </a:extLst>
              </p14:cNvPr>
              <p14:cNvContentPartPr/>
              <p14:nvPr/>
            </p14:nvContentPartPr>
            <p14:xfrm>
              <a:off x="6147426" y="6307553"/>
              <a:ext cx="36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4EF3B84-4863-40B8-803A-55F79B40BD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026" y="62931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8D95A8C-044D-4FF5-A105-B83C2C8672D1}"/>
                  </a:ext>
                </a:extLst>
              </p14:cNvPr>
              <p14:cNvContentPartPr/>
              <p14:nvPr/>
            </p14:nvContentPartPr>
            <p14:xfrm>
              <a:off x="4137906" y="5806793"/>
              <a:ext cx="1573920" cy="645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8D95A8C-044D-4FF5-A105-B83C2C8672D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3506" y="5792393"/>
                <a:ext cx="1602000" cy="6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710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457200" y="1447920"/>
            <a:ext cx="7772040" cy="4114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9" name="Picture 15"/>
          <p:cNvPicPr/>
          <p:nvPr/>
        </p:nvPicPr>
        <p:blipFill>
          <a:blip r:embed="rId2"/>
          <a:stretch/>
        </p:blipFill>
        <p:spPr>
          <a:xfrm>
            <a:off x="123840" y="1855800"/>
            <a:ext cx="9019800" cy="26395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6"/>
          <p:cNvPicPr/>
          <p:nvPr/>
        </p:nvPicPr>
        <p:blipFill>
          <a:blip r:embed="rId2"/>
          <a:stretch/>
        </p:blipFill>
        <p:spPr>
          <a:xfrm>
            <a:off x="76320" y="604800"/>
            <a:ext cx="9067320" cy="2366640"/>
          </a:xfrm>
          <a:prstGeom prst="rect">
            <a:avLst/>
          </a:prstGeom>
          <a:ln w="9525">
            <a:noFill/>
          </a:ln>
        </p:spPr>
      </p:pic>
      <p:pic>
        <p:nvPicPr>
          <p:cNvPr id="85" name="Picture 17"/>
          <p:cNvPicPr/>
          <p:nvPr/>
        </p:nvPicPr>
        <p:blipFill>
          <a:blip r:embed="rId3"/>
          <a:stretch/>
        </p:blipFill>
        <p:spPr>
          <a:xfrm>
            <a:off x="130320" y="2971800"/>
            <a:ext cx="9056160" cy="2514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1447</Words>
  <Application>Microsoft Office PowerPoint</Application>
  <PresentationFormat>On-screen Show (4:3)</PresentationFormat>
  <Paragraphs>154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Arial</vt:lpstr>
      <vt:lpstr>MathematicalPi-One</vt:lpstr>
      <vt:lpstr>StarSymbol</vt:lpstr>
      <vt:lpstr>Symbol</vt:lpstr>
      <vt:lpstr>Times New Roman</vt:lpstr>
      <vt:lpstr>TimesNewRomanPS-Bold</vt:lpstr>
      <vt:lpstr>TimesNewRomanPS-Italic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Connie Borror</dc:creator>
  <dc:description/>
  <cp:lastModifiedBy>Viet Anh Nguyen</cp:lastModifiedBy>
  <cp:revision>358</cp:revision>
  <dcterms:created xsi:type="dcterms:W3CDTF">2002-10-13T02:50:51Z</dcterms:created>
  <dcterms:modified xsi:type="dcterms:W3CDTF">2022-03-09T11:06:08Z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CBS Consulting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74</vt:i4>
  </property>
</Properties>
</file>