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41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343" r:id="rId19"/>
    <p:sldId id="344" r:id="rId20"/>
    <p:sldId id="345" r:id="rId21"/>
    <p:sldId id="342" r:id="rId22"/>
    <p:sldId id="276" r:id="rId23"/>
    <p:sldId id="277" r:id="rId24"/>
    <p:sldId id="34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5" r:id="rId41"/>
    <p:sldId id="296" r:id="rId42"/>
    <p:sldId id="297" r:id="rId43"/>
    <p:sldId id="298" r:id="rId44"/>
    <p:sldId id="299" r:id="rId45"/>
    <p:sldId id="300" r:id="rId46"/>
    <p:sldId id="325" r:id="rId47"/>
    <p:sldId id="326" r:id="rId48"/>
    <p:sldId id="327" r:id="rId49"/>
    <p:sldId id="347" r:id="rId50"/>
    <p:sldId id="328" r:id="rId51"/>
    <p:sldId id="329" r:id="rId52"/>
    <p:sldId id="330" r:id="rId53"/>
    <p:sldId id="331" r:id="rId54"/>
    <p:sldId id="335" r:id="rId55"/>
    <p:sldId id="336" r:id="rId56"/>
    <p:sldId id="337" r:id="rId57"/>
    <p:sldId id="348" r:id="rId58"/>
    <p:sldId id="349" r:id="rId59"/>
    <p:sldId id="350" r:id="rId60"/>
    <p:sldId id="351" r:id="rId61"/>
    <p:sldId id="352" r:id="rId62"/>
    <p:sldId id="338" r:id="rId63"/>
    <p:sldId id="339" r:id="rId64"/>
    <p:sldId id="34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C186F611-C34F-405C-A235-067ED640A385}"/>
    <pc:docChg chg="custSel addSld modSld">
      <pc:chgData name="Viet Anh Nguyen" userId="b95f61ff061388d5" providerId="LiveId" clId="{C186F611-C34F-405C-A235-067ED640A385}" dt="2022-03-11T09:55:02.855" v="2111"/>
      <pc:docMkLst>
        <pc:docMk/>
      </pc:docMkLst>
      <pc:sldChg chg="addSp delSp mod">
        <pc:chgData name="Viet Anh Nguyen" userId="b95f61ff061388d5" providerId="LiveId" clId="{C186F611-C34F-405C-A235-067ED640A385}" dt="2022-03-09T07:08:14.374" v="37"/>
        <pc:sldMkLst>
          <pc:docMk/>
          <pc:sldMk cId="0" sldId="262"/>
        </pc:sldMkLst>
        <pc:inkChg chg="add del">
          <ac:chgData name="Viet Anh Nguyen" userId="b95f61ff061388d5" providerId="LiveId" clId="{C186F611-C34F-405C-A235-067ED640A385}" dt="2022-03-09T07:08:00.263" v="2"/>
          <ac:inkMkLst>
            <pc:docMk/>
            <pc:sldMk cId="0" sldId="262"/>
            <ac:inkMk id="2" creationId="{047E9D88-3D46-4C94-A7D3-CAEAD9E0B47D}"/>
          </ac:inkMkLst>
        </pc:inkChg>
        <pc:inkChg chg="add del">
          <ac:chgData name="Viet Anh Nguyen" userId="b95f61ff061388d5" providerId="LiveId" clId="{C186F611-C34F-405C-A235-067ED640A385}" dt="2022-03-09T07:08:00.263" v="2"/>
          <ac:inkMkLst>
            <pc:docMk/>
            <pc:sldMk cId="0" sldId="262"/>
            <ac:inkMk id="3" creationId="{C2E9C9B4-DB2D-4E9F-9554-C014F6077E67}"/>
          </ac:inkMkLst>
        </pc:inkChg>
        <pc:inkChg chg="add">
          <ac:chgData name="Viet Anh Nguyen" userId="b95f61ff061388d5" providerId="LiveId" clId="{C186F611-C34F-405C-A235-067ED640A385}" dt="2022-03-09T07:08:00.263" v="2"/>
          <ac:inkMkLst>
            <pc:docMk/>
            <pc:sldMk cId="0" sldId="262"/>
            <ac:inkMk id="4" creationId="{1B7FC1A4-EFAD-4EB7-8A6D-F06C7EE4EAF8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5" creationId="{B2E81461-5055-403F-AEF4-E865EF459766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6" creationId="{18072035-B585-4C07-BCD3-EBB9ACE09ED0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7" creationId="{98C1ECBA-FAEF-42B9-BC98-6020398432AB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8" creationId="{61C955D4-EE9B-4011-8CAB-3F3E027A8DBB}"/>
          </ac:inkMkLst>
        </pc:inkChg>
        <pc:inkChg chg="add">
          <ac:chgData name="Viet Anh Nguyen" userId="b95f61ff061388d5" providerId="LiveId" clId="{C186F611-C34F-405C-A235-067ED640A385}" dt="2022-03-09T07:08:01.998" v="7" actId="9405"/>
          <ac:inkMkLst>
            <pc:docMk/>
            <pc:sldMk cId="0" sldId="262"/>
            <ac:inkMk id="9" creationId="{32F39C9D-DACD-4D28-8971-C65803A852E6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0" creationId="{C2482B04-F871-4FBB-BF46-D93AA3067539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1" creationId="{AA2F9EB9-557C-437B-835F-C8E5E2F36FCD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2" creationId="{05D78965-125A-419B-AC88-ED41E5ABE809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3" creationId="{9F532066-E065-4B04-AB1D-7830DE020A1E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4" creationId="{018CCA41-25BB-481F-81C8-C6F4496A2E10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5" creationId="{E2AAE8C1-8B3D-40B7-B875-2C0B5956180A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6" creationId="{A5D4FBC2-5599-4BE2-BDAA-B5115DDC735D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7" creationId="{0195BFE0-253C-4384-9B91-EE339CD96A72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8" creationId="{16DF4224-1747-4177-B9E4-433D6176F78B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19" creationId="{9E5FC07A-70D8-4148-A591-AE48FE7333DD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20" creationId="{FEB770F5-9F98-4879-81C6-EB985BAD8849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21" creationId="{1FAE4E0A-FF33-4CFB-9E02-25B4BA2ECB9D}"/>
          </ac:inkMkLst>
        </pc:inkChg>
        <pc:inkChg chg="add del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22" creationId="{B275218B-8739-4863-A08F-3CC8FD2A7DEE}"/>
          </ac:inkMkLst>
        </pc:inkChg>
        <pc:inkChg chg="add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23" creationId="{67C79C84-6C13-4702-875E-D33F3E5DC10F}"/>
          </ac:inkMkLst>
        </pc:inkChg>
        <pc:inkChg chg="add del">
          <ac:chgData name="Viet Anh Nguyen" userId="b95f61ff061388d5" providerId="LiveId" clId="{C186F611-C34F-405C-A235-067ED640A385}" dt="2022-03-09T07:08:08.271" v="23"/>
          <ac:inkMkLst>
            <pc:docMk/>
            <pc:sldMk cId="0" sldId="262"/>
            <ac:inkMk id="24" creationId="{D32AB36A-39FB-49A8-B632-486B9ADD9245}"/>
          </ac:inkMkLst>
        </pc:inkChg>
        <pc:inkChg chg="add">
          <ac:chgData name="Viet Anh Nguyen" userId="b95f61ff061388d5" providerId="LiveId" clId="{C186F611-C34F-405C-A235-067ED640A385}" dt="2022-03-09T07:08:07.129" v="20"/>
          <ac:inkMkLst>
            <pc:docMk/>
            <pc:sldMk cId="0" sldId="262"/>
            <ac:inkMk id="25" creationId="{3838C1D9-88D0-4DB0-B7A1-C3F405F867C8}"/>
          </ac:inkMkLst>
        </pc:inkChg>
        <pc:inkChg chg="add del">
          <ac:chgData name="Viet Anh Nguyen" userId="b95f61ff061388d5" providerId="LiveId" clId="{C186F611-C34F-405C-A235-067ED640A385}" dt="2022-03-09T07:08:08.271" v="23"/>
          <ac:inkMkLst>
            <pc:docMk/>
            <pc:sldMk cId="0" sldId="262"/>
            <ac:inkMk id="26" creationId="{0B2030B7-36A3-4E96-966C-0C7915D68DFC}"/>
          </ac:inkMkLst>
        </pc:inkChg>
        <pc:inkChg chg="add del">
          <ac:chgData name="Viet Anh Nguyen" userId="b95f61ff061388d5" providerId="LiveId" clId="{C186F611-C34F-405C-A235-067ED640A385}" dt="2022-03-09T07:08:08.271" v="23"/>
          <ac:inkMkLst>
            <pc:docMk/>
            <pc:sldMk cId="0" sldId="262"/>
            <ac:inkMk id="27" creationId="{05D8E50F-6D37-4D04-A3A8-CDB929803F94}"/>
          </ac:inkMkLst>
        </pc:inkChg>
        <pc:inkChg chg="add">
          <ac:chgData name="Viet Anh Nguyen" userId="b95f61ff061388d5" providerId="LiveId" clId="{C186F611-C34F-405C-A235-067ED640A385}" dt="2022-03-09T07:08:08.271" v="23"/>
          <ac:inkMkLst>
            <pc:docMk/>
            <pc:sldMk cId="0" sldId="262"/>
            <ac:inkMk id="28" creationId="{4D6D1670-4E09-41AA-8ED9-B56EBA645D9C}"/>
          </ac:inkMkLst>
        </pc:inkChg>
        <pc:inkChg chg="add del">
          <ac:chgData name="Viet Anh Nguyen" userId="b95f61ff061388d5" providerId="LiveId" clId="{C186F611-C34F-405C-A235-067ED640A385}" dt="2022-03-09T07:08:11.174" v="27"/>
          <ac:inkMkLst>
            <pc:docMk/>
            <pc:sldMk cId="0" sldId="262"/>
            <ac:inkMk id="29" creationId="{0604D90D-01A2-44C7-9C9C-E0E8EA8FFC1A}"/>
          </ac:inkMkLst>
        </pc:inkChg>
        <pc:inkChg chg="add del">
          <ac:chgData name="Viet Anh Nguyen" userId="b95f61ff061388d5" providerId="LiveId" clId="{C186F611-C34F-405C-A235-067ED640A385}" dt="2022-03-09T07:08:11.174" v="27"/>
          <ac:inkMkLst>
            <pc:docMk/>
            <pc:sldMk cId="0" sldId="262"/>
            <ac:inkMk id="30" creationId="{3DEDC140-34C4-4637-86BC-6FF18E229DF1}"/>
          </ac:inkMkLst>
        </pc:inkChg>
        <pc:inkChg chg="add del">
          <ac:chgData name="Viet Anh Nguyen" userId="b95f61ff061388d5" providerId="LiveId" clId="{C186F611-C34F-405C-A235-067ED640A385}" dt="2022-03-09T07:08:12.213" v="31"/>
          <ac:inkMkLst>
            <pc:docMk/>
            <pc:sldMk cId="0" sldId="262"/>
            <ac:inkMk id="31" creationId="{290E2B2B-21BC-4C4D-9638-27053EBFA9D5}"/>
          </ac:inkMkLst>
        </pc:inkChg>
        <pc:inkChg chg="add">
          <ac:chgData name="Viet Anh Nguyen" userId="b95f61ff061388d5" providerId="LiveId" clId="{C186F611-C34F-405C-A235-067ED640A385}" dt="2022-03-09T07:08:11.174" v="27"/>
          <ac:inkMkLst>
            <pc:docMk/>
            <pc:sldMk cId="0" sldId="262"/>
            <ac:inkMk id="32" creationId="{84E6C072-1CD7-482B-A9BB-FBD363707928}"/>
          </ac:inkMkLst>
        </pc:inkChg>
        <pc:inkChg chg="add del">
          <ac:chgData name="Viet Anh Nguyen" userId="b95f61ff061388d5" providerId="LiveId" clId="{C186F611-C34F-405C-A235-067ED640A385}" dt="2022-03-09T07:08:12.213" v="31"/>
          <ac:inkMkLst>
            <pc:docMk/>
            <pc:sldMk cId="0" sldId="262"/>
            <ac:inkMk id="33" creationId="{2FCF11CB-30C7-44AD-8378-8946E4EAA440}"/>
          </ac:inkMkLst>
        </pc:inkChg>
        <pc:inkChg chg="add del">
          <ac:chgData name="Viet Anh Nguyen" userId="b95f61ff061388d5" providerId="LiveId" clId="{C186F611-C34F-405C-A235-067ED640A385}" dt="2022-03-09T07:08:12.213" v="31"/>
          <ac:inkMkLst>
            <pc:docMk/>
            <pc:sldMk cId="0" sldId="262"/>
            <ac:inkMk id="34" creationId="{67A15DE9-CC7E-44D6-96E5-2A0D8C85D545}"/>
          </ac:inkMkLst>
        </pc:inkChg>
        <pc:inkChg chg="add del">
          <ac:chgData name="Viet Anh Nguyen" userId="b95f61ff061388d5" providerId="LiveId" clId="{C186F611-C34F-405C-A235-067ED640A385}" dt="2022-03-09T07:08:12.213" v="31"/>
          <ac:inkMkLst>
            <pc:docMk/>
            <pc:sldMk cId="0" sldId="262"/>
            <ac:inkMk id="35" creationId="{1DCC7DEC-C034-4370-A06D-C0D9795EFA33}"/>
          </ac:inkMkLst>
        </pc:inkChg>
        <pc:inkChg chg="add">
          <ac:chgData name="Viet Anh Nguyen" userId="b95f61ff061388d5" providerId="LiveId" clId="{C186F611-C34F-405C-A235-067ED640A385}" dt="2022-03-09T07:08:12.213" v="31"/>
          <ac:inkMkLst>
            <pc:docMk/>
            <pc:sldMk cId="0" sldId="262"/>
            <ac:inkMk id="36" creationId="{9BEFFB31-99FB-463D-AEF9-36965995826C}"/>
          </ac:inkMkLst>
        </pc:inkChg>
        <pc:inkChg chg="add del">
          <ac:chgData name="Viet Anh Nguyen" userId="b95f61ff061388d5" providerId="LiveId" clId="{C186F611-C34F-405C-A235-067ED640A385}" dt="2022-03-09T07:08:14.374" v="37"/>
          <ac:inkMkLst>
            <pc:docMk/>
            <pc:sldMk cId="0" sldId="262"/>
            <ac:inkMk id="37" creationId="{5B4D753D-8A0C-4142-80A9-4744C280EB41}"/>
          </ac:inkMkLst>
        </pc:inkChg>
        <pc:inkChg chg="add del">
          <ac:chgData name="Viet Anh Nguyen" userId="b95f61ff061388d5" providerId="LiveId" clId="{C186F611-C34F-405C-A235-067ED640A385}" dt="2022-03-09T07:08:14.374" v="37"/>
          <ac:inkMkLst>
            <pc:docMk/>
            <pc:sldMk cId="0" sldId="262"/>
            <ac:inkMk id="38" creationId="{C6C3A9F5-BA22-42FC-9793-28425DCB2E44}"/>
          </ac:inkMkLst>
        </pc:inkChg>
        <pc:inkChg chg="add del">
          <ac:chgData name="Viet Anh Nguyen" userId="b95f61ff061388d5" providerId="LiveId" clId="{C186F611-C34F-405C-A235-067ED640A385}" dt="2022-03-09T07:08:14.374" v="37"/>
          <ac:inkMkLst>
            <pc:docMk/>
            <pc:sldMk cId="0" sldId="262"/>
            <ac:inkMk id="39" creationId="{8DCD4B15-5C57-44DA-8A1B-C32C604594D3}"/>
          </ac:inkMkLst>
        </pc:inkChg>
        <pc:inkChg chg="add del">
          <ac:chgData name="Viet Anh Nguyen" userId="b95f61ff061388d5" providerId="LiveId" clId="{C186F611-C34F-405C-A235-067ED640A385}" dt="2022-03-09T07:08:14.374" v="37"/>
          <ac:inkMkLst>
            <pc:docMk/>
            <pc:sldMk cId="0" sldId="262"/>
            <ac:inkMk id="40" creationId="{EABAEE60-F1CF-4622-854E-8A7DE7778302}"/>
          </ac:inkMkLst>
        </pc:inkChg>
        <pc:inkChg chg="add del">
          <ac:chgData name="Viet Anh Nguyen" userId="b95f61ff061388d5" providerId="LiveId" clId="{C186F611-C34F-405C-A235-067ED640A385}" dt="2022-03-09T07:08:14.374" v="37"/>
          <ac:inkMkLst>
            <pc:docMk/>
            <pc:sldMk cId="0" sldId="262"/>
            <ac:inkMk id="41" creationId="{28D156F8-DEB8-49B5-9265-2342812E542C}"/>
          </ac:inkMkLst>
        </pc:inkChg>
        <pc:inkChg chg="add">
          <ac:chgData name="Viet Anh Nguyen" userId="b95f61ff061388d5" providerId="LiveId" clId="{C186F611-C34F-405C-A235-067ED640A385}" dt="2022-03-09T07:08:14.374" v="37"/>
          <ac:inkMkLst>
            <pc:docMk/>
            <pc:sldMk cId="0" sldId="262"/>
            <ac:inkMk id="42" creationId="{017129A6-84D6-42D6-BD6F-B8D60AB62F32}"/>
          </ac:inkMkLst>
        </pc:inkChg>
      </pc:sldChg>
      <pc:sldChg chg="addSp delSp mod">
        <pc:chgData name="Viet Anh Nguyen" userId="b95f61ff061388d5" providerId="LiveId" clId="{C186F611-C34F-405C-A235-067ED640A385}" dt="2022-03-09T07:09:51.322" v="87"/>
        <pc:sldMkLst>
          <pc:docMk/>
          <pc:sldMk cId="0" sldId="263"/>
        </pc:sldMkLst>
        <pc:inkChg chg="add del">
          <ac:chgData name="Viet Anh Nguyen" userId="b95f61ff061388d5" providerId="LiveId" clId="{C186F611-C34F-405C-A235-067ED640A385}" dt="2022-03-09T07:08:38.177" v="40"/>
          <ac:inkMkLst>
            <pc:docMk/>
            <pc:sldMk cId="0" sldId="263"/>
            <ac:inkMk id="2" creationId="{29A70724-C560-4535-91E9-CA75C2780991}"/>
          </ac:inkMkLst>
        </pc:inkChg>
        <pc:inkChg chg="add del">
          <ac:chgData name="Viet Anh Nguyen" userId="b95f61ff061388d5" providerId="LiveId" clId="{C186F611-C34F-405C-A235-067ED640A385}" dt="2022-03-09T07:08:38.177" v="40"/>
          <ac:inkMkLst>
            <pc:docMk/>
            <pc:sldMk cId="0" sldId="263"/>
            <ac:inkMk id="3" creationId="{8CA3C0F2-2E19-4ED9-84BA-9CFA97B33A12}"/>
          </ac:inkMkLst>
        </pc:inkChg>
        <pc:inkChg chg="add del">
          <ac:chgData name="Viet Anh Nguyen" userId="b95f61ff061388d5" providerId="LiveId" clId="{C186F611-C34F-405C-A235-067ED640A385}" dt="2022-03-09T07:08:40.657" v="48"/>
          <ac:inkMkLst>
            <pc:docMk/>
            <pc:sldMk cId="0" sldId="263"/>
            <ac:inkMk id="4" creationId="{433897C0-185E-4D95-B7A5-5D5B592443EA}"/>
          </ac:inkMkLst>
        </pc:inkChg>
        <pc:inkChg chg="add del">
          <ac:chgData name="Viet Anh Nguyen" userId="b95f61ff061388d5" providerId="LiveId" clId="{C186F611-C34F-405C-A235-067ED640A385}" dt="2022-03-09T07:08:40.657" v="48"/>
          <ac:inkMkLst>
            <pc:docMk/>
            <pc:sldMk cId="0" sldId="263"/>
            <ac:inkMk id="5" creationId="{84185C22-622F-43C5-948F-A7869F4BF981}"/>
          </ac:inkMkLst>
        </pc:inkChg>
        <pc:inkChg chg="add del">
          <ac:chgData name="Viet Anh Nguyen" userId="b95f61ff061388d5" providerId="LiveId" clId="{C186F611-C34F-405C-A235-067ED640A385}" dt="2022-03-09T07:08:40.657" v="48"/>
          <ac:inkMkLst>
            <pc:docMk/>
            <pc:sldMk cId="0" sldId="263"/>
            <ac:inkMk id="6" creationId="{01CB0B61-6453-499D-8992-00E873E88BEF}"/>
          </ac:inkMkLst>
        </pc:inkChg>
        <pc:inkChg chg="add del">
          <ac:chgData name="Viet Anh Nguyen" userId="b95f61ff061388d5" providerId="LiveId" clId="{C186F611-C34F-405C-A235-067ED640A385}" dt="2022-03-09T07:08:40.657" v="48"/>
          <ac:inkMkLst>
            <pc:docMk/>
            <pc:sldMk cId="0" sldId="263"/>
            <ac:inkMk id="7" creationId="{A9EF6161-4750-4756-9E82-C9ABF0B735FE}"/>
          </ac:inkMkLst>
        </pc:inkChg>
        <pc:inkChg chg="add del">
          <ac:chgData name="Viet Anh Nguyen" userId="b95f61ff061388d5" providerId="LiveId" clId="{C186F611-C34F-405C-A235-067ED640A385}" dt="2022-03-09T07:08:40.657" v="48"/>
          <ac:inkMkLst>
            <pc:docMk/>
            <pc:sldMk cId="0" sldId="263"/>
            <ac:inkMk id="8" creationId="{F33BC789-AFCC-4BA3-9A2D-887023246947}"/>
          </ac:inkMkLst>
        </pc:inkChg>
        <pc:inkChg chg="add del">
          <ac:chgData name="Viet Anh Nguyen" userId="b95f61ff061388d5" providerId="LiveId" clId="{C186F611-C34F-405C-A235-067ED640A385}" dt="2022-03-09T07:08:40.657" v="48"/>
          <ac:inkMkLst>
            <pc:docMk/>
            <pc:sldMk cId="0" sldId="263"/>
            <ac:inkMk id="9" creationId="{5D5FC55C-916C-462F-98EC-67323D6DECAA}"/>
          </ac:inkMkLst>
        </pc:inkChg>
        <pc:inkChg chg="add del">
          <ac:chgData name="Viet Anh Nguyen" userId="b95f61ff061388d5" providerId="LiveId" clId="{C186F611-C34F-405C-A235-067ED640A385}" dt="2022-03-09T07:08:40.657" v="48"/>
          <ac:inkMkLst>
            <pc:docMk/>
            <pc:sldMk cId="0" sldId="263"/>
            <ac:inkMk id="10" creationId="{837328B1-6515-4816-8A89-C8CC011DD3F4}"/>
          </ac:inkMkLst>
        </pc:inkChg>
        <pc:inkChg chg="add del">
          <ac:chgData name="Viet Anh Nguyen" userId="b95f61ff061388d5" providerId="LiveId" clId="{C186F611-C34F-405C-A235-067ED640A385}" dt="2022-03-09T07:08:42.812" v="54"/>
          <ac:inkMkLst>
            <pc:docMk/>
            <pc:sldMk cId="0" sldId="263"/>
            <ac:inkMk id="11" creationId="{2B85A6EC-BF5E-49B4-B788-F52716732DDF}"/>
          </ac:inkMkLst>
        </pc:inkChg>
        <pc:inkChg chg="add">
          <ac:chgData name="Viet Anh Nguyen" userId="b95f61ff061388d5" providerId="LiveId" clId="{C186F611-C34F-405C-A235-067ED640A385}" dt="2022-03-09T07:08:40.657" v="48"/>
          <ac:inkMkLst>
            <pc:docMk/>
            <pc:sldMk cId="0" sldId="263"/>
            <ac:inkMk id="12" creationId="{0FDA3F86-A272-4E63-BB12-F3F3CC55D7D8}"/>
          </ac:inkMkLst>
        </pc:inkChg>
        <pc:inkChg chg="add del">
          <ac:chgData name="Viet Anh Nguyen" userId="b95f61ff061388d5" providerId="LiveId" clId="{C186F611-C34F-405C-A235-067ED640A385}" dt="2022-03-09T07:08:42.812" v="54"/>
          <ac:inkMkLst>
            <pc:docMk/>
            <pc:sldMk cId="0" sldId="263"/>
            <ac:inkMk id="13" creationId="{6210A21D-1A2D-4B1A-8FC4-8BAED647F348}"/>
          </ac:inkMkLst>
        </pc:inkChg>
        <pc:inkChg chg="add del">
          <ac:chgData name="Viet Anh Nguyen" userId="b95f61ff061388d5" providerId="LiveId" clId="{C186F611-C34F-405C-A235-067ED640A385}" dt="2022-03-09T07:08:42.812" v="54"/>
          <ac:inkMkLst>
            <pc:docMk/>
            <pc:sldMk cId="0" sldId="263"/>
            <ac:inkMk id="14" creationId="{5FA83E2E-BCEC-4C40-A916-89075050F076}"/>
          </ac:inkMkLst>
        </pc:inkChg>
        <pc:inkChg chg="add del">
          <ac:chgData name="Viet Anh Nguyen" userId="b95f61ff061388d5" providerId="LiveId" clId="{C186F611-C34F-405C-A235-067ED640A385}" dt="2022-03-09T07:08:42.812" v="54"/>
          <ac:inkMkLst>
            <pc:docMk/>
            <pc:sldMk cId="0" sldId="263"/>
            <ac:inkMk id="15" creationId="{98555B3E-2438-4080-A56B-FC6506EE8EC6}"/>
          </ac:inkMkLst>
        </pc:inkChg>
        <pc:inkChg chg="add del">
          <ac:chgData name="Viet Anh Nguyen" userId="b95f61ff061388d5" providerId="LiveId" clId="{C186F611-C34F-405C-A235-067ED640A385}" dt="2022-03-09T07:08:42.812" v="54"/>
          <ac:inkMkLst>
            <pc:docMk/>
            <pc:sldMk cId="0" sldId="263"/>
            <ac:inkMk id="16" creationId="{34993FE7-001E-44E3-B1D1-924EF49FD61C}"/>
          </ac:inkMkLst>
        </pc:inkChg>
        <pc:inkChg chg="add del">
          <ac:chgData name="Viet Anh Nguyen" userId="b95f61ff061388d5" providerId="LiveId" clId="{C186F611-C34F-405C-A235-067ED640A385}" dt="2022-03-09T07:08:42.812" v="54"/>
          <ac:inkMkLst>
            <pc:docMk/>
            <pc:sldMk cId="0" sldId="263"/>
            <ac:inkMk id="17" creationId="{D227406D-DB39-4387-8353-B765B17E2206}"/>
          </ac:inkMkLst>
        </pc:inkChg>
        <pc:inkChg chg="add del">
          <ac:chgData name="Viet Anh Nguyen" userId="b95f61ff061388d5" providerId="LiveId" clId="{C186F611-C34F-405C-A235-067ED640A385}" dt="2022-03-09T07:08:44.601" v="59"/>
          <ac:inkMkLst>
            <pc:docMk/>
            <pc:sldMk cId="0" sldId="263"/>
            <ac:inkMk id="18" creationId="{83BDCDED-D840-4762-855E-0E0822A3CA42}"/>
          </ac:inkMkLst>
        </pc:inkChg>
        <pc:inkChg chg="add del">
          <ac:chgData name="Viet Anh Nguyen" userId="b95f61ff061388d5" providerId="LiveId" clId="{C186F611-C34F-405C-A235-067ED640A385}" dt="2022-03-09T07:08:44.601" v="59"/>
          <ac:inkMkLst>
            <pc:docMk/>
            <pc:sldMk cId="0" sldId="263"/>
            <ac:inkMk id="19" creationId="{248222A7-C029-4CB9-AEC6-B1C6A0B5C5AB}"/>
          </ac:inkMkLst>
        </pc:inkChg>
        <pc:inkChg chg="add del">
          <ac:chgData name="Viet Anh Nguyen" userId="b95f61ff061388d5" providerId="LiveId" clId="{C186F611-C34F-405C-A235-067ED640A385}" dt="2022-03-09T07:08:44.601" v="59"/>
          <ac:inkMkLst>
            <pc:docMk/>
            <pc:sldMk cId="0" sldId="263"/>
            <ac:inkMk id="20" creationId="{98CAA259-0063-48B3-9143-A724006900D1}"/>
          </ac:inkMkLst>
        </pc:inkChg>
        <pc:inkChg chg="add del">
          <ac:chgData name="Viet Anh Nguyen" userId="b95f61ff061388d5" providerId="LiveId" clId="{C186F611-C34F-405C-A235-067ED640A385}" dt="2022-03-09T07:08:44.601" v="59"/>
          <ac:inkMkLst>
            <pc:docMk/>
            <pc:sldMk cId="0" sldId="263"/>
            <ac:inkMk id="21" creationId="{B1568C02-E9F4-461E-8B16-A2B754320431}"/>
          </ac:inkMkLst>
        </pc:inkChg>
        <pc:inkChg chg="add del">
          <ac:chgData name="Viet Anh Nguyen" userId="b95f61ff061388d5" providerId="LiveId" clId="{C186F611-C34F-405C-A235-067ED640A385}" dt="2022-03-09T07:08:44.601" v="59"/>
          <ac:inkMkLst>
            <pc:docMk/>
            <pc:sldMk cId="0" sldId="263"/>
            <ac:inkMk id="22" creationId="{800FCE82-6712-4A42-A60B-13ED5227856A}"/>
          </ac:inkMkLst>
        </pc:inkChg>
        <pc:inkChg chg="add">
          <ac:chgData name="Viet Anh Nguyen" userId="b95f61ff061388d5" providerId="LiveId" clId="{C186F611-C34F-405C-A235-067ED640A385}" dt="2022-03-09T07:08:44.601" v="59"/>
          <ac:inkMkLst>
            <pc:docMk/>
            <pc:sldMk cId="0" sldId="263"/>
            <ac:inkMk id="23" creationId="{85CD72D3-FC73-4B16-B8D8-5D55DB114749}"/>
          </ac:inkMkLst>
        </pc:inkChg>
        <pc:inkChg chg="add del">
          <ac:chgData name="Viet Anh Nguyen" userId="b95f61ff061388d5" providerId="LiveId" clId="{C186F611-C34F-405C-A235-067ED640A385}" dt="2022-03-09T07:08:54.477" v="67"/>
          <ac:inkMkLst>
            <pc:docMk/>
            <pc:sldMk cId="0" sldId="263"/>
            <ac:inkMk id="24" creationId="{DD955F75-A3E5-47B2-98C5-BD4928A5B216}"/>
          </ac:inkMkLst>
        </pc:inkChg>
        <pc:inkChg chg="add del">
          <ac:chgData name="Viet Anh Nguyen" userId="b95f61ff061388d5" providerId="LiveId" clId="{C186F611-C34F-405C-A235-067ED640A385}" dt="2022-03-09T07:08:54.477" v="67"/>
          <ac:inkMkLst>
            <pc:docMk/>
            <pc:sldMk cId="0" sldId="263"/>
            <ac:inkMk id="25" creationId="{EEAA347C-5DEC-42F3-B403-3B198A32C8A8}"/>
          </ac:inkMkLst>
        </pc:inkChg>
        <pc:inkChg chg="add del">
          <ac:chgData name="Viet Anh Nguyen" userId="b95f61ff061388d5" providerId="LiveId" clId="{C186F611-C34F-405C-A235-067ED640A385}" dt="2022-03-09T07:08:54.477" v="67"/>
          <ac:inkMkLst>
            <pc:docMk/>
            <pc:sldMk cId="0" sldId="263"/>
            <ac:inkMk id="26" creationId="{14656CFD-2F94-4FF8-965F-BCF545CF80DF}"/>
          </ac:inkMkLst>
        </pc:inkChg>
        <pc:inkChg chg="add del">
          <ac:chgData name="Viet Anh Nguyen" userId="b95f61ff061388d5" providerId="LiveId" clId="{C186F611-C34F-405C-A235-067ED640A385}" dt="2022-03-09T07:08:54.477" v="67"/>
          <ac:inkMkLst>
            <pc:docMk/>
            <pc:sldMk cId="0" sldId="263"/>
            <ac:inkMk id="27" creationId="{32EE26C6-7181-40D4-A1D7-5332226568B9}"/>
          </ac:inkMkLst>
        </pc:inkChg>
        <pc:inkChg chg="add del">
          <ac:chgData name="Viet Anh Nguyen" userId="b95f61ff061388d5" providerId="LiveId" clId="{C186F611-C34F-405C-A235-067ED640A385}" dt="2022-03-09T07:08:54.477" v="67"/>
          <ac:inkMkLst>
            <pc:docMk/>
            <pc:sldMk cId="0" sldId="263"/>
            <ac:inkMk id="28" creationId="{7EFE2CF4-FD9A-4E8E-A7D9-A265D488F94C}"/>
          </ac:inkMkLst>
        </pc:inkChg>
        <pc:inkChg chg="add del">
          <ac:chgData name="Viet Anh Nguyen" userId="b95f61ff061388d5" providerId="LiveId" clId="{C186F611-C34F-405C-A235-067ED640A385}" dt="2022-03-09T07:08:54.477" v="67"/>
          <ac:inkMkLst>
            <pc:docMk/>
            <pc:sldMk cId="0" sldId="263"/>
            <ac:inkMk id="29" creationId="{20538FF6-FC8E-4E47-A7FA-7B1D997B03DE}"/>
          </ac:inkMkLst>
        </pc:inkChg>
        <pc:inkChg chg="add del">
          <ac:chgData name="Viet Anh Nguyen" userId="b95f61ff061388d5" providerId="LiveId" clId="{C186F611-C34F-405C-A235-067ED640A385}" dt="2022-03-09T07:08:54.477" v="67"/>
          <ac:inkMkLst>
            <pc:docMk/>
            <pc:sldMk cId="0" sldId="263"/>
            <ac:inkMk id="30" creationId="{CE123EB3-39DB-468C-A87F-EA23A89E1E75}"/>
          </ac:inkMkLst>
        </pc:inkChg>
        <pc:inkChg chg="add">
          <ac:chgData name="Viet Anh Nguyen" userId="b95f61ff061388d5" providerId="LiveId" clId="{C186F611-C34F-405C-A235-067ED640A385}" dt="2022-03-09T07:08:54.477" v="67"/>
          <ac:inkMkLst>
            <pc:docMk/>
            <pc:sldMk cId="0" sldId="263"/>
            <ac:inkMk id="31" creationId="{3C046242-4E74-4013-BA9B-D8B364E8FAB4}"/>
          </ac:inkMkLst>
        </pc:inkChg>
        <pc:inkChg chg="add">
          <ac:chgData name="Viet Anh Nguyen" userId="b95f61ff061388d5" providerId="LiveId" clId="{C186F611-C34F-405C-A235-067ED640A385}" dt="2022-03-09T07:08:54.714" v="68" actId="9405"/>
          <ac:inkMkLst>
            <pc:docMk/>
            <pc:sldMk cId="0" sldId="263"/>
            <ac:inkMk id="69" creationId="{A812A926-17AC-451A-9BFB-AD46F278F203}"/>
          </ac:inkMkLst>
        </pc:inkChg>
        <pc:inkChg chg="add del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0" creationId="{BB565B5A-2F54-4E50-B060-AC195A02BF14}"/>
          </ac:inkMkLst>
        </pc:inkChg>
        <pc:inkChg chg="add del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1" creationId="{C4E10EEB-D6F3-483B-864F-812F10C613F5}"/>
          </ac:inkMkLst>
        </pc:inkChg>
        <pc:inkChg chg="add del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2" creationId="{267B23C7-7A73-46B2-82C2-0AFA19D50809}"/>
          </ac:inkMkLst>
        </pc:inkChg>
        <pc:inkChg chg="add del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3" creationId="{7FAD27D0-30FF-402F-9910-3ABC7AC2CA2E}"/>
          </ac:inkMkLst>
        </pc:inkChg>
        <pc:inkChg chg="add del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4" creationId="{019F4CF2-3780-47B0-82F8-11BCF9444A02}"/>
          </ac:inkMkLst>
        </pc:inkChg>
        <pc:inkChg chg="add del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5" creationId="{B71A7B7D-EE69-454E-92D3-6689A31C3655}"/>
          </ac:inkMkLst>
        </pc:inkChg>
        <pc:inkChg chg="add del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6" creationId="{535BF939-15EF-49D2-8400-4BD1FC5961C4}"/>
          </ac:inkMkLst>
        </pc:inkChg>
        <pc:inkChg chg="add del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7" creationId="{5DF52677-7E0B-464A-8704-4C6DEDBB1BB4}"/>
          </ac:inkMkLst>
        </pc:inkChg>
        <pc:inkChg chg="add del">
          <ac:chgData name="Viet Anh Nguyen" userId="b95f61ff061388d5" providerId="LiveId" clId="{C186F611-C34F-405C-A235-067ED640A385}" dt="2022-03-09T07:08:59.292" v="81"/>
          <ac:inkMkLst>
            <pc:docMk/>
            <pc:sldMk cId="0" sldId="263"/>
            <ac:inkMk id="78" creationId="{85BCADF2-CBA9-40D7-94E2-1F11A1B90704}"/>
          </ac:inkMkLst>
        </pc:inkChg>
        <pc:inkChg chg="add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79" creationId="{6262EA20-2028-4896-8313-D9B12DD889AA}"/>
          </ac:inkMkLst>
        </pc:inkChg>
        <pc:inkChg chg="add">
          <ac:chgData name="Viet Anh Nguyen" userId="b95f61ff061388d5" providerId="LiveId" clId="{C186F611-C34F-405C-A235-067ED640A385}" dt="2022-03-09T07:08:57.673" v="77"/>
          <ac:inkMkLst>
            <pc:docMk/>
            <pc:sldMk cId="0" sldId="263"/>
            <ac:inkMk id="80" creationId="{8ADB4BEA-388C-4B7C-B408-612335C681C2}"/>
          </ac:inkMkLst>
        </pc:inkChg>
        <pc:inkChg chg="add del">
          <ac:chgData name="Viet Anh Nguyen" userId="b95f61ff061388d5" providerId="LiveId" clId="{C186F611-C34F-405C-A235-067ED640A385}" dt="2022-03-09T07:08:59.292" v="81"/>
          <ac:inkMkLst>
            <pc:docMk/>
            <pc:sldMk cId="0" sldId="263"/>
            <ac:inkMk id="81" creationId="{50785472-F7D9-4E78-B09A-B43E48BBC94C}"/>
          </ac:inkMkLst>
        </pc:inkChg>
        <pc:inkChg chg="add del">
          <ac:chgData name="Viet Anh Nguyen" userId="b95f61ff061388d5" providerId="LiveId" clId="{C186F611-C34F-405C-A235-067ED640A385}" dt="2022-03-09T07:08:59.292" v="81"/>
          <ac:inkMkLst>
            <pc:docMk/>
            <pc:sldMk cId="0" sldId="263"/>
            <ac:inkMk id="82" creationId="{8E92F448-F443-4629-9302-AA8E5A3EA288}"/>
          </ac:inkMkLst>
        </pc:inkChg>
        <pc:inkChg chg="add del">
          <ac:chgData name="Viet Anh Nguyen" userId="b95f61ff061388d5" providerId="LiveId" clId="{C186F611-C34F-405C-A235-067ED640A385}" dt="2022-03-09T07:08:59.292" v="81"/>
          <ac:inkMkLst>
            <pc:docMk/>
            <pc:sldMk cId="0" sldId="263"/>
            <ac:inkMk id="83" creationId="{2230DAFE-01DC-4748-88BA-3AC57F41B26A}"/>
          </ac:inkMkLst>
        </pc:inkChg>
        <pc:inkChg chg="add">
          <ac:chgData name="Viet Anh Nguyen" userId="b95f61ff061388d5" providerId="LiveId" clId="{C186F611-C34F-405C-A235-067ED640A385}" dt="2022-03-09T07:08:59.292" v="81"/>
          <ac:inkMkLst>
            <pc:docMk/>
            <pc:sldMk cId="0" sldId="263"/>
            <ac:inkMk id="84" creationId="{ED24CAEC-9275-4CC8-A9BE-46A7060034A0}"/>
          </ac:inkMkLst>
        </pc:inkChg>
        <pc:inkChg chg="add del">
          <ac:chgData name="Viet Anh Nguyen" userId="b95f61ff061388d5" providerId="LiveId" clId="{C186F611-C34F-405C-A235-067ED640A385}" dt="2022-03-09T07:09:51.322" v="87"/>
          <ac:inkMkLst>
            <pc:docMk/>
            <pc:sldMk cId="0" sldId="263"/>
            <ac:inkMk id="85" creationId="{1CA56591-4EC6-4EBF-8809-641CC7CC2583}"/>
          </ac:inkMkLst>
        </pc:inkChg>
        <pc:inkChg chg="add del">
          <ac:chgData name="Viet Anh Nguyen" userId="b95f61ff061388d5" providerId="LiveId" clId="{C186F611-C34F-405C-A235-067ED640A385}" dt="2022-03-09T07:09:51.322" v="87"/>
          <ac:inkMkLst>
            <pc:docMk/>
            <pc:sldMk cId="0" sldId="263"/>
            <ac:inkMk id="86" creationId="{6A8232B4-045C-4934-A853-B83FBC577B27}"/>
          </ac:inkMkLst>
        </pc:inkChg>
        <pc:inkChg chg="add del">
          <ac:chgData name="Viet Anh Nguyen" userId="b95f61ff061388d5" providerId="LiveId" clId="{C186F611-C34F-405C-A235-067ED640A385}" dt="2022-03-09T07:09:51.322" v="87"/>
          <ac:inkMkLst>
            <pc:docMk/>
            <pc:sldMk cId="0" sldId="263"/>
            <ac:inkMk id="87" creationId="{359FF5DB-9ACC-46AA-BE4F-D561C45AE0F1}"/>
          </ac:inkMkLst>
        </pc:inkChg>
        <pc:inkChg chg="add del">
          <ac:chgData name="Viet Anh Nguyen" userId="b95f61ff061388d5" providerId="LiveId" clId="{C186F611-C34F-405C-A235-067ED640A385}" dt="2022-03-09T07:09:51.322" v="87"/>
          <ac:inkMkLst>
            <pc:docMk/>
            <pc:sldMk cId="0" sldId="263"/>
            <ac:inkMk id="88" creationId="{C8C14ED6-5372-4390-8802-8134C75DC432}"/>
          </ac:inkMkLst>
        </pc:inkChg>
        <pc:inkChg chg="add">
          <ac:chgData name="Viet Anh Nguyen" userId="b95f61ff061388d5" providerId="LiveId" clId="{C186F611-C34F-405C-A235-067ED640A385}" dt="2022-03-09T07:09:50.781" v="86" actId="9405"/>
          <ac:inkMkLst>
            <pc:docMk/>
            <pc:sldMk cId="0" sldId="263"/>
            <ac:inkMk id="89" creationId="{0DF19BA6-B46E-48DA-B706-4286264609E2}"/>
          </ac:inkMkLst>
        </pc:inkChg>
        <pc:inkChg chg="add">
          <ac:chgData name="Viet Anh Nguyen" userId="b95f61ff061388d5" providerId="LiveId" clId="{C186F611-C34F-405C-A235-067ED640A385}" dt="2022-03-09T07:09:51.322" v="87"/>
          <ac:inkMkLst>
            <pc:docMk/>
            <pc:sldMk cId="0" sldId="263"/>
            <ac:inkMk id="90" creationId="{12ED5D83-BB32-4984-9CCD-0C922A8F3DDE}"/>
          </ac:inkMkLst>
        </pc:inkChg>
      </pc:sldChg>
      <pc:sldChg chg="addSp delSp mod">
        <pc:chgData name="Viet Anh Nguyen" userId="b95f61ff061388d5" providerId="LiveId" clId="{C186F611-C34F-405C-A235-067ED640A385}" dt="2022-03-09T07:11:26.117" v="138" actId="9405"/>
        <pc:sldMkLst>
          <pc:docMk/>
          <pc:sldMk cId="0" sldId="264"/>
        </pc:sldMkLst>
        <pc:inkChg chg="add">
          <ac:chgData name="Viet Anh Nguyen" userId="b95f61ff061388d5" providerId="LiveId" clId="{C186F611-C34F-405C-A235-067ED640A385}" dt="2022-03-09T07:10:41.766" v="88" actId="9405"/>
          <ac:inkMkLst>
            <pc:docMk/>
            <pc:sldMk cId="0" sldId="264"/>
            <ac:inkMk id="2" creationId="{A7BD1885-D285-4422-8F63-858B2E7ED796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3" creationId="{AC245CED-70BE-4AA9-9499-9718F2AF6F8E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4" creationId="{5B6D6FAD-C71E-43B3-ACCC-E6081289D777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5" creationId="{9C455618-C5BC-44F8-A796-2EA242239665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6" creationId="{36F5EB70-C44F-4C33-9CC5-CC75432F1383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7" creationId="{1CD193C5-B75E-402B-AC65-CE73BC082693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8" creationId="{E7A6C987-70CF-4F1A-A085-D4E8C927CBA8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9" creationId="{16D0732A-33E5-4508-97AB-8BBC68B27F8F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10" creationId="{A8717E81-0BFE-431F-8DFE-04C296DC0AB4}"/>
          </ac:inkMkLst>
        </pc:inkChg>
        <pc:inkChg chg="add del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11" creationId="{F8AA89C7-563E-4875-8EEF-8D02A27D40C9}"/>
          </ac:inkMkLst>
        </pc:inkChg>
        <pc:inkChg chg="add">
          <ac:chgData name="Viet Anh Nguyen" userId="b95f61ff061388d5" providerId="LiveId" clId="{C186F611-C34F-405C-A235-067ED640A385}" dt="2022-03-09T07:10:48.819" v="98"/>
          <ac:inkMkLst>
            <pc:docMk/>
            <pc:sldMk cId="0" sldId="264"/>
            <ac:inkMk id="12" creationId="{86AB892F-52BC-4554-ABA5-772DD287C116}"/>
          </ac:inkMkLst>
        </pc:inkChg>
        <pc:inkChg chg="add">
          <ac:chgData name="Viet Anh Nguyen" userId="b95f61ff061388d5" providerId="LiveId" clId="{C186F611-C34F-405C-A235-067ED640A385}" dt="2022-03-09T07:10:51.824" v="99" actId="9405"/>
          <ac:inkMkLst>
            <pc:docMk/>
            <pc:sldMk cId="0" sldId="264"/>
            <ac:inkMk id="13" creationId="{74944B23-F054-442F-92AF-CD6F6494CBAB}"/>
          </ac:inkMkLst>
        </pc:inkChg>
        <pc:inkChg chg="add">
          <ac:chgData name="Viet Anh Nguyen" userId="b95f61ff061388d5" providerId="LiveId" clId="{C186F611-C34F-405C-A235-067ED640A385}" dt="2022-03-09T07:10:58.731" v="100" actId="9405"/>
          <ac:inkMkLst>
            <pc:docMk/>
            <pc:sldMk cId="0" sldId="264"/>
            <ac:inkMk id="14" creationId="{44E71F83-358C-44B2-95B8-E3CBD556D362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15" creationId="{C10F8766-C1B7-442C-AD8E-8F2537AC0C08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16" creationId="{DD8EC6CB-AFBF-4FD9-9D1F-532BAD3CE140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17" creationId="{15F53115-B405-4744-87EB-3A8270242807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18" creationId="{E2CC27FB-739C-4446-AB8B-2E7747F3C45A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19" creationId="{8C0059A8-9EDE-43B7-872A-573109E68128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20" creationId="{1D8A3222-F748-436D-9E41-B684677B3827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21" creationId="{EF3E7BF8-2238-4690-9E2C-CEFF276E926C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22" creationId="{274C7EDE-013A-4922-AA0A-29419EB5590A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23" creationId="{7E17921E-31AB-484B-A172-6836024D6B41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24" creationId="{C2BC1FC2-0D47-4996-9C0C-D77D7DF94689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25" creationId="{BE2F10B5-CABC-49EA-8E1A-AC06F4EC4D8A}"/>
          </ac:inkMkLst>
        </pc:inkChg>
        <pc:inkChg chg="add del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26" creationId="{E3C6B371-3DF3-4015-9F00-C6935E53D1A0}"/>
          </ac:inkMkLst>
        </pc:inkChg>
        <pc:inkChg chg="add">
          <ac:chgData name="Viet Anh Nguyen" userId="b95f61ff061388d5" providerId="LiveId" clId="{C186F611-C34F-405C-A235-067ED640A385}" dt="2022-03-09T07:11:04.510" v="112"/>
          <ac:inkMkLst>
            <pc:docMk/>
            <pc:sldMk cId="0" sldId="264"/>
            <ac:inkMk id="27" creationId="{83809D52-AA05-4BB3-94E6-9DC9D4D5EDA5}"/>
          </ac:inkMkLst>
        </pc:inkChg>
        <pc:inkChg chg="add">
          <ac:chgData name="Viet Anh Nguyen" userId="b95f61ff061388d5" providerId="LiveId" clId="{C186F611-C34F-405C-A235-067ED640A385}" dt="2022-03-09T07:11:04.532" v="113" actId="9405"/>
          <ac:inkMkLst>
            <pc:docMk/>
            <pc:sldMk cId="0" sldId="264"/>
            <ac:inkMk id="28" creationId="{036BD620-E254-40FB-9B01-A70916D848B7}"/>
          </ac:inkMkLst>
        </pc:inkChg>
        <pc:inkChg chg="add">
          <ac:chgData name="Viet Anh Nguyen" userId="b95f61ff061388d5" providerId="LiveId" clId="{C186F611-C34F-405C-A235-067ED640A385}" dt="2022-03-09T07:11:10.744" v="114" actId="9405"/>
          <ac:inkMkLst>
            <pc:docMk/>
            <pc:sldMk cId="0" sldId="264"/>
            <ac:inkMk id="29" creationId="{EC469911-55D4-4931-911A-C6D22BB2E65B}"/>
          </ac:inkMkLst>
        </pc:inkChg>
        <pc:inkChg chg="add">
          <ac:chgData name="Viet Anh Nguyen" userId="b95f61ff061388d5" providerId="LiveId" clId="{C186F611-C34F-405C-A235-067ED640A385}" dt="2022-03-09T07:11:12.892" v="115" actId="9405"/>
          <ac:inkMkLst>
            <pc:docMk/>
            <pc:sldMk cId="0" sldId="264"/>
            <ac:inkMk id="30" creationId="{B8F0A364-B267-4D4B-B499-2BF32A6399DB}"/>
          </ac:inkMkLst>
        </pc:inkChg>
        <pc:inkChg chg="add del">
          <ac:chgData name="Viet Anh Nguyen" userId="b95f61ff061388d5" providerId="LiveId" clId="{C186F611-C34F-405C-A235-067ED640A385}" dt="2022-03-09T07:11:16.465" v="121"/>
          <ac:inkMkLst>
            <pc:docMk/>
            <pc:sldMk cId="0" sldId="264"/>
            <ac:inkMk id="31" creationId="{CA9C0B9E-844B-426E-B882-EADC2F04DE7D}"/>
          </ac:inkMkLst>
        </pc:inkChg>
        <pc:inkChg chg="add del">
          <ac:chgData name="Viet Anh Nguyen" userId="b95f61ff061388d5" providerId="LiveId" clId="{C186F611-C34F-405C-A235-067ED640A385}" dt="2022-03-09T07:11:16.465" v="121"/>
          <ac:inkMkLst>
            <pc:docMk/>
            <pc:sldMk cId="0" sldId="264"/>
            <ac:inkMk id="64" creationId="{64A56F72-4C6F-48AD-8C03-D272144E8CB2}"/>
          </ac:inkMkLst>
        </pc:inkChg>
        <pc:inkChg chg="add del">
          <ac:chgData name="Viet Anh Nguyen" userId="b95f61ff061388d5" providerId="LiveId" clId="{C186F611-C34F-405C-A235-067ED640A385}" dt="2022-03-09T07:11:18.378" v="126"/>
          <ac:inkMkLst>
            <pc:docMk/>
            <pc:sldMk cId="0" sldId="264"/>
            <ac:inkMk id="65" creationId="{6E6C9D3A-4D74-458B-BCAE-9DF8FF0BDDE4}"/>
          </ac:inkMkLst>
        </pc:inkChg>
        <pc:inkChg chg="add del">
          <ac:chgData name="Viet Anh Nguyen" userId="b95f61ff061388d5" providerId="LiveId" clId="{C186F611-C34F-405C-A235-067ED640A385}" dt="2022-03-09T07:11:16.465" v="121"/>
          <ac:inkMkLst>
            <pc:docMk/>
            <pc:sldMk cId="0" sldId="264"/>
            <ac:inkMk id="66" creationId="{B9EA84D4-57EA-460F-9D6A-75EECE4553EA}"/>
          </ac:inkMkLst>
        </pc:inkChg>
        <pc:inkChg chg="add del">
          <ac:chgData name="Viet Anh Nguyen" userId="b95f61ff061388d5" providerId="LiveId" clId="{C186F611-C34F-405C-A235-067ED640A385}" dt="2022-03-09T07:11:16.465" v="121"/>
          <ac:inkMkLst>
            <pc:docMk/>
            <pc:sldMk cId="0" sldId="264"/>
            <ac:inkMk id="67" creationId="{269DAB2B-0653-4C0C-85B6-4D5B246AE58F}"/>
          </ac:inkMkLst>
        </pc:inkChg>
        <pc:inkChg chg="add del">
          <ac:chgData name="Viet Anh Nguyen" userId="b95f61ff061388d5" providerId="LiveId" clId="{C186F611-C34F-405C-A235-067ED640A385}" dt="2022-03-09T07:11:18.378" v="126"/>
          <ac:inkMkLst>
            <pc:docMk/>
            <pc:sldMk cId="0" sldId="264"/>
            <ac:inkMk id="68" creationId="{C39233B4-9FA5-4E41-8C54-CB53DC238665}"/>
          </ac:inkMkLst>
        </pc:inkChg>
        <pc:inkChg chg="add del">
          <ac:chgData name="Viet Anh Nguyen" userId="b95f61ff061388d5" providerId="LiveId" clId="{C186F611-C34F-405C-A235-067ED640A385}" dt="2022-03-09T07:11:18.378" v="126"/>
          <ac:inkMkLst>
            <pc:docMk/>
            <pc:sldMk cId="0" sldId="264"/>
            <ac:inkMk id="73" creationId="{3F70C8AC-9BA8-48FF-B00E-CA76265421CF}"/>
          </ac:inkMkLst>
        </pc:inkChg>
        <pc:inkChg chg="add del">
          <ac:chgData name="Viet Anh Nguyen" userId="b95f61ff061388d5" providerId="LiveId" clId="{C186F611-C34F-405C-A235-067ED640A385}" dt="2022-03-09T07:11:18.378" v="126"/>
          <ac:inkMkLst>
            <pc:docMk/>
            <pc:sldMk cId="0" sldId="264"/>
            <ac:inkMk id="74" creationId="{ADA2128D-1314-44E3-881E-7CB4CDD4E560}"/>
          </ac:inkMkLst>
        </pc:inkChg>
        <pc:inkChg chg="add del">
          <ac:chgData name="Viet Anh Nguyen" userId="b95f61ff061388d5" providerId="LiveId" clId="{C186F611-C34F-405C-A235-067ED640A385}" dt="2022-03-09T07:11:18.378" v="126"/>
          <ac:inkMkLst>
            <pc:docMk/>
            <pc:sldMk cId="0" sldId="264"/>
            <ac:inkMk id="75" creationId="{9EAFD56A-109C-4B24-A25C-5386008239A3}"/>
          </ac:inkMkLst>
        </pc:inkChg>
        <pc:inkChg chg="add del">
          <ac:chgData name="Viet Anh Nguyen" userId="b95f61ff061388d5" providerId="LiveId" clId="{C186F611-C34F-405C-A235-067ED640A385}" dt="2022-03-09T07:11:18.378" v="126"/>
          <ac:inkMkLst>
            <pc:docMk/>
            <pc:sldMk cId="0" sldId="264"/>
            <ac:inkMk id="76" creationId="{C03307C0-70E7-4458-827C-9386B02BF953}"/>
          </ac:inkMkLst>
        </pc:inkChg>
        <pc:inkChg chg="add del">
          <ac:chgData name="Viet Anh Nguyen" userId="b95f61ff061388d5" providerId="LiveId" clId="{C186F611-C34F-405C-A235-067ED640A385}" dt="2022-03-09T07:11:18.378" v="126"/>
          <ac:inkMkLst>
            <pc:docMk/>
            <pc:sldMk cId="0" sldId="264"/>
            <ac:inkMk id="77" creationId="{E63F3839-ECF2-412C-9C89-B8B7792ECAF7}"/>
          </ac:inkMkLst>
        </pc:inkChg>
        <pc:inkChg chg="add">
          <ac:chgData name="Viet Anh Nguyen" userId="b95f61ff061388d5" providerId="LiveId" clId="{C186F611-C34F-405C-A235-067ED640A385}" dt="2022-03-09T07:11:18.378" v="126"/>
          <ac:inkMkLst>
            <pc:docMk/>
            <pc:sldMk cId="0" sldId="264"/>
            <ac:inkMk id="78" creationId="{2ED14C1E-9DBA-4225-B1BC-F38D6F7BAF1A}"/>
          </ac:inkMkLst>
        </pc:inkChg>
        <pc:inkChg chg="add del">
          <ac:chgData name="Viet Anh Nguyen" userId="b95f61ff061388d5" providerId="LiveId" clId="{C186F611-C34F-405C-A235-067ED640A385}" dt="2022-03-09T07:11:20.711" v="133"/>
          <ac:inkMkLst>
            <pc:docMk/>
            <pc:sldMk cId="0" sldId="264"/>
            <ac:inkMk id="79" creationId="{CE983BC7-CAB8-47C1-B959-3F53A2781BF6}"/>
          </ac:inkMkLst>
        </pc:inkChg>
        <pc:inkChg chg="add del">
          <ac:chgData name="Viet Anh Nguyen" userId="b95f61ff061388d5" providerId="LiveId" clId="{C186F611-C34F-405C-A235-067ED640A385}" dt="2022-03-09T07:11:20.711" v="133"/>
          <ac:inkMkLst>
            <pc:docMk/>
            <pc:sldMk cId="0" sldId="264"/>
            <ac:inkMk id="80" creationId="{6AFE6E8F-A4EC-4AD2-879C-21E1C37A32FF}"/>
          </ac:inkMkLst>
        </pc:inkChg>
        <pc:inkChg chg="add del">
          <ac:chgData name="Viet Anh Nguyen" userId="b95f61ff061388d5" providerId="LiveId" clId="{C186F611-C34F-405C-A235-067ED640A385}" dt="2022-03-09T07:11:20.711" v="133"/>
          <ac:inkMkLst>
            <pc:docMk/>
            <pc:sldMk cId="0" sldId="264"/>
            <ac:inkMk id="81" creationId="{E568804D-7E34-47A8-BDC4-5AD61F84F3B8}"/>
          </ac:inkMkLst>
        </pc:inkChg>
        <pc:inkChg chg="add">
          <ac:chgData name="Viet Anh Nguyen" userId="b95f61ff061388d5" providerId="LiveId" clId="{C186F611-C34F-405C-A235-067ED640A385}" dt="2022-03-09T07:11:19.528" v="130" actId="9405"/>
          <ac:inkMkLst>
            <pc:docMk/>
            <pc:sldMk cId="0" sldId="264"/>
            <ac:inkMk id="82" creationId="{62CDAB9D-34BE-45EA-A82E-5FD295E415BE}"/>
          </ac:inkMkLst>
        </pc:inkChg>
        <pc:inkChg chg="add del">
          <ac:chgData name="Viet Anh Nguyen" userId="b95f61ff061388d5" providerId="LiveId" clId="{C186F611-C34F-405C-A235-067ED640A385}" dt="2022-03-09T07:11:20.711" v="133"/>
          <ac:inkMkLst>
            <pc:docMk/>
            <pc:sldMk cId="0" sldId="264"/>
            <ac:inkMk id="83" creationId="{8B2FB08E-0917-40D1-9551-10F9EF4FE32E}"/>
          </ac:inkMkLst>
        </pc:inkChg>
        <pc:inkChg chg="add del">
          <ac:chgData name="Viet Anh Nguyen" userId="b95f61ff061388d5" providerId="LiveId" clId="{C186F611-C34F-405C-A235-067ED640A385}" dt="2022-03-09T07:11:20.711" v="133"/>
          <ac:inkMkLst>
            <pc:docMk/>
            <pc:sldMk cId="0" sldId="264"/>
            <ac:inkMk id="84" creationId="{1437313D-7659-4BA9-8698-B3E3D7325CCE}"/>
          </ac:inkMkLst>
        </pc:inkChg>
        <pc:inkChg chg="add">
          <ac:chgData name="Viet Anh Nguyen" userId="b95f61ff061388d5" providerId="LiveId" clId="{C186F611-C34F-405C-A235-067ED640A385}" dt="2022-03-09T07:11:20.711" v="133"/>
          <ac:inkMkLst>
            <pc:docMk/>
            <pc:sldMk cId="0" sldId="264"/>
            <ac:inkMk id="85" creationId="{BB2D3F28-C49D-4E29-9733-A7AE737002E9}"/>
          </ac:inkMkLst>
        </pc:inkChg>
        <pc:inkChg chg="add del">
          <ac:chgData name="Viet Anh Nguyen" userId="b95f61ff061388d5" providerId="LiveId" clId="{C186F611-C34F-405C-A235-067ED640A385}" dt="2022-03-09T07:11:23.605" v="137"/>
          <ac:inkMkLst>
            <pc:docMk/>
            <pc:sldMk cId="0" sldId="264"/>
            <ac:inkMk id="86" creationId="{C086A56B-B36C-4B2F-A374-86554841D28A}"/>
          </ac:inkMkLst>
        </pc:inkChg>
        <pc:inkChg chg="add del">
          <ac:chgData name="Viet Anh Nguyen" userId="b95f61ff061388d5" providerId="LiveId" clId="{C186F611-C34F-405C-A235-067ED640A385}" dt="2022-03-09T07:11:23.605" v="137"/>
          <ac:inkMkLst>
            <pc:docMk/>
            <pc:sldMk cId="0" sldId="264"/>
            <ac:inkMk id="87" creationId="{5E932FA1-5371-49F4-8393-CDA0FECEC1C6}"/>
          </ac:inkMkLst>
        </pc:inkChg>
        <pc:inkChg chg="add del">
          <ac:chgData name="Viet Anh Nguyen" userId="b95f61ff061388d5" providerId="LiveId" clId="{C186F611-C34F-405C-A235-067ED640A385}" dt="2022-03-09T07:11:23.605" v="137"/>
          <ac:inkMkLst>
            <pc:docMk/>
            <pc:sldMk cId="0" sldId="264"/>
            <ac:inkMk id="88" creationId="{B4D45960-5336-45D9-854C-9D941A6AA71C}"/>
          </ac:inkMkLst>
        </pc:inkChg>
        <pc:inkChg chg="add">
          <ac:chgData name="Viet Anh Nguyen" userId="b95f61ff061388d5" providerId="LiveId" clId="{C186F611-C34F-405C-A235-067ED640A385}" dt="2022-03-09T07:11:23.605" v="137"/>
          <ac:inkMkLst>
            <pc:docMk/>
            <pc:sldMk cId="0" sldId="264"/>
            <ac:inkMk id="89" creationId="{D610B145-C4B0-4D76-8A7E-0CC2C2D6D545}"/>
          </ac:inkMkLst>
        </pc:inkChg>
        <pc:inkChg chg="add">
          <ac:chgData name="Viet Anh Nguyen" userId="b95f61ff061388d5" providerId="LiveId" clId="{C186F611-C34F-405C-A235-067ED640A385}" dt="2022-03-09T07:11:26.117" v="138" actId="9405"/>
          <ac:inkMkLst>
            <pc:docMk/>
            <pc:sldMk cId="0" sldId="264"/>
            <ac:inkMk id="90" creationId="{263644EB-0B5B-46F3-8BEA-EEB6C0D848C4}"/>
          </ac:inkMkLst>
        </pc:inkChg>
      </pc:sldChg>
      <pc:sldChg chg="addSp delSp mod">
        <pc:chgData name="Viet Anh Nguyen" userId="b95f61ff061388d5" providerId="LiveId" clId="{C186F611-C34F-405C-A235-067ED640A385}" dt="2022-03-09T08:31:45.993" v="321"/>
        <pc:sldMkLst>
          <pc:docMk/>
          <pc:sldMk cId="0" sldId="265"/>
        </pc:sldMkLst>
        <pc:inkChg chg="add del">
          <ac:chgData name="Viet Anh Nguyen" userId="b95f61ff061388d5" providerId="LiveId" clId="{C186F611-C34F-405C-A235-067ED640A385}" dt="2022-03-09T08:31:10.087" v="268"/>
          <ac:inkMkLst>
            <pc:docMk/>
            <pc:sldMk cId="0" sldId="265"/>
            <ac:inkMk id="2" creationId="{D6B030B8-A8CC-4DBF-8646-D3634895310F}"/>
          </ac:inkMkLst>
        </pc:inkChg>
        <pc:inkChg chg="add del">
          <ac:chgData name="Viet Anh Nguyen" userId="b95f61ff061388d5" providerId="LiveId" clId="{C186F611-C34F-405C-A235-067ED640A385}" dt="2022-03-09T08:31:10.087" v="268"/>
          <ac:inkMkLst>
            <pc:docMk/>
            <pc:sldMk cId="0" sldId="265"/>
            <ac:inkMk id="3" creationId="{41789124-2C86-4F6C-A92D-54BFBB7F5863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4" creationId="{A4BA46C8-5279-4A43-BF4D-F65AF62FD36A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5" creationId="{9229F09A-9B87-4B5A-82ED-13F455D0B8E2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6" creationId="{5231DA31-E13C-4DB6-A823-1B24542D79B4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7" creationId="{1D37AACA-4EF0-4414-A9BA-3E3AB56D060B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8" creationId="{6A650C83-F6B7-4C78-A043-C007B91BC577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9" creationId="{D5795269-4832-411C-A0F8-F6B9A67EFAE5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10" creationId="{62CD3B7F-6679-4957-A3B8-D0588A9A67D1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11" creationId="{37C66908-3CEB-4CA4-93B2-BC8F1B26A221}"/>
          </ac:inkMkLst>
        </pc:inkChg>
        <pc:inkChg chg="add del">
          <ac:chgData name="Viet Anh Nguyen" userId="b95f61ff061388d5" providerId="LiveId" clId="{C186F611-C34F-405C-A235-067ED640A385}" dt="2022-03-09T08:31:13.961" v="277"/>
          <ac:inkMkLst>
            <pc:docMk/>
            <pc:sldMk cId="0" sldId="265"/>
            <ac:inkMk id="12" creationId="{44291DC2-5B1A-4D39-B3E7-A82991604E69}"/>
          </ac:inkMkLst>
        </pc:inkChg>
        <pc:inkChg chg="add del">
          <ac:chgData name="Viet Anh Nguyen" userId="b95f61ff061388d5" providerId="LiveId" clId="{C186F611-C34F-405C-A235-067ED640A385}" dt="2022-03-09T08:31:16.340" v="283"/>
          <ac:inkMkLst>
            <pc:docMk/>
            <pc:sldMk cId="0" sldId="265"/>
            <ac:inkMk id="13" creationId="{645E3EA4-5406-4545-84D9-44FBD80BDA2D}"/>
          </ac:inkMkLst>
        </pc:inkChg>
        <pc:inkChg chg="add del">
          <ac:chgData name="Viet Anh Nguyen" userId="b95f61ff061388d5" providerId="LiveId" clId="{C186F611-C34F-405C-A235-067ED640A385}" dt="2022-03-09T08:31:16.340" v="283"/>
          <ac:inkMkLst>
            <pc:docMk/>
            <pc:sldMk cId="0" sldId="265"/>
            <ac:inkMk id="14" creationId="{D6309A01-E685-4CA5-AF3B-CF2AF7CBA301}"/>
          </ac:inkMkLst>
        </pc:inkChg>
        <pc:inkChg chg="add del">
          <ac:chgData name="Viet Anh Nguyen" userId="b95f61ff061388d5" providerId="LiveId" clId="{C186F611-C34F-405C-A235-067ED640A385}" dt="2022-03-09T08:31:16.340" v="283"/>
          <ac:inkMkLst>
            <pc:docMk/>
            <pc:sldMk cId="0" sldId="265"/>
            <ac:inkMk id="15" creationId="{C3361863-0C61-4EB3-9851-C97FB2952699}"/>
          </ac:inkMkLst>
        </pc:inkChg>
        <pc:inkChg chg="add del">
          <ac:chgData name="Viet Anh Nguyen" userId="b95f61ff061388d5" providerId="LiveId" clId="{C186F611-C34F-405C-A235-067ED640A385}" dt="2022-03-09T08:31:16.340" v="283"/>
          <ac:inkMkLst>
            <pc:docMk/>
            <pc:sldMk cId="0" sldId="265"/>
            <ac:inkMk id="16" creationId="{C3B9F909-2605-4BC2-8FA1-AA8CE60F4201}"/>
          </ac:inkMkLst>
        </pc:inkChg>
        <pc:inkChg chg="add del">
          <ac:chgData name="Viet Anh Nguyen" userId="b95f61ff061388d5" providerId="LiveId" clId="{C186F611-C34F-405C-A235-067ED640A385}" dt="2022-03-09T08:31:16.340" v="283"/>
          <ac:inkMkLst>
            <pc:docMk/>
            <pc:sldMk cId="0" sldId="265"/>
            <ac:inkMk id="17" creationId="{F4B70D1C-DC91-4CAB-9FF6-71DCD2C53E55}"/>
          </ac:inkMkLst>
        </pc:inkChg>
        <pc:inkChg chg="add del">
          <ac:chgData name="Viet Anh Nguyen" userId="b95f61ff061388d5" providerId="LiveId" clId="{C186F611-C34F-405C-A235-067ED640A385}" dt="2022-03-09T08:31:16.340" v="283"/>
          <ac:inkMkLst>
            <pc:docMk/>
            <pc:sldMk cId="0" sldId="265"/>
            <ac:inkMk id="18" creationId="{5758967D-0B76-4607-AF0B-136CB68DFE7E}"/>
          </ac:inkMkLst>
        </pc:inkChg>
        <pc:inkChg chg="add del">
          <ac:chgData name="Viet Anh Nguyen" userId="b95f61ff061388d5" providerId="LiveId" clId="{C186F611-C34F-405C-A235-067ED640A385}" dt="2022-03-09T08:31:16.340" v="283"/>
          <ac:inkMkLst>
            <pc:docMk/>
            <pc:sldMk cId="0" sldId="265"/>
            <ac:inkMk id="19" creationId="{56CE715E-1C3A-4342-A9AC-71BAC40F89C6}"/>
          </ac:inkMkLst>
        </pc:inkChg>
        <pc:inkChg chg="add">
          <ac:chgData name="Viet Anh Nguyen" userId="b95f61ff061388d5" providerId="LiveId" clId="{C186F611-C34F-405C-A235-067ED640A385}" dt="2022-03-09T08:31:16.340" v="283"/>
          <ac:inkMkLst>
            <pc:docMk/>
            <pc:sldMk cId="0" sldId="265"/>
            <ac:inkMk id="20" creationId="{CFF227B0-6868-4716-9CD2-D699FF72765F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21" creationId="{5A28E2AE-0493-4FC1-AF4F-C449BE3B1611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22" creationId="{8F731B04-FC9F-496A-89CA-434A768D16E5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23" creationId="{365179C3-DE18-4590-81B8-42C700A4195C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24" creationId="{B7F4DC63-545D-4D8A-9746-93E60B47CC20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25" creationId="{8FEB9221-F155-471F-BF4B-57CE2A6D8FC3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26" creationId="{D99CFB88-5AC1-4329-80CB-7242082915C4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27" creationId="{D2CBDBE1-D953-49D4-9E80-0E09103A360D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28" creationId="{B3A78D36-B69D-4B7A-9A48-0EC82E43650B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29" creationId="{C12EB105-B8E6-4F3C-8E26-152C44D6C75F}"/>
          </ac:inkMkLst>
        </pc:inkChg>
        <pc:inkChg chg="add del">
          <ac:chgData name="Viet Anh Nguyen" userId="b95f61ff061388d5" providerId="LiveId" clId="{C186F611-C34F-405C-A235-067ED640A385}" dt="2022-03-09T08:31:26.783" v="293"/>
          <ac:inkMkLst>
            <pc:docMk/>
            <pc:sldMk cId="0" sldId="265"/>
            <ac:inkMk id="30" creationId="{B7C7D6A5-AB81-4695-BF46-B29D72C9DAEC}"/>
          </ac:inkMkLst>
        </pc:inkChg>
        <pc:inkChg chg="add del">
          <ac:chgData name="Viet Anh Nguyen" userId="b95f61ff061388d5" providerId="LiveId" clId="{C186F611-C34F-405C-A235-067ED640A385}" dt="2022-03-09T08:31:28.444" v="298"/>
          <ac:inkMkLst>
            <pc:docMk/>
            <pc:sldMk cId="0" sldId="265"/>
            <ac:inkMk id="31" creationId="{93BE25C6-5A69-4CB1-9E5E-3DCB6CE61466}"/>
          </ac:inkMkLst>
        </pc:inkChg>
        <pc:inkChg chg="add del">
          <ac:chgData name="Viet Anh Nguyen" userId="b95f61ff061388d5" providerId="LiveId" clId="{C186F611-C34F-405C-A235-067ED640A385}" dt="2022-03-09T08:31:28.444" v="298"/>
          <ac:inkMkLst>
            <pc:docMk/>
            <pc:sldMk cId="0" sldId="265"/>
            <ac:inkMk id="64" creationId="{2F17BC2C-C9D8-4A93-9220-AE92673E25B0}"/>
          </ac:inkMkLst>
        </pc:inkChg>
        <pc:inkChg chg="add del">
          <ac:chgData name="Viet Anh Nguyen" userId="b95f61ff061388d5" providerId="LiveId" clId="{C186F611-C34F-405C-A235-067ED640A385}" dt="2022-03-09T08:31:28.444" v="298"/>
          <ac:inkMkLst>
            <pc:docMk/>
            <pc:sldMk cId="0" sldId="265"/>
            <ac:inkMk id="65" creationId="{D4252B58-DBB9-4624-8EA7-0817FC60EE4F}"/>
          </ac:inkMkLst>
        </pc:inkChg>
        <pc:inkChg chg="add del">
          <ac:chgData name="Viet Anh Nguyen" userId="b95f61ff061388d5" providerId="LiveId" clId="{C186F611-C34F-405C-A235-067ED640A385}" dt="2022-03-09T08:31:28.444" v="298"/>
          <ac:inkMkLst>
            <pc:docMk/>
            <pc:sldMk cId="0" sldId="265"/>
            <ac:inkMk id="66" creationId="{B038D8CD-A3A3-4C18-BE96-6AF3352F3652}"/>
          </ac:inkMkLst>
        </pc:inkChg>
        <pc:inkChg chg="add del">
          <ac:chgData name="Viet Anh Nguyen" userId="b95f61ff061388d5" providerId="LiveId" clId="{C186F611-C34F-405C-A235-067ED640A385}" dt="2022-03-09T08:31:28.444" v="298"/>
          <ac:inkMkLst>
            <pc:docMk/>
            <pc:sldMk cId="0" sldId="265"/>
            <ac:inkMk id="67" creationId="{71DD13E2-FC75-4CF3-B375-F4865DCA4FD3}"/>
          </ac:inkMkLst>
        </pc:inkChg>
        <pc:inkChg chg="add">
          <ac:chgData name="Viet Anh Nguyen" userId="b95f61ff061388d5" providerId="LiveId" clId="{C186F611-C34F-405C-A235-067ED640A385}" dt="2022-03-09T08:31:28.444" v="298"/>
          <ac:inkMkLst>
            <pc:docMk/>
            <pc:sldMk cId="0" sldId="265"/>
            <ac:inkMk id="68" creationId="{4219EED3-4F69-4DFC-A6F9-621C50B61ACD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69" creationId="{BA8D78F6-565F-4DA1-8E99-09B1B68F2323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70" creationId="{98C07C58-24F9-4501-9405-5DEFCF3B1920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71" creationId="{3BF17651-9171-4EAC-8769-CB998FEE7304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72" creationId="{4D37F5BE-46F8-4143-B793-60FA306241E2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77" creationId="{6B99B6D2-EA82-427C-9BFD-761C1629A71E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78" creationId="{DEFBF681-3A5C-42F7-83D7-584E17AC20A3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79" creationId="{3E3DF0AC-99B9-4203-B355-3651825D007D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80" creationId="{F963BC2C-23E7-4073-9BE8-2AAF6590685E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81" creationId="{A3D17476-C40A-449D-928A-66BDE6764564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82" creationId="{0A792721-0439-43E9-9EA3-BC436FBBE890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83" creationId="{372CECA6-038B-4CE3-81FD-0DFA11604F3C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84" creationId="{5305E8F1-7BEF-442A-8084-63A0A4A3ED51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85" creationId="{3482AC58-AA07-4893-92A2-6C59A10D5CA3}"/>
          </ac:inkMkLst>
        </pc:inkChg>
        <pc:inkChg chg="add del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86" creationId="{8F8D4986-6624-4AAB-A04D-9F8409323525}"/>
          </ac:inkMkLst>
        </pc:inkChg>
        <pc:inkChg chg="add">
          <ac:chgData name="Viet Anh Nguyen" userId="b95f61ff061388d5" providerId="LiveId" clId="{C186F611-C34F-405C-A235-067ED640A385}" dt="2022-03-09T08:31:33.282" v="313"/>
          <ac:inkMkLst>
            <pc:docMk/>
            <pc:sldMk cId="0" sldId="265"/>
            <ac:inkMk id="87" creationId="{D8F5C24E-E264-4115-8A9C-6DDABA329AE0}"/>
          </ac:inkMkLst>
        </pc:inkChg>
        <pc:inkChg chg="add del">
          <ac:chgData name="Viet Anh Nguyen" userId="b95f61ff061388d5" providerId="LiveId" clId="{C186F611-C34F-405C-A235-067ED640A385}" dt="2022-03-09T08:31:45.993" v="321"/>
          <ac:inkMkLst>
            <pc:docMk/>
            <pc:sldMk cId="0" sldId="265"/>
            <ac:inkMk id="88" creationId="{FF324F54-177B-4627-9F20-FE305BB0BE6B}"/>
          </ac:inkMkLst>
        </pc:inkChg>
        <pc:inkChg chg="add del">
          <ac:chgData name="Viet Anh Nguyen" userId="b95f61ff061388d5" providerId="LiveId" clId="{C186F611-C34F-405C-A235-067ED640A385}" dt="2022-03-09T08:31:45.993" v="321"/>
          <ac:inkMkLst>
            <pc:docMk/>
            <pc:sldMk cId="0" sldId="265"/>
            <ac:inkMk id="89" creationId="{510234BE-F6FE-4DAF-B0C1-7EBA4F78EFF2}"/>
          </ac:inkMkLst>
        </pc:inkChg>
        <pc:inkChg chg="add del">
          <ac:chgData name="Viet Anh Nguyen" userId="b95f61ff061388d5" providerId="LiveId" clId="{C186F611-C34F-405C-A235-067ED640A385}" dt="2022-03-09T08:31:45.993" v="321"/>
          <ac:inkMkLst>
            <pc:docMk/>
            <pc:sldMk cId="0" sldId="265"/>
            <ac:inkMk id="90" creationId="{27AD968D-ED24-4F47-B5A0-93E90936658A}"/>
          </ac:inkMkLst>
        </pc:inkChg>
        <pc:inkChg chg="add del">
          <ac:chgData name="Viet Anh Nguyen" userId="b95f61ff061388d5" providerId="LiveId" clId="{C186F611-C34F-405C-A235-067ED640A385}" dt="2022-03-09T08:31:45.993" v="321"/>
          <ac:inkMkLst>
            <pc:docMk/>
            <pc:sldMk cId="0" sldId="265"/>
            <ac:inkMk id="91" creationId="{185B1B99-797B-4869-A165-D7E781DE7E00}"/>
          </ac:inkMkLst>
        </pc:inkChg>
        <pc:inkChg chg="add del">
          <ac:chgData name="Viet Anh Nguyen" userId="b95f61ff061388d5" providerId="LiveId" clId="{C186F611-C34F-405C-A235-067ED640A385}" dt="2022-03-09T08:31:45.993" v="321"/>
          <ac:inkMkLst>
            <pc:docMk/>
            <pc:sldMk cId="0" sldId="265"/>
            <ac:inkMk id="92" creationId="{0A6ABC6E-18F9-43A0-BF4C-4B2C578B751E}"/>
          </ac:inkMkLst>
        </pc:inkChg>
        <pc:inkChg chg="add del">
          <ac:chgData name="Viet Anh Nguyen" userId="b95f61ff061388d5" providerId="LiveId" clId="{C186F611-C34F-405C-A235-067ED640A385}" dt="2022-03-09T08:31:45.993" v="321"/>
          <ac:inkMkLst>
            <pc:docMk/>
            <pc:sldMk cId="0" sldId="265"/>
            <ac:inkMk id="93" creationId="{82777AA6-929E-42A6-BCD6-D4F1C4E4D39F}"/>
          </ac:inkMkLst>
        </pc:inkChg>
        <pc:inkChg chg="add del">
          <ac:chgData name="Viet Anh Nguyen" userId="b95f61ff061388d5" providerId="LiveId" clId="{C186F611-C34F-405C-A235-067ED640A385}" dt="2022-03-09T08:31:45.993" v="321"/>
          <ac:inkMkLst>
            <pc:docMk/>
            <pc:sldMk cId="0" sldId="265"/>
            <ac:inkMk id="94" creationId="{7A11D7B1-8C3A-45AB-8548-3C9ABCA3FF67}"/>
          </ac:inkMkLst>
        </pc:inkChg>
        <pc:inkChg chg="add">
          <ac:chgData name="Viet Anh Nguyen" userId="b95f61ff061388d5" providerId="LiveId" clId="{C186F611-C34F-405C-A235-067ED640A385}" dt="2022-03-09T08:31:45.993" v="321"/>
          <ac:inkMkLst>
            <pc:docMk/>
            <pc:sldMk cId="0" sldId="265"/>
            <ac:inkMk id="95" creationId="{59DDE117-E054-4355-A456-87FFA25493FA}"/>
          </ac:inkMkLst>
        </pc:inkChg>
      </pc:sldChg>
      <pc:sldChg chg="addSp delSp mod">
        <pc:chgData name="Viet Anh Nguyen" userId="b95f61ff061388d5" providerId="LiveId" clId="{C186F611-C34F-405C-A235-067ED640A385}" dt="2022-03-09T10:08:48.889" v="430" actId="9405"/>
        <pc:sldMkLst>
          <pc:docMk/>
          <pc:sldMk cId="0" sldId="266"/>
        </pc:sldMkLst>
        <pc:inkChg chg="add del">
          <ac:chgData name="Viet Anh Nguyen" userId="b95f61ff061388d5" providerId="LiveId" clId="{C186F611-C34F-405C-A235-067ED640A385}" dt="2022-03-09T08:32:26.154" v="329"/>
          <ac:inkMkLst>
            <pc:docMk/>
            <pc:sldMk cId="0" sldId="266"/>
            <ac:inkMk id="2" creationId="{E49D5AD3-DE6C-4E2E-82ED-2F9D3DC45C34}"/>
          </ac:inkMkLst>
        </pc:inkChg>
        <pc:inkChg chg="add del">
          <ac:chgData name="Viet Anh Nguyen" userId="b95f61ff061388d5" providerId="LiveId" clId="{C186F611-C34F-405C-A235-067ED640A385}" dt="2022-03-09T08:32:26.154" v="329"/>
          <ac:inkMkLst>
            <pc:docMk/>
            <pc:sldMk cId="0" sldId="266"/>
            <ac:inkMk id="3" creationId="{E34B5A13-370E-4FF7-9D72-506698F5779C}"/>
          </ac:inkMkLst>
        </pc:inkChg>
        <pc:inkChg chg="add del">
          <ac:chgData name="Viet Anh Nguyen" userId="b95f61ff061388d5" providerId="LiveId" clId="{C186F611-C34F-405C-A235-067ED640A385}" dt="2022-03-09T08:32:26.154" v="329"/>
          <ac:inkMkLst>
            <pc:docMk/>
            <pc:sldMk cId="0" sldId="266"/>
            <ac:inkMk id="4" creationId="{CA4C4EF4-0A58-45C5-85AE-34D770912D04}"/>
          </ac:inkMkLst>
        </pc:inkChg>
        <pc:inkChg chg="add del">
          <ac:chgData name="Viet Anh Nguyen" userId="b95f61ff061388d5" providerId="LiveId" clId="{C186F611-C34F-405C-A235-067ED640A385}" dt="2022-03-09T08:32:26.154" v="329"/>
          <ac:inkMkLst>
            <pc:docMk/>
            <pc:sldMk cId="0" sldId="266"/>
            <ac:inkMk id="5" creationId="{B71A7775-3DCD-4A04-9E53-704B6ADC7100}"/>
          </ac:inkMkLst>
        </pc:inkChg>
        <pc:inkChg chg="add del">
          <ac:chgData name="Viet Anh Nguyen" userId="b95f61ff061388d5" providerId="LiveId" clId="{C186F611-C34F-405C-A235-067ED640A385}" dt="2022-03-09T08:32:26.154" v="329"/>
          <ac:inkMkLst>
            <pc:docMk/>
            <pc:sldMk cId="0" sldId="266"/>
            <ac:inkMk id="6" creationId="{538696E9-E3DB-426F-95C1-72C65479F28C}"/>
          </ac:inkMkLst>
        </pc:inkChg>
        <pc:inkChg chg="add del">
          <ac:chgData name="Viet Anh Nguyen" userId="b95f61ff061388d5" providerId="LiveId" clId="{C186F611-C34F-405C-A235-067ED640A385}" dt="2022-03-09T08:32:26.154" v="329"/>
          <ac:inkMkLst>
            <pc:docMk/>
            <pc:sldMk cId="0" sldId="266"/>
            <ac:inkMk id="7" creationId="{14496720-6DA0-4B0F-B1F9-CCAF895F5F75}"/>
          </ac:inkMkLst>
        </pc:inkChg>
        <pc:inkChg chg="add del">
          <ac:chgData name="Viet Anh Nguyen" userId="b95f61ff061388d5" providerId="LiveId" clId="{C186F611-C34F-405C-A235-067ED640A385}" dt="2022-03-09T08:32:26.154" v="329"/>
          <ac:inkMkLst>
            <pc:docMk/>
            <pc:sldMk cId="0" sldId="266"/>
            <ac:inkMk id="8" creationId="{AA7E2D1D-6A67-48B8-B40A-DA2998EC703D}"/>
          </ac:inkMkLst>
        </pc:inkChg>
        <pc:inkChg chg="add">
          <ac:chgData name="Viet Anh Nguyen" userId="b95f61ff061388d5" providerId="LiveId" clId="{C186F611-C34F-405C-A235-067ED640A385}" dt="2022-03-09T08:32:26.154" v="329"/>
          <ac:inkMkLst>
            <pc:docMk/>
            <pc:sldMk cId="0" sldId="266"/>
            <ac:inkMk id="9" creationId="{B50C4CF8-870F-4535-B050-743BC6A2EF50}"/>
          </ac:inkMkLst>
        </pc:inkChg>
        <pc:inkChg chg="add del">
          <ac:chgData name="Viet Anh Nguyen" userId="b95f61ff061388d5" providerId="LiveId" clId="{C186F611-C34F-405C-A235-067ED640A385}" dt="2022-03-09T08:32:28.116" v="333"/>
          <ac:inkMkLst>
            <pc:docMk/>
            <pc:sldMk cId="0" sldId="266"/>
            <ac:inkMk id="10" creationId="{467D4E64-8E3D-43BA-B308-769F6B754782}"/>
          </ac:inkMkLst>
        </pc:inkChg>
        <pc:inkChg chg="add del">
          <ac:chgData name="Viet Anh Nguyen" userId="b95f61ff061388d5" providerId="LiveId" clId="{C186F611-C34F-405C-A235-067ED640A385}" dt="2022-03-09T08:32:28.116" v="333"/>
          <ac:inkMkLst>
            <pc:docMk/>
            <pc:sldMk cId="0" sldId="266"/>
            <ac:inkMk id="11" creationId="{35CAB34D-9A27-4310-8411-F30861BE9EA7}"/>
          </ac:inkMkLst>
        </pc:inkChg>
        <pc:inkChg chg="add del">
          <ac:chgData name="Viet Anh Nguyen" userId="b95f61ff061388d5" providerId="LiveId" clId="{C186F611-C34F-405C-A235-067ED640A385}" dt="2022-03-09T08:32:28.116" v="333"/>
          <ac:inkMkLst>
            <pc:docMk/>
            <pc:sldMk cId="0" sldId="266"/>
            <ac:inkMk id="12" creationId="{7F87602F-1613-4128-9312-655DF47ABEAA}"/>
          </ac:inkMkLst>
        </pc:inkChg>
        <pc:inkChg chg="add">
          <ac:chgData name="Viet Anh Nguyen" userId="b95f61ff061388d5" providerId="LiveId" clId="{C186F611-C34F-405C-A235-067ED640A385}" dt="2022-03-09T08:32:28.116" v="333"/>
          <ac:inkMkLst>
            <pc:docMk/>
            <pc:sldMk cId="0" sldId="266"/>
            <ac:inkMk id="13" creationId="{F58EC833-C7E3-480E-9CC9-DC70D07016B7}"/>
          </ac:inkMkLst>
        </pc:inkChg>
        <pc:inkChg chg="add del">
          <ac:chgData name="Viet Anh Nguyen" userId="b95f61ff061388d5" providerId="LiveId" clId="{C186F611-C34F-405C-A235-067ED640A385}" dt="2022-03-09T08:32:34.646" v="338"/>
          <ac:inkMkLst>
            <pc:docMk/>
            <pc:sldMk cId="0" sldId="266"/>
            <ac:inkMk id="14" creationId="{457E667C-AADA-4CDC-8627-D612388C7182}"/>
          </ac:inkMkLst>
        </pc:inkChg>
        <pc:inkChg chg="add del">
          <ac:chgData name="Viet Anh Nguyen" userId="b95f61ff061388d5" providerId="LiveId" clId="{C186F611-C34F-405C-A235-067ED640A385}" dt="2022-03-09T08:32:34.646" v="338"/>
          <ac:inkMkLst>
            <pc:docMk/>
            <pc:sldMk cId="0" sldId="266"/>
            <ac:inkMk id="15" creationId="{314E98BC-6291-415D-BABE-4EAB6A8C9F0E}"/>
          </ac:inkMkLst>
        </pc:inkChg>
        <pc:inkChg chg="add del">
          <ac:chgData name="Viet Anh Nguyen" userId="b95f61ff061388d5" providerId="LiveId" clId="{C186F611-C34F-405C-A235-067ED640A385}" dt="2022-03-09T08:32:34.646" v="338"/>
          <ac:inkMkLst>
            <pc:docMk/>
            <pc:sldMk cId="0" sldId="266"/>
            <ac:inkMk id="16" creationId="{00560D41-3954-46A5-9722-7D7FD11E366B}"/>
          </ac:inkMkLst>
        </pc:inkChg>
        <pc:inkChg chg="add del">
          <ac:chgData name="Viet Anh Nguyen" userId="b95f61ff061388d5" providerId="LiveId" clId="{C186F611-C34F-405C-A235-067ED640A385}" dt="2022-03-09T08:32:34.646" v="338"/>
          <ac:inkMkLst>
            <pc:docMk/>
            <pc:sldMk cId="0" sldId="266"/>
            <ac:inkMk id="17" creationId="{F921EB8C-8C66-4A10-976F-5A80A34EA583}"/>
          </ac:inkMkLst>
        </pc:inkChg>
        <pc:inkChg chg="add del">
          <ac:chgData name="Viet Anh Nguyen" userId="b95f61ff061388d5" providerId="LiveId" clId="{C186F611-C34F-405C-A235-067ED640A385}" dt="2022-03-09T08:32:37.941" v="343"/>
          <ac:inkMkLst>
            <pc:docMk/>
            <pc:sldMk cId="0" sldId="266"/>
            <ac:inkMk id="18" creationId="{52DAD8E9-5517-498B-BFB5-DC77CD37C76B}"/>
          </ac:inkMkLst>
        </pc:inkChg>
        <pc:inkChg chg="add del">
          <ac:chgData name="Viet Anh Nguyen" userId="b95f61ff061388d5" providerId="LiveId" clId="{C186F611-C34F-405C-A235-067ED640A385}" dt="2022-03-09T08:32:37.941" v="343"/>
          <ac:inkMkLst>
            <pc:docMk/>
            <pc:sldMk cId="0" sldId="266"/>
            <ac:inkMk id="19" creationId="{8BE31175-5454-4844-AB5F-83BF9BF5FE5A}"/>
          </ac:inkMkLst>
        </pc:inkChg>
        <pc:inkChg chg="add del">
          <ac:chgData name="Viet Anh Nguyen" userId="b95f61ff061388d5" providerId="LiveId" clId="{C186F611-C34F-405C-A235-067ED640A385}" dt="2022-03-09T08:32:37.941" v="343"/>
          <ac:inkMkLst>
            <pc:docMk/>
            <pc:sldMk cId="0" sldId="266"/>
            <ac:inkMk id="20" creationId="{1D759C1D-9B28-441C-952A-704D01B761D1}"/>
          </ac:inkMkLst>
        </pc:inkChg>
        <pc:inkChg chg="add del">
          <ac:chgData name="Viet Anh Nguyen" userId="b95f61ff061388d5" providerId="LiveId" clId="{C186F611-C34F-405C-A235-067ED640A385}" dt="2022-03-09T08:32:37.941" v="343"/>
          <ac:inkMkLst>
            <pc:docMk/>
            <pc:sldMk cId="0" sldId="266"/>
            <ac:inkMk id="21" creationId="{EAF54DA5-6317-47AC-A8FE-737669784D47}"/>
          </ac:inkMkLst>
        </pc:inkChg>
        <pc:inkChg chg="add del">
          <ac:chgData name="Viet Anh Nguyen" userId="b95f61ff061388d5" providerId="LiveId" clId="{C186F611-C34F-405C-A235-067ED640A385}" dt="2022-03-09T08:32:37.941" v="343"/>
          <ac:inkMkLst>
            <pc:docMk/>
            <pc:sldMk cId="0" sldId="266"/>
            <ac:inkMk id="22" creationId="{173B1C30-7F40-489A-9139-16DC70BEC0A1}"/>
          </ac:inkMkLst>
        </pc:inkChg>
        <pc:inkChg chg="add del">
          <ac:chgData name="Viet Anh Nguyen" userId="b95f61ff061388d5" providerId="LiveId" clId="{C186F611-C34F-405C-A235-067ED640A385}" dt="2022-03-09T08:32:39.786" v="347"/>
          <ac:inkMkLst>
            <pc:docMk/>
            <pc:sldMk cId="0" sldId="266"/>
            <ac:inkMk id="23" creationId="{B749C19D-20FE-4B00-8A76-42AB6F2339ED}"/>
          </ac:inkMkLst>
        </pc:inkChg>
        <pc:inkChg chg="add del">
          <ac:chgData name="Viet Anh Nguyen" userId="b95f61ff061388d5" providerId="LiveId" clId="{C186F611-C34F-405C-A235-067ED640A385}" dt="2022-03-09T08:32:39.786" v="347"/>
          <ac:inkMkLst>
            <pc:docMk/>
            <pc:sldMk cId="0" sldId="266"/>
            <ac:inkMk id="24" creationId="{4D6EB73D-D3F0-47B8-B45D-775018308FE4}"/>
          </ac:inkMkLst>
        </pc:inkChg>
        <pc:inkChg chg="add del">
          <ac:chgData name="Viet Anh Nguyen" userId="b95f61ff061388d5" providerId="LiveId" clId="{C186F611-C34F-405C-A235-067ED640A385}" dt="2022-03-09T08:32:39.786" v="347"/>
          <ac:inkMkLst>
            <pc:docMk/>
            <pc:sldMk cId="0" sldId="266"/>
            <ac:inkMk id="25" creationId="{29A5DD97-28DF-4F75-8F82-0490BAB0B71C}"/>
          </ac:inkMkLst>
        </pc:inkChg>
        <pc:inkChg chg="add del">
          <ac:chgData name="Viet Anh Nguyen" userId="b95f61ff061388d5" providerId="LiveId" clId="{C186F611-C34F-405C-A235-067ED640A385}" dt="2022-03-09T08:32:39.786" v="347"/>
          <ac:inkMkLst>
            <pc:docMk/>
            <pc:sldMk cId="0" sldId="266"/>
            <ac:inkMk id="26" creationId="{571EAB38-EF2F-4806-86DC-E8BD75898DA9}"/>
          </ac:inkMkLst>
        </pc:inkChg>
        <pc:inkChg chg="add">
          <ac:chgData name="Viet Anh Nguyen" userId="b95f61ff061388d5" providerId="LiveId" clId="{C186F611-C34F-405C-A235-067ED640A385}" dt="2022-03-09T08:32:39.786" v="347"/>
          <ac:inkMkLst>
            <pc:docMk/>
            <pc:sldMk cId="0" sldId="266"/>
            <ac:inkMk id="27" creationId="{B5A0D126-A06C-4B72-B8AB-EA1714E3FF9C}"/>
          </ac:inkMkLst>
        </pc:inkChg>
        <pc:inkChg chg="add del">
          <ac:chgData name="Viet Anh Nguyen" userId="b95f61ff061388d5" providerId="LiveId" clId="{C186F611-C34F-405C-A235-067ED640A385}" dt="2022-03-09T08:32:40.924" v="350"/>
          <ac:inkMkLst>
            <pc:docMk/>
            <pc:sldMk cId="0" sldId="266"/>
            <ac:inkMk id="28" creationId="{78DC38DD-0486-4A45-B764-9A30A0B44537}"/>
          </ac:inkMkLst>
        </pc:inkChg>
        <pc:inkChg chg="add del">
          <ac:chgData name="Viet Anh Nguyen" userId="b95f61ff061388d5" providerId="LiveId" clId="{C186F611-C34F-405C-A235-067ED640A385}" dt="2022-03-09T08:32:40.924" v="350"/>
          <ac:inkMkLst>
            <pc:docMk/>
            <pc:sldMk cId="0" sldId="266"/>
            <ac:inkMk id="29" creationId="{6204E209-867F-4582-9C96-ED34545238F0}"/>
          </ac:inkMkLst>
        </pc:inkChg>
        <pc:inkChg chg="add del">
          <ac:chgData name="Viet Anh Nguyen" userId="b95f61ff061388d5" providerId="LiveId" clId="{C186F611-C34F-405C-A235-067ED640A385}" dt="2022-03-09T08:32:42.076" v="353"/>
          <ac:inkMkLst>
            <pc:docMk/>
            <pc:sldMk cId="0" sldId="266"/>
            <ac:inkMk id="30" creationId="{C6418ABC-2D35-42E5-B9BD-6A49FFE849DC}"/>
          </ac:inkMkLst>
        </pc:inkChg>
        <pc:inkChg chg="add del">
          <ac:chgData name="Viet Anh Nguyen" userId="b95f61ff061388d5" providerId="LiveId" clId="{C186F611-C34F-405C-A235-067ED640A385}" dt="2022-03-09T08:32:42.076" v="353"/>
          <ac:inkMkLst>
            <pc:docMk/>
            <pc:sldMk cId="0" sldId="266"/>
            <ac:inkMk id="31" creationId="{47F70F6A-C467-4572-903D-D8441754837C}"/>
          </ac:inkMkLst>
        </pc:inkChg>
        <pc:inkChg chg="add del">
          <ac:chgData name="Viet Anh Nguyen" userId="b95f61ff061388d5" providerId="LiveId" clId="{C186F611-C34F-405C-A235-067ED640A385}" dt="2022-03-09T08:32:42.076" v="353"/>
          <ac:inkMkLst>
            <pc:docMk/>
            <pc:sldMk cId="0" sldId="266"/>
            <ac:inkMk id="64" creationId="{829B27B2-BE5D-4178-A072-6B616CB28E14}"/>
          </ac:inkMkLst>
        </pc:inkChg>
        <pc:inkChg chg="add del">
          <ac:chgData name="Viet Anh Nguyen" userId="b95f61ff061388d5" providerId="LiveId" clId="{C186F611-C34F-405C-A235-067ED640A385}" dt="2022-03-09T08:32:46.294" v="359"/>
          <ac:inkMkLst>
            <pc:docMk/>
            <pc:sldMk cId="0" sldId="266"/>
            <ac:inkMk id="65" creationId="{B140BC77-AE37-40F0-AF14-F6669A5BE8D0}"/>
          </ac:inkMkLst>
        </pc:inkChg>
        <pc:inkChg chg="add del">
          <ac:chgData name="Viet Anh Nguyen" userId="b95f61ff061388d5" providerId="LiveId" clId="{C186F611-C34F-405C-A235-067ED640A385}" dt="2022-03-09T08:32:46.294" v="359"/>
          <ac:inkMkLst>
            <pc:docMk/>
            <pc:sldMk cId="0" sldId="266"/>
            <ac:inkMk id="66" creationId="{63143218-0516-41D9-9887-462692488E2D}"/>
          </ac:inkMkLst>
        </pc:inkChg>
        <pc:inkChg chg="add del">
          <ac:chgData name="Viet Anh Nguyen" userId="b95f61ff061388d5" providerId="LiveId" clId="{C186F611-C34F-405C-A235-067ED640A385}" dt="2022-03-09T08:32:46.294" v="359"/>
          <ac:inkMkLst>
            <pc:docMk/>
            <pc:sldMk cId="0" sldId="266"/>
            <ac:inkMk id="67" creationId="{71B9A077-D040-4280-B80F-9D77EAAE34DF}"/>
          </ac:inkMkLst>
        </pc:inkChg>
        <pc:inkChg chg="add del">
          <ac:chgData name="Viet Anh Nguyen" userId="b95f61ff061388d5" providerId="LiveId" clId="{C186F611-C34F-405C-A235-067ED640A385}" dt="2022-03-09T08:32:46.294" v="359"/>
          <ac:inkMkLst>
            <pc:docMk/>
            <pc:sldMk cId="0" sldId="266"/>
            <ac:inkMk id="68" creationId="{B60DA349-FED6-4FEF-AE98-D042D329B017}"/>
          </ac:inkMkLst>
        </pc:inkChg>
        <pc:inkChg chg="add del">
          <ac:chgData name="Viet Anh Nguyen" userId="b95f61ff061388d5" providerId="LiveId" clId="{C186F611-C34F-405C-A235-067ED640A385}" dt="2022-03-09T08:32:46.294" v="359"/>
          <ac:inkMkLst>
            <pc:docMk/>
            <pc:sldMk cId="0" sldId="266"/>
            <ac:inkMk id="69" creationId="{F3F4D962-9AE4-451B-8839-3220CEDEE358}"/>
          </ac:inkMkLst>
        </pc:inkChg>
        <pc:inkChg chg="add del">
          <ac:chgData name="Viet Anh Nguyen" userId="b95f61ff061388d5" providerId="LiveId" clId="{C186F611-C34F-405C-A235-067ED640A385}" dt="2022-03-09T08:32:46.294" v="359"/>
          <ac:inkMkLst>
            <pc:docMk/>
            <pc:sldMk cId="0" sldId="266"/>
            <ac:inkMk id="70" creationId="{5068D0F3-5701-45B4-82F4-049070A4BC54}"/>
          </ac:inkMkLst>
        </pc:inkChg>
        <pc:inkChg chg="add">
          <ac:chgData name="Viet Anh Nguyen" userId="b95f61ff061388d5" providerId="LiveId" clId="{C186F611-C34F-405C-A235-067ED640A385}" dt="2022-03-09T08:32:46.294" v="359"/>
          <ac:inkMkLst>
            <pc:docMk/>
            <pc:sldMk cId="0" sldId="266"/>
            <ac:inkMk id="71" creationId="{40626934-8627-49AE-A896-78D6E83DA67E}"/>
          </ac:inkMkLst>
        </pc:inkChg>
        <pc:inkChg chg="add">
          <ac:chgData name="Viet Anh Nguyen" userId="b95f61ff061388d5" providerId="LiveId" clId="{C186F611-C34F-405C-A235-067ED640A385}" dt="2022-03-09T08:32:46.294" v="359"/>
          <ac:inkMkLst>
            <pc:docMk/>
            <pc:sldMk cId="0" sldId="266"/>
            <ac:inkMk id="72" creationId="{3E465C41-3D84-4D09-BA24-827F2F7474E2}"/>
          </ac:inkMkLst>
        </pc:inkChg>
        <pc:inkChg chg="add del">
          <ac:chgData name="Viet Anh Nguyen" userId="b95f61ff061388d5" providerId="LiveId" clId="{C186F611-C34F-405C-A235-067ED640A385}" dt="2022-03-09T10:08:29.995" v="429"/>
          <ac:inkMkLst>
            <pc:docMk/>
            <pc:sldMk cId="0" sldId="266"/>
            <ac:inkMk id="73" creationId="{5FD261D5-0460-4779-A3D9-60E85417FF24}"/>
          </ac:inkMkLst>
        </pc:inkChg>
        <pc:inkChg chg="add del">
          <ac:chgData name="Viet Anh Nguyen" userId="b95f61ff061388d5" providerId="LiveId" clId="{C186F611-C34F-405C-A235-067ED640A385}" dt="2022-03-09T10:08:29.995" v="429"/>
          <ac:inkMkLst>
            <pc:docMk/>
            <pc:sldMk cId="0" sldId="266"/>
            <ac:inkMk id="74" creationId="{98C0937B-D3A0-42CF-9B88-BAB478713B1A}"/>
          </ac:inkMkLst>
        </pc:inkChg>
        <pc:inkChg chg="add del">
          <ac:chgData name="Viet Anh Nguyen" userId="b95f61ff061388d5" providerId="LiveId" clId="{C186F611-C34F-405C-A235-067ED640A385}" dt="2022-03-09T10:08:29.995" v="429"/>
          <ac:inkMkLst>
            <pc:docMk/>
            <pc:sldMk cId="0" sldId="266"/>
            <ac:inkMk id="75" creationId="{3A1E94AF-CD4B-4FAC-86E3-FB8EAD26FF17}"/>
          </ac:inkMkLst>
        </pc:inkChg>
        <pc:inkChg chg="add del">
          <ac:chgData name="Viet Anh Nguyen" userId="b95f61ff061388d5" providerId="LiveId" clId="{C186F611-C34F-405C-A235-067ED640A385}" dt="2022-03-09T10:08:29.995" v="429"/>
          <ac:inkMkLst>
            <pc:docMk/>
            <pc:sldMk cId="0" sldId="266"/>
            <ac:inkMk id="76" creationId="{EE521D17-F380-4A80-91E7-D03B2BA8DD24}"/>
          </ac:inkMkLst>
        </pc:inkChg>
        <pc:inkChg chg="add del">
          <ac:chgData name="Viet Anh Nguyen" userId="b95f61ff061388d5" providerId="LiveId" clId="{C186F611-C34F-405C-A235-067ED640A385}" dt="2022-03-09T10:08:29.995" v="429"/>
          <ac:inkMkLst>
            <pc:docMk/>
            <pc:sldMk cId="0" sldId="266"/>
            <ac:inkMk id="82" creationId="{83E580AD-9113-4A3D-829B-66E526E3A6F9}"/>
          </ac:inkMkLst>
        </pc:inkChg>
        <pc:inkChg chg="add del">
          <ac:chgData name="Viet Anh Nguyen" userId="b95f61ff061388d5" providerId="LiveId" clId="{C186F611-C34F-405C-A235-067ED640A385}" dt="2022-03-09T10:08:29.995" v="429"/>
          <ac:inkMkLst>
            <pc:docMk/>
            <pc:sldMk cId="0" sldId="266"/>
            <ac:inkMk id="83" creationId="{C496ED2A-6DC9-443D-A75A-BE35BFA3A7F7}"/>
          </ac:inkMkLst>
        </pc:inkChg>
        <pc:inkChg chg="add">
          <ac:chgData name="Viet Anh Nguyen" userId="b95f61ff061388d5" providerId="LiveId" clId="{C186F611-C34F-405C-A235-067ED640A385}" dt="2022-03-09T10:08:29.995" v="429"/>
          <ac:inkMkLst>
            <pc:docMk/>
            <pc:sldMk cId="0" sldId="266"/>
            <ac:inkMk id="84" creationId="{93FFF883-2DDC-41CA-B51A-C84BC35D757D}"/>
          </ac:inkMkLst>
        </pc:inkChg>
        <pc:inkChg chg="add">
          <ac:chgData name="Viet Anh Nguyen" userId="b95f61ff061388d5" providerId="LiveId" clId="{C186F611-C34F-405C-A235-067ED640A385}" dt="2022-03-09T10:08:48.889" v="430" actId="9405"/>
          <ac:inkMkLst>
            <pc:docMk/>
            <pc:sldMk cId="0" sldId="266"/>
            <ac:inkMk id="85" creationId="{F57349CB-3814-4B7C-9D16-E41106B6667D}"/>
          </ac:inkMkLst>
        </pc:inkChg>
      </pc:sldChg>
      <pc:sldChg chg="addSp delSp mod">
        <pc:chgData name="Viet Anh Nguyen" userId="b95f61ff061388d5" providerId="LiveId" clId="{C186F611-C34F-405C-A235-067ED640A385}" dt="2022-03-09T08:38:24.274" v="367"/>
        <pc:sldMkLst>
          <pc:docMk/>
          <pc:sldMk cId="0" sldId="271"/>
        </pc:sldMkLst>
        <pc:inkChg chg="add del">
          <ac:chgData name="Viet Anh Nguyen" userId="b95f61ff061388d5" providerId="LiveId" clId="{C186F611-C34F-405C-A235-067ED640A385}" dt="2022-03-09T08:38:22.292" v="362"/>
          <ac:inkMkLst>
            <pc:docMk/>
            <pc:sldMk cId="0" sldId="271"/>
            <ac:inkMk id="2" creationId="{F48AB177-47A1-408D-AA8A-DB34E3CBEE59}"/>
          </ac:inkMkLst>
        </pc:inkChg>
        <pc:inkChg chg="add del">
          <ac:chgData name="Viet Anh Nguyen" userId="b95f61ff061388d5" providerId="LiveId" clId="{C186F611-C34F-405C-A235-067ED640A385}" dt="2022-03-09T08:38:22.292" v="362"/>
          <ac:inkMkLst>
            <pc:docMk/>
            <pc:sldMk cId="0" sldId="271"/>
            <ac:inkMk id="3" creationId="{175717C3-6D18-4FE0-8842-1E965B67A36C}"/>
          </ac:inkMkLst>
        </pc:inkChg>
        <pc:inkChg chg="add del">
          <ac:chgData name="Viet Anh Nguyen" userId="b95f61ff061388d5" providerId="LiveId" clId="{C186F611-C34F-405C-A235-067ED640A385}" dt="2022-03-09T08:38:24.274" v="367"/>
          <ac:inkMkLst>
            <pc:docMk/>
            <pc:sldMk cId="0" sldId="271"/>
            <ac:inkMk id="4" creationId="{E81BD7C3-493B-41A1-B077-0BA84E985299}"/>
          </ac:inkMkLst>
        </pc:inkChg>
        <pc:inkChg chg="add del">
          <ac:chgData name="Viet Anh Nguyen" userId="b95f61ff061388d5" providerId="LiveId" clId="{C186F611-C34F-405C-A235-067ED640A385}" dt="2022-03-09T08:38:24.274" v="367"/>
          <ac:inkMkLst>
            <pc:docMk/>
            <pc:sldMk cId="0" sldId="271"/>
            <ac:inkMk id="5" creationId="{113A4944-9A09-4897-B5DF-41D75B2695D3}"/>
          </ac:inkMkLst>
        </pc:inkChg>
        <pc:inkChg chg="add del">
          <ac:chgData name="Viet Anh Nguyen" userId="b95f61ff061388d5" providerId="LiveId" clId="{C186F611-C34F-405C-A235-067ED640A385}" dt="2022-03-09T08:38:24.274" v="367"/>
          <ac:inkMkLst>
            <pc:docMk/>
            <pc:sldMk cId="0" sldId="271"/>
            <ac:inkMk id="6" creationId="{69BAE656-C71E-4CFD-A6BB-B66A902AA5B9}"/>
          </ac:inkMkLst>
        </pc:inkChg>
        <pc:inkChg chg="add del">
          <ac:chgData name="Viet Anh Nguyen" userId="b95f61ff061388d5" providerId="LiveId" clId="{C186F611-C34F-405C-A235-067ED640A385}" dt="2022-03-09T08:38:24.274" v="367"/>
          <ac:inkMkLst>
            <pc:docMk/>
            <pc:sldMk cId="0" sldId="271"/>
            <ac:inkMk id="7" creationId="{4CCD0628-E3E2-4109-AE23-ABA1AF1335A3}"/>
          </ac:inkMkLst>
        </pc:inkChg>
        <pc:inkChg chg="add del">
          <ac:chgData name="Viet Anh Nguyen" userId="b95f61ff061388d5" providerId="LiveId" clId="{C186F611-C34F-405C-A235-067ED640A385}" dt="2022-03-09T08:38:24.274" v="367"/>
          <ac:inkMkLst>
            <pc:docMk/>
            <pc:sldMk cId="0" sldId="271"/>
            <ac:inkMk id="8" creationId="{1C1B17FC-570D-4191-B45D-157162610AEB}"/>
          </ac:inkMkLst>
        </pc:inkChg>
        <pc:inkChg chg="add">
          <ac:chgData name="Viet Anh Nguyen" userId="b95f61ff061388d5" providerId="LiveId" clId="{C186F611-C34F-405C-A235-067ED640A385}" dt="2022-03-09T08:38:24.274" v="367"/>
          <ac:inkMkLst>
            <pc:docMk/>
            <pc:sldMk cId="0" sldId="271"/>
            <ac:inkMk id="9" creationId="{70F84407-CCBD-42D8-921C-8C90A9C05903}"/>
          </ac:inkMkLst>
        </pc:inkChg>
      </pc:sldChg>
      <pc:sldChg chg="addSp delSp mod">
        <pc:chgData name="Viet Anh Nguyen" userId="b95f61ff061388d5" providerId="LiveId" clId="{C186F611-C34F-405C-A235-067ED640A385}" dt="2022-03-09T08:40:41.907" v="375"/>
        <pc:sldMkLst>
          <pc:docMk/>
          <pc:sldMk cId="0" sldId="274"/>
        </pc:sldMkLst>
        <pc:inkChg chg="add del">
          <ac:chgData name="Viet Anh Nguyen" userId="b95f61ff061388d5" providerId="LiveId" clId="{C186F611-C34F-405C-A235-067ED640A385}" dt="2022-03-09T08:40:39.845" v="370"/>
          <ac:inkMkLst>
            <pc:docMk/>
            <pc:sldMk cId="0" sldId="274"/>
            <ac:inkMk id="2" creationId="{D4836F76-765D-4272-910A-698EC0E32B83}"/>
          </ac:inkMkLst>
        </pc:inkChg>
        <pc:inkChg chg="add del">
          <ac:chgData name="Viet Anh Nguyen" userId="b95f61ff061388d5" providerId="LiveId" clId="{C186F611-C34F-405C-A235-067ED640A385}" dt="2022-03-09T08:40:39.845" v="370"/>
          <ac:inkMkLst>
            <pc:docMk/>
            <pc:sldMk cId="0" sldId="274"/>
            <ac:inkMk id="3" creationId="{E4E33267-B36A-4E60-B55E-880E0DEBCD88}"/>
          </ac:inkMkLst>
        </pc:inkChg>
        <pc:inkChg chg="add del">
          <ac:chgData name="Viet Anh Nguyen" userId="b95f61ff061388d5" providerId="LiveId" clId="{C186F611-C34F-405C-A235-067ED640A385}" dt="2022-03-09T08:40:41.907" v="375"/>
          <ac:inkMkLst>
            <pc:docMk/>
            <pc:sldMk cId="0" sldId="274"/>
            <ac:inkMk id="4" creationId="{D282784F-74F7-469C-BDC0-BB4ADDEEAE2E}"/>
          </ac:inkMkLst>
        </pc:inkChg>
        <pc:inkChg chg="add del">
          <ac:chgData name="Viet Anh Nguyen" userId="b95f61ff061388d5" providerId="LiveId" clId="{C186F611-C34F-405C-A235-067ED640A385}" dt="2022-03-09T08:40:41.907" v="375"/>
          <ac:inkMkLst>
            <pc:docMk/>
            <pc:sldMk cId="0" sldId="274"/>
            <ac:inkMk id="5" creationId="{3E53D5EC-66FF-4C28-9B15-DC09E96075FD}"/>
          </ac:inkMkLst>
        </pc:inkChg>
        <pc:inkChg chg="add del">
          <ac:chgData name="Viet Anh Nguyen" userId="b95f61ff061388d5" providerId="LiveId" clId="{C186F611-C34F-405C-A235-067ED640A385}" dt="2022-03-09T08:40:41.907" v="375"/>
          <ac:inkMkLst>
            <pc:docMk/>
            <pc:sldMk cId="0" sldId="274"/>
            <ac:inkMk id="6" creationId="{4FB40AAB-B2B5-428C-9EE2-D88D177C5973}"/>
          </ac:inkMkLst>
        </pc:inkChg>
        <pc:inkChg chg="add del">
          <ac:chgData name="Viet Anh Nguyen" userId="b95f61ff061388d5" providerId="LiveId" clId="{C186F611-C34F-405C-A235-067ED640A385}" dt="2022-03-09T08:40:41.907" v="375"/>
          <ac:inkMkLst>
            <pc:docMk/>
            <pc:sldMk cId="0" sldId="274"/>
            <ac:inkMk id="7" creationId="{BC67CC9F-A193-48AC-9607-5C6E963EB1B2}"/>
          </ac:inkMkLst>
        </pc:inkChg>
        <pc:inkChg chg="add del">
          <ac:chgData name="Viet Anh Nguyen" userId="b95f61ff061388d5" providerId="LiveId" clId="{C186F611-C34F-405C-A235-067ED640A385}" dt="2022-03-09T08:40:41.907" v="375"/>
          <ac:inkMkLst>
            <pc:docMk/>
            <pc:sldMk cId="0" sldId="274"/>
            <ac:inkMk id="8" creationId="{CE810B4A-0E06-45A0-9833-EB9A82A5461D}"/>
          </ac:inkMkLst>
        </pc:inkChg>
        <pc:inkChg chg="add">
          <ac:chgData name="Viet Anh Nguyen" userId="b95f61ff061388d5" providerId="LiveId" clId="{C186F611-C34F-405C-A235-067ED640A385}" dt="2022-03-09T08:40:41.907" v="375"/>
          <ac:inkMkLst>
            <pc:docMk/>
            <pc:sldMk cId="0" sldId="274"/>
            <ac:inkMk id="9" creationId="{2512573E-17A0-4EC1-904C-32E539781157}"/>
          </ac:inkMkLst>
        </pc:inkChg>
      </pc:sldChg>
      <pc:sldChg chg="addSp delSp mod">
        <pc:chgData name="Viet Anh Nguyen" userId="b95f61ff061388d5" providerId="LiveId" clId="{C186F611-C34F-405C-A235-067ED640A385}" dt="2022-03-11T06:11:42.927" v="929"/>
        <pc:sldMkLst>
          <pc:docMk/>
          <pc:sldMk cId="0" sldId="276"/>
        </pc:sldMkLst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2" creationId="{72DA6617-B819-4FA4-BF0F-DA77A9720861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3" creationId="{D6F975D0-56BF-44BE-A2E4-AF103DA44BED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4" creationId="{3780DE87-CEC3-4FA8-8D13-D5D527102AA3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5" creationId="{4B28BBEA-2F63-4240-8C43-0EC801752D3B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6" creationId="{2FC2D92F-ADB7-48CC-B895-8453BBE803B9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7" creationId="{54922943-FE66-4A2B-BF5E-ECEF54294E1C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8" creationId="{7974BC58-E4B9-409E-B821-590D81040196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9" creationId="{BA5B2718-A1C3-46E3-B4DE-07354420F258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10" creationId="{A4B18A1C-60D3-4690-BDC1-F54A26FFD83F}"/>
          </ac:inkMkLst>
        </pc:inkChg>
        <pc:inkChg chg="add del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11" creationId="{CCF41CC3-D942-4C10-B2C4-FC1EBAEEDBC2}"/>
          </ac:inkMkLst>
        </pc:inkChg>
        <pc:inkChg chg="add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12" creationId="{0060DFCA-EF7A-4EF4-A48A-402DEA1DB7DD}"/>
          </ac:inkMkLst>
        </pc:inkChg>
        <pc:inkChg chg="add">
          <ac:chgData name="Viet Anh Nguyen" userId="b95f61ff061388d5" providerId="LiveId" clId="{C186F611-C34F-405C-A235-067ED640A385}" dt="2022-03-11T06:11:26.097" v="909"/>
          <ac:inkMkLst>
            <pc:docMk/>
            <pc:sldMk cId="0" sldId="276"/>
            <ac:inkMk id="13" creationId="{647D8263-CB60-4FF1-90FD-67A53D82B16E}"/>
          </ac:inkMkLst>
        </pc:inkChg>
        <pc:inkChg chg="add del">
          <ac:chgData name="Viet Anh Nguyen" userId="b95f61ff061388d5" providerId="LiveId" clId="{C186F611-C34F-405C-A235-067ED640A385}" dt="2022-03-11T06:11:28.161" v="915"/>
          <ac:inkMkLst>
            <pc:docMk/>
            <pc:sldMk cId="0" sldId="276"/>
            <ac:inkMk id="14" creationId="{B8B9FB0E-246E-4FAA-8D89-106EDAC00460}"/>
          </ac:inkMkLst>
        </pc:inkChg>
        <pc:inkChg chg="add del">
          <ac:chgData name="Viet Anh Nguyen" userId="b95f61ff061388d5" providerId="LiveId" clId="{C186F611-C34F-405C-A235-067ED640A385}" dt="2022-03-11T06:11:28.161" v="915"/>
          <ac:inkMkLst>
            <pc:docMk/>
            <pc:sldMk cId="0" sldId="276"/>
            <ac:inkMk id="15" creationId="{2F35C316-F8F4-478E-A473-7D2B87BA2B69}"/>
          </ac:inkMkLst>
        </pc:inkChg>
        <pc:inkChg chg="add del">
          <ac:chgData name="Viet Anh Nguyen" userId="b95f61ff061388d5" providerId="LiveId" clId="{C186F611-C34F-405C-A235-067ED640A385}" dt="2022-03-11T06:11:28.161" v="915"/>
          <ac:inkMkLst>
            <pc:docMk/>
            <pc:sldMk cId="0" sldId="276"/>
            <ac:inkMk id="16" creationId="{3D1EE2DB-EA54-46E3-B036-34D46B57832A}"/>
          </ac:inkMkLst>
        </pc:inkChg>
        <pc:inkChg chg="add del">
          <ac:chgData name="Viet Anh Nguyen" userId="b95f61ff061388d5" providerId="LiveId" clId="{C186F611-C34F-405C-A235-067ED640A385}" dt="2022-03-11T06:11:28.161" v="915"/>
          <ac:inkMkLst>
            <pc:docMk/>
            <pc:sldMk cId="0" sldId="276"/>
            <ac:inkMk id="17" creationId="{7E946FA9-115C-40D9-AFCD-AFFC3306075F}"/>
          </ac:inkMkLst>
        </pc:inkChg>
        <pc:inkChg chg="add del">
          <ac:chgData name="Viet Anh Nguyen" userId="b95f61ff061388d5" providerId="LiveId" clId="{C186F611-C34F-405C-A235-067ED640A385}" dt="2022-03-11T06:11:28.161" v="915"/>
          <ac:inkMkLst>
            <pc:docMk/>
            <pc:sldMk cId="0" sldId="276"/>
            <ac:inkMk id="18" creationId="{01234415-F1E9-48CE-A4C3-4FBF304C5490}"/>
          </ac:inkMkLst>
        </pc:inkChg>
        <pc:inkChg chg="add">
          <ac:chgData name="Viet Anh Nguyen" userId="b95f61ff061388d5" providerId="LiveId" clId="{C186F611-C34F-405C-A235-067ED640A385}" dt="2022-03-11T06:11:28.161" v="915"/>
          <ac:inkMkLst>
            <pc:docMk/>
            <pc:sldMk cId="0" sldId="276"/>
            <ac:inkMk id="19" creationId="{880A1A3C-4A07-4583-AC50-8C5F7692F4B4}"/>
          </ac:inkMkLst>
        </pc:inkChg>
        <pc:inkChg chg="add">
          <ac:chgData name="Viet Anh Nguyen" userId="b95f61ff061388d5" providerId="LiveId" clId="{C186F611-C34F-405C-A235-067ED640A385}" dt="2022-03-11T06:11:28.161" v="915"/>
          <ac:inkMkLst>
            <pc:docMk/>
            <pc:sldMk cId="0" sldId="276"/>
            <ac:inkMk id="20" creationId="{9B3C4559-0C66-406A-8006-C031790A76F9}"/>
          </ac:inkMkLst>
        </pc:inkChg>
        <pc:inkChg chg="add del">
          <ac:chgData name="Viet Anh Nguyen" userId="b95f61ff061388d5" providerId="LiveId" clId="{C186F611-C34F-405C-A235-067ED640A385}" dt="2022-03-11T06:11:39.111" v="919"/>
          <ac:inkMkLst>
            <pc:docMk/>
            <pc:sldMk cId="0" sldId="276"/>
            <ac:inkMk id="21" creationId="{D7A1349A-BDB3-47D8-9713-8FE92E146B05}"/>
          </ac:inkMkLst>
        </pc:inkChg>
        <pc:inkChg chg="add del">
          <ac:chgData name="Viet Anh Nguyen" userId="b95f61ff061388d5" providerId="LiveId" clId="{C186F611-C34F-405C-A235-067ED640A385}" dt="2022-03-11T06:11:39.111" v="919"/>
          <ac:inkMkLst>
            <pc:docMk/>
            <pc:sldMk cId="0" sldId="276"/>
            <ac:inkMk id="22" creationId="{859023A9-7A17-434A-A036-1432E314921D}"/>
          </ac:inkMkLst>
        </pc:inkChg>
        <pc:inkChg chg="add del">
          <ac:chgData name="Viet Anh Nguyen" userId="b95f61ff061388d5" providerId="LiveId" clId="{C186F611-C34F-405C-A235-067ED640A385}" dt="2022-03-11T06:11:39.111" v="919"/>
          <ac:inkMkLst>
            <pc:docMk/>
            <pc:sldMk cId="0" sldId="276"/>
            <ac:inkMk id="23" creationId="{44A0E085-4863-4A4A-AF72-042EE956E633}"/>
          </ac:inkMkLst>
        </pc:inkChg>
        <pc:inkChg chg="add">
          <ac:chgData name="Viet Anh Nguyen" userId="b95f61ff061388d5" providerId="LiveId" clId="{C186F611-C34F-405C-A235-067ED640A385}" dt="2022-03-11T06:11:39.111" v="919"/>
          <ac:inkMkLst>
            <pc:docMk/>
            <pc:sldMk cId="0" sldId="276"/>
            <ac:inkMk id="24" creationId="{ADB2C194-B66E-45A5-AA0E-60474A653C06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25" creationId="{D38B5CDC-B843-4F74-8179-8B8C8C05F943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26" creationId="{37B32BF5-9F3A-4258-AB3D-83D7A1C49087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27" creationId="{383F9878-08CF-494F-B971-BBB87D57CCB8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28" creationId="{A0662685-A862-4B73-9327-DA95FA97EA92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29" creationId="{AF33A727-514A-4EFD-B167-77A8EFCF5B48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30" creationId="{51CF4961-BBB7-49FF-A80E-09B4F11CC44C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31" creationId="{D20B4159-4F57-4875-B714-0E48781C51F1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128" creationId="{CEC9DEAC-397C-4DBD-ACA7-BC55E06423A4}"/>
          </ac:inkMkLst>
        </pc:inkChg>
        <pc:inkChg chg="add del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129" creationId="{88072278-F32F-4AE9-8580-29E0A9394B49}"/>
          </ac:inkMkLst>
        </pc:inkChg>
        <pc:inkChg chg="add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130" creationId="{D42DDD38-08D9-4408-96A3-04370E354784}"/>
          </ac:inkMkLst>
        </pc:inkChg>
        <pc:inkChg chg="add">
          <ac:chgData name="Viet Anh Nguyen" userId="b95f61ff061388d5" providerId="LiveId" clId="{C186F611-C34F-405C-A235-067ED640A385}" dt="2022-03-11T06:11:42.927" v="929"/>
          <ac:inkMkLst>
            <pc:docMk/>
            <pc:sldMk cId="0" sldId="276"/>
            <ac:inkMk id="131" creationId="{2C3FAD6A-E232-4371-9219-647A029C99A5}"/>
          </ac:inkMkLst>
        </pc:inkChg>
      </pc:sldChg>
      <pc:sldChg chg="addSp delSp mod">
        <pc:chgData name="Viet Anh Nguyen" userId="b95f61ff061388d5" providerId="LiveId" clId="{C186F611-C34F-405C-A235-067ED640A385}" dt="2022-03-11T06:12:05.368" v="945"/>
        <pc:sldMkLst>
          <pc:docMk/>
          <pc:sldMk cId="0" sldId="277"/>
        </pc:sldMkLst>
        <pc:inkChg chg="add del">
          <ac:chgData name="Viet Anh Nguyen" userId="b95f61ff061388d5" providerId="LiveId" clId="{C186F611-C34F-405C-A235-067ED640A385}" dt="2022-03-11T06:12:01.024" v="935"/>
          <ac:inkMkLst>
            <pc:docMk/>
            <pc:sldMk cId="0" sldId="277"/>
            <ac:inkMk id="2" creationId="{A5F5128E-9E42-402D-91FE-6BDA9BE29973}"/>
          </ac:inkMkLst>
        </pc:inkChg>
        <pc:inkChg chg="add del">
          <ac:chgData name="Viet Anh Nguyen" userId="b95f61ff061388d5" providerId="LiveId" clId="{C186F611-C34F-405C-A235-067ED640A385}" dt="2022-03-11T06:12:01.024" v="935"/>
          <ac:inkMkLst>
            <pc:docMk/>
            <pc:sldMk cId="0" sldId="277"/>
            <ac:inkMk id="3" creationId="{FFAA188E-E318-4086-ACB0-66FAB8D50500}"/>
          </ac:inkMkLst>
        </pc:inkChg>
        <pc:inkChg chg="add del">
          <ac:chgData name="Viet Anh Nguyen" userId="b95f61ff061388d5" providerId="LiveId" clId="{C186F611-C34F-405C-A235-067ED640A385}" dt="2022-03-11T06:12:01.024" v="935"/>
          <ac:inkMkLst>
            <pc:docMk/>
            <pc:sldMk cId="0" sldId="277"/>
            <ac:inkMk id="4" creationId="{5E07F916-6319-4C21-8ACC-D43CCE52AAEA}"/>
          </ac:inkMkLst>
        </pc:inkChg>
        <pc:inkChg chg="add del">
          <ac:chgData name="Viet Anh Nguyen" userId="b95f61ff061388d5" providerId="LiveId" clId="{C186F611-C34F-405C-A235-067ED640A385}" dt="2022-03-11T06:12:01.024" v="935"/>
          <ac:inkMkLst>
            <pc:docMk/>
            <pc:sldMk cId="0" sldId="277"/>
            <ac:inkMk id="5" creationId="{8F86D426-1D59-4D79-8CBD-F0086E992D4B}"/>
          </ac:inkMkLst>
        </pc:inkChg>
        <pc:inkChg chg="add del">
          <ac:chgData name="Viet Anh Nguyen" userId="b95f61ff061388d5" providerId="LiveId" clId="{C186F611-C34F-405C-A235-067ED640A385}" dt="2022-03-11T06:12:01.024" v="935"/>
          <ac:inkMkLst>
            <pc:docMk/>
            <pc:sldMk cId="0" sldId="277"/>
            <ac:inkMk id="6" creationId="{A86F65AB-18B0-4118-9F98-4B26F61BD6EE}"/>
          </ac:inkMkLst>
        </pc:inkChg>
        <pc:inkChg chg="add del">
          <ac:chgData name="Viet Anh Nguyen" userId="b95f61ff061388d5" providerId="LiveId" clId="{C186F611-C34F-405C-A235-067ED640A385}" dt="2022-03-11T06:12:03.591" v="941"/>
          <ac:inkMkLst>
            <pc:docMk/>
            <pc:sldMk cId="0" sldId="277"/>
            <ac:inkMk id="7" creationId="{03E94C4D-860A-4E05-A2E9-462BCB297A7D}"/>
          </ac:inkMkLst>
        </pc:inkChg>
        <pc:inkChg chg="add del">
          <ac:chgData name="Viet Anh Nguyen" userId="b95f61ff061388d5" providerId="LiveId" clId="{C186F611-C34F-405C-A235-067ED640A385}" dt="2022-03-11T06:12:03.591" v="941"/>
          <ac:inkMkLst>
            <pc:docMk/>
            <pc:sldMk cId="0" sldId="277"/>
            <ac:inkMk id="8" creationId="{46167EC6-F06A-4348-AB58-675983386EC0}"/>
          </ac:inkMkLst>
        </pc:inkChg>
        <pc:inkChg chg="add del">
          <ac:chgData name="Viet Anh Nguyen" userId="b95f61ff061388d5" providerId="LiveId" clId="{C186F611-C34F-405C-A235-067ED640A385}" dt="2022-03-11T06:12:03.591" v="941"/>
          <ac:inkMkLst>
            <pc:docMk/>
            <pc:sldMk cId="0" sldId="277"/>
            <ac:inkMk id="9" creationId="{4793640D-72DE-4B11-9A36-F3E0618C9CC5}"/>
          </ac:inkMkLst>
        </pc:inkChg>
        <pc:inkChg chg="add del">
          <ac:chgData name="Viet Anh Nguyen" userId="b95f61ff061388d5" providerId="LiveId" clId="{C186F611-C34F-405C-A235-067ED640A385}" dt="2022-03-11T06:12:03.591" v="941"/>
          <ac:inkMkLst>
            <pc:docMk/>
            <pc:sldMk cId="0" sldId="277"/>
            <ac:inkMk id="10" creationId="{417EA828-4C72-4956-A978-ABF069D21D43}"/>
          </ac:inkMkLst>
        </pc:inkChg>
        <pc:inkChg chg="add del">
          <ac:chgData name="Viet Anh Nguyen" userId="b95f61ff061388d5" providerId="LiveId" clId="{C186F611-C34F-405C-A235-067ED640A385}" dt="2022-03-11T06:12:03.591" v="941"/>
          <ac:inkMkLst>
            <pc:docMk/>
            <pc:sldMk cId="0" sldId="277"/>
            <ac:inkMk id="11" creationId="{CA7567E0-696E-4DB7-9DCC-DA765C7CDA85}"/>
          </ac:inkMkLst>
        </pc:inkChg>
        <pc:inkChg chg="add del">
          <ac:chgData name="Viet Anh Nguyen" userId="b95f61ff061388d5" providerId="LiveId" clId="{C186F611-C34F-405C-A235-067ED640A385}" dt="2022-03-11T06:12:03.591" v="941"/>
          <ac:inkMkLst>
            <pc:docMk/>
            <pc:sldMk cId="0" sldId="277"/>
            <ac:inkMk id="12" creationId="{322BA696-A823-4323-89F0-60CA70666446}"/>
          </ac:inkMkLst>
        </pc:inkChg>
        <pc:inkChg chg="add del">
          <ac:chgData name="Viet Anh Nguyen" userId="b95f61ff061388d5" providerId="LiveId" clId="{C186F611-C34F-405C-A235-067ED640A385}" dt="2022-03-11T06:12:05.368" v="945"/>
          <ac:inkMkLst>
            <pc:docMk/>
            <pc:sldMk cId="0" sldId="277"/>
            <ac:inkMk id="13" creationId="{0F413F27-6712-42EF-88E6-12D0E3FBB6C3}"/>
          </ac:inkMkLst>
        </pc:inkChg>
        <pc:inkChg chg="add del">
          <ac:chgData name="Viet Anh Nguyen" userId="b95f61ff061388d5" providerId="LiveId" clId="{C186F611-C34F-405C-A235-067ED640A385}" dt="2022-03-11T06:12:05.368" v="945"/>
          <ac:inkMkLst>
            <pc:docMk/>
            <pc:sldMk cId="0" sldId="277"/>
            <ac:inkMk id="14" creationId="{A276779A-5B3F-4A04-9EE6-300FC6A297DF}"/>
          </ac:inkMkLst>
        </pc:inkChg>
        <pc:inkChg chg="add del">
          <ac:chgData name="Viet Anh Nguyen" userId="b95f61ff061388d5" providerId="LiveId" clId="{C186F611-C34F-405C-A235-067ED640A385}" dt="2022-03-11T06:12:05.368" v="945"/>
          <ac:inkMkLst>
            <pc:docMk/>
            <pc:sldMk cId="0" sldId="277"/>
            <ac:inkMk id="15" creationId="{263A3D36-F14D-4BBC-92D6-E91F24B186FD}"/>
          </ac:inkMkLst>
        </pc:inkChg>
        <pc:inkChg chg="add del">
          <ac:chgData name="Viet Anh Nguyen" userId="b95f61ff061388d5" providerId="LiveId" clId="{C186F611-C34F-405C-A235-067ED640A385}" dt="2022-03-11T06:12:05.368" v="945"/>
          <ac:inkMkLst>
            <pc:docMk/>
            <pc:sldMk cId="0" sldId="277"/>
            <ac:inkMk id="16" creationId="{7C0CBA68-D1FB-4875-9477-778D304106F2}"/>
          </ac:inkMkLst>
        </pc:inkChg>
        <pc:inkChg chg="add">
          <ac:chgData name="Viet Anh Nguyen" userId="b95f61ff061388d5" providerId="LiveId" clId="{C186F611-C34F-405C-A235-067ED640A385}" dt="2022-03-11T06:12:05.368" v="945"/>
          <ac:inkMkLst>
            <pc:docMk/>
            <pc:sldMk cId="0" sldId="277"/>
            <ac:inkMk id="17" creationId="{1A72CBCB-11C0-4E95-AE43-378D68354B64}"/>
          </ac:inkMkLst>
        </pc:inkChg>
      </pc:sldChg>
      <pc:sldChg chg="addSp mod">
        <pc:chgData name="Viet Anh Nguyen" userId="b95f61ff061388d5" providerId="LiveId" clId="{C186F611-C34F-405C-A235-067ED640A385}" dt="2022-03-11T06:14:21.960" v="1022" actId="9405"/>
        <pc:sldMkLst>
          <pc:docMk/>
          <pc:sldMk cId="0" sldId="278"/>
        </pc:sldMkLst>
        <pc:inkChg chg="add">
          <ac:chgData name="Viet Anh Nguyen" userId="b95f61ff061388d5" providerId="LiveId" clId="{C186F611-C34F-405C-A235-067ED640A385}" dt="2022-03-11T06:14:21.960" v="1022" actId="9405"/>
          <ac:inkMkLst>
            <pc:docMk/>
            <pc:sldMk cId="0" sldId="278"/>
            <ac:inkMk id="2" creationId="{6BFC5979-CEEC-45E7-8768-72F1D22CC2F7}"/>
          </ac:inkMkLst>
        </pc:inkChg>
      </pc:sldChg>
      <pc:sldChg chg="addSp delSp mod">
        <pc:chgData name="Viet Anh Nguyen" userId="b95f61ff061388d5" providerId="LiveId" clId="{C186F611-C34F-405C-A235-067ED640A385}" dt="2022-03-11T08:06:05.426" v="1261"/>
        <pc:sldMkLst>
          <pc:docMk/>
          <pc:sldMk cId="0" sldId="279"/>
        </pc:sldMkLst>
        <pc:inkChg chg="add del">
          <ac:chgData name="Viet Anh Nguyen" userId="b95f61ff061388d5" providerId="LiveId" clId="{C186F611-C34F-405C-A235-067ED640A385}" dt="2022-03-11T08:06:03.604" v="1255"/>
          <ac:inkMkLst>
            <pc:docMk/>
            <pc:sldMk cId="0" sldId="279"/>
            <ac:inkMk id="2" creationId="{F2404448-D941-46ED-86FB-0C30896EB085}"/>
          </ac:inkMkLst>
        </pc:inkChg>
        <pc:inkChg chg="add del">
          <ac:chgData name="Viet Anh Nguyen" userId="b95f61ff061388d5" providerId="LiveId" clId="{C186F611-C34F-405C-A235-067ED640A385}" dt="2022-03-11T08:06:03.604" v="1255"/>
          <ac:inkMkLst>
            <pc:docMk/>
            <pc:sldMk cId="0" sldId="279"/>
            <ac:inkMk id="3" creationId="{3D92721D-864A-4A80-9DC5-D86FC9A37798}"/>
          </ac:inkMkLst>
        </pc:inkChg>
        <pc:inkChg chg="add del">
          <ac:chgData name="Viet Anh Nguyen" userId="b95f61ff061388d5" providerId="LiveId" clId="{C186F611-C34F-405C-A235-067ED640A385}" dt="2022-03-11T08:06:03.604" v="1255"/>
          <ac:inkMkLst>
            <pc:docMk/>
            <pc:sldMk cId="0" sldId="279"/>
            <ac:inkMk id="4" creationId="{608CA4AA-2C19-4676-88EA-74C854666377}"/>
          </ac:inkMkLst>
        </pc:inkChg>
        <pc:inkChg chg="add del">
          <ac:chgData name="Viet Anh Nguyen" userId="b95f61ff061388d5" providerId="LiveId" clId="{C186F611-C34F-405C-A235-067ED640A385}" dt="2022-03-11T08:06:03.604" v="1255"/>
          <ac:inkMkLst>
            <pc:docMk/>
            <pc:sldMk cId="0" sldId="279"/>
            <ac:inkMk id="5" creationId="{4B7D8DE2-3249-41CE-9009-C76E54D6B92B}"/>
          </ac:inkMkLst>
        </pc:inkChg>
        <pc:inkChg chg="add del">
          <ac:chgData name="Viet Anh Nguyen" userId="b95f61ff061388d5" providerId="LiveId" clId="{C186F611-C34F-405C-A235-067ED640A385}" dt="2022-03-11T08:06:03.604" v="1255"/>
          <ac:inkMkLst>
            <pc:docMk/>
            <pc:sldMk cId="0" sldId="279"/>
            <ac:inkMk id="6" creationId="{F3F09E6E-1954-4413-80C0-0E9169840ECF}"/>
          </ac:inkMkLst>
        </pc:inkChg>
        <pc:inkChg chg="add del">
          <ac:chgData name="Viet Anh Nguyen" userId="b95f61ff061388d5" providerId="LiveId" clId="{C186F611-C34F-405C-A235-067ED640A385}" dt="2022-03-11T08:06:03.604" v="1255"/>
          <ac:inkMkLst>
            <pc:docMk/>
            <pc:sldMk cId="0" sldId="279"/>
            <ac:inkMk id="7" creationId="{BB129EED-4655-444A-B865-16036743BFF8}"/>
          </ac:inkMkLst>
        </pc:inkChg>
        <pc:inkChg chg="add del">
          <ac:chgData name="Viet Anh Nguyen" userId="b95f61ff061388d5" providerId="LiveId" clId="{C186F611-C34F-405C-A235-067ED640A385}" dt="2022-03-11T08:06:05.426" v="1261"/>
          <ac:inkMkLst>
            <pc:docMk/>
            <pc:sldMk cId="0" sldId="279"/>
            <ac:inkMk id="8" creationId="{4D796CF6-AD0A-4932-9473-AE355E0EDC6D}"/>
          </ac:inkMkLst>
        </pc:inkChg>
        <pc:inkChg chg="add del">
          <ac:chgData name="Viet Anh Nguyen" userId="b95f61ff061388d5" providerId="LiveId" clId="{C186F611-C34F-405C-A235-067ED640A385}" dt="2022-03-11T08:06:05.426" v="1261"/>
          <ac:inkMkLst>
            <pc:docMk/>
            <pc:sldMk cId="0" sldId="279"/>
            <ac:inkMk id="9" creationId="{90E8C6BB-40C0-4BCA-83A9-47ABC44B6E2B}"/>
          </ac:inkMkLst>
        </pc:inkChg>
        <pc:inkChg chg="add del">
          <ac:chgData name="Viet Anh Nguyen" userId="b95f61ff061388d5" providerId="LiveId" clId="{C186F611-C34F-405C-A235-067ED640A385}" dt="2022-03-11T08:06:05.426" v="1261"/>
          <ac:inkMkLst>
            <pc:docMk/>
            <pc:sldMk cId="0" sldId="279"/>
            <ac:inkMk id="10" creationId="{571473DD-7CE6-464A-B76D-403120D062BE}"/>
          </ac:inkMkLst>
        </pc:inkChg>
        <pc:inkChg chg="add del">
          <ac:chgData name="Viet Anh Nguyen" userId="b95f61ff061388d5" providerId="LiveId" clId="{C186F611-C34F-405C-A235-067ED640A385}" dt="2022-03-11T08:06:05.426" v="1261"/>
          <ac:inkMkLst>
            <pc:docMk/>
            <pc:sldMk cId="0" sldId="279"/>
            <ac:inkMk id="11" creationId="{F5504CDF-EF7F-4249-A3AD-95D83827A324}"/>
          </ac:inkMkLst>
        </pc:inkChg>
        <pc:inkChg chg="add del">
          <ac:chgData name="Viet Anh Nguyen" userId="b95f61ff061388d5" providerId="LiveId" clId="{C186F611-C34F-405C-A235-067ED640A385}" dt="2022-03-11T08:06:05.426" v="1261"/>
          <ac:inkMkLst>
            <pc:docMk/>
            <pc:sldMk cId="0" sldId="279"/>
            <ac:inkMk id="12" creationId="{30288FEB-24F9-4E74-94CB-A088F4E7965F}"/>
          </ac:inkMkLst>
        </pc:inkChg>
        <pc:inkChg chg="add del">
          <ac:chgData name="Viet Anh Nguyen" userId="b95f61ff061388d5" providerId="LiveId" clId="{C186F611-C34F-405C-A235-067ED640A385}" dt="2022-03-11T08:06:05.426" v="1261"/>
          <ac:inkMkLst>
            <pc:docMk/>
            <pc:sldMk cId="0" sldId="279"/>
            <ac:inkMk id="13" creationId="{F0229B61-1C70-428A-8EF2-894466A88B9C}"/>
          </ac:inkMkLst>
        </pc:inkChg>
        <pc:inkChg chg="add">
          <ac:chgData name="Viet Anh Nguyen" userId="b95f61ff061388d5" providerId="LiveId" clId="{C186F611-C34F-405C-A235-067ED640A385}" dt="2022-03-11T08:06:05.426" v="1261"/>
          <ac:inkMkLst>
            <pc:docMk/>
            <pc:sldMk cId="0" sldId="279"/>
            <ac:inkMk id="14" creationId="{1ADDC56C-11FB-43CF-87D2-1501F87D6691}"/>
          </ac:inkMkLst>
        </pc:inkChg>
      </pc:sldChg>
      <pc:sldChg chg="addSp delSp modSp mod">
        <pc:chgData name="Viet Anh Nguyen" userId="b95f61ff061388d5" providerId="LiveId" clId="{C186F611-C34F-405C-A235-067ED640A385}" dt="2022-03-11T08:17:32.137" v="1353"/>
        <pc:sldMkLst>
          <pc:docMk/>
          <pc:sldMk cId="0" sldId="280"/>
        </pc:sldMkLst>
        <pc:inkChg chg="add">
          <ac:chgData name="Viet Anh Nguyen" userId="b95f61ff061388d5" providerId="LiveId" clId="{C186F611-C34F-405C-A235-067ED640A385}" dt="2022-03-11T08:06:29.298" v="1262" actId="9405"/>
          <ac:inkMkLst>
            <pc:docMk/>
            <pc:sldMk cId="0" sldId="280"/>
            <ac:inkMk id="2" creationId="{76F3CE44-6BA8-4D4C-844D-7A19CD7C24EC}"/>
          </ac:inkMkLst>
        </pc:inkChg>
        <pc:inkChg chg="add del">
          <ac:chgData name="Viet Anh Nguyen" userId="b95f61ff061388d5" providerId="LiveId" clId="{C186F611-C34F-405C-A235-067ED640A385}" dt="2022-03-11T08:16:58.693" v="1295"/>
          <ac:inkMkLst>
            <pc:docMk/>
            <pc:sldMk cId="0" sldId="280"/>
            <ac:inkMk id="3" creationId="{9272A4BB-F6FD-4E34-B0C6-25829538D8EF}"/>
          </ac:inkMkLst>
        </pc:inkChg>
        <pc:inkChg chg="add del">
          <ac:chgData name="Viet Anh Nguyen" userId="b95f61ff061388d5" providerId="LiveId" clId="{C186F611-C34F-405C-A235-067ED640A385}" dt="2022-03-11T08:16:58.693" v="1295"/>
          <ac:inkMkLst>
            <pc:docMk/>
            <pc:sldMk cId="0" sldId="280"/>
            <ac:inkMk id="4" creationId="{82D87FAB-F117-4424-8D17-A019B07B0AF6}"/>
          </ac:inkMkLst>
        </pc:inkChg>
        <pc:inkChg chg="add del">
          <ac:chgData name="Viet Anh Nguyen" userId="b95f61ff061388d5" providerId="LiveId" clId="{C186F611-C34F-405C-A235-067ED640A385}" dt="2022-03-11T08:16:59.502" v="1297"/>
          <ac:inkMkLst>
            <pc:docMk/>
            <pc:sldMk cId="0" sldId="280"/>
            <ac:inkMk id="5" creationId="{B21D98D9-5B97-4497-A4E8-DDCB1C18CD91}"/>
          </ac:inkMkLst>
        </pc:inkChg>
        <pc:inkChg chg="add del">
          <ac:chgData name="Viet Anh Nguyen" userId="b95f61ff061388d5" providerId="LiveId" clId="{C186F611-C34F-405C-A235-067ED640A385}" dt="2022-03-11T08:16:59.502" v="1297"/>
          <ac:inkMkLst>
            <pc:docMk/>
            <pc:sldMk cId="0" sldId="280"/>
            <ac:inkMk id="6" creationId="{433C4580-C4BD-47D7-BEE3-FAC6FC13D49D}"/>
          </ac:inkMkLst>
        </pc:inkChg>
        <pc:inkChg chg="add del">
          <ac:chgData name="Viet Anh Nguyen" userId="b95f61ff061388d5" providerId="LiveId" clId="{C186F611-C34F-405C-A235-067ED640A385}" dt="2022-03-11T08:17:00.774" v="1301"/>
          <ac:inkMkLst>
            <pc:docMk/>
            <pc:sldMk cId="0" sldId="280"/>
            <ac:inkMk id="7" creationId="{C917BDFC-2CC3-4422-A7FE-D3BA85505F64}"/>
          </ac:inkMkLst>
        </pc:inkChg>
        <pc:inkChg chg="add del">
          <ac:chgData name="Viet Anh Nguyen" userId="b95f61ff061388d5" providerId="LiveId" clId="{C186F611-C34F-405C-A235-067ED640A385}" dt="2022-03-11T08:17:00.774" v="1301"/>
          <ac:inkMkLst>
            <pc:docMk/>
            <pc:sldMk cId="0" sldId="280"/>
            <ac:inkMk id="8" creationId="{9AB30E21-C060-4242-8AA6-1199463B794A}"/>
          </ac:inkMkLst>
        </pc:inkChg>
        <pc:inkChg chg="add del">
          <ac:chgData name="Viet Anh Nguyen" userId="b95f61ff061388d5" providerId="LiveId" clId="{C186F611-C34F-405C-A235-067ED640A385}" dt="2022-03-11T08:17:00.774" v="1301"/>
          <ac:inkMkLst>
            <pc:docMk/>
            <pc:sldMk cId="0" sldId="280"/>
            <ac:inkMk id="9" creationId="{C644AD39-C096-4962-88F5-2029C40AE8A7}"/>
          </ac:inkMkLst>
        </pc:inkChg>
        <pc:inkChg chg="add del">
          <ac:chgData name="Viet Anh Nguyen" userId="b95f61ff061388d5" providerId="LiveId" clId="{C186F611-C34F-405C-A235-067ED640A385}" dt="2022-03-11T08:17:00.774" v="1301"/>
          <ac:inkMkLst>
            <pc:docMk/>
            <pc:sldMk cId="0" sldId="280"/>
            <ac:inkMk id="10" creationId="{F0F595D8-D09B-49EA-8769-EEC8423A76A3}"/>
          </ac:inkMkLst>
        </pc:inkChg>
        <pc:inkChg chg="add">
          <ac:chgData name="Viet Anh Nguyen" userId="b95f61ff061388d5" providerId="LiveId" clId="{C186F611-C34F-405C-A235-067ED640A385}" dt="2022-03-11T08:17:00.774" v="1301"/>
          <ac:inkMkLst>
            <pc:docMk/>
            <pc:sldMk cId="0" sldId="280"/>
            <ac:inkMk id="11" creationId="{E5FD5B29-10EA-479B-93FE-6F198BC141AB}"/>
          </ac:inkMkLst>
        </pc:inkChg>
        <pc:inkChg chg="add del">
          <ac:chgData name="Viet Anh Nguyen" userId="b95f61ff061388d5" providerId="LiveId" clId="{C186F611-C34F-405C-A235-067ED640A385}" dt="2022-03-11T08:17:03.441" v="1306"/>
          <ac:inkMkLst>
            <pc:docMk/>
            <pc:sldMk cId="0" sldId="280"/>
            <ac:inkMk id="12" creationId="{DCD8C0BE-1DED-4E0D-BCAC-94D35821320B}"/>
          </ac:inkMkLst>
        </pc:inkChg>
        <pc:inkChg chg="add del">
          <ac:chgData name="Viet Anh Nguyen" userId="b95f61ff061388d5" providerId="LiveId" clId="{C186F611-C34F-405C-A235-067ED640A385}" dt="2022-03-11T08:17:03.441" v="1306"/>
          <ac:inkMkLst>
            <pc:docMk/>
            <pc:sldMk cId="0" sldId="280"/>
            <ac:inkMk id="13" creationId="{9E6738B0-0076-4B2C-8AC1-EC864CB7ADFB}"/>
          </ac:inkMkLst>
        </pc:inkChg>
        <pc:inkChg chg="add del">
          <ac:chgData name="Viet Anh Nguyen" userId="b95f61ff061388d5" providerId="LiveId" clId="{C186F611-C34F-405C-A235-067ED640A385}" dt="2022-03-11T08:17:03.441" v="1306"/>
          <ac:inkMkLst>
            <pc:docMk/>
            <pc:sldMk cId="0" sldId="280"/>
            <ac:inkMk id="14" creationId="{281F4FA0-85D1-4DDC-A133-5A85764087BD}"/>
          </ac:inkMkLst>
        </pc:inkChg>
        <pc:inkChg chg="add del">
          <ac:chgData name="Viet Anh Nguyen" userId="b95f61ff061388d5" providerId="LiveId" clId="{C186F611-C34F-405C-A235-067ED640A385}" dt="2022-03-11T08:17:03.441" v="1306"/>
          <ac:inkMkLst>
            <pc:docMk/>
            <pc:sldMk cId="0" sldId="280"/>
            <ac:inkMk id="15" creationId="{B008CC53-DACB-4FB9-AFB9-AAB6B1EA99D1}"/>
          </ac:inkMkLst>
        </pc:inkChg>
        <pc:inkChg chg="add del">
          <ac:chgData name="Viet Anh Nguyen" userId="b95f61ff061388d5" providerId="LiveId" clId="{C186F611-C34F-405C-A235-067ED640A385}" dt="2022-03-11T08:17:04.363" v="1308"/>
          <ac:inkMkLst>
            <pc:docMk/>
            <pc:sldMk cId="0" sldId="280"/>
            <ac:inkMk id="16" creationId="{59C9E5B7-E81B-4976-AFA5-B9474CF2799A}"/>
          </ac:inkMkLst>
        </pc:inkChg>
        <pc:inkChg chg="add del">
          <ac:chgData name="Viet Anh Nguyen" userId="b95f61ff061388d5" providerId="LiveId" clId="{C186F611-C34F-405C-A235-067ED640A385}" dt="2022-03-11T08:17:04.363" v="1308"/>
          <ac:inkMkLst>
            <pc:docMk/>
            <pc:sldMk cId="0" sldId="280"/>
            <ac:inkMk id="17" creationId="{6A45ECF9-F958-4C96-BB4B-48ACBABF3672}"/>
          </ac:inkMkLst>
        </pc:inkChg>
        <pc:inkChg chg="add mod">
          <ac:chgData name="Viet Anh Nguyen" userId="b95f61ff061388d5" providerId="LiveId" clId="{C186F611-C34F-405C-A235-067ED640A385}" dt="2022-03-11T08:17:08.245" v="1309"/>
          <ac:inkMkLst>
            <pc:docMk/>
            <pc:sldMk cId="0" sldId="280"/>
            <ac:inkMk id="18" creationId="{049E495C-0A6F-4621-9C24-D5C25E11A9A2}"/>
          </ac:inkMkLst>
        </pc:inkChg>
        <pc:inkChg chg="add del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19" creationId="{222FF462-CBAD-48DE-B3F5-B28BF96FEB5B}"/>
          </ac:inkMkLst>
        </pc:inkChg>
        <pc:inkChg chg="add del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20" creationId="{15400079-CB1D-4C0D-9564-3CD452F4A580}"/>
          </ac:inkMkLst>
        </pc:inkChg>
        <pc:inkChg chg="add del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21" creationId="{ED2AA780-0CED-43F3-B510-3D0C0556D245}"/>
          </ac:inkMkLst>
        </pc:inkChg>
        <pc:inkChg chg="add del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22" creationId="{46F3A73E-1F87-45DF-9272-18C5A051BF2A}"/>
          </ac:inkMkLst>
        </pc:inkChg>
        <pc:inkChg chg="add del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23" creationId="{5D6D14E3-F999-4E19-9C33-C1EBF795B2C5}"/>
          </ac:inkMkLst>
        </pc:inkChg>
        <pc:inkChg chg="add del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24" creationId="{3B9B64A3-55D8-45A7-8A75-FDABFC16EA32}"/>
          </ac:inkMkLst>
        </pc:inkChg>
        <pc:inkChg chg="add del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25" creationId="{DB00502A-2638-42D3-94C0-90783AD8E4AB}"/>
          </ac:inkMkLst>
        </pc:inkChg>
        <pc:inkChg chg="add del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26" creationId="{9BDAFEB0-E0BF-4C68-8B84-F4C89725A905}"/>
          </ac:inkMkLst>
        </pc:inkChg>
        <pc:inkChg chg="add">
          <ac:chgData name="Viet Anh Nguyen" userId="b95f61ff061388d5" providerId="LiveId" clId="{C186F611-C34F-405C-A235-067ED640A385}" dt="2022-03-11T08:17:13.907" v="1317"/>
          <ac:inkMkLst>
            <pc:docMk/>
            <pc:sldMk cId="0" sldId="280"/>
            <ac:inkMk id="27" creationId="{9F5A3B74-CA45-4503-9049-C30060FCB3F3}"/>
          </ac:inkMkLst>
        </pc:inkChg>
        <pc:inkChg chg="add del">
          <ac:chgData name="Viet Anh Nguyen" userId="b95f61ff061388d5" providerId="LiveId" clId="{C186F611-C34F-405C-A235-067ED640A385}" dt="2022-03-11T08:17:16.856" v="1323"/>
          <ac:inkMkLst>
            <pc:docMk/>
            <pc:sldMk cId="0" sldId="280"/>
            <ac:inkMk id="28" creationId="{797EABB6-D009-4726-B6D7-906FB758D96D}"/>
          </ac:inkMkLst>
        </pc:inkChg>
        <pc:inkChg chg="add del">
          <ac:chgData name="Viet Anh Nguyen" userId="b95f61ff061388d5" providerId="LiveId" clId="{C186F611-C34F-405C-A235-067ED640A385}" dt="2022-03-11T08:17:16.856" v="1323"/>
          <ac:inkMkLst>
            <pc:docMk/>
            <pc:sldMk cId="0" sldId="280"/>
            <ac:inkMk id="29" creationId="{041482A4-9CEE-4D07-AF4A-E13DCC363606}"/>
          </ac:inkMkLst>
        </pc:inkChg>
        <pc:inkChg chg="add del">
          <ac:chgData name="Viet Anh Nguyen" userId="b95f61ff061388d5" providerId="LiveId" clId="{C186F611-C34F-405C-A235-067ED640A385}" dt="2022-03-11T08:17:16.856" v="1323"/>
          <ac:inkMkLst>
            <pc:docMk/>
            <pc:sldMk cId="0" sldId="280"/>
            <ac:inkMk id="30" creationId="{FA5141EB-543A-45EC-B33B-40B244A66BDC}"/>
          </ac:inkMkLst>
        </pc:inkChg>
        <pc:inkChg chg="add del">
          <ac:chgData name="Viet Anh Nguyen" userId="b95f61ff061388d5" providerId="LiveId" clId="{C186F611-C34F-405C-A235-067ED640A385}" dt="2022-03-11T08:17:16.856" v="1323"/>
          <ac:inkMkLst>
            <pc:docMk/>
            <pc:sldMk cId="0" sldId="280"/>
            <ac:inkMk id="31" creationId="{6A5999D0-378E-471B-B628-0996FF6A6485}"/>
          </ac:inkMkLst>
        </pc:inkChg>
        <pc:inkChg chg="add">
          <ac:chgData name="Viet Anh Nguyen" userId="b95f61ff061388d5" providerId="LiveId" clId="{C186F611-C34F-405C-A235-067ED640A385}" dt="2022-03-11T08:17:16.130" v="1322" actId="9405"/>
          <ac:inkMkLst>
            <pc:docMk/>
            <pc:sldMk cId="0" sldId="280"/>
            <ac:inkMk id="128" creationId="{5A67F2E6-7E45-40D6-88F8-789057C710E9}"/>
          </ac:inkMkLst>
        </pc:inkChg>
        <pc:inkChg chg="add">
          <ac:chgData name="Viet Anh Nguyen" userId="b95f61ff061388d5" providerId="LiveId" clId="{C186F611-C34F-405C-A235-067ED640A385}" dt="2022-03-11T08:17:16.856" v="1323"/>
          <ac:inkMkLst>
            <pc:docMk/>
            <pc:sldMk cId="0" sldId="280"/>
            <ac:inkMk id="129" creationId="{1C04B0F7-DCB3-4EF8-9B41-6D96665A3649}"/>
          </ac:inkMkLst>
        </pc:inkChg>
        <pc:inkChg chg="add">
          <ac:chgData name="Viet Anh Nguyen" userId="b95f61ff061388d5" providerId="LiveId" clId="{C186F611-C34F-405C-A235-067ED640A385}" dt="2022-03-11T08:17:16.856" v="1323"/>
          <ac:inkMkLst>
            <pc:docMk/>
            <pc:sldMk cId="0" sldId="280"/>
            <ac:inkMk id="130" creationId="{5FFBE7D1-2D13-4218-A33E-B4A17307E3F0}"/>
          </ac:inkMkLst>
        </pc:inkChg>
        <pc:inkChg chg="add del">
          <ac:chgData name="Viet Anh Nguyen" userId="b95f61ff061388d5" providerId="LiveId" clId="{C186F611-C34F-405C-A235-067ED640A385}" dt="2022-03-11T08:17:20.800" v="1331"/>
          <ac:inkMkLst>
            <pc:docMk/>
            <pc:sldMk cId="0" sldId="280"/>
            <ac:inkMk id="131" creationId="{1E4F9469-B211-4C24-BA90-AC2D35F02F3B}"/>
          </ac:inkMkLst>
        </pc:inkChg>
        <pc:inkChg chg="add del">
          <ac:chgData name="Viet Anh Nguyen" userId="b95f61ff061388d5" providerId="LiveId" clId="{C186F611-C34F-405C-A235-067ED640A385}" dt="2022-03-11T08:17:20.800" v="1331"/>
          <ac:inkMkLst>
            <pc:docMk/>
            <pc:sldMk cId="0" sldId="280"/>
            <ac:inkMk id="132" creationId="{80149EE5-CFB5-46CF-99DD-AAF52BADB85B}"/>
          </ac:inkMkLst>
        </pc:inkChg>
        <pc:inkChg chg="add del">
          <ac:chgData name="Viet Anh Nguyen" userId="b95f61ff061388d5" providerId="LiveId" clId="{C186F611-C34F-405C-A235-067ED640A385}" dt="2022-03-11T08:17:20.800" v="1331"/>
          <ac:inkMkLst>
            <pc:docMk/>
            <pc:sldMk cId="0" sldId="280"/>
            <ac:inkMk id="133" creationId="{358E069B-3CFD-4907-83AB-76998834A018}"/>
          </ac:inkMkLst>
        </pc:inkChg>
        <pc:inkChg chg="add del">
          <ac:chgData name="Viet Anh Nguyen" userId="b95f61ff061388d5" providerId="LiveId" clId="{C186F611-C34F-405C-A235-067ED640A385}" dt="2022-03-11T08:17:20.800" v="1331"/>
          <ac:inkMkLst>
            <pc:docMk/>
            <pc:sldMk cId="0" sldId="280"/>
            <ac:inkMk id="134" creationId="{9495E3CF-725E-45B8-9279-AF5CEC77F70F}"/>
          </ac:inkMkLst>
        </pc:inkChg>
        <pc:inkChg chg="add del">
          <ac:chgData name="Viet Anh Nguyen" userId="b95f61ff061388d5" providerId="LiveId" clId="{C186F611-C34F-405C-A235-067ED640A385}" dt="2022-03-11T08:17:20.800" v="1331"/>
          <ac:inkMkLst>
            <pc:docMk/>
            <pc:sldMk cId="0" sldId="280"/>
            <ac:inkMk id="135" creationId="{90A76632-4654-4D90-8958-5CB5C0507DA7}"/>
          </ac:inkMkLst>
        </pc:inkChg>
        <pc:inkChg chg="add del">
          <ac:chgData name="Viet Anh Nguyen" userId="b95f61ff061388d5" providerId="LiveId" clId="{C186F611-C34F-405C-A235-067ED640A385}" dt="2022-03-11T08:17:20.800" v="1331"/>
          <ac:inkMkLst>
            <pc:docMk/>
            <pc:sldMk cId="0" sldId="280"/>
            <ac:inkMk id="136" creationId="{520F4AAE-6E13-483D-AA80-5CAD2F92349D}"/>
          </ac:inkMkLst>
        </pc:inkChg>
        <pc:inkChg chg="add del">
          <ac:chgData name="Viet Anh Nguyen" userId="b95f61ff061388d5" providerId="LiveId" clId="{C186F611-C34F-405C-A235-067ED640A385}" dt="2022-03-11T08:17:20.800" v="1331"/>
          <ac:inkMkLst>
            <pc:docMk/>
            <pc:sldMk cId="0" sldId="280"/>
            <ac:inkMk id="137" creationId="{26195F25-4F04-4EFF-A113-B542DD4B771C}"/>
          </ac:inkMkLst>
        </pc:inkChg>
        <pc:inkChg chg="add del">
          <ac:chgData name="Viet Anh Nguyen" userId="b95f61ff061388d5" providerId="LiveId" clId="{C186F611-C34F-405C-A235-067ED640A385}" dt="2022-03-11T08:17:24.408" v="1338"/>
          <ac:inkMkLst>
            <pc:docMk/>
            <pc:sldMk cId="0" sldId="280"/>
            <ac:inkMk id="138" creationId="{C7207793-FDBD-4B77-9757-2E045B51E120}"/>
          </ac:inkMkLst>
        </pc:inkChg>
        <pc:inkChg chg="add del">
          <ac:chgData name="Viet Anh Nguyen" userId="b95f61ff061388d5" providerId="LiveId" clId="{C186F611-C34F-405C-A235-067ED640A385}" dt="2022-03-11T08:17:24.408" v="1338"/>
          <ac:inkMkLst>
            <pc:docMk/>
            <pc:sldMk cId="0" sldId="280"/>
            <ac:inkMk id="139" creationId="{F087E28A-D06C-4EA3-BA24-98926B8F0968}"/>
          </ac:inkMkLst>
        </pc:inkChg>
        <pc:inkChg chg="add del">
          <ac:chgData name="Viet Anh Nguyen" userId="b95f61ff061388d5" providerId="LiveId" clId="{C186F611-C34F-405C-A235-067ED640A385}" dt="2022-03-11T08:17:24.408" v="1338"/>
          <ac:inkMkLst>
            <pc:docMk/>
            <pc:sldMk cId="0" sldId="280"/>
            <ac:inkMk id="140" creationId="{8358C6FC-F80C-4CE2-B4FF-3661E9B2AF93}"/>
          </ac:inkMkLst>
        </pc:inkChg>
        <pc:inkChg chg="add del">
          <ac:chgData name="Viet Anh Nguyen" userId="b95f61ff061388d5" providerId="LiveId" clId="{C186F611-C34F-405C-A235-067ED640A385}" dt="2022-03-11T08:17:24.408" v="1338"/>
          <ac:inkMkLst>
            <pc:docMk/>
            <pc:sldMk cId="0" sldId="280"/>
            <ac:inkMk id="141" creationId="{8268EF81-1F32-4058-A649-AFBA3C8C0D9C}"/>
          </ac:inkMkLst>
        </pc:inkChg>
        <pc:inkChg chg="add del">
          <ac:chgData name="Viet Anh Nguyen" userId="b95f61ff061388d5" providerId="LiveId" clId="{C186F611-C34F-405C-A235-067ED640A385}" dt="2022-03-11T08:17:24.408" v="1338"/>
          <ac:inkMkLst>
            <pc:docMk/>
            <pc:sldMk cId="0" sldId="280"/>
            <ac:inkMk id="142" creationId="{DB1CB2F1-61FF-487C-A5A8-5A2A03DD19B1}"/>
          </ac:inkMkLst>
        </pc:inkChg>
        <pc:inkChg chg="add del">
          <ac:chgData name="Viet Anh Nguyen" userId="b95f61ff061388d5" providerId="LiveId" clId="{C186F611-C34F-405C-A235-067ED640A385}" dt="2022-03-11T08:17:24.408" v="1338"/>
          <ac:inkMkLst>
            <pc:docMk/>
            <pc:sldMk cId="0" sldId="280"/>
            <ac:inkMk id="143" creationId="{4B84165C-CF40-43A3-8508-DCBB82E7209A}"/>
          </ac:inkMkLst>
        </pc:inkChg>
        <pc:inkChg chg="add del">
          <ac:chgData name="Viet Anh Nguyen" userId="b95f61ff061388d5" providerId="LiveId" clId="{C186F611-C34F-405C-A235-067ED640A385}" dt="2022-03-11T08:17:24.408" v="1338"/>
          <ac:inkMkLst>
            <pc:docMk/>
            <pc:sldMk cId="0" sldId="280"/>
            <ac:inkMk id="144" creationId="{4826FF7E-01EB-4062-A25D-2B1636E12ADF}"/>
          </ac:inkMkLst>
        </pc:inkChg>
        <pc:inkChg chg="add del">
          <ac:chgData name="Viet Anh Nguyen" userId="b95f61ff061388d5" providerId="LiveId" clId="{C186F611-C34F-405C-A235-067ED640A385}" dt="2022-03-11T08:17:27.579" v="1342"/>
          <ac:inkMkLst>
            <pc:docMk/>
            <pc:sldMk cId="0" sldId="280"/>
            <ac:inkMk id="145" creationId="{FC7F73AF-FDAF-4CF1-932A-51B13B9E03C7}"/>
          </ac:inkMkLst>
        </pc:inkChg>
        <pc:inkChg chg="add">
          <ac:chgData name="Viet Anh Nguyen" userId="b95f61ff061388d5" providerId="LiveId" clId="{C186F611-C34F-405C-A235-067ED640A385}" dt="2022-03-11T08:17:24.408" v="1338"/>
          <ac:inkMkLst>
            <pc:docMk/>
            <pc:sldMk cId="0" sldId="280"/>
            <ac:inkMk id="146" creationId="{52359115-B8FB-49AC-AB21-09D8E60C8463}"/>
          </ac:inkMkLst>
        </pc:inkChg>
        <pc:inkChg chg="add del">
          <ac:chgData name="Viet Anh Nguyen" userId="b95f61ff061388d5" providerId="LiveId" clId="{C186F611-C34F-405C-A235-067ED640A385}" dt="2022-03-11T08:17:27.579" v="1342"/>
          <ac:inkMkLst>
            <pc:docMk/>
            <pc:sldMk cId="0" sldId="280"/>
            <ac:inkMk id="147" creationId="{CE211060-3BA5-41F3-B0E1-F0515A1930E0}"/>
          </ac:inkMkLst>
        </pc:inkChg>
        <pc:inkChg chg="add del">
          <ac:chgData name="Viet Anh Nguyen" userId="b95f61ff061388d5" providerId="LiveId" clId="{C186F611-C34F-405C-A235-067ED640A385}" dt="2022-03-11T08:17:27.579" v="1342"/>
          <ac:inkMkLst>
            <pc:docMk/>
            <pc:sldMk cId="0" sldId="280"/>
            <ac:inkMk id="148" creationId="{3CADA7DA-9E4A-48D3-B17F-BCFAFE83BA4E}"/>
          </ac:inkMkLst>
        </pc:inkChg>
        <pc:inkChg chg="add del">
          <ac:chgData name="Viet Anh Nguyen" userId="b95f61ff061388d5" providerId="LiveId" clId="{C186F611-C34F-405C-A235-067ED640A385}" dt="2022-03-11T08:17:27.579" v="1342"/>
          <ac:inkMkLst>
            <pc:docMk/>
            <pc:sldMk cId="0" sldId="280"/>
            <ac:inkMk id="149" creationId="{07960259-C49D-4DF6-B073-9BB43CF2CEBE}"/>
          </ac:inkMkLst>
        </pc:inkChg>
        <pc:inkChg chg="add">
          <ac:chgData name="Viet Anh Nguyen" userId="b95f61ff061388d5" providerId="LiveId" clId="{C186F611-C34F-405C-A235-067ED640A385}" dt="2022-03-11T08:17:27.579" v="1342"/>
          <ac:inkMkLst>
            <pc:docMk/>
            <pc:sldMk cId="0" sldId="280"/>
            <ac:inkMk id="150" creationId="{B08DDEE4-7061-4546-8D6F-535B7B113497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51" creationId="{9CFFE53E-B70F-4D47-8EA1-6F109E74895E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52" creationId="{31063219-065A-4BF7-8614-DEFFAEC4A00E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53" creationId="{7C122AA0-5E50-494B-8A70-CEB00C40ED46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54" creationId="{A08D0279-075D-4A20-8D50-8CAEA05D2CDA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55" creationId="{96A342FB-B885-4692-BF50-3B9E6560688F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56" creationId="{DFB4661C-1A35-4A15-8514-C4BF7160331D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57" creationId="{7DD8F5BC-6C2C-45B2-A8CB-2850EBCD34F5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62" creationId="{5D853B47-1643-42E2-9A01-A82A40BCDD3C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63" creationId="{5D7A3F4D-EF6E-4431-84CC-3232DF82CF1A}"/>
          </ac:inkMkLst>
        </pc:inkChg>
        <pc:inkChg chg="add del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64" creationId="{8FC40DF0-4436-4548-A1E5-F2BE79A09908}"/>
          </ac:inkMkLst>
        </pc:inkChg>
        <pc:inkChg chg="add">
          <ac:chgData name="Viet Anh Nguyen" userId="b95f61ff061388d5" providerId="LiveId" clId="{C186F611-C34F-405C-A235-067ED640A385}" dt="2022-03-11T08:17:32.137" v="1353"/>
          <ac:inkMkLst>
            <pc:docMk/>
            <pc:sldMk cId="0" sldId="280"/>
            <ac:inkMk id="165" creationId="{6A4F78B8-27A2-4D93-8FAD-E38D8C1EF462}"/>
          </ac:inkMkLst>
        </pc:inkChg>
      </pc:sldChg>
      <pc:sldChg chg="addSp delSp mod">
        <pc:chgData name="Viet Anh Nguyen" userId="b95f61ff061388d5" providerId="LiveId" clId="{C186F611-C34F-405C-A235-067ED640A385}" dt="2022-03-11T08:07:00.072" v="1283"/>
        <pc:sldMkLst>
          <pc:docMk/>
          <pc:sldMk cId="0" sldId="281"/>
        </pc:sldMkLst>
        <pc:inkChg chg="add">
          <ac:chgData name="Viet Anh Nguyen" userId="b95f61ff061388d5" providerId="LiveId" clId="{C186F611-C34F-405C-A235-067ED640A385}" dt="2022-03-11T08:06:37.435" v="1263" actId="9405"/>
          <ac:inkMkLst>
            <pc:docMk/>
            <pc:sldMk cId="0" sldId="281"/>
            <ac:inkMk id="2" creationId="{1DA79605-C64C-4168-909C-731DC01A407A}"/>
          </ac:inkMkLst>
        </pc:inkChg>
        <pc:inkChg chg="add del">
          <ac:chgData name="Viet Anh Nguyen" userId="b95f61ff061388d5" providerId="LiveId" clId="{C186F611-C34F-405C-A235-067ED640A385}" dt="2022-03-11T08:06:40.254" v="1267"/>
          <ac:inkMkLst>
            <pc:docMk/>
            <pc:sldMk cId="0" sldId="281"/>
            <ac:inkMk id="3" creationId="{7DDD76A6-BAB2-4965-B172-037C95168E43}"/>
          </ac:inkMkLst>
        </pc:inkChg>
        <pc:inkChg chg="add del">
          <ac:chgData name="Viet Anh Nguyen" userId="b95f61ff061388d5" providerId="LiveId" clId="{C186F611-C34F-405C-A235-067ED640A385}" dt="2022-03-11T08:06:40.254" v="1267"/>
          <ac:inkMkLst>
            <pc:docMk/>
            <pc:sldMk cId="0" sldId="281"/>
            <ac:inkMk id="4" creationId="{4FB984E2-298A-4824-9463-3AA618D87D3B}"/>
          </ac:inkMkLst>
        </pc:inkChg>
        <pc:inkChg chg="add del">
          <ac:chgData name="Viet Anh Nguyen" userId="b95f61ff061388d5" providerId="LiveId" clId="{C186F611-C34F-405C-A235-067ED640A385}" dt="2022-03-11T08:06:40.254" v="1267"/>
          <ac:inkMkLst>
            <pc:docMk/>
            <pc:sldMk cId="0" sldId="281"/>
            <ac:inkMk id="5" creationId="{7E3D4627-5B13-4259-9831-AA575EDA731A}"/>
          </ac:inkMkLst>
        </pc:inkChg>
        <pc:inkChg chg="add del">
          <ac:chgData name="Viet Anh Nguyen" userId="b95f61ff061388d5" providerId="LiveId" clId="{C186F611-C34F-405C-A235-067ED640A385}" dt="2022-03-11T08:06:42.832" v="1274"/>
          <ac:inkMkLst>
            <pc:docMk/>
            <pc:sldMk cId="0" sldId="281"/>
            <ac:inkMk id="6" creationId="{01C89AA9-DC54-43BA-88F8-DE4EF713D297}"/>
          </ac:inkMkLst>
        </pc:inkChg>
        <pc:inkChg chg="add del">
          <ac:chgData name="Viet Anh Nguyen" userId="b95f61ff061388d5" providerId="LiveId" clId="{C186F611-C34F-405C-A235-067ED640A385}" dt="2022-03-11T08:06:42.832" v="1274"/>
          <ac:inkMkLst>
            <pc:docMk/>
            <pc:sldMk cId="0" sldId="281"/>
            <ac:inkMk id="7" creationId="{4E9EECF9-EBC4-4786-8BD5-A4E5CC09BED9}"/>
          </ac:inkMkLst>
        </pc:inkChg>
        <pc:inkChg chg="add del">
          <ac:chgData name="Viet Anh Nguyen" userId="b95f61ff061388d5" providerId="LiveId" clId="{C186F611-C34F-405C-A235-067ED640A385}" dt="2022-03-11T08:06:42.832" v="1274"/>
          <ac:inkMkLst>
            <pc:docMk/>
            <pc:sldMk cId="0" sldId="281"/>
            <ac:inkMk id="8" creationId="{2290B2BE-74B8-4EC5-8CDD-3902AA27FE96}"/>
          </ac:inkMkLst>
        </pc:inkChg>
        <pc:inkChg chg="add del">
          <ac:chgData name="Viet Anh Nguyen" userId="b95f61ff061388d5" providerId="LiveId" clId="{C186F611-C34F-405C-A235-067ED640A385}" dt="2022-03-11T08:06:42.832" v="1274"/>
          <ac:inkMkLst>
            <pc:docMk/>
            <pc:sldMk cId="0" sldId="281"/>
            <ac:inkMk id="9" creationId="{ADA9C40F-DEC7-44AD-A674-4ECB7C390932}"/>
          </ac:inkMkLst>
        </pc:inkChg>
        <pc:inkChg chg="add del">
          <ac:chgData name="Viet Anh Nguyen" userId="b95f61ff061388d5" providerId="LiveId" clId="{C186F611-C34F-405C-A235-067ED640A385}" dt="2022-03-11T08:06:42.832" v="1274"/>
          <ac:inkMkLst>
            <pc:docMk/>
            <pc:sldMk cId="0" sldId="281"/>
            <ac:inkMk id="10" creationId="{ADB09B95-F094-44D4-998E-5BD3F515D363}"/>
          </ac:inkMkLst>
        </pc:inkChg>
        <pc:inkChg chg="add del">
          <ac:chgData name="Viet Anh Nguyen" userId="b95f61ff061388d5" providerId="LiveId" clId="{C186F611-C34F-405C-A235-067ED640A385}" dt="2022-03-11T08:06:42.832" v="1274"/>
          <ac:inkMkLst>
            <pc:docMk/>
            <pc:sldMk cId="0" sldId="281"/>
            <ac:inkMk id="11" creationId="{6EE2B1FD-525C-4340-81A0-53C290080B34}"/>
          </ac:inkMkLst>
        </pc:inkChg>
        <pc:inkChg chg="add del">
          <ac:chgData name="Viet Anh Nguyen" userId="b95f61ff061388d5" providerId="LiveId" clId="{C186F611-C34F-405C-A235-067ED640A385}" dt="2022-03-11T08:06:42.832" v="1274"/>
          <ac:inkMkLst>
            <pc:docMk/>
            <pc:sldMk cId="0" sldId="281"/>
            <ac:inkMk id="12" creationId="{AFC6739E-3BD6-4B40-A6F9-4450426C72B8}"/>
          </ac:inkMkLst>
        </pc:inkChg>
        <pc:inkChg chg="add">
          <ac:chgData name="Viet Anh Nguyen" userId="b95f61ff061388d5" providerId="LiveId" clId="{C186F611-C34F-405C-A235-067ED640A385}" dt="2022-03-11T08:06:42.832" v="1274"/>
          <ac:inkMkLst>
            <pc:docMk/>
            <pc:sldMk cId="0" sldId="281"/>
            <ac:inkMk id="13" creationId="{D88CAE97-2616-4E20-8C89-34787D6943F5}"/>
          </ac:inkMkLst>
        </pc:inkChg>
        <pc:inkChg chg="add del">
          <ac:chgData name="Viet Anh Nguyen" userId="b95f61ff061388d5" providerId="LiveId" clId="{C186F611-C34F-405C-A235-067ED640A385}" dt="2022-03-11T08:06:49.165" v="1277"/>
          <ac:inkMkLst>
            <pc:docMk/>
            <pc:sldMk cId="0" sldId="281"/>
            <ac:inkMk id="14" creationId="{C252847E-0645-47FD-A545-EC93CBF3F717}"/>
          </ac:inkMkLst>
        </pc:inkChg>
        <pc:inkChg chg="add del">
          <ac:chgData name="Viet Anh Nguyen" userId="b95f61ff061388d5" providerId="LiveId" clId="{C186F611-C34F-405C-A235-067ED640A385}" dt="2022-03-11T08:06:49.165" v="1277"/>
          <ac:inkMkLst>
            <pc:docMk/>
            <pc:sldMk cId="0" sldId="281"/>
            <ac:inkMk id="15" creationId="{ABC4D7C8-5916-4143-A94A-19A8D4C24F50}"/>
          </ac:inkMkLst>
        </pc:inkChg>
        <pc:inkChg chg="add">
          <ac:chgData name="Viet Anh Nguyen" userId="b95f61ff061388d5" providerId="LiveId" clId="{C186F611-C34F-405C-A235-067ED640A385}" dt="2022-03-11T08:06:49.165" v="1277"/>
          <ac:inkMkLst>
            <pc:docMk/>
            <pc:sldMk cId="0" sldId="281"/>
            <ac:inkMk id="16" creationId="{046C613D-1227-4A12-9466-003B58DA2337}"/>
          </ac:inkMkLst>
        </pc:inkChg>
        <pc:inkChg chg="add del">
          <ac:chgData name="Viet Anh Nguyen" userId="b95f61ff061388d5" providerId="LiveId" clId="{C186F611-C34F-405C-A235-067ED640A385}" dt="2022-03-11T08:06:57.848" v="1280"/>
          <ac:inkMkLst>
            <pc:docMk/>
            <pc:sldMk cId="0" sldId="281"/>
            <ac:inkMk id="17" creationId="{E5576690-C546-4331-8C4E-6B81D8E2C177}"/>
          </ac:inkMkLst>
        </pc:inkChg>
        <pc:inkChg chg="add del">
          <ac:chgData name="Viet Anh Nguyen" userId="b95f61ff061388d5" providerId="LiveId" clId="{C186F611-C34F-405C-A235-067ED640A385}" dt="2022-03-11T08:06:57.848" v="1280"/>
          <ac:inkMkLst>
            <pc:docMk/>
            <pc:sldMk cId="0" sldId="281"/>
            <ac:inkMk id="18" creationId="{4EFDE144-2A55-46EE-B5AB-3B20155C4358}"/>
          </ac:inkMkLst>
        </pc:inkChg>
        <pc:inkChg chg="add">
          <ac:chgData name="Viet Anh Nguyen" userId="b95f61ff061388d5" providerId="LiveId" clId="{C186F611-C34F-405C-A235-067ED640A385}" dt="2022-03-11T08:06:57.848" v="1280"/>
          <ac:inkMkLst>
            <pc:docMk/>
            <pc:sldMk cId="0" sldId="281"/>
            <ac:inkMk id="19" creationId="{037D3CF8-E0E8-44EE-B7BB-9AD586A4C1F3}"/>
          </ac:inkMkLst>
        </pc:inkChg>
        <pc:inkChg chg="add del">
          <ac:chgData name="Viet Anh Nguyen" userId="b95f61ff061388d5" providerId="LiveId" clId="{C186F611-C34F-405C-A235-067ED640A385}" dt="2022-03-11T08:07:00.072" v="1283"/>
          <ac:inkMkLst>
            <pc:docMk/>
            <pc:sldMk cId="0" sldId="281"/>
            <ac:inkMk id="20" creationId="{810F70C9-1E4D-4A59-A655-E73EFE16BA4F}"/>
          </ac:inkMkLst>
        </pc:inkChg>
        <pc:inkChg chg="add del">
          <ac:chgData name="Viet Anh Nguyen" userId="b95f61ff061388d5" providerId="LiveId" clId="{C186F611-C34F-405C-A235-067ED640A385}" dt="2022-03-11T08:07:00.072" v="1283"/>
          <ac:inkMkLst>
            <pc:docMk/>
            <pc:sldMk cId="0" sldId="281"/>
            <ac:inkMk id="21" creationId="{3E8DE315-E544-4CA2-9810-EF66DE558CEE}"/>
          </ac:inkMkLst>
        </pc:inkChg>
        <pc:inkChg chg="add">
          <ac:chgData name="Viet Anh Nguyen" userId="b95f61ff061388d5" providerId="LiveId" clId="{C186F611-C34F-405C-A235-067ED640A385}" dt="2022-03-11T08:07:00.072" v="1283"/>
          <ac:inkMkLst>
            <pc:docMk/>
            <pc:sldMk cId="0" sldId="281"/>
            <ac:inkMk id="22" creationId="{199DCC8A-D746-412A-B3A9-34A75D0CDA5E}"/>
          </ac:inkMkLst>
        </pc:inkChg>
      </pc:sldChg>
      <pc:sldChg chg="addSp delSp mod">
        <pc:chgData name="Viet Anh Nguyen" userId="b95f61ff061388d5" providerId="LiveId" clId="{C186F611-C34F-405C-A235-067ED640A385}" dt="2022-03-11T08:07:38.041" v="1292"/>
        <pc:sldMkLst>
          <pc:docMk/>
          <pc:sldMk cId="0" sldId="282"/>
        </pc:sldMkLst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2" creationId="{D4FDFCA0-5AD2-4705-AF90-7B7DD9CD7882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3" creationId="{98BEEA79-1EEF-4216-8914-3FC0ADDCC0C2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4" creationId="{59188557-A776-4F75-BB4A-156FE9B41572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5" creationId="{ECADB54C-DE1A-4A61-939B-C1A316623A64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6" creationId="{C08E9887-B5A7-441D-94DE-5E8C4544BDC4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7" creationId="{085946F4-F46A-4BDF-8F06-A16C378CA48C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8" creationId="{51F3D3D9-8BFC-41C3-A466-95C80546031B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9" creationId="{A373ABA9-AC71-43D7-B96E-E5D315478385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0" creationId="{99909C12-EE16-408C-8A8B-8F6476341E4C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1" creationId="{A5F789B8-6C26-4E80-93C1-A2847AB380FB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2" creationId="{799B4CFA-4DE7-4A45-B67D-AA1548565792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3" creationId="{0E326FC7-8C75-4A82-96E1-BABD0919145B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4" creationId="{D0279527-3DCF-4487-8F5E-D993DD204CFA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5" creationId="{667A233C-9A1D-48CE-B364-ADC16B8CCB37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6" creationId="{16596876-0342-4EC6-A6D9-355476F0F3B5}"/>
          </ac:inkMkLst>
        </pc:inkChg>
        <pc:inkChg chg="add del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7" creationId="{7D2DBE40-1E8B-47F9-8D86-B3BDFB5D9405}"/>
          </ac:inkMkLst>
        </pc:inkChg>
        <pc:inkChg chg="add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8" creationId="{D4FFCA5E-46FF-4682-B954-F256713E7E09}"/>
          </ac:inkMkLst>
        </pc:inkChg>
        <pc:inkChg chg="add">
          <ac:chgData name="Viet Anh Nguyen" userId="b95f61ff061388d5" providerId="LiveId" clId="{C186F611-C34F-405C-A235-067ED640A385}" dt="2022-03-11T06:23:03.180" v="1039"/>
          <ac:inkMkLst>
            <pc:docMk/>
            <pc:sldMk cId="0" sldId="282"/>
            <ac:inkMk id="19" creationId="{86E55E66-063C-478B-99AE-9A28CE009790}"/>
          </ac:inkMkLst>
        </pc:inkChg>
        <pc:inkChg chg="add del">
          <ac:chgData name="Viet Anh Nguyen" userId="b95f61ff061388d5" providerId="LiveId" clId="{C186F611-C34F-405C-A235-067ED640A385}" dt="2022-03-11T08:07:33.092" v="1286"/>
          <ac:inkMkLst>
            <pc:docMk/>
            <pc:sldMk cId="0" sldId="282"/>
            <ac:inkMk id="20" creationId="{8AB2FA07-2415-421B-917F-291E2114C3AF}"/>
          </ac:inkMkLst>
        </pc:inkChg>
        <pc:inkChg chg="add del">
          <ac:chgData name="Viet Anh Nguyen" userId="b95f61ff061388d5" providerId="LiveId" clId="{C186F611-C34F-405C-A235-067ED640A385}" dt="2022-03-11T08:07:33.092" v="1286"/>
          <ac:inkMkLst>
            <pc:docMk/>
            <pc:sldMk cId="0" sldId="282"/>
            <ac:inkMk id="21" creationId="{C9A50269-BD42-4DD9-845F-2D60AAF67979}"/>
          </ac:inkMkLst>
        </pc:inkChg>
        <pc:inkChg chg="add">
          <ac:chgData name="Viet Anh Nguyen" userId="b95f61ff061388d5" providerId="LiveId" clId="{C186F611-C34F-405C-A235-067ED640A385}" dt="2022-03-11T08:07:33.092" v="1286"/>
          <ac:inkMkLst>
            <pc:docMk/>
            <pc:sldMk cId="0" sldId="282"/>
            <ac:inkMk id="22" creationId="{CB25A8B2-5076-4184-9C61-B1BB8034013B}"/>
          </ac:inkMkLst>
        </pc:inkChg>
        <pc:inkChg chg="add del">
          <ac:chgData name="Viet Anh Nguyen" userId="b95f61ff061388d5" providerId="LiveId" clId="{C186F611-C34F-405C-A235-067ED640A385}" dt="2022-03-11T08:07:35.909" v="1289"/>
          <ac:inkMkLst>
            <pc:docMk/>
            <pc:sldMk cId="0" sldId="282"/>
            <ac:inkMk id="23" creationId="{895A41E5-186B-4D2E-9B59-1CA7044D9661}"/>
          </ac:inkMkLst>
        </pc:inkChg>
        <pc:inkChg chg="add del">
          <ac:chgData name="Viet Anh Nguyen" userId="b95f61ff061388d5" providerId="LiveId" clId="{C186F611-C34F-405C-A235-067ED640A385}" dt="2022-03-11T08:07:35.909" v="1289"/>
          <ac:inkMkLst>
            <pc:docMk/>
            <pc:sldMk cId="0" sldId="282"/>
            <ac:inkMk id="24" creationId="{971C08CB-A383-4704-BCDB-B80F95E4714B}"/>
          </ac:inkMkLst>
        </pc:inkChg>
        <pc:inkChg chg="add">
          <ac:chgData name="Viet Anh Nguyen" userId="b95f61ff061388d5" providerId="LiveId" clId="{C186F611-C34F-405C-A235-067ED640A385}" dt="2022-03-11T08:07:35.909" v="1289"/>
          <ac:inkMkLst>
            <pc:docMk/>
            <pc:sldMk cId="0" sldId="282"/>
            <ac:inkMk id="25" creationId="{0E5683D2-E95B-449A-9E7B-3FA1107A08FE}"/>
          </ac:inkMkLst>
        </pc:inkChg>
        <pc:inkChg chg="add del">
          <ac:chgData name="Viet Anh Nguyen" userId="b95f61ff061388d5" providerId="LiveId" clId="{C186F611-C34F-405C-A235-067ED640A385}" dt="2022-03-11T08:07:38.041" v="1292"/>
          <ac:inkMkLst>
            <pc:docMk/>
            <pc:sldMk cId="0" sldId="282"/>
            <ac:inkMk id="26" creationId="{1EE0553B-B887-40D9-941E-8AE8B7F11BEE}"/>
          </ac:inkMkLst>
        </pc:inkChg>
        <pc:inkChg chg="add del">
          <ac:chgData name="Viet Anh Nguyen" userId="b95f61ff061388d5" providerId="LiveId" clId="{C186F611-C34F-405C-A235-067ED640A385}" dt="2022-03-11T08:07:38.041" v="1292"/>
          <ac:inkMkLst>
            <pc:docMk/>
            <pc:sldMk cId="0" sldId="282"/>
            <ac:inkMk id="27" creationId="{63B7244A-2737-496D-9FBF-B61C7131A1B2}"/>
          </ac:inkMkLst>
        </pc:inkChg>
        <pc:inkChg chg="add">
          <ac:chgData name="Viet Anh Nguyen" userId="b95f61ff061388d5" providerId="LiveId" clId="{C186F611-C34F-405C-A235-067ED640A385}" dt="2022-03-11T08:07:38.041" v="1292"/>
          <ac:inkMkLst>
            <pc:docMk/>
            <pc:sldMk cId="0" sldId="282"/>
            <ac:inkMk id="28" creationId="{6B0687EC-6A65-4394-A9AF-A4E111A9120C}"/>
          </ac:inkMkLst>
        </pc:inkChg>
      </pc:sldChg>
      <pc:sldChg chg="addSp delSp mod">
        <pc:chgData name="Viet Anh Nguyen" userId="b95f61ff061388d5" providerId="LiveId" clId="{C186F611-C34F-405C-A235-067ED640A385}" dt="2022-03-11T06:24:59.892" v="1068"/>
        <pc:sldMkLst>
          <pc:docMk/>
          <pc:sldMk cId="0" sldId="286"/>
        </pc:sldMkLst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2" creationId="{0846065C-C83D-454E-A5DC-AC725160B544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3" creationId="{7A3D942F-E561-43AB-98AA-B983199CAB3D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4" creationId="{B22C0DB9-C9DB-4432-B119-72ACF61B6178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5" creationId="{3394D52A-C3BE-4B87-85B3-20C555A5E2EC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6" creationId="{1BE633DC-6F60-4C87-8F13-3C3979DE2BD8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7" creationId="{3500577E-45BC-47C8-AF75-BCCCF9F6BEA1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8" creationId="{CB51A72A-93F0-49F9-862E-5583E4FD6546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9" creationId="{D2792606-CADD-425A-8B41-ECA876428E63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10" creationId="{1B5DCD09-63B8-4683-A1D0-99D2F68CF71E}"/>
          </ac:inkMkLst>
        </pc:inkChg>
        <pc:inkChg chg="add del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11" creationId="{DD3E7A49-461C-49C9-8F2C-36126721C365}"/>
          </ac:inkMkLst>
        </pc:inkChg>
        <pc:inkChg chg="add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12" creationId="{05FFFE5D-0D50-4A57-9CB3-CEC707415D21}"/>
          </ac:inkMkLst>
        </pc:inkChg>
        <pc:inkChg chg="add">
          <ac:chgData name="Viet Anh Nguyen" userId="b95f61ff061388d5" providerId="LiveId" clId="{C186F611-C34F-405C-A235-067ED640A385}" dt="2022-03-11T06:24:51.268" v="1050"/>
          <ac:inkMkLst>
            <pc:docMk/>
            <pc:sldMk cId="0" sldId="286"/>
            <ac:inkMk id="13" creationId="{23318106-283C-4BF0-AD3F-924CF14DDF5D}"/>
          </ac:inkMkLst>
        </pc:inkChg>
        <pc:inkChg chg="add del">
          <ac:chgData name="Viet Anh Nguyen" userId="b95f61ff061388d5" providerId="LiveId" clId="{C186F611-C34F-405C-A235-067ED640A385}" dt="2022-03-11T06:24:55.572" v="1056"/>
          <ac:inkMkLst>
            <pc:docMk/>
            <pc:sldMk cId="0" sldId="286"/>
            <ac:inkMk id="14" creationId="{4CC99AF3-3E8C-4C26-8005-191F0FADB416}"/>
          </ac:inkMkLst>
        </pc:inkChg>
        <pc:inkChg chg="add del">
          <ac:chgData name="Viet Anh Nguyen" userId="b95f61ff061388d5" providerId="LiveId" clId="{C186F611-C34F-405C-A235-067ED640A385}" dt="2022-03-11T06:24:55.572" v="1056"/>
          <ac:inkMkLst>
            <pc:docMk/>
            <pc:sldMk cId="0" sldId="286"/>
            <ac:inkMk id="15" creationId="{C7FEDA5C-4952-4D3A-AADA-583B6C57CED4}"/>
          </ac:inkMkLst>
        </pc:inkChg>
        <pc:inkChg chg="add del">
          <ac:chgData name="Viet Anh Nguyen" userId="b95f61ff061388d5" providerId="LiveId" clId="{C186F611-C34F-405C-A235-067ED640A385}" dt="2022-03-11T06:24:55.572" v="1056"/>
          <ac:inkMkLst>
            <pc:docMk/>
            <pc:sldMk cId="0" sldId="286"/>
            <ac:inkMk id="16" creationId="{350F00EB-F97D-4116-BC74-91B72FFD822A}"/>
          </ac:inkMkLst>
        </pc:inkChg>
        <pc:inkChg chg="add del">
          <ac:chgData name="Viet Anh Nguyen" userId="b95f61ff061388d5" providerId="LiveId" clId="{C186F611-C34F-405C-A235-067ED640A385}" dt="2022-03-11T06:24:55.572" v="1056"/>
          <ac:inkMkLst>
            <pc:docMk/>
            <pc:sldMk cId="0" sldId="286"/>
            <ac:inkMk id="17" creationId="{DAAFED7F-2B3C-47E8-881B-E438D6927BAF}"/>
          </ac:inkMkLst>
        </pc:inkChg>
        <pc:inkChg chg="add del">
          <ac:chgData name="Viet Anh Nguyen" userId="b95f61ff061388d5" providerId="LiveId" clId="{C186F611-C34F-405C-A235-067ED640A385}" dt="2022-03-11T06:24:55.572" v="1056"/>
          <ac:inkMkLst>
            <pc:docMk/>
            <pc:sldMk cId="0" sldId="286"/>
            <ac:inkMk id="18" creationId="{2BAB033C-9644-4F09-8FB6-873CF5336E7A}"/>
          </ac:inkMkLst>
        </pc:inkChg>
        <pc:inkChg chg="add">
          <ac:chgData name="Viet Anh Nguyen" userId="b95f61ff061388d5" providerId="LiveId" clId="{C186F611-C34F-405C-A235-067ED640A385}" dt="2022-03-11T06:24:55.572" v="1056"/>
          <ac:inkMkLst>
            <pc:docMk/>
            <pc:sldMk cId="0" sldId="286"/>
            <ac:inkMk id="19" creationId="{352FCAB5-2450-43DF-9552-E38F53B2C578}"/>
          </ac:inkMkLst>
        </pc:inkChg>
        <pc:inkChg chg="add">
          <ac:chgData name="Viet Anh Nguyen" userId="b95f61ff061388d5" providerId="LiveId" clId="{C186F611-C34F-405C-A235-067ED640A385}" dt="2022-03-11T06:24:55.572" v="1056"/>
          <ac:inkMkLst>
            <pc:docMk/>
            <pc:sldMk cId="0" sldId="286"/>
            <ac:inkMk id="20" creationId="{0FD2AC41-5F42-4776-8FD9-01FE89562A27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1" creationId="{DF804F5B-B25D-4F3B-AB36-3384EED739B3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2" creationId="{61C8BEF8-F944-445F-ACEA-B4D6DD585DDA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3" creationId="{F15E876C-2B27-4838-88F9-17807BD0BDB3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4" creationId="{2A160F6D-730A-459E-8F8F-B7A30D9047FD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5" creationId="{8E351F4D-5F87-4FD6-BE7A-CAD2BB2D42F4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6" creationId="{5B45F307-E77C-4B31-992C-333174B33D7D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7" creationId="{C046A862-AE3B-44A5-8449-59D2B43133E6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8" creationId="{F2956D60-BCA3-457F-A759-530E76B2329F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29" creationId="{A73312A3-FAA1-4E4D-84D7-EBF35CBE419F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30" creationId="{237D9457-128B-4614-814D-8E69C3D74928}"/>
          </ac:inkMkLst>
        </pc:inkChg>
        <pc:inkChg chg="add del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31" creationId="{5AF2AECD-1A63-4E17-B270-886DAF9585D7}"/>
          </ac:inkMkLst>
        </pc:inkChg>
        <pc:inkChg chg="add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160" creationId="{D9CC381F-D677-47C3-B456-A1693B976052}"/>
          </ac:inkMkLst>
        </pc:inkChg>
        <pc:inkChg chg="add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161" creationId="{0006581E-37AF-4FA8-A6D8-6BC51B0A679A}"/>
          </ac:inkMkLst>
        </pc:inkChg>
        <pc:inkChg chg="add">
          <ac:chgData name="Viet Anh Nguyen" userId="b95f61ff061388d5" providerId="LiveId" clId="{C186F611-C34F-405C-A235-067ED640A385}" dt="2022-03-11T06:24:59.892" v="1068"/>
          <ac:inkMkLst>
            <pc:docMk/>
            <pc:sldMk cId="0" sldId="286"/>
            <ac:inkMk id="162" creationId="{670A6E01-9847-4AB4-A0F5-412DF0BE8659}"/>
          </ac:inkMkLst>
        </pc:inkChg>
      </pc:sldChg>
      <pc:sldChg chg="addSp delSp mod">
        <pc:chgData name="Viet Anh Nguyen" userId="b95f61ff061388d5" providerId="LiveId" clId="{C186F611-C34F-405C-A235-067ED640A385}" dt="2022-03-11T06:25:35.650" v="1093"/>
        <pc:sldMkLst>
          <pc:docMk/>
          <pc:sldMk cId="0" sldId="287"/>
        </pc:sldMkLst>
        <pc:inkChg chg="add del">
          <ac:chgData name="Viet Anh Nguyen" userId="b95f61ff061388d5" providerId="LiveId" clId="{C186F611-C34F-405C-A235-067ED640A385}" dt="2022-03-11T06:25:27.867" v="1071"/>
          <ac:inkMkLst>
            <pc:docMk/>
            <pc:sldMk cId="0" sldId="287"/>
            <ac:inkMk id="2" creationId="{4A41B33C-F698-4F25-9E56-518B37A900D9}"/>
          </ac:inkMkLst>
        </pc:inkChg>
        <pc:inkChg chg="add del">
          <ac:chgData name="Viet Anh Nguyen" userId="b95f61ff061388d5" providerId="LiveId" clId="{C186F611-C34F-405C-A235-067ED640A385}" dt="2022-03-11T06:25:27.867" v="1071"/>
          <ac:inkMkLst>
            <pc:docMk/>
            <pc:sldMk cId="0" sldId="287"/>
            <ac:inkMk id="3" creationId="{596D7EEF-D7C3-4414-B4EF-21F9D372481D}"/>
          </ac:inkMkLst>
        </pc:inkChg>
        <pc:inkChg chg="add">
          <ac:chgData name="Viet Anh Nguyen" userId="b95f61ff061388d5" providerId="LiveId" clId="{C186F611-C34F-405C-A235-067ED640A385}" dt="2022-03-11T06:25:27.867" v="1071"/>
          <ac:inkMkLst>
            <pc:docMk/>
            <pc:sldMk cId="0" sldId="287"/>
            <ac:inkMk id="4" creationId="{90639826-120B-40BB-BBD7-831915BBBB17}"/>
          </ac:inkMkLst>
        </pc:inkChg>
        <pc:inkChg chg="add del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5" creationId="{66497471-2E0E-4A52-A35F-FB16BAB369BD}"/>
          </ac:inkMkLst>
        </pc:inkChg>
        <pc:inkChg chg="add del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6" creationId="{99756A46-2EE2-4543-9574-2852E5E96A65}"/>
          </ac:inkMkLst>
        </pc:inkChg>
        <pc:inkChg chg="add del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7" creationId="{630173AC-8DAA-478A-9224-D625A117B165}"/>
          </ac:inkMkLst>
        </pc:inkChg>
        <pc:inkChg chg="add del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8" creationId="{2216B2B9-71DE-4373-8BBC-868D92ECD133}"/>
          </ac:inkMkLst>
        </pc:inkChg>
        <pc:inkChg chg="add">
          <ac:chgData name="Viet Anh Nguyen" userId="b95f61ff061388d5" providerId="LiveId" clId="{C186F611-C34F-405C-A235-067ED640A385}" dt="2022-03-11T06:25:29.016" v="1076" actId="9405"/>
          <ac:inkMkLst>
            <pc:docMk/>
            <pc:sldMk cId="0" sldId="287"/>
            <ac:inkMk id="9" creationId="{C32F6CAB-BEFA-46EE-84AA-1AF1552895CB}"/>
          </ac:inkMkLst>
        </pc:inkChg>
        <pc:inkChg chg="add del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10" creationId="{BC4D4697-6DAB-42AB-B3A5-FFE81A9D9F8D}"/>
          </ac:inkMkLst>
        </pc:inkChg>
        <pc:inkChg chg="add del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11" creationId="{3D6DB196-FF70-44AE-8F28-F2AF54CB6A1C}"/>
          </ac:inkMkLst>
        </pc:inkChg>
        <pc:inkChg chg="add del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12" creationId="{AB0556F9-582D-4A5F-8955-56EFFFD208E4}"/>
          </ac:inkMkLst>
        </pc:inkChg>
        <pc:inkChg chg="add">
          <ac:chgData name="Viet Anh Nguyen" userId="b95f61ff061388d5" providerId="LiveId" clId="{C186F611-C34F-405C-A235-067ED640A385}" dt="2022-03-11T06:25:30.140" v="1080" actId="9405"/>
          <ac:inkMkLst>
            <pc:docMk/>
            <pc:sldMk cId="0" sldId="287"/>
            <ac:inkMk id="13" creationId="{D17E4778-581A-4149-922E-F1A9F735D8EC}"/>
          </ac:inkMkLst>
        </pc:inkChg>
        <pc:inkChg chg="add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14" creationId="{D3091385-2045-4DCF-B8E1-A8A6B9F5EF34}"/>
          </ac:inkMkLst>
        </pc:inkChg>
        <pc:inkChg chg="add">
          <ac:chgData name="Viet Anh Nguyen" userId="b95f61ff061388d5" providerId="LiveId" clId="{C186F611-C34F-405C-A235-067ED640A385}" dt="2022-03-11T06:25:30.931" v="1081"/>
          <ac:inkMkLst>
            <pc:docMk/>
            <pc:sldMk cId="0" sldId="287"/>
            <ac:inkMk id="15" creationId="{293D9D9A-1B22-4A03-B99D-145024869A3B}"/>
          </ac:inkMkLst>
        </pc:inkChg>
        <pc:inkChg chg="add">
          <ac:chgData name="Viet Anh Nguyen" userId="b95f61ff061388d5" providerId="LiveId" clId="{C186F611-C34F-405C-A235-067ED640A385}" dt="2022-03-11T06:25:30.945" v="1082" actId="9405"/>
          <ac:inkMkLst>
            <pc:docMk/>
            <pc:sldMk cId="0" sldId="287"/>
            <ac:inkMk id="16" creationId="{8D412C25-7CCF-4711-802E-DA44D4075E24}"/>
          </ac:inkMkLst>
        </pc:inkChg>
        <pc:inkChg chg="add del">
          <ac:chgData name="Viet Anh Nguyen" userId="b95f61ff061388d5" providerId="LiveId" clId="{C186F611-C34F-405C-A235-067ED640A385}" dt="2022-03-11T06:25:32.900" v="1086"/>
          <ac:inkMkLst>
            <pc:docMk/>
            <pc:sldMk cId="0" sldId="287"/>
            <ac:inkMk id="17" creationId="{E40EBF33-B01C-494F-9A8D-A372A0929A97}"/>
          </ac:inkMkLst>
        </pc:inkChg>
        <pc:inkChg chg="add del">
          <ac:chgData name="Viet Anh Nguyen" userId="b95f61ff061388d5" providerId="LiveId" clId="{C186F611-C34F-405C-A235-067ED640A385}" dt="2022-03-11T06:25:32.900" v="1086"/>
          <ac:inkMkLst>
            <pc:docMk/>
            <pc:sldMk cId="0" sldId="287"/>
            <ac:inkMk id="18" creationId="{86435814-9DE5-46FE-9032-A1EC66AA747A}"/>
          </ac:inkMkLst>
        </pc:inkChg>
        <pc:inkChg chg="add">
          <ac:chgData name="Viet Anh Nguyen" userId="b95f61ff061388d5" providerId="LiveId" clId="{C186F611-C34F-405C-A235-067ED640A385}" dt="2022-03-11T06:25:32.139" v="1085" actId="9405"/>
          <ac:inkMkLst>
            <pc:docMk/>
            <pc:sldMk cId="0" sldId="287"/>
            <ac:inkMk id="19" creationId="{FDC92345-85F9-48AB-BD09-130ADD2A2423}"/>
          </ac:inkMkLst>
        </pc:inkChg>
        <pc:inkChg chg="add">
          <ac:chgData name="Viet Anh Nguyen" userId="b95f61ff061388d5" providerId="LiveId" clId="{C186F611-C34F-405C-A235-067ED640A385}" dt="2022-03-11T06:25:32.900" v="1086"/>
          <ac:inkMkLst>
            <pc:docMk/>
            <pc:sldMk cId="0" sldId="287"/>
            <ac:inkMk id="20" creationId="{6DAE3D20-F95E-41CE-A2FC-718D7FB2E61E}"/>
          </ac:inkMkLst>
        </pc:inkChg>
        <pc:inkChg chg="add del">
          <ac:chgData name="Viet Anh Nguyen" userId="b95f61ff061388d5" providerId="LiveId" clId="{C186F611-C34F-405C-A235-067ED640A385}" dt="2022-03-11T06:25:35.650" v="1093"/>
          <ac:inkMkLst>
            <pc:docMk/>
            <pc:sldMk cId="0" sldId="287"/>
            <ac:inkMk id="21" creationId="{9A59D59F-B00D-4079-84EE-4BE05873BD4B}"/>
          </ac:inkMkLst>
        </pc:inkChg>
        <pc:inkChg chg="add del">
          <ac:chgData name="Viet Anh Nguyen" userId="b95f61ff061388d5" providerId="LiveId" clId="{C186F611-C34F-405C-A235-067ED640A385}" dt="2022-03-11T06:25:35.650" v="1093"/>
          <ac:inkMkLst>
            <pc:docMk/>
            <pc:sldMk cId="0" sldId="287"/>
            <ac:inkMk id="22" creationId="{42D86ADD-8990-4939-8DA9-8E8818E4E1F5}"/>
          </ac:inkMkLst>
        </pc:inkChg>
        <pc:inkChg chg="add del">
          <ac:chgData name="Viet Anh Nguyen" userId="b95f61ff061388d5" providerId="LiveId" clId="{C186F611-C34F-405C-A235-067ED640A385}" dt="2022-03-11T06:25:35.650" v="1093"/>
          <ac:inkMkLst>
            <pc:docMk/>
            <pc:sldMk cId="0" sldId="287"/>
            <ac:inkMk id="23" creationId="{538EAAF1-F95B-4390-9D94-489A5FCBBA56}"/>
          </ac:inkMkLst>
        </pc:inkChg>
        <pc:inkChg chg="add del">
          <ac:chgData name="Viet Anh Nguyen" userId="b95f61ff061388d5" providerId="LiveId" clId="{C186F611-C34F-405C-A235-067ED640A385}" dt="2022-03-11T06:25:35.650" v="1093"/>
          <ac:inkMkLst>
            <pc:docMk/>
            <pc:sldMk cId="0" sldId="287"/>
            <ac:inkMk id="24" creationId="{9804EA5E-1236-449C-8D7D-D3B65EB21FD4}"/>
          </ac:inkMkLst>
        </pc:inkChg>
        <pc:inkChg chg="add del">
          <ac:chgData name="Viet Anh Nguyen" userId="b95f61ff061388d5" providerId="LiveId" clId="{C186F611-C34F-405C-A235-067ED640A385}" dt="2022-03-11T06:25:35.650" v="1093"/>
          <ac:inkMkLst>
            <pc:docMk/>
            <pc:sldMk cId="0" sldId="287"/>
            <ac:inkMk id="25" creationId="{2385EEDA-1E8D-4B52-8A57-F3638C9FA9AC}"/>
          </ac:inkMkLst>
        </pc:inkChg>
        <pc:inkChg chg="add">
          <ac:chgData name="Viet Anh Nguyen" userId="b95f61ff061388d5" providerId="LiveId" clId="{C186F611-C34F-405C-A235-067ED640A385}" dt="2022-03-11T06:25:34.769" v="1092" actId="9405"/>
          <ac:inkMkLst>
            <pc:docMk/>
            <pc:sldMk cId="0" sldId="287"/>
            <ac:inkMk id="26" creationId="{080E4CFD-5445-47BE-8ADF-A7D0B70A2B0D}"/>
          </ac:inkMkLst>
        </pc:inkChg>
        <pc:inkChg chg="add">
          <ac:chgData name="Viet Anh Nguyen" userId="b95f61ff061388d5" providerId="LiveId" clId="{C186F611-C34F-405C-A235-067ED640A385}" dt="2022-03-11T06:25:35.650" v="1093"/>
          <ac:inkMkLst>
            <pc:docMk/>
            <pc:sldMk cId="0" sldId="287"/>
            <ac:inkMk id="27" creationId="{4E1CA6FB-5115-49C0-9850-0EC20456E8F3}"/>
          </ac:inkMkLst>
        </pc:inkChg>
        <pc:inkChg chg="add">
          <ac:chgData name="Viet Anh Nguyen" userId="b95f61ff061388d5" providerId="LiveId" clId="{C186F611-C34F-405C-A235-067ED640A385}" dt="2022-03-11T06:25:35.650" v="1093"/>
          <ac:inkMkLst>
            <pc:docMk/>
            <pc:sldMk cId="0" sldId="287"/>
            <ac:inkMk id="28" creationId="{90E31E74-BDFF-440E-B97A-67DE332A2046}"/>
          </ac:inkMkLst>
        </pc:inkChg>
      </pc:sldChg>
      <pc:sldChg chg="addSp delSp mod">
        <pc:chgData name="Viet Anh Nguyen" userId="b95f61ff061388d5" providerId="LiveId" clId="{C186F611-C34F-405C-A235-067ED640A385}" dt="2022-03-11T06:27:18.727" v="1107"/>
        <pc:sldMkLst>
          <pc:docMk/>
          <pc:sldMk cId="0" sldId="288"/>
        </pc:sldMkLst>
        <pc:inkChg chg="add del">
          <ac:chgData name="Viet Anh Nguyen" userId="b95f61ff061388d5" providerId="LiveId" clId="{C186F611-C34F-405C-A235-067ED640A385}" dt="2022-03-11T06:27:16.428" v="1100"/>
          <ac:inkMkLst>
            <pc:docMk/>
            <pc:sldMk cId="0" sldId="288"/>
            <ac:inkMk id="2" creationId="{D8CD8849-DCC7-4DB7-BBFC-06D29BA8CF36}"/>
          </ac:inkMkLst>
        </pc:inkChg>
        <pc:inkChg chg="add del">
          <ac:chgData name="Viet Anh Nguyen" userId="b95f61ff061388d5" providerId="LiveId" clId="{C186F611-C34F-405C-A235-067ED640A385}" dt="2022-03-11T06:27:16.428" v="1100"/>
          <ac:inkMkLst>
            <pc:docMk/>
            <pc:sldMk cId="0" sldId="288"/>
            <ac:inkMk id="3" creationId="{1D56167F-0A24-44A5-9303-C1FFE2ADCD66}"/>
          </ac:inkMkLst>
        </pc:inkChg>
        <pc:inkChg chg="add del">
          <ac:chgData name="Viet Anh Nguyen" userId="b95f61ff061388d5" providerId="LiveId" clId="{C186F611-C34F-405C-A235-067ED640A385}" dt="2022-03-11T06:27:16.428" v="1100"/>
          <ac:inkMkLst>
            <pc:docMk/>
            <pc:sldMk cId="0" sldId="288"/>
            <ac:inkMk id="4" creationId="{16205F99-209E-44A0-94EC-3F9D6C4D21C3}"/>
          </ac:inkMkLst>
        </pc:inkChg>
        <pc:inkChg chg="add del">
          <ac:chgData name="Viet Anh Nguyen" userId="b95f61ff061388d5" providerId="LiveId" clId="{C186F611-C34F-405C-A235-067ED640A385}" dt="2022-03-11T06:27:16.428" v="1100"/>
          <ac:inkMkLst>
            <pc:docMk/>
            <pc:sldMk cId="0" sldId="288"/>
            <ac:inkMk id="5" creationId="{DA76A110-5A4D-44A6-AA90-E75F21D5725C}"/>
          </ac:inkMkLst>
        </pc:inkChg>
        <pc:inkChg chg="add del">
          <ac:chgData name="Viet Anh Nguyen" userId="b95f61ff061388d5" providerId="LiveId" clId="{C186F611-C34F-405C-A235-067ED640A385}" dt="2022-03-11T06:27:16.428" v="1100"/>
          <ac:inkMkLst>
            <pc:docMk/>
            <pc:sldMk cId="0" sldId="288"/>
            <ac:inkMk id="6" creationId="{32F217AF-515E-4F64-AFF5-BD097CCC21F4}"/>
          </ac:inkMkLst>
        </pc:inkChg>
        <pc:inkChg chg="add del">
          <ac:chgData name="Viet Anh Nguyen" userId="b95f61ff061388d5" providerId="LiveId" clId="{C186F611-C34F-405C-A235-067ED640A385}" dt="2022-03-11T06:27:16.428" v="1100"/>
          <ac:inkMkLst>
            <pc:docMk/>
            <pc:sldMk cId="0" sldId="288"/>
            <ac:inkMk id="7" creationId="{4395FEB3-9BA1-45F6-A8D6-AD8F16091320}"/>
          </ac:inkMkLst>
        </pc:inkChg>
        <pc:inkChg chg="add">
          <ac:chgData name="Viet Anh Nguyen" userId="b95f61ff061388d5" providerId="LiveId" clId="{C186F611-C34F-405C-A235-067ED640A385}" dt="2022-03-11T06:27:16.428" v="1100"/>
          <ac:inkMkLst>
            <pc:docMk/>
            <pc:sldMk cId="0" sldId="288"/>
            <ac:inkMk id="8" creationId="{9A53DFA7-F1F6-44C7-8A5C-B25757040E57}"/>
          </ac:inkMkLst>
        </pc:inkChg>
        <pc:inkChg chg="add del">
          <ac:chgData name="Viet Anh Nguyen" userId="b95f61ff061388d5" providerId="LiveId" clId="{C186F611-C34F-405C-A235-067ED640A385}" dt="2022-03-11T06:27:18.727" v="1107"/>
          <ac:inkMkLst>
            <pc:docMk/>
            <pc:sldMk cId="0" sldId="288"/>
            <ac:inkMk id="9" creationId="{E42C1500-FD7C-435D-BE8E-6C82AFC8AE71}"/>
          </ac:inkMkLst>
        </pc:inkChg>
        <pc:inkChg chg="add del">
          <ac:chgData name="Viet Anh Nguyen" userId="b95f61ff061388d5" providerId="LiveId" clId="{C186F611-C34F-405C-A235-067ED640A385}" dt="2022-03-11T06:27:18.727" v="1107"/>
          <ac:inkMkLst>
            <pc:docMk/>
            <pc:sldMk cId="0" sldId="288"/>
            <ac:inkMk id="10" creationId="{0CEB6826-A224-4D6A-8598-4816AC114CF6}"/>
          </ac:inkMkLst>
        </pc:inkChg>
        <pc:inkChg chg="add del">
          <ac:chgData name="Viet Anh Nguyen" userId="b95f61ff061388d5" providerId="LiveId" clId="{C186F611-C34F-405C-A235-067ED640A385}" dt="2022-03-11T06:27:18.727" v="1107"/>
          <ac:inkMkLst>
            <pc:docMk/>
            <pc:sldMk cId="0" sldId="288"/>
            <ac:inkMk id="11" creationId="{94C05EEE-7FD8-430F-A0B2-A24321A440AF}"/>
          </ac:inkMkLst>
        </pc:inkChg>
        <pc:inkChg chg="add del">
          <ac:chgData name="Viet Anh Nguyen" userId="b95f61ff061388d5" providerId="LiveId" clId="{C186F611-C34F-405C-A235-067ED640A385}" dt="2022-03-11T06:27:18.727" v="1107"/>
          <ac:inkMkLst>
            <pc:docMk/>
            <pc:sldMk cId="0" sldId="288"/>
            <ac:inkMk id="12" creationId="{46C4BEA5-EE4D-4708-B33A-2FCE916211B6}"/>
          </ac:inkMkLst>
        </pc:inkChg>
        <pc:inkChg chg="add del">
          <ac:chgData name="Viet Anh Nguyen" userId="b95f61ff061388d5" providerId="LiveId" clId="{C186F611-C34F-405C-A235-067ED640A385}" dt="2022-03-11T06:27:18.727" v="1107"/>
          <ac:inkMkLst>
            <pc:docMk/>
            <pc:sldMk cId="0" sldId="288"/>
            <ac:inkMk id="13" creationId="{D5117082-F83C-43BC-921F-301224DF3C85}"/>
          </ac:inkMkLst>
        </pc:inkChg>
        <pc:inkChg chg="add del">
          <ac:chgData name="Viet Anh Nguyen" userId="b95f61ff061388d5" providerId="LiveId" clId="{C186F611-C34F-405C-A235-067ED640A385}" dt="2022-03-11T06:27:18.727" v="1107"/>
          <ac:inkMkLst>
            <pc:docMk/>
            <pc:sldMk cId="0" sldId="288"/>
            <ac:inkMk id="14" creationId="{A4BB857C-359F-4F3D-A0BF-2D4D2A76FF3D}"/>
          </ac:inkMkLst>
        </pc:inkChg>
        <pc:inkChg chg="add">
          <ac:chgData name="Viet Anh Nguyen" userId="b95f61ff061388d5" providerId="LiveId" clId="{C186F611-C34F-405C-A235-067ED640A385}" dt="2022-03-11T06:27:18.727" v="1107"/>
          <ac:inkMkLst>
            <pc:docMk/>
            <pc:sldMk cId="0" sldId="288"/>
            <ac:inkMk id="15" creationId="{EC8D5E26-3CD9-48CC-B956-905D94517C89}"/>
          </ac:inkMkLst>
        </pc:inkChg>
        <pc:inkChg chg="add">
          <ac:chgData name="Viet Anh Nguyen" userId="b95f61ff061388d5" providerId="LiveId" clId="{C186F611-C34F-405C-A235-067ED640A385}" dt="2022-03-11T06:27:18.727" v="1107"/>
          <ac:inkMkLst>
            <pc:docMk/>
            <pc:sldMk cId="0" sldId="288"/>
            <ac:inkMk id="16" creationId="{E9FFDAD5-03BC-422D-9BC1-F04B0E038D73}"/>
          </ac:inkMkLst>
        </pc:inkChg>
      </pc:sldChg>
      <pc:sldChg chg="addSp delSp mod">
        <pc:chgData name="Viet Anh Nguyen" userId="b95f61ff061388d5" providerId="LiveId" clId="{C186F611-C34F-405C-A235-067ED640A385}" dt="2022-03-11T06:29:27.747" v="1135"/>
        <pc:sldMkLst>
          <pc:docMk/>
          <pc:sldMk cId="0" sldId="290"/>
        </pc:sldMkLst>
        <pc:inkChg chg="add del">
          <ac:chgData name="Viet Anh Nguyen" userId="b95f61ff061388d5" providerId="LiveId" clId="{C186F611-C34F-405C-A235-067ED640A385}" dt="2022-03-11T06:28:56.456" v="1110"/>
          <ac:inkMkLst>
            <pc:docMk/>
            <pc:sldMk cId="0" sldId="290"/>
            <ac:inkMk id="2" creationId="{61EF9AF9-6208-4D2C-BE45-81C9A09031FA}"/>
          </ac:inkMkLst>
        </pc:inkChg>
        <pc:inkChg chg="add del">
          <ac:chgData name="Viet Anh Nguyen" userId="b95f61ff061388d5" providerId="LiveId" clId="{C186F611-C34F-405C-A235-067ED640A385}" dt="2022-03-11T06:28:56.456" v="1110"/>
          <ac:inkMkLst>
            <pc:docMk/>
            <pc:sldMk cId="0" sldId="290"/>
            <ac:inkMk id="3" creationId="{84EC716E-5F5A-46A1-A48B-4BA336E854A2}"/>
          </ac:inkMkLst>
        </pc:inkChg>
        <pc:inkChg chg="add del">
          <ac:chgData name="Viet Anh Nguyen" userId="b95f61ff061388d5" providerId="LiveId" clId="{C186F611-C34F-405C-A235-067ED640A385}" dt="2022-03-11T06:28:57.654" v="1113"/>
          <ac:inkMkLst>
            <pc:docMk/>
            <pc:sldMk cId="0" sldId="290"/>
            <ac:inkMk id="4" creationId="{7FEEE576-B587-4D62-87B3-6073881E66D0}"/>
          </ac:inkMkLst>
        </pc:inkChg>
        <pc:inkChg chg="add del">
          <ac:chgData name="Viet Anh Nguyen" userId="b95f61ff061388d5" providerId="LiveId" clId="{C186F611-C34F-405C-A235-067ED640A385}" dt="2022-03-11T06:28:57.654" v="1113"/>
          <ac:inkMkLst>
            <pc:docMk/>
            <pc:sldMk cId="0" sldId="290"/>
            <ac:inkMk id="5" creationId="{42E40AAA-90DB-4F3B-A6C6-1CEF1C2C7CA5}"/>
          </ac:inkMkLst>
        </pc:inkChg>
        <pc:inkChg chg="add del">
          <ac:chgData name="Viet Anh Nguyen" userId="b95f61ff061388d5" providerId="LiveId" clId="{C186F611-C34F-405C-A235-067ED640A385}" dt="2022-03-11T06:28:57.654" v="1113"/>
          <ac:inkMkLst>
            <pc:docMk/>
            <pc:sldMk cId="0" sldId="290"/>
            <ac:inkMk id="6" creationId="{CA85C323-C634-4E61-B0B3-4EF45A7A5D2D}"/>
          </ac:inkMkLst>
        </pc:inkChg>
        <pc:inkChg chg="add del">
          <ac:chgData name="Viet Anh Nguyen" userId="b95f61ff061388d5" providerId="LiveId" clId="{C186F611-C34F-405C-A235-067ED640A385}" dt="2022-03-11T06:28:59.445" v="1118"/>
          <ac:inkMkLst>
            <pc:docMk/>
            <pc:sldMk cId="0" sldId="290"/>
            <ac:inkMk id="7" creationId="{2A338437-D1E6-4695-801C-C8E3F9DE1639}"/>
          </ac:inkMkLst>
        </pc:inkChg>
        <pc:inkChg chg="add del">
          <ac:chgData name="Viet Anh Nguyen" userId="b95f61ff061388d5" providerId="LiveId" clId="{C186F611-C34F-405C-A235-067ED640A385}" dt="2022-03-11T06:28:59.445" v="1118"/>
          <ac:inkMkLst>
            <pc:docMk/>
            <pc:sldMk cId="0" sldId="290"/>
            <ac:inkMk id="8" creationId="{ECC493B7-3C1E-47B7-A64B-97EC4D408B9B}"/>
          </ac:inkMkLst>
        </pc:inkChg>
        <pc:inkChg chg="add del">
          <ac:chgData name="Viet Anh Nguyen" userId="b95f61ff061388d5" providerId="LiveId" clId="{C186F611-C34F-405C-A235-067ED640A385}" dt="2022-03-11T06:28:59.445" v="1118"/>
          <ac:inkMkLst>
            <pc:docMk/>
            <pc:sldMk cId="0" sldId="290"/>
            <ac:inkMk id="9" creationId="{62F64E2E-A0A2-4073-AEE0-AF0FCF34106B}"/>
          </ac:inkMkLst>
        </pc:inkChg>
        <pc:inkChg chg="add del">
          <ac:chgData name="Viet Anh Nguyen" userId="b95f61ff061388d5" providerId="LiveId" clId="{C186F611-C34F-405C-A235-067ED640A385}" dt="2022-03-11T06:28:59.445" v="1118"/>
          <ac:inkMkLst>
            <pc:docMk/>
            <pc:sldMk cId="0" sldId="290"/>
            <ac:inkMk id="10" creationId="{F710D294-8826-4756-82F1-285C5CA29602}"/>
          </ac:inkMkLst>
        </pc:inkChg>
        <pc:inkChg chg="add del">
          <ac:chgData name="Viet Anh Nguyen" userId="b95f61ff061388d5" providerId="LiveId" clId="{C186F611-C34F-405C-A235-067ED640A385}" dt="2022-03-11T06:28:59.445" v="1118"/>
          <ac:inkMkLst>
            <pc:docMk/>
            <pc:sldMk cId="0" sldId="290"/>
            <ac:inkMk id="11" creationId="{4610CD2D-C306-48F3-B53F-3172B261E739}"/>
          </ac:inkMkLst>
        </pc:inkChg>
        <pc:inkChg chg="add del">
          <ac:chgData name="Viet Anh Nguyen" userId="b95f61ff061388d5" providerId="LiveId" clId="{C186F611-C34F-405C-A235-067ED640A385}" dt="2022-03-11T06:29:00.524" v="1121"/>
          <ac:inkMkLst>
            <pc:docMk/>
            <pc:sldMk cId="0" sldId="290"/>
            <ac:inkMk id="12" creationId="{63652442-3FC8-4665-B8A0-3CDB71069FB2}"/>
          </ac:inkMkLst>
        </pc:inkChg>
        <pc:inkChg chg="add del">
          <ac:chgData name="Viet Anh Nguyen" userId="b95f61ff061388d5" providerId="LiveId" clId="{C186F611-C34F-405C-A235-067ED640A385}" dt="2022-03-11T06:29:00.524" v="1121"/>
          <ac:inkMkLst>
            <pc:docMk/>
            <pc:sldMk cId="0" sldId="290"/>
            <ac:inkMk id="13" creationId="{6EEE7777-35B7-405B-9B39-C56E6D835B46}"/>
          </ac:inkMkLst>
        </pc:inkChg>
        <pc:inkChg chg="add del">
          <ac:chgData name="Viet Anh Nguyen" userId="b95f61ff061388d5" providerId="LiveId" clId="{C186F611-C34F-405C-A235-067ED640A385}" dt="2022-03-11T06:29:00.524" v="1121"/>
          <ac:inkMkLst>
            <pc:docMk/>
            <pc:sldMk cId="0" sldId="290"/>
            <ac:inkMk id="14" creationId="{063BFD81-567B-4A19-A2EA-E06933949E2F}"/>
          </ac:inkMkLst>
        </pc:inkChg>
        <pc:inkChg chg="add del">
          <ac:chgData name="Viet Anh Nguyen" userId="b95f61ff061388d5" providerId="LiveId" clId="{C186F611-C34F-405C-A235-067ED640A385}" dt="2022-03-11T06:29:01.578" v="1125"/>
          <ac:inkMkLst>
            <pc:docMk/>
            <pc:sldMk cId="0" sldId="290"/>
            <ac:inkMk id="15" creationId="{517162F7-339A-4FA4-8E8F-515086957FA3}"/>
          </ac:inkMkLst>
        </pc:inkChg>
        <pc:inkChg chg="add del">
          <ac:chgData name="Viet Anh Nguyen" userId="b95f61ff061388d5" providerId="LiveId" clId="{C186F611-C34F-405C-A235-067ED640A385}" dt="2022-03-11T06:29:01.578" v="1125"/>
          <ac:inkMkLst>
            <pc:docMk/>
            <pc:sldMk cId="0" sldId="290"/>
            <ac:inkMk id="16" creationId="{D293FBD8-CADD-4B5E-B969-783DEE45DE67}"/>
          </ac:inkMkLst>
        </pc:inkChg>
        <pc:inkChg chg="add del">
          <ac:chgData name="Viet Anh Nguyen" userId="b95f61ff061388d5" providerId="LiveId" clId="{C186F611-C34F-405C-A235-067ED640A385}" dt="2022-03-11T06:29:01.578" v="1125"/>
          <ac:inkMkLst>
            <pc:docMk/>
            <pc:sldMk cId="0" sldId="290"/>
            <ac:inkMk id="17" creationId="{BF65179D-5608-48A2-AFAA-64A0EA23CD8F}"/>
          </ac:inkMkLst>
        </pc:inkChg>
        <pc:inkChg chg="add del">
          <ac:chgData name="Viet Anh Nguyen" userId="b95f61ff061388d5" providerId="LiveId" clId="{C186F611-C34F-405C-A235-067ED640A385}" dt="2022-03-11T06:29:01.578" v="1125"/>
          <ac:inkMkLst>
            <pc:docMk/>
            <pc:sldMk cId="0" sldId="290"/>
            <ac:inkMk id="18" creationId="{C3244198-AAB6-4347-BC0D-36704DA1E74C}"/>
          </ac:inkMkLst>
        </pc:inkChg>
        <pc:inkChg chg="add del">
          <ac:chgData name="Viet Anh Nguyen" userId="b95f61ff061388d5" providerId="LiveId" clId="{C186F611-C34F-405C-A235-067ED640A385}" dt="2022-03-11T06:29:03.706" v="1129"/>
          <ac:inkMkLst>
            <pc:docMk/>
            <pc:sldMk cId="0" sldId="290"/>
            <ac:inkMk id="19" creationId="{A7E60061-E4BD-4C60-B474-1FEC68BDAA04}"/>
          </ac:inkMkLst>
        </pc:inkChg>
        <pc:inkChg chg="add del">
          <ac:chgData name="Viet Anh Nguyen" userId="b95f61ff061388d5" providerId="LiveId" clId="{C186F611-C34F-405C-A235-067ED640A385}" dt="2022-03-11T06:29:03.706" v="1129"/>
          <ac:inkMkLst>
            <pc:docMk/>
            <pc:sldMk cId="0" sldId="290"/>
            <ac:inkMk id="20" creationId="{BF9F312D-D359-4D3C-A44E-F8AFA5EEDBD9}"/>
          </ac:inkMkLst>
        </pc:inkChg>
        <pc:inkChg chg="add del">
          <ac:chgData name="Viet Anh Nguyen" userId="b95f61ff061388d5" providerId="LiveId" clId="{C186F611-C34F-405C-A235-067ED640A385}" dt="2022-03-11T06:29:03.706" v="1129"/>
          <ac:inkMkLst>
            <pc:docMk/>
            <pc:sldMk cId="0" sldId="290"/>
            <ac:inkMk id="21" creationId="{1C2F182D-E705-4601-94EB-D8C6E0AC5055}"/>
          </ac:inkMkLst>
        </pc:inkChg>
        <pc:inkChg chg="add del">
          <ac:chgData name="Viet Anh Nguyen" userId="b95f61ff061388d5" providerId="LiveId" clId="{C186F611-C34F-405C-A235-067ED640A385}" dt="2022-03-11T06:29:03.706" v="1129"/>
          <ac:inkMkLst>
            <pc:docMk/>
            <pc:sldMk cId="0" sldId="290"/>
            <ac:inkMk id="22" creationId="{449975F6-2DDB-482D-91EE-0588A487B060}"/>
          </ac:inkMkLst>
        </pc:inkChg>
        <pc:inkChg chg="add">
          <ac:chgData name="Viet Anh Nguyen" userId="b95f61ff061388d5" providerId="LiveId" clId="{C186F611-C34F-405C-A235-067ED640A385}" dt="2022-03-11T06:29:03.706" v="1129"/>
          <ac:inkMkLst>
            <pc:docMk/>
            <pc:sldMk cId="0" sldId="290"/>
            <ac:inkMk id="23" creationId="{B9D715B3-A025-4652-B369-9621B90C9D73}"/>
          </ac:inkMkLst>
        </pc:inkChg>
        <pc:inkChg chg="add del">
          <ac:chgData name="Viet Anh Nguyen" userId="b95f61ff061388d5" providerId="LiveId" clId="{C186F611-C34F-405C-A235-067ED640A385}" dt="2022-03-11T06:29:25.316" v="1132"/>
          <ac:inkMkLst>
            <pc:docMk/>
            <pc:sldMk cId="0" sldId="290"/>
            <ac:inkMk id="24" creationId="{1478A334-0D01-4AF2-88C1-E96061DB3965}"/>
          </ac:inkMkLst>
        </pc:inkChg>
        <pc:inkChg chg="add del">
          <ac:chgData name="Viet Anh Nguyen" userId="b95f61ff061388d5" providerId="LiveId" clId="{C186F611-C34F-405C-A235-067ED640A385}" dt="2022-03-11T06:29:25.316" v="1132"/>
          <ac:inkMkLst>
            <pc:docMk/>
            <pc:sldMk cId="0" sldId="290"/>
            <ac:inkMk id="25" creationId="{D8CDB056-CF3F-4E09-A394-C18D3E73B232}"/>
          </ac:inkMkLst>
        </pc:inkChg>
        <pc:inkChg chg="add">
          <ac:chgData name="Viet Anh Nguyen" userId="b95f61ff061388d5" providerId="LiveId" clId="{C186F611-C34F-405C-A235-067ED640A385}" dt="2022-03-11T06:29:25.316" v="1132"/>
          <ac:inkMkLst>
            <pc:docMk/>
            <pc:sldMk cId="0" sldId="290"/>
            <ac:inkMk id="26" creationId="{F1AABBDC-1CE3-4E95-A4FE-015E94345035}"/>
          </ac:inkMkLst>
        </pc:inkChg>
        <pc:inkChg chg="add del">
          <ac:chgData name="Viet Anh Nguyen" userId="b95f61ff061388d5" providerId="LiveId" clId="{C186F611-C34F-405C-A235-067ED640A385}" dt="2022-03-11T06:29:27.747" v="1135"/>
          <ac:inkMkLst>
            <pc:docMk/>
            <pc:sldMk cId="0" sldId="290"/>
            <ac:inkMk id="27" creationId="{987986CD-4030-4FB8-83B0-9518837C905D}"/>
          </ac:inkMkLst>
        </pc:inkChg>
        <pc:inkChg chg="add del">
          <ac:chgData name="Viet Anh Nguyen" userId="b95f61ff061388d5" providerId="LiveId" clId="{C186F611-C34F-405C-A235-067ED640A385}" dt="2022-03-11T06:29:27.747" v="1135"/>
          <ac:inkMkLst>
            <pc:docMk/>
            <pc:sldMk cId="0" sldId="290"/>
            <ac:inkMk id="28" creationId="{C630149D-9DCE-4B28-8FBB-07AF77499F3C}"/>
          </ac:inkMkLst>
        </pc:inkChg>
        <pc:inkChg chg="add">
          <ac:chgData name="Viet Anh Nguyen" userId="b95f61ff061388d5" providerId="LiveId" clId="{C186F611-C34F-405C-A235-067ED640A385}" dt="2022-03-11T06:29:27.747" v="1135"/>
          <ac:inkMkLst>
            <pc:docMk/>
            <pc:sldMk cId="0" sldId="290"/>
            <ac:inkMk id="29" creationId="{82E1CA55-6672-40DE-BC2B-D7587001E1F1}"/>
          </ac:inkMkLst>
        </pc:inkChg>
      </pc:sldChg>
      <pc:sldChg chg="addSp delSp mod">
        <pc:chgData name="Viet Anh Nguyen" userId="b95f61ff061388d5" providerId="LiveId" clId="{C186F611-C34F-405C-A235-067ED640A385}" dt="2022-03-11T06:31:47.143" v="1143"/>
        <pc:sldMkLst>
          <pc:docMk/>
          <pc:sldMk cId="0" sldId="295"/>
        </pc:sldMkLst>
        <pc:inkChg chg="add del">
          <ac:chgData name="Viet Anh Nguyen" userId="b95f61ff061388d5" providerId="LiveId" clId="{C186F611-C34F-405C-A235-067ED640A385}" dt="2022-03-11T06:31:45.131" v="1138"/>
          <ac:inkMkLst>
            <pc:docMk/>
            <pc:sldMk cId="0" sldId="295"/>
            <ac:inkMk id="2" creationId="{F9D5D2FB-5CE9-40A7-8706-F22CC09AC7FD}"/>
          </ac:inkMkLst>
        </pc:inkChg>
        <pc:inkChg chg="add del">
          <ac:chgData name="Viet Anh Nguyen" userId="b95f61ff061388d5" providerId="LiveId" clId="{C186F611-C34F-405C-A235-067ED640A385}" dt="2022-03-11T06:31:45.131" v="1138"/>
          <ac:inkMkLst>
            <pc:docMk/>
            <pc:sldMk cId="0" sldId="295"/>
            <ac:inkMk id="3" creationId="{C87E826D-3DF3-4814-B9B2-EEFD3C24B0DD}"/>
          </ac:inkMkLst>
        </pc:inkChg>
        <pc:inkChg chg="add del">
          <ac:chgData name="Viet Anh Nguyen" userId="b95f61ff061388d5" providerId="LiveId" clId="{C186F611-C34F-405C-A235-067ED640A385}" dt="2022-03-11T06:31:47.143" v="1143"/>
          <ac:inkMkLst>
            <pc:docMk/>
            <pc:sldMk cId="0" sldId="295"/>
            <ac:inkMk id="4" creationId="{4480A623-E418-4861-AF07-076A7992B614}"/>
          </ac:inkMkLst>
        </pc:inkChg>
        <pc:inkChg chg="add del">
          <ac:chgData name="Viet Anh Nguyen" userId="b95f61ff061388d5" providerId="LiveId" clId="{C186F611-C34F-405C-A235-067ED640A385}" dt="2022-03-11T06:31:47.143" v="1143"/>
          <ac:inkMkLst>
            <pc:docMk/>
            <pc:sldMk cId="0" sldId="295"/>
            <ac:inkMk id="5" creationId="{221AF5DF-D1AB-4BB0-A317-5CA271BDBF32}"/>
          </ac:inkMkLst>
        </pc:inkChg>
        <pc:inkChg chg="add del">
          <ac:chgData name="Viet Anh Nguyen" userId="b95f61ff061388d5" providerId="LiveId" clId="{C186F611-C34F-405C-A235-067ED640A385}" dt="2022-03-11T06:31:47.143" v="1143"/>
          <ac:inkMkLst>
            <pc:docMk/>
            <pc:sldMk cId="0" sldId="295"/>
            <ac:inkMk id="6" creationId="{27C7E8BD-7757-4C10-9033-61FD1BBE5879}"/>
          </ac:inkMkLst>
        </pc:inkChg>
        <pc:inkChg chg="add del">
          <ac:chgData name="Viet Anh Nguyen" userId="b95f61ff061388d5" providerId="LiveId" clId="{C186F611-C34F-405C-A235-067ED640A385}" dt="2022-03-11T06:31:47.143" v="1143"/>
          <ac:inkMkLst>
            <pc:docMk/>
            <pc:sldMk cId="0" sldId="295"/>
            <ac:inkMk id="7" creationId="{B383AD81-01F1-45D2-82EA-E6FF3F667C31}"/>
          </ac:inkMkLst>
        </pc:inkChg>
        <pc:inkChg chg="add del">
          <ac:chgData name="Viet Anh Nguyen" userId="b95f61ff061388d5" providerId="LiveId" clId="{C186F611-C34F-405C-A235-067ED640A385}" dt="2022-03-11T06:31:47.143" v="1143"/>
          <ac:inkMkLst>
            <pc:docMk/>
            <pc:sldMk cId="0" sldId="295"/>
            <ac:inkMk id="8" creationId="{6971A142-A767-43A6-97B9-EEEC02912607}"/>
          </ac:inkMkLst>
        </pc:inkChg>
        <pc:inkChg chg="add">
          <ac:chgData name="Viet Anh Nguyen" userId="b95f61ff061388d5" providerId="LiveId" clId="{C186F611-C34F-405C-A235-067ED640A385}" dt="2022-03-11T06:31:47.143" v="1143"/>
          <ac:inkMkLst>
            <pc:docMk/>
            <pc:sldMk cId="0" sldId="295"/>
            <ac:inkMk id="9" creationId="{9DE5357F-D862-4E3D-BC26-E8497B52F245}"/>
          </ac:inkMkLst>
        </pc:inkChg>
      </pc:sldChg>
      <pc:sldChg chg="addSp delSp mod">
        <pc:chgData name="Viet Anh Nguyen" userId="b95f61ff061388d5" providerId="LiveId" clId="{C186F611-C34F-405C-A235-067ED640A385}" dt="2022-03-11T06:34:07.921" v="1182"/>
        <pc:sldMkLst>
          <pc:docMk/>
          <pc:sldMk cId="0" sldId="326"/>
        </pc:sldMkLst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2" creationId="{B7392BF5-E85C-44A8-B9DD-CC774B11DA06}"/>
          </ac:inkMkLst>
        </pc:inkChg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3" creationId="{57A716DB-FDBD-48B3-BE12-F5111DDF869C}"/>
          </ac:inkMkLst>
        </pc:inkChg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4" creationId="{697E9B8E-AD66-4BEE-9B0B-4DCFF6B27CF4}"/>
          </ac:inkMkLst>
        </pc:inkChg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5" creationId="{8CFF9C36-3607-4EE4-B19F-FEB138F29AAA}"/>
          </ac:inkMkLst>
        </pc:inkChg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6" creationId="{9971EC2D-B9B0-4563-89C0-016FC36AA457}"/>
          </ac:inkMkLst>
        </pc:inkChg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7" creationId="{7F8453DB-38FE-441E-A4DE-8E5D4B9DEB86}"/>
          </ac:inkMkLst>
        </pc:inkChg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8" creationId="{0778DC28-DA0D-4F8B-8598-B766CF236EF3}"/>
          </ac:inkMkLst>
        </pc:inkChg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9" creationId="{2F213E25-D7EC-4697-A0F6-9F0DEEE2A459}"/>
          </ac:inkMkLst>
        </pc:inkChg>
        <pc:inkChg chg="add del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10" creationId="{4687D9F2-FEC1-4A68-8EE7-B62552C09232}"/>
          </ac:inkMkLst>
        </pc:inkChg>
        <pc:inkChg chg="add del">
          <ac:chgData name="Viet Anh Nguyen" userId="b95f61ff061388d5" providerId="LiveId" clId="{C186F611-C34F-405C-A235-067ED640A385}" dt="2022-03-11T06:33:45.466" v="1158"/>
          <ac:inkMkLst>
            <pc:docMk/>
            <pc:sldMk cId="0" sldId="326"/>
            <ac:inkMk id="11" creationId="{B4C2651D-6C23-40B4-B3A2-7C14D695C48E}"/>
          </ac:inkMkLst>
        </pc:inkChg>
        <pc:inkChg chg="add">
          <ac:chgData name="Viet Anh Nguyen" userId="b95f61ff061388d5" providerId="LiveId" clId="{C186F611-C34F-405C-A235-067ED640A385}" dt="2022-03-11T06:33:44.362" v="1154"/>
          <ac:inkMkLst>
            <pc:docMk/>
            <pc:sldMk cId="0" sldId="326"/>
            <ac:inkMk id="12" creationId="{C48C023D-4F7D-4715-85D1-9F8EFE4C99D7}"/>
          </ac:inkMkLst>
        </pc:inkChg>
        <pc:inkChg chg="add del">
          <ac:chgData name="Viet Anh Nguyen" userId="b95f61ff061388d5" providerId="LiveId" clId="{C186F611-C34F-405C-A235-067ED640A385}" dt="2022-03-11T06:33:45.466" v="1158"/>
          <ac:inkMkLst>
            <pc:docMk/>
            <pc:sldMk cId="0" sldId="326"/>
            <ac:inkMk id="13" creationId="{CB88ABE7-5ACC-4C4E-AE69-93BD0A5BAC00}"/>
          </ac:inkMkLst>
        </pc:inkChg>
        <pc:inkChg chg="add del">
          <ac:chgData name="Viet Anh Nguyen" userId="b95f61ff061388d5" providerId="LiveId" clId="{C186F611-C34F-405C-A235-067ED640A385}" dt="2022-03-11T06:33:45.466" v="1158"/>
          <ac:inkMkLst>
            <pc:docMk/>
            <pc:sldMk cId="0" sldId="326"/>
            <ac:inkMk id="14" creationId="{6D1EF34A-3A0B-4EF3-9DC2-B5E0D4621F73}"/>
          </ac:inkMkLst>
        </pc:inkChg>
        <pc:inkChg chg="add del">
          <ac:chgData name="Viet Anh Nguyen" userId="b95f61ff061388d5" providerId="LiveId" clId="{C186F611-C34F-405C-A235-067ED640A385}" dt="2022-03-11T06:33:45.466" v="1158"/>
          <ac:inkMkLst>
            <pc:docMk/>
            <pc:sldMk cId="0" sldId="326"/>
            <ac:inkMk id="15" creationId="{EE64F6A2-C5FC-4165-97A4-ED627233F20A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16" creationId="{AAE77189-8B0B-4F04-9DD9-2E0FBFBEC813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17" creationId="{D602E94A-30E8-46D6-9521-925E58D9542F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18" creationId="{3B080CCF-7976-47B0-9EDA-2B56BECCD171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19" creationId="{9CEC5F18-256E-43B6-979C-601BA3C1D19D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20" creationId="{4C3603AB-65C7-4AAF-A16E-D4F8C3455F66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21" creationId="{A65048BD-AF07-4FBC-8083-3992027760FC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22" creationId="{6E04C254-881E-4FAF-B904-EC3CFA66191D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23" creationId="{0FD57697-B37C-4C5F-916C-D0D97CA8ED1A}"/>
          </ac:inkMkLst>
        </pc:inkChg>
        <pc:inkChg chg="add del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24" creationId="{EC4C521C-52FF-4FFF-8586-75AB2594AA69}"/>
          </ac:inkMkLst>
        </pc:inkChg>
        <pc:inkChg chg="add">
          <ac:chgData name="Viet Anh Nguyen" userId="b95f61ff061388d5" providerId="LiveId" clId="{C186F611-C34F-405C-A235-067ED640A385}" dt="2022-03-11T06:33:48.685" v="1167"/>
          <ac:inkMkLst>
            <pc:docMk/>
            <pc:sldMk cId="0" sldId="326"/>
            <ac:inkMk id="25" creationId="{3AC264D6-53D2-4579-A359-AE7666CCE93D}"/>
          </ac:inkMkLst>
        </pc:inkChg>
        <pc:inkChg chg="add del">
          <ac:chgData name="Viet Anh Nguyen" userId="b95f61ff061388d5" providerId="LiveId" clId="{C186F611-C34F-405C-A235-067ED640A385}" dt="2022-03-11T06:33:50.981" v="1174"/>
          <ac:inkMkLst>
            <pc:docMk/>
            <pc:sldMk cId="0" sldId="326"/>
            <ac:inkMk id="26" creationId="{95BAB39B-B844-405C-8C8E-22716C85A918}"/>
          </ac:inkMkLst>
        </pc:inkChg>
        <pc:inkChg chg="add del">
          <ac:chgData name="Viet Anh Nguyen" userId="b95f61ff061388d5" providerId="LiveId" clId="{C186F611-C34F-405C-A235-067ED640A385}" dt="2022-03-11T06:33:50.981" v="1174"/>
          <ac:inkMkLst>
            <pc:docMk/>
            <pc:sldMk cId="0" sldId="326"/>
            <ac:inkMk id="27" creationId="{BAEA75C0-E494-481D-8D5D-57D0618246B2}"/>
          </ac:inkMkLst>
        </pc:inkChg>
        <pc:inkChg chg="add del">
          <ac:chgData name="Viet Anh Nguyen" userId="b95f61ff061388d5" providerId="LiveId" clId="{C186F611-C34F-405C-A235-067ED640A385}" dt="2022-03-11T06:33:50.981" v="1174"/>
          <ac:inkMkLst>
            <pc:docMk/>
            <pc:sldMk cId="0" sldId="326"/>
            <ac:inkMk id="28" creationId="{273CC4FF-F416-4F11-BB76-6F71BD517291}"/>
          </ac:inkMkLst>
        </pc:inkChg>
        <pc:inkChg chg="add del">
          <ac:chgData name="Viet Anh Nguyen" userId="b95f61ff061388d5" providerId="LiveId" clId="{C186F611-C34F-405C-A235-067ED640A385}" dt="2022-03-11T06:33:50.981" v="1174"/>
          <ac:inkMkLst>
            <pc:docMk/>
            <pc:sldMk cId="0" sldId="326"/>
            <ac:inkMk id="29" creationId="{36906BFC-5263-40E9-AC36-149DE633B770}"/>
          </ac:inkMkLst>
        </pc:inkChg>
        <pc:inkChg chg="add del">
          <ac:chgData name="Viet Anh Nguyen" userId="b95f61ff061388d5" providerId="LiveId" clId="{C186F611-C34F-405C-A235-067ED640A385}" dt="2022-03-11T06:33:50.981" v="1174"/>
          <ac:inkMkLst>
            <pc:docMk/>
            <pc:sldMk cId="0" sldId="326"/>
            <ac:inkMk id="30" creationId="{093EC62C-A646-478C-A9EE-2DAEDF64AB8F}"/>
          </ac:inkMkLst>
        </pc:inkChg>
        <pc:inkChg chg="add del">
          <ac:chgData name="Viet Anh Nguyen" userId="b95f61ff061388d5" providerId="LiveId" clId="{C186F611-C34F-405C-A235-067ED640A385}" dt="2022-03-11T06:33:50.981" v="1174"/>
          <ac:inkMkLst>
            <pc:docMk/>
            <pc:sldMk cId="0" sldId="326"/>
            <ac:inkMk id="31" creationId="{43584070-88DE-45EF-ACEB-8E798ACF57E8}"/>
          </ac:inkMkLst>
        </pc:inkChg>
        <pc:inkChg chg="add">
          <ac:chgData name="Viet Anh Nguyen" userId="b95f61ff061388d5" providerId="LiveId" clId="{C186F611-C34F-405C-A235-067ED640A385}" dt="2022-03-11T06:33:50.981" v="1174"/>
          <ac:inkMkLst>
            <pc:docMk/>
            <pc:sldMk cId="0" sldId="326"/>
            <ac:inkMk id="352" creationId="{FCA72A54-81F1-40F5-8E45-7D507034B56A}"/>
          </ac:inkMkLst>
        </pc:inkChg>
        <pc:inkChg chg="add">
          <ac:chgData name="Viet Anh Nguyen" userId="b95f61ff061388d5" providerId="LiveId" clId="{C186F611-C34F-405C-A235-067ED640A385}" dt="2022-03-11T06:34:04.849" v="1175" actId="9405"/>
          <ac:inkMkLst>
            <pc:docMk/>
            <pc:sldMk cId="0" sldId="326"/>
            <ac:inkMk id="353" creationId="{E2748AE6-88FD-42E1-A09B-0EEC1C5168EE}"/>
          </ac:inkMkLst>
        </pc:inkChg>
        <pc:inkChg chg="add del">
          <ac:chgData name="Viet Anh Nguyen" userId="b95f61ff061388d5" providerId="LiveId" clId="{C186F611-C34F-405C-A235-067ED640A385}" dt="2022-03-11T06:34:07.921" v="1182"/>
          <ac:inkMkLst>
            <pc:docMk/>
            <pc:sldMk cId="0" sldId="326"/>
            <ac:inkMk id="354" creationId="{031E138B-65DD-4E3F-8A6D-22F356E276F3}"/>
          </ac:inkMkLst>
        </pc:inkChg>
        <pc:inkChg chg="add del">
          <ac:chgData name="Viet Anh Nguyen" userId="b95f61ff061388d5" providerId="LiveId" clId="{C186F611-C34F-405C-A235-067ED640A385}" dt="2022-03-11T06:34:07.921" v="1182"/>
          <ac:inkMkLst>
            <pc:docMk/>
            <pc:sldMk cId="0" sldId="326"/>
            <ac:inkMk id="355" creationId="{419BF5D9-3FC9-4ACC-9E8D-090FF2C55850}"/>
          </ac:inkMkLst>
        </pc:inkChg>
        <pc:inkChg chg="add del">
          <ac:chgData name="Viet Anh Nguyen" userId="b95f61ff061388d5" providerId="LiveId" clId="{C186F611-C34F-405C-A235-067ED640A385}" dt="2022-03-11T06:34:07.921" v="1182"/>
          <ac:inkMkLst>
            <pc:docMk/>
            <pc:sldMk cId="0" sldId="326"/>
            <ac:inkMk id="356" creationId="{5454F180-62DF-4C37-9BE1-89F19ED44066}"/>
          </ac:inkMkLst>
        </pc:inkChg>
        <pc:inkChg chg="add del">
          <ac:chgData name="Viet Anh Nguyen" userId="b95f61ff061388d5" providerId="LiveId" clId="{C186F611-C34F-405C-A235-067ED640A385}" dt="2022-03-11T06:34:07.921" v="1182"/>
          <ac:inkMkLst>
            <pc:docMk/>
            <pc:sldMk cId="0" sldId="326"/>
            <ac:inkMk id="357" creationId="{44FFA7FA-024F-497E-966E-86697C71C7E4}"/>
          </ac:inkMkLst>
        </pc:inkChg>
        <pc:inkChg chg="add del">
          <ac:chgData name="Viet Anh Nguyen" userId="b95f61ff061388d5" providerId="LiveId" clId="{C186F611-C34F-405C-A235-067ED640A385}" dt="2022-03-11T06:34:07.921" v="1182"/>
          <ac:inkMkLst>
            <pc:docMk/>
            <pc:sldMk cId="0" sldId="326"/>
            <ac:inkMk id="358" creationId="{3D73B42D-EECD-4369-BDF7-65D34049C905}"/>
          </ac:inkMkLst>
        </pc:inkChg>
        <pc:inkChg chg="add del">
          <ac:chgData name="Viet Anh Nguyen" userId="b95f61ff061388d5" providerId="LiveId" clId="{C186F611-C34F-405C-A235-067ED640A385}" dt="2022-03-11T06:34:07.921" v="1182"/>
          <ac:inkMkLst>
            <pc:docMk/>
            <pc:sldMk cId="0" sldId="326"/>
            <ac:inkMk id="359" creationId="{59150834-3FFE-4FDB-A313-D2F20A86BFAA}"/>
          </ac:inkMkLst>
        </pc:inkChg>
        <pc:inkChg chg="add">
          <ac:chgData name="Viet Anh Nguyen" userId="b95f61ff061388d5" providerId="LiveId" clId="{C186F611-C34F-405C-A235-067ED640A385}" dt="2022-03-11T06:34:07.921" v="1182"/>
          <ac:inkMkLst>
            <pc:docMk/>
            <pc:sldMk cId="0" sldId="326"/>
            <ac:inkMk id="360" creationId="{F94EFB6C-D7B8-467F-9ACB-9650C4958DA1}"/>
          </ac:inkMkLst>
        </pc:inkChg>
      </pc:sldChg>
      <pc:sldChg chg="addSp delSp mod">
        <pc:chgData name="Viet Anh Nguyen" userId="b95f61ff061388d5" providerId="LiveId" clId="{C186F611-C34F-405C-A235-067ED640A385}" dt="2022-03-11T06:34:43.402" v="1202"/>
        <pc:sldMkLst>
          <pc:docMk/>
          <pc:sldMk cId="0" sldId="327"/>
        </pc:sldMkLst>
        <pc:inkChg chg="add del">
          <ac:chgData name="Viet Anh Nguyen" userId="b95f61ff061388d5" providerId="LiveId" clId="{C186F611-C34F-405C-A235-067ED640A385}" dt="2022-03-11T06:34:37.728" v="1188"/>
          <ac:inkMkLst>
            <pc:docMk/>
            <pc:sldMk cId="0" sldId="327"/>
            <ac:inkMk id="2" creationId="{3607F09B-7ACB-46A9-A3CB-9E06FF79A111}"/>
          </ac:inkMkLst>
        </pc:inkChg>
        <pc:inkChg chg="add del">
          <ac:chgData name="Viet Anh Nguyen" userId="b95f61ff061388d5" providerId="LiveId" clId="{C186F611-C34F-405C-A235-067ED640A385}" dt="2022-03-11T06:34:37.728" v="1188"/>
          <ac:inkMkLst>
            <pc:docMk/>
            <pc:sldMk cId="0" sldId="327"/>
            <ac:inkMk id="3" creationId="{7863BDE7-7148-42B3-9537-B9B76EFFFFF3}"/>
          </ac:inkMkLst>
        </pc:inkChg>
        <pc:inkChg chg="add del">
          <ac:chgData name="Viet Anh Nguyen" userId="b95f61ff061388d5" providerId="LiveId" clId="{C186F611-C34F-405C-A235-067ED640A385}" dt="2022-03-11T06:34:37.728" v="1188"/>
          <ac:inkMkLst>
            <pc:docMk/>
            <pc:sldMk cId="0" sldId="327"/>
            <ac:inkMk id="4" creationId="{7A311B74-B73D-4044-A07D-41086271C602}"/>
          </ac:inkMkLst>
        </pc:inkChg>
        <pc:inkChg chg="add del">
          <ac:chgData name="Viet Anh Nguyen" userId="b95f61ff061388d5" providerId="LiveId" clId="{C186F611-C34F-405C-A235-067ED640A385}" dt="2022-03-11T06:34:37.728" v="1188"/>
          <ac:inkMkLst>
            <pc:docMk/>
            <pc:sldMk cId="0" sldId="327"/>
            <ac:inkMk id="5" creationId="{919701DE-B534-4ACB-B1FD-8CC6C80203B8}"/>
          </ac:inkMkLst>
        </pc:inkChg>
        <pc:inkChg chg="add del">
          <ac:chgData name="Viet Anh Nguyen" userId="b95f61ff061388d5" providerId="LiveId" clId="{C186F611-C34F-405C-A235-067ED640A385}" dt="2022-03-11T06:34:37.728" v="1188"/>
          <ac:inkMkLst>
            <pc:docMk/>
            <pc:sldMk cId="0" sldId="327"/>
            <ac:inkMk id="6" creationId="{2A4C4365-A533-4888-8891-4930E76E0AC2}"/>
          </ac:inkMkLst>
        </pc:inkChg>
        <pc:inkChg chg="add del">
          <ac:chgData name="Viet Anh Nguyen" userId="b95f61ff061388d5" providerId="LiveId" clId="{C186F611-C34F-405C-A235-067ED640A385}" dt="2022-03-11T06:34:38.974" v="1190"/>
          <ac:inkMkLst>
            <pc:docMk/>
            <pc:sldMk cId="0" sldId="327"/>
            <ac:inkMk id="7" creationId="{55B41823-054D-429F-BE25-1BF8127F716C}"/>
          </ac:inkMkLst>
        </pc:inkChg>
        <pc:inkChg chg="add del">
          <ac:chgData name="Viet Anh Nguyen" userId="b95f61ff061388d5" providerId="LiveId" clId="{C186F611-C34F-405C-A235-067ED640A385}" dt="2022-03-11T06:34:38.974" v="1190"/>
          <ac:inkMkLst>
            <pc:docMk/>
            <pc:sldMk cId="0" sldId="327"/>
            <ac:inkMk id="8" creationId="{2117A987-5AA0-4545-929C-D004DEE54A0C}"/>
          </ac:inkMkLst>
        </pc:inkChg>
        <pc:inkChg chg="add del">
          <ac:chgData name="Viet Anh Nguyen" userId="b95f61ff061388d5" providerId="LiveId" clId="{C186F611-C34F-405C-A235-067ED640A385}" dt="2022-03-11T06:34:41.288" v="1196"/>
          <ac:inkMkLst>
            <pc:docMk/>
            <pc:sldMk cId="0" sldId="327"/>
            <ac:inkMk id="9" creationId="{8E15BFD6-6E13-492F-9893-D05CDA0B9A7C}"/>
          </ac:inkMkLst>
        </pc:inkChg>
        <pc:inkChg chg="add del">
          <ac:chgData name="Viet Anh Nguyen" userId="b95f61ff061388d5" providerId="LiveId" clId="{C186F611-C34F-405C-A235-067ED640A385}" dt="2022-03-11T06:34:41.288" v="1196"/>
          <ac:inkMkLst>
            <pc:docMk/>
            <pc:sldMk cId="0" sldId="327"/>
            <ac:inkMk id="10" creationId="{55B84084-FF0C-438E-9847-91B15C0F09B6}"/>
          </ac:inkMkLst>
        </pc:inkChg>
        <pc:inkChg chg="add del">
          <ac:chgData name="Viet Anh Nguyen" userId="b95f61ff061388d5" providerId="LiveId" clId="{C186F611-C34F-405C-A235-067ED640A385}" dt="2022-03-11T06:34:41.288" v="1196"/>
          <ac:inkMkLst>
            <pc:docMk/>
            <pc:sldMk cId="0" sldId="327"/>
            <ac:inkMk id="11" creationId="{B259C3BA-3EE8-4886-8059-70DFA21117C2}"/>
          </ac:inkMkLst>
        </pc:inkChg>
        <pc:inkChg chg="add del">
          <ac:chgData name="Viet Anh Nguyen" userId="b95f61ff061388d5" providerId="LiveId" clId="{C186F611-C34F-405C-A235-067ED640A385}" dt="2022-03-11T06:34:41.288" v="1196"/>
          <ac:inkMkLst>
            <pc:docMk/>
            <pc:sldMk cId="0" sldId="327"/>
            <ac:inkMk id="12" creationId="{415604AB-A8A5-42A6-B54C-489AF8E43249}"/>
          </ac:inkMkLst>
        </pc:inkChg>
        <pc:inkChg chg="add del">
          <ac:chgData name="Viet Anh Nguyen" userId="b95f61ff061388d5" providerId="LiveId" clId="{C186F611-C34F-405C-A235-067ED640A385}" dt="2022-03-11T06:34:41.288" v="1196"/>
          <ac:inkMkLst>
            <pc:docMk/>
            <pc:sldMk cId="0" sldId="327"/>
            <ac:inkMk id="13" creationId="{CA6B340E-05B4-49E4-8123-A543CF878C26}"/>
          </ac:inkMkLst>
        </pc:inkChg>
        <pc:inkChg chg="add del">
          <ac:chgData name="Viet Anh Nguyen" userId="b95f61ff061388d5" providerId="LiveId" clId="{C186F611-C34F-405C-A235-067ED640A385}" dt="2022-03-11T06:34:41.288" v="1196"/>
          <ac:inkMkLst>
            <pc:docMk/>
            <pc:sldMk cId="0" sldId="327"/>
            <ac:inkMk id="14" creationId="{ABC458C3-032E-40C3-83E7-E86CE1415462}"/>
          </ac:inkMkLst>
        </pc:inkChg>
        <pc:inkChg chg="add del">
          <ac:chgData name="Viet Anh Nguyen" userId="b95f61ff061388d5" providerId="LiveId" clId="{C186F611-C34F-405C-A235-067ED640A385}" dt="2022-03-11T06:34:43.402" v="1202"/>
          <ac:inkMkLst>
            <pc:docMk/>
            <pc:sldMk cId="0" sldId="327"/>
            <ac:inkMk id="15" creationId="{00DEEC90-0605-4178-8E54-25DD900315F3}"/>
          </ac:inkMkLst>
        </pc:inkChg>
        <pc:inkChg chg="add del">
          <ac:chgData name="Viet Anh Nguyen" userId="b95f61ff061388d5" providerId="LiveId" clId="{C186F611-C34F-405C-A235-067ED640A385}" dt="2022-03-11T06:34:43.402" v="1202"/>
          <ac:inkMkLst>
            <pc:docMk/>
            <pc:sldMk cId="0" sldId="327"/>
            <ac:inkMk id="16" creationId="{F30CE333-9F19-448A-A2FD-01737BE8F785}"/>
          </ac:inkMkLst>
        </pc:inkChg>
        <pc:inkChg chg="add del">
          <ac:chgData name="Viet Anh Nguyen" userId="b95f61ff061388d5" providerId="LiveId" clId="{C186F611-C34F-405C-A235-067ED640A385}" dt="2022-03-11T06:34:43.402" v="1202"/>
          <ac:inkMkLst>
            <pc:docMk/>
            <pc:sldMk cId="0" sldId="327"/>
            <ac:inkMk id="17" creationId="{58EF400A-46E1-4909-9EC8-654B2CB25844}"/>
          </ac:inkMkLst>
        </pc:inkChg>
        <pc:inkChg chg="add del">
          <ac:chgData name="Viet Anh Nguyen" userId="b95f61ff061388d5" providerId="LiveId" clId="{C186F611-C34F-405C-A235-067ED640A385}" dt="2022-03-11T06:34:43.402" v="1202"/>
          <ac:inkMkLst>
            <pc:docMk/>
            <pc:sldMk cId="0" sldId="327"/>
            <ac:inkMk id="18" creationId="{01627E8C-22ED-4B24-88CA-4EE7BFC9A18C}"/>
          </ac:inkMkLst>
        </pc:inkChg>
        <pc:inkChg chg="add del">
          <ac:chgData name="Viet Anh Nguyen" userId="b95f61ff061388d5" providerId="LiveId" clId="{C186F611-C34F-405C-A235-067ED640A385}" dt="2022-03-11T06:34:43.402" v="1202"/>
          <ac:inkMkLst>
            <pc:docMk/>
            <pc:sldMk cId="0" sldId="327"/>
            <ac:inkMk id="19" creationId="{FF8022A6-6E84-4219-B134-D41C1A7F67FF}"/>
          </ac:inkMkLst>
        </pc:inkChg>
        <pc:inkChg chg="add del">
          <ac:chgData name="Viet Anh Nguyen" userId="b95f61ff061388d5" providerId="LiveId" clId="{C186F611-C34F-405C-A235-067ED640A385}" dt="2022-03-11T06:34:43.402" v="1202"/>
          <ac:inkMkLst>
            <pc:docMk/>
            <pc:sldMk cId="0" sldId="327"/>
            <ac:inkMk id="20" creationId="{EABAF2E4-EDE4-4594-817C-F44535840426}"/>
          </ac:inkMkLst>
        </pc:inkChg>
        <pc:inkChg chg="add">
          <ac:chgData name="Viet Anh Nguyen" userId="b95f61ff061388d5" providerId="LiveId" clId="{C186F611-C34F-405C-A235-067ED640A385}" dt="2022-03-11T06:34:43.402" v="1202"/>
          <ac:inkMkLst>
            <pc:docMk/>
            <pc:sldMk cId="0" sldId="327"/>
            <ac:inkMk id="21" creationId="{0AF58AA4-AB17-4BE0-9994-7D26E07D092D}"/>
          </ac:inkMkLst>
        </pc:inkChg>
      </pc:sldChg>
      <pc:sldChg chg="addSp delSp mod">
        <pc:chgData name="Viet Anh Nguyen" userId="b95f61ff061388d5" providerId="LiveId" clId="{C186F611-C34F-405C-A235-067ED640A385}" dt="2022-03-11T06:37:13.720" v="1241"/>
        <pc:sldMkLst>
          <pc:docMk/>
          <pc:sldMk cId="0" sldId="328"/>
        </pc:sldMkLst>
        <pc:inkChg chg="add del">
          <ac:chgData name="Viet Anh Nguyen" userId="b95f61ff061388d5" providerId="LiveId" clId="{C186F611-C34F-405C-A235-067ED640A385}" dt="2022-03-11T06:36:21.303" v="1206"/>
          <ac:inkMkLst>
            <pc:docMk/>
            <pc:sldMk cId="0" sldId="328"/>
            <ac:inkMk id="2" creationId="{BCE5F3F5-3942-4090-B716-25DBE289B67A}"/>
          </ac:inkMkLst>
        </pc:inkChg>
        <pc:inkChg chg="add del">
          <ac:chgData name="Viet Anh Nguyen" userId="b95f61ff061388d5" providerId="LiveId" clId="{C186F611-C34F-405C-A235-067ED640A385}" dt="2022-03-11T06:36:21.303" v="1206"/>
          <ac:inkMkLst>
            <pc:docMk/>
            <pc:sldMk cId="0" sldId="328"/>
            <ac:inkMk id="3" creationId="{CADA4058-941E-44FF-BB67-3460473E3712}"/>
          </ac:inkMkLst>
        </pc:inkChg>
        <pc:inkChg chg="add del">
          <ac:chgData name="Viet Anh Nguyen" userId="b95f61ff061388d5" providerId="LiveId" clId="{C186F611-C34F-405C-A235-067ED640A385}" dt="2022-03-11T06:36:21.303" v="1206"/>
          <ac:inkMkLst>
            <pc:docMk/>
            <pc:sldMk cId="0" sldId="328"/>
            <ac:inkMk id="4" creationId="{18F2EA4F-8B9F-43A3-8631-12A153644E75}"/>
          </ac:inkMkLst>
        </pc:inkChg>
        <pc:inkChg chg="add">
          <ac:chgData name="Viet Anh Nguyen" userId="b95f61ff061388d5" providerId="LiveId" clId="{C186F611-C34F-405C-A235-067ED640A385}" dt="2022-03-11T06:36:21.303" v="1206"/>
          <ac:inkMkLst>
            <pc:docMk/>
            <pc:sldMk cId="0" sldId="328"/>
            <ac:inkMk id="5" creationId="{DACF6D58-9829-443F-B499-0A75972CBA34}"/>
          </ac:inkMkLst>
        </pc:inkChg>
        <pc:inkChg chg="add del">
          <ac:chgData name="Viet Anh Nguyen" userId="b95f61ff061388d5" providerId="LiveId" clId="{C186F611-C34F-405C-A235-067ED640A385}" dt="2022-03-11T06:36:33.269" v="1209"/>
          <ac:inkMkLst>
            <pc:docMk/>
            <pc:sldMk cId="0" sldId="328"/>
            <ac:inkMk id="6" creationId="{4FBE9BAA-2DF2-46D5-A188-E52B06E51058}"/>
          </ac:inkMkLst>
        </pc:inkChg>
        <pc:inkChg chg="add del">
          <ac:chgData name="Viet Anh Nguyen" userId="b95f61ff061388d5" providerId="LiveId" clId="{C186F611-C34F-405C-A235-067ED640A385}" dt="2022-03-11T06:36:33.269" v="1209"/>
          <ac:inkMkLst>
            <pc:docMk/>
            <pc:sldMk cId="0" sldId="328"/>
            <ac:inkMk id="7" creationId="{2B4ABF8E-7E5F-4810-B894-50ED297A5B30}"/>
          </ac:inkMkLst>
        </pc:inkChg>
        <pc:inkChg chg="add">
          <ac:chgData name="Viet Anh Nguyen" userId="b95f61ff061388d5" providerId="LiveId" clId="{C186F611-C34F-405C-A235-067ED640A385}" dt="2022-03-11T06:36:33.269" v="1209"/>
          <ac:inkMkLst>
            <pc:docMk/>
            <pc:sldMk cId="0" sldId="328"/>
            <ac:inkMk id="8" creationId="{BEFBB642-AF11-46D7-B237-50EA4C283445}"/>
          </ac:inkMkLst>
        </pc:inkChg>
        <pc:inkChg chg="add">
          <ac:chgData name="Viet Anh Nguyen" userId="b95f61ff061388d5" providerId="LiveId" clId="{C186F611-C34F-405C-A235-067ED640A385}" dt="2022-03-11T06:36:35.979" v="1210" actId="9405"/>
          <ac:inkMkLst>
            <pc:docMk/>
            <pc:sldMk cId="0" sldId="328"/>
            <ac:inkMk id="9" creationId="{9DD0DFB0-D1FA-47C0-869C-D47060A062A7}"/>
          </ac:inkMkLst>
        </pc:inkChg>
        <pc:inkChg chg="add del">
          <ac:chgData name="Viet Anh Nguyen" userId="b95f61ff061388d5" providerId="LiveId" clId="{C186F611-C34F-405C-A235-067ED640A385}" dt="2022-03-11T06:36:37.930" v="1215"/>
          <ac:inkMkLst>
            <pc:docMk/>
            <pc:sldMk cId="0" sldId="328"/>
            <ac:inkMk id="10" creationId="{04A91E41-CF90-4C52-972D-3E68C2CA604D}"/>
          </ac:inkMkLst>
        </pc:inkChg>
        <pc:inkChg chg="add del">
          <ac:chgData name="Viet Anh Nguyen" userId="b95f61ff061388d5" providerId="LiveId" clId="{C186F611-C34F-405C-A235-067ED640A385}" dt="2022-03-11T06:36:37.930" v="1215"/>
          <ac:inkMkLst>
            <pc:docMk/>
            <pc:sldMk cId="0" sldId="328"/>
            <ac:inkMk id="11" creationId="{CD462879-55D8-4F3F-AC04-CF196C718638}"/>
          </ac:inkMkLst>
        </pc:inkChg>
        <pc:inkChg chg="add del">
          <ac:chgData name="Viet Anh Nguyen" userId="b95f61ff061388d5" providerId="LiveId" clId="{C186F611-C34F-405C-A235-067ED640A385}" dt="2022-03-11T06:36:37.930" v="1215"/>
          <ac:inkMkLst>
            <pc:docMk/>
            <pc:sldMk cId="0" sldId="328"/>
            <ac:inkMk id="12" creationId="{DE0C4D25-A78B-4432-85B1-3721E29236BF}"/>
          </ac:inkMkLst>
        </pc:inkChg>
        <pc:inkChg chg="add del">
          <ac:chgData name="Viet Anh Nguyen" userId="b95f61ff061388d5" providerId="LiveId" clId="{C186F611-C34F-405C-A235-067ED640A385}" dt="2022-03-11T06:36:37.930" v="1215"/>
          <ac:inkMkLst>
            <pc:docMk/>
            <pc:sldMk cId="0" sldId="328"/>
            <ac:inkMk id="13" creationId="{E1CFEFD0-8C26-48AC-AB30-C91B9DC12849}"/>
          </ac:inkMkLst>
        </pc:inkChg>
        <pc:inkChg chg="add del">
          <ac:chgData name="Viet Anh Nguyen" userId="b95f61ff061388d5" providerId="LiveId" clId="{C186F611-C34F-405C-A235-067ED640A385}" dt="2022-03-11T06:36:39.146" v="1218"/>
          <ac:inkMkLst>
            <pc:docMk/>
            <pc:sldMk cId="0" sldId="328"/>
            <ac:inkMk id="14" creationId="{0A5CC642-6C61-42C5-B592-0C73263D7B0F}"/>
          </ac:inkMkLst>
        </pc:inkChg>
        <pc:inkChg chg="add del">
          <ac:chgData name="Viet Anh Nguyen" userId="b95f61ff061388d5" providerId="LiveId" clId="{C186F611-C34F-405C-A235-067ED640A385}" dt="2022-03-11T06:36:39.146" v="1218"/>
          <ac:inkMkLst>
            <pc:docMk/>
            <pc:sldMk cId="0" sldId="328"/>
            <ac:inkMk id="15" creationId="{C7415B91-72A0-4481-88FD-D97313C5B9CB}"/>
          </ac:inkMkLst>
        </pc:inkChg>
        <pc:inkChg chg="add del">
          <ac:chgData name="Viet Anh Nguyen" userId="b95f61ff061388d5" providerId="LiveId" clId="{C186F611-C34F-405C-A235-067ED640A385}" dt="2022-03-11T06:36:39.146" v="1218"/>
          <ac:inkMkLst>
            <pc:docMk/>
            <pc:sldMk cId="0" sldId="328"/>
            <ac:inkMk id="16" creationId="{5A82EED6-255E-4DD6-B95A-27C227CFF167}"/>
          </ac:inkMkLst>
        </pc:inkChg>
        <pc:inkChg chg="add del">
          <ac:chgData name="Viet Anh Nguyen" userId="b95f61ff061388d5" providerId="LiveId" clId="{C186F611-C34F-405C-A235-067ED640A385}" dt="2022-03-11T06:36:53.867" v="1220"/>
          <ac:inkMkLst>
            <pc:docMk/>
            <pc:sldMk cId="0" sldId="328"/>
            <ac:inkMk id="17" creationId="{1A3289E0-06A9-4E22-AA41-325873C824A6}"/>
          </ac:inkMkLst>
        </pc:inkChg>
        <pc:inkChg chg="add del">
          <ac:chgData name="Viet Anh Nguyen" userId="b95f61ff061388d5" providerId="LiveId" clId="{C186F611-C34F-405C-A235-067ED640A385}" dt="2022-03-11T06:36:53.867" v="1220"/>
          <ac:inkMkLst>
            <pc:docMk/>
            <pc:sldMk cId="0" sldId="328"/>
            <ac:inkMk id="18" creationId="{65E3CDF0-50D8-429B-A3F4-8D64C2876B19}"/>
          </ac:inkMkLst>
        </pc:inkChg>
        <pc:inkChg chg="add">
          <ac:chgData name="Viet Anh Nguyen" userId="b95f61ff061388d5" providerId="LiveId" clId="{C186F611-C34F-405C-A235-067ED640A385}" dt="2022-03-11T06:36:53.867" v="1220"/>
          <ac:inkMkLst>
            <pc:docMk/>
            <pc:sldMk cId="0" sldId="328"/>
            <ac:inkMk id="19" creationId="{784E97D3-3F2C-4BF2-A09B-1038206D5402}"/>
          </ac:inkMkLst>
        </pc:inkChg>
        <pc:inkChg chg="add del">
          <ac:chgData name="Viet Anh Nguyen" userId="b95f61ff061388d5" providerId="LiveId" clId="{C186F611-C34F-405C-A235-067ED640A385}" dt="2022-03-11T06:37:04.661" v="1227"/>
          <ac:inkMkLst>
            <pc:docMk/>
            <pc:sldMk cId="0" sldId="328"/>
            <ac:inkMk id="20" creationId="{17E53A77-FFF4-4E4C-89B8-5657BCDE1C6D}"/>
          </ac:inkMkLst>
        </pc:inkChg>
        <pc:inkChg chg="add del">
          <ac:chgData name="Viet Anh Nguyen" userId="b95f61ff061388d5" providerId="LiveId" clId="{C186F611-C34F-405C-A235-067ED640A385}" dt="2022-03-11T06:37:04.661" v="1227"/>
          <ac:inkMkLst>
            <pc:docMk/>
            <pc:sldMk cId="0" sldId="328"/>
            <ac:inkMk id="21" creationId="{C19804B4-8AAA-4906-8FA4-122FD027D21D}"/>
          </ac:inkMkLst>
        </pc:inkChg>
        <pc:inkChg chg="add del">
          <ac:chgData name="Viet Anh Nguyen" userId="b95f61ff061388d5" providerId="LiveId" clId="{C186F611-C34F-405C-A235-067ED640A385}" dt="2022-03-11T06:37:04.661" v="1227"/>
          <ac:inkMkLst>
            <pc:docMk/>
            <pc:sldMk cId="0" sldId="328"/>
            <ac:inkMk id="22" creationId="{28AF6D65-308D-437F-8369-591AECF9121A}"/>
          </ac:inkMkLst>
        </pc:inkChg>
        <pc:inkChg chg="add del">
          <ac:chgData name="Viet Anh Nguyen" userId="b95f61ff061388d5" providerId="LiveId" clId="{C186F611-C34F-405C-A235-067ED640A385}" dt="2022-03-11T06:37:04.661" v="1227"/>
          <ac:inkMkLst>
            <pc:docMk/>
            <pc:sldMk cId="0" sldId="328"/>
            <ac:inkMk id="23" creationId="{0BEB90E0-23B5-4EB6-9761-01E74751D667}"/>
          </ac:inkMkLst>
        </pc:inkChg>
        <pc:inkChg chg="add del">
          <ac:chgData name="Viet Anh Nguyen" userId="b95f61ff061388d5" providerId="LiveId" clId="{C186F611-C34F-405C-A235-067ED640A385}" dt="2022-03-11T06:37:04.661" v="1227"/>
          <ac:inkMkLst>
            <pc:docMk/>
            <pc:sldMk cId="0" sldId="328"/>
            <ac:inkMk id="24" creationId="{CB3E3ED3-6E92-4767-AB64-A121C13CBDCF}"/>
          </ac:inkMkLst>
        </pc:inkChg>
        <pc:inkChg chg="add del">
          <ac:chgData name="Viet Anh Nguyen" userId="b95f61ff061388d5" providerId="LiveId" clId="{C186F611-C34F-405C-A235-067ED640A385}" dt="2022-03-11T06:37:04.661" v="1227"/>
          <ac:inkMkLst>
            <pc:docMk/>
            <pc:sldMk cId="0" sldId="328"/>
            <ac:inkMk id="25" creationId="{622E230A-4B58-4C53-8189-2C0D3B2D1300}"/>
          </ac:inkMkLst>
        </pc:inkChg>
        <pc:inkChg chg="add">
          <ac:chgData name="Viet Anh Nguyen" userId="b95f61ff061388d5" providerId="LiveId" clId="{C186F611-C34F-405C-A235-067ED640A385}" dt="2022-03-11T06:37:04.661" v="1227"/>
          <ac:inkMkLst>
            <pc:docMk/>
            <pc:sldMk cId="0" sldId="328"/>
            <ac:inkMk id="26" creationId="{0AEDCCBA-7056-498E-B394-917A47E6FE7E}"/>
          </ac:inkMkLst>
        </pc:inkChg>
        <pc:inkChg chg="add del">
          <ac:chgData name="Viet Anh Nguyen" userId="b95f61ff061388d5" providerId="LiveId" clId="{C186F611-C34F-405C-A235-067ED640A385}" dt="2022-03-11T06:37:07.085" v="1231"/>
          <ac:inkMkLst>
            <pc:docMk/>
            <pc:sldMk cId="0" sldId="328"/>
            <ac:inkMk id="27" creationId="{7776C7C3-F13E-4415-B2AC-F36EF54C0BC4}"/>
          </ac:inkMkLst>
        </pc:inkChg>
        <pc:inkChg chg="add del">
          <ac:chgData name="Viet Anh Nguyen" userId="b95f61ff061388d5" providerId="LiveId" clId="{C186F611-C34F-405C-A235-067ED640A385}" dt="2022-03-11T06:37:07.085" v="1231"/>
          <ac:inkMkLst>
            <pc:docMk/>
            <pc:sldMk cId="0" sldId="328"/>
            <ac:inkMk id="28" creationId="{B55A2D24-2379-492F-9B42-8CFDA934B0A0}"/>
          </ac:inkMkLst>
        </pc:inkChg>
        <pc:inkChg chg="add">
          <ac:chgData name="Viet Anh Nguyen" userId="b95f61ff061388d5" providerId="LiveId" clId="{C186F611-C34F-405C-A235-067ED640A385}" dt="2022-03-11T06:37:06.392" v="1230" actId="9405"/>
          <ac:inkMkLst>
            <pc:docMk/>
            <pc:sldMk cId="0" sldId="328"/>
            <ac:inkMk id="29" creationId="{6D451EBC-3F16-424B-9302-EEEE51B90BAF}"/>
          </ac:inkMkLst>
        </pc:inkChg>
        <pc:inkChg chg="add">
          <ac:chgData name="Viet Anh Nguyen" userId="b95f61ff061388d5" providerId="LiveId" clId="{C186F611-C34F-405C-A235-067ED640A385}" dt="2022-03-11T06:37:07.085" v="1231"/>
          <ac:inkMkLst>
            <pc:docMk/>
            <pc:sldMk cId="0" sldId="328"/>
            <ac:inkMk id="30" creationId="{973EB3DB-DD37-4741-8E01-CECA9C53DEB4}"/>
          </ac:inkMkLst>
        </pc:inkChg>
        <pc:inkChg chg="add del">
          <ac:chgData name="Viet Anh Nguyen" userId="b95f61ff061388d5" providerId="LiveId" clId="{C186F611-C34F-405C-A235-067ED640A385}" dt="2022-03-11T06:37:12.075" v="1237"/>
          <ac:inkMkLst>
            <pc:docMk/>
            <pc:sldMk cId="0" sldId="328"/>
            <ac:inkMk id="31" creationId="{8D0015CF-F444-443A-A06C-41F4DA12313E}"/>
          </ac:inkMkLst>
        </pc:inkChg>
        <pc:inkChg chg="add del">
          <ac:chgData name="Viet Anh Nguyen" userId="b95f61ff061388d5" providerId="LiveId" clId="{C186F611-C34F-405C-A235-067ED640A385}" dt="2022-03-11T06:37:12.075" v="1237"/>
          <ac:inkMkLst>
            <pc:docMk/>
            <pc:sldMk cId="0" sldId="328"/>
            <ac:inkMk id="352" creationId="{557033C8-CF7B-4FDE-A591-DFD7581FBA78}"/>
          </ac:inkMkLst>
        </pc:inkChg>
        <pc:inkChg chg="add del">
          <ac:chgData name="Viet Anh Nguyen" userId="b95f61ff061388d5" providerId="LiveId" clId="{C186F611-C34F-405C-A235-067ED640A385}" dt="2022-03-11T06:37:12.075" v="1237"/>
          <ac:inkMkLst>
            <pc:docMk/>
            <pc:sldMk cId="0" sldId="328"/>
            <ac:inkMk id="353" creationId="{6851FB95-2B36-4748-957C-524EAFBDD378}"/>
          </ac:inkMkLst>
        </pc:inkChg>
        <pc:inkChg chg="add del">
          <ac:chgData name="Viet Anh Nguyen" userId="b95f61ff061388d5" providerId="LiveId" clId="{C186F611-C34F-405C-A235-067ED640A385}" dt="2022-03-11T06:37:12.075" v="1237"/>
          <ac:inkMkLst>
            <pc:docMk/>
            <pc:sldMk cId="0" sldId="328"/>
            <ac:inkMk id="354" creationId="{904341B7-444E-4846-94EE-5AEF29541878}"/>
          </ac:inkMkLst>
        </pc:inkChg>
        <pc:inkChg chg="add del">
          <ac:chgData name="Viet Anh Nguyen" userId="b95f61ff061388d5" providerId="LiveId" clId="{C186F611-C34F-405C-A235-067ED640A385}" dt="2022-03-11T06:37:12.075" v="1237"/>
          <ac:inkMkLst>
            <pc:docMk/>
            <pc:sldMk cId="0" sldId="328"/>
            <ac:inkMk id="355" creationId="{77CD834D-952A-45C2-B477-A9361C71CC17}"/>
          </ac:inkMkLst>
        </pc:inkChg>
        <pc:inkChg chg="add">
          <ac:chgData name="Viet Anh Nguyen" userId="b95f61ff061388d5" providerId="LiveId" clId="{C186F611-C34F-405C-A235-067ED640A385}" dt="2022-03-11T06:37:12.075" v="1237"/>
          <ac:inkMkLst>
            <pc:docMk/>
            <pc:sldMk cId="0" sldId="328"/>
            <ac:inkMk id="356" creationId="{696CBF5B-D124-4EDC-8C5A-5658A4AF7D21}"/>
          </ac:inkMkLst>
        </pc:inkChg>
        <pc:inkChg chg="add del">
          <ac:chgData name="Viet Anh Nguyen" userId="b95f61ff061388d5" providerId="LiveId" clId="{C186F611-C34F-405C-A235-067ED640A385}" dt="2022-03-11T06:37:13.720" v="1241"/>
          <ac:inkMkLst>
            <pc:docMk/>
            <pc:sldMk cId="0" sldId="328"/>
            <ac:inkMk id="357" creationId="{B9E63AB0-C702-408E-A066-A24700069E49}"/>
          </ac:inkMkLst>
        </pc:inkChg>
        <pc:inkChg chg="add del">
          <ac:chgData name="Viet Anh Nguyen" userId="b95f61ff061388d5" providerId="LiveId" clId="{C186F611-C34F-405C-A235-067ED640A385}" dt="2022-03-11T06:37:13.720" v="1241"/>
          <ac:inkMkLst>
            <pc:docMk/>
            <pc:sldMk cId="0" sldId="328"/>
            <ac:inkMk id="358" creationId="{4D772D64-6B59-4001-80E4-7A4D16984298}"/>
          </ac:inkMkLst>
        </pc:inkChg>
        <pc:inkChg chg="add del">
          <ac:chgData name="Viet Anh Nguyen" userId="b95f61ff061388d5" providerId="LiveId" clId="{C186F611-C34F-405C-A235-067ED640A385}" dt="2022-03-11T06:37:13.720" v="1241"/>
          <ac:inkMkLst>
            <pc:docMk/>
            <pc:sldMk cId="0" sldId="328"/>
            <ac:inkMk id="359" creationId="{481F813D-7C3E-4C62-9534-0DCBFCCE18F0}"/>
          </ac:inkMkLst>
        </pc:inkChg>
        <pc:inkChg chg="add">
          <ac:chgData name="Viet Anh Nguyen" userId="b95f61ff061388d5" providerId="LiveId" clId="{C186F611-C34F-405C-A235-067ED640A385}" dt="2022-03-11T06:37:13.720" v="1241"/>
          <ac:inkMkLst>
            <pc:docMk/>
            <pc:sldMk cId="0" sldId="328"/>
            <ac:inkMk id="360" creationId="{027DBD81-1595-43D4-8397-0C14A400318B}"/>
          </ac:inkMkLst>
        </pc:inkChg>
      </pc:sldChg>
      <pc:sldChg chg="addSp delSp mod">
        <pc:chgData name="Viet Anh Nguyen" userId="b95f61ff061388d5" providerId="LiveId" clId="{C186F611-C34F-405C-A235-067ED640A385}" dt="2022-03-11T06:40:38.383" v="1248"/>
        <pc:sldMkLst>
          <pc:docMk/>
          <pc:sldMk cId="0" sldId="335"/>
        </pc:sldMkLst>
        <pc:inkChg chg="add del">
          <ac:chgData name="Viet Anh Nguyen" userId="b95f61ff061388d5" providerId="LiveId" clId="{C186F611-C34F-405C-A235-067ED640A385}" dt="2022-03-11T06:40:38.383" v="1248"/>
          <ac:inkMkLst>
            <pc:docMk/>
            <pc:sldMk cId="0" sldId="335"/>
            <ac:inkMk id="2" creationId="{5E8DE138-998B-4B56-B37E-6BBAE0EA3A84}"/>
          </ac:inkMkLst>
        </pc:inkChg>
        <pc:inkChg chg="add del">
          <ac:chgData name="Viet Anh Nguyen" userId="b95f61ff061388d5" providerId="LiveId" clId="{C186F611-C34F-405C-A235-067ED640A385}" dt="2022-03-11T06:40:38.383" v="1248"/>
          <ac:inkMkLst>
            <pc:docMk/>
            <pc:sldMk cId="0" sldId="335"/>
            <ac:inkMk id="3" creationId="{5FDD0F28-1A7A-459D-B993-5C9B57F34A91}"/>
          </ac:inkMkLst>
        </pc:inkChg>
        <pc:inkChg chg="add del">
          <ac:chgData name="Viet Anh Nguyen" userId="b95f61ff061388d5" providerId="LiveId" clId="{C186F611-C34F-405C-A235-067ED640A385}" dt="2022-03-11T06:40:38.383" v="1248"/>
          <ac:inkMkLst>
            <pc:docMk/>
            <pc:sldMk cId="0" sldId="335"/>
            <ac:inkMk id="4" creationId="{D52E4615-35AA-4547-944F-8312E3156C82}"/>
          </ac:inkMkLst>
        </pc:inkChg>
        <pc:inkChg chg="add del">
          <ac:chgData name="Viet Anh Nguyen" userId="b95f61ff061388d5" providerId="LiveId" clId="{C186F611-C34F-405C-A235-067ED640A385}" dt="2022-03-11T06:40:38.383" v="1248"/>
          <ac:inkMkLst>
            <pc:docMk/>
            <pc:sldMk cId="0" sldId="335"/>
            <ac:inkMk id="5" creationId="{CF1F3E47-0433-4ECD-B2FE-F344FCC263EE}"/>
          </ac:inkMkLst>
        </pc:inkChg>
        <pc:inkChg chg="add del">
          <ac:chgData name="Viet Anh Nguyen" userId="b95f61ff061388d5" providerId="LiveId" clId="{C186F611-C34F-405C-A235-067ED640A385}" dt="2022-03-11T06:40:38.383" v="1248"/>
          <ac:inkMkLst>
            <pc:docMk/>
            <pc:sldMk cId="0" sldId="335"/>
            <ac:inkMk id="6" creationId="{D373E3DD-FA05-4DA6-A00A-F11FC7A5E152}"/>
          </ac:inkMkLst>
        </pc:inkChg>
        <pc:inkChg chg="add del">
          <ac:chgData name="Viet Anh Nguyen" userId="b95f61ff061388d5" providerId="LiveId" clId="{C186F611-C34F-405C-A235-067ED640A385}" dt="2022-03-11T06:40:38.383" v="1248"/>
          <ac:inkMkLst>
            <pc:docMk/>
            <pc:sldMk cId="0" sldId="335"/>
            <ac:inkMk id="7" creationId="{DA8139CA-2571-4D3E-8BAA-2B9957D1E68F}"/>
          </ac:inkMkLst>
        </pc:inkChg>
        <pc:inkChg chg="add">
          <ac:chgData name="Viet Anh Nguyen" userId="b95f61ff061388d5" providerId="LiveId" clId="{C186F611-C34F-405C-A235-067ED640A385}" dt="2022-03-11T06:40:38.383" v="1248"/>
          <ac:inkMkLst>
            <pc:docMk/>
            <pc:sldMk cId="0" sldId="335"/>
            <ac:inkMk id="8" creationId="{08E1ED97-85E4-48E6-A0A0-380CB4999E05}"/>
          </ac:inkMkLst>
        </pc:inkChg>
      </pc:sldChg>
      <pc:sldChg chg="addSp delSp new mod modClrScheme chgLayout">
        <pc:chgData name="Viet Anh Nguyen" userId="b95f61ff061388d5" providerId="LiveId" clId="{C186F611-C34F-405C-A235-067ED640A385}" dt="2022-03-09T08:25:38.943" v="265"/>
        <pc:sldMkLst>
          <pc:docMk/>
          <pc:sldMk cId="2095354089" sldId="341"/>
        </pc:sldMkLst>
        <pc:spChg chg="del">
          <ac:chgData name="Viet Anh Nguyen" userId="b95f61ff061388d5" providerId="LiveId" clId="{C186F611-C34F-405C-A235-067ED640A385}" dt="2022-03-09T08:24:30.391" v="140" actId="700"/>
          <ac:spMkLst>
            <pc:docMk/>
            <pc:sldMk cId="2095354089" sldId="341"/>
            <ac:spMk id="2" creationId="{9285B138-60BC-43BF-BD9C-C021CAFBB904}"/>
          </ac:spMkLst>
        </pc:spChg>
        <pc:spChg chg="del">
          <ac:chgData name="Viet Anh Nguyen" userId="b95f61ff061388d5" providerId="LiveId" clId="{C186F611-C34F-405C-A235-067ED640A385}" dt="2022-03-09T08:24:30.391" v="140" actId="700"/>
          <ac:spMkLst>
            <pc:docMk/>
            <pc:sldMk cId="2095354089" sldId="341"/>
            <ac:spMk id="3" creationId="{166CD3ED-58BC-460A-8570-D82D999F2D53}"/>
          </ac:spMkLst>
        </pc:spChg>
        <pc:inkChg chg="add del">
          <ac:chgData name="Viet Anh Nguyen" userId="b95f61ff061388d5" providerId="LiveId" clId="{C186F611-C34F-405C-A235-067ED640A385}" dt="2022-03-09T08:24:43.674" v="146"/>
          <ac:inkMkLst>
            <pc:docMk/>
            <pc:sldMk cId="2095354089" sldId="341"/>
            <ac:inkMk id="4" creationId="{80A4A9EE-805C-4E87-9424-EC6C3534E777}"/>
          </ac:inkMkLst>
        </pc:inkChg>
        <pc:inkChg chg="add del">
          <ac:chgData name="Viet Anh Nguyen" userId="b95f61ff061388d5" providerId="LiveId" clId="{C186F611-C34F-405C-A235-067ED640A385}" dt="2022-03-09T08:24:43.674" v="146"/>
          <ac:inkMkLst>
            <pc:docMk/>
            <pc:sldMk cId="2095354089" sldId="341"/>
            <ac:inkMk id="5" creationId="{213E3C0B-B6B3-48F0-BCDD-6B2DFCE69901}"/>
          </ac:inkMkLst>
        </pc:inkChg>
        <pc:inkChg chg="add del">
          <ac:chgData name="Viet Anh Nguyen" userId="b95f61ff061388d5" providerId="LiveId" clId="{C186F611-C34F-405C-A235-067ED640A385}" dt="2022-03-09T08:24:43.674" v="146"/>
          <ac:inkMkLst>
            <pc:docMk/>
            <pc:sldMk cId="2095354089" sldId="341"/>
            <ac:inkMk id="6" creationId="{0D08C598-0904-4872-825C-3AA5C0EC99AC}"/>
          </ac:inkMkLst>
        </pc:inkChg>
        <pc:inkChg chg="add del">
          <ac:chgData name="Viet Anh Nguyen" userId="b95f61ff061388d5" providerId="LiveId" clId="{C186F611-C34F-405C-A235-067ED640A385}" dt="2022-03-09T08:24:43.674" v="146"/>
          <ac:inkMkLst>
            <pc:docMk/>
            <pc:sldMk cId="2095354089" sldId="341"/>
            <ac:inkMk id="7" creationId="{36BB02C8-3770-48A1-A957-202583CAD5CA}"/>
          </ac:inkMkLst>
        </pc:inkChg>
        <pc:inkChg chg="add del">
          <ac:chgData name="Viet Anh Nguyen" userId="b95f61ff061388d5" providerId="LiveId" clId="{C186F611-C34F-405C-A235-067ED640A385}" dt="2022-03-09T08:24:43.674" v="146"/>
          <ac:inkMkLst>
            <pc:docMk/>
            <pc:sldMk cId="2095354089" sldId="341"/>
            <ac:inkMk id="8" creationId="{AEC4D320-49C7-47BF-A57D-062F2EBFD8BE}"/>
          </ac:inkMkLst>
        </pc:inkChg>
        <pc:inkChg chg="add del">
          <ac:chgData name="Viet Anh Nguyen" userId="b95f61ff061388d5" providerId="LiveId" clId="{C186F611-C34F-405C-A235-067ED640A385}" dt="2022-03-09T08:24:44.855" v="149"/>
          <ac:inkMkLst>
            <pc:docMk/>
            <pc:sldMk cId="2095354089" sldId="341"/>
            <ac:inkMk id="9" creationId="{EC25315E-622C-4214-A4CB-DC6B59D35A11}"/>
          </ac:inkMkLst>
        </pc:inkChg>
        <pc:inkChg chg="add del">
          <ac:chgData name="Viet Anh Nguyen" userId="b95f61ff061388d5" providerId="LiveId" clId="{C186F611-C34F-405C-A235-067ED640A385}" dt="2022-03-09T08:24:44.855" v="149"/>
          <ac:inkMkLst>
            <pc:docMk/>
            <pc:sldMk cId="2095354089" sldId="341"/>
            <ac:inkMk id="10" creationId="{06406E15-52B3-45EF-B840-13C41C512190}"/>
          </ac:inkMkLst>
        </pc:inkChg>
        <pc:inkChg chg="add del">
          <ac:chgData name="Viet Anh Nguyen" userId="b95f61ff061388d5" providerId="LiveId" clId="{C186F611-C34F-405C-A235-067ED640A385}" dt="2022-03-09T08:24:44.855" v="149"/>
          <ac:inkMkLst>
            <pc:docMk/>
            <pc:sldMk cId="2095354089" sldId="341"/>
            <ac:inkMk id="11" creationId="{265B9A5D-AAD3-4742-8B9E-A292399245F4}"/>
          </ac:inkMkLst>
        </pc:inkChg>
        <pc:inkChg chg="add">
          <ac:chgData name="Viet Anh Nguyen" userId="b95f61ff061388d5" providerId="LiveId" clId="{C186F611-C34F-405C-A235-067ED640A385}" dt="2022-03-09T08:24:44.855" v="149"/>
          <ac:inkMkLst>
            <pc:docMk/>
            <pc:sldMk cId="2095354089" sldId="341"/>
            <ac:inkMk id="12" creationId="{F90FF1C1-05B4-4F4E-8C42-F76CEA993653}"/>
          </ac:inkMkLst>
        </pc:inkChg>
        <pc:inkChg chg="add del">
          <ac:chgData name="Viet Anh Nguyen" userId="b95f61ff061388d5" providerId="LiveId" clId="{C186F611-C34F-405C-A235-067ED640A385}" dt="2022-03-09T08:24:46.917" v="152"/>
          <ac:inkMkLst>
            <pc:docMk/>
            <pc:sldMk cId="2095354089" sldId="341"/>
            <ac:inkMk id="13" creationId="{FB7B901C-661C-43C3-A6B2-303E9D3B475B}"/>
          </ac:inkMkLst>
        </pc:inkChg>
        <pc:inkChg chg="add del">
          <ac:chgData name="Viet Anh Nguyen" userId="b95f61ff061388d5" providerId="LiveId" clId="{C186F611-C34F-405C-A235-067ED640A385}" dt="2022-03-09T08:24:46.917" v="152"/>
          <ac:inkMkLst>
            <pc:docMk/>
            <pc:sldMk cId="2095354089" sldId="341"/>
            <ac:inkMk id="14" creationId="{37A0AC1E-2F4E-4861-B8D7-D46877DC7495}"/>
          </ac:inkMkLst>
        </pc:inkChg>
        <pc:inkChg chg="add">
          <ac:chgData name="Viet Anh Nguyen" userId="b95f61ff061388d5" providerId="LiveId" clId="{C186F611-C34F-405C-A235-067ED640A385}" dt="2022-03-09T08:24:46.917" v="152"/>
          <ac:inkMkLst>
            <pc:docMk/>
            <pc:sldMk cId="2095354089" sldId="341"/>
            <ac:inkMk id="15" creationId="{B14C7AD5-4E4F-46CB-A2BD-9960637442F3}"/>
          </ac:inkMkLst>
        </pc:inkChg>
        <pc:inkChg chg="add del">
          <ac:chgData name="Viet Anh Nguyen" userId="b95f61ff061388d5" providerId="LiveId" clId="{C186F611-C34F-405C-A235-067ED640A385}" dt="2022-03-09T08:24:49.116" v="155"/>
          <ac:inkMkLst>
            <pc:docMk/>
            <pc:sldMk cId="2095354089" sldId="341"/>
            <ac:inkMk id="16" creationId="{7AC34D23-8A73-4644-A33F-312CFD06F939}"/>
          </ac:inkMkLst>
        </pc:inkChg>
        <pc:inkChg chg="add del">
          <ac:chgData name="Viet Anh Nguyen" userId="b95f61ff061388d5" providerId="LiveId" clId="{C186F611-C34F-405C-A235-067ED640A385}" dt="2022-03-09T08:24:49.116" v="155"/>
          <ac:inkMkLst>
            <pc:docMk/>
            <pc:sldMk cId="2095354089" sldId="341"/>
            <ac:inkMk id="17" creationId="{8A0ABAEA-5FD2-419F-BF56-DBB87ECE78D4}"/>
          </ac:inkMkLst>
        </pc:inkChg>
        <pc:inkChg chg="add del">
          <ac:chgData name="Viet Anh Nguyen" userId="b95f61ff061388d5" providerId="LiveId" clId="{C186F611-C34F-405C-A235-067ED640A385}" dt="2022-03-09T08:24:51.604" v="160"/>
          <ac:inkMkLst>
            <pc:docMk/>
            <pc:sldMk cId="2095354089" sldId="341"/>
            <ac:inkMk id="18" creationId="{73B00E00-2F35-4B5F-A55D-D6CDE04E49A3}"/>
          </ac:inkMkLst>
        </pc:inkChg>
        <pc:inkChg chg="add del">
          <ac:chgData name="Viet Anh Nguyen" userId="b95f61ff061388d5" providerId="LiveId" clId="{C186F611-C34F-405C-A235-067ED640A385}" dt="2022-03-09T08:24:51.604" v="160"/>
          <ac:inkMkLst>
            <pc:docMk/>
            <pc:sldMk cId="2095354089" sldId="341"/>
            <ac:inkMk id="19" creationId="{0BB055DC-F476-4564-ABDB-5A9904BDAADA}"/>
          </ac:inkMkLst>
        </pc:inkChg>
        <pc:inkChg chg="add del">
          <ac:chgData name="Viet Anh Nguyen" userId="b95f61ff061388d5" providerId="LiveId" clId="{C186F611-C34F-405C-A235-067ED640A385}" dt="2022-03-09T08:24:51.604" v="160"/>
          <ac:inkMkLst>
            <pc:docMk/>
            <pc:sldMk cId="2095354089" sldId="341"/>
            <ac:inkMk id="20" creationId="{D75DB9A4-F1F2-48DF-A8A0-BA3EEC3DFC98}"/>
          </ac:inkMkLst>
        </pc:inkChg>
        <pc:inkChg chg="add del">
          <ac:chgData name="Viet Anh Nguyen" userId="b95f61ff061388d5" providerId="LiveId" clId="{C186F611-C34F-405C-A235-067ED640A385}" dt="2022-03-09T08:24:51.604" v="160"/>
          <ac:inkMkLst>
            <pc:docMk/>
            <pc:sldMk cId="2095354089" sldId="341"/>
            <ac:inkMk id="21" creationId="{8A4B7951-B999-4348-A00B-B03160059018}"/>
          </ac:inkMkLst>
        </pc:inkChg>
        <pc:inkChg chg="add del">
          <ac:chgData name="Viet Anh Nguyen" userId="b95f61ff061388d5" providerId="LiveId" clId="{C186F611-C34F-405C-A235-067ED640A385}" dt="2022-03-09T08:24:51.604" v="160"/>
          <ac:inkMkLst>
            <pc:docMk/>
            <pc:sldMk cId="2095354089" sldId="341"/>
            <ac:inkMk id="22" creationId="{66CE836D-3839-4E5B-87BD-4DDEBDD60CE5}"/>
          </ac:inkMkLst>
        </pc:inkChg>
        <pc:inkChg chg="add">
          <ac:chgData name="Viet Anh Nguyen" userId="b95f61ff061388d5" providerId="LiveId" clId="{C186F611-C34F-405C-A235-067ED640A385}" dt="2022-03-09T08:24:51.604" v="160"/>
          <ac:inkMkLst>
            <pc:docMk/>
            <pc:sldMk cId="2095354089" sldId="341"/>
            <ac:inkMk id="23" creationId="{E8829452-849E-4A7F-B3E4-B304895C1238}"/>
          </ac:inkMkLst>
        </pc:inkChg>
        <pc:inkChg chg="add del">
          <ac:chgData name="Viet Anh Nguyen" userId="b95f61ff061388d5" providerId="LiveId" clId="{C186F611-C34F-405C-A235-067ED640A385}" dt="2022-03-09T08:24:59.704" v="167"/>
          <ac:inkMkLst>
            <pc:docMk/>
            <pc:sldMk cId="2095354089" sldId="341"/>
            <ac:inkMk id="24" creationId="{A6221E25-0CBA-4FFC-AF91-CB26F47B6F20}"/>
          </ac:inkMkLst>
        </pc:inkChg>
        <pc:inkChg chg="add del">
          <ac:chgData name="Viet Anh Nguyen" userId="b95f61ff061388d5" providerId="LiveId" clId="{C186F611-C34F-405C-A235-067ED640A385}" dt="2022-03-09T08:24:59.704" v="167"/>
          <ac:inkMkLst>
            <pc:docMk/>
            <pc:sldMk cId="2095354089" sldId="341"/>
            <ac:inkMk id="25" creationId="{DC4DE00E-1165-40F4-9896-07646A4DC778}"/>
          </ac:inkMkLst>
        </pc:inkChg>
        <pc:inkChg chg="add del">
          <ac:chgData name="Viet Anh Nguyen" userId="b95f61ff061388d5" providerId="LiveId" clId="{C186F611-C34F-405C-A235-067ED640A385}" dt="2022-03-09T08:24:59.704" v="167"/>
          <ac:inkMkLst>
            <pc:docMk/>
            <pc:sldMk cId="2095354089" sldId="341"/>
            <ac:inkMk id="26" creationId="{9614FDE7-C396-4592-B5D9-E7159B26E02E}"/>
          </ac:inkMkLst>
        </pc:inkChg>
        <pc:inkChg chg="add del">
          <ac:chgData name="Viet Anh Nguyen" userId="b95f61ff061388d5" providerId="LiveId" clId="{C186F611-C34F-405C-A235-067ED640A385}" dt="2022-03-09T08:24:59.704" v="167"/>
          <ac:inkMkLst>
            <pc:docMk/>
            <pc:sldMk cId="2095354089" sldId="341"/>
            <ac:inkMk id="27" creationId="{7FB4C1EB-345C-444D-B783-EA52E9810899}"/>
          </ac:inkMkLst>
        </pc:inkChg>
        <pc:inkChg chg="add del">
          <ac:chgData name="Viet Anh Nguyen" userId="b95f61ff061388d5" providerId="LiveId" clId="{C186F611-C34F-405C-A235-067ED640A385}" dt="2022-03-09T08:24:59.704" v="167"/>
          <ac:inkMkLst>
            <pc:docMk/>
            <pc:sldMk cId="2095354089" sldId="341"/>
            <ac:inkMk id="28" creationId="{DB05711A-4073-4C32-921E-FE328FB98548}"/>
          </ac:inkMkLst>
        </pc:inkChg>
        <pc:inkChg chg="add del">
          <ac:chgData name="Viet Anh Nguyen" userId="b95f61ff061388d5" providerId="LiveId" clId="{C186F611-C34F-405C-A235-067ED640A385}" dt="2022-03-09T08:25:03.662" v="179"/>
          <ac:inkMkLst>
            <pc:docMk/>
            <pc:sldMk cId="2095354089" sldId="341"/>
            <ac:inkMk id="29" creationId="{F1865866-0F9D-4635-A172-C36B7BEA6BB9}"/>
          </ac:inkMkLst>
        </pc:inkChg>
        <pc:inkChg chg="add del">
          <ac:chgData name="Viet Anh Nguyen" userId="b95f61ff061388d5" providerId="LiveId" clId="{C186F611-C34F-405C-A235-067ED640A385}" dt="2022-03-09T08:25:01.052" v="172"/>
          <ac:inkMkLst>
            <pc:docMk/>
            <pc:sldMk cId="2095354089" sldId="341"/>
            <ac:inkMk id="30" creationId="{8329D375-B7BF-406C-80AE-F4084ABE7A62}"/>
          </ac:inkMkLst>
        </pc:inkChg>
        <pc:inkChg chg="add del">
          <ac:chgData name="Viet Anh Nguyen" userId="b95f61ff061388d5" providerId="LiveId" clId="{C186F611-C34F-405C-A235-067ED640A385}" dt="2022-03-09T08:25:01.052" v="172"/>
          <ac:inkMkLst>
            <pc:docMk/>
            <pc:sldMk cId="2095354089" sldId="341"/>
            <ac:inkMk id="31" creationId="{F1405AD0-558D-4E8E-9BB7-D1FDEEA49323}"/>
          </ac:inkMkLst>
        </pc:inkChg>
        <pc:inkChg chg="add del">
          <ac:chgData name="Viet Anh Nguyen" userId="b95f61ff061388d5" providerId="LiveId" clId="{C186F611-C34F-405C-A235-067ED640A385}" dt="2022-03-09T08:25:01.052" v="172"/>
          <ac:inkMkLst>
            <pc:docMk/>
            <pc:sldMk cId="2095354089" sldId="341"/>
            <ac:inkMk id="32" creationId="{F6750B80-D4E6-495C-8C97-C74E9D8A6B9A}"/>
          </ac:inkMkLst>
        </pc:inkChg>
        <pc:inkChg chg="add del">
          <ac:chgData name="Viet Anh Nguyen" userId="b95f61ff061388d5" providerId="LiveId" clId="{C186F611-C34F-405C-A235-067ED640A385}" dt="2022-03-09T08:25:01.052" v="172"/>
          <ac:inkMkLst>
            <pc:docMk/>
            <pc:sldMk cId="2095354089" sldId="341"/>
            <ac:inkMk id="33" creationId="{907F445C-989F-4072-B01F-72D7CA4C7634}"/>
          </ac:inkMkLst>
        </pc:inkChg>
        <pc:inkChg chg="add del">
          <ac:chgData name="Viet Anh Nguyen" userId="b95f61ff061388d5" providerId="LiveId" clId="{C186F611-C34F-405C-A235-067ED640A385}" dt="2022-03-09T08:25:01.052" v="172"/>
          <ac:inkMkLst>
            <pc:docMk/>
            <pc:sldMk cId="2095354089" sldId="341"/>
            <ac:inkMk id="34" creationId="{ADCF586D-D41E-40D1-8A01-ACE20983DC7F}"/>
          </ac:inkMkLst>
        </pc:inkChg>
        <pc:inkChg chg="add del">
          <ac:chgData name="Viet Anh Nguyen" userId="b95f61ff061388d5" providerId="LiveId" clId="{C186F611-C34F-405C-A235-067ED640A385}" dt="2022-03-09T08:25:09.627" v="195"/>
          <ac:inkMkLst>
            <pc:docMk/>
            <pc:sldMk cId="2095354089" sldId="341"/>
            <ac:inkMk id="35" creationId="{DDB8BD62-D00F-4256-8074-D9D951DC53D8}"/>
          </ac:inkMkLst>
        </pc:inkChg>
        <pc:inkChg chg="add del">
          <ac:chgData name="Viet Anh Nguyen" userId="b95f61ff061388d5" providerId="LiveId" clId="{C186F611-C34F-405C-A235-067ED640A385}" dt="2022-03-09T08:25:03.662" v="179"/>
          <ac:inkMkLst>
            <pc:docMk/>
            <pc:sldMk cId="2095354089" sldId="341"/>
            <ac:inkMk id="36" creationId="{4A757744-9606-4F42-B480-72E8EF1E8F4A}"/>
          </ac:inkMkLst>
        </pc:inkChg>
        <pc:inkChg chg="add del">
          <ac:chgData name="Viet Anh Nguyen" userId="b95f61ff061388d5" providerId="LiveId" clId="{C186F611-C34F-405C-A235-067ED640A385}" dt="2022-03-09T08:25:03.662" v="179"/>
          <ac:inkMkLst>
            <pc:docMk/>
            <pc:sldMk cId="2095354089" sldId="341"/>
            <ac:inkMk id="37" creationId="{8ADDC3B3-92E3-45EF-851D-D6FFEEFD371E}"/>
          </ac:inkMkLst>
        </pc:inkChg>
        <pc:inkChg chg="add del">
          <ac:chgData name="Viet Anh Nguyen" userId="b95f61ff061388d5" providerId="LiveId" clId="{C186F611-C34F-405C-A235-067ED640A385}" dt="2022-03-09T08:25:03.662" v="179"/>
          <ac:inkMkLst>
            <pc:docMk/>
            <pc:sldMk cId="2095354089" sldId="341"/>
            <ac:inkMk id="38" creationId="{F96A9FB5-4679-4C59-91D9-C1B535AB2D75}"/>
          </ac:inkMkLst>
        </pc:inkChg>
        <pc:inkChg chg="add del">
          <ac:chgData name="Viet Anh Nguyen" userId="b95f61ff061388d5" providerId="LiveId" clId="{C186F611-C34F-405C-A235-067ED640A385}" dt="2022-03-09T08:25:03.662" v="179"/>
          <ac:inkMkLst>
            <pc:docMk/>
            <pc:sldMk cId="2095354089" sldId="341"/>
            <ac:inkMk id="39" creationId="{556F3C43-1CA5-4DCC-91F0-06306D9AACCE}"/>
          </ac:inkMkLst>
        </pc:inkChg>
        <pc:inkChg chg="add del">
          <ac:chgData name="Viet Anh Nguyen" userId="b95f61ff061388d5" providerId="LiveId" clId="{C186F611-C34F-405C-A235-067ED640A385}" dt="2022-03-09T08:25:03.662" v="179"/>
          <ac:inkMkLst>
            <pc:docMk/>
            <pc:sldMk cId="2095354089" sldId="341"/>
            <ac:inkMk id="40" creationId="{D4E1EF54-07C6-4A95-B3D0-34DCE10F6F2C}"/>
          </ac:inkMkLst>
        </pc:inkChg>
        <pc:inkChg chg="add del">
          <ac:chgData name="Viet Anh Nguyen" userId="b95f61ff061388d5" providerId="LiveId" clId="{C186F611-C34F-405C-A235-067ED640A385}" dt="2022-03-09T08:25:03.662" v="179"/>
          <ac:inkMkLst>
            <pc:docMk/>
            <pc:sldMk cId="2095354089" sldId="341"/>
            <ac:inkMk id="41" creationId="{49D684D9-C823-4636-BEA5-4F52DBB6698F}"/>
          </ac:inkMkLst>
        </pc:inkChg>
        <pc:inkChg chg="add">
          <ac:chgData name="Viet Anh Nguyen" userId="b95f61ff061388d5" providerId="LiveId" clId="{C186F611-C34F-405C-A235-067ED640A385}" dt="2022-03-09T08:25:03.662" v="179"/>
          <ac:inkMkLst>
            <pc:docMk/>
            <pc:sldMk cId="2095354089" sldId="341"/>
            <ac:inkMk id="42" creationId="{9931BD3D-7643-4ED6-A1A2-5F651BDF2C21}"/>
          </ac:inkMkLst>
        </pc:inkChg>
        <pc:inkChg chg="add del">
          <ac:chgData name="Viet Anh Nguyen" userId="b95f61ff061388d5" providerId="LiveId" clId="{C186F611-C34F-405C-A235-067ED640A385}" dt="2022-03-09T08:25:05.428" v="183"/>
          <ac:inkMkLst>
            <pc:docMk/>
            <pc:sldMk cId="2095354089" sldId="341"/>
            <ac:inkMk id="43" creationId="{FFE9931D-3797-484B-BFD2-464229540688}"/>
          </ac:inkMkLst>
        </pc:inkChg>
        <pc:inkChg chg="add del">
          <ac:chgData name="Viet Anh Nguyen" userId="b95f61ff061388d5" providerId="LiveId" clId="{C186F611-C34F-405C-A235-067ED640A385}" dt="2022-03-09T08:25:05.428" v="183"/>
          <ac:inkMkLst>
            <pc:docMk/>
            <pc:sldMk cId="2095354089" sldId="341"/>
            <ac:inkMk id="44" creationId="{26F8193F-D011-4260-8991-DF77F6CA2D44}"/>
          </ac:inkMkLst>
        </pc:inkChg>
        <pc:inkChg chg="add del">
          <ac:chgData name="Viet Anh Nguyen" userId="b95f61ff061388d5" providerId="LiveId" clId="{C186F611-C34F-405C-A235-067ED640A385}" dt="2022-03-09T08:25:05.428" v="183"/>
          <ac:inkMkLst>
            <pc:docMk/>
            <pc:sldMk cId="2095354089" sldId="341"/>
            <ac:inkMk id="45" creationId="{EFCEFFD4-EE57-4BC2-B528-9FDF24DE63D3}"/>
          </ac:inkMkLst>
        </pc:inkChg>
        <pc:inkChg chg="add del">
          <ac:chgData name="Viet Anh Nguyen" userId="b95f61ff061388d5" providerId="LiveId" clId="{C186F611-C34F-405C-A235-067ED640A385}" dt="2022-03-09T08:25:09.627" v="195"/>
          <ac:inkMkLst>
            <pc:docMk/>
            <pc:sldMk cId="2095354089" sldId="341"/>
            <ac:inkMk id="46" creationId="{A74C6D98-1D56-42C9-9F57-92C141EB41E7}"/>
          </ac:inkMkLst>
        </pc:inkChg>
        <pc:inkChg chg="add del">
          <ac:chgData name="Viet Anh Nguyen" userId="b95f61ff061388d5" providerId="LiveId" clId="{C186F611-C34F-405C-A235-067ED640A385}" dt="2022-03-09T08:25:07.445" v="189"/>
          <ac:inkMkLst>
            <pc:docMk/>
            <pc:sldMk cId="2095354089" sldId="341"/>
            <ac:inkMk id="47" creationId="{B699FAE9-AD40-4382-9D12-E48A8C12F910}"/>
          </ac:inkMkLst>
        </pc:inkChg>
        <pc:inkChg chg="add del">
          <ac:chgData name="Viet Anh Nguyen" userId="b95f61ff061388d5" providerId="LiveId" clId="{C186F611-C34F-405C-A235-067ED640A385}" dt="2022-03-09T08:25:07.445" v="189"/>
          <ac:inkMkLst>
            <pc:docMk/>
            <pc:sldMk cId="2095354089" sldId="341"/>
            <ac:inkMk id="48" creationId="{8CD21516-5373-4527-BA9F-F789400B95BA}"/>
          </ac:inkMkLst>
        </pc:inkChg>
        <pc:inkChg chg="add del">
          <ac:chgData name="Viet Anh Nguyen" userId="b95f61ff061388d5" providerId="LiveId" clId="{C186F611-C34F-405C-A235-067ED640A385}" dt="2022-03-09T08:25:07.445" v="189"/>
          <ac:inkMkLst>
            <pc:docMk/>
            <pc:sldMk cId="2095354089" sldId="341"/>
            <ac:inkMk id="49" creationId="{A7008B1E-FD8B-48BA-BF41-5B44E13E3403}"/>
          </ac:inkMkLst>
        </pc:inkChg>
        <pc:inkChg chg="add del">
          <ac:chgData name="Viet Anh Nguyen" userId="b95f61ff061388d5" providerId="LiveId" clId="{C186F611-C34F-405C-A235-067ED640A385}" dt="2022-03-09T08:25:07.445" v="189"/>
          <ac:inkMkLst>
            <pc:docMk/>
            <pc:sldMk cId="2095354089" sldId="341"/>
            <ac:inkMk id="50" creationId="{9F62A31B-3A20-446A-BA4B-31AC2F4145F6}"/>
          </ac:inkMkLst>
        </pc:inkChg>
        <pc:inkChg chg="add del">
          <ac:chgData name="Viet Anh Nguyen" userId="b95f61ff061388d5" providerId="LiveId" clId="{C186F611-C34F-405C-A235-067ED640A385}" dt="2022-03-09T08:25:07.445" v="189"/>
          <ac:inkMkLst>
            <pc:docMk/>
            <pc:sldMk cId="2095354089" sldId="341"/>
            <ac:inkMk id="51" creationId="{1FD00988-5F96-4AA3-B002-7163AFF5ED3B}"/>
          </ac:inkMkLst>
        </pc:inkChg>
        <pc:inkChg chg="add">
          <ac:chgData name="Viet Anh Nguyen" userId="b95f61ff061388d5" providerId="LiveId" clId="{C186F611-C34F-405C-A235-067ED640A385}" dt="2022-03-09T08:25:07.445" v="189"/>
          <ac:inkMkLst>
            <pc:docMk/>
            <pc:sldMk cId="2095354089" sldId="341"/>
            <ac:inkMk id="52" creationId="{6C83DCD2-19EA-44A4-8DA2-C62EF5FDD30B}"/>
          </ac:inkMkLst>
        </pc:inkChg>
        <pc:inkChg chg="add del">
          <ac:chgData name="Viet Anh Nguyen" userId="b95f61ff061388d5" providerId="LiveId" clId="{C186F611-C34F-405C-A235-067ED640A385}" dt="2022-03-09T08:25:09.627" v="195"/>
          <ac:inkMkLst>
            <pc:docMk/>
            <pc:sldMk cId="2095354089" sldId="341"/>
            <ac:inkMk id="53" creationId="{F1545822-5A2C-486B-B87B-6F03CEBDCE78}"/>
          </ac:inkMkLst>
        </pc:inkChg>
        <pc:inkChg chg="add del">
          <ac:chgData name="Viet Anh Nguyen" userId="b95f61ff061388d5" providerId="LiveId" clId="{C186F611-C34F-405C-A235-067ED640A385}" dt="2022-03-09T08:25:09.627" v="195"/>
          <ac:inkMkLst>
            <pc:docMk/>
            <pc:sldMk cId="2095354089" sldId="341"/>
            <ac:inkMk id="54" creationId="{33B928C4-695B-44F3-88CA-37E89FC1BC4B}"/>
          </ac:inkMkLst>
        </pc:inkChg>
        <pc:inkChg chg="add del">
          <ac:chgData name="Viet Anh Nguyen" userId="b95f61ff061388d5" providerId="LiveId" clId="{C186F611-C34F-405C-A235-067ED640A385}" dt="2022-03-09T08:25:09.627" v="195"/>
          <ac:inkMkLst>
            <pc:docMk/>
            <pc:sldMk cId="2095354089" sldId="341"/>
            <ac:inkMk id="55" creationId="{8E48647A-A5E3-4C40-A371-3E9EFF57C2DB}"/>
          </ac:inkMkLst>
        </pc:inkChg>
        <pc:inkChg chg="add del">
          <ac:chgData name="Viet Anh Nguyen" userId="b95f61ff061388d5" providerId="LiveId" clId="{C186F611-C34F-405C-A235-067ED640A385}" dt="2022-03-09T08:25:09.627" v="195"/>
          <ac:inkMkLst>
            <pc:docMk/>
            <pc:sldMk cId="2095354089" sldId="341"/>
            <ac:inkMk id="56" creationId="{41344911-DB06-48B4-B177-5614103955CE}"/>
          </ac:inkMkLst>
        </pc:inkChg>
        <pc:inkChg chg="add del">
          <ac:chgData name="Viet Anh Nguyen" userId="b95f61ff061388d5" providerId="LiveId" clId="{C186F611-C34F-405C-A235-067ED640A385}" dt="2022-03-09T08:25:09.627" v="195"/>
          <ac:inkMkLst>
            <pc:docMk/>
            <pc:sldMk cId="2095354089" sldId="341"/>
            <ac:inkMk id="57" creationId="{DE0DE6E4-7C60-4616-9CB3-0B821E550175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58" creationId="{99D05880-EDA3-4D7A-B3D7-EB8D2CAC251A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59" creationId="{FC13A0F1-B0C9-45B5-BDC7-2291D3B4B56A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60" creationId="{BAE44CCF-56DF-40CE-8ED4-F3E677EEDCBF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61" creationId="{47FD5567-845D-4DAC-9211-70E9B9D81BBD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62" creationId="{AC7307FD-078A-43F6-97C5-2F547E8D6FAB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63" creationId="{325D646D-D894-448A-BBA5-D43D97F75E4D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64" creationId="{CD7B4753-CFE0-4C52-9929-50DCBB12764E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65" creationId="{10D87571-34E7-40DC-880E-1A377B982A1A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66" creationId="{2417DF1E-C553-42D9-9DAE-5A7D8F7E379A}"/>
          </ac:inkMkLst>
        </pc:inkChg>
        <pc:inkChg chg="add del">
          <ac:chgData name="Viet Anh Nguyen" userId="b95f61ff061388d5" providerId="LiveId" clId="{C186F611-C34F-405C-A235-067ED640A385}" dt="2022-03-09T08:25:13.076" v="205"/>
          <ac:inkMkLst>
            <pc:docMk/>
            <pc:sldMk cId="2095354089" sldId="341"/>
            <ac:inkMk id="67" creationId="{CC1B60E9-BFD6-41BD-9342-60A0632A9A9C}"/>
          </ac:inkMkLst>
        </pc:inkChg>
        <pc:inkChg chg="add del">
          <ac:chgData name="Viet Anh Nguyen" userId="b95f61ff061388d5" providerId="LiveId" clId="{C186F611-C34F-405C-A235-067ED640A385}" dt="2022-03-09T08:25:15.253" v="211"/>
          <ac:inkMkLst>
            <pc:docMk/>
            <pc:sldMk cId="2095354089" sldId="341"/>
            <ac:inkMk id="68" creationId="{E6B82F7E-AD04-4E96-914B-177C56A43AAA}"/>
          </ac:inkMkLst>
        </pc:inkChg>
        <pc:inkChg chg="add del">
          <ac:chgData name="Viet Anh Nguyen" userId="b95f61ff061388d5" providerId="LiveId" clId="{C186F611-C34F-405C-A235-067ED640A385}" dt="2022-03-09T08:25:15.253" v="211"/>
          <ac:inkMkLst>
            <pc:docMk/>
            <pc:sldMk cId="2095354089" sldId="341"/>
            <ac:inkMk id="69" creationId="{53A1BDAC-D52E-43C8-8BC9-B78A45B27F58}"/>
          </ac:inkMkLst>
        </pc:inkChg>
        <pc:inkChg chg="add del">
          <ac:chgData name="Viet Anh Nguyen" userId="b95f61ff061388d5" providerId="LiveId" clId="{C186F611-C34F-405C-A235-067ED640A385}" dt="2022-03-09T08:25:15.253" v="211"/>
          <ac:inkMkLst>
            <pc:docMk/>
            <pc:sldMk cId="2095354089" sldId="341"/>
            <ac:inkMk id="70" creationId="{0F5EBD32-64E5-48E1-BD80-A2EAC06D61D6}"/>
          </ac:inkMkLst>
        </pc:inkChg>
        <pc:inkChg chg="add del">
          <ac:chgData name="Viet Anh Nguyen" userId="b95f61ff061388d5" providerId="LiveId" clId="{C186F611-C34F-405C-A235-067ED640A385}" dt="2022-03-09T08:25:15.253" v="211"/>
          <ac:inkMkLst>
            <pc:docMk/>
            <pc:sldMk cId="2095354089" sldId="341"/>
            <ac:inkMk id="71" creationId="{C675069A-4768-4238-BBD0-EE50F1AA8004}"/>
          </ac:inkMkLst>
        </pc:inkChg>
        <pc:inkChg chg="add del">
          <ac:chgData name="Viet Anh Nguyen" userId="b95f61ff061388d5" providerId="LiveId" clId="{C186F611-C34F-405C-A235-067ED640A385}" dt="2022-03-09T08:25:15.253" v="211"/>
          <ac:inkMkLst>
            <pc:docMk/>
            <pc:sldMk cId="2095354089" sldId="341"/>
            <ac:inkMk id="72" creationId="{B205F7FA-87B2-4431-8A56-D9F3BE8DA0AE}"/>
          </ac:inkMkLst>
        </pc:inkChg>
        <pc:inkChg chg="add del">
          <ac:chgData name="Viet Anh Nguyen" userId="b95f61ff061388d5" providerId="LiveId" clId="{C186F611-C34F-405C-A235-067ED640A385}" dt="2022-03-09T08:25:15.253" v="211"/>
          <ac:inkMkLst>
            <pc:docMk/>
            <pc:sldMk cId="2095354089" sldId="341"/>
            <ac:inkMk id="73" creationId="{298161F4-C348-4D08-9A47-E7879A7C0AEF}"/>
          </ac:inkMkLst>
        </pc:inkChg>
        <pc:inkChg chg="add">
          <ac:chgData name="Viet Anh Nguyen" userId="b95f61ff061388d5" providerId="LiveId" clId="{C186F611-C34F-405C-A235-067ED640A385}" dt="2022-03-09T08:25:15.253" v="211"/>
          <ac:inkMkLst>
            <pc:docMk/>
            <pc:sldMk cId="2095354089" sldId="341"/>
            <ac:inkMk id="74" creationId="{0CBBD2BE-6022-4C4F-A06A-A93A1128C8B2}"/>
          </ac:inkMkLst>
        </pc:inkChg>
        <pc:inkChg chg="add del">
          <ac:chgData name="Viet Anh Nguyen" userId="b95f61ff061388d5" providerId="LiveId" clId="{C186F611-C34F-405C-A235-067ED640A385}" dt="2022-03-09T08:25:20.728" v="219"/>
          <ac:inkMkLst>
            <pc:docMk/>
            <pc:sldMk cId="2095354089" sldId="341"/>
            <ac:inkMk id="75" creationId="{E009BA84-F9DC-4CF8-B4AF-8545E3BA1D97}"/>
          </ac:inkMkLst>
        </pc:inkChg>
        <pc:inkChg chg="add del">
          <ac:chgData name="Viet Anh Nguyen" userId="b95f61ff061388d5" providerId="LiveId" clId="{C186F611-C34F-405C-A235-067ED640A385}" dt="2022-03-09T08:25:20.728" v="219"/>
          <ac:inkMkLst>
            <pc:docMk/>
            <pc:sldMk cId="2095354089" sldId="341"/>
            <ac:inkMk id="76" creationId="{32026C76-A205-4004-8914-177BD804A199}"/>
          </ac:inkMkLst>
        </pc:inkChg>
        <pc:inkChg chg="add del">
          <ac:chgData name="Viet Anh Nguyen" userId="b95f61ff061388d5" providerId="LiveId" clId="{C186F611-C34F-405C-A235-067ED640A385}" dt="2022-03-09T08:25:20.728" v="219"/>
          <ac:inkMkLst>
            <pc:docMk/>
            <pc:sldMk cId="2095354089" sldId="341"/>
            <ac:inkMk id="77" creationId="{3F1F67A1-5AC1-4016-964F-ADE93AD449A1}"/>
          </ac:inkMkLst>
        </pc:inkChg>
        <pc:inkChg chg="add del">
          <ac:chgData name="Viet Anh Nguyen" userId="b95f61ff061388d5" providerId="LiveId" clId="{C186F611-C34F-405C-A235-067ED640A385}" dt="2022-03-09T08:25:20.728" v="219"/>
          <ac:inkMkLst>
            <pc:docMk/>
            <pc:sldMk cId="2095354089" sldId="341"/>
            <ac:inkMk id="78" creationId="{EEEF4C43-8F9F-4F83-A2F6-894D5DFB16ED}"/>
          </ac:inkMkLst>
        </pc:inkChg>
        <pc:inkChg chg="add del">
          <ac:chgData name="Viet Anh Nguyen" userId="b95f61ff061388d5" providerId="LiveId" clId="{C186F611-C34F-405C-A235-067ED640A385}" dt="2022-03-09T08:25:20.728" v="219"/>
          <ac:inkMkLst>
            <pc:docMk/>
            <pc:sldMk cId="2095354089" sldId="341"/>
            <ac:inkMk id="79" creationId="{9D219417-E730-4012-BA11-FAEC12EEB542}"/>
          </ac:inkMkLst>
        </pc:inkChg>
        <pc:inkChg chg="add del">
          <ac:chgData name="Viet Anh Nguyen" userId="b95f61ff061388d5" providerId="LiveId" clId="{C186F611-C34F-405C-A235-067ED640A385}" dt="2022-03-09T08:25:20.728" v="219"/>
          <ac:inkMkLst>
            <pc:docMk/>
            <pc:sldMk cId="2095354089" sldId="341"/>
            <ac:inkMk id="80" creationId="{F829A504-6ABD-4A5C-A260-4DFC6167C457}"/>
          </ac:inkMkLst>
        </pc:inkChg>
        <pc:inkChg chg="add">
          <ac:chgData name="Viet Anh Nguyen" userId="b95f61ff061388d5" providerId="LiveId" clId="{C186F611-C34F-405C-A235-067ED640A385}" dt="2022-03-09T08:25:20.117" v="218" actId="9405"/>
          <ac:inkMkLst>
            <pc:docMk/>
            <pc:sldMk cId="2095354089" sldId="341"/>
            <ac:inkMk id="81" creationId="{EE6AA6F4-C4D0-4325-AEF3-08BBEAEBE526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82" creationId="{C97AE12E-0451-4819-872F-76FA6E0C3C9B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83" creationId="{AEE62324-2ECE-4AF7-9F64-01BC842A7814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84" creationId="{D8E32F38-E1E9-41F1-BAE4-73EAFDB55C82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85" creationId="{8584F63B-9A6C-4DDE-9C00-785F419034F4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86" creationId="{A277D4F1-6526-41CA-A895-63ABC3A83D42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87" creationId="{56DEA475-0716-4164-B95F-A34595D0C13C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88" creationId="{094367D4-8A21-4158-9ADD-256E3FA9F07F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89" creationId="{0D836315-B6A9-4D0D-B423-C19997180740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90" creationId="{488476AB-D228-413A-9CA8-5989B55C1488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91" creationId="{24356766-232C-4BBB-BC77-4A9453FE2889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92" creationId="{BD4E5C7B-F44A-43BF-B956-51C9242B05E9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93" creationId="{CE16A5FD-FC87-45B3-9DBB-6D0A5EEC75C5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94" creationId="{F09BBC79-54A0-4724-B47B-5963D0373B12}"/>
          </ac:inkMkLst>
        </pc:inkChg>
        <pc:inkChg chg="add del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95" creationId="{8B0C74DA-88F2-4AC9-94DA-88300F488904}"/>
          </ac:inkMkLst>
        </pc:inkChg>
        <pc:inkChg chg="add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96" creationId="{20FE13B9-0480-4276-8D7C-8F5CF5578DCA}"/>
          </ac:inkMkLst>
        </pc:inkChg>
        <pc:inkChg chg="add">
          <ac:chgData name="Viet Anh Nguyen" userId="b95f61ff061388d5" providerId="LiveId" clId="{C186F611-C34F-405C-A235-067ED640A385}" dt="2022-03-09T08:25:25.336" v="233"/>
          <ac:inkMkLst>
            <pc:docMk/>
            <pc:sldMk cId="2095354089" sldId="341"/>
            <ac:inkMk id="97" creationId="{4E59C048-721B-4AE5-97C5-ABD5038D05E7}"/>
          </ac:inkMkLst>
        </pc:inkChg>
        <pc:inkChg chg="add del">
          <ac:chgData name="Viet Anh Nguyen" userId="b95f61ff061388d5" providerId="LiveId" clId="{C186F611-C34F-405C-A235-067ED640A385}" dt="2022-03-09T08:25:31.477" v="241"/>
          <ac:inkMkLst>
            <pc:docMk/>
            <pc:sldMk cId="2095354089" sldId="341"/>
            <ac:inkMk id="98" creationId="{9629886D-E88E-4336-8AAA-4C691D862B9E}"/>
          </ac:inkMkLst>
        </pc:inkChg>
        <pc:inkChg chg="add del">
          <ac:chgData name="Viet Anh Nguyen" userId="b95f61ff061388d5" providerId="LiveId" clId="{C186F611-C34F-405C-A235-067ED640A385}" dt="2022-03-09T08:25:31.477" v="241"/>
          <ac:inkMkLst>
            <pc:docMk/>
            <pc:sldMk cId="2095354089" sldId="341"/>
            <ac:inkMk id="99" creationId="{356A6662-68B4-46CC-9CBC-4F1028E11FB8}"/>
          </ac:inkMkLst>
        </pc:inkChg>
        <pc:inkChg chg="add del">
          <ac:chgData name="Viet Anh Nguyen" userId="b95f61ff061388d5" providerId="LiveId" clId="{C186F611-C34F-405C-A235-067ED640A385}" dt="2022-03-09T08:25:31.477" v="241"/>
          <ac:inkMkLst>
            <pc:docMk/>
            <pc:sldMk cId="2095354089" sldId="341"/>
            <ac:inkMk id="100" creationId="{E0CCAF0D-E989-4CE2-8666-F4C5BF26FF1F}"/>
          </ac:inkMkLst>
        </pc:inkChg>
        <pc:inkChg chg="add del">
          <ac:chgData name="Viet Anh Nguyen" userId="b95f61ff061388d5" providerId="LiveId" clId="{C186F611-C34F-405C-A235-067ED640A385}" dt="2022-03-09T08:25:31.477" v="241"/>
          <ac:inkMkLst>
            <pc:docMk/>
            <pc:sldMk cId="2095354089" sldId="341"/>
            <ac:inkMk id="101" creationId="{091ED04E-F9E2-44E9-B619-72DD2D1DCDF7}"/>
          </ac:inkMkLst>
        </pc:inkChg>
        <pc:inkChg chg="add del">
          <ac:chgData name="Viet Anh Nguyen" userId="b95f61ff061388d5" providerId="LiveId" clId="{C186F611-C34F-405C-A235-067ED640A385}" dt="2022-03-09T08:25:31.477" v="241"/>
          <ac:inkMkLst>
            <pc:docMk/>
            <pc:sldMk cId="2095354089" sldId="341"/>
            <ac:inkMk id="102" creationId="{749F10F1-56A0-4F58-82CB-09505E9F32C5}"/>
          </ac:inkMkLst>
        </pc:inkChg>
        <pc:inkChg chg="add del">
          <ac:chgData name="Viet Anh Nguyen" userId="b95f61ff061388d5" providerId="LiveId" clId="{C186F611-C34F-405C-A235-067ED640A385}" dt="2022-03-09T08:25:31.477" v="241"/>
          <ac:inkMkLst>
            <pc:docMk/>
            <pc:sldMk cId="2095354089" sldId="341"/>
            <ac:inkMk id="103" creationId="{7BB23AFB-AA07-4E25-869D-8A87F92FE344}"/>
          </ac:inkMkLst>
        </pc:inkChg>
        <pc:inkChg chg="add del">
          <ac:chgData name="Viet Anh Nguyen" userId="b95f61ff061388d5" providerId="LiveId" clId="{C186F611-C34F-405C-A235-067ED640A385}" dt="2022-03-09T08:25:31.477" v="241"/>
          <ac:inkMkLst>
            <pc:docMk/>
            <pc:sldMk cId="2095354089" sldId="341"/>
            <ac:inkMk id="104" creationId="{068CB400-F7C0-440B-92F1-0F9BA6BDE57C}"/>
          </ac:inkMkLst>
        </pc:inkChg>
        <pc:inkChg chg="add del">
          <ac:chgData name="Viet Anh Nguyen" userId="b95f61ff061388d5" providerId="LiveId" clId="{C186F611-C34F-405C-A235-067ED640A385}" dt="2022-03-09T08:25:32.607" v="246"/>
          <ac:inkMkLst>
            <pc:docMk/>
            <pc:sldMk cId="2095354089" sldId="341"/>
            <ac:inkMk id="105" creationId="{C2C52A98-B231-4DDF-8278-E53625800B14}"/>
          </ac:inkMkLst>
        </pc:inkChg>
        <pc:inkChg chg="add del">
          <ac:chgData name="Viet Anh Nguyen" userId="b95f61ff061388d5" providerId="LiveId" clId="{C186F611-C34F-405C-A235-067ED640A385}" dt="2022-03-09T08:25:32.607" v="246"/>
          <ac:inkMkLst>
            <pc:docMk/>
            <pc:sldMk cId="2095354089" sldId="341"/>
            <ac:inkMk id="106" creationId="{A194ACA7-36F7-49FF-8D99-57D7E02EE15F}"/>
          </ac:inkMkLst>
        </pc:inkChg>
        <pc:inkChg chg="add del">
          <ac:chgData name="Viet Anh Nguyen" userId="b95f61ff061388d5" providerId="LiveId" clId="{C186F611-C34F-405C-A235-067ED640A385}" dt="2022-03-09T08:25:32.607" v="246"/>
          <ac:inkMkLst>
            <pc:docMk/>
            <pc:sldMk cId="2095354089" sldId="341"/>
            <ac:inkMk id="107" creationId="{E497638B-4D6F-40D0-85B7-8C3080FECDC6}"/>
          </ac:inkMkLst>
        </pc:inkChg>
        <pc:inkChg chg="add del">
          <ac:chgData name="Viet Anh Nguyen" userId="b95f61ff061388d5" providerId="LiveId" clId="{C186F611-C34F-405C-A235-067ED640A385}" dt="2022-03-09T08:25:32.607" v="246"/>
          <ac:inkMkLst>
            <pc:docMk/>
            <pc:sldMk cId="2095354089" sldId="341"/>
            <ac:inkMk id="108" creationId="{11B0A28F-53BB-4F81-A989-9B2857D47F75}"/>
          </ac:inkMkLst>
        </pc:inkChg>
        <pc:inkChg chg="add del">
          <ac:chgData name="Viet Anh Nguyen" userId="b95f61ff061388d5" providerId="LiveId" clId="{C186F611-C34F-405C-A235-067ED640A385}" dt="2022-03-09T08:25:32.607" v="246"/>
          <ac:inkMkLst>
            <pc:docMk/>
            <pc:sldMk cId="2095354089" sldId="341"/>
            <ac:inkMk id="109" creationId="{FF8D89AC-2DB1-41ED-AB5E-6012B6A2B7C2}"/>
          </ac:inkMkLst>
        </pc:inkChg>
        <pc:inkChg chg="add del">
          <ac:chgData name="Viet Anh Nguyen" userId="b95f61ff061388d5" providerId="LiveId" clId="{C186F611-C34F-405C-A235-067ED640A385}" dt="2022-03-09T08:25:34.374" v="251"/>
          <ac:inkMkLst>
            <pc:docMk/>
            <pc:sldMk cId="2095354089" sldId="341"/>
            <ac:inkMk id="110" creationId="{C888C5C7-888C-4CEA-AC4B-4C8A81C0B2A3}"/>
          </ac:inkMkLst>
        </pc:inkChg>
        <pc:inkChg chg="add del">
          <ac:chgData name="Viet Anh Nguyen" userId="b95f61ff061388d5" providerId="LiveId" clId="{C186F611-C34F-405C-A235-067ED640A385}" dt="2022-03-09T08:25:34.374" v="251"/>
          <ac:inkMkLst>
            <pc:docMk/>
            <pc:sldMk cId="2095354089" sldId="341"/>
            <ac:inkMk id="111" creationId="{C322D247-4822-4263-8F18-E289929B02B8}"/>
          </ac:inkMkLst>
        </pc:inkChg>
        <pc:inkChg chg="add del">
          <ac:chgData name="Viet Anh Nguyen" userId="b95f61ff061388d5" providerId="LiveId" clId="{C186F611-C34F-405C-A235-067ED640A385}" dt="2022-03-09T08:25:34.374" v="251"/>
          <ac:inkMkLst>
            <pc:docMk/>
            <pc:sldMk cId="2095354089" sldId="341"/>
            <ac:inkMk id="112" creationId="{C46AD0EE-AA03-4A83-B540-67A5F731FCDD}"/>
          </ac:inkMkLst>
        </pc:inkChg>
        <pc:inkChg chg="add del">
          <ac:chgData name="Viet Anh Nguyen" userId="b95f61ff061388d5" providerId="LiveId" clId="{C186F611-C34F-405C-A235-067ED640A385}" dt="2022-03-09T08:25:34.374" v="251"/>
          <ac:inkMkLst>
            <pc:docMk/>
            <pc:sldMk cId="2095354089" sldId="341"/>
            <ac:inkMk id="113" creationId="{2D94F4D8-E83E-4C46-A515-AC78FD246701}"/>
          </ac:inkMkLst>
        </pc:inkChg>
        <pc:inkChg chg="add del">
          <ac:chgData name="Viet Anh Nguyen" userId="b95f61ff061388d5" providerId="LiveId" clId="{C186F611-C34F-405C-A235-067ED640A385}" dt="2022-03-09T08:25:34.374" v="251"/>
          <ac:inkMkLst>
            <pc:docMk/>
            <pc:sldMk cId="2095354089" sldId="341"/>
            <ac:inkMk id="114" creationId="{B45A394D-5A68-4225-B001-8C3A2EB984AE}"/>
          </ac:inkMkLst>
        </pc:inkChg>
        <pc:inkChg chg="add del">
          <ac:chgData name="Viet Anh Nguyen" userId="b95f61ff061388d5" providerId="LiveId" clId="{C186F611-C34F-405C-A235-067ED640A385}" dt="2022-03-09T08:25:36.533" v="256"/>
          <ac:inkMkLst>
            <pc:docMk/>
            <pc:sldMk cId="2095354089" sldId="341"/>
            <ac:inkMk id="115" creationId="{8005E488-6D5F-4C2B-B969-BC4B16EDB474}"/>
          </ac:inkMkLst>
        </pc:inkChg>
        <pc:inkChg chg="add del">
          <ac:chgData name="Viet Anh Nguyen" userId="b95f61ff061388d5" providerId="LiveId" clId="{C186F611-C34F-405C-A235-067ED640A385}" dt="2022-03-09T08:25:36.533" v="256"/>
          <ac:inkMkLst>
            <pc:docMk/>
            <pc:sldMk cId="2095354089" sldId="341"/>
            <ac:inkMk id="116" creationId="{F72BCE6E-A6C0-43C8-80C9-08E5DB2B19C1}"/>
          </ac:inkMkLst>
        </pc:inkChg>
        <pc:inkChg chg="add del">
          <ac:chgData name="Viet Anh Nguyen" userId="b95f61ff061388d5" providerId="LiveId" clId="{C186F611-C34F-405C-A235-067ED640A385}" dt="2022-03-09T08:25:36.533" v="256"/>
          <ac:inkMkLst>
            <pc:docMk/>
            <pc:sldMk cId="2095354089" sldId="341"/>
            <ac:inkMk id="117" creationId="{D8794A22-F9CB-4DC2-BF57-C8394A2FF30B}"/>
          </ac:inkMkLst>
        </pc:inkChg>
        <pc:inkChg chg="add del">
          <ac:chgData name="Viet Anh Nguyen" userId="b95f61ff061388d5" providerId="LiveId" clId="{C186F611-C34F-405C-A235-067ED640A385}" dt="2022-03-09T08:25:36.533" v="256"/>
          <ac:inkMkLst>
            <pc:docMk/>
            <pc:sldMk cId="2095354089" sldId="341"/>
            <ac:inkMk id="118" creationId="{ECF18115-BC85-44D2-B0F5-89234E4708E2}"/>
          </ac:inkMkLst>
        </pc:inkChg>
        <pc:inkChg chg="add del">
          <ac:chgData name="Viet Anh Nguyen" userId="b95f61ff061388d5" providerId="LiveId" clId="{C186F611-C34F-405C-A235-067ED640A385}" dt="2022-03-09T08:25:36.533" v="256"/>
          <ac:inkMkLst>
            <pc:docMk/>
            <pc:sldMk cId="2095354089" sldId="341"/>
            <ac:inkMk id="119" creationId="{0CE6BBAD-7882-4E18-9FE7-52830B2FA9DB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0" creationId="{4E6456DB-AAA7-4885-B0B9-3BCF6D62C923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1" creationId="{EE32CF79-64B6-4A98-B092-19685C791E64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2" creationId="{CD21FE44-09D5-46AC-AFCF-85AAD98EBAAB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3" creationId="{DA7DE14B-7980-474A-8610-FCF4B286C956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4" creationId="{8534C399-0AC8-45A4-A6D4-912D741DBDCD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5" creationId="{2B356BAD-7E6E-459D-B0B5-CB429B188EEC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6" creationId="{1A7D6327-1851-47DD-8117-5ADFC6B493DF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7" creationId="{5AE74050-A348-4017-96CD-95A1F4F389CA}"/>
          </ac:inkMkLst>
        </pc:inkChg>
        <pc:inkChg chg="add del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8" creationId="{E0FC6BB7-3762-4E0F-868A-5B27E71435B4}"/>
          </ac:inkMkLst>
        </pc:inkChg>
        <pc:inkChg chg="add">
          <ac:chgData name="Viet Anh Nguyen" userId="b95f61ff061388d5" providerId="LiveId" clId="{C186F611-C34F-405C-A235-067ED640A385}" dt="2022-03-09T08:25:38.943" v="265"/>
          <ac:inkMkLst>
            <pc:docMk/>
            <pc:sldMk cId="2095354089" sldId="341"/>
            <ac:inkMk id="129" creationId="{916ED80E-528A-45D6-A156-4D159FFD57D9}"/>
          </ac:inkMkLst>
        </pc:inkChg>
      </pc:sldChg>
      <pc:sldChg chg="addSp delSp new mod modClrScheme chgLayout">
        <pc:chgData name="Viet Anh Nguyen" userId="b95f61ff061388d5" providerId="LiveId" clId="{C186F611-C34F-405C-A235-067ED640A385}" dt="2022-03-09T08:44:27.819" v="422"/>
        <pc:sldMkLst>
          <pc:docMk/>
          <pc:sldMk cId="1419460259" sldId="342"/>
        </pc:sldMkLst>
        <pc:spChg chg="del">
          <ac:chgData name="Viet Anh Nguyen" userId="b95f61ff061388d5" providerId="LiveId" clId="{C186F611-C34F-405C-A235-067ED640A385}" dt="2022-03-09T08:42:23.780" v="377" actId="700"/>
          <ac:spMkLst>
            <pc:docMk/>
            <pc:sldMk cId="1419460259" sldId="342"/>
            <ac:spMk id="2" creationId="{2951CFEE-BDEC-4A43-8BAD-EE9A345BD4B1}"/>
          </ac:spMkLst>
        </pc:spChg>
        <pc:spChg chg="del">
          <ac:chgData name="Viet Anh Nguyen" userId="b95f61ff061388d5" providerId="LiveId" clId="{C186F611-C34F-405C-A235-067ED640A385}" dt="2022-03-09T08:42:23.780" v="377" actId="700"/>
          <ac:spMkLst>
            <pc:docMk/>
            <pc:sldMk cId="1419460259" sldId="342"/>
            <ac:spMk id="3" creationId="{540768EA-52E4-4A3F-9224-7F4A01F200B0}"/>
          </ac:spMkLst>
        </pc:spChg>
        <pc:inkChg chg="add del">
          <ac:chgData name="Viet Anh Nguyen" userId="b95f61ff061388d5" providerId="LiveId" clId="{C186F611-C34F-405C-A235-067ED640A385}" dt="2022-03-09T08:42:32.580" v="384"/>
          <ac:inkMkLst>
            <pc:docMk/>
            <pc:sldMk cId="1419460259" sldId="342"/>
            <ac:inkMk id="4" creationId="{887F04D2-C144-42A7-B9CE-EA735F66210A}"/>
          </ac:inkMkLst>
        </pc:inkChg>
        <pc:inkChg chg="add del">
          <ac:chgData name="Viet Anh Nguyen" userId="b95f61ff061388d5" providerId="LiveId" clId="{C186F611-C34F-405C-A235-067ED640A385}" dt="2022-03-09T08:42:32.580" v="384"/>
          <ac:inkMkLst>
            <pc:docMk/>
            <pc:sldMk cId="1419460259" sldId="342"/>
            <ac:inkMk id="5" creationId="{5A9A1569-23FD-40B4-9D13-6242C360E3F8}"/>
          </ac:inkMkLst>
        </pc:inkChg>
        <pc:inkChg chg="add del">
          <ac:chgData name="Viet Anh Nguyen" userId="b95f61ff061388d5" providerId="LiveId" clId="{C186F611-C34F-405C-A235-067ED640A385}" dt="2022-03-09T08:42:32.580" v="384"/>
          <ac:inkMkLst>
            <pc:docMk/>
            <pc:sldMk cId="1419460259" sldId="342"/>
            <ac:inkMk id="6" creationId="{03092B4E-4058-4C74-A66F-83A67C4BF63C}"/>
          </ac:inkMkLst>
        </pc:inkChg>
        <pc:inkChg chg="add del">
          <ac:chgData name="Viet Anh Nguyen" userId="b95f61ff061388d5" providerId="LiveId" clId="{C186F611-C34F-405C-A235-067ED640A385}" dt="2022-03-09T08:42:32.580" v="384"/>
          <ac:inkMkLst>
            <pc:docMk/>
            <pc:sldMk cId="1419460259" sldId="342"/>
            <ac:inkMk id="7" creationId="{A6BFEC4F-97BF-41BE-8FF7-E92B000EDD25}"/>
          </ac:inkMkLst>
        </pc:inkChg>
        <pc:inkChg chg="add del">
          <ac:chgData name="Viet Anh Nguyen" userId="b95f61ff061388d5" providerId="LiveId" clId="{C186F611-C34F-405C-A235-067ED640A385}" dt="2022-03-09T08:42:32.580" v="384"/>
          <ac:inkMkLst>
            <pc:docMk/>
            <pc:sldMk cId="1419460259" sldId="342"/>
            <ac:inkMk id="8" creationId="{2197A032-45F9-4A7F-AC1D-906EF401D4CF}"/>
          </ac:inkMkLst>
        </pc:inkChg>
        <pc:inkChg chg="add del">
          <ac:chgData name="Viet Anh Nguyen" userId="b95f61ff061388d5" providerId="LiveId" clId="{C186F611-C34F-405C-A235-067ED640A385}" dt="2022-03-09T08:42:32.580" v="384"/>
          <ac:inkMkLst>
            <pc:docMk/>
            <pc:sldMk cId="1419460259" sldId="342"/>
            <ac:inkMk id="9" creationId="{13717D8B-0DB7-44B3-A3F0-A1330025B2F1}"/>
          </ac:inkMkLst>
        </pc:inkChg>
        <pc:inkChg chg="add del">
          <ac:chgData name="Viet Anh Nguyen" userId="b95f61ff061388d5" providerId="LiveId" clId="{C186F611-C34F-405C-A235-067ED640A385}" dt="2022-03-09T08:42:34.677" v="391"/>
          <ac:inkMkLst>
            <pc:docMk/>
            <pc:sldMk cId="1419460259" sldId="342"/>
            <ac:inkMk id="10" creationId="{FCDA8EBA-A101-4D11-B988-4EB710A67DB2}"/>
          </ac:inkMkLst>
        </pc:inkChg>
        <pc:inkChg chg="add del">
          <ac:chgData name="Viet Anh Nguyen" userId="b95f61ff061388d5" providerId="LiveId" clId="{C186F611-C34F-405C-A235-067ED640A385}" dt="2022-03-09T08:42:34.677" v="391"/>
          <ac:inkMkLst>
            <pc:docMk/>
            <pc:sldMk cId="1419460259" sldId="342"/>
            <ac:inkMk id="11" creationId="{1424262F-512B-407C-83E5-1FEB84BCAC71}"/>
          </ac:inkMkLst>
        </pc:inkChg>
        <pc:inkChg chg="add del">
          <ac:chgData name="Viet Anh Nguyen" userId="b95f61ff061388d5" providerId="LiveId" clId="{C186F611-C34F-405C-A235-067ED640A385}" dt="2022-03-09T08:42:34.677" v="391"/>
          <ac:inkMkLst>
            <pc:docMk/>
            <pc:sldMk cId="1419460259" sldId="342"/>
            <ac:inkMk id="12" creationId="{04BAA7DD-A40E-4181-A1D3-4AE0322C2185}"/>
          </ac:inkMkLst>
        </pc:inkChg>
        <pc:inkChg chg="add del">
          <ac:chgData name="Viet Anh Nguyen" userId="b95f61ff061388d5" providerId="LiveId" clId="{C186F611-C34F-405C-A235-067ED640A385}" dt="2022-03-09T08:42:34.677" v="391"/>
          <ac:inkMkLst>
            <pc:docMk/>
            <pc:sldMk cId="1419460259" sldId="342"/>
            <ac:inkMk id="13" creationId="{4131862E-202D-48E2-84CE-B0589D1E3B9C}"/>
          </ac:inkMkLst>
        </pc:inkChg>
        <pc:inkChg chg="add del">
          <ac:chgData name="Viet Anh Nguyen" userId="b95f61ff061388d5" providerId="LiveId" clId="{C186F611-C34F-405C-A235-067ED640A385}" dt="2022-03-09T08:42:34.677" v="391"/>
          <ac:inkMkLst>
            <pc:docMk/>
            <pc:sldMk cId="1419460259" sldId="342"/>
            <ac:inkMk id="14" creationId="{40D8862B-5452-4ED5-B190-0934C1730D50}"/>
          </ac:inkMkLst>
        </pc:inkChg>
        <pc:inkChg chg="add">
          <ac:chgData name="Viet Anh Nguyen" userId="b95f61ff061388d5" providerId="LiveId" clId="{C186F611-C34F-405C-A235-067ED640A385}" dt="2022-03-09T08:42:33.837" v="389" actId="9405"/>
          <ac:inkMkLst>
            <pc:docMk/>
            <pc:sldMk cId="1419460259" sldId="342"/>
            <ac:inkMk id="15" creationId="{1CC266DA-39F9-4CEE-84F0-41C47F8F40D6}"/>
          </ac:inkMkLst>
        </pc:inkChg>
        <pc:inkChg chg="add">
          <ac:chgData name="Viet Anh Nguyen" userId="b95f61ff061388d5" providerId="LiveId" clId="{C186F611-C34F-405C-A235-067ED640A385}" dt="2022-03-09T08:42:33.935" v="390" actId="9405"/>
          <ac:inkMkLst>
            <pc:docMk/>
            <pc:sldMk cId="1419460259" sldId="342"/>
            <ac:inkMk id="16" creationId="{4BE4FDE0-A9F1-4B6E-8854-795E54C81D4A}"/>
          </ac:inkMkLst>
        </pc:inkChg>
        <pc:inkChg chg="add">
          <ac:chgData name="Viet Anh Nguyen" userId="b95f61ff061388d5" providerId="LiveId" clId="{C186F611-C34F-405C-A235-067ED640A385}" dt="2022-03-09T08:42:34.677" v="391"/>
          <ac:inkMkLst>
            <pc:docMk/>
            <pc:sldMk cId="1419460259" sldId="342"/>
            <ac:inkMk id="17" creationId="{21006A80-6CCB-4C41-BAB5-FF4EEE64BA86}"/>
          </ac:inkMkLst>
        </pc:inkChg>
        <pc:inkChg chg="add del">
          <ac:chgData name="Viet Anh Nguyen" userId="b95f61ff061388d5" providerId="LiveId" clId="{C186F611-C34F-405C-A235-067ED640A385}" dt="2022-03-09T08:42:36.450" v="395"/>
          <ac:inkMkLst>
            <pc:docMk/>
            <pc:sldMk cId="1419460259" sldId="342"/>
            <ac:inkMk id="18" creationId="{3D4702C7-F7FE-4C13-825B-CDB8FE5B2D4C}"/>
          </ac:inkMkLst>
        </pc:inkChg>
        <pc:inkChg chg="add del">
          <ac:chgData name="Viet Anh Nguyen" userId="b95f61ff061388d5" providerId="LiveId" clId="{C186F611-C34F-405C-A235-067ED640A385}" dt="2022-03-09T08:42:36.450" v="395"/>
          <ac:inkMkLst>
            <pc:docMk/>
            <pc:sldMk cId="1419460259" sldId="342"/>
            <ac:inkMk id="19" creationId="{044B5F33-FC98-47EE-83BA-0EC036B6D03A}"/>
          </ac:inkMkLst>
        </pc:inkChg>
        <pc:inkChg chg="add del">
          <ac:chgData name="Viet Anh Nguyen" userId="b95f61ff061388d5" providerId="LiveId" clId="{C186F611-C34F-405C-A235-067ED640A385}" dt="2022-03-09T08:42:36.450" v="395"/>
          <ac:inkMkLst>
            <pc:docMk/>
            <pc:sldMk cId="1419460259" sldId="342"/>
            <ac:inkMk id="20" creationId="{C407382A-6773-4AA4-8EA3-0C4B2EFAAF5E}"/>
          </ac:inkMkLst>
        </pc:inkChg>
        <pc:inkChg chg="add">
          <ac:chgData name="Viet Anh Nguyen" userId="b95f61ff061388d5" providerId="LiveId" clId="{C186F611-C34F-405C-A235-067ED640A385}" dt="2022-03-09T08:42:36.450" v="395"/>
          <ac:inkMkLst>
            <pc:docMk/>
            <pc:sldMk cId="1419460259" sldId="342"/>
            <ac:inkMk id="21" creationId="{06F354BF-7733-4A7A-BAC6-43FAF6E72F6D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22" creationId="{4CC4AC3A-0413-413A-AAB6-9D537427E7AC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23" creationId="{34C39D45-91F6-48BD-9390-84E097A89A41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24" creationId="{B631623D-C9CE-4F63-97C7-766EFC8A5BA2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25" creationId="{4BFA5982-6BEC-476B-8E22-B1819627B6D1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26" creationId="{2E269397-7132-4207-8E6E-C35608F60CDB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27" creationId="{5DE4ADFE-5542-4109-83E3-654897440069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28" creationId="{4450975F-2B82-49E6-A34F-D6D411886D25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29" creationId="{CBB663C6-D905-4D8C-B5A6-471EF706013B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30" creationId="{0B54E1ED-2216-4FD1-9260-87E5D56BC64E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31" creationId="{B775D18E-BF4B-4705-9E13-F9A0E4837FEB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32" creationId="{86426992-5897-457C-90BA-2F878D6CDF46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33" creationId="{DAA497CF-A52A-4E09-99AA-B3669316E276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34" creationId="{42E82030-0D7B-4A5A-8E2A-FC15DA8F4C55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35" creationId="{19972F02-5596-4DD2-899F-C3B9B8226002}"/>
          </ac:inkMkLst>
        </pc:inkChg>
        <pc:inkChg chg="add del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36" creationId="{3967ADA2-ACBC-486F-A148-F63E812D87D5}"/>
          </ac:inkMkLst>
        </pc:inkChg>
        <pc:inkChg chg="add del">
          <ac:chgData name="Viet Anh Nguyen" userId="b95f61ff061388d5" providerId="LiveId" clId="{C186F611-C34F-405C-A235-067ED640A385}" dt="2022-03-09T08:42:45.005" v="412"/>
          <ac:inkMkLst>
            <pc:docMk/>
            <pc:sldMk cId="1419460259" sldId="342"/>
            <ac:inkMk id="37" creationId="{7CFA2C83-6460-4D98-9E34-1CA068F56C28}"/>
          </ac:inkMkLst>
        </pc:inkChg>
        <pc:inkChg chg="add">
          <ac:chgData name="Viet Anh Nguyen" userId="b95f61ff061388d5" providerId="LiveId" clId="{C186F611-C34F-405C-A235-067ED640A385}" dt="2022-03-09T08:42:42.154" v="410"/>
          <ac:inkMkLst>
            <pc:docMk/>
            <pc:sldMk cId="1419460259" sldId="342"/>
            <ac:inkMk id="38" creationId="{7025DA2C-5D51-4BDB-92F8-FF1A39F760A5}"/>
          </ac:inkMkLst>
        </pc:inkChg>
        <pc:inkChg chg="add del">
          <ac:chgData name="Viet Anh Nguyen" userId="b95f61ff061388d5" providerId="LiveId" clId="{C186F611-C34F-405C-A235-067ED640A385}" dt="2022-03-09T08:42:45.005" v="412"/>
          <ac:inkMkLst>
            <pc:docMk/>
            <pc:sldMk cId="1419460259" sldId="342"/>
            <ac:inkMk id="39" creationId="{735EF8F4-00F8-45E9-AA2F-639A45461C32}"/>
          </ac:inkMkLst>
        </pc:inkChg>
        <pc:inkChg chg="add">
          <ac:chgData name="Viet Anh Nguyen" userId="b95f61ff061388d5" providerId="LiveId" clId="{C186F611-C34F-405C-A235-067ED640A385}" dt="2022-03-09T08:42:45.005" v="412"/>
          <ac:inkMkLst>
            <pc:docMk/>
            <pc:sldMk cId="1419460259" sldId="342"/>
            <ac:inkMk id="40" creationId="{EE58B96E-8424-4A8A-A56D-6E733CB42D1D}"/>
          </ac:inkMkLst>
        </pc:inkChg>
        <pc:inkChg chg="add del">
          <ac:chgData name="Viet Anh Nguyen" userId="b95f61ff061388d5" providerId="LiveId" clId="{C186F611-C34F-405C-A235-067ED640A385}" dt="2022-03-09T08:44:26.763" v="418"/>
          <ac:inkMkLst>
            <pc:docMk/>
            <pc:sldMk cId="1419460259" sldId="342"/>
            <ac:inkMk id="41" creationId="{98B53368-E432-4938-8FC3-A3ABAAC58B39}"/>
          </ac:inkMkLst>
        </pc:inkChg>
        <pc:inkChg chg="add del">
          <ac:chgData name="Viet Anh Nguyen" userId="b95f61ff061388d5" providerId="LiveId" clId="{C186F611-C34F-405C-A235-067ED640A385}" dt="2022-03-09T08:44:26.763" v="418"/>
          <ac:inkMkLst>
            <pc:docMk/>
            <pc:sldMk cId="1419460259" sldId="342"/>
            <ac:inkMk id="42" creationId="{47F464CA-3D28-4DC5-9711-B16D911025B7}"/>
          </ac:inkMkLst>
        </pc:inkChg>
        <pc:inkChg chg="add del">
          <ac:chgData name="Viet Anh Nguyen" userId="b95f61ff061388d5" providerId="LiveId" clId="{C186F611-C34F-405C-A235-067ED640A385}" dt="2022-03-09T08:44:26.763" v="418"/>
          <ac:inkMkLst>
            <pc:docMk/>
            <pc:sldMk cId="1419460259" sldId="342"/>
            <ac:inkMk id="43" creationId="{A2881070-4971-44AB-94FB-6F6C0C83E231}"/>
          </ac:inkMkLst>
        </pc:inkChg>
        <pc:inkChg chg="add del">
          <ac:chgData name="Viet Anh Nguyen" userId="b95f61ff061388d5" providerId="LiveId" clId="{C186F611-C34F-405C-A235-067ED640A385}" dt="2022-03-09T08:44:26.763" v="418"/>
          <ac:inkMkLst>
            <pc:docMk/>
            <pc:sldMk cId="1419460259" sldId="342"/>
            <ac:inkMk id="44" creationId="{56FA9EDC-D9AC-4266-A018-969C5A9BA871}"/>
          </ac:inkMkLst>
        </pc:inkChg>
        <pc:inkChg chg="add del">
          <ac:chgData name="Viet Anh Nguyen" userId="b95f61ff061388d5" providerId="LiveId" clId="{C186F611-C34F-405C-A235-067ED640A385}" dt="2022-03-09T08:44:26.763" v="418"/>
          <ac:inkMkLst>
            <pc:docMk/>
            <pc:sldMk cId="1419460259" sldId="342"/>
            <ac:inkMk id="45" creationId="{A0AAAD1E-14FA-4F68-BA16-F780145A65EB}"/>
          </ac:inkMkLst>
        </pc:inkChg>
        <pc:inkChg chg="add del">
          <ac:chgData name="Viet Anh Nguyen" userId="b95f61ff061388d5" providerId="LiveId" clId="{C186F611-C34F-405C-A235-067ED640A385}" dt="2022-03-09T08:44:27.819" v="422"/>
          <ac:inkMkLst>
            <pc:docMk/>
            <pc:sldMk cId="1419460259" sldId="342"/>
            <ac:inkMk id="46" creationId="{F31D6F11-EB0B-4CBF-82C6-D08BEFF3CCCF}"/>
          </ac:inkMkLst>
        </pc:inkChg>
        <pc:inkChg chg="add del">
          <ac:chgData name="Viet Anh Nguyen" userId="b95f61ff061388d5" providerId="LiveId" clId="{C186F611-C34F-405C-A235-067ED640A385}" dt="2022-03-09T08:44:27.819" v="422"/>
          <ac:inkMkLst>
            <pc:docMk/>
            <pc:sldMk cId="1419460259" sldId="342"/>
            <ac:inkMk id="47" creationId="{4F184588-C522-48EA-9387-8EBD7DBC29D2}"/>
          </ac:inkMkLst>
        </pc:inkChg>
        <pc:inkChg chg="add del">
          <ac:chgData name="Viet Anh Nguyen" userId="b95f61ff061388d5" providerId="LiveId" clId="{C186F611-C34F-405C-A235-067ED640A385}" dt="2022-03-09T08:44:27.819" v="422"/>
          <ac:inkMkLst>
            <pc:docMk/>
            <pc:sldMk cId="1419460259" sldId="342"/>
            <ac:inkMk id="48" creationId="{48489B8B-10F3-43D3-B31F-8648502401C1}"/>
          </ac:inkMkLst>
        </pc:inkChg>
        <pc:inkChg chg="add del">
          <ac:chgData name="Viet Anh Nguyen" userId="b95f61ff061388d5" providerId="LiveId" clId="{C186F611-C34F-405C-A235-067ED640A385}" dt="2022-03-09T08:44:27.819" v="422"/>
          <ac:inkMkLst>
            <pc:docMk/>
            <pc:sldMk cId="1419460259" sldId="342"/>
            <ac:inkMk id="49" creationId="{7DCA319F-7F07-48A6-A627-F41C63DB6383}"/>
          </ac:inkMkLst>
        </pc:inkChg>
        <pc:inkChg chg="add">
          <ac:chgData name="Viet Anh Nguyen" userId="b95f61ff061388d5" providerId="LiveId" clId="{C186F611-C34F-405C-A235-067ED640A385}" dt="2022-03-09T08:44:27.819" v="422"/>
          <ac:inkMkLst>
            <pc:docMk/>
            <pc:sldMk cId="1419460259" sldId="342"/>
            <ac:inkMk id="50" creationId="{07F902EE-C579-47C4-86C2-8A6B6932E243}"/>
          </ac:inkMkLst>
        </pc:inkChg>
      </pc:sldChg>
      <pc:sldChg chg="addSp delSp new mod modClrScheme chgLayout">
        <pc:chgData name="Viet Anh Nguyen" userId="b95f61ff061388d5" providerId="LiveId" clId="{C186F611-C34F-405C-A235-067ED640A385}" dt="2022-03-09T10:14:43.248" v="595"/>
        <pc:sldMkLst>
          <pc:docMk/>
          <pc:sldMk cId="3235716553" sldId="343"/>
        </pc:sldMkLst>
        <pc:spChg chg="del">
          <ac:chgData name="Viet Anh Nguyen" userId="b95f61ff061388d5" providerId="LiveId" clId="{C186F611-C34F-405C-A235-067ED640A385}" dt="2022-03-09T10:12:45.957" v="432" actId="700"/>
          <ac:spMkLst>
            <pc:docMk/>
            <pc:sldMk cId="3235716553" sldId="343"/>
            <ac:spMk id="2" creationId="{7F185DA2-AB25-4A86-B19A-F4B56FC7757C}"/>
          </ac:spMkLst>
        </pc:spChg>
        <pc:spChg chg="del">
          <ac:chgData name="Viet Anh Nguyen" userId="b95f61ff061388d5" providerId="LiveId" clId="{C186F611-C34F-405C-A235-067ED640A385}" dt="2022-03-09T10:12:45.957" v="432" actId="700"/>
          <ac:spMkLst>
            <pc:docMk/>
            <pc:sldMk cId="3235716553" sldId="343"/>
            <ac:spMk id="3" creationId="{6B65125B-714C-4D82-B53C-102E41F21297}"/>
          </ac:spMkLst>
        </pc:spChg>
        <pc:inkChg chg="add del">
          <ac:chgData name="Viet Anh Nguyen" userId="b95f61ff061388d5" providerId="LiveId" clId="{C186F611-C34F-405C-A235-067ED640A385}" dt="2022-03-09T10:12:53.034" v="438"/>
          <ac:inkMkLst>
            <pc:docMk/>
            <pc:sldMk cId="3235716553" sldId="343"/>
            <ac:inkMk id="4" creationId="{73D74789-678E-48CA-8023-190914B0B589}"/>
          </ac:inkMkLst>
        </pc:inkChg>
        <pc:inkChg chg="add del">
          <ac:chgData name="Viet Anh Nguyen" userId="b95f61ff061388d5" providerId="LiveId" clId="{C186F611-C34F-405C-A235-067ED640A385}" dt="2022-03-09T10:12:53.034" v="438"/>
          <ac:inkMkLst>
            <pc:docMk/>
            <pc:sldMk cId="3235716553" sldId="343"/>
            <ac:inkMk id="5" creationId="{9FE83C56-C209-482E-8B96-A8BEA61F9BE8}"/>
          </ac:inkMkLst>
        </pc:inkChg>
        <pc:inkChg chg="add">
          <ac:chgData name="Viet Anh Nguyen" userId="b95f61ff061388d5" providerId="LiveId" clId="{C186F611-C34F-405C-A235-067ED640A385}" dt="2022-03-09T10:12:52.092" v="435" actId="9405"/>
          <ac:inkMkLst>
            <pc:docMk/>
            <pc:sldMk cId="3235716553" sldId="343"/>
            <ac:inkMk id="6" creationId="{8F97FB5D-8F56-4BD4-8533-0BC21AC64A0A}"/>
          </ac:inkMkLst>
        </pc:inkChg>
        <pc:inkChg chg="add">
          <ac:chgData name="Viet Anh Nguyen" userId="b95f61ff061388d5" providerId="LiveId" clId="{C186F611-C34F-405C-A235-067ED640A385}" dt="2022-03-09T10:12:52.307" v="436" actId="9405"/>
          <ac:inkMkLst>
            <pc:docMk/>
            <pc:sldMk cId="3235716553" sldId="343"/>
            <ac:inkMk id="7" creationId="{02DE4B9B-CD32-4D45-9AA3-BFED811DFC17}"/>
          </ac:inkMkLst>
        </pc:inkChg>
        <pc:inkChg chg="add">
          <ac:chgData name="Viet Anh Nguyen" userId="b95f61ff061388d5" providerId="LiveId" clId="{C186F611-C34F-405C-A235-067ED640A385}" dt="2022-03-09T10:12:52.434" v="437" actId="9405"/>
          <ac:inkMkLst>
            <pc:docMk/>
            <pc:sldMk cId="3235716553" sldId="343"/>
            <ac:inkMk id="8" creationId="{DE211BA5-F8EB-4841-A400-B660BC4762A3}"/>
          </ac:inkMkLst>
        </pc:inkChg>
        <pc:inkChg chg="add">
          <ac:chgData name="Viet Anh Nguyen" userId="b95f61ff061388d5" providerId="LiveId" clId="{C186F611-C34F-405C-A235-067ED640A385}" dt="2022-03-09T10:12:53.034" v="438"/>
          <ac:inkMkLst>
            <pc:docMk/>
            <pc:sldMk cId="3235716553" sldId="343"/>
            <ac:inkMk id="9" creationId="{132777B3-69CF-4C95-82A7-CE1C46A1B476}"/>
          </ac:inkMkLst>
        </pc:inkChg>
        <pc:inkChg chg="add del">
          <ac:chgData name="Viet Anh Nguyen" userId="b95f61ff061388d5" providerId="LiveId" clId="{C186F611-C34F-405C-A235-067ED640A385}" dt="2022-03-09T10:12:57.590" v="446"/>
          <ac:inkMkLst>
            <pc:docMk/>
            <pc:sldMk cId="3235716553" sldId="343"/>
            <ac:inkMk id="10" creationId="{229C6193-74C2-4EAB-BA1F-CCC7C742E6D1}"/>
          </ac:inkMkLst>
        </pc:inkChg>
        <pc:inkChg chg="add del">
          <ac:chgData name="Viet Anh Nguyen" userId="b95f61ff061388d5" providerId="LiveId" clId="{C186F611-C34F-405C-A235-067ED640A385}" dt="2022-03-09T10:12:57.590" v="446"/>
          <ac:inkMkLst>
            <pc:docMk/>
            <pc:sldMk cId="3235716553" sldId="343"/>
            <ac:inkMk id="11" creationId="{03F511EB-0E7E-47FB-9915-F486F529788A}"/>
          </ac:inkMkLst>
        </pc:inkChg>
        <pc:inkChg chg="add del">
          <ac:chgData name="Viet Anh Nguyen" userId="b95f61ff061388d5" providerId="LiveId" clId="{C186F611-C34F-405C-A235-067ED640A385}" dt="2022-03-09T10:12:57.590" v="446"/>
          <ac:inkMkLst>
            <pc:docMk/>
            <pc:sldMk cId="3235716553" sldId="343"/>
            <ac:inkMk id="12" creationId="{F9E7277F-DCB0-4CCB-8517-73C8BBC45DE3}"/>
          </ac:inkMkLst>
        </pc:inkChg>
        <pc:inkChg chg="add del">
          <ac:chgData name="Viet Anh Nguyen" userId="b95f61ff061388d5" providerId="LiveId" clId="{C186F611-C34F-405C-A235-067ED640A385}" dt="2022-03-09T10:12:57.590" v="446"/>
          <ac:inkMkLst>
            <pc:docMk/>
            <pc:sldMk cId="3235716553" sldId="343"/>
            <ac:inkMk id="13" creationId="{D4907F75-5EE7-41AE-9FBB-535054072B5D}"/>
          </ac:inkMkLst>
        </pc:inkChg>
        <pc:inkChg chg="add del">
          <ac:chgData name="Viet Anh Nguyen" userId="b95f61ff061388d5" providerId="LiveId" clId="{C186F611-C34F-405C-A235-067ED640A385}" dt="2022-03-09T10:12:57.590" v="446"/>
          <ac:inkMkLst>
            <pc:docMk/>
            <pc:sldMk cId="3235716553" sldId="343"/>
            <ac:inkMk id="14" creationId="{79566B51-9017-4CF7-AB0C-186C9D2194E6}"/>
          </ac:inkMkLst>
        </pc:inkChg>
        <pc:inkChg chg="add del">
          <ac:chgData name="Viet Anh Nguyen" userId="b95f61ff061388d5" providerId="LiveId" clId="{C186F611-C34F-405C-A235-067ED640A385}" dt="2022-03-09T10:12:57.590" v="446"/>
          <ac:inkMkLst>
            <pc:docMk/>
            <pc:sldMk cId="3235716553" sldId="343"/>
            <ac:inkMk id="15" creationId="{28B50803-5B1C-45EC-B1F0-F562D0C2035A}"/>
          </ac:inkMkLst>
        </pc:inkChg>
        <pc:inkChg chg="add del">
          <ac:chgData name="Viet Anh Nguyen" userId="b95f61ff061388d5" providerId="LiveId" clId="{C186F611-C34F-405C-A235-067ED640A385}" dt="2022-03-09T10:12:57.590" v="446"/>
          <ac:inkMkLst>
            <pc:docMk/>
            <pc:sldMk cId="3235716553" sldId="343"/>
            <ac:inkMk id="16" creationId="{D1290D9D-A62C-48EF-87CE-553FA43A29DE}"/>
          </ac:inkMkLst>
        </pc:inkChg>
        <pc:inkChg chg="add">
          <ac:chgData name="Viet Anh Nguyen" userId="b95f61ff061388d5" providerId="LiveId" clId="{C186F611-C34F-405C-A235-067ED640A385}" dt="2022-03-09T10:12:57.590" v="446"/>
          <ac:inkMkLst>
            <pc:docMk/>
            <pc:sldMk cId="3235716553" sldId="343"/>
            <ac:inkMk id="17" creationId="{F38BF941-67E5-4744-8E11-C6AC79541BDF}"/>
          </ac:inkMkLst>
        </pc:inkChg>
        <pc:inkChg chg="add del">
          <ac:chgData name="Viet Anh Nguyen" userId="b95f61ff061388d5" providerId="LiveId" clId="{C186F611-C34F-405C-A235-067ED640A385}" dt="2022-03-09T10:13:02.375" v="453"/>
          <ac:inkMkLst>
            <pc:docMk/>
            <pc:sldMk cId="3235716553" sldId="343"/>
            <ac:inkMk id="18" creationId="{81597174-AE42-4B39-A4E2-40C8CFE9834E}"/>
          </ac:inkMkLst>
        </pc:inkChg>
        <pc:inkChg chg="add del">
          <ac:chgData name="Viet Anh Nguyen" userId="b95f61ff061388d5" providerId="LiveId" clId="{C186F611-C34F-405C-A235-067ED640A385}" dt="2022-03-09T10:13:02.375" v="453"/>
          <ac:inkMkLst>
            <pc:docMk/>
            <pc:sldMk cId="3235716553" sldId="343"/>
            <ac:inkMk id="19" creationId="{BF91B18B-8903-4833-9FEA-50913211CCCB}"/>
          </ac:inkMkLst>
        </pc:inkChg>
        <pc:inkChg chg="add del">
          <ac:chgData name="Viet Anh Nguyen" userId="b95f61ff061388d5" providerId="LiveId" clId="{C186F611-C34F-405C-A235-067ED640A385}" dt="2022-03-09T10:13:02.375" v="453"/>
          <ac:inkMkLst>
            <pc:docMk/>
            <pc:sldMk cId="3235716553" sldId="343"/>
            <ac:inkMk id="20" creationId="{FECEC10A-00F3-456A-9B45-14775C897354}"/>
          </ac:inkMkLst>
        </pc:inkChg>
        <pc:inkChg chg="add del">
          <ac:chgData name="Viet Anh Nguyen" userId="b95f61ff061388d5" providerId="LiveId" clId="{C186F611-C34F-405C-A235-067ED640A385}" dt="2022-03-09T10:13:02.375" v="453"/>
          <ac:inkMkLst>
            <pc:docMk/>
            <pc:sldMk cId="3235716553" sldId="343"/>
            <ac:inkMk id="21" creationId="{45168868-C0EC-4E41-94A4-09E86F1D4F12}"/>
          </ac:inkMkLst>
        </pc:inkChg>
        <pc:inkChg chg="add del">
          <ac:chgData name="Viet Anh Nguyen" userId="b95f61ff061388d5" providerId="LiveId" clId="{C186F611-C34F-405C-A235-067ED640A385}" dt="2022-03-09T10:13:02.375" v="453"/>
          <ac:inkMkLst>
            <pc:docMk/>
            <pc:sldMk cId="3235716553" sldId="343"/>
            <ac:inkMk id="22" creationId="{0E4C921B-69F6-4F53-A62C-BBC1A39F9A15}"/>
          </ac:inkMkLst>
        </pc:inkChg>
        <pc:inkChg chg="add del">
          <ac:chgData name="Viet Anh Nguyen" userId="b95f61ff061388d5" providerId="LiveId" clId="{C186F611-C34F-405C-A235-067ED640A385}" dt="2022-03-09T10:13:02.375" v="453"/>
          <ac:inkMkLst>
            <pc:docMk/>
            <pc:sldMk cId="3235716553" sldId="343"/>
            <ac:inkMk id="23" creationId="{93F5E120-AA94-4548-B17D-9F4A7C6D09C4}"/>
          </ac:inkMkLst>
        </pc:inkChg>
        <pc:inkChg chg="add">
          <ac:chgData name="Viet Anh Nguyen" userId="b95f61ff061388d5" providerId="LiveId" clId="{C186F611-C34F-405C-A235-067ED640A385}" dt="2022-03-09T10:13:02.375" v="453"/>
          <ac:inkMkLst>
            <pc:docMk/>
            <pc:sldMk cId="3235716553" sldId="343"/>
            <ac:inkMk id="24" creationId="{FC802EE5-8C75-40EE-8499-7A2BB10DACDD}"/>
          </ac:inkMkLst>
        </pc:inkChg>
        <pc:inkChg chg="add del">
          <ac:chgData name="Viet Anh Nguyen" userId="b95f61ff061388d5" providerId="LiveId" clId="{C186F611-C34F-405C-A235-067ED640A385}" dt="2022-03-09T10:13:07.280" v="460"/>
          <ac:inkMkLst>
            <pc:docMk/>
            <pc:sldMk cId="3235716553" sldId="343"/>
            <ac:inkMk id="25" creationId="{1A10C557-3E41-484E-873E-6FB5EF56911B}"/>
          </ac:inkMkLst>
        </pc:inkChg>
        <pc:inkChg chg="add del">
          <ac:chgData name="Viet Anh Nguyen" userId="b95f61ff061388d5" providerId="LiveId" clId="{C186F611-C34F-405C-A235-067ED640A385}" dt="2022-03-09T10:13:07.280" v="460"/>
          <ac:inkMkLst>
            <pc:docMk/>
            <pc:sldMk cId="3235716553" sldId="343"/>
            <ac:inkMk id="26" creationId="{437AD840-BB0A-4ABD-A054-0FD7598C9B17}"/>
          </ac:inkMkLst>
        </pc:inkChg>
        <pc:inkChg chg="add del">
          <ac:chgData name="Viet Anh Nguyen" userId="b95f61ff061388d5" providerId="LiveId" clId="{C186F611-C34F-405C-A235-067ED640A385}" dt="2022-03-09T10:13:07.280" v="460"/>
          <ac:inkMkLst>
            <pc:docMk/>
            <pc:sldMk cId="3235716553" sldId="343"/>
            <ac:inkMk id="27" creationId="{C1BE72EF-EFDD-4EE1-9B81-D56282D085FA}"/>
          </ac:inkMkLst>
        </pc:inkChg>
        <pc:inkChg chg="add del">
          <ac:chgData name="Viet Anh Nguyen" userId="b95f61ff061388d5" providerId="LiveId" clId="{C186F611-C34F-405C-A235-067ED640A385}" dt="2022-03-09T10:13:07.280" v="460"/>
          <ac:inkMkLst>
            <pc:docMk/>
            <pc:sldMk cId="3235716553" sldId="343"/>
            <ac:inkMk id="28" creationId="{B34512D4-EB1C-49B9-AD60-FA1915532F18}"/>
          </ac:inkMkLst>
        </pc:inkChg>
        <pc:inkChg chg="add del">
          <ac:chgData name="Viet Anh Nguyen" userId="b95f61ff061388d5" providerId="LiveId" clId="{C186F611-C34F-405C-A235-067ED640A385}" dt="2022-03-09T10:13:07.280" v="460"/>
          <ac:inkMkLst>
            <pc:docMk/>
            <pc:sldMk cId="3235716553" sldId="343"/>
            <ac:inkMk id="29" creationId="{860D56C0-DAD4-4817-9CE0-7AA7D7866707}"/>
          </ac:inkMkLst>
        </pc:inkChg>
        <pc:inkChg chg="add del">
          <ac:chgData name="Viet Anh Nguyen" userId="b95f61ff061388d5" providerId="LiveId" clId="{C186F611-C34F-405C-A235-067ED640A385}" dt="2022-03-09T10:13:07.280" v="460"/>
          <ac:inkMkLst>
            <pc:docMk/>
            <pc:sldMk cId="3235716553" sldId="343"/>
            <ac:inkMk id="30" creationId="{2EA74D95-F027-4168-AED1-B908EBBF848A}"/>
          </ac:inkMkLst>
        </pc:inkChg>
        <pc:inkChg chg="add del">
          <ac:chgData name="Viet Anh Nguyen" userId="b95f61ff061388d5" providerId="LiveId" clId="{C186F611-C34F-405C-A235-067ED640A385}" dt="2022-03-09T10:13:08.306" v="463"/>
          <ac:inkMkLst>
            <pc:docMk/>
            <pc:sldMk cId="3235716553" sldId="343"/>
            <ac:inkMk id="31" creationId="{C5288B2C-530A-413B-A138-731EC5B9D299}"/>
          </ac:inkMkLst>
        </pc:inkChg>
        <pc:inkChg chg="add del">
          <ac:chgData name="Viet Anh Nguyen" userId="b95f61ff061388d5" providerId="LiveId" clId="{C186F611-C34F-405C-A235-067ED640A385}" dt="2022-03-09T10:13:08.306" v="463"/>
          <ac:inkMkLst>
            <pc:docMk/>
            <pc:sldMk cId="3235716553" sldId="343"/>
            <ac:inkMk id="32" creationId="{29772F65-5D45-4324-B1B8-E0BFB247BE1D}"/>
          </ac:inkMkLst>
        </pc:inkChg>
        <pc:inkChg chg="add del">
          <ac:chgData name="Viet Anh Nguyen" userId="b95f61ff061388d5" providerId="LiveId" clId="{C186F611-C34F-405C-A235-067ED640A385}" dt="2022-03-09T10:13:08.306" v="463"/>
          <ac:inkMkLst>
            <pc:docMk/>
            <pc:sldMk cId="3235716553" sldId="343"/>
            <ac:inkMk id="33" creationId="{D3768C35-CE35-4146-94E9-B3B98A5E9DDC}"/>
          </ac:inkMkLst>
        </pc:inkChg>
        <pc:inkChg chg="add">
          <ac:chgData name="Viet Anh Nguyen" userId="b95f61ff061388d5" providerId="LiveId" clId="{C186F611-C34F-405C-A235-067ED640A385}" dt="2022-03-09T10:13:08.306" v="463"/>
          <ac:inkMkLst>
            <pc:docMk/>
            <pc:sldMk cId="3235716553" sldId="343"/>
            <ac:inkMk id="34" creationId="{AA54B2A5-DDB2-4FA1-A1E0-AB021A57AA14}"/>
          </ac:inkMkLst>
        </pc:inkChg>
        <pc:inkChg chg="add del">
          <ac:chgData name="Viet Anh Nguyen" userId="b95f61ff061388d5" providerId="LiveId" clId="{C186F611-C34F-405C-A235-067ED640A385}" dt="2022-03-09T10:13:09.820" v="468"/>
          <ac:inkMkLst>
            <pc:docMk/>
            <pc:sldMk cId="3235716553" sldId="343"/>
            <ac:inkMk id="35" creationId="{29121888-CAE4-4760-A7A1-4260376D22CF}"/>
          </ac:inkMkLst>
        </pc:inkChg>
        <pc:inkChg chg="add del">
          <ac:chgData name="Viet Anh Nguyen" userId="b95f61ff061388d5" providerId="LiveId" clId="{C186F611-C34F-405C-A235-067ED640A385}" dt="2022-03-09T10:13:09.820" v="468"/>
          <ac:inkMkLst>
            <pc:docMk/>
            <pc:sldMk cId="3235716553" sldId="343"/>
            <ac:inkMk id="36" creationId="{07976229-F673-4EA3-87B6-EB3FADED5C2D}"/>
          </ac:inkMkLst>
        </pc:inkChg>
        <pc:inkChg chg="add del">
          <ac:chgData name="Viet Anh Nguyen" userId="b95f61ff061388d5" providerId="LiveId" clId="{C186F611-C34F-405C-A235-067ED640A385}" dt="2022-03-09T10:13:09.820" v="468"/>
          <ac:inkMkLst>
            <pc:docMk/>
            <pc:sldMk cId="3235716553" sldId="343"/>
            <ac:inkMk id="37" creationId="{DFA655FB-BA8F-48A5-87A0-AF5C91A88A4D}"/>
          </ac:inkMkLst>
        </pc:inkChg>
        <pc:inkChg chg="add del">
          <ac:chgData name="Viet Anh Nguyen" userId="b95f61ff061388d5" providerId="LiveId" clId="{C186F611-C34F-405C-A235-067ED640A385}" dt="2022-03-09T10:13:09.820" v="468"/>
          <ac:inkMkLst>
            <pc:docMk/>
            <pc:sldMk cId="3235716553" sldId="343"/>
            <ac:inkMk id="38" creationId="{7B22C5C1-762F-41AD-8391-613E05BC8866}"/>
          </ac:inkMkLst>
        </pc:inkChg>
        <pc:inkChg chg="add del">
          <ac:chgData name="Viet Anh Nguyen" userId="b95f61ff061388d5" providerId="LiveId" clId="{C186F611-C34F-405C-A235-067ED640A385}" dt="2022-03-09T10:13:10.960" v="470"/>
          <ac:inkMkLst>
            <pc:docMk/>
            <pc:sldMk cId="3235716553" sldId="343"/>
            <ac:inkMk id="39" creationId="{530280E1-076C-4E32-B6CD-E6AEDA04D6F9}"/>
          </ac:inkMkLst>
        </pc:inkChg>
        <pc:inkChg chg="add del">
          <ac:chgData name="Viet Anh Nguyen" userId="b95f61ff061388d5" providerId="LiveId" clId="{C186F611-C34F-405C-A235-067ED640A385}" dt="2022-03-09T10:13:10.960" v="470"/>
          <ac:inkMkLst>
            <pc:docMk/>
            <pc:sldMk cId="3235716553" sldId="343"/>
            <ac:inkMk id="40" creationId="{490916BF-3B39-4A67-9EA8-D267FB5D5158}"/>
          </ac:inkMkLst>
        </pc:inkChg>
        <pc:inkChg chg="add">
          <ac:chgData name="Viet Anh Nguyen" userId="b95f61ff061388d5" providerId="LiveId" clId="{C186F611-C34F-405C-A235-067ED640A385}" dt="2022-03-09T10:13:10.960" v="470"/>
          <ac:inkMkLst>
            <pc:docMk/>
            <pc:sldMk cId="3235716553" sldId="343"/>
            <ac:inkMk id="41" creationId="{9A0F04F6-A2FC-49CA-9DE0-82947DB2AEE5}"/>
          </ac:inkMkLst>
        </pc:inkChg>
        <pc:inkChg chg="add del">
          <ac:chgData name="Viet Anh Nguyen" userId="b95f61ff061388d5" providerId="LiveId" clId="{C186F611-C34F-405C-A235-067ED640A385}" dt="2022-03-09T10:13:13.514" v="477"/>
          <ac:inkMkLst>
            <pc:docMk/>
            <pc:sldMk cId="3235716553" sldId="343"/>
            <ac:inkMk id="42" creationId="{58DB84AC-B57B-4B60-992C-5D519E4F230B}"/>
          </ac:inkMkLst>
        </pc:inkChg>
        <pc:inkChg chg="add del">
          <ac:chgData name="Viet Anh Nguyen" userId="b95f61ff061388d5" providerId="LiveId" clId="{C186F611-C34F-405C-A235-067ED640A385}" dt="2022-03-09T10:13:13.514" v="477"/>
          <ac:inkMkLst>
            <pc:docMk/>
            <pc:sldMk cId="3235716553" sldId="343"/>
            <ac:inkMk id="43" creationId="{C04B0CD5-DBB2-4BC1-A6A4-582C8B4503A4}"/>
          </ac:inkMkLst>
        </pc:inkChg>
        <pc:inkChg chg="add del">
          <ac:chgData name="Viet Anh Nguyen" userId="b95f61ff061388d5" providerId="LiveId" clId="{C186F611-C34F-405C-A235-067ED640A385}" dt="2022-03-09T10:13:13.514" v="477"/>
          <ac:inkMkLst>
            <pc:docMk/>
            <pc:sldMk cId="3235716553" sldId="343"/>
            <ac:inkMk id="44" creationId="{B2B8E0BF-C497-4519-8059-A9BB8B9047E8}"/>
          </ac:inkMkLst>
        </pc:inkChg>
        <pc:inkChg chg="add del">
          <ac:chgData name="Viet Anh Nguyen" userId="b95f61ff061388d5" providerId="LiveId" clId="{C186F611-C34F-405C-A235-067ED640A385}" dt="2022-03-09T10:13:13.514" v="477"/>
          <ac:inkMkLst>
            <pc:docMk/>
            <pc:sldMk cId="3235716553" sldId="343"/>
            <ac:inkMk id="45" creationId="{4390FE85-BED0-4F9C-82B6-5AC5773C7220}"/>
          </ac:inkMkLst>
        </pc:inkChg>
        <pc:inkChg chg="add">
          <ac:chgData name="Viet Anh Nguyen" userId="b95f61ff061388d5" providerId="LiveId" clId="{C186F611-C34F-405C-A235-067ED640A385}" dt="2022-03-09T10:13:12.610" v="475" actId="9405"/>
          <ac:inkMkLst>
            <pc:docMk/>
            <pc:sldMk cId="3235716553" sldId="343"/>
            <ac:inkMk id="46" creationId="{9AC2CADB-1489-4FE1-8361-27963646DA08}"/>
          </ac:inkMkLst>
        </pc:inkChg>
        <pc:inkChg chg="add">
          <ac:chgData name="Viet Anh Nguyen" userId="b95f61ff061388d5" providerId="LiveId" clId="{C186F611-C34F-405C-A235-067ED640A385}" dt="2022-03-09T10:13:12.792" v="476" actId="9405"/>
          <ac:inkMkLst>
            <pc:docMk/>
            <pc:sldMk cId="3235716553" sldId="343"/>
            <ac:inkMk id="47" creationId="{629D928B-1B26-40FC-9629-45A798337874}"/>
          </ac:inkMkLst>
        </pc:inkChg>
        <pc:inkChg chg="add">
          <ac:chgData name="Viet Anh Nguyen" userId="b95f61ff061388d5" providerId="LiveId" clId="{C186F611-C34F-405C-A235-067ED640A385}" dt="2022-03-09T10:13:13.514" v="477"/>
          <ac:inkMkLst>
            <pc:docMk/>
            <pc:sldMk cId="3235716553" sldId="343"/>
            <ac:inkMk id="48" creationId="{2C655895-A991-42DD-9731-D45A6D5FFCE8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49" creationId="{2673A885-DB10-4D67-A460-7AE87418FB27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0" creationId="{7687AB4C-F147-41CE-99DA-279D7831D6D4}"/>
          </ac:inkMkLst>
        </pc:inkChg>
        <pc:inkChg chg="add">
          <ac:chgData name="Viet Anh Nguyen" userId="b95f61ff061388d5" providerId="LiveId" clId="{C186F611-C34F-405C-A235-067ED640A385}" dt="2022-03-09T10:13:15.535" v="480" actId="9405"/>
          <ac:inkMkLst>
            <pc:docMk/>
            <pc:sldMk cId="3235716553" sldId="343"/>
            <ac:inkMk id="51" creationId="{FDC40704-2A90-485C-8121-7466117E72D2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2" creationId="{5C3EE43F-0824-46FD-9C9D-20CE86B6C07E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3" creationId="{97F13E1B-CF02-44A1-92FF-6D362247C476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4" creationId="{70946C8D-A6E0-40B1-B50A-29A5DEE91978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5" creationId="{4C9B8A53-E24E-49EB-A04A-9A64ACF39EB0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6" creationId="{693CC90A-6243-45B3-85FA-366C80063D8F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7" creationId="{C1614A14-8E43-4127-8408-78EE161394DE}"/>
          </ac:inkMkLst>
        </pc:inkChg>
        <pc:inkChg chg="add del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8" creationId="{D8E47876-B889-4490-9DB6-A82E440CDAC3}"/>
          </ac:inkMkLst>
        </pc:inkChg>
        <pc:inkChg chg="add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59" creationId="{F2A7B058-5F8B-410C-952A-ABE9420FA216}"/>
          </ac:inkMkLst>
        </pc:inkChg>
        <pc:inkChg chg="add">
          <ac:chgData name="Viet Anh Nguyen" userId="b95f61ff061388d5" providerId="LiveId" clId="{C186F611-C34F-405C-A235-067ED640A385}" dt="2022-03-09T10:13:18.844" v="487"/>
          <ac:inkMkLst>
            <pc:docMk/>
            <pc:sldMk cId="3235716553" sldId="343"/>
            <ac:inkMk id="60" creationId="{D674CC0D-FF0A-4A65-AD85-FC65F92057E2}"/>
          </ac:inkMkLst>
        </pc:inkChg>
        <pc:inkChg chg="add del">
          <ac:chgData name="Viet Anh Nguyen" userId="b95f61ff061388d5" providerId="LiveId" clId="{C186F611-C34F-405C-A235-067ED640A385}" dt="2022-03-09T10:13:19.865" v="490"/>
          <ac:inkMkLst>
            <pc:docMk/>
            <pc:sldMk cId="3235716553" sldId="343"/>
            <ac:inkMk id="61" creationId="{0C400B9F-87C4-41DC-909B-57460C605418}"/>
          </ac:inkMkLst>
        </pc:inkChg>
        <pc:inkChg chg="add del">
          <ac:chgData name="Viet Anh Nguyen" userId="b95f61ff061388d5" providerId="LiveId" clId="{C186F611-C34F-405C-A235-067ED640A385}" dt="2022-03-09T10:13:19.865" v="490"/>
          <ac:inkMkLst>
            <pc:docMk/>
            <pc:sldMk cId="3235716553" sldId="343"/>
            <ac:inkMk id="62" creationId="{CCDB903C-0ADA-4E89-A7EC-1F91D4E54D91}"/>
          </ac:inkMkLst>
        </pc:inkChg>
        <pc:inkChg chg="add">
          <ac:chgData name="Viet Anh Nguyen" userId="b95f61ff061388d5" providerId="LiveId" clId="{C186F611-C34F-405C-A235-067ED640A385}" dt="2022-03-09T10:13:19.865" v="490"/>
          <ac:inkMkLst>
            <pc:docMk/>
            <pc:sldMk cId="3235716553" sldId="343"/>
            <ac:inkMk id="63" creationId="{94BB838A-77B1-443D-97E5-6A551B5D576C}"/>
          </ac:inkMkLst>
        </pc:inkChg>
        <pc:inkChg chg="add del">
          <ac:chgData name="Viet Anh Nguyen" userId="b95f61ff061388d5" providerId="LiveId" clId="{C186F611-C34F-405C-A235-067ED640A385}" dt="2022-03-09T10:13:26.325" v="496"/>
          <ac:inkMkLst>
            <pc:docMk/>
            <pc:sldMk cId="3235716553" sldId="343"/>
            <ac:inkMk id="64" creationId="{995BA529-0E7E-4C96-91EB-6B59CC45BD54}"/>
          </ac:inkMkLst>
        </pc:inkChg>
        <pc:inkChg chg="add del">
          <ac:chgData name="Viet Anh Nguyen" userId="b95f61ff061388d5" providerId="LiveId" clId="{C186F611-C34F-405C-A235-067ED640A385}" dt="2022-03-09T10:13:26.325" v="496"/>
          <ac:inkMkLst>
            <pc:docMk/>
            <pc:sldMk cId="3235716553" sldId="343"/>
            <ac:inkMk id="65" creationId="{F1DF0C0B-828F-406A-9F5B-75630E104639}"/>
          </ac:inkMkLst>
        </pc:inkChg>
        <pc:inkChg chg="add del">
          <ac:chgData name="Viet Anh Nguyen" userId="b95f61ff061388d5" providerId="LiveId" clId="{C186F611-C34F-405C-A235-067ED640A385}" dt="2022-03-09T10:13:26.325" v="496"/>
          <ac:inkMkLst>
            <pc:docMk/>
            <pc:sldMk cId="3235716553" sldId="343"/>
            <ac:inkMk id="66" creationId="{BDABBB55-6CC4-4087-8574-3FA160D24984}"/>
          </ac:inkMkLst>
        </pc:inkChg>
        <pc:inkChg chg="add del">
          <ac:chgData name="Viet Anh Nguyen" userId="b95f61ff061388d5" providerId="LiveId" clId="{C186F611-C34F-405C-A235-067ED640A385}" dt="2022-03-09T10:13:26.325" v="496"/>
          <ac:inkMkLst>
            <pc:docMk/>
            <pc:sldMk cId="3235716553" sldId="343"/>
            <ac:inkMk id="67" creationId="{810C4009-BE7F-45DB-A4E4-22E688F01342}"/>
          </ac:inkMkLst>
        </pc:inkChg>
        <pc:inkChg chg="add del">
          <ac:chgData name="Viet Anh Nguyen" userId="b95f61ff061388d5" providerId="LiveId" clId="{C186F611-C34F-405C-A235-067ED640A385}" dt="2022-03-09T10:13:26.325" v="496"/>
          <ac:inkMkLst>
            <pc:docMk/>
            <pc:sldMk cId="3235716553" sldId="343"/>
            <ac:inkMk id="68" creationId="{D6DDB52A-94AA-467B-9554-C16D927843B0}"/>
          </ac:inkMkLst>
        </pc:inkChg>
        <pc:inkChg chg="add del">
          <ac:chgData name="Viet Anh Nguyen" userId="b95f61ff061388d5" providerId="LiveId" clId="{C186F611-C34F-405C-A235-067ED640A385}" dt="2022-03-09T10:13:28.592" v="502"/>
          <ac:inkMkLst>
            <pc:docMk/>
            <pc:sldMk cId="3235716553" sldId="343"/>
            <ac:inkMk id="69" creationId="{127B9B0D-760C-4FF2-93DB-C396504CAC8D}"/>
          </ac:inkMkLst>
        </pc:inkChg>
        <pc:inkChg chg="add del">
          <ac:chgData name="Viet Anh Nguyen" userId="b95f61ff061388d5" providerId="LiveId" clId="{C186F611-C34F-405C-A235-067ED640A385}" dt="2022-03-09T10:13:28.592" v="502"/>
          <ac:inkMkLst>
            <pc:docMk/>
            <pc:sldMk cId="3235716553" sldId="343"/>
            <ac:inkMk id="70" creationId="{CCE372B0-B306-4839-B6F5-F0909FBF3357}"/>
          </ac:inkMkLst>
        </pc:inkChg>
        <pc:inkChg chg="add del">
          <ac:chgData name="Viet Anh Nguyen" userId="b95f61ff061388d5" providerId="LiveId" clId="{C186F611-C34F-405C-A235-067ED640A385}" dt="2022-03-09T10:13:28.592" v="502"/>
          <ac:inkMkLst>
            <pc:docMk/>
            <pc:sldMk cId="3235716553" sldId="343"/>
            <ac:inkMk id="71" creationId="{393FF36D-1433-4C44-9C96-922AAFF0F8B4}"/>
          </ac:inkMkLst>
        </pc:inkChg>
        <pc:inkChg chg="add">
          <ac:chgData name="Viet Anh Nguyen" userId="b95f61ff061388d5" providerId="LiveId" clId="{C186F611-C34F-405C-A235-067ED640A385}" dt="2022-03-09T10:13:27.205" v="499" actId="9405"/>
          <ac:inkMkLst>
            <pc:docMk/>
            <pc:sldMk cId="3235716553" sldId="343"/>
            <ac:inkMk id="72" creationId="{68FA0D18-0F50-4C8B-9AF4-0970014A2482}"/>
          </ac:inkMkLst>
        </pc:inkChg>
        <pc:inkChg chg="add del">
          <ac:chgData name="Viet Anh Nguyen" userId="b95f61ff061388d5" providerId="LiveId" clId="{C186F611-C34F-405C-A235-067ED640A385}" dt="2022-03-09T10:13:28.592" v="502"/>
          <ac:inkMkLst>
            <pc:docMk/>
            <pc:sldMk cId="3235716553" sldId="343"/>
            <ac:inkMk id="73" creationId="{AE52F23F-92C8-4412-8C1B-ABC89F6502E8}"/>
          </ac:inkMkLst>
        </pc:inkChg>
        <pc:inkChg chg="add del">
          <ac:chgData name="Viet Anh Nguyen" userId="b95f61ff061388d5" providerId="LiveId" clId="{C186F611-C34F-405C-A235-067ED640A385}" dt="2022-03-09T10:13:28.592" v="502"/>
          <ac:inkMkLst>
            <pc:docMk/>
            <pc:sldMk cId="3235716553" sldId="343"/>
            <ac:inkMk id="74" creationId="{7E66AD6E-540E-4565-8875-EE95DBEC0682}"/>
          </ac:inkMkLst>
        </pc:inkChg>
        <pc:inkChg chg="add">
          <ac:chgData name="Viet Anh Nguyen" userId="b95f61ff061388d5" providerId="LiveId" clId="{C186F611-C34F-405C-A235-067ED640A385}" dt="2022-03-09T10:13:28.592" v="502"/>
          <ac:inkMkLst>
            <pc:docMk/>
            <pc:sldMk cId="3235716553" sldId="343"/>
            <ac:inkMk id="75" creationId="{00282DCF-21F0-4A21-B82B-D85D6A585062}"/>
          </ac:inkMkLst>
        </pc:inkChg>
        <pc:inkChg chg="add del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76" creationId="{04D7EC7B-9823-4E85-8305-64F4C702A66B}"/>
          </ac:inkMkLst>
        </pc:inkChg>
        <pc:inkChg chg="add del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77" creationId="{9C05ED7B-F0CE-44BD-AEC4-F5559B43452E}"/>
          </ac:inkMkLst>
        </pc:inkChg>
        <pc:inkChg chg="add del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78" creationId="{01200594-C963-43DB-B51A-225714FBED31}"/>
          </ac:inkMkLst>
        </pc:inkChg>
        <pc:inkChg chg="add del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79" creationId="{AC395A41-A8A0-4BCB-9AA1-E66CD3C3C80B}"/>
          </ac:inkMkLst>
        </pc:inkChg>
        <pc:inkChg chg="add del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80" creationId="{17C09125-731C-4E4D-860F-37E5B165B5DC}"/>
          </ac:inkMkLst>
        </pc:inkChg>
        <pc:inkChg chg="add del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81" creationId="{126859D0-79E8-43AE-B722-90809E7E35A8}"/>
          </ac:inkMkLst>
        </pc:inkChg>
        <pc:inkChg chg="add del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82" creationId="{8DE3287D-F213-4D53-8B28-4BDF085550A3}"/>
          </ac:inkMkLst>
        </pc:inkChg>
        <pc:inkChg chg="add del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83" creationId="{0297A9B2-FFA6-4571-91D0-4460823665E7}"/>
          </ac:inkMkLst>
        </pc:inkChg>
        <pc:inkChg chg="add">
          <ac:chgData name="Viet Anh Nguyen" userId="b95f61ff061388d5" providerId="LiveId" clId="{C186F611-C34F-405C-A235-067ED640A385}" dt="2022-03-09T10:13:31.790" v="511"/>
          <ac:inkMkLst>
            <pc:docMk/>
            <pc:sldMk cId="3235716553" sldId="343"/>
            <ac:inkMk id="84" creationId="{A4A7222B-8EF0-4FE6-90B6-3CE19ACD90FE}"/>
          </ac:inkMkLst>
        </pc:inkChg>
        <pc:inkChg chg="add del">
          <ac:chgData name="Viet Anh Nguyen" userId="b95f61ff061388d5" providerId="LiveId" clId="{C186F611-C34F-405C-A235-067ED640A385}" dt="2022-03-09T10:13:35.043" v="518"/>
          <ac:inkMkLst>
            <pc:docMk/>
            <pc:sldMk cId="3235716553" sldId="343"/>
            <ac:inkMk id="85" creationId="{245C98CB-75F4-44BA-818C-19652A89C909}"/>
          </ac:inkMkLst>
        </pc:inkChg>
        <pc:inkChg chg="add del">
          <ac:chgData name="Viet Anh Nguyen" userId="b95f61ff061388d5" providerId="LiveId" clId="{C186F611-C34F-405C-A235-067ED640A385}" dt="2022-03-09T10:13:35.043" v="518"/>
          <ac:inkMkLst>
            <pc:docMk/>
            <pc:sldMk cId="3235716553" sldId="343"/>
            <ac:inkMk id="86" creationId="{4C81200A-9C24-4982-BE7C-8319E761C93B}"/>
          </ac:inkMkLst>
        </pc:inkChg>
        <pc:inkChg chg="add del">
          <ac:chgData name="Viet Anh Nguyen" userId="b95f61ff061388d5" providerId="LiveId" clId="{C186F611-C34F-405C-A235-067ED640A385}" dt="2022-03-09T10:13:35.043" v="518"/>
          <ac:inkMkLst>
            <pc:docMk/>
            <pc:sldMk cId="3235716553" sldId="343"/>
            <ac:inkMk id="87" creationId="{41EF4477-A76A-43D1-9786-5C2A5C6C38BE}"/>
          </ac:inkMkLst>
        </pc:inkChg>
        <pc:inkChg chg="add del">
          <ac:chgData name="Viet Anh Nguyen" userId="b95f61ff061388d5" providerId="LiveId" clId="{C186F611-C34F-405C-A235-067ED640A385}" dt="2022-03-09T10:13:35.043" v="518"/>
          <ac:inkMkLst>
            <pc:docMk/>
            <pc:sldMk cId="3235716553" sldId="343"/>
            <ac:inkMk id="88" creationId="{641CB4C1-1C40-4A0D-9A81-7CB03063AA56}"/>
          </ac:inkMkLst>
        </pc:inkChg>
        <pc:inkChg chg="add del">
          <ac:chgData name="Viet Anh Nguyen" userId="b95f61ff061388d5" providerId="LiveId" clId="{C186F611-C34F-405C-A235-067ED640A385}" dt="2022-03-09T10:13:35.043" v="518"/>
          <ac:inkMkLst>
            <pc:docMk/>
            <pc:sldMk cId="3235716553" sldId="343"/>
            <ac:inkMk id="89" creationId="{804A1B13-C4B4-42C8-8335-D181703A3F59}"/>
          </ac:inkMkLst>
        </pc:inkChg>
        <pc:inkChg chg="add del">
          <ac:chgData name="Viet Anh Nguyen" userId="b95f61ff061388d5" providerId="LiveId" clId="{C186F611-C34F-405C-A235-067ED640A385}" dt="2022-03-09T10:13:35.043" v="518"/>
          <ac:inkMkLst>
            <pc:docMk/>
            <pc:sldMk cId="3235716553" sldId="343"/>
            <ac:inkMk id="90" creationId="{84061681-B84E-4B6E-9D9C-B424FC5FCDAE}"/>
          </ac:inkMkLst>
        </pc:inkChg>
        <pc:inkChg chg="add">
          <ac:chgData name="Viet Anh Nguyen" userId="b95f61ff061388d5" providerId="LiveId" clId="{C186F611-C34F-405C-A235-067ED640A385}" dt="2022-03-09T10:13:35.043" v="518"/>
          <ac:inkMkLst>
            <pc:docMk/>
            <pc:sldMk cId="3235716553" sldId="343"/>
            <ac:inkMk id="91" creationId="{4B5717F8-05BF-4820-B777-B7F4C1157CCD}"/>
          </ac:inkMkLst>
        </pc:inkChg>
        <pc:inkChg chg="add">
          <ac:chgData name="Viet Anh Nguyen" userId="b95f61ff061388d5" providerId="LiveId" clId="{C186F611-C34F-405C-A235-067ED640A385}" dt="2022-03-09T10:13:35.496" v="519" actId="9405"/>
          <ac:inkMkLst>
            <pc:docMk/>
            <pc:sldMk cId="3235716553" sldId="343"/>
            <ac:inkMk id="92" creationId="{61066D73-9A78-42A1-845F-D7031D3E73E5}"/>
          </ac:inkMkLst>
        </pc:inkChg>
        <pc:inkChg chg="add del">
          <ac:chgData name="Viet Anh Nguyen" userId="b95f61ff061388d5" providerId="LiveId" clId="{C186F611-C34F-405C-A235-067ED640A385}" dt="2022-03-09T10:13:36.449" v="522"/>
          <ac:inkMkLst>
            <pc:docMk/>
            <pc:sldMk cId="3235716553" sldId="343"/>
            <ac:inkMk id="93" creationId="{93E9E9D7-DFDA-4D80-BD9A-C957D3031469}"/>
          </ac:inkMkLst>
        </pc:inkChg>
        <pc:inkChg chg="add del">
          <ac:chgData name="Viet Anh Nguyen" userId="b95f61ff061388d5" providerId="LiveId" clId="{C186F611-C34F-405C-A235-067ED640A385}" dt="2022-03-09T10:13:36.449" v="522"/>
          <ac:inkMkLst>
            <pc:docMk/>
            <pc:sldMk cId="3235716553" sldId="343"/>
            <ac:inkMk id="94" creationId="{00C29A4E-E2BC-4F7E-91BD-6CAE914F1AC7}"/>
          </ac:inkMkLst>
        </pc:inkChg>
        <pc:inkChg chg="add del">
          <ac:chgData name="Viet Anh Nguyen" userId="b95f61ff061388d5" providerId="LiveId" clId="{C186F611-C34F-405C-A235-067ED640A385}" dt="2022-03-09T10:13:37.614" v="525"/>
          <ac:inkMkLst>
            <pc:docMk/>
            <pc:sldMk cId="3235716553" sldId="343"/>
            <ac:inkMk id="95" creationId="{804FCA9F-215D-49EE-85B3-00C8A4FC2D22}"/>
          </ac:inkMkLst>
        </pc:inkChg>
        <pc:inkChg chg="add del">
          <ac:chgData name="Viet Anh Nguyen" userId="b95f61ff061388d5" providerId="LiveId" clId="{C186F611-C34F-405C-A235-067ED640A385}" dt="2022-03-09T10:13:37.614" v="525"/>
          <ac:inkMkLst>
            <pc:docMk/>
            <pc:sldMk cId="3235716553" sldId="343"/>
            <ac:inkMk id="96" creationId="{BF4FDCB2-642A-4383-80D2-A7F00EF092BA}"/>
          </ac:inkMkLst>
        </pc:inkChg>
        <pc:inkChg chg="add del">
          <ac:chgData name="Viet Anh Nguyen" userId="b95f61ff061388d5" providerId="LiveId" clId="{C186F611-C34F-405C-A235-067ED640A385}" dt="2022-03-09T10:13:37.614" v="525"/>
          <ac:inkMkLst>
            <pc:docMk/>
            <pc:sldMk cId="3235716553" sldId="343"/>
            <ac:inkMk id="97" creationId="{0B2E1100-E812-42C9-9106-24CC05CFF847}"/>
          </ac:inkMkLst>
        </pc:inkChg>
        <pc:inkChg chg="add">
          <ac:chgData name="Viet Anh Nguyen" userId="b95f61ff061388d5" providerId="LiveId" clId="{C186F611-C34F-405C-A235-067ED640A385}" dt="2022-03-09T10:13:37.614" v="525"/>
          <ac:inkMkLst>
            <pc:docMk/>
            <pc:sldMk cId="3235716553" sldId="343"/>
            <ac:inkMk id="98" creationId="{1205AAF2-948A-4088-A136-435AD9E2D128}"/>
          </ac:inkMkLst>
        </pc:inkChg>
        <pc:inkChg chg="add del">
          <ac:chgData name="Viet Anh Nguyen" userId="b95f61ff061388d5" providerId="LiveId" clId="{C186F611-C34F-405C-A235-067ED640A385}" dt="2022-03-09T10:13:39.890" v="532"/>
          <ac:inkMkLst>
            <pc:docMk/>
            <pc:sldMk cId="3235716553" sldId="343"/>
            <ac:inkMk id="99" creationId="{9E782BCF-B06B-44A6-84EC-040A4ADAD916}"/>
          </ac:inkMkLst>
        </pc:inkChg>
        <pc:inkChg chg="add del">
          <ac:chgData name="Viet Anh Nguyen" userId="b95f61ff061388d5" providerId="LiveId" clId="{C186F611-C34F-405C-A235-067ED640A385}" dt="2022-03-09T10:13:39.890" v="532"/>
          <ac:inkMkLst>
            <pc:docMk/>
            <pc:sldMk cId="3235716553" sldId="343"/>
            <ac:inkMk id="100" creationId="{1C0F5105-D2D4-416B-9FC6-A87C6E8E23A0}"/>
          </ac:inkMkLst>
        </pc:inkChg>
        <pc:inkChg chg="add del">
          <ac:chgData name="Viet Anh Nguyen" userId="b95f61ff061388d5" providerId="LiveId" clId="{C186F611-C34F-405C-A235-067ED640A385}" dt="2022-03-09T10:13:39.890" v="532"/>
          <ac:inkMkLst>
            <pc:docMk/>
            <pc:sldMk cId="3235716553" sldId="343"/>
            <ac:inkMk id="101" creationId="{AD63CEFA-ACEA-42B6-9356-F679AA586244}"/>
          </ac:inkMkLst>
        </pc:inkChg>
        <pc:inkChg chg="add del">
          <ac:chgData name="Viet Anh Nguyen" userId="b95f61ff061388d5" providerId="LiveId" clId="{C186F611-C34F-405C-A235-067ED640A385}" dt="2022-03-09T10:13:39.890" v="532"/>
          <ac:inkMkLst>
            <pc:docMk/>
            <pc:sldMk cId="3235716553" sldId="343"/>
            <ac:inkMk id="102" creationId="{19F87AF8-8B97-454F-913A-CD92CCF84650}"/>
          </ac:inkMkLst>
        </pc:inkChg>
        <pc:inkChg chg="add">
          <ac:chgData name="Viet Anh Nguyen" userId="b95f61ff061388d5" providerId="LiveId" clId="{C186F611-C34F-405C-A235-067ED640A385}" dt="2022-03-09T10:13:38.859" v="530" actId="9405"/>
          <ac:inkMkLst>
            <pc:docMk/>
            <pc:sldMk cId="3235716553" sldId="343"/>
            <ac:inkMk id="103" creationId="{ED9C9FBB-4F5B-4783-8BEB-4FDB0E556CD7}"/>
          </ac:inkMkLst>
        </pc:inkChg>
        <pc:inkChg chg="add">
          <ac:chgData name="Viet Anh Nguyen" userId="b95f61ff061388d5" providerId="LiveId" clId="{C186F611-C34F-405C-A235-067ED640A385}" dt="2022-03-09T10:13:39.008" v="531" actId="9405"/>
          <ac:inkMkLst>
            <pc:docMk/>
            <pc:sldMk cId="3235716553" sldId="343"/>
            <ac:inkMk id="104" creationId="{9EEB5DAC-672B-4A4E-99E5-6477B5E95BD4}"/>
          </ac:inkMkLst>
        </pc:inkChg>
        <pc:inkChg chg="add">
          <ac:chgData name="Viet Anh Nguyen" userId="b95f61ff061388d5" providerId="LiveId" clId="{C186F611-C34F-405C-A235-067ED640A385}" dt="2022-03-09T10:13:39.890" v="532"/>
          <ac:inkMkLst>
            <pc:docMk/>
            <pc:sldMk cId="3235716553" sldId="343"/>
            <ac:inkMk id="105" creationId="{D0DEB362-96DD-46B3-8BC8-053631A24C92}"/>
          </ac:inkMkLst>
        </pc:inkChg>
        <pc:inkChg chg="add del">
          <ac:chgData name="Viet Anh Nguyen" userId="b95f61ff061388d5" providerId="LiveId" clId="{C186F611-C34F-405C-A235-067ED640A385}" dt="2022-03-09T10:13:41.342" v="535"/>
          <ac:inkMkLst>
            <pc:docMk/>
            <pc:sldMk cId="3235716553" sldId="343"/>
            <ac:inkMk id="106" creationId="{2F3D2182-C90B-4A12-BCF6-70A293877E89}"/>
          </ac:inkMkLst>
        </pc:inkChg>
        <pc:inkChg chg="add del">
          <ac:chgData name="Viet Anh Nguyen" userId="b95f61ff061388d5" providerId="LiveId" clId="{C186F611-C34F-405C-A235-067ED640A385}" dt="2022-03-09T10:13:41.342" v="535"/>
          <ac:inkMkLst>
            <pc:docMk/>
            <pc:sldMk cId="3235716553" sldId="343"/>
            <ac:inkMk id="107" creationId="{970A26C0-743E-401D-9764-88DE3F45C701}"/>
          </ac:inkMkLst>
        </pc:inkChg>
        <pc:inkChg chg="add del">
          <ac:chgData name="Viet Anh Nguyen" userId="b95f61ff061388d5" providerId="LiveId" clId="{C186F611-C34F-405C-A235-067ED640A385}" dt="2022-03-09T10:13:44.586" v="539"/>
          <ac:inkMkLst>
            <pc:docMk/>
            <pc:sldMk cId="3235716553" sldId="343"/>
            <ac:inkMk id="108" creationId="{EE49F1B2-EBD2-4C25-9182-016553F8C244}"/>
          </ac:inkMkLst>
        </pc:inkChg>
        <pc:inkChg chg="add del">
          <ac:chgData name="Viet Anh Nguyen" userId="b95f61ff061388d5" providerId="LiveId" clId="{C186F611-C34F-405C-A235-067ED640A385}" dt="2022-03-09T10:13:44.586" v="539"/>
          <ac:inkMkLst>
            <pc:docMk/>
            <pc:sldMk cId="3235716553" sldId="343"/>
            <ac:inkMk id="109" creationId="{C2C8C697-9FB3-4BC2-AC9A-F6629A7B7F18}"/>
          </ac:inkMkLst>
        </pc:inkChg>
        <pc:inkChg chg="add del">
          <ac:chgData name="Viet Anh Nguyen" userId="b95f61ff061388d5" providerId="LiveId" clId="{C186F611-C34F-405C-A235-067ED640A385}" dt="2022-03-09T10:13:44.586" v="539"/>
          <ac:inkMkLst>
            <pc:docMk/>
            <pc:sldMk cId="3235716553" sldId="343"/>
            <ac:inkMk id="110" creationId="{6A731779-6DCA-4E57-9ADF-C2617EF2125C}"/>
          </ac:inkMkLst>
        </pc:inkChg>
        <pc:inkChg chg="add del">
          <ac:chgData name="Viet Anh Nguyen" userId="b95f61ff061388d5" providerId="LiveId" clId="{C186F611-C34F-405C-A235-067ED640A385}" dt="2022-03-09T10:13:44.586" v="539"/>
          <ac:inkMkLst>
            <pc:docMk/>
            <pc:sldMk cId="3235716553" sldId="343"/>
            <ac:inkMk id="111" creationId="{CEFB398A-0EDC-4D8F-B7DF-A6584E71B325}"/>
          </ac:inkMkLst>
        </pc:inkChg>
        <pc:inkChg chg="add">
          <ac:chgData name="Viet Anh Nguyen" userId="b95f61ff061388d5" providerId="LiveId" clId="{C186F611-C34F-405C-A235-067ED640A385}" dt="2022-03-09T10:13:44.586" v="539"/>
          <ac:inkMkLst>
            <pc:docMk/>
            <pc:sldMk cId="3235716553" sldId="343"/>
            <ac:inkMk id="112" creationId="{F2D3732B-CFBC-45A4-8F2A-766BACB2D22F}"/>
          </ac:inkMkLst>
        </pc:inkChg>
        <pc:inkChg chg="add del">
          <ac:chgData name="Viet Anh Nguyen" userId="b95f61ff061388d5" providerId="LiveId" clId="{C186F611-C34F-405C-A235-067ED640A385}" dt="2022-03-09T10:13:48.356" v="543"/>
          <ac:inkMkLst>
            <pc:docMk/>
            <pc:sldMk cId="3235716553" sldId="343"/>
            <ac:inkMk id="113" creationId="{1C2FD349-05D8-4215-818E-325E4990D782}"/>
          </ac:inkMkLst>
        </pc:inkChg>
        <pc:inkChg chg="add del">
          <ac:chgData name="Viet Anh Nguyen" userId="b95f61ff061388d5" providerId="LiveId" clId="{C186F611-C34F-405C-A235-067ED640A385}" dt="2022-03-09T10:13:48.356" v="543"/>
          <ac:inkMkLst>
            <pc:docMk/>
            <pc:sldMk cId="3235716553" sldId="343"/>
            <ac:inkMk id="114" creationId="{C1BA0627-6D90-4DDA-AC5F-3EBFC181E023}"/>
          </ac:inkMkLst>
        </pc:inkChg>
        <pc:inkChg chg="add del">
          <ac:chgData name="Viet Anh Nguyen" userId="b95f61ff061388d5" providerId="LiveId" clId="{C186F611-C34F-405C-A235-067ED640A385}" dt="2022-03-09T10:13:48.356" v="543"/>
          <ac:inkMkLst>
            <pc:docMk/>
            <pc:sldMk cId="3235716553" sldId="343"/>
            <ac:inkMk id="115" creationId="{AD922745-8F62-429C-908D-FCEC58AEDED0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16" creationId="{BB2CDBD6-08C1-4231-8933-269B72DF06B6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17" creationId="{3C8EA7D5-311F-487E-84C7-5EA28C79BEE0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18" creationId="{446D022A-6EFA-4BBA-9499-CC1E73F55C8B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19" creationId="{1725BD74-A145-444C-BD25-92A77EC7C5CF}"/>
          </ac:inkMkLst>
        </pc:inkChg>
        <pc:inkChg chg="add">
          <ac:chgData name="Viet Anh Nguyen" userId="b95f61ff061388d5" providerId="LiveId" clId="{C186F611-C34F-405C-A235-067ED640A385}" dt="2022-03-09T10:13:49.336" v="547" actId="9405"/>
          <ac:inkMkLst>
            <pc:docMk/>
            <pc:sldMk cId="3235716553" sldId="343"/>
            <ac:inkMk id="120" creationId="{6D243226-954F-4D11-99B7-6E3785FBC294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1" creationId="{B25F5C88-CF5C-425A-8E0B-0D9FA2B16DC3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2" creationId="{72B85020-CF9D-49A2-A1A6-7865C6ED77DC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3" creationId="{833199BD-3CD5-4FD7-8C9C-A57C61011EB1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4" creationId="{F8E56565-F5B0-4228-9F3D-DF9062560B0C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5" creationId="{0AE31699-F09C-4585-8CCD-D1B5D58640F2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6" creationId="{17687CEC-0729-4B28-A967-57C55BEDE2E5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7" creationId="{B659E46C-9338-4B1B-8F7B-47D8AA3D1218}"/>
          </ac:inkMkLst>
        </pc:inkChg>
        <pc:inkChg chg="add del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8" creationId="{39BC0411-C860-4CD4-A2FA-1D308C66AEC3}"/>
          </ac:inkMkLst>
        </pc:inkChg>
        <pc:inkChg chg="add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29" creationId="{FE522421-1DFF-4B44-BF8C-892A62A68D98}"/>
          </ac:inkMkLst>
        </pc:inkChg>
        <pc:inkChg chg="add">
          <ac:chgData name="Viet Anh Nguyen" userId="b95f61ff061388d5" providerId="LiveId" clId="{C186F611-C34F-405C-A235-067ED640A385}" dt="2022-03-09T10:13:52.895" v="556"/>
          <ac:inkMkLst>
            <pc:docMk/>
            <pc:sldMk cId="3235716553" sldId="343"/>
            <ac:inkMk id="130" creationId="{5EC68FCD-6B4E-40DB-8344-E695DB1FD2F4}"/>
          </ac:inkMkLst>
        </pc:inkChg>
        <pc:inkChg chg="add del">
          <ac:chgData name="Viet Anh Nguyen" userId="b95f61ff061388d5" providerId="LiveId" clId="{C186F611-C34F-405C-A235-067ED640A385}" dt="2022-03-09T10:14:17.579" v="562"/>
          <ac:inkMkLst>
            <pc:docMk/>
            <pc:sldMk cId="3235716553" sldId="343"/>
            <ac:inkMk id="131" creationId="{47549A21-2CE0-4F7B-A13B-B289ABFC984D}"/>
          </ac:inkMkLst>
        </pc:inkChg>
        <pc:inkChg chg="add del">
          <ac:chgData name="Viet Anh Nguyen" userId="b95f61ff061388d5" providerId="LiveId" clId="{C186F611-C34F-405C-A235-067ED640A385}" dt="2022-03-09T10:14:17.579" v="562"/>
          <ac:inkMkLst>
            <pc:docMk/>
            <pc:sldMk cId="3235716553" sldId="343"/>
            <ac:inkMk id="132" creationId="{412E3AC3-FA23-4715-BA23-124779B1AD6E}"/>
          </ac:inkMkLst>
        </pc:inkChg>
        <pc:inkChg chg="add del">
          <ac:chgData name="Viet Anh Nguyen" userId="b95f61ff061388d5" providerId="LiveId" clId="{C186F611-C34F-405C-A235-067ED640A385}" dt="2022-03-09T10:14:17.579" v="562"/>
          <ac:inkMkLst>
            <pc:docMk/>
            <pc:sldMk cId="3235716553" sldId="343"/>
            <ac:inkMk id="133" creationId="{9C0EFB1B-0D29-4DB4-A9E1-64B4C95E16FE}"/>
          </ac:inkMkLst>
        </pc:inkChg>
        <pc:inkChg chg="add del">
          <ac:chgData name="Viet Anh Nguyen" userId="b95f61ff061388d5" providerId="LiveId" clId="{C186F611-C34F-405C-A235-067ED640A385}" dt="2022-03-09T10:14:17.579" v="562"/>
          <ac:inkMkLst>
            <pc:docMk/>
            <pc:sldMk cId="3235716553" sldId="343"/>
            <ac:inkMk id="134" creationId="{0479AFAD-BC7F-4528-B219-41FF0C8ABCC8}"/>
          </ac:inkMkLst>
        </pc:inkChg>
        <pc:inkChg chg="add del">
          <ac:chgData name="Viet Anh Nguyen" userId="b95f61ff061388d5" providerId="LiveId" clId="{C186F611-C34F-405C-A235-067ED640A385}" dt="2022-03-09T10:14:17.579" v="562"/>
          <ac:inkMkLst>
            <pc:docMk/>
            <pc:sldMk cId="3235716553" sldId="343"/>
            <ac:inkMk id="135" creationId="{98D296E4-7924-4FBC-9C2E-FBC3C9113331}"/>
          </ac:inkMkLst>
        </pc:inkChg>
        <pc:inkChg chg="add del">
          <ac:chgData name="Viet Anh Nguyen" userId="b95f61ff061388d5" providerId="LiveId" clId="{C186F611-C34F-405C-A235-067ED640A385}" dt="2022-03-09T10:14:29.054" v="572"/>
          <ac:inkMkLst>
            <pc:docMk/>
            <pc:sldMk cId="3235716553" sldId="343"/>
            <ac:inkMk id="136" creationId="{0C40EA9F-69B3-4271-9C29-292425B0B4DD}"/>
          </ac:inkMkLst>
        </pc:inkChg>
        <pc:inkChg chg="add del">
          <ac:chgData name="Viet Anh Nguyen" userId="b95f61ff061388d5" providerId="LiveId" clId="{C186F611-C34F-405C-A235-067ED640A385}" dt="2022-03-09T10:14:29.054" v="572"/>
          <ac:inkMkLst>
            <pc:docMk/>
            <pc:sldMk cId="3235716553" sldId="343"/>
            <ac:inkMk id="137" creationId="{F3913054-236F-4098-8DEB-A32CAF88CA7F}"/>
          </ac:inkMkLst>
        </pc:inkChg>
        <pc:inkChg chg="add del">
          <ac:chgData name="Viet Anh Nguyen" userId="b95f61ff061388d5" providerId="LiveId" clId="{C186F611-C34F-405C-A235-067ED640A385}" dt="2022-03-09T10:14:26.550" v="570"/>
          <ac:inkMkLst>
            <pc:docMk/>
            <pc:sldMk cId="3235716553" sldId="343"/>
            <ac:inkMk id="138" creationId="{588A6C56-698F-417D-B6DD-9BF0AE4F4793}"/>
          </ac:inkMkLst>
        </pc:inkChg>
        <pc:inkChg chg="add del">
          <ac:chgData name="Viet Anh Nguyen" userId="b95f61ff061388d5" providerId="LiveId" clId="{C186F611-C34F-405C-A235-067ED640A385}" dt="2022-03-09T10:14:26.550" v="570"/>
          <ac:inkMkLst>
            <pc:docMk/>
            <pc:sldMk cId="3235716553" sldId="343"/>
            <ac:inkMk id="139" creationId="{393DC471-D4DC-49B8-BE32-E109ED737C2F}"/>
          </ac:inkMkLst>
        </pc:inkChg>
        <pc:inkChg chg="add del">
          <ac:chgData name="Viet Anh Nguyen" userId="b95f61ff061388d5" providerId="LiveId" clId="{C186F611-C34F-405C-A235-067ED640A385}" dt="2022-03-09T10:14:26.550" v="570"/>
          <ac:inkMkLst>
            <pc:docMk/>
            <pc:sldMk cId="3235716553" sldId="343"/>
            <ac:inkMk id="140" creationId="{48813665-D586-4290-94EF-93B237DC6ED7}"/>
          </ac:inkMkLst>
        </pc:inkChg>
        <pc:inkChg chg="add del">
          <ac:chgData name="Viet Anh Nguyen" userId="b95f61ff061388d5" providerId="LiveId" clId="{C186F611-C34F-405C-A235-067ED640A385}" dt="2022-03-09T10:14:26.550" v="570"/>
          <ac:inkMkLst>
            <pc:docMk/>
            <pc:sldMk cId="3235716553" sldId="343"/>
            <ac:inkMk id="141" creationId="{D11036F7-5367-4EA5-A392-C719B38B0FDC}"/>
          </ac:inkMkLst>
        </pc:inkChg>
        <pc:inkChg chg="add del">
          <ac:chgData name="Viet Anh Nguyen" userId="b95f61ff061388d5" providerId="LiveId" clId="{C186F611-C34F-405C-A235-067ED640A385}" dt="2022-03-09T10:14:26.550" v="570"/>
          <ac:inkMkLst>
            <pc:docMk/>
            <pc:sldMk cId="3235716553" sldId="343"/>
            <ac:inkMk id="142" creationId="{9FE96C7F-A9BE-495E-8F98-E0CD0C65853A}"/>
          </ac:inkMkLst>
        </pc:inkChg>
        <pc:inkChg chg="add del">
          <ac:chgData name="Viet Anh Nguyen" userId="b95f61ff061388d5" providerId="LiveId" clId="{C186F611-C34F-405C-A235-067ED640A385}" dt="2022-03-09T10:14:26.550" v="570"/>
          <ac:inkMkLst>
            <pc:docMk/>
            <pc:sldMk cId="3235716553" sldId="343"/>
            <ac:inkMk id="143" creationId="{ADF576E2-6AC6-4B0E-A6D1-EBD7F8346867}"/>
          </ac:inkMkLst>
        </pc:inkChg>
        <pc:inkChg chg="add del">
          <ac:chgData name="Viet Anh Nguyen" userId="b95f61ff061388d5" providerId="LiveId" clId="{C186F611-C34F-405C-A235-067ED640A385}" dt="2022-03-09T10:14:26.550" v="570"/>
          <ac:inkMkLst>
            <pc:docMk/>
            <pc:sldMk cId="3235716553" sldId="343"/>
            <ac:inkMk id="144" creationId="{5DEFD508-96CD-4DE8-A3D4-1C342004371B}"/>
          </ac:inkMkLst>
        </pc:inkChg>
        <pc:inkChg chg="add del">
          <ac:chgData name="Viet Anh Nguyen" userId="b95f61ff061388d5" providerId="LiveId" clId="{C186F611-C34F-405C-A235-067ED640A385}" dt="2022-03-09T10:14:29.054" v="572"/>
          <ac:inkMkLst>
            <pc:docMk/>
            <pc:sldMk cId="3235716553" sldId="343"/>
            <ac:inkMk id="145" creationId="{DB910200-4641-4516-AFFA-36124F0235E8}"/>
          </ac:inkMkLst>
        </pc:inkChg>
        <pc:inkChg chg="add del">
          <ac:chgData name="Viet Anh Nguyen" userId="b95f61ff061388d5" providerId="LiveId" clId="{C186F611-C34F-405C-A235-067ED640A385}" dt="2022-03-09T10:14:29.054" v="572"/>
          <ac:inkMkLst>
            <pc:docMk/>
            <pc:sldMk cId="3235716553" sldId="343"/>
            <ac:inkMk id="146" creationId="{AE8F1E1A-4376-4197-BA79-E7E1563C4176}"/>
          </ac:inkMkLst>
        </pc:inkChg>
        <pc:inkChg chg="add del">
          <ac:chgData name="Viet Anh Nguyen" userId="b95f61ff061388d5" providerId="LiveId" clId="{C186F611-C34F-405C-A235-067ED640A385}" dt="2022-03-09T10:14:30.721" v="574"/>
          <ac:inkMkLst>
            <pc:docMk/>
            <pc:sldMk cId="3235716553" sldId="343"/>
            <ac:inkMk id="147" creationId="{4E299A4F-4845-4233-824D-607D2A5E7D4F}"/>
          </ac:inkMkLst>
        </pc:inkChg>
        <pc:inkChg chg="add del">
          <ac:chgData name="Viet Anh Nguyen" userId="b95f61ff061388d5" providerId="LiveId" clId="{C186F611-C34F-405C-A235-067ED640A385}" dt="2022-03-09T10:14:30.721" v="574"/>
          <ac:inkMkLst>
            <pc:docMk/>
            <pc:sldMk cId="3235716553" sldId="343"/>
            <ac:inkMk id="148" creationId="{76918524-6793-49CF-989A-4581F7EF2259}"/>
          </ac:inkMkLst>
        </pc:inkChg>
        <pc:inkChg chg="add del">
          <ac:chgData name="Viet Anh Nguyen" userId="b95f61ff061388d5" providerId="LiveId" clId="{C186F611-C34F-405C-A235-067ED640A385}" dt="2022-03-09T10:14:35.750" v="580"/>
          <ac:inkMkLst>
            <pc:docMk/>
            <pc:sldMk cId="3235716553" sldId="343"/>
            <ac:inkMk id="149" creationId="{C52A0F16-B1BE-4C74-9C71-1D739C2A24F5}"/>
          </ac:inkMkLst>
        </pc:inkChg>
        <pc:inkChg chg="add del">
          <ac:chgData name="Viet Anh Nguyen" userId="b95f61ff061388d5" providerId="LiveId" clId="{C186F611-C34F-405C-A235-067ED640A385}" dt="2022-03-09T10:14:34.276" v="577"/>
          <ac:inkMkLst>
            <pc:docMk/>
            <pc:sldMk cId="3235716553" sldId="343"/>
            <ac:inkMk id="150" creationId="{A454E1CF-AC71-47CB-8F61-874E43C1235A}"/>
          </ac:inkMkLst>
        </pc:inkChg>
        <pc:inkChg chg="add del">
          <ac:chgData name="Viet Anh Nguyen" userId="b95f61ff061388d5" providerId="LiveId" clId="{C186F611-C34F-405C-A235-067ED640A385}" dt="2022-03-09T10:14:34.276" v="577"/>
          <ac:inkMkLst>
            <pc:docMk/>
            <pc:sldMk cId="3235716553" sldId="343"/>
            <ac:inkMk id="151" creationId="{610E6A6F-BF46-47F5-BE07-D42A959BF5CE}"/>
          </ac:inkMkLst>
        </pc:inkChg>
        <pc:inkChg chg="add del">
          <ac:chgData name="Viet Anh Nguyen" userId="b95f61ff061388d5" providerId="LiveId" clId="{C186F611-C34F-405C-A235-067ED640A385}" dt="2022-03-09T10:14:35.750" v="580"/>
          <ac:inkMkLst>
            <pc:docMk/>
            <pc:sldMk cId="3235716553" sldId="343"/>
            <ac:inkMk id="152" creationId="{9D3F79F9-EE36-4697-B14E-9F1E35A78D8A}"/>
          </ac:inkMkLst>
        </pc:inkChg>
        <pc:inkChg chg="add del">
          <ac:chgData name="Viet Anh Nguyen" userId="b95f61ff061388d5" providerId="LiveId" clId="{C186F611-C34F-405C-A235-067ED640A385}" dt="2022-03-09T10:14:35.750" v="580"/>
          <ac:inkMkLst>
            <pc:docMk/>
            <pc:sldMk cId="3235716553" sldId="343"/>
            <ac:inkMk id="153" creationId="{0A82CA2C-1B2B-483E-AF9C-F5D4AD4937D7}"/>
          </ac:inkMkLst>
        </pc:inkChg>
        <pc:inkChg chg="add del">
          <ac:chgData name="Viet Anh Nguyen" userId="b95f61ff061388d5" providerId="LiveId" clId="{C186F611-C34F-405C-A235-067ED640A385}" dt="2022-03-09T10:14:35.750" v="580"/>
          <ac:inkMkLst>
            <pc:docMk/>
            <pc:sldMk cId="3235716553" sldId="343"/>
            <ac:inkMk id="154" creationId="{49766D30-EB32-41FF-BDE5-F6179C7D2786}"/>
          </ac:inkMkLst>
        </pc:inkChg>
        <pc:inkChg chg="add del">
          <ac:chgData name="Viet Anh Nguyen" userId="b95f61ff061388d5" providerId="LiveId" clId="{C186F611-C34F-405C-A235-067ED640A385}" dt="2022-03-09T10:14:39.415" v="588"/>
          <ac:inkMkLst>
            <pc:docMk/>
            <pc:sldMk cId="3235716553" sldId="343"/>
            <ac:inkMk id="155" creationId="{2C620382-DB29-4D68-A3A2-8443D6D62493}"/>
          </ac:inkMkLst>
        </pc:inkChg>
        <pc:inkChg chg="add del">
          <ac:chgData name="Viet Anh Nguyen" userId="b95f61ff061388d5" providerId="LiveId" clId="{C186F611-C34F-405C-A235-067ED640A385}" dt="2022-03-09T10:14:39.415" v="588"/>
          <ac:inkMkLst>
            <pc:docMk/>
            <pc:sldMk cId="3235716553" sldId="343"/>
            <ac:inkMk id="156" creationId="{69C7966A-B882-4477-8960-6FBDE4FF4032}"/>
          </ac:inkMkLst>
        </pc:inkChg>
        <pc:inkChg chg="add del">
          <ac:chgData name="Viet Anh Nguyen" userId="b95f61ff061388d5" providerId="LiveId" clId="{C186F611-C34F-405C-A235-067ED640A385}" dt="2022-03-09T10:14:39.415" v="588"/>
          <ac:inkMkLst>
            <pc:docMk/>
            <pc:sldMk cId="3235716553" sldId="343"/>
            <ac:inkMk id="157" creationId="{9995860D-67AE-4F3D-959C-8251900795A1}"/>
          </ac:inkMkLst>
        </pc:inkChg>
        <pc:inkChg chg="add del">
          <ac:chgData name="Viet Anh Nguyen" userId="b95f61ff061388d5" providerId="LiveId" clId="{C186F611-C34F-405C-A235-067ED640A385}" dt="2022-03-09T10:14:39.415" v="588"/>
          <ac:inkMkLst>
            <pc:docMk/>
            <pc:sldMk cId="3235716553" sldId="343"/>
            <ac:inkMk id="158" creationId="{B9863385-B6EC-4962-97A5-216AC264EA7F}"/>
          </ac:inkMkLst>
        </pc:inkChg>
        <pc:inkChg chg="add del">
          <ac:chgData name="Viet Anh Nguyen" userId="b95f61ff061388d5" providerId="LiveId" clId="{C186F611-C34F-405C-A235-067ED640A385}" dt="2022-03-09T10:14:39.415" v="588"/>
          <ac:inkMkLst>
            <pc:docMk/>
            <pc:sldMk cId="3235716553" sldId="343"/>
            <ac:inkMk id="159" creationId="{901D77C4-0CF9-477A-AE8C-CD6DA982DA31}"/>
          </ac:inkMkLst>
        </pc:inkChg>
        <pc:inkChg chg="add del">
          <ac:chgData name="Viet Anh Nguyen" userId="b95f61ff061388d5" providerId="LiveId" clId="{C186F611-C34F-405C-A235-067ED640A385}" dt="2022-03-09T10:14:39.415" v="588"/>
          <ac:inkMkLst>
            <pc:docMk/>
            <pc:sldMk cId="3235716553" sldId="343"/>
            <ac:inkMk id="160" creationId="{70602DE1-BA1B-4DE0-B4E3-13B0CF6535F9}"/>
          </ac:inkMkLst>
        </pc:inkChg>
        <pc:inkChg chg="add del">
          <ac:chgData name="Viet Anh Nguyen" userId="b95f61ff061388d5" providerId="LiveId" clId="{C186F611-C34F-405C-A235-067ED640A385}" dt="2022-03-09T10:14:39.415" v="588"/>
          <ac:inkMkLst>
            <pc:docMk/>
            <pc:sldMk cId="3235716553" sldId="343"/>
            <ac:inkMk id="161" creationId="{967DA58F-4C8B-43BA-84CB-FCFCFA761057}"/>
          </ac:inkMkLst>
        </pc:inkChg>
        <pc:inkChg chg="add del">
          <ac:chgData name="Viet Anh Nguyen" userId="b95f61ff061388d5" providerId="LiveId" clId="{C186F611-C34F-405C-A235-067ED640A385}" dt="2022-03-09T10:14:39.415" v="588"/>
          <ac:inkMkLst>
            <pc:docMk/>
            <pc:sldMk cId="3235716553" sldId="343"/>
            <ac:inkMk id="162" creationId="{B43424C5-CBD3-4BBF-BC0F-C51E77BB547C}"/>
          </ac:inkMkLst>
        </pc:inkChg>
        <pc:inkChg chg="add del">
          <ac:chgData name="Viet Anh Nguyen" userId="b95f61ff061388d5" providerId="LiveId" clId="{C186F611-C34F-405C-A235-067ED640A385}" dt="2022-03-09T10:14:41.065" v="592"/>
          <ac:inkMkLst>
            <pc:docMk/>
            <pc:sldMk cId="3235716553" sldId="343"/>
            <ac:inkMk id="163" creationId="{D15D4B53-0131-4DF8-921E-E4A24441A1F0}"/>
          </ac:inkMkLst>
        </pc:inkChg>
        <pc:inkChg chg="add del">
          <ac:chgData name="Viet Anh Nguyen" userId="b95f61ff061388d5" providerId="LiveId" clId="{C186F611-C34F-405C-A235-067ED640A385}" dt="2022-03-09T10:14:41.065" v="592"/>
          <ac:inkMkLst>
            <pc:docMk/>
            <pc:sldMk cId="3235716553" sldId="343"/>
            <ac:inkMk id="164" creationId="{E78DB52C-1AF2-44DD-8A59-BDF8E7EBE919}"/>
          </ac:inkMkLst>
        </pc:inkChg>
        <pc:inkChg chg="add del">
          <ac:chgData name="Viet Anh Nguyen" userId="b95f61ff061388d5" providerId="LiveId" clId="{C186F611-C34F-405C-A235-067ED640A385}" dt="2022-03-09T10:14:41.065" v="592"/>
          <ac:inkMkLst>
            <pc:docMk/>
            <pc:sldMk cId="3235716553" sldId="343"/>
            <ac:inkMk id="165" creationId="{D2D5552F-0A21-461D-9A56-C59DCD601680}"/>
          </ac:inkMkLst>
        </pc:inkChg>
        <pc:inkChg chg="add del">
          <ac:chgData name="Viet Anh Nguyen" userId="b95f61ff061388d5" providerId="LiveId" clId="{C186F611-C34F-405C-A235-067ED640A385}" dt="2022-03-09T10:14:41.065" v="592"/>
          <ac:inkMkLst>
            <pc:docMk/>
            <pc:sldMk cId="3235716553" sldId="343"/>
            <ac:inkMk id="166" creationId="{D159B702-165A-4848-B7FC-083EBD9A7F93}"/>
          </ac:inkMkLst>
        </pc:inkChg>
        <pc:inkChg chg="add del">
          <ac:chgData name="Viet Anh Nguyen" userId="b95f61ff061388d5" providerId="LiveId" clId="{C186F611-C34F-405C-A235-067ED640A385}" dt="2022-03-09T10:14:43.248" v="595"/>
          <ac:inkMkLst>
            <pc:docMk/>
            <pc:sldMk cId="3235716553" sldId="343"/>
            <ac:inkMk id="167" creationId="{163A39A5-686B-44DB-A554-8AEAD98B8376}"/>
          </ac:inkMkLst>
        </pc:inkChg>
        <pc:inkChg chg="add del">
          <ac:chgData name="Viet Anh Nguyen" userId="b95f61ff061388d5" providerId="LiveId" clId="{C186F611-C34F-405C-A235-067ED640A385}" dt="2022-03-09T10:14:43.248" v="595"/>
          <ac:inkMkLst>
            <pc:docMk/>
            <pc:sldMk cId="3235716553" sldId="343"/>
            <ac:inkMk id="168" creationId="{3FEE9BFE-9890-4AFA-9F53-0537011CE22A}"/>
          </ac:inkMkLst>
        </pc:inkChg>
        <pc:inkChg chg="add del">
          <ac:chgData name="Viet Anh Nguyen" userId="b95f61ff061388d5" providerId="LiveId" clId="{C186F611-C34F-405C-A235-067ED640A385}" dt="2022-03-09T10:14:43.248" v="595"/>
          <ac:inkMkLst>
            <pc:docMk/>
            <pc:sldMk cId="3235716553" sldId="343"/>
            <ac:inkMk id="169" creationId="{EBFA5A6F-D107-4871-AFF8-8F391A7CE5D5}"/>
          </ac:inkMkLst>
        </pc:inkChg>
        <pc:inkChg chg="add">
          <ac:chgData name="Viet Anh Nguyen" userId="b95f61ff061388d5" providerId="LiveId" clId="{C186F611-C34F-405C-A235-067ED640A385}" dt="2022-03-09T10:14:43.248" v="595"/>
          <ac:inkMkLst>
            <pc:docMk/>
            <pc:sldMk cId="3235716553" sldId="343"/>
            <ac:inkMk id="170" creationId="{CE0D4E65-91F4-4121-902C-F322616A32CA}"/>
          </ac:inkMkLst>
        </pc:inkChg>
      </pc:sldChg>
      <pc:sldChg chg="addSp delSp modSp new mod modClrScheme chgLayout">
        <pc:chgData name="Viet Anh Nguyen" userId="b95f61ff061388d5" providerId="LiveId" clId="{C186F611-C34F-405C-A235-067ED640A385}" dt="2022-03-09T10:17:31.610" v="762"/>
        <pc:sldMkLst>
          <pc:docMk/>
          <pc:sldMk cId="3089260548" sldId="344"/>
        </pc:sldMkLst>
        <pc:spChg chg="del">
          <ac:chgData name="Viet Anh Nguyen" userId="b95f61ff061388d5" providerId="LiveId" clId="{C186F611-C34F-405C-A235-067ED640A385}" dt="2022-03-09T10:14:50.064" v="597" actId="700"/>
          <ac:spMkLst>
            <pc:docMk/>
            <pc:sldMk cId="3089260548" sldId="344"/>
            <ac:spMk id="2" creationId="{550DAF3C-4A9F-46A0-9705-8A43B12AC50A}"/>
          </ac:spMkLst>
        </pc:spChg>
        <pc:spChg chg="del">
          <ac:chgData name="Viet Anh Nguyen" userId="b95f61ff061388d5" providerId="LiveId" clId="{C186F611-C34F-405C-A235-067ED640A385}" dt="2022-03-09T10:14:50.064" v="597" actId="700"/>
          <ac:spMkLst>
            <pc:docMk/>
            <pc:sldMk cId="3089260548" sldId="344"/>
            <ac:spMk id="3" creationId="{B875449B-8710-414F-9C42-757336D52CAF}"/>
          </ac:spMkLst>
        </pc:spChg>
        <pc:inkChg chg="add">
          <ac:chgData name="Viet Anh Nguyen" userId="b95f61ff061388d5" providerId="LiveId" clId="{C186F611-C34F-405C-A235-067ED640A385}" dt="2022-03-09T10:14:53.203" v="598" actId="9405"/>
          <ac:inkMkLst>
            <pc:docMk/>
            <pc:sldMk cId="3089260548" sldId="344"/>
            <ac:inkMk id="4" creationId="{C8F93007-3E5B-4595-995D-FCE01E662CAB}"/>
          </ac:inkMkLst>
        </pc:inkChg>
        <pc:inkChg chg="add">
          <ac:chgData name="Viet Anh Nguyen" userId="b95f61ff061388d5" providerId="LiveId" clId="{C186F611-C34F-405C-A235-067ED640A385}" dt="2022-03-09T10:14:53.434" v="599" actId="9405"/>
          <ac:inkMkLst>
            <pc:docMk/>
            <pc:sldMk cId="3089260548" sldId="344"/>
            <ac:inkMk id="5" creationId="{546E6438-07C1-4439-86F8-79C6B85E1377}"/>
          </ac:inkMkLst>
        </pc:inkChg>
        <pc:inkChg chg="add del">
          <ac:chgData name="Viet Anh Nguyen" userId="b95f61ff061388d5" providerId="LiveId" clId="{C186F611-C34F-405C-A235-067ED640A385}" dt="2022-03-09T10:14:57.916" v="606"/>
          <ac:inkMkLst>
            <pc:docMk/>
            <pc:sldMk cId="3089260548" sldId="344"/>
            <ac:inkMk id="6" creationId="{4472329E-7FC9-46B8-A05D-837AD0089CF4}"/>
          </ac:inkMkLst>
        </pc:inkChg>
        <pc:inkChg chg="add del">
          <ac:chgData name="Viet Anh Nguyen" userId="b95f61ff061388d5" providerId="LiveId" clId="{C186F611-C34F-405C-A235-067ED640A385}" dt="2022-03-09T10:14:57.916" v="606"/>
          <ac:inkMkLst>
            <pc:docMk/>
            <pc:sldMk cId="3089260548" sldId="344"/>
            <ac:inkMk id="7" creationId="{BE223DEA-3B8B-44D2-AFF6-76C589D61683}"/>
          </ac:inkMkLst>
        </pc:inkChg>
        <pc:inkChg chg="add del">
          <ac:chgData name="Viet Anh Nguyen" userId="b95f61ff061388d5" providerId="LiveId" clId="{C186F611-C34F-405C-A235-067ED640A385}" dt="2022-03-09T10:14:57.916" v="606"/>
          <ac:inkMkLst>
            <pc:docMk/>
            <pc:sldMk cId="3089260548" sldId="344"/>
            <ac:inkMk id="8" creationId="{9F44FB90-C06B-4658-97F6-748E7C7B5F8B}"/>
          </ac:inkMkLst>
        </pc:inkChg>
        <pc:inkChg chg="add del">
          <ac:chgData name="Viet Anh Nguyen" userId="b95f61ff061388d5" providerId="LiveId" clId="{C186F611-C34F-405C-A235-067ED640A385}" dt="2022-03-09T10:14:57.916" v="606"/>
          <ac:inkMkLst>
            <pc:docMk/>
            <pc:sldMk cId="3089260548" sldId="344"/>
            <ac:inkMk id="9" creationId="{991F518E-6992-4D8A-BD2A-6FE4044C836A}"/>
          </ac:inkMkLst>
        </pc:inkChg>
        <pc:inkChg chg="add del">
          <ac:chgData name="Viet Anh Nguyen" userId="b95f61ff061388d5" providerId="LiveId" clId="{C186F611-C34F-405C-A235-067ED640A385}" dt="2022-03-09T10:14:57.916" v="606"/>
          <ac:inkMkLst>
            <pc:docMk/>
            <pc:sldMk cId="3089260548" sldId="344"/>
            <ac:inkMk id="10" creationId="{2676ADB2-0BBB-44D7-BF42-F84067972CF0}"/>
          </ac:inkMkLst>
        </pc:inkChg>
        <pc:inkChg chg="add">
          <ac:chgData name="Viet Anh Nguyen" userId="b95f61ff061388d5" providerId="LiveId" clId="{C186F611-C34F-405C-A235-067ED640A385}" dt="2022-03-09T10:14:57.373" v="605" actId="9405"/>
          <ac:inkMkLst>
            <pc:docMk/>
            <pc:sldMk cId="3089260548" sldId="344"/>
            <ac:inkMk id="11" creationId="{E136E328-4E78-461E-9E5C-92CE17E5F3CF}"/>
          </ac:inkMkLst>
        </pc:inkChg>
        <pc:inkChg chg="add">
          <ac:chgData name="Viet Anh Nguyen" userId="b95f61ff061388d5" providerId="LiveId" clId="{C186F611-C34F-405C-A235-067ED640A385}" dt="2022-03-09T10:14:57.916" v="606"/>
          <ac:inkMkLst>
            <pc:docMk/>
            <pc:sldMk cId="3089260548" sldId="344"/>
            <ac:inkMk id="12" creationId="{A5A593DD-ED9A-40ED-B03D-5EA1376AAF20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13" creationId="{AA34F203-2592-42E7-92C6-F31D16A0B7B8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14" creationId="{908D52F2-C93E-4667-865A-D1E898B187CD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15" creationId="{31039611-F252-422C-8371-3F8ADA55BBEC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16" creationId="{2D14F2E0-E9B3-4F07-B152-4AA13149006E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17" creationId="{720DFD43-32D8-46B0-AF13-3DAF79B0321A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18" creationId="{82A727FA-3AB6-4E6F-B5C0-054CBEE4C63F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19" creationId="{3A252442-03E9-4905-B2D1-6C8142FC7FF8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20" creationId="{83CECFB9-B2AC-490F-96C0-3936614A965D}"/>
          </ac:inkMkLst>
        </pc:inkChg>
        <pc:inkChg chg="add del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21" creationId="{502CCF6D-AE93-44DC-9D2A-0EAB9EBD99F4}"/>
          </ac:inkMkLst>
        </pc:inkChg>
        <pc:inkChg chg="add">
          <ac:chgData name="Viet Anh Nguyen" userId="b95f61ff061388d5" providerId="LiveId" clId="{C186F611-C34F-405C-A235-067ED640A385}" dt="2022-03-09T10:15:07.401" v="615"/>
          <ac:inkMkLst>
            <pc:docMk/>
            <pc:sldMk cId="3089260548" sldId="344"/>
            <ac:inkMk id="22" creationId="{317B02F9-348B-485F-B508-8FD7085D5218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23" creationId="{1503B02E-29BE-4D25-B09C-78662DD35097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24" creationId="{A3F3021A-3A8B-4BA8-8576-B7493282F584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25" creationId="{AFC10077-C221-40AC-86B8-26DB43378CA1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26" creationId="{B411B948-4D75-486C-8D3D-28D94D60988E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27" creationId="{0FA859BC-D26D-4C1A-A7C2-379DCB9F4A32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28" creationId="{18E54D0D-45FA-4A9B-8CB8-E69B37B32BC7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29" creationId="{77C11E27-7D93-475C-83D7-2B8D6E47A2F0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30" creationId="{BC3D8BA0-40BD-4D17-B49A-11EEF91A297E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31" creationId="{ABFB7546-C4EE-413A-812B-84A6E004928A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32" creationId="{4C74E642-77FA-413A-93C2-4B8DF8D339F5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33" creationId="{B13B67A2-FA86-4053-A8B3-7A6BFDF089F6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34" creationId="{2B2A8ED2-0847-4CE6-BBD0-40538929FB97}"/>
          </ac:inkMkLst>
        </pc:inkChg>
        <pc:inkChg chg="add del">
          <ac:chgData name="Viet Anh Nguyen" userId="b95f61ff061388d5" providerId="LiveId" clId="{C186F611-C34F-405C-A235-067ED640A385}" dt="2022-03-09T10:15:17.409" v="629"/>
          <ac:inkMkLst>
            <pc:docMk/>
            <pc:sldMk cId="3089260548" sldId="344"/>
            <ac:inkMk id="35" creationId="{0D06431B-6651-45D7-9410-A4A5331D8192}"/>
          </ac:inkMkLst>
        </pc:inkChg>
        <pc:inkChg chg="add del">
          <ac:chgData name="Viet Anh Nguyen" userId="b95f61ff061388d5" providerId="LiveId" clId="{C186F611-C34F-405C-A235-067ED640A385}" dt="2022-03-09T10:15:18.850" v="631"/>
          <ac:inkMkLst>
            <pc:docMk/>
            <pc:sldMk cId="3089260548" sldId="344"/>
            <ac:inkMk id="36" creationId="{4B3A3F1A-F926-4C1B-9524-54707B54958B}"/>
          </ac:inkMkLst>
        </pc:inkChg>
        <pc:inkChg chg="add del">
          <ac:chgData name="Viet Anh Nguyen" userId="b95f61ff061388d5" providerId="LiveId" clId="{C186F611-C34F-405C-A235-067ED640A385}" dt="2022-03-09T10:15:18.850" v="631"/>
          <ac:inkMkLst>
            <pc:docMk/>
            <pc:sldMk cId="3089260548" sldId="344"/>
            <ac:inkMk id="37" creationId="{565D7D35-D856-43E8-A697-412AC61581F4}"/>
          </ac:inkMkLst>
        </pc:inkChg>
        <pc:inkChg chg="add del mod">
          <ac:chgData name="Viet Anh Nguyen" userId="b95f61ff061388d5" providerId="LiveId" clId="{C186F611-C34F-405C-A235-067ED640A385}" dt="2022-03-09T10:15:32.479" v="639"/>
          <ac:inkMkLst>
            <pc:docMk/>
            <pc:sldMk cId="3089260548" sldId="344"/>
            <ac:inkMk id="38" creationId="{4EB73D46-827D-4D6E-A23F-050D94288217}"/>
          </ac:inkMkLst>
        </pc:inkChg>
        <pc:inkChg chg="add del">
          <ac:chgData name="Viet Anh Nguyen" userId="b95f61ff061388d5" providerId="LiveId" clId="{C186F611-C34F-405C-A235-067ED640A385}" dt="2022-03-09T10:15:31.183" v="636"/>
          <ac:inkMkLst>
            <pc:docMk/>
            <pc:sldMk cId="3089260548" sldId="344"/>
            <ac:inkMk id="39" creationId="{F918BE8A-3189-4FB2-ADF8-93E4DFB35C1B}"/>
          </ac:inkMkLst>
        </pc:inkChg>
        <pc:inkChg chg="add del">
          <ac:chgData name="Viet Anh Nguyen" userId="b95f61ff061388d5" providerId="LiveId" clId="{C186F611-C34F-405C-A235-067ED640A385}" dt="2022-03-09T10:15:31.183" v="636"/>
          <ac:inkMkLst>
            <pc:docMk/>
            <pc:sldMk cId="3089260548" sldId="344"/>
            <ac:inkMk id="40" creationId="{5710CD74-56F8-4C5D-BB50-01AD3C5FE3FF}"/>
          </ac:inkMkLst>
        </pc:inkChg>
        <pc:inkChg chg="add del">
          <ac:chgData name="Viet Anh Nguyen" userId="b95f61ff061388d5" providerId="LiveId" clId="{C186F611-C34F-405C-A235-067ED640A385}" dt="2022-03-09T10:15:32.479" v="639"/>
          <ac:inkMkLst>
            <pc:docMk/>
            <pc:sldMk cId="3089260548" sldId="344"/>
            <ac:inkMk id="41" creationId="{E0E0B331-CD3F-46BE-B300-18B58DB6DDAA}"/>
          </ac:inkMkLst>
        </pc:inkChg>
        <pc:inkChg chg="add del">
          <ac:chgData name="Viet Anh Nguyen" userId="b95f61ff061388d5" providerId="LiveId" clId="{C186F611-C34F-405C-A235-067ED640A385}" dt="2022-03-09T10:15:32.479" v="639"/>
          <ac:inkMkLst>
            <pc:docMk/>
            <pc:sldMk cId="3089260548" sldId="344"/>
            <ac:inkMk id="42" creationId="{427CC066-DE38-408B-A4CD-2316DD922F95}"/>
          </ac:inkMkLst>
        </pc:inkChg>
        <pc:inkChg chg="add del">
          <ac:chgData name="Viet Anh Nguyen" userId="b95f61ff061388d5" providerId="LiveId" clId="{C186F611-C34F-405C-A235-067ED640A385}" dt="2022-03-09T10:15:32.479" v="639"/>
          <ac:inkMkLst>
            <pc:docMk/>
            <pc:sldMk cId="3089260548" sldId="344"/>
            <ac:inkMk id="43" creationId="{4CF36963-E9C0-49E6-A4F6-A1B2FFC07F91}"/>
          </ac:inkMkLst>
        </pc:inkChg>
        <pc:inkChg chg="add">
          <ac:chgData name="Viet Anh Nguyen" userId="b95f61ff061388d5" providerId="LiveId" clId="{C186F611-C34F-405C-A235-067ED640A385}" dt="2022-03-09T10:15:32.479" v="639"/>
          <ac:inkMkLst>
            <pc:docMk/>
            <pc:sldMk cId="3089260548" sldId="344"/>
            <ac:inkMk id="44" creationId="{D7EE2BD5-D34B-45A2-B63D-0529FB1BC0F6}"/>
          </ac:inkMkLst>
        </pc:inkChg>
        <pc:inkChg chg="add del">
          <ac:chgData name="Viet Anh Nguyen" userId="b95f61ff061388d5" providerId="LiveId" clId="{C186F611-C34F-405C-A235-067ED640A385}" dt="2022-03-09T10:15:47.980" v="643"/>
          <ac:inkMkLst>
            <pc:docMk/>
            <pc:sldMk cId="3089260548" sldId="344"/>
            <ac:inkMk id="45" creationId="{F36155E4-8DAF-4804-9E48-BA4A72FE75A0}"/>
          </ac:inkMkLst>
        </pc:inkChg>
        <pc:inkChg chg="add del">
          <ac:chgData name="Viet Anh Nguyen" userId="b95f61ff061388d5" providerId="LiveId" clId="{C186F611-C34F-405C-A235-067ED640A385}" dt="2022-03-09T10:15:47.980" v="643"/>
          <ac:inkMkLst>
            <pc:docMk/>
            <pc:sldMk cId="3089260548" sldId="344"/>
            <ac:inkMk id="46" creationId="{85DF7110-98D9-43CB-8B96-8813FA344B54}"/>
          </ac:inkMkLst>
        </pc:inkChg>
        <pc:inkChg chg="add del">
          <ac:chgData name="Viet Anh Nguyen" userId="b95f61ff061388d5" providerId="LiveId" clId="{C186F611-C34F-405C-A235-067ED640A385}" dt="2022-03-09T10:15:47.980" v="643"/>
          <ac:inkMkLst>
            <pc:docMk/>
            <pc:sldMk cId="3089260548" sldId="344"/>
            <ac:inkMk id="47" creationId="{17B3ABCB-C7BA-4013-AAED-7A6773427D19}"/>
          </ac:inkMkLst>
        </pc:inkChg>
        <pc:inkChg chg="add del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48" creationId="{0F145DD4-B91B-4135-92EA-2CCB8947A17C}"/>
          </ac:inkMkLst>
        </pc:inkChg>
        <pc:inkChg chg="add del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49" creationId="{F9A2AC29-EFAB-414A-9208-629110E2228C}"/>
          </ac:inkMkLst>
        </pc:inkChg>
        <pc:inkChg chg="add del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50" creationId="{9EFC4087-A096-43BA-AD7B-44C8DC6397EF}"/>
          </ac:inkMkLst>
        </pc:inkChg>
        <pc:inkChg chg="add del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51" creationId="{8F0E25F0-CA43-403A-851A-C0DE03FFA6B7}"/>
          </ac:inkMkLst>
        </pc:inkChg>
        <pc:inkChg chg="add del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52" creationId="{E8B6BCDD-0BA0-4465-B57B-F9B13AA9F2AF}"/>
          </ac:inkMkLst>
        </pc:inkChg>
        <pc:inkChg chg="add del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53" creationId="{EE51C0CC-F44B-4501-81B2-7F08E403776D}"/>
          </ac:inkMkLst>
        </pc:inkChg>
        <pc:inkChg chg="add del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54" creationId="{AA1AFE58-4C30-434C-8185-7D1D7C4AF821}"/>
          </ac:inkMkLst>
        </pc:inkChg>
        <pc:inkChg chg="add del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55" creationId="{B745F0B7-63A5-48A9-B5C3-39BB01601131}"/>
          </ac:inkMkLst>
        </pc:inkChg>
        <pc:inkChg chg="add">
          <ac:chgData name="Viet Anh Nguyen" userId="b95f61ff061388d5" providerId="LiveId" clId="{C186F611-C34F-405C-A235-067ED640A385}" dt="2022-03-09T10:15:51.076" v="650"/>
          <ac:inkMkLst>
            <pc:docMk/>
            <pc:sldMk cId="3089260548" sldId="344"/>
            <ac:inkMk id="56" creationId="{C4F3DD19-A38E-4A7A-977A-1856ACF220F1}"/>
          </ac:inkMkLst>
        </pc:inkChg>
        <pc:inkChg chg="add del">
          <ac:chgData name="Viet Anh Nguyen" userId="b95f61ff061388d5" providerId="LiveId" clId="{C186F611-C34F-405C-A235-067ED640A385}" dt="2022-03-09T10:16:00.543" v="657"/>
          <ac:inkMkLst>
            <pc:docMk/>
            <pc:sldMk cId="3089260548" sldId="344"/>
            <ac:inkMk id="57" creationId="{8E998E67-B079-4059-B5B2-61FB018ED454}"/>
          </ac:inkMkLst>
        </pc:inkChg>
        <pc:inkChg chg="add del">
          <ac:chgData name="Viet Anh Nguyen" userId="b95f61ff061388d5" providerId="LiveId" clId="{C186F611-C34F-405C-A235-067ED640A385}" dt="2022-03-09T10:16:00.543" v="657"/>
          <ac:inkMkLst>
            <pc:docMk/>
            <pc:sldMk cId="3089260548" sldId="344"/>
            <ac:inkMk id="58" creationId="{7AD99E36-777C-4E8E-A2A3-B602A590AA76}"/>
          </ac:inkMkLst>
        </pc:inkChg>
        <pc:inkChg chg="add del">
          <ac:chgData name="Viet Anh Nguyen" userId="b95f61ff061388d5" providerId="LiveId" clId="{C186F611-C34F-405C-A235-067ED640A385}" dt="2022-03-09T10:16:00.543" v="657"/>
          <ac:inkMkLst>
            <pc:docMk/>
            <pc:sldMk cId="3089260548" sldId="344"/>
            <ac:inkMk id="59" creationId="{DF345D55-D32E-49CC-9E72-A580F339A3F7}"/>
          </ac:inkMkLst>
        </pc:inkChg>
        <pc:inkChg chg="add del">
          <ac:chgData name="Viet Anh Nguyen" userId="b95f61ff061388d5" providerId="LiveId" clId="{C186F611-C34F-405C-A235-067ED640A385}" dt="2022-03-09T10:16:00.543" v="657"/>
          <ac:inkMkLst>
            <pc:docMk/>
            <pc:sldMk cId="3089260548" sldId="344"/>
            <ac:inkMk id="60" creationId="{15B552D3-C099-4974-AE77-3A73C6DC8871}"/>
          </ac:inkMkLst>
        </pc:inkChg>
        <pc:inkChg chg="add del">
          <ac:chgData name="Viet Anh Nguyen" userId="b95f61ff061388d5" providerId="LiveId" clId="{C186F611-C34F-405C-A235-067ED640A385}" dt="2022-03-09T10:16:00.543" v="657"/>
          <ac:inkMkLst>
            <pc:docMk/>
            <pc:sldMk cId="3089260548" sldId="344"/>
            <ac:inkMk id="61" creationId="{8055ECEB-6E0E-4598-AF7D-49ECB92BF898}"/>
          </ac:inkMkLst>
        </pc:inkChg>
        <pc:inkChg chg="add del">
          <ac:chgData name="Viet Anh Nguyen" userId="b95f61ff061388d5" providerId="LiveId" clId="{C186F611-C34F-405C-A235-067ED640A385}" dt="2022-03-09T10:16:00.543" v="657"/>
          <ac:inkMkLst>
            <pc:docMk/>
            <pc:sldMk cId="3089260548" sldId="344"/>
            <ac:inkMk id="62" creationId="{AFCBC5C8-D238-4E69-AFB7-146E1429C9C8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63" creationId="{C04D0DBE-F9A2-410D-933D-B108D8B9241B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64" creationId="{06816AF4-4FEC-492E-98DD-6C59C499D9E1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65" creationId="{818C595F-DC73-4D0C-8403-EB56FEE077BD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66" creationId="{51426DB3-FF2B-4339-97D1-EA7C910EC759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67" creationId="{83D01A86-CF59-49A7-87F9-38B95E4ED0DA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68" creationId="{68D15A1D-26F4-4581-AA86-AAFD70C085BF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69" creationId="{6B035605-2770-47F7-9C7B-B0F045FE6C30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70" creationId="{82383A07-81A4-45A9-B78F-AC2490C65139}"/>
          </ac:inkMkLst>
        </pc:inkChg>
        <pc:inkChg chg="add del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71" creationId="{2FAC514A-6703-4AAB-8E22-604C73337009}"/>
          </ac:inkMkLst>
        </pc:inkChg>
        <pc:inkChg chg="add">
          <ac:chgData name="Viet Anh Nguyen" userId="b95f61ff061388d5" providerId="LiveId" clId="{C186F611-C34F-405C-A235-067ED640A385}" dt="2022-03-09T10:16:03.930" v="665"/>
          <ac:inkMkLst>
            <pc:docMk/>
            <pc:sldMk cId="3089260548" sldId="344"/>
            <ac:inkMk id="72" creationId="{1D704849-9286-472E-8452-9CBA23B3C10C}"/>
          </ac:inkMkLst>
        </pc:inkChg>
        <pc:inkChg chg="add del">
          <ac:chgData name="Viet Anh Nguyen" userId="b95f61ff061388d5" providerId="LiveId" clId="{C186F611-C34F-405C-A235-067ED640A385}" dt="2022-03-09T10:16:11.095" v="672"/>
          <ac:inkMkLst>
            <pc:docMk/>
            <pc:sldMk cId="3089260548" sldId="344"/>
            <ac:inkMk id="73" creationId="{303B5DCF-F97D-4CB3-97E2-850FA394E787}"/>
          </ac:inkMkLst>
        </pc:inkChg>
        <pc:inkChg chg="add del">
          <ac:chgData name="Viet Anh Nguyen" userId="b95f61ff061388d5" providerId="LiveId" clId="{C186F611-C34F-405C-A235-067ED640A385}" dt="2022-03-09T10:16:11.095" v="672"/>
          <ac:inkMkLst>
            <pc:docMk/>
            <pc:sldMk cId="3089260548" sldId="344"/>
            <ac:inkMk id="74" creationId="{E9BF4604-A9C9-4203-8A75-DBABCB4C5BD3}"/>
          </ac:inkMkLst>
        </pc:inkChg>
        <pc:inkChg chg="add del">
          <ac:chgData name="Viet Anh Nguyen" userId="b95f61ff061388d5" providerId="LiveId" clId="{C186F611-C34F-405C-A235-067ED640A385}" dt="2022-03-09T10:16:11.095" v="672"/>
          <ac:inkMkLst>
            <pc:docMk/>
            <pc:sldMk cId="3089260548" sldId="344"/>
            <ac:inkMk id="75" creationId="{E610F7F1-22ED-4EAF-B1E0-ECECB3CDF700}"/>
          </ac:inkMkLst>
        </pc:inkChg>
        <pc:inkChg chg="add del">
          <ac:chgData name="Viet Anh Nguyen" userId="b95f61ff061388d5" providerId="LiveId" clId="{C186F611-C34F-405C-A235-067ED640A385}" dt="2022-03-09T10:16:11.095" v="672"/>
          <ac:inkMkLst>
            <pc:docMk/>
            <pc:sldMk cId="3089260548" sldId="344"/>
            <ac:inkMk id="76" creationId="{8CB2D0C1-4F42-4155-9CA2-7C1B4CEBF613}"/>
          </ac:inkMkLst>
        </pc:inkChg>
        <pc:inkChg chg="add del">
          <ac:chgData name="Viet Anh Nguyen" userId="b95f61ff061388d5" providerId="LiveId" clId="{C186F611-C34F-405C-A235-067ED640A385}" dt="2022-03-09T10:16:11.095" v="672"/>
          <ac:inkMkLst>
            <pc:docMk/>
            <pc:sldMk cId="3089260548" sldId="344"/>
            <ac:inkMk id="77" creationId="{3E7AC579-5CF6-4F8B-AD5C-4BF71E3C84DA}"/>
          </ac:inkMkLst>
        </pc:inkChg>
        <pc:inkChg chg="add del">
          <ac:chgData name="Viet Anh Nguyen" userId="b95f61ff061388d5" providerId="LiveId" clId="{C186F611-C34F-405C-A235-067ED640A385}" dt="2022-03-09T10:16:11.095" v="672"/>
          <ac:inkMkLst>
            <pc:docMk/>
            <pc:sldMk cId="3089260548" sldId="344"/>
            <ac:inkMk id="78" creationId="{E338009D-DCEC-470F-B223-4CBB0063714B}"/>
          </ac:inkMkLst>
        </pc:inkChg>
        <pc:inkChg chg="add del">
          <ac:chgData name="Viet Anh Nguyen" userId="b95f61ff061388d5" providerId="LiveId" clId="{C186F611-C34F-405C-A235-067ED640A385}" dt="2022-03-09T10:16:14.671" v="680"/>
          <ac:inkMkLst>
            <pc:docMk/>
            <pc:sldMk cId="3089260548" sldId="344"/>
            <ac:inkMk id="79" creationId="{EDD85D33-FC4B-42EF-A62B-1D178874E75B}"/>
          </ac:inkMkLst>
        </pc:inkChg>
        <pc:inkChg chg="add del">
          <ac:chgData name="Viet Anh Nguyen" userId="b95f61ff061388d5" providerId="LiveId" clId="{C186F611-C34F-405C-A235-067ED640A385}" dt="2022-03-09T10:16:14.671" v="680"/>
          <ac:inkMkLst>
            <pc:docMk/>
            <pc:sldMk cId="3089260548" sldId="344"/>
            <ac:inkMk id="80" creationId="{0D393E51-3B88-4825-8757-EEC384D0F042}"/>
          </ac:inkMkLst>
        </pc:inkChg>
        <pc:inkChg chg="add del">
          <ac:chgData name="Viet Anh Nguyen" userId="b95f61ff061388d5" providerId="LiveId" clId="{C186F611-C34F-405C-A235-067ED640A385}" dt="2022-03-09T10:16:14.671" v="680"/>
          <ac:inkMkLst>
            <pc:docMk/>
            <pc:sldMk cId="3089260548" sldId="344"/>
            <ac:inkMk id="81" creationId="{7C10F575-68D3-4B0C-9890-BD21C487825F}"/>
          </ac:inkMkLst>
        </pc:inkChg>
        <pc:inkChg chg="add del">
          <ac:chgData name="Viet Anh Nguyen" userId="b95f61ff061388d5" providerId="LiveId" clId="{C186F611-C34F-405C-A235-067ED640A385}" dt="2022-03-09T10:16:14.671" v="680"/>
          <ac:inkMkLst>
            <pc:docMk/>
            <pc:sldMk cId="3089260548" sldId="344"/>
            <ac:inkMk id="82" creationId="{82CEECF3-7741-4563-A464-5E57379452AB}"/>
          </ac:inkMkLst>
        </pc:inkChg>
        <pc:inkChg chg="add del">
          <ac:chgData name="Viet Anh Nguyen" userId="b95f61ff061388d5" providerId="LiveId" clId="{C186F611-C34F-405C-A235-067ED640A385}" dt="2022-03-09T10:16:14.671" v="680"/>
          <ac:inkMkLst>
            <pc:docMk/>
            <pc:sldMk cId="3089260548" sldId="344"/>
            <ac:inkMk id="83" creationId="{082FB553-7CC9-4800-A421-BB6B931B85E3}"/>
          </ac:inkMkLst>
        </pc:inkChg>
        <pc:inkChg chg="add del">
          <ac:chgData name="Viet Anh Nguyen" userId="b95f61ff061388d5" providerId="LiveId" clId="{C186F611-C34F-405C-A235-067ED640A385}" dt="2022-03-09T10:16:14.671" v="680"/>
          <ac:inkMkLst>
            <pc:docMk/>
            <pc:sldMk cId="3089260548" sldId="344"/>
            <ac:inkMk id="84" creationId="{94FAEADD-72D0-4548-BBA0-DC63E27C3A63}"/>
          </ac:inkMkLst>
        </pc:inkChg>
        <pc:inkChg chg="add del">
          <ac:chgData name="Viet Anh Nguyen" userId="b95f61ff061388d5" providerId="LiveId" clId="{C186F611-C34F-405C-A235-067ED640A385}" dt="2022-03-09T10:16:14.671" v="680"/>
          <ac:inkMkLst>
            <pc:docMk/>
            <pc:sldMk cId="3089260548" sldId="344"/>
            <ac:inkMk id="85" creationId="{3E03EFC1-3049-452C-9E97-A2BF368C0CF6}"/>
          </ac:inkMkLst>
        </pc:inkChg>
        <pc:inkChg chg="add del">
          <ac:chgData name="Viet Anh Nguyen" userId="b95f61ff061388d5" providerId="LiveId" clId="{C186F611-C34F-405C-A235-067ED640A385}" dt="2022-03-09T10:16:14.671" v="680"/>
          <ac:inkMkLst>
            <pc:docMk/>
            <pc:sldMk cId="3089260548" sldId="344"/>
            <ac:inkMk id="86" creationId="{8D1B78E6-194F-4A8A-8CDB-C6818552D63E}"/>
          </ac:inkMkLst>
        </pc:inkChg>
        <pc:inkChg chg="add del">
          <ac:chgData name="Viet Anh Nguyen" userId="b95f61ff061388d5" providerId="LiveId" clId="{C186F611-C34F-405C-A235-067ED640A385}" dt="2022-03-09T10:16:16.158" v="685"/>
          <ac:inkMkLst>
            <pc:docMk/>
            <pc:sldMk cId="3089260548" sldId="344"/>
            <ac:inkMk id="87" creationId="{4BEEBC3C-FBC3-477B-9F1A-2BF7A03FAF30}"/>
          </ac:inkMkLst>
        </pc:inkChg>
        <pc:inkChg chg="add del">
          <ac:chgData name="Viet Anh Nguyen" userId="b95f61ff061388d5" providerId="LiveId" clId="{C186F611-C34F-405C-A235-067ED640A385}" dt="2022-03-09T10:16:16.158" v="685"/>
          <ac:inkMkLst>
            <pc:docMk/>
            <pc:sldMk cId="3089260548" sldId="344"/>
            <ac:inkMk id="88" creationId="{668FFC57-C092-4A06-8021-0A490AD54E86}"/>
          </ac:inkMkLst>
        </pc:inkChg>
        <pc:inkChg chg="add del">
          <ac:chgData name="Viet Anh Nguyen" userId="b95f61ff061388d5" providerId="LiveId" clId="{C186F611-C34F-405C-A235-067ED640A385}" dt="2022-03-09T10:16:16.158" v="685"/>
          <ac:inkMkLst>
            <pc:docMk/>
            <pc:sldMk cId="3089260548" sldId="344"/>
            <ac:inkMk id="89" creationId="{6669BF21-193F-4365-9CBD-C4F537B03047}"/>
          </ac:inkMkLst>
        </pc:inkChg>
        <pc:inkChg chg="add del">
          <ac:chgData name="Viet Anh Nguyen" userId="b95f61ff061388d5" providerId="LiveId" clId="{C186F611-C34F-405C-A235-067ED640A385}" dt="2022-03-09T10:16:16.158" v="685"/>
          <ac:inkMkLst>
            <pc:docMk/>
            <pc:sldMk cId="3089260548" sldId="344"/>
            <ac:inkMk id="90" creationId="{15F8ED15-2F04-4204-8BCE-6D92CEA65F42}"/>
          </ac:inkMkLst>
        </pc:inkChg>
        <pc:inkChg chg="add del">
          <ac:chgData name="Viet Anh Nguyen" userId="b95f61ff061388d5" providerId="LiveId" clId="{C186F611-C34F-405C-A235-067ED640A385}" dt="2022-03-09T10:16:16.158" v="685"/>
          <ac:inkMkLst>
            <pc:docMk/>
            <pc:sldMk cId="3089260548" sldId="344"/>
            <ac:inkMk id="91" creationId="{F029FDB3-B42B-44B3-BA38-FD83EAB26F70}"/>
          </ac:inkMkLst>
        </pc:inkChg>
        <pc:inkChg chg="add">
          <ac:chgData name="Viet Anh Nguyen" userId="b95f61ff061388d5" providerId="LiveId" clId="{C186F611-C34F-405C-A235-067ED640A385}" dt="2022-03-09T10:16:16.158" v="685"/>
          <ac:inkMkLst>
            <pc:docMk/>
            <pc:sldMk cId="3089260548" sldId="344"/>
            <ac:inkMk id="92" creationId="{0D319114-0203-4D20-B884-7D2AA09BD000}"/>
          </ac:inkMkLst>
        </pc:inkChg>
        <pc:inkChg chg="add">
          <ac:chgData name="Viet Anh Nguyen" userId="b95f61ff061388d5" providerId="LiveId" clId="{C186F611-C34F-405C-A235-067ED640A385}" dt="2022-03-09T10:16:16.158" v="685"/>
          <ac:inkMkLst>
            <pc:docMk/>
            <pc:sldMk cId="3089260548" sldId="344"/>
            <ac:inkMk id="93" creationId="{9925BFCB-9D4A-42FF-9DEC-3BB4731A540A}"/>
          </ac:inkMkLst>
        </pc:inkChg>
        <pc:inkChg chg="add del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94" creationId="{4C572507-1202-46E6-BA1B-AB1D5B1F88AC}"/>
          </ac:inkMkLst>
        </pc:inkChg>
        <pc:inkChg chg="add del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95" creationId="{D77436E8-F85F-4919-836C-99D90C8EC6A9}"/>
          </ac:inkMkLst>
        </pc:inkChg>
        <pc:inkChg chg="add del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96" creationId="{99E18F76-C0CC-492B-BB5D-132BF4C56FC7}"/>
          </ac:inkMkLst>
        </pc:inkChg>
        <pc:inkChg chg="add del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97" creationId="{D5822BD8-BABA-4033-98EC-55EAB8F38FF9}"/>
          </ac:inkMkLst>
        </pc:inkChg>
        <pc:inkChg chg="add del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98" creationId="{28AB949F-410C-48AB-90CF-1A69391CD44F}"/>
          </ac:inkMkLst>
        </pc:inkChg>
        <pc:inkChg chg="add del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99" creationId="{ED4867FB-DC20-4495-BAE4-F6359A295260}"/>
          </ac:inkMkLst>
        </pc:inkChg>
        <pc:inkChg chg="add del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100" creationId="{6E23867A-961A-4129-AD10-FD144D85C2DB}"/>
          </ac:inkMkLst>
        </pc:inkChg>
        <pc:inkChg chg="add del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101" creationId="{ADD26FFC-6AF0-4B21-A52D-B2449D541247}"/>
          </ac:inkMkLst>
        </pc:inkChg>
        <pc:inkChg chg="add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102" creationId="{77D70BD0-3D1B-47FE-AC77-0511DD5B037A}"/>
          </ac:inkMkLst>
        </pc:inkChg>
        <pc:inkChg chg="add">
          <ac:chgData name="Viet Anh Nguyen" userId="b95f61ff061388d5" providerId="LiveId" clId="{C186F611-C34F-405C-A235-067ED640A385}" dt="2022-03-09T10:16:35.940" v="694"/>
          <ac:inkMkLst>
            <pc:docMk/>
            <pc:sldMk cId="3089260548" sldId="344"/>
            <ac:inkMk id="103" creationId="{4ABB8532-F857-43DD-8D6F-B418EEB53DDE}"/>
          </ac:inkMkLst>
        </pc:inkChg>
        <pc:inkChg chg="add del">
          <ac:chgData name="Viet Anh Nguyen" userId="b95f61ff061388d5" providerId="LiveId" clId="{C186F611-C34F-405C-A235-067ED640A385}" dt="2022-03-09T10:16:39.082" v="697"/>
          <ac:inkMkLst>
            <pc:docMk/>
            <pc:sldMk cId="3089260548" sldId="344"/>
            <ac:inkMk id="104" creationId="{D5D6DFEA-03BE-4318-9C2C-D67A561377D9}"/>
          </ac:inkMkLst>
        </pc:inkChg>
        <pc:inkChg chg="add del">
          <ac:chgData name="Viet Anh Nguyen" userId="b95f61ff061388d5" providerId="LiveId" clId="{C186F611-C34F-405C-A235-067ED640A385}" dt="2022-03-09T10:16:39.082" v="697"/>
          <ac:inkMkLst>
            <pc:docMk/>
            <pc:sldMk cId="3089260548" sldId="344"/>
            <ac:inkMk id="105" creationId="{3DD7146F-1D45-4923-A837-62092D2A4151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06" creationId="{59C60E32-E096-4916-A3D3-2A13755A68FE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07" creationId="{96F3A6FE-B443-4E09-B4C4-0EC4A9CB94B0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08" creationId="{29FE97F2-7F60-4BF6-A696-2649EA92909F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09" creationId="{E62F47DC-EE1C-4589-9678-E3A6E073C24A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0" creationId="{4F79C00D-B4B3-498F-B3A8-86FA7720F78B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1" creationId="{B9940A8E-5820-40F3-AE44-435BD6E257CF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2" creationId="{98803421-8D21-41E3-8F3A-8C076D82F808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3" creationId="{FE822271-976C-4991-BBEE-1252C0E08C2C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4" creationId="{9837A784-F288-4A41-87D1-1CEA2F0DB03D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5" creationId="{FA89DD58-1B28-4782-AE29-C4E3AF10C06B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6" creationId="{78F2A9CC-FD9C-4742-8083-E6FE21002350}"/>
          </ac:inkMkLst>
        </pc:inkChg>
        <pc:inkChg chg="add del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7" creationId="{624CA8A5-A8FF-46C7-91E5-F4940CC897C0}"/>
          </ac:inkMkLst>
        </pc:inkChg>
        <pc:inkChg chg="add">
          <ac:chgData name="Viet Anh Nguyen" userId="b95f61ff061388d5" providerId="LiveId" clId="{C186F611-C34F-405C-A235-067ED640A385}" dt="2022-03-09T10:16:43.793" v="709"/>
          <ac:inkMkLst>
            <pc:docMk/>
            <pc:sldMk cId="3089260548" sldId="344"/>
            <ac:inkMk id="118" creationId="{86F9CE12-EBB4-4181-B543-04977867A09C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19" creationId="{0235B0AB-A907-4E71-8352-356BDA2879DB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0" creationId="{BD7450EE-2978-46F0-A8EB-81C558637E31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1" creationId="{26CA2B9B-5BB4-4EB6-AA7C-21781CB158A2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2" creationId="{A52EC84F-C50E-4245-AF2B-1E155111274D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3" creationId="{B38F4391-0703-450E-A6FC-C08F9D4A0BB1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4" creationId="{BD51AF50-68A6-48FB-B593-A12EA0AC23E9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5" creationId="{49D590CD-A317-435E-99AA-B8E68D9ACDD8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6" creationId="{21654165-01C2-4A09-B948-9895F9D5CB35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7" creationId="{BB128D44-2259-4A8A-B362-32D78F461355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8" creationId="{A412381A-C19C-4C7B-B768-F7C48988DA6E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29" creationId="{BD962B38-A52A-4CED-8953-A5E3566B6BF7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30" creationId="{E1CDEF80-6139-4E6A-9BD3-76FB11C6EBA6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31" creationId="{CD02F372-4D15-4AA4-A45C-B01718F8C969}"/>
          </ac:inkMkLst>
        </pc:inkChg>
        <pc:inkChg chg="add del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32" creationId="{96E3B203-80B0-416D-9522-3923E209739A}"/>
          </ac:inkMkLst>
        </pc:inkChg>
        <pc:inkChg chg="add">
          <ac:chgData name="Viet Anh Nguyen" userId="b95f61ff061388d5" providerId="LiveId" clId="{C186F611-C34F-405C-A235-067ED640A385}" dt="2022-03-09T10:16:54.075" v="724"/>
          <ac:inkMkLst>
            <pc:docMk/>
            <pc:sldMk cId="3089260548" sldId="344"/>
            <ac:inkMk id="133" creationId="{1743E311-8287-4602-BFEB-26A6E56000B1}"/>
          </ac:inkMkLst>
        </pc:inkChg>
        <pc:inkChg chg="add del">
          <ac:chgData name="Viet Anh Nguyen" userId="b95f61ff061388d5" providerId="LiveId" clId="{C186F611-C34F-405C-A235-067ED640A385}" dt="2022-03-09T10:16:56.068" v="729"/>
          <ac:inkMkLst>
            <pc:docMk/>
            <pc:sldMk cId="3089260548" sldId="344"/>
            <ac:inkMk id="134" creationId="{FE54E0C1-CE8C-4C49-A7C2-964098BD47F2}"/>
          </ac:inkMkLst>
        </pc:inkChg>
        <pc:inkChg chg="add del">
          <ac:chgData name="Viet Anh Nguyen" userId="b95f61ff061388d5" providerId="LiveId" clId="{C186F611-C34F-405C-A235-067ED640A385}" dt="2022-03-09T10:16:56.068" v="729"/>
          <ac:inkMkLst>
            <pc:docMk/>
            <pc:sldMk cId="3089260548" sldId="344"/>
            <ac:inkMk id="135" creationId="{5C16E74C-BAA4-4E72-83DD-6329CA358278}"/>
          </ac:inkMkLst>
        </pc:inkChg>
        <pc:inkChg chg="add del">
          <ac:chgData name="Viet Anh Nguyen" userId="b95f61ff061388d5" providerId="LiveId" clId="{C186F611-C34F-405C-A235-067ED640A385}" dt="2022-03-09T10:16:56.068" v="729"/>
          <ac:inkMkLst>
            <pc:docMk/>
            <pc:sldMk cId="3089260548" sldId="344"/>
            <ac:inkMk id="136" creationId="{96CA8194-4AED-47D0-BDD2-57C7CA1CD406}"/>
          </ac:inkMkLst>
        </pc:inkChg>
        <pc:inkChg chg="add del">
          <ac:chgData name="Viet Anh Nguyen" userId="b95f61ff061388d5" providerId="LiveId" clId="{C186F611-C34F-405C-A235-067ED640A385}" dt="2022-03-09T10:16:56.068" v="729"/>
          <ac:inkMkLst>
            <pc:docMk/>
            <pc:sldMk cId="3089260548" sldId="344"/>
            <ac:inkMk id="137" creationId="{DA7A6099-D788-4BD2-8DE5-CC095180A4BE}"/>
          </ac:inkMkLst>
        </pc:inkChg>
        <pc:inkChg chg="add">
          <ac:chgData name="Viet Anh Nguyen" userId="b95f61ff061388d5" providerId="LiveId" clId="{C186F611-C34F-405C-A235-067ED640A385}" dt="2022-03-09T10:16:56.068" v="729"/>
          <ac:inkMkLst>
            <pc:docMk/>
            <pc:sldMk cId="3089260548" sldId="344"/>
            <ac:inkMk id="138" creationId="{2814895C-8D54-495A-B33D-923E3DD56969}"/>
          </ac:inkMkLst>
        </pc:inkChg>
        <pc:inkChg chg="add del">
          <ac:chgData name="Viet Anh Nguyen" userId="b95f61ff061388d5" providerId="LiveId" clId="{C186F611-C34F-405C-A235-067ED640A385}" dt="2022-03-09T10:17:04.350" v="735"/>
          <ac:inkMkLst>
            <pc:docMk/>
            <pc:sldMk cId="3089260548" sldId="344"/>
            <ac:inkMk id="139" creationId="{4480EE60-260E-4707-BB78-2359CFDBA5B6}"/>
          </ac:inkMkLst>
        </pc:inkChg>
        <pc:inkChg chg="add del">
          <ac:chgData name="Viet Anh Nguyen" userId="b95f61ff061388d5" providerId="LiveId" clId="{C186F611-C34F-405C-A235-067ED640A385}" dt="2022-03-09T10:17:04.350" v="735"/>
          <ac:inkMkLst>
            <pc:docMk/>
            <pc:sldMk cId="3089260548" sldId="344"/>
            <ac:inkMk id="140" creationId="{10CE6E3C-833A-4C23-96C4-73B58AB2E012}"/>
          </ac:inkMkLst>
        </pc:inkChg>
        <pc:inkChg chg="add del">
          <ac:chgData name="Viet Anh Nguyen" userId="b95f61ff061388d5" providerId="LiveId" clId="{C186F611-C34F-405C-A235-067ED640A385}" dt="2022-03-09T10:17:04.350" v="735"/>
          <ac:inkMkLst>
            <pc:docMk/>
            <pc:sldMk cId="3089260548" sldId="344"/>
            <ac:inkMk id="141" creationId="{83C9547F-5C34-41F1-A97D-39452A1C4C47}"/>
          </ac:inkMkLst>
        </pc:inkChg>
        <pc:inkChg chg="add del">
          <ac:chgData name="Viet Anh Nguyen" userId="b95f61ff061388d5" providerId="LiveId" clId="{C186F611-C34F-405C-A235-067ED640A385}" dt="2022-03-09T10:17:04.350" v="735"/>
          <ac:inkMkLst>
            <pc:docMk/>
            <pc:sldMk cId="3089260548" sldId="344"/>
            <ac:inkMk id="142" creationId="{D33A840F-D754-4D08-A97B-AB7F9B798A13}"/>
          </ac:inkMkLst>
        </pc:inkChg>
        <pc:inkChg chg="add del">
          <ac:chgData name="Viet Anh Nguyen" userId="b95f61ff061388d5" providerId="LiveId" clId="{C186F611-C34F-405C-A235-067ED640A385}" dt="2022-03-09T10:17:04.350" v="735"/>
          <ac:inkMkLst>
            <pc:docMk/>
            <pc:sldMk cId="3089260548" sldId="344"/>
            <ac:inkMk id="143" creationId="{4D44460D-EC8A-4D2C-AA1B-2E1E822FC1E6}"/>
          </ac:inkMkLst>
        </pc:inkChg>
        <pc:inkChg chg="add del">
          <ac:chgData name="Viet Anh Nguyen" userId="b95f61ff061388d5" providerId="LiveId" clId="{C186F611-C34F-405C-A235-067ED640A385}" dt="2022-03-09T10:17:05.359" v="737"/>
          <ac:inkMkLst>
            <pc:docMk/>
            <pc:sldMk cId="3089260548" sldId="344"/>
            <ac:inkMk id="144" creationId="{E6886E85-14B4-4D58-8341-5138B4A3EE80}"/>
          </ac:inkMkLst>
        </pc:inkChg>
        <pc:inkChg chg="add del">
          <ac:chgData name="Viet Anh Nguyen" userId="b95f61ff061388d5" providerId="LiveId" clId="{C186F611-C34F-405C-A235-067ED640A385}" dt="2022-03-09T10:17:05.359" v="737"/>
          <ac:inkMkLst>
            <pc:docMk/>
            <pc:sldMk cId="3089260548" sldId="344"/>
            <ac:inkMk id="145" creationId="{E9D8703F-73BE-4BE4-8D31-7C05723028A5}"/>
          </ac:inkMkLst>
        </pc:inkChg>
        <pc:inkChg chg="add del">
          <ac:chgData name="Viet Anh Nguyen" userId="b95f61ff061388d5" providerId="LiveId" clId="{C186F611-C34F-405C-A235-067ED640A385}" dt="2022-03-09T10:17:06.503" v="741"/>
          <ac:inkMkLst>
            <pc:docMk/>
            <pc:sldMk cId="3089260548" sldId="344"/>
            <ac:inkMk id="146" creationId="{B5CB8D43-ED48-46AA-984D-C6A7A0475538}"/>
          </ac:inkMkLst>
        </pc:inkChg>
        <pc:inkChg chg="add del">
          <ac:chgData name="Viet Anh Nguyen" userId="b95f61ff061388d5" providerId="LiveId" clId="{C186F611-C34F-405C-A235-067ED640A385}" dt="2022-03-09T10:17:06.503" v="741"/>
          <ac:inkMkLst>
            <pc:docMk/>
            <pc:sldMk cId="3089260548" sldId="344"/>
            <ac:inkMk id="147" creationId="{D82C3D6D-17F8-4557-B035-303DE42333C2}"/>
          </ac:inkMkLst>
        </pc:inkChg>
        <pc:inkChg chg="add del">
          <ac:chgData name="Viet Anh Nguyen" userId="b95f61ff061388d5" providerId="LiveId" clId="{C186F611-C34F-405C-A235-067ED640A385}" dt="2022-03-09T10:17:06.503" v="741"/>
          <ac:inkMkLst>
            <pc:docMk/>
            <pc:sldMk cId="3089260548" sldId="344"/>
            <ac:inkMk id="148" creationId="{266A156A-C3AD-41FE-A504-0FB3EA054A23}"/>
          </ac:inkMkLst>
        </pc:inkChg>
        <pc:inkChg chg="add del">
          <ac:chgData name="Viet Anh Nguyen" userId="b95f61ff061388d5" providerId="LiveId" clId="{C186F611-C34F-405C-A235-067ED640A385}" dt="2022-03-09T10:17:06.503" v="741"/>
          <ac:inkMkLst>
            <pc:docMk/>
            <pc:sldMk cId="3089260548" sldId="344"/>
            <ac:inkMk id="149" creationId="{4FEB54DB-5323-4AC1-968F-CE04C83BF16F}"/>
          </ac:inkMkLst>
        </pc:inkChg>
        <pc:inkChg chg="add del">
          <ac:chgData name="Viet Anh Nguyen" userId="b95f61ff061388d5" providerId="LiveId" clId="{C186F611-C34F-405C-A235-067ED640A385}" dt="2022-03-09T10:17:08.774" v="746"/>
          <ac:inkMkLst>
            <pc:docMk/>
            <pc:sldMk cId="3089260548" sldId="344"/>
            <ac:inkMk id="150" creationId="{F00830CC-2EFB-42E6-92EC-F2FA26DB4114}"/>
          </ac:inkMkLst>
        </pc:inkChg>
        <pc:inkChg chg="add del">
          <ac:chgData name="Viet Anh Nguyen" userId="b95f61ff061388d5" providerId="LiveId" clId="{C186F611-C34F-405C-A235-067ED640A385}" dt="2022-03-09T10:17:08.774" v="746"/>
          <ac:inkMkLst>
            <pc:docMk/>
            <pc:sldMk cId="3089260548" sldId="344"/>
            <ac:inkMk id="151" creationId="{C25488D3-3F87-48E4-AD51-AE073F17DE0E}"/>
          </ac:inkMkLst>
        </pc:inkChg>
        <pc:inkChg chg="add del">
          <ac:chgData name="Viet Anh Nguyen" userId="b95f61ff061388d5" providerId="LiveId" clId="{C186F611-C34F-405C-A235-067ED640A385}" dt="2022-03-09T10:17:08.774" v="746"/>
          <ac:inkMkLst>
            <pc:docMk/>
            <pc:sldMk cId="3089260548" sldId="344"/>
            <ac:inkMk id="152" creationId="{8806FC5A-AF17-4B96-8F7A-006BB56CA6ED}"/>
          </ac:inkMkLst>
        </pc:inkChg>
        <pc:inkChg chg="add del">
          <ac:chgData name="Viet Anh Nguyen" userId="b95f61ff061388d5" providerId="LiveId" clId="{C186F611-C34F-405C-A235-067ED640A385}" dt="2022-03-09T10:17:08.774" v="746"/>
          <ac:inkMkLst>
            <pc:docMk/>
            <pc:sldMk cId="3089260548" sldId="344"/>
            <ac:inkMk id="153" creationId="{0A9B92EB-1A5B-4081-A09C-D882E69A5D5F}"/>
          </ac:inkMkLst>
        </pc:inkChg>
        <pc:inkChg chg="add del">
          <ac:chgData name="Viet Anh Nguyen" userId="b95f61ff061388d5" providerId="LiveId" clId="{C186F611-C34F-405C-A235-067ED640A385}" dt="2022-03-09T10:17:08.774" v="746"/>
          <ac:inkMkLst>
            <pc:docMk/>
            <pc:sldMk cId="3089260548" sldId="344"/>
            <ac:inkMk id="154" creationId="{4AFE3A8F-4455-4B6D-B0B6-9D2979964929}"/>
          </ac:inkMkLst>
        </pc:inkChg>
        <pc:inkChg chg="add del">
          <ac:chgData name="Viet Anh Nguyen" userId="b95f61ff061388d5" providerId="LiveId" clId="{C186F611-C34F-405C-A235-067ED640A385}" dt="2022-03-09T10:17:09.813" v="748"/>
          <ac:inkMkLst>
            <pc:docMk/>
            <pc:sldMk cId="3089260548" sldId="344"/>
            <ac:inkMk id="155" creationId="{FA7ABDD2-5BBC-43B1-8BC1-75724B6BF505}"/>
          </ac:inkMkLst>
        </pc:inkChg>
        <pc:inkChg chg="add del">
          <ac:chgData name="Viet Anh Nguyen" userId="b95f61ff061388d5" providerId="LiveId" clId="{C186F611-C34F-405C-A235-067ED640A385}" dt="2022-03-09T10:17:09.813" v="748"/>
          <ac:inkMkLst>
            <pc:docMk/>
            <pc:sldMk cId="3089260548" sldId="344"/>
            <ac:inkMk id="156" creationId="{A32DF5F7-651B-428E-876A-7B08812B5C41}"/>
          </ac:inkMkLst>
        </pc:inkChg>
        <pc:inkChg chg="add">
          <ac:chgData name="Viet Anh Nguyen" userId="b95f61ff061388d5" providerId="LiveId" clId="{C186F611-C34F-405C-A235-067ED640A385}" dt="2022-03-09T10:17:09.813" v="748"/>
          <ac:inkMkLst>
            <pc:docMk/>
            <pc:sldMk cId="3089260548" sldId="344"/>
            <ac:inkMk id="157" creationId="{E9997D76-0AF8-4561-840E-1BFF7074672F}"/>
          </ac:inkMkLst>
        </pc:inkChg>
        <pc:inkChg chg="add del">
          <ac:chgData name="Viet Anh Nguyen" userId="b95f61ff061388d5" providerId="LiveId" clId="{C186F611-C34F-405C-A235-067ED640A385}" dt="2022-03-09T10:17:20.586" v="756"/>
          <ac:inkMkLst>
            <pc:docMk/>
            <pc:sldMk cId="3089260548" sldId="344"/>
            <ac:inkMk id="158" creationId="{B7F01379-6206-4E6B-9996-C8D5FD1A68C1}"/>
          </ac:inkMkLst>
        </pc:inkChg>
        <pc:inkChg chg="add del">
          <ac:chgData name="Viet Anh Nguyen" userId="b95f61ff061388d5" providerId="LiveId" clId="{C186F611-C34F-405C-A235-067ED640A385}" dt="2022-03-09T10:17:20.586" v="756"/>
          <ac:inkMkLst>
            <pc:docMk/>
            <pc:sldMk cId="3089260548" sldId="344"/>
            <ac:inkMk id="159" creationId="{9D6FF762-E2FE-41DB-BDF2-5103845941AC}"/>
          </ac:inkMkLst>
        </pc:inkChg>
        <pc:inkChg chg="add del">
          <ac:chgData name="Viet Anh Nguyen" userId="b95f61ff061388d5" providerId="LiveId" clId="{C186F611-C34F-405C-A235-067ED640A385}" dt="2022-03-09T10:17:20.586" v="756"/>
          <ac:inkMkLst>
            <pc:docMk/>
            <pc:sldMk cId="3089260548" sldId="344"/>
            <ac:inkMk id="160" creationId="{ECC1B6C8-F622-4104-BC3B-6C65F6C13136}"/>
          </ac:inkMkLst>
        </pc:inkChg>
        <pc:inkChg chg="add del">
          <ac:chgData name="Viet Anh Nguyen" userId="b95f61ff061388d5" providerId="LiveId" clId="{C186F611-C34F-405C-A235-067ED640A385}" dt="2022-03-09T10:17:20.586" v="756"/>
          <ac:inkMkLst>
            <pc:docMk/>
            <pc:sldMk cId="3089260548" sldId="344"/>
            <ac:inkMk id="161" creationId="{23143199-F0B9-4A39-96F6-ACE246892F5E}"/>
          </ac:inkMkLst>
        </pc:inkChg>
        <pc:inkChg chg="add del">
          <ac:chgData name="Viet Anh Nguyen" userId="b95f61ff061388d5" providerId="LiveId" clId="{C186F611-C34F-405C-A235-067ED640A385}" dt="2022-03-09T10:17:20.586" v="756"/>
          <ac:inkMkLst>
            <pc:docMk/>
            <pc:sldMk cId="3089260548" sldId="344"/>
            <ac:inkMk id="162" creationId="{56B1ADAE-6D75-40B8-8A0F-A4BE8AD61850}"/>
          </ac:inkMkLst>
        </pc:inkChg>
        <pc:inkChg chg="add del">
          <ac:chgData name="Viet Anh Nguyen" userId="b95f61ff061388d5" providerId="LiveId" clId="{C186F611-C34F-405C-A235-067ED640A385}" dt="2022-03-09T10:17:20.586" v="756"/>
          <ac:inkMkLst>
            <pc:docMk/>
            <pc:sldMk cId="3089260548" sldId="344"/>
            <ac:inkMk id="163" creationId="{CF036224-CD57-46DD-B9E2-4554A187BB12}"/>
          </ac:inkMkLst>
        </pc:inkChg>
        <pc:inkChg chg="add del">
          <ac:chgData name="Viet Anh Nguyen" userId="b95f61ff061388d5" providerId="LiveId" clId="{C186F611-C34F-405C-A235-067ED640A385}" dt="2022-03-09T10:17:20.586" v="756"/>
          <ac:inkMkLst>
            <pc:docMk/>
            <pc:sldMk cId="3089260548" sldId="344"/>
            <ac:inkMk id="164" creationId="{0B639AC3-2490-4E3B-B649-27728FE6DF52}"/>
          </ac:inkMkLst>
        </pc:inkChg>
        <pc:inkChg chg="add">
          <ac:chgData name="Viet Anh Nguyen" userId="b95f61ff061388d5" providerId="LiveId" clId="{C186F611-C34F-405C-A235-067ED640A385}" dt="2022-03-09T10:17:20.586" v="756"/>
          <ac:inkMkLst>
            <pc:docMk/>
            <pc:sldMk cId="3089260548" sldId="344"/>
            <ac:inkMk id="165" creationId="{8508918D-E1FB-4D3A-B3D1-E2A08BEEB88B}"/>
          </ac:inkMkLst>
        </pc:inkChg>
        <pc:inkChg chg="add del">
          <ac:chgData name="Viet Anh Nguyen" userId="b95f61ff061388d5" providerId="LiveId" clId="{C186F611-C34F-405C-A235-067ED640A385}" dt="2022-03-09T10:17:31.610" v="762"/>
          <ac:inkMkLst>
            <pc:docMk/>
            <pc:sldMk cId="3089260548" sldId="344"/>
            <ac:inkMk id="166" creationId="{D7E1AB55-5E22-4F94-AF63-CC3BD0D47464}"/>
          </ac:inkMkLst>
        </pc:inkChg>
        <pc:inkChg chg="add del">
          <ac:chgData name="Viet Anh Nguyen" userId="b95f61ff061388d5" providerId="LiveId" clId="{C186F611-C34F-405C-A235-067ED640A385}" dt="2022-03-09T10:17:31.610" v="762"/>
          <ac:inkMkLst>
            <pc:docMk/>
            <pc:sldMk cId="3089260548" sldId="344"/>
            <ac:inkMk id="167" creationId="{3C2DDEEE-49FC-4AD3-A44C-D38F515B31AA}"/>
          </ac:inkMkLst>
        </pc:inkChg>
        <pc:inkChg chg="add del">
          <ac:chgData name="Viet Anh Nguyen" userId="b95f61ff061388d5" providerId="LiveId" clId="{C186F611-C34F-405C-A235-067ED640A385}" dt="2022-03-09T10:17:31.610" v="762"/>
          <ac:inkMkLst>
            <pc:docMk/>
            <pc:sldMk cId="3089260548" sldId="344"/>
            <ac:inkMk id="168" creationId="{7B3E3BF0-D5BC-4210-82A8-07B336F8F642}"/>
          </ac:inkMkLst>
        </pc:inkChg>
        <pc:inkChg chg="add del">
          <ac:chgData name="Viet Anh Nguyen" userId="b95f61ff061388d5" providerId="LiveId" clId="{C186F611-C34F-405C-A235-067ED640A385}" dt="2022-03-09T10:17:31.610" v="762"/>
          <ac:inkMkLst>
            <pc:docMk/>
            <pc:sldMk cId="3089260548" sldId="344"/>
            <ac:inkMk id="169" creationId="{2782292F-8C06-4045-A6EE-18C0904A881B}"/>
          </ac:inkMkLst>
        </pc:inkChg>
        <pc:inkChg chg="add del">
          <ac:chgData name="Viet Anh Nguyen" userId="b95f61ff061388d5" providerId="LiveId" clId="{C186F611-C34F-405C-A235-067ED640A385}" dt="2022-03-09T10:17:31.610" v="762"/>
          <ac:inkMkLst>
            <pc:docMk/>
            <pc:sldMk cId="3089260548" sldId="344"/>
            <ac:inkMk id="170" creationId="{EBD0C4B8-8EA3-49FF-8D0F-866853D89428}"/>
          </ac:inkMkLst>
        </pc:inkChg>
        <pc:inkChg chg="add">
          <ac:chgData name="Viet Anh Nguyen" userId="b95f61ff061388d5" providerId="LiveId" clId="{C186F611-C34F-405C-A235-067ED640A385}" dt="2022-03-09T10:17:31.610" v="762"/>
          <ac:inkMkLst>
            <pc:docMk/>
            <pc:sldMk cId="3089260548" sldId="344"/>
            <ac:inkMk id="171" creationId="{7393BED8-F33E-4CE8-8704-70A10CF6935E}"/>
          </ac:inkMkLst>
        </pc:inkChg>
      </pc:sldChg>
      <pc:sldChg chg="addSp delSp new mod modClrScheme chgLayout">
        <pc:chgData name="Viet Anh Nguyen" userId="b95f61ff061388d5" providerId="LiveId" clId="{C186F611-C34F-405C-A235-067ED640A385}" dt="2022-03-09T10:20:36.483" v="898"/>
        <pc:sldMkLst>
          <pc:docMk/>
          <pc:sldMk cId="1383416821" sldId="345"/>
        </pc:sldMkLst>
        <pc:spChg chg="del">
          <ac:chgData name="Viet Anh Nguyen" userId="b95f61ff061388d5" providerId="LiveId" clId="{C186F611-C34F-405C-A235-067ED640A385}" dt="2022-03-09T10:19:05.318" v="764" actId="700"/>
          <ac:spMkLst>
            <pc:docMk/>
            <pc:sldMk cId="1383416821" sldId="345"/>
            <ac:spMk id="2" creationId="{5BD954FD-DB59-40BB-AFA9-04D1E35834C7}"/>
          </ac:spMkLst>
        </pc:spChg>
        <pc:spChg chg="del">
          <ac:chgData name="Viet Anh Nguyen" userId="b95f61ff061388d5" providerId="LiveId" clId="{C186F611-C34F-405C-A235-067ED640A385}" dt="2022-03-09T10:19:05.318" v="764" actId="700"/>
          <ac:spMkLst>
            <pc:docMk/>
            <pc:sldMk cId="1383416821" sldId="345"/>
            <ac:spMk id="3" creationId="{0C9A0C38-F8D3-408A-AF84-04AD256E4858}"/>
          </ac:spMkLst>
        </pc:spChg>
        <pc:inkChg chg="add del">
          <ac:chgData name="Viet Anh Nguyen" userId="b95f61ff061388d5" providerId="LiveId" clId="{C186F611-C34F-405C-A235-067ED640A385}" dt="2022-03-09T10:19:13.138" v="771"/>
          <ac:inkMkLst>
            <pc:docMk/>
            <pc:sldMk cId="1383416821" sldId="345"/>
            <ac:inkMk id="4" creationId="{D8F9E0D2-0679-4587-A1AD-5BB02B0C79E8}"/>
          </ac:inkMkLst>
        </pc:inkChg>
        <pc:inkChg chg="add del">
          <ac:chgData name="Viet Anh Nguyen" userId="b95f61ff061388d5" providerId="LiveId" clId="{C186F611-C34F-405C-A235-067ED640A385}" dt="2022-03-09T10:19:13.138" v="771"/>
          <ac:inkMkLst>
            <pc:docMk/>
            <pc:sldMk cId="1383416821" sldId="345"/>
            <ac:inkMk id="5" creationId="{0701B763-50D3-4CF6-918E-1A7028D98EF5}"/>
          </ac:inkMkLst>
        </pc:inkChg>
        <pc:inkChg chg="add del">
          <ac:chgData name="Viet Anh Nguyen" userId="b95f61ff061388d5" providerId="LiveId" clId="{C186F611-C34F-405C-A235-067ED640A385}" dt="2022-03-09T10:19:13.138" v="771"/>
          <ac:inkMkLst>
            <pc:docMk/>
            <pc:sldMk cId="1383416821" sldId="345"/>
            <ac:inkMk id="6" creationId="{F5FFF45B-B738-4C73-9901-85750AD706E1}"/>
          </ac:inkMkLst>
        </pc:inkChg>
        <pc:inkChg chg="add del">
          <ac:chgData name="Viet Anh Nguyen" userId="b95f61ff061388d5" providerId="LiveId" clId="{C186F611-C34F-405C-A235-067ED640A385}" dt="2022-03-09T10:19:13.138" v="771"/>
          <ac:inkMkLst>
            <pc:docMk/>
            <pc:sldMk cId="1383416821" sldId="345"/>
            <ac:inkMk id="7" creationId="{ABF2015A-4915-4CDC-BD70-7AE372345CB2}"/>
          </ac:inkMkLst>
        </pc:inkChg>
        <pc:inkChg chg="add del">
          <ac:chgData name="Viet Anh Nguyen" userId="b95f61ff061388d5" providerId="LiveId" clId="{C186F611-C34F-405C-A235-067ED640A385}" dt="2022-03-09T10:19:13.138" v="771"/>
          <ac:inkMkLst>
            <pc:docMk/>
            <pc:sldMk cId="1383416821" sldId="345"/>
            <ac:inkMk id="8" creationId="{3DB5BE53-901A-44E5-A8D7-44372F885DD6}"/>
          </ac:inkMkLst>
        </pc:inkChg>
        <pc:inkChg chg="add del">
          <ac:chgData name="Viet Anh Nguyen" userId="b95f61ff061388d5" providerId="LiveId" clId="{C186F611-C34F-405C-A235-067ED640A385}" dt="2022-03-09T10:19:13.138" v="771"/>
          <ac:inkMkLst>
            <pc:docMk/>
            <pc:sldMk cId="1383416821" sldId="345"/>
            <ac:inkMk id="9" creationId="{E58DBE87-5471-4EFF-A917-3C4F670D8F65}"/>
          </ac:inkMkLst>
        </pc:inkChg>
        <pc:inkChg chg="add">
          <ac:chgData name="Viet Anh Nguyen" userId="b95f61ff061388d5" providerId="LiveId" clId="{C186F611-C34F-405C-A235-067ED640A385}" dt="2022-03-09T10:19:13.138" v="771"/>
          <ac:inkMkLst>
            <pc:docMk/>
            <pc:sldMk cId="1383416821" sldId="345"/>
            <ac:inkMk id="10" creationId="{4E43BB51-0D0C-4B53-BCC8-712D347A9D5A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1" creationId="{94EF29BB-A491-46C7-8F34-ED163501E38A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2" creationId="{9A448BBD-45EE-41A8-9EA2-A4E3C998E5AD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3" creationId="{2A2A7262-F4C4-484F-8890-6645B245E3B9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4" creationId="{B54DA267-BAF6-4982-A512-8639298391D3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5" creationId="{E6C8067E-C2EC-4DC6-A88B-DE13B8B2F844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6" creationId="{F729B9CB-1F6D-4306-BDD3-62256148061D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7" creationId="{EEC84346-E9BE-4C6B-A03A-CA4C25CDE332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8" creationId="{B93638D1-19B9-44B9-A057-A82E474F4079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19" creationId="{E976A133-2D41-4494-B405-34634BB710D4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0" creationId="{0F9414F9-25A6-4149-9793-E66D78748B92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1" creationId="{CD868111-FCC1-453C-BFAA-C5F91C8D0874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2" creationId="{08DD2EF6-C6AE-47F4-B2DB-FF743B60425C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3" creationId="{CAB68CE2-CBEB-4E0B-BDFC-B425D5C5B42A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4" creationId="{DEFDBF21-AE1E-45A6-B637-D028132A5D76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5" creationId="{C0478289-63E7-488C-8A73-E2E6B305BE1A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6" creationId="{A6EAF418-E96A-43C9-849C-60C03461B796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7" creationId="{4B5446EC-FCA1-44D7-B2C6-F5134AD3DB10}"/>
          </ac:inkMkLst>
        </pc:inkChg>
        <pc:inkChg chg="add">
          <ac:chgData name="Viet Anh Nguyen" userId="b95f61ff061388d5" providerId="LiveId" clId="{C186F611-C34F-405C-A235-067ED640A385}" dt="2022-03-09T10:19:20.349" v="789" actId="9405"/>
          <ac:inkMkLst>
            <pc:docMk/>
            <pc:sldMk cId="1383416821" sldId="345"/>
            <ac:inkMk id="28" creationId="{94890A7B-C2D5-4661-AA0E-4F48994B7D0C}"/>
          </ac:inkMkLst>
        </pc:inkChg>
        <pc:inkChg chg="add del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29" creationId="{EDB0433F-AF34-47FA-8A9D-6482EF8C7E7B}"/>
          </ac:inkMkLst>
        </pc:inkChg>
        <pc:inkChg chg="add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30" creationId="{D35CE9C8-E644-43B7-98CB-55D0C860F9AF}"/>
          </ac:inkMkLst>
        </pc:inkChg>
        <pc:inkChg chg="add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31" creationId="{B188C6DF-1292-4B44-B369-DCC69DECF595}"/>
          </ac:inkMkLst>
        </pc:inkChg>
        <pc:inkChg chg="add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32" creationId="{2782E16C-0618-484B-B2C8-22A033B65080}"/>
          </ac:inkMkLst>
        </pc:inkChg>
        <pc:inkChg chg="add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33" creationId="{45FB5429-A18C-4CDB-8FB4-2ADADDA54018}"/>
          </ac:inkMkLst>
        </pc:inkChg>
        <pc:inkChg chg="add">
          <ac:chgData name="Viet Anh Nguyen" userId="b95f61ff061388d5" providerId="LiveId" clId="{C186F611-C34F-405C-A235-067ED640A385}" dt="2022-03-09T10:19:21.161" v="791"/>
          <ac:inkMkLst>
            <pc:docMk/>
            <pc:sldMk cId="1383416821" sldId="345"/>
            <ac:inkMk id="34" creationId="{1D6BDBE4-509D-4F62-B21E-12F34002E167}"/>
          </ac:inkMkLst>
        </pc:inkChg>
        <pc:inkChg chg="add del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35" creationId="{27BB132A-01D7-4342-908D-C844744F92B9}"/>
          </ac:inkMkLst>
        </pc:inkChg>
        <pc:inkChg chg="add del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36" creationId="{B34A63BD-9286-4E90-86FD-4C523F72C303}"/>
          </ac:inkMkLst>
        </pc:inkChg>
        <pc:inkChg chg="add del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37" creationId="{0C894EF2-9F96-4EBD-8B19-8CF62BA896EA}"/>
          </ac:inkMkLst>
        </pc:inkChg>
        <pc:inkChg chg="add del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38" creationId="{F29A30AB-5568-461D-A8A5-730F295B5318}"/>
          </ac:inkMkLst>
        </pc:inkChg>
        <pc:inkChg chg="add del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39" creationId="{8F826285-840B-4E3A-A719-84C498333789}"/>
          </ac:inkMkLst>
        </pc:inkChg>
        <pc:inkChg chg="add del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40" creationId="{63CD064C-65D7-42E7-9A2B-C6FB7D4A8D81}"/>
          </ac:inkMkLst>
        </pc:inkChg>
        <pc:inkChg chg="add">
          <ac:chgData name="Viet Anh Nguyen" userId="b95f61ff061388d5" providerId="LiveId" clId="{C186F611-C34F-405C-A235-067ED640A385}" dt="2022-03-09T10:19:23.516" v="798" actId="9405"/>
          <ac:inkMkLst>
            <pc:docMk/>
            <pc:sldMk cId="1383416821" sldId="345"/>
            <ac:inkMk id="41" creationId="{76408F4C-00FF-4682-BB04-22925DFD1621}"/>
          </ac:inkMkLst>
        </pc:inkChg>
        <pc:inkChg chg="add del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42" creationId="{4024F8AB-A27D-40A8-8446-4FE8B0962307}"/>
          </ac:inkMkLst>
        </pc:inkChg>
        <pc:inkChg chg="add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43" creationId="{8C12AC98-FF69-4592-8ECD-A3064F3033BD}"/>
          </ac:inkMkLst>
        </pc:inkChg>
        <pc:inkChg chg="add">
          <ac:chgData name="Viet Anh Nguyen" userId="b95f61ff061388d5" providerId="LiveId" clId="{C186F611-C34F-405C-A235-067ED640A385}" dt="2022-03-09T10:19:24.313" v="800"/>
          <ac:inkMkLst>
            <pc:docMk/>
            <pc:sldMk cId="1383416821" sldId="345"/>
            <ac:inkMk id="44" creationId="{4CBCC9C0-1C29-4DAE-964F-9D0D7D5B91CE}"/>
          </ac:inkMkLst>
        </pc:inkChg>
        <pc:inkChg chg="add del">
          <ac:chgData name="Viet Anh Nguyen" userId="b95f61ff061388d5" providerId="LiveId" clId="{C186F611-C34F-405C-A235-067ED640A385}" dt="2022-03-09T10:19:26.070" v="804"/>
          <ac:inkMkLst>
            <pc:docMk/>
            <pc:sldMk cId="1383416821" sldId="345"/>
            <ac:inkMk id="45" creationId="{2D66F3F4-A435-49AC-BE73-BA20449F747B}"/>
          </ac:inkMkLst>
        </pc:inkChg>
        <pc:inkChg chg="add del">
          <ac:chgData name="Viet Anh Nguyen" userId="b95f61ff061388d5" providerId="LiveId" clId="{C186F611-C34F-405C-A235-067ED640A385}" dt="2022-03-09T10:19:26.070" v="804"/>
          <ac:inkMkLst>
            <pc:docMk/>
            <pc:sldMk cId="1383416821" sldId="345"/>
            <ac:inkMk id="46" creationId="{9FCAD4F7-C81E-4513-BF9D-81D12CA011C4}"/>
          </ac:inkMkLst>
        </pc:inkChg>
        <pc:inkChg chg="add del">
          <ac:chgData name="Viet Anh Nguyen" userId="b95f61ff061388d5" providerId="LiveId" clId="{C186F611-C34F-405C-A235-067ED640A385}" dt="2022-03-09T10:19:26.070" v="804"/>
          <ac:inkMkLst>
            <pc:docMk/>
            <pc:sldMk cId="1383416821" sldId="345"/>
            <ac:inkMk id="47" creationId="{2FB219B8-2F6B-4EF7-9D1C-95605C98039B}"/>
          </ac:inkMkLst>
        </pc:inkChg>
        <pc:inkChg chg="add del">
          <ac:chgData name="Viet Anh Nguyen" userId="b95f61ff061388d5" providerId="LiveId" clId="{C186F611-C34F-405C-A235-067ED640A385}" dt="2022-03-09T10:19:28.202" v="809"/>
          <ac:inkMkLst>
            <pc:docMk/>
            <pc:sldMk cId="1383416821" sldId="345"/>
            <ac:inkMk id="48" creationId="{DECDE5E6-71A5-4024-813B-547F7B201409}"/>
          </ac:inkMkLst>
        </pc:inkChg>
        <pc:inkChg chg="add del">
          <ac:chgData name="Viet Anh Nguyen" userId="b95f61ff061388d5" providerId="LiveId" clId="{C186F611-C34F-405C-A235-067ED640A385}" dt="2022-03-09T10:19:28.202" v="809"/>
          <ac:inkMkLst>
            <pc:docMk/>
            <pc:sldMk cId="1383416821" sldId="345"/>
            <ac:inkMk id="49" creationId="{22E592BF-7BC5-4433-A9B9-3BE8827007CA}"/>
          </ac:inkMkLst>
        </pc:inkChg>
        <pc:inkChg chg="add del">
          <ac:chgData name="Viet Anh Nguyen" userId="b95f61ff061388d5" providerId="LiveId" clId="{C186F611-C34F-405C-A235-067ED640A385}" dt="2022-03-09T10:19:28.202" v="809"/>
          <ac:inkMkLst>
            <pc:docMk/>
            <pc:sldMk cId="1383416821" sldId="345"/>
            <ac:inkMk id="50" creationId="{8C7BFB5B-A59E-485C-9BAA-1AD36AE54EF4}"/>
          </ac:inkMkLst>
        </pc:inkChg>
        <pc:inkChg chg="add">
          <ac:chgData name="Viet Anh Nguyen" userId="b95f61ff061388d5" providerId="LiveId" clId="{C186F611-C34F-405C-A235-067ED640A385}" dt="2022-03-09T10:19:27.111" v="807" actId="9405"/>
          <ac:inkMkLst>
            <pc:docMk/>
            <pc:sldMk cId="1383416821" sldId="345"/>
            <ac:inkMk id="51" creationId="{D97C8A33-B5F0-4E4D-9D9A-1D0D4F37C9D8}"/>
          </ac:inkMkLst>
        </pc:inkChg>
        <pc:inkChg chg="add">
          <ac:chgData name="Viet Anh Nguyen" userId="b95f61ff061388d5" providerId="LiveId" clId="{C186F611-C34F-405C-A235-067ED640A385}" dt="2022-03-09T10:19:27.215" v="808" actId="9405"/>
          <ac:inkMkLst>
            <pc:docMk/>
            <pc:sldMk cId="1383416821" sldId="345"/>
            <ac:inkMk id="52" creationId="{B87707D3-C050-4C08-8FF7-F7050FA1A708}"/>
          </ac:inkMkLst>
        </pc:inkChg>
        <pc:inkChg chg="add">
          <ac:chgData name="Viet Anh Nguyen" userId="b95f61ff061388d5" providerId="LiveId" clId="{C186F611-C34F-405C-A235-067ED640A385}" dt="2022-03-09T10:19:28.202" v="809"/>
          <ac:inkMkLst>
            <pc:docMk/>
            <pc:sldMk cId="1383416821" sldId="345"/>
            <ac:inkMk id="53" creationId="{9856FCAF-C5F9-4548-8A87-BF5125F25D3B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54" creationId="{683A82A2-E291-482A-9C64-DF2D1C6BCA9E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55" creationId="{8B51676A-8CEA-4770-BC84-265F46DC73F7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56" creationId="{8A4E5DCF-031E-4D81-A6A0-2972BC0B9282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57" creationId="{12054338-2E81-426E-965E-AA04C478F625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58" creationId="{4BBF9077-C0B7-4190-996F-31FE1263B624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59" creationId="{1C75F3F6-279E-48D8-852C-5B32C47457E0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60" creationId="{6972AD09-6545-421A-BA19-FCB3B0D9B837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61" creationId="{1AA2E3C8-C262-488B-BD6D-28F03C40B00F}"/>
          </ac:inkMkLst>
        </pc:inkChg>
        <pc:inkChg chg="add del">
          <ac:chgData name="Viet Anh Nguyen" userId="b95f61ff061388d5" providerId="LiveId" clId="{C186F611-C34F-405C-A235-067ED640A385}" dt="2022-03-09T10:19:34.103" v="818"/>
          <ac:inkMkLst>
            <pc:docMk/>
            <pc:sldMk cId="1383416821" sldId="345"/>
            <ac:inkMk id="62" creationId="{2B049724-752C-4C7B-97D5-B4E9B4CF4307}"/>
          </ac:inkMkLst>
        </pc:inkChg>
        <pc:inkChg chg="add del">
          <ac:chgData name="Viet Anh Nguyen" userId="b95f61ff061388d5" providerId="LiveId" clId="{C186F611-C34F-405C-A235-067ED640A385}" dt="2022-03-09T10:19:36.154" v="823"/>
          <ac:inkMkLst>
            <pc:docMk/>
            <pc:sldMk cId="1383416821" sldId="345"/>
            <ac:inkMk id="63" creationId="{8C6A4C6A-CD54-42EE-90A2-26EDA88ADABC}"/>
          </ac:inkMkLst>
        </pc:inkChg>
        <pc:inkChg chg="add del">
          <ac:chgData name="Viet Anh Nguyen" userId="b95f61ff061388d5" providerId="LiveId" clId="{C186F611-C34F-405C-A235-067ED640A385}" dt="2022-03-09T10:19:36.154" v="823"/>
          <ac:inkMkLst>
            <pc:docMk/>
            <pc:sldMk cId="1383416821" sldId="345"/>
            <ac:inkMk id="64" creationId="{B7D19065-3874-41ED-BBC6-ADC3EECE50EC}"/>
          </ac:inkMkLst>
        </pc:inkChg>
        <pc:inkChg chg="add del">
          <ac:chgData name="Viet Anh Nguyen" userId="b95f61ff061388d5" providerId="LiveId" clId="{C186F611-C34F-405C-A235-067ED640A385}" dt="2022-03-09T10:19:36.154" v="823"/>
          <ac:inkMkLst>
            <pc:docMk/>
            <pc:sldMk cId="1383416821" sldId="345"/>
            <ac:inkMk id="65" creationId="{6B04AEDC-4C4D-43C2-853A-E09BA9766AD1}"/>
          </ac:inkMkLst>
        </pc:inkChg>
        <pc:inkChg chg="add del">
          <ac:chgData name="Viet Anh Nguyen" userId="b95f61ff061388d5" providerId="LiveId" clId="{C186F611-C34F-405C-A235-067ED640A385}" dt="2022-03-09T10:19:36.154" v="823"/>
          <ac:inkMkLst>
            <pc:docMk/>
            <pc:sldMk cId="1383416821" sldId="345"/>
            <ac:inkMk id="66" creationId="{5BA5E4F8-D29A-4364-88C2-4A696626C950}"/>
          </ac:inkMkLst>
        </pc:inkChg>
        <pc:inkChg chg="add del">
          <ac:chgData name="Viet Anh Nguyen" userId="b95f61ff061388d5" providerId="LiveId" clId="{C186F611-C34F-405C-A235-067ED640A385}" dt="2022-03-09T10:19:36.154" v="823"/>
          <ac:inkMkLst>
            <pc:docMk/>
            <pc:sldMk cId="1383416821" sldId="345"/>
            <ac:inkMk id="67" creationId="{599747D3-C726-4815-931B-10A7197CDF8C}"/>
          </ac:inkMkLst>
        </pc:inkChg>
        <pc:inkChg chg="add">
          <ac:chgData name="Viet Anh Nguyen" userId="b95f61ff061388d5" providerId="LiveId" clId="{C186F611-C34F-405C-A235-067ED640A385}" dt="2022-03-09T10:19:36.154" v="823"/>
          <ac:inkMkLst>
            <pc:docMk/>
            <pc:sldMk cId="1383416821" sldId="345"/>
            <ac:inkMk id="68" creationId="{23B74028-6415-4231-B588-66D24E6F8A09}"/>
          </ac:inkMkLst>
        </pc:inkChg>
        <pc:inkChg chg="add">
          <ac:chgData name="Viet Anh Nguyen" userId="b95f61ff061388d5" providerId="LiveId" clId="{C186F611-C34F-405C-A235-067ED640A385}" dt="2022-03-09T10:19:36.154" v="823"/>
          <ac:inkMkLst>
            <pc:docMk/>
            <pc:sldMk cId="1383416821" sldId="345"/>
            <ac:inkMk id="69" creationId="{ACF5BFED-D705-467F-9D8F-E1E8427076F5}"/>
          </ac:inkMkLst>
        </pc:inkChg>
        <pc:inkChg chg="add del">
          <ac:chgData name="Viet Anh Nguyen" userId="b95f61ff061388d5" providerId="LiveId" clId="{C186F611-C34F-405C-A235-067ED640A385}" dt="2022-03-09T10:19:39.786" v="826"/>
          <ac:inkMkLst>
            <pc:docMk/>
            <pc:sldMk cId="1383416821" sldId="345"/>
            <ac:inkMk id="70" creationId="{A7E786B1-2C5A-484A-925C-ED6DFE455772}"/>
          </ac:inkMkLst>
        </pc:inkChg>
        <pc:inkChg chg="add del">
          <ac:chgData name="Viet Anh Nguyen" userId="b95f61ff061388d5" providerId="LiveId" clId="{C186F611-C34F-405C-A235-067ED640A385}" dt="2022-03-09T10:19:39.786" v="826"/>
          <ac:inkMkLst>
            <pc:docMk/>
            <pc:sldMk cId="1383416821" sldId="345"/>
            <ac:inkMk id="71" creationId="{236665CE-8CA8-41A8-A078-0B2B2BF01A2A}"/>
          </ac:inkMkLst>
        </pc:inkChg>
        <pc:inkChg chg="add del">
          <ac:chgData name="Viet Anh Nguyen" userId="b95f61ff061388d5" providerId="LiveId" clId="{C186F611-C34F-405C-A235-067ED640A385}" dt="2022-03-09T10:19:42.603" v="830"/>
          <ac:inkMkLst>
            <pc:docMk/>
            <pc:sldMk cId="1383416821" sldId="345"/>
            <ac:inkMk id="72" creationId="{58BAF08E-9C78-4344-8BEC-FA46E2F04D5C}"/>
          </ac:inkMkLst>
        </pc:inkChg>
        <pc:inkChg chg="add del">
          <ac:chgData name="Viet Anh Nguyen" userId="b95f61ff061388d5" providerId="LiveId" clId="{C186F611-C34F-405C-A235-067ED640A385}" dt="2022-03-09T10:19:42.603" v="830"/>
          <ac:inkMkLst>
            <pc:docMk/>
            <pc:sldMk cId="1383416821" sldId="345"/>
            <ac:inkMk id="73" creationId="{0D729322-6AC7-4190-A407-5CBA40CBB0DC}"/>
          </ac:inkMkLst>
        </pc:inkChg>
        <pc:inkChg chg="add del">
          <ac:chgData name="Viet Anh Nguyen" userId="b95f61ff061388d5" providerId="LiveId" clId="{C186F611-C34F-405C-A235-067ED640A385}" dt="2022-03-09T10:19:42.603" v="830"/>
          <ac:inkMkLst>
            <pc:docMk/>
            <pc:sldMk cId="1383416821" sldId="345"/>
            <ac:inkMk id="74" creationId="{25F6A636-DD83-4076-B787-38C1D7459D4E}"/>
          </ac:inkMkLst>
        </pc:inkChg>
        <pc:inkChg chg="add del">
          <ac:chgData name="Viet Anh Nguyen" userId="b95f61ff061388d5" providerId="LiveId" clId="{C186F611-C34F-405C-A235-067ED640A385}" dt="2022-03-09T10:19:42.603" v="830"/>
          <ac:inkMkLst>
            <pc:docMk/>
            <pc:sldMk cId="1383416821" sldId="345"/>
            <ac:inkMk id="75" creationId="{3D0221D8-214E-4714-B49E-C67E6FF5DE01}"/>
          </ac:inkMkLst>
        </pc:inkChg>
        <pc:inkChg chg="add del">
          <ac:chgData name="Viet Anh Nguyen" userId="b95f61ff061388d5" providerId="LiveId" clId="{C186F611-C34F-405C-A235-067ED640A385}" dt="2022-03-09T10:19:43.624" v="833"/>
          <ac:inkMkLst>
            <pc:docMk/>
            <pc:sldMk cId="1383416821" sldId="345"/>
            <ac:inkMk id="76" creationId="{AEE2D656-D1AF-466C-91CA-52C63F5FC7C4}"/>
          </ac:inkMkLst>
        </pc:inkChg>
        <pc:inkChg chg="add del">
          <ac:chgData name="Viet Anh Nguyen" userId="b95f61ff061388d5" providerId="LiveId" clId="{C186F611-C34F-405C-A235-067ED640A385}" dt="2022-03-09T10:19:43.624" v="833"/>
          <ac:inkMkLst>
            <pc:docMk/>
            <pc:sldMk cId="1383416821" sldId="345"/>
            <ac:inkMk id="77" creationId="{ABE28E8D-BA7A-4220-B1EF-1C84EDE9C234}"/>
          </ac:inkMkLst>
        </pc:inkChg>
        <pc:inkChg chg="add del">
          <ac:chgData name="Viet Anh Nguyen" userId="b95f61ff061388d5" providerId="LiveId" clId="{C186F611-C34F-405C-A235-067ED640A385}" dt="2022-03-09T10:19:43.624" v="833"/>
          <ac:inkMkLst>
            <pc:docMk/>
            <pc:sldMk cId="1383416821" sldId="345"/>
            <ac:inkMk id="78" creationId="{B41BE776-4621-44ED-B812-2B7697D94558}"/>
          </ac:inkMkLst>
        </pc:inkChg>
        <pc:inkChg chg="add">
          <ac:chgData name="Viet Anh Nguyen" userId="b95f61ff061388d5" providerId="LiveId" clId="{C186F611-C34F-405C-A235-067ED640A385}" dt="2022-03-09T10:19:43.624" v="833"/>
          <ac:inkMkLst>
            <pc:docMk/>
            <pc:sldMk cId="1383416821" sldId="345"/>
            <ac:inkMk id="79" creationId="{FA8C277A-6C41-4B4C-9FCD-DE7FDB728D98}"/>
          </ac:inkMkLst>
        </pc:inkChg>
        <pc:inkChg chg="add del">
          <ac:chgData name="Viet Anh Nguyen" userId="b95f61ff061388d5" providerId="LiveId" clId="{C186F611-C34F-405C-A235-067ED640A385}" dt="2022-03-09T10:19:51.749" v="839"/>
          <ac:inkMkLst>
            <pc:docMk/>
            <pc:sldMk cId="1383416821" sldId="345"/>
            <ac:inkMk id="80" creationId="{8D000B30-5486-4B04-92A7-C905C2FEE2B1}"/>
          </ac:inkMkLst>
        </pc:inkChg>
        <pc:inkChg chg="add del">
          <ac:chgData name="Viet Anh Nguyen" userId="b95f61ff061388d5" providerId="LiveId" clId="{C186F611-C34F-405C-A235-067ED640A385}" dt="2022-03-09T10:19:51.749" v="839"/>
          <ac:inkMkLst>
            <pc:docMk/>
            <pc:sldMk cId="1383416821" sldId="345"/>
            <ac:inkMk id="81" creationId="{325ECA60-D9F0-4448-86BD-D2E44DC8764D}"/>
          </ac:inkMkLst>
        </pc:inkChg>
        <pc:inkChg chg="add del">
          <ac:chgData name="Viet Anh Nguyen" userId="b95f61ff061388d5" providerId="LiveId" clId="{C186F611-C34F-405C-A235-067ED640A385}" dt="2022-03-09T10:19:51.749" v="839"/>
          <ac:inkMkLst>
            <pc:docMk/>
            <pc:sldMk cId="1383416821" sldId="345"/>
            <ac:inkMk id="82" creationId="{512D72A9-A3F2-4899-B0AB-D103A1023D2B}"/>
          </ac:inkMkLst>
        </pc:inkChg>
        <pc:inkChg chg="add del">
          <ac:chgData name="Viet Anh Nguyen" userId="b95f61ff061388d5" providerId="LiveId" clId="{C186F611-C34F-405C-A235-067ED640A385}" dt="2022-03-09T10:19:51.749" v="839"/>
          <ac:inkMkLst>
            <pc:docMk/>
            <pc:sldMk cId="1383416821" sldId="345"/>
            <ac:inkMk id="83" creationId="{6F7D60C8-E577-4AD5-8476-592FA6D5E736}"/>
          </ac:inkMkLst>
        </pc:inkChg>
        <pc:inkChg chg="add del">
          <ac:chgData name="Viet Anh Nguyen" userId="b95f61ff061388d5" providerId="LiveId" clId="{C186F611-C34F-405C-A235-067ED640A385}" dt="2022-03-09T10:19:51.749" v="839"/>
          <ac:inkMkLst>
            <pc:docMk/>
            <pc:sldMk cId="1383416821" sldId="345"/>
            <ac:inkMk id="84" creationId="{3F6C9D27-FDEE-406A-82AA-62A05C73448C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85" creationId="{B7AEB279-7BA1-4F08-8CFC-BC5CDAF15E15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86" creationId="{DFEDF5EA-5B72-4DE9-9397-1CA41A0D8811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87" creationId="{B6BC1D83-CE9B-4214-AF08-1E60CA496DD9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88" creationId="{B23781BA-4382-4D88-9DAC-1B7A8987FC26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89" creationId="{8A592394-1794-4AF2-8484-C06379E8C4EA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90" creationId="{E86B322B-D0F3-4166-8EFA-BE3C2DD1428C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91" creationId="{145FAB5D-59D3-45C4-AE50-27EFD84ABBB5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92" creationId="{3AE533AC-DC6F-4BDB-8F4B-815D27FBFB49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93" creationId="{0D9CECCC-4B09-4EC8-BBCB-10E3CDDBDE16}"/>
          </ac:inkMkLst>
        </pc:inkChg>
        <pc:inkChg chg="add del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94" creationId="{055B285C-7C51-4BD3-B435-49AC3EADE75E}"/>
          </ac:inkMkLst>
        </pc:inkChg>
        <pc:inkChg chg="add">
          <ac:chgData name="Viet Anh Nguyen" userId="b95f61ff061388d5" providerId="LiveId" clId="{C186F611-C34F-405C-A235-067ED640A385}" dt="2022-03-09T10:19:56.072" v="849"/>
          <ac:inkMkLst>
            <pc:docMk/>
            <pc:sldMk cId="1383416821" sldId="345"/>
            <ac:inkMk id="95" creationId="{6C1A3C79-7148-49B9-B3B7-83EDC5050027}"/>
          </ac:inkMkLst>
        </pc:inkChg>
        <pc:inkChg chg="add">
          <ac:chgData name="Viet Anh Nguyen" userId="b95f61ff061388d5" providerId="LiveId" clId="{C186F611-C34F-405C-A235-067ED640A385}" dt="2022-03-09T10:19:56.154" v="850" actId="9405"/>
          <ac:inkMkLst>
            <pc:docMk/>
            <pc:sldMk cId="1383416821" sldId="345"/>
            <ac:inkMk id="96" creationId="{BCC7D75A-4B6F-488B-B1FF-02E6200E188C}"/>
          </ac:inkMkLst>
        </pc:inkChg>
        <pc:inkChg chg="add">
          <ac:chgData name="Viet Anh Nguyen" userId="b95f61ff061388d5" providerId="LiveId" clId="{C186F611-C34F-405C-A235-067ED640A385}" dt="2022-03-09T10:19:56.339" v="851" actId="9405"/>
          <ac:inkMkLst>
            <pc:docMk/>
            <pc:sldMk cId="1383416821" sldId="345"/>
            <ac:inkMk id="97" creationId="{062361D1-2B57-482E-AB4A-47FB0B521430}"/>
          </ac:inkMkLst>
        </pc:inkChg>
        <pc:inkChg chg="add del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98" creationId="{959740DE-4656-4CC6-BC6B-0B9099275FCE}"/>
          </ac:inkMkLst>
        </pc:inkChg>
        <pc:inkChg chg="add del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99" creationId="{DF0BE4C9-1989-4C0A-ABFC-F2F43CFB7653}"/>
          </ac:inkMkLst>
        </pc:inkChg>
        <pc:inkChg chg="add del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100" creationId="{9DEA1A8E-4AF2-4F1B-85E5-411420BE8384}"/>
          </ac:inkMkLst>
        </pc:inkChg>
        <pc:inkChg chg="add del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101" creationId="{A65D3F42-D96B-465C-9F00-AFEE77691278}"/>
          </ac:inkMkLst>
        </pc:inkChg>
        <pc:inkChg chg="add del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102" creationId="{BA329E7C-FB03-49EA-9D8D-78D502AB6101}"/>
          </ac:inkMkLst>
        </pc:inkChg>
        <pc:inkChg chg="add del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103" creationId="{241B8483-A0CB-42C3-ADA6-79DB371F4ECF}"/>
          </ac:inkMkLst>
        </pc:inkChg>
        <pc:inkChg chg="add del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104" creationId="{92B00FF7-9CA3-476F-82C2-9681E369B749}"/>
          </ac:inkMkLst>
        </pc:inkChg>
        <pc:inkChg chg="add del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105" creationId="{0CEBA62F-A415-4777-BD88-5D0481E4B857}"/>
          </ac:inkMkLst>
        </pc:inkChg>
        <pc:inkChg chg="add">
          <ac:chgData name="Viet Anh Nguyen" userId="b95f61ff061388d5" providerId="LiveId" clId="{C186F611-C34F-405C-A235-067ED640A385}" dt="2022-03-09T10:20:00.055" v="860"/>
          <ac:inkMkLst>
            <pc:docMk/>
            <pc:sldMk cId="1383416821" sldId="345"/>
            <ac:inkMk id="106" creationId="{FD9F3179-E42A-47CC-BE62-B773DC223F41}"/>
          </ac:inkMkLst>
        </pc:inkChg>
        <pc:inkChg chg="add del">
          <ac:chgData name="Viet Anh Nguyen" userId="b95f61ff061388d5" providerId="LiveId" clId="{C186F611-C34F-405C-A235-067ED640A385}" dt="2022-03-09T10:20:03.700" v="867"/>
          <ac:inkMkLst>
            <pc:docMk/>
            <pc:sldMk cId="1383416821" sldId="345"/>
            <ac:inkMk id="107" creationId="{BD2A3DD4-08CB-459B-A49C-D4152D54600B}"/>
          </ac:inkMkLst>
        </pc:inkChg>
        <pc:inkChg chg="add del">
          <ac:chgData name="Viet Anh Nguyen" userId="b95f61ff061388d5" providerId="LiveId" clId="{C186F611-C34F-405C-A235-067ED640A385}" dt="2022-03-09T10:20:03.700" v="867"/>
          <ac:inkMkLst>
            <pc:docMk/>
            <pc:sldMk cId="1383416821" sldId="345"/>
            <ac:inkMk id="108" creationId="{59330AC5-A2EB-4907-BD36-E0BB8BD4B81D}"/>
          </ac:inkMkLst>
        </pc:inkChg>
        <pc:inkChg chg="add del">
          <ac:chgData name="Viet Anh Nguyen" userId="b95f61ff061388d5" providerId="LiveId" clId="{C186F611-C34F-405C-A235-067ED640A385}" dt="2022-03-09T10:20:03.700" v="867"/>
          <ac:inkMkLst>
            <pc:docMk/>
            <pc:sldMk cId="1383416821" sldId="345"/>
            <ac:inkMk id="109" creationId="{0DBCEAD5-6B07-4FBD-8B8D-1D8A3DC8F5AF}"/>
          </ac:inkMkLst>
        </pc:inkChg>
        <pc:inkChg chg="add del">
          <ac:chgData name="Viet Anh Nguyen" userId="b95f61ff061388d5" providerId="LiveId" clId="{C186F611-C34F-405C-A235-067ED640A385}" dt="2022-03-09T10:20:03.700" v="867"/>
          <ac:inkMkLst>
            <pc:docMk/>
            <pc:sldMk cId="1383416821" sldId="345"/>
            <ac:inkMk id="110" creationId="{F40F8E5D-7828-4290-85EC-43521ECEEA76}"/>
          </ac:inkMkLst>
        </pc:inkChg>
        <pc:inkChg chg="add del">
          <ac:chgData name="Viet Anh Nguyen" userId="b95f61ff061388d5" providerId="LiveId" clId="{C186F611-C34F-405C-A235-067ED640A385}" dt="2022-03-09T10:20:03.700" v="867"/>
          <ac:inkMkLst>
            <pc:docMk/>
            <pc:sldMk cId="1383416821" sldId="345"/>
            <ac:inkMk id="111" creationId="{86F11577-0D93-4ABC-B255-4BAFC70DA9DD}"/>
          </ac:inkMkLst>
        </pc:inkChg>
        <pc:inkChg chg="add del">
          <ac:chgData name="Viet Anh Nguyen" userId="b95f61ff061388d5" providerId="LiveId" clId="{C186F611-C34F-405C-A235-067ED640A385}" dt="2022-03-09T10:20:03.700" v="867"/>
          <ac:inkMkLst>
            <pc:docMk/>
            <pc:sldMk cId="1383416821" sldId="345"/>
            <ac:inkMk id="112" creationId="{C06B7E65-666A-44FC-B27E-BB33B3ED519B}"/>
          </ac:inkMkLst>
        </pc:inkChg>
        <pc:inkChg chg="add del">
          <ac:chgData name="Viet Anh Nguyen" userId="b95f61ff061388d5" providerId="LiveId" clId="{C186F611-C34F-405C-A235-067ED640A385}" dt="2022-03-09T10:20:05.552" v="869"/>
          <ac:inkMkLst>
            <pc:docMk/>
            <pc:sldMk cId="1383416821" sldId="345"/>
            <ac:inkMk id="113" creationId="{F855585E-BCD7-40FB-8D79-689AC92D05ED}"/>
          </ac:inkMkLst>
        </pc:inkChg>
        <pc:inkChg chg="add del">
          <ac:chgData name="Viet Anh Nguyen" userId="b95f61ff061388d5" providerId="LiveId" clId="{C186F611-C34F-405C-A235-067ED640A385}" dt="2022-03-09T10:20:05.552" v="869"/>
          <ac:inkMkLst>
            <pc:docMk/>
            <pc:sldMk cId="1383416821" sldId="345"/>
            <ac:inkMk id="114" creationId="{80E545BB-B082-4EA2-AEA9-A7794ABC415C}"/>
          </ac:inkMkLst>
        </pc:inkChg>
        <pc:inkChg chg="add del">
          <ac:chgData name="Viet Anh Nguyen" userId="b95f61ff061388d5" providerId="LiveId" clId="{C186F611-C34F-405C-A235-067ED640A385}" dt="2022-03-09T10:20:21.429" v="877"/>
          <ac:inkMkLst>
            <pc:docMk/>
            <pc:sldMk cId="1383416821" sldId="345"/>
            <ac:inkMk id="115" creationId="{622DB6AA-7630-4BE3-9747-B5E8C12855E0}"/>
          </ac:inkMkLst>
        </pc:inkChg>
        <pc:inkChg chg="add del">
          <ac:chgData name="Viet Anh Nguyen" userId="b95f61ff061388d5" providerId="LiveId" clId="{C186F611-C34F-405C-A235-067ED640A385}" dt="2022-03-09T10:20:21.429" v="877"/>
          <ac:inkMkLst>
            <pc:docMk/>
            <pc:sldMk cId="1383416821" sldId="345"/>
            <ac:inkMk id="116" creationId="{5D10E955-DFF0-40F7-9B52-C6E9305DD9B8}"/>
          </ac:inkMkLst>
        </pc:inkChg>
        <pc:inkChg chg="add del">
          <ac:chgData name="Viet Anh Nguyen" userId="b95f61ff061388d5" providerId="LiveId" clId="{C186F611-C34F-405C-A235-067ED640A385}" dt="2022-03-09T10:20:21.429" v="877"/>
          <ac:inkMkLst>
            <pc:docMk/>
            <pc:sldMk cId="1383416821" sldId="345"/>
            <ac:inkMk id="117" creationId="{D0461850-11BE-4935-AEA9-DFF1A9207DA5}"/>
          </ac:inkMkLst>
        </pc:inkChg>
        <pc:inkChg chg="add del">
          <ac:chgData name="Viet Anh Nguyen" userId="b95f61ff061388d5" providerId="LiveId" clId="{C186F611-C34F-405C-A235-067ED640A385}" dt="2022-03-09T10:20:21.429" v="877"/>
          <ac:inkMkLst>
            <pc:docMk/>
            <pc:sldMk cId="1383416821" sldId="345"/>
            <ac:inkMk id="118" creationId="{EAF6AFE4-4BAD-49D0-A973-30881938CA3C}"/>
          </ac:inkMkLst>
        </pc:inkChg>
        <pc:inkChg chg="add del">
          <ac:chgData name="Viet Anh Nguyen" userId="b95f61ff061388d5" providerId="LiveId" clId="{C186F611-C34F-405C-A235-067ED640A385}" dt="2022-03-09T10:20:21.429" v="877"/>
          <ac:inkMkLst>
            <pc:docMk/>
            <pc:sldMk cId="1383416821" sldId="345"/>
            <ac:inkMk id="119" creationId="{FCB52E30-7F78-40DD-9F9F-9EF0D7637E7B}"/>
          </ac:inkMkLst>
        </pc:inkChg>
        <pc:inkChg chg="add del">
          <ac:chgData name="Viet Anh Nguyen" userId="b95f61ff061388d5" providerId="LiveId" clId="{C186F611-C34F-405C-A235-067ED640A385}" dt="2022-03-09T10:20:21.429" v="877"/>
          <ac:inkMkLst>
            <pc:docMk/>
            <pc:sldMk cId="1383416821" sldId="345"/>
            <ac:inkMk id="120" creationId="{D4DF3932-4585-41DC-A11A-094E436FB000}"/>
          </ac:inkMkLst>
        </pc:inkChg>
        <pc:inkChg chg="add del">
          <ac:chgData name="Viet Anh Nguyen" userId="b95f61ff061388d5" providerId="LiveId" clId="{C186F611-C34F-405C-A235-067ED640A385}" dt="2022-03-09T10:20:21.429" v="877"/>
          <ac:inkMkLst>
            <pc:docMk/>
            <pc:sldMk cId="1383416821" sldId="345"/>
            <ac:inkMk id="121" creationId="{D6025106-070E-42AE-80CB-1E50199793CC}"/>
          </ac:inkMkLst>
        </pc:inkChg>
        <pc:inkChg chg="add del">
          <ac:chgData name="Viet Anh Nguyen" userId="b95f61ff061388d5" providerId="LiveId" clId="{C186F611-C34F-405C-A235-067ED640A385}" dt="2022-03-09T10:20:21.429" v="877"/>
          <ac:inkMkLst>
            <pc:docMk/>
            <pc:sldMk cId="1383416821" sldId="345"/>
            <ac:inkMk id="122" creationId="{3938574F-5C58-407D-82E2-DA7DF3D3904D}"/>
          </ac:inkMkLst>
        </pc:inkChg>
        <pc:inkChg chg="add del">
          <ac:chgData name="Viet Anh Nguyen" userId="b95f61ff061388d5" providerId="LiveId" clId="{C186F611-C34F-405C-A235-067ED640A385}" dt="2022-03-09T10:20:24.024" v="883"/>
          <ac:inkMkLst>
            <pc:docMk/>
            <pc:sldMk cId="1383416821" sldId="345"/>
            <ac:inkMk id="123" creationId="{13F1EED6-7287-4231-9A7B-123CA0F831F7}"/>
          </ac:inkMkLst>
        </pc:inkChg>
        <pc:inkChg chg="add del">
          <ac:chgData name="Viet Anh Nguyen" userId="b95f61ff061388d5" providerId="LiveId" clId="{C186F611-C34F-405C-A235-067ED640A385}" dt="2022-03-09T10:20:24.024" v="883"/>
          <ac:inkMkLst>
            <pc:docMk/>
            <pc:sldMk cId="1383416821" sldId="345"/>
            <ac:inkMk id="124" creationId="{7F75BFDB-CE5E-42BD-B3F3-1BBC5B270FBD}"/>
          </ac:inkMkLst>
        </pc:inkChg>
        <pc:inkChg chg="add del">
          <ac:chgData name="Viet Anh Nguyen" userId="b95f61ff061388d5" providerId="LiveId" clId="{C186F611-C34F-405C-A235-067ED640A385}" dt="2022-03-09T10:20:24.024" v="883"/>
          <ac:inkMkLst>
            <pc:docMk/>
            <pc:sldMk cId="1383416821" sldId="345"/>
            <ac:inkMk id="125" creationId="{158F12F5-14C9-4FE1-B7E6-596C45BB05FB}"/>
          </ac:inkMkLst>
        </pc:inkChg>
        <pc:inkChg chg="add del">
          <ac:chgData name="Viet Anh Nguyen" userId="b95f61ff061388d5" providerId="LiveId" clId="{C186F611-C34F-405C-A235-067ED640A385}" dt="2022-03-09T10:20:24.024" v="883"/>
          <ac:inkMkLst>
            <pc:docMk/>
            <pc:sldMk cId="1383416821" sldId="345"/>
            <ac:inkMk id="126" creationId="{7B69A873-8EB7-4B2C-A349-93AFC952A33D}"/>
          </ac:inkMkLst>
        </pc:inkChg>
        <pc:inkChg chg="add del">
          <ac:chgData name="Viet Anh Nguyen" userId="b95f61ff061388d5" providerId="LiveId" clId="{C186F611-C34F-405C-A235-067ED640A385}" dt="2022-03-09T10:20:24.024" v="883"/>
          <ac:inkMkLst>
            <pc:docMk/>
            <pc:sldMk cId="1383416821" sldId="345"/>
            <ac:inkMk id="127" creationId="{A0854FD3-3266-4984-B50A-FFB97568DBD1}"/>
          </ac:inkMkLst>
        </pc:inkChg>
        <pc:inkChg chg="add del">
          <ac:chgData name="Viet Anh Nguyen" userId="b95f61ff061388d5" providerId="LiveId" clId="{C186F611-C34F-405C-A235-067ED640A385}" dt="2022-03-09T10:20:24.024" v="883"/>
          <ac:inkMkLst>
            <pc:docMk/>
            <pc:sldMk cId="1383416821" sldId="345"/>
            <ac:inkMk id="128" creationId="{4FB37263-A5C9-4A30-A069-5703B834030D}"/>
          </ac:inkMkLst>
        </pc:inkChg>
        <pc:inkChg chg="add del">
          <ac:chgData name="Viet Anh Nguyen" userId="b95f61ff061388d5" providerId="LiveId" clId="{C186F611-C34F-405C-A235-067ED640A385}" dt="2022-03-09T10:20:24.914" v="885"/>
          <ac:inkMkLst>
            <pc:docMk/>
            <pc:sldMk cId="1383416821" sldId="345"/>
            <ac:inkMk id="129" creationId="{7EF0E1D9-8FBA-4C68-A1D6-C6DD26438D46}"/>
          </ac:inkMkLst>
        </pc:inkChg>
        <pc:inkChg chg="add del">
          <ac:chgData name="Viet Anh Nguyen" userId="b95f61ff061388d5" providerId="LiveId" clId="{C186F611-C34F-405C-A235-067ED640A385}" dt="2022-03-09T10:20:24.914" v="885"/>
          <ac:inkMkLst>
            <pc:docMk/>
            <pc:sldMk cId="1383416821" sldId="345"/>
            <ac:inkMk id="130" creationId="{033A3F48-EB62-4694-9100-7F8D2D0A6D86}"/>
          </ac:inkMkLst>
        </pc:inkChg>
        <pc:inkChg chg="add del">
          <ac:chgData name="Viet Anh Nguyen" userId="b95f61ff061388d5" providerId="LiveId" clId="{C186F611-C34F-405C-A235-067ED640A385}" dt="2022-03-09T10:20:36.483" v="898"/>
          <ac:inkMkLst>
            <pc:docMk/>
            <pc:sldMk cId="1383416821" sldId="345"/>
            <ac:inkMk id="131" creationId="{0452B9E1-3742-45CD-BF26-D1AE8C3BA703}"/>
          </ac:inkMkLst>
        </pc:inkChg>
        <pc:inkChg chg="add">
          <ac:chgData name="Viet Anh Nguyen" userId="b95f61ff061388d5" providerId="LiveId" clId="{C186F611-C34F-405C-A235-067ED640A385}" dt="2022-03-09T10:20:28.707" v="886" actId="9405"/>
          <ac:inkMkLst>
            <pc:docMk/>
            <pc:sldMk cId="1383416821" sldId="345"/>
            <ac:inkMk id="132" creationId="{1E50D989-D001-437E-B533-CB181AFD2B2A}"/>
          </ac:inkMkLst>
        </pc:inkChg>
        <pc:inkChg chg="add">
          <ac:chgData name="Viet Anh Nguyen" userId="b95f61ff061388d5" providerId="LiveId" clId="{C186F611-C34F-405C-A235-067ED640A385}" dt="2022-03-09T10:20:28.936" v="887" actId="9405"/>
          <ac:inkMkLst>
            <pc:docMk/>
            <pc:sldMk cId="1383416821" sldId="345"/>
            <ac:inkMk id="133" creationId="{15D6CB1F-7FFE-489A-B45F-71ADA33D13B4}"/>
          </ac:inkMkLst>
        </pc:inkChg>
        <pc:inkChg chg="add del">
          <ac:chgData name="Viet Anh Nguyen" userId="b95f61ff061388d5" providerId="LiveId" clId="{C186F611-C34F-405C-A235-067ED640A385}" dt="2022-03-09T10:20:35.302" v="896"/>
          <ac:inkMkLst>
            <pc:docMk/>
            <pc:sldMk cId="1383416821" sldId="345"/>
            <ac:inkMk id="134" creationId="{A9965985-3E50-4C7F-ABF1-CC2888293031}"/>
          </ac:inkMkLst>
        </pc:inkChg>
        <pc:inkChg chg="add del">
          <ac:chgData name="Viet Anh Nguyen" userId="b95f61ff061388d5" providerId="LiveId" clId="{C186F611-C34F-405C-A235-067ED640A385}" dt="2022-03-09T10:20:35.302" v="896"/>
          <ac:inkMkLst>
            <pc:docMk/>
            <pc:sldMk cId="1383416821" sldId="345"/>
            <ac:inkMk id="135" creationId="{68DB8AC0-14EA-499A-B12C-33820933F4CC}"/>
          </ac:inkMkLst>
        </pc:inkChg>
        <pc:inkChg chg="add">
          <ac:chgData name="Viet Anh Nguyen" userId="b95f61ff061388d5" providerId="LiveId" clId="{C186F611-C34F-405C-A235-067ED640A385}" dt="2022-03-09T10:20:31.985" v="890" actId="9405"/>
          <ac:inkMkLst>
            <pc:docMk/>
            <pc:sldMk cId="1383416821" sldId="345"/>
            <ac:inkMk id="136" creationId="{861D13F0-1CD5-40BF-A0EB-12288CECA5E7}"/>
          </ac:inkMkLst>
        </pc:inkChg>
        <pc:inkChg chg="add">
          <ac:chgData name="Viet Anh Nguyen" userId="b95f61ff061388d5" providerId="LiveId" clId="{C186F611-C34F-405C-A235-067ED640A385}" dt="2022-03-09T10:20:32.430" v="891" actId="9405"/>
          <ac:inkMkLst>
            <pc:docMk/>
            <pc:sldMk cId="1383416821" sldId="345"/>
            <ac:inkMk id="137" creationId="{3FD95D74-BF28-4725-B6F1-0C019EEFC88D}"/>
          </ac:inkMkLst>
        </pc:inkChg>
        <pc:inkChg chg="add">
          <ac:chgData name="Viet Anh Nguyen" userId="b95f61ff061388d5" providerId="LiveId" clId="{C186F611-C34F-405C-A235-067ED640A385}" dt="2022-03-09T10:20:32.854" v="892" actId="9405"/>
          <ac:inkMkLst>
            <pc:docMk/>
            <pc:sldMk cId="1383416821" sldId="345"/>
            <ac:inkMk id="138" creationId="{1636E8B4-A76F-42D0-A568-EEA45FBFABC9}"/>
          </ac:inkMkLst>
        </pc:inkChg>
        <pc:inkChg chg="add del">
          <ac:chgData name="Viet Anh Nguyen" userId="b95f61ff061388d5" providerId="LiveId" clId="{C186F611-C34F-405C-A235-067ED640A385}" dt="2022-03-09T10:20:36.483" v="898"/>
          <ac:inkMkLst>
            <pc:docMk/>
            <pc:sldMk cId="1383416821" sldId="345"/>
            <ac:inkMk id="139" creationId="{01AD3F35-094A-4B61-B638-1440615FCBDB}"/>
          </ac:inkMkLst>
        </pc:inkChg>
        <pc:inkChg chg="add del">
          <ac:chgData name="Viet Anh Nguyen" userId="b95f61ff061388d5" providerId="LiveId" clId="{C186F611-C34F-405C-A235-067ED640A385}" dt="2022-03-09T10:20:35.302" v="896"/>
          <ac:inkMkLst>
            <pc:docMk/>
            <pc:sldMk cId="1383416821" sldId="345"/>
            <ac:inkMk id="140" creationId="{1D868DB6-CCF4-4DC9-A287-DE5D2CC771D2}"/>
          </ac:inkMkLst>
        </pc:inkChg>
        <pc:inkChg chg="add del">
          <ac:chgData name="Viet Anh Nguyen" userId="b95f61ff061388d5" providerId="LiveId" clId="{C186F611-C34F-405C-A235-067ED640A385}" dt="2022-03-09T10:20:35.302" v="896"/>
          <ac:inkMkLst>
            <pc:docMk/>
            <pc:sldMk cId="1383416821" sldId="345"/>
            <ac:inkMk id="141" creationId="{6BB1D674-BDCB-4D1F-A73C-2E43C9146C0F}"/>
          </ac:inkMkLst>
        </pc:inkChg>
        <pc:inkChg chg="add del">
          <ac:chgData name="Viet Anh Nguyen" userId="b95f61ff061388d5" providerId="LiveId" clId="{C186F611-C34F-405C-A235-067ED640A385}" dt="2022-03-09T10:20:36.483" v="898"/>
          <ac:inkMkLst>
            <pc:docMk/>
            <pc:sldMk cId="1383416821" sldId="345"/>
            <ac:inkMk id="142" creationId="{ACFFE272-844C-4DB4-965D-9138ADFCE89E}"/>
          </ac:inkMkLst>
        </pc:inkChg>
        <pc:inkChg chg="add">
          <ac:chgData name="Viet Anh Nguyen" userId="b95f61ff061388d5" providerId="LiveId" clId="{C186F611-C34F-405C-A235-067ED640A385}" dt="2022-03-09T10:20:35.302" v="896"/>
          <ac:inkMkLst>
            <pc:docMk/>
            <pc:sldMk cId="1383416821" sldId="345"/>
            <ac:inkMk id="143" creationId="{2DD81279-314F-48D7-A5D4-B5EA713AE8EB}"/>
          </ac:inkMkLst>
        </pc:inkChg>
        <pc:inkChg chg="add del">
          <ac:chgData name="Viet Anh Nguyen" userId="b95f61ff061388d5" providerId="LiveId" clId="{C186F611-C34F-405C-A235-067ED640A385}" dt="2022-03-09T10:20:36.483" v="898"/>
          <ac:inkMkLst>
            <pc:docMk/>
            <pc:sldMk cId="1383416821" sldId="345"/>
            <ac:inkMk id="144" creationId="{EE8E4244-20F3-4435-A8F2-F3D51CAB219A}"/>
          </ac:inkMkLst>
        </pc:inkChg>
        <pc:inkChg chg="add">
          <ac:chgData name="Viet Anh Nguyen" userId="b95f61ff061388d5" providerId="LiveId" clId="{C186F611-C34F-405C-A235-067ED640A385}" dt="2022-03-09T10:20:36.483" v="898"/>
          <ac:inkMkLst>
            <pc:docMk/>
            <pc:sldMk cId="1383416821" sldId="345"/>
            <ac:inkMk id="145" creationId="{F9E1463C-F375-4CA6-927A-53554C3E9394}"/>
          </ac:inkMkLst>
        </pc:inkChg>
      </pc:sldChg>
      <pc:sldChg chg="addSp delSp new mod modClrScheme chgLayout">
        <pc:chgData name="Viet Anh Nguyen" userId="b95f61ff061388d5" providerId="LiveId" clId="{C186F611-C34F-405C-A235-067ED640A385}" dt="2022-03-11T06:13:12.167" v="1021"/>
        <pc:sldMkLst>
          <pc:docMk/>
          <pc:sldMk cId="3460246496" sldId="346"/>
        </pc:sldMkLst>
        <pc:spChg chg="del">
          <ac:chgData name="Viet Anh Nguyen" userId="b95f61ff061388d5" providerId="LiveId" clId="{C186F611-C34F-405C-A235-067ED640A385}" dt="2022-03-11T06:12:37.937" v="947" actId="700"/>
          <ac:spMkLst>
            <pc:docMk/>
            <pc:sldMk cId="3460246496" sldId="346"/>
            <ac:spMk id="2" creationId="{81DAAA14-7641-4A57-AAF2-0A79983863F7}"/>
          </ac:spMkLst>
        </pc:spChg>
        <pc:spChg chg="del">
          <ac:chgData name="Viet Anh Nguyen" userId="b95f61ff061388d5" providerId="LiveId" clId="{C186F611-C34F-405C-A235-067ED640A385}" dt="2022-03-11T06:12:37.937" v="947" actId="700"/>
          <ac:spMkLst>
            <pc:docMk/>
            <pc:sldMk cId="3460246496" sldId="346"/>
            <ac:spMk id="3" creationId="{4480BCDC-4928-49E1-8AA9-49DF04AF8E8F}"/>
          </ac:spMkLst>
        </pc:sp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4" creationId="{52335566-0DEB-4B58-97AC-453A16DCD1C3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5" creationId="{E65143A7-D684-4640-BDA2-B79E3A3C1C2B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6" creationId="{019B308F-F579-45A7-8849-A84183142ECE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7" creationId="{5B16038D-C21B-4E0C-8FB6-E30C4F6172FC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8" creationId="{5C56546C-5B1D-4DEF-BC79-18686D5AC84B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9" creationId="{BBE8E983-6829-428E-97D7-2F7D5CB11125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10" creationId="{62A817B9-7273-4666-A07B-87336B611771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11" creationId="{0CD33896-3A15-4FA6-BF0E-670CC30C1164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12" creationId="{96462907-A9F7-46D9-A116-9C896035A444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13" creationId="{177FB285-3861-4333-821A-08798B2638E7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14" creationId="{DFA4B148-AE1E-4B8A-A9FC-F924AD33986E}"/>
          </ac:inkMkLst>
        </pc:inkChg>
        <pc:inkChg chg="add del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15" creationId="{A458363E-D4D3-40C4-9EC5-8440C0511004}"/>
          </ac:inkMkLst>
        </pc:inkChg>
        <pc:inkChg chg="add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16" creationId="{28E0BA11-1F27-4D1B-8AA0-272120EB5373}"/>
          </ac:inkMkLst>
        </pc:inkChg>
        <pc:inkChg chg="add">
          <ac:chgData name="Viet Anh Nguyen" userId="b95f61ff061388d5" providerId="LiveId" clId="{C186F611-C34F-405C-A235-067ED640A385}" dt="2022-03-11T06:12:45.679" v="960"/>
          <ac:inkMkLst>
            <pc:docMk/>
            <pc:sldMk cId="3460246496" sldId="346"/>
            <ac:inkMk id="17" creationId="{AF6E9CD0-F12C-4546-8809-66A7BD7B3688}"/>
          </ac:inkMkLst>
        </pc:inkChg>
        <pc:inkChg chg="add del">
          <ac:chgData name="Viet Anh Nguyen" userId="b95f61ff061388d5" providerId="LiveId" clId="{C186F611-C34F-405C-A235-067ED640A385}" dt="2022-03-11T06:12:48.422" v="967"/>
          <ac:inkMkLst>
            <pc:docMk/>
            <pc:sldMk cId="3460246496" sldId="346"/>
            <ac:inkMk id="18" creationId="{444B776F-698B-41A0-B797-DEB5C5A51F24}"/>
          </ac:inkMkLst>
        </pc:inkChg>
        <pc:inkChg chg="add del">
          <ac:chgData name="Viet Anh Nguyen" userId="b95f61ff061388d5" providerId="LiveId" clId="{C186F611-C34F-405C-A235-067ED640A385}" dt="2022-03-11T06:12:48.422" v="967"/>
          <ac:inkMkLst>
            <pc:docMk/>
            <pc:sldMk cId="3460246496" sldId="346"/>
            <ac:inkMk id="19" creationId="{B9BF1D31-0446-4659-9129-1C9691C9EA5F}"/>
          </ac:inkMkLst>
        </pc:inkChg>
        <pc:inkChg chg="add del">
          <ac:chgData name="Viet Anh Nguyen" userId="b95f61ff061388d5" providerId="LiveId" clId="{C186F611-C34F-405C-A235-067ED640A385}" dt="2022-03-11T06:12:48.422" v="967"/>
          <ac:inkMkLst>
            <pc:docMk/>
            <pc:sldMk cId="3460246496" sldId="346"/>
            <ac:inkMk id="20" creationId="{07889122-3272-4F88-A1CE-BF7293340028}"/>
          </ac:inkMkLst>
        </pc:inkChg>
        <pc:inkChg chg="add del">
          <ac:chgData name="Viet Anh Nguyen" userId="b95f61ff061388d5" providerId="LiveId" clId="{C186F611-C34F-405C-A235-067ED640A385}" dt="2022-03-11T06:12:48.422" v="967"/>
          <ac:inkMkLst>
            <pc:docMk/>
            <pc:sldMk cId="3460246496" sldId="346"/>
            <ac:inkMk id="21" creationId="{99A230B0-64FC-4928-8DA1-096BE2A1F2A2}"/>
          </ac:inkMkLst>
        </pc:inkChg>
        <pc:inkChg chg="add del">
          <ac:chgData name="Viet Anh Nguyen" userId="b95f61ff061388d5" providerId="LiveId" clId="{C186F611-C34F-405C-A235-067ED640A385}" dt="2022-03-11T06:12:48.422" v="967"/>
          <ac:inkMkLst>
            <pc:docMk/>
            <pc:sldMk cId="3460246496" sldId="346"/>
            <ac:inkMk id="22" creationId="{70725D2F-89F7-42CD-9CEE-1071258D9B78}"/>
          </ac:inkMkLst>
        </pc:inkChg>
        <pc:inkChg chg="add del">
          <ac:chgData name="Viet Anh Nguyen" userId="b95f61ff061388d5" providerId="LiveId" clId="{C186F611-C34F-405C-A235-067ED640A385}" dt="2022-03-11T06:12:48.422" v="967"/>
          <ac:inkMkLst>
            <pc:docMk/>
            <pc:sldMk cId="3460246496" sldId="346"/>
            <ac:inkMk id="23" creationId="{78A85AF2-8548-4BF9-B16A-4C41AD4EE4D8}"/>
          </ac:inkMkLst>
        </pc:inkChg>
        <pc:inkChg chg="add">
          <ac:chgData name="Viet Anh Nguyen" userId="b95f61ff061388d5" providerId="LiveId" clId="{C186F611-C34F-405C-A235-067ED640A385}" dt="2022-03-11T06:12:48.422" v="967"/>
          <ac:inkMkLst>
            <pc:docMk/>
            <pc:sldMk cId="3460246496" sldId="346"/>
            <ac:inkMk id="24" creationId="{82A2DF5C-B93E-4242-806E-DFC12B504AA8}"/>
          </ac:inkMkLst>
        </pc:inkChg>
        <pc:inkChg chg="add">
          <ac:chgData name="Viet Anh Nguyen" userId="b95f61ff061388d5" providerId="LiveId" clId="{C186F611-C34F-405C-A235-067ED640A385}" dt="2022-03-11T06:12:49.164" v="968" actId="9405"/>
          <ac:inkMkLst>
            <pc:docMk/>
            <pc:sldMk cId="3460246496" sldId="346"/>
            <ac:inkMk id="25" creationId="{89050221-4144-4216-9FB0-2E0F8FEF8777}"/>
          </ac:inkMkLst>
        </pc:inkChg>
        <pc:inkChg chg="add del">
          <ac:chgData name="Viet Anh Nguyen" userId="b95f61ff061388d5" providerId="LiveId" clId="{C186F611-C34F-405C-A235-067ED640A385}" dt="2022-03-11T06:12:51.712" v="973"/>
          <ac:inkMkLst>
            <pc:docMk/>
            <pc:sldMk cId="3460246496" sldId="346"/>
            <ac:inkMk id="26" creationId="{DC29D696-C484-4E10-B842-279517395519}"/>
          </ac:inkMkLst>
        </pc:inkChg>
        <pc:inkChg chg="add del">
          <ac:chgData name="Viet Anh Nguyen" userId="b95f61ff061388d5" providerId="LiveId" clId="{C186F611-C34F-405C-A235-067ED640A385}" dt="2022-03-11T06:12:51.712" v="973"/>
          <ac:inkMkLst>
            <pc:docMk/>
            <pc:sldMk cId="3460246496" sldId="346"/>
            <ac:inkMk id="27" creationId="{D3E19294-75C3-49B6-9145-F5DB0941F1F8}"/>
          </ac:inkMkLst>
        </pc:inkChg>
        <pc:inkChg chg="add del">
          <ac:chgData name="Viet Anh Nguyen" userId="b95f61ff061388d5" providerId="LiveId" clId="{C186F611-C34F-405C-A235-067ED640A385}" dt="2022-03-11T06:12:51.712" v="973"/>
          <ac:inkMkLst>
            <pc:docMk/>
            <pc:sldMk cId="3460246496" sldId="346"/>
            <ac:inkMk id="28" creationId="{6A7CD595-890A-4B53-B7EA-CD9730CA00AF}"/>
          </ac:inkMkLst>
        </pc:inkChg>
        <pc:inkChg chg="add del">
          <ac:chgData name="Viet Anh Nguyen" userId="b95f61ff061388d5" providerId="LiveId" clId="{C186F611-C34F-405C-A235-067ED640A385}" dt="2022-03-11T06:12:51.712" v="973"/>
          <ac:inkMkLst>
            <pc:docMk/>
            <pc:sldMk cId="3460246496" sldId="346"/>
            <ac:inkMk id="29" creationId="{1503204B-C1D0-4A92-866D-B1A2639D22C1}"/>
          </ac:inkMkLst>
        </pc:inkChg>
        <pc:inkChg chg="add">
          <ac:chgData name="Viet Anh Nguyen" userId="b95f61ff061388d5" providerId="LiveId" clId="{C186F611-C34F-405C-A235-067ED640A385}" dt="2022-03-11T06:12:51.712" v="973"/>
          <ac:inkMkLst>
            <pc:docMk/>
            <pc:sldMk cId="3460246496" sldId="346"/>
            <ac:inkMk id="30" creationId="{E1F5EA6D-D767-4A57-AA8A-BB3120407850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31" creationId="{445376F4-4C4C-42C1-8E32-B362AFD4232A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32" creationId="{9EF7F2C6-356A-4FD3-854E-563D1CF7065F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33" creationId="{2576D933-508A-46A3-80BF-584DE736CA95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34" creationId="{6099254F-74A7-46EA-9191-6460EE200855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35" creationId="{4FBC6AE3-EBC7-4C0E-BFA4-ACAD65B9FFA6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36" creationId="{AB8B13A2-9477-497A-9F8F-4A8D0ECE3D0C}"/>
          </ac:inkMkLst>
        </pc:inkChg>
        <pc:inkChg chg="add">
          <ac:chgData name="Viet Anh Nguyen" userId="b95f61ff061388d5" providerId="LiveId" clId="{C186F611-C34F-405C-A235-067ED640A385}" dt="2022-03-11T06:12:54.129" v="980" actId="9405"/>
          <ac:inkMkLst>
            <pc:docMk/>
            <pc:sldMk cId="3460246496" sldId="346"/>
            <ac:inkMk id="37" creationId="{E82D6E94-AA34-4933-B5DC-690C985521C4}"/>
          </ac:inkMkLst>
        </pc:inkChg>
        <pc:inkChg chg="add">
          <ac:chgData name="Viet Anh Nguyen" userId="b95f61ff061388d5" providerId="LiveId" clId="{C186F611-C34F-405C-A235-067ED640A385}" dt="2022-03-11T06:12:54.302" v="981" actId="9405"/>
          <ac:inkMkLst>
            <pc:docMk/>
            <pc:sldMk cId="3460246496" sldId="346"/>
            <ac:inkMk id="38" creationId="{A5EEE244-3837-4F29-A906-3E83D7A33F54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39" creationId="{5AA0A323-30FF-49B9-9B6C-4ED39F2AE326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0" creationId="{6468D638-0579-4AC2-898A-096CF3F87586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1" creationId="{085BE59C-EEAC-47CA-874F-6E8B63F0DDE7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2" creationId="{ECB8B9CA-5E9A-4737-9280-FA29623B3649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3" creationId="{AB785EF4-C3F3-4773-B75E-13D83E7F48B2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4" creationId="{9C3BA6C2-DC7B-4C84-AE67-F5710089404F}"/>
          </ac:inkMkLst>
        </pc:inkChg>
        <pc:inkChg chg="add del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5" creationId="{B0C73B3B-7EDF-418F-A12F-97D1BF4A95F4}"/>
          </ac:inkMkLst>
        </pc:inkChg>
        <pc:inkChg chg="add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6" creationId="{9733FB56-77B2-473C-8860-7F751BACD486}"/>
          </ac:inkMkLst>
        </pc:inkChg>
        <pc:inkChg chg="add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7" creationId="{7D6545E0-87C6-4FD6-AE27-BDCC182E31A7}"/>
          </ac:inkMkLst>
        </pc:inkChg>
        <pc:inkChg chg="add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8" creationId="{9590C67B-890A-47D8-8089-33A521810C3A}"/>
          </ac:inkMkLst>
        </pc:inkChg>
        <pc:inkChg chg="add">
          <ac:chgData name="Viet Anh Nguyen" userId="b95f61ff061388d5" providerId="LiveId" clId="{C186F611-C34F-405C-A235-067ED640A385}" dt="2022-03-11T06:12:57.825" v="989"/>
          <ac:inkMkLst>
            <pc:docMk/>
            <pc:sldMk cId="3460246496" sldId="346"/>
            <ac:inkMk id="49" creationId="{28A80401-9079-4B66-B1C8-6EA68E97D650}"/>
          </ac:inkMkLst>
        </pc:inkChg>
        <pc:inkChg chg="add del">
          <ac:chgData name="Viet Anh Nguyen" userId="b95f61ff061388d5" providerId="LiveId" clId="{C186F611-C34F-405C-A235-067ED640A385}" dt="2022-03-11T06:13:01.417" v="997"/>
          <ac:inkMkLst>
            <pc:docMk/>
            <pc:sldMk cId="3460246496" sldId="346"/>
            <ac:inkMk id="50" creationId="{4885E6C8-4DA6-4FDA-A9DF-512519139586}"/>
          </ac:inkMkLst>
        </pc:inkChg>
        <pc:inkChg chg="add del">
          <ac:chgData name="Viet Anh Nguyen" userId="b95f61ff061388d5" providerId="LiveId" clId="{C186F611-C34F-405C-A235-067ED640A385}" dt="2022-03-11T06:13:01.417" v="997"/>
          <ac:inkMkLst>
            <pc:docMk/>
            <pc:sldMk cId="3460246496" sldId="346"/>
            <ac:inkMk id="51" creationId="{196E986D-A94B-4244-ACFF-7CCB472CE04B}"/>
          </ac:inkMkLst>
        </pc:inkChg>
        <pc:inkChg chg="add del">
          <ac:chgData name="Viet Anh Nguyen" userId="b95f61ff061388d5" providerId="LiveId" clId="{C186F611-C34F-405C-A235-067ED640A385}" dt="2022-03-11T06:13:01.417" v="997"/>
          <ac:inkMkLst>
            <pc:docMk/>
            <pc:sldMk cId="3460246496" sldId="346"/>
            <ac:inkMk id="52" creationId="{F0AD47AF-2257-488D-B52B-04F6BC3EEB00}"/>
          </ac:inkMkLst>
        </pc:inkChg>
        <pc:inkChg chg="add del">
          <ac:chgData name="Viet Anh Nguyen" userId="b95f61ff061388d5" providerId="LiveId" clId="{C186F611-C34F-405C-A235-067ED640A385}" dt="2022-03-11T06:13:01.417" v="997"/>
          <ac:inkMkLst>
            <pc:docMk/>
            <pc:sldMk cId="3460246496" sldId="346"/>
            <ac:inkMk id="53" creationId="{8B27DAB4-FD6B-4CC1-AF0A-520E9FF20950}"/>
          </ac:inkMkLst>
        </pc:inkChg>
        <pc:inkChg chg="add del">
          <ac:chgData name="Viet Anh Nguyen" userId="b95f61ff061388d5" providerId="LiveId" clId="{C186F611-C34F-405C-A235-067ED640A385}" dt="2022-03-11T06:13:01.417" v="997"/>
          <ac:inkMkLst>
            <pc:docMk/>
            <pc:sldMk cId="3460246496" sldId="346"/>
            <ac:inkMk id="54" creationId="{57EEC88C-1B4E-44D5-8573-CB59E6025D6D}"/>
          </ac:inkMkLst>
        </pc:inkChg>
        <pc:inkChg chg="add del">
          <ac:chgData name="Viet Anh Nguyen" userId="b95f61ff061388d5" providerId="LiveId" clId="{C186F611-C34F-405C-A235-067ED640A385}" dt="2022-03-11T06:13:01.417" v="997"/>
          <ac:inkMkLst>
            <pc:docMk/>
            <pc:sldMk cId="3460246496" sldId="346"/>
            <ac:inkMk id="55" creationId="{8461D883-FC74-47A5-B97E-7A56EAF2527F}"/>
          </ac:inkMkLst>
        </pc:inkChg>
        <pc:inkChg chg="add del">
          <ac:chgData name="Viet Anh Nguyen" userId="b95f61ff061388d5" providerId="LiveId" clId="{C186F611-C34F-405C-A235-067ED640A385}" dt="2022-03-11T06:13:01.417" v="997"/>
          <ac:inkMkLst>
            <pc:docMk/>
            <pc:sldMk cId="3460246496" sldId="346"/>
            <ac:inkMk id="56" creationId="{154D7F97-5016-42A9-B653-5935D1853407}"/>
          </ac:inkMkLst>
        </pc:inkChg>
        <pc:inkChg chg="add del">
          <ac:chgData name="Viet Anh Nguyen" userId="b95f61ff061388d5" providerId="LiveId" clId="{C186F611-C34F-405C-A235-067ED640A385}" dt="2022-03-11T06:13:02.647" v="1001"/>
          <ac:inkMkLst>
            <pc:docMk/>
            <pc:sldMk cId="3460246496" sldId="346"/>
            <ac:inkMk id="57" creationId="{4FAACFB4-544C-40B6-97EF-CA131208D976}"/>
          </ac:inkMkLst>
        </pc:inkChg>
        <pc:inkChg chg="add del">
          <ac:chgData name="Viet Anh Nguyen" userId="b95f61ff061388d5" providerId="LiveId" clId="{C186F611-C34F-405C-A235-067ED640A385}" dt="2022-03-11T06:13:02.647" v="1001"/>
          <ac:inkMkLst>
            <pc:docMk/>
            <pc:sldMk cId="3460246496" sldId="346"/>
            <ac:inkMk id="58" creationId="{78FF38FF-1B5E-486B-AC34-FB2738650D42}"/>
          </ac:inkMkLst>
        </pc:inkChg>
        <pc:inkChg chg="add del">
          <ac:chgData name="Viet Anh Nguyen" userId="b95f61ff061388d5" providerId="LiveId" clId="{C186F611-C34F-405C-A235-067ED640A385}" dt="2022-03-11T06:13:02.647" v="1001"/>
          <ac:inkMkLst>
            <pc:docMk/>
            <pc:sldMk cId="3460246496" sldId="346"/>
            <ac:inkMk id="59" creationId="{51554C05-59AA-4D0A-AB77-72A0579DC888}"/>
          </ac:inkMkLst>
        </pc:inkChg>
        <pc:inkChg chg="add del">
          <ac:chgData name="Viet Anh Nguyen" userId="b95f61ff061388d5" providerId="LiveId" clId="{C186F611-C34F-405C-A235-067ED640A385}" dt="2022-03-11T06:13:02.647" v="1001"/>
          <ac:inkMkLst>
            <pc:docMk/>
            <pc:sldMk cId="3460246496" sldId="346"/>
            <ac:inkMk id="60" creationId="{36732714-F071-444C-B47B-269F5CE2D5AD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61" creationId="{39CC473D-F848-4041-BE8F-43DA1D08B6AA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62" creationId="{72ED938D-AF96-4D8A-A638-40BD4D25981E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63" creationId="{F174EC41-54E2-423E-B5E6-E348C6DAA236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64" creationId="{DD32AE24-F8E3-4F3D-816D-1144344B90E8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65" creationId="{68C57721-1E22-4E5A-8E23-EF8AB917E7A2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66" creationId="{A02CA9ED-F3C1-4F53-9AA6-D1505F48F0B1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67" creationId="{B64C8098-00AC-48F7-862C-0391F649AF57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68" creationId="{9BFFD333-810D-44CD-83CF-24E008A6647B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69" creationId="{42F9E6D4-4CCE-4987-B611-E1FCA6ACA571}"/>
          </ac:inkMkLst>
        </pc:inkChg>
        <pc:inkChg chg="add del">
          <ac:chgData name="Viet Anh Nguyen" userId="b95f61ff061388d5" providerId="LiveId" clId="{C186F611-C34F-405C-A235-067ED640A385}" dt="2022-03-11T06:13:07.515" v="1011"/>
          <ac:inkMkLst>
            <pc:docMk/>
            <pc:sldMk cId="3460246496" sldId="346"/>
            <ac:inkMk id="70" creationId="{6D4D8A59-0473-4F7B-852D-CED3015E1DE6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1" creationId="{6CAB59BF-20EA-4233-82B6-AD7B385581A1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2" creationId="{B8117F88-6E37-4FD3-B3BB-DA2CD11B0147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3" creationId="{F9ECA10D-E22E-49C1-9180-F2593BE469CA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4" creationId="{708DC524-388D-4028-9740-33E7EDD412D2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5" creationId="{17623BF4-3E1B-4580-B8E9-65A794DFD729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6" creationId="{CB21FEEB-69BD-4EB8-8D95-231E6A4EACBB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7" creationId="{178D04DC-5189-449C-B6C4-4660D9EE5AFC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8" creationId="{3DCDC9C7-99FC-4BBC-A3D3-B61706EFF616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79" creationId="{AE095E31-58E5-4E8C-A6F4-BDB88CFB3DB3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80" creationId="{442F2B61-EAB2-4CB8-A069-E2E5AE0C8699}"/>
          </ac:inkMkLst>
        </pc:inkChg>
        <pc:inkChg chg="add del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81" creationId="{8F05A47C-6777-486A-B0EB-A56688A9226A}"/>
          </ac:inkMkLst>
        </pc:inkChg>
        <pc:inkChg chg="add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82" creationId="{991CF86E-CBEC-4ECD-ACF3-2A2012A04D2D}"/>
          </ac:inkMkLst>
        </pc:inkChg>
        <pc:inkChg chg="add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83" creationId="{321A8DAB-DAA6-4F73-A0D4-D45D01D823C4}"/>
          </ac:inkMkLst>
        </pc:inkChg>
        <pc:inkChg chg="add">
          <ac:chgData name="Viet Anh Nguyen" userId="b95f61ff061388d5" providerId="LiveId" clId="{C186F611-C34F-405C-A235-067ED640A385}" dt="2022-03-11T06:13:12.167" v="1021"/>
          <ac:inkMkLst>
            <pc:docMk/>
            <pc:sldMk cId="3460246496" sldId="346"/>
            <ac:inkMk id="84" creationId="{29D609CF-6F69-4593-AD0D-D8CD956BD10F}"/>
          </ac:inkMkLst>
        </pc:inkChg>
      </pc:sldChg>
      <pc:sldChg chg="addSp delSp new mod modClrScheme chgLayout">
        <pc:chgData name="Viet Anh Nguyen" userId="b95f61ff061388d5" providerId="LiveId" clId="{C186F611-C34F-405C-A235-067ED640A385}" dt="2022-03-11T08:28:46.702" v="1521"/>
        <pc:sldMkLst>
          <pc:docMk/>
          <pc:sldMk cId="1868203038" sldId="347"/>
        </pc:sldMkLst>
        <pc:spChg chg="del">
          <ac:chgData name="Viet Anh Nguyen" userId="b95f61ff061388d5" providerId="LiveId" clId="{C186F611-C34F-405C-A235-067ED640A385}" dt="2022-03-11T08:27:01.112" v="1355" actId="700"/>
          <ac:spMkLst>
            <pc:docMk/>
            <pc:sldMk cId="1868203038" sldId="347"/>
            <ac:spMk id="2" creationId="{5685A2FE-A0C2-4ECC-9902-C174DDCFF992}"/>
          </ac:spMkLst>
        </pc:spChg>
        <pc:spChg chg="del">
          <ac:chgData name="Viet Anh Nguyen" userId="b95f61ff061388d5" providerId="LiveId" clId="{C186F611-C34F-405C-A235-067ED640A385}" dt="2022-03-11T08:27:01.112" v="1355" actId="700"/>
          <ac:spMkLst>
            <pc:docMk/>
            <pc:sldMk cId="1868203038" sldId="347"/>
            <ac:spMk id="3" creationId="{7474C238-E7AD-4DC0-A767-81BFD12AB1FE}"/>
          </ac:spMkLst>
        </pc:spChg>
        <pc:inkChg chg="add del">
          <ac:chgData name="Viet Anh Nguyen" userId="b95f61ff061388d5" providerId="LiveId" clId="{C186F611-C34F-405C-A235-067ED640A385}" dt="2022-03-11T08:27:28.642" v="1364"/>
          <ac:inkMkLst>
            <pc:docMk/>
            <pc:sldMk cId="1868203038" sldId="347"/>
            <ac:inkMk id="4" creationId="{2C562E18-EC5D-4509-BD97-DFB1877FAB3D}"/>
          </ac:inkMkLst>
        </pc:inkChg>
        <pc:inkChg chg="add del">
          <ac:chgData name="Viet Anh Nguyen" userId="b95f61ff061388d5" providerId="LiveId" clId="{C186F611-C34F-405C-A235-067ED640A385}" dt="2022-03-11T08:27:28.642" v="1364"/>
          <ac:inkMkLst>
            <pc:docMk/>
            <pc:sldMk cId="1868203038" sldId="347"/>
            <ac:inkMk id="5" creationId="{10A5CE9B-AC13-47BA-B6A2-C0D52E8D83FF}"/>
          </ac:inkMkLst>
        </pc:inkChg>
        <pc:inkChg chg="add">
          <ac:chgData name="Viet Anh Nguyen" userId="b95f61ff061388d5" providerId="LiveId" clId="{C186F611-C34F-405C-A235-067ED640A385}" dt="2022-03-11T08:27:25.914" v="1358" actId="9405"/>
          <ac:inkMkLst>
            <pc:docMk/>
            <pc:sldMk cId="1868203038" sldId="347"/>
            <ac:inkMk id="6" creationId="{DAF388E3-DA6C-496A-A4B6-9F9F22802CB2}"/>
          </ac:inkMkLst>
        </pc:inkChg>
        <pc:inkChg chg="add del">
          <ac:chgData name="Viet Anh Nguyen" userId="b95f61ff061388d5" providerId="LiveId" clId="{C186F611-C34F-405C-A235-067ED640A385}" dt="2022-03-11T08:27:28.642" v="1364"/>
          <ac:inkMkLst>
            <pc:docMk/>
            <pc:sldMk cId="1868203038" sldId="347"/>
            <ac:inkMk id="7" creationId="{D6D93DE4-6086-49AE-8EC6-CDB43899894D}"/>
          </ac:inkMkLst>
        </pc:inkChg>
        <pc:inkChg chg="add del">
          <ac:chgData name="Viet Anh Nguyen" userId="b95f61ff061388d5" providerId="LiveId" clId="{C186F611-C34F-405C-A235-067ED640A385}" dt="2022-03-11T08:27:28.642" v="1364"/>
          <ac:inkMkLst>
            <pc:docMk/>
            <pc:sldMk cId="1868203038" sldId="347"/>
            <ac:inkMk id="8" creationId="{127DD778-D20A-4020-9937-D8342AE8B2EB}"/>
          </ac:inkMkLst>
        </pc:inkChg>
        <pc:inkChg chg="add">
          <ac:chgData name="Viet Anh Nguyen" userId="b95f61ff061388d5" providerId="LiveId" clId="{C186F611-C34F-405C-A235-067ED640A385}" dt="2022-03-11T08:27:26.877" v="1361" actId="9405"/>
          <ac:inkMkLst>
            <pc:docMk/>
            <pc:sldMk cId="1868203038" sldId="347"/>
            <ac:inkMk id="9" creationId="{CF5F931B-8284-4B93-9BCB-AB2D233DAF74}"/>
          </ac:inkMkLst>
        </pc:inkChg>
        <pc:inkChg chg="add">
          <ac:chgData name="Viet Anh Nguyen" userId="b95f61ff061388d5" providerId="LiveId" clId="{C186F611-C34F-405C-A235-067ED640A385}" dt="2022-03-11T08:27:27.032" v="1362" actId="9405"/>
          <ac:inkMkLst>
            <pc:docMk/>
            <pc:sldMk cId="1868203038" sldId="347"/>
            <ac:inkMk id="10" creationId="{74B28961-2C1E-427E-9301-8EAE3A6FEA6A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11" creationId="{502F25F4-A303-4148-ABCE-44FBCADB71E5}"/>
          </ac:inkMkLst>
        </pc:inkChg>
        <pc:inkChg chg="add">
          <ac:chgData name="Viet Anh Nguyen" userId="b95f61ff061388d5" providerId="LiveId" clId="{C186F611-C34F-405C-A235-067ED640A385}" dt="2022-03-11T08:27:28.642" v="1364"/>
          <ac:inkMkLst>
            <pc:docMk/>
            <pc:sldMk cId="1868203038" sldId="347"/>
            <ac:inkMk id="12" creationId="{444B50C7-F1FC-4F26-9EF2-85F02209AFAC}"/>
          </ac:inkMkLst>
        </pc:inkChg>
        <pc:inkChg chg="add">
          <ac:chgData name="Viet Anh Nguyen" userId="b95f61ff061388d5" providerId="LiveId" clId="{C186F611-C34F-405C-A235-067ED640A385}" dt="2022-03-11T08:27:28.642" v="1364"/>
          <ac:inkMkLst>
            <pc:docMk/>
            <pc:sldMk cId="1868203038" sldId="347"/>
            <ac:inkMk id="13" creationId="{76AE82FC-AB7B-43ED-A81D-6638432D0C4E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14" creationId="{146587F7-3A58-43B8-9288-3EAE9F5E0EAF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15" creationId="{DE2AAF64-477D-4C8D-8DF3-B6EAB188D67A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16" creationId="{4152474A-B086-4E7C-8F51-E88AD1EEBE2B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17" creationId="{3A3A7064-2981-46C9-8F0E-68B1604139FF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18" creationId="{503D46C6-1906-4473-92D1-9646AB94635F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19" creationId="{D473F36D-988C-4F9F-A037-B5122BB7D49F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20" creationId="{3A858284-AEE3-4CAE-9B68-0CCAFCDE77A7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21" creationId="{53148562-8C18-4C00-A264-C719A07590AF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22" creationId="{4A2384EB-8181-4911-B981-741A0A1D7311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23" creationId="{B507AD6B-185F-4F9C-9A97-5C86F6B4CC5C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24" creationId="{DD616FEF-E04B-4176-B24D-45E22170C6D2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25" creationId="{8ED52775-63A6-436B-815B-4FAE56C44926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26" creationId="{729E20AC-5718-41F9-A4C3-7F8338BE8F86}"/>
          </ac:inkMkLst>
        </pc:inkChg>
        <pc:inkChg chg="add del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27" creationId="{BB9FB405-F2FF-4595-8C9C-FF60CE5F6C27}"/>
          </ac:inkMkLst>
        </pc:inkChg>
        <pc:inkChg chg="add">
          <ac:chgData name="Viet Anh Nguyen" userId="b95f61ff061388d5" providerId="LiveId" clId="{C186F611-C34F-405C-A235-067ED640A385}" dt="2022-03-11T08:27:34.175" v="1379" actId="9405"/>
          <ac:inkMkLst>
            <pc:docMk/>
            <pc:sldMk cId="1868203038" sldId="347"/>
            <ac:inkMk id="28" creationId="{24F608AF-1DD7-432F-9FAE-01B1BDD98638}"/>
          </ac:inkMkLst>
        </pc:inkChg>
        <pc:inkChg chg="add">
          <ac:chgData name="Viet Anh Nguyen" userId="b95f61ff061388d5" providerId="LiveId" clId="{C186F611-C34F-405C-A235-067ED640A385}" dt="2022-03-11T08:27:34.324" v="1380" actId="9405"/>
          <ac:inkMkLst>
            <pc:docMk/>
            <pc:sldMk cId="1868203038" sldId="347"/>
            <ac:inkMk id="29" creationId="{9E5A334C-9282-4077-A91F-173E9672D0E7}"/>
          </ac:inkMkLst>
        </pc:inkChg>
        <pc:inkChg chg="add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30" creationId="{45659B07-E145-4522-B24F-7CEF2630DCDF}"/>
          </ac:inkMkLst>
        </pc:inkChg>
        <pc:inkChg chg="add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31" creationId="{DC11A8E0-2343-43FC-B239-C0FA8735A7B9}"/>
          </ac:inkMkLst>
        </pc:inkChg>
        <pc:inkChg chg="add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32" creationId="{30D36764-3F35-43C7-8DCB-693170E88789}"/>
          </ac:inkMkLst>
        </pc:inkChg>
        <pc:inkChg chg="add">
          <ac:chgData name="Viet Anh Nguyen" userId="b95f61ff061388d5" providerId="LiveId" clId="{C186F611-C34F-405C-A235-067ED640A385}" dt="2022-03-11T08:27:34.996" v="1381"/>
          <ac:inkMkLst>
            <pc:docMk/>
            <pc:sldMk cId="1868203038" sldId="347"/>
            <ac:inkMk id="33" creationId="{16F10E8F-A724-4CC3-8FD2-AEB287143F12}"/>
          </ac:inkMkLst>
        </pc:inkChg>
        <pc:inkChg chg="add del">
          <ac:chgData name="Viet Anh Nguyen" userId="b95f61ff061388d5" providerId="LiveId" clId="{C186F611-C34F-405C-A235-067ED640A385}" dt="2022-03-11T08:27:37.587" v="1387"/>
          <ac:inkMkLst>
            <pc:docMk/>
            <pc:sldMk cId="1868203038" sldId="347"/>
            <ac:inkMk id="34" creationId="{803BD280-7037-4F44-95E3-50F507A22CA1}"/>
          </ac:inkMkLst>
        </pc:inkChg>
        <pc:inkChg chg="add del">
          <ac:chgData name="Viet Anh Nguyen" userId="b95f61ff061388d5" providerId="LiveId" clId="{C186F611-C34F-405C-A235-067ED640A385}" dt="2022-03-11T08:27:37.587" v="1387"/>
          <ac:inkMkLst>
            <pc:docMk/>
            <pc:sldMk cId="1868203038" sldId="347"/>
            <ac:inkMk id="35" creationId="{04F22E0B-7523-42B5-9A4F-05F7074DFF1A}"/>
          </ac:inkMkLst>
        </pc:inkChg>
        <pc:inkChg chg="add del">
          <ac:chgData name="Viet Anh Nguyen" userId="b95f61ff061388d5" providerId="LiveId" clId="{C186F611-C34F-405C-A235-067ED640A385}" dt="2022-03-11T08:27:37.587" v="1387"/>
          <ac:inkMkLst>
            <pc:docMk/>
            <pc:sldMk cId="1868203038" sldId="347"/>
            <ac:inkMk id="36" creationId="{884521A0-41E7-43EE-A7CB-2FB3F6803E4E}"/>
          </ac:inkMkLst>
        </pc:inkChg>
        <pc:inkChg chg="add del">
          <ac:chgData name="Viet Anh Nguyen" userId="b95f61ff061388d5" providerId="LiveId" clId="{C186F611-C34F-405C-A235-067ED640A385}" dt="2022-03-11T08:27:37.587" v="1387"/>
          <ac:inkMkLst>
            <pc:docMk/>
            <pc:sldMk cId="1868203038" sldId="347"/>
            <ac:inkMk id="37" creationId="{A526E527-8081-48C4-9D67-E6D1F503B93A}"/>
          </ac:inkMkLst>
        </pc:inkChg>
        <pc:inkChg chg="add del">
          <ac:chgData name="Viet Anh Nguyen" userId="b95f61ff061388d5" providerId="LiveId" clId="{C186F611-C34F-405C-A235-067ED640A385}" dt="2022-03-11T08:27:37.587" v="1387"/>
          <ac:inkMkLst>
            <pc:docMk/>
            <pc:sldMk cId="1868203038" sldId="347"/>
            <ac:inkMk id="38" creationId="{BB22D585-7F40-498D-81E0-2FE2CFB84785}"/>
          </ac:inkMkLst>
        </pc:inkChg>
        <pc:inkChg chg="add">
          <ac:chgData name="Viet Anh Nguyen" userId="b95f61ff061388d5" providerId="LiveId" clId="{C186F611-C34F-405C-A235-067ED640A385}" dt="2022-03-11T08:27:37.587" v="1387"/>
          <ac:inkMkLst>
            <pc:docMk/>
            <pc:sldMk cId="1868203038" sldId="347"/>
            <ac:inkMk id="39" creationId="{57796929-AA06-444A-B1F9-E8AC4539CB98}"/>
          </ac:inkMkLst>
        </pc:inkChg>
        <pc:inkChg chg="add del">
          <ac:chgData name="Viet Anh Nguyen" userId="b95f61ff061388d5" providerId="LiveId" clId="{C186F611-C34F-405C-A235-067ED640A385}" dt="2022-03-11T08:27:39.646" v="1391"/>
          <ac:inkMkLst>
            <pc:docMk/>
            <pc:sldMk cId="1868203038" sldId="347"/>
            <ac:inkMk id="40" creationId="{D9591C6C-1C83-478F-9D48-0D8EA7DF9F1F}"/>
          </ac:inkMkLst>
        </pc:inkChg>
        <pc:inkChg chg="add del">
          <ac:chgData name="Viet Anh Nguyen" userId="b95f61ff061388d5" providerId="LiveId" clId="{C186F611-C34F-405C-A235-067ED640A385}" dt="2022-03-11T08:27:39.646" v="1391"/>
          <ac:inkMkLst>
            <pc:docMk/>
            <pc:sldMk cId="1868203038" sldId="347"/>
            <ac:inkMk id="41" creationId="{B31D635F-5DC1-458C-97E6-7C920F840319}"/>
          </ac:inkMkLst>
        </pc:inkChg>
        <pc:inkChg chg="add del">
          <ac:chgData name="Viet Anh Nguyen" userId="b95f61ff061388d5" providerId="LiveId" clId="{C186F611-C34F-405C-A235-067ED640A385}" dt="2022-03-11T08:27:39.646" v="1391"/>
          <ac:inkMkLst>
            <pc:docMk/>
            <pc:sldMk cId="1868203038" sldId="347"/>
            <ac:inkMk id="42" creationId="{A7A51EA8-9C68-40DC-BBA6-43A073588757}"/>
          </ac:inkMkLst>
        </pc:inkChg>
        <pc:inkChg chg="add del">
          <ac:chgData name="Viet Anh Nguyen" userId="b95f61ff061388d5" providerId="LiveId" clId="{C186F611-C34F-405C-A235-067ED640A385}" dt="2022-03-11T08:27:41.683" v="1396"/>
          <ac:inkMkLst>
            <pc:docMk/>
            <pc:sldMk cId="1868203038" sldId="347"/>
            <ac:inkMk id="43" creationId="{406270CB-FEC1-4E9D-854D-E7CF134C6052}"/>
          </ac:inkMkLst>
        </pc:inkChg>
        <pc:inkChg chg="add del">
          <ac:chgData name="Viet Anh Nguyen" userId="b95f61ff061388d5" providerId="LiveId" clId="{C186F611-C34F-405C-A235-067ED640A385}" dt="2022-03-11T08:27:41.683" v="1396"/>
          <ac:inkMkLst>
            <pc:docMk/>
            <pc:sldMk cId="1868203038" sldId="347"/>
            <ac:inkMk id="44" creationId="{008835C0-885F-4A2A-BBBE-BD5319723975}"/>
          </ac:inkMkLst>
        </pc:inkChg>
        <pc:inkChg chg="add del">
          <ac:chgData name="Viet Anh Nguyen" userId="b95f61ff061388d5" providerId="LiveId" clId="{C186F611-C34F-405C-A235-067ED640A385}" dt="2022-03-11T08:27:41.683" v="1396"/>
          <ac:inkMkLst>
            <pc:docMk/>
            <pc:sldMk cId="1868203038" sldId="347"/>
            <ac:inkMk id="45" creationId="{7EA2829D-1A36-4D68-8561-A1BA13442801}"/>
          </ac:inkMkLst>
        </pc:inkChg>
        <pc:inkChg chg="add del">
          <ac:chgData name="Viet Anh Nguyen" userId="b95f61ff061388d5" providerId="LiveId" clId="{C186F611-C34F-405C-A235-067ED640A385}" dt="2022-03-11T08:27:41.683" v="1396"/>
          <ac:inkMkLst>
            <pc:docMk/>
            <pc:sldMk cId="1868203038" sldId="347"/>
            <ac:inkMk id="46" creationId="{2FF7AB66-0005-4FAA-A032-AF7BEAF4CF20}"/>
          </ac:inkMkLst>
        </pc:inkChg>
        <pc:inkChg chg="add del">
          <ac:chgData name="Viet Anh Nguyen" userId="b95f61ff061388d5" providerId="LiveId" clId="{C186F611-C34F-405C-A235-067ED640A385}" dt="2022-03-11T08:27:41.683" v="1396"/>
          <ac:inkMkLst>
            <pc:docMk/>
            <pc:sldMk cId="1868203038" sldId="347"/>
            <ac:inkMk id="47" creationId="{5DB51DFD-061C-4E49-B3F9-8D1C81787B7D}"/>
          </ac:inkMkLst>
        </pc:inkChg>
        <pc:inkChg chg="add">
          <ac:chgData name="Viet Anh Nguyen" userId="b95f61ff061388d5" providerId="LiveId" clId="{C186F611-C34F-405C-A235-067ED640A385}" dt="2022-03-11T08:27:41.683" v="1396"/>
          <ac:inkMkLst>
            <pc:docMk/>
            <pc:sldMk cId="1868203038" sldId="347"/>
            <ac:inkMk id="48" creationId="{ADFEA30E-82A5-4B59-ADA9-1EE588F46B23}"/>
          </ac:inkMkLst>
        </pc:inkChg>
        <pc:inkChg chg="add">
          <ac:chgData name="Viet Anh Nguyen" userId="b95f61ff061388d5" providerId="LiveId" clId="{C186F611-C34F-405C-A235-067ED640A385}" dt="2022-03-11T08:27:41.683" v="1396"/>
          <ac:inkMkLst>
            <pc:docMk/>
            <pc:sldMk cId="1868203038" sldId="347"/>
            <ac:inkMk id="49" creationId="{EB7BE833-49D5-41D8-9E86-B5286458767B}"/>
          </ac:inkMkLst>
        </pc:inkChg>
        <pc:inkChg chg="add del">
          <ac:chgData name="Viet Anh Nguyen" userId="b95f61ff061388d5" providerId="LiveId" clId="{C186F611-C34F-405C-A235-067ED640A385}" dt="2022-03-11T08:27:44.607" v="1401"/>
          <ac:inkMkLst>
            <pc:docMk/>
            <pc:sldMk cId="1868203038" sldId="347"/>
            <ac:inkMk id="50" creationId="{ADEF0311-C5B4-46BC-9D6B-0CBF65D11027}"/>
          </ac:inkMkLst>
        </pc:inkChg>
        <pc:inkChg chg="add del">
          <ac:chgData name="Viet Anh Nguyen" userId="b95f61ff061388d5" providerId="LiveId" clId="{C186F611-C34F-405C-A235-067ED640A385}" dt="2022-03-11T08:27:44.607" v="1401"/>
          <ac:inkMkLst>
            <pc:docMk/>
            <pc:sldMk cId="1868203038" sldId="347"/>
            <ac:inkMk id="51" creationId="{534510BE-CD3B-4F42-BE3E-32BDF69168A6}"/>
          </ac:inkMkLst>
        </pc:inkChg>
        <pc:inkChg chg="add del">
          <ac:chgData name="Viet Anh Nguyen" userId="b95f61ff061388d5" providerId="LiveId" clId="{C186F611-C34F-405C-A235-067ED640A385}" dt="2022-03-11T08:27:44.607" v="1401"/>
          <ac:inkMkLst>
            <pc:docMk/>
            <pc:sldMk cId="1868203038" sldId="347"/>
            <ac:inkMk id="52" creationId="{FC367D8B-6633-4869-BE65-2FF2A70D7844}"/>
          </ac:inkMkLst>
        </pc:inkChg>
        <pc:inkChg chg="add del">
          <ac:chgData name="Viet Anh Nguyen" userId="b95f61ff061388d5" providerId="LiveId" clId="{C186F611-C34F-405C-A235-067ED640A385}" dt="2022-03-11T08:27:44.607" v="1401"/>
          <ac:inkMkLst>
            <pc:docMk/>
            <pc:sldMk cId="1868203038" sldId="347"/>
            <ac:inkMk id="53" creationId="{FA5D82C9-B56D-4B6A-8365-EAE86231477D}"/>
          </ac:inkMkLst>
        </pc:inkChg>
        <pc:inkChg chg="add">
          <ac:chgData name="Viet Anh Nguyen" userId="b95f61ff061388d5" providerId="LiveId" clId="{C186F611-C34F-405C-A235-067ED640A385}" dt="2022-03-11T08:27:44.607" v="1401"/>
          <ac:inkMkLst>
            <pc:docMk/>
            <pc:sldMk cId="1868203038" sldId="347"/>
            <ac:inkMk id="54" creationId="{533784E6-23DD-47A5-867E-CFF6D2C6893F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55" creationId="{FA42D0EF-9E1B-4655-B211-52EDC835D5C4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56" creationId="{72E892D1-888E-4471-A034-9DAF87E4D2BC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57" creationId="{75BD14E8-2B84-4A1F-B1F0-69B617DCF2DC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58" creationId="{3926EAE8-356E-4117-A55B-6F4FC96F1D8A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59" creationId="{E9D61FB8-1D0A-49E7-8023-17D87F7666D5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60" creationId="{1F60C500-13C7-4D4A-ABF2-AA30B81D7BB9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61" creationId="{4C752E15-5C2A-4217-8043-24011E202988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62" creationId="{06FC169A-2DD0-4A83-BA1A-24536E1BB32E}"/>
          </ac:inkMkLst>
        </pc:inkChg>
        <pc:inkChg chg="add del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63" creationId="{CCD5B50D-50EE-4B59-85B0-AD0E0DEAA227}"/>
          </ac:inkMkLst>
        </pc:inkChg>
        <pc:inkChg chg="add del">
          <ac:chgData name="Viet Anh Nguyen" userId="b95f61ff061388d5" providerId="LiveId" clId="{C186F611-C34F-405C-A235-067ED640A385}" dt="2022-03-11T08:27:51.249" v="1413"/>
          <ac:inkMkLst>
            <pc:docMk/>
            <pc:sldMk cId="1868203038" sldId="347"/>
            <ac:inkMk id="64" creationId="{FB4C730B-69F7-4D7C-BC2E-91F541A21D34}"/>
          </ac:inkMkLst>
        </pc:inkChg>
        <pc:inkChg chg="add">
          <ac:chgData name="Viet Anh Nguyen" userId="b95f61ff061388d5" providerId="LiveId" clId="{C186F611-C34F-405C-A235-067ED640A385}" dt="2022-03-11T08:27:49.210" v="1411"/>
          <ac:inkMkLst>
            <pc:docMk/>
            <pc:sldMk cId="1868203038" sldId="347"/>
            <ac:inkMk id="65" creationId="{E658FFE2-9253-4252-A84C-1C98F76A9382}"/>
          </ac:inkMkLst>
        </pc:inkChg>
        <pc:inkChg chg="add del">
          <ac:chgData name="Viet Anh Nguyen" userId="b95f61ff061388d5" providerId="LiveId" clId="{C186F611-C34F-405C-A235-067ED640A385}" dt="2022-03-11T08:27:51.249" v="1413"/>
          <ac:inkMkLst>
            <pc:docMk/>
            <pc:sldMk cId="1868203038" sldId="347"/>
            <ac:inkMk id="66" creationId="{75037531-A083-4330-A580-922C0715471C}"/>
          </ac:inkMkLst>
        </pc:inkChg>
        <pc:inkChg chg="add del">
          <ac:chgData name="Viet Anh Nguyen" userId="b95f61ff061388d5" providerId="LiveId" clId="{C186F611-C34F-405C-A235-067ED640A385}" dt="2022-03-11T08:27:52.721" v="1415"/>
          <ac:inkMkLst>
            <pc:docMk/>
            <pc:sldMk cId="1868203038" sldId="347"/>
            <ac:inkMk id="67" creationId="{38CD3AA8-89B2-4EDE-8062-EFD48DC4794E}"/>
          </ac:inkMkLst>
        </pc:inkChg>
        <pc:inkChg chg="add del">
          <ac:chgData name="Viet Anh Nguyen" userId="b95f61ff061388d5" providerId="LiveId" clId="{C186F611-C34F-405C-A235-067ED640A385}" dt="2022-03-11T08:27:52.721" v="1415"/>
          <ac:inkMkLst>
            <pc:docMk/>
            <pc:sldMk cId="1868203038" sldId="347"/>
            <ac:inkMk id="68" creationId="{230F815B-323E-49C3-BB61-30EE250272D2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69" creationId="{BF6E6665-F3AE-441C-B931-BA4D6AC6ADEC}"/>
          </ac:inkMkLst>
        </pc:inkChg>
        <pc:inkChg chg="add del">
          <ac:chgData name="Viet Anh Nguyen" userId="b95f61ff061388d5" providerId="LiveId" clId="{C186F611-C34F-405C-A235-067ED640A385}" dt="2022-03-11T08:27:55.061" v="1421"/>
          <ac:inkMkLst>
            <pc:docMk/>
            <pc:sldMk cId="1868203038" sldId="347"/>
            <ac:inkMk id="70" creationId="{C8465166-B594-4F63-AF90-D29D2E04F0EC}"/>
          </ac:inkMkLst>
        </pc:inkChg>
        <pc:inkChg chg="add del">
          <ac:chgData name="Viet Anh Nguyen" userId="b95f61ff061388d5" providerId="LiveId" clId="{C186F611-C34F-405C-A235-067ED640A385}" dt="2022-03-11T08:27:55.061" v="1421"/>
          <ac:inkMkLst>
            <pc:docMk/>
            <pc:sldMk cId="1868203038" sldId="347"/>
            <ac:inkMk id="71" creationId="{C22C4ADD-CC01-433F-B58E-7EB5A9011EAC}"/>
          </ac:inkMkLst>
        </pc:inkChg>
        <pc:inkChg chg="add del">
          <ac:chgData name="Viet Anh Nguyen" userId="b95f61ff061388d5" providerId="LiveId" clId="{C186F611-C34F-405C-A235-067ED640A385}" dt="2022-03-11T08:27:55.061" v="1421"/>
          <ac:inkMkLst>
            <pc:docMk/>
            <pc:sldMk cId="1868203038" sldId="347"/>
            <ac:inkMk id="72" creationId="{08E88015-394F-42F2-B0F3-75993D530B13}"/>
          </ac:inkMkLst>
        </pc:inkChg>
        <pc:inkChg chg="add del">
          <ac:chgData name="Viet Anh Nguyen" userId="b95f61ff061388d5" providerId="LiveId" clId="{C186F611-C34F-405C-A235-067ED640A385}" dt="2022-03-11T08:27:55.061" v="1421"/>
          <ac:inkMkLst>
            <pc:docMk/>
            <pc:sldMk cId="1868203038" sldId="347"/>
            <ac:inkMk id="73" creationId="{471E97A7-20BB-444E-B09C-CF6DF81E555D}"/>
          </ac:inkMkLst>
        </pc:inkChg>
        <pc:inkChg chg="add del">
          <ac:chgData name="Viet Anh Nguyen" userId="b95f61ff061388d5" providerId="LiveId" clId="{C186F611-C34F-405C-A235-067ED640A385}" dt="2022-03-11T08:27:55.061" v="1421"/>
          <ac:inkMkLst>
            <pc:docMk/>
            <pc:sldMk cId="1868203038" sldId="347"/>
            <ac:inkMk id="74" creationId="{6771334B-802D-409E-A6F1-8349F02043D5}"/>
          </ac:inkMkLst>
        </pc:inkChg>
        <pc:inkChg chg="add">
          <ac:chgData name="Viet Anh Nguyen" userId="b95f61ff061388d5" providerId="LiveId" clId="{C186F611-C34F-405C-A235-067ED640A385}" dt="2022-03-11T08:27:55.061" v="1421"/>
          <ac:inkMkLst>
            <pc:docMk/>
            <pc:sldMk cId="1868203038" sldId="347"/>
            <ac:inkMk id="75" creationId="{D529DDC7-CEC8-482C-AD87-A3A301231B02}"/>
          </ac:inkMkLst>
        </pc:inkChg>
        <pc:inkChg chg="add">
          <ac:chgData name="Viet Anh Nguyen" userId="b95f61ff061388d5" providerId="LiveId" clId="{C186F611-C34F-405C-A235-067ED640A385}" dt="2022-03-11T08:27:55.061" v="1421"/>
          <ac:inkMkLst>
            <pc:docMk/>
            <pc:sldMk cId="1868203038" sldId="347"/>
            <ac:inkMk id="76" creationId="{9FA89053-2BA7-4ADC-AE50-0CCCF6CE0D26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77" creationId="{F9EBCE51-E25C-422D-A06A-42D1F42674E9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78" creationId="{0F4DB876-B96E-4CB3-BC5E-63411FFAB8F5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79" creationId="{874335A1-287E-4972-8F6D-4C344AE73488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80" creationId="{2766955B-505F-48FA-8CD1-6F4E935D53CD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81" creationId="{1E3ABA89-92BD-4C15-8048-3A685E5B2073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82" creationId="{E1E19CD2-16C1-4A81-AE68-420C44E4AA04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83" creationId="{A85AAAAD-47E7-4D83-BE10-516D82ED4FDF}"/>
          </ac:inkMkLst>
        </pc:inkChg>
        <pc:inkChg chg="add">
          <ac:chgData name="Viet Anh Nguyen" userId="b95f61ff061388d5" providerId="LiveId" clId="{C186F611-C34F-405C-A235-067ED640A385}" dt="2022-03-11T08:27:57.560" v="1429" actId="9405"/>
          <ac:inkMkLst>
            <pc:docMk/>
            <pc:sldMk cId="1868203038" sldId="347"/>
            <ac:inkMk id="84" creationId="{A288C9BD-2AEF-4679-91F9-7137F3D659E6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85" creationId="{CCDEE681-74AC-4D37-815F-9EFA2E8D4803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86" creationId="{4ED3C86F-525C-44E9-94F7-6C44E4951912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87" creationId="{F0B8D835-5E52-4FEC-B21B-1679694F2F2A}"/>
          </ac:inkMkLst>
        </pc:inkChg>
        <pc:inkChg chg="add del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88" creationId="{C70C079F-5A26-43F5-A673-5A3705C4C235}"/>
          </ac:inkMkLst>
        </pc:inkChg>
        <pc:inkChg chg="add del">
          <ac:chgData name="Viet Anh Nguyen" userId="b95f61ff061388d5" providerId="LiveId" clId="{C186F611-C34F-405C-A235-067ED640A385}" dt="2022-03-11T08:28:03.657" v="1441"/>
          <ac:inkMkLst>
            <pc:docMk/>
            <pc:sldMk cId="1868203038" sldId="347"/>
            <ac:inkMk id="89" creationId="{8D00BEB4-4D87-43A7-AEE3-4FF50E6D79E8}"/>
          </ac:inkMkLst>
        </pc:inkChg>
        <pc:inkChg chg="add">
          <ac:chgData name="Viet Anh Nguyen" userId="b95f61ff061388d5" providerId="LiveId" clId="{C186F611-C34F-405C-A235-067ED640A385}" dt="2022-03-11T08:28:00.483" v="1434"/>
          <ac:inkMkLst>
            <pc:docMk/>
            <pc:sldMk cId="1868203038" sldId="347"/>
            <ac:inkMk id="90" creationId="{9FDE1276-0D46-4B26-B56B-31AFC44E72C1}"/>
          </ac:inkMkLst>
        </pc:inkChg>
        <pc:inkChg chg="add del">
          <ac:chgData name="Viet Anh Nguyen" userId="b95f61ff061388d5" providerId="LiveId" clId="{C186F611-C34F-405C-A235-067ED640A385}" dt="2022-03-11T08:28:03.657" v="1441"/>
          <ac:inkMkLst>
            <pc:docMk/>
            <pc:sldMk cId="1868203038" sldId="347"/>
            <ac:inkMk id="91" creationId="{762FF804-2BB4-4BCD-AC7D-C64B6CA3791C}"/>
          </ac:inkMkLst>
        </pc:inkChg>
        <pc:inkChg chg="add del">
          <ac:chgData name="Viet Anh Nguyen" userId="b95f61ff061388d5" providerId="LiveId" clId="{C186F611-C34F-405C-A235-067ED640A385}" dt="2022-03-11T08:28:03.657" v="1441"/>
          <ac:inkMkLst>
            <pc:docMk/>
            <pc:sldMk cId="1868203038" sldId="347"/>
            <ac:inkMk id="92" creationId="{AC6F4E0D-97A5-4CC0-986F-D43410F2FA1B}"/>
          </ac:inkMkLst>
        </pc:inkChg>
        <pc:inkChg chg="add del">
          <ac:chgData name="Viet Anh Nguyen" userId="b95f61ff061388d5" providerId="LiveId" clId="{C186F611-C34F-405C-A235-067ED640A385}" dt="2022-03-11T08:28:03.657" v="1441"/>
          <ac:inkMkLst>
            <pc:docMk/>
            <pc:sldMk cId="1868203038" sldId="347"/>
            <ac:inkMk id="93" creationId="{178FCBD7-FD6F-40C2-8AC0-2C75FF894D5E}"/>
          </ac:inkMkLst>
        </pc:inkChg>
        <pc:inkChg chg="add del">
          <ac:chgData name="Viet Anh Nguyen" userId="b95f61ff061388d5" providerId="LiveId" clId="{C186F611-C34F-405C-A235-067ED640A385}" dt="2022-03-11T08:28:03.657" v="1441"/>
          <ac:inkMkLst>
            <pc:docMk/>
            <pc:sldMk cId="1868203038" sldId="347"/>
            <ac:inkMk id="94" creationId="{ED3EC16D-823E-4003-A5F2-0C2D35E9DC42}"/>
          </ac:inkMkLst>
        </pc:inkChg>
        <pc:inkChg chg="add del">
          <ac:chgData name="Viet Anh Nguyen" userId="b95f61ff061388d5" providerId="LiveId" clId="{C186F611-C34F-405C-A235-067ED640A385}" dt="2022-03-11T08:28:03.657" v="1441"/>
          <ac:inkMkLst>
            <pc:docMk/>
            <pc:sldMk cId="1868203038" sldId="347"/>
            <ac:inkMk id="95" creationId="{8CBCF828-9B01-4517-B74E-01544F4F279F}"/>
          </ac:inkMkLst>
        </pc:inkChg>
        <pc:inkChg chg="add del">
          <ac:chgData name="Viet Anh Nguyen" userId="b95f61ff061388d5" providerId="LiveId" clId="{C186F611-C34F-405C-A235-067ED640A385}" dt="2022-03-11T08:28:03.657" v="1441"/>
          <ac:inkMkLst>
            <pc:docMk/>
            <pc:sldMk cId="1868203038" sldId="347"/>
            <ac:inkMk id="96" creationId="{E99F4BBA-30BE-43F1-9192-52D72C55B255}"/>
          </ac:inkMkLst>
        </pc:inkChg>
        <pc:inkChg chg="add del">
          <ac:chgData name="Viet Anh Nguyen" userId="b95f61ff061388d5" providerId="LiveId" clId="{C186F611-C34F-405C-A235-067ED640A385}" dt="2022-03-11T08:28:03.657" v="1441"/>
          <ac:inkMkLst>
            <pc:docMk/>
            <pc:sldMk cId="1868203038" sldId="347"/>
            <ac:inkMk id="97" creationId="{33763897-EC69-4895-BC96-0AE4600CBAF1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98" creationId="{0A53F7E2-9BB6-46AB-87D4-F51AE76020F8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99" creationId="{909CB8E6-7911-44A7-BC5F-2480625CBC66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0" creationId="{57124F09-1F32-436F-B582-91B2332BBEB2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1" creationId="{C9087FC6-A115-4936-A764-219D4264044C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2" creationId="{07892567-07F2-44FC-9ECA-AC369438D6AB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3" creationId="{C49E541B-E540-420C-B22C-004D65834A24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4" creationId="{13C6CA68-ADFD-4E95-A283-0CC519F5596D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5" creationId="{EF6B4B4E-9BC6-4843-BED2-F661A65212E2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6" creationId="{52CF122B-93F0-4452-ACAF-46C45D15B5FE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7" creationId="{ACCAB86A-25AB-41E9-9717-25292B47ED47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8" creationId="{559CDCFC-2C6C-492F-97C8-B7C688CC361C}"/>
          </ac:inkMkLst>
        </pc:inkChg>
        <pc:inkChg chg="add del">
          <ac:chgData name="Viet Anh Nguyen" userId="b95f61ff061388d5" providerId="LiveId" clId="{C186F611-C34F-405C-A235-067ED640A385}" dt="2022-03-11T08:28:07.916" v="1452"/>
          <ac:inkMkLst>
            <pc:docMk/>
            <pc:sldMk cId="1868203038" sldId="347"/>
            <ac:inkMk id="109" creationId="{7009ECF7-E58C-437C-B0FF-D3C55A621571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0" creationId="{45F7DB4C-269A-4559-9FB3-B7FEA94C2497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1" creationId="{8CAE42D6-2492-4378-9E13-37081AFD554D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2" creationId="{A9B54556-05D0-4794-9C61-591712C1597D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3" creationId="{36D7CFD6-5549-4296-8AD4-F9FF511CD3E8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4" creationId="{94A8A081-E0A8-4697-8309-6D8A404B8528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5" creationId="{DED677C6-58FD-4951-A9FB-CA973473FE01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6" creationId="{B9972452-9DAF-4738-81B6-9CFAC43B509C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7" creationId="{078C32E9-9346-4770-860D-CBEEA86E081E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8" creationId="{97FF4820-0C4D-4091-9E30-393E88119060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19" creationId="{6CC4C15C-E3C2-4E59-A399-C8EE1B7C8046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20" creationId="{6D12136D-377C-467B-B67A-77B3399FF4AB}"/>
          </ac:inkMkLst>
        </pc:inkChg>
        <pc:inkChg chg="add del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21" creationId="{9369A035-C2A1-4862-9CB2-2B6544662FA4}"/>
          </ac:inkMkLst>
        </pc:inkChg>
        <pc:inkChg chg="add">
          <ac:chgData name="Viet Anh Nguyen" userId="b95f61ff061388d5" providerId="LiveId" clId="{C186F611-C34F-405C-A235-067ED640A385}" dt="2022-03-11T08:28:11.406" v="1464"/>
          <ac:inkMkLst>
            <pc:docMk/>
            <pc:sldMk cId="1868203038" sldId="347"/>
            <ac:inkMk id="122" creationId="{B1005D01-5FCA-4995-94C2-31C1EDDC98D3}"/>
          </ac:inkMkLst>
        </pc:inkChg>
        <pc:inkChg chg="add del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23" creationId="{173FAA91-9DAB-4B65-BD21-C2559952DB5D}"/>
          </ac:inkMkLst>
        </pc:inkChg>
        <pc:inkChg chg="add del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24" creationId="{EB9C411C-198A-49DB-B34A-461157B0E4E9}"/>
          </ac:inkMkLst>
        </pc:inkChg>
        <pc:inkChg chg="add del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25" creationId="{1368C711-776D-46DA-A372-3AAC65E5CF44}"/>
          </ac:inkMkLst>
        </pc:inkChg>
        <pc:inkChg chg="add del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26" creationId="{AED7EB0D-0EB3-4A11-8F51-35A4A2095720}"/>
          </ac:inkMkLst>
        </pc:inkChg>
        <pc:inkChg chg="add del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27" creationId="{D8CA505E-2657-4B15-9B19-D575153AE204}"/>
          </ac:inkMkLst>
        </pc:inkChg>
        <pc:inkChg chg="add del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28" creationId="{FD576B69-8414-46DC-A3D2-10B4C553E266}"/>
          </ac:inkMkLst>
        </pc:inkChg>
        <pc:inkChg chg="add del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29" creationId="{33B599B9-4785-4879-B4E3-AFAEF43337DE}"/>
          </ac:inkMkLst>
        </pc:inkChg>
        <pc:inkChg chg="add del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30" creationId="{D6D9D4C0-FA87-4765-A512-51F75B813BCD}"/>
          </ac:inkMkLst>
        </pc:inkChg>
        <pc:inkChg chg="add del">
          <ac:chgData name="Viet Anh Nguyen" userId="b95f61ff061388d5" providerId="LiveId" clId="{C186F611-C34F-405C-A235-067ED640A385}" dt="2022-03-11T08:28:17.049" v="1478"/>
          <ac:inkMkLst>
            <pc:docMk/>
            <pc:sldMk cId="1868203038" sldId="347"/>
            <ac:inkMk id="131" creationId="{95065CD3-88BB-404E-8358-63029387A806}"/>
          </ac:inkMkLst>
        </pc:inkChg>
        <pc:inkChg chg="add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32" creationId="{852A38B9-19F6-4224-BE79-0C743955009A}"/>
          </ac:inkMkLst>
        </pc:inkChg>
        <pc:inkChg chg="add">
          <ac:chgData name="Viet Anh Nguyen" userId="b95f61ff061388d5" providerId="LiveId" clId="{C186F611-C34F-405C-A235-067ED640A385}" dt="2022-03-11T08:28:16.037" v="1474"/>
          <ac:inkMkLst>
            <pc:docMk/>
            <pc:sldMk cId="1868203038" sldId="347"/>
            <ac:inkMk id="133" creationId="{10F8D4B8-E147-4C52-8CC8-78943C29D95B}"/>
          </ac:inkMkLst>
        </pc:inkChg>
        <pc:inkChg chg="add del">
          <ac:chgData name="Viet Anh Nguyen" userId="b95f61ff061388d5" providerId="LiveId" clId="{C186F611-C34F-405C-A235-067ED640A385}" dt="2022-03-11T08:28:17.049" v="1478"/>
          <ac:inkMkLst>
            <pc:docMk/>
            <pc:sldMk cId="1868203038" sldId="347"/>
            <ac:inkMk id="134" creationId="{0237B25E-D810-4BE4-93AC-A5CB06892A7B}"/>
          </ac:inkMkLst>
        </pc:inkChg>
        <pc:inkChg chg="add del">
          <ac:chgData name="Viet Anh Nguyen" userId="b95f61ff061388d5" providerId="LiveId" clId="{C186F611-C34F-405C-A235-067ED640A385}" dt="2022-03-11T08:28:38.602" v="1500"/>
          <ac:inkMkLst>
            <pc:docMk/>
            <pc:sldMk cId="1868203038" sldId="347"/>
            <ac:inkMk id="135" creationId="{E8489E94-A7A9-4F2B-8A0D-516915B195EE}"/>
          </ac:inkMkLst>
        </pc:inkChg>
        <pc:inkChg chg="add del">
          <ac:chgData name="Viet Anh Nguyen" userId="b95f61ff061388d5" providerId="LiveId" clId="{C186F611-C34F-405C-A235-067ED640A385}" dt="2022-03-11T08:28:38.602" v="1500"/>
          <ac:inkMkLst>
            <pc:docMk/>
            <pc:sldMk cId="1868203038" sldId="347"/>
            <ac:inkMk id="136" creationId="{57C0E202-8E1E-4B3A-8142-74873C5A4B72}"/>
          </ac:inkMkLst>
        </pc:inkChg>
        <pc:inkChg chg="add">
          <ac:chgData name="Viet Anh Nguyen" userId="b95f61ff061388d5" providerId="LiveId" clId="{C186F611-C34F-405C-A235-067ED640A385}" dt="2022-03-11T08:28:17.049" v="1478"/>
          <ac:inkMkLst>
            <pc:docMk/>
            <pc:sldMk cId="1868203038" sldId="347"/>
            <ac:inkMk id="137" creationId="{8DE685FA-685F-4B27-A04D-3C1E941DBE12}"/>
          </ac:inkMkLst>
        </pc:inkChg>
        <pc:inkChg chg="add del">
          <ac:chgData name="Viet Anh Nguyen" userId="b95f61ff061388d5" providerId="LiveId" clId="{C186F611-C34F-405C-A235-067ED640A385}" dt="2022-03-11T08:28:25.239" v="1483"/>
          <ac:inkMkLst>
            <pc:docMk/>
            <pc:sldMk cId="1868203038" sldId="347"/>
            <ac:inkMk id="138" creationId="{050523D5-057F-482D-BB91-134290D3F790}"/>
          </ac:inkMkLst>
        </pc:inkChg>
        <pc:inkChg chg="add del">
          <ac:chgData name="Viet Anh Nguyen" userId="b95f61ff061388d5" providerId="LiveId" clId="{C186F611-C34F-405C-A235-067ED640A385}" dt="2022-03-11T08:28:25.239" v="1483"/>
          <ac:inkMkLst>
            <pc:docMk/>
            <pc:sldMk cId="1868203038" sldId="347"/>
            <ac:inkMk id="139" creationId="{18BBB91C-79EA-4A63-A907-3E3EE6387470}"/>
          </ac:inkMkLst>
        </pc:inkChg>
        <pc:inkChg chg="add del">
          <ac:chgData name="Viet Anh Nguyen" userId="b95f61ff061388d5" providerId="LiveId" clId="{C186F611-C34F-405C-A235-067ED640A385}" dt="2022-03-11T08:28:25.239" v="1483"/>
          <ac:inkMkLst>
            <pc:docMk/>
            <pc:sldMk cId="1868203038" sldId="347"/>
            <ac:inkMk id="140" creationId="{1E654452-C657-4FF6-9B52-2D4D3E3EF6D1}"/>
          </ac:inkMkLst>
        </pc:inkChg>
        <pc:inkChg chg="add del">
          <ac:chgData name="Viet Anh Nguyen" userId="b95f61ff061388d5" providerId="LiveId" clId="{C186F611-C34F-405C-A235-067ED640A385}" dt="2022-03-11T08:28:25.239" v="1483"/>
          <ac:inkMkLst>
            <pc:docMk/>
            <pc:sldMk cId="1868203038" sldId="347"/>
            <ac:inkMk id="141" creationId="{03463DCC-7505-4A77-AA69-82A769D37015}"/>
          </ac:inkMkLst>
        </pc:inkChg>
        <pc:inkChg chg="add">
          <ac:chgData name="Viet Anh Nguyen" userId="b95f61ff061388d5" providerId="LiveId" clId="{C186F611-C34F-405C-A235-067ED640A385}" dt="2022-03-11T08:28:25.239" v="1483"/>
          <ac:inkMkLst>
            <pc:docMk/>
            <pc:sldMk cId="1868203038" sldId="347"/>
            <ac:inkMk id="142" creationId="{0323AD17-9198-4A4E-88AE-A9F2106FDA54}"/>
          </ac:inkMkLst>
        </pc:inkChg>
        <pc:inkChg chg="add del">
          <ac:chgData name="Viet Anh Nguyen" userId="b95f61ff061388d5" providerId="LiveId" clId="{C186F611-C34F-405C-A235-067ED640A385}" dt="2022-03-11T08:28:30.604" v="1487"/>
          <ac:inkMkLst>
            <pc:docMk/>
            <pc:sldMk cId="1868203038" sldId="347"/>
            <ac:inkMk id="143" creationId="{F16D2126-0D80-4246-953F-4E8E062B680C}"/>
          </ac:inkMkLst>
        </pc:inkChg>
        <pc:inkChg chg="add del">
          <ac:chgData name="Viet Anh Nguyen" userId="b95f61ff061388d5" providerId="LiveId" clId="{C186F611-C34F-405C-A235-067ED640A385}" dt="2022-03-11T08:28:30.604" v="1487"/>
          <ac:inkMkLst>
            <pc:docMk/>
            <pc:sldMk cId="1868203038" sldId="347"/>
            <ac:inkMk id="144" creationId="{A7D11869-4E04-42AC-B6AA-56A0ED090C17}"/>
          </ac:inkMkLst>
        </pc:inkChg>
        <pc:inkChg chg="add del">
          <ac:chgData name="Viet Anh Nguyen" userId="b95f61ff061388d5" providerId="LiveId" clId="{C186F611-C34F-405C-A235-067ED640A385}" dt="2022-03-11T08:28:30.604" v="1487"/>
          <ac:inkMkLst>
            <pc:docMk/>
            <pc:sldMk cId="1868203038" sldId="347"/>
            <ac:inkMk id="145" creationId="{62C2C40F-EFBF-4DAB-951E-D4915F880D46}"/>
          </ac:inkMkLst>
        </pc:inkChg>
        <pc:inkChg chg="add">
          <ac:chgData name="Viet Anh Nguyen" userId="b95f61ff061388d5" providerId="LiveId" clId="{C186F611-C34F-405C-A235-067ED640A385}" dt="2022-03-11T08:28:30.604" v="1487"/>
          <ac:inkMkLst>
            <pc:docMk/>
            <pc:sldMk cId="1868203038" sldId="347"/>
            <ac:inkMk id="146" creationId="{DC146766-2370-4116-B49C-CC4C014FDF64}"/>
          </ac:inkMkLst>
        </pc:inkChg>
        <pc:inkChg chg="add del">
          <ac:chgData name="Viet Anh Nguyen" userId="b95f61ff061388d5" providerId="LiveId" clId="{C186F611-C34F-405C-A235-067ED640A385}" dt="2022-03-11T08:28:33.455" v="1494"/>
          <ac:inkMkLst>
            <pc:docMk/>
            <pc:sldMk cId="1868203038" sldId="347"/>
            <ac:inkMk id="147" creationId="{1E426360-3825-4E89-8DB2-9ED8A5DAF1A5}"/>
          </ac:inkMkLst>
        </pc:inkChg>
        <pc:inkChg chg="add del">
          <ac:chgData name="Viet Anh Nguyen" userId="b95f61ff061388d5" providerId="LiveId" clId="{C186F611-C34F-405C-A235-067ED640A385}" dt="2022-03-11T08:28:33.455" v="1494"/>
          <ac:inkMkLst>
            <pc:docMk/>
            <pc:sldMk cId="1868203038" sldId="347"/>
            <ac:inkMk id="148" creationId="{2C7A92A5-3D33-4788-BB4D-6EC3251286C4}"/>
          </ac:inkMkLst>
        </pc:inkChg>
        <pc:inkChg chg="add del">
          <ac:chgData name="Viet Anh Nguyen" userId="b95f61ff061388d5" providerId="LiveId" clId="{C186F611-C34F-405C-A235-067ED640A385}" dt="2022-03-11T08:28:33.455" v="1494"/>
          <ac:inkMkLst>
            <pc:docMk/>
            <pc:sldMk cId="1868203038" sldId="347"/>
            <ac:inkMk id="149" creationId="{680159D9-EC6D-432A-B34A-3CE6BC8412D4}"/>
          </ac:inkMkLst>
        </pc:inkChg>
        <pc:inkChg chg="add del">
          <ac:chgData name="Viet Anh Nguyen" userId="b95f61ff061388d5" providerId="LiveId" clId="{C186F611-C34F-405C-A235-067ED640A385}" dt="2022-03-11T08:28:33.455" v="1494"/>
          <ac:inkMkLst>
            <pc:docMk/>
            <pc:sldMk cId="1868203038" sldId="347"/>
            <ac:inkMk id="150" creationId="{B8349E86-32DA-4F4D-AAC5-A2AACA57DF2C}"/>
          </ac:inkMkLst>
        </pc:inkChg>
        <pc:inkChg chg="add del">
          <ac:chgData name="Viet Anh Nguyen" userId="b95f61ff061388d5" providerId="LiveId" clId="{C186F611-C34F-405C-A235-067ED640A385}" dt="2022-03-11T08:28:33.455" v="1494"/>
          <ac:inkMkLst>
            <pc:docMk/>
            <pc:sldMk cId="1868203038" sldId="347"/>
            <ac:inkMk id="151" creationId="{EFA7D6B0-AC4F-43D6-BB7A-8D2F2883671C}"/>
          </ac:inkMkLst>
        </pc:inkChg>
        <pc:inkChg chg="add del">
          <ac:chgData name="Viet Anh Nguyen" userId="b95f61ff061388d5" providerId="LiveId" clId="{C186F611-C34F-405C-A235-067ED640A385}" dt="2022-03-11T08:28:33.455" v="1494"/>
          <ac:inkMkLst>
            <pc:docMk/>
            <pc:sldMk cId="1868203038" sldId="347"/>
            <ac:inkMk id="152" creationId="{76CA6947-D13A-432B-8522-DA6F7239DEDD}"/>
          </ac:inkMkLst>
        </pc:inkChg>
        <pc:inkChg chg="add">
          <ac:chgData name="Viet Anh Nguyen" userId="b95f61ff061388d5" providerId="LiveId" clId="{C186F611-C34F-405C-A235-067ED640A385}" dt="2022-03-11T08:28:33.455" v="1494"/>
          <ac:inkMkLst>
            <pc:docMk/>
            <pc:sldMk cId="1868203038" sldId="347"/>
            <ac:inkMk id="153" creationId="{E7603DEB-739F-45BE-A4C5-F8AD78A08B25}"/>
          </ac:inkMkLst>
        </pc:inkChg>
        <pc:inkChg chg="add del">
          <ac:chgData name="Viet Anh Nguyen" userId="b95f61ff061388d5" providerId="LiveId" clId="{C186F611-C34F-405C-A235-067ED640A385}" dt="2022-03-11T08:28:35.981" v="1498"/>
          <ac:inkMkLst>
            <pc:docMk/>
            <pc:sldMk cId="1868203038" sldId="347"/>
            <ac:inkMk id="154" creationId="{940DC50B-AD5E-4FD3-BE86-C9049A1D5CB5}"/>
          </ac:inkMkLst>
        </pc:inkChg>
        <pc:inkChg chg="add del">
          <ac:chgData name="Viet Anh Nguyen" userId="b95f61ff061388d5" providerId="LiveId" clId="{C186F611-C34F-405C-A235-067ED640A385}" dt="2022-03-11T08:28:35.981" v="1498"/>
          <ac:inkMkLst>
            <pc:docMk/>
            <pc:sldMk cId="1868203038" sldId="347"/>
            <ac:inkMk id="155" creationId="{FA64CF81-B105-4032-82CD-86779A4F6A97}"/>
          </ac:inkMkLst>
        </pc:inkChg>
        <pc:inkChg chg="add del">
          <ac:chgData name="Viet Anh Nguyen" userId="b95f61ff061388d5" providerId="LiveId" clId="{C186F611-C34F-405C-A235-067ED640A385}" dt="2022-03-11T08:28:35.981" v="1498"/>
          <ac:inkMkLst>
            <pc:docMk/>
            <pc:sldMk cId="1868203038" sldId="347"/>
            <ac:inkMk id="156" creationId="{DF6CCA9A-E636-48A3-863C-77583216A15E}"/>
          </ac:inkMkLst>
        </pc:inkChg>
        <pc:inkChg chg="add">
          <ac:chgData name="Viet Anh Nguyen" userId="b95f61ff061388d5" providerId="LiveId" clId="{C186F611-C34F-405C-A235-067ED640A385}" dt="2022-03-11T08:28:35.981" v="1498"/>
          <ac:inkMkLst>
            <pc:docMk/>
            <pc:sldMk cId="1868203038" sldId="347"/>
            <ac:inkMk id="157" creationId="{75CEF959-E487-4C20-88F1-639EB1BF237B}"/>
          </ac:inkMkLst>
        </pc:inkChg>
        <pc:inkChg chg="add del">
          <ac:chgData name="Viet Anh Nguyen" userId="b95f61ff061388d5" providerId="LiveId" clId="{C186F611-C34F-405C-A235-067ED640A385}" dt="2022-03-11T08:28:38.602" v="1500"/>
          <ac:inkMkLst>
            <pc:docMk/>
            <pc:sldMk cId="1868203038" sldId="347"/>
            <ac:inkMk id="158" creationId="{F546558C-6898-4E13-BB36-33B7C6CE5754}"/>
          </ac:inkMkLst>
        </pc:inkChg>
        <pc:inkChg chg="add del">
          <ac:chgData name="Viet Anh Nguyen" userId="b95f61ff061388d5" providerId="LiveId" clId="{C186F611-C34F-405C-A235-067ED640A385}" dt="2022-03-11T08:28:40.992" v="1507"/>
          <ac:inkMkLst>
            <pc:docMk/>
            <pc:sldMk cId="1868203038" sldId="347"/>
            <ac:inkMk id="159" creationId="{74576233-3481-4891-821A-69F4B086A733}"/>
          </ac:inkMkLst>
        </pc:inkChg>
        <pc:inkChg chg="add del">
          <ac:chgData name="Viet Anh Nguyen" userId="b95f61ff061388d5" providerId="LiveId" clId="{C186F611-C34F-405C-A235-067ED640A385}" dt="2022-03-11T08:28:39.756" v="1503"/>
          <ac:inkMkLst>
            <pc:docMk/>
            <pc:sldMk cId="1868203038" sldId="347"/>
            <ac:inkMk id="160" creationId="{FB47A0BC-9980-4B67-9179-71B7E81D721D}"/>
          </ac:inkMkLst>
        </pc:inkChg>
        <pc:inkChg chg="add del">
          <ac:chgData name="Viet Anh Nguyen" userId="b95f61ff061388d5" providerId="LiveId" clId="{C186F611-C34F-405C-A235-067ED640A385}" dt="2022-03-11T08:28:39.756" v="1503"/>
          <ac:inkMkLst>
            <pc:docMk/>
            <pc:sldMk cId="1868203038" sldId="347"/>
            <ac:inkMk id="161" creationId="{B9E7BA26-6A93-41B7-AA25-DD0B88B9F124}"/>
          </ac:inkMkLst>
        </pc:inkChg>
        <pc:inkChg chg="add del">
          <ac:chgData name="Viet Anh Nguyen" userId="b95f61ff061388d5" providerId="LiveId" clId="{C186F611-C34F-405C-A235-067ED640A385}" dt="2022-03-11T08:28:40.992" v="1507"/>
          <ac:inkMkLst>
            <pc:docMk/>
            <pc:sldMk cId="1868203038" sldId="347"/>
            <ac:inkMk id="162" creationId="{B4B23830-2B5C-4187-AD65-69184EEA3114}"/>
          </ac:inkMkLst>
        </pc:inkChg>
        <pc:inkChg chg="add del">
          <ac:chgData name="Viet Anh Nguyen" userId="b95f61ff061388d5" providerId="LiveId" clId="{C186F611-C34F-405C-A235-067ED640A385}" dt="2022-03-11T08:28:40.992" v="1507"/>
          <ac:inkMkLst>
            <pc:docMk/>
            <pc:sldMk cId="1868203038" sldId="347"/>
            <ac:inkMk id="163" creationId="{0FF35066-D817-4A23-8922-EE02D9F57CDA}"/>
          </ac:inkMkLst>
        </pc:inkChg>
        <pc:inkChg chg="add del">
          <ac:chgData name="Viet Anh Nguyen" userId="b95f61ff061388d5" providerId="LiveId" clId="{C186F611-C34F-405C-A235-067ED640A385}" dt="2022-03-11T08:28:40.992" v="1507"/>
          <ac:inkMkLst>
            <pc:docMk/>
            <pc:sldMk cId="1868203038" sldId="347"/>
            <ac:inkMk id="164" creationId="{76FE71D3-9445-4CF4-A7A1-A6F6D8661F0B}"/>
          </ac:inkMkLst>
        </pc:inkChg>
        <pc:inkChg chg="add del">
          <ac:chgData name="Viet Anh Nguyen" userId="b95f61ff061388d5" providerId="LiveId" clId="{C186F611-C34F-405C-A235-067ED640A385}" dt="2022-03-11T08:28:40.992" v="1507"/>
          <ac:inkMkLst>
            <pc:docMk/>
            <pc:sldMk cId="1868203038" sldId="347"/>
            <ac:inkMk id="165" creationId="{D6E65637-392E-47CE-98EF-99335F8415AE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66" creationId="{D0453696-E296-4162-9035-0B0CCA40C36C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67" creationId="{F872994D-FA3D-42AB-9FB3-C82DD6DCC5C1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68" creationId="{56AD58A9-7106-44D2-BAA1-05A89E37C351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69" creationId="{70C85D62-009A-4ACB-AC16-697108D8EE36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70" creationId="{50C2B569-5C15-4BB1-BDD9-F6D02D77EFBF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71" creationId="{43F81ECC-629F-49EE-8579-986727DD886A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72" creationId="{334DB7E3-0603-4E8C-A14C-AAD3018B32F7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73" creationId="{8965B2F2-E8DE-41AC-8D09-0E0540A31707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74" creationId="{7C372B7A-94C0-4E4C-B0C9-193B7DD45835}"/>
          </ac:inkMkLst>
        </pc:inkChg>
        <pc:inkChg chg="add del">
          <ac:chgData name="Viet Anh Nguyen" userId="b95f61ff061388d5" providerId="LiveId" clId="{C186F611-C34F-405C-A235-067ED640A385}" dt="2022-03-11T08:28:44.829" v="1517"/>
          <ac:inkMkLst>
            <pc:docMk/>
            <pc:sldMk cId="1868203038" sldId="347"/>
            <ac:inkMk id="175" creationId="{21F64CFB-2B7F-440D-98AE-D5ADF2D60E9D}"/>
          </ac:inkMkLst>
        </pc:inkChg>
        <pc:inkChg chg="add del">
          <ac:chgData name="Viet Anh Nguyen" userId="b95f61ff061388d5" providerId="LiveId" clId="{C186F611-C34F-405C-A235-067ED640A385}" dt="2022-03-11T08:28:45.752" v="1519"/>
          <ac:inkMkLst>
            <pc:docMk/>
            <pc:sldMk cId="1868203038" sldId="347"/>
            <ac:inkMk id="176" creationId="{A41AC3F9-2167-4FDC-BC57-8922E7B77191}"/>
          </ac:inkMkLst>
        </pc:inkChg>
        <pc:inkChg chg="add del">
          <ac:chgData name="Viet Anh Nguyen" userId="b95f61ff061388d5" providerId="LiveId" clId="{C186F611-C34F-405C-A235-067ED640A385}" dt="2022-03-11T08:28:45.752" v="1519"/>
          <ac:inkMkLst>
            <pc:docMk/>
            <pc:sldMk cId="1868203038" sldId="347"/>
            <ac:inkMk id="177" creationId="{12795D63-0772-4C2C-A6D6-D9DBB2DBD194}"/>
          </ac:inkMkLst>
        </pc:inkChg>
        <pc:inkChg chg="add del">
          <ac:chgData name="Viet Anh Nguyen" userId="b95f61ff061388d5" providerId="LiveId" clId="{C186F611-C34F-405C-A235-067ED640A385}" dt="2022-03-11T08:28:46.702" v="1521"/>
          <ac:inkMkLst>
            <pc:docMk/>
            <pc:sldMk cId="1868203038" sldId="347"/>
            <ac:inkMk id="178" creationId="{05E10ABA-0971-4A5A-8F14-23EC9D3F2B47}"/>
          </ac:inkMkLst>
        </pc:inkChg>
        <pc:inkChg chg="add del">
          <ac:chgData name="Viet Anh Nguyen" userId="b95f61ff061388d5" providerId="LiveId" clId="{C186F611-C34F-405C-A235-067ED640A385}" dt="2022-03-11T08:28:46.702" v="1521"/>
          <ac:inkMkLst>
            <pc:docMk/>
            <pc:sldMk cId="1868203038" sldId="347"/>
            <ac:inkMk id="179" creationId="{2BA6C972-A6BF-4329-8069-0ADDC553A86C}"/>
          </ac:inkMkLst>
        </pc:inkChg>
        <pc:inkChg chg="add">
          <ac:chgData name="Viet Anh Nguyen" userId="b95f61ff061388d5" providerId="LiveId" clId="{C186F611-C34F-405C-A235-067ED640A385}" dt="2022-03-11T08:28:46.702" v="1521"/>
          <ac:inkMkLst>
            <pc:docMk/>
            <pc:sldMk cId="1868203038" sldId="347"/>
            <ac:inkMk id="180" creationId="{48E05BBA-6C75-4B88-8F6A-A999609B6FF8}"/>
          </ac:inkMkLst>
        </pc:inkChg>
      </pc:sldChg>
      <pc:sldChg chg="addSp delSp modSp new mod modClrScheme chgLayout">
        <pc:chgData name="Viet Anh Nguyen" userId="b95f61ff061388d5" providerId="LiveId" clId="{C186F611-C34F-405C-A235-067ED640A385}" dt="2022-03-11T09:51:08.750" v="1728"/>
        <pc:sldMkLst>
          <pc:docMk/>
          <pc:sldMk cId="1277818384" sldId="348"/>
        </pc:sldMkLst>
        <pc:spChg chg="del">
          <ac:chgData name="Viet Anh Nguyen" userId="b95f61ff061388d5" providerId="LiveId" clId="{C186F611-C34F-405C-A235-067ED640A385}" dt="2022-03-11T09:48:59.028" v="1523" actId="700"/>
          <ac:spMkLst>
            <pc:docMk/>
            <pc:sldMk cId="1277818384" sldId="348"/>
            <ac:spMk id="2" creationId="{DD917C23-98AD-44F2-BB61-A0DE1DDAA393}"/>
          </ac:spMkLst>
        </pc:spChg>
        <pc:spChg chg="del">
          <ac:chgData name="Viet Anh Nguyen" userId="b95f61ff061388d5" providerId="LiveId" clId="{C186F611-C34F-405C-A235-067ED640A385}" dt="2022-03-11T09:48:59.028" v="1523" actId="700"/>
          <ac:spMkLst>
            <pc:docMk/>
            <pc:sldMk cId="1277818384" sldId="348"/>
            <ac:spMk id="3" creationId="{6FD5D0F8-C51C-4E72-B2DA-2985C31F8055}"/>
          </ac:spMkLst>
        </pc:spChg>
        <pc:inkChg chg="add del">
          <ac:chgData name="Viet Anh Nguyen" userId="b95f61ff061388d5" providerId="LiveId" clId="{C186F611-C34F-405C-A235-067ED640A385}" dt="2022-03-11T09:49:31.751" v="1533"/>
          <ac:inkMkLst>
            <pc:docMk/>
            <pc:sldMk cId="1277818384" sldId="348"/>
            <ac:inkMk id="4" creationId="{F2F609AC-0D8E-442C-A469-98C36B1A09C8}"/>
          </ac:inkMkLst>
        </pc:inkChg>
        <pc:inkChg chg="add del">
          <ac:chgData name="Viet Anh Nguyen" userId="b95f61ff061388d5" providerId="LiveId" clId="{C186F611-C34F-405C-A235-067ED640A385}" dt="2022-03-11T09:49:31.751" v="1533"/>
          <ac:inkMkLst>
            <pc:docMk/>
            <pc:sldMk cId="1277818384" sldId="348"/>
            <ac:inkMk id="5" creationId="{D1394346-B263-4BD9-AD1F-C4F829D00E90}"/>
          </ac:inkMkLst>
        </pc:inkChg>
        <pc:inkChg chg="add del">
          <ac:chgData name="Viet Anh Nguyen" userId="b95f61ff061388d5" providerId="LiveId" clId="{C186F611-C34F-405C-A235-067ED640A385}" dt="2022-03-11T09:49:31.751" v="1533"/>
          <ac:inkMkLst>
            <pc:docMk/>
            <pc:sldMk cId="1277818384" sldId="348"/>
            <ac:inkMk id="6" creationId="{342A0D57-B0F3-435A-9DCB-FD72B3EF9AF4}"/>
          </ac:inkMkLst>
        </pc:inkChg>
        <pc:inkChg chg="add del">
          <ac:chgData name="Viet Anh Nguyen" userId="b95f61ff061388d5" providerId="LiveId" clId="{C186F611-C34F-405C-A235-067ED640A385}" dt="2022-03-11T09:49:31.751" v="1533"/>
          <ac:inkMkLst>
            <pc:docMk/>
            <pc:sldMk cId="1277818384" sldId="348"/>
            <ac:inkMk id="7" creationId="{EE2F1BC4-26DE-4309-8C42-223976F00369}"/>
          </ac:inkMkLst>
        </pc:inkChg>
        <pc:inkChg chg="add del">
          <ac:chgData name="Viet Anh Nguyen" userId="b95f61ff061388d5" providerId="LiveId" clId="{C186F611-C34F-405C-A235-067ED640A385}" dt="2022-03-11T09:49:31.751" v="1533"/>
          <ac:inkMkLst>
            <pc:docMk/>
            <pc:sldMk cId="1277818384" sldId="348"/>
            <ac:inkMk id="8" creationId="{4A2EA932-DB44-468B-B818-2DA1404D49D9}"/>
          </ac:inkMkLst>
        </pc:inkChg>
        <pc:inkChg chg="add del">
          <ac:chgData name="Viet Anh Nguyen" userId="b95f61ff061388d5" providerId="LiveId" clId="{C186F611-C34F-405C-A235-067ED640A385}" dt="2022-03-11T09:49:31.751" v="1533"/>
          <ac:inkMkLst>
            <pc:docMk/>
            <pc:sldMk cId="1277818384" sldId="348"/>
            <ac:inkMk id="9" creationId="{67395303-E801-4BAB-BBCD-F8B20D2CAFE4}"/>
          </ac:inkMkLst>
        </pc:inkChg>
        <pc:inkChg chg="add del">
          <ac:chgData name="Viet Anh Nguyen" userId="b95f61ff061388d5" providerId="LiveId" clId="{C186F611-C34F-405C-A235-067ED640A385}" dt="2022-03-11T09:49:31.751" v="1533"/>
          <ac:inkMkLst>
            <pc:docMk/>
            <pc:sldMk cId="1277818384" sldId="348"/>
            <ac:inkMk id="10" creationId="{663E2A57-2CCE-4953-BEDB-5305365343DE}"/>
          </ac:inkMkLst>
        </pc:inkChg>
        <pc:inkChg chg="add del">
          <ac:chgData name="Viet Anh Nguyen" userId="b95f61ff061388d5" providerId="LiveId" clId="{C186F611-C34F-405C-A235-067ED640A385}" dt="2022-03-11T09:49:31.751" v="1533"/>
          <ac:inkMkLst>
            <pc:docMk/>
            <pc:sldMk cId="1277818384" sldId="348"/>
            <ac:inkMk id="11" creationId="{18316C72-04E6-4374-AFB4-829570F3E956}"/>
          </ac:inkMkLst>
        </pc:inkChg>
        <pc:inkChg chg="add del">
          <ac:chgData name="Viet Anh Nguyen" userId="b95f61ff061388d5" providerId="LiveId" clId="{C186F611-C34F-405C-A235-067ED640A385}" dt="2022-03-11T09:49:32.826" v="1535"/>
          <ac:inkMkLst>
            <pc:docMk/>
            <pc:sldMk cId="1277818384" sldId="348"/>
            <ac:inkMk id="12" creationId="{FE432C1B-73C5-46F0-B13C-9B7A0078897F}"/>
          </ac:inkMkLst>
        </pc:inkChg>
        <pc:inkChg chg="add del">
          <ac:chgData name="Viet Anh Nguyen" userId="b95f61ff061388d5" providerId="LiveId" clId="{C186F611-C34F-405C-A235-067ED640A385}" dt="2022-03-11T09:49:32.826" v="1535"/>
          <ac:inkMkLst>
            <pc:docMk/>
            <pc:sldMk cId="1277818384" sldId="348"/>
            <ac:inkMk id="13" creationId="{EC288F1C-2221-4A6C-B221-BA9E04DFDF22}"/>
          </ac:inkMkLst>
        </pc:inkChg>
        <pc:inkChg chg="add del">
          <ac:chgData name="Viet Anh Nguyen" userId="b95f61ff061388d5" providerId="LiveId" clId="{C186F611-C34F-405C-A235-067ED640A385}" dt="2022-03-11T09:49:32.826" v="1535"/>
          <ac:inkMkLst>
            <pc:docMk/>
            <pc:sldMk cId="1277818384" sldId="348"/>
            <ac:inkMk id="14" creationId="{EA8D48F0-AEE1-4156-95F3-17353BB77B77}"/>
          </ac:inkMkLst>
        </pc:inkChg>
        <pc:inkChg chg="add">
          <ac:chgData name="Viet Anh Nguyen" userId="b95f61ff061388d5" providerId="LiveId" clId="{C186F611-C34F-405C-A235-067ED640A385}" dt="2022-03-11T09:49:32.826" v="1535"/>
          <ac:inkMkLst>
            <pc:docMk/>
            <pc:sldMk cId="1277818384" sldId="348"/>
            <ac:inkMk id="15" creationId="{EB03CDF6-60E7-4A71-B898-419AE0F31E68}"/>
          </ac:inkMkLst>
        </pc:inkChg>
        <pc:inkChg chg="add del">
          <ac:chgData name="Viet Anh Nguyen" userId="b95f61ff061388d5" providerId="LiveId" clId="{C186F611-C34F-405C-A235-067ED640A385}" dt="2022-03-11T09:49:36.415" v="1542"/>
          <ac:inkMkLst>
            <pc:docMk/>
            <pc:sldMk cId="1277818384" sldId="348"/>
            <ac:inkMk id="16" creationId="{755EB924-3508-4D7D-A65E-1294729B88E7}"/>
          </ac:inkMkLst>
        </pc:inkChg>
        <pc:inkChg chg="add del">
          <ac:chgData name="Viet Anh Nguyen" userId="b95f61ff061388d5" providerId="LiveId" clId="{C186F611-C34F-405C-A235-067ED640A385}" dt="2022-03-11T09:49:36.415" v="1542"/>
          <ac:inkMkLst>
            <pc:docMk/>
            <pc:sldMk cId="1277818384" sldId="348"/>
            <ac:inkMk id="17" creationId="{A86B2D5D-B392-4220-A65C-8F21AB05621D}"/>
          </ac:inkMkLst>
        </pc:inkChg>
        <pc:inkChg chg="add del">
          <ac:chgData name="Viet Anh Nguyen" userId="b95f61ff061388d5" providerId="LiveId" clId="{C186F611-C34F-405C-A235-067ED640A385}" dt="2022-03-11T09:49:36.415" v="1542"/>
          <ac:inkMkLst>
            <pc:docMk/>
            <pc:sldMk cId="1277818384" sldId="348"/>
            <ac:inkMk id="18" creationId="{CB0C805E-8C88-4812-8F39-8A5A166FDFC4}"/>
          </ac:inkMkLst>
        </pc:inkChg>
        <pc:inkChg chg="add del">
          <ac:chgData name="Viet Anh Nguyen" userId="b95f61ff061388d5" providerId="LiveId" clId="{C186F611-C34F-405C-A235-067ED640A385}" dt="2022-03-11T09:49:36.415" v="1542"/>
          <ac:inkMkLst>
            <pc:docMk/>
            <pc:sldMk cId="1277818384" sldId="348"/>
            <ac:inkMk id="19" creationId="{BE0235F5-4B91-4204-AAA5-AEA9CCE870D7}"/>
          </ac:inkMkLst>
        </pc:inkChg>
        <pc:inkChg chg="add">
          <ac:chgData name="Viet Anh Nguyen" userId="b95f61ff061388d5" providerId="LiveId" clId="{C186F611-C34F-405C-A235-067ED640A385}" dt="2022-03-11T09:49:35.723" v="1540" actId="9405"/>
          <ac:inkMkLst>
            <pc:docMk/>
            <pc:sldMk cId="1277818384" sldId="348"/>
            <ac:inkMk id="20" creationId="{51E9AC25-36CE-4C6C-A230-3C090C8BF518}"/>
          </ac:inkMkLst>
        </pc:inkChg>
        <pc:inkChg chg="add">
          <ac:chgData name="Viet Anh Nguyen" userId="b95f61ff061388d5" providerId="LiveId" clId="{C186F611-C34F-405C-A235-067ED640A385}" dt="2022-03-11T09:49:35.874" v="1541" actId="9405"/>
          <ac:inkMkLst>
            <pc:docMk/>
            <pc:sldMk cId="1277818384" sldId="348"/>
            <ac:inkMk id="21" creationId="{D34DE887-643A-40D8-8C2C-E43CE0A10DC1}"/>
          </ac:inkMkLst>
        </pc:inkChg>
        <pc:inkChg chg="add">
          <ac:chgData name="Viet Anh Nguyen" userId="b95f61ff061388d5" providerId="LiveId" clId="{C186F611-C34F-405C-A235-067ED640A385}" dt="2022-03-11T09:49:36.415" v="1542"/>
          <ac:inkMkLst>
            <pc:docMk/>
            <pc:sldMk cId="1277818384" sldId="348"/>
            <ac:inkMk id="22" creationId="{684AE012-6D24-4EBB-AA75-700B55371131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23" creationId="{0867D439-DBA3-44B1-9B64-FBD683C448F0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24" creationId="{2050BC4D-646B-4385-BD7B-9BDF0F89C77F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25" creationId="{92ED10CE-871D-4528-8E30-B4EE33383188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26" creationId="{7D32A526-FE8E-4054-B46F-0C91A67FE948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27" creationId="{ED32E854-CFED-44A5-8752-82BCB36CD635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28" creationId="{B8B23FFA-AB70-4F3B-A218-BF8C20C299A3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29" creationId="{1DF25A5D-9B17-4F29-8786-173F1ACA870D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30" creationId="{E2882667-28AD-490A-B66B-321D874D7588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31" creationId="{DE26D54E-05FB-4093-869A-7F712B9D8FD0}"/>
          </ac:inkMkLst>
        </pc:inkChg>
        <pc:inkChg chg="add del">
          <ac:chgData name="Viet Anh Nguyen" userId="b95f61ff061388d5" providerId="LiveId" clId="{C186F611-C34F-405C-A235-067ED640A385}" dt="2022-03-11T09:49:40.451" v="1555"/>
          <ac:inkMkLst>
            <pc:docMk/>
            <pc:sldMk cId="1277818384" sldId="348"/>
            <ac:inkMk id="32" creationId="{F23C2C00-8E38-4634-BAAC-EC7FA9007D55}"/>
          </ac:inkMkLst>
        </pc:inkChg>
        <pc:inkChg chg="add del">
          <ac:chgData name="Viet Anh Nguyen" userId="b95f61ff061388d5" providerId="LiveId" clId="{C186F611-C34F-405C-A235-067ED640A385}" dt="2022-03-11T09:49:42.183" v="1561"/>
          <ac:inkMkLst>
            <pc:docMk/>
            <pc:sldMk cId="1277818384" sldId="348"/>
            <ac:inkMk id="33" creationId="{D3E50C5F-E88B-487E-AC4E-6ED2C4016A08}"/>
          </ac:inkMkLst>
        </pc:inkChg>
        <pc:inkChg chg="add del">
          <ac:chgData name="Viet Anh Nguyen" userId="b95f61ff061388d5" providerId="LiveId" clId="{C186F611-C34F-405C-A235-067ED640A385}" dt="2022-03-11T09:49:42.183" v="1561"/>
          <ac:inkMkLst>
            <pc:docMk/>
            <pc:sldMk cId="1277818384" sldId="348"/>
            <ac:inkMk id="34" creationId="{42BC65A0-FF5E-435E-9B41-A9297876EF48}"/>
          </ac:inkMkLst>
        </pc:inkChg>
        <pc:inkChg chg="add del">
          <ac:chgData name="Viet Anh Nguyen" userId="b95f61ff061388d5" providerId="LiveId" clId="{C186F611-C34F-405C-A235-067ED640A385}" dt="2022-03-11T09:50:32.024" v="1642"/>
          <ac:inkMkLst>
            <pc:docMk/>
            <pc:sldMk cId="1277818384" sldId="348"/>
            <ac:inkMk id="35" creationId="{068B84FB-F9BD-4280-8C3C-11B8788D50F8}"/>
          </ac:inkMkLst>
        </pc:inkChg>
        <pc:inkChg chg="add mod">
          <ac:chgData name="Viet Anh Nguyen" userId="b95f61ff061388d5" providerId="LiveId" clId="{C186F611-C34F-405C-A235-067ED640A385}" dt="2022-03-11T09:50:16.892" v="1617"/>
          <ac:inkMkLst>
            <pc:docMk/>
            <pc:sldMk cId="1277818384" sldId="348"/>
            <ac:inkMk id="36" creationId="{1C9C5FC1-173F-4515-955D-6FF08210D521}"/>
          </ac:inkMkLst>
        </pc:inkChg>
        <pc:inkChg chg="add del">
          <ac:chgData name="Viet Anh Nguyen" userId="b95f61ff061388d5" providerId="LiveId" clId="{C186F611-C34F-405C-A235-067ED640A385}" dt="2022-03-11T09:49:42.183" v="1561"/>
          <ac:inkMkLst>
            <pc:docMk/>
            <pc:sldMk cId="1277818384" sldId="348"/>
            <ac:inkMk id="37" creationId="{FD2E9D3A-70BC-4CD0-9F1C-2C7680A624CB}"/>
          </ac:inkMkLst>
        </pc:inkChg>
        <pc:inkChg chg="add del">
          <ac:chgData name="Viet Anh Nguyen" userId="b95f61ff061388d5" providerId="LiveId" clId="{C186F611-C34F-405C-A235-067ED640A385}" dt="2022-03-11T09:49:42.183" v="1561"/>
          <ac:inkMkLst>
            <pc:docMk/>
            <pc:sldMk cId="1277818384" sldId="348"/>
            <ac:inkMk id="38" creationId="{91FC2BA8-E0E4-41DC-8308-3DD08F90E1D0}"/>
          </ac:inkMkLst>
        </pc:inkChg>
        <pc:inkChg chg="add del">
          <ac:chgData name="Viet Anh Nguyen" userId="b95f61ff061388d5" providerId="LiveId" clId="{C186F611-C34F-405C-A235-067ED640A385}" dt="2022-03-11T09:49:42.183" v="1561"/>
          <ac:inkMkLst>
            <pc:docMk/>
            <pc:sldMk cId="1277818384" sldId="348"/>
            <ac:inkMk id="39" creationId="{A9B4E67D-405B-41F4-8334-11A86B5939AF}"/>
          </ac:inkMkLst>
        </pc:inkChg>
        <pc:inkChg chg="add del">
          <ac:chgData name="Viet Anh Nguyen" userId="b95f61ff061388d5" providerId="LiveId" clId="{C186F611-C34F-405C-A235-067ED640A385}" dt="2022-03-11T09:49:42.183" v="1561"/>
          <ac:inkMkLst>
            <pc:docMk/>
            <pc:sldMk cId="1277818384" sldId="348"/>
            <ac:inkMk id="40" creationId="{76CE4EA2-0C1F-4D31-9612-7452B7ACFA27}"/>
          </ac:inkMkLst>
        </pc:inkChg>
        <pc:inkChg chg="add del">
          <ac:chgData name="Viet Anh Nguyen" userId="b95f61ff061388d5" providerId="LiveId" clId="{C186F611-C34F-405C-A235-067ED640A385}" dt="2022-03-11T09:49:42.183" v="1561"/>
          <ac:inkMkLst>
            <pc:docMk/>
            <pc:sldMk cId="1277818384" sldId="348"/>
            <ac:inkMk id="41" creationId="{B9AA53DC-AA1C-423D-B21F-4189A5079142}"/>
          </ac:inkMkLst>
        </pc:inkChg>
        <pc:inkChg chg="add del">
          <ac:chgData name="Viet Anh Nguyen" userId="b95f61ff061388d5" providerId="LiveId" clId="{C186F611-C34F-405C-A235-067ED640A385}" dt="2022-03-11T09:49:43.199" v="1564"/>
          <ac:inkMkLst>
            <pc:docMk/>
            <pc:sldMk cId="1277818384" sldId="348"/>
            <ac:inkMk id="42" creationId="{A519ED4E-F2D7-4041-9DC3-71D2FE01E8D8}"/>
          </ac:inkMkLst>
        </pc:inkChg>
        <pc:inkChg chg="add del">
          <ac:chgData name="Viet Anh Nguyen" userId="b95f61ff061388d5" providerId="LiveId" clId="{C186F611-C34F-405C-A235-067ED640A385}" dt="2022-03-11T09:50:32.024" v="1642"/>
          <ac:inkMkLst>
            <pc:docMk/>
            <pc:sldMk cId="1277818384" sldId="348"/>
            <ac:inkMk id="43" creationId="{C0CEE1AC-2273-461E-A8C4-EB5788DBEC16}"/>
          </ac:inkMkLst>
        </pc:inkChg>
        <pc:inkChg chg="add del">
          <ac:chgData name="Viet Anh Nguyen" userId="b95f61ff061388d5" providerId="LiveId" clId="{C186F611-C34F-405C-A235-067ED640A385}" dt="2022-03-11T09:49:43.199" v="1564"/>
          <ac:inkMkLst>
            <pc:docMk/>
            <pc:sldMk cId="1277818384" sldId="348"/>
            <ac:inkMk id="44" creationId="{6F4AC29A-A65D-4E51-8D1A-1E85FA17F016}"/>
          </ac:inkMkLst>
        </pc:inkChg>
        <pc:inkChg chg="add del">
          <ac:chgData name="Viet Anh Nguyen" userId="b95f61ff061388d5" providerId="LiveId" clId="{C186F611-C34F-405C-A235-067ED640A385}" dt="2022-03-11T09:49:43.199" v="1564"/>
          <ac:inkMkLst>
            <pc:docMk/>
            <pc:sldMk cId="1277818384" sldId="348"/>
            <ac:inkMk id="45" creationId="{72866C72-BC36-408D-ABC6-4FD7556F8C06}"/>
          </ac:inkMkLst>
        </pc:inkChg>
        <pc:inkChg chg="add del">
          <ac:chgData name="Viet Anh Nguyen" userId="b95f61ff061388d5" providerId="LiveId" clId="{C186F611-C34F-405C-A235-067ED640A385}" dt="2022-03-11T09:50:16.892" v="1618"/>
          <ac:inkMkLst>
            <pc:docMk/>
            <pc:sldMk cId="1277818384" sldId="348"/>
            <ac:inkMk id="46" creationId="{0EBABDA9-224B-4F16-9D90-820B35764D1B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47" creationId="{5505750E-32BD-4D58-8928-E6A8856EDEF2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48" creationId="{26DC1469-3129-480B-9FC2-5B882C6115EA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49" creationId="{4E9D98E8-C84F-4E03-869A-748DDBC22C67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50" creationId="{C319E980-0FA3-40E7-98DE-9190EF48F73C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51" creationId="{9E8D2D88-0D97-4D07-BDC6-7E238990BCD1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52" creationId="{22BF7D5C-53C5-4B21-B39F-922268B63129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53" creationId="{58EADC2D-7F94-47EB-979E-DA2F0095DB2B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54" creationId="{35EFAD63-CAF1-4DC4-9E84-994075EB6C35}"/>
          </ac:inkMkLst>
        </pc:inkChg>
        <pc:inkChg chg="add del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55" creationId="{C711312A-D431-44E0-BD93-4440F6C46BC3}"/>
          </ac:inkMkLst>
        </pc:inkChg>
        <pc:inkChg chg="add">
          <ac:chgData name="Viet Anh Nguyen" userId="b95f61ff061388d5" providerId="LiveId" clId="{C186F611-C34F-405C-A235-067ED640A385}" dt="2022-03-11T09:49:49.637" v="1574"/>
          <ac:inkMkLst>
            <pc:docMk/>
            <pc:sldMk cId="1277818384" sldId="348"/>
            <ac:inkMk id="56" creationId="{6B66AAF7-76FD-465D-9CBB-FAC17AC16B42}"/>
          </ac:inkMkLst>
        </pc:inkChg>
        <pc:inkChg chg="add del">
          <ac:chgData name="Viet Anh Nguyen" userId="b95f61ff061388d5" providerId="LiveId" clId="{C186F611-C34F-405C-A235-067ED640A385}" dt="2022-03-11T09:49:53.348" v="1580"/>
          <ac:inkMkLst>
            <pc:docMk/>
            <pc:sldMk cId="1277818384" sldId="348"/>
            <ac:inkMk id="57" creationId="{DC174C7C-3DE0-4F42-8E8D-527B60BC361A}"/>
          </ac:inkMkLst>
        </pc:inkChg>
        <pc:inkChg chg="add del">
          <ac:chgData name="Viet Anh Nguyen" userId="b95f61ff061388d5" providerId="LiveId" clId="{C186F611-C34F-405C-A235-067ED640A385}" dt="2022-03-11T09:49:53.348" v="1580"/>
          <ac:inkMkLst>
            <pc:docMk/>
            <pc:sldMk cId="1277818384" sldId="348"/>
            <ac:inkMk id="58" creationId="{87FE815A-B90A-456A-A8BB-5E499E9C8826}"/>
          </ac:inkMkLst>
        </pc:inkChg>
        <pc:inkChg chg="add del">
          <ac:chgData name="Viet Anh Nguyen" userId="b95f61ff061388d5" providerId="LiveId" clId="{C186F611-C34F-405C-A235-067ED640A385}" dt="2022-03-11T09:49:53.348" v="1580"/>
          <ac:inkMkLst>
            <pc:docMk/>
            <pc:sldMk cId="1277818384" sldId="348"/>
            <ac:inkMk id="59" creationId="{F4B23CD7-06EF-48E5-8B42-F8FD616B22AE}"/>
          </ac:inkMkLst>
        </pc:inkChg>
        <pc:inkChg chg="add del">
          <ac:chgData name="Viet Anh Nguyen" userId="b95f61ff061388d5" providerId="LiveId" clId="{C186F611-C34F-405C-A235-067ED640A385}" dt="2022-03-11T09:49:53.348" v="1580"/>
          <ac:inkMkLst>
            <pc:docMk/>
            <pc:sldMk cId="1277818384" sldId="348"/>
            <ac:inkMk id="60" creationId="{5FE42394-6FB1-4956-A13F-53E4049A9541}"/>
          </ac:inkMkLst>
        </pc:inkChg>
        <pc:inkChg chg="add del">
          <ac:chgData name="Viet Anh Nguyen" userId="b95f61ff061388d5" providerId="LiveId" clId="{C186F611-C34F-405C-A235-067ED640A385}" dt="2022-03-11T09:49:53.348" v="1580"/>
          <ac:inkMkLst>
            <pc:docMk/>
            <pc:sldMk cId="1277818384" sldId="348"/>
            <ac:inkMk id="61" creationId="{0E99EA07-88C6-4BA7-94C0-34B95A5FA83B}"/>
          </ac:inkMkLst>
        </pc:inkChg>
        <pc:inkChg chg="add">
          <ac:chgData name="Viet Anh Nguyen" userId="b95f61ff061388d5" providerId="LiveId" clId="{C186F611-C34F-405C-A235-067ED640A385}" dt="2022-03-11T09:49:53.348" v="1580"/>
          <ac:inkMkLst>
            <pc:docMk/>
            <pc:sldMk cId="1277818384" sldId="348"/>
            <ac:inkMk id="62" creationId="{869C94B0-D0A6-47C6-85A8-BCDB6A4538F6}"/>
          </ac:inkMkLst>
        </pc:inkChg>
        <pc:inkChg chg="add del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63" creationId="{CDFA7B25-3F19-4393-BD3E-A83390436566}"/>
          </ac:inkMkLst>
        </pc:inkChg>
        <pc:inkChg chg="add del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64" creationId="{DF91258D-B155-45D0-88C8-F22ACD8953EB}"/>
          </ac:inkMkLst>
        </pc:inkChg>
        <pc:inkChg chg="add del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65" creationId="{DE61B452-F759-4791-8667-02D403B26366}"/>
          </ac:inkMkLst>
        </pc:inkChg>
        <pc:inkChg chg="add del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66" creationId="{A14CE460-BB9A-4E2B-91E1-6B7FEFCC9FE0}"/>
          </ac:inkMkLst>
        </pc:inkChg>
        <pc:inkChg chg="add del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67" creationId="{48116DE1-9C5C-4801-A14C-CDF8BE938033}"/>
          </ac:inkMkLst>
        </pc:inkChg>
        <pc:inkChg chg="add del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68" creationId="{E86EF998-E752-4367-A875-17AF52633071}"/>
          </ac:inkMkLst>
        </pc:inkChg>
        <pc:inkChg chg="add del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69" creationId="{36D2A970-6A69-4112-9A14-A5700ADF10FE}"/>
          </ac:inkMkLst>
        </pc:inkChg>
        <pc:inkChg chg="add del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70" creationId="{409A02F3-F3F2-42DD-A022-38BD18777FC6}"/>
          </ac:inkMkLst>
        </pc:inkChg>
        <pc:inkChg chg="add">
          <ac:chgData name="Viet Anh Nguyen" userId="b95f61ff061388d5" providerId="LiveId" clId="{C186F611-C34F-405C-A235-067ED640A385}" dt="2022-03-11T09:49:58.350" v="1589"/>
          <ac:inkMkLst>
            <pc:docMk/>
            <pc:sldMk cId="1277818384" sldId="348"/>
            <ac:inkMk id="71" creationId="{A0938571-FA2F-4445-9680-F008D851928B}"/>
          </ac:inkMkLst>
        </pc:inkChg>
        <pc:inkChg chg="add del">
          <ac:chgData name="Viet Anh Nguyen" userId="b95f61ff061388d5" providerId="LiveId" clId="{C186F611-C34F-405C-A235-067ED640A385}" dt="2022-03-11T09:50:00.493" v="1595"/>
          <ac:inkMkLst>
            <pc:docMk/>
            <pc:sldMk cId="1277818384" sldId="348"/>
            <ac:inkMk id="72" creationId="{B016F9BA-E236-4914-99D1-7C3690AC5137}"/>
          </ac:inkMkLst>
        </pc:inkChg>
        <pc:inkChg chg="add del">
          <ac:chgData name="Viet Anh Nguyen" userId="b95f61ff061388d5" providerId="LiveId" clId="{C186F611-C34F-405C-A235-067ED640A385}" dt="2022-03-11T09:50:00.493" v="1595"/>
          <ac:inkMkLst>
            <pc:docMk/>
            <pc:sldMk cId="1277818384" sldId="348"/>
            <ac:inkMk id="73" creationId="{5D1219F0-D874-46DE-9770-5C3F7F5FF57F}"/>
          </ac:inkMkLst>
        </pc:inkChg>
        <pc:inkChg chg="add del">
          <ac:chgData name="Viet Anh Nguyen" userId="b95f61ff061388d5" providerId="LiveId" clId="{C186F611-C34F-405C-A235-067ED640A385}" dt="2022-03-11T09:50:00.493" v="1595"/>
          <ac:inkMkLst>
            <pc:docMk/>
            <pc:sldMk cId="1277818384" sldId="348"/>
            <ac:inkMk id="74" creationId="{8DE9DAF1-6B55-402D-80B0-79D7DFFB93AF}"/>
          </ac:inkMkLst>
        </pc:inkChg>
        <pc:inkChg chg="add del">
          <ac:chgData name="Viet Anh Nguyen" userId="b95f61ff061388d5" providerId="LiveId" clId="{C186F611-C34F-405C-A235-067ED640A385}" dt="2022-03-11T09:50:00.493" v="1595"/>
          <ac:inkMkLst>
            <pc:docMk/>
            <pc:sldMk cId="1277818384" sldId="348"/>
            <ac:inkMk id="75" creationId="{2B876997-8500-462E-94EF-89B97C8F74CF}"/>
          </ac:inkMkLst>
        </pc:inkChg>
        <pc:inkChg chg="add del">
          <ac:chgData name="Viet Anh Nguyen" userId="b95f61ff061388d5" providerId="LiveId" clId="{C186F611-C34F-405C-A235-067ED640A385}" dt="2022-03-11T09:50:00.493" v="1595"/>
          <ac:inkMkLst>
            <pc:docMk/>
            <pc:sldMk cId="1277818384" sldId="348"/>
            <ac:inkMk id="76" creationId="{8EC14F90-D920-4985-BF71-553AA100DD10}"/>
          </ac:inkMkLst>
        </pc:inkChg>
        <pc:inkChg chg="add">
          <ac:chgData name="Viet Anh Nguyen" userId="b95f61ff061388d5" providerId="LiveId" clId="{C186F611-C34F-405C-A235-067ED640A385}" dt="2022-03-11T09:50:00.493" v="1595"/>
          <ac:inkMkLst>
            <pc:docMk/>
            <pc:sldMk cId="1277818384" sldId="348"/>
            <ac:inkMk id="77" creationId="{C60B8027-2668-443B-BEB6-1A2B00A7ABB0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78" creationId="{A6252B7D-AB15-4E40-BF93-49D130E2976B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79" creationId="{EEF54ED0-404D-4AC3-A4C3-EC826CB4AB89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80" creationId="{E157E928-E2E4-4B0F-96FF-05A2A81591A5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81" creationId="{E7B0D3FA-80A3-435E-80FE-7B04E3003E29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82" creationId="{77643870-BD1A-4AC1-94BF-ABEE7D035319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83" creationId="{DD162746-1994-4C1C-B5EE-8022459934B1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84" creationId="{A3644FAD-6857-42A4-85D7-42EF402DE6B2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85" creationId="{0F424E9D-88EB-4613-B4FB-75E98FBA1095}"/>
          </ac:inkMkLst>
        </pc:inkChg>
        <pc:inkChg chg="add del">
          <ac:chgData name="Viet Anh Nguyen" userId="b95f61ff061388d5" providerId="LiveId" clId="{C186F611-C34F-405C-A235-067ED640A385}" dt="2022-03-11T09:50:05.692" v="1606"/>
          <ac:inkMkLst>
            <pc:docMk/>
            <pc:sldMk cId="1277818384" sldId="348"/>
            <ac:inkMk id="86" creationId="{74C4F3AC-06B9-41C7-8421-4448E6E14980}"/>
          </ac:inkMkLst>
        </pc:inkChg>
        <pc:inkChg chg="add del">
          <ac:chgData name="Viet Anh Nguyen" userId="b95f61ff061388d5" providerId="LiveId" clId="{C186F611-C34F-405C-A235-067ED640A385}" dt="2022-03-11T09:50:10.008" v="1614"/>
          <ac:inkMkLst>
            <pc:docMk/>
            <pc:sldMk cId="1277818384" sldId="348"/>
            <ac:inkMk id="87" creationId="{712C5C4F-EC6D-48C3-BD62-D55504B4B2DB}"/>
          </ac:inkMkLst>
        </pc:inkChg>
        <pc:inkChg chg="add del">
          <ac:chgData name="Viet Anh Nguyen" userId="b95f61ff061388d5" providerId="LiveId" clId="{C186F611-C34F-405C-A235-067ED640A385}" dt="2022-03-11T09:50:11.623" v="1616"/>
          <ac:inkMkLst>
            <pc:docMk/>
            <pc:sldMk cId="1277818384" sldId="348"/>
            <ac:inkMk id="88" creationId="{5404247A-F73F-435B-AAED-55FC1C455BD5}"/>
          </ac:inkMkLst>
        </pc:inkChg>
        <pc:inkChg chg="add del">
          <ac:chgData name="Viet Anh Nguyen" userId="b95f61ff061388d5" providerId="LiveId" clId="{C186F611-C34F-405C-A235-067ED640A385}" dt="2022-03-11T09:50:11.623" v="1616"/>
          <ac:inkMkLst>
            <pc:docMk/>
            <pc:sldMk cId="1277818384" sldId="348"/>
            <ac:inkMk id="89" creationId="{95D43EF9-ECED-46E2-8F71-71C8D4E22478}"/>
          </ac:inkMkLst>
        </pc:inkChg>
        <pc:inkChg chg="add del">
          <ac:chgData name="Viet Anh Nguyen" userId="b95f61ff061388d5" providerId="LiveId" clId="{C186F611-C34F-405C-A235-067ED640A385}" dt="2022-03-11T09:50:10.008" v="1614"/>
          <ac:inkMkLst>
            <pc:docMk/>
            <pc:sldMk cId="1277818384" sldId="348"/>
            <ac:inkMk id="90" creationId="{44184A22-7C95-4015-A3AB-6880B9FF7B76}"/>
          </ac:inkMkLst>
        </pc:inkChg>
        <pc:inkChg chg="add del">
          <ac:chgData name="Viet Anh Nguyen" userId="b95f61ff061388d5" providerId="LiveId" clId="{C186F611-C34F-405C-A235-067ED640A385}" dt="2022-03-11T09:50:10.008" v="1614"/>
          <ac:inkMkLst>
            <pc:docMk/>
            <pc:sldMk cId="1277818384" sldId="348"/>
            <ac:inkMk id="91" creationId="{5CCAAD4A-C9A6-47D5-9A67-6BC1FA3735A3}"/>
          </ac:inkMkLst>
        </pc:inkChg>
        <pc:inkChg chg="add del">
          <ac:chgData name="Viet Anh Nguyen" userId="b95f61ff061388d5" providerId="LiveId" clId="{C186F611-C34F-405C-A235-067ED640A385}" dt="2022-03-11T09:50:10.008" v="1614"/>
          <ac:inkMkLst>
            <pc:docMk/>
            <pc:sldMk cId="1277818384" sldId="348"/>
            <ac:inkMk id="92" creationId="{14F3C0B9-772F-48B7-A4C2-B107FECD6BAC}"/>
          </ac:inkMkLst>
        </pc:inkChg>
        <pc:inkChg chg="add del">
          <ac:chgData name="Viet Anh Nguyen" userId="b95f61ff061388d5" providerId="LiveId" clId="{C186F611-C34F-405C-A235-067ED640A385}" dt="2022-03-11T09:50:10.008" v="1614"/>
          <ac:inkMkLst>
            <pc:docMk/>
            <pc:sldMk cId="1277818384" sldId="348"/>
            <ac:inkMk id="93" creationId="{6BBEB2DD-898D-4748-BB45-583F8574C76F}"/>
          </ac:inkMkLst>
        </pc:inkChg>
        <pc:inkChg chg="add del">
          <ac:chgData name="Viet Anh Nguyen" userId="b95f61ff061388d5" providerId="LiveId" clId="{C186F611-C34F-405C-A235-067ED640A385}" dt="2022-03-11T09:50:10.008" v="1614"/>
          <ac:inkMkLst>
            <pc:docMk/>
            <pc:sldMk cId="1277818384" sldId="348"/>
            <ac:inkMk id="94" creationId="{AB8DCE5D-339D-420D-9AA2-AA5ED04258E6}"/>
          </ac:inkMkLst>
        </pc:inkChg>
        <pc:inkChg chg="add del">
          <ac:chgData name="Viet Anh Nguyen" userId="b95f61ff061388d5" providerId="LiveId" clId="{C186F611-C34F-405C-A235-067ED640A385}" dt="2022-03-11T09:50:10.008" v="1614"/>
          <ac:inkMkLst>
            <pc:docMk/>
            <pc:sldMk cId="1277818384" sldId="348"/>
            <ac:inkMk id="95" creationId="{E4A268B9-E65E-4583-9E63-8799BF3E83BA}"/>
          </ac:inkMkLst>
        </pc:inkChg>
        <pc:inkChg chg="add del">
          <ac:chgData name="Viet Anh Nguyen" userId="b95f61ff061388d5" providerId="LiveId" clId="{C186F611-C34F-405C-A235-067ED640A385}" dt="2022-03-11T09:50:10.008" v="1614"/>
          <ac:inkMkLst>
            <pc:docMk/>
            <pc:sldMk cId="1277818384" sldId="348"/>
            <ac:inkMk id="96" creationId="{F515DCB8-BAA2-4F63-8250-F2865E9EA890}"/>
          </ac:inkMkLst>
        </pc:inkChg>
        <pc:inkChg chg="add del">
          <ac:chgData name="Viet Anh Nguyen" userId="b95f61ff061388d5" providerId="LiveId" clId="{C186F611-C34F-405C-A235-067ED640A385}" dt="2022-03-11T09:50:11.623" v="1616"/>
          <ac:inkMkLst>
            <pc:docMk/>
            <pc:sldMk cId="1277818384" sldId="348"/>
            <ac:inkMk id="97" creationId="{17727996-5A19-45FF-BD19-4B9993C66CC0}"/>
          </ac:inkMkLst>
        </pc:inkChg>
        <pc:inkChg chg="add del">
          <ac:chgData name="Viet Anh Nguyen" userId="b95f61ff061388d5" providerId="LiveId" clId="{C186F611-C34F-405C-A235-067ED640A385}" dt="2022-03-11T09:50:11.623" v="1616"/>
          <ac:inkMkLst>
            <pc:docMk/>
            <pc:sldMk cId="1277818384" sldId="348"/>
            <ac:inkMk id="98" creationId="{A0E44E14-26B6-4504-8D58-CBEDD765D66F}"/>
          </ac:inkMkLst>
        </pc:inkChg>
        <pc:inkChg chg="add mod">
          <ac:chgData name="Viet Anh Nguyen" userId="b95f61ff061388d5" providerId="LiveId" clId="{C186F611-C34F-405C-A235-067ED640A385}" dt="2022-03-11T09:50:20.438" v="1619"/>
          <ac:inkMkLst>
            <pc:docMk/>
            <pc:sldMk cId="1277818384" sldId="348"/>
            <ac:inkMk id="99" creationId="{E72B33BD-3CF9-467C-B8B9-DD1D9E0F930A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0" creationId="{BC9A46F2-3193-4076-AB08-9249FED6E274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1" creationId="{D80B7CEC-71D1-42D0-97A4-9FD18A68EA31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2" creationId="{174E4967-E4E6-4B99-895C-691CE66F2A93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3" creationId="{C983374E-DCAD-4054-A5CA-4F6C21710222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4" creationId="{A4BFECB3-A27B-4737-879C-577C3340D95E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5" creationId="{B64868C7-6067-4B1F-8238-C79FBDFB8D19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6" creationId="{C44A10B1-4DA6-4EBC-9A1C-84D3E3342FA6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7" creationId="{B19A7630-7DF1-475C-9DDC-BAD9ABAE225D}"/>
          </ac:inkMkLst>
        </pc:inkChg>
        <pc:inkChg chg="add del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8" creationId="{3FB97FBE-5E63-4769-92BC-ECD79FD9B7EC}"/>
          </ac:inkMkLst>
        </pc:inkChg>
        <pc:inkChg chg="add">
          <ac:chgData name="Viet Anh Nguyen" userId="b95f61ff061388d5" providerId="LiveId" clId="{C186F611-C34F-405C-A235-067ED640A385}" dt="2022-03-11T09:50:26.954" v="1628"/>
          <ac:inkMkLst>
            <pc:docMk/>
            <pc:sldMk cId="1277818384" sldId="348"/>
            <ac:inkMk id="109" creationId="{16E850DA-6C8D-46B2-B078-5B5847D4A171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0" creationId="{F9806945-4F95-4226-8FB1-95DE5515B991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1" creationId="{897D1670-23DE-49E6-B98F-64D9C855EAD6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2" creationId="{CECF93AC-A999-46CE-B177-DD7DF96B8B8C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3" creationId="{058F9724-9436-4C57-9B11-DD46EA7B6D97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4" creationId="{0B1ED236-5B03-4828-888B-D908FE3E883B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5" creationId="{6C35CFB6-ABAB-4A63-B813-8A0AF5197065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6" creationId="{C14D2195-D383-4C9E-94F7-096747E6CB85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7" creationId="{81012AC5-9443-41ED-80A9-7B9AE86B07E0}"/>
          </ac:inkMkLst>
        </pc:inkChg>
        <pc:inkChg chg="add del">
          <ac:chgData name="Viet Anh Nguyen" userId="b95f61ff061388d5" providerId="LiveId" clId="{C186F611-C34F-405C-A235-067ED640A385}" dt="2022-03-11T09:50:30.984" v="1638"/>
          <ac:inkMkLst>
            <pc:docMk/>
            <pc:sldMk cId="1277818384" sldId="348"/>
            <ac:inkMk id="118" creationId="{B329E074-7C8E-4AA1-80E8-1F8AFF4EF697}"/>
          </ac:inkMkLst>
        </pc:inkChg>
        <pc:inkChg chg="add del">
          <ac:chgData name="Viet Anh Nguyen" userId="b95f61ff061388d5" providerId="LiveId" clId="{C186F611-C34F-405C-A235-067ED640A385}" dt="2022-03-11T09:50:32.024" v="1642"/>
          <ac:inkMkLst>
            <pc:docMk/>
            <pc:sldMk cId="1277818384" sldId="348"/>
            <ac:inkMk id="119" creationId="{FD1D44B5-B7A8-4049-ADB8-170B20F543C9}"/>
          </ac:inkMkLst>
        </pc:inkChg>
        <pc:inkChg chg="add del">
          <ac:chgData name="Viet Anh Nguyen" userId="b95f61ff061388d5" providerId="LiveId" clId="{C186F611-C34F-405C-A235-067ED640A385}" dt="2022-03-11T09:50:32.024" v="1642"/>
          <ac:inkMkLst>
            <pc:docMk/>
            <pc:sldMk cId="1277818384" sldId="348"/>
            <ac:inkMk id="120" creationId="{4F3AAF86-5D84-4370-A2E7-DB2D0603DE73}"/>
          </ac:inkMkLst>
        </pc:inkChg>
        <pc:inkChg chg="add del">
          <ac:chgData name="Viet Anh Nguyen" userId="b95f61ff061388d5" providerId="LiveId" clId="{C186F611-C34F-405C-A235-067ED640A385}" dt="2022-03-11T09:50:32.024" v="1642"/>
          <ac:inkMkLst>
            <pc:docMk/>
            <pc:sldMk cId="1277818384" sldId="348"/>
            <ac:inkMk id="121" creationId="{BB9BDB91-1363-470F-9241-241D87B12FA4}"/>
          </ac:inkMkLst>
        </pc:inkChg>
        <pc:inkChg chg="add del">
          <ac:chgData name="Viet Anh Nguyen" userId="b95f61ff061388d5" providerId="LiveId" clId="{C186F611-C34F-405C-A235-067ED640A385}" dt="2022-03-11T09:50:32.024" v="1642"/>
          <ac:inkMkLst>
            <pc:docMk/>
            <pc:sldMk cId="1277818384" sldId="348"/>
            <ac:inkMk id="122" creationId="{25FA3429-300F-4B99-8A61-B72DD3F0FA67}"/>
          </ac:inkMkLst>
        </pc:inkChg>
        <pc:inkChg chg="add">
          <ac:chgData name="Viet Anh Nguyen" userId="b95f61ff061388d5" providerId="LiveId" clId="{C186F611-C34F-405C-A235-067ED640A385}" dt="2022-03-11T09:50:32.024" v="1642"/>
          <ac:inkMkLst>
            <pc:docMk/>
            <pc:sldMk cId="1277818384" sldId="348"/>
            <ac:inkMk id="123" creationId="{7B68CDBF-1580-4F23-AB42-751992C034C7}"/>
          </ac:inkMkLst>
        </pc:inkChg>
        <pc:inkChg chg="add del">
          <ac:chgData name="Viet Anh Nguyen" userId="b95f61ff061388d5" providerId="LiveId" clId="{C186F611-C34F-405C-A235-067ED640A385}" dt="2022-03-11T09:50:36.017" v="1648"/>
          <ac:inkMkLst>
            <pc:docMk/>
            <pc:sldMk cId="1277818384" sldId="348"/>
            <ac:inkMk id="124" creationId="{2411EDA8-0869-489B-89F4-343CBF8D11BC}"/>
          </ac:inkMkLst>
        </pc:inkChg>
        <pc:inkChg chg="add del">
          <ac:chgData name="Viet Anh Nguyen" userId="b95f61ff061388d5" providerId="LiveId" clId="{C186F611-C34F-405C-A235-067ED640A385}" dt="2022-03-11T09:50:36.017" v="1648"/>
          <ac:inkMkLst>
            <pc:docMk/>
            <pc:sldMk cId="1277818384" sldId="348"/>
            <ac:inkMk id="125" creationId="{1793168B-3BBB-4E45-836B-36E0FACD10E5}"/>
          </ac:inkMkLst>
        </pc:inkChg>
        <pc:inkChg chg="add del">
          <ac:chgData name="Viet Anh Nguyen" userId="b95f61ff061388d5" providerId="LiveId" clId="{C186F611-C34F-405C-A235-067ED640A385}" dt="2022-03-11T09:50:36.017" v="1648"/>
          <ac:inkMkLst>
            <pc:docMk/>
            <pc:sldMk cId="1277818384" sldId="348"/>
            <ac:inkMk id="126" creationId="{8A19BC5D-A116-4104-BC63-A7A09E6597AE}"/>
          </ac:inkMkLst>
        </pc:inkChg>
        <pc:inkChg chg="add del">
          <ac:chgData name="Viet Anh Nguyen" userId="b95f61ff061388d5" providerId="LiveId" clId="{C186F611-C34F-405C-A235-067ED640A385}" dt="2022-03-11T09:50:36.017" v="1648"/>
          <ac:inkMkLst>
            <pc:docMk/>
            <pc:sldMk cId="1277818384" sldId="348"/>
            <ac:inkMk id="127" creationId="{D4FDE7FA-B96C-4970-9ACE-BAC300A11256}"/>
          </ac:inkMkLst>
        </pc:inkChg>
        <pc:inkChg chg="add del">
          <ac:chgData name="Viet Anh Nguyen" userId="b95f61ff061388d5" providerId="LiveId" clId="{C186F611-C34F-405C-A235-067ED640A385}" dt="2022-03-11T09:50:36.017" v="1648"/>
          <ac:inkMkLst>
            <pc:docMk/>
            <pc:sldMk cId="1277818384" sldId="348"/>
            <ac:inkMk id="128" creationId="{4773320B-9565-4827-B074-229E891C4539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29" creationId="{744A87D9-259D-4555-9833-C60F5B966A64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0" creationId="{E8D3655C-0B0F-44ED-9EFB-E294345FB323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1" creationId="{D89C165E-1EE5-4A50-A079-59B1630C2469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2" creationId="{E39A8FD3-B4D2-40B7-BC1A-27630D6E0578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3" creationId="{B53FC4D2-5D2B-45A7-9FE0-371DD9C597EF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4" creationId="{5BD8477F-3BDA-490E-A336-DDC3ACE5585B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5" creationId="{CCDBDECC-5C2E-47AF-A8DD-F3864A7E49BA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6" creationId="{7057415F-585C-4C93-B112-93E5D6342008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7" creationId="{AF21C0FA-D5B1-4393-9EE0-6DCBDD786FF9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8" creationId="{FE424F2E-3125-483B-ABFD-954147BA4A28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39" creationId="{9A5D962F-3C7F-44BC-8379-C6193C536776}"/>
          </ac:inkMkLst>
        </pc:inkChg>
        <pc:inkChg chg="add del">
          <ac:chgData name="Viet Anh Nguyen" userId="b95f61ff061388d5" providerId="LiveId" clId="{C186F611-C34F-405C-A235-067ED640A385}" dt="2022-03-11T09:50:40.194" v="1659"/>
          <ac:inkMkLst>
            <pc:docMk/>
            <pc:sldMk cId="1277818384" sldId="348"/>
            <ac:inkMk id="140" creationId="{DA2D6661-E063-4A80-8589-0EC464F457AE}"/>
          </ac:inkMkLst>
        </pc:inkChg>
        <pc:inkChg chg="add del">
          <ac:chgData name="Viet Anh Nguyen" userId="b95f61ff061388d5" providerId="LiveId" clId="{C186F611-C34F-405C-A235-067ED640A385}" dt="2022-03-11T09:50:43.392" v="1667"/>
          <ac:inkMkLst>
            <pc:docMk/>
            <pc:sldMk cId="1277818384" sldId="348"/>
            <ac:inkMk id="141" creationId="{493B9E9E-1837-4F91-A1C7-68832CE6DCC3}"/>
          </ac:inkMkLst>
        </pc:inkChg>
        <pc:inkChg chg="add del">
          <ac:chgData name="Viet Anh Nguyen" userId="b95f61ff061388d5" providerId="LiveId" clId="{C186F611-C34F-405C-A235-067ED640A385}" dt="2022-03-11T09:50:43.392" v="1667"/>
          <ac:inkMkLst>
            <pc:docMk/>
            <pc:sldMk cId="1277818384" sldId="348"/>
            <ac:inkMk id="142" creationId="{D5E765CC-38E5-430F-8674-DBCAB5CF7719}"/>
          </ac:inkMkLst>
        </pc:inkChg>
        <pc:inkChg chg="add del">
          <ac:chgData name="Viet Anh Nguyen" userId="b95f61ff061388d5" providerId="LiveId" clId="{C186F611-C34F-405C-A235-067ED640A385}" dt="2022-03-11T09:50:43.392" v="1667"/>
          <ac:inkMkLst>
            <pc:docMk/>
            <pc:sldMk cId="1277818384" sldId="348"/>
            <ac:inkMk id="143" creationId="{D4140FCB-EE18-49FA-A629-A301818863FD}"/>
          </ac:inkMkLst>
        </pc:inkChg>
        <pc:inkChg chg="add del">
          <ac:chgData name="Viet Anh Nguyen" userId="b95f61ff061388d5" providerId="LiveId" clId="{C186F611-C34F-405C-A235-067ED640A385}" dt="2022-03-11T09:50:43.392" v="1667"/>
          <ac:inkMkLst>
            <pc:docMk/>
            <pc:sldMk cId="1277818384" sldId="348"/>
            <ac:inkMk id="144" creationId="{806E1935-9D5A-4E05-AA19-856960D1C8D7}"/>
          </ac:inkMkLst>
        </pc:inkChg>
        <pc:inkChg chg="add del">
          <ac:chgData name="Viet Anh Nguyen" userId="b95f61ff061388d5" providerId="LiveId" clId="{C186F611-C34F-405C-A235-067ED640A385}" dt="2022-03-11T09:50:43.392" v="1667"/>
          <ac:inkMkLst>
            <pc:docMk/>
            <pc:sldMk cId="1277818384" sldId="348"/>
            <ac:inkMk id="145" creationId="{D624A53F-037E-41CE-85E5-27DC28ED0DE7}"/>
          </ac:inkMkLst>
        </pc:inkChg>
        <pc:inkChg chg="add del">
          <ac:chgData name="Viet Anh Nguyen" userId="b95f61ff061388d5" providerId="LiveId" clId="{C186F611-C34F-405C-A235-067ED640A385}" dt="2022-03-11T09:50:43.392" v="1667"/>
          <ac:inkMkLst>
            <pc:docMk/>
            <pc:sldMk cId="1277818384" sldId="348"/>
            <ac:inkMk id="146" creationId="{3CF76935-65B8-43AF-BE21-6EA5ADBE7492}"/>
          </ac:inkMkLst>
        </pc:inkChg>
        <pc:inkChg chg="add del">
          <ac:chgData name="Viet Anh Nguyen" userId="b95f61ff061388d5" providerId="LiveId" clId="{C186F611-C34F-405C-A235-067ED640A385}" dt="2022-03-11T09:50:43.392" v="1667"/>
          <ac:inkMkLst>
            <pc:docMk/>
            <pc:sldMk cId="1277818384" sldId="348"/>
            <ac:inkMk id="147" creationId="{C87048DC-E755-46CB-B57B-4144F469B662}"/>
          </ac:inkMkLst>
        </pc:inkChg>
        <pc:inkChg chg="add del">
          <ac:chgData name="Viet Anh Nguyen" userId="b95f61ff061388d5" providerId="LiveId" clId="{C186F611-C34F-405C-A235-067ED640A385}" dt="2022-03-11T09:50:43.392" v="1667"/>
          <ac:inkMkLst>
            <pc:docMk/>
            <pc:sldMk cId="1277818384" sldId="348"/>
            <ac:inkMk id="148" creationId="{BF751AE1-CAAF-48E4-AFB0-7B9503635B78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49" creationId="{E0A86A83-8427-47AD-AB70-9B1F4A307714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0" creationId="{578FA367-00DF-4973-AC7D-4264AD880D65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1" creationId="{291B6D6C-4498-4F13-9D2C-D886ACEC57E4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2" creationId="{C76A2693-0AF0-406C-8EAF-44DB665B8347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3" creationId="{E1DA8CC1-7ACB-4D9F-A9B9-AE920F22FEDE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4" creationId="{FC7ACD11-448B-48C6-9722-65387D78A031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5" creationId="{08E8BFFA-3A2D-4535-92B3-86B8611A7632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6" creationId="{A2A44194-546F-4FA8-AE48-4292C682BEB8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7" creationId="{8B453E3B-0776-4AB7-B7E5-EAFF3A93D695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8" creationId="{11AD1E41-D44E-4A99-9435-309C00DFBABF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59" creationId="{D394C3E5-A239-442B-B029-9F2B1730FCF2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60" creationId="{840D0B7B-A753-4365-AA8F-93BBDC8F1715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61" creationId="{5509D597-49C9-4BC3-8C3A-C66E69C1E885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62" creationId="{5095DF31-A06E-45FE-A94C-FECE17A3C3BD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63" creationId="{D9D212B1-77AC-4CDB-9844-38C83D10C55E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64" creationId="{ABEF7C56-D9CB-485D-99D7-FC04AE951D81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65" creationId="{FC4E3F4A-32F4-4B0C-921F-708223A1B4FC}"/>
          </ac:inkMkLst>
        </pc:inkChg>
        <pc:inkChg chg="add del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66" creationId="{A8211EAB-3B03-49C6-B698-6259CD7C297A}"/>
          </ac:inkMkLst>
        </pc:inkChg>
        <pc:inkChg chg="add">
          <ac:chgData name="Viet Anh Nguyen" userId="b95f61ff061388d5" providerId="LiveId" clId="{C186F611-C34F-405C-A235-067ED640A385}" dt="2022-03-11T09:50:50.122" v="1684"/>
          <ac:inkMkLst>
            <pc:docMk/>
            <pc:sldMk cId="1277818384" sldId="348"/>
            <ac:inkMk id="167" creationId="{E5591A82-2406-4ECB-8F8F-9E5E88D28BFB}"/>
          </ac:inkMkLst>
        </pc:inkChg>
        <pc:inkChg chg="add del">
          <ac:chgData name="Viet Anh Nguyen" userId="b95f61ff061388d5" providerId="LiveId" clId="{C186F611-C34F-405C-A235-067ED640A385}" dt="2022-03-11T09:50:55.974" v="1694"/>
          <ac:inkMkLst>
            <pc:docMk/>
            <pc:sldMk cId="1277818384" sldId="348"/>
            <ac:inkMk id="168" creationId="{8A1A4E70-1633-409A-B898-8DB713BDE4E9}"/>
          </ac:inkMkLst>
        </pc:inkChg>
        <pc:inkChg chg="add del">
          <ac:chgData name="Viet Anh Nguyen" userId="b95f61ff061388d5" providerId="LiveId" clId="{C186F611-C34F-405C-A235-067ED640A385}" dt="2022-03-11T09:50:55.974" v="1694"/>
          <ac:inkMkLst>
            <pc:docMk/>
            <pc:sldMk cId="1277818384" sldId="348"/>
            <ac:inkMk id="169" creationId="{B94EE4E6-C53A-44EF-AB87-DDCE933C7210}"/>
          </ac:inkMkLst>
        </pc:inkChg>
        <pc:inkChg chg="add del">
          <ac:chgData name="Viet Anh Nguyen" userId="b95f61ff061388d5" providerId="LiveId" clId="{C186F611-C34F-405C-A235-067ED640A385}" dt="2022-03-11T09:50:55.974" v="1694"/>
          <ac:inkMkLst>
            <pc:docMk/>
            <pc:sldMk cId="1277818384" sldId="348"/>
            <ac:inkMk id="170" creationId="{8C09AA4B-DD24-4352-99AC-5A6AB99AE5FA}"/>
          </ac:inkMkLst>
        </pc:inkChg>
        <pc:inkChg chg="add del">
          <ac:chgData name="Viet Anh Nguyen" userId="b95f61ff061388d5" providerId="LiveId" clId="{C186F611-C34F-405C-A235-067ED640A385}" dt="2022-03-11T09:50:55.974" v="1694"/>
          <ac:inkMkLst>
            <pc:docMk/>
            <pc:sldMk cId="1277818384" sldId="348"/>
            <ac:inkMk id="171" creationId="{76B78E66-2BEB-434A-8EC5-E16840C0D9A5}"/>
          </ac:inkMkLst>
        </pc:inkChg>
        <pc:inkChg chg="add del">
          <ac:chgData name="Viet Anh Nguyen" userId="b95f61ff061388d5" providerId="LiveId" clId="{C186F611-C34F-405C-A235-067ED640A385}" dt="2022-03-11T09:50:55.974" v="1694"/>
          <ac:inkMkLst>
            <pc:docMk/>
            <pc:sldMk cId="1277818384" sldId="348"/>
            <ac:inkMk id="172" creationId="{E03699BC-C312-413B-AB71-DC2E19C61272}"/>
          </ac:inkMkLst>
        </pc:inkChg>
        <pc:inkChg chg="add del">
          <ac:chgData name="Viet Anh Nguyen" userId="b95f61ff061388d5" providerId="LiveId" clId="{C186F611-C34F-405C-A235-067ED640A385}" dt="2022-03-11T09:50:55.974" v="1694"/>
          <ac:inkMkLst>
            <pc:docMk/>
            <pc:sldMk cId="1277818384" sldId="348"/>
            <ac:inkMk id="173" creationId="{60A9F40D-046C-4032-9034-127946FCEB7D}"/>
          </ac:inkMkLst>
        </pc:inkChg>
        <pc:inkChg chg="add">
          <ac:chgData name="Viet Anh Nguyen" userId="b95f61ff061388d5" providerId="LiveId" clId="{C186F611-C34F-405C-A235-067ED640A385}" dt="2022-03-11T09:50:54.644" v="1691" actId="9405"/>
          <ac:inkMkLst>
            <pc:docMk/>
            <pc:sldMk cId="1277818384" sldId="348"/>
            <ac:inkMk id="174" creationId="{AC1D0A8A-8E1D-4855-9776-28B6890AFDC2}"/>
          </ac:inkMkLst>
        </pc:inkChg>
        <pc:inkChg chg="add">
          <ac:chgData name="Viet Anh Nguyen" userId="b95f61ff061388d5" providerId="LiveId" clId="{C186F611-C34F-405C-A235-067ED640A385}" dt="2022-03-11T09:50:54.828" v="1692" actId="9405"/>
          <ac:inkMkLst>
            <pc:docMk/>
            <pc:sldMk cId="1277818384" sldId="348"/>
            <ac:inkMk id="175" creationId="{EAA274FC-8FD8-4301-8246-FDC41EDB4016}"/>
          </ac:inkMkLst>
        </pc:inkChg>
        <pc:inkChg chg="add">
          <ac:chgData name="Viet Anh Nguyen" userId="b95f61ff061388d5" providerId="LiveId" clId="{C186F611-C34F-405C-A235-067ED640A385}" dt="2022-03-11T09:50:54.961" v="1693" actId="9405"/>
          <ac:inkMkLst>
            <pc:docMk/>
            <pc:sldMk cId="1277818384" sldId="348"/>
            <ac:inkMk id="176" creationId="{C8A70532-65CE-4B4C-9DC5-AF968C792BAA}"/>
          </ac:inkMkLst>
        </pc:inkChg>
        <pc:inkChg chg="add">
          <ac:chgData name="Viet Anh Nguyen" userId="b95f61ff061388d5" providerId="LiveId" clId="{C186F611-C34F-405C-A235-067ED640A385}" dt="2022-03-11T09:50:55.974" v="1694"/>
          <ac:inkMkLst>
            <pc:docMk/>
            <pc:sldMk cId="1277818384" sldId="348"/>
            <ac:inkMk id="177" creationId="{F4381BF4-A6F7-4F7F-9C7C-B66195E6CD11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78" creationId="{B181CFB7-6CA4-4BC3-959D-41909718B8A6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79" creationId="{FBB6DEE4-DB39-40C4-B988-0889AE0AC300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0" creationId="{D007FBBF-A4DD-4145-B4F8-664D1C95601E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1" creationId="{0E23D674-37A1-499F-848F-E2E0D5EABEBF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2" creationId="{77E40A79-8CDD-4CE4-821D-45814E4D2BFB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3" creationId="{2F5A6C1A-DED9-4465-9DF7-4E541100FE34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4" creationId="{1311EFE8-9898-4467-8569-B872CA4443E0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5" creationId="{B0B9FBBE-4322-4823-B766-07F994C88D7C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6" creationId="{9415D8D3-C0E1-452A-87E0-D3352115F687}"/>
          </ac:inkMkLst>
        </pc:inkChg>
        <pc:inkChg chg="add del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7" creationId="{AC5FD349-97CB-4AAB-831F-5FEBB283317D}"/>
          </ac:inkMkLst>
        </pc:inkChg>
        <pc:inkChg chg="add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8" creationId="{106B2987-1B67-4CFB-96F1-1395E3883648}"/>
          </ac:inkMkLst>
        </pc:inkChg>
        <pc:inkChg chg="add">
          <ac:chgData name="Viet Anh Nguyen" userId="b95f61ff061388d5" providerId="LiveId" clId="{C186F611-C34F-405C-A235-067ED640A385}" dt="2022-03-11T09:50:59.182" v="1705"/>
          <ac:inkMkLst>
            <pc:docMk/>
            <pc:sldMk cId="1277818384" sldId="348"/>
            <ac:inkMk id="189" creationId="{77F3F70F-DB31-4959-A192-06AADD82EA74}"/>
          </ac:inkMkLst>
        </pc:inkChg>
        <pc:inkChg chg="add del">
          <ac:chgData name="Viet Anh Nguyen" userId="b95f61ff061388d5" providerId="LiveId" clId="{C186F611-C34F-405C-A235-067ED640A385}" dt="2022-03-11T09:51:01.701" v="1711"/>
          <ac:inkMkLst>
            <pc:docMk/>
            <pc:sldMk cId="1277818384" sldId="348"/>
            <ac:inkMk id="190" creationId="{ABB62034-40AD-49DC-BB2F-1CA65CC699F6}"/>
          </ac:inkMkLst>
        </pc:inkChg>
        <pc:inkChg chg="add del">
          <ac:chgData name="Viet Anh Nguyen" userId="b95f61ff061388d5" providerId="LiveId" clId="{C186F611-C34F-405C-A235-067ED640A385}" dt="2022-03-11T09:51:01.701" v="1711"/>
          <ac:inkMkLst>
            <pc:docMk/>
            <pc:sldMk cId="1277818384" sldId="348"/>
            <ac:inkMk id="191" creationId="{2650CFD2-FED2-45AE-A934-C0A739450A75}"/>
          </ac:inkMkLst>
        </pc:inkChg>
        <pc:inkChg chg="add del">
          <ac:chgData name="Viet Anh Nguyen" userId="b95f61ff061388d5" providerId="LiveId" clId="{C186F611-C34F-405C-A235-067ED640A385}" dt="2022-03-11T09:51:01.701" v="1711"/>
          <ac:inkMkLst>
            <pc:docMk/>
            <pc:sldMk cId="1277818384" sldId="348"/>
            <ac:inkMk id="192" creationId="{1C771A08-8E38-4D47-8A9C-35D5793A9E87}"/>
          </ac:inkMkLst>
        </pc:inkChg>
        <pc:inkChg chg="add del">
          <ac:chgData name="Viet Anh Nguyen" userId="b95f61ff061388d5" providerId="LiveId" clId="{C186F611-C34F-405C-A235-067ED640A385}" dt="2022-03-11T09:51:01.701" v="1711"/>
          <ac:inkMkLst>
            <pc:docMk/>
            <pc:sldMk cId="1277818384" sldId="348"/>
            <ac:inkMk id="193" creationId="{1D87A400-B97D-4E4F-854B-8B2E788476E7}"/>
          </ac:inkMkLst>
        </pc:inkChg>
        <pc:inkChg chg="add del">
          <ac:chgData name="Viet Anh Nguyen" userId="b95f61ff061388d5" providerId="LiveId" clId="{C186F611-C34F-405C-A235-067ED640A385}" dt="2022-03-11T09:51:01.701" v="1711"/>
          <ac:inkMkLst>
            <pc:docMk/>
            <pc:sldMk cId="1277818384" sldId="348"/>
            <ac:inkMk id="194" creationId="{CD10468B-BB70-4E77-9067-3BE11E220481}"/>
          </ac:inkMkLst>
        </pc:inkChg>
        <pc:inkChg chg="add del">
          <ac:chgData name="Viet Anh Nguyen" userId="b95f61ff061388d5" providerId="LiveId" clId="{C186F611-C34F-405C-A235-067ED640A385}" dt="2022-03-11T09:51:04.085" v="1715"/>
          <ac:inkMkLst>
            <pc:docMk/>
            <pc:sldMk cId="1277818384" sldId="348"/>
            <ac:inkMk id="195" creationId="{3634E953-C52A-4D18-9FA0-A5C4F09DB0FA}"/>
          </ac:inkMkLst>
        </pc:inkChg>
        <pc:inkChg chg="add del">
          <ac:chgData name="Viet Anh Nguyen" userId="b95f61ff061388d5" providerId="LiveId" clId="{C186F611-C34F-405C-A235-067ED640A385}" dt="2022-03-11T09:51:04.085" v="1715"/>
          <ac:inkMkLst>
            <pc:docMk/>
            <pc:sldMk cId="1277818384" sldId="348"/>
            <ac:inkMk id="196" creationId="{BB04AA28-12B6-4BCF-BEBD-88EA297FB975}"/>
          </ac:inkMkLst>
        </pc:inkChg>
        <pc:inkChg chg="add del">
          <ac:chgData name="Viet Anh Nguyen" userId="b95f61ff061388d5" providerId="LiveId" clId="{C186F611-C34F-405C-A235-067ED640A385}" dt="2022-03-11T09:51:04.085" v="1715"/>
          <ac:inkMkLst>
            <pc:docMk/>
            <pc:sldMk cId="1277818384" sldId="348"/>
            <ac:inkMk id="197" creationId="{19A0E0B9-48E8-41D9-AE1D-0BA28435D78E}"/>
          </ac:inkMkLst>
        </pc:inkChg>
        <pc:inkChg chg="add del">
          <ac:chgData name="Viet Anh Nguyen" userId="b95f61ff061388d5" providerId="LiveId" clId="{C186F611-C34F-405C-A235-067ED640A385}" dt="2022-03-11T09:51:04.085" v="1715"/>
          <ac:inkMkLst>
            <pc:docMk/>
            <pc:sldMk cId="1277818384" sldId="348"/>
            <ac:inkMk id="198" creationId="{985FA262-006D-4B17-B0BE-35C592320482}"/>
          </ac:inkMkLst>
        </pc:inkChg>
        <pc:inkChg chg="add">
          <ac:chgData name="Viet Anh Nguyen" userId="b95f61ff061388d5" providerId="LiveId" clId="{C186F611-C34F-405C-A235-067ED640A385}" dt="2022-03-11T09:51:04.085" v="1715"/>
          <ac:inkMkLst>
            <pc:docMk/>
            <pc:sldMk cId="1277818384" sldId="348"/>
            <ac:inkMk id="199" creationId="{ECCC64CA-376F-4E7E-931B-44DD57EB75D4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0" creationId="{4FB2107C-B08B-40A4-9C65-8ACF0FA20120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1" creationId="{0D740DD4-D1C4-4657-824A-F621748F76E8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2" creationId="{7C9067DF-BCB9-492D-AC5B-05365183C734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3" creationId="{59728A96-0B51-4A87-B9E0-9B55A88CCCE2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4" creationId="{354CB240-D271-4387-8D0D-FF5460CAC6CD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5" creationId="{9B08066B-6B10-4956-A17E-044A80CDCC21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6" creationId="{F2A60D67-1534-4201-8D8A-EB29E3A422BB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7" creationId="{C49BDB88-2741-44A4-AD21-BA5DFE9BA9ED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8" creationId="{F8C7E9AF-37EE-4344-87E7-65E144975893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09" creationId="{4C5728F0-4319-49A3-9DAE-ECBF1CC49B60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10" creationId="{64C99455-A4C3-4839-B88C-F5E88FA9F3E1}"/>
          </ac:inkMkLst>
        </pc:inkChg>
        <pc:inkChg chg="add del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11" creationId="{9C50763B-89A5-49C4-8D7B-48796EDA1C64}"/>
          </ac:inkMkLst>
        </pc:inkChg>
        <pc:inkChg chg="add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12" creationId="{1A27A928-D5EE-4650-B7C3-7ED749F6BA96}"/>
          </ac:inkMkLst>
        </pc:inkChg>
        <pc:inkChg chg="add">
          <ac:chgData name="Viet Anh Nguyen" userId="b95f61ff061388d5" providerId="LiveId" clId="{C186F611-C34F-405C-A235-067ED640A385}" dt="2022-03-11T09:51:08.750" v="1728"/>
          <ac:inkMkLst>
            <pc:docMk/>
            <pc:sldMk cId="1277818384" sldId="348"/>
            <ac:inkMk id="213" creationId="{BC8A47B3-D392-4604-8779-FAC6E1C3D2F5}"/>
          </ac:inkMkLst>
        </pc:inkChg>
      </pc:sldChg>
      <pc:sldChg chg="addSp delSp new mod modClrScheme chgLayout">
        <pc:chgData name="Viet Anh Nguyen" userId="b95f61ff061388d5" providerId="LiveId" clId="{C186F611-C34F-405C-A235-067ED640A385}" dt="2022-03-11T09:52:06.414" v="1853"/>
        <pc:sldMkLst>
          <pc:docMk/>
          <pc:sldMk cId="26667057" sldId="349"/>
        </pc:sldMkLst>
        <pc:spChg chg="del">
          <ac:chgData name="Viet Anh Nguyen" userId="b95f61ff061388d5" providerId="LiveId" clId="{C186F611-C34F-405C-A235-067ED640A385}" dt="2022-03-11T09:51:14.022" v="1730" actId="700"/>
          <ac:spMkLst>
            <pc:docMk/>
            <pc:sldMk cId="26667057" sldId="349"/>
            <ac:spMk id="2" creationId="{76106197-05C5-4B0F-9B0C-FBCD1DDF36D0}"/>
          </ac:spMkLst>
        </pc:spChg>
        <pc:spChg chg="del">
          <ac:chgData name="Viet Anh Nguyen" userId="b95f61ff061388d5" providerId="LiveId" clId="{C186F611-C34F-405C-A235-067ED640A385}" dt="2022-03-11T09:51:14.022" v="1730" actId="700"/>
          <ac:spMkLst>
            <pc:docMk/>
            <pc:sldMk cId="26667057" sldId="349"/>
            <ac:spMk id="3" creationId="{805B1514-DC66-42E1-8456-4C6F81B667AC}"/>
          </ac:spMkLst>
        </pc:sp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4" creationId="{EE02C7B8-8EAE-429F-8B2A-250D77029958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5" creationId="{3DC8AEA7-B7E5-456C-B635-F78718B8214E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6" creationId="{729C0984-7E9C-49E7-8FF8-7EC8F1DDC8C7}"/>
          </ac:inkMkLst>
        </pc:inkChg>
        <pc:inkChg chg="add">
          <ac:chgData name="Viet Anh Nguyen" userId="b95f61ff061388d5" providerId="LiveId" clId="{C186F611-C34F-405C-A235-067ED640A385}" dt="2022-03-11T09:51:18.892" v="1734" actId="9405"/>
          <ac:inkMkLst>
            <pc:docMk/>
            <pc:sldMk cId="26667057" sldId="349"/>
            <ac:inkMk id="7" creationId="{11A257DA-11BC-4217-9D10-FC180A372385}"/>
          </ac:inkMkLst>
        </pc:inkChg>
        <pc:inkChg chg="add">
          <ac:chgData name="Viet Anh Nguyen" userId="b95f61ff061388d5" providerId="LiveId" clId="{C186F611-C34F-405C-A235-067ED640A385}" dt="2022-03-11T09:51:19.055" v="1735" actId="9405"/>
          <ac:inkMkLst>
            <pc:docMk/>
            <pc:sldMk cId="26667057" sldId="349"/>
            <ac:inkMk id="8" creationId="{79236D99-17C2-4DFD-A243-752B60DC201E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9" creationId="{3080F904-35E6-45C6-AFE1-584380F13E5B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0" creationId="{B3BFB649-EF36-4A82-8332-FC25610D5BDF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1" creationId="{A2E10B03-4427-483A-93AF-4542E7633DEA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2" creationId="{26951BBA-9EBA-4D29-B362-E72BA9D84E1F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3" creationId="{996DB24C-EF79-444A-A2A4-CC331B3F0299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4" creationId="{4DB03F0C-FC04-4FF1-A521-11B8F50B4AD8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5" creationId="{E036980C-A7E1-4336-983F-AACCB447EBCB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6" creationId="{C465E90C-DDBB-4DDB-9483-A21F1D4BFA0D}"/>
          </ac:inkMkLst>
        </pc:inkChg>
        <pc:inkChg chg="add del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7" creationId="{DFD6159A-2796-465F-8FB4-8E28E7F71031}"/>
          </ac:inkMkLst>
        </pc:inkChg>
        <pc:inkChg chg="add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8" creationId="{76ED5C60-7F3C-44DA-A2F6-CE4672DC251C}"/>
          </ac:inkMkLst>
        </pc:inkChg>
        <pc:inkChg chg="add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19" creationId="{25103D51-F276-4D06-988A-17403AB943E8}"/>
          </ac:inkMkLst>
        </pc:inkChg>
        <pc:inkChg chg="add">
          <ac:chgData name="Viet Anh Nguyen" userId="b95f61ff061388d5" providerId="LiveId" clId="{C186F611-C34F-405C-A235-067ED640A385}" dt="2022-03-11T09:51:22.438" v="1745"/>
          <ac:inkMkLst>
            <pc:docMk/>
            <pc:sldMk cId="26667057" sldId="349"/>
            <ac:inkMk id="20" creationId="{A1A88C45-C242-429A-B3A2-6E90959832C2}"/>
          </ac:inkMkLst>
        </pc:inkChg>
        <pc:inkChg chg="add">
          <ac:chgData name="Viet Anh Nguyen" userId="b95f61ff061388d5" providerId="LiveId" clId="{C186F611-C34F-405C-A235-067ED640A385}" dt="2022-03-11T09:51:22.472" v="1746" actId="9405"/>
          <ac:inkMkLst>
            <pc:docMk/>
            <pc:sldMk cId="26667057" sldId="349"/>
            <ac:inkMk id="21" creationId="{6DC75210-7D5E-4C2C-9CF8-1EF1845A27FD}"/>
          </ac:inkMkLst>
        </pc:inkChg>
        <pc:inkChg chg="add del">
          <ac:chgData name="Viet Anh Nguyen" userId="b95f61ff061388d5" providerId="LiveId" clId="{C186F611-C34F-405C-A235-067ED640A385}" dt="2022-03-11T09:51:24.709" v="1750"/>
          <ac:inkMkLst>
            <pc:docMk/>
            <pc:sldMk cId="26667057" sldId="349"/>
            <ac:inkMk id="22" creationId="{3CE5147D-E4D3-435A-9A82-7F01BDC2D783}"/>
          </ac:inkMkLst>
        </pc:inkChg>
        <pc:inkChg chg="add del">
          <ac:chgData name="Viet Anh Nguyen" userId="b95f61ff061388d5" providerId="LiveId" clId="{C186F611-C34F-405C-A235-067ED640A385}" dt="2022-03-11T09:51:24.709" v="1750"/>
          <ac:inkMkLst>
            <pc:docMk/>
            <pc:sldMk cId="26667057" sldId="349"/>
            <ac:inkMk id="23" creationId="{8B6C71CD-5083-4456-9EE1-CB82F3F16F89}"/>
          </ac:inkMkLst>
        </pc:inkChg>
        <pc:inkChg chg="add del">
          <ac:chgData name="Viet Anh Nguyen" userId="b95f61ff061388d5" providerId="LiveId" clId="{C186F611-C34F-405C-A235-067ED640A385}" dt="2022-03-11T09:51:24.709" v="1750"/>
          <ac:inkMkLst>
            <pc:docMk/>
            <pc:sldMk cId="26667057" sldId="349"/>
            <ac:inkMk id="24" creationId="{F76DD9EF-23E2-440A-B755-B9F7E82A0CF5}"/>
          </ac:inkMkLst>
        </pc:inkChg>
        <pc:inkChg chg="add">
          <ac:chgData name="Viet Anh Nguyen" userId="b95f61ff061388d5" providerId="LiveId" clId="{C186F611-C34F-405C-A235-067ED640A385}" dt="2022-03-11T09:51:24.709" v="1750"/>
          <ac:inkMkLst>
            <pc:docMk/>
            <pc:sldMk cId="26667057" sldId="349"/>
            <ac:inkMk id="25" creationId="{882A6114-E4EC-4B77-8BC4-602AD7035741}"/>
          </ac:inkMkLst>
        </pc:inkChg>
        <pc:inkChg chg="add">
          <ac:chgData name="Viet Anh Nguyen" userId="b95f61ff061388d5" providerId="LiveId" clId="{C186F611-C34F-405C-A235-067ED640A385}" dt="2022-03-11T09:51:25.394" v="1751" actId="9405"/>
          <ac:inkMkLst>
            <pc:docMk/>
            <pc:sldMk cId="26667057" sldId="349"/>
            <ac:inkMk id="26" creationId="{542DD7A2-EE3A-43FB-9D57-09F13DF27529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27" creationId="{9389946F-060B-4921-801E-45D9B2198C6F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28" creationId="{783463A0-3996-4F78-A8D3-444A6161BE40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29" creationId="{44BB3AAA-616F-4417-91DB-0E7E3D8405A5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0" creationId="{1D5B4D93-3CAF-439A-9DE8-295F427C8326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1" creationId="{D28A9DCB-C174-450F-82D8-D11432DD2B9C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2" creationId="{94C8FEC5-1DB4-4806-A5CB-EC0EB1863B39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3" creationId="{51DF66ED-1BA6-48C6-AE61-8AA762BDA7BC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4" creationId="{0567295A-FAC9-4734-A425-BE2BE145E5D1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5" creationId="{BE8B74B2-8A56-404D-AF60-765D8248BE7C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6" creationId="{E1736961-A52E-4D52-9E9D-BB279B8B00AC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7" creationId="{3FA08C46-E4CA-45E8-BD01-556D635BC7B8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8" creationId="{3ECD84AB-233C-40C4-B7BA-F93A777C35B8}"/>
          </ac:inkMkLst>
        </pc:inkChg>
        <pc:inkChg chg="add del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39" creationId="{E39678B2-E7C3-4FE4-A856-5830A1273CCC}"/>
          </ac:inkMkLst>
        </pc:inkChg>
        <pc:inkChg chg="add">
          <ac:chgData name="Viet Anh Nguyen" userId="b95f61ff061388d5" providerId="LiveId" clId="{C186F611-C34F-405C-A235-067ED640A385}" dt="2022-03-11T09:51:31.397" v="1765"/>
          <ac:inkMkLst>
            <pc:docMk/>
            <pc:sldMk cId="26667057" sldId="349"/>
            <ac:inkMk id="40" creationId="{3EFD96F8-418F-4805-B7D4-706F71B6D52D}"/>
          </ac:inkMkLst>
        </pc:inkChg>
        <pc:inkChg chg="add del">
          <ac:chgData name="Viet Anh Nguyen" userId="b95f61ff061388d5" providerId="LiveId" clId="{C186F611-C34F-405C-A235-067ED640A385}" dt="2022-03-11T09:51:34.683" v="1774"/>
          <ac:inkMkLst>
            <pc:docMk/>
            <pc:sldMk cId="26667057" sldId="349"/>
            <ac:inkMk id="41" creationId="{63CD2755-6758-4FFE-8DCC-DE5BBDD468ED}"/>
          </ac:inkMkLst>
        </pc:inkChg>
        <pc:inkChg chg="add del">
          <ac:chgData name="Viet Anh Nguyen" userId="b95f61ff061388d5" providerId="LiveId" clId="{C186F611-C34F-405C-A235-067ED640A385}" dt="2022-03-11T09:51:34.683" v="1774"/>
          <ac:inkMkLst>
            <pc:docMk/>
            <pc:sldMk cId="26667057" sldId="349"/>
            <ac:inkMk id="42" creationId="{9E176FF0-BB41-4086-8E29-3863F27F0ED3}"/>
          </ac:inkMkLst>
        </pc:inkChg>
        <pc:inkChg chg="add del">
          <ac:chgData name="Viet Anh Nguyen" userId="b95f61ff061388d5" providerId="LiveId" clId="{C186F611-C34F-405C-A235-067ED640A385}" dt="2022-03-11T09:51:34.683" v="1774"/>
          <ac:inkMkLst>
            <pc:docMk/>
            <pc:sldMk cId="26667057" sldId="349"/>
            <ac:inkMk id="43" creationId="{2EDEBFDC-F696-491C-B0FA-2A211C6FD310}"/>
          </ac:inkMkLst>
        </pc:inkChg>
        <pc:inkChg chg="add del">
          <ac:chgData name="Viet Anh Nguyen" userId="b95f61ff061388d5" providerId="LiveId" clId="{C186F611-C34F-405C-A235-067ED640A385}" dt="2022-03-11T09:51:34.683" v="1774"/>
          <ac:inkMkLst>
            <pc:docMk/>
            <pc:sldMk cId="26667057" sldId="349"/>
            <ac:inkMk id="44" creationId="{8D30F4CC-903D-487C-A7EE-2069475278D2}"/>
          </ac:inkMkLst>
        </pc:inkChg>
        <pc:inkChg chg="add del">
          <ac:chgData name="Viet Anh Nguyen" userId="b95f61ff061388d5" providerId="LiveId" clId="{C186F611-C34F-405C-A235-067ED640A385}" dt="2022-03-11T09:51:34.683" v="1774"/>
          <ac:inkMkLst>
            <pc:docMk/>
            <pc:sldMk cId="26667057" sldId="349"/>
            <ac:inkMk id="45" creationId="{E50F9FA8-16FD-44BE-8C03-096FE68252C7}"/>
          </ac:inkMkLst>
        </pc:inkChg>
        <pc:inkChg chg="add del">
          <ac:chgData name="Viet Anh Nguyen" userId="b95f61ff061388d5" providerId="LiveId" clId="{C186F611-C34F-405C-A235-067ED640A385}" dt="2022-03-11T09:51:34.683" v="1774"/>
          <ac:inkMkLst>
            <pc:docMk/>
            <pc:sldMk cId="26667057" sldId="349"/>
            <ac:inkMk id="46" creationId="{106E0666-056D-4A27-A461-F9DF9A2D83E0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47" creationId="{EC10B3E3-A09A-4C3B-B79A-3C2F35163519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48" creationId="{37A67718-0C2A-4DD4-869C-F3F9F6768869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49" creationId="{53ED24C2-C1B4-4ABE-9D67-3837784FA219}"/>
          </ac:inkMkLst>
        </pc:inkChg>
        <pc:inkChg chg="add">
          <ac:chgData name="Viet Anh Nguyen" userId="b95f61ff061388d5" providerId="LiveId" clId="{C186F611-C34F-405C-A235-067ED640A385}" dt="2022-03-11T09:51:34.683" v="1774"/>
          <ac:inkMkLst>
            <pc:docMk/>
            <pc:sldMk cId="26667057" sldId="349"/>
            <ac:inkMk id="50" creationId="{DCF88D1E-5BBA-4830-83C9-045F176E6ACD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51" creationId="{45A562F0-4784-4E63-BEBA-84150327B2A0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52" creationId="{756D99CB-8AF7-419A-B3BD-E4CC2DDBF19C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53" creationId="{6BC25029-CC30-4699-8688-05D48100AF6B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54" creationId="{AC78EFBE-1504-4734-A0FB-208A75782EC3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55" creationId="{3ACA04B6-38DD-438E-95F8-5A5731866E5C}"/>
          </ac:inkMkLst>
        </pc:inkChg>
        <pc:inkChg chg="add del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56" creationId="{E5EAC8E8-7042-4EEE-9304-03023495FC8A}"/>
          </ac:inkMkLst>
        </pc:inkChg>
        <pc:inkChg chg="add del">
          <ac:chgData name="Viet Anh Nguyen" userId="b95f61ff061388d5" providerId="LiveId" clId="{C186F611-C34F-405C-A235-067ED640A385}" dt="2022-03-11T09:51:39.731" v="1787"/>
          <ac:inkMkLst>
            <pc:docMk/>
            <pc:sldMk cId="26667057" sldId="349"/>
            <ac:inkMk id="57" creationId="{681C4B2C-26F7-4412-B956-E196BD5114FE}"/>
          </ac:inkMkLst>
        </pc:inkChg>
        <pc:inkChg chg="add">
          <ac:chgData name="Viet Anh Nguyen" userId="b95f61ff061388d5" providerId="LiveId" clId="{C186F611-C34F-405C-A235-067ED640A385}" dt="2022-03-11T09:51:38.021" v="1781"/>
          <ac:inkMkLst>
            <pc:docMk/>
            <pc:sldMk cId="26667057" sldId="349"/>
            <ac:inkMk id="58" creationId="{6B0D9354-380B-41B4-B1EE-5D6C02B949BA}"/>
          </ac:inkMkLst>
        </pc:inkChg>
        <pc:inkChg chg="add del">
          <ac:chgData name="Viet Anh Nguyen" userId="b95f61ff061388d5" providerId="LiveId" clId="{C186F611-C34F-405C-A235-067ED640A385}" dt="2022-03-11T09:51:39.731" v="1787"/>
          <ac:inkMkLst>
            <pc:docMk/>
            <pc:sldMk cId="26667057" sldId="349"/>
            <ac:inkMk id="59" creationId="{109127B2-5ACD-4D15-8032-EF320F6DE9F7}"/>
          </ac:inkMkLst>
        </pc:inkChg>
        <pc:inkChg chg="add del">
          <ac:chgData name="Viet Anh Nguyen" userId="b95f61ff061388d5" providerId="LiveId" clId="{C186F611-C34F-405C-A235-067ED640A385}" dt="2022-03-11T09:51:39.731" v="1787"/>
          <ac:inkMkLst>
            <pc:docMk/>
            <pc:sldMk cId="26667057" sldId="349"/>
            <ac:inkMk id="60" creationId="{6E4C29A5-8DBD-463F-8FF3-F4E65E356DDB}"/>
          </ac:inkMkLst>
        </pc:inkChg>
        <pc:inkChg chg="add del">
          <ac:chgData name="Viet Anh Nguyen" userId="b95f61ff061388d5" providerId="LiveId" clId="{C186F611-C34F-405C-A235-067ED640A385}" dt="2022-03-11T09:51:39.731" v="1787"/>
          <ac:inkMkLst>
            <pc:docMk/>
            <pc:sldMk cId="26667057" sldId="349"/>
            <ac:inkMk id="61" creationId="{A0EF0772-5EC6-4E34-9940-0628FD9BFE86}"/>
          </ac:inkMkLst>
        </pc:inkChg>
        <pc:inkChg chg="add del">
          <ac:chgData name="Viet Anh Nguyen" userId="b95f61ff061388d5" providerId="LiveId" clId="{C186F611-C34F-405C-A235-067ED640A385}" dt="2022-03-11T09:51:39.731" v="1787"/>
          <ac:inkMkLst>
            <pc:docMk/>
            <pc:sldMk cId="26667057" sldId="349"/>
            <ac:inkMk id="62" creationId="{3950CC96-F3E0-4C96-BAEA-971ED986E1AE}"/>
          </ac:inkMkLst>
        </pc:inkChg>
        <pc:inkChg chg="add del">
          <ac:chgData name="Viet Anh Nguyen" userId="b95f61ff061388d5" providerId="LiveId" clId="{C186F611-C34F-405C-A235-067ED640A385}" dt="2022-03-11T09:51:39.731" v="1787"/>
          <ac:inkMkLst>
            <pc:docMk/>
            <pc:sldMk cId="26667057" sldId="349"/>
            <ac:inkMk id="63" creationId="{BC331740-4760-491D-8399-289229B46E2F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64" creationId="{2FC7483F-609E-487C-85A6-99139C9B3A9F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65" creationId="{9A5D8DB0-5A1C-4458-90A7-D8C7A175835F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66" creationId="{C29137A1-4714-4D54-B474-FB7214311D4B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67" creationId="{570FC9FC-D851-4450-9534-CD6735004BE3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68" creationId="{12B7F115-D4D8-463E-8A2B-31CCD9A918E5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69" creationId="{847FD32B-725B-4F76-9208-31A9FF122643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70" creationId="{7F2F3685-607E-4268-8C61-0C86AC6768FB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71" creationId="{9C0D115F-DF44-420D-8A1E-34F4E4E22F85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72" creationId="{9D816FED-1403-4B5A-8478-97E3CAF8F185}"/>
          </ac:inkMkLst>
        </pc:inkChg>
        <pc:inkChg chg="add del">
          <ac:chgData name="Viet Anh Nguyen" userId="b95f61ff061388d5" providerId="LiveId" clId="{C186F611-C34F-405C-A235-067ED640A385}" dt="2022-03-11T09:51:43.764" v="1797"/>
          <ac:inkMkLst>
            <pc:docMk/>
            <pc:sldMk cId="26667057" sldId="349"/>
            <ac:inkMk id="73" creationId="{1E7CD217-77CE-48F6-9F6A-026921DF5CB8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74" creationId="{3CF05588-0AAC-42EA-A89F-FBF1797088F5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75" creationId="{E4299CB8-EF58-4CCB-8908-0A87DE8A8698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76" creationId="{1BBE2C0C-AA72-4F1E-944C-402C31D971A6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77" creationId="{35BC4F3C-54BE-41EC-817E-D4210D55C1F0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78" creationId="{BE196213-B34C-4EE8-92C0-308730A285F6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79" creationId="{F031EF95-970E-4B78-B3E3-A8947CC8FA52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80" creationId="{D6580B03-D42F-4664-A543-B74D076D47B1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81" creationId="{6B858B46-0363-42F7-BCC3-C498DFA3D797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82" creationId="{419CB0EE-E753-47AF-B434-EF1F863AC994}"/>
          </ac:inkMkLst>
        </pc:inkChg>
        <pc:inkChg chg="add del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83" creationId="{5686D73E-B761-4441-B760-64492BCDC330}"/>
          </ac:inkMkLst>
        </pc:inkChg>
        <pc:inkChg chg="add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84" creationId="{57137384-C345-4DE6-A2F3-DF32E13D4A7D}"/>
          </ac:inkMkLst>
        </pc:inkChg>
        <pc:inkChg chg="add">
          <ac:chgData name="Viet Anh Nguyen" userId="b95f61ff061388d5" providerId="LiveId" clId="{C186F611-C34F-405C-A235-067ED640A385}" dt="2022-03-11T09:51:47.933" v="1807"/>
          <ac:inkMkLst>
            <pc:docMk/>
            <pc:sldMk cId="26667057" sldId="349"/>
            <ac:inkMk id="85" creationId="{9FAB9121-3775-4A58-A947-BC32047B0796}"/>
          </ac:inkMkLst>
        </pc:inkChg>
        <pc:inkChg chg="add del">
          <ac:chgData name="Viet Anh Nguyen" userId="b95f61ff061388d5" providerId="LiveId" clId="{C186F611-C34F-405C-A235-067ED640A385}" dt="2022-03-11T09:51:50.176" v="1811"/>
          <ac:inkMkLst>
            <pc:docMk/>
            <pc:sldMk cId="26667057" sldId="349"/>
            <ac:inkMk id="86" creationId="{FE038B5D-2EB6-4359-92E3-5A3165096FD9}"/>
          </ac:inkMkLst>
        </pc:inkChg>
        <pc:inkChg chg="add del">
          <ac:chgData name="Viet Anh Nguyen" userId="b95f61ff061388d5" providerId="LiveId" clId="{C186F611-C34F-405C-A235-067ED640A385}" dt="2022-03-11T09:51:50.176" v="1811"/>
          <ac:inkMkLst>
            <pc:docMk/>
            <pc:sldMk cId="26667057" sldId="349"/>
            <ac:inkMk id="87" creationId="{2D6CB202-CF23-4B30-9728-8E0E05DB6793}"/>
          </ac:inkMkLst>
        </pc:inkChg>
        <pc:inkChg chg="add del">
          <ac:chgData name="Viet Anh Nguyen" userId="b95f61ff061388d5" providerId="LiveId" clId="{C186F611-C34F-405C-A235-067ED640A385}" dt="2022-03-11T09:51:50.176" v="1811"/>
          <ac:inkMkLst>
            <pc:docMk/>
            <pc:sldMk cId="26667057" sldId="349"/>
            <ac:inkMk id="88" creationId="{0C6D856F-EEEB-44E0-B7E1-709976AFC932}"/>
          </ac:inkMkLst>
        </pc:inkChg>
        <pc:inkChg chg="add">
          <ac:chgData name="Viet Anh Nguyen" userId="b95f61ff061388d5" providerId="LiveId" clId="{C186F611-C34F-405C-A235-067ED640A385}" dt="2022-03-11T09:51:50.176" v="1811"/>
          <ac:inkMkLst>
            <pc:docMk/>
            <pc:sldMk cId="26667057" sldId="349"/>
            <ac:inkMk id="89" creationId="{8ED19BAF-F0FB-4CB0-B91C-6D0E0579382C}"/>
          </ac:inkMkLst>
        </pc:inkChg>
        <pc:inkChg chg="add del">
          <ac:chgData name="Viet Anh Nguyen" userId="b95f61ff061388d5" providerId="LiveId" clId="{C186F611-C34F-405C-A235-067ED640A385}" dt="2022-03-11T09:51:51.421" v="1815"/>
          <ac:inkMkLst>
            <pc:docMk/>
            <pc:sldMk cId="26667057" sldId="349"/>
            <ac:inkMk id="90" creationId="{BF9DA5C5-9543-437E-B4BB-CEC850870072}"/>
          </ac:inkMkLst>
        </pc:inkChg>
        <pc:inkChg chg="add del">
          <ac:chgData name="Viet Anh Nguyen" userId="b95f61ff061388d5" providerId="LiveId" clId="{C186F611-C34F-405C-A235-067ED640A385}" dt="2022-03-11T09:51:51.421" v="1815"/>
          <ac:inkMkLst>
            <pc:docMk/>
            <pc:sldMk cId="26667057" sldId="349"/>
            <ac:inkMk id="91" creationId="{6EE1560D-9754-46D5-BC53-B4619A4E1400}"/>
          </ac:inkMkLst>
        </pc:inkChg>
        <pc:inkChg chg="add del">
          <ac:chgData name="Viet Anh Nguyen" userId="b95f61ff061388d5" providerId="LiveId" clId="{C186F611-C34F-405C-A235-067ED640A385}" dt="2022-03-11T09:51:51.421" v="1815"/>
          <ac:inkMkLst>
            <pc:docMk/>
            <pc:sldMk cId="26667057" sldId="349"/>
            <ac:inkMk id="92" creationId="{00B4C50E-5A26-45AF-9A79-5E32B8E44DFF}"/>
          </ac:inkMkLst>
        </pc:inkChg>
        <pc:inkChg chg="add del">
          <ac:chgData name="Viet Anh Nguyen" userId="b95f61ff061388d5" providerId="LiveId" clId="{C186F611-C34F-405C-A235-067ED640A385}" dt="2022-03-11T09:51:59.298" v="1836"/>
          <ac:inkMkLst>
            <pc:docMk/>
            <pc:sldMk cId="26667057" sldId="349"/>
            <ac:inkMk id="93" creationId="{ABE68D7E-60B0-4D74-9333-2E5761658BD0}"/>
          </ac:inkMkLst>
        </pc:inkChg>
        <pc:inkChg chg="add del">
          <ac:chgData name="Viet Anh Nguyen" userId="b95f61ff061388d5" providerId="LiveId" clId="{C186F611-C34F-405C-A235-067ED640A385}" dt="2022-03-11T09:51:52.552" v="1818"/>
          <ac:inkMkLst>
            <pc:docMk/>
            <pc:sldMk cId="26667057" sldId="349"/>
            <ac:inkMk id="94" creationId="{941D925D-638F-4FDB-9B99-2148DB398EBE}"/>
          </ac:inkMkLst>
        </pc:inkChg>
        <pc:inkChg chg="add del">
          <ac:chgData name="Viet Anh Nguyen" userId="b95f61ff061388d5" providerId="LiveId" clId="{C186F611-C34F-405C-A235-067ED640A385}" dt="2022-03-11T09:51:52.552" v="1818"/>
          <ac:inkMkLst>
            <pc:docMk/>
            <pc:sldMk cId="26667057" sldId="349"/>
            <ac:inkMk id="95" creationId="{D2AFE93F-F553-4831-8C5B-36A068D57361}"/>
          </ac:inkMkLst>
        </pc:inkChg>
        <pc:inkChg chg="add del">
          <ac:chgData name="Viet Anh Nguyen" userId="b95f61ff061388d5" providerId="LiveId" clId="{C186F611-C34F-405C-A235-067ED640A385}" dt="2022-03-11T09:51:55.103" v="1824"/>
          <ac:inkMkLst>
            <pc:docMk/>
            <pc:sldMk cId="26667057" sldId="349"/>
            <ac:inkMk id="96" creationId="{47DA254B-FF2D-4017-AB5C-F59E56B0D61E}"/>
          </ac:inkMkLst>
        </pc:inkChg>
        <pc:inkChg chg="add del">
          <ac:chgData name="Viet Anh Nguyen" userId="b95f61ff061388d5" providerId="LiveId" clId="{C186F611-C34F-405C-A235-067ED640A385}" dt="2022-03-11T09:51:55.103" v="1824"/>
          <ac:inkMkLst>
            <pc:docMk/>
            <pc:sldMk cId="26667057" sldId="349"/>
            <ac:inkMk id="97" creationId="{79354EBC-4CCC-4EA4-85AC-3904E09A641F}"/>
          </ac:inkMkLst>
        </pc:inkChg>
        <pc:inkChg chg="add del">
          <ac:chgData name="Viet Anh Nguyen" userId="b95f61ff061388d5" providerId="LiveId" clId="{C186F611-C34F-405C-A235-067ED640A385}" dt="2022-03-11T09:51:55.103" v="1824"/>
          <ac:inkMkLst>
            <pc:docMk/>
            <pc:sldMk cId="26667057" sldId="349"/>
            <ac:inkMk id="98" creationId="{E3F9BCB8-3440-458E-822D-256FAD1836E5}"/>
          </ac:inkMkLst>
        </pc:inkChg>
        <pc:inkChg chg="add del">
          <ac:chgData name="Viet Anh Nguyen" userId="b95f61ff061388d5" providerId="LiveId" clId="{C186F611-C34F-405C-A235-067ED640A385}" dt="2022-03-11T09:51:55.103" v="1824"/>
          <ac:inkMkLst>
            <pc:docMk/>
            <pc:sldMk cId="26667057" sldId="349"/>
            <ac:inkMk id="99" creationId="{21646B72-C6EB-4E82-96E9-1C1408464ED2}"/>
          </ac:inkMkLst>
        </pc:inkChg>
        <pc:inkChg chg="add del">
          <ac:chgData name="Viet Anh Nguyen" userId="b95f61ff061388d5" providerId="LiveId" clId="{C186F611-C34F-405C-A235-067ED640A385}" dt="2022-03-11T09:51:55.103" v="1824"/>
          <ac:inkMkLst>
            <pc:docMk/>
            <pc:sldMk cId="26667057" sldId="349"/>
            <ac:inkMk id="100" creationId="{EF692623-2C5E-4041-AF46-EB871E4BEAF6}"/>
          </ac:inkMkLst>
        </pc:inkChg>
        <pc:inkChg chg="add del">
          <ac:chgData name="Viet Anh Nguyen" userId="b95f61ff061388d5" providerId="LiveId" clId="{C186F611-C34F-405C-A235-067ED640A385}" dt="2022-03-11T09:51:55.103" v="1824"/>
          <ac:inkMkLst>
            <pc:docMk/>
            <pc:sldMk cId="26667057" sldId="349"/>
            <ac:inkMk id="101" creationId="{5D6D5DDC-5928-42BB-9E3B-558DF5A25F69}"/>
          </ac:inkMkLst>
        </pc:inkChg>
        <pc:inkChg chg="add del">
          <ac:chgData name="Viet Anh Nguyen" userId="b95f61ff061388d5" providerId="LiveId" clId="{C186F611-C34F-405C-A235-067ED640A385}" dt="2022-03-11T09:51:58.305" v="1832"/>
          <ac:inkMkLst>
            <pc:docMk/>
            <pc:sldMk cId="26667057" sldId="349"/>
            <ac:inkMk id="102" creationId="{8CEFB1D8-7E2C-4167-AFA7-84357B8E1EEB}"/>
          </ac:inkMkLst>
        </pc:inkChg>
        <pc:inkChg chg="add del">
          <ac:chgData name="Viet Anh Nguyen" userId="b95f61ff061388d5" providerId="LiveId" clId="{C186F611-C34F-405C-A235-067ED640A385}" dt="2022-03-11T09:51:58.305" v="1832"/>
          <ac:inkMkLst>
            <pc:docMk/>
            <pc:sldMk cId="26667057" sldId="349"/>
            <ac:inkMk id="103" creationId="{35A0E509-6BFA-43A8-A02C-926531448420}"/>
          </ac:inkMkLst>
        </pc:inkChg>
        <pc:inkChg chg="add del">
          <ac:chgData name="Viet Anh Nguyen" userId="b95f61ff061388d5" providerId="LiveId" clId="{C186F611-C34F-405C-A235-067ED640A385}" dt="2022-03-11T09:51:58.305" v="1832"/>
          <ac:inkMkLst>
            <pc:docMk/>
            <pc:sldMk cId="26667057" sldId="349"/>
            <ac:inkMk id="104" creationId="{7F634C81-9799-4050-8AE8-80A539D1233D}"/>
          </ac:inkMkLst>
        </pc:inkChg>
        <pc:inkChg chg="add del">
          <ac:chgData name="Viet Anh Nguyen" userId="b95f61ff061388d5" providerId="LiveId" clId="{C186F611-C34F-405C-A235-067ED640A385}" dt="2022-03-11T09:51:58.305" v="1832"/>
          <ac:inkMkLst>
            <pc:docMk/>
            <pc:sldMk cId="26667057" sldId="349"/>
            <ac:inkMk id="105" creationId="{B3AFB2AA-5CC2-45A3-AC34-B3AB7305CE4D}"/>
          </ac:inkMkLst>
        </pc:inkChg>
        <pc:inkChg chg="add del">
          <ac:chgData name="Viet Anh Nguyen" userId="b95f61ff061388d5" providerId="LiveId" clId="{C186F611-C34F-405C-A235-067ED640A385}" dt="2022-03-11T09:51:58.305" v="1832"/>
          <ac:inkMkLst>
            <pc:docMk/>
            <pc:sldMk cId="26667057" sldId="349"/>
            <ac:inkMk id="106" creationId="{736C1C7B-72E9-431D-9A8A-A61047ADF653}"/>
          </ac:inkMkLst>
        </pc:inkChg>
        <pc:inkChg chg="add del">
          <ac:chgData name="Viet Anh Nguyen" userId="b95f61ff061388d5" providerId="LiveId" clId="{C186F611-C34F-405C-A235-067ED640A385}" dt="2022-03-11T09:51:58.305" v="1832"/>
          <ac:inkMkLst>
            <pc:docMk/>
            <pc:sldMk cId="26667057" sldId="349"/>
            <ac:inkMk id="107" creationId="{D4A7F3CE-2EBD-4CF2-83F0-CC9D1D60A813}"/>
          </ac:inkMkLst>
        </pc:inkChg>
        <pc:inkChg chg="add del">
          <ac:chgData name="Viet Anh Nguyen" userId="b95f61ff061388d5" providerId="LiveId" clId="{C186F611-C34F-405C-A235-067ED640A385}" dt="2022-03-11T09:51:58.305" v="1832"/>
          <ac:inkMkLst>
            <pc:docMk/>
            <pc:sldMk cId="26667057" sldId="349"/>
            <ac:inkMk id="108" creationId="{3FDA5CA4-6844-4232-8733-722E9F2A0706}"/>
          </ac:inkMkLst>
        </pc:inkChg>
        <pc:inkChg chg="add del">
          <ac:chgData name="Viet Anh Nguyen" userId="b95f61ff061388d5" providerId="LiveId" clId="{C186F611-C34F-405C-A235-067ED640A385}" dt="2022-03-11T09:51:58.305" v="1832"/>
          <ac:inkMkLst>
            <pc:docMk/>
            <pc:sldMk cId="26667057" sldId="349"/>
            <ac:inkMk id="109" creationId="{190EF323-4256-473E-84C4-67126781DFB1}"/>
          </ac:inkMkLst>
        </pc:inkChg>
        <pc:inkChg chg="add del">
          <ac:chgData name="Viet Anh Nguyen" userId="b95f61ff061388d5" providerId="LiveId" clId="{C186F611-C34F-405C-A235-067ED640A385}" dt="2022-03-11T09:51:59.298" v="1836"/>
          <ac:inkMkLst>
            <pc:docMk/>
            <pc:sldMk cId="26667057" sldId="349"/>
            <ac:inkMk id="110" creationId="{4C5B4313-9998-428D-87A9-CA6F80AD5613}"/>
          </ac:inkMkLst>
        </pc:inkChg>
        <pc:inkChg chg="add del">
          <ac:chgData name="Viet Anh Nguyen" userId="b95f61ff061388d5" providerId="LiveId" clId="{C186F611-C34F-405C-A235-067ED640A385}" dt="2022-03-11T09:51:59.298" v="1836"/>
          <ac:inkMkLst>
            <pc:docMk/>
            <pc:sldMk cId="26667057" sldId="349"/>
            <ac:inkMk id="111" creationId="{C6FDE455-101A-49DE-AAAB-5BC320370A86}"/>
          </ac:inkMkLst>
        </pc:inkChg>
        <pc:inkChg chg="add del">
          <ac:chgData name="Viet Anh Nguyen" userId="b95f61ff061388d5" providerId="LiveId" clId="{C186F611-C34F-405C-A235-067ED640A385}" dt="2022-03-11T09:51:59.298" v="1836"/>
          <ac:inkMkLst>
            <pc:docMk/>
            <pc:sldMk cId="26667057" sldId="349"/>
            <ac:inkMk id="112" creationId="{D1B367E6-4399-49B9-8267-2752C772EA3B}"/>
          </ac:inkMkLst>
        </pc:inkChg>
        <pc:inkChg chg="add del">
          <ac:chgData name="Viet Anh Nguyen" userId="b95f61ff061388d5" providerId="LiveId" clId="{C186F611-C34F-405C-A235-067ED640A385}" dt="2022-03-11T09:51:59.298" v="1836"/>
          <ac:inkMkLst>
            <pc:docMk/>
            <pc:sldMk cId="26667057" sldId="349"/>
            <ac:inkMk id="113" creationId="{58F63202-50AE-40F9-AE49-53FAE39552A3}"/>
          </ac:inkMkLst>
        </pc:inkChg>
        <pc:inkChg chg="add del">
          <ac:chgData name="Viet Anh Nguyen" userId="b95f61ff061388d5" providerId="LiveId" clId="{C186F611-C34F-405C-A235-067ED640A385}" dt="2022-03-11T09:52:02.067" v="1840"/>
          <ac:inkMkLst>
            <pc:docMk/>
            <pc:sldMk cId="26667057" sldId="349"/>
            <ac:inkMk id="114" creationId="{DCAFBD4B-2295-44DF-904F-637586D8BBB5}"/>
          </ac:inkMkLst>
        </pc:inkChg>
        <pc:inkChg chg="add del">
          <ac:chgData name="Viet Anh Nguyen" userId="b95f61ff061388d5" providerId="LiveId" clId="{C186F611-C34F-405C-A235-067ED640A385}" dt="2022-03-11T09:52:02.067" v="1840"/>
          <ac:inkMkLst>
            <pc:docMk/>
            <pc:sldMk cId="26667057" sldId="349"/>
            <ac:inkMk id="115" creationId="{4EA09F6A-B230-4074-89AA-654FA3646273}"/>
          </ac:inkMkLst>
        </pc:inkChg>
        <pc:inkChg chg="add del">
          <ac:chgData name="Viet Anh Nguyen" userId="b95f61ff061388d5" providerId="LiveId" clId="{C186F611-C34F-405C-A235-067ED640A385}" dt="2022-03-11T09:52:02.067" v="1840"/>
          <ac:inkMkLst>
            <pc:docMk/>
            <pc:sldMk cId="26667057" sldId="349"/>
            <ac:inkMk id="116" creationId="{5C778E1A-B11D-408B-A9B3-F8BAA51FA3AE}"/>
          </ac:inkMkLst>
        </pc:inkChg>
        <pc:inkChg chg="add del">
          <ac:chgData name="Viet Anh Nguyen" userId="b95f61ff061388d5" providerId="LiveId" clId="{C186F611-C34F-405C-A235-067ED640A385}" dt="2022-03-11T09:52:02.067" v="1840"/>
          <ac:inkMkLst>
            <pc:docMk/>
            <pc:sldMk cId="26667057" sldId="349"/>
            <ac:inkMk id="117" creationId="{C024C764-2C6C-442D-99C0-3DB64478A266}"/>
          </ac:inkMkLst>
        </pc:inkChg>
        <pc:inkChg chg="add del">
          <ac:chgData name="Viet Anh Nguyen" userId="b95f61ff061388d5" providerId="LiveId" clId="{C186F611-C34F-405C-A235-067ED640A385}" dt="2022-03-11T09:52:03.722" v="1844"/>
          <ac:inkMkLst>
            <pc:docMk/>
            <pc:sldMk cId="26667057" sldId="349"/>
            <ac:inkMk id="118" creationId="{4DCF4867-8895-4932-A7D4-46E358CDF5D6}"/>
          </ac:inkMkLst>
        </pc:inkChg>
        <pc:inkChg chg="add del">
          <ac:chgData name="Viet Anh Nguyen" userId="b95f61ff061388d5" providerId="LiveId" clId="{C186F611-C34F-405C-A235-067ED640A385}" dt="2022-03-11T09:52:03.722" v="1844"/>
          <ac:inkMkLst>
            <pc:docMk/>
            <pc:sldMk cId="26667057" sldId="349"/>
            <ac:inkMk id="119" creationId="{CEAFD548-625D-4E35-840B-A452DBD0ADAD}"/>
          </ac:inkMkLst>
        </pc:inkChg>
        <pc:inkChg chg="add del">
          <ac:chgData name="Viet Anh Nguyen" userId="b95f61ff061388d5" providerId="LiveId" clId="{C186F611-C34F-405C-A235-067ED640A385}" dt="2022-03-11T09:52:03.722" v="1844"/>
          <ac:inkMkLst>
            <pc:docMk/>
            <pc:sldMk cId="26667057" sldId="349"/>
            <ac:inkMk id="120" creationId="{E0E0FB69-00E0-45EE-9C15-7BC4BE3CD3FA}"/>
          </ac:inkMkLst>
        </pc:inkChg>
        <pc:inkChg chg="add del">
          <ac:chgData name="Viet Anh Nguyen" userId="b95f61ff061388d5" providerId="LiveId" clId="{C186F611-C34F-405C-A235-067ED640A385}" dt="2022-03-11T09:52:03.722" v="1844"/>
          <ac:inkMkLst>
            <pc:docMk/>
            <pc:sldMk cId="26667057" sldId="349"/>
            <ac:inkMk id="121" creationId="{2CBE9537-2F5E-43D8-A214-F84FCE35132E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22" creationId="{843E8C1A-E7D1-43C4-8D81-537ECAB5B847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23" creationId="{862DC937-170D-490A-8D5E-A58699DCBFC2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24" creationId="{C2195C43-E1CC-4C8C-802F-E5C18CEF3F52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25" creationId="{D8F8C50B-08A2-4D56-98A7-BEAE1B930DD2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26" creationId="{8B444307-FCA3-4DE9-8B97-752F06384C67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27" creationId="{8BA43FDB-F2D2-495E-A2AF-5425CD7C3C9D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28" creationId="{84CF022B-0304-4AC5-913D-2628E0087D7F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29" creationId="{D97A08CD-7ABF-4850-99E8-C69AC35B92AD}"/>
          </ac:inkMkLst>
        </pc:inkChg>
        <pc:inkChg chg="add del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30" creationId="{D479CBDB-C2B0-4D9B-ADB5-C6E423938A1F}"/>
          </ac:inkMkLst>
        </pc:inkChg>
        <pc:inkChg chg="add">
          <ac:chgData name="Viet Anh Nguyen" userId="b95f61ff061388d5" providerId="LiveId" clId="{C186F611-C34F-405C-A235-067ED640A385}" dt="2022-03-11T09:52:06.414" v="1853"/>
          <ac:inkMkLst>
            <pc:docMk/>
            <pc:sldMk cId="26667057" sldId="349"/>
            <ac:inkMk id="131" creationId="{09E557AE-3C27-4FD4-9199-07EA62CDF5C8}"/>
          </ac:inkMkLst>
        </pc:inkChg>
      </pc:sldChg>
      <pc:sldChg chg="addSp delSp modSp new mod modClrScheme chgLayout">
        <pc:chgData name="Viet Anh Nguyen" userId="b95f61ff061388d5" providerId="LiveId" clId="{C186F611-C34F-405C-A235-067ED640A385}" dt="2022-03-11T09:53:20.246" v="1981" actId="9405"/>
        <pc:sldMkLst>
          <pc:docMk/>
          <pc:sldMk cId="1999159633" sldId="350"/>
        </pc:sldMkLst>
        <pc:spChg chg="del">
          <ac:chgData name="Viet Anh Nguyen" userId="b95f61ff061388d5" providerId="LiveId" clId="{C186F611-C34F-405C-A235-067ED640A385}" dt="2022-03-11T09:52:14.051" v="1855" actId="700"/>
          <ac:spMkLst>
            <pc:docMk/>
            <pc:sldMk cId="1999159633" sldId="350"/>
            <ac:spMk id="2" creationId="{C13F2529-D4F9-4CC6-9ED6-CA88DAEF9D1A}"/>
          </ac:spMkLst>
        </pc:spChg>
        <pc:spChg chg="del">
          <ac:chgData name="Viet Anh Nguyen" userId="b95f61ff061388d5" providerId="LiveId" clId="{C186F611-C34F-405C-A235-067ED640A385}" dt="2022-03-11T09:52:14.051" v="1855" actId="700"/>
          <ac:spMkLst>
            <pc:docMk/>
            <pc:sldMk cId="1999159633" sldId="350"/>
            <ac:spMk id="3" creationId="{AE91A89A-8B27-4B80-81DE-75B515344BE6}"/>
          </ac:spMkLst>
        </pc:sp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4" creationId="{B4FC1EC5-4206-4F03-AAD7-90FF1AB30B63}"/>
          </ac:inkMkLst>
        </pc:ink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5" creationId="{846285EE-12A4-4EA0-AAC2-B6F0B8E5CA1F}"/>
          </ac:inkMkLst>
        </pc:ink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6" creationId="{BFC45909-0DE9-4F07-8844-D9C401153C51}"/>
          </ac:inkMkLst>
        </pc:ink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7" creationId="{EC3F2E65-3D62-49B9-B6E1-D8AA3E89312D}"/>
          </ac:inkMkLst>
        </pc:ink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8" creationId="{26DFE1D9-E020-4683-AB46-C34DDE8F689F}"/>
          </ac:inkMkLst>
        </pc:ink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9" creationId="{8C22F0AC-7D27-4865-92EA-B4D0EF83FE57}"/>
          </ac:inkMkLst>
        </pc:ink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10" creationId="{FD22BF60-05A2-401E-830E-BAC543A7B0BC}"/>
          </ac:inkMkLst>
        </pc:ink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11" creationId="{461AF61D-8F66-42DF-9EAB-CB5DD217DE14}"/>
          </ac:inkMkLst>
        </pc:inkChg>
        <pc:inkChg chg="add del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12" creationId="{5ED9E150-A219-4641-BFAC-2EB01C5F1A7D}"/>
          </ac:inkMkLst>
        </pc:inkChg>
        <pc:inkChg chg="add">
          <ac:chgData name="Viet Anh Nguyen" userId="b95f61ff061388d5" providerId="LiveId" clId="{C186F611-C34F-405C-A235-067ED640A385}" dt="2022-03-11T09:52:23.425" v="1867"/>
          <ac:inkMkLst>
            <pc:docMk/>
            <pc:sldMk cId="1999159633" sldId="350"/>
            <ac:inkMk id="13" creationId="{A52462E1-503F-4041-BCAA-8F7E932F10A8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14" creationId="{AEE38121-DB25-481E-B6DF-D31A396D2952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15" creationId="{27D6068B-A745-47BC-8048-7AF54545D376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16" creationId="{114DFD04-CCE1-4779-9ED5-0C3883C66D60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17" creationId="{A08DD91F-B9C9-44D9-AC4B-3AF8FFA57FF7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18" creationId="{C490E710-F84C-4645-B386-9B2F19238CEF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19" creationId="{761B6428-6DE2-4896-8CCD-21991A46436A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0" creationId="{ADB38DDB-98F0-49D6-B9CA-9431884467C7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1" creationId="{5BF6033A-215F-474C-90D5-2168E92CF262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2" creationId="{4260D975-8D61-4BF3-B9DE-18DD556D40A1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3" creationId="{94BBEEAC-D921-4CB5-989D-3D00EF3821A0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4" creationId="{70507FE2-D66B-4481-BA1B-5C9182CACB9B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5" creationId="{B40AC32B-F36D-4022-9054-02648D8454DC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6" creationId="{F55AE3B8-9A9E-4F0E-9678-21FFAC18E266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7" creationId="{143CCDBE-BCCD-45F4-BC4B-0A37DF5FD07E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28" creationId="{76735980-6015-4949-B96B-28233D402357}"/>
          </ac:inkMkLst>
        </pc:inkChg>
        <pc:inkChg chg="add">
          <ac:chgData name="Viet Anh Nguyen" userId="b95f61ff061388d5" providerId="LiveId" clId="{C186F611-C34F-405C-A235-067ED640A385}" dt="2022-03-11T09:52:28.753" v="1883" actId="9405"/>
          <ac:inkMkLst>
            <pc:docMk/>
            <pc:sldMk cId="1999159633" sldId="350"/>
            <ac:inkMk id="29" creationId="{C85F6677-ACE7-4AB6-A97A-8EEFEA028092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30" creationId="{6C62E34C-D072-4D30-9314-F818604A7024}"/>
          </ac:inkMkLst>
        </pc:inkChg>
        <pc:inkChg chg="add del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31" creationId="{1753139E-A399-4623-A6AE-844582BD35FD}"/>
          </ac:inkMkLst>
        </pc:inkChg>
        <pc:inkChg chg="add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32" creationId="{B86C2537-5877-4AB1-ADAB-7DE6BD88E81A}"/>
          </ac:inkMkLst>
        </pc:inkChg>
        <pc:inkChg chg="add">
          <ac:chgData name="Viet Anh Nguyen" userId="b95f61ff061388d5" providerId="LiveId" clId="{C186F611-C34F-405C-A235-067ED640A385}" dt="2022-03-11T09:52:29.333" v="1884"/>
          <ac:inkMkLst>
            <pc:docMk/>
            <pc:sldMk cId="1999159633" sldId="350"/>
            <ac:inkMk id="33" creationId="{1A1D71C1-D04F-4C4A-99E5-C5501F07416E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34" creationId="{FB7A621C-F7AB-48BC-8FA9-DB531C2E6856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35" creationId="{9C14962A-12B8-4B57-B234-714C365142DF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36" creationId="{31FBAEEE-0434-461A-AA2B-1498AC6A3CA6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37" creationId="{9AA7BBF2-F883-49F0-A3D1-416A2688F296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38" creationId="{1A7A36FB-2CFA-453A-A39A-E4E2C00B40DA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39" creationId="{4B10B11A-BB4E-4051-BA9F-A8E9A28A2A93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40" creationId="{7D2515DC-E0FB-4815-8497-4585E656BF1E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41" creationId="{661474D0-E3F0-481A-92F2-6B16E4568449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42" creationId="{B7E0D5A8-A8C6-4FD0-8D5D-B6B6816C89A5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43" creationId="{9CA7E895-A7D3-4984-9020-7CAA00C32441}"/>
          </ac:inkMkLst>
        </pc:inkChg>
        <pc:inkChg chg="add del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44" creationId="{DBB38D09-7243-4245-80EF-789EF25C7CC9}"/>
          </ac:inkMkLst>
        </pc:inkChg>
        <pc:inkChg chg="add">
          <ac:chgData name="Viet Anh Nguyen" userId="b95f61ff061388d5" providerId="LiveId" clId="{C186F611-C34F-405C-A235-067ED640A385}" dt="2022-03-11T09:52:32.923" v="1896"/>
          <ac:inkMkLst>
            <pc:docMk/>
            <pc:sldMk cId="1999159633" sldId="350"/>
            <ac:inkMk id="45" creationId="{B5DFA328-41B9-41BF-8321-E280D08AEEAB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46" creationId="{A8E2A6D9-ABDE-436B-AB31-0A3E4AC1759F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47" creationId="{DB14E342-3292-4148-8C64-665E86401B37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48" creationId="{8E776031-7B7C-499A-B271-4EF36A74C8E1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49" creationId="{1C08B6D8-201D-4D1A-92BF-D1D55E9FC8A3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50" creationId="{E76BEAA2-3CE9-4A7D-99B6-A71320D7C81B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51" creationId="{376D09BF-2A31-471A-9CA8-A47D11C66659}"/>
          </ac:inkMkLst>
        </pc:inkChg>
        <pc:inkChg chg="add">
          <ac:chgData name="Viet Anh Nguyen" userId="b95f61ff061388d5" providerId="LiveId" clId="{C186F611-C34F-405C-A235-067ED640A385}" dt="2022-03-11T09:52:35.869" v="1903" actId="9405"/>
          <ac:inkMkLst>
            <pc:docMk/>
            <pc:sldMk cId="1999159633" sldId="350"/>
            <ac:inkMk id="52" creationId="{DFFF3685-0876-4CEC-944C-A35F18C97640}"/>
          </ac:inkMkLst>
        </pc:inkChg>
        <pc:inkChg chg="add">
          <ac:chgData name="Viet Anh Nguyen" userId="b95f61ff061388d5" providerId="LiveId" clId="{C186F611-C34F-405C-A235-067ED640A385}" dt="2022-03-11T09:52:36.017" v="1904" actId="9405"/>
          <ac:inkMkLst>
            <pc:docMk/>
            <pc:sldMk cId="1999159633" sldId="350"/>
            <ac:inkMk id="53" creationId="{6FFF84F6-054C-4341-AE6B-729B1CA4AEC8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54" creationId="{C80903CA-C2BB-4CD3-8FA7-F509EC18E642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55" creationId="{79A402A4-89A0-4EBF-8B83-7B7058547BEA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56" creationId="{54259176-EC2B-4AA2-A482-4AD2022284C4}"/>
          </ac:inkMkLst>
        </pc:inkChg>
        <pc:inkChg chg="add del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57" creationId="{26E15206-7CF5-451E-AAA6-8222A7CDFA79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58" creationId="{94661F72-1E22-4D1E-BF8B-594021FF883E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59" creationId="{560328A2-2E7A-469D-8059-B25AA0776FED}"/>
          </ac:inkMkLst>
        </pc:inkChg>
        <pc:inkChg chg="add">
          <ac:chgData name="Viet Anh Nguyen" userId="b95f61ff061388d5" providerId="LiveId" clId="{C186F611-C34F-405C-A235-067ED640A385}" dt="2022-03-11T09:52:38.083" v="1910"/>
          <ac:inkMkLst>
            <pc:docMk/>
            <pc:sldMk cId="1999159633" sldId="350"/>
            <ac:inkMk id="60" creationId="{310C13EC-E0E4-4082-8054-40D1EDDFDF94}"/>
          </ac:inkMkLst>
        </pc:inkChg>
        <pc:inkChg chg="add del">
          <ac:chgData name="Viet Anh Nguyen" userId="b95f61ff061388d5" providerId="LiveId" clId="{C186F611-C34F-405C-A235-067ED640A385}" dt="2022-03-11T09:52:39.589" v="1915"/>
          <ac:inkMkLst>
            <pc:docMk/>
            <pc:sldMk cId="1999159633" sldId="350"/>
            <ac:inkMk id="61" creationId="{9D132EB2-6F98-4AED-BC24-182AEC52F391}"/>
          </ac:inkMkLst>
        </pc:inkChg>
        <pc:inkChg chg="add del">
          <ac:chgData name="Viet Anh Nguyen" userId="b95f61ff061388d5" providerId="LiveId" clId="{C186F611-C34F-405C-A235-067ED640A385}" dt="2022-03-11T09:52:39.589" v="1915"/>
          <ac:inkMkLst>
            <pc:docMk/>
            <pc:sldMk cId="1999159633" sldId="350"/>
            <ac:inkMk id="62" creationId="{BDFE53B2-5CEB-4878-BD2C-7AEFBC48F1FE}"/>
          </ac:inkMkLst>
        </pc:inkChg>
        <pc:inkChg chg="add del">
          <ac:chgData name="Viet Anh Nguyen" userId="b95f61ff061388d5" providerId="LiveId" clId="{C186F611-C34F-405C-A235-067ED640A385}" dt="2022-03-11T09:52:39.589" v="1915"/>
          <ac:inkMkLst>
            <pc:docMk/>
            <pc:sldMk cId="1999159633" sldId="350"/>
            <ac:inkMk id="63" creationId="{7C313B70-1A41-41B3-8FC4-73F6ED64DE52}"/>
          </ac:inkMkLst>
        </pc:inkChg>
        <pc:inkChg chg="add del">
          <ac:chgData name="Viet Anh Nguyen" userId="b95f61ff061388d5" providerId="LiveId" clId="{C186F611-C34F-405C-A235-067ED640A385}" dt="2022-03-11T09:52:39.589" v="1915"/>
          <ac:inkMkLst>
            <pc:docMk/>
            <pc:sldMk cId="1999159633" sldId="350"/>
            <ac:inkMk id="64" creationId="{9AF9A91C-A9CF-491E-9C43-C342FB6E9E2A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65" creationId="{F1DE4FE4-DB5F-4391-9089-2E2429EE68BC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66" creationId="{567A7491-F5F8-4E8A-8561-AB066200B9A2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67" creationId="{0F347328-05E9-480E-8E0C-8413C5F31D1C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68" creationId="{A07C12CB-41C2-4ABB-8CD5-41FE8E9A58EC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69" creationId="{E55F44C0-47F2-400B-9054-AAF507594508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70" creationId="{2A60AD36-EDAE-42CA-BD6A-D050A8E2BC97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71" creationId="{786425F9-E7F9-44EF-BF6E-1AB6966381A1}"/>
          </ac:inkMkLst>
        </pc:inkChg>
        <pc:inkChg chg="add del">
          <ac:chgData name="Viet Anh Nguyen" userId="b95f61ff061388d5" providerId="LiveId" clId="{C186F611-C34F-405C-A235-067ED640A385}" dt="2022-03-11T09:52:43.452" v="1923"/>
          <ac:inkMkLst>
            <pc:docMk/>
            <pc:sldMk cId="1999159633" sldId="350"/>
            <ac:inkMk id="72" creationId="{78CBAB56-AC93-4E47-AEAC-D8A45E9C2E18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73" creationId="{BA069AAD-0EB7-427E-90F3-690E5AD0965D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74" creationId="{1DF8D99A-141C-41A7-BC30-C0F9946CFCCE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75" creationId="{305DBF34-F05F-4981-867C-4A1FE5B74944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76" creationId="{B9E90D9E-741D-46AA-9BA0-729D2C3CF052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77" creationId="{0C763A56-9EC6-4137-B701-7142AD1F1665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78" creationId="{8637A7EE-FA5B-45E3-B823-37E413EDB819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79" creationId="{0007C344-065D-4444-9F88-9488B817255D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80" creationId="{E2AE1C49-37F8-4CE8-A7FD-5567F83F6239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81" creationId="{BFA91DE3-A0D5-48EA-A61C-9876B6638E17}"/>
          </ac:inkMkLst>
        </pc:inkChg>
        <pc:inkChg chg="add del">
          <ac:chgData name="Viet Anh Nguyen" userId="b95f61ff061388d5" providerId="LiveId" clId="{C186F611-C34F-405C-A235-067ED640A385}" dt="2022-03-11T09:52:48.300" v="1933"/>
          <ac:inkMkLst>
            <pc:docMk/>
            <pc:sldMk cId="1999159633" sldId="350"/>
            <ac:inkMk id="82" creationId="{4A64D859-5336-4042-A753-A7F39D8DAC5D}"/>
          </ac:inkMkLst>
        </pc:inkChg>
        <pc:inkChg chg="add del">
          <ac:chgData name="Viet Anh Nguyen" userId="b95f61ff061388d5" providerId="LiveId" clId="{C186F611-C34F-405C-A235-067ED640A385}" dt="2022-03-11T09:52:51.040" v="1940"/>
          <ac:inkMkLst>
            <pc:docMk/>
            <pc:sldMk cId="1999159633" sldId="350"/>
            <ac:inkMk id="83" creationId="{73C69CD3-D89B-4FCD-A540-4FE8BB52D0EB}"/>
          </ac:inkMkLst>
        </pc:inkChg>
        <pc:inkChg chg="add del">
          <ac:chgData name="Viet Anh Nguyen" userId="b95f61ff061388d5" providerId="LiveId" clId="{C186F611-C34F-405C-A235-067ED640A385}" dt="2022-03-11T09:52:51.040" v="1940"/>
          <ac:inkMkLst>
            <pc:docMk/>
            <pc:sldMk cId="1999159633" sldId="350"/>
            <ac:inkMk id="84" creationId="{7F119700-4AEA-4B04-986C-66B4CC5F4583}"/>
          </ac:inkMkLst>
        </pc:inkChg>
        <pc:inkChg chg="add del">
          <ac:chgData name="Viet Anh Nguyen" userId="b95f61ff061388d5" providerId="LiveId" clId="{C186F611-C34F-405C-A235-067ED640A385}" dt="2022-03-11T09:52:51.040" v="1940"/>
          <ac:inkMkLst>
            <pc:docMk/>
            <pc:sldMk cId="1999159633" sldId="350"/>
            <ac:inkMk id="85" creationId="{94EF75D4-6C08-49B9-882C-B6071B4E824F}"/>
          </ac:inkMkLst>
        </pc:inkChg>
        <pc:inkChg chg="add del">
          <ac:chgData name="Viet Anh Nguyen" userId="b95f61ff061388d5" providerId="LiveId" clId="{C186F611-C34F-405C-A235-067ED640A385}" dt="2022-03-11T09:52:51.040" v="1940"/>
          <ac:inkMkLst>
            <pc:docMk/>
            <pc:sldMk cId="1999159633" sldId="350"/>
            <ac:inkMk id="86" creationId="{B819F432-D50D-468B-8F4D-994C546A8D2D}"/>
          </ac:inkMkLst>
        </pc:inkChg>
        <pc:inkChg chg="add del">
          <ac:chgData name="Viet Anh Nguyen" userId="b95f61ff061388d5" providerId="LiveId" clId="{C186F611-C34F-405C-A235-067ED640A385}" dt="2022-03-11T09:52:51.040" v="1940"/>
          <ac:inkMkLst>
            <pc:docMk/>
            <pc:sldMk cId="1999159633" sldId="350"/>
            <ac:inkMk id="87" creationId="{C1F51F6E-8F77-45BC-BAEE-934104B6654E}"/>
          </ac:inkMkLst>
        </pc:inkChg>
        <pc:inkChg chg="add del">
          <ac:chgData name="Viet Anh Nguyen" userId="b95f61ff061388d5" providerId="LiveId" clId="{C186F611-C34F-405C-A235-067ED640A385}" dt="2022-03-11T09:52:51.040" v="1940"/>
          <ac:inkMkLst>
            <pc:docMk/>
            <pc:sldMk cId="1999159633" sldId="350"/>
            <ac:inkMk id="88" creationId="{352F9E3C-9657-4971-86C3-334CF7AF70E8}"/>
          </ac:inkMkLst>
        </pc:inkChg>
        <pc:inkChg chg="add del">
          <ac:chgData name="Viet Anh Nguyen" userId="b95f61ff061388d5" providerId="LiveId" clId="{C186F611-C34F-405C-A235-067ED640A385}" dt="2022-03-11T09:52:51.040" v="1940"/>
          <ac:inkMkLst>
            <pc:docMk/>
            <pc:sldMk cId="1999159633" sldId="350"/>
            <ac:inkMk id="89" creationId="{CA2D5415-77B4-463B-91FA-9EA2A60746A5}"/>
          </ac:inkMkLst>
        </pc:inkChg>
        <pc:inkChg chg="add">
          <ac:chgData name="Viet Anh Nguyen" userId="b95f61ff061388d5" providerId="LiveId" clId="{C186F611-C34F-405C-A235-067ED640A385}" dt="2022-03-11T09:52:51.040" v="1940"/>
          <ac:inkMkLst>
            <pc:docMk/>
            <pc:sldMk cId="1999159633" sldId="350"/>
            <ac:inkMk id="90" creationId="{8D1C9C69-C3FE-4D2C-854C-AFC46C4B913E}"/>
          </ac:inkMkLst>
        </pc:inkChg>
        <pc:inkChg chg="add del">
          <ac:chgData name="Viet Anh Nguyen" userId="b95f61ff061388d5" providerId="LiveId" clId="{C186F611-C34F-405C-A235-067ED640A385}" dt="2022-03-11T09:52:53.881" v="1947"/>
          <ac:inkMkLst>
            <pc:docMk/>
            <pc:sldMk cId="1999159633" sldId="350"/>
            <ac:inkMk id="91" creationId="{DE3B0ECF-EA1F-45E9-AACD-A5D2F4EEE1A7}"/>
          </ac:inkMkLst>
        </pc:inkChg>
        <pc:inkChg chg="add del">
          <ac:chgData name="Viet Anh Nguyen" userId="b95f61ff061388d5" providerId="LiveId" clId="{C186F611-C34F-405C-A235-067ED640A385}" dt="2022-03-11T09:52:53.881" v="1947"/>
          <ac:inkMkLst>
            <pc:docMk/>
            <pc:sldMk cId="1999159633" sldId="350"/>
            <ac:inkMk id="92" creationId="{DB2BAE66-C006-4D27-9255-FC8BC5C2EC0E}"/>
          </ac:inkMkLst>
        </pc:inkChg>
        <pc:inkChg chg="add del">
          <ac:chgData name="Viet Anh Nguyen" userId="b95f61ff061388d5" providerId="LiveId" clId="{C186F611-C34F-405C-A235-067ED640A385}" dt="2022-03-11T09:52:53.881" v="1947"/>
          <ac:inkMkLst>
            <pc:docMk/>
            <pc:sldMk cId="1999159633" sldId="350"/>
            <ac:inkMk id="93" creationId="{363C7B66-625D-4E74-9F31-71E75B22B9B8}"/>
          </ac:inkMkLst>
        </pc:inkChg>
        <pc:inkChg chg="add del">
          <ac:chgData name="Viet Anh Nguyen" userId="b95f61ff061388d5" providerId="LiveId" clId="{C186F611-C34F-405C-A235-067ED640A385}" dt="2022-03-11T09:52:53.881" v="1947"/>
          <ac:inkMkLst>
            <pc:docMk/>
            <pc:sldMk cId="1999159633" sldId="350"/>
            <ac:inkMk id="94" creationId="{416EB1E4-CDAA-4D93-B23F-F21282D42A09}"/>
          </ac:inkMkLst>
        </pc:inkChg>
        <pc:inkChg chg="add del">
          <ac:chgData name="Viet Anh Nguyen" userId="b95f61ff061388d5" providerId="LiveId" clId="{C186F611-C34F-405C-A235-067ED640A385}" dt="2022-03-11T09:52:53.881" v="1947"/>
          <ac:inkMkLst>
            <pc:docMk/>
            <pc:sldMk cId="1999159633" sldId="350"/>
            <ac:inkMk id="95" creationId="{CAC2EF29-FA7A-4CB4-9552-9868D5B59122}"/>
          </ac:inkMkLst>
        </pc:inkChg>
        <pc:inkChg chg="add del">
          <ac:chgData name="Viet Anh Nguyen" userId="b95f61ff061388d5" providerId="LiveId" clId="{C186F611-C34F-405C-A235-067ED640A385}" dt="2022-03-11T09:52:53.881" v="1947"/>
          <ac:inkMkLst>
            <pc:docMk/>
            <pc:sldMk cId="1999159633" sldId="350"/>
            <ac:inkMk id="96" creationId="{A9A02633-4C8B-41AE-9C46-0470AB8071FC}"/>
          </ac:inkMkLst>
        </pc:inkChg>
        <pc:inkChg chg="add del">
          <ac:chgData name="Viet Anh Nguyen" userId="b95f61ff061388d5" providerId="LiveId" clId="{C186F611-C34F-405C-A235-067ED640A385}" dt="2022-03-11T09:52:57.653" v="1957"/>
          <ac:inkMkLst>
            <pc:docMk/>
            <pc:sldMk cId="1999159633" sldId="350"/>
            <ac:inkMk id="97" creationId="{793B1A0C-E0E9-4C70-BB99-B8FAAE7E5287}"/>
          </ac:inkMkLst>
        </pc:inkChg>
        <pc:inkChg chg="add">
          <ac:chgData name="Viet Anh Nguyen" userId="b95f61ff061388d5" providerId="LiveId" clId="{C186F611-C34F-405C-A235-067ED640A385}" dt="2022-03-11T09:52:53.881" v="1947"/>
          <ac:inkMkLst>
            <pc:docMk/>
            <pc:sldMk cId="1999159633" sldId="350"/>
            <ac:inkMk id="98" creationId="{7EE2CDE4-D429-436A-A4D7-28371B1CE39C}"/>
          </ac:inkMkLst>
        </pc:inkChg>
        <pc:inkChg chg="add del">
          <ac:chgData name="Viet Anh Nguyen" userId="b95f61ff061388d5" providerId="LiveId" clId="{C186F611-C34F-405C-A235-067ED640A385}" dt="2022-03-11T09:52:56.425" v="1953"/>
          <ac:inkMkLst>
            <pc:docMk/>
            <pc:sldMk cId="1999159633" sldId="350"/>
            <ac:inkMk id="99" creationId="{9CFBFC3C-C971-4D59-AB50-33E9F6E2FC93}"/>
          </ac:inkMkLst>
        </pc:inkChg>
        <pc:inkChg chg="add del">
          <ac:chgData name="Viet Anh Nguyen" userId="b95f61ff061388d5" providerId="LiveId" clId="{C186F611-C34F-405C-A235-067ED640A385}" dt="2022-03-11T09:52:56.425" v="1953"/>
          <ac:inkMkLst>
            <pc:docMk/>
            <pc:sldMk cId="1999159633" sldId="350"/>
            <ac:inkMk id="100" creationId="{5392DCBB-0D7E-4C01-BD44-D7F609EC2BAB}"/>
          </ac:inkMkLst>
        </pc:inkChg>
        <pc:inkChg chg="add del">
          <ac:chgData name="Viet Anh Nguyen" userId="b95f61ff061388d5" providerId="LiveId" clId="{C186F611-C34F-405C-A235-067ED640A385}" dt="2022-03-11T09:52:56.425" v="1953"/>
          <ac:inkMkLst>
            <pc:docMk/>
            <pc:sldMk cId="1999159633" sldId="350"/>
            <ac:inkMk id="101" creationId="{F0BA3727-C3AA-407C-963F-E74DE38E2978}"/>
          </ac:inkMkLst>
        </pc:inkChg>
        <pc:inkChg chg="add del">
          <ac:chgData name="Viet Anh Nguyen" userId="b95f61ff061388d5" providerId="LiveId" clId="{C186F611-C34F-405C-A235-067ED640A385}" dt="2022-03-11T09:52:56.425" v="1953"/>
          <ac:inkMkLst>
            <pc:docMk/>
            <pc:sldMk cId="1999159633" sldId="350"/>
            <ac:inkMk id="102" creationId="{522A30BC-A2E0-4FE2-A30A-3D411F53EF6F}"/>
          </ac:inkMkLst>
        </pc:inkChg>
        <pc:inkChg chg="add del">
          <ac:chgData name="Viet Anh Nguyen" userId="b95f61ff061388d5" providerId="LiveId" clId="{C186F611-C34F-405C-A235-067ED640A385}" dt="2022-03-11T09:52:56.425" v="1953"/>
          <ac:inkMkLst>
            <pc:docMk/>
            <pc:sldMk cId="1999159633" sldId="350"/>
            <ac:inkMk id="103" creationId="{1A112DEE-DF44-4318-A360-5369289417BF}"/>
          </ac:inkMkLst>
        </pc:inkChg>
        <pc:inkChg chg="add del">
          <ac:chgData name="Viet Anh Nguyen" userId="b95f61ff061388d5" providerId="LiveId" clId="{C186F611-C34F-405C-A235-067ED640A385}" dt="2022-03-11T09:52:57.653" v="1957"/>
          <ac:inkMkLst>
            <pc:docMk/>
            <pc:sldMk cId="1999159633" sldId="350"/>
            <ac:inkMk id="104" creationId="{00861A03-C4DC-460B-8626-8CAC402F10A8}"/>
          </ac:inkMkLst>
        </pc:inkChg>
        <pc:inkChg chg="add del">
          <ac:chgData name="Viet Anh Nguyen" userId="b95f61ff061388d5" providerId="LiveId" clId="{C186F611-C34F-405C-A235-067ED640A385}" dt="2022-03-11T09:52:57.653" v="1957"/>
          <ac:inkMkLst>
            <pc:docMk/>
            <pc:sldMk cId="1999159633" sldId="350"/>
            <ac:inkMk id="105" creationId="{D3DB36F4-04F8-46A2-9A51-8EB5B6CF6904}"/>
          </ac:inkMkLst>
        </pc:inkChg>
        <pc:inkChg chg="add del">
          <ac:chgData name="Viet Anh Nguyen" userId="b95f61ff061388d5" providerId="LiveId" clId="{C186F611-C34F-405C-A235-067ED640A385}" dt="2022-03-11T09:52:57.653" v="1957"/>
          <ac:inkMkLst>
            <pc:docMk/>
            <pc:sldMk cId="1999159633" sldId="350"/>
            <ac:inkMk id="106" creationId="{354CE811-2763-4C36-A709-268C3B26731B}"/>
          </ac:inkMkLst>
        </pc:inkChg>
        <pc:inkChg chg="add del">
          <ac:chgData name="Viet Anh Nguyen" userId="b95f61ff061388d5" providerId="LiveId" clId="{C186F611-C34F-405C-A235-067ED640A385}" dt="2022-03-11T09:52:57.653" v="1957"/>
          <ac:inkMkLst>
            <pc:docMk/>
            <pc:sldMk cId="1999159633" sldId="350"/>
            <ac:inkMk id="107" creationId="{F59B2BE3-7312-4A3D-99D2-3900BE6ADFFE}"/>
          </ac:inkMkLst>
        </pc:inkChg>
        <pc:inkChg chg="add del">
          <ac:chgData name="Viet Anh Nguyen" userId="b95f61ff061388d5" providerId="LiveId" clId="{C186F611-C34F-405C-A235-067ED640A385}" dt="2022-03-11T09:52:59.351" v="1961"/>
          <ac:inkMkLst>
            <pc:docMk/>
            <pc:sldMk cId="1999159633" sldId="350"/>
            <ac:inkMk id="108" creationId="{83568A80-4799-47DB-8BC0-B63840949F5F}"/>
          </ac:inkMkLst>
        </pc:inkChg>
        <pc:inkChg chg="add del">
          <ac:chgData name="Viet Anh Nguyen" userId="b95f61ff061388d5" providerId="LiveId" clId="{C186F611-C34F-405C-A235-067ED640A385}" dt="2022-03-11T09:52:59.351" v="1961"/>
          <ac:inkMkLst>
            <pc:docMk/>
            <pc:sldMk cId="1999159633" sldId="350"/>
            <ac:inkMk id="109" creationId="{BC5C4DBB-67A5-4B25-8063-AA2CE7544963}"/>
          </ac:inkMkLst>
        </pc:inkChg>
        <pc:inkChg chg="add del">
          <ac:chgData name="Viet Anh Nguyen" userId="b95f61ff061388d5" providerId="LiveId" clId="{C186F611-C34F-405C-A235-067ED640A385}" dt="2022-03-11T09:52:59.351" v="1961"/>
          <ac:inkMkLst>
            <pc:docMk/>
            <pc:sldMk cId="1999159633" sldId="350"/>
            <ac:inkMk id="110" creationId="{72EA3019-1BF9-453E-85BE-F2653E884FB9}"/>
          </ac:inkMkLst>
        </pc:inkChg>
        <pc:inkChg chg="add del">
          <ac:chgData name="Viet Anh Nguyen" userId="b95f61ff061388d5" providerId="LiveId" clId="{C186F611-C34F-405C-A235-067ED640A385}" dt="2022-03-11T09:52:59.351" v="1961"/>
          <ac:inkMkLst>
            <pc:docMk/>
            <pc:sldMk cId="1999159633" sldId="350"/>
            <ac:inkMk id="111" creationId="{E33ABE7C-3EE5-4B9E-808B-6B609CFB2650}"/>
          </ac:inkMkLst>
        </pc:inkChg>
        <pc:inkChg chg="add">
          <ac:chgData name="Viet Anh Nguyen" userId="b95f61ff061388d5" providerId="LiveId" clId="{C186F611-C34F-405C-A235-067ED640A385}" dt="2022-03-11T09:52:59.351" v="1961"/>
          <ac:inkMkLst>
            <pc:docMk/>
            <pc:sldMk cId="1999159633" sldId="350"/>
            <ac:inkMk id="112" creationId="{B42D1FE7-363D-461A-93BA-D20B8726D844}"/>
          </ac:inkMkLst>
        </pc:inkChg>
        <pc:inkChg chg="add">
          <ac:chgData name="Viet Anh Nguyen" userId="b95f61ff061388d5" providerId="LiveId" clId="{C186F611-C34F-405C-A235-067ED640A385}" dt="2022-03-11T09:53:01.882" v="1962" actId="9405"/>
          <ac:inkMkLst>
            <pc:docMk/>
            <pc:sldMk cId="1999159633" sldId="350"/>
            <ac:inkMk id="113" creationId="{14298AA4-105C-4B17-A61D-56E7F82B61D2}"/>
          </ac:inkMkLst>
        </pc:inkChg>
        <pc:inkChg chg="add">
          <ac:chgData name="Viet Anh Nguyen" userId="b95f61ff061388d5" providerId="LiveId" clId="{C186F611-C34F-405C-A235-067ED640A385}" dt="2022-03-11T09:53:02.107" v="1963" actId="9405"/>
          <ac:inkMkLst>
            <pc:docMk/>
            <pc:sldMk cId="1999159633" sldId="350"/>
            <ac:inkMk id="114" creationId="{7646C967-0429-4492-9DC3-4515C568BE2B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15" creationId="{EA4D37F0-8504-4DC8-90FE-5230D49663DD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16" creationId="{016F022D-D853-4522-8854-14FC1B5C92C3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17" creationId="{41C5BD0A-1211-4D78-B960-A4A466B21CB9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18" creationId="{7A79DDE3-F9D7-41DB-8205-2473FC860624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19" creationId="{815442D4-F54B-45E3-AB5B-91A95C45B5FC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20" creationId="{65F82D10-BD22-4324-B6B9-8D93A39135BF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21" creationId="{38ED5726-AFF5-423F-A363-907A28BAD8A6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22" creationId="{C760EA5D-D904-4354-941D-CAFB0235186B}"/>
          </ac:inkMkLst>
        </pc:inkChg>
        <pc:inkChg chg="add del">
          <ac:chgData name="Viet Anh Nguyen" userId="b95f61ff061388d5" providerId="LiveId" clId="{C186F611-C34F-405C-A235-067ED640A385}" dt="2022-03-11T09:53:07.112" v="1973"/>
          <ac:inkMkLst>
            <pc:docMk/>
            <pc:sldMk cId="1999159633" sldId="350"/>
            <ac:inkMk id="123" creationId="{1C2C9C38-EE02-42A4-B890-E5253EF89A9E}"/>
          </ac:inkMkLst>
        </pc:inkChg>
        <pc:inkChg chg="add del">
          <ac:chgData name="Viet Anh Nguyen" userId="b95f61ff061388d5" providerId="LiveId" clId="{C186F611-C34F-405C-A235-067ED640A385}" dt="2022-03-11T09:53:08.005" v="1975"/>
          <ac:inkMkLst>
            <pc:docMk/>
            <pc:sldMk cId="1999159633" sldId="350"/>
            <ac:inkMk id="124" creationId="{8C11D24A-EDC5-42AB-988B-4D35F98A7ED1}"/>
          </ac:inkMkLst>
        </pc:inkChg>
        <pc:inkChg chg="add del">
          <ac:chgData name="Viet Anh Nguyen" userId="b95f61ff061388d5" providerId="LiveId" clId="{C186F611-C34F-405C-A235-067ED640A385}" dt="2022-03-11T09:53:08.005" v="1975"/>
          <ac:inkMkLst>
            <pc:docMk/>
            <pc:sldMk cId="1999159633" sldId="350"/>
            <ac:inkMk id="125" creationId="{7CB7C392-9809-4152-8E1C-8BFD6213D54A}"/>
          </ac:inkMkLst>
        </pc:inkChg>
        <pc:inkChg chg="add del mod">
          <ac:chgData name="Viet Anh Nguyen" userId="b95f61ff061388d5" providerId="LiveId" clId="{C186F611-C34F-405C-A235-067ED640A385}" dt="2022-03-11T09:53:16.355" v="1978"/>
          <ac:inkMkLst>
            <pc:docMk/>
            <pc:sldMk cId="1999159633" sldId="350"/>
            <ac:inkMk id="126" creationId="{BA5094E1-3B59-4D91-8480-E72A2B814F70}"/>
          </ac:inkMkLst>
        </pc:inkChg>
        <pc:inkChg chg="add del">
          <ac:chgData name="Viet Anh Nguyen" userId="b95f61ff061388d5" providerId="LiveId" clId="{C186F611-C34F-405C-A235-067ED640A385}" dt="2022-03-11T09:53:16.355" v="1978"/>
          <ac:inkMkLst>
            <pc:docMk/>
            <pc:sldMk cId="1999159633" sldId="350"/>
            <ac:inkMk id="127" creationId="{99E1295E-CC60-44EE-A8FB-87AC1B3C452E}"/>
          </ac:inkMkLst>
        </pc:inkChg>
        <pc:inkChg chg="add">
          <ac:chgData name="Viet Anh Nguyen" userId="b95f61ff061388d5" providerId="LiveId" clId="{C186F611-C34F-405C-A235-067ED640A385}" dt="2022-03-11T09:53:16.355" v="1978"/>
          <ac:inkMkLst>
            <pc:docMk/>
            <pc:sldMk cId="1999159633" sldId="350"/>
            <ac:inkMk id="128" creationId="{E2334D5D-D616-43B9-994E-8C75D442F6DF}"/>
          </ac:inkMkLst>
        </pc:inkChg>
        <pc:inkChg chg="add">
          <ac:chgData name="Viet Anh Nguyen" userId="b95f61ff061388d5" providerId="LiveId" clId="{C186F611-C34F-405C-A235-067ED640A385}" dt="2022-03-11T09:53:19.543" v="1979" actId="9405"/>
          <ac:inkMkLst>
            <pc:docMk/>
            <pc:sldMk cId="1999159633" sldId="350"/>
            <ac:inkMk id="129" creationId="{6075D2AF-03E2-49DF-8206-7363E67218AB}"/>
          </ac:inkMkLst>
        </pc:inkChg>
        <pc:inkChg chg="add">
          <ac:chgData name="Viet Anh Nguyen" userId="b95f61ff061388d5" providerId="LiveId" clId="{C186F611-C34F-405C-A235-067ED640A385}" dt="2022-03-11T09:53:20.076" v="1980" actId="9405"/>
          <ac:inkMkLst>
            <pc:docMk/>
            <pc:sldMk cId="1999159633" sldId="350"/>
            <ac:inkMk id="130" creationId="{02B27A6B-378B-4705-95EC-334EFC87574F}"/>
          </ac:inkMkLst>
        </pc:inkChg>
        <pc:inkChg chg="add">
          <ac:chgData name="Viet Anh Nguyen" userId="b95f61ff061388d5" providerId="LiveId" clId="{C186F611-C34F-405C-A235-067ED640A385}" dt="2022-03-11T09:53:20.246" v="1981" actId="9405"/>
          <ac:inkMkLst>
            <pc:docMk/>
            <pc:sldMk cId="1999159633" sldId="350"/>
            <ac:inkMk id="131" creationId="{BCF999E0-D64D-4CE4-ABE8-FD47A7CA9615}"/>
          </ac:inkMkLst>
        </pc:inkChg>
      </pc:sldChg>
      <pc:sldChg chg="addSp delSp modSp add mod">
        <pc:chgData name="Viet Anh Nguyen" userId="b95f61ff061388d5" providerId="LiveId" clId="{C186F611-C34F-405C-A235-067ED640A385}" dt="2022-03-11T09:54:49.179" v="2086"/>
        <pc:sldMkLst>
          <pc:docMk/>
          <pc:sldMk cId="1483612138" sldId="351"/>
        </pc:sldMkLst>
        <pc:picChg chg="add mod">
          <ac:chgData name="Viet Anh Nguyen" userId="b95f61ff061388d5" providerId="LiveId" clId="{C186F611-C34F-405C-A235-067ED640A385}" dt="2022-03-11T09:53:47.515" v="1983" actId="1076"/>
          <ac:picMkLst>
            <pc:docMk/>
            <pc:sldMk cId="1483612138" sldId="351"/>
            <ac:picMk id="2" creationId="{91C9ADE8-01AC-4583-889C-E7D443FB9AA6}"/>
          </ac:picMkLst>
        </pc:picChg>
        <pc:inkChg chg="add del">
          <ac:chgData name="Viet Anh Nguyen" userId="b95f61ff061388d5" providerId="LiveId" clId="{C186F611-C34F-405C-A235-067ED640A385}" dt="2022-03-11T09:53:56.691" v="1990"/>
          <ac:inkMkLst>
            <pc:docMk/>
            <pc:sldMk cId="1483612138" sldId="351"/>
            <ac:inkMk id="3" creationId="{28255AD7-6570-488C-88AF-E8FC4FE3C772}"/>
          </ac:inkMkLst>
        </pc:inkChg>
        <pc:inkChg chg="add del">
          <ac:chgData name="Viet Anh Nguyen" userId="b95f61ff061388d5" providerId="LiveId" clId="{C186F611-C34F-405C-A235-067ED640A385}" dt="2022-03-11T09:53:56.691" v="1990"/>
          <ac:inkMkLst>
            <pc:docMk/>
            <pc:sldMk cId="1483612138" sldId="351"/>
            <ac:inkMk id="4" creationId="{03D93458-5162-4BE1-9F99-9AD548D677AA}"/>
          </ac:inkMkLst>
        </pc:inkChg>
        <pc:inkChg chg="add del">
          <ac:chgData name="Viet Anh Nguyen" userId="b95f61ff061388d5" providerId="LiveId" clId="{C186F611-C34F-405C-A235-067ED640A385}" dt="2022-03-11T09:53:56.691" v="1990"/>
          <ac:inkMkLst>
            <pc:docMk/>
            <pc:sldMk cId="1483612138" sldId="351"/>
            <ac:inkMk id="5" creationId="{F4BB01F5-A2AC-4F98-9DEF-1636DAA4416A}"/>
          </ac:inkMkLst>
        </pc:inkChg>
        <pc:inkChg chg="add del">
          <ac:chgData name="Viet Anh Nguyen" userId="b95f61ff061388d5" providerId="LiveId" clId="{C186F611-C34F-405C-A235-067ED640A385}" dt="2022-03-11T09:53:56.691" v="1990"/>
          <ac:inkMkLst>
            <pc:docMk/>
            <pc:sldMk cId="1483612138" sldId="351"/>
            <ac:inkMk id="6" creationId="{0FD1118A-802C-42B2-AF40-353A2DD7CCE0}"/>
          </ac:inkMkLst>
        </pc:inkChg>
        <pc:inkChg chg="add del">
          <ac:chgData name="Viet Anh Nguyen" userId="b95f61ff061388d5" providerId="LiveId" clId="{C186F611-C34F-405C-A235-067ED640A385}" dt="2022-03-11T09:53:56.691" v="1990"/>
          <ac:inkMkLst>
            <pc:docMk/>
            <pc:sldMk cId="1483612138" sldId="351"/>
            <ac:inkMk id="7" creationId="{CBD17BC8-7B1F-4557-AF66-FC6E189619A8}"/>
          </ac:inkMkLst>
        </pc:inkChg>
        <pc:inkChg chg="add del">
          <ac:chgData name="Viet Anh Nguyen" userId="b95f61ff061388d5" providerId="LiveId" clId="{C186F611-C34F-405C-A235-067ED640A385}" dt="2022-03-11T09:53:56.691" v="1990"/>
          <ac:inkMkLst>
            <pc:docMk/>
            <pc:sldMk cId="1483612138" sldId="351"/>
            <ac:inkMk id="8" creationId="{B302C2DA-E15B-4E5C-AA4F-675135E1FB88}"/>
          </ac:inkMkLst>
        </pc:inkChg>
        <pc:inkChg chg="add del">
          <ac:chgData name="Viet Anh Nguyen" userId="b95f61ff061388d5" providerId="LiveId" clId="{C186F611-C34F-405C-A235-067ED640A385}" dt="2022-03-11T09:53:59.771" v="1997"/>
          <ac:inkMkLst>
            <pc:docMk/>
            <pc:sldMk cId="1483612138" sldId="351"/>
            <ac:inkMk id="9" creationId="{CA8F182C-880E-4E53-8093-299126F870D5}"/>
          </ac:inkMkLst>
        </pc:inkChg>
        <pc:inkChg chg="add del">
          <ac:chgData name="Viet Anh Nguyen" userId="b95f61ff061388d5" providerId="LiveId" clId="{C186F611-C34F-405C-A235-067ED640A385}" dt="2022-03-11T09:53:59.771" v="1997"/>
          <ac:inkMkLst>
            <pc:docMk/>
            <pc:sldMk cId="1483612138" sldId="351"/>
            <ac:inkMk id="10" creationId="{94D0FEFD-45EB-4B21-BF24-B316B8A9D100}"/>
          </ac:inkMkLst>
        </pc:inkChg>
        <pc:inkChg chg="add del">
          <ac:chgData name="Viet Anh Nguyen" userId="b95f61ff061388d5" providerId="LiveId" clId="{C186F611-C34F-405C-A235-067ED640A385}" dt="2022-03-11T09:53:59.771" v="1997"/>
          <ac:inkMkLst>
            <pc:docMk/>
            <pc:sldMk cId="1483612138" sldId="351"/>
            <ac:inkMk id="11" creationId="{C9D95B49-47F6-4605-9D2E-6F18FC52D4B3}"/>
          </ac:inkMkLst>
        </pc:inkChg>
        <pc:inkChg chg="add del">
          <ac:chgData name="Viet Anh Nguyen" userId="b95f61ff061388d5" providerId="LiveId" clId="{C186F611-C34F-405C-A235-067ED640A385}" dt="2022-03-11T09:53:59.771" v="1997"/>
          <ac:inkMkLst>
            <pc:docMk/>
            <pc:sldMk cId="1483612138" sldId="351"/>
            <ac:inkMk id="12" creationId="{361277E6-7F1F-4E7B-ADD6-33BBDBE58208}"/>
          </ac:inkMkLst>
        </pc:inkChg>
        <pc:inkChg chg="add del">
          <ac:chgData name="Viet Anh Nguyen" userId="b95f61ff061388d5" providerId="LiveId" clId="{C186F611-C34F-405C-A235-067ED640A385}" dt="2022-03-11T09:53:59.771" v="1997"/>
          <ac:inkMkLst>
            <pc:docMk/>
            <pc:sldMk cId="1483612138" sldId="351"/>
            <ac:inkMk id="13" creationId="{AF840DDB-9757-4E47-98CB-C3FFBD7343AB}"/>
          </ac:inkMkLst>
        </pc:inkChg>
        <pc:inkChg chg="add">
          <ac:chgData name="Viet Anh Nguyen" userId="b95f61ff061388d5" providerId="LiveId" clId="{C186F611-C34F-405C-A235-067ED640A385}" dt="2022-03-11T09:53:59.075" v="1995" actId="9405"/>
          <ac:inkMkLst>
            <pc:docMk/>
            <pc:sldMk cId="1483612138" sldId="351"/>
            <ac:inkMk id="14" creationId="{8E0912DE-55E8-40A3-AEBC-C5925CC7A28F}"/>
          </ac:inkMkLst>
        </pc:inkChg>
        <pc:inkChg chg="add">
          <ac:chgData name="Viet Anh Nguyen" userId="b95f61ff061388d5" providerId="LiveId" clId="{C186F611-C34F-405C-A235-067ED640A385}" dt="2022-03-11T09:53:59.197" v="1996" actId="9405"/>
          <ac:inkMkLst>
            <pc:docMk/>
            <pc:sldMk cId="1483612138" sldId="351"/>
            <ac:inkMk id="15" creationId="{BE78395C-5E11-4F17-9FA4-14FAEE2ADD7A}"/>
          </ac:inkMkLst>
        </pc:inkChg>
        <pc:inkChg chg="add">
          <ac:chgData name="Viet Anh Nguyen" userId="b95f61ff061388d5" providerId="LiveId" clId="{C186F611-C34F-405C-A235-067ED640A385}" dt="2022-03-11T09:53:59.771" v="1997"/>
          <ac:inkMkLst>
            <pc:docMk/>
            <pc:sldMk cId="1483612138" sldId="351"/>
            <ac:inkMk id="16" creationId="{F88D2974-FDD2-4038-AE9E-54A66846F705}"/>
          </ac:inkMkLst>
        </pc:inkChg>
        <pc:inkChg chg="add del">
          <ac:chgData name="Viet Anh Nguyen" userId="b95f61ff061388d5" providerId="LiveId" clId="{C186F611-C34F-405C-A235-067ED640A385}" dt="2022-03-11T09:54:02.364" v="2004"/>
          <ac:inkMkLst>
            <pc:docMk/>
            <pc:sldMk cId="1483612138" sldId="351"/>
            <ac:inkMk id="17" creationId="{17B15974-C63A-4221-9E66-C6D961927BAC}"/>
          </ac:inkMkLst>
        </pc:inkChg>
        <pc:inkChg chg="add del">
          <ac:chgData name="Viet Anh Nguyen" userId="b95f61ff061388d5" providerId="LiveId" clId="{C186F611-C34F-405C-A235-067ED640A385}" dt="2022-03-11T09:54:02.364" v="2004"/>
          <ac:inkMkLst>
            <pc:docMk/>
            <pc:sldMk cId="1483612138" sldId="351"/>
            <ac:inkMk id="18" creationId="{6557617D-178E-4C92-A512-7C529AE24B91}"/>
          </ac:inkMkLst>
        </pc:inkChg>
        <pc:inkChg chg="add del">
          <ac:chgData name="Viet Anh Nguyen" userId="b95f61ff061388d5" providerId="LiveId" clId="{C186F611-C34F-405C-A235-067ED640A385}" dt="2022-03-11T09:54:02.364" v="2004"/>
          <ac:inkMkLst>
            <pc:docMk/>
            <pc:sldMk cId="1483612138" sldId="351"/>
            <ac:inkMk id="19" creationId="{673593CB-A57D-419C-8FA1-F618E554F154}"/>
          </ac:inkMkLst>
        </pc:inkChg>
        <pc:inkChg chg="add del">
          <ac:chgData name="Viet Anh Nguyen" userId="b95f61ff061388d5" providerId="LiveId" clId="{C186F611-C34F-405C-A235-067ED640A385}" dt="2022-03-11T09:54:02.364" v="2004"/>
          <ac:inkMkLst>
            <pc:docMk/>
            <pc:sldMk cId="1483612138" sldId="351"/>
            <ac:inkMk id="20" creationId="{47FE6F07-E4C2-418F-93CB-976D92900911}"/>
          </ac:inkMkLst>
        </pc:inkChg>
        <pc:inkChg chg="add">
          <ac:chgData name="Viet Anh Nguyen" userId="b95f61ff061388d5" providerId="LiveId" clId="{C186F611-C34F-405C-A235-067ED640A385}" dt="2022-03-11T09:54:01.723" v="2002" actId="9405"/>
          <ac:inkMkLst>
            <pc:docMk/>
            <pc:sldMk cId="1483612138" sldId="351"/>
            <ac:inkMk id="21" creationId="{75B0B5F6-8752-46EC-A9AC-790C88A35327}"/>
          </ac:inkMkLst>
        </pc:inkChg>
        <pc:inkChg chg="add">
          <ac:chgData name="Viet Anh Nguyen" userId="b95f61ff061388d5" providerId="LiveId" clId="{C186F611-C34F-405C-A235-067ED640A385}" dt="2022-03-11T09:54:01.833" v="2003" actId="9405"/>
          <ac:inkMkLst>
            <pc:docMk/>
            <pc:sldMk cId="1483612138" sldId="351"/>
            <ac:inkMk id="22" creationId="{3D1AADBF-2271-4304-AF9A-D0D044EAF4A6}"/>
          </ac:inkMkLst>
        </pc:inkChg>
        <pc:inkChg chg="add">
          <ac:chgData name="Viet Anh Nguyen" userId="b95f61ff061388d5" providerId="LiveId" clId="{C186F611-C34F-405C-A235-067ED640A385}" dt="2022-03-11T09:54:02.364" v="2004"/>
          <ac:inkMkLst>
            <pc:docMk/>
            <pc:sldMk cId="1483612138" sldId="351"/>
            <ac:inkMk id="23" creationId="{BA278C98-EA5C-4E6B-81E5-22236F0693C8}"/>
          </ac:inkMkLst>
        </pc:inkChg>
        <pc:inkChg chg="add del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24" creationId="{597B4D59-F64E-4056-991F-EF89E4BDB648}"/>
          </ac:inkMkLst>
        </pc:inkChg>
        <pc:inkChg chg="add del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25" creationId="{30703EE7-3ECD-40DF-ADC0-BA7D7E9AB9E5}"/>
          </ac:inkMkLst>
        </pc:inkChg>
        <pc:inkChg chg="add del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26" creationId="{1AAED326-D689-4462-BA8A-1C529C5A3AB7}"/>
          </ac:inkMkLst>
        </pc:inkChg>
        <pc:inkChg chg="add del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27" creationId="{62F7B1E1-A3D3-4BBE-9C8E-AAB73F15994B}"/>
          </ac:inkMkLst>
        </pc:inkChg>
        <pc:inkChg chg="add del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28" creationId="{752A1237-5DE1-4725-8951-91628A1490AF}"/>
          </ac:inkMkLst>
        </pc:inkChg>
        <pc:inkChg chg="add del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29" creationId="{8D0BD6E3-2973-433F-97FA-2D82362C7F99}"/>
          </ac:inkMkLst>
        </pc:inkChg>
        <pc:inkChg chg="add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30" creationId="{CEDF0CD5-2A5A-4F0C-A9AA-2A5A5E4D883A}"/>
          </ac:inkMkLst>
        </pc:inkChg>
        <pc:inkChg chg="add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31" creationId="{A051F4F3-DA51-404D-9688-05D8D9DA8C1E}"/>
          </ac:inkMkLst>
        </pc:inkChg>
        <pc:inkChg chg="add">
          <ac:chgData name="Viet Anh Nguyen" userId="b95f61ff061388d5" providerId="LiveId" clId="{C186F611-C34F-405C-A235-067ED640A385}" dt="2022-03-11T09:54:04.577" v="2011"/>
          <ac:inkMkLst>
            <pc:docMk/>
            <pc:sldMk cId="1483612138" sldId="351"/>
            <ac:inkMk id="32" creationId="{B1DAC89A-3F0D-4425-B8DD-073F9F6C2C54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33" creationId="{7A6305B2-F188-4AA3-9466-4036FB7C55D7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34" creationId="{213CA04D-71DA-4A74-BE6F-BAA47727E1A7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35" creationId="{D9D4D979-E479-4A68-B33E-AE8DCD0191B4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36" creationId="{5049096E-C896-47F6-B4F6-A7C3DE41D586}"/>
          </ac:inkMkLst>
        </pc:inkChg>
        <pc:inkChg chg="add">
          <ac:chgData name="Viet Anh Nguyen" userId="b95f61ff061388d5" providerId="LiveId" clId="{C186F611-C34F-405C-A235-067ED640A385}" dt="2022-03-11T09:54:05.638" v="2016" actId="9405"/>
          <ac:inkMkLst>
            <pc:docMk/>
            <pc:sldMk cId="1483612138" sldId="351"/>
            <ac:inkMk id="37" creationId="{3FC80B36-B90B-4FE7-935B-6F8107C9A565}"/>
          </ac:inkMkLst>
        </pc:inkChg>
        <pc:inkChg chg="add">
          <ac:chgData name="Viet Anh Nguyen" userId="b95f61ff061388d5" providerId="LiveId" clId="{C186F611-C34F-405C-A235-067ED640A385}" dt="2022-03-11T09:54:05.771" v="2017" actId="9405"/>
          <ac:inkMkLst>
            <pc:docMk/>
            <pc:sldMk cId="1483612138" sldId="351"/>
            <ac:inkMk id="38" creationId="{AD5996CC-73C9-4496-889B-9F5AFADDFD9D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39" creationId="{153AEA02-9AC3-40DF-B0F0-AD8B121C3874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0" creationId="{2B63C6FD-EBAB-4D6D-AC8C-28D08D6A74E4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1" creationId="{BAC008F4-D044-4541-A1FD-9181F80B322B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2" creationId="{D4ED1F14-B825-4903-96A3-F42B49AC228F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3" creationId="{28D31AA9-36AD-4D37-B6B8-B8A2DF9E0133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4" creationId="{055BF3E8-F067-417B-B28F-5712769188C3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5" creationId="{D4E55634-D13B-4C4F-80C1-CB13BC45D3F1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6" creationId="{350D0712-B4CB-4AC1-B292-3683B04644A7}"/>
          </ac:inkMkLst>
        </pc:inkChg>
        <pc:inkChg chg="add">
          <ac:chgData name="Viet Anh Nguyen" userId="b95f61ff061388d5" providerId="LiveId" clId="{C186F611-C34F-405C-A235-067ED640A385}" dt="2022-03-11T09:54:08.517" v="2026" actId="9405"/>
          <ac:inkMkLst>
            <pc:docMk/>
            <pc:sldMk cId="1483612138" sldId="351"/>
            <ac:inkMk id="47" creationId="{764C6AA5-997A-461A-8383-0F2091B03D9F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8" creationId="{4147D904-76E7-47C4-837B-AECB5E100A02}"/>
          </ac:inkMkLst>
        </pc:inkChg>
        <pc:inkChg chg="add del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49" creationId="{6786491C-7EF3-4CDD-ABFA-F523C5835107}"/>
          </ac:inkMkLst>
        </pc:inkChg>
        <pc:inkChg chg="add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50" creationId="{D9F938D5-B3C4-4D51-B387-40852C42F23D}"/>
          </ac:inkMkLst>
        </pc:inkChg>
        <pc:inkChg chg="add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51" creationId="{E812C902-4308-4354-B690-6FA8F597C4DD}"/>
          </ac:inkMkLst>
        </pc:inkChg>
        <pc:inkChg chg="add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52" creationId="{D870AA8A-06D0-4CD5-99DE-51A06796DA25}"/>
          </ac:inkMkLst>
        </pc:inkChg>
        <pc:inkChg chg="add">
          <ac:chgData name="Viet Anh Nguyen" userId="b95f61ff061388d5" providerId="LiveId" clId="{C186F611-C34F-405C-A235-067ED640A385}" dt="2022-03-11T09:54:10.282" v="2029"/>
          <ac:inkMkLst>
            <pc:docMk/>
            <pc:sldMk cId="1483612138" sldId="351"/>
            <ac:inkMk id="53" creationId="{842A4E65-3288-426E-896E-840437825AB9}"/>
          </ac:inkMkLst>
        </pc:inkChg>
        <pc:inkChg chg="add del">
          <ac:chgData name="Viet Anh Nguyen" userId="b95f61ff061388d5" providerId="LiveId" clId="{C186F611-C34F-405C-A235-067ED640A385}" dt="2022-03-11T09:54:13.254" v="2035"/>
          <ac:inkMkLst>
            <pc:docMk/>
            <pc:sldMk cId="1483612138" sldId="351"/>
            <ac:inkMk id="54" creationId="{0DEABCA8-8314-4906-9428-607608D48A0C}"/>
          </ac:inkMkLst>
        </pc:inkChg>
        <pc:inkChg chg="add del">
          <ac:chgData name="Viet Anh Nguyen" userId="b95f61ff061388d5" providerId="LiveId" clId="{C186F611-C34F-405C-A235-067ED640A385}" dt="2022-03-11T09:54:13.254" v="2035"/>
          <ac:inkMkLst>
            <pc:docMk/>
            <pc:sldMk cId="1483612138" sldId="351"/>
            <ac:inkMk id="55" creationId="{AE8662E8-A530-4111-8F6C-F8C4F6B00FEC}"/>
          </ac:inkMkLst>
        </pc:inkChg>
        <pc:inkChg chg="add del">
          <ac:chgData name="Viet Anh Nguyen" userId="b95f61ff061388d5" providerId="LiveId" clId="{C186F611-C34F-405C-A235-067ED640A385}" dt="2022-03-11T09:54:13.254" v="2035"/>
          <ac:inkMkLst>
            <pc:docMk/>
            <pc:sldMk cId="1483612138" sldId="351"/>
            <ac:inkMk id="56" creationId="{93DB2FA8-0CE9-4226-98BB-F0E17D376BA4}"/>
          </ac:inkMkLst>
        </pc:inkChg>
        <pc:inkChg chg="add del">
          <ac:chgData name="Viet Anh Nguyen" userId="b95f61ff061388d5" providerId="LiveId" clId="{C186F611-C34F-405C-A235-067ED640A385}" dt="2022-03-11T09:54:13.254" v="2035"/>
          <ac:inkMkLst>
            <pc:docMk/>
            <pc:sldMk cId="1483612138" sldId="351"/>
            <ac:inkMk id="57" creationId="{18DDFE85-BCBF-439E-BFE7-04CA0CD1871D}"/>
          </ac:inkMkLst>
        </pc:inkChg>
        <pc:inkChg chg="add del">
          <ac:chgData name="Viet Anh Nguyen" userId="b95f61ff061388d5" providerId="LiveId" clId="{C186F611-C34F-405C-A235-067ED640A385}" dt="2022-03-11T09:54:13.254" v="2035"/>
          <ac:inkMkLst>
            <pc:docMk/>
            <pc:sldMk cId="1483612138" sldId="351"/>
            <ac:inkMk id="58" creationId="{703311DD-6D4F-4B39-AA3D-A7B4A50C7FAC}"/>
          </ac:inkMkLst>
        </pc:inkChg>
        <pc:inkChg chg="add del">
          <ac:chgData name="Viet Anh Nguyen" userId="b95f61ff061388d5" providerId="LiveId" clId="{C186F611-C34F-405C-A235-067ED640A385}" dt="2022-03-11T09:54:20.153" v="2046"/>
          <ac:inkMkLst>
            <pc:docMk/>
            <pc:sldMk cId="1483612138" sldId="351"/>
            <ac:inkMk id="59" creationId="{907F4144-AA70-4303-8116-CA45F3B27A2B}"/>
          </ac:inkMkLst>
        </pc:inkChg>
        <pc:inkChg chg="add del">
          <ac:chgData name="Viet Anh Nguyen" userId="b95f61ff061388d5" providerId="LiveId" clId="{C186F611-C34F-405C-A235-067ED640A385}" dt="2022-03-11T09:54:18.632" v="2044"/>
          <ac:inkMkLst>
            <pc:docMk/>
            <pc:sldMk cId="1483612138" sldId="351"/>
            <ac:inkMk id="60" creationId="{B3753B0B-DE64-4652-9F6F-A6E514FD4132}"/>
          </ac:inkMkLst>
        </pc:inkChg>
        <pc:inkChg chg="add del">
          <ac:chgData name="Viet Anh Nguyen" userId="b95f61ff061388d5" providerId="LiveId" clId="{C186F611-C34F-405C-A235-067ED640A385}" dt="2022-03-11T09:54:18.632" v="2044"/>
          <ac:inkMkLst>
            <pc:docMk/>
            <pc:sldMk cId="1483612138" sldId="351"/>
            <ac:inkMk id="61" creationId="{0C32487D-4B0F-4E81-AFFB-42745E009B23}"/>
          </ac:inkMkLst>
        </pc:inkChg>
        <pc:inkChg chg="add del">
          <ac:chgData name="Viet Anh Nguyen" userId="b95f61ff061388d5" providerId="LiveId" clId="{C186F611-C34F-405C-A235-067ED640A385}" dt="2022-03-11T09:54:18.632" v="2044"/>
          <ac:inkMkLst>
            <pc:docMk/>
            <pc:sldMk cId="1483612138" sldId="351"/>
            <ac:inkMk id="62" creationId="{FEBE1768-0D5D-49C9-BCAE-FE58B48CEE47}"/>
          </ac:inkMkLst>
        </pc:inkChg>
        <pc:inkChg chg="add del">
          <ac:chgData name="Viet Anh Nguyen" userId="b95f61ff061388d5" providerId="LiveId" clId="{C186F611-C34F-405C-A235-067ED640A385}" dt="2022-03-11T09:54:18.632" v="2044"/>
          <ac:inkMkLst>
            <pc:docMk/>
            <pc:sldMk cId="1483612138" sldId="351"/>
            <ac:inkMk id="63" creationId="{F50D5CB3-E362-44C5-BA0C-036D71DF01D1}"/>
          </ac:inkMkLst>
        </pc:inkChg>
        <pc:inkChg chg="add del">
          <ac:chgData name="Viet Anh Nguyen" userId="b95f61ff061388d5" providerId="LiveId" clId="{C186F611-C34F-405C-A235-067ED640A385}" dt="2022-03-11T09:54:18.632" v="2044"/>
          <ac:inkMkLst>
            <pc:docMk/>
            <pc:sldMk cId="1483612138" sldId="351"/>
            <ac:inkMk id="64" creationId="{8ADA65F2-0CCC-442B-A40A-2DA930968824}"/>
          </ac:inkMkLst>
        </pc:inkChg>
        <pc:inkChg chg="add del">
          <ac:chgData name="Viet Anh Nguyen" userId="b95f61ff061388d5" providerId="LiveId" clId="{C186F611-C34F-405C-A235-067ED640A385}" dt="2022-03-11T09:54:18.632" v="2044"/>
          <ac:inkMkLst>
            <pc:docMk/>
            <pc:sldMk cId="1483612138" sldId="351"/>
            <ac:inkMk id="65" creationId="{15895177-E818-47B3-916F-3EE9A937D4BC}"/>
          </ac:inkMkLst>
        </pc:inkChg>
        <pc:inkChg chg="add del">
          <ac:chgData name="Viet Anh Nguyen" userId="b95f61ff061388d5" providerId="LiveId" clId="{C186F611-C34F-405C-A235-067ED640A385}" dt="2022-03-11T09:54:18.632" v="2044"/>
          <ac:inkMkLst>
            <pc:docMk/>
            <pc:sldMk cId="1483612138" sldId="351"/>
            <ac:inkMk id="66" creationId="{018BEC31-4B1D-4BB0-B9E0-DC00D14C55FF}"/>
          </ac:inkMkLst>
        </pc:inkChg>
        <pc:inkChg chg="add del">
          <ac:chgData name="Viet Anh Nguyen" userId="b95f61ff061388d5" providerId="LiveId" clId="{C186F611-C34F-405C-A235-067ED640A385}" dt="2022-03-11T09:54:18.632" v="2044"/>
          <ac:inkMkLst>
            <pc:docMk/>
            <pc:sldMk cId="1483612138" sldId="351"/>
            <ac:inkMk id="67" creationId="{B9925BCA-65CE-46C4-8C20-429ED0E0AA82}"/>
          </ac:inkMkLst>
        </pc:inkChg>
        <pc:inkChg chg="add del">
          <ac:chgData name="Viet Anh Nguyen" userId="b95f61ff061388d5" providerId="LiveId" clId="{C186F611-C34F-405C-A235-067ED640A385}" dt="2022-03-11T09:54:20.153" v="2046"/>
          <ac:inkMkLst>
            <pc:docMk/>
            <pc:sldMk cId="1483612138" sldId="351"/>
            <ac:inkMk id="68" creationId="{9A617764-0624-4474-8F78-781932C701DA}"/>
          </ac:inkMkLst>
        </pc:inkChg>
        <pc:inkChg chg="add del">
          <ac:chgData name="Viet Anh Nguyen" userId="b95f61ff061388d5" providerId="LiveId" clId="{C186F611-C34F-405C-A235-067ED640A385}" dt="2022-03-11T09:54:20.153" v="2046"/>
          <ac:inkMkLst>
            <pc:docMk/>
            <pc:sldMk cId="1483612138" sldId="351"/>
            <ac:inkMk id="69" creationId="{5776C749-2F5B-4FC1-B681-656B0634334C}"/>
          </ac:inkMkLst>
        </pc:inkChg>
        <pc:inkChg chg="add del">
          <ac:chgData name="Viet Anh Nguyen" userId="b95f61ff061388d5" providerId="LiveId" clId="{C186F611-C34F-405C-A235-067ED640A385}" dt="2022-03-11T09:54:20.153" v="2046"/>
          <ac:inkMkLst>
            <pc:docMk/>
            <pc:sldMk cId="1483612138" sldId="351"/>
            <ac:inkMk id="70" creationId="{73F4A7DC-FFAA-44AA-B8DE-1EEB28D907E4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1" creationId="{7C48CBBD-97EB-4DFB-88B0-FBD3921E46C4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2" creationId="{2E1BEF1C-CD0F-4A93-A9A7-D5C4F248B457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3" creationId="{F6F4BBF0-98D4-46C2-8B58-45DB1A47826D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4" creationId="{4B3E4972-0E36-44B0-B441-5B597100F2E9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5" creationId="{E8756D80-D0FB-49FF-A85D-CCBF7327F603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6" creationId="{C91A9129-D905-4A43-AA26-4276A337E4D2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7" creationId="{F35A8637-CE35-4250-B38F-A590239FF329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8" creationId="{7A8F22D7-D123-4F8C-8B57-B36C6705B3F6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79" creationId="{61288D09-B266-4B98-8F4A-36BA5A91079F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80" creationId="{A36561E1-BFA6-44D3-99D1-EA073AF97598}"/>
          </ac:inkMkLst>
        </pc:inkChg>
        <pc:inkChg chg="add del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81" creationId="{08A8902D-0148-464D-909F-4755EA85C298}"/>
          </ac:inkMkLst>
        </pc:inkChg>
        <pc:inkChg chg="add">
          <ac:chgData name="Viet Anh Nguyen" userId="b95f61ff061388d5" providerId="LiveId" clId="{C186F611-C34F-405C-A235-067ED640A385}" dt="2022-03-11T09:54:27.055" v="2057"/>
          <ac:inkMkLst>
            <pc:docMk/>
            <pc:sldMk cId="1483612138" sldId="351"/>
            <ac:inkMk id="82" creationId="{CA37C572-714E-4DF3-A132-ECE02B19BD78}"/>
          </ac:inkMkLst>
        </pc:inkChg>
        <pc:inkChg chg="add del">
          <ac:chgData name="Viet Anh Nguyen" userId="b95f61ff061388d5" providerId="LiveId" clId="{C186F611-C34F-405C-A235-067ED640A385}" dt="2022-03-11T09:54:37.804" v="2060"/>
          <ac:inkMkLst>
            <pc:docMk/>
            <pc:sldMk cId="1483612138" sldId="351"/>
            <ac:inkMk id="83" creationId="{7BFD1BFA-C4C8-4B04-8B79-2236692B7F8E}"/>
          </ac:inkMkLst>
        </pc:inkChg>
        <pc:inkChg chg="add del">
          <ac:chgData name="Viet Anh Nguyen" userId="b95f61ff061388d5" providerId="LiveId" clId="{C186F611-C34F-405C-A235-067ED640A385}" dt="2022-03-11T09:54:37.804" v="2060"/>
          <ac:inkMkLst>
            <pc:docMk/>
            <pc:sldMk cId="1483612138" sldId="351"/>
            <ac:inkMk id="84" creationId="{AD1F10E7-4199-4671-8044-8DC3DFC7A554}"/>
          </ac:inkMkLst>
        </pc:inkChg>
        <pc:inkChg chg="add">
          <ac:chgData name="Viet Anh Nguyen" userId="b95f61ff061388d5" providerId="LiveId" clId="{C186F611-C34F-405C-A235-067ED640A385}" dt="2022-03-11T09:54:37.804" v="2060"/>
          <ac:inkMkLst>
            <pc:docMk/>
            <pc:sldMk cId="1483612138" sldId="351"/>
            <ac:inkMk id="85" creationId="{8BF65A46-6C56-426F-A2B0-3668D58D081E}"/>
          </ac:inkMkLst>
        </pc:inkChg>
        <pc:inkChg chg="add del">
          <ac:chgData name="Viet Anh Nguyen" userId="b95f61ff061388d5" providerId="LiveId" clId="{C186F611-C34F-405C-A235-067ED640A385}" dt="2022-03-11T09:54:40.395" v="2065"/>
          <ac:inkMkLst>
            <pc:docMk/>
            <pc:sldMk cId="1483612138" sldId="351"/>
            <ac:inkMk id="86" creationId="{6F703EAC-31FE-4295-94D7-5F83C55534AF}"/>
          </ac:inkMkLst>
        </pc:inkChg>
        <pc:inkChg chg="add del">
          <ac:chgData name="Viet Anh Nguyen" userId="b95f61ff061388d5" providerId="LiveId" clId="{C186F611-C34F-405C-A235-067ED640A385}" dt="2022-03-11T09:54:40.395" v="2065"/>
          <ac:inkMkLst>
            <pc:docMk/>
            <pc:sldMk cId="1483612138" sldId="351"/>
            <ac:inkMk id="87" creationId="{BED7B51C-F23E-4F84-BFA5-10110C57269A}"/>
          </ac:inkMkLst>
        </pc:inkChg>
        <pc:inkChg chg="add del">
          <ac:chgData name="Viet Anh Nguyen" userId="b95f61ff061388d5" providerId="LiveId" clId="{C186F611-C34F-405C-A235-067ED640A385}" dt="2022-03-11T09:54:40.395" v="2065"/>
          <ac:inkMkLst>
            <pc:docMk/>
            <pc:sldMk cId="1483612138" sldId="351"/>
            <ac:inkMk id="88" creationId="{D771E3D7-046D-4550-8AB8-A4510BEBD0E8}"/>
          </ac:inkMkLst>
        </pc:inkChg>
        <pc:inkChg chg="add del">
          <ac:chgData name="Viet Anh Nguyen" userId="b95f61ff061388d5" providerId="LiveId" clId="{C186F611-C34F-405C-A235-067ED640A385}" dt="2022-03-11T09:54:40.395" v="2065"/>
          <ac:inkMkLst>
            <pc:docMk/>
            <pc:sldMk cId="1483612138" sldId="351"/>
            <ac:inkMk id="89" creationId="{83B36198-FDF4-41FE-9798-1E0D781AE419}"/>
          </ac:inkMkLst>
        </pc:inkChg>
        <pc:inkChg chg="add">
          <ac:chgData name="Viet Anh Nguyen" userId="b95f61ff061388d5" providerId="LiveId" clId="{C186F611-C34F-405C-A235-067ED640A385}" dt="2022-03-11T09:54:40.395" v="2065"/>
          <ac:inkMkLst>
            <pc:docMk/>
            <pc:sldMk cId="1483612138" sldId="351"/>
            <ac:inkMk id="90" creationId="{4B4CA46C-3A62-4F93-B915-0A06E517D066}"/>
          </ac:inkMkLst>
        </pc:inkChg>
        <pc:inkChg chg="add del">
          <ac:chgData name="Viet Anh Nguyen" userId="b95f61ff061388d5" providerId="LiveId" clId="{C186F611-C34F-405C-A235-067ED640A385}" dt="2022-03-11T09:54:42.510" v="2071"/>
          <ac:inkMkLst>
            <pc:docMk/>
            <pc:sldMk cId="1483612138" sldId="351"/>
            <ac:inkMk id="91" creationId="{239B024B-70B9-4F03-B7E2-A89C20D36F55}"/>
          </ac:inkMkLst>
        </pc:inkChg>
        <pc:inkChg chg="add del">
          <ac:chgData name="Viet Anh Nguyen" userId="b95f61ff061388d5" providerId="LiveId" clId="{C186F611-C34F-405C-A235-067ED640A385}" dt="2022-03-11T09:54:42.510" v="2071"/>
          <ac:inkMkLst>
            <pc:docMk/>
            <pc:sldMk cId="1483612138" sldId="351"/>
            <ac:inkMk id="92" creationId="{0E2C3154-5AC6-4C96-8ECF-76E2B99143C0}"/>
          </ac:inkMkLst>
        </pc:inkChg>
        <pc:inkChg chg="add del">
          <ac:chgData name="Viet Anh Nguyen" userId="b95f61ff061388d5" providerId="LiveId" clId="{C186F611-C34F-405C-A235-067ED640A385}" dt="2022-03-11T09:54:42.510" v="2071"/>
          <ac:inkMkLst>
            <pc:docMk/>
            <pc:sldMk cId="1483612138" sldId="351"/>
            <ac:inkMk id="93" creationId="{9E465879-F0A3-4D77-B1E9-89EF35704094}"/>
          </ac:inkMkLst>
        </pc:inkChg>
        <pc:inkChg chg="add del">
          <ac:chgData name="Viet Anh Nguyen" userId="b95f61ff061388d5" providerId="LiveId" clId="{C186F611-C34F-405C-A235-067ED640A385}" dt="2022-03-11T09:54:42.510" v="2071"/>
          <ac:inkMkLst>
            <pc:docMk/>
            <pc:sldMk cId="1483612138" sldId="351"/>
            <ac:inkMk id="94" creationId="{8D25834D-BCC5-4E21-AAAF-3902419CA839}"/>
          </ac:inkMkLst>
        </pc:inkChg>
        <pc:inkChg chg="add del">
          <ac:chgData name="Viet Anh Nguyen" userId="b95f61ff061388d5" providerId="LiveId" clId="{C186F611-C34F-405C-A235-067ED640A385}" dt="2022-03-11T09:54:42.510" v="2071"/>
          <ac:inkMkLst>
            <pc:docMk/>
            <pc:sldMk cId="1483612138" sldId="351"/>
            <ac:inkMk id="95" creationId="{258AD006-C7AD-4E58-96D5-C9B443D0E3C0}"/>
          </ac:inkMkLst>
        </pc:inkChg>
        <pc:inkChg chg="add del">
          <ac:chgData name="Viet Anh Nguyen" userId="b95f61ff061388d5" providerId="LiveId" clId="{C186F611-C34F-405C-A235-067ED640A385}" dt="2022-03-11T09:54:42.510" v="2071"/>
          <ac:inkMkLst>
            <pc:docMk/>
            <pc:sldMk cId="1483612138" sldId="351"/>
            <ac:inkMk id="96" creationId="{6F2EA6BA-7032-4D96-AF71-C458D41B7695}"/>
          </ac:inkMkLst>
        </pc:inkChg>
        <pc:inkChg chg="add">
          <ac:chgData name="Viet Anh Nguyen" userId="b95f61ff061388d5" providerId="LiveId" clId="{C186F611-C34F-405C-A235-067ED640A385}" dt="2022-03-11T09:54:42.510" v="2071"/>
          <ac:inkMkLst>
            <pc:docMk/>
            <pc:sldMk cId="1483612138" sldId="351"/>
            <ac:inkMk id="97" creationId="{5CABBFCE-71F6-4519-A32C-14174599DCCD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98" creationId="{13B89C8C-2935-4166-911A-AF39219B408A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99" creationId="{16E4866A-6115-4617-987F-19B792E50075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0" creationId="{8C8DF18C-CEB1-4A21-81C5-BAA98AAF5975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1" creationId="{76CC5B4F-257F-480C-9A8F-B7C832C393D1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2" creationId="{2B188AB9-0D98-4BCE-963F-3DCA084853E2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3" creationId="{7B3FD126-980D-4B8E-B79C-0EC2DBDC52CB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4" creationId="{6D796465-B6EB-4807-BBF0-635404426B9D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5" creationId="{A24DD115-A937-4FC1-984B-399FC181C6F0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6" creationId="{97A98C34-3553-4B06-A22E-CB6AC0FE5CBF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7" creationId="{3D5280A9-CDA6-4DB2-A9D9-75554ABC19C7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8" creationId="{56249427-F087-4487-B59F-DA21ECA868E1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09" creationId="{B1EC9A51-3678-4D1F-A6DB-C6C332D44306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10" creationId="{0A914276-4415-4EEA-BD6C-96651C9385DC}"/>
          </ac:inkMkLst>
        </pc:inkChg>
        <pc:inkChg chg="add del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11" creationId="{2B101F96-F5F1-43B9-9EEC-1A59DF5F6535}"/>
          </ac:inkMkLst>
        </pc:inkChg>
        <pc:inkChg chg="add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12" creationId="{8D507835-50FC-46D1-8441-A8DD135A685C}"/>
          </ac:inkMkLst>
        </pc:inkChg>
        <pc:inkChg chg="add">
          <ac:chgData name="Viet Anh Nguyen" userId="b95f61ff061388d5" providerId="LiveId" clId="{C186F611-C34F-405C-A235-067ED640A385}" dt="2022-03-11T09:54:49.179" v="2086"/>
          <ac:inkMkLst>
            <pc:docMk/>
            <pc:sldMk cId="1483612138" sldId="351"/>
            <ac:inkMk id="113" creationId="{0C30D36A-733F-4DBC-B930-5BC23233497C}"/>
          </ac:inkMkLst>
        </pc:inkChg>
      </pc:sldChg>
      <pc:sldChg chg="addSp delSp add mod">
        <pc:chgData name="Viet Anh Nguyen" userId="b95f61ff061388d5" providerId="LiveId" clId="{C186F611-C34F-405C-A235-067ED640A385}" dt="2022-03-11T09:55:02.855" v="2111"/>
        <pc:sldMkLst>
          <pc:docMk/>
          <pc:sldMk cId="529368583" sldId="352"/>
        </pc:sldMkLst>
        <pc:inkChg chg="add del">
          <ac:chgData name="Viet Anh Nguyen" userId="b95f61ff061388d5" providerId="LiveId" clId="{C186F611-C34F-405C-A235-067ED640A385}" dt="2022-03-11T09:54:56.153" v="2093"/>
          <ac:inkMkLst>
            <pc:docMk/>
            <pc:sldMk cId="529368583" sldId="352"/>
            <ac:inkMk id="2" creationId="{5063C7F9-98D0-4C6B-BC86-12447B00EB46}"/>
          </ac:inkMkLst>
        </pc:inkChg>
        <pc:inkChg chg="add del">
          <ac:chgData name="Viet Anh Nguyen" userId="b95f61ff061388d5" providerId="LiveId" clId="{C186F611-C34F-405C-A235-067ED640A385}" dt="2022-03-11T09:54:56.153" v="2093"/>
          <ac:inkMkLst>
            <pc:docMk/>
            <pc:sldMk cId="529368583" sldId="352"/>
            <ac:inkMk id="3" creationId="{C255F6FC-C00A-4D6B-84AC-4C79DA6436C0}"/>
          </ac:inkMkLst>
        </pc:inkChg>
        <pc:inkChg chg="add del">
          <ac:chgData name="Viet Anh Nguyen" userId="b95f61ff061388d5" providerId="LiveId" clId="{C186F611-C34F-405C-A235-067ED640A385}" dt="2022-03-11T09:54:56.153" v="2093"/>
          <ac:inkMkLst>
            <pc:docMk/>
            <pc:sldMk cId="529368583" sldId="352"/>
            <ac:inkMk id="4" creationId="{A5D02CC4-FFB7-4361-9FDC-7ECD995CD4CF}"/>
          </ac:inkMkLst>
        </pc:inkChg>
        <pc:inkChg chg="add del">
          <ac:chgData name="Viet Anh Nguyen" userId="b95f61ff061388d5" providerId="LiveId" clId="{C186F611-C34F-405C-A235-067ED640A385}" dt="2022-03-11T09:54:56.153" v="2093"/>
          <ac:inkMkLst>
            <pc:docMk/>
            <pc:sldMk cId="529368583" sldId="352"/>
            <ac:inkMk id="5" creationId="{18A3D96A-3351-49BD-92C6-17A7D0092665}"/>
          </ac:inkMkLst>
        </pc:inkChg>
        <pc:inkChg chg="add del">
          <ac:chgData name="Viet Anh Nguyen" userId="b95f61ff061388d5" providerId="LiveId" clId="{C186F611-C34F-405C-A235-067ED640A385}" dt="2022-03-11T09:54:56.153" v="2093"/>
          <ac:inkMkLst>
            <pc:docMk/>
            <pc:sldMk cId="529368583" sldId="352"/>
            <ac:inkMk id="6" creationId="{9C2BB42B-5659-45DC-AAA3-5F4121B00552}"/>
          </ac:inkMkLst>
        </pc:inkChg>
        <pc:inkChg chg="add del">
          <ac:chgData name="Viet Anh Nguyen" userId="b95f61ff061388d5" providerId="LiveId" clId="{C186F611-C34F-405C-A235-067ED640A385}" dt="2022-03-11T09:54:56.153" v="2093"/>
          <ac:inkMkLst>
            <pc:docMk/>
            <pc:sldMk cId="529368583" sldId="352"/>
            <ac:inkMk id="7" creationId="{11C00E1D-C5CF-479E-9B78-14000FC9EBAC}"/>
          </ac:inkMkLst>
        </pc:inkChg>
        <pc:inkChg chg="add">
          <ac:chgData name="Viet Anh Nguyen" userId="b95f61ff061388d5" providerId="LiveId" clId="{C186F611-C34F-405C-A235-067ED640A385}" dt="2022-03-11T09:54:56.153" v="2093"/>
          <ac:inkMkLst>
            <pc:docMk/>
            <pc:sldMk cId="529368583" sldId="352"/>
            <ac:inkMk id="8" creationId="{06EC91C2-5DCA-41FE-AD82-6FF7B68FF2B5}"/>
          </ac:inkMkLst>
        </pc:inkChg>
        <pc:inkChg chg="add">
          <ac:chgData name="Viet Anh Nguyen" userId="b95f61ff061388d5" providerId="LiveId" clId="{C186F611-C34F-405C-A235-067ED640A385}" dt="2022-03-11T09:54:56.153" v="2093"/>
          <ac:inkMkLst>
            <pc:docMk/>
            <pc:sldMk cId="529368583" sldId="352"/>
            <ac:inkMk id="9" creationId="{2C298F2E-C28F-4C92-9491-5B5B783906C3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10" creationId="{B0E0B53F-792B-4C41-932B-51F1B8EABCA0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11" creationId="{13489A39-9979-49B6-8A00-7E66B34FDF5D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12" creationId="{94AD490B-E155-486A-ADCD-689D721AF451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13" creationId="{44B54E8C-8896-41B5-AFBE-2A8E76100D7D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14" creationId="{78B42458-16BC-464F-BFDB-02C339A8FAE2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15" creationId="{B433E130-62E1-4333-AE10-6B6852274AB2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16" creationId="{ADA82201-03B5-482A-B317-6328E0AC373B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17" creationId="{CAD2482F-24AB-4DEB-833D-C9FE91CDC113}"/>
          </ac:inkMkLst>
        </pc:inkChg>
        <pc:inkChg chg="add">
          <ac:chgData name="Viet Anh Nguyen" userId="b95f61ff061388d5" providerId="LiveId" clId="{C186F611-C34F-405C-A235-067ED640A385}" dt="2022-03-11T09:54:59.177" v="2102" actId="9405"/>
          <ac:inkMkLst>
            <pc:docMk/>
            <pc:sldMk cId="529368583" sldId="352"/>
            <ac:inkMk id="18" creationId="{83DD38F0-8207-4291-A243-BA671AB87BA7}"/>
          </ac:inkMkLst>
        </pc:inkChg>
        <pc:inkChg chg="add">
          <ac:chgData name="Viet Anh Nguyen" userId="b95f61ff061388d5" providerId="LiveId" clId="{C186F611-C34F-405C-A235-067ED640A385}" dt="2022-03-11T09:54:59.341" v="2103" actId="9405"/>
          <ac:inkMkLst>
            <pc:docMk/>
            <pc:sldMk cId="529368583" sldId="352"/>
            <ac:inkMk id="19" creationId="{BC658141-CA6C-4743-A721-7DF2D0507DDD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20" creationId="{3112EE26-F808-4A8D-8F67-5443CD18B923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21" creationId="{CD6C1D80-AEF1-471D-A771-1DDB6F91584C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22" creationId="{C3F689D7-2DB0-40A9-9C35-E00802EF9EF6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23" creationId="{BD2F8D9E-CDCA-4F30-BFFD-3C273DB543C6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24" creationId="{C7FB789F-CA44-4BB0-ABDF-92E54731BE9F}"/>
          </ac:inkMkLst>
        </pc:inkChg>
        <pc:inkChg chg="add del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25" creationId="{F1601827-D6E9-44F7-A63D-6BE492196E46}"/>
          </ac:inkMkLst>
        </pc:inkChg>
        <pc:inkChg chg="add">
          <ac:chgData name="Viet Anh Nguyen" userId="b95f61ff061388d5" providerId="LiveId" clId="{C186F611-C34F-405C-A235-067ED640A385}" dt="2022-03-11T09:55:01.933" v="2110" actId="9405"/>
          <ac:inkMkLst>
            <pc:docMk/>
            <pc:sldMk cId="529368583" sldId="352"/>
            <ac:inkMk id="26" creationId="{5FA4B05D-683E-4E96-AA99-53C013E358A5}"/>
          </ac:inkMkLst>
        </pc:inkChg>
        <pc:inkChg chg="add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27" creationId="{EB4C3696-4B1E-49E9-8E18-D38409CEE66A}"/>
          </ac:inkMkLst>
        </pc:inkChg>
        <pc:inkChg chg="add">
          <ac:chgData name="Viet Anh Nguyen" userId="b95f61ff061388d5" providerId="LiveId" clId="{C186F611-C34F-405C-A235-067ED640A385}" dt="2022-03-11T09:55:02.855" v="2111"/>
          <ac:inkMkLst>
            <pc:docMk/>
            <pc:sldMk cId="529368583" sldId="352"/>
            <ac:inkMk id="28" creationId="{F1B18FF8-2380-473E-AF83-14663E4143B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7:59.3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1270 0,'0'0'606'0,"0"0"-385"16,0 0-130-16,0 0 71 15,0 0 74-15,0 0-93 16,-6 0-42-16,6 0-28 16,0 0-16-16,0 0 58 0,0 0-65 15,0 0-32-15,0 0 61 16,0 0-78-16,6 0 14 15,19 0-4-15,4 0-5 16,13 2 31-16,7 2-37 16,7-4 0-16,3 0 12 15,3 0-11-15,4 0-1 16,-7 0 0-16,-4 0 12 16,-2 0-10-16,-11 0-2 15,-10 0 0-15,-9 0-14 16,-9 0 23-16,-8 0-9 15,-6 12 0-15,0 9 11 16,0 5 12-16,-9 9-23 16,-17 7 0-16,-5 4 33 15,-4 2-21-15,-1 5-9 0,-7 4-3 16,-7-3 12-16,2 7 14 16,-1 4-26-16,-4-7 0 15,7-5 21-15,4 0-21 16,2-5 0-16,8-11 2 15,5-3 17-15,9-9-4 16,4-7-15-16,8-3 0 16,-1-7 11-16,4-1-11 15,3-4 0-15,0-2-1 16,0-1 2-16,0 5 23 16,0-5-24-16,0 0 0 15,0 0-8-15,0 2 8 16,10 4 0-16,13-3-1 15,6 3 12-15,4 0 4 16,10-3-15-16,-1 6 0 0,4-9 30 16,-1 6-30-16,4-6 2 15,-2 0-2-15,-4 0 0 16,-5 2 27-16,-5 2-27 16,-10-4 0-16,-3 0 6 15,-11 2-5-15,-2-2-1 16,-4 0 0-16,-3 0 1 15,0 0-24-15,0 0-41 16,0 0-52-16,0 0-15 16,0-29-332-16,0-7-318 0,-3 4-1149 15</inkml:trace>
  <inkml:trace contextRef="#ctx0" brushRef="#br0" timeOffset="296">0 454 1872 0,'0'0'477'16,"0"0"-357"-16,0 0 60 15,0 0 12-15,0 0-33 0,0 0-40 16,0 0-89-16,25-6 6 16,20 6 17-16,7 0-23 15,13 0 30-15,5 0-60 16,1 0-12-16,17 0-17 16,-18-8-203-16,-18-4-559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39.9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0 895 1642 0,'0'0'254'0,"0"0"-195"15,0 0-39-15,0 0-19 16,0 0-2-16,180-103-57 16,-138 53 17-16,-6-12 41 15,-10-8 11-15,-6-5 78 16,-3 5 99-16,-8 8 31 15,-6 17 44-15,-3 22-11 16,0 23-61-16,0 3-9 16,0 50-136-16,0 26 3 15,0 27 11-15,0 10-46 16,0 2 11-16,0-10-25 16,14-13-31-16,2-4-87 0,-4-26-556 15,-7-20-1700-15</inkml:trace>
  <inkml:trace contextRef="#ctx0" brushRef="#br0" timeOffset="861">1303 736 1661 0,'0'0'343'0,"0"0"-262"15,0 0 32-15,0 0 47 16,0 0-32-16,0 0-17 15,-174-44-84-15,134 44-9 16,-2 18-14-16,10 8 8 16,1 7-16-16,16 8 4 15,8 0-39-15,7 3 18 0,7 0-52 16,28-4-25-16,8-6-17 16,7-3-27-16,-2-10 70 15,-2 0 11-15,-10-5 61 16,-13-5 3-16,-9 3 6 15,-14-3 59-15,0 6 84 16,-14-6-62-16,-25 1 18 16,-13 1-54-16,-4-8-39 15,0-2 35-15,7-3-50 16,13 0-15-16,33-24-185 16,3-13-287-16,0 3-1308 0</inkml:trace>
  <inkml:trace contextRef="#ctx0" brushRef="#br0" timeOffset="1140">1486 874 1575 0,'0'0'647'0,"0"0"-555"16,0 0 22-16,-66 171 37 15,47-112 6-15,12 0-51 16,7-2-106-16,4-13 0 15,32-6-79-15,10-14-26 16,10-15 34-16,6-9 20 16,-4-13 8-16,-5-31 42 15,-17-18 2-15,-13-9 0 16,-20-5 61-16,-3-6-24 16,-23 0 17-16,-19 4-55 0,-8 16-72 15,-25 7-162 1,16 19-372-16,6 14-1064 0</inkml:trace>
  <inkml:trace contextRef="#ctx0" brushRef="#br0" timeOffset="1398">1525 551 1478 0,'0'0'261'15,"0"0"-137"-15,0 0-36 16,0 0 47-16,0 0-39 15,0 0-96-15,178-122-65 0,-166 122-121 16,-1 0-3-16,-2 0-44 16,-3 7-153-16,1-3 230 15,2-4 156-15,8 0 239 16,6 0 41-16,10-11-50 16,5-18-70-16,12-7 23 15,10-5-124-15,34-23-59 16,-12 8-212-16,-11 6-1607 0</inkml:trace>
  <inkml:trace contextRef="#ctx0" brushRef="#br0" timeOffset="1957">2910 727 2067 0,'0'0'313'0,"0"0"-200"16,0 0 44-16,0 0 58 16,0 0-21-16,-170-58-128 15,137 78-12-15,4 23-18 16,6 11-35-16,9 11 37 15,11-1-38-15,3 1-27 16,17-8 25-16,22-16-88 16,10-10-29-16,10-21-50 0,4-10-34 15,2-9-5-15,-3-29-51 16,-3-13 96-16,-10-2 138 16,-13 0 25-16,-10 10 92 15,-12 11 131-15,-8 13 13 16,-6 13 63-16,0 6-127 15,0 0-93-15,0 27-11 16,3 5-59-16,17 3-8 16,13 1-1-16,13-9-54 15,16-12 3-15,6-15-8 16,4 0-12-16,-7-13 1 16,-6-22 21-16,-19-3 41 15,-17-1 8-15,-13 4 8 0,-10 9 123 16,0 9-36-1,0 10-4-15,-7 7 20 0,-3 3-74 16,10 30-37-16,0 7-4 16,0 8-115-16,29 11-138 15,5-9-413-15,-5-8-791 0</inkml:trace>
  <inkml:trace contextRef="#ctx0" brushRef="#br0" timeOffset="2119">3647 1486 1927 0,'0'0'775'15,"0"0"-601"-15,0 0-56 0,0 0-14 16,0 0-104-16,0 0-58 16,0 0-554-16,22-95-960 0</inkml:trace>
  <inkml:trace contextRef="#ctx0" brushRef="#br0" timeOffset="3114">4717 262 2163 0,'0'0'313'0,"0"0"-224"0,0 0 78 16,0 0 46-16,0 0-77 15,-39 159-76-15,30-81-48 16,1-1 15-16,5 10-13 16,-3-5-8-16,3-3 6 15,3-5-12-15,0-9-35 16,0-12-2-16,0-15-32 15,9-17-39-15,17-18-35 16,7-3 67-16,13-16 4 16,7-25-89-16,9-14 16 15,7-10 1-15,2-9 12 16,5-8 53-16,3-6 8 16,-5-7 60-16,-1 3 5 0,-15 10 12 15,-11 11 20-15,-21 13 70 16,-9 11 24-16,-14 11 42 15,-3 11 13-15,0 6-9 16,-17 7 17-16,-9 10-90 16,-4 2 14-16,-2 0-39 15,-5 26-56-15,1 18 18 16,4 12-30-16,2 11 1 16,7 6 3-16,3 8 2 15,5-1-12-15,1 2 5 16,8 1-37-16,2-5 17 15,4-6-40-15,0-14 4 0,0-10 17 16,0-14-32-16,10-15 11 16,10-17-23-16,3-2 36 15,0-17 47-15,2-24-7 16,3-8 8-16,-2-8 0 16,2-3 0-16,3 5 0 15,1 8 0-15,-2 9 0 16,-1 14 37-16,-3 12-31 15,-6 12-4-15,-4 0 35 16,-2 12-13-16,-8 24 30 16,-3 8-25-16,-3 6-28 15,3 2 22-15,0 1-23 16,5-7-10-16,-2-9 8 0,7-8-47 16,3-11-20-16,3-12 26 15,9-6-30-15,7 0 34 16,4-17-7-16,7-16-30 15,4-7 26-15,-2-6-10 16,-5-1 43-16,-4 3 15 16,-10 3 2-16,-9 7 15 15,-9 3 26-15,-11 8 28 16,0 5 63-16,-3 4-40 16,-25 8 31-16,-4 6 5 15,-4 0-34-15,-1 14-2 16,6 20-53-16,8 6-12 15,9 4 40-15,8 2-61 0,6-1 0 16,0-4-4 0,29-6 10-16,7-5-11 0,7-9-1 15,5-13-40-15,3-8 31 16,-3 0-98-16,7-20-120 16,-11-19-153-16,-15 2-303 0</inkml:trace>
  <inkml:trace contextRef="#ctx0" brushRef="#br0" timeOffset="3335">5987 323 1603 0,'0'0'265'0,"0"0"-113"16,0 0 146-16,0 0-77 15,0 0-101-15,0 0-68 16,167-47-50-16,-153 47-4 16,-1 6-96-16,6 6-157 15,-6-6-106-15,1-4-735 0</inkml:trace>
  <inkml:trace contextRef="#ctx0" brushRef="#br0" timeOffset="3490">6426 0 1820 0,'0'0'307'0,"0"0"-129"16,0 0 52-16,0 0-48 15,0 0-134-15,0 0-48 16,0 0-44-16,161 126-120 16,-161-81-202-16,-30-7-725 0</inkml:trace>
  <inkml:trace contextRef="#ctx0" brushRef="#br0" timeOffset="3692">4080 412 2359 0,'0'0'160'16,"0"0"-160"-16,224 0-161 16,-111 0-183-16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7:29.64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127 0 1597 0,'0'0'379'15,"0"0"-233"-15,0 0 3 16,0 0 60-16,0 0-36 15,0 0-73-15,-14 70-26 16,11-17 64-16,0 24-63 16,-3 11-14-16,-1 15-1 15,-2 3-9-15,-1-3-15 16,0-5-8-16,4-10-17 16,-2-18 11-16,8-17-22 15,-3-11 0-15,3-19-1 16,0-7-41-16,0-16-110 0,0 0-215 15,0-13-529-15</inkml:trace>
  <inkml:trace contextRef="#ctx0" brushRef="#br0" timeOffset="236">700 126 1852 0,'0'0'498'16,"0"0"-390"-16,0 0 81 15,-43 195 81-15,31-107-105 0,7 2-78 16,5-1-26 0,0-3-51-16,0-3-9 0,14-10-2 15,6 5-104-15,-3-20-203 16,-11-14-484-16</inkml:trace>
  <inkml:trace contextRef="#ctx0" brushRef="#br0" timeOffset="460">0 772 1324 0,'0'0'1154'16,"0"0"-952"-16,0 0-56 16,0 0 41-16,0 0-27 15,203 29-101-15,-118-26-19 16,9-3-40-16,34 6-163 16,-26 0-385-16,-20 2-622 0</inkml:trace>
  <inkml:trace contextRef="#ctx0" brushRef="#br0" timeOffset="818">1005 1137 2266 0,'0'0'478'0,"0"0"-382"15,0 0 64-15,0 0 39 16,0 0-109-16,-131 173-53 16,118-114-37-16,13 0 9 15,0 0-9-15,0-5 0 16,32-6-43-16,12-17 11 16,7-10-17-16,8-21 31 15,4 0-12-15,-12-24 30 0,-1-23 1 16,-18-12 1-1,-15-6 16-15,-14 0 39 0,-3 4-11 16,-29 8 9-16,-24 8-20 16,-9 9-35-16,-7 11 0 15,4 7-30-15,12 7-148 16,18 9-273-16,15 2-478 0</inkml:trace>
  <inkml:trace contextRef="#ctx0" brushRef="#br0" timeOffset="1023">2495 1440 2440 0,'0'0'655'16,"0"0"-497"-16,0 0-61 15,0 0-66-15,0 0-31 16,0 0-284-16,0 0-2351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11.18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648 413 1691 0,'0'0'503'0,"0"0"-383"0,0 0-86 16,0 0 109-16,0 0 63 16,0 0-95-16,0 21-13 15,0 23-60-15,0 21 34 16,0 18-7-16,0 14-26 16,0 10 29-16,0 0-38 15,6-11-6-15,-2-8 19 16,-4-14-43-16,0-12 0 15,0-18 0-15,0-15-7 16,0-14-28-16,0-15-110 16,-20-29-166-16,-3-22-518 0,3-10-864 15</inkml:trace>
  <inkml:trace contextRef="#ctx0" brushRef="#br0" timeOffset="247">0 339 1906 0,'0'0'523'0,"0"0"-425"16,0 0-8-16,0 0 135 16,0 0-83-16,0 0-82 15,0 0 46-15,179-28-75 16,-86 19 10-16,15 3-19 15,13 0-21-15,7 0 11 16,5 1-12-16,1-5-96 0,13-3-128 16,-31 0-451-16,-42 7-846 15</inkml:trace>
  <inkml:trace contextRef="#ctx0" brushRef="#br0" timeOffset="504">1253 920 1905 0,'0'0'271'16,"0"0"-167"-16,0 0 99 0,10 165 45 15,-6-102-76-15,-4 2-55 16,3-7-70-16,3-5 13 15,-2-11-51-15,2-10 0 16,-3-12-18-16,0-7-39 16,0-13-189-16,-3-4-361 15,0-22-438-15</inkml:trace>
  <inkml:trace contextRef="#ctx0" brushRef="#br0" timeOffset="665">1238 641 2067 0,'0'0'490'16,"0"0"-410"-16,0 0-63 15,0 0-7-15,0 0-10 16,0 0-260-16,0 0-220 16,114-44-228-16</inkml:trace>
  <inkml:trace contextRef="#ctx0" brushRef="#br0" timeOffset="1165">1692 1019 1020 0,'0'0'235'15,"0"0"-66"-15,23 164 20 16,-19-102-49-16,-4-12 53 16,0-18-50-16,0-14-40 0,0-12 11 15,0-6 28-15,0 0 18 16,0-15-102-16,0-20-58 15,0-12 32-15,0-3-32 16,18-6 0-16,10 6 0 16,4 6 2-16,4 17-15 15,3 16 10-15,-2 11 3 16,-5 11 11-16,1 33-2 16,-4 15 9-16,-6 3 2 15,-3 3-19-15,-10-6 24 16,-4-13-25-16,-3-16-25 15,-3-12 5-15,0-14 8 0,0-4 12 16,0-16 6 0,0-23 2-16,0-16-4 0,0-13-4 15,23-5 0-15,17-6 14 16,16 2-13-16,6 13 13 16,9 14 23-16,1 22 6 15,-2 26 39-15,-8 2-23 16,-7 46 21-16,-5 24 33 15,-11 17-58-15,-7 4-8 16,-6 0-2-16,-6-9-39 16,-4-17 13-16,-2-19-19 15,-8-18-18-15,-3-16-10 16,-3-12-113-16,0-30-106 16,-6-20-509-16,-17-9-1280 0</inkml:trace>
  <inkml:trace contextRef="#ctx0" brushRef="#br0" timeOffset="1339">1879 0 2755 0,'0'0'381'15,"0"0"-363"-15,0 0-11 16,0 0-7-16,297 113-7 15,-165-69-571-15,-12 0-678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20.34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49 253 2316 0,'0'0'576'15,"0"0"-555"-15,0 0-21 16,0 0-65-16,-35-173-166 16,21 93-353-16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20.02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579 854 2138 0,'0'0'276'15,"0"0"-262"-15,0 0 21 16,-228-94 163-16,152 94-23 15,8 0-26-15,6 21-5 16,8 26-95-16,15 15-35 16,10 9-14-16,12 5 9 15,17-2-23-15,0-10 10 16,14-13-71-16,32-21 8 16,10-21-28-16,9-9-56 15,10-39-19-15,-3-29 1 16,0-20 84-16,-4-18 44 15,-1-33 41-15,-9-35 0 16,-11 9 10-16,-12 18 35 0,-13 27 33 16,-11 43 31-16,-2 9 43 15,-1 14-3-15,-5 34-25 16,-3 20-13-16,0 20-98 16,0 45-1-16,0 30 29 15,0 26-29-15,-3 11 30 16,3 11-42-16,0-5-5 15,6-9-3-15,26-17-88 16,4-27-71-16,10-32-80 16,7-38 82-16,2-15 150 15,1-45-3-15,-3-25 18 16,-7-18 24-16,-7-11 25 0,-13 13 44 16,-12 13-7-1,-11 19-28-15,-3 28 68 0,0 26-49 16,0 4-76-16,0 53 11 15,0 20-4-15,3 16-4 16,19 8-4-16,18-3 3 16,15-16-19-16,11-22-17 15,9-24 0-15,-2-30 24 16,-8-6 10-16,-13-36-1 16,-19-22 54-16,-16-13 16 15,-17-11 23-15,-5-2-75 16,-40-2-18-16,-21 9-16 15,-45-6-162-15,16 24-395 16,10 18-476-16</inkml:trace>
  <inkml:trace contextRef="#ctx0" brushRef="#br0" timeOffset="173">1253 336 2016 0,'0'0'333'0,"0"0"-248"15,0 0 59-15,210-135 70 16,-154 107-114-16,-3 15-34 16,-7 13-66-16,-11 0-158 15,-5 78-150-15,-13 3-307 16,-17 7-1173-16</inkml:trace>
  <inkml:trace contextRef="#ctx0" brushRef="#br0" timeOffset="471">334 410 2792 0,'0'0'214'0,"350"0"-214"15,-176 0-7-15,-46 0-546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18.48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1008 1829 0,'0'0'288'16,"0"0"-236"-16,0 0-39 16,36 194 2-16,-17-111 17 15,8-4 75-15,8-5-58 16,12-18-39-16,8-18 27 15,-2-18-31-15,1-20 2 16,-3 0 17-16,-12-26-16 16,-7-21 43-16,-9-15-20 15,-7-8 7-15,-6-7 4 16,-3-3-42-16,2 9-1 16,22-2-47-16,-3 22-305 15,1 16-700-15</inkml:trace>
  <inkml:trace contextRef="#ctx0" brushRef="#br0" timeOffset="493">946 1102 1676 0,'0'0'531'16,"0"0"-403"-16,0 0 34 15,0 0 76-15,0 0-57 16,0 0-64-16,-115 150-91 15,115-97-17-15,0 6-9 16,30-2-18-16,2-8 7 16,7-14-63-16,1-17-12 0,-4-18 33 15,-4-9-2 1,-9-35 27-16,-9-18 22 0,-14-7 6 16,0-6 12-16,-3 10-9 15,-23 10 3-15,-2 10 20 16,9 17-26-16,7 9 19 15,12 13-19-15,0 6-4 16,16 0-4-16,27 0-12 16,15 14-25-16,4 12 25 15,5 5-18-15,-10 9 11 16,-7 12 18-16,-15 6 9 16,-12 10 3-16,-9 5-3 15,-8 0 0-15,1-8 17 16,0-12-17-16,-1-15-12 15,10-19-43-15,1-19-173 0,6-9-72 16,0-39-32-16,2-19-46 16,-2-13 88-16,-6-12 254 15,-6-4 36-15,-8 2 140 16,-3-1-41-16,0-17-99 16,-14 23-52-16,-9 20-1156 0</inkml:trace>
  <inkml:trace contextRef="#ctx0" brushRef="#br0" timeOffset="668">955 701 730 0,'0'0'1266'0,"0"0"-1059"0,0 0-109 16,0 0 56-1,0 0-16-15,178 30-96 0,-149-4-27 16,-7 7-15-16,-22 17-147 15,0-7-197-15,-25-7-518 0</inkml:trace>
  <inkml:trace contextRef="#ctx0" brushRef="#br0" timeOffset="786">1447 424 2140 0,'0'0'330'16,"0"0"-330"-16,252-242-111 0,-135 142-162 15,-12 18-838-15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16.81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363 555 2150 0,'0'0'471'0,"0"0"-425"16,0 0 12-16,-198 86 159 15,139-34-74-15,13 13-36 16,11 5-82-16,16-1-23 0,19 0 10 15,0-8-12-15,28-5-44 16,32-18-20-16,14-20-77 16,54-18-80-16,-16-33-251 15,-15-8-318-15</inkml:trace>
  <inkml:trace contextRef="#ctx0" brushRef="#br0" timeOffset="767">1085 693 2129 0,'0'0'502'15,"0"0"-430"-15,0 0 107 0,0 0 56 16,-206-4-76 0,141 32-56-16,5 12-66 0,12 7 15 15,14 6-52-15,22 0-25 16,12-4 16-16,12-5-77 15,38-14-48-15,13-15-64 16,8-15-98-16,-3-9-9 16,-2-29 13-16,-16-14 113 15,-11-2 151-15,-13 6 28 16,-12 10 111-16,-11 17 103 16,-3 15 75-16,0 6-12 15,0 6-150-15,-11 29-75 16,2 13 32-16,9 5-66 15,0-3-12-15,9-9-6 0,34-8-20 16,7-16 6 0,2-14-39-16,1-3 11 0,-11-6 25 15,-4-21-23-15,-10-5 23 16,-9-1 17-16,-7 12 0 16,-9 5 45-16,2 10 15 15,-5 6-3-15,0 0-3 16,0 26-53-16,0 10-1 15,9 8 0-15,11-3-4 16,16-6 4-16,10-11-35 16,9-18-68-16,4-6 43 15,-3-6-53-15,-7-30 1 16,-10-7 72-16,-9-8 37 0,-11-1 3 16,-9 5 34-1,-10 5 68-15,0 12 68 0,0 20-45 16,-10 10-15-16,-6 6-41 15,-3 43-48-15,-1 25 27 16,0 23-31-16,14 41 3 16,6 49 23-16,0 45-41 15,23 6 13-15,3-37-12 16,-7-56 9-16,-9-61 3 16,0-17-15-16,-7-2 0 15,-3-11 8-15,0-13 4 16,0-23-9-16,-26-18 39 15,-13-12-27-15,-10-38 25 0,-7-20-40 16,-3-22 8-16,3-44-20 16,7-43-5-16,26-40-35 15,23-13-31 1,0 12-111-16,23 66-287 0,-6 48-348 0</inkml:trace>
  <inkml:trace contextRef="#ctx0" brushRef="#br0" timeOffset="989">536 190 2163 0,'0'0'359'0,"0"0"-251"0,0 0-75 16,235-147 72-1,-170 117 50-15,-8 17-71 0,-12 13-66 16,-11 0-18-16,-12 67-114 16,-10 0-354-16,-9 11-417 0</inkml:trace>
  <inkml:trace contextRef="#ctx0" brushRef="#br0" timeOffset="1124">1063 1758 2875 0,'0'0'341'0,"0"0"-341"0,0 0-202 15,0 0-371-15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15.81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533 0 1955 0,'0'0'496'16,"0"0"-432"-16,0 0-1 15,-38 198 137-15,8-36-26 16,7 41-103-16,6-12-27 15,14-43-11-15,3-51-24 16,0-44 12-16,14 0-21 0,8-8-70 16,15-22-65-1,-8-20-248-15,-9-3-550 0</inkml:trace>
  <inkml:trace contextRef="#ctx0" brushRef="#br0" timeOffset="274">0 536 836 0,'0'0'1155'15,"0"0"-1029"-15,0 0-68 16,181 24 70-16,-81-5 19 16,21 1-62-16,10 6-23 15,1 4 81-15,-7 8-67 0,-18 2-31 16,-19 12 6-16,-22-2-32 15,-24 5 29-15,-16-4-19 16,-9-6-13-16,-14-15 14 16,0-8-30-16,-3-14-34 15,0-8-67-15,0 0-103 16,0-50-89-16,0-8-289 16,0-4-1171-16</inkml:trace>
  <inkml:trace contextRef="#ctx0" brushRef="#br0" timeOffset="382">1070 240 1635 0,'0'0'0'0,"0"0"-37"15,0 0-289-15,0 0-191 16</inkml:trace>
  <inkml:trace contextRef="#ctx0" brushRef="#br0" timeOffset="701">1289 472 1056 0,'14'29'149'16,"0"10"-108"-16,1 4 60 15,1 14 12-15,-5-2 37 16,-5-1-41-16,-3-1-40 16,-3-9 23-16,3-13-10 15,-3-6 18-15,0-13-33 16,0-5-28-16,3-7 26 15,2 0-12-15,4-13-35 0,8-18-18 16,2-5-40 0,10-5 8-16,11 5 14 0,-1 11-7 15,7 12 24-15,2 13 1 16,-5 0 43-16,-4 38 28 16,-5 15 10-16,-11 12-8 15,-4 2-25-15,-2-2-48 16,-2-9-7-16,13-12-134 15,-6-15-223-15,-2-16-771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14.68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1195 1689 0,'0'0'279'0,"0"0"-239"15,0 0-2-15,0 0 35 16,190-86 30-16,-105 21-21 15,9-19-35-15,8-12 4 16,-1-11-51-16,-13-4 8 16,-19-1 15-16,-27 2-17 15,-22 15 31-15,-20 11 28 0,0 20 14 16,-15 20 61-16,-13 17 8 16,0 18-52-16,-6 9 1 15,-1 36-73-15,-7 55-6 16,-1 62-5-16,4 51-7 15,13 16 14-15,12-31-20 16,11-51-22-16,3-52 16 16,0-21-51-16,0-1 5 15,3-5 32-15,11-8-22 16,-5-25 32-16,-3-19-32 16,5-7 42-16,-2-22 0 15,8-31 9-15,2-18-3 16,4-14 4-16,6-8-1 15,7 0 0-15,7 11-9 16,7 17-6-16,-1 19-3 0,-4 21 11 16,-2 22-2-16,-14 3 15 15,-10 22-14-15,-14 21 23 16,-5 9-23-16,-11 9-1 16,-25-5 38-16,-10-6-37 15,1-12 9-15,5-17 3 16,8-10-12-16,8-11-2 15,9 0 1-15,4 0 0 16,8 0 0-16,3-3 0 16,0 3-30-16,0 0 6 0,14 0-23 15,12 0 46 1,10 21-22-16,4 5-22 0,-3 4 45 16,11-4-30-1,-3 1 6-15,7-7 15 0,4-11-34 16,3-9 10-16,0-2-13 15,7-37-23-15,-1-20 20 16,0-20-25-16,1-16 3 16,-7-11 32-16,-4-6 29 15,-13-1 10-15,-5 11 26 16,-18 9 26-16,-8 18 84 16,-11 16-52-16,0 15 48 15,-5 15 11-15,-14 12-53 0,0 12-15 16,-8 5-36-1,-2 16-32-15,-4 27-8 0,1 22 1 16,-2 22-12-16,9 13 10 16,5 9-25-16,6 8 9 15,11 1-39-15,3-5-32 16,0-17 6-16,0-16-33 16,0-24 53-16,14-18 13 15,-2-23-7-15,5-15 30 16,2 0-17-16,7-26 27 15,8-26 7-15,2-8 10 16,4-5 0-16,-2 2 3 16,-2 10 3-16,0 13 11 15,-7 15 14-15,-6 19 36 16,-3 6 12-16,0 10-46 0,-1 28 11 16,1 10 0-16,0 7-23 15,0-2 12-15,2-3-33 16,1-11 0-16,3-13-8 15,4-14-53-15,2-12-12 16,-4 0 28-16,-3-32-3 16,-2-13 38-16,-6-2-7 15,-8 4 14-15,-1 3 3 16,-5 12 1-16,-3 13 14 16,0 15 16-16,3 0-31 15,3 24 0-15,7 22-1 16,4 13 1-16,12 3 15 15,7-3-15-15,7-15-1 16,6-15 1-16,-1-20-5 16,-1-9-2-16,-12-11-11 0,-12-31 18 15,-9-14 15-15,-14-9 0 16,0-4 29-16,-26-1 28 16,-14 4-27-16,-10 12 31 15,-1 17-45-15,5 9-14 16,6 19 28-16,15 9-26 15,17 0-19-15,8 0-9 16,14 24-15-16,39-1 15 16,12 1-63-16,20-3-69 15,12-9 81-15,8-10 2 0,3-2 29 16,-3 0-9 0,-9 0 20-16,-14-12 17 0,-23-2 1 15,-24 5 0-15,-19 2 57 16,-16 6 99-16,0 1 12 15,-9 0-43-15,-24 0-71 16,-13 0 18-16,-7 4-18 16,-2 27-36-16,2 7 21 15,5 12-39-15,14 4 1 16,15 1-1-16,19 1-13 16,0-5-10-16,27-14-43 15,18-13-30-15,7-12 29 16,7-12-47-16,1-4-10 0,-12-30 74 15,-5-10 27 1,-10-8 14-16,-13 4 18 0,-11 0-4 16,-6 13 81-16,-3 15 4 15,0 14 15-15,0 6-38 16,0 9-66-16,0 28 17 16,0 8-18-16,0 2-4 15,8-3-7-15,17-12-28 16,12-8-2-16,5-15 32 15,1-9-11-15,-1 0 19 16,-2-25-31-16,-8-9 31 16,-2-7-8-16,-4-1 9 15,-6 8 0-15,-4 9 10 16,-6 13-9-16,-7 12 46 16,-3 0-40-16,0 22 4 0,0 13 10 15,0 10-20-15,0-5-2 16,0-7 1-16,0-7-17 15,0-14 16-15,0-9-13 16,0-3 14-16,0 0 1 16,0-21-1-16,0-14-4 15,10-3 2-15,10-7 4 16,9 1 1-16,7 4-3 16,4 13 0-16,-1 8 13 15,-4 17-12-15,-1 2 5 16,-9 8 13-16,-5 31-18 15,0 9 35-15,0 4-33 16,-4-2 5-16,0-4-16 0,-3-7 7 16,-4-17-98-16,2-14-228 15,-8-8-462-15</inkml:trace>
  <inkml:trace contextRef="#ctx0" brushRef="#br0" timeOffset="443">4207 969 123 0,'0'0'2178'16,"0"0"-1850"-16,0 0-99 15,0 0 4-15,0 0-43 16,0 0-103-16,0 0-47 16,-128 167 13-16,117-108-53 15,11-6-20-15,0-6-16 0,14-15-58 16,15-12-11-1,4-14-45-15,-4-6-81 0,-3-3 94 16,-6-32 61-16,-10-6 55 16,-4-7 21-16,-6 0 21 15,0 8 62-15,0 7 71 16,0 16 6-16,0 8 15 16,0 9-81-16,0 16-49 15,0 36-15-15,0 27-15 16,17 48 25-16,26 40-10 15,5 42 8-15,5 7 13 0,-16-40-35 16,-19-51-7 0,-13-54 2-16,-5-24-1 15,0-3 7-15,-14-6-10 0,-15-5-1 16,-13-18 35-16,-15-15-40 16,-2-12-1-16,-3-41-15 15,0-44-51-15,13-95-36 16,13 15-215-16,13 0-628 0</inkml:trace>
  <inkml:trace contextRef="#ctx0" brushRef="#br0" timeOffset="664">2683 11 2333 0,'0'0'303'16,"0"0"-224"-16,0 0-54 16,175-1 77-16,-133 2-26 15,-19 30-55-15,-23 10-21 16,-26 39-94-16,-30-12-514 16,-3-7-1226-16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23.51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0 181 2340 0,'0'0'356'15,"0"0"-259"-15,0 0-76 16,0 0 24-16,181-138 18 16,-106 115 30-16,4 5-74 15,-3 16-18-15,-2 2-1 16,-9 37-229-16,-15 12-331 0,-21 14-627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22.48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517 3 2428 0,'0'0'367'0,"0"0"-323"15,0 0-43-15,-219 0 46 16,146 6 74-16,8 27 13 15,10 17-108-15,5 11-25 16,18 13 38-16,12 7-38 16,17-3 10-16,3-2-11 15,20-5-13-15,29-15 1 16,13-14-100-16,17-23-108 16,46-24-93-16,-25-34-282 15,-8-4-609-15</inkml:trace>
  <inkml:trace contextRef="#ctx0" brushRef="#br0" timeOffset="803">989 111 2105 0,'0'0'462'15,"0"0"-377"-15,0 0-13 16,0 0 149-16,-217-37-31 15,165 37-82-15,7 0-36 16,5 25-62-16,17 9 5 16,13 9-15-16,10 8-19 15,7 3 13-15,39-7-102 16,13-9-48-16,13-12-50 0,1-17-13 16,-5-9-10-1,-9-7 26-15,-13-21 83 0,-21-4 120 16,-11 6 7-16,-14 1 93 15,0 13 140-15,-4 12-13 16,-15 0-33-16,0 12-92 16,2 20-62-16,14 7 19 15,3 1-59-15,9-4-36 16,27-11 9-16,13-14-38 16,7-11-15-16,0 0 19 15,-1-17-2-15,-9-13 42 16,-10-5-6-16,-13-1 27 15,-6 3 17-15,-11 7 2 16,-6 8 67-16,0 16 43 16,0 2-24-16,0 6-23 0,0 29-82 15,0 12 0 1,0 6-8-16,0-1 8 0,25-3-37 16,26-12-17-16,11-13 30 15,6-18 2-15,-2-6-104 16,-4-4 26-16,-6-27 30 15,-14-8-9-15,-7-8 50 16,-7-7 23-16,-12-1 6 16,-6 5 103-16,-10 6 31 15,0 8 11-15,0 13 3 16,-6 13-52-16,-8 10-9 16,0 10-32-16,2 36-47 0,1 28 36 15,2 24-44-15,9 40 1 16,3 45 24-16,46 44-17 15,13 13 19-15,-3-44 15 16,-16-51-33-16,-23-61 24 16,-7-19-33-16,-7-2 0 15,-3-11 16-15,-3-5-4 16,-6-25 29-16,-30-20 5 16,-13-2-31-16,-7-32 20 15,-3-27-35-15,4-29-11 16,10-46 10-16,17-57-35 15,25-62-56-15,3-33-85 16,3 58-318-16,14 52-369 0</inkml:trace>
  <inkml:trace contextRef="#ctx0" brushRef="#br0" timeOffset="1181">1077 1229 2543 0,'0'0'703'0,"0"0"-703"15,0 0-5-15,0 0-50 16,0 0-219-16,0 0-738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52.0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88 634 1523 0,'0'0'318'0,"0"0"-206"15,0 0 41-15,0 0 112 16,0 0-105-16,0 0-63 16,-68-33-20-16,65 27-18 15,0 4 21-15,3-9-19 0,0 7-32 16,0-9 28-16,3-1-57 16,20-3 0-16,5-4-3 15,9 0 10-15,2 4-6 16,1 7-1-16,-5 8 0 15,1 2-2-15,-2 6 22 16,-6 25-20-16,-2 9 30 16,-3 2-19-16,0 4 15 15,4-5-20-15,-4-9-5 16,3-8 11-16,3-9-6 16,7-9-6-16,4-6 11 15,-1-6-10-15,4-26-1 0,-1-13-44 16,-5-5-78-1,2-23-122-15,-13 8-397 0,-6 13-756 16</inkml:trace>
  <inkml:trace contextRef="#ctx0" brushRef="#br0" timeOffset="510">1162 159 1817 0,'0'0'396'0,"0"0"-272"16,0 0 109-16,0 0 1 0,0 165-116 15,0-91-40-15,0 3-78 16,0-4 12-16,0-2-12 16,0-12 1-16,0-16-11 15,0-13 7-15,0-15-23 16,0-15 13-16,3 0-53 15,4-32 54-15,0-18-3 16,2-18 15-16,-2-6 3 16,-4-9-1-16,0 7 21 15,-3 5 51-15,3 12-41 16,0 21 17-16,2 15 4 16,7 17-37-16,5 6 26 15,9 14-42-15,4 25 31 0,2 10 28 16,4 10-54-1,1 4-6-15,-5-2 0 0,4-2-31 16,1-2 23-16,-6-14-5 16,-5-10-35-16,-6-12 33 15,-3-21-27-15,-7 0 39 16,-7-21-8-16,3-23 22 16,-2-14 25-16,-1-14-14 15,-3 1-10-15,0 0 30 16,0 6-42-16,0 15-6 15,10 10-72-15,33 13-221 16,-4 10-392-16,7 11-1307 0</inkml:trace>
  <inkml:trace contextRef="#ctx0" brushRef="#br0" timeOffset="747">2207 0 1147 0,'0'0'1038'0,"0"0"-765"16,0 0-111-16,0 0 26 15,-125 153-10-15,92-65-73 16,4 12-81-16,3 7 43 16,9-4-67-16,8-7-3 15,5-6-6-15,4-17-83 16,0-14-130-16,42-19-106 0,-2-19-238 15,-4-14-1297-15</inkml:trace>
  <inkml:trace contextRef="#ctx0" brushRef="#br0" timeOffset="1081">2491 224 2107 0,'0'0'531'0,"0"0"-332"16,0 0-48-16,0 0 22 15,-166 73-50-15,133-23-93 16,7 9 27-16,15 4-57 16,11-4 0-16,0 0-26 0,11-7 20 15,21-13-59-15,4-9-58 16,7-22-58-16,-1-8 49 15,-2-12 31-15,-8-34 78 16,-2-17 23-16,-10-15 12 16,-11-8 36-16,-6-4 39 15,-3 8-53-15,0 15-1 16,-12 19-33-16,-8 22-151 16,3 26-148-16,8 24-396 15,5 14-1020-15</inkml:trace>
  <inkml:trace contextRef="#ctx0" brushRef="#br0" timeOffset="1249">2799 712 1620 0,'0'0'398'16,"0"0"-263"-16,0 0 105 15,0 0 60-15,0 0-176 16,-9 151-124-16,-18-118-93 15,7-13-227-15,2-8-418 0</inkml:trace>
  <inkml:trace contextRef="#ctx0" brushRef="#br0" timeOffset="1508">3119 324 1631 0,'0'0'293'16,"0"0"-127"-16,0 0 88 16,0 0-6-16,0 0-13 15,0 0-142-15,0 0-33 16,105-115 58-16,-105 153-48 16,0 15 4-16,0 16-49 15,-3 4-14-15,-3-2-22 16,0-6-31-16,6-13-93 15,0-10-68-15,3-19-67 0,20-10-250 16,0-13-220-16</inkml:trace>
  <inkml:trace contextRef="#ctx0" brushRef="#br0" timeOffset="1750">3411 30 2163 0,'0'0'317'16,"0"0"-153"-16,0 0 57 15,0 0-51-15,0 0-25 16,187 173-101-16,-148-105-14 0,-2 6-12 16,-2 8-17-1,-2 4 28-15,-7 2-29 0,-15-2-33 16,-11-4-35-16,-14 6-132 15,-23-24-421-15,6-18-765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21.34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580 0 1382 0,'0'0'236'0,"0"0"-126"15,0 229 1-15,-9-67 147 16,-11 39-31-16,-3 4-92 15,-1-30-16-15,6-51-16 16,7-48 4-16,2-20-64 16,5-3-35-16,1-5 16 15,3-10-24-15,0-21-80 16,0-23-97-16,7-26-209 16,5-18-380-16</inkml:trace>
  <inkml:trace contextRef="#ctx0" brushRef="#br0" timeOffset="326">0 665 2109 0,'0'0'340'0,"0"0"-287"15,0 0-26-15,0 0 42 16,0 0 33-16,246 71-18 15,-144-65-74-15,5-6 1 16,9 3-1-16,-8 3-4 16,-7 8 38-16,-15 13-44 15,-18 11 0-15,-20 12 15 16,-17 12-14-16,-19 9 16 0,-12 2 57 16,0-2-53-16,-3-14 24 15,-14-14-38-15,8-15-6 16,3-17 24-16,2-11-25 15,4 0-43-15,0-11-25 16,0-66-154-16,0 3-166 16,4-4-516-16</inkml:trace>
  <inkml:trace contextRef="#ctx0" brushRef="#br0" timeOffset="470">993 462 1964 0,'0'0'374'15,"0"0"-245"-15,0 0-40 16,0 0-2-16,0 0-87 16,0 0-265-16,0 0-372 15,-3-53-1037-15</inkml:trace>
  <inkml:trace contextRef="#ctx0" brushRef="#br0" timeOffset="822">1232 742 1480 0,'0'0'240'0,"0"0"-59"15,28 203 126-15,-17-111-86 16,-8-3-38-16,-3-12-43 16,0-12-37-16,0-13-76 0,0-17-26 15,0-18 35-15,0-14-34 16,0-3 11-16,0-14-10 15,14-33-3-15,9-14-7 16,5-20-56-16,18-1-18 16,7-1 64-16,9 9-16 15,4 19 27-15,2 17 4 16,-3 19 2-16,1 19 69 16,-10 12-24-16,-8 35-4 15,-5 15 38-15,-10 12-40 16,-10 0-23-16,-6 3-2 15,-5-10-8-15,2-8-12 16,8-4-51-16,1-16-199 0,0-19-454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27.10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3042 0,'0'0'413'16,"0"0"-413"-16,0 0-90 16,0 0 28-16,0 0-192 15,0 0-683-15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27.21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2833 0,'0'0'456'0,"0"0"-456"16,0 0-161-16,0 0-595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24.49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631 803 1543 0,'0'0'330'16,"0"0"-245"-16,0 0 11 0,0 0 120 16,12-180-10-16,-21 136-38 15,-31 10-19-15,-8 4-97 16,-15 12 20-16,-12 18-44 15,-3 0-2-15,-8 44 53 16,5 25-54-16,8 13-7 16,21 9-18-16,22 0 0 15,27-13-9-15,3-17-35 16,53-23-4-16,22-23 0 16,13-15-31-16,4-18-20 15,-1-32 11-15,-12-17 21 16,-16-8 57-16,-18 5 7 0,-19 2 3 15,-12 15 88-15,-14 11 7 16,0 19 42-16,0 11 2 16,-6 12-52-16,-14 22 2 15,-3 63-77-15,3 62-5 16,7 55 23-16,10 23-24 16,3-7 8-16,12-53-14 15,8-47 1-15,-1-36 8 16,-2-17-9-16,-3-3-9 15,-2-8 8-15,-1-7 2 16,-11-24-1-16,0-20 17 16,-20-3 8-16,-33-18 8 15,-13-23-33-15,-11-15 0 0,-2-9-1 16,3-6-2 0,14 2-20-16,19-2-35 0,43-39-72 15,0 18-168-15,37 7-621 16</inkml:trace>
  <inkml:trace contextRef="#ctx0" brushRef="#br0" timeOffset="614">1288 474 2237 0,'0'0'373'16,"0"0"-271"-16,0 0-82 15,0 0 98-15,0 0-12 16,0 0-66-16,0 0-24 16,145 0-15-16,-69 15 15 15,4 2-16-15,7 1 0 16,-10-1 0-16,-7-4 1 15,-21-5-1-15,-18-3 5 16,-17-1-4-16,-14-4 33 16,-6 0-17-16,-40 0 2 0,-20 0 2 15,-19 0-20 1,-10-4 5-16,-3-5 7 16,7 1-13-16,12-1 39 0,16 3-15 15,15 3-6 1,14 3 22-16,15 0-25 0,10 9 14 15,5 29-29-15,4 15 1 16,0 16 4-16,16 0-5 16,17 9 0-16,16-7-6 15,13-6 7-15,11-1-2 16,9-3-4-16,6 0 5 16,0-3 5-16,-6-3-5 15,-14-1-6-15,-14-5 6 16,-26-4 0-16,-17 0 6 15,-11-1 0-15,-33 0 2 0,-33 0 35 16,-19 0-43-16,-17-3 0 16,-2-6 5-16,2-8-4 15,11-7 4-15,18-14-5 16,18-6-12-16,22 0-11 16,33-69-111-16,0-2-324 15,30-6-539-15</inkml:trace>
  <inkml:trace contextRef="#ctx0" brushRef="#br0" timeOffset="1011">2183 185 2388 0,'0'0'504'16,"0"0"-449"-16,0 0 34 15,0 0 122-15,0 0-98 16,0 0-44-16,0 0-69 16,-56 6 2-16,56 32-8 15,26 6 1-15,16 9-23 16,11 1 22-16,9-7-39 16,7-12-6-16,-1-12 38 15,-3-15-4-15,-5-8 11 16,-15 0-9-16,-5-37 15 15,-17-10 27-15,-10-16-15 16,-13-3 16-16,-6-4 20 16,-36 10-18-16,-24 3 12 0,-13 16-23 15,-13 15-11 1,-2 11 4-16,2 11-12 0,16 4-14 16,23 4-10-16,31 19-46 15,22 6-158-15,42 19-250 16,28-9-178-16,1-4-1240 0</inkml:trace>
  <inkml:trace contextRef="#ctx0" brushRef="#br0" timeOffset="2094">3325 317 2008 0,'0'0'536'16,"0"0"-519"-16,0 0 4 16,0 0 145-16,-94 185-8 15,4-22-73-15,-34 52-6 16,-19 23-16-16,2-14 44 15,33-53-61-15,35-56-37 16,27-35 18-16,14-21-26 16,2 0-2-16,4-3-13 15,4-5-69-15,11-22-65 16,11-23-230-16,0-6-289 0,7 0-148 16</inkml:trace>
  <inkml:trace contextRef="#ctx0" brushRef="#br0" timeOffset="2432">3178 1447 1564 0,'0'0'888'15,"0"0"-741"-15,0 0-126 16,0 0 159-16,0 0 15 15,0 0-106-15,-72 187-21 16,72-136-67-16,0-4 6 0,12-4-7 16,31-11-19-16,13-10 8 15,9-22-20-15,7 0-1 16,-10-26 23-16,-9-25 9 16,-21-5 0-16,-21-6 53 15,-11 0 2-15,-11 6 13 16,-31 6-37-16,-13 9 4 15,-4 12 7-15,3 10-42 16,7 17-26-16,12 2-127 16,15 9-414-16,16 8-375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34.75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0 351 1587 0,'0'0'733'15,"0"0"-539"-15,0 0-84 16,0 0 42-16,0 0 69 15,0 0-109-15,209 0-59 16,-121 0 8-16,14 2-29 16,6 16-10-16,6 2 25 0,1 1-36 15,-7 0 7-15,-14 0-18 16,-12-7-7-16,-17-2-1 16,-22-6-78-16,-23-6-103 15,-20 0-162-15,-9-23-358 16,-25-4-1145-16</inkml:trace>
  <inkml:trace contextRef="#ctx0" brushRef="#br0" timeOffset="226">713 0 1908 0,'0'0'501'16,"0"0"-360"-16,0 0-78 15,0 0 174-15,0 0-25 0,-24 186-89 16,24-104-45-16,0 7-24 16,0 1-31-16,0 5 18 15,0-7-40-15,0-3-1 16,0-7-20-16,0 0-143 16,0-17-168-16,0-21-506 0</inkml:trace>
  <inkml:trace contextRef="#ctx0" brushRef="#br0" timeOffset="553">280 1031 93 0,'0'0'2243'15,"0"0"-1895"-15,0 0-208 16,0 0 99-16,0 0-29 16,0 0-83-16,0 0-95 15,20 3-5-15,23 0 45 16,13-3-24-16,15 0 4 16,8 3-5-16,6-3-17 15,6 3 13-15,2-3-37 16,1 3 0-16,2-3 6 0,-8 0-12 15,-6 0 8-15,-14 0-8 16,-16 0-95-16,-25-18-65 16,-18-5-345-16,-9-4-1004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31.48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504 474 1568 0,'0'0'376'15,"0"0"-222"-15,0 0-56 16,0 0 49-16,0 0 4 15,0 0 65-15,66 218-104 16,-21-124-57-16,4 1 27 0,1-4-56 16,-5-11-11-16,1-9 18 15,-3-12-26-15,-7-12-5 16,-4-8-2-16,-2-11 0 16,-1-19-83-16,-6-6-303 15,-6-3-383-15</inkml:trace>
  <inkml:trace contextRef="#ctx0" brushRef="#br0" timeOffset="250">1040 590 1770 0,'0'0'388'0,"0"0"-279"0,0 0 4 15,0 0 127-15,0 0-29 16,-144 152-144-16,82-84-42 16,-16 9 1-16,-4 0-26 15,3-4 0-15,4-2-22 16,17-15-63-16,15-9-45 16,16-18-183-16,15-8-316 15,12-14-1062-15</inkml:trace>
  <inkml:trace contextRef="#ctx0" brushRef="#br0" timeOffset="564">1238 1346 1691 0,'0'0'355'0,"0"0"-253"16,0 0 78-16,0 0 86 16,0 0-65-16,0 0-85 15,0 0-30-15,120-109-1 16,-117 101 33-16,-3 8-35 0,0 0-18 16,0 0-29-1,0 14-35-15,0 24-1 0,0 15 0 16,-6 11 1-1,3 2-7-15,3-2-73 0,0-10-78 16,0-8-6-16,13-12-354 16,0-20-387-16</inkml:trace>
  <inkml:trace contextRef="#ctx0" brushRef="#br0" timeOffset="929">0 0 1949 0,'0'0'486'16,"0"0"-442"-16,0 0-5 15,0 0 178-15,0 0-45 16,245 15-48-16,-124-9-48 16,14 0-26-16,2 3 16 15,4-1-32-15,-4 1-22 16,-10 3 25-16,-11-3-37 15,-17-1-8-15,-19-2 8 0,-18-2-103 16,-22-2-213-16,-23-2-526 0</inkml:trace>
  <inkml:trace contextRef="#ctx0" brushRef="#br0" timeOffset="1225">2193 1071 2326 0,'0'0'461'0,"0"0"-416"15,0 0-28-15,0 0 143 16,0 0-75-16,0 0-49 16,0 0 13-16,164 37-49 15,-96-24-50-15,37-9-160 16,-20 0-438-16,-16-4-325 0</inkml:trace>
  <inkml:trace contextRef="#ctx0" brushRef="#br0" timeOffset="1477">3097 773 2309 0,'0'0'360'15,"0"0"-307"-15,0 0 7 16,0 0 103-16,0 0-57 15,102 151-39-15,-57-84-53 16,1 1-8-16,4-2 16 16,1-1-22-16,-5-6-1 15,-4-9-6-15,-8-8-135 16,-11-10-227-16,-14-12-284 16,-9-11-1057-16</inkml:trace>
  <inkml:trace contextRef="#ctx0" brushRef="#br0" timeOffset="1710">3621 698 1899 0,'0'0'516'16,"0"0"-376"-16,0 0-128 15,0 0 131-15,0 0 75 16,0 0-109-16,-108 214-28 15,52-141-57-15,-7 2-24 16,1 3 0-16,3-9-13 16,10-4-120-16,7-3-196 0,16-14-329 15,6-20-714-15</inkml:trace>
  <inkml:trace contextRef="#ctx0" brushRef="#br0" timeOffset="2077">3944 1402 2072 0,'0'0'550'15,"0"0"-488"-15,0 0 85 16,0 0 55-16,0 0-90 15,0 0-40-15,0 0-60 16,70-50 2-16,-47 50 1 16,-3 9-9-16,-1 17 30 15,-13 10-36-15,-6 5 1 16,0 10 20-16,-10 2-21 16,-22-1 6-16,-2 0-6 15,3-12 9-15,5-7-6 16,9-11-3-16,6-4-25 15,11-9 25-15,0-3-21 0,14-6-12 16,26 0-21 0,14 0-84-16,48-46-139 0,-14 1-376 15,-6 1-296-15</inkml:trace>
  <inkml:trace contextRef="#ctx0" brushRef="#br0" timeOffset="2699">2930 132 1622 0,'0'0'356'16,"0"0"-224"-16,0 0-56 16,0 0 160-16,0 0-2 15,0 0-78-15,0 0-23 16,150 42-21-16,-62-31-43 16,17-2 2-16,13 0-44 0,16-3-9 15,4 0 22 1,3-6-32-16,-10 3 2 0,-20-3-8 15,-29 0 5-15,-23 4-14 16,-27-4-19-16,-21 2-109 16,-11-2-134-16,-17 0-353 15,-12 0-1363-15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38.84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81 1662 0,'0'0'320'0,"0"0"-207"15,0 0-38-15,0 0 103 16,0 0-58-16,0 0-22 0,-20 0-49 16,20 0 18-16,17 0 20 15,9 0-35-15,10 0-1 16,13 0-4-16,13 0-27 15,14 0 20-15,9-13-28 16,6 1-12-16,4-4 21 16,0 1-21-16,-10 2-1 15,-6 9 1-15,-10-3 0 16,-16 7 8-16,-18 0-8 16,-16 0 0-16,-11 0 21 15,-8 3 4-15,0 18 29 16,-8 11 21-16,-20 15-35 15,-9 12 10-15,-12 16-35 0,-4 10-8 16,-6 15 20-16,-6 6-26 16,-1 3 5-16,-2 7-6 15,-3-5 6-15,-2-5 0 16,1-12-6-16,10-12 0 16,9-13 7-16,11-16 1 15,10-16 11-15,12-9-1 16,6-14-12-16,11-1 35 15,3-11-32-15,0-2 3 16,0 0 13-16,0 0-23 16,9 0 11-16,19 0-11 15,11-12-2-15,10 3 22 16,5-3-22-16,9 6-1 16,7 4-1-16,1 2 4 0,8 0 2 15,-5 0-4-15,2 12 2 16,-4-1 4-16,-13-2-6 15,-9-2 0-15,-18-5 3 16,-9 2-2-16,-13-4-1 16,-10 0 0-16,0 0 0 15,0 0 0-15,0 0-36 16,-3-10-74-16,-21-23-99 16,9 1-434-16,-2 3-443 0</inkml:trace>
  <inkml:trace contextRef="#ctx0" brushRef="#br0" timeOffset="394">137 602 1761 0,'0'0'547'0,"0"0"-412"0,0 0-11 15,0 0 97-15,0 0-42 16,0 0-73-16,0 0-11 16,99 13-5-16,-24-13-57 15,11 0-17-15,11 0 9 16,4 0-25-16,-2 0 0 16,-5 0-55-16,2 0-149 15,-28 0-441-15,-25 0-1083 0</inkml:trace>
  <inkml:trace contextRef="#ctx0" brushRef="#br0" timeOffset="2291">1601 1251 1781 0,'0'0'362'0,"0"0"-211"0,0 0-4 16,0 0 62-16,0 0-60 15,0 0-75-15,0 0-51 16,-213 215 1-16,151-144-16 15,-3-1 34-15,5-8-42 16,9-12 1-16,4-8 26 16,12-19-27-16,7-12 0 15,13-11 7-15,2 0-7 16,7-28 0-16,6-20-22 16,0-14-9-16,0-8 30 15,12-7-24-15,15 3 16 16,-1 8 9-16,0 9 0 15,-4 19 9-15,1 20-9 0,-3 18 0 16,3 0 58 0,7 45-5-16,-1 16-9 0,7 10-8 15,4 5-15-15,2 1 24 16,1-9-45-16,3-13 2 16,2-4 13-16,-2-17-15 15,1-7-6-15,-9-10-68 16,-2-17-152-16,-10 0-298 15,-12-19-1185-15</inkml:trace>
  <inkml:trace contextRef="#ctx0" brushRef="#br0" timeOffset="2585">811 2088 2136 0,'0'0'393'0,"0"0"-286"16,0 0-52-16,0 0 163 16,0 0-89-16,0 0-53 15,0 0-3-15,178 11-32 16,-96-5 19-16,12 0-45 15,11 0-15-15,3 1 17 16,1 1-17-16,-4-2-27 16,0-1-132-16,-25 1-353 0,-27-2-384 15</inkml:trace>
  <inkml:trace contextRef="#ctx0" brushRef="#br0" timeOffset="3093">1077 2459 1996 0,'0'0'485'0,"0"0"-437"15,0 0 101-15,0 0 42 16,0 0-40-16,0 0-72 15,0 0-54-15,33-41 14 16,7 38-1-16,8 3-22 16,-2 0 37-16,3 17-43 15,-7 18-2-15,-8 10 22 16,-12 11-1-16,-22 5 0 16,0 4-14-16,-36 0-14 15,-22-2 29-15,-18-8-30 16,0-8 0-16,-1-11 3 15,4-9-3-15,14-10 0 16,13-11 21-16,14-6-13 0,16 0 44 16,12-9-52-1,4-11 9-15,13-8-15 0,26 5 8 16,11 3-2-16,5 11 0 16,7 9 1-16,3 0 5 15,-2 21 3-15,2 17-9 16,0 6 28-16,5 0 1 15,-1-5 1-15,6-13-5 16,3-17-19-16,4-9 6 16,3-11-12-16,23-73-108 15,-19 10-164-15,-23-2-890 0</inkml:trace>
  <inkml:trace contextRef="#ctx0" brushRef="#br0" timeOffset="3833">2737 693 1602 0,'0'0'342'0,"0"0"-128"15,0 0-47-15,0 0 45 16,0 0 27-16,0 0-84 0,0 0-49 16,68 73-12-1,-31-27-32-15,2 1-4 0,7 0-31 16,2-3-26-16,-5-5 13 15,-1-7-14-15,-8-8-26 16,-11-10-50-16,-4-14-204 16,-8 0-317-16,-8-8-230 0</inkml:trace>
  <inkml:trace contextRef="#ctx0" brushRef="#br0" timeOffset="4018">3088 611 1642 0,'0'0'361'0,"0"0"-156"16,0 0 98-16,0 0-11 15,0 0-102-15,-158 174-103 16,99-109-27-16,-4 0-56 16,9-6-4-16,8-5-130 15,13-20-387-15,16-10-643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49.28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287 690 1003 0,'0'0'210'0,"0"0"-117"16,0 0 47-1,0 0 6-15,0 0-28 0,0 0-10 16,0 0 0-16,-115-90 33 15,103 84-10-15,-2-3-22 16,0-4 38-16,2-1-36 16,-2-3-21-16,-2 7 39 15,-4-1-30-15,5 3-32 16,-5 1-2-16,3 7-19 16,7 9 21-16,7 73-47 15,3 95-11-15,0 108 97 16,7 63-58-16,9 24-9 15,0-22 13-15,-2-52-38 16,6-21 31-16,8-35-30 16,3-39-14-16,1-54 32 0,-6-38-27 15,-7-38 2 1,1-27 3-16,-3 2-10 0,-4-4 40 16,0-12-41-16,-6-14 0 15,-7-18 40-15,0 0-30 16,0-35 11-16,0-34-19 15,0-42 10-15,12-61-23 16,19-69 11-16,4-42-40 16,4-21 26-16,1 4-28 15,-4 21-12-15,7-1 2 16,2 20-8-16,11 30 24 16,-1 52-19-16,-9 50 38 0,-4 44 8 15,-5 12 9-15,5-1 0 16,1 2-1-16,2 0 2 15,-5 14 23-15,-4 14-18 16,-7 7-5-16,-6 10 43 16,-4 6-38-16,1 1 5 15,3 5-11-15,4 2 12 16,2-4 1-16,5-1-13 16,4 0 0-16,4-3 21 15,11-1-21-15,6-3 0 16,7 4-3-16,5 1 9 15,11 6 16-15,6 3-22 16,8 1 0-16,12 7 15 0,10-4-14 16,36 2-1-1,49 2 0-15,52 2 6 0,26 0 14 16,2 0-20-16,-5 0 0 16,-7 6 15-16,10 11-15 15,17 4 1-15,7 2 20 16,-1 1-20-16,10-4 23 15,-2-1-24-15,-7-5 0 16,-7-2 20-16,-20-9-20 16,-23-3 0-16,-23 0-6 15,-25 0 15-15,-46 0 3 16,-38 0-12-16,-34 0 0 16,-20 0-1-16,-4 0 1 15,-9 0 0-15,-10 0 0 16,-24 0-12-16,-19-3 10 0,-3-6-74 15,-48-8-140 1,-11-2-445-16,-10-1-1218 0</inkml:trace>
  <inkml:trace contextRef="#ctx0" brushRef="#br0" timeOffset="888">2067 1057 97 0,'0'0'1623'0,"0"0"-1368"16,0 0-142-16,0 0 104 15,0 0 35-15,0 0-75 16,0 0-65-16,181-155-36 16,-139 140 11-16,4 9-44 15,-7 6-11-15,1 4 22 16,-4 25-26-16,-7 18 7 0,-9 12-17 16,-11 9-6-16,-9 6 12 15,0-3-23-15,-26-4-1 16,-13-11 19-16,-10-8-18 15,-7-14 16-15,-6-13-17 16,-1-9 0-16,1-12-9 16,4 0 4-16,8-24-16 15,5-23 20-15,13-12-34 16,5-14 25-16,11-13-8 16,9-5 4-16,7 0 4 15,0 9 8-15,3 17 2 16,20 20 1-16,10 25 0 15,6 16 13-15,13 4 7 0,15 24 6 16,4 17 18 0,11 6-45-16,9 1 0 0,8-11 2 15,3-8 7-15,9-7-2 16,-6-19 0-16,-4-3-6 16,-16 0 14-16,-16-15-14 15,-16-12-1-15,-18-5 0 16,-5-2-28-16,-10-8 3 15,-11 0-67-15,-9 7-92 16,0 8-86-16,-29 13-361 16,-7 14-617-16</inkml:trace>
  <inkml:trace contextRef="#ctx0" brushRef="#br0" timeOffset="1163">3194 1564 1587 0,'0'0'283'16,"0"0"-66"-16,0 0 78 15,0 0 23-15,0 0-122 16,0 0-69-16,0 0 17 16,156-102-44-16,-148 102 2 15,-8 0-26-15,0 16-53 16,0 24 31-16,0 13-36 15,0 11-18-15,0 3 30 16,0-2-30-16,0-4-54 0,0-14-27 16,0-27-106-1,0-12-268-15,0-8-387 0</inkml:trace>
  <inkml:trace contextRef="#ctx0" brushRef="#br0" timeOffset="1452">2928 354 1987 0,'0'0'258'0,"0"0"-190"0,0 0 135 15,227-14 71-15,-159 14-120 16,-12 0-67-16,-13 0 14 15,-21 11-53-15,-16 14 0 16,-6 0-19-16,0 8-16 16,-25-5 28-16,5-3-41 15,8 0-19-15,12-13-36 16,6 4-106-16,42-8-143 16,68-2-320-16,-8-6-110 15,-7 0-654-15</inkml:trace>
  <inkml:trace contextRef="#ctx0" brushRef="#br0" timeOffset="1945">1684 2007 1825 0,'0'0'491'0,"0"0"-396"16,0 0 37-16,0 0 102 16,0 0-50-16,0 0-102 15,0 0 15-15,167 23 19 16,-65-11-49-16,49 3-3 15,64 3 17-15,68 2-28 16,28 0 11-16,-4-4-44 16,-25-7-19-16,-43-9 5 15,-43 0-6-15,-55 0-2 16,-45 0-31-16,-39 0-79 0,-10-9-71 16,-12-9-385-1,-21 0-441-15</inkml:trace>
  <inkml:trace contextRef="#ctx0" brushRef="#br0" timeOffset="2748">1908 2804 1920 0,'0'0'280'15,"0"0"-247"-15,0 0 17 16,0 0 150-16,0 0-75 15,0 0 20-15,186-52-44 16,-134 93-28-16,-9 16-8 16,-7 12-31-16,-13 9 3 0,-9 4-22 15,-14 1-13-15,0-9 10 16,0-13-12-16,0-14 0 16,0-17 12-16,-5-18-12 15,2-12 13-15,0 0 7 16,3-18-19-16,0-23-2 15,0-17-3-15,0-14-13 16,23-13-2-16,7-9-4 16,2-1 23-16,7 7 0 15,4 11 1-15,2 16 28 16,-2 21-29-16,3 21 8 16,-7 19 16-16,-2 8 40 15,-12 45-8-15,-2 27-17 16,-12 15-18-16,-5 8 26 0,-6 5-46 15,0-4 14-15,3-11-11 16,7-9 2-16,3-17-7 16,6-17 1-16,4-14-23 15,11-18-2-15,2-18-54 16,7 0 14-16,5-18 2 16,5-20-15-16,-1-6 29 15,-3-10 21-15,-7 7 28 16,-5 0 1-16,-9 6 1 15,-8 8 55-15,-6 7 20 16,-4 8-3-16,-4 9 5 16,-2 6-19-16,-1 3-2 15,0 3 16-15,0 32-47 0,1 10 21 16,2 14-2 0,0 6-23-16,2 0 22 0,1-5-45 15,-3-5 0-15,5-12 0 16,-2-11-98-16,-2-11-17 15,6-21-132-15,-6 0-396 16,-1-2-496-16</inkml:trace>
  <inkml:trace contextRef="#ctx0" brushRef="#br0" timeOffset="3092">5057 1933 2220 0,'0'0'256'0,"0"0"-217"16,0 0 22-16,0 0 125 15,171 50-37-15,-86-41-84 16,9-6-53-16,1 3 10 0,-10 0-22 16,-13-3-103-16,-19-3-170 15,-21 0-388-15,-18 0-1054 0</inkml:trace>
  <inkml:trace contextRef="#ctx0" brushRef="#br0" timeOffset="3271">5499 1736 100 0,'0'0'2181'0,"0"0"-1855"15,0 0-238-15,0 0 134 16,-10 156-12-16,10-82-111 15,0 6-39-15,0-1-60 16,3-3-38-16,24-1-79 16,-1-20-377-16,0-18-337 0</inkml:trace>
  <inkml:trace contextRef="#ctx0" brushRef="#br0" timeOffset="3777">6537 1139 2606 0,'0'0'314'0,"0"0"-296"15,0 0-6-15,0 0 91 16,0 0 25-16,0 0-85 15,209-40-34-15,-143 86 29 16,2 13-37-16,-6 11 9 16,-9 12-5-16,-7 3 2 15,-17 1 1-15,-13-10-8 16,-13-11-19-16,-3-12 18 16,-6-18-11-16,-30-13 6 15,-13-16-3-15,-7-6-27 16,-6-17 16-16,0-25-31 15,4-17 0-15,2-18 38 16,10-13-22-16,4-12 16 0,11-8 18 16,8 5 1-1,14 7 9-15,9 23 19 0,0 21-16 16,26 27 45-16,17 19-32 16,16 8 26-16,12 7 2 15,14 18-38-15,11-1 27 16,12 0-42-16,3-11 0 15,4-3 17-15,-4-10-17 16,-9 0-20-16,-17 0-76 16,-14-23-174-16,-25-1-287 15,-19 3-485-15</inkml:trace>
  <inkml:trace contextRef="#ctx0" brushRef="#br0" timeOffset="4084">7639 1574 1980 0,'0'0'370'0,"0"0"-250"16,0 0 13-16,0 0 87 15,178 70 21-15,-142-31-115 16,-10 3-84-16,-17 5 19 15,-9 6-9-15,-9-3-13 16,-33 0-15-16,-8-3-24 0,4-9 23 16,6-8-23-1,21-7-5-15,13-11-1 0,6-9-7 16,16-3-16-16,33 0-36 16,50-54-102-16,-11 2-142 15,-9-1-515-15</inkml:trace>
  <inkml:trace contextRef="#ctx0" brushRef="#br0" timeOffset="4380">7869 554 2335 0,'0'0'214'0,"0"0"-214"0,0 0 0 16,0 0 206-16,0 0-48 16,0 0-90-16,180 16-25 15,-166 19-10-15,-14 10 12 16,0 7-5-16,-33 1-17 16,-4-3 17-16,5-6-38 15,15-12 10-15,17-8-12 16,0-9-6-16,46-8-27 15,27-7-56-15,55 0-68 16,-18-13-187-16,-15-2-360 0</inkml:trace>
  <inkml:trace contextRef="#ctx0" brushRef="#br0" timeOffset="4746">6291 2352 2256 0,'0'0'492'16,"0"0"-428"-16,0 0 30 16,0 0 121-16,217 29-35 15,-44-29-83-15,68 0-23 16,34 0 16-16,11-2-42 16,-14-1-11-16,-37 3-7 15,-15 0-24-15,-50 0 9 16,-45 0-15-16,-40 9-100 15,-11-5-65-15,-14 0-419 16,-21-1-721-16</inkml:trace>
  <inkml:trace contextRef="#ctx0" brushRef="#br0" timeOffset="5390">6389 3171 2131 0,'0'0'287'0,"0"0"-280"16,0 0 10-16,0 0 43 15,0 0 48-15,0 0-13 16,196-80 30-16,-153 131-47 15,-7 20-9-15,-7 11-17 16,-12 15-28-16,-7 2 21 16,-4-1-45-16,-6-10 0 15,0-14 20-15,0-13-20 16,0-21 0-16,-6-17 1 16,-4-17 0-16,1-6 43 0,-2-3-44 15,5-32 0-15,6-19-15 16,0-13 10-16,0-15 4 15,33-12 1-15,10-10 0 16,9 0 3-16,10 8-3 16,3 13 0-16,3 24 10 15,-5 29-8-15,-4 26 11 16,-13 4 46-16,-13 43-8 16,-13 22 37-16,-11 15-60 15,-6 9-7-15,-3 1 29 16,0-1-35-16,0-10-5 15,0-11-10-15,0-18-30 0,20-18-17 16,27-25-155-16,-5-7-348 16,-4 0-420-16</inkml:trace>
  <inkml:trace contextRef="#ctx0" brushRef="#br0" timeOffset="5844">7749 3829 2196 0,'0'0'538'15,"0"0"-468"-15,0 0-19 16,0 0 137-16,0 0-1 0,0 0-137 16,0 0-41-16,91-65 34 15,-49 59-24-15,1 6 17 16,-4 0-22-16,-2 0-5 15,-2 26 37-15,-8 10-20 16,-4 14 5-16,-14 9 20 16,-9 2-34-16,0 4-2 15,-43 0-5-15,-8-4-9 16,-12-9 31-16,4-9-32 16,3-13 0-16,17-13 7 15,16-8-6-15,11-9 10 16,12 0-11-16,0 0 0 15,15-13 4-15,21-4-4 16,10 0 0-16,10 2 6 16,3 6 2-16,3 9 16 0,7 0 3 15,10 0-5-15,6 15 32 16,12 0-53-16,15-4 13 16,-1-7-14-16,-3-4-3 15,23-21-95-15,-30-18-143 16,-25-2-646-16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56.14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1430 0,'0'0'967'0,"0"0"-732"16,0 0-213-16,0 0 17 16,0 0 103-16,0 0-33 15,216 41-55-15,-122-30-51 16,8-5-3-16,10-6-154 15,-27 0-400-15,-30 0-655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56.33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2485 0,'0'0'372'0,"0"0"-287"16,0 0-76-16,0 0 18 15,233 23-16-15,-66-23-11 16,-20 0-321-16,-6-15-847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54.7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1662 0,'0'0'246'0,"0"0"-169"16,0 0-47-16,0 0 128 16,45 162 54-16,-45-97-171 15,0 0-26-15,-6-6-5 16,-3-9-8-16,1-12 1 15,2-17-3-15,3-15-12 16,0-6-10-16,3-6-23 16,0-33-4-16,0-4 39 15,0-13 10-15,17-3 2 16,6 2 0-16,3 7 7 16,2 15 41-16,-2 15-16 0,-1 14 18 15,-3 6 23 1,-2 9-2-16,-5 22 40 0,2 13-43 15,-6 4-46-15,1 5-11 16,5 3-13-16,2-3-18 16,7-3 18-16,4-9-40 15,-1-12 16-15,-3-11-88 16,0-14-79-16,4-4-37 16,-1-15 69-16,5-24 39 15,2-8 16-15,-1-5-5 16,-2-4 100-16,-7-1 9 15,-6 10 74-15,-11 4 96 16,-9 7 55-16,0 9-11 0,-6 10-25 16,-17 8 0-1,-3 9-35-15,-4 0-74 0,1 9-21 16,6 23 19-16,7 7-67 16,7 10 2-16,9 1-13 15,0 2-21-15,6 0 20 16,19-8-88-16,12-10-94 15,2-7-14-15,4-15-111 16,-1-12 79-16,1 0 45 16,-4-30 76-16,-4-10 92 15,-1-11 16-15,-5 2 3 16,-10 4 146-16,-5 9 58 16,-8 13 26-16,-3 15 0 15,-3 8-24-15,0 0-41 16,0 20-121-16,8 13-27 0,4 8 5 15,8-3-25-15,13-3-39 16,13-8-43-16,16-9 49 16,6-18 17-16,-2 0-101 15,-7-18 20-15,-6-23 90 16,-11-7-17-16,-7-4 24 16,-7 5 16-16,-13 7 44 15,-4 17 107-15,-11 15-32 16,0 8-26-16,0 2 5 15,0 36-95-15,-7 10 1 16,3 5-20-16,4 3 9 16,0-6-30-16,0-9 9 0,11-8-93 15,8-16 0-15,4-17-83 16,-3-3-184-16,-11-20-331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9:57.48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0 699 1302 0,'0'0'216'0,"0"0"-132"16,0 0-33-16,0 0 37 16,0 0 2-16,193-120-25 15,-148 72 10-15,-5-9-21 16,-7-8 37-16,-4-2 50 16,-9 0-19-16,-4 4 31 15,-7 9 37-15,-4 20-21 0,-5 14 21 16,0 9-75-1,0 11-43-15,0 0-2 0,0 40-58 16,0 22 17-16,0 23 4 16,0 12-18-16,-5 6 18 15,2-4-33-15,-3-9-39 16,6-13-2-16,0-13-102 16,0-14-122-16,3-17-314 15,14-18-219-15</inkml:trace>
  <inkml:trace contextRef="#ctx0" brushRef="#br0" timeOffset="346">917 227 1984 0,'0'0'371'0,"0"0"-182"15,0 0-3-15,0 0-16 16,0 0 2-16,-128 205-45 15,98-127-68-15,7-2-22 16,17 1-16-16,6-3-21 16,12-6 0-16,28-9-24 15,16-13-33-15,6-16 21 16,7-18 0-16,4-12 27 16,-8-12-11-16,-6-32 17 15,-13-21-7-15,-14-15 20 16,-19-20-4-16,-13-12 32 15,0-7-14-15,-23 0 1 16,-16 16-8-16,-4 23-4 0,-2 24 5 16,2 27-18-16,4 20-82 15,2 18-141-15,12 30-272 16,11 4-248-16</inkml:trace>
  <inkml:trace contextRef="#ctx0" brushRef="#br0" timeOffset="544">1948 554 2087 0,'0'0'475'0,"0"0"-413"15,0 0 101 1,0 0-47-16,213-9-71 0,-119-11-45 15,-12 5-259-15,-12 1-512 0</inkml:trace>
  <inkml:trace contextRef="#ctx0" brushRef="#br0" timeOffset="872">2996 610 2112 0,'0'0'367'0,"0"0"-304"15,0 0-32-15,0 0 21 16,185-153-4-16,-134 91-4 16,-3-9-43-16,-8-2-1 15,-12 2 44-15,-5 9 36 16,-12 16 38-16,-8 13-22 15,-3 21 0-15,0 12 36 16,0 24-62-16,-6 40-28 16,-11 27-11-16,-3 16-20 15,7 7 27-15,4-8-38 16,9-12-21-16,0-13 5 0,0-15-114 16,16-21-152-16,1-18-495 15</inkml:trace>
  <inkml:trace contextRef="#ctx0" brushRef="#br0" timeOffset="1186">3755 439 508 0,'0'0'1589'0,"0"0"-1327"16,0 0-156-16,0 0 104 15,0 0 27-15,160-185-118 16,-127 135-55-16,-1-6-19 0,-4 1 7 16,-9 13 34-16,-7 9-50 15,-4 15 23-15,-8 18 60 16,0 0-53-16,0 47-24 16,-8 27-2-16,-4 17-19 15,-1 15 20-15,7 0-41 16,6-3-13-16,0-7 12 15,0-14-74-15,25-13-56 16,27-12-33-16,-5-22-403 16,-9-17-739-16</inkml:trace>
  <inkml:trace contextRef="#ctx0" brushRef="#br0" timeOffset="1429">4685 590 2228 0,'0'0'377'15,"0"0"-222"-15,0 0-25 16,0 0 78-16,179-21-54 16,-103 19-95-16,12 2 2 15,20 0-55-15,13-5 10 16,1 1-7-16,-11-2-9 15,-19-1-131-15,-37-5-208 16,-21 0-348-16,-31 4-1397 0</inkml:trace>
  <inkml:trace contextRef="#ctx0" brushRef="#br0" timeOffset="1650">5311 51 2215 0,'0'0'498'16,"0"0"-409"-16,0 0 125 15,0 208 35-15,0-118-86 16,0 0-81-16,0 4-56 16,0-4-2-16,0-5-24 0,0-6-84 15,-3 9-102-15,-25-17-403 16,2-18-520-16</inkml:trace>
  <inkml:trace contextRef="#ctx0" brushRef="#br0" timeOffset="1871">4960 993 2517 0,'0'0'554'15,"0"0"-474"-15,0 0 28 16,0 0 68-16,0 0-14 16,167 0-78-16,-85 0-63 15,9 0-21-15,5 0-57 0,28-3-171 16,-24-1-599-16,-18 1-1588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20:28.70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1855 0,'0'0'619'0,"0"0"-500"16,0 0-15-16,0 0 65 15,0 0 22-15,0 0-54 16,147 40-71-16,-73-29-36 15,8 3 19-15,9-11-34 16,5 3-3-16,-2 0-12 16,-1 0-6-16,-11-6-45 15,-5 6-174-15,-20-6-373 16,-27 0-278-16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20:28.93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1476 0,'0'0'1100'16,"0"0"-859"-16,0 0-139 15,0 0 88-15,0 0-33 16,0 0-54-16,0 0-16 15,226 110-51-15,-144-101-10 16,6-2-26-16,8-7-2 16,41 0-70-16,-25 0-244 0,-15 1-742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20:31.98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26 0 1597 0,'0'0'514'0,"0"0"-440"16,0 0 81-16,0 0 112 15,0 0-87-15,0 0-106 16,0 0-39-16,0 4 9 15,0-4 25-15,0 7-63 0,0-5-5 16,0 5 4-16,0-1-4 16,0 6-1-16,0-12 0 15,3 6 0-15,3-6-3 16,1 0 3-16,-1 0-13 16,1 0 13-16,-7 0 0 15,0-4 11-15,0 2-3 16,0-10 11-16,0 6 45 15,-4 3-19-15,-8-1 21 16,2 4 6-16,1 0-37 16,1 0-7-16,-1 0-27 15,6 19 7-15,3-1-4 16,0 1-4-16,0 3-15 0,0-14 3 16,6 1-34-16,8-3 19 15,-2-6-13-15,-2 0-2 16,3 0 34-16,-3-9-10 15,-4-5 18-15,-3-4 0 16,-3 3 9-16,0 3 22 16,0 4-5-16,0-4-16 15,0 6 22-15,0 3-32 16,0 3 0-16,0 0-43 16,0 0-119-16,14 0-315 15,9-4-247-15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20:32.42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36 74 1159 0,'0'0'988'0,"0"0"-762"16,0 0-88-16,0 0 87 15,0 0-6-15,0 0-78 16,0 0-56-16,-11-51-26 0,8 43 33 16,-3-4-26-16,3 9-31 15,-3 3 31-15,1 0-38 16,5 0-13-16,0 0-15 15,0 6 0-15,0 11-12 16,0 6 12-16,11-1-28 16,6-11 22-16,-2 1-29 15,5-3 11-15,-4-9-4 16,-5 0 20-16,-5 0 8 16,-3 0 0-16,-3-12 22 15,0 0 44-15,-9-2-42 16,-8-2 8-16,-3 5-1 0,7 5-29 15,4 0-4 1,9 4-73-16,0-2-185 0,29 2-591 16,1 2-1389-16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20:32.84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232 0 2131 0,'0'0'521'0,"0"0"-463"16,0 0 69-16,0 0 142 15,0 0-105-15,0 173-82 0,0-105-9 16,-11 2-17 0,-14 4-2-16,-7-2-34 0,-12-7-19 15,1-7-2-15,8-8-65 16,12-18-137-16,10-11-449 16,7-12-1173-16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20:29.65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561 0 1676 0,'0'0'495'15,"0"0"-389"-15,0 0 1 16,0 0 113-16,0 0-36 15,-182 86-75-15,126-15-11 0,-6 25-37 16,-4 43 14-16,-2 47 7 16,9 34-11-16,16 5-3 15,23-37-20-15,20-50-9 16,0-51 12-16,10-14-37 16,26 10-7-16,13 5 5 15,10-2-12-15,14-18-2 16,1-15-59-16,5-21-62 15,20-23-208-15,-22-9-493 16,-14 0-1237-16</inkml:trace>
  <inkml:trace contextRef="#ctx0" brushRef="#br0" timeOffset="1670">1240 1324 1565 0,'0'0'556'15,"0"0"-386"-15,0 0-127 16,0 0 81-16,0 0-8 15,0 0-64-15,0 0-41 16,-10 6-11-16,16-6 27 0,4 0-27 16,-4-6 1-16,2-9 5 15,-8 3-5-15,0-2 34 16,0 4 31-16,0 2 10 16,-11 8 24-16,-5 0-20 15,0 0-48-15,3 0 15 16,2 7-47-16,8 12 9 15,3-1-9-15,0 3 0 16,3-2-14-16,17-6 1 16,0-4-45-16,-1-9 22 15,1 0-27-15,-3 0 31 16,-8-3 19-16,-5-16 13 16,-4 0 28-16,0-2 6 15,-4 3 14-15,-19 0 34 16,-3 10-10-16,0 8 11 0,4-6-43 15,2 6-20-15,9 0-1 16,11 6-19-16,0 12-24 16,17 2-49-16,51 1-162 15,-1-7-317-15,-2-3-414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20:01.19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1153 1218 1521 0,'0'0'244'16,"0"0"-193"-16,0 0-26 15,0 0 58-15,167-46-4 16,-96-2-31-16,8-11-40 16,-6-8 4-16,-8-10 89 0,-10-5 26 15,-15-1 16-15,-10 10 14 16,-10 11 15-16,-14 14 11 16,-3 21-36-16,-3 18-33 15,0 9-3-15,0 36-74 16,-9 41-9-16,-5 22-7 15,-3 23-13-15,1 5 20 16,10-9-28-16,-1-16-11 16,7-13 11-16,0-20-76 15,0-11-117-15,0-17-336 16,0-17-303-16</inkml:trace>
  <inkml:trace contextRef="#ctx0" brushRef="#br0" timeOffset="175">2243 1502 1949 0,'0'0'596'0,"0"0"-451"16,0 0 37-16,0 0 66 16,0 0-118-16,0 0-130 15,0 0-126-15,23-9-216 16,-14-9-442-16</inkml:trace>
  <inkml:trace contextRef="#ctx0" brushRef="#br0" timeOffset="693">3147 464 2150 0,'0'0'360'16,"0"0"-186"-16,0 0-4 16,-193-44 48-16,114 44-48 15,0 29-83-15,0 28-5 16,8 20-63-16,19 7-19 16,16 11 19-16,25-1-19 0,11-8-7 15,23-15-41 1,36-19-21-16,17-22 23 0,9-24-71 15,6-6-18-15,-3-30 21 16,-9-19 23-16,-14-10 69 16,-17-3 22-16,-17 0 30 15,-14 3 90-15,-11 11-33 16,-6 11 2-16,0 16 48 16,0 14-43-16,-3 7-33 15,-6 34-29-15,1 33-31 16,2 25 51-16,6 13-52 15,0 13 0-15,0 3 32 16,0-6-26-16,0-12 4 16,14-15-10-16,-8-17 1 15,-6-18 11-15,0-18-12 0,-14-10 0 16,-28-15-9-16,-13-10 9 16,-15 0-30-16,2-6-16 15,-3-23-14-15,11-6-36 16,15-33-133-16,15 10-270 15,20 2-246-15</inkml:trace>
  <inkml:trace contextRef="#ctx0" brushRef="#br0" timeOffset="1082">3997 529 2297 0,'0'0'340'16,"0"0"-176"-16,0 0-34 16,0 0 105-16,0 0-48 15,-229 33-91-15,155 26-39 16,1 15-36-16,7 17-6 16,18 11-2-16,14 8-11 15,19 5-4-15,15-3-7 16,0-9-39-16,32-20-10 15,27-19-43-15,17-29 33 16,9-20 42-16,0-15 7 16,-10-11 8-16,-19-31-26 0,-23-8 29 15,-27-7 8-15,-6-3 29 16,-33 1 5-16,-32 6-1 16,-20 12 0-16,-17 13 21 15,-6 17-54-15,3 11 0 16,17 0-30-16,23 17-79 15,39 25-168-15,19-6-389 16,7-4-665-16</inkml:trace>
  <inkml:trace contextRef="#ctx0" brushRef="#br0" timeOffset="1364">4669 1141 2457 0,'0'0'463'16,"0"0"-437"-16,0 0-25 16,0 0 164-16,0 0-12 15,0 0-71-15,0 0-55 16,155 193-21-16,-110-146 36 15,1-2-40-15,5-2-2 16,-1-8-9-16,-4-5-120 16,-17-21-208-16,-9-5-440 15,-17-4-739-15</inkml:trace>
  <inkml:trace contextRef="#ctx0" brushRef="#br0" timeOffset="1525">5006 1136 2313 0,'0'0'518'0,"0"0"-445"16,0 0 129-16,0 0 2 15,-72 169-62-15,36-102-142 16,-7 4-13-16,-25 17-92 16,9-17-350-16,7-15-537 0</inkml:trace>
  <inkml:trace contextRef="#ctx0" brushRef="#br0" timeOffset="3393">5972 320 622 0,'0'0'1022'15,"0"0"-838"-15,0 0-63 16,0 0 29-16,0 0 121 16,0 0-75-16,7-58-53 15,-4 58-47-15,0 0-30 0,6 38-10 16,11 51 18-16,14 68 48 15,5 65 9-15,4 25-83 16,-8-4 4-16,-8-37-1 16,-7-60-18-16,-11-33 9 15,1-33-24-15,-1-19-11 16,2-2 47-16,-2-1-37 16,-3-6-2-16,-3-20 1 15,2-12-5-15,-5-14 13 16,0-6-17-16,0 0-1 15,0 0 26-15,0-24-32 16,0-17-9-16,15-21-5 0,15-23-16 16,19-42 18-1,13-44-37-15,11-53-5 0,-7-23 30 16,-18 5-26-16,-11 22 14 16,-12 60 8-16,-5 42 8 15,-3 39 20-15,3 23 0 16,-5 2 0-16,8 5 6 15,1 4-6-15,-1 16 0 16,2 12 0-16,1 4 1 16,5 11 27-16,1-2-27 15,7 4-1-15,-3 0 27 16,4 0-26-16,-5 0 8 16,-2 0-9-16,-1 0 8 0,-1 0 10 15,-3 0-17-15,9 0-1 16,5 0 31-16,4 4-31 15,10 2 0-15,6 5 0 16,7 2 9-16,10 1 11 16,6-3-20-16,12 1 0 15,8-6 1-15,10-3 5 16,13-3-6-16,2 0 0 16,12 0 6-16,2 0-1 15,0 0-5-15,-1 3 0 16,-5 4 0-16,-4 2 0 15,-7-1-5-15,-2 1 4 16,-4-3 2-16,1 0 9 0,-1-4-10 16,-4 2-1-1,2-2-14-15,-5 1 15 0,-2 3-8 16,-7 0 8-16,-5 0 0 16,-1 3 0-16,-1 0 0 15,0-1 0-15,6 2-9 16,12-2 10-16,5 1-1 15,7 1 0-15,6-6 2 16,-4 2-2-16,-5-3 0 16,-4 1 0-16,-7-1 11 15,-12-2-11-15,-6 4-5 16,-11-3-5-16,-3 4 20 16,-8-3 11-16,2 3-21 15,3-3 0-15,6 0 14 16,3 0-14-16,6-3 12 0,-1 0-11 15,-11 0 10-15,-14 0-2 16,-16 0-9-16,-16 3 0 16,-10-3-8-16,-12 3 9 15,-11-3-2-15,-3 0-40 16,-23 0-56-16,-19 0-159 16,-15-18-1028-16</inkml:trace>
  <inkml:trace contextRef="#ctx0" brushRef="#br0" timeOffset="17754">7818 825 975 0,'0'0'312'15,"0"0"-167"-15,0 0 8 16,0 0-18-16,0 0-37 16,0 0-42-16,0-15-12 15,0 15 32-15,-6 0-1 16,3 0-3-16,-4 0-3 16,4 0-23-16,3 0 7 0,0 0-11 15,0 0-25-15,0 0 23 16,0 0-40-16,0-4 0 15,0 2 11-15,13-7-9 16,-1 3 23-16,2 0-23 16,0 0-2-16,1 0 27 15,-1 1-21-15,2-1 3 16,4 0 10-16,0-3-7 16,0 3 22-16,-5-1-27 15,1 5-5-15,-2 0 23 16,-2 2-17-16,-1 0 8 15,-2 0 12-15,-1 0-14 16,1 0 26-16,4 0-22 0,-3 17 21 16,-3 9 38-16,-4 7-47 15,-3 5-16-15,0 6 1 16,0 1-13-16,-13-2 29 16,-16 5-31-16,-8-5 0 15,-2-1 2-15,-10-6-2 16,-4-2 0-16,1-7-1 15,-1-4 1-15,11-4 0 16,10-7 0-16,4-7 0 16,16-5 4-16,6 0-3 15,6 0-1-15,0 0 0 16,0-11 0-16,3-1 8 16,23 3-8-16,6 9 0 0,4 0 28 15,7 0 2 1,2 21 0-16,-2 2 12 0,0 2-18 15,-1 0 21-15,-2-2-45 16,-1-6 6-16,1-4 10 16,-4-4-16-16,0-9-30 15,19-3-84-15,-9-20-243 16,-10-10-403-16</inkml:trace>
  <inkml:trace contextRef="#ctx0" brushRef="#br0" timeOffset="18057">8297 479 1603 0,'0'0'328'16,"0"0"-181"-16,0 0 8 16,0 0 67-16,0 0-65 15,0 0-61-15,179-67-43 16,-123 67 3-16,-7 2 38 15,-16 29-44-15,-13 3-14 16,-17 12 13-16,-3 0-34 16,-14 4 6-16,-18-8-13 15,-1-8-7-15,13-10 16 16,11-13-17-16,9-6-18 16,3-5-9-16,40 0-41 15,13-5-118-15,32-15-115 0,-12 3-216 16,-11 5-292-16</inkml:trace>
  <inkml:trace contextRef="#ctx0" brushRef="#br0" timeOffset="18390">7223 1711 1996 0,'0'0'391'0,"0"0"-308"16,0 0 9-16,0 0 88 15,0 0 1-15,242 44-30 16,-135-40-85-16,18-4 10 15,33 0-16-15,41 2-34 16,41 5 30-16,4-6-30 16,-37 6-26-16,-57-7 17 15,-57 2-17-15,-19-2-87 16,8 0-153-16,-16 0-469 16,-16 0-1072-16</inkml:trace>
  <inkml:trace contextRef="#ctx0" brushRef="#br0" timeOffset="18821">7413 2245 2116 0,'0'0'392'0,"0"0"-261"16,0 0-43-16,0 0 51 0,0 0-44 16,0 0-65-1,170-72-4-15,-88 71-17 0,3 1-8 16,-6 4 40-16,-17 35-35 16,-19 14 0-16,-25 15 42 15,-18 11-40-15,-23 7 8 16,-34 2-5-16,-19-2-4 15,0-10 17 1,4-8-13-16,7-16 8 0,19-7 29 16,13-14-21-16,21-6 0 15,12-4-27-15,3-4 2 16,36-2 9-16,13-6-11 16,19-3-31-16,11-6 4 15,11 0-63-15,4 0-18 16,2-15-170-16,22-32-230 0,-22 5 127 15,-24-1-590-15</inkml:trace>
  <inkml:trace contextRef="#ctx0" brushRef="#br0" timeOffset="19122">8456 2515 1534 0,'0'0'495'0,"0"0"-254"16,0 0 52-16,0 0 38 15,0 0-147-15,0 0-67 16,-165 30-57-16,140 35 16 15,16 4-55-15,9 9-20 16,0-5 12-16,40-2-11 16,14-12-4-16,16-14-8 15,8-22-38-15,8-17 21 16,-8-6-22-16,-5-33 22 16,-19-25 26-16,-11-15 1 0,-20-16 38 15,-19-13 20-15,-4-5-10 16,-33 1 6-16,-29 11-47 15,-13 21 11-15,-14 24 17 16,0 23-35-16,7 25-12 16,23 2-63-16,36 14-156 15,17 16-439-15,6-1-993 0</inkml:trace>
  <inkml:trace contextRef="#ctx0" brushRef="#br0" timeOffset="19371">10065 1723 2485 0,'0'0'317'16,"0"0"-256"-16,0 0-27 15,0 0 32-15,203 0 14 16,-132 0-35-16,11 0-45 16,4 5-104-16,21 7-143 15,-22-6-122-15,-25 0-698 0</inkml:trace>
  <inkml:trace contextRef="#ctx0" brushRef="#br0" timeOffset="19543">10421 1522 2235 0,'0'0'617'0,"0"0"-544"15,0 0 63-15,0 181 12 16,0-91-85-16,0 8-24 16,7 1-39-16,15 22-106 15,1-26-253-15,-3-18-729 0</inkml:trace>
  <inkml:trace contextRef="#ctx0" brushRef="#br0" timeOffset="20374">11790 1076 1679 0,'0'0'312'15,"0"0"-232"-15,0 0-33 16,0 0 133-16,0 0 13 0,0 0-156 15,0 0-31 1,-14-48-12-16,14 48 0 0,0 0 6 16,8 0-1-16,7 0 1 15,5 0 16-15,2 0-16 16,6 0 0-16,1 0 24 16,4 0-14-16,2-13 8 15,1-1 22-15,4-1-17 16,-1 3 38-16,1 3-30 15,-5 7-4-15,-2 2 18 16,-10 2-8-16,-9 29 2 16,-14 6-11-16,0 10 2 15,-17 8 5-15,-19-3-34 16,-10-5 17-16,0-2 15 16,7-13 1-16,5-6 8 0,15-11-9 15,7-6-15-15,6-5 27 16,6-4-33-16,0 0-11 15,0 0-1-15,3 5 6 16,22-3-1-16,9 10 7 16,4 3-11-16,1 12-2 15,4 11-1-15,-1 8 1 16,-2 10 1-16,-7 7 1 16,-10 0 14-16,-14-4-14 15,-9-5 0-15,0-3 19 16,-35-10-11-16,-12-9 11 15,-11-8 8-15,-4-13-16 16,-3-7 25-16,-2-4-35 0,5-10-2 16,10-25-1-16,19-54-117 15,13 7-217-15,20-1-503 0</inkml:trace>
  <inkml:trace contextRef="#ctx0" brushRef="#br0" timeOffset="20661">12444 703 1957 0,'0'0'384'0,"0"0"-243"16,0 0 90-16,0 0 6 15,178-6-66-15,-149 21-105 0,-9 14-35 16,-20 10 14-16,0 8-28 15,-20 12 25-15,-26 3-42 16,1-4 0-16,2-5 6 16,16-14-6-16,24-15 0 15,3-11-9-15,39-13-25 16,27 0-4-16,16-17-140 16,42-18-300-16,-19 6-1 15,-23 8-957-15</inkml:trace>
  <inkml:trace contextRef="#ctx0" brushRef="#br0" timeOffset="21011">11345 2182 1998 0,'0'0'516'0,"0"0"-421"16,0 0 8-16,0 0 143 16,0 0-23-16,167 11-104 15,-76-11-27-15,24 0-23 0,42 0-9 16,-7 0 32-16,8 0-61 15,-1 0-25-15,-27 0 18 16,11 0-17-16,-13 4-7 16,-17 5-41-16,-12-3-79 15,-17 2-1-15,-20-4-370 16,-23-2-371-16,-30 2-789 0</inkml:trace>
  <inkml:trace contextRef="#ctx0" brushRef="#br0" timeOffset="21552">11609 2788 2174 0,'0'0'367'15,"0"0"-285"-15,0 0-45 16,0 0 138-16,0 0-69 16,0 0-75-16,0 0 4 15,119-31-29-15,-86 31 3 16,-4 3 7-16,-3 18-15 16,-10 7 10-16,-7 9-11 15,-4-2 6-15,-5 6-13 16,0-3 6-16,-11 1 1 0,-8-4 0 15,-4-5 6-15,3-8 4 16,3-3-1-16,8-7 9 16,3-4 15-16,6-2-32 15,0 3 5-15,0-1-6 16,9 5 2-16,14 4 5 16,11 7-7-16,5 8 0 15,4 3 38-15,-4 4-38 16,-4 9 8-16,-9-5 6 15,-10 2-13-15,-13-2 25 16,-3-4-25-16,-3-6 18 16,-28-1 31-16,-15-6-38 15,-10-6 3-15,-6 2-8 16,-7-7-6-16,-4-3 14 0,11-9-15 16,10-3-10-16,16 0-29 15,36-27-133-15,0-11-326 16,29-7-259-16</inkml:trace>
  <inkml:trace contextRef="#ctx0" brushRef="#br0" timeOffset="21859">12504 2893 2179 0,'0'0'699'0,"0"0"-524"16,0 0-100-16,0 0 61 0,0 0 68 15,-193 153-87 1,137-82-68-16,13 5 7 16,17 5-44-16,20-6-5 0,6 5-7 15,35-11-12-15,41-6 4 16,26-17-8-16,18-25-32 16,7-21 47-16,-5-4-15 15,-14-44 16-15,-23-23-1 16,-23-20 1-16,-29-9 63 15,-24-12-57-15,-9 6-5 16,-38 9 24-16,-31 14-25 16,-59 1-70-16,17 19-178 15,6 16-960-15</inkml:trace>
  <inkml:trace contextRef="#ctx0" brushRef="#br0" timeOffset="23084">6215 1552 1096 0,'0'0'224'0,"0"0"-95"16,0 0 60-16,0 0-31 16,0 0-10-16,0 0 22 0,-11 29-46 15,11-23 16 1,0 6 10-16,0 3-13 0,0 5 27 15,-3 7-52-15,-3 6-47 16,0 1 21-16,-2 7-45 16,5 1-8-16,0 5-14 15,3 1-10-15,0 4 32 16,0 5-26-16,3-1-6 16,11 5 28-16,-2-2 11 15,5-1-30-15,-4-1 7 16,4-3-17-16,-8-7 40 15,5-4-47-15,-5-4 14 16,2-4 21-16,-5-5-35 0,-3-4 6 16,0-5 10-1,-3 0-16-15,0-7 46 0,0 1-38 16,0 3-8-16,0-4 34 16,0 4-35-16,-3 4 9 15,0-5-9-15,3 3 1 16,0-5 17-16,0-2-18 15,0-5 0-15,0-4 3 16,0 1-3-16,0-1-1 16,0 3 1-16,0-1 0 15,0 0 6-15,0 2-6 16,0 2 0-16,0-2 0 16,0 1 0-16,0-2 0 15,0-3-1-15,0 0 1 16,0-4-1-16,0 0 1 0,3 0-69 15,23-25-20-15,-4-15-176 16,6-2-702-16</inkml:trace>
  <inkml:trace contextRef="#ctx0" brushRef="#br0" timeOffset="32324">62 5277 1410 0,'0'0'290'16,"0"0"-169"-16,0 0-6 15,0 0 107-15,0 0-40 16,0 0-102-16,0 0-45 16,0 17 0-16,0 4-21 15,0-9-5-15,0 7-3 16,0-10 2-16,3-2-1 16,8-1-7-16,1-6 0 15,-1 0 15-15,-2-9-13 0,-1-8 11 16,-8-8 2-1,0 2 16-15,0 2 29 0,-3 4 4 16,-17 5 21-16,-3 3 43 16,-1 6-51-16,9 3-28 15,-2 0-12-15,11 0-36 16,1 12 9-16,5 6-10 16,0-3-28-16,0 2-10 15,17-2-62-15,0-3-52 16,5-6-29-16,12-6-95 15,-8 0-208-15,-1 0-1299 0</inkml:trace>
  <inkml:trace contextRef="#ctx0" brushRef="#br0" timeOffset="32917">1042 5216 1664 0,'0'0'575'0,"0"0"-433"16,0 0-29-16,0 0 130 16,0 0-73-16,0 0-121 15,0 0-2-15,-50 7-41 0,44 11-5 16,6 3 21-16,0-2-20 16,0 3 4-16,0-4-6 15,10-6-16-15,10-3 5 16,-2-9-53-16,2 0 3 15,-3 0 35-15,0-25 17 16,-11 5 9-16,-3-4 45 16,-3 7 1-16,0-7 56 15,0 8-36-15,-16 5-21 16,3 3-6-16,4 8-39 16,1 0-22-16,8 0-101 15,0 0-242-15,14 11-443 0</inkml:trace>
  <inkml:trace contextRef="#ctx0" brushRef="#br0" timeOffset="33391">1858 5176 1833 0,'0'0'636'0,"0"0"-535"16,0 0 45-16,0 0 81 16,0 0-118-16,0 0-63 15,0 0-33-15,-34 28-12 16,34-3 12-16,0 2-13 16,0-2 0-16,0-6-6 15,6-4-24-15,11-13-20 16,0-2 11-16,-1 0-2 15,-7-8 40-15,2-13 2 0,-11-5 12 16,0-1 44 0,0 0-2-16,0 1-16 0,-11 8-26 15,2 1-13-15,2 2-43 16,7 3-240-16,0 3-567 0</inkml:trace>
  <inkml:trace contextRef="#ctx0" brushRef="#br0" timeOffset="34326">2404 3764 1698 0,'0'0'579'0,"0"0"-486"15,0 0-9-15,0 0 99 16,0 0-11-16,0 0-68 0,0 0-3 16,38 36-54-1,-15-11 0-15,4 3 13 0,2 10-17 16,11 3-14-16,2 10-2 16,4 7 3-16,-1 2 23 15,5 1-52-15,-7 10 0 16,3 3 36-16,-7 8-14 15,0 10 7-15,1 2-9 16,-8 3 6-16,-6 7 21 16,-7 1-39-16,-8-1 3 15,-11 2 18-15,0 0-18 16,0-9 10-16,-23-3-2 16,-7-9-19-16,-5-4 28 15,-8-15-29-15,-4-2-16 0,-1-12-28 16,2-8-56-16,-13 0-77 15,13-8-431-15,4-18-1429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42:33.83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1024 0,'0'0'1964'16,"0"0"-1964"-16,0 0-500 15,0 0 269-15,0 0 147 16,0 0-224-16,0 0-1472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42:33.9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1741 0,'0'0'977'0,"0"0"-977"16,0 0-151-16,0 0-309 0,0 0-995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55.6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 0 1549 0,'0'0'350'16,"0"0"-141"-16,0 0 25 15,0 0-10-15,0 0-5 16,0 0-128-16,0 0-25 16,0 188 9-16,0-109-40 15,-3 1-2-15,3-6-33 16,0-2 6-16,0-14-15 15,0-16-143-15,12-14-172 16,8-12-292-16,-3-16-1278 0</inkml:trace>
  <inkml:trace contextRef="#ctx0" brushRef="#br0" timeOffset="196">406 34 1774 0,'0'0'523'16,"0"0"-396"-16,0 0 116 16,0 0-5-16,33 180-112 15,-30-109-34-15,3 0-92 16,-3-4-6-16,0-2-55 16,0 3-196-16,2-18-372 0,-5-11-1340 15</inkml:trace>
  <inkml:trace contextRef="#ctx0" brushRef="#br0" timeOffset="399">0 380 1126 0,'0'0'1307'0,"0"0"-1071"16,0 0-205-16,0 0 111 15,0 0-24-15,0 0-79 0,196 8-39 16,-117-2-63-16,26 3-137 16,-20-1-404-16,-17 2-1350 0</inkml:trace>
  <inkml:trace contextRef="#ctx0" brushRef="#br0" timeOffset="665">756 657 1908 0,'0'0'536'16,"0"0"-403"-16,0 0 10 15,0 0 51-15,0 0-102 16,0 0-82-16,0 0-10 16,29 152-15-16,17-152-27 15,-1-2 30-15,2-30-28 0,-12-7 39 16,-15-8 1-16,-17 6 0 15,-3 3 68-15,-23 4-8 16,-22 14 2-16,-11 9 33 16,1 5-76-16,5 6-19 15,18 0-75-15,12 0-213 16,20 12-485-16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42:29.6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 0 1502 0,'0'0'190'0,"0"0"-77"16,0 0-75-16,0 0 123 16,0 0 96-16,0 0-112 15,0 30-72-15,0 5-24 16,0 21 35-16,-6 21 26 16,-4 16-61-16,1 18-22 15,-5 9 37-15,2 4-43 16,1-3 9-16,2-12-14 0,1-21-15 15,8-17 46 1,0-21-41-16,0-12 4 0,0-14 38 16,0-10-27-16,0-4-6 15,11-5 18-15,9-5-15 16,12 0 48-16,7 0-51 16,17 0-5-16,7-3 22 15,13-3-31-15,4 3 8 16,5 3-8-16,0 0-1 15,2 0 22-15,-10 0-22 16,-7 0-16-16,-15 3-1 16,-13-3-65-16,-5 0-93 15,-14-32-363-15,-7-12-84 16,-10-1-1132-16</inkml:trace>
  <inkml:trace contextRef="#ctx0" brushRef="#br0" timeOffset="1412">934 620 1676 0,'0'0'524'0,"0"0"-402"16,0 0-56-16,0 0 94 16,0 0 22-16,0 173-99 15,0-102-8-15,0 0-58 16,0-6-16-16,13-12 17 15,6-15-16-15,9-14-4 16,4-16-14-16,7-8-2 0,1-6-10 16,2-35-59-16,-2-9 17 15,-4-5 69-15,-7 0-9 16,-6 11 10-16,-13 14 7 16,-4 13 53-16,-6 17 86 15,0 0-63-15,0 13-82 16,0 21 27-16,0 10-28 15,0 4 1-15,0-4-1 16,0-8 0-16,29-7-6 16,11-11-27-16,5-15 11 15,5-3-43-15,-1-9-27 16,0-26 22-16,-7-13 31 16,-5 1 23-16,-12-1 2 15,-5 7 22-15,-9 16-8 0,-8 9 59 16,-3 15 86-16,0 1-43 15,0 10-79-15,0 28-22 16,0 10 21-16,0 4-22 16,0 2-10-16,23-10 9 15,8-6 1-15,9-11-8 16,7-12-11-16,2-13-28 16,-1-2-1-16,-2-5-43 15,-4-25 29-15,-8-5 27 16,-5-1 29-16,-13-2 5 15,-2 1 2-15,-8 1 4 16,-6 7 49-16,0-1 25 16,0 5 13-16,0 6-8 0,0 0-23 15,0 11 37-15,0 2-49 16,0 6-19-16,0 0 41 16,0 0-46-16,0 0-25 15,0 12-5-15,6 22 5 16,2 20 14-16,-2 15-14 15,3 22 0-15,5 11 12 16,-1 16-11-16,-1 9 0 16,2 7-1-16,0 3 1 15,-5 1 13-15,-6-9-14 16,-3-9 0-16,0-21 6 16,0-19-6-16,-17-16 0 15,-6-13 6-15,-2-16-6 0,-7-15 47 16,-8-11-40-16,-2-9-1 15,-8 0 23-15,1-29-28 16,-4-16-2-16,10-17-7 16,11-16-40-16,22-11 35 15,10-12-53-15,33-2-4 16,32 3 4-16,24 7-48 16,12 7-6-16,7 3-77 15,4 4 51-15,-11 1 19 16,-6 0 49-16,-13 0 50 15,-19 5 28-15,-18 6 2 16,-22 4 76-16,-12 11 69 16,-11 8 63-16,0 9-27 15,-28 1-62-15,-7 11-24 0,-1 6-41 16,-7 4-18-16,4 13 10 16,-1 0-48-16,12 23 9 15,0 25-18-15,16 15 9 16,12 10-12-16,0 1-12 15,6-1-49-15,28-14 6 16,8-12-53-16,7-21-19 16,10-17-11-16,0-9 39 15,-1-23 32-15,1-22 10 16,-9-10 57-16,-7 2 11 16,-11 9 2-16,-13 11-1 0,-5 16 81 15,-8 17-29 1,-6 0 10-16,3 17-17 0,0 24 0 15,-3 7 13 1,0-1-57-16,0-4 0 0,0-7 20 16,0-15-21-16,0-8-1 15,0-13 1-15,0 0 4 16,0-5 31-16,-3-27-35 16,3-9 0-16,0-11 7 15,3-9-7-15,34 1-6 16,11 3 6-16,11 13 0 15,10 15 17-15,4 23 1 0,-5 6 24 16,0 35 19 0,-5 24 5-16,-7 12 9 0,-11-1-38 15,-8-2-29-15,-11-12 19 16,-13-16-27-16,-4-18-56 16,-9-22-86-16,0-33-154 15,-12-10-636-15</inkml:trace>
  <inkml:trace contextRef="#ctx0" brushRef="#br0" timeOffset="1639">2257 522 1480 0,'0'0'922'15,"0"0"-817"-15,0 0-81 0,0 0 45 16,219-189 53-16,-146 143 6 16,-11 7-98-16,-10 17-30 15,-10 14 0-15,4 15-230 16,-16 28-241-16,-4 12-488 0</inkml:trace>
  <inkml:trace contextRef="#ctx0" brushRef="#br0" timeOffset="1797">3003 1878 2314 0,'0'0'561'0,"0"0"-497"16,0 0-64-16,0 0-38 15,0 0-138-15,0 0-656 0</inkml:trace>
  <inkml:trace contextRef="#ctx0" brushRef="#br0" timeOffset="2088">4906 183 2576 0,'0'0'325'16,"0"0"-271"-16,0 0-24 16,0 0 31-16,0 0 29 15,-11 178-38-15,14-70-43 16,11 16 31-16,-3 5-40 15,1-2-47-15,1 5-98 16,0-31-392-16,-9-31-223 0</inkml:trace>
  <inkml:trace contextRef="#ctx0" brushRef="#br0" timeOffset="2294">4558 722 2223 0,'0'0'461'0,"0"0"-424"16,0 0-13-16,0 0 107 15,243-37-82-15,-141 37-31 16,12 0-15-16,4 0-3 16,-7 2-168-16,17 18-219 15,-33-2-304-15,-23-3-947 0</inkml:trace>
  <inkml:trace contextRef="#ctx0" brushRef="#br0" timeOffset="3032">5597 784 1798 0,'0'0'525'0,"0"0"-389"16,0 0 91-16,0 0 40 16,0 0-74-16,-201 0-75 15,156 23-43-15,-1 15-60 16,7 16 4-16,5 11-19 15,15 4 1-15,16 0-7 16,3 0 6-16,10-14-57 16,33-17-16-16,8-17-67 15,15-21-33-15,7-3-29 16,-8-39-33-16,-9-7 109 16,-13-4 79-16,-18 6 47 0,-12 10 62 15,-9 18 125-15,-4 7 51 16,0 12-39-16,0 0-102 15,0 10-35-15,0 18-62 16,3 9 0-16,14 3-9 16,6-5-2-16,6-5-40 15,10-13-29-15,4-14-65 16,2-3 55-16,1-3-23 16,-4-26 75-16,1-12 38 15,-10-3 2-15,-4-1 4 16,-9 4 62-16,-4 9-3 15,-10 8 76-15,-2 13 9 16,-4 11-3-16,0 0-41 16,0 47-91-16,0 47 10 0,0 61 7 15,10 61 4-15,10 31 70 16,6-12-70-16,0-47-24 16,-10-69 3-16,-2-39-14 15,-2-24 10-15,-1-6-11 16,-2-9-3-16,1-8-3 15,-10-28-7-15,0-5 7 16,0-21-2-16,0-37-25 16,-3-24 18-16,-13-55-10 15,-4-51 4-15,-3-49 20 16,3-19-14-16,4 26-11 16,10 58-11-16,6 67 7 15,0 40 19-15,6 26-4 0,20 7 7 16,13 7-6-16,14 4 13 15,6 21 1-15,10 0 10 16,-1 25 14-16,-6 19 1 16,-10 7-25-16,-16 4 0 15,-19 1 25-15,-17 0-25 16,-6-3-6-16,-44-8-19 16,-58-19-117-16,11-15-229 15,-5-11-512-15</inkml:trace>
  <inkml:trace contextRef="#ctx0" brushRef="#br0" timeOffset="3237">5328 208 1960 0,'0'0'520'16,"0"0"-458"-16,0 0 23 15,0 0 80-15,213-117-90 16,-171 117-54-16,-5 0-21 16,-12 58-173-16,-11 7-156 15,-11 11-757-15</inkml:trace>
  <inkml:trace contextRef="#ctx0" brushRef="#br0" timeOffset="3382">5445 2139 681 0,'0'0'2162'0,"0"0"-2105"15,0 0-57-15,0 0-149 16,0 0-608-16</inkml:trace>
  <inkml:trace contextRef="#ctx0" brushRef="#br0" timeOffset="3836">901 2814 1894 0,'0'0'479'0,"0"0"-446"0,0 0-32 15,0 0 147 1,0 0 56-16,252 6-50 0,-39-6-49 15,98 0-31-15,57 0 19 16,23 0-27-16,3 0-21 16,-28 0 30-16,7 0-50 15,4 0-7-15,-14 0 5 16,-18-3-17-16,-28-6 13 16,-42-5-18-16,-46-4 12 15,-55 1 2-15,-56 2-7 16,-50 6-16-16,-28-3 1 15,-14-10-76-15,-26-24-53 16,0-4-314-16,-17 5-988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42:34.9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762 110 1358 0,'0'0'549'0,"0"0"-427"15,0 0-42-15,-173-95 45 16,110 87 48-16,-8 8-31 16,-5 15-87-16,-6 41-38 15,-9 45 6-15,9 57-16 16,20 2 42-16,22-13-11 0,26-17-28 15,14-31 20 1,0 5-28-16,28 1-2 0,11-19 0 16,7-25-4-16,13-23-3 15,15-24-46-15,12-14-15 16,9-8 1-16,7-36-51 16,6-15 16-16,6-14 22 15,4-15 9-15,7-15 59 16,-1-16-20-16,-7-7 32 15,-9-4 6-15,-23 6 13 16,-29 18 47-16,-27 18 56 16,-24 20 20-16,-5 16 28 15,-25 10-10-15,-17 15-41 16,-10 17-8-16,-4 10-56 16,-6 1-8-16,-1 47-14 0,1 22-32 15,8 22 10-15,11 20-11 16,10 11 0-16,10 10-15 15,14 0 10-15,1 0-59 16,8-15-11-16,0-21 3 16,0-21 20-16,0-24-38 15,0-21 51-15,0-25 15 16,3-6 15-16,11-21 9 16,6-29 11-16,2-15-11 15,12-6 32-15,1-3-31 16,12 7 25-16,7 11-5 15,6 15-9-15,5 17 23 0,0 18 9 16,1 6 29 0,-4 23 3-16,-9 29-61 0,-7 6 17 15,-13 3-15-15,-10 1-16 16,-11-8 20-16,-1-11-21 16,1-13-62-16,1-15-36 15,30-15-277-15,-1-18-316 16,1-15-1186-16</inkml:trace>
  <inkml:trace contextRef="#ctx0" brushRef="#br0" timeOffset="407">2317 749 1996 0,'0'0'480'15,"0"0"-480"-15,0 0-21 16,0 0 21-16,0 0 119 16,0 0-52-16,200-189-49 15,-137 116-18-15,-9-7 18 16,-7 1 26-16,-12 12 95 15,-15 14-19-15,-9 16 5 16,-8 17 13-16,-3 18-21 16,0 2-38-16,0 26-59 0,-8 62-11 15,-15 56 18-15,1 48-26 16,6-4 7-16,6-37 6 16,7-51-13-16,3-41 7 15,0 0-8-15,0-3-29 16,0-8-14-16,0-28-107 15,16-20-197-15,4-35-361 16,0-12-702-16</inkml:trace>
  <inkml:trace contextRef="#ctx0" brushRef="#br0" timeOffset="841">3184 419 2186 0,'0'0'551'16,"0"0"-393"-16,0 0-114 16,0 0 89-16,0 0 24 15,0 0-107-15,175-123-13 16,-107 108-19-16,8 15-12 16,4 0 33-16,-4 28-19 15,-13 33-19-15,-21 17 31 16,-25 23-20-16,-17 17 9 15,-46 10-7-15,-43 6-13 16,-22-8 7-16,-17-13-8 16,1-25 0-16,8-19 15 0,22-31-14 15,24-18 12-15,28-20-11 16,22 0 7-16,23-18 9 16,0-18-18-16,33 1 0 15,25 4 4-15,15 7 5 16,9 14-4-16,0 10-5 15,-5 0 9-15,2 25 41 16,-3 7-43-16,2 0 19 16,7-12-2-16,4-12-9 15,12-8 6-15,8-25-21 16,53-81-69-16,-23 2-143 16,-29-2-734-16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42:36.6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194 0 2022 0,'0'0'238'16,"0"0"-155"-16,0 0-39 16,0 0-43-16,0 0 57 15,-144 161 13-15,113-111-57 16,16-3-14-16,11-6-87 15,8-11-150-15,28-12-61 16,5-13-456-16</inkml:trace>
  <inkml:trace contextRef="#ctx0" brushRef="#br0" timeOffset="142">288 117 1605 0,'0'0'360'16,"0"0"-202"-16,0 0-108 0,0 0 54 15,0 0 50 1,-102 198-145-16,71-110-9 0,8-15-268 16,9-21-449-16</inkml:trace>
  <inkml:trace contextRef="#ctx0" brushRef="#br0" timeOffset="712">874 279 1560 0,'0'0'888'16,"0"0"-751"-16,0 0-105 0,0 0-31 15,0 0 85-15,174-23-29 16,-109 23-40-16,8 0 12 15,1 0-27-15,-4 2-2 16,-8 2 13-16,-13-4-11 16,-17 0 10-16,-19 0-3 15,-13 0-9-15,-13 0 76 16,-42 0-61-16,-18 0-5 16,-18 0-1-16,-11 0-1 15,-8 0 32-15,2 0-32 16,6 8-1-16,17 4 60 15,17-1-35-15,17 0 10 0,23-3-27 16,14 1-15 0,14 8 9-16,0 9-9 15,42 13-5-15,18 13-2 0,16 13 7 16,9 4 0-16,6 4-9 16,-3 3 9-16,-6 4-15 15,-9 0 15-15,-11-4 0 16,-19-2 1-16,-18-6 0 15,-22-9-1-15,-3-3 2 16,-28-9 10-16,-29-3 33 16,-19-8-44-16,-12-7 0 15,-10-6 11-15,-3-8-12 16,6-6 9-16,13-9-9 16,19 0-2-16,21 0-28 15,39-50-100-15,3 1-161 0,14-10-503 0</inkml:trace>
  <inkml:trace contextRef="#ctx0" brushRef="#br0" timeOffset="1395">1925 482 2300 0,'0'0'363'16,"0"0"-243"-16,0 0-55 16,0 0 107-16,0 0-72 0,-167 221-51 15,148-134-13-15,16 6-36 16,3 4 0-16,19 1-7 16,36-7 7-16,18-14-65 15,15-28-35-15,11-28-57 16,-2-21 91-16,-4-36 1 15,-19-35-1-15,-21-15 47 16,-30-18 19-16,-23-6 19 16,-11-1 36-16,-37 8-38 15,-12 18 69-15,-5 22 8 16,3 23-41-16,10 15 8 16,13 17-43-16,16 8-18 15,23 0-3-15,0 0-66 0,36 14 59 16,27 1-90-1,17-1 1-15,16-7 42 0,6-7 1 16,-1 0 39-16,-7 0 10 16,-5 0 7-16,-20 0-9 15,-17 4 27-15,-15 21-9 16,-21 11 47-16,-10 11 41 16,-6 12 9-16,0 14-40 15,-13 14-5-15,-7 9 16 16,8 11-61-16,12-2 8 15,0 4-23-15,42-15 0 16,24-14-2-16,13-30-24 0,12-29 14 16,7-21 1-1,0-29-1-15,-13-42 4 0,-12-24 7 16,-28-39 1-16,-31-41 76 16,-14 10-25-16,-31 14 7 15,-37 28 32-15,-17 41-64 16,-17 7 16-16,-16 16-20 15,4 30-23-15,9 25 0 16,20 4-34-16,32 54-131 16,27 1-176-16,23-3-562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42:38.55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606 1037 2687 0,'0'0'339'16,"0"0"-307"-16,0 0-31 15,-236-67 102-15,157 67-34 16,2 31-20-16,1 30-20 16,17 22-28-16,16 8 10 15,21 6-11-15,22-5-6 0,3-13 5 16,47-20-92-16,18-23-37 16,11-30-41-16,3-6-11 15,-2-32 18-15,-10-24 72 16,-18-7 92-16,-10-1 0 15,-11 2 70-15,-16 12 60 16,-1 15-14-16,-8 13 45 16,-3 22 40-16,1 4-113 15,-1 72-62-15,7 66 35 16,-3 75-31-16,2 25 24 16,-3-3-12-16,2-57-17 15,-5-64 13-15,0-32-38 0,-3-21 1 16,0 0-10-16,0-7-12 15,0-5-26-15,0-26-29 16,0-27-78-16,-14-38-120 16,5-27-390-16,6-15-235 0</inkml:trace>
  <inkml:trace contextRef="#ctx0" brushRef="#br0" timeOffset="511">1013 1077 2121 0,'0'0'318'0,"0"0"-241"15,45 159 33-15,-22-79 78 16,3 0-95-16,4-9-72 0,5-13-21 16,8-17 0-16,7-19-74 15,-1-22-37-15,2 0 28 16,2-45-32-16,-4-14 48 15,-4-9 5-15,-5-3 46 16,-10 12 16-16,-10 16 7 16,-11 25 43-16,-6 18 26 15,-3 11-36-15,0 43-2 16,0 13 21-16,0 13-5 16,3 0 17-16,25-7-60 15,11-15-10-15,19-22-1 16,7-24-25-16,8-12 3 15,1-24-25-15,-1-29-42 0,-7-11 49 16,-10-7-21 0,-14 1 31-16,-16 1 30 0,-17 10 24 15,-9 13 94-15,0 16 35 16,-9 12 27-16,-20 14-41 16,-4 4-69-16,-4 16-10 15,6 29-25-15,3 11-14 16,13 9 28-16,7 0-49 15,8 0 10-15,11-10-20 16,25-9-45-16,13-13-56 16,10-14-136-16,49-19-245 15,-14-19-212-15,-9-16-507 0</inkml:trace>
  <inkml:trace contextRef="#ctx0" brushRef="#br0" timeOffset="820">2829 1044 2029 0,'0'0'338'0,"0"0"-223"15,-173-5 71-15,114 10 30 16,13 25-75-16,16 11-103 16,21 11-26-16,9 2-12 15,9 3-1-15,38-4-9 16,15-10-14-16,7-3 3 0,10-9 15 15,-2-1-3-15,-4-3 9 16,-14-4-9-16,-24 4 9 16,-18 0 14-16,-17 1-8 15,-20-1-6-15,-29-4 6 16,-16-8-6-16,0-15-24 16,6 0-145-16,19-73-119 15,17-7-266-15,16-4-1173 0</inkml:trace>
  <inkml:trace contextRef="#ctx0" brushRef="#br0" timeOffset="1020">3186 423 2114 0,'0'0'330'0,"0"0"-217"15,0 194-71-15,0-72 229 16,-14 10-45-16,8 6-120 15,3-8-32-15,3-9-74 16,0-11-14-16,0-26-49 16,6-24-122-16,2-47-303 15,-2-13-168-15,-6-2-1132 0</inkml:trace>
  <inkml:trace contextRef="#ctx0" brushRef="#br0" timeOffset="1258">2790 832 2140 0,'0'0'361'0,"0"0"-296"0,0 0-20 16,232 15 34-16,-144 6 21 16,2 12 12-16,-16 17-57 15,-12 11-7-15,-19 13-16 16,-20 8-7-16,-13 7 21 15,-10-7-38-15,0-5-8 16,0-15-1-16,-10-23-120 16,7-39-200-16,0-7-316 15,0-30-1283-15</inkml:trace>
  <inkml:trace contextRef="#ctx0" brushRef="#br0" timeOffset="1399">3409 780 2292 0,'0'0'465'0,"0"0"-374"16,0 0 55-16,0 0-23 16,0 0-123-16,0 0-118 15,0 0-181-15,94-45-384 16,-60 45-1171-16</inkml:trace>
  <inkml:trace contextRef="#ctx0" brushRef="#br0" timeOffset="1939">3769 1366 1612 0,'0'0'235'0,"0"0"-181"0,0 0-24 16,0 0-8-16,0 0 80 16,193 109 35-16,-153-153-87 15,-8-15-16-15,-13-12 53 16,-11-5-39-16,-8-1-20 15,-20 9 6-15,-22 12 11 16,-15 15 28-16,-2 21-36 16,4 14-28-16,8 6-9 15,16 2-14-15,20 22-93 16,11 0-54-16,14-3-45 16,37-1 121-16,19-6 41 15,7 1 38-15,6 1 5 0,-5-3 2 16,-9 11 29-1,-10 2 56-15,-9 10 22 0,-15 5 21 16,-9 0-56-16,-6 3 13 16,-10-2-24-16,-10-4-42 15,0-8-4-15,0-6-16 16,-10-15-8-16,-10-9 0 16,5 0-26-16,1-13-15 15,8-21 21-15,6-10-13 16,0-8 12-16,20-6-22 15,15 2 1-15,12 6 48 16,-2 11-24-16,4 13 19 0,-4 20 7 16,-2 6 63-1,-4 10 43-15,-5 30-24 0,-5 6-22 16,1 8 10-16,-7 3-61 16,0-4-9-16,6-5-30 15,-7-11-180-15,-5-17-314 0</inkml:trace>
  <inkml:trace contextRef="#ctx0" brushRef="#br0" timeOffset="2271">5232 903 2362 0,'0'0'384'16,"0"0"-293"-16,0 0 97 0,0 0 11 15,-213-2-109-15,171 31-39 16,13 9-44-16,9 9 1 16,17 4-1-16,3-2-7 15,23 3 0-15,28-12 2 16,15 2-2-16,13-7-11 16,0-1 5-16,0 3 6 15,-11-2-9-15,-12 0 9 16,-24-4 0-16,-15 6-6 15,-17-5 6-15,-17-5 0 16,-35-4-9-16,-17-8-27 16,-9-10 23-16,-1-5-62 15,-9-29-139-15,23-18-172 0,18 1-289 16</inkml:trace>
  <inkml:trace contextRef="#ctx0" brushRef="#br0" timeOffset="2587">5651 0 2533 0,'0'0'341'0,"0"0"-283"0,0 0 28 16,0 0 47-16,0 0-87 16,0 0-32-16,0 0-14 15,17 105-56-15,-4-55-122 16,13 0-306-16,-3-8 20 15,0-15-812-15</inkml:trace>
  <inkml:trace contextRef="#ctx0" brushRef="#br0" timeOffset="2727">6038 49 2597 0,'0'0'385'0,"0"0"-309"16,0 0 26-16,0 0-20 15,-17 158-82-15,4-87-203 16,1-8-722-16</inkml:trace>
  <inkml:trace contextRef="#ctx0" brushRef="#br0" timeOffset="5493">6709 1566 2199 0,'0'0'304'16,"0"0"-210"-16,0 0-26 0,0 0 165 15,0 0-79-15,0 0-76 16,13 3 16-16,-10-3-64 15,-3 0-16-15,0 0 25 16,-3 0-39-16,-23 0-258 16,-3 0-1352-16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44:24.3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759 0 1101 0,'0'0'481'16,"0"0"-313"-16,0 0-98 15,0 0 60-15,0 0 83 16,0 0-79-16,-193 141-34 16,134-76 17-16,-9 15-19 15,-4 12 6-15,-7 5 8 16,3-3-53-16,5-6 45 0,15-12-71 15,16-16-19 1,12-16 24-16,14-14-29 0,11-16 6 16,3-5-6-16,0-3-3 15,17-4 54-15,14-2-51 16,17 0 14-16,6 0 20 16,16-8-28-16,4-14 3 15,12 4-15-15,-1-4 6 16,0 7 2-16,-3 6-11 15,-6 7-21-15,-11 2-24 16,-9 0-87-16,-7 0-155 16,-17 0-338-16,-8 0-430 0</inkml:trace>
  <inkml:trace contextRef="#ctx0" brushRef="#br0" timeOffset="266">818 229 2097 0,'0'0'385'0,"0"0"-286"16,0 0 1-16,0 0 76 16,-3 153 7-16,3-52-97 15,0 10-54-15,0 12 23 16,0-3-43-16,0-7-3 15,-6-8-9-15,-1-16 8 16,1-23-17-16,0-12-12 0,1-22-87 16,5-26-130-16,0-6-374 15,0 0-348-15</inkml:trace>
  <inkml:trace contextRef="#ctx0" brushRef="#br0" timeOffset="683">1762 139 1237 0,'0'0'1189'0,"0"0"-963"16,0 0-109-16,0 0 35 15,-174 11 39-15,112 31-83 16,-3 17-55-16,-2 20-20 16,9 21-12-16,8 12 17 15,18 9-21-15,16 2-16 16,16-5 11-16,13-8-12 16,39-16-36-16,21-20-15 15,7-25-7-15,10-25-1 16,-5-24-32-16,-14 0 19 15,-14-36 48-15,-26-7 15 16,-23-5 9-16,-8 5 58 16,-39 1-11-16,-31 6 35 0,-21 10-35 15,-11 12-37-15,-6 8-2 16,9 6-8-16,25 0-44 16,40-19-103-16,31 2-207 15,3-6-355-15</inkml:trace>
  <inkml:trace contextRef="#ctx0" brushRef="#br0" timeOffset="1329">2340 255 2143 0,'0'0'459'0,"0"0"-408"0,0 0-36 16,0 0 76-16,0 0 9 16,0 0-69-16,220-2-31 15,-145-4 17-15,1 1-17 16,-11-2 1-16,-15 1-1 16,-15 1 1-16,-18-1 14 15,-17-3-15-15,0 0 30 16,-29-5 4-16,-21-2 2 15,-9-4 24-15,-7 3-15 16,-2 1-18-16,0 7 24 16,-1 9-26-16,7 0-4 0,-5 25 5 15,9 15-20-15,5 14 18 16,8 5-23-16,8 6 0 16,15 0 4-16,9-6 2 15,13-6-8-15,0-6 1 16,0-6 0-16,26-6 3 15,3-2-3-15,11-6 0 16,5-5-10-16,5-1 19 16,5-3-10-16,4 3 1 15,3-1 0-15,4 6 2 16,-1 6-2-16,-3 11 0 16,1 4-6-16,-7 7 15 15,-11 3-5-15,-8-1-3 16,-22 1 14-16,-15-11 26 0,0 2-40 15,-38-4 15 1,-29-6 29-16,-13 2-43 0,-13-9 7 16,-1-4-9-16,-5-10 12 15,14-2 21-15,9-9-33 16,21-3 1-16,13-3 15 16,12 0-16-16,17 0-27 15,13-7-40-15,23-31-119 16,26 1-458-16,10-2-917 0</inkml:trace>
  <inkml:trace contextRef="#ctx0" brushRef="#br0" timeOffset="1696">3592 804 179 0,'0'0'2127'16,"0"0"-1667"-16,0 0-332 15,0 0 93-15,0 0-15 0,0 0-90 16,0 0-54-1,-14 0-20-15,64 0-21 0,18 0 19 16,20 0-23-16,14 0-17 16,6 0 22-16,3 0-22 15,-6 0-1-15,-4 0 1 16,-19 0 0-16,-22 0-7 16,-28 0-19-16,-22 0-68 15,-10-2-52-15,-10-7-438 16,-13-6-606-16</inkml:trace>
  <inkml:trace contextRef="#ctx0" brushRef="#br0" timeOffset="2586">5413 1336 1478 0,'0'0'379'15,"0"0"-174"-15,0 0-10 16,0 0 3-16,0 0-49 16,0 0-71-16,0 0-72 0,-17 0-6 15,26-7-97-15,30-2-148 16,-5 0-134-16,-5 3-534 0</inkml:trace>
  <inkml:trace contextRef="#ctx0" brushRef="#br0" timeOffset="2792">5841 1296 479 0,'0'0'1326'0,"0"0"-1074"15,0 0-167-15,0 0-32 0,0 0-4 16,0 0-49-16,0 0-187 16,167-32-303-16</inkml:trace>
  <inkml:trace contextRef="#ctx0" brushRef="#br0" timeOffset="2996">6377 1284 1573 0,'0'0'304'15,"0"0"-213"-15,0 0 1 0,0 0-33 16,0 0-30-16,0 0-29 15,0 0-40-15,132-3-77 16,-97-7-40-16,-5 1-105 16,-10-1-280-16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1:24.0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88 622 1635 0,'0'0'1151'0,"0"0"-919"15,0 0-149-15,0 0 48 16,0 0 29-16,-49 183-72 16,49-81-28-16,0 16-33 15,0 4 2-15,0-1 7 16,3-7-24-16,3-8-12 16,1-18 5-16,-3-23-5 0,-1-19-1 15,0-21-5 1,0-16-10-16,0-9 16 0,0-3-18 15,5-32 12-15,4-15-1 16,8-13 10-16,10-1-3 16,5-1 0-16,5 15-1 15,5 15-9-15,5 16 7 16,5 19-5-16,4 0-2 16,0 27 20-16,-2 11-10 15,-12 7 2-15,-16 2-2 16,-18-3 27-16,-11 4-9 15,-17-5-6-15,-36-2 18 0,-19-1-24 16,-13-9-5 0,-6-3 0-16,2-14 7 0,7-8-2 15,16-6-6-15,21 0-57 16,16-18-15-16,29-32-109 16,6 4-316-16,27 0-343 0</inkml:trace>
  <inkml:trace contextRef="#ctx0" brushRef="#br0" timeOffset="220">910 1264 2232 0,'0'0'505'15,"0"0"-445"-15,0 0 91 0,0 194 75 16,0-135-82-16,0-8-77 15,0-8-43-15,0-9-14 16,0-13-10-16,0-11-36 16,0-10-55-16,0-6-156 15,6-25-310-15,-2-5-377 0</inkml:trace>
  <inkml:trace contextRef="#ctx0" brushRef="#br0" timeOffset="343">858 949 1918 0,'0'0'549'16,"0"0"-465"-16,0 0 27 16,0 0 83-16,0 0-191 15,0 0-3-15,0 0-350 16,55-53-399-16</inkml:trace>
  <inkml:trace contextRef="#ctx0" brushRef="#br0" timeOffset="697">1181 1350 1633 0,'0'0'291'0,"0"0"-197"16,0 0 127-16,0 0 14 16,174 56-135-16,-115-56-32 0,3 0 32 15,-3-15-51-15,-10-14-4 16,-16-4-18-16,-13 4 46 15,-20-3-7-15,0 5 33 16,-11 0-5-16,-28 10 2 16,-7 6-17-16,-10 7-22 15,-2 4-15-15,2 12 29 16,5 23-25-16,8 12-5 16,16 6-4-16,15 9-14 15,12 3-17-15,0-4-5 16,32-2-1-16,21-6 0 15,15-12-67-15,17-13-47 16,14-22-73-16,51-16-152 0,-22-31-162 16,-24-2-407-16</inkml:trace>
  <inkml:trace contextRef="#ctx0" brushRef="#br0" timeOffset="927">2167 566 2034 0,'0'0'530'0,"0"0"-296"16,0 0-130-16,0 0 113 15,-17 159-10-15,11-56-101 16,3 18-35-16,3 3-19 16,0 0-26-16,0-7 3 15,3-10-29-15,9-13-40 16,-1-12-46-16,-5-17-128 0,-6-21-282 15,0-19-260-15,0-19-468 16</inkml:trace>
  <inkml:trace contextRef="#ctx0" brushRef="#br0" timeOffset="1092">1964 1288 1768 0,'0'0'476'15,"0"0"-398"-15,0 0 144 16,0 0 59-16,0 0-118 15,206-74-106-15,-141 59-36 16,-5 2-21-16,-9 0-2 16,-11 4-153-16,-27 0-199 15,-13 7-271-15,0-4-1201 0</inkml:trace>
  <inkml:trace contextRef="#ctx0" brushRef="#br0" timeOffset="1316">1247 864 1935 0,'0'0'491'0,"0"0"-412"16,0 0 31-16,0 0 132 16,0 0-79-16,0 0-84 15,190-143-52-15,-154 143-27 16,-4 0 0-16,-8 9-109 15,-6 13-115-15,-1-1-120 0,3-12-229 16,-6-7-122-16,2-2-486 16</inkml:trace>
  <inkml:trace contextRef="#ctx0" brushRef="#br0" timeOffset="1404">1734 549 1107 0,'0'0'636'0,"0"0"-311"16,105-193-27-16,-49 108-63 15,3 9-101-15,16-9-134 16,-13 22-118-16,-12 16-617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1:23.1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0 233 1520 0,'0'0'270'0,"0"0"-189"15,0 0 24-15,0 0 118 16,0 0-22-16,0 0-64 16,9-162-17-16,-9 145-24 0,3-1 16 15,0 3-17-15,0 7-26 16,2-1 0-16,-2 5 0 16,-3 4 1-16,0 0-23 15,0 6-13-15,0 36 8 16,0 50 6-16,0 51 25 15,0 45-17-15,0-1-29 16,0-38 9-16,0-49-17 16,0-31-8-16,0-2 17 15,0 5-26-15,-8-7 11 16,5-22 4-16,0-16-16 16,3-20 14-16,0-7-15 15,0 0 0-15,0-37 19 0,6-22-17 16,24-21-1-1,10-14-1-15,12-6-19 0,16-1 18 16,14 10-20-16,3 12-8 16,8 10 28-16,-5 12-9 15,-9 5-3-15,-11 15 11 16,-16 9 2-16,-13 11-4 16,-16 8 4-16,-12 7-2 15,-11 2 2-15,0 0 21 16,0 0 14-16,-20 2-2 15,-20 22 1-15,-16 6 4 16,-9 7-37-16,-10 7 6 16,-1-2 17-16,8-1-23 15,6-2-1-15,13-6 0 16,10-1 0-16,16-6 7 0,12 0-7 16,11 5-25-16,0 1 24 15,34 3-11-15,17 3 12 16,15 3 12-16,7-5-12 15,-2-1 22-15,-6-2-22 16,-12-7-2-16,-10 0 2 16,-11-5 1-16,-12-5-1 15,-7-1 0-15,-7-5-10 16,-3-3 9-16,-3-3-71 16,5-4-83-16,1 0-52 15,3 0-330-15,2-17-265 0</inkml:trace>
  <inkml:trace contextRef="#ctx0" brushRef="#br0" timeOffset="339">1162 773 1921 0,'0'0'641'0,"0"0"-461"15,0 0 46-15,0 0-6 16,0 0-54-16,0 0-49 15,0 0-59-15,-128 149-4 16,117-108-16-16,11 1-32 16,0-2 1-16,8-6-7 15,35-7-24-15,14-14 12 0,16-13-18 16,12-4 9 0,-3-38 9-16,-10-15 12 0,-19-7 6 15,-34-4-6-15,-19 6 11 16,-16 7 37-16,-40 7-6 15,-23 20 3-15,-9 12-21 16,-4 13-18-16,10 3-6 16,17 0-3-16,26 9-86 15,39 12-47-15,0-2-325 16,25 0-444-16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1:27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0 262 2034 0,'0'0'703'15,"0"0"-522"-15,0 0-120 16,0 0 104-16,0 0-9 15,176-119-88-15,-116 113-42 16,2 6-11-16,3 0-9 16,-3 23 31-16,-5 14-17 15,-9 11-10-15,-11 9 10 16,-15 2-19-16,-12-3-1 16,-10-1 1-16,-10-3-1 15,-29-6 21-15,-7-8-21 0,-7-5 0 16,-1-12 0-1,-6-12 0-15,7-9 1 0,2 0-1 16,0-16 0-16,13-25-6 16,8-12 3-16,10-12-11 15,17-9 8-15,3 1-6 16,3-1 11-16,34 7-6 16,5 14 7-16,7 11 3 15,4 13-3-15,6 11 9 16,4 7 8-16,5-2-1 15,3 4 1-15,2-3 7 16,-4 4-12-16,-4 2 4 16,-9 0-16-16,-7 6-1 15,-7 0-18-15,-5 0-43 0,-5 3-65 16,-2 12-116-16,2 4-84 16,7 2-203-16,-2-6 12 15,-11 1-1138-15</inkml:trace>
  <inkml:trace contextRef="#ctx0" brushRef="#br0" timeOffset="360">1074 536 2186 0,'0'0'366'0,"0"0"-263"16,0 0 91-16,0 0 84 0,0 0-145 15,0 0-77-15,0 0 5 16,121 7-1-16,-95 5 4 16,-3 5 1-16,0 8-16 15,-10 7 17-15,-3 4-16 16,-10 7-14-16,0 4 6 16,-10 7-14-16,-26-2 1 15,-7 1-16-15,-2 1-11 16,2-10 21-16,10-9-22 15,10-12-1-15,17-6 2 16,6-8-2-16,0 1 0 16,23-7 1-16,13-3-1 15,10 0 0-15,9 0-35 0,14 0-22 16,56-22-91 0,-17-1-113-16,-14 0-582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1:26.2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99 293 1711 0,'0'0'345'0,"0"0"-204"0,0 0-6 15,0 0 70-15,0 0-43 16,0 0-65-16,176-119-15 15,-114 119-12-15,-8 23-16 16,-9 28 22-16,-13 11-37 16,-15 7-9-16,-17 2-16 15,0-6-2-15,-23-4 21 16,-26-15-21-16,-10-6-12 16,-3-13 26-16,-3-15-26 15,2-12 14-15,10-14-10 16,11-37 2-16,10-22-9 0,9-15 3 15,9-10-42 1,14 4 36-16,0 12-7 0,11 13-1 16,18 16 14-16,7 16-5 15,10 9 4-15,2 17 1 16,9 8 0-16,5 3 11 16,6 0-10-16,8 19 7 15,2 0 17-15,1 5-25 16,-4-7 15-16,-6-2-15 15,-7-8 0-15,-6-7-1 16,-10 0 1-16,-7 0-56 16,-4-28-167-16,-12 5-311 15,-6 6-549-15</inkml:trace>
  <inkml:trace contextRef="#ctx0" brushRef="#br0" timeOffset="339">1019 754 2133 0,'0'0'371'0,"0"0"-277"15,0 0-48-15,0 0 138 16,0 0-17-16,0 0-65 15,0 0-21-15,137-82-6 0,-126 70 13 16,-5 12-37 0,-3 0-2-16,-3 27 35 0,0 23-6 15,0 13-19-15,0 15-28 16,0 2-14-16,-9-7 1 16,1-2-18-16,2-12-10 15,0-13 9-15,1-9-67 16,2-13-62-16,3-24-96 15,0 0-377-15,0-22-486 0</inkml:trace>
  <inkml:trace contextRef="#ctx0" brushRef="#br0" timeOffset="546">1647 796 2034 0,'0'0'506'0,"0"0"-344"16,0 0 116-16,0 0-56 16,42 180-111-16,-42-136-61 15,0-6-33-15,0 0-17 16,-15-12-57-16,4-19-207 16,8-7-398-16,3 0-747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1:37.6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0 618 1647 0,'0'0'257'0,"0"0"-185"15,0 0 22 1,0 0 75-16,0 0-64 0,0 0-56 15,0-117-40-15,27 92 6 16,-1 8 1-16,0 7 2 16,-7 10 6-16,1 0-14 15,-3 37 41-15,-8 12 11 16,-2 14-16-16,-7 7-17 16,0-2-13-16,0-3-14 15,0-15 25-15,0-12-26 16,0-18 6-16,0-11 29 15,0-9 13-15,0 0 49 16,0-23-33-16,0-19-47 16,3-10-8-16,14-7-10 15,6 3 0-15,3 3 0 0,3 6-6 16,4 11 4-16,-1 8 2 16,4 16-8-16,1 7 7 15,-1 5-12-15,-4 13 12 16,2 25 1-16,-9 12 0 15,-5 7 0-15,0 3 0 16,-8 5 0-16,2-2-5 16,-8-5 5-16,1-7-22 15,-4-15-10-15,0-13-27 16,4-11 33-16,3-12-24 16,7 0-19-16,9-27 68 15,9-17-30-15,7-15-16 16,5-12-12-16,5-8-7 0,-2-7 1 15,-1-3 24-15,-4-1 29 16,-5 4 12-16,-12 3 0 16,-8 12 0-16,-12 10 21 15,-8 8 16-15,0 9 27 16,0 9 27-16,-17 7 0 16,-3 11 17-16,-5 11 0 15,-3 6-35-15,-4 0-35 16,2 30-16-16,1 14 3 15,3 12-25-15,7 12-6 16,5 8 5-16,8 6 1 16,6 7-7-16,0-1-29 15,0-2-19-15,0-3-11 0,9-12-27 16,2-10 13-16,1-14 14 16,-2-14 8-16,-1-14 0 15,2-12-3-15,-5-7-16 16,5 0 27-16,4-24 29 15,5-20 15-15,2-6 3 16,1-9-3-16,5 3 5 16,-6 10 2-16,-2 4 10 15,-3 15 26-15,-5 16-4 16,2 11-1-16,-5 0 4 16,4 17 32-16,0 24-7 15,3 10-37-15,4 2-23 0,0-1 29 16,3 0-30-1,2-15 0-15,3-9-1 0,-2-13-31 16,-1-11-6-16,1-4-32 16,-2 0 2-16,-5-30 22 15,-3-5 18-15,-2-3 19 16,-5-4 8-16,-4 7 1 16,-2 8 40-16,-3 10 35 15,0 12 29-15,0 5-7 16,0 0-49-16,0 26-29 15,0 13 13-15,9 4-26 16,8-2 13-16,2-2-19 16,10-9-12-16,8-10 11 15,2-11-35-15,1-9 4 16,-5 0 0-16,-5-22 8 0,-7-12 10 16,-7-8-1-16,-3 1 4 15,-10 4 11-15,-3 4 20 16,0 12 44-16,0 13 39 15,0 8-1-15,0 0-32 16,0 26-46-16,0 13-23 16,0 1-1-16,4 2-5 15,11-10-21-15,8-8-13 16,4-15-28-16,2-9 28 16,-3 0-41-16,4-7 22 15,-7-16 14-15,3-6-11 16,-3-3 27-16,-3 5 13 0,-1 2 14 15,-5 14-7-15,-8 9 8 16,0 2-19-16,2 2 19 16,-5 24 24-16,3 4 8 15,0-1-32-15,-1-2 8 16,-2-7-3-16,0-7-4 16,-3-7-1-16,3-6 0 15,-3 0 14-15,0 0 23 16,3-25-37-16,3-4 1 15,1-5 4-15,10-3-5 16,3 5-1-16,6 0 0 16,2 12-3-16,3 5-2 15,1 15 6-15,-6 0 0 0,-4 8 4 16,3 28 29-16,-10 8 15 16,-2 0-27-16,-3 0-20 15,0-4-1-15,7-12-17 16,15-10-87-16,-2-12-223 15,-1-6-309-15</inkml:trace>
  <inkml:trace contextRef="#ctx0" brushRef="#br0" timeOffset="487">2868 598 1508 0,'0'0'764'0,"0"0"-607"16,0 0-58-16,0 0 96 0,-189 138 10 16,152-86-94-16,11-2-68 15,16-2-39-15,10-12-4 16,0-10-13-16,19-12-107 16,18-14-92-16,5 0 36 15,-2-17 23-15,-1-20 23 16,-10-9 72-16,-9-1 58 15,-9 7 91-15,-11 4 39 16,0 10 23-16,0 7 65 16,0 14-36-16,0 5-41 15,0 5-54-15,-5 34-53 16,5 16 1-16,0 19-28 16,0 15-6-16,24 12 13 0,8 7-14 15,8 4 0 1,2 3-1-16,-2-6 2 0,-8-9-1 15,-8-8 0-15,-18-15 0 16,-6-16 6-16,0-16-6 16,-23-19 16-16,-10-18 7 15,-7-8-13-15,1-12 8 16,4-31-18-16,1-16-6 16,12-15-11-16,8-8-39 15,14-11-63-15,0-42-187 16,11 24-348-16,2 14-538 0</inkml:trace>
  <inkml:trace contextRef="#ctx0" brushRef="#br0" timeOffset="734">1781 300 1920 0,'0'0'390'16,"0"0"-303"-16,0 0-20 15,0 0 156-15,0 0-41 16,190-24-83-16,-148 63-51 0,-11 11-26 16,-25 14-22-16,-20 46-64 15,-34-16-405-15,-9-12-1306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54.9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0 490 2041 0,'0'0'468'0,"0"0"-438"16,0 0 99-16,0 0 61 15,216-96-68-15,-154 85-68 0,-12 7-54 16,-12 4 25-16,-15 0-25 16,-6 10-109-16,-10 9-49 15,-4 3-232-15,1-8-232 16,2-8-1072-16</inkml:trace>
  <inkml:trace contextRef="#ctx0" brushRef="#br0" timeOffset="95">635 218 1802 0,'0'0'622'0,"0"0"-488"16,0 0 12-16,190-162-146 16,-128 129-70-16,-16 10-1061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1:40.7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113 190 2102 0,'0'0'299'16,"0"0"-233"-16,0 0 53 15,0 0 85-15,0 0-115 16,0 0-54-16,0 0-33 15,193-98 8-15,-150 105 31 16,-4 28-25-16,-6 9 17 16,-13 6 22-16,-8 9-26 15,-9-3-7-15,-3-3-5 16,0-7-7-16,-9-2 14 16,-17-19-18-16,-7-4-4 0,-6-13 7 15,-4-4-9-15,-6-4 0 16,-1-4-4-16,2-22-19 15,5-9 11-15,4-6-13 16,7-7-17-16,4-2-3 16,16 1 24-16,12 4 20 15,0 10 1-15,0 5 0 16,26 13 0-16,11 1 0 16,5 8 0-16,7 5 10 15,7 0-9-15,3 0 23 16,-1 0-23-16,4 0 0 15,-3-3 23-15,-3 0-8 0,-4 4 4 16,-6-4-2-16,-4-5-17 16,-8 7 21-16,-6-4-22 15,3-1-18-15,-5-4-63 16,3-1-134-16,15-7-118 16,-9 6-254-16,-5 5-1174 0</inkml:trace>
  <inkml:trace contextRef="#ctx0" brushRef="#br0" timeOffset="352">988 656 1041 0,'0'0'807'0,"0"0"-695"16,0 0-31-16,0 0 218 16,0 0-94-16,0 0-104 15,0 0-31-15,58-78 69 16,-48 61 20-16,-4 8-49 16,-3 8-33-16,-3 1 5 15,0 4-46-15,0 28 0 16,0 14-8-16,0 9-17 15,0 10 13-15,0-3-24 16,0-6-14-16,0-3 14 16,0-12-39-16,0-9-29 0,0-11-145 15,11-21-164-15,1 0-328 16,2 0-1033-16</inkml:trace>
  <inkml:trace contextRef="#ctx0" brushRef="#br0" timeOffset="552">1357 352 1617 0,'0'0'554'16,"0"0"-411"-16,0 0 38 15,0 0 33-15,0 0-48 0,0 0-109 16,193-5-57-16,-117 5-90 15,-11 0-205-15,-9 0-330 16</inkml:trace>
  <inkml:trace contextRef="#ctx0" brushRef="#br0" timeOffset="762">1521 614 1136 0,'0'0'791'15,"0"0"-661"-15,0 0 5 0,0 0 95 16,0 0-99-16,0 0-131 16,193 19-85-16,-125-32-400 15,-6-2-1390-15</inkml:trace>
  <inkml:trace contextRef="#ctx0" brushRef="#br0" timeOffset="1298">2346 278 1815 0,'0'0'393'0,"0"0"-297"16,0 0 17-16,0 0 158 15,0 0-104-15,0 0-115 16,0 0-22-16,115-126 15 16,-86 126-6-16,-3 18-2 15,-4 23-9-15,-2 9-14 16,-3 11 17-16,-3 7-12 15,-8 0-18-15,-6-3 3 16,0-10-4-16,0-7-12 16,0-12 6-16,-23-13 3 15,-3-9-3-15,-7-5 6 0,-4-9-36 16,-2 0 30 0,1-5-29-16,1-25 4 0,4-10-3 15,4-8-20-15,6-9 37 16,7 2 1-16,9-2 16 15,7 10 0-15,0 9 13 16,0 6 14-16,26 8 3 16,8 1 18-16,1 5 9 15,7 1-30-15,4 5-6 16,4 0 9-16,1 3-12 16,6 6-8-16,5 3-2 15,0 0-7-15,0 0-2 16,-2 0-6-16,-6 0-110 0,9 3-191 15,-13 9-356-15,-18-1-598 0</inkml:trace>
  <inkml:trace contextRef="#ctx0" brushRef="#br0" timeOffset="1645">3011 710 1538 0,'0'0'258'16,"0"0"-22"-16,0 0 69 0,0 0-69 16,0 0-66-1,0 0-19-15,0 0-45 0,74 80 0 16,-63-53-23-16,-8 6-8 15,-3 5-7-15,0 2-33 16,-11 4-17-16,-15-1 13 16,-8-2-11-16,0 0-1 15,8-8-1-15,10-7-10 16,16-7 5-16,0-10-13 16,22-8-16-16,38-1-17 15,90-14-75-15,-9-15-215 16,-1-7-597-16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1:39.4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446 360 1177 0,'0'0'392'16,"0"0"-192"-16,0 0-64 15,0 0 3-15,0 0 17 16,0 0-68-16,0 0 7 16,-168-62 43-16,129 62-53 15,-4 0-37-15,-2 8-2 16,2 19-13-16,4 4 9 16,5 11-25-16,12 3-16 0,13-2 20 15,9-1-21 1,0-6-6-16,16-10 5 0,22-6-30 15,12-10-33 1,5-10-49-16,4 0 10 0,0-13 30 16,-5-10 21-16,-16-3 24 15,-8 5 21-15,-13 3 7 16,-11 7 71-16,-3 6 28 16,0 5 3-16,0 0-20 15,4 28-29-15,3 16 40 16,3 14-45-16,-1 14-26 15,5 1-4-15,-6 4-18 16,-5-1 0-16,-6-5 0 16,0-6 0-16,0-6 9 0,-17-9-9 15,-12-15 0-15,-1-14 2 16,-2-15-1-16,2-6 7 16,1-12-2-16,6-30-6 15,9-10 21-15,11-13-15 16,3 0-4-16,6-2-1 15,28 4-1-15,11 4-1 16,12 6-80-16,8 6-80 16,40-12-55-16,-20 15-154 15,-9 9-322-15</inkml:trace>
  <inkml:trace contextRef="#ctx0" brushRef="#br0" timeOffset="257">1140 0 1846 0,'0'0'399'0,"0"0"-184"16,0 0-92-16,0 0 77 16,-76 209-76-16,47-103-55 15,-5 7-48-15,2 4-6 16,-1-2 12-16,1-13-20 15,2-7 0-15,4-15-7 16,6-20-14-16,11-12-46 16,9-20-130-16,0-28-140 15,12 0-250-15,11 0-1154 0</inkml:trace>
  <inkml:trace contextRef="#ctx0" brushRef="#br0" timeOffset="667">1565 323 1562 0,'0'0'792'0,"0"0"-605"15,0 0-59-15,0 0 15 16,-204-5 6-16,162 22-37 15,10 8-86-15,9 1-20 0,9 9-5 16,11 1-1 0,3 5-1-16,0 0 1 0,26 0-14 15,11-3-1-15,5-6-32 16,4 1-1-16,-1-3 24 16,-5-1-2-16,-7 0 10 15,-13-2 7-15,-14 2 9 16,-6-3 21-16,0 1 10 15,-33-2 4-15,-13-6 10 16,-3-4-5-16,-4-3-6 16,2-6-2-16,5-6-17 15,13 0 16-15,7 0-25 0,12 0-6 16,14 0-45-16,8-14-133 16,27-11-158-16,4 5-382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1:57.9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169 28 1324 0,'0'0'315'15,"0"0"-199"-15,0 0-19 16,0 0 8-16,0 0-4 16,0 0-34-16,-3 0-19 15,0 3 30-15,0 3-5 16,0 3-9-16,3-3-15 16,0 3-26-16,0-5-6 15,0 9 27-15,15-1 23 16,5 5-4-16,2 2-35 15,6 1-22-15,-2-2 25 16,2 0-25-16,6-5 4 16,-2 2-10-16,4-5 0 15,4-5 17-15,-1-2-17 0,1-3-2 16,-1 0-5-16,4 0 7 16,2 0-15-16,4-6-8 15,4-6 1-15,-1-3 0 16,4 2-11-16,-5-3-4 15,3 5 31-15,-6-1-5 16,-2-1 11-16,4 9-2 16,-5-3 2-16,4 1-4 15,1 0 4-15,2 4-1 16,-4-1 1-16,6 3 0 0,-6 0 0 16,2 0-1-1,-1 0 1-15,-4 0 7 0,1 9-7 16,-4 2-1-16,-2 4-7 15,-1 3 8-15,1-1 0 16,-8 4 2-16,4 2-2 16,-5-2 11-16,-9-1-10 15,1 2 14-15,-8-5-14 16,-1-3-1-16,-8-3 17 16,2-3-13-16,-5-6 2 15,0-2 3-15,-3 0 0 16,0 0 10-16,0-2 27 15,3-19-34-15,0-6 14 16,8-5-26-16,1-3 0 16,4-1 6-16,7 4-6 0,4-1 0 15,2 10-7-15,8-2 7 16,8 12-6-16,7-2 3 16,18 3-5-16,12 4 8 15,12-2 0-15,8 8 1 16,0 2-2-16,2 0 2 15,-3 6 28-15,-3 14-19 16,4 4-8-16,-8-1 17 16,2-2-13-16,0-3-5 15,-8-5 6-15,3-6-5 16,0-5 17-16,-2-2-11 16,-3 0 16-16,-9 0 0 15,-7-11-11-15,-5 0 2 16,-10-1-14-16,-2 3 5 15,-4 3 10-15,-4 3-16 0,-5 0 1 16,2 3 7-16,-2 0 8 16,10 0 5-16,1 0-9 15,9 0 29-15,2 0 12 16,3-3-45-16,-6-2-1 16,-4-6-4-16,-5 7 3 15,-10-5 1-15,-8 5-7 16,-2 0 0-16,-1 4-1 15,-3-4 1-15,4 4 0 16,5 0-1-16,4 0 1 0,1 0 3 16,-4 0-3-1,-7-3-21-15,-9 3 3 0,-9-3-54 16,-11-3-115-16,-5 0-297 16,-21 3-1021-16</inkml:trace>
  <inkml:trace contextRef="#ctx0" brushRef="#br0" timeOffset="1553">2 606 1515 0,'0'0'248'15,"0"0"-159"-15,0 0-45 16,0 0 28-16,0 0 80 16,0 0-47-16,0 0-42 15,0 144-27-15,0-94-15 16,4 0-2-16,5-3 12 16,5-6-22-16,-2-5-8 15,5-8 5-15,3-10-6 16,-1-7-6-16,7-11-64 15,0 0-57-15,1-2 62 0,-1-24-29 16,0-6 15 0,0-7 53-16,-6 4 14 0,-4 3 12 15,-5 8 15 1,-5 7 30-16,-3 8 52 0,-3 9 32 16,0 0 31-16,0 2-65 15,0 22-50-15,0 8-20 16,0 7-24-16,0 3 0 15,3-5-1-15,11-5-49 16,2-5-20-16,7-15-29 16,3-12-76-16,6 0 29 15,1-8 66-15,1-26-25 16,-8-3-7-16,-4-1 25 0,-2-1 86 16,-11 9 23-1,-1 10 83-15,-8 11 30 0,0 9 2 16,0 0 40-1,0 0-58-15,0 26-61 0,0 4-35 16,3 10-18-16,6-6-6 16,8 1-16-16,5-11-43 15,4-6-63-15,5-12 43 16,1-6 49-16,-5 0 20 16,-9-22 1-16,-7-10 9 15,-11-3 0-15,0-4 15 16,-11 4 54-16,-7 5 17 15,-6 4-14-15,5 9 13 16,6 4-11-16,7 9-13 0,6 0-36 16,0 4-25-16,9 0-34 15,24 0-15-15,10 0-46 16,8 0-37-16,9 0 11 16,-1 0 47-16,3 0 57 15,-7-5 4-15,-8-5 7 16,-12 7 6-16,-16-3 0 15,-8 6 8-15,-11 0 60 16,0 0 121-16,0 0-11 16,-23 12-50-16,-4 12-56 15,-2 2-32-15,3 9-10 16,7 1 8-16,8-1-22 16,8 1-15-16,3-3 1 0,0-7-2 15,11-8-61-15,11-10-64 16,4-8-91-16,3-3-42 15,-9-24-262-15,-7 1-1059 16</inkml:trace>
  <inkml:trace contextRef="#ctx0" brushRef="#br0" timeOffset="1756">703 582 1744 0,'0'0'330'16,"0"0"-252"-16,0 0 0 16,0 0 123-16,0 0-63 15,0 0-84-15,0 0-21 0,125 26-33 16,-122-2-66-16,-3 12-51 16,-26-7-175-16,-7-3-467 0</inkml:trace>
  <inkml:trace contextRef="#ctx0" brushRef="#br0" timeOffset="1943">418 511 1461 0,'0'0'254'0,"0"0"-178"15,0 0 13-15,0 0 31 16,0 0-7-16,0 0-113 15,0 0-21-15,42 145-122 16,-42-107-260-16,0-12-1095 0</inkml:trace>
  <inkml:trace contextRef="#ctx0" brushRef="#br0" timeOffset="2072">670 392 1647 0,'0'0'266'0,"0"0"-171"15,0 0-5-15,187-152-26 16,-119 116-64-16,-12 14-493 0</inkml:trace>
  <inkml:trace contextRef="#ctx0" brushRef="#br0" timeOffset="3632">1902 893 1627 0,'0'0'392'16,"0"0"-298"-16,0 0-78 15,0 0-16-15,0 0 75 0,0 0-42 16,0 0-33-16,215-21-61 16,-163-19 10-16,1-1 40 15,-4-6-17-15,-7 0 21 16,-8 0 7-16,-9 0 0 16,-11 2 43-16,-11 7 44 15,-3 0 14-15,0 6 1 16,0 5-20-16,-13 7 19 15,-7 9 18-15,5 6-3 16,-10 5-5-16,7 7-51 16,-6 27-44-16,4 16 7 15,2 13-23-15,4 11 1 16,8 1-2-16,1 2 1 0,5 0-9 16,0-12-61-1,8-9-68-15,15-11-26 0,6-19-66 16,7-18-14-16,7-8 118 15,2-6 80-15,1-29-75 16,-4-10-9-16,-5-1 78 16,-11 1 31-16,-10 4 21 15,-2 13 93-15,-11 9 46 16,-3 11 77-16,0 8 13 16,0 0-46-16,0 20-85 15,0 15-36-15,3 6-35 16,0 7-13-16,8-1-14 0,4-7-30 15,12-11-39 1,5-6 10-16,8-17-4 0,2-6-21 16,1-4-85-16,-4-29 30 15,-10-5 16-15,-5-2 45 16,-8 1 63-16,-6 5 15 16,-4 9 13-16,-6 13 90 15,0 9 29-15,0 3 52 16,0 0-46-16,0 15-83 15,3 14-9-15,5 4-39 16,1-4-5-16,11 1-4 16,6-9-47-16,7-7-51 15,6-11 74-15,4-3 1 0,-8 0-18 16,-5-23-63 0,-10-5 53-16,-14 3 52 0,-6 1 1 15,0 0 47-15,0 7 77 16,-3 5-3-16,-17 6 15 15,4 3-40-15,-1 3-56 16,2 0-9-16,4 0-23 16,5 0-8-16,3 0-12 15,3 6 2-15,0 0 9 16,0-3-16-16,0-3-37 16,6 2 17-16,0-2 19 15,2 0 9-15,-2 0 8 16,0 0-2-16,1 0 2 15,-1 0 1-15,-2 0-1 16,2 0 1-16,-6 0 0 0,3 0 14 16,-3 0-8-16,4 0 21 15,-4 11 31-15,3 2-24 16,0 5-1-16,0 3-18 16,0 2 4-16,5 4 7 15,-2 1-26-15,0-7 1 16,5 4 3-16,1-8-4 15,5-5 0-15,2-5-19 16,7-7-16-16,0 0 22 16,4 0-15-16,-1-22 1 15,-6-2 26-15,-3-2 1 16,-10-3-1-16,-10-5 1 0,0 3 0 16,0-5 30-16,-22 7-2 15,-1 6 3-15,-5 1 29 16,6 14 4-16,2 2-2 15,11 6-33-15,3 0-17 16,6 0-12-16,0 0 0 16,0 0-16-16,12 9-2 15,14-1-45-15,4 1-13 16,-1-3 25-16,4 3 17 16,-4-3 20-16,-3 3-2 15,1 2 4-15,-1 8 12 16,-3-2 0-16,-3 4 0 15,-1 4 0-15,1-3 0 0,-8-2 6 16,-1-2-6 0,-5-5-1-16,-6-10-14 0,0-3 9 15,0 0 5-15,0-3-24 16,0-18 18-16,0-9 6 16,0 2-9-16,14-6 9 15,12 3-8-15,2 3 9 16,9 8 12-16,5 7-6 15,1 10 37-15,-4 3 3 16,-2 0 23-16,-5 24-8 16,-5 5-8-16,-7 3-32 15,-5-1-21-15,-4-1 0 16,-2-10-99-16,-6-9-22 0,4-11-138 16,-1 0-276-1,-3-6-506-15</inkml:trace>
  <inkml:trace contextRef="#ctx0" brushRef="#br0" timeOffset="4030">4108 755 1560 0,'0'0'483'15,"0"0"-260"-15,0 0 67 16,0 0 71-16,0 0-115 16,0 0-95-16,0 0-82 15,-27 71-39-15,18-32-6 16,6-4-24-16,3-3-1 15,0-6-57-15,0-10-29 16,0-11-51-16,12-5-56 16,-1 0 28-16,-2-8 82 15,-2-16 52-15,-1 1 21 0,1 2 11 16,-4 7 31-16,-3 5 54 16,0 9 32-16,4 0 4 15,-4 5-16-15,6 22-35 16,0 8-17-16,5 9-29 15,1 3-12-15,8 7 4 16,6-4 30-16,1-6-16 16,-4-8 3-16,-11-10-27 15,-8-8 3-15,-4-10-9 16,0-2-25-16,-19-6 9 16,-4 0-23-16,-4 0-25 0,7-20-107 15,-6-33-146 1,9 5-341-16,2 4-1219 0</inkml:trace>
  <inkml:trace contextRef="#ctx0" brushRef="#br0" timeOffset="4267">3120 545 1980 0,'0'0'351'0,"0"0"-259"16,0 0-39-1,0 0 136-15,0 0-8 0,0 0-72 16,0 0-109-16,167 37-20 16,-167 2-120-16,0-7-404 15,0 0-1571-15</inkml:trace>
  <inkml:trace contextRef="#ctx0" brushRef="#br0" timeOffset="4472">2716 641 1699 0,'0'0'260'15,"0"0"-179"-15,0 0 57 16,0 0 94-16,0 0-68 16,0 0-164-16,0 0-8 15,129 130-159-15,-129-103-362 0</inkml:trace>
  <inkml:trace contextRef="#ctx0" brushRef="#br0" timeOffset="4703">3505 1239 1916 0,'0'0'593'15,"0"0"-476"-15,0 0-96 16,0 0-21-16,0 0-138 16,0 0-576-16</inkml:trace>
  <inkml:trace contextRef="#ctx0" brushRef="#br0" timeOffset="6230">5378 635 1622 0,'0'0'310'16,"0"0"-195"-16,0 0 56 0,0 0 72 15,0 0-66-15,0 0-40 16,-181-40-32-16,146 40-1 16,2 17-38-16,1 15-38 15,9 5-10-15,13 8-11 16,10 0-6-16,0-8-2 16,10-4-3-16,22-13-81 15,8-9-59-15,2-11-19 16,4 0-12-16,-4-22-49 15,-5-8 74-15,-8-2 109 16,-7 3 32-16,-5 5 9 16,-6 6 90-16,-8 10 77 15,-3 5 46-15,0 3-2 16,0 3-66-16,0 23-55 16,0 10-48-16,3 8-24 0,6 6 4 15,1 0-16-15,4 3-5 16,-2-5-1-16,-6-8 1 15,-1-4 8-15,-5-7-8 16,0-8-1-16,-14-9 13 16,-15-7-4-16,-1-5-8 15,1 0-1-15,3 0-8 16,7-20-1-16,8-6-17 16,11-12-39-16,0-8-15 15,30-4-15-15,8-3-50 16,12-1-64-16,2-1-53 15,1 11 88-15,-7 9 79 16,-10 6 63-16,-4 10 24 0,-12 6 8 16,-3 4 66-16,-8 5 60 15,-5 4 60-15,-4 0 1 16,0 0-38-16,0 0-11 16,0 6-15-16,0 12-50 15,0 6-25-15,0 2-32 16,6 1-16-16,6 2 0 15,8-8-5-15,8-4-63 16,0-8-42-16,6-9-17 16,-5 0 16-16,0-11 28 15,-2-19-9-15,-15-5 56 16,-4-1 36-16,-8-3 21 16,0 7 25-16,-28 6 18 0,-4 2 37 15,-1 13 20-15,7 2-49 16,6 6-10-16,14 3-39 15,6 0-23-15,0 0-19 16,26 0-32-16,11 6-44 16,5 0-23-16,1-6 11 15,2 0 40-15,-5 0-16 16,-1 0 34-16,-4 0 37 16,-5-9 12-16,-4 0 10 15,-6 3 38-15,-3 6 38 16,-5 0 34-16,-1 0 1 15,-2 18 31-15,1 14-28 0,-4 15-52 16,-3 9-6-16,-3 9-36 16,3 3 25-16,-3 3-26 15,0-4-5-15,0-4-9 16,0-14-14-16,0-12 0 16,0-16-1-16,0-8-12 15,0-13-12-15,0 0-13 16,0-8-17-16,0-25 18 15,0-10 9-15,0-5-9 16,0-11 14-16,0-4 10 16,0-4 11-16,0-4 1 15,0 6 0-15,0 4 1 16,14 14-1-16,0 11-7 16,1 15 1-16,5 6 12 15,2 11 0-15,3 4 13 0,1 0 9 16,-1 0 31-16,1 11-29 15,-6 7-24-15,-6 2 1 16,-11-2-7-16,-3 3-27 16,0-4-46-16,-26-5-95 15,-33-4-142-15,5-4-342 16,3-4-1190-16</inkml:trace>
  <inkml:trace contextRef="#ctx0" brushRef="#br0" timeOffset="6467">5783 128 1637 0,'0'0'239'16,"0"0"-179"-16,0 0 49 15,0 0 60-15,0 0-71 16,175-17-98-16,-146 17-14 16,-3 6-181-16,-6 14-168 15,-10 1-1313-15</inkml:trace>
  <inkml:trace contextRef="#ctx0" brushRef="#br0" timeOffset="6652">6168 915 2104 0,'0'0'511'0,"0"0"-428"16,0 0 44-16,0 0 1 15,0 0-128-15,0 0-210 16,0 0-785-16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43.2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0 454 1780 0,'0'0'325'0,"0"0"-217"16,0 0-46-16,0 0 46 16,0 0 10-16,0 0-42 15,199-80-22-15,-153 113 13 16,-4 21-13-16,-11 17-13 16,-12 11-12-16,-13 3-2 15,-6-3-11-15,0-11-4 16,0-18 13-16,-6-16-4 0,-4-18 12 15,1-13 45-15,-2-6 28 16,2-16-35-16,1-24-41 16,8-19-17-16,0-15 6 15,17-8-19-15,26-6 0 16,10 6 2-16,9 6-1 16,3 11-2-16,1 13 1 15,2 20 0-15,-3 20-6 16,-3 12-12-16,-5 35 18 15,-12 37 14-15,-11 22 16 16,-12 15 7-16,-12 6-13 16,-7 0-23-16,-3-14-2 15,0-18-11-15,7-19-124 0,5-29-198 16,5-21-474-16</inkml:trace>
  <inkml:trace contextRef="#ctx0" brushRef="#br0" timeOffset="279">1309 1055 1365 0,'0'0'608'0,"0"0"-481"16,0 0 1-16,0 0 75 15,0 0 19-15,0 0-27 16,0 0-44-16,125-77-13 0,-122 77-21 15,-3 4 2 1,0 26-48-16,0 13-20 0,0 16 3 16,0 9-27-16,0 6-12 15,-11-4-14-15,2-8-1 16,3-9-15-16,-2-13-70 16,8-28-159-16,0-12-409 15,0 0-710-15</inkml:trace>
  <inkml:trace contextRef="#ctx0" brushRef="#br0" timeOffset="477">2105 626 2481 0,'0'0'500'0,"0"0"-467"16,0 0-18-16,0 0 116 15,225-4-47-15,-129 4-55 16,8 0-29-16,24 0-188 16,-29 0-453-16,-31 6-639 0</inkml:trace>
  <inkml:trace contextRef="#ctx0" brushRef="#br0" timeOffset="641">2216 1094 2607 0,'0'0'571'16,"0"0"-510"-16,0 0-60 15,0 0 29-15,0 0-30 16,304-16-11-16,-175-9-179 16,-6-12-612-16</inkml:trace>
  <inkml:trace contextRef="#ctx0" brushRef="#br0" timeOffset="1005">3598 188 2574 0,'0'0'322'15,"0"0"-271"-15,0 0-31 16,0 0 80-16,193-73-18 16,-148 73-13-16,-5 24 8 15,-11 25-19-15,-13 16-7 16,-16 19-15-16,-25 10-9 16,-41 9-12-16,-22 0-15 15,-4-5-2-15,7-16 2 16,19-21-15-16,21-9 14 15,22-18-13-15,20-8-5 16,3 4 5-16,12-3-10 16,28 0 23-16,19-1-22 0,15-6-45 15,19-14-88-15,66-9-219 16,-17-29-451-16,-15-12-1023 0</inkml:trace>
  <inkml:trace contextRef="#ctx0" brushRef="#br0" timeOffset="1336">4681 128 2286 0,'0'0'780'16,"0"0"-669"-16,0 0-92 0,-210 129 125 15,148-47 1-15,10 18-58 16,22 10-61-16,24 2-16 15,6 2-10-15,49-14-3 16,26-17-51-16,17-29 8 16,12-34-29-16,1-20 18 15,-6-44 5-15,-17-39 52 16,-20-22 50-16,-25-38 7 16,-34 9 23-16,-3-2 7 15,-46 8-11-15,-16 40-13 16,-11 6-24-16,2 30-39 15,5 21-24-15,13 29-141 16,21 20-188-16,12 25-484 16,20 7-939-16</inkml:trace>
  <inkml:trace contextRef="#ctx0" brushRef="#br0" timeOffset="1542">5808 951 3111 0,'0'0'490'0,"0"0"-432"16,0 0-44-16,22 220 94 16,-22-138-53-16,-10 3-55 15,-45 24-18-15,2-21-183 16,-2-19-560-16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41.5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 2 2163 0,'0'0'328'0,"0"0"-180"16,0 0-27-16,0 0 51 16,0 0 9-16,0 0-72 15,-59-27-29-15,59 73-43 16,6 61-21-16,34 74 82 15,11 57-28-15,6 22-26 16,-12-46 10-16,-5-64-30 16,-10-60-3-16,-1-25 0 15,4-4-20-15,2-14 38 16,8-12-38-16,-1-35-1 0,11-35 44 16,22-89-4-1,10-68-13-15,-3-31-16 0,-20 23-1 16,-28 52-11-16,-18 60 1 15,-10 23-51-15,0 9-3 16,2 9-105-16,-5 12-89 16,6 35-337-16,-3 0-245 15,5 26-1004-15</inkml:trace>
  <inkml:trace contextRef="#ctx0" brushRef="#br0" timeOffset="448">1307 356 1993 0,'0'0'578'0,"0"0"-377"0,0 0 11 16,0 0-20-16,0 0-11 15,-13 185-93-15,7-85-44 16,-1 9 17-16,4 7-34 16,0-4-8-16,3-13-19 15,0-13 0-15,0-21-1 16,0-25-9-16,0-19-22 15,0-21 23-15,0 0 9 16,0-41 0-16,0-24-4 16,0-23 4-16,0-18 6 15,0-15 0-15,0-3-5 16,0 0 25-16,0 13-26 16,0 19 21-16,0 25 4 0,0 26 5 15,19 21-13-15,21 20-17 16,19 0-6-16,16 21-5 15,13 33 11-15,10 20 20 16,-6 14 0-16,-17 12-14 16,-18 10 6-16,-28-2-12 15,-29-4 12-15,-11-5-5 16,-44-11-6-16,-21-10 33 16,-6-19-34-16,-3-15-32 15,3-19-47-15,14-8-104 16,-11-17-306-16,21 0-328 15,11-11-1225-15</inkml:trace>
  <inkml:trace contextRef="#ctx0" brushRef="#br0" timeOffset="736">142 1775 1160 0,'0'0'1735'16,"0"0"-1467"-16,0 0-175 16,0 0 16-16,0 0 29 15,0 0-54-15,0 0-45 16,161-8 16-16,29-9-29 16,65-7-8-16,26-3 21 15,-19 6-8-15,-63 12-7 16,-68 9-24-16,-41 0 2 0,-22 0-4 15,-3 9-59 1,1 6-70-16,2-15-113 0,-18 0-598 16,-18-4-1521-16</inkml:trace>
  <inkml:trace contextRef="#ctx0" brushRef="#br0" timeOffset="908">2739 786 2812 0,'0'0'299'0,"0"0"-299"0,0 0-339 16,0 0 117-16,0 0-113 16,0 0-997-16</inkml:trace>
  <inkml:trace contextRef="#ctx0" brushRef="#br0" timeOffset="1041">2932 1369 2744 0,'0'0'504'15,"0"0"-425"-15,0 0-39 16,0 0 10-16,0 0-50 16,0 0-312-16,51-169-974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45.9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838 529 565 0,'0'0'1524'0,"0"0"-1284"15,0 0-148-15,0 0 42 16,-16-186 57-16,-10 139-15 16,-17 3-30-16,-10 8-41 15,-15 12-48-15,-11 21-13 0,-12 3-43 16,-1 27-1 0,6 29-6-16,11 15 6 0,16 12-2 15,20 2 2-15,22 0-18 16,17-3 8-16,17-1-32 15,36-2 1-15,18 1 17 16,14-3-10-16,8-7 16 16,1 1-40-16,-6-6 10 15,-9-1 4-15,-20 1 14 16,-22-6 20-16,-25-3-14 16,-12-4 24-16,-39-3 11 15,-36-8 27-15,-21-5 36 16,-14-13 5-16,-6-9-24 15,8-8 25-15,14-6-38 16,21 0-11-16,25-20-22 0,25-6-9 16,23-1-111-16,48-24-218 15,25 10-298-15,5 5-259 0</inkml:trace>
  <inkml:trace contextRef="#ctx0" brushRef="#br0" timeOffset="301">1303 1734 1587 0,'0'0'320'16,"0"0"-117"-16,0 0 48 16,114-151 35-16,-84 98-49 0,-10 7-67 15,-11 13-15-15,-6 11-15 16,-3 21 21-16,0 1-71 15,0 20-71-15,-12 35 4 16,-8 29-22-16,-3 14 11 16,4 7-6-16,2-3-5 15,6-7 1-15,8-15-2 16,3-19-25-16,0-14 5 16,0-19-61-16,0-22-85 15,0-31-135-15,0-25-321 16,0-15-1010-16</inkml:trace>
  <inkml:trace contextRef="#ctx0" brushRef="#br0" timeOffset="604">1417 75 2167 0,'0'0'211'0,"0"0"-128"0,0 0-71 16,0 0 36-16,0 0 26 15,0 0-74-15,0 0-65 16,53-76-174-16,-21 78-104 16,-8 13-327-16</inkml:trace>
  <inkml:trace contextRef="#ctx0" brushRef="#br0" timeOffset="1268">1335 210 20 0,'0'0'1959'16,"0"0"-1695"-16,0 0-143 16,0 0-7-16,0 0 72 15,0 0-38-15,0 0-94 16,39-129-16-16,-2 117 3 15,2 3-29-15,4 9 10 16,-4 0 1-16,4 0-5 0,-4 18 32 16,-10 20 7-16,-12 9 2 15,-14 9-2-15,-3 12-21 16,-20 0-6 0,-28-1-2-16,-6-4-18 0,3-10 29 15,1-12-21-15,15-9 5 16,12-14 11-16,12-9-25 15,8-6 14-15,3-3-23 16,6 0 0-16,34 0-6 16,16 0 6-16,15 0-25 15,14 0 7-15,14 0-84 16,48 0-165-16,-25 0-481 16,-11-6-1433-16</inkml:trace>
  <inkml:trace contextRef="#ctx0" brushRef="#br0" timeOffset="1487">2747 1000 175 0,'0'0'2503'16,"0"0"-2251"-16,0 0-201 15,0 0 11-15,176 15 18 16,-100-15-33-16,9 0-47 16,16 0-186-16,-15 0-379 0,-31 0-549 0</inkml:trace>
  <inkml:trace contextRef="#ctx0" brushRef="#br0" timeOffset="1659">2711 1463 2574 0,'0'0'492'15,"0"0"-408"-15,0 0-47 16,0 0 16-16,0 0 7 16,294-18-60-16,-146 1-113 15,-4-5-532-15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49.1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612 11 88 0,'0'0'1426'16,"0"0"-1153"-16,0 0-98 16,0 0 90-16,0 0-43 15,0 0-47-15,0 0-85 0,0-10-27 16,52 10-11-16,13 0-13 15,11 0-4-15,9 10-18 16,-3 7-3-16,-3 2-14 16,-8-1 0-16,-12-3 6 15,-13-4-6-15,-20-2 0 16,-19-6 1-16,-7-3 22 16,-19 0 110-16,-38 0-70 15,-14-10-29-15,-14-7 16 16,-11 2-17-16,2 1 3 15,-2 2 7-15,11 3 3 16,14 2-13-16,12 6-7 16,13 1-17-16,13 0 15 0,10 8-24 15,9 25-8-15,5 11 6 16,6 11 2-16,3 8 4 16,0 4-3-16,0-5-1 15,6-3 1-15,5-12 0 16,-5-8-1-16,-3-13 0 15,-3-8 0-15,3-5 10 16,-3-12-9-16,3-1 8 16,5 0-1-16,1 0-7 15,11 0 23-15,13 0-14 16,13 0-9-16,8 0 8 0,13 0-9 16,4 20-1-1,1 25 0-15,-2 18 1 0,-8 17-9 16,-10 6 7-16,-13 15 2 15,-22-1 13-15,-17-2-13 16,-3-3 0-16,-47-9 18 16,-16-10-11-16,-19-16 5 15,-13-18 12-15,-10-15 17 16,-3-22 32-16,3-5-35 16,3-13-17-16,13-20 16 15,14-12-37-15,8-28-85 16,25 8-194-16,13 0-1016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50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16 377 1575 0,'0'0'261'15,"0"0"-105"-15,0 0-49 16,0 0 44-16,0 0-10 15,0 0-38-15,-23-168 2 16,43 130-56-16,3-1-16 16,0 7 31-16,4 9-21 15,-4 13-7-15,3 10-7 0,0 0-11 16,-1 46 112-16,-2 14-78 16,-3 21-28-16,-10 4 4 15,-3 6-27-15,-7-8 5 16,0-10-6-16,0-20 0 15,0-15 0-15,0-17 0 16,0-18 0-16,0-3 30 16,0-18-8-16,0-29-10 15,6-18-12-15,10-14 1 16,7-12 15-16,11-2-16 16,-3 3-3-16,6 8 2 15,2 17 2-15,-5 17-2 0,-5 25 1 16,-1 23 0-1,0 3 28-15,-2 59 22 0,-1 29 29 16,-2 27-42-16,-6 10-20 16,-11 2 7-16,2-7-24 15,-2-24 0-15,3-19-2 16,8-24-26-16,2-24-125 16,21-32-169-16,-7 0-322 15,-1-11-698-15</inkml:trace>
  <inkml:trace contextRef="#ctx0" brushRef="#br0" timeOffset="384">1022 737 970 0,'0'0'1237'16,"0"0"-1085"-16,0 0-96 15,0 0 45-15,0 0 57 16,176 50-30-16,-106-31-72 15,1 15 47-15,-6 6-27 16,-12 14-3-16,-24 9 22 16,-23 4-46-16,-6 0-17 15,-45 2 21-15,-23-5-36 16,-11-8 11-16,-7-12-7 16,9-9-10-16,4-13 25 15,17-12-36-15,18-10 0 16,14 0 34-16,21 0-33 15,3-20-1-15,10-4-4 0,30 3-5 16,11 8-8 0,12 9 13-16,2 4-4 0,0 0-2 15,1 17 10-15,0 10-6 16,0 1-41-16,5-8-48 16,2-9-46-16,24-11-228 15,-15-6-298-15,-20-19-512 0</inkml:trace>
  <inkml:trace contextRef="#ctx0" brushRef="#br0" timeOffset="589">2070 515 2282 0,'0'0'537'16,"0"0"-486"-16,0 0-36 15,0 0 56-15,186-41 9 16,-117 32-73-16,10 3-7 16,0 3-75-16,1 3-188 15,-13 0-431-15,-29 3-1218 0</inkml:trace>
  <inkml:trace contextRef="#ctx0" brushRef="#br0" timeOffset="815">2132 878 1918 0,'0'0'472'0,"0"0"-437"15,0 0 105-15,0 0 170 16,0 0-117-16,0 0-69 15,0 0-43-15,218 44-70 16,-90-55-11-16,-13-16-238 16,-13-3-500-16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54.1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 2335 0,'0'0'489'16,"0"0"-413"-16,0 0-61 15,167-6 51-15,-91-3-27 16,5 6-39-16,28 3-111 16,-24 0-470-16,-23 0-649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54.3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0 126 2467 0,'0'0'482'0,"0"0"-438"15,0 0-35-15,0 0 4 16,237-25-13-16,-58-11-114 15,-21 3-260-15,-15 1-595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56.8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323 626 1809 0,'0'0'598'0,"0"0"-507"16,0 0 124-16,0 0 57 15,0 0-136-15,-190-32-41 16,147 54-94-16,7 9 8 16,10 7 9-16,9 6-12 0,11 1-12 15,6 0-1 1,0-5-67-16,20-6 32 0,15-9-115 15,7-13-70-15,9-12-4 16,0 0-32-16,5-37 4 16,-4-16 20-16,-2-10-77 15,-12-15 161-15,-4-5 155 16,-12-12 89-16,-8-11 174 16,-2-3-81-16,-1-1 32 15,-2 19-23-15,-2 20 37 16,-3 37 26-16,-1 30-42 15,-3 8-86-15,0 54 25 16,0 24-65-16,0 15-19 0,0 9-30 16,0 1-31-1,0-10 27-15,0-11-33 0,0-13-24 16,0-16 23-16,3-16-105 16,3-30-100-16,1-7-332 15,-4-4-175-15</inkml:trace>
  <inkml:trace contextRef="#ctx0" brushRef="#br0" timeOffset="197">162 243 2246 0,'0'0'289'0,"0"0"-222"0,0 0 95 15,0 0-26-15,243 4-73 16,-149-4-63-16,24 0-65 16,-24 0-148-16,-18 0-571 0</inkml:trace>
  <inkml:trace contextRef="#ctx0" brushRef="#br0" timeOffset="885">901 544 2072 0,'0'0'537'0,"0"0"-480"16,0 0 1-16,0 0 136 16,0 0-106-16,0 0-27 15,0 191-61-15,0-146-15 16,3-4 8-16,25-11-81 15,11-12-96-15,10-13-7 16,13-5 52-16,0-11 48 16,-2-27-191-16,-12-7 83 15,-8-2 121-15,-15 5 65 16,-8 10 13-16,-14 12 120 16,-3 14 134-16,0 6 84 15,0 2-167-15,-3 31-91 16,-7 5 37-16,0 8-65 15,7-4-22-15,3-4-30 0,0-7 1 16,0-10-10-16,0-12-61 16,13-9-21-16,3 0 65 15,1-19 10-15,6-17 7 16,-1-2 1-16,4 1 8 16,2 1-10-16,-6 7 10 15,1 13 0-15,-3 15 1 16,-5 1 13-16,-4 13 66 15,-5 22-20-15,-3 7-49 16,4 8 17-16,3-2-28 16,3-7 0-16,-1-9-6 15,2-8 6-15,-11-15-43 16,0-9-19-16,-3 0 30 0,0-9 21 16,5-18-23-16,4-9 22 15,8 2 12-15,8-6 0 16,4 9-1-16,8 4-6 15,-1 10 7-15,1 9 44 16,-3 8-32-16,-6 0 41 16,-5 10 41-16,-11 22-13 15,-5 5-5-15,-4 1-43 16,0 0-18-16,3 0-6 16,8-5-9-16,3-7-92 15,21-11-146-15,-5-10-273 16,1-5-332-16</inkml:trace>
  <inkml:trace contextRef="#ctx0" brushRef="#br0" timeOffset="1335">2402 735 2034 0,'0'0'560'0,"0"0"-384"15,0 0 125-15,0 0-31 16,0 0-134-16,0 0-62 15,0 0-22-15,-175 116-50 16,175-74-4-16,0-7-34 16,8-4-46-16,15-9 7 15,2-11-99-15,1-11-92 0,0 0 118 16,1-20 30 0,-4-16 81-16,-11 1 26 0,-1-1 11 15,-8 3 55-15,-3 13 72 16,0 6 35-16,0 10 11 15,0 4-44-15,-6 10-51 16,-2 26-47-16,5 18-11 16,3 18 44-16,0 7-53 15,0 12 1-15,20 6 55 16,10 7-46-16,5-4 32 16,-1-5-35-16,-12-16-17 15,-8-14 28-15,-14-21-29 16,0-18 0-16,-11-17 22 15,-25-9-20-15,-2 0-2 16,-4-35 0-16,2-15-24 0,10-19 24 16,7-13-111-16,17-63-62 15,6 24-131-15,0 7-620 0</inkml:trace>
  <inkml:trace contextRef="#ctx0" brushRef="#br0" timeOffset="1516">1691 274 2707 0,'0'0'0'15,"0"0"-183"1,216-127-60-16,-121 76-370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55.8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1128 321 1625 0,'0'0'367'0,"0"0"-160"0,0 0 11 16,0 0 9-16,-51-193-48 15,5 152-28-15,-10 3-58 16,-15 11-41-16,-14 10-29 16,-8 17-23-16,-9 4 27 15,-6 45-27-15,-6 25 0 16,-4 23 26-16,13 15-25 15,23 9-1-15,34 2-4 16,34-1 4-16,14-8 12 16,50-8-12-16,28-8 0 15,23-10 9-15,21-6-9 16,8-5-14-16,9-1 7 0,-3-1 4 16,-11 1-9-16,-20-2 12 15,-29-7 0-15,-31-2 1 16,-36-6 0-16,-9-3 17 15,-62-2 42-15,-32-2-1 16,-28-8 30-16,-19-2-45 16,-12-16-16-16,5-8 20 15,7-12-30-15,24-6-9 16,26 0-9-16,29-15-22 16,34-11-59-16,42-25-198 15,38 4-440-15,15 2-550 0</inkml:trace>
  <inkml:trace contextRef="#ctx0" brushRef="#br0" timeOffset="467">1502 1962 2393 0,'0'0'303'0,"0"0"-215"15,0 232 69-15,0-88 71 16,0-5-96-16,0 5-74 16,0-1-18-16,0-35-31 15,0-2 11-15,3-26-14 16,0-24-5-16,2-24-2 16,-5-14 1-16,3-18 0 0,0 0-8 15,6-39-5 1,1-28 13-16,0-43-1 0,-7-46 1 15,-3-44 0-15,0-12 0 16,-23 32-6-16,3 46 4 16,11 47 4-16,9 23 17 15,0 7-1-15,0 10-9 16,14 12 30-16,24 20-38 16,21 15 5-16,9 6-6 15,11 31 6-15,3 11 12 16,-13 11-18-16,-13 9 0 15,-27 6 6-15,-22 2-6 16,-7-1 0-16,-36-8 0 16,-24-8-8-16,-5-15 7 15,0-23-111-15,-3-31-107 0,14-32-155 16,15-19-551-16</inkml:trace>
  <inkml:trace contextRef="#ctx0" brushRef="#br0" timeOffset="864">1725 421 2129 0,'0'0'273'15,"0"0"-158"-15,0 0-85 0,219-144 103 16,-134 113 84-16,0 14-89 15,-6 10-55 1,-11 7-21-16,-18 24-11 0,-31 28 29 16,-19 24-43-16,-15 12-25 15,-51 6 29-15,-13-6-29 16,-9-11 9-16,6-22-11 16,9-16 0-16,22-17 25 15,14-14-19-15,14-8 21 16,17 0 9-16,6 0-18 15,0 0-18-15,29 0-1 16,24 0-2-16,19 0-4 16,10 0 7-16,12 2 0 0,8 11 0 15,5-5 0-15,9 2-17 16,8-5-35-16,56-5-147 16,-25 3-308-16,-28 0-302 0</inkml:trace>
  <inkml:trace contextRef="#ctx0" brushRef="#br0" timeOffset="1074">3847 1515 2602 0,'0'0'527'0,"0"0"-454"16,0 0-49-16,0 0 103 15,0 0-16-15,209-33-45 0,-140 21-39 16,2 5-27-16,2 7-65 16,15 0-120-16,-23 2-167 15,-19 17-576-15</inkml:trace>
  <inkml:trace contextRef="#ctx0" brushRef="#br0" timeOffset="1266">3646 2050 2636 0,'0'0'605'0,"0"0"-535"16,0 0 9-16,0 0 88 16,0 0-68-16,204 0-53 0,-96 0-46 15,56-34-131-15,-25 3-230 16,-20-3-1010-16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54.7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2891 0,'0'0'339'15,"0"0"-296"-15,0 0-16 16,0 0-1-16,240 7 17 16,-138 1-19-16,9-2-15 15,3 0 9-15,-2-3-17 16,-15-3-1-16,-18 3 14 15,-26-3-8-15,-24 6-6 16,-15 3 1-16,-14 8 31 0,0 13 16 16,-8 16-29-16,-17 23 13 15,-12 16 23-15,-5 22 1 16,-4 36 5-16,4 40-31 16,13-12-3-16,9-18 9 15,17-20-25-15,3-39-11 16,0 1 19-16,6-1-17 15,11-20-4-15,-5-21-52 16,-2-14-100-16,-10-37-56 16,0-2-437-16,0-6-534 0</inkml:trace>
  <inkml:trace contextRef="#ctx0" brushRef="#br0" timeOffset="165">132 1056 1505 0,'0'0'1478'0,"0"0"-1245"16,0 0-147-16,0 0 62 15,230-48-40-15,-51 25-101 16,37-17-7-16,-30 3-242 16,-50 4-1029-16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53.2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675 274 1528 0,'0'0'257'0,"0"0"-168"16,0 0 21-16,0 0 94 16,0 0-9-16,0 0-5 15,-45-176-88-15,2 149-29 16,-16 3-23-16,-11 7-29 16,-7 11-6-16,-5 6-14 15,0 0 6-15,10 26 9 16,10 16-15-16,12 11 9 15,24 15 6-15,20 11-15 0,6 9 11 16,20 10-12-16,31-1 0 16,15-2 0-16,9-4-31 15,8-9-1-15,-6-5-4 16,2-9-7-16,-14-3 30 16,-12-6-1-16,-21-4 14 15,-21-5 27-15,-11-5-6 16,-14-7 15-16,-37-3 1 15,-22-9 8-15,-12-7 33 16,-3-8-14-16,3-5-22 16,9-6 13-16,21 0-41 15,18 0-14-15,28-9-20 16,22-24-176-16,37 8-318 16,7-5-183-16</inkml:trace>
  <inkml:trace contextRef="#ctx0" brushRef="#br0" timeOffset="386">1038 1400 1652 0,'0'0'275'0,"0"0"-107"16,0 0 61-16,0 0 20 15,0 0-33-15,176 53-93 16,-142-41-44-16,-5 4-43 15,-13-2 54-15,-13 9-48 16,-3 11 21-16,-25 6-2 0,-32 16-26 16,-17 6-12-16,-14 4-9 15,-2 3-8-15,10-10 34 16,7-12-38-16,21-12-2 16,19-14 21-16,16-9-15 15,14-9 10-15,3-3-16 16,0 0 2-16,14 0-4 15,18 0 2-15,10 0 0 16,8 0 0-16,5 0 6 16,7 0-5-16,0 0-1 15,8 0-32-15,2 0-20 16,4 0-66-16,28-45-149 16,-19 1-266-16,-16-3-326 0</inkml:trace>
  <inkml:trace contextRef="#ctx0" brushRef="#br0" timeOffset="690">953 37 2145 0,'0'0'315'15,"0"0"-271"-15,0 0-30 16,0 0 62-16,167-33 28 16,-118 33-55-16,-4 6-25 15,-14 31 27-15,-25 18 17 0,-6 9 6 16,-23 9-35 0,-23 1-21-16,-2-7 26 0,1-8-15 15,21-11-4-15,23-12 8 16,3-10-33-16,48-6-9 15,91-20-177-15,-15 0-349 16,7 0-764-16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51.8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0 150 1450 0,'0'0'669'0,"0"0"-543"0,0 0-82 16,0 0 9-16,0 0 33 16,0 0-25-16,199-144-27 15,-129 144-7-15,-5 0 9 16,-6 36 14-16,-10 16 28 16,-20 13-18-16,-22 11-32 15,-7 4 12-15,-30 2-8 16,-22-4 8-16,-10-11 12 15,0-11-5-15,6-12 8 16,7-15 24-16,12-8-41 16,18-12 7-16,13-6-23 0,6-3-22 15,6 0-1-15,33 0-63 16,14 0 34-16,16 12 12 16,2 4-38-16,5 9 12 15,-11 8 15-15,-8 8 29 16,-26 7-7-16,-17 4 7 15,-14 4 0-15,-14 1 49 16,-34-2-26-16,-17-5 13 16,-8-8-9-16,-5-13-12 15,2-14 25-15,5-15-40 16,12 0-27-16,22-23-42 16,37-72-167-16,0 6-333 15,40-8-341-15</inkml:trace>
  <inkml:trace contextRef="#ctx0" brushRef="#br0" timeOffset="296">793 386 1196 0,'0'0'1320'0,"0"0"-1167"16,-96 218-108-16,70-109 131 15,16 3 29-15,10-2-76 16,36-13-105-16,35-15-24 15,25-20 0-15,12-29-47 16,10-30 31-16,-7-6 8 0,-12-55 8 16,-22-20 14-1,-27-26-13-15,-30-16 56 0,-20-13 40 16,-13-2-19-16,-50 7-8 16,-19 14-25-16,-9 22-34 15,-5 28-11-15,5 31-44 16,15 30-107-16,28 28-202 15,19 24-311-15,21 7-237 0</inkml:trace>
  <inkml:trace contextRef="#ctx0" brushRef="#br0" timeOffset="492">2026 1017 2397 0,'0'0'372'0,"0"0"-147"16,0 0-41-16,39 162 29 16,-39-100-84-16,0 3-44 15,-9 5-83-15,-33 4-2 16,-31 14-80-16,7-17-258 16,4-24-702-16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3:09.4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0 540 2049 0,'0'0'356'0,"175"-6"-195"0,-70 3 45 16,9 3-32-16,-10 0-102 15,-15 3-72-15,-17 20-121 16,-17 19-244-16,-21-6-287 16,-25-4-1142-16</inkml:trace>
  <inkml:trace contextRef="#ctx0" brushRef="#br0" timeOffset="189">388 345 2198 0,'0'0'508'0,"0"0"-410"16,0 0 67-16,-20 192-23 15,17-103-63-15,3 5-71 16,0 0-8-16,0-4-81 15,20 11-158-15,8-24-334 16,1-24-159-16</inkml:trace>
  <inkml:trace contextRef="#ctx0" brushRef="#br0" timeOffset="635">1334 110 1967 0,'0'0'385'0,"0"0"-256"0,0 0 66 16,238-35 40-16,-162 35-46 15,-14 17-59-15,-19 24-85 16,-17 9-25-16,-23 6 24 16,-3 6-43-16,-29-3 0 15,-17-5 10-15,-10-10-11 16,3-10-7-16,7-9-7 15,12-11-2-15,9-5 10 16,16-9-10-16,9 0-29 16,0 0-33-16,29 0 37 15,18 0 34-15,11 0 1 16,4 8 6-16,8 22-6 0,1 11 6 16,-2 12 0-1,-7 6 72-15,-12 6-50 0,-24 0-8 16,-23 0-5-16,-3-6 22 15,-52-3 7-15,-21-6-22 16,-15-8-2-16,-11-11 29 16,2-9-12-16,2-8-24 15,13-14-7-15,22 0 0 16,21 0-16-16,33-23-168 16,29-33-287-16,36 5-152 15,9-4-1027-15</inkml:trace>
  <inkml:trace contextRef="#ctx0" brushRef="#br0" timeOffset="980">2450 166 2282 0,'0'0'584'0,"0"0"-519"15,0 0-9-15,0 0 116 16,-115 235-48-16,83-137-33 15,9 5-64-15,23-1-26 16,3-4 19-16,56-14-19 16,29-24-1-16,17-24 1 15,9-25-1-15,-2-11 0 16,-14-19-21-16,-16-32-3 16,-23-17 24-16,-23-18 0 0,-27-7 27 15,-9-18 7 1,-42 4-2-16,-33-2 14 0,-26 8-35 15,-10 22-1-15,1 26 20 16,13 27-16-16,21 22-14 16,28 4-20-16,28 35-73 15,26 46-156-15,37-12-552 16,10-4-1459-16</inkml:trace>
  <inkml:trace contextRef="#ctx0" brushRef="#br0" timeOffset="1200">3756 619 2789 0,'0'0'534'16,"0"0"-485"-16,0 0-37 15,0 0 21-15,190 3 63 16,-108-3-56-16,9 0-25 15,5 0-15-15,-2 0-30 16,8 8-118-16,-29 5-412 16,-28-4-442-16</inkml:trace>
  <inkml:trace contextRef="#ctx0" brushRef="#br0" timeOffset="1724">5377 205 2664 0,'0'0'436'16,"0"0"-436"-16,0 0 0 15,0 0 75-15,75-166 58 16,-43 146-58-16,5 4-61 15,5 15-13-15,4 1 43 0,-1 1-23 16,3 35 2 0,-11 11 14-16,-3 15-28 0,-8 14 15 15,-16 16 17-15,-10 15-25 16,0 10 26-16,-33 4-33 16,-23-1-9-16,-16-7 18 15,-7-14-18-15,-6-18 0 16,3-17-8-16,8-21 8 15,9-12 0-15,11-16 0 16,18-9-12-16,13-6 3 16,17 0 1-16,6-27 2 15,6-2 5-15,34-4-5 16,16 4 0-16,6 9 7 16,7 10-1-16,3 10 48 15,0 0 9-15,4 30 9 16,4 5-10-16,13 7-7 0,9-11 23 15,5-4-43-15,4-15-22 16,0-12 7-16,-1 0-14 16,-10-24-81-16,8-44-110 15,-26 6-340-15,-23-3-902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3:08.9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328 322 1896 0,'0'0'320'0,"0"0"-228"15,0 0-23-15,0 0 63 16,0 0 81-16,-30-170-102 16,83 123-77-16,15 5-1 15,17 10-3-15,11 12 7 16,1 16 5-16,-4 4-12 16,-11 33 9-16,-25 26-38 15,-26 17 11-15,-31 15 18 16,-14 12-21-16,-54 6 11 15,-31-2-15-15,-18-5-4 16,-11-10 18-16,4-15-19 16,5-18 0-16,18-19 3 15,19-12 3-15,27-20 0 0,19-8-5 16,19 0 5-16,17-2 12 16,0-19-18-16,27 4-4 15,28-2 4-15,13 11 1 16,11 8-1-16,6 0 17 15,0 12-11-15,-3 16 6 16,-3 9-12-16,3-2 0 16,6-3-14-16,7-8 11 15,9-7-63-15,44-17-178 16,-24-2-449-16,-19-24-315 0</inkml:trace>
  <inkml:trace contextRef="#ctx0" brushRef="#br0" timeOffset="330">1725 184 2223 0,'0'0'471'0,"0"0"-404"16,0 0-18-16,-182 30 92 16,115 29 40-16,2 23-55 15,7 21-75-15,19 21-4 16,16 11-3-16,23-2-28 15,15-9-11-15,52-21-5 16,24-30-20-16,26-31 1 16,15-42-16-16,8-9-33 15,-8-55 11-15,-21-26 3 0,-29-13 48 16,-43-8-7-16,-36-4 13 16,-16-3 87-16,-59 10-40 15,-27 7-32-15,-8 18-15 16,-1 24 9-16,12 27-9 15,22 30-43-15,31 33-266 16,23 28-413-16,20 9-209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2:58.3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566 528 1602 0,'0'0'315'16,"0"0"-121"-16,0 0 33 16,0 0 27-16,0 0-87 15,-40-180-64-15,71 144-15 16,8 4-55-16,7 8-12 15,5 15 31-15,9 9-26 16,-4 18 8-16,-5 37 8 16,-11 26-24-16,-23 13 32 15,-17 12-50-15,-20 7 1 16,-42-5 23-16,-23-4-22 16,-17-13 11-16,-6-14-13 15,3-16 0-15,14-16 18 0,12-19-18 16,23-14 0-16,21-10 12 15,21-2 24-15,14 0-23 16,0 0-13-16,37-8 1 16,17 5-16-16,16 3 13 15,5 0-9-15,4 6 11 16,0 14 6-16,-5 1 1 16,2 0-7-16,-2-7-73 15,19-14-177-15,-22 0-413 16,-11-3-573-16</inkml:trace>
  <inkml:trace contextRef="#ctx0" brushRef="#br0" timeOffset="338">1492 528 1066 0,'0'0'1424'0,"0"0"-1155"16,0 0-157-16,0 0 63 15,0 0 14-15,0 0-70 16,-176 226-56-16,159-138-22 16,14 6-41-16,3 5 1 15,6-3-1-15,34-1-9 16,16-16-16-16,9-17-17 16,10-25 0-16,7-33 2 0,0-4-2 15,-6-38-2 1,-17-27 26-16,-24-14 18 0,-24-12 11 15,-11-9 10-15,-23 0 19 16,-33 2 13-16,-13 15-33 16,-7 24 3-16,2 22-23 15,9 24-84-15,21 17-111 16,21 25-335-16,17 7-210 0</inkml:trace>
  <inkml:trace contextRef="#ctx0" brushRef="#br0" timeOffset="505">2489 984 1936 0,'0'0'362'16,"0"0"-279"-16,0 0-71 15,215 0-12-15,-133-8-166 16,-13 2-472-16</inkml:trace>
  <inkml:trace contextRef="#ctx0" brushRef="#br0" timeOffset="802">3234 1001 1698 0,'0'0'342'0,"0"0"-160"15,0 0 106-15,116-148 19 16,-84 93-65-16,-2 5-67 16,-12 6-61-16,-1 9 4 15,-10 15-28-15,-4 10-3 16,-3 10 8-16,0 3-67 16,0 33-28-16,-7 20 0 15,-8 17 0-15,-8 15 14 16,-1 14-14-16,5-3-39 15,0 5-33-15,5-13-39 16,14-12-99-16,0-20-269 16,6-24-183-16,17-22-513 0</inkml:trace>
  <inkml:trace contextRef="#ctx0" brushRef="#br0" timeOffset="1040">3480 449 2008 0,'0'0'506'0,"0"0"-409"15,0 0-24-15,0 0 203 16,0 0-52-16,140 188-87 16,-81-100-55-16,7 6-25 15,-4 5 10-15,-6-5-38 16,-14 5-22-16,-22 3-7 15,-20 2-45-15,-53 35-112 0,-18-25-387 16,-11-19-540-16</inkml:trace>
  <inkml:trace contextRef="#ctx0" brushRef="#br0" timeOffset="1599">543 15 1468 0,'0'0'230'15,"0"0"-132"-15,0 0-60 16,0 0 13-16,0 0 58 16,0 0-10-16,-206-53-28 15,154 109-12-15,-13 50 105 16,-5 72 38-16,7 59-51 15,12 22-6-15,25-16-23 16,18-64-65-16,8-65-24 16,0-27-9-16,28-18-24 15,17 9 0-15,24-5-32 0,22 4-134 16,93-12-160-16,-20-19-323 16,-8-19-1195-16</inkml:trace>
  <inkml:trace contextRef="#ctx0" brushRef="#br0" timeOffset="2134">4659 1603 2765 0,'0'0'495'16,"0"0"-359"-16,0 0-116 16,0 0 49-16,0 0 21 15,0 0-90-15,0 0-78 16,-31-21-225-16,48 9-568 0</inkml:trace>
  <inkml:trace contextRef="#ctx0" brushRef="#br0" timeOffset="3289">5333 613 1855 0,'0'0'398'0,"0"0"-285"15,0 0-14-15,0 0 37 16,0 0-63-16,0 0-41 15,199-29-32-15,-129 29 10 16,-5 0-9-16,-6 0 0 16,-10 0 0-16,-10 0 0 15,-16 3-1-15,-17 3 0 16,-6 2 1-16,-12 1 39 16,-38 3-25-16,-12 3-15 15,-13-1 16-15,-4-3-16 16,0-2 1-16,2-5 40 15,7-1-4-15,11 0 51 16,7-3-1-16,13 3-35 0,10-3 23 16,9 5-30-16,7 1-22 15,6 6-10-15,1 6-13 16,2 5 32-16,4 10-32 16,0 5 10-16,0 4-7 15,0-4 3-15,0-1-6 16,0-1 0-16,0-7 0 15,13-7 18-15,-3-8-18 16,3-5 0-16,-2-3 3 16,-2-6-1-16,5 0 8 15,-2 0-4-15,8 0-5 16,5 0 20-16,9 0-21 16,8 0-6-16,4 0 6 15,7 21 0-15,5 8 0 16,4 9-4-16,0 12 4 0,-2 9 0 15,-10 3 0-15,-8 6 0 16,-13-1 4-16,-12 2-2 16,-17-4 11-16,0-4-1 15,-20-7 3-15,-26-10 36 16,-10-6-50-16,-9-15-1 16,0-11 45-16,5-8-13 15,7-4-1-15,8-7-14 16,13-16-7-16,9-3-4 15,9-4-6-15,14-26-99 16,20 8-196-16,12 2-605 0</inkml:trace>
  <inkml:trace contextRef="#ctx0" brushRef="#br0" timeOffset="3566">6528 1326 2613 0,'0'0'459'0,"0"0"-459"15,0 0 0-15,0 0 75 0,219-9 37 16,-140 9-70-1,12 0-40-15,8 0-2 0,-5 0-9 16,-12 9-131-16,-12 8-142 16,-25-2-344-16,-25-6-280 0</inkml:trace>
  <inkml:trace contextRef="#ctx0" brushRef="#br0" timeOffset="3742">6862 1018 77 0,'0'0'2446'0,"0"0"-2060"0,0 0-290 15,0 0 36 1,-10 184-21-16,10-108-78 0,13 4-33 16,10 32-32-16,-3-19-197 15,-11-15-607-15</inkml:trace>
  <inkml:trace contextRef="#ctx0" brushRef="#br0" timeOffset="7583">12801 1305 2677 0,'0'0'444'0,"0"0"-444"16,0 0-155-16,0 0 111 0,0 0 38 15,0 0-98-15,0 0-575 16,25 47-366-16</inkml:trace>
  <inkml:trace contextRef="#ctx0" brushRef="#br0" timeOffset="8002">13318 228 2611 0,'0'0'377'0,"0"0"-307"16,0 0-32-16,0 0 136 15,0 0-56-15,0 0-46 0,219 9-61 16,-126-1-10-16,4 3-2 16,-1-5-8-16,-2-6-36 15,-9 0-11-15,-15 0 10 16,-16 0 40-16,-17-4-12 16,-14-4 18-16,-14 5 24 15,-5 3 31-15,-4 0 13 16,0 0-13-16,0 18-25 15,-13 29 15-15,-10 26-19 16,-6 28-7-16,2 23 32 16,1 8 3-16,9 7-21 15,8-8-15-15,9-5-12 0,0-18 5 16,0-15-11-16,0-16-47 16,-11-14-46-16,-4-8-91 15,-24-15-286-15,5-14-322 16,-2-17-1275-16</inkml:trace>
  <inkml:trace contextRef="#ctx0" brushRef="#br0" timeOffset="8156">13687 1105 2497 0,'0'0'356'0,"0"0"-268"0,0 0 43 16,190-64 16-1,-26 35-147-15,-19 10-42 0,-15 2-629 16</inkml:trace>
  <inkml:trace contextRef="#ctx0" brushRef="#br0" timeOffset="5660">8823 560 1687 0,'0'0'201'15,"0"0"-105"-15,0 0 42 16,0 0 107-16,0 0-32 16,0 0-91-16,-68-110-64 15,90 100-25-15,18 3-24 16,12 7-9-16,7 0 12 16,3 24-11-16,0 14 16 15,-10 10-17-15,-5 5 9 16,-21 9-1-16,-17-1-2 15,-9 3-6-15,-12-1 13 16,-35-2-4-16,-5-2 6 0,-4-13-5 16,4-9 2-16,10-13 14 15,11-14-16 1,12-3 25-16,10-7-19 0,9 0-7 16,0 0-9-16,3 0-12 15,30 0 9-15,6-2-6 16,13 2 5-16,1 0 4 15,-1 14-2-15,-3 22-4 16,-10 8 0-16,-9 9 6 16,-14 3 0-16,-16 5 6 15,0-1-6-15,-20-8 10 16,-26-1 14-16,-8-7-1 16,-12-6 33-16,-4-11-20 15,2-10-4-15,3-8 10 16,3-6-30-16,8-3-12 0,22 0-41 15,32-25-135 1,0-3-307-16,29-9-328 0</inkml:trace>
  <inkml:trace contextRef="#ctx0" brushRef="#br0" timeOffset="5999">9576 792 2099 0,'0'0'313'16,"0"0"-216"-16,0 0 6 15,-79 174 144-15,63-103-75 0,13 3-97 16,3-3-33-16,10 2-42 16,28-8-8-16,18-6 2 15,10-15-9-15,7-17-58 16,-2-21 0-16,-3-6 10 15,-8-24 30-15,-15-29-10 16,-15-15 43-16,-17-14 18 16,-13-9 44-16,-20-4 21 15,-32 4-16-15,-16 9-19 16,-8 17 19-16,0 23-45 16,18 25-22-16,11 17-70 15,32 29-229-15,15 21-459 16,0-1-1203-16</inkml:trace>
  <inkml:trace contextRef="#ctx0" brushRef="#br0" timeOffset="6168">10486 1102 2060 0,'0'0'291'0,"0"0"-199"15,0 0-81-15,246-29-11 16,-158 22-164-16,-9 6-500 0</inkml:trace>
  <inkml:trace contextRef="#ctx0" brushRef="#br0" timeOffset="6456">11268 1202 1505 0,'0'0'272'0,"0"0"-174"16,0 0 6-16,88-192 158 15,-57 125-13-15,-6-5-61 16,-2 8-6-16,-6 8-21 16,-8 12 14-16,-4 12-10 15,-5 17-39-15,0 15-20 16,0 0-31-16,0 41-55 15,-5 18 2-15,-4 12-16 0,0 9-4 16,1 6-4-16,8-6-25 16,0 0-85-16,0-5-68 15,11-5-145-15,18-16-383 16,-7-22-442-16</inkml:trace>
  <inkml:trace contextRef="#ctx0" brushRef="#br0" timeOffset="6718">11628 401 2061 0,'0'0'522'16,"0"0"-448"-16,0 0 120 0,0 0 78 15,0 0-59-15,132 188-116 16,-80-106-38-16,7 10-17 15,-7 8-9-15,-5 7 0 16,-15 0-33-16,-19 12-6 16,-13-1 4-16,-13 3-59 15,-39-8-104-15,-21-11-84 16,-54 8-226-16,13-32-88 16,-2-18-559-16</inkml:trace>
  <inkml:trace contextRef="#ctx0" brushRef="#br0" timeOffset="7192">8613 142 150 0,'0'0'1481'15,"0"0"-1290"-15,0 0-125 16,0 0-12-16,-200 38 108 16,115 62 88-16,0 70 1 15,14 64 7-15,25 27-55 16,38-10-59-16,8-35-28 15,37-65-73-15,8-32-13 16,5-30-17-16,16-12-13 0,28 5-39 16,106 16-168-16,-16-14-156 15,-5-28-436-15</inkml:trace>
  <inkml:trace contextRef="#ctx0" brushRef="#br0" timeOffset="9812">65 2179 608 0,'0'0'1086'16,"0"0"-887"0,0 0-129-16,0 0 19 0,0 0 81 15,0 0-37-15,-23 7-37 16,56-1-8-16,16 0 33 16,13 3-9-16,17 0-21 15,12-2-8-15,14 1-17 16,7 3 9-16,5 2 0 15,11-2-54-15,0 4 6 16,2 0 6-16,8-4-11 16,7-3-5-16,2-1-10 15,3-5-1-15,1 5 6 0,4 2-12 16,1 5-6-16,-3 2 6 16,2 3-12-16,-4-1-3 15,-1-3-22-15,0-1 11 16,-2-1 7-16,-4-2-23 15,-6-2 22-15,-7 0 7 16,-4-6-2-16,1 0 14 16,6-3-20-16,7 0 21 15,9 0-7-15,23 0 6 16,31 0 1-16,28 0 0 16,4 0 1-16,-16 0-8 15,-18 0 8-15,-16 0-1 16,-2 0 0-16,0 0-1 15,-31-6 1-15,-28 3-1 16,-26 0-1-16,-2 0 2 0,18 3 0 16,19-3 0-16,19 3 15 15,2 0-15-15,-1 0-1 16,-1 0 0-16,2 0 1 16,-5 0-12-16,4 0 11 15,-4 0 1-15,8 0 4 16,-2 0-3-16,-1 0-1 15,-7-4-5-15,-4-6 5 16,-7-1 7-16,-4-2-7 16,-1-2 0-16,2 1 4 15,0-1-4-15,4-2-1 16,-5 1 1-16,0-1 0 16,0 1 27-16,-2 3-27 0,4-2 0 15,2 3 2 1,7-3-2-16,6 2 20 0,4 5-20 15,1-3 6-15,-5 5 13 16,-3-3-19-16,-5 3 0 16,-3-3-2-16,-1 4 2 15,-1 1 0-15,-5-2 10 16,-1 4-9-16,-4 2 15 16,4-5-16-16,-3 5 0 15,-1 0 2-15,-2 0-1 16,-1-2-1-16,7 2-6 15,7-6 6-15,29 2 49 16,-10-3-49-16,7-2 0 0,-3 0 10 16,-28 4-4-16,11 1 3 15,-10 2 2-15,-12 2 11 16,-7 0 20-16,-15 0-34 16,-1 0 17-16,-11 0 18 15,2 6-33-15,-10-1-9 16,5 1-1-16,-6 0 1 15,-6-2-1-15,-11-4-8 16,-19 0-25-16,-17 0 9 16,-26 0-139-16,-17 0-411 15,-26 0-891-15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14:21.9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0 942 0,'0'0'565'15,"0"0"-383"-15,0 0-89 16,0 0 18-16,0 0 67 16,0 0-15-16,0 19-21 15,0-12-47-15,0-7-16 16,0 0 3-16,0 0 1 0,3 0 7 16,-3 0-23-1,3 0-15-15,-3 0-1 0,3 0-19 16,5 0-4-16,4 0 17 15,2 0-2-15,5 0-16 16,4 0-6-16,6 0-7 16,1 0 20-16,-1 0-32 15,5 0-1-15,-5 6 14 16,-4-6-8-16,6 7-6 16,-5-1 0-16,-1-4 0 15,1 4 10-15,2-6-11 16,-3 6 0-16,4-6 0 15,2 0 0-15,-3 0 0 16,1 0 0-16,2 0 0 16,-2 0 10-16,4 0-10 0,-1 0-5 15,4 0 5 1,1 0 0-16,2 0 1 0,1 0-1 16,2 0 1-16,-4 0 1 15,2 0-2-15,2 0-1 16,-5 0 1-16,2 0 0 15,1 0 1-15,-5 0-1 16,1 0 0-16,-3 0 10 16,-1 0-10-16,-4 0-5 15,-3 0 5-15,-2 0 0 16,3 0 0-16,0 0 0 16,4 0 0-16,-1 0 14 15,2 0-14-15,-3 0 0 16,1 0 8-16,2 0-8 15,-3 0 1-15,3 0 0 0,-5 0-1 16,2 0 9-16,-2 0-9 16,5 0 0-16,-2 0 1 15,1 0 0-15,2 0-1 16,-2-6 0-16,5 6 1 16,-1 0 5-16,2 0-6 15,2 0-1-15,-2-6 1 16,1 6 0-16,-8-2 1 15,1-2-1-15,-1 2 0 16,-3 2 6-16,1-7-6 0,2 7 0 16,0 0 6-16,-2-6-6 15,2 6 0-15,-3 0 0 16,-3 0 0-16,4 0 3 16,-4 0-3-16,-1 0-1 15,1 0 1-15,0 0 0 16,0 0 0-16,3 0 1 15,1 0-1-15,-4 0 13 16,3 0-13-16,-1 0 1 16,-2 0 11-16,3 0-12 15,1 0 1-15,-1 0 4 16,3 0-4-16,-2 0 7 16,-1 0-7-16,0 0-1 0,-6 0 7 15,2 0-5 1,-2 0-2-16,0 0 9 0,0 0-9 15,-1 0 16-15,1 0-15 16,0 0-1-16,-3 0 10 16,-2 0-8-16,2 0 4 15,2 0-5-15,-2 0 0 16,3 0 17-16,-8 0-18 16,2 0 0-16,-1 0 0 15,-4 0 1-15,-3 0 1 16,5 0-2-16,-2 6 0 15,2-6 12-15,-2 0-11 16,2 7-1-16,-5-7 7 16,4 0-7-16,-1 2 1 15,0-2 1-15,2 4-2 0,-8-4 17 16,3 0-17-16,-6 0 0 16,0 0 9-16,0 0 5 15,0 2-1-15,0-2 2 16,0 0-9-16,0 0 15 15,0 0-21-15,0 0 0 16,0 0-1-16,0 0-15 16,-9-8-139-16,-17-5-877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6:00.6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1243 1825 0,'0'0'309'15,"0"0"-223"-15,0 0-3 16,0 0 144-16,0 0-16 0,0 0-91 15,0 3-28-15,0-3 1 16,0 0-18-16,0 0 9 16,0 0-41-16,0 0-31 15,0 0 36-15,4 0-39 16,22 0 0-16,17 0 9 16,8 0-12-16,16 0 26 15,7-14-32-15,14-3 0 16,11-5 8-16,6 2-7 15,6-1-1-15,-9 0 0 16,-14 4 6-16,-15 1-9 16,-25 5 3-16,-14 5-14 0,-22 4 14 15,-12-1 0 1,0-3 21-16,-6-3-21 0,-28-3 13 16,-5-6-2-16,-4 1-11 15,-2-4 6-15,-1 0 30 16,1 2-21-16,5 7 6 15,4-4 8-15,7 4-28 16,9 4 47-16,6 2-44 16,8 2 4-16,6 2 16 15,0 2-24-15,0 0-6 16,23 0-3-16,20 0 9 16,7 0 0-16,4 8 0 15,3 7 0-15,-3 10-8 16,-4 0 10-16,-7 8-2 15,-7-4 0-15,-13 4 0 0,-14 2 6 16,-9-3-6-16,0 3-9 16,-26 4 9-16,-16-1-24 15,-4-3 9-15,4-5-6 16,2-7-21-16,15-6-2 16,8-17-86-16,17-7-145 15,0-26-393-15,20-8-872 0</inkml:trace>
  <inkml:trace contextRef="#ctx0" brushRef="#br0" timeOffset="547">1925 430 2306 0,'0'0'481'0,"0"0"-436"16,0 0 40-16,0 0 125 16,-6 162-80-16,6-86-36 15,0 4-71-15,0 2-13 16,0-5 29-16,0-9-38 16,0-15 0-16,0-17-1 15,0-13 7-15,0-14 2 16,0-9-9-16,0 0 0 0,0-20-3 15,0-25 3-15,0-14 0 16,-3-14 0-16,-7-4 0 16,4 1 0-1,-2 11 0-15,5 14 0 0,3 20 27 16,0 15-3-16,0 16-6 16,20 0-10-16,16 27 11 15,13 18 31-15,13 13-50 16,8 12 1-16,10 7 9 15,10 1-10-15,-5-9 0 16,-3-4 0-16,-14-18 1 16,-16-16-12-16,-16-14 8 15,-16-17-19-15,-11 0 13 16,-9-33 9-16,0-29 4 16,0-17-4-16,-3-21 1 0,-17-10-7 15,-2-5 6-15,-1 10-1 16,6 19-11-16,8 22-71 15,3 28-81-15,6 30-349 16,0 6-297-16,0 0-1053 0</inkml:trace>
  <inkml:trace contextRef="#ctx0" brushRef="#br0" timeOffset="1404">2840 916 1825 0,'0'0'470'0,"0"0"-364"0,0 0-47 16,0 0 124-16,0 0-46 15,176-162-91-15,-125 106-4 16,6-3-42-16,-4 0 1 16,-15-2 24-16,-11-2-6 15,-18 9 13-15,-9 8 40 16,0 8-10-16,-26 11 46 15,-4 15-34-15,-5 12-13 16,-7 0 24-16,-4 30-37 16,-1 17-18-16,1 16-3 15,10 10-18-15,10 0 20 16,9 7-29-16,11-1 0 16,6-1-1-16,0-7 1 0,0-6-6 15,0-13-11 1,3-9-16-16,5-12 23 0,-2-10-25 15,-3-8 8-15,-3-6 17 16,3-4-10-16,-3-3 2 16,3 0 8-16,5 0 1 15,4-19-3-15,11-9 4 16,7-9-4-16,9 0 11 16,4-1-5-16,3 2 6 15,2 7 0-15,2 8 1 16,-1 12 3-16,-4 9 2 15,-2 0 15-15,-4 34 16 16,-13 12-28-16,-6 10 12 16,-6 3-3-16,-8 0-17 0,-6-4 12 15,0-10-13-15,0-13-7 16,0-11-7-16,3-9-31 16,0-12 21-16,1 0-14 15,6-6-13-15,6-29 30 16,4-10-29-16,3-5 4 15,0-6 7-15,2-1 28 16,-2 5 5-16,-6 5 6 16,0 10 0-16,-8 12 44 15,-2 14 2-15,-4 11 11 16,-3 0-7-16,0 21-26 16,0 22 38-16,0 7-46 15,0 8-15-15,0 3 24 0,3-5-25 16,20-7 1-16,17-11-1 15,2-14 1-15,10-15-10 16,-2-9-3-16,-2 0-44 16,-8-29 55-16,-11-10-14 15,-16-8 15-15,-13-7 1 16,0 2 2-16,-22 2 42 16,-18 6-36-16,-13 9-8 15,-2 10-1-15,-4 12-6 16,3 7-104-16,-9 2-187 15,19 4-371-15,10-3-311 0</inkml:trace>
  <inkml:trace contextRef="#ctx0" brushRef="#br0" timeOffset="1609">3749 547 1753 0,'0'0'474'15,"0"0"-331"-15,0 0 76 16,0 0 19-16,0 0-51 16,0 0-99-16,170 39-47 15,-167-3-41-15,-3 1-35 16,-6 5-95-16,-24-4-201 16,1-8-264-16,6-18-360 0</inkml:trace>
  <inkml:trace contextRef="#ctx0" brushRef="#br0" timeOffset="1751">4030 366 2063 0,'0'0'515'0,"0"0"-375"16,0 0 67-16,151-163-21 16,-89 110-144-16,23-6-42 15,-12 12-500-15,-14 15-1632 0</inkml:trace>
  <inkml:trace contextRef="#ctx0" brushRef="#br0" timeOffset="2298">5733 536 431 0,'0'0'1387'0,"0"0"-1094"15,0 0-129-15,0 0 54 16,0 0 37-16,0 0-73 15,-207-76-74-15,149 76-59 16,-4 3 44-16,3 32-35 16,6 14 2-16,7 22-5 0,17 15-29 15,10 12 32 1,16 1-23-16,3-4-20 0,9-12 22 16,27-16-37-16,19-20 0 15,12-21 0-15,10-22-26 16,13-4-8-16,1-30-73 15,-3-22-108-15,8-37-120 16,-28 9-421-16,-16 9-1190 0</inkml:trace>
  <inkml:trace contextRef="#ctx0" brushRef="#br0" timeOffset="3325">6135 209 1810 0,'0'0'401'0,"0"0"-222"0,0 0 39 15,0 0 83-15,0 0-97 16,0 0-80-16,-15 221-64 16,4-138-18-16,2 3-5 15,2 0-23-15,4 0 14 16,0 2-28-16,3-9-18 15,0-12 10-15,0-11-28 16,9-21-10-16,15-15 7 16,-1-17-33-16,6-3 17 15,4-14-40-15,5-27 22 16,9-16-5-16,8-12-16 0,7-10 11 16,8-17 11-1,7-2-27-15,2-2 23 0,-3 4 28 16,-13 14 48-16,-15 7 20 15,-19 14-3-15,-12 9 53 16,-14 15 42-16,-3 7 19 16,0 6 20-16,-23 7-36 15,-9 8 14-15,-4 9-41 16,-4 0-34-16,-2 3 9 16,2 29-33-16,8 16-23 15,2 7 20-15,10 10-25 16,3 10-1-16,5 4-1 15,2 7 2-15,0 1-13 0,4 2 1 16,-1-1-44-16,4-14 22 16,0-15-33-16,3-15 14 15,0-20 7-15,0-18-16 16,3-6 30-16,13 0-7 16,1-26 21-16,6-10 8 15,3-10 8-15,3 0-1 16,4 4 1-16,4 2 0 15,-6 10 24-15,3 13-3 16,-2 14 12-16,1 3 28 16,4 20 1-16,-2 21 22 15,1 10-32-15,-3 4-42 16,-4 2 26-16,-3-10-36 0,4-5-13 16,-1-13 12-16,-3-11-32 15,-3-12-33-15,-3-6-13 16,-4 0-11-16,-2-30 24 15,-2-5-3-15,2-10 9 16,-5-5 36-16,2 1 11 16,-2 4 13-16,1 10 12 15,-4 14 11-15,-3 12 47 16,-3 9-21-16,3 6-7 16,-3 31 39-16,0 5-39 15,8 4-6-15,1 4-21 16,14-10-14-16,10-11 31 15,7-8-32-15,2-12-20 16,1-9-8-16,2 0-13 0,-5-26-11 16,-4-4-5-16,-7-2 39 15,-9 2 7-15,-3 6 19 16,-11 9-8-16,-3 12 52 16,-3 3 7-16,0 0 5 15,0 28-20-15,0 8-17 16,0-2 22-16,0 2-36 15,3-7-5-15,7-5-8 16,3-9-19-16,3-7 5 16,4-8-161-16,0 0-185 15,0-15-328-15,-4-5-1249 0</inkml:trace>
  <inkml:trace contextRef="#ctx0" brushRef="#br0" timeOffset="3564">8126 811 143 0,'0'0'1866'16,"0"0"-1478"-16,0 0-115 15,0 0 38-15,0 0-51 16,0 0-95-16,-181 49-57 16,150-4 9-16,5 3-60 15,12 4-29-15,11-5 8 16,3-7-35-16,3-7-1 15,23-8-21-15,4-12-56 0,2-9-31 16,8-4-113 0,-11-17-312-16,-10-11-250 0</inkml:trace>
  <inkml:trace contextRef="#ctx0" brushRef="#br0" timeOffset="3769">7645 472 2237 0,'0'0'386'0,"0"0"-301"15,0 0 93-15,0 0 55 16,0 0-95-16,0 0-66 16,0 0-61-16,138 70-9 15,-138-41-2-15,0 3-76 0,-14 4-130 16,-19-7-332-16,7-12-186 15</inkml:trace>
  <inkml:trace contextRef="#ctx0" brushRef="#br0" timeOffset="3896">7933 360 1958 0,'0'0'383'0,"0"0"-249"15,0 0-27-15,202-195-19 16,-123 124-88-16,-19 18-69 15,-15 12-465-15</inkml:trace>
  <inkml:trace contextRef="#ctx0" brushRef="#br0" timeOffset="4162">5766 683 2693 0,'0'0'334'0,"0"0"-239"0,261-53-95 15,-139 9-124-15,-8 0-924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6:29.2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 0 1167 0,'0'0'366'0,"0"0"-202"15,0 0-110-15,0 0 59 0,0 0 86 16,0 0-74-16,-3 17-22 16,0-14-37-16,-1 1-3 15,4-4 31-15,0 0-39 16,0 3 10-16,0-3-4 16,0 0-22-16,0 0 21 15,0 0-44-15,0 0-16 16,0 0 27-16,0 3-27 15,4-3 15-15,11 3 9 16,5 0-12-16,7 0 29 16,-1-3-41-16,3 3 0 15,2 0 11-15,3-1-11 16,9 4 0-16,4 0-1 0,5 0 2 16,4 1 2-1,2-3-3-15,1 1 0 0,3-1-2 16,0-4 8-16,-5 0-6 15,-1 0 0-15,-5 0 0 16,-5 0 9-16,-1-3-9 16,-5-7-3-16,-1 2 2 15,-5-3 1-15,1 3 0 16,-5 2-1-16,2 6 1 16,1 0 0-16,-1 0 0 15,8 0-6-15,2 0 6 16,12 0 0-16,8 0 9 15,6-6-9-15,4 0 6 16,0-1 4-16,0 3-10 0,-10 0 0 16,-3 1 2-16,-10 3-2 15,-7 0 9-15,-5 0-9 16,-4 0 0-16,-7 0 11 16,-3 0-11-16,-6 0 0 15,-5 0-1-15,-2 0 10 16,-4 0-9-16,2 0 0 15,-5 0 0-15,3 0 28 16,-3 0-19-16,0 0-3 16,0 0 11-16,5 0-16 15,-2 0 17-15,5 0-18 0,-2 0 1 16,-3 0 9-16,4 0-4 16,-1 0-6-16,2 0 9 15,1 0-7-15,-1 0 26 16,-2 0-28-16,2 0 0 15,1 0 12-15,1 0-6 16,1 0-6-16,6 0 8 16,0 0-1-16,-2 0 59 15,-1 0-66-15,-1 0 8 16,-2 0-4-16,-5 0-2 16,-6 0-2-16,0 0 3 15,2 0 4-15,-5 0 25 16,0 0-17-16,0 0-9 15,0 0 46-15,0 0-37 16,0 0-2-16,0 0 2 0,0 0-13 16,0 0 26-16,0 0-28 15,0 0 0-15,0 0 15 16,0 0-15-16,0 0-9 16,0 0 9-16,0 0 0 15,0 0 13-15,0 0-13 16,0 0 0-16,0 0-6 15,0 0 7-15,0 0-1 16,0 0 0-16,0 0 6 16,0 0 0-16,0 0-6 15,0 0 0-15,3 0 4 16,-3 0-4-16,3 0 1 16,0 0-1-16,-3 0 1 0,0 0 15 15,3 0-16-15,-3 0 0 16,0 0 6-16,0 0-6 15,0 0 9-15,0 0 0 16,0 0-9-16,0 0 24 16,0 0-22-16,0 0-2 15,0 0 16-15,0 0-14 16,0 0 13-16,0 0-9 16,0 0-5-16,0 0 7 15,0 0-8-15,0 0 0 16,0 0 0-16,0 0 1 15,0 0 9-15,0 0-10 0,0 0 0 16,0 0 2 0,0 0-2-16,0 0 0 0,0 0 0 15,0 0 1-15,0 0 7 16,0 0-8-16,0 0 0 16,0 0 4-16,0 0-3 15,0 0-1-15,0 0 0 16,0 0 0-16,0 0 2 15,0 0-2-15,0 0-5 16,0 0-1-16,0 0 6 16,0 0 0-16,0 0-1 15,0 0 3-15,0 0 2 16,0 0-4-16,0 0 0 0,0 0-6 16,0 0 7-1,0 0-2-15,0 0 1 0,-6 0-72 16,-14 0-111-16,-13 0-1020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9:50.7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71 2008 0,'0'0'543'0,"0"0"-420"16,0 0 8-16,0 0 113 15,0 0-33-15,216-32-70 16,-117 18-38-16,48 2-17 16,49 5-25-16,53 5 16 15,15 0-26-15,-15 2-11 16,-54 0-10-16,-65 0-30 15,7 0-7-15,-49 0-131 16,-15 0-460-16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6:57.7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114 169 1523 0,'0'0'368'0,"0"0"-207"16,0 0 41-16,0 0 35 15,0 0-21-15,0 0-62 16,-22-6-69-16,22 6-1 0,0 0-28 16,6 31-8-16,30 27 60 15,13 23-72-15,27 44 14 16,18 43 6-16,-2-9-27 16,-7-15 25-16,-10-26-11 15,-13-35-5-15,8-1 14 16,-2-2-52-16,-13-22 9 15,-15-16 3-15,-10-15-12 16,-18-14 18-16,-7-3-18 16,-5-10-9-16,0 0 0 15,-20 0-125-15,-11-23-66 16,-5-37-282-16,7 4-303 16,6-3-1101-16</inkml:trace>
  <inkml:trace contextRef="#ctx0" brushRef="#br0" timeOffset="297">956 372 1876 0,'0'0'478'15,"0"0"-295"-15,0 0 27 16,0 0 45-16,0 0-98 15,0 0-112-15,0 0 26 0,-138 183-43 16,69-87-17-16,-19 9 50 16,-8 10-61-1,-8-4 12-15,3-4-12 0,3-13 0 16,13-15 20-16,13-14-20 16,16-18-9-16,20-14-8 15,23-18-28-15,16-18-116 16,37-27-479-16,6-13-346 0</inkml:trace>
  <inkml:trace contextRef="#ctx0" brushRef="#br0" timeOffset="1164">1106 1091 1835 0,'0'0'280'16,"0"0"-209"-16,0 0-46 15,167 0 153-15,-102-19-15 16,1-15-117-16,-7-4-24 16,-6-7 13-16,-18 5-19 15,-18-4-7-15,-17 5 45 16,0 2 2-16,-23 0 39 15,-20 12-3-15,-8 3-17 16,-8 16 4-16,-4 6-37 16,1 15-6-16,6 29-16 0,7 15-7 15,16 15 32-15,13 8-45 16,17 4 0-16,3-2-1 16,17-10-1-16,22-13 1 15,13-18-49-15,10-22-43 16,8-21 22-16,1 0-66 15,1-41-4-15,-2-18 30 16,-5-6 27-16,-10-6 69 16,-5 3 3-16,-15 15 12 15,-5 11 99-15,-13 22-43 16,-11 20 35-16,-3 0-20 16,0 17-27-16,-3 25 39 0,0 5-42 15,0 7-18-15,0-6 2 16,0-8-17-16,0-11-10 15,0-12 2-15,0-10-1 16,3-7-13-16,1 0 13 16,3-18-12-16,6-23 12 15,5-10-35-15,10-4 21 16,4 1 1-16,7 8 7 16,4 14-7-16,2 14 7 15,5 18 7-15,-7 2 29 16,-4 43-23-16,-10 13 38 15,-6 7-15-15,-6-1-28 16,-11-7 31-16,-3-15-32 0,-3-13 0 16,0-14 21-1,0-13-15-15,-3-2 5 0,-9-10-11 16,-5-30 1-16,3-13 17 16,8-8-18-16,3-10 0 15,3 3-6-15,0 3 18 16,12 16-8-16,16 10 1 15,4 22 4-15,4 17 40 16,3 0-43-16,4 43 0 16,0 19 60-16,-4 12-21 15,-4 6-6-15,-5-4-17 16,-7-5-20-16,-3-19 23 16,-8-10-25-16,-1-13-33 15,1-13-19-15,24-16-158 16,-2 0-504-16,-2 0-1006 0</inkml:trace>
  <inkml:trace contextRef="#ctx0" brushRef="#br0" timeOffset="2087">3935 971 307 0,'0'0'1665'15,"0"0"-1470"-15,0 0-167 16,0 0-26-16,0 0 72 16,196-103-17-16,-114 34-57 15,3-10-29-15,0-9 10 16,-16-4 19-16,-13-1 0 15,-27-2 15-15,-16 7 0 16,-13 6 63-16,0 10 28 16,-28 15 69-16,-12 22 19 15,-5 21-52-15,-6 14-13 16,3 31-75-16,-1 38-20 16,2 52 17-16,12 45-19 15,12 33 11-15,13 10-37 0,10-37 1 16,0-46 7-1,0-50-14-15,0-13-15 0,3-7-16 16,11-8-20-16,-5-8 10 16,4-22-20-16,1-18 8 15,1 0 53-15,5-39-14 16,3-19 13-16,10-16-10 16,-1-6-4-16,12-6 15 15,5 7-33-15,2 14 14 16,5 16 17-16,7 22-16 15,-4 18 18-15,0 9 69 16,-13 12-35-16,-14 32 17 16,-16 10-37-16,-16 4 10 15,0 7 21-15,-36 0-44 16,-16-10 15-16,-13-10-16 0,-5-13-16 16,-1-10 5-16,2-21-10 15,7-1 9-15,12-6-3 16,18-23 8-16,15-11 5 15,17-2-16-15,0 4 18 16,14 8-6-16,18 13 6 16,11 17 0-16,4 0 21 15,1 23-21-15,1 18 12 16,4 7-12-16,-4 1 6 16,-1 1 3-16,5-8-9 15,-1-12-11-15,7-10 1 16,9-17-14-16,2-3-12 15,2-17 16-15,-10-28-68 16,-9-7 57-16,-18-9-4 16,-8-4 35-16,-14 5 14 0,-7 6 32 15,-6 17 48-15,0 12 1 16,0 19-35-16,0 6 22 16,-6 9-68-16,-4 30-13 15,7 13 49-15,3 5-42 16,0 2 2-16,0-11-10 15,3-2 1-15,10-14-2 16,3-5-102-16,1-15-157 16,0-3-378-16,-5-9-112 0</inkml:trace>
  <inkml:trace contextRef="#ctx0" brushRef="#br0" timeOffset="2225">5143 703 2034 0,'0'0'597'0,"0"0"-515"16,0 0-70-16,0 0 0 16,0 0-12-16,0 0-308 15,0 0-394-15</inkml:trace>
  <inkml:trace contextRef="#ctx0" brushRef="#br0" timeOffset="2417">5205 296 1610 0,'0'0'373'0,"0"0"-156"0,0 0 20 16,0 0 50-16,0 0-69 15,0 0-79-15,204-9-29 16,-159 39-85-16,11-8 2 16,10-3 3-16,5-19-30 15,17 0-10-15,37-56-173 16,-21-2-439-16,-19-4-1045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7:01.9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0 560 1440 0,'0'0'180'0,"0"0"-88"0,0 0-71 16,0 0 3-16,0 0 22 15,0 0 2-15,0 0 25 16,99-91-38-16,-70 152 38 16,-3 25 57-16,-7 20-40 15,-11 12-35-15,-8 0-24 16,0-10 12-16,0-15 41 16,-5-27-70-16,-4-21-14 15,0-18 35-15,2-25 3 16,1-2 76-16,3-26-23 15,0-36-77-15,3-18 12 16,0-11-25-16,6-8-1 16,16 4 34-16,4 10-23 0,0 9 16 15,7 24 2-15,1 18-2 16,1 19 41-16,7 15-67 16,5 8 20-16,5 37 17 15,-3 20-27-15,1 11 4 16,-11 7-15-16,-4 3 0 15,-5-4-6-15,-7-6 6 16,-6-11-50-16,-5-16 5 16,-1-15-15-16,-2-14-13 15,2-13-15-15,1-7-29 16,7-15 88-16,7-33-19 16,8-17-12-16,2-15-5 0,4-11-5 15,5-8 14 1,7-8 9-16,4-2 16 0,3 0 22 15,-4 4 18-15,-10 4 3 16,-14 19 59-16,-15 12 6 16,-16 22 37-16,0 14-10 15,-10 17 33-15,-22 17 8 16,-8 0-84-16,-5 32 11 16,-2 27-30-16,1 19-21 15,1 10 30-15,8 12-41 16,5 6-9-16,7-1 6 15,8 2-5-15,3-4-4 16,8-5-4-16,6-16-40 16,0-11 10-16,0-22-36 15,0-16 2-15,3-19-9 0,14-14-24 16,0-6 73-16,8-35 7 16,4-17-21-16,8-13 35 15,5 0-21-15,4 4 26 16,-1 14-13-16,1 16 26 15,1 27-9-15,-9 10 21 16,-2 41 28-16,-2 33 66 16,-5 23 7-16,-4 5-68 15,-2-2 2-15,5-11-46 16,0-18 7-16,6-25-17 16,1-18-11-16,12-22-2 15,-2-6-120-15,7-34-12 16,-2-20 93-16,-7-22-36 0,-5-6 33 15,-11-2 28-15,-10-2 27 16,-5 9 65-16,-6 22 16 16,-6 23 16-16,0 29 71 15,0 3-97-15,0 46-32 16,0 19-5-16,-6 12-9 16,3-1 20-16,3-7-45 15,0-19 0-15,36-18-4 16,10-15 4-16,10-17-9 15,-1-2-60-15,1-34 2 16,-8-8 29-16,-8-6-39 16,-14 3 18-16,-6 8 52 15,-7 13 14-15,-10 17 13 0,-3 9 26 16,0 0-27-16,0 33 46 16,0 8-56-16,0 0-9 15,0-6 13-15,0-10-12 16,9-6-2-16,8-9-14 15,6-10-5-15,4 0 1 16,2-29-26-16,4-7-31 16,-1-12 68-16,2 1-14 15,-2 6 10-15,-2 8 3 16,-10 18 5-16,-5 15-7 16,-7 0-11-16,-8 39 22 15,0 8 30-15,0 5-19 0,0-4-5 16,0-7-6-16,0-11 0 15,0-13 2-15,0-10-2 16,0-7-16-16,0 0 16 16,0-24-28-16,3-17 1 15,9-7 16-15,11-11 11 16,4 4-7-16,5 1 7 16,7 10-12-16,4 13 12 15,-1 16 19-15,1 15 28 16,-4 0 18-16,-2 32 19 15,-11 15 28-15,-4 3-69 16,-5-3-23-16,0-3-20 16,-8-6-2-16,5-11-47 0,11-6-154 15,1-10-183 1,1-11-431-16</inkml:trace>
  <inkml:trace contextRef="#ctx0" brushRef="#br0" timeOffset="458">3572 895 1881 0,'0'0'611'0,"0"0"-515"16,0 0 86-16,0 0 81 16,-218 182-91-16,174-134-118 15,18-6-3-15,14-9-51 16,12-16-28-16,3-9-41 15,36-8-99-15,7-6-67 0,5-31 1 16,-1-8 34 0,-7-4 102-16,-14 1 61 0,-9 7 37 15,-7 9 117-15,-10 8 40 16,-3 15 82-16,0 9 13 16,0 9-141-16,0 41 1 15,-13 21-43-15,3 24-14 16,10 16 29-16,0 16-40 15,16 8 28-15,20 7-27 16,1-4-44-16,-9-2 33 16,0-10-34-16,-13-19 0 15,-12-23 24-15,-3-19-23 0,0-20 4 16,-32-21-5-16,-7-20 0 16,-10-4 22-16,-1-28-22 15,1-30-33-15,7-22 26 16,8-22-61-16,19-9-55 15,15-54-124-15,0 30-410 16,0 14-365-16</inkml:trace>
  <inkml:trace contextRef="#ctx0" brushRef="#br0" timeOffset="681">2298 698 2194 0,'0'0'359'0,"0"0"-271"16,0 0-21-16,0 0 115 15,0 0-4-15,0 0-88 16,175-42-66-16,-160 60-15 16,-11 24-9-16,-4 9-134 15,-19 19-178-15,-15-12-423 16,5-12-1157-16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7:10.9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147 100 1517 0,'0'0'253'15,"0"0"-110"-15,0 0-11 16,0 0 35-16,0 0 21 0,0 0-82 15,-68-20-16-15,68 20 8 16,0 0-38-16,0-4 26 16,0 2-86-16,12-4 11 15,14-1 14-15,10 5-25 16,7 2 11-16,2 0-7 16,-2 11 6-16,4 22 28 15,-9 5-38-15,1 1 0 16,1-4 39-16,-1-11-38 15,4-16 11-15,10-8 3 16,5-14-15-16,41-51-48 16,-17 6-415-16,-17 5-500 0</inkml:trace>
  <inkml:trace contextRef="#ctx0" brushRef="#br0" timeOffset="1978">4957 1633 2485 0,'0'0'563'0,"0"0"-563"15,0 0-19-15,0 0-175 0,0 0-736 16</inkml:trace>
  <inkml:trace contextRef="#ctx0" brushRef="#br0" timeOffset="569">2173 719 1588 0,'0'0'380'0,"0"0"-233"16,0 0 6-16,0 0 114 16,0 0-99-16,0 0-2 0,0 0-66 15,70 112-65-15,-41-56 39 16,0 2-56-1,-2-2-18-15,2-3 29 0,-3-11-19 16,-3-13-10-16,-1-14 0 16,-2-11 1-16,0-4 38 15,3-31-39-15,-1-24 1 16,-2-16 13-16,-3-6-14 16,-11 4 0-16,5 11-111 15,2 10-179-15,-1 19-298 16,-1 11-333-16</inkml:trace>
  <inkml:trace contextRef="#ctx0" brushRef="#br0" timeOffset="754">2855 742 1644 0,'0'0'340'15,"0"0"-96"-15,-20 151-16 16,10-86 27-16,4-4-85 15,3-5-124-15,3-8-34 16,0-14-12-16,25-19-258 16,1-11-346-16,2-4-393 0</inkml:trace>
  <inkml:trace contextRef="#ctx0" brushRef="#br0" timeOffset="895">2765 466 2067 0,'0'0'484'16,"0"0"-407"-16,0 0 9 16,0 0-86-16,0 0-127 15,0 0-463-15,0 0-589 0</inkml:trace>
  <inkml:trace contextRef="#ctx0" brushRef="#br0" timeOffset="1008">3080 312 1679 0,'0'0'297'0,"0"0"-140"0,190-147-157 16,-92 85-15-1,-13 10-524-15</inkml:trace>
  <inkml:trace contextRef="#ctx0" brushRef="#br0" timeOffset="1824">4158 755 2056 0,'0'0'393'0,"0"0"-239"15,0 0 63-15,0 0 16 16,-187-116-140-16,142 116-21 16,-5 6-25-16,4 41-35 15,4 16 50-15,8 13-62 16,19 3 1-16,15 1 13 16,0-10-14-16,15-13-6 15,22-13-43-15,8-21-47 16,5-17 6-16,2-6-108 15,1-18-14-15,-4-25 53 16,-7-20 15-16,-2-10 71 16,-11-15 38-16,-2-19 35 15,-4-31 10-15,-8 2 33 0,-1-5 31 16,-1 3 70-16,-10 40-30 16,3 12 51-16,-3 36 4 15,-3 39-34-15,0 14-26 16,0 55-109-16,0 37 20 15,0 20 45-15,0 41-56 16,0 27 6-16,0-15-15 16,0-24 6-16,17-29-21 15,9-39 8-15,10-11-114 16,10-17-26-16,4-33-122 16,-4-15 85-16,-1-39 80 15,-5-23 67-15,-9-12 30 16,-8 1 14-16,-9 5 5 15,-8 15 120-15,-1 21 35 0,-5 20 44 16,0 12-79-16,0 15-101 16,0 29 40-16,0 12-57 15,3 2-13-15,19-5 23 16,10-11-24-16,18-19-12 16,2-13-12-16,4-10-37 15,-7-16 60-15,-7-25-82 16,-8-8 43-16,-11-5 25 15,-7 1 30-15,-7 13-12 16,-6 7 61-16,-3 14 4 16,0 17 69-16,0 2-104 15,0 2-25-15,0 29 37 16,0 1-29-16,8 0-5 0,7-2-11 16,8-7-14-16,7-8-8 15,10-1-237-15,-5-1-621 16,-12-2-1253-16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7:16.1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2916 0,'0'0'332'0,"0"0"-332"16,0 0-9-16,315 119-12 16,-174-76-157-16,-17-4-813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7:15.0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71 2018 0,'0'0'281'16,"0"0"-280"-16,0 0-1 15,0 0 178-15,0 0-62 16,0 0-55-16,190-38-25 16,-164 73-29-16,-9 8 26 15,-11 11-9-15,-6 2-18 16,0 0 30-16,0-10-36 0,-3-7 0 16,-3-16 12-16,3-7-6 15,-5-16-6-15,8 0 0 16,-3-16 1-16,3-25-2 15,0-8-14-15,20-9-3 16,16-7 6-16,10 4-9 16,2 12 12-16,5 14 8 15,-1 14 1-15,1 18 36 16,-7 3-29-16,-4 24 24 16,-5 20 60-16,-8 15-55 15,-7 2 8-15,-5 4-26 16,-3-7-18-16,-2-4 0 0,-1-13-8 15,4-10-149 1,18-14-133-16,-4-13-305 0,-2-4-1242 16</inkml:trace>
  <inkml:trace contextRef="#ctx0" brushRef="#br0" timeOffset="877">1329 12 1824 0,'0'0'523'0,"0"0"-334"16,0 0 48-16,0 0 0 15,0 0-9-15,-184-21-162 16,122 53-35-16,7 16 38 0,5 8-51 16,15 6-6-16,19-1-12 15,16 1 6-15,0-6-20 16,26-15-73-16,19-8-86 15,14-18-68-15,7-15-50 16,3 0-18-16,-3-15 26 16,-12-20 172-16,-3-12 97 15,-20-3 28-15,-11 5-10 16,-9 6 244-16,-11 16 39 16,0 17 2-16,0 6-53 15,0 3-131-15,-5 34-3 16,2 3-65-16,3 6-14 15,0 2-8-15,3-6-9 16,31-13-12-16,8-10-12 16,7-12 3-16,4-7-21 0,-4 0-54 15,-7-28 60-15,1-17 29 16,-7-6 0-16,-7-4 0 16,-2-2 2-16,-7 14 13 15,-11 13 59-15,-3 12-34 16,-6 18 42-16,0 0-58 15,0 15-10-15,0 26-6 16,8 10-7-16,1 7 0 16,14-2 2-16,10-5-2 15,10-11-10-15,2-7-70 16,1-21-13-16,-7-9-3 16,1-3-49-16,-8-9 62 0,1-24 65 15,-7-7 3-15,0-8 15 16,-2-4 7-16,-9-2 31 15,-4 4 84-15,-5 9-7 16,-6 11-5-16,0 13-1 16,0 10-30-16,0 7-28 15,-3 12-51-15,-14 30 18 16,0 21 3-16,-2 10-21 16,0 13 0-16,0 7-1 15,-1 7 8-15,3 6-7 16,4 6 3-16,3 0 3 0,3-6 35 15,1-14-41-15,0-15 0 16,-5-22 7-16,-1-11 7 16,-5-17 4-1,-9-8-3-15,-7-6 1 0,-3-13 56 16,-2 0-67-16,-2 0 1 16,1-26 24-16,8-7-24 15,8-20 9-15,17-5-15 16,6-10 0-16,0-6-3 15,34-6 3-15,17-2-101 16,45-39-19-16,-15 24-209 16,-12 9-643-16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7:14.3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0 536 1631 0,'0'0'201'0,"0"0"-94"0,0 0-65 16,0 0 2-16,0 0 122 15,0 0-99-15,0 0-30 16,80-109 34-16,-43 109-43 16,-4 30-1-16,-7 19 7 15,-9 16-25-15,-5 7 39 16,-5 1-48-16,-4-2 0 15,1-13 1-15,-4-11-1 16,0-13 0-16,0-20 0 16,0-14 1-16,6 0 34 15,1-21-28-15,-1-26-1 16,8-12 34-16,-2-9 8 16,5 1 19-16,-1 5-2 0,4 13-23 15,3 10 49-15,0 16-53 16,6 16-22-16,7 7 29 15,7 11-37-15,-1 34-3 16,7 11-5-16,1 9 0 16,-2 11 6-16,-5 1-6 15,-10-1-34-15,-7-5-5 16,-6-9-64-16,-8-14-23 16,-4-15-9-16,-2-18 13 15,0-10 61-15,1-5-32 16,6-26 57-16,3-30 30 15,10-18 3-15,8-16 3 16,8-6-46-16,7-11-28 0,7 0 50 16,3 6-13-16,3-1 37 15,-4 11 52-15,-8 9 24 16,-13 12 56-16,-19 13 22 16,-11 20-21-16,-7 11 38 15,0 10-72-15,-30 13-12 16,-5 3-22-16,-7 3-33 15,-1 28 14-15,-4 12-44 16,4 10-1-16,9 6 29 16,6 4-30-16,8 9-8 15,11 2 7-15,6 6 2 16,3-1-16-16,0 3 11 0,6-2-44 16,8-4 22-16,3-5-38 15,-5-13 19-15,2-10 11 16,-5-15 4-16,1-15 17 15,-1-12-29-15,5-6 24 16,6-6 9-16,6-30 0 16,7-14 7-16,2-6-4 15,4-6 6-15,4 9 2 16,-4 6 4-16,-2 20 1 16,-8 16 50-16,-6 11-43 15,-7 15 27-15,-5 26 9 16,-2 15-37-16,5 6 41 15,1-5-48-15,8-5 7 16,4-14-16-16,2-11 3 16,7-19-44-16,4-8-36 0,2 0-14 15,-2-24 73 1,-5-17-50-16,-5-7 53 0,-7 2 17 16,-3 2 2-16,-11 9 34 15,-2 18 20-15,-4 10 19 16,0 7 22-16,-3 11-95 15,3 28 0-15,7 11 55 16,6-1-56-16,10-1 6 16,7-9-6-16,7-10 0 15,6-17-5-15,-1-10 5 16,1-2-58-16,-4-11 43 16,-2-21-27-16,-7-2 35 15,-10-6-1-15,-6 8 8 16,-8 8 60-16,-6 9-6 15,1 9 7-15,-4 6 23 0,0 4-72 16,3 25 5-16,0 7-8 16,3 5-8-16,0 0 13 15,5-9-14-15,-2-6-17 16,2-11 2-16,1-3-197 16,-1-12-164-16,-5 0-236 0</inkml:trace>
  <inkml:trace contextRef="#ctx0" brushRef="#br0" timeOffset="194">2287 341 1555 0,'0'0'639'0,"0"0"-464"16,0 0-77-1,0 0 129-15,0 0 26 0,0 0-168 16,0 0-43-16,82 136-30 15,-71-62-12-15,-11 35-232 16,0-18-538-16,0-14-1205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7:17.8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417 656 1437 0,'0'0'251'15,"0"0"-138"-15,0 0-31 16,0 0-9-16,-173-76 23 16,133 70-4-16,4 6-20 15,-1 0-35-15,5 20 1 16,2 14-32-16,4 19 0 15,3-7 3-15,10 10-3 16,7-3 3-16,6-5-2 16,0-5-7-16,3-8 0 15,19-2-3-15,6-8-19 0,4-12-34 16,7-7-36 0,4-6 29-16,5 0-10 0,5-25 4 15,-1-21 41-15,1-6-23 16,-1-13 16-16,-5-9 1 15,-9-5 28-15,-8-8 6 16,-13-1 24-16,-14 3 37 16,-3 12 112-16,0 5-52 15,0 18 3-15,-8 23 0 16,2 6-41-16,0 21 68 16,-1 0-92-16,-2 21-59 15,3 29 18-15,-2 17-17 16,2 22-1-16,0 12 0 15,3 5 0-15,-2 7 8 16,5 0-8-16,0-4-44 0,0-11 18 16,0-12-79-16,20-28 6 15,7-19 22-15,2-25 10 16,14-14 54-16,5-19 2 16,8-27 5-16,7-15-4 15,2-14-14-15,0-4 9 16,1 6-10-16,-7-7 14 15,-11 15-7-15,-11 4 36 16,-17 16-5-16,-20 13 123 16,0 15 2-16,-20 7-6 15,-20 10-9-15,-5 0-53 16,-1 27 37-16,-2 18-84 0,5 7-10 16,10 10 47-16,10 0-49 15,12 6-4 1,11-10-7-16,0 1 1 0,11 1-5 15,18-16 4-15,4-3-18 16,7-9 5-16,5-10-98 16,31-22-58-16,-13 0-137 15,-12-6-341-15</inkml:trace>
  <inkml:trace contextRef="#ctx0" brushRef="#br0" timeOffset="205">938 343 1795 0,'0'0'377'0,"0"0"-265"16,0 0 42-16,0 0 42 16,71-176-84-16,-28 143-43 15,-1 16-69-15,4 14-32 16,10 10-123-16,-14 25-220 15,-8 3-249-15</inkml:trace>
  <inkml:trace contextRef="#ctx0" brushRef="#br0" timeOffset="376">1392 0 1468 0,'0'0'303'0,"0"0"-133"16,0 0-46-16,0 0 12 15,0 0-49-15,0 0-59 16,0 0 3-16,95 130-31 16,-95-48-140-16,-25-9-131 15,-9-15-745-15</inkml:trace>
  <inkml:trace contextRef="#ctx0" brushRef="#br0" timeOffset="565">295 382 1624 0,'0'0'321'16,"0"0"-264"-16,0 0-51 15,178 3 20-15,-84 10-26 16,-3-5-310-16</inkml:trace>
  <inkml:trace contextRef="#ctx0" brushRef="#br0" timeOffset="1021">2194 942 1813 0,'0'0'233'16,"0"0"-217"-16,0 0-10 16,0 0-6-16,180 0 94 15,-98-38-76-15,17-9-18 16,1-18-25-16,2-9-27 15,-6-5 41-15,-22-5-26 16,-18 0 35-16,-30-2 1 16,-23 9 2-16,-3 16 58 15,-23 10 62-15,-19 19 1 0,-7 21 44 16,-7 11-35-16,-3 17 1 16,1 42-36-16,-1 24-29 15,10 20-1-15,10 18-18 16,16 5-23-16,12 10 26 15,11-10-50-15,4-8-1 16,26-21 0-16,12-23-1 16,4-30-7-16,13-26-80 15,7-18-87-15,38-26-105 16,-19-19-223-16,-6-5-460 0</inkml:trace>
  <inkml:trace contextRef="#ctx0" brushRef="#br0" timeOffset="1870">3602 611 438 0,'0'0'1572'0,"0"0"-1238"16,0 0-135-16,0 0 22 16,-193-17-18-16,133 43-40 15,-2 19-97-15,11 8-56 16,5 12 20-16,16 0-18 15,20 3-19-15,10-10 7 16,10-5-32-16,29-8-5 16,17-13-126-16,3-17-88 0,7-15 14 15,-1 0-33-15,-6-40 86 16,-7-12 72-16,-13-1 49 16,-10 6 62-16,-12 8 2 15,-9 16 70-15,-5 15 181 16,-3 8 10-16,0 0-134 15,0 27-57-15,0 13 23 16,0 10-1-16,9-9-93 16,10 4 6-16,1-12-8 15,9-20 2-15,1 0-79 16,7-13 7-16,1-6 31 16,-2-27 14-16,1-8-39 15,-1-6 44-15,-10 4 9 0,-3 4 13 16,-6 17 0-16,-8 18 20 15,-6 4 6-15,-3 26 56 16,0 26-42-16,0 13-30 16,0 1 35-16,0-1-37 15,0-13 7-15,0-13-15 16,3-13 0-16,4-11 3 16,-1-15-3-16,-3 0 0 15,0-15 8-15,5-24-8 16,-2-7-1-16,8-11-5 15,1-2 6-15,9 7 3 16,2 7-3-16,0 17 0 16,0 12 3-16,-3 16-2 15,-1 0 12-15,-2 41 3 16,-6 5-4-16,-1 8 46 0,-4 3-56 16,2-10 17-16,-5-6 13 15,-3-17-22-15,-3-10-9 16,0-14-1-16,0 0 0 15,0-17 5-15,0-19-5 16,0-16-12-16,0-7 11 16,3-1 2-16,20 1 6 15,7 3 8-15,2 22-2 16,5 7 57-16,-1 21-53 16,-4 6 13-16,-2 18 13 15,-1 29 8-15,-3 11 8 16,-3 10-37-16,4-4 20 15,-7-8-8-15,-5-11-34 0,-1-12-10 16,-8-10-111-16,-6-23-221 16,0 0-355-16,0 0-597 0</inkml:trace>
  <inkml:trace contextRef="#ctx0" brushRef="#br0" timeOffset="2052">3337 25 2670 0,'0'0'291'0,"0"0"-270"0,0 0-21 16,167 109-16-16,-59-57-20 15,0-3-693-15</inkml:trace>
  <inkml:trace contextRef="#ctx0" brushRef="#br0" timeOffset="3614">5776 253 1744 0,'0'0'352'0,"0"0"-190"16,0 0-29-16,0 0 87 16,0 0-19-16,0 0-129 15,0 0-3-15,0 197-20 16,0-101-28-16,0 14 33 16,0-1-53-16,0 1-1 15,0-5 15-15,0-6-15 16,0-16 0-16,0-13-26 15,9-24-35-15,8-25 18 0,9-21-65 16,10-9 71-16,10-45 26 16,7-21-13-16,5-14-14 15,4-9-59 1,8-1-10-16,1 1 10 0,2 6 8 16,5 1 46-16,-2 0 28 15,-8 11 15-15,-12 10 27 16,-19 8 31-16,-22 18 63 15,-15 4 12-15,0 15-51 16,-20 7 39-16,-15 9-3 16,-7 7-66-16,-6 2 36 15,0 2-50-15,-1 25-29 16,4 11 37-16,5 10-40 16,10 10 6-16,7 7-12 15,11 7 0-15,4 7 4 0,5 6-4 16,3-6-1-16,0 13-23 15,0-13 1-15,0 1-29 16,0-10-14-16,6-10-31 16,2-16 41-16,-5-13-38 15,3-14 3-15,-6-10 74 16,3-7-24-16,-3 0 41 16,0-2 0-16,0-21 1 15,5-7 4-15,1-4-5 16,0 3 0-16,4-2 0 15,6 1 1-15,11-1-1 16,2-2 1-16,10 6 7 16,1 2 27-16,5 7-29 0,1-1-5 15,-4 15 58-15,4 6-31 16,-6 0 3-16,-1 27-2 16,-6 10 17-16,-4 11 12 15,-3-4-58-15,-6 5 1 16,-7 3 12-16,0-12-13 15,0-5-18-15,1-5 5 16,1-6-56-16,5-8 14 16,7-12-30-16,5-4 39 15,5 0 13-15,2-32-82 16,7-18 66-16,-7-4 24 16,1 2 0-16,-9 5 11 0,-3-1 17 15,-10 11-3-15,-7 5 45 16,-8 5 41-16,-3 0 33 15,0 7 0-15,-9 2-30 16,-14 3 38-16,-11 9-80 16,-5 6 10-16,-1 0-10 15,1 0-23-15,1 18-2 16,2 16-8-16,5 6-14 16,16 7 21-16,4-4-21 15,11 7 0-15,0 1-1 16,3-5-9-16,28-1 9 15,11-12-61-15,7-7-40 16,7-17-34-16,12-9-125 16,8-6-54-16,5-30-33 15,-2-14 139-15,-6-5 156 0,-19 3-122 16,-14 0 175-16,-17 14 29 16,-20 15 127-16,-3 10 80 15,0 13 69-15,-15 0-108 16,-5 22-53-16,0 19-29 15,6 9 0-15,11 9-24 16,3-6-67-16,0 1-3 16,29-11-21-16,18-9 8 15,8-12 3-15,7-16-11 16,-3-6-15-16,1-21 7 16,-15-23-16-16,-13-11 24 0,-18-10 0 15,-14-7 20 1,-3 6 92-16,-40 9-39 0,-16 13-29 15,-9 15 5-15,-8 14-49 16,-21 15-37-16,18 8-291 16,10 12-737-16</inkml:trace>
  <inkml:trace contextRef="#ctx0" brushRef="#br0" timeOffset="3838">5474 662 1285 0,'0'0'1477'0,"0"0"-1477"16,0 0-39-16,263-21-34 15,-130 15-221 1,-11-1-1469-16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7:22.3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256 0 1577 0,'0'0'375'15,"0"0"-265"-15,0 156-17 16,-4 1 137-16,-14 44-104 15,-2-10-60-15,6-38 20 16,11-49-74-16,3-46-7 16,0 1-5-16,17-20-11 15,18-7-10-15,12-23-110 0,21-21-134 16,-13-24-130-16,-8-10-1375 16</inkml:trace>
  <inkml:trace contextRef="#ctx0" brushRef="#br0" timeOffset="383">0 632 1815 0,'0'0'383'16,"0"0"-262"-16,0 0-60 15,0 0 98-15,0 0 13 16,0 0-133-16,220-53-30 15,-152 49 21-15,-2 4-29 16,-4 0 20-16,-6 30-21 0,-7 14 0 16,-10 12 15-16,-6 8-15 15,-13 10-13-15,-8-3 12 16,-4-6-39-16,-5-11-17 16,-3-14 11-16,0-19 28 15,0-14 1-15,0-7 22 16,0-10-6-16,-14-28 1 15,1-21 0-15,1-15 3 16,5-12-3-16,3-4 15 16,4-5 40-16,0 10-31 15,20 12-10-15,16 16-14 16,13 21-3-16,10 24 1 16,29 18-126-16,-12 30-196 0,-11 5-236 0</inkml:trace>
  <inkml:trace contextRef="#ctx0" brushRef="#br0" timeOffset="1013">1225 629 1558 0,'0'0'334'16,"0"0"-112"-16,0 0 42 15,0 0-59-15,0 0 16 16,-167-73-118-16,147 73-75 15,7 31 10-15,13 7-38 0,0 10 0 16,10-1-18-16,25 0 9 16,15-6-103-16,10-6-24 15,2-14-25-15,3-9 121 16,-7-12-58-16,-5 0-147 16,-24-33 137-16,-18-5 56 15,-11-4 52-15,-23-4 13 16,-27 8 47-16,-8-1 58 15,-4 13 2-15,6 8-8 16,13 9 13-16,14 9-19 16,19 0-12-16,10 0-93 15,13 0 22-15,36 0-40 16,13 12 17-16,14-6-61 16,1 3 30-16,2-1-30 15,-3 10 25-15,-10 0-15 0,-7 9 45 16,-7 5-10-16,-13 10 16 15,-10-5 0-15,-6 10 14 16,-13-12-14-16,-4-3 0 16,-6-5-2-16,0-10 2 15,0-9 24-15,0-8-23 16,0 0 13-16,0-33-11 16,0-7-3-16,0-12-1 15,0 0 1-15,14-7 0 16,9 12 38-16,6 8-32 15,4 7 26-15,-1 20 15 16,4 12-8-16,-5 0 4 16,-2 33 11-16,-7 17 19 0,-5 3 2 15,0 8-60-15,-8-2-15 16,5-1-8-16,-2 0-89 16,18-6-171-16,-4-19-299 15,3-13-534-15</inkml:trace>
  <inkml:trace contextRef="#ctx0" brushRef="#br0" timeOffset="1480">2580 655 1969 0,'0'0'486'0,"0"0"-376"15,0 0 78-15,-193 104 75 0,134-46-75 16,16 9-75-1,17-2-72-15,26-6-41 0,0-13 9 16,40-12-9-16,15-11-98 16,11-16-52-16,0-7-149 15,-4-7 25-15,-13-31 98 16,-13-6 101-16,-13-6 72 16,-14 0 3-16,-9-3 67 15,0 5 100-15,0 13 64 16,-6 14-2-16,-8 18-56 15,5 3-78-15,3 30-15 16,-2 38-48-16,8 20-11 0,0 24 43 16,0 39-46-16,8-16 2 15,10 12-5-15,-1 5-14 16,-3-35 31-16,-5 7-32 16,-2-13 0-16,-7-31 9 15,0-16 1-15,0-31 25 16,-30-11-2-16,-13-22-23 15,-5-7 22-15,-5-34-32 16,7-24 0-16,17-26-9 16,19-21 9-16,10-15-66 15,82-53-113-15,6 33-481 16,1 17-1888-16</inkml:trace>
  <inkml:trace contextRef="#ctx0" brushRef="#br0" timeOffset="3242">4203 625 1562 0,'0'0'243'16,"0"0"-98"-16,0 0 0 16,0 0 32-16,-176-57 23 15,125 57-82-15,-6 34-24 16,1 19-5-16,8 15-17 16,8 14 37-16,17 2-93 15,20-2-7-15,3-16 19 16,32-12-28-16,30-21-56 15,17-19-78-15,20-14-54 16,6-23-37-16,0-19-86 16,-8-19 81-16,-12-4-39 0,-18 0 9 15,-19 0 250 1,-22 11 10-16,-15 8 254 0,-11 19 10 16,0 18-40-16,-24 9-28 15,1 13-39-15,3 25-48 16,8 9-11-16,12 8-35 15,0 6-34-15,12-9-2 16,35-5-27-16,11-14-3 16,9-24-10-16,1-9 1 15,-3-22-15-15,-13-24 18 16,-16-14 3-16,-22 1-10 16,-14-5 17-16,-17 11-1 15,-28 11 44-15,-11 13-3 16,-4 17 8-16,6 12-10 15,11 0-3-15,13 0-1 16,24 12-35-16,6 0-37 16,16 0 25-16,33 1-25 0,16-6-8 15,11 5-4-15,6 3 6 16,-4-1 32-16,1 7-66 16,-11 5 42-16,-9 7 24 15,-13 8 3-15,-13 6 7 16,-13 7 2-16,-14-8 0 15,-3-6 28-15,-3-6-29 16,0-11-1-16,0-16 1 16,0-7 0-16,0 0 75 15,0-36-25-15,0-10-42 0,0-18 7 16,0 0-14-16,11 5 10 16,8 1-2-16,1 17-3 15,3 11 34-15,6 17-33 16,-3 13-5-16,1 7 61 15,-4 38-48-15,-3 7 28 16,-8 13-37-16,-2 6 0 16,-4-6 7-16,-3-12-13 15,0-11 0-15,-3-17-15 16,0-13-23-16,0-12 27 16,0 0 10-16,0-18-92 15,0-20 53-15,0-4-18 16,0-10 15-16,0-7 41 15,8 6-23-15,15 3 24 16,3 9-13-16,10 13 14 0,-1 15-10 16,5 13 10-16,-1 0 0 15,-3 29 42-15,4 16-29 16,-4 7 7-16,-4 7-20 16,2 0 0-16,-5-7 3 15,4-4-3-15,-4-16-31 16,0-8-52-16,1-15-137 15,-4-9 29-15,-3-3 37 16,-1-34 55-16,-5-9 87 16,0-13-12-16,-8-6 24 15,2-2 64-15,-5 9 14 16,0-3 68-16,-6 21 39 16,0 15 30-16,0 17 31 0,0 8-112 15,0 15-101-15,0 39 24 16,0 21 9-16,0 28 1 15,0 14-40-15,0 20-4 16,0-5 76-16,3 6-77 16,4-2-3-16,-1-10-6 15,-3-15-12-15,5-26 10 16,-5-20-11-16,-3-24 0 16,0-21 5-16,0-16 4 15,0-4-6-15,0-18-3 16,0-32-12-16,0-12 11 15,0-23-17-15,-7-18-4 16,3-12 22-16,-2-13-41 16,0-24 11-16,2-37 5 15,-2 21-16-15,6 26 25 0,0 43-8 16,0 48 24-16,3 13-6 16,24 11 4-16,5 26 2 15,14 1 12-15,7 19-6 16,-2 20 36-16,-1 14-36 15,-18 6-4-15,-12 8 19 16,-17 4-12-16,-3-4-10 16,-15-2 1-16,-25-11-16 15,-7-10 4-15,9-12-116 16,11-20-157-16,15-9-188 0,12-3-186 16</inkml:trace>
  <inkml:trace contextRef="#ctx0" brushRef="#br0" timeOffset="3807">6732 625 1839 0,'0'0'287'16,"0"0"-156"-16,0 0 37 15,0 201 43-15,0-132-31 16,0-2-136-16,0-17-43 15,15-9 11-15,13-21-4 16,0-14-16-16,9-6-46 16,5-18-46-16,1-29 63 0,-1-12-21 15,-5-1 30-15,-8-1 19 16,-6 18 12-16,-10 11-3 16,-7 13 76-16,-6 19 36 15,0 0-23-15,0 27-64 16,0 14-1-16,0 9 27 15,9 2-49-15,11 6 2 16,7-12-4-16,13-6-16 16,2-6-46-16,4-11-111 15,-3-16 35-15,-1-7-63 16,-7-7-50-16,-5-25 97 16,-4-18 81-16,-6-11 52 15,-3-18 8-15,-8-14 26 0,1-16-4 16,-4-11 61-1,-2-10 59-15,-1 3 26 0,-3 18-16 16,0 24 19-16,0 32 53 16,0 35-36-16,0 18-79 15,0 44-58-15,0 36 19 16,0 24-10-16,0 9-8 16,0 9-11-16,0-1 11 15,0-6-39-15,0-10 0 16,0-13-10-16,0-19-103 15,30-8-144-15,-7-26-305 16,-4-19-374-16</inkml:trace>
  <inkml:trace contextRef="#ctx0" brushRef="#br0" timeOffset="4482">7344 625 1938 0,'0'0'488'0,"0"0"-411"16,0 0 2-16,0 0 23 16,0 0 45-16,0 0-87 15,190 80-54-15,-128-59 33 16,7-1-39-16,6-3 0 16,7-11-21-16,4-6 21 15,2 0-1-15,-3-10 0 16,-11-17 1-16,-18-7-9 0,-19 9 9 15,-18-8 0-15,-19-2 12 16,0-2-11-16,-10 3 18 16,-25 2 14-16,-12 8-11 15,-8 7 38-15,-4 7-45 16,3 10 7-16,4 0 68 16,7 24-49-16,11 17 1 15,14 16-9-15,11 10-23 16,9 7 26-16,0 3-36 15,26-4 0-15,17-2-2 16,8-12 2-16,15-17-14 16,6-13-49-16,7-15-51 15,6-14 58-15,1 0 4 0,-1-33-27 16,-11-19 17 0,-4-7 21-16,-8-6 35 0,-13 0 5 15,-13 10 1-15,-16 10 96 16,-11 19 1-16,-9 8 41 15,0 18-17-15,-3 0-78 16,-17 33-23-16,0 11-10 16,4 11-10-16,-1 1 14 15,8 3-14-15,3-5 0 16,6-10-2-16,-3-8-19 16,3-19-1-16,0-17-21 15,0 0 43-15,0-26-3 16,23-28 16-16,2-15-13 0,7-9 31 15,5-2-2-15,5 7 0 16,4-1-28-16,1 25 4 16,5 3-5-16,4 22-16 15,15 24-87-15,-12 0-439 16,-13 7-1069-16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17:29.1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92 754 1661 0,'0'0'282'15,"0"0"-173"-15,0 0 27 16,0 0 55-16,0 0 36 16,0 0-63-16,31 268-42 15,-19-94 16-15,-1 35-83 16,-5-18-1-16,-3-37 24 15,-3-48-61-15,0-41-11 16,0 9 9-16,0-7-14 0,0-2 17 16,0-20-18-16,0-19-31 15,0-14-14-15,0-12-109 16,0 0-56-16,0-38-48 16,-3-22 67-16,0-16 121 15,-6-18 11-15,-8-48 43 16,-9-37 16-16,-10-45 1 15,5 14 8-15,8 39 0 16,17 56 16-16,6 54 98 16,3 8-52-16,28 6-7 15,11 8 31-15,10 25-38 16,13 14-2-16,8 2-13 16,2 31 9-16,-3 5 23 0,-9 15-63 15,-12 1 5-15,-14-2 22 16,-25 4-31-16,-12 0 16 15,-3-7-8-15,-43 6-14 16,-10-17 12-16,-6-5-13 16,0-12-19-16,13-8-46 15,13-13-138-15,23 0-120 16,10-13-298-16,3 1-507 0</inkml:trace>
  <inkml:trace contextRef="#ctx0" brushRef="#br0" timeOffset="293">656 831 1572 0,'0'0'281'15,"0"0"-102"-15,0 0 60 16,0 0 14-16,0 0-98 16,48 159-113-16,-43-94 0 15,-2 2-16-15,-3-8-24 16,0-6 29-16,0-14-31 15,0-13 0-15,0-17 26 16,0-9-26-16,-3 0 33 16,3-35-33-16,0-19-18 15,3-15-6-15,23-11 16 16,7 2-56-16,5 11 51 0,9 13-38 16,2 14-61-1,3 15-62-15,14 25-188 0,-11 0-147 16,-9 13-979-16</inkml:trace>
  <inkml:trace contextRef="#ctx0" brushRef="#br0" timeOffset="607">1386 940 1228 0,'0'0'555'16,"0"0"-289"-16,0 0-12 15,0 0-54-15,0 0-15 16,0 0-101-16,0 0-49 15,-118 76 25-15,112-35-59 16,6 6-1-16,3-6 0 16,33 1-27-16,13-10 0 0,13-11-46 15,4-15-29-15,-1-6 31 16,-12-14 22-16,-14-22 25 16,-26-6 12-16,-13-10 12 15,-6-5 84-15,-37 4-58 16,-10 6 35-16,-8 9 7 15,5 11-12-15,7 14-27 16,13 13-29-16,22 0-89 16,14 4-60-16,20 44-162 15,25-4-195-15,3-4-499 0</inkml:trace>
  <inkml:trace contextRef="#ctx0" brushRef="#br0" timeOffset="891">1936 880 1714 0,'0'0'629'16,"0"0"-452"-16,0 0 12 15,0 0 14-15,0 0-34 16,0 183-24-16,0-85-76 16,0 14-36-16,9 0 42 15,5 5-75-15,0 2 20 16,-2-14-7-16,-2-7-5 15,-7-18 41-15,-3-15-49 16,0-13 0-16,-16-14 44 16,-13-8-43-16,-8-12-2 0,-5-18-1 15,-1 0-46-15,4-21-1 16,-4-70-222-16,14 11-344 16,7-11-316-16</inkml:trace>
  <inkml:trace contextRef="#ctx0" brushRef="#br0" timeOffset="1045">1860 529 2179 0,'0'0'368'16,"0"0"-261"-16,0 0-92 16,0 0 135-16,0 0-71 15,0 0-79-15,0 0-169 16,82 22-351-16,-59-4-250 0</inkml:trace>
  <inkml:trace contextRef="#ctx0" brushRef="#br0" timeOffset="1373">2197 887 1298 0,'0'0'365'0,"0"0"-212"16,0 0-6-16,0 0-40 15,0 0 31-15,187 12-8 16,-140-18-56-16,-9-16-20 16,-4 3-5-16,-15-5-25 0,-16 2 43 15,-3 3-9-15,-6-8-12 16,-30 8 0-16,-10 7 30 16,-7 12 8-16,2 0-36 15,-3 8 10-15,9 30 60 16,13 9-67-16,9 6 2 15,13 4-8-15,10-3-30 16,3-3 3-16,33-12-18 16,13-7-24-16,16-12-62 15,11-7-203-15,38-13-280 16,-19 0-50-16,-10 0-1045 0</inkml:trace>
  <inkml:trace contextRef="#ctx0" brushRef="#br0" timeOffset="1608">3157 760 1861 0,'0'0'513'0,"0"0"-433"15,0 0 144-15,0 0 77 16,-222-56-103-16,166 56-13 16,11 33-98-16,8 11-57 15,18 6 20-15,12 6-43 16,7-3-8-16,7-1 1 15,32-1-72-15,10-11 0 16,13-7-128-16,6-8-111 16,-1-12-159-16,18-13-67 15,-23 0-258-15,-10-19-283 0</inkml:trace>
  <inkml:trace contextRef="#ctx0" brushRef="#br0" timeOffset="1802">3485 274 1190 0,'0'0'613'0,"26"-157"-403"15,-12 90 69-15,-2 19-12 16,-6 46 42-16,-6 8-100 16,0 65-87-16,0 30-14 15,0 10-26-15,-6 18-28 16,-6 4 28-16,1-8-77 16,2-3 1-16,4-13-12 15,2-11-60-15,3-20-114 0,-9 0-358 16,-4-30-239-1,0-17-1095-15</inkml:trace>
  <inkml:trace contextRef="#ctx0" brushRef="#br0" timeOffset="1963">3341 510 2133 0,'0'0'380'16,"0"0"-278"-16,0 0-43 15,0 0-42-15,222-30-17 16,-130 30-24-16,-13 18-365 16,-18 9-868-16</inkml:trace>
  <inkml:trace contextRef="#ctx0" brushRef="#br0" timeOffset="2107">4219 1215 2785 0,'0'0'470'0,"0"0"-415"16,0 0-55-16,0 0-103 15,0 0-760-15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6:37.4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707 94 1433 0,'0'0'246'0,"0"0"-167"16,0 0-15-16,0 0 6 15,0 0 75-15,0 0-37 16,0-48-61-16,0 40 15 16,0-1-27-16,0 1 4 15,0 2 17-15,0 0-14 16,0 2-5-16,0 2 6 16,0-1-27-16,-6 3 33 15,-8 0-19-15,5 0-5 16,-2 0 32-16,2 21-56 15,3 17 21-15,-2 20-5 0,2 25 2 16,3 40 39-16,3 46-46 16,0 46-10-16,0 13 37 15,0-40-39-15,0-44 11 16,6-53-8-16,5-5 7 16,-5 8 8-16,-3 15-18 15,-3 7 0-15,0-5 6 16,-17-5-6-16,-18-6 0 15,-12-5-1-15,-4-17 9 16,-9-11 4-16,-5-15-12 16,-3-8 0-16,-5-2 4 15,5-4 2-15,2-3 6 16,18-9 6-16,11-4-7 0,18-12 25 16,12-7-36-1,7-3-2-15,0 0-16 0,0 0 12 16,0 0-24-16,23 0 6 15,6-4 8-15,8 4-2 16,2 0 8-16,4 8 10 16,-1 27 5-16,4 21-3 15,-4 21 11-15,1 24 39 16,-1 43-23-16,4 40 7 16,-1 36-29-16,-2 3-2 15,-10-18 12-15,-7-48-16 16,-12-41 8-16,-5 15 3 0,-2 20-10 15,-4 2 50-15,-3-2-37 16,0-46 14-16,0-25 5 16,0 11-8-16,-16 10 19 15,-4 8-12-15,-3-13-18 16,0 2 23-16,1-3-26 16,-1-4 12-16,3-12 6 15,6-8-29-15,14-18 13 16,0-24-14-16,0-11-27 15,43-18-56-15,3-2-168 16,-7-28-430-16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9:49.3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89 210 1839 0,'0'0'386'0,"0"0"-237"16,0 0-27-16,0 0 80 0,0 0-6 16,0 0-64-1,0 0-71-15,-35 0-24 0,24 40 7 16,2 27-22-16,-5 25 29 16,5 20 0-16,2 11-28 15,4 0 23-15,3-10-31 16,0-14-2-16,0-21-4 15,0-22-8-15,0-18-1 16,0-20 0-16,3-18 6 16,7 0 4-16,-1-33 4 15,2-31-2-15,6-24 12 16,-5-24-24-16,-1-12 14 16,-8-3-2-16,-3 14-12 0,0 26 38 15,0 23-1 1,0 28 2-16,3 18 17 0,3 18-50 15,13 2-6-15,18 41 0 16,12 22 0-16,16 19 39 16,8 19-39-16,1 8 6 15,5 6 17-15,-3-6-23 16,-5-8-14-16,-8-17 14 16,-10-21-6-16,-18-22-5 15,-12-21 8-15,-10-22 3 16,-7 0 12-16,-6-51-11 15,0-28 12-15,0-48 5 0,-12-2-18 16,-8-10 25-16,-5 6-25 16,5 32-15-16,0 8 6 15,9 25-67-15,8 26-55 16,3 29-74-16,0 13-276 16,23 0 138-16,23 46-163 15,-7 7 30-15,-2 4-840 0</inkml:trace>
  <inkml:trace contextRef="#ctx0" brushRef="#br0" timeOffset="693">1003 820 1235 0,'0'0'382'0,"0"0"-187"15,0 0-13-15,0 0 77 16,0 0-26-16,0 0-113 16,173-76-57-16,-120 6-49 15,-4-10-13-15,-4-6 30 0,-14 2-11 16,-22 8 7-16,-9 11 44 15,0 11 26-15,-29 16 51 16,-4 17-38-16,-7 18-26 16,1 3 14-16,-1 20-51 15,5 37-11-15,5 16-15 16,7 19-21-16,11 11 39 16,7 3-39-16,5 0 1 15,0-2-6-15,0-18 5 16,8-4 0-16,4-25-16 15,-1-12-20-15,-5-19 35 16,-3-16-23-16,2-10 13 16,-2 0-7-16,3-19 12 15,10-24 5-15,10-13-8 16,8-6 9-16,4 1-13 0,4 13 10 16,-2 16-3-16,-4 16-5 15,-3 16 22-15,-4 6-7 16,-6 32 7-16,-3 14-11 15,-4 6 15-15,1 1-15 16,-2-6 0-16,5-9-11 16,0-15 4-16,3-11-26 15,-1-18-36-15,1 0-55 16,1-26 38-16,-4-18-24 16,-8-7 26-16,-1 2 79 0,-8 4 5 15,-3 12 68 1,0 13 59-16,0 14-5 0,0 6 10 15,0 6-83-15,-11 28-33 16,5 21 8-16,6 3-18 16,0 7-5-16,6-6-1 15,34-9 0-15,16-15-9 16,9-15 1-16,1-20-23 16,-1 0 25-16,-12-32-2 15,-13-18 3-15,-22-8 4 16,-18-5 2-16,0 0 55 15,-18 4-23-15,-26 5-15 16,-5 12-3-16,-6 10-15 0,-11-1-105 16,11 12-267-1,15-1-480-15</inkml:trace>
  <inkml:trace contextRef="#ctx0" brushRef="#br0" timeOffset="899">1808 515 2170 0,'0'0'507'0,"0"0"-416"15,0 0 139-15,0 0-22 16,0 0-105-16,0 0-27 16,0 0-62-16,164 9-7 15,-164 35-7-15,0 6-97 16,-6 3-153-16,-14-13-455 0,3-15-444 0</inkml:trace>
  <inkml:trace contextRef="#ctx0" brushRef="#br0" timeOffset="1036">2145 210 2011 0,'0'0'607'15,"0"0"-404"-15,0 0-27 16,0 0-56-16,184-155-93 15,-102 128-27-15,-8 10-470 16,-11 6-673-16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6:38.7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1745 210 1564 0,'0'0'243'16,"0"0"-183"-16,0 0 7 16,0 0 179-16,0 0-45 15,0 0-80-15,-19-61-57 0,-4 33 47 16,-11-4-28-16,-11-1-20 15,-7 7 22-15,-13 11-40 16,-11 9-12-16,-6 6-11 16,0 6-13-16,3 32 49 15,14 12-44-15,13 12 8 16,19 12 13-16,16 8-29 16,14 2 0-16,3-5-6 15,17-3 0-15,28-5 13 16,11-3-13-16,10-4 0 15,5-1-4-15,8-5 13 16,3-5-5-16,-3 0-4 16,-11-5 0-16,-5-5 0 0,-18-3 0 15,-11 0-3-15,-25-2 2 16,-9 1 2-16,-13-1 7 16,-37 0-8-16,-18-2 0 15,-14-7 16-15,-9-12-16 16,-2-7 0-16,5-10-6 15,6 0 12-15,17-33-11 16,19-11 5-16,20-12 0 16,26-14-6-16,0-13 2 15,52-15-2-15,21-5 5 16,18-3-7-16,5 6-5 16,1 5 10-16,-4 13 3 15,-11 11-14-15,-22 11 14 0,-20 12 0 16,-23 12 12-16,-17 15 24 15,-10 6 44-15,-29 13-68 16,-11 2-12-16,-12 0-23 16,10 21-181-16,9-1-662 0</inkml:trace>
  <inkml:trace contextRef="#ctx0" brushRef="#br0" timeOffset="637">599 2360 1620 0,'0'0'288'0,"0"0"-178"15,0 0-72-15,0 0-4 16,0 0 143-16,0 0 6 0,0 0-101 15,-134-145-31 1,85 136 59-16,-7 9-1 0,-9 0-6 16,-3 36-42-16,-2 21-5 15,7 13 35-15,15 10-58 16,19-4 0-16,18-5-23 16,11-12-4-16,20-15-12 15,29-17-24-15,21-14-39 16,12-13-2-16,9-13-36 15,0-29-55-15,-9-12 54 16,-12 2 52-16,-22 2 56 16,-11 12 1-16,-22 11 66 0,-4 16 94 15,-11 8 0 1,0 3 8-16,0 14-67 0,-3 39-55 16,-11 21 27-16,0 27-39 15,8 13-13-15,0 10 38 16,6-3-52-16,0-7 1 15,0-17-9-15,0-14 0 16,0-18-9-16,6-25-54 16,5-15-93-16,9-25-113 15,-8-14-405-15,1-22-164 0</inkml:trace>
  <inkml:trace contextRef="#ctx0" brushRef="#br0" timeOffset="989">868 2387 2177 0,'0'0'470'0,"0"0"-421"16,0 0-9-16,0 0 156 16,36 170-78-16,-16-110-79 15,6-8-6-15,7-7-33 16,2-12-42-16,4-20-22 15,7-13-38-15,-4 0-7 16,1-26-69-16,-7-17 46 16,-5-18 59-16,-8 0 35 0,-11 2 38 15,-5 7 27 1,-7 10 37-16,0 19 68 0,0 14 48 16,0 9-12-16,0 6-64 15,-4 25-62-15,-2 14-13 16,6 5-23-16,0-3-6 15,0-6-14-15,25-8-123 16,23-15-210-16,-10-10-276 16,-2-8-1097-16</inkml:trace>
  <inkml:trace contextRef="#ctx0" brushRef="#br0" timeOffset="1674">1833 2278 2218 0,'0'0'486'16,"0"0"-386"-16,0 0-5 15,0 0 103-15,-212 58-11 16,166-16-124-16,7 1-29 16,16 6-31-16,12-6 6 15,11-1-18-15,0-7 3 16,31-8-70-16,14-10 4 15,18-14-87-15,5-3-26 16,0-15-55-16,2-26-60 16,-11-12 74-16,-16 0 98 15,-11 3 83-15,-13 9 45 0,-8 10 32 16,-8 21 132-16,-3 10 92 16,0 2-42-16,0 40-13 15,0 11-95-15,0 9-35 16,0-1 2-16,0-7-56 15,6-10-17-15,14-14 0 16,0-13-47-16,2-14 26 16,1-3-30-16,-3-12 12 15,3-24 38-15,0-10-38 16,-1-10 3-16,1-1 11 16,-3 5 20-16,-3 14-13 15,-1 14 36-15,-7 21-16 16,-1 3 77-16,-5 31-10 15,-3 23-2-15,0 11-30 16,0-4-29-16,0-4 43 0,-8-13-51 16,5-15 0-16,3-14 0 15,0-9 0-15,0-6-15 16,0 0-10-16,0-33 22 16,11-14-12-16,12-9 7 15,3-5 3-15,10-4 5 16,1 12 0-16,0 12 15 15,3 17 4-15,-4 19 25 16,-2 5 53-16,-5 31-50 16,-7 23 15-16,-5 10-14 15,0 7-30-15,-5-6 6 16,5-6-24-16,-1-11-27 16,10-5-64-16,-3-13-387 15,-9-9-398-15</inkml:trace>
  <inkml:trace contextRef="#ctx0" brushRef="#br0" timeOffset="2243">989 3895 1729 0,'0'0'318'16,"0"0"-177"-16,0 0-101 16,0 0 0-16,0 0 213 15,0 0-37-15,0 0-125 16,-121-71-31-16,72 89-26 0,3 17 28 16,-1 11-19-1,9 0-26-15,11 4 14 0,18 2-31 16,9-4 0-1,3 2-6-15,33-1 6 0,13-1-8 16,10-6-18-16,6-4-12 16,-2-5 32-16,-12-3-36 15,-8-7 20-15,-19-3 13 16,-15 2-3-16,-9-10 12 16,-16 1 18-16,-33-4-8 15,-13-3 34-15,-14-6-35 16,1 0 18-16,2 0-15 15,16 0-11-15,7-9-2 16,21-5-55-16,29-12-193 16,0 7-369-16,23-7-617 0</inkml:trace>
  <inkml:trace contextRef="#ctx0" brushRef="#br0" timeOffset="2701">1700 4222 967 0,'0'0'1378'16,"0"0"-1148"-16,0 0-189 16,0 0-9-16,0 0 219 0,-82-159-96 15,51 133-71-15,-1 8-33 16,-7 6-1-1,0 12 56-15,-7 0-58 0,0 24-42 16,1 26 39-16,5 14-33 16,10 7 3-16,18 6-15 15,12-7 9-15,0-12-12 16,32-10 3-16,18-18-50 16,12-18 13-16,9-12-69 15,5-14-16-15,-1-28-38 16,-13-9 6-16,-9 2 91 15,-21 10 26-15,-12 10 37 16,-9 17 90-16,-11 12 61 16,0 0 9-16,0 27-72 15,-5 15-44-15,2 7 32 16,3-2-64-16,0-2-11 0,20-13-1 16,16-10-61-16,4-22-48 15,2 0-66-15,-2-28-148 16,-12-14-255-16,-11-1-105 0</inkml:trace>
  <inkml:trace contextRef="#ctx0" brushRef="#br0" timeOffset="2904">1984 3592 1674 0,'0'0'342'15,"0"0"-154"-15,0 0 12 16,0 0 130-16,0 0-37 0,16 195-130 15,-2-93-80-15,1 7-49 16,2 4 32-16,0-8-66 16,-1-7-3-16,4-16-58 15,-8-4-157-15,-4-26-305 16,-5-20-254-16</inkml:trace>
  <inkml:trace contextRef="#ctx0" brushRef="#br0" timeOffset="3058">1961 4016 2320 0,'0'0'544'15,"0"0"-498"-15,0 0-37 0,0 0 77 16,0 0-16-16,220-112-70 16,-151 95-81-16,-18 0-377 15,-14 16-215-15</inkml:trace>
  <inkml:trace contextRef="#ctx0" brushRef="#br0" timeOffset="3227">1317 3713 2841 0,'0'0'305'0,"0"0"-305"15,0 0-164-15,225-194 84 0,-107 113-255 16,-13 10-2061-16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6:47.6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683 0 1320 0,'0'0'526'0,"0"0"-408"0,0 0-60 16,0 0 102-1,0 0 48-15,0 0-99 0,0 0-78 16,0 0 1-16,-6 0-17 15,-11 16 8-15,-2 2-8 16,-10 16-14-16,-8 4 39 16,-5 9-15-16,-7 10 9 15,-7-2 14-15,0 7-36 16,4-3 6-16,4-4 7 16,1 3-24-16,9-20 44 15,4 2-34-15,11-13-11 16,10 1 16-16,1-10-16 15,4 1 0-15,2-7 0 0,0 3 7 16,3-8 1 0,3-3-8-16,-5 0 0 0,5-1-6 15,0-3 6-15,-3 1-2 16,-3 6 1-16,3-1 1 16,-8-3-17-16,5 0 17 15,0 0-15-15,3 0 4 16,-1 0-7-16,4-3-34 15,0 0-78-15,0 0-161 16,0 0-258-16</inkml:trace>
  <inkml:trace contextRef="#ctx0" brushRef="#br0" timeOffset="542">29 374 1478 0,'0'0'308'16,"0"0"-128"-16,0 0 28 16,0 0 36-16,0 0-71 15,0 0-102-15,0 0-14 16,-14 18-9-16,11 3-14 15,3 11 57-15,-3 16-58 16,3-2-5-16,-3 11 14 16,0 2-19-16,3-7 27 15,0-2-35-15,0-11-14 16,0-9 39-16,0-11-31 16,0-3-7-16,0-4 1 0,0-12 3 15,0 0 29 1,6 0-35-16,14 0 0 0,10 0 72 15,8-19-45-15,9-1-3 16,5 0-8-16,4-7-16 16,3-5 0-16,29-8-47 15,-19 6-252-15,-10 8-679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6:56.8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1018 0 1393 0,'0'0'298'0,"0"0"-212"15,0 0-37-15,0 0 91 16,0 0 26-16,0 0-20 15,-18 8-104-15,10-3-20 16,2-1 31-16,-8 3-29 16,2 1 14-16,-11 10 1 15,-4-6-15-15,-8 8 23 16,-7 7-35-16,-9 0-6 0,-3-1 33 16,-2 7-23-16,-4-1 1 15,4-3 5-15,8 4-21 16,-1-4 31-16,9 1-32 15,7-7 0-15,7 4 8 16,6-6-8-16,4-1-3 16,1 0 3-16,1 5 0 15,0-6 4-15,-1 6-4 16,-2-4 0-16,-2 5 1 16,-1-6-1-16,0 1-1 15,0 0 0-15,-2 2 2 16,5-11 14-16,0 3-15 15,8-6-1-15,3-3 0 0,3-3 2 16,3-2 0 0,0-1-1-16,0 0 0 0,0 0 6 15,0 0-6-15,0 0-7 16,0 0 6-16,0 0-11 16,0 0-27-16,0-12-99 15,3-13-81-15,6 2-305 0</inkml:trace>
  <inkml:trace contextRef="#ctx0" brushRef="#br0" timeOffset="384">0 307 1652 0,'0'0'323'15,"0"0"-221"-15,0 0 41 16,0 0 80-16,0 0-36 16,0 0-96-16,0 0-58 15,17 58 61-15,-14-23-39 16,3 7-31-16,2 0 6 15,-2-8-18-15,3-3 37 16,1-5-37-16,0 0-11 0,0-11 48 16,-1 2-38-16,2-4 4 15,1-5-3-15,5-8-11 16,6 0 42-16,10 0-43 16,7-6-9-16,5-13 8 15,23-27-89-15,-8 12-213 16,-15 1-756-16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6:58.6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1479 283 1194 0,'0'0'342'16,"0"0"-224"-16,0 0-31 15,0 0 39-15,0 0-17 16,0 0-20-16,0 0-41 0,-128-23 25 15,101 15 5-15,-2 2-31 16,-5-6-25-16,-1 3 2 16,-4-4-9-16,-4 7-2 15,-2-7-4-15,-5 7-9 16,-2-3 6-16,-7 6-6 16,3 0-1-16,-4 3 1 15,6 0 0-15,1 0 2 16,4 0-2-16,3 0-56 15,1 0 40-15,5 9 1 16,-2 3-43-16,2 1-32 0,1-1-111 16,6 1 156-1,4-7 32-15,6 3 13 0,6-9 1 16,0 6 8-16,5-6-9 16,-1 0 19-16,4 0-19 15,-5 0 33-15,5 0-14 16,-2 0-5-16,2 0 21 15,-5 0-33-15,5 0 4 16,-4 0 5-16,2 0-9 16,2 0 21-16,3 0-22 15,-2 0 0-15,2 0 29 16,0 6-29-16,-5-6 33 16,5 2-2-16,0-2 1 15,-1 4 17-15,1-2-50 16,3 2 1-16,3-1 12 0,0-3-12 15,0 6 0-15,-3-6-1 16,3 0 8-16,0 0-5 16,0 0-3-16,0 0-8 15,0 0 2-15,0 0-130 16,3 0-124-16,6-6-487 0</inkml:trace>
  <inkml:trace contextRef="#ctx0" brushRef="#br0" timeOffset="502">332 0 74 0,'0'0'1400'15,"0"0"-1127"-15,0 0-165 16,0 0 70-16,0 0-16 16,0 0-58-16,0 0-76 15,-65 48-19-15,39-35 3 0,3 6-5 16,-4-4 26-1,1 6-32-15,3 4 14 0,-3-6 22 16,4 8-18-16,-1-2-1 16,3 0 16-16,3-2-8 15,4 0 20-15,3-10-28 16,4 2-3-16,2-7 19 16,4-2-33-16,0 0 0 15,0 0 2-15,0 1 4 16,0-3 17-16,4 0-14 15,9 1-9-15,3 8 58 16,4-7-21-16,3 2 4 16,6 10-7-16,4-7-12 15,4 10 25-15,5 0-48 16,23-1-6-16,-5-2-59 16,-12-3-445-16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3:00.7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0 559 2376 0,'0'0'478'0,"0"0"-408"16,0 0-45-16,0 0 70 15,0 0 83-15,0 0-94 16,238 11-55-16,-139 4 4 15,9-3-31-15,10 0-4 16,7-5 3-16,-1-3-1 16,-7-4 15-16,-15 0-15 15,-23 0-22-15,-27 0 21 0,-30 0-13 16,-22 0 14-16,0-4 0 16,-35-18 7-16,-21-4 2 15,-12 0-3-15,-8-5-4 16,5 6 28-16,5-2 1 15,13 9-1-15,17 2 15 16,13 8-7-16,14 3 22 16,9 5-60-16,0 0-12 15,9 12 12-15,27 17-1 16,13 8 1-16,16 8-8 16,5 5 8-16,7 0-4 15,-1 0 4-15,-7-6-5 0,-13-6-1 16,-14-5 6-1,-22-4 0-15,-20-5-1 0,0 3-4 16,-45 3-2-16,-25-1-49 16,-11-2-19-16,2-7 9 15,11-11-62-15,29-9-134 16,19-19-283-16,17-6-424 0</inkml:trace>
  <inkml:trace contextRef="#ctx0" brushRef="#br0" timeOffset="346">2402 0 2354 0,'0'0'364'15,"0"0"-187"-15,0 0-20 16,0 0 70-16,0 0-31 15,0 0-108-15,0 0-19 16,-32-9-58-16,10 84-1 16,-1 23 29-16,-1 19-12 15,5 34-10-15,6-13 0 16,-1 1-16-16,5-3 21 16,6-32-22-16,3-3 0 15,0-24 4-15,0-24-4 16,15-20 0-16,12-21-7 15,8-12-11-15,8-6 12 0,13-33-81 16,3-8-57-16,13-36-88 16,-13 16-409-16,-20 11-153 0</inkml:trace>
  <inkml:trace contextRef="#ctx0" brushRef="#br0" timeOffset="599">1853 611 2290 0,'0'0'365'0,"0"0"-213"0,0 0-68 15,0 0 124-15,0 0-46 16,0 0-65-16,177-29-22 15,-92 17-51-15,0 6-14 16,0 1-10-16,6 5-52 16,-19 0-257-16,-22 0-756 0</inkml:trace>
  <inkml:trace contextRef="#ctx0" brushRef="#br0" timeOffset="1074">2668 1690 1739 0,'0'0'527'0,"0"0"-413"16,0 0-78-16,0 0 173 15,0 0 35-15,0 0-150 16,0 0-70-16,153-163 7 16,-107 105 14-16,1-1 4 0,-9 0 19 15,-5 13 2 1,-10 7 29-16,-6 13-32 0,-8 11 11 15,-6 11 14-15,-3 4-26 16,0 12-29-16,0 33-8 16,0 16-11-16,-12 16 24 15,-5 11-35-15,4 3 5 16,0-2-3-16,3-1 0 16,7-11-1-16,3-15 0 15,0-12-7-15,0-16-2 16,0-15-15-16,0-13-23 15,0-6-104-15,0-8-113 16,0-25-415-16,0-4-929 0</inkml:trace>
  <inkml:trace contextRef="#ctx0" brushRef="#br0" timeOffset="1735">3546 1162 1883 0,'0'0'891'16,"0"0"-658"-16,0 0-110 15,0 0 73-15,0 0-18 16,0 0-107-16,0 0-37 16,-73 116-32-16,37-57 23 0,-2 0 7 15,-5 1-26-15,7-6-5 16,5-3 10-16,13-20 7 15,4-10 10-15,8-9-10 16,6-6-4-16,0-6 13 16,0 0-26-16,9 0 12 15,17 0 25-15,11-12-22 16,5 1 14-16,4 2-22 16,-1 0-1-16,5 5 13 15,-1 4-20-15,0 0 0 16,1 0 5-16,-5 9-3 15,-2 7 4-15,-10-2-6 16,-7-2 1-16,-6-2-2 16,-11-8 1-16,-6-2-19 15,-3 0-7-15,0 0 13 0,0 0 4 16,0-12 8-16,0-12-1 16,-6-3-5-16,0-7 7 15,-2-5-9-15,5 1 3 16,0-2 6-16,0 3 1 15,-3 5 26-15,-2 9-13 16,5 5 26-16,-3 7-26 16,3 4 7-16,3 7 13 15,0 0-8-15,0 2-19 16,0 32 4-16,0 13 7 16,0 15 20-16,0 13-38 15,0 6 0-15,0 4 0 0,-7 0 0 16,-2 2 0-1,-8-11 0-15,3-11 0 0,2-16 0 16,-2-13 0-16,5-13 0 16,-1-13-84-16,-19-10-105 15,3 0-365-15,-4-18-2091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2:56.7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424 396 1798 0,'0'0'259'16,"0"0"-164"-16,0 0-53 16,0 0 140-16,0-155 43 15,0 111-45-15,0 3-77 16,0 0-13-16,-6 6 23 15,-11 5-33-15,-2 7-20 16,-10 8-3-16,-5 6-38 16,-5 9 25-16,-7 0-44 15,-2 15 0-15,-1 26 4 16,2 13-3-16,9 4-1 16,8 7 0-16,13 3 0 15,14-7-8-15,3 2-2 16,11-9-12-16,24 1 21 0,12-5-8 15,4-3 9 1,8-4-1-16,7-1 2 16,-4 0 7-16,-3 0-8 0,-4-2-6 15,-8 2 5-15,-9-5 1 16,-14 1 0-16,-12 1-1 16,-12 0 2-16,0-4 9 15,-36 1-10-15,-16-7-3 16,-10-4 3-16,-3-9 1 15,-4-7 5-15,3-9-6 16,8 0 0-16,8-9-1 16,15-20 1-16,12-7-19 15,15-17 18-15,8-12-6 0,23-11-5 16,30-13 11 0,7-4 1-16,8 1-16 0,-3 4 16 15,-9 8 0-15,-7 15 5 16,-16 11 2-16,-10 20-1 15,-14 9 6-15,-6 14 0 16,-3 8 9-16,0 3-21 16,0 0-112-16,-3 14-262 15,-10 13-405-15,7 0-1163 0</inkml:trace>
  <inkml:trace contextRef="#ctx0" brushRef="#br0" timeOffset="242">1033 646 1722 0,'0'0'668'0,"0"0"-529"16,0 0 28-16,0 0 64 15,0 0-50-15,178 5-86 16,-104-5-41-16,8 0-30 15,6-3-23-15,2-2-1 16,-16-1-6-16,-11 0-107 16,-24-6-144-16,-16 3-287 15,-17 0-259-15</inkml:trace>
  <inkml:trace contextRef="#ctx0" brushRef="#br0" timeOffset="445">1416 422 1676 0,'0'0'304'0,"0"0"-124"15,0 0 91-15,0 0-12 16,0 0-92-16,-6 203-106 16,6-142-49-16,3 8-12 15,0-3-1-15,-3 2-116 16,0 16-200-16,0-24-301 15,-3-12-1006-15</inkml:trace>
  <inkml:trace contextRef="#ctx0" brushRef="#br0" timeOffset="1014">2370 279 1258 0,'0'0'905'16,"0"0"-721"-16,0 0-69 15,0 0 79-15,0 0 31 16,-43-166-114-16,10 148-47 16,-2 15-19-16,-9 3-12 0,1 3 9 15,1 28-32-15,4 14-9 16,4 14 11-16,12 6-12 15,11 3 0-15,11 3 0 16,0-1 0-16,20 1-1 16,19-6 1-16,11-1 0 15,5 1-3-15,10-3 4 16,8-4-1-16,-2 0 0 16,2-12 2-16,-10-1 14 15,-15-10-8-15,-16-3-7 16,-21-2 21-16,-11-2-22 15,-17 3 18-15,-35-1-18 16,-24-5 6-16,-9-4-9 0,-9-9 3 16,-1-12 0-16,10 0-6 15,16-6-21-15,13-21 21 16,23-11-9-16,23-6-6 16,10-9 12-16,14-9-4 15,38-11-13-15,13-11 19 16,8-2-37-16,4-4 10 15,-4 8 19-15,-10 8 15 16,-15 15 2-16,-14 18 5 16,-12 14-6-16,-12 13 23 15,-7 5-24-15,-3 5-57 16,0 0-291-16,4 4-549 0</inkml:trace>
  <inkml:trace contextRef="#ctx0" brushRef="#br0" timeOffset="1250">3053 673 2256 0,'0'0'457'16,"0"0"-402"-16,0 0 9 15,0 0 108-15,0 0-24 16,190 0-110-16,-120-9-26 16,4-7-12-16,19-11-181 15,-22 5-450-15,-22 4-1599 0</inkml:trace>
  <inkml:trace contextRef="#ctx0" brushRef="#br0" timeOffset="1771">3999 399 2242 0,'0'0'471'15,"0"0"-404"-15,0 0 139 0,0 0-8 16,62-175-108-1,-39 142-22-15,5 10-38 0,-3 6-15 16,4 11 30-16,5 6-27 16,2 0-9-16,-1 29-1 15,-2 18-8-15,-1 15 41 16,-4 14-40-16,-16 13-1 16,-12 6 23-16,0 5-16 15,-32 3-14-15,-30-3 4 16,-14-12-23-16,-6-10 20 15,0-17-7-15,10-17 13 16,10-17-1-16,16-12 1 16,16-13-2-16,18-2-4 15,9 0 6-15,3-23-10 16,9-4 10-16,27 1-5 0,13-1-7 16,7 7 13-16,-4 9-1 15,1 9 1-15,-4 2-1 16,-7 7 39-16,-2 16-37 15,-7 1 10-15,-1 0 34 16,1-4-35-16,-4-5 2 16,-3-9-3-16,1-6-9 15,-1 0-2-15,-3 0-56 16,3-46-77-16,-6 6-185 16,-4-2-561-16</inkml:trace>
  <inkml:trace contextRef="#ctx0" brushRef="#br0" timeOffset="2045">5155 702 202 0,'0'0'2146'16,"0"0"-1804"-16,0 0-216 16,0 0 84-16,0 0 10 15,0 0-142-15,175-38-61 0,-107 28 1 16,3 7-18 0,2 0-6-16,-11 3-134 0,-16 0-336 15,-23 0-389-15</inkml:trace>
  <inkml:trace contextRef="#ctx0" brushRef="#br0" timeOffset="2230">5140 1140 2215 0,'0'0'350'0,"0"0"-198"15,0 0 3-15,0 0 41 16,182 4-102-16,-100-4-94 0,-14-9-109 16,-11-6-643-16</inkml:trace>
  <inkml:trace contextRef="#ctx0" brushRef="#br0" timeOffset="2636">6072 968 2056 0,'0'0'251'0,"0"0"-196"15,0 0-37-15,0 0 25 16,204-137 28-16,-147 72-69 16,3-9 5-16,-4-10 12 15,-8-5 56-15,-5 0 72 16,-10 7-24-16,-10 17-22 16,-6 18 49-16,-11 23-39 15,-3 22-20-15,-3 4 2 0,0 55-66 16,-6 28 10-1,-14 24 8-15,0 17-16 0,4 7 13 16,4-12-42-16,7-13-5 16,5-19 4-16,0-24-78 15,0-26-65-15,0-22-335 16,0-15-406-16</inkml:trace>
  <inkml:trace contextRef="#ctx0" brushRef="#br0" timeOffset="2967">7024 188 1822 0,'0'0'740'0,"0"0"-584"16,0 0-11-16,0 0 126 15,0 0-100-15,-91 217-94 16,55-135-47-16,-7 0-28 15,7 0 31-15,4-8-33 16,9-15-4-16,13-19-4 16,10-15 9-16,0-13-1 15,13-12 0-15,24 0 6 16,8 0-1-16,7-6-5 16,4-6 0-16,6 0 12 15,-2 2 3-15,2 9-9 16,-7 1-6-16,-5 0-20 15,-11 0-44-15,-10 0-200 16,-12 0-273-16,-11 0-505 0</inkml:trace>
  <inkml:trace contextRef="#ctx0" brushRef="#br0" timeOffset="3134">7277 286 227 0,'0'0'2027'0,"0"0"-1644"15,0 0-162-15,-46 162 66 16,32-63-49-16,2 18-140 16,2 0-65-16,6 1-33 15,4 23-93-15,0-31-378 16,0-19-851-16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7:31.6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1023 821 1415 0,'0'0'291'0,"0"0"-189"15,0 0 21-15,0 0 109 16,0 0-46-16,0 0-95 15,-39 0-1-15,39 0 16 16,-3 0-6-16,0 0-12 16,-5 0-42-16,2-9 5 15,-3-2-6-15,-5-4-26 16,-3-5 28-16,-5-1-33 0,-1-2-12 16,-6-6 26-1,-1-1-27-15,4 1 5 0,0 2 4 16,0-3-9-16,-1 4 32 15,-2 2-33-15,3 1 0 16,-1-2 6-16,1 4-6 16,0-2 0-16,0 2 0 15,4 4 0-15,2 2 19 16,0 1-19-16,-3 2 0 16,-1 1 2-16,1 1-2 15,0 5-1-15,4-2 0 16,-1 1 1-16,5 2 11 15,-5-3-11-15,3 1 0 0,-2 0 0 16,2 3 1 0,5 0-2-16,-2-3 1 0,0 0 0 15,-1 0 15 1,-5 1-15-16,1-3-1 0,2 5 1 16,3-3 33-16,11 6-17 15,0 0-16-15,3 0 6 16,0 0-1-16,0-4-5 15,0 4-6-15,0 0 5 16,0 0 2-16,0 0-1 16,0 0 1-16,0 0 0 15,0 0 4-15,0 0-5 16,0 0-30-16,0 0-35 16,0 0-102-16,0 0-107 0,3 4-268 15,14-2-219-15</inkml:trace>
  <inkml:trace contextRef="#ctx0" brushRef="#br0" timeOffset="497">414 0 1572 0,'0'0'312'0,"0"0"-228"0,0 0 28 15,0 0 156-15,0 0-102 16,0 0-96-16,0 0-11 15,-53 0-18-15,30 18-7 16,-9 2-34-16,-7 4 0 16,-4 2 21-16,-2 4-21 15,5-6 38-15,1-1 20 16,10-3-27-16,5-3 27 16,5-1-46-16,6-2 2 15,2-5 25-15,8-2-27 16,3-1-3-16,0-1 7 0,0 3 15 15,14 5 46-15,5 1-37 16,4 1-20-16,3-1 22 16,-3 4-32-16,0 0-9 15,-4 3 10-15,1 0-4 16,-3-1-1-16,-1 4-6 16,1 8-106-16,-8-5-409 15,-6-4-1118-15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7:34.4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1166 440 1579 0,'0'0'296'0,"0"0"-188"0,0 0-69 15,0 0 84-15,0 0 81 16,0 0-105-16,-56-48-77 15,50 36 18-15,-4 0-8 16,-3-2 6-16,-3-1-3 16,-7-1-1-16,0 3 33 15,-7-2-28-15,-5 0-11 16,-5 0 36-16,-2 4-41 16,-7-2-8-16,-1 5 11 0,1 2 3 15,-4 0 12-15,5 0-41 16,-1 1 0-16,7 1 8 15,2 2-8-15,4-2 0 16,-1 2-6-16,5 2 13 16,-1 0 1-16,4 0-8 15,-1-5-1-15,4 5-5 16,0-1 6-16,6 1 0 16,4-3 0-16,3-1 0 15,0 4 6-15,-1-2-6 16,5 2 0-16,-5 0 0 15,2 0 0-15,2 0-5 16,0 0 4-16,0 0 2 0,4 0 23 16,3 0-24-16,0 0-3 15,3 0 2-15,0 0 2 16,0 0-2-16,0 0-4 16,0 0 5-16,0 0 9 15,0 0-9-15,-3 0-2 16,3 0-7-16,0 0 6 15,0 0-63-15,0 0-77 16,0 0-155-16,12 2-206 16,8 2-542-16</inkml:trace>
  <inkml:trace contextRef="#ctx0" brushRef="#br0" timeOffset="496">345 0 1543 0,'0'0'305'16,"0"0"-201"-16,0 0-58 15,0 0 91-15,0 0 55 16,0 0-77-16,0 0-86 16,-23 0 7-16,9 0 28 15,-5 9-51-15,-4 9 13 0,-3 1-26 16,-4 3 1 0,1 4 41-16,0-2-20 0,2-1 26 15,1 1 3-15,3-4-19 16,0-1 24-16,7-2-21 15,3-5-27-15,3 0 34 16,4-7-21-16,3 2 3 16,-2-1-2-16,5 2-21 15,0 1 36-15,0 0-35 16,0 0 11-16,0-1 29 16,0 1-18-16,8 3 6 15,4 3-3-15,8 0-12 0,2 3 27 16,6-1-39-1,1 4 3-15,-1-4 8 0,29 10-14 16,-9-4-129-16,-5-5-519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07:36.4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854 338 1154 0,'0'0'267'0,"0"0"-163"15,0 0 7-15,0 0 61 16,0 0-71-16,0 0-36 15,0 0-12-15,-125-40 27 0,108 36-6 16,-2-3-17 0,-1 3-23-16,0-6 3 0,-3 6-24 15,0-7-11-15,-2 3 7 16,2-1-8-16,-7 0 11 16,4-1-11-16,0 4 5 15,0 0 35-15,2 0-28 16,-2 1 2-16,0-1-13 15,3 4 5-15,-2 2-1 16,-3 0-6-16,2 0 0 16,4 0 2-16,2 0-2 15,0 0-1-15,3 0 1 16,5 0 0-16,-1 0 13 0,0 0-13 16,0 0 0-1,2 0 18-15,2 0-10 0,3 0 8 16,-2 0-3-16,2 0-11 15,0 0 20-15,-4 0-21 16,3 0 0-16,1 0 50 16,-1 0-23-16,4 0 2 15,0 0 6-15,0 0-20 16,3 0 20-16,0 0-36 16,0 0 0-16,0 0 3 15,0 0-2-15,0 0-1 16,0 0 0-16,0 0 1 15,0 0 2-15,0 0-3 16,0 0 0-16,0 0-3 16,0 0 3-16,0 0-18 0,0 0-37 15,0 0-93 1,13 0-98-16,13 0-115 0,-9 0-734 16</inkml:trace>
  <inkml:trace contextRef="#ctx0" brushRef="#br0" timeOffset="617">316 0 1132 0,'0'0'312'0,"0"0"-194"15,0 0-76-15,0 0 99 16,0 0 11-16,0 0-67 15,0 0-18-15,-20 0 9 16,14 0 2-16,-5 2-16 0,-1 7-49 16,-1 2 0-1,-4 5 36-15,-6-2-24 0,0 8 2 16,-6 1-2-16,-1 0-11 16,1 0 15-16,0-2-27 15,7 2 7-15,2-5 26 16,3-2-17-16,7-5-1 15,7 1-13-15,3-4 4 16,0 2 3-16,0-2-11 16,0 1 1-16,0-2 14 15,0-3 6-15,3 2 11 16,7-4-2-16,-4 3-28 16,5-3 29-16,-2 4-13 15,5 0-18-15,-2 0 42 16,5 3-16-16,-4 3 9 0,4 1-10 15,-2-7-8-15,-1 7 23 16,-1-1-33-16,-3-3-7 16,0 3 22-16,2-4-22 15,8 9-83-15,0 2-218 16,-3-10-456-16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4:48.8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0 287 2302 0,'0'0'463'0,"0"0"-400"15,0 0 2-15,0 0 139 16,0 0-47-16,0 0-73 16,3 225-54-16,7-121-29 15,2 10 20-15,-1 4-21 16,-2-3-1-16,2-9-9 0,-2-17-8 15,2-24-27-15,-2-25 17 16,0-16-26-16,1-21 27 16,-1-3-6-16,8-23 9 15,3-30 24-15,0-11 0 16,-4-17 6-16,4-2 13 16,3 4-5-16,3 5 20 15,4 18-8-15,8 22-10 16,5 21 10-16,10 13-14 15,9 24 3-15,3 30 11 16,4 12 12-16,-7 8-5 16,-6-1-33-16,-19-8 0 15,-19-6 8-15,-18-8-7 16,0-11 0-16,-46-7 9 16,-16-8-10-16,-12-14 16 0,-11-11-16 15,-4 0-5-15,3-15 5 16,8-14 2-16,13-9-2 15,18-4 0-15,21-6-88 16,26-16-107-16,11 8-377 16,21 9-309-16</inkml:trace>
  <inkml:trace contextRef="#ctx0" brushRef="#br0" timeOffset="227">1155 901 2177 0,'0'0'356'0,"0"0"-257"16,0 0 122-16,6 177 42 16,8-128-167-16,3-5-67 15,-2-5-29-15,5-9-5 16,-7-9-104-16,-4-21-154 15,-1 0-229-15,-8-4-180 0</inkml:trace>
  <inkml:trace contextRef="#ctx0" brushRef="#br0" timeOffset="359">1142 397 1879 0,'0'0'303'0,"0"0"-227"0,0 0-62 15,0 0-14-15,0 0-281 16,0 0-1608-16</inkml:trace>
  <inkml:trace contextRef="#ctx0" brushRef="#br0" timeOffset="720">1489 989 1681 0,'0'0'298'0,"0"0"-162"0,0 0-99 15,0 0 27-15,196 50 42 16,-130-50-48-16,4 0-36 16,-8-9-22-16,-17-14-20 15,-16-6 13-15,-23-7 6 16,-6 1 1-16,-6-3 16 15,-33 7 63-15,-10 12 77 16,-7 10 21-16,-3 9-26 16,1 2-10-16,2 31-18 15,7 12-32-15,13 11-15 16,13-1-29-16,12 7-11 16,11-3-26-16,11-6-9 15,31-3-2-15,21-12-66 0,16-7-120 16,54-27-285-16,-19-4-225 15,-12 0 53-15</inkml:trace>
  <inkml:trace contextRef="#ctx0" brushRef="#br0" timeOffset="971">2351 330 2060 0,'0'0'350'16,"0"0"-242"-16,0 0 132 0,0 0 41 16,-26 214-83-16,21-119-89 15,5 9-76-15,0 4 3 16,0 4-20-16,0-3-16 16,0-10-6-16,0-13-93 15,14-17-85-15,3-25-66 16,8-44-123-16,-2 0-167 15,-9-15-479-15</inkml:trace>
  <inkml:trace contextRef="#ctx0" brushRef="#br0" timeOffset="1142">2209 874 1490 0,'0'0'479'0,"0"0"-239"0,0 0-57 15,0 0 76 1,0 0 6-16,0 0-120 0,0 0-83 15,216 0-43-15,-154 0-19 16,-6 0-15-16,-4 0-148 16,-19 0-223-16,-16 0-508 0</inkml:trace>
  <inkml:trace contextRef="#ctx0" brushRef="#br0" timeOffset="1373">1535 500 1971 0,'0'0'347'0,"0"0"-206"16,0 0 60-16,187-79 55 15,-131 64-114-15,-4 13-85 16,-13 2-28-16,-13 0-28 15,-9 13-1-15,-14 14-86 16,-3 8-186-16,0-5-265 16,-3-10-245-16</inkml:trace>
  <inkml:trace contextRef="#ctx0" brushRef="#br0" timeOffset="1482">2065 261 1820 0,'0'0'529'16,"0"0"-388"-16,0 0-9 15,138-173-13-15,-92 122-119 16,-7 14-508-16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4:42.2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 23 1618 0,'0'0'295'16,"0"0"-156"-16,0 0-68 16,0 0 60-16,0 0 74 15,0 0-76-15,3 0-22 16,-3 0-54-16,0 0 20 15,3-4 10-15,-3 2-14 0,0 2-10 16,0 0-12 0,0 0-11-16,0 0 17 0,0 0-43 15,0 0-8-15,0 0 11 16,0 0-12-16,0 0 0 16,0 0 4-16,0 0 2 15,0 0 6-15,0 0-13 16,0 0-9-16,0 0 8 15,0 0 1-15,0 0 0 16,0 0 7-16,0 0-6 16,0 0 22-16,0 0-17 15,0 17-5-15,0 31 8 16,0 21-1-16,0 27 26 16,0 16-14-16,0 9-6 15,-6 0 12-15,3-10-25 0,-2-8 8 16,5-14-2-16,0-16-6 15,0-15 4-15,0-10-4 16,0-18-1-16,0-10 4 16,0-11-4-16,5-6-7 15,-5-3 6-15,0 0-32 16,0 0-13-16,6-24-80 16,7-62-230-16,3 2-432 15,0-2-1131-15</inkml:trace>
  <inkml:trace contextRef="#ctx0" brushRef="#br0" timeOffset="274">659 134 1932 0,'0'0'503'16,"0"0"-441"-16,0 0 11 15,0 0 186-15,0 0-58 16,4 220-64-16,-4-127-74 16,0 5-1-16,0-5-25 15,6-4-16-15,7-10 9 16,-1-11-30-16,2-12 0 16,-5-9-5-16,-1-10-45 0,-8-12-87 15,0-13-144-15,0-6-273 16,-14-6-106-16</inkml:trace>
  <inkml:trace contextRef="#ctx0" brushRef="#br0" timeOffset="483">0 693 1883 0,'0'0'336'16,"0"0"-258"-16,0 0 13 0,0 0 76 16,181 10 2-1,-106-10-77-15,3 0-72 0,30-22-20 16,-15 3-219-16,-22 1-488 16</inkml:trace>
  <inkml:trace contextRef="#ctx0" brushRef="#br0" timeOffset="708">1032 721 1967 0,'0'0'386'0,"0"0"-272"16,0 0 31-16,0 0 62 0,22 153-67 15,-11-111-99 1,-2-7-26-16,2-6-15 0,-2-5-85 16,1-18-118-16,-3-6-406 15,-4 0-289-15</inkml:trace>
  <inkml:trace contextRef="#ctx0" brushRef="#br0" timeOffset="848">927 473 2070 0,'0'0'560'0,"0"0"-492"0,0 0-45 15,0 0-23 1,0 0-204-16,0 0-466 0</inkml:trace>
  <inkml:trace contextRef="#ctx0" brushRef="#br0" timeOffset="1660">1306 777 1538 0,'0'0'263'16,"0"0"-57"-16,0 0 83 16,37 162-96-16,-31-112-85 15,-1-6-62-15,-5-9-35 16,3-7 10-16,-3-11-14 15,0-15 1-15,0-2 15 0,0-6 9 16,-3-29-5-16,-8-12-27 16,5-10 1-16,6 3 15 15,0 1-6-15,6 5-2 16,23 13-1-16,7 9-6 16,10 12 36-16,10 14 5 15,3 0-17-15,0 18 17 16,-4 24-24-16,-5 9-10 15,-15 10-7-15,-4 4 0 16,-12 0-1-16,-4-7-13 16,-4-6-44-16,-5-18-24 15,2-13-11-15,-5-11-7 16,3-10-3-16,8-10-23 0,5-32 68 16,10-16-46-16,8-22-36 15,8-11 51-15,4-9 37 16,4-7 19-16,2-2 11 15,-2 6 21-15,-8 4 32 16,-5 7 80-16,-11 13 48 16,-10 14 70-16,-8 13-44 15,-11 6 14-15,0 14-39 16,0 8-14-16,-23 9-14 16,-4 6-76-16,-2 9-24 15,-4 0 15-15,-2 27-41 16,1 29-5-16,2 21-2 0,5 18 7 15,12 13-5-15,4 13-2 16,11 2-8-16,0-1 8 16,0-10-25-16,0-12-7 15,11-21-1-15,1-20-19 16,2-23 22-16,-5-22-28 16,4-14 13-16,7-3 34 15,3-35 8-15,9-15 3 16,4-6 6-16,4 3-4 15,-1 6 2-15,1 15 5 16,2 15-7-16,-5 14 49 16,1 6-3-16,-5 19 4 15,-1 26-10-15,-2 5-9 0,-7 3 24 16,-6-6-51 0,-5-11 9-16,-4-10 7 0,-2-11-22 15,-6-10-17-15,0-5-43 16,0-9-58-16,-3-23-118 15,-17-9-581-15</inkml:trace>
  <inkml:trace contextRef="#ctx0" brushRef="#br0" timeOffset="1865">918 37 2751 0,'0'0'253'0,"0"0"-253"15,0 0-1-15,167 50-9 16,-28-29-2-16,-17-5-312 16,-17-2-889-16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4:47.7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39 0 1543 0,'0'0'255'15,"0"0"-95"-15,0 0 56 16,0 0 7-16,0 0-16 16,0 0-69-16,0 13-21 15,0-10-10-15,0-3-1 16,0 0 7-16,0 6-49 15,0 8-25-15,0 11 7 16,0 9 17-16,0 16-13 0,3 13-16 16,-3 10 7-16,0 5 16 15,0 12-33-15,0-2-8 16,0 0 16-16,-6-2-7 16,3-10-8-16,-3-14-5 15,-1-10-5-15,3-10 18 16,-2-10-25-16,0-11 0 15,2-11 6-15,4-4-5 16,0-6 6-16,0 0-5 16,0-10-1-16,0-21-1 15,23-23-24-15,10-14-12 16,9-9 12-16,7-8-14 16,10 6 5-16,4 5 6 15,2 9 5-15,5 16 22 16,-5 10-9-16,-3 13-1 0,-7 2 9 15,-9 9 1-15,-10 3 0 16,-13 6 0-16,-10 2 0 16,-13 4 26-16,0 0 4 15,-3 0 18-15,-30 0-16 16,-16 19-26-16,-10 7 0 16,-6 10-6-16,-3 2 0 15,5 0 4-15,13-3-4 16,8 1-9-16,16-7 8 15,6 4 2-15,14-1-1 16,6 1 0-16,0 3 0 16,12 2 6-16,22 0-6 15,5 0 0-15,7-3 0 0,2 1 1 16,2 0 26-16,-1-5-18 16,-4-2 0-16,1 1 3 15,-3-6-6-15,-10-4-4 16,-4-6-2-16,-9-1 0 15,-7-3-6-15,-10-8-3 16,0-2-43-16,-3 0-56 16,0 0-98-16,0-14-285 15,-3-15-273-15,-6-1-1223 0</inkml:trace>
  <inkml:trace contextRef="#ctx0" brushRef="#br0" timeOffset="532">1048 612 1575 0,'0'0'304'0,"0"0"-222"15,0 0 81-15,0 0 83 16,0 0-48-16,0 0-52 16,0 0-6-16,0 0 17 15,0 0-13-15,0 0-47 16,-3 13-3-16,-20 14-53 15,-3 11-10-15,0 12 29 16,-1 6-25-16,10 3-13 16,8-4-2-16,9 1-19 15,0-4 18-15,6-5-19 16,28-11-7-16,14-11 1 16,8-10-11-16,10-15-4 15,-1 0 0-15,0-23-15 16,-9-22 35-16,-13-14-7 15,-20-8 8-15,-23-10 15 0,0 0 9 16,-46 1 11-16,-16 8-1 16,-6 15-14-16,-2 17-2 15,10 19-18-15,15 14-36 16,19 3-65-16,23 11-386 16,3 17-314-16,0-2-1258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4:54.1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0 450 2105 0,'0'0'360'0,"0"0"-238"15,0 0 66-15,0 0 43 16,91 201-98-16,-68-147-52 16,-10 3-55-16,-13-3-26 15,0-4-51-15,-17-9-190 16,-16-12-430-16,1-13-685 0</inkml:trace>
  <inkml:trace contextRef="#ctx0" brushRef="#br0" timeOffset="472">536 194 1932 0,'0'0'394'15,"0"0"-212"-15,0 0 45 16,0 0 48-16,0 0-96 0,190-67-98 16,-125 67-15-16,11 17-35 15,3 24 17-15,1 12-15 16,-7 9-25-16,-11 6-1 16,-19 5-5-16,-17-2-1 15,-23-6 8-15,-3-6-9 16,-20-11-19-16,-29-14 7 15,-10-10-23-15,-9-9-2 16,-3-15 2-16,-2 0 0 16,7-12 27-16,7-23-14 15,7-12 2-15,13-11 10 16,6-12-13-16,13-9 17 16,8-3 5-16,12 1 1 15,0 12 9-15,0 12 5 0,29 13-4 16,10 11 8-1,13 11-1-15,10 3 13 0,11 5-2 16,6 2-9-16,9 3 5 16,3 2-18-16,2 6-6 15,-13 1 0-15,-4 0 0 16,-14 0-82-16,-13 8-203 16,-16 10-480-16,-21 4-1341 0</inkml:trace>
  <inkml:trace contextRef="#ctx0" brushRef="#br0" timeOffset="802">1617 577 1991 0,'0'0'381'16,"0"0"-244"-16,0 0 138 15,0 0-23-15,190-20-98 16,-148 20-42-16,-10 23-31 16,-9 12-20-16,-9 9-7 15,-14 7-9-15,-3 8 27 16,-37 3-19-16,-10 3-13 16,-2-9 22-16,4-7-26 15,11-13 3-15,15-10-3 0,19-14-27 16,3-7 14-16,12-5-23 15,38 0-11-15,18-8 5 16,17-17-78-16,57-18-114 16,-23 8-125-16,-14-1-715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4:53.6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146 253 1487 0,'0'0'500'0,"0"0"-396"16,0 0-33-16,0 0 53 15,0 0 20-15,0 0-33 16,76-49-51-16,-25 49-17 15,5 0-7-15,-4 29 44 16,1 15-16-16,-7 10-31 16,-14 4-15-16,-13 4 21 15,-16-6-21-15,-3-1-8 16,-9-5 11-16,-27-8-9 0,-7-5 18 16,-8-9-24-16,1-8-4 15,-2-11 19-15,-1-9-20 16,4 0 1-16,1-10 13 15,5-30-14-15,4-13 9 16,10-12-10-16,12-8-5 16,9-8-2-16,8-1 7 15,11 4 0-15,32 7-2 16,5 10 8-16,11 15 3 16,1 8-9-16,2 11 6 15,3 9 18-15,4 13 2 16,3 5 1-16,10 0 18 15,-1 11-6-15,4 13 15 0,2-1-41 16,-7-3-11-16,-4-1 19 16,-11-10-21-16,-8-6-32 15,-3-3-80-15,-14-18-244 16,-21-6-476-16</inkml:trace>
  <inkml:trace contextRef="#ctx0" brushRef="#br0" timeOffset="316">1046 947 1458 0,'0'0'828'15,"0"0"-679"-15,0 0 4 16,0 0 114-16,0 0-42 15,0 0-123-15,199-178-58 16,-165 134 40-16,-9 4-14 16,-5 17-16-16,-11 9 4 15,-4 14-8-15,-2 0 23 16,-3 18-67-16,0 26 3 16,0 15 23-16,0 4-26 15,0 7-6-15,-8-8-45 16,5-6-61-16,3-10-73 15,0-14-187-15,0-17-497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4:58.7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0 417 978 0,'0'0'1624'16,"0"0"-1564"-16,0 0-20 16,0 0-13-16,0 0 179 15,170-134-88-15,-122 134-88 16,9 0-20-16,-4 17 47 16,-5 25-40-16,-8 8 7 15,-11 12-21-15,-13 3 4 16,-13 3 7-16,-3-5-14 15,-3-6 1-15,-30-9-2 0,-2-17 1 16,-4-15-1-16,-1-13 1 16,-2-3-33-16,2-19-2 15,1-18-11-15,7-16-26 16,1-10 17-16,9-13-7 16,5-7 30-16,8-5 30 15,3-2 2-15,6 10 0 16,0 16 1-16,0 16 49 15,15 24 22-15,18 15-2 16,13 9 13-16,10 0-16 16,9 20-41-16,7 1 8 15,10-6-26-15,3-6-2 16,3-9 24-16,-6 0-30 16,-3 0 1-16,-8-18-1 0,-4-3-29 15,-9-2-34-15,15-6-154 16,-14 6-285-16,-17 1-262 0</inkml:trace>
  <inkml:trace contextRef="#ctx0" brushRef="#br0" timeOffset="356">1034 633 2060 0,'0'0'354'0,"0"0"-281"16,0 0 100-16,0 0 109 16,0 0-83-16,207-31-84 15,-162 37-47-15,-2 25-4 16,-7 11 41-16,-16 14-66 15,-17 9 10-15,-3 6 5 16,-20 5-19-16,-19-2 10 16,-7-9-44-16,13-12 1 15,14-14 26-15,19-18-27 16,3-10 11-16,52-11-12 16,27-11-32-16,88-52-100 15,-19-2-408-15,-7 0-1110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4:57.3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0 413 1151 0,'0'0'1308'0,"0"0"-1179"15,0 0-118-15,0 0 91 16,0 0 124-16,0 0-89 16,138-164-102-16,-75 158-34 15,2 6 52-15,0 0-13 0,-2 21-5 16,-4 19-11-1,-14 14-12-15,-13 1 19 0,-15 8-20 16,-14 1-10-16,-3-1 17 16,-20-11-17-16,-22-1-1 15,-10-14-1-15,-7-13-26 16,-3-12 25-16,-1-12-25 16,9 0-12-16,4-27 38 15,13-19-25-15,11-17 0 16,7-14 14-16,12-7-9 15,7-7 21-15,0 1 0 16,0 14 0-16,29 14 30 16,5 18-5-16,5 17 10 0,4 19-5 15,8 8-6 1,9 0 32-16,5 14-36 0,14 11-19 16,6 1 29-16,11-6-30 15,8-7 2-15,1-5-2 16,-5-8 7-16,-7 0-14 15,-11 0-5-15,-17-15-66 16,-10-22-87-16,-18 9-311 16,-15-2-428-16</inkml:trace>
  <inkml:trace contextRef="#ctx0" brushRef="#br0" timeOffset="317">1369 794 1795 0,'0'0'516'0,"0"0"-457"16,0 0 16-16,0 0 174 16,0 0-8-16,0 0-123 15,121-151-22-15,-104 124-2 16,-8 10 42-16,-6 13-38 15,1 4-34-15,0 4-11 16,-4 34-11-16,0 19 16 16,0 9-8-16,0 12-23 15,0-2-5-15,0-5-22 16,0-12-1-16,0-11-49 16,0-13-50-16,0-23-73 0,0-12-308 15,0 0-344-15</inkml:trace>
  <inkml:trace contextRef="#ctx0" brushRef="#br0" timeOffset="538">2164 326 2270 0,'0'0'338'0,"0"0"-244"15,230 0 112 1,-119 0-6-16,7 0-131 0,-7 0-60 16,-12 0-9-1,-17 0-103-15,-28 0-203 0,-20 3-359 16,-25-1-898-16</inkml:trace>
  <inkml:trace contextRef="#ctx0" brushRef="#br0" timeOffset="731">2298 555 2002 0,'0'0'342'0,"0"0"-228"0,0 0-10 16,0 0 44-16,204 29-6 15,-125-29-109-15,3 0-33 16,-4 0-73-16,8 0-57 15,-21-8-185-15,-23-10-419 16</inkml:trace>
  <inkml:trace contextRef="#ctx0" brushRef="#br0" timeOffset="943">2688 0 2051 0,'0'0'484'16,"0"0"-332"-16,-6 222 61 16,3-107 23-16,-7 8-93 15,-4 5-97-15,-1-2 2 16,1-2-48-16,0 8-63 16,8-32-199-16,6-29-618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4:55.9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680 181 1642 0,'0'0'298'0,"0"0"-162"16,0 0-19-1,0 0 71-15,0 0 24 0,0 0-66 16,-144-153-22-16,101 132-51 16,-5 16-22-16,-5 5 37 15,-8 13-35-15,-6 41-17 16,2 29 10-16,-4 44-23 16,13 3 10-16,17 4-22 15,10 2-10-15,26-30 13 16,3-3-14-16,3-22-1 15,39-23 0-15,18-23-4 16,8-23 3-16,11-12-67 16,-3-3-48-16,-2-33 19 15,-8-7-19-15,-10-8 41 16,-14 7 42-16,-16 5 34 16,-9 15 55-16,-11 13 58 0,-3 11-20 15,-3 0-33-15,0 24-27 16,0 20 3-16,0 4-36 15,0 5-21-15,0-7-114 16,0 2-196-16,0-14-305 16,0-10-379-16</inkml:trace>
  <inkml:trace contextRef="#ctx0" brushRef="#br0" timeOffset="170">303 687 1753 0,'0'0'366'0,"0"0"-220"16,0 0-48 0,0 0 86-16,0 0-53 0,198-29-89 15,-113 29-42-15,39-8-93 16,-19 2-144-16,-17-7-412 0</inkml:trace>
  <inkml:trace contextRef="#ctx0" brushRef="#br0" timeOffset="413">1417 107 1667 0,'0'0'714'0,"0"0"-585"16,0 0-62-16,0 0 160 15,-55 181-15-15,38-81-77 16,-9 18-83-16,-7 11-5 15,-6 5-37-15,-10-4-8 16,3-14-2-16,7-20-23 16,6-27-28-16,16-25-57 15,17-41-134-15,0-3-292 16,0-9-260-16</inkml:trace>
  <inkml:trace contextRef="#ctx0" brushRef="#br0" timeOffset="798">2059 119 2082 0,'0'0'531'16,"0"0"-436"-16,0 0 62 15,0 0 47-15,0 0-84 16,-187 9-58-16,134 23-54 15,5 9-8-15,11 6 0 16,14 7-25-16,14 1 8 16,9-1-35-16,17-1 11 15,25-3 29-15,21 0-12 16,5 0-4-16,11 0 16 16,6 3 6-16,3-5 6 15,-6-4 0-15,-14-3 0 16,-19-9 7-16,-26-2-6 0,-23-3 7 15,-3-4 26-15,-49-4-5 16,-21 0-1-16,-4-10-5 16,-5-6-8-16,6-3 10 15,11 0-25-15,11-12-21 16,36-28-70-16,11 3-251 16,7 2-549-16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26.9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26 906 1839 0,'0'0'377'0,"0"0"-285"16,0 0 56-16,0 0 136 15,0 0-120-15,0 0-84 0,-26 31-38 16,26-31 13-16,0 0 18 16,17-17-47-16,12-10-25 15,7-8 38-15,13-6-29 16,7-9 8-16,12-10 8 15,11-1-16-15,12-8 20 16,8 0-30-16,9-2 1 16,-3 3 17-16,-3 3-18 15,-11 6 0-15,-12 6-1 16,-14 10 2-16,-12 6 1 16,-13 9-2-16,-15 9 0 15,-5 7 3-15,-14 7-3 16,-6 2-24-16,0 3-48 0,0 0-143 15,-23 0-277-15,-2 0-365 16</inkml:trace>
  <inkml:trace contextRef="#ctx0" brushRef="#br0" timeOffset="331">753 75 1333 0,'0'0'877'0,"0"0"-630"16,0 0-51-16,0 0 46 15,0 0-27-15,0 0-119 0,0 0-22 16,29-24-61-16,21 12 1 16,13-4 14-16,8 8-13 15,2-1-9-15,4 7-1 16,5 2-4-16,-3 0 12 15,-3 0-13-15,-10 0 0 16,-18 13 13-16,-19 6 10 16,-18 4-2-16,-11 4 6 15,0 5-15-15,-26 3 7 16,-7-2-19-16,4-3-49 16,1-1-113-16,13-12-406 15,8-7-536-15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29.0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1994 0,'0'0'555'0,"0"0"-494"16,0 0 88-16,0 0-149 15,0 0-117-15,0 0-1009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30.1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7 952 0,'0'0'1493'15,"0"0"-1237"-15,0 0-81 16,0 0 43-16,0 0-203 16,0 0-15-16,0 0-605 15,69-7-1726-15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29.3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246 0 1884 0,'0'0'468'0,"0"0"-412"16,0 0 94-16,0 0 165 15,16 203-113-15,-16-90-126 16,0 7-17-16,0 6-32 15,0-5-9-15,0-12-18 16,0-14-11-16,6-24-89 16,-6-21-186-16,0-21-397 15,0-18-811-15</inkml:trace>
  <inkml:trace contextRef="#ctx0" brushRef="#br0" timeOffset="439">0 568 1512 0,'0'0'347'0,"0"0"-117"15,0 0 21-15,0 0-9 16,0 0-66-16,203 16-108 16,-121-14-30-16,0 0-37 15,-7 7 7-15,-7 4 29 16,-12 7-4-16,-10 9 1 15,-16 10 8-15,-10 11-6 16,-11 11 30-16,-9 4-42 16,0 4-24-16,0-11 26 15,0-11-26-15,0-14-1 0,0-16-42 16,0-11-39-16,17-6 4 16,2-2-60-16,7-30-8 15,3-7 49-15,4-8 24 16,-1-1 26-16,8 1 45 15,-7 6 2-15,-1 10 106 16,-5 19 19-16,-7 12 38 16,-5 0-5-16,-1 23-29 15,0 19-35-15,-5 7-8 16,1 1-40-16,-4-3-13 16,4-9-33-16,-3-9-55 15,-4-10-81-15,-3-19-199 16,0 0-338-16,-3-16-903 0</inkml:trace>
  <inkml:trace contextRef="#ctx0" brushRef="#br0" timeOffset="631">906 338 1778 0,'0'0'512'16,"0"0"-438"-16,0 0 120 15,0 0 76-15,0 0-143 16,0 0-83-16,0 0-44 16,141 127-48-16,-141-39-97 0,0-14-242 15,-25 3-657-15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4:45.9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460 1090 1162 0,'0'0'402'16,"0"0"-237"-16,0 0-92 16,0 0 34-16,0 0 107 0,0 0-55 15,-32-80-32-15,13 66 1 16,-1-5-55-16,-3 6-9 16,-1 0 17-16,-5 5-25 15,-8 2-8-15,2 6-19 16,-7 0 3-16,-1 2-5 15,1 28-25-15,2 14-2 16,7 12 3-16,10 18-3 16,14 9-1-16,9 7-6 15,0-3 2-15,26-8 4 16,13-12-8-16,10-19-42 16,7-19-40-16,3-20-3 0,-1-9 28 15,-5-21-14-15,-7-26 21 16,-10-15 59-16,-13-5 20 15,-14-7 51-15,-6 7 29 16,-3 8 16-16,0 16 19 16,0 17-1-16,0 12-23 15,0 14-31-15,0 0-73 16,0 23 2-16,0 31-9 16,0 13 0-16,0 11-5 15,11-3-9-15,9-7-26 16,5-15-5-16,1-14-23 15,5-19 0-15,1-20 29 16,1 0 4-16,-1-30-35 0,1-23 54 16,-1-11 16-1,-2-7 0-15,-7 9 9 0,-6 12-9 16,-5 21 17-16,-7 16-9 16,-2 13 55-16,3 13-63 15,-3 29 7-15,3 13-5 16,1 10-2-16,0-4-1 15,-4-10 1-15,-3-14-15 16,3-15 0-16,-3-14 0 16,0-8 15-16,4 0 7 15,-4-12 1-15,3-23 8 16,3-12-8-16,3-12-2 16,2 1-7-16,6 1 1 15,3 8 0-15,2 10-12 16,4 15 11-16,0 10 1 0,4 14 7 15,-1 0 1 1,0 14 4-16,1 25-12 0,-1 11 0 16,-6 8 20-16,-6 5-20 15,-4-2-20-15,-7-5 7 16,1-11-83-16,0-16-16 16,-4-10-1-16,3-18 10 15,5-1 60-15,9-17 6 16,5-31 37-16,18-22 1 15,6-18-1-15,13-23 0 16,20-32-1-16,-6 7-31 16,9-5-17-16,0 1-2 0,-17 27 36 15,-2 1 15-15,-18 23 12 16,-21 22 86-16,-17 23 30 16,-10 17 66-16,0 13 10 15,-23 7-107-15,-11 7-38 16,-4 0 13-16,-4 27-38 15,-1 15-14-15,1 14-4 16,5 15-16-16,12 7 13 16,8 11-13-16,6 8-6 15,8 1 5-15,3 5 1 16,0 3-25-16,0-4-26 16,0-8-6-16,0-7 25 15,3-17-11-15,5-19-15 0,-5-16 26 16,0-18-35-1,0-11 6-15,-3-6 61 0,3-9 7 16,5-27 14-16,-2-10-21 16,10-10 0-16,7 1 17 15,9-2-16-15,8 9-1 16,10 12 24-16,7 11 7 16,9 13 23-16,3 12 12 15,-3 9-24-15,-7 34 18 16,-13 19-36-16,-10 12 21 15,-18 4-9-15,-4-5-24 16,-8-14 11-16,2-14-23 16,-5-19 0-16,3-15 7 15,4-11-7-15,6 0-16 16,11-27-28-16,18-64-91 0,-2 3-146 16,-14-2-497-16</inkml:trace>
  <inkml:trace contextRef="#ctx0" brushRef="#br0" timeOffset="257">624 0 2218 0,'0'0'253'0,"0"0"-205"16,0 0-17-16,0 0 113 15,0 0-21-15,0 0-66 16,0 0-51-16,56 227-6 16,-132-130-340-16,-3-15-771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27.9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1510 0,'0'0'522'16,"0"0"-379"-16,0 0-62 15,0 0 116-15,0 0 52 16,0 177-118-16,0-91-77 15,6 12-21-15,6 7-2 0,2 2 11 16,-1-2-42-16,-1-11 6 16,-1-15 15-16,-5-22-19 15,0-19-1-15,2-17 7 16,-8-15-7-16,3-6 23 16,-3 0-6-16,3-30-10 15,0-14 13-15,3-12-9 16,8-2-12-16,2-3 0 15,10 9 0-15,0 11 11 16,10 14-11-16,7 17 0 16,-1 10 3-16,7 10-3 15,1 28 2-15,-7 12 20 16,-7 3-1-16,-10 6 8 0,-9-3-20 16,-14-4-9-1,-3-9 27-15,-11-10-18 0,-24-7 0 16,-12-12 9-16,-5-8-17 15,-1-6 22-15,2 0-22 16,2-11 0-16,10-14-1 16,5 2-23-16,11 0-89 15,20 3-144-15,3 2-301 16,0 10-406-16</inkml:trace>
  <inkml:trace contextRef="#ctx0" brushRef="#br0" timeOffset="407">1102 586 1587 0,'0'0'815'0,"0"0"-589"16,0 0-101-16,0 0 96 15,-167-32-25-15,111 35-112 16,4 30-36-16,4 10-25 16,11 10 6-16,15 4-12 15,11-3-16-15,11-1-2 16,0-13-6-16,23-11-47 16,16-15-22-16,11-14-65 0,2 0-30 15,-3-19 16-15,-2-20 45 16,-5-2 68-16,-13-4 30 15,-6 11 12 1,-10 10 79-16,-10 8 64 0,0 16 40 16,-3 0-64-16,0 9-78 15,0 28-10-15,0-1-31 16,0 8-9-16,11-6-100 16,18-5-200-16,0-13-348 15,1-9-547-15</inkml:trace>
  <inkml:trace contextRef="#ctx0" brushRef="#br0" timeOffset="635">1685 598 310 0,'0'0'1857'0,"0"0"-1509"15,0 0-147-15,0 0 99 16,0 0-51-16,-183 117-128 15,163-60-75-15,14-4-20 16,6 1 10-16,0-8-36 16,29-7-18-16,13-13 1 15,8-15-85-15,25-11-112 16,-13-22-254-16,-13-14-270 0</inkml:trace>
  <inkml:trace contextRef="#ctx0" brushRef="#br0" timeOffset="882">754 200 1918 0,'0'0'477'0,"0"0"-400"16,0 0-14-16,0 0 156 15,0 0-66-15,198-112-75 0,-139 89-58 16,-7 11-13-16,-10 12-5 16,-8 0-2-16,-12 21-135 15,-12 46-151-15,-3-2-356 16,-7 3-1209-16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30.9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546 783 2008 0,'0'0'379'0,"0"0"-258"16,0 0 28-1,0 0 100-15,-197-65-66 0,126 65-71 16,-2 30-68-16,7 14-16 15,12 9 30-15,11 5-43 16,13 1 11-16,21-2-26 16,9-7-7-16,0-12-10 15,32-8-41-15,13-19-45 16,14-11-72-16,7 0-88 16,4-30-17-16,-2-19-50 15,-3-19 56-15,-6-14 101 16,-10-17 122-16,-9-18 51 15,-7-30 85-15,-10 8 30 16,-8 1 67-16,-1 17-10 16,-11 45 87-16,0 16 30 0,-3 38-35 15,0 22-72-15,0 32-110 16,0 38 3-16,-3 25-5 16,-9 17-53-16,4 5-12 15,2 8-5-15,3-5-9 16,3-8-39-16,0-17-77 15,9-22-77-15,14-28-57 16,7-31 44-16,2-14 108 16,1-24 45-16,-4-31 19 15,5-16 36-15,-9 0 7 16,-5 3 25-16,-6 15 51 16,-5 21 21-16,-6 23 31 0,-3 9-14 15,0 23-79-15,0 28 34 16,0 14-46-16,11 6-23 15,5 2 9-15,13-6-9 16,11-8-79-16,5-17-60 16,1-22 47-16,-1-20 53 15,-2-6 7-15,-10-36 32 16,-10-12 47-16,-9-15 84 16,-14-2 13-16,-3-2-13 15,-34 8-13-15,-5 9-8 16,-4 13-64-16,4 13-44 15,5 14-2-15,7 16-158 16,15 0-453-16,4 7-1479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32.1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94 0 2270 0,'0'0'362'0,"0"0"-240"16,0 0 86-16,0 0 3 0,178 17-72 15,-163 13-72-15,-15 10-67 16,-9 12-7-16,-87 32-107 16,5-10-506-16,0-9-1754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31.5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220 0 2125 0,'0'0'393'0,"0"0"-265"16,0 0 15-16,0 0 103 15,0 0-58-15,-181 173-95 16,155-104-62-16,13 0-19 16,13 1-10-16,0-12-4 15,22-8-42-15,24-18-45 16,13-14-76-16,7-15-50 15,-1-3-87-15,5-17 33 0,-11-25 67 16,-7-7 76-16,-10-4 92 16,-13 0 34-16,-5 8 93 15,-12 13 123-15,-5 10 67 16,-7 22 18-16,0 0-146 16,0 17-77-16,0 23-3 15,0 4-41-15,0 2-34 16,16-6-25-16,15-9-54 15,7-9-14-15,6-17-115 16,1-5-40-16,1-2-3 16,-7-31 80-16,-7-5 114 15,-2-2 57-15,-10 1 20 16,-5 7 77-16,-4 11 103 0,-8 11 72 16,-3 10-44-1,0 0-122-15,0 24-57 0,3 11-20 16,5 4-29-1,4 2-104-15,21 0-181 0,-1-11-225 16,-1-13-1419-16</inkml:trace>
  <inkml:trace contextRef="#ctx0" brushRef="#br0" timeOffset="363">1297 218 2184 0,'0'0'387'0,"0"0"-132"16,0 0 57-16,0 0-74 16,0 0-109-16,-187 127-76 0,164-77-16 15,17 0-37-15,6-9-8 16,0-12 7-16,18-8-45 16,16-15-32-16,2-6-13 15,4-6-32-15,-2-26 32 16,-2-12 19-16,-6-3 49 15,-1-3 22-15,-9 9 2 16,-6 11 13-16,-8 12 94 16,-3 18 28-16,-3 0-21 15,0 29-65-15,0 19 14 16,0 11-13-16,0 5-33 16,0-5-17-16,9-2-1 0,5-16-48 15,-4-13-34-15,-4-12-113 16,-6-16-161-1,0-16-346-15,-23-12-1341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34.7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3044 0,'0'0'394'16,"0"0"-394"-16,0 0-81 15,0 0-56-15,0 0-1738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34.3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226 0 2002 0,'0'0'540'0,"0"0"-427"0,0 0 42 16,0 0 72-16,0 0-47 15,0 234-61-15,0-122-69 16,-10 11 5-16,1 11 16 15,6 4-41-15,3-12-11 16,0-11-6-16,6-27-12 16,30-29 14-16,7-30-14 15,8-29-1-15,9-4-11 16,-1-50-43-16,0-18-66 16,-13-39-175-16,-13 17-416 15,-18 12-938-15</inkml:trace>
  <inkml:trace contextRef="#ctx0" brushRef="#br0" timeOffset="197">0 629 2326 0,'0'0'528'16,"0"0"-407"-16,0 0-30 15,0 0 62-15,198 12-71 16,-110-12-82-16,39-12-166 16,-19-3-446-16,-23 8-756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5:33.0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33 451 1748 0,'0'0'325'0,"0"0"-202"15,0 0-27-15,0 0 75 16,0 0 80-16,-8 238-98 16,8-117-85-16,0 9-27 15,0-2-14-15,0 1 6 16,0-18-33-16,-6-22 0 15,-3-24-1-15,4-25-4 16,2-28 4-16,3-12 1 16,0-23-6-16,0-36 4 15,0-24-17-15,8-16 7 16,1-19 11-16,-3-28 1 0,-6 8 0 16,0-6 0-1,0 10 6-15,8 27-3 0,4 6 4 16,8 27 16-16,13 27-13 15,6 25-4-15,10 18 22 16,10 4-10-16,1 17 5 16,2 25 20-16,-11 11-32 15,-11 6-1-15,-14 3-10 16,-20-1 6-16,-6 0-15 16,-26-9 9-16,-23-5-21 15,-10-12 8-15,3-8-50 16,10-15-37-16,18-12-81 15,21-12-156-15,7-26-365 0,0-1-990 16</inkml:trace>
  <inkml:trace contextRef="#ctx0" brushRef="#br0" timeOffset="243">1030 0 2232 0,'0'0'333'0,"0"0"-233"16,0 0 87-16,-56 213 49 15,21-111-91-15,-4 17-56 0,-1 8-37 16,1 5-30-16,-1-9-20 16,12-15 20-16,5-18-22 15,12-25-12-15,11-23-75 16,0-31-123-16,14-11-302 15,9 0-232-15</inkml:trace>
  <inkml:trace contextRef="#ctx0" brushRef="#br0" timeOffset="774">1506 486 2257 0,'0'0'549'0,"0"0"-496"15,0 0 89-15,0 161 64 16,0-65-38-16,0 39-75 16,-8 38-29-16,2 37 17 15,0-16-37-15,-2-47-26 16,5-52-6-16,3-43-11 15,-3-6-1-15,3-5 2 16,-3-11 4-16,0-25-12 16,0-5-8-16,0-23-17 15,-1-30 4-15,1-24-6 16,3-17 15-16,-3-22-2 16,3-31-5-16,-6-35 25 0,-2-34-20 15,2 22 13 1,3 47-1-16,3 49-14 0,0 51 20 15,6 12 1-15,24 9 1 16,13 8 0-16,8 18 1 16,9 6-1-16,2 30 27 15,0 7-12-15,-10 8-8 16,-5 2-7-16,-15-4 1 16,-15 2 17-16,-17-4-18 15,0 0 0-15,-37-3 18 16,-22-3-17-16,-9-4-1 15,-4-10-15-15,7-8-26 16,12-11-4-16,27-8-166 16,12-20-339-16,14-13-456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7:14.4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0 347 1923 0,'0'0'303'0,"0"0"-222"16,0 0-13-16,0 0 122 16,0 0-41-16,0 0-76 15,0 7-44-15,19-22-17 16,4-8-3-16,3-1 12 16,0 0-12-16,-2 7 4 15,-1 2 12-15,-8 7-5 16,-1 8-8-16,-1 0-6 15,-4 32 28-15,-2 18 50 16,-3 17-29-16,-4 8-35 0,0 1 5 16,0-5-25-16,0-9 1 15,0-15-7-15,0-18 12 16,0-12 12-16,3-8-18 16,-3-9 2-16,3 0 13 15,3-17 3-15,5-21 0 16,6-18-18-16,5-9 1 15,7-9 11-15,5 1-12 16,4 2 0-16,4 6-18 16,1 12 11-16,-1 14 4 15,-2 19-3-15,-7 11-5 16,-4 9 10-16,-6 16 1 0,-4 24 0 16,-2 22 35-16,-6 9-22 15,-2 5-1-15,-3 1 0 16,2-6-12-16,4-12 14 15,4-12-14-15,7-12-15 16,0-9-28-16,7-10-170 16,16-11-117-16,-7-5-377 15,-7 0-1161-15</inkml:trace>
  <inkml:trace contextRef="#ctx0" brushRef="#br0" timeOffset="271">997 773 1605 0,'0'0'311'0,"0"0"-197"16,0 0 113-16,0 0-3 15,0 0-56-15,0 0-83 16,0 0-21-16,139-62 53 16,-123 56-21-16,-7 6-35 15,-1 0 26-15,-5 26 4 16,-3 22-14-16,0 7-42 15,0 10-18-15,0 2 16 16,0-5-32-16,0-5-1 16,0-13-16-16,0-8-78 15,6-13-116-15,11-20-335 16,-5-3-157-16,5 0-1067 0</inkml:trace>
  <inkml:trace contextRef="#ctx0" brushRef="#br0" timeOffset="463">1549 525 1864 0,'0'0'378'16,"0"0"-193"-16,0 0-11 16,0 0 61-16,0 0-63 15,193-12-109-15,-134 12-27 16,3 0-36-16,9 0-52 15,-14 0-223-15,-22 0-471 0</inkml:trace>
  <inkml:trace contextRef="#ctx0" brushRef="#br0" timeOffset="663">1623 767 2105 0,'0'0'530'16,"0"0"-433"-16,0 0 25 16,0 0 84-16,0 0-69 15,0 0-98-15,0 0-39 16,240 39-21-16,-172-39-335 16,-5 0-718-16</inkml:trace>
  <inkml:trace contextRef="#ctx0" brushRef="#br0" timeOffset="1029">2348 587 2063 0,'0'0'367'16,"0"0"-220"-16,0 0-116 15,0 0 39-15,0 0-1 16,142-159-69-16,-98 103-12 0,-1-9-15 16,-8-3 22-1,-5 1 4-15,-7 8 2 0,-6 11 55 16,-11 13 78-16,-3 13 19 16,-3 14 24-16,0 8-53 15,0 7-57-15,0 38-5 16,-6 13-41-16,-8 15 12 15,0 8 9-15,8 1-33 16,0-6 19-16,6-5-28 16,0-11-16-16,0-6 15 15,0-12-81-15,0-12-70 16,20-24-105-16,6-6-334 16,0 0-210-16</inkml:trace>
  <inkml:trace contextRef="#ctx0" brushRef="#br0" timeOffset="1322">3031 192 1774 0,'0'0'654'0,"0"0"-522"16,0 0 135-16,0 0-6 16,-46 165-135-16,40-103-70 15,6-1-4-15,0 6-37 16,12-7 16-16,22-6-24 15,8-17-6-15,4-15 10 16,7-22-11-16,-1 0 0 16,-4-44 3-16,-5-21-2 0,-10-14 1 15,-16-13 62-15,-17-6-10 16,0 4 29-16,-36 15-43 16,-16 17 5-16,-7 24 17 15,-1 17-62-15,12 21-54 16,14 8-188-16,12 16-835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7:17.8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0 757 1854 0,'0'0'268'16,"0"0"-213"-16,0 0 42 0,117-208 117 15,-75 125-60-15,1 1-54 16,-4 8-27-16,-2 11 47 16,-11 19 46-16,-13 17-12 15,-10 23 20-15,-3 4-60 16,0 8-39-16,-3 40-14 16,-16 15-26-16,-4 21 5 15,3 2-35-15,6 10 4 16,5-4-18-16,5-7 0 15,4-10-105-15,0-10-45 16,23-13-160-16,7-23-507 16,-1-18-1356-16</inkml:trace>
  <inkml:trace contextRef="#ctx0" brushRef="#br0" timeOffset="339">1011 0 1914 0,'0'0'750'0,"0"0"-519"15,0 0-57-15,0 0 42 16,-206 103 25-16,150-38-115 16,4 14-72-16,5 13-24 15,15 5-29-15,12 10 20 16,17-5-21-16,3-4-15 0,32-13-4 15,35-20-35 1,21-23 1-16,23-25 34 0,14-17 1 16,2-6 6-16,-16-35 12 15,-21-22 0-15,-25-13 31 16,-27-19 14-16,-18-13-21 16,-20-9-3-16,-10 1-13 15,-43 16-8-15,-51 9-39 16,9 29-174-16,-3 21-660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7:16.7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0 236 1768 0,'0'0'303'0,"0"0"-197"16,0 0 20-16,112-177 129 15,-83 142-61-15,-6 11-82 0,-3 22-36 16,-1 2-28 0,-5 39 7-16,-2 29 23 0,-4 20-33 15,-8 17-3-15,0 4-41 16,0-3 0-16,0-16 20 15,-8-19-21-15,2-19-12 16,3-20 12-16,3-23 0 16,-3-9 3-16,3-15 4 15,0-38-7-15,0-14 19 16,0-16-19-16,20-14-2 16,9-1 2-16,7 1 0 15,3 9 5-15,1 17-5 16,2 21 1-16,-4 26-6 15,-1 24 5-15,-1 0 0 16,-4 45 14-16,-1 22 8 0,-3 13 10 16,-5 9-23-16,-3 2-1 15,-3-9 6-15,-1-5-14 16,-3-18-6-16,3-16-73 16,7-15-119-16,-3-17-364 15,-4-11-550-15</inkml:trace>
  <inkml:trace contextRef="#ctx0" brushRef="#br0" timeOffset="321">1118 517 1657 0,'0'0'363'0,"0"0"-116"16,0 0-42-16,0 0 99 15,0 0-77-15,182 93-109 16,-146-60-13-16,-13 3-18 16,-9 7-38-16,-14 8 15 15,0 8-28-15,-37 3-7 16,-8 2-5-16,-5-2-18 16,1-10 37-16,9-4-31 15,12-14-11-15,14-5 20 16,11-8-21-16,3-8-8 15,11 0 2-15,31-7-7 0,13-4-2 16,15-2-35-16,47-2-115 16,-16-23-209-16,-16 2-420 15</inkml:trace>
  <inkml:trace contextRef="#ctx0" brushRef="#br0" timeOffset="534">2093 292 2385 0,'0'0'460'16,"0"0"-411"-16,0 0 1 15,0 0 81-15,223-26-88 0,-155 22-43 16,14 4-183-16,-17 0-200 15,-16 0-566-15</inkml:trace>
  <inkml:trace contextRef="#ctx0" brushRef="#br0" timeOffset="713">2254 502 2335 0,'0'0'535'0,"0"0"-453"16,0 0-63-16,0 0 107 16,0 0-74-16,185-6-52 0,-76 6-172 15,-18 0-412-15,-6 2-365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01.9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618 133 2160 0,'0'0'529'0,"0"0"-444"16,0 0 53-16,0 0 49 15,-185-9 13-15,123 42-133 16,-11 16-40-16,1 14 61 16,7 10-19-16,3 13-27 15,12 8-2-15,18 0-39 0,15 0 46 16,17-1-47-16,6-11-12 16,40-9 3-16,23-17-25 15,16-18-34-15,10-19-4 16,3-19-5-16,-2-25 76 15,-8-28-49-15,-16-20 47 16,-16-19-3-16,-20-11 12 16,-21-16 19-16,-15-6 13 15,0 4-22-15,-22 8 52 16,-18 19-68-16,-2 27 6 16,-1 16-21-16,4 22-5 15,7 23-77-15,12 6-398 16,14 0-669-16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4:47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630 732 1363 0,'0'0'279'16,"0"0"-156"-16,0 0-21 15,0 0 85-15,0 0 69 16,0 0-86-16,-77-168-49 15,43 137-42-15,-8 12-27 16,-4 4-22-16,-10 15 4 0,-6 0-15 16,-4 24 28-16,1 26-46 15,3 21 1-15,10 17 11 16,13 6-1-16,19 7 6 16,17-10-18-16,3-12 0 15,12-14-2-15,28-17-1 16,13-16-76-16,5-24-10 15,4-8 1-15,8-17-18 16,-8-33-4-16,-4-15 64 16,-11-5 46-16,-15-1 0 15,-13 6 131-15,-8 13-9 16,-11 9-1-16,0 16 76 16,0 10-25-16,0 14-73 15,0 3-24-15,0 3-61 0,0 44-13 16,0 52-1-16,0 65 17 15,0 65 9-15,12 34-16 16,2-4-9-16,2-30 5 16,-6-72-5-16,0-45-1 15,-4-42 0-15,-3-26 0 16,3-5 7-16,-3-7-7 16,-3-5-11-16,0-18-10 15,0-9-61-15,0-15-11 16,0-94-210-16,0 5-284 15,-3-7-122-15</inkml:trace>
  <inkml:trace contextRef="#ctx0" brushRef="#br0" timeOffset="902">870 611 1528 0,'0'0'233'15,"0"0"-129"-15,0 0 47 16,0 0 8-16,0 0 8 16,125 169-43-16,-110-95-78 15,5-1-29-15,-4-2-4 16,4-13-13-16,3-13-7 16,0-18-57-16,4-19-68 0,-1-8 3 15,3-21 19 1,1-31 54-16,-1-10 24 0,-3-6 15 15,-4 7 17-15,-5 21 1 16,-11 16 70-16,-1 24 74 16,-2 0-35-16,0 30-95 15,9 23 55-15,2 12-11 16,5 5-33-16,4 5-12 16,8-11-14-16,4-11-10 15,10-15 9-15,5-17-32 16,2-21-6-16,4 0-17 15,-4-35-11-15,1-18 38 16,-5-8-1-16,-5-8 21 0,-7 2-1 16,-7 4 10-1,-12 6 14-15,-6 14 59 0,-11 11 79 16,0 8 33-16,0 9 28 16,-17 10-51-16,-6 1-64 15,-7 4-39-15,1 0-4 16,-5 27-55-16,3 14 6 15,8 8-16-15,9 12 2 16,8 4 8-16,6-4-36 16,0 1-28-16,12-3 11 15,16-10-81-15,11-10-54 16,4-15 43-16,8-24 32 16,8 0 5-16,7-39-18 15,-4-19 48-15,0-10 53 16,-10-3-5-16,-10 15 29 0,-8 15 1 15,-14 21 1-15,-11 20 61 16,-5 3 10-16,-1 34-2 16,-3 14 47-16,0 1-83 15,0 0-11-15,0-12 8 16,0-15-22-16,0-12-3 16,0-9 8-16,0-4 40 15,3-7 58-15,0-25-60 16,3-11-45-16,5-13-5 15,6-7-2-15,9 0-1 16,2 8-8-16,18 5-3 16,7 15 12-16,12 18 1 15,4 17 32-15,1 4 49 16,-10 50-24-16,-9 19-10 16,-15 18 8-16,-10 4 6 0,-14-6 16 15,-1-18-39-15,-5-19-25 16,-3-20 5-16,4-17-19 15,5-15 0-15,42-73-123 16,-6-16-189-16,1-11-925 0</inkml:trace>
  <inkml:trace contextRef="#ctx0" brushRef="#br0" timeOffset="2883">4315 175 829 0,'0'0'1103'0,"0"0"-905"16,0 0-71-16,0 0 83 15,0 0-43-15,0 0-67 16,0 0-47-16,-60 149-29 16,44-57 5-16,-1 15-1 15,8 8-13-15,1 2-5 16,5 0-2-16,3-4-7 15,0-15-2-15,0-19-15 16,8-20-19-16,12-18-1 16,2-17-25-16,4-16 19 15,0-8-2-15,7 0-5 0,2-32 20 16,8-16-27 0,4-10 20-16,8-15 0 0,4-12-24 15,6-7 25-15,8-8-15 16,1-4-21-16,2 7 12 15,-7 0-3-15,-4 11 19 16,-16 10 42-16,-10 8-1 16,-16 12 2-16,-13 7 40 15,-10 7 69-15,0 6 51 16,-3 7-4-16,-19 2-25 16,-6 10-6-16,-4 5-62 15,-1 9-11-15,-2 3 3 16,-1 19-31-16,2 30-2 15,2 19-22-15,5 20 0 16,9 15 3-16,4 10-2 0,3 4 5 16,8-2-6-16,3-5 0 15,0-8-2-15,0-14-13 16,3-14-16-16,8-18-5 16,3-17 6-16,-8-13-37 15,0-14-3-15,-3-12 18 16,0 0 52-16,2-21 0 15,-2-20-4-15,6-11 3 16,7-11-5-16,7 0 5 16,3 8-13-16,7 5 0 15,-1 15 12-15,2 18-4 16,-1 14 6-16,-1 3 31 16,-2 22-3-16,-4 32-8 0,-3 9-10 15,0 10 18-15,-7-4 6 16,1 0-34-16,-2-16-1 15,2-15-35-15,3-15-20 16,-3-17-28-16,5-6-21 16,1-17 38-16,3-27 44 15,4-12-20-15,-1-11 17 16,-3 2 17-16,-3 2 8 16,-7 13 1-16,-2 18 40 15,-8 17 27-15,-3 15 48 16,0 2-57-16,2 40-37 15,-5 11 23-15,3 12-9 0,6-2-9 16,5-5-20-16,8-14-6 16,7-15 0-16,8-18-58 15,8-11-15-15,1-4-42 16,7-38-23-16,-1-11 34 16,1-12 39-16,-5 4 2 15,-5 1 36-15,-10 13 1 16,-13 19 26-16,-8 15 8 15,-9 13 96-15,-3 6-18 16,0 32-34-16,0 13 52 16,0 7-22-16,0 1-44 15,0-3-23-15,11-9-6 16,12-10-9-16,10-18-17 0,2-17-63 16,8-2-24-1,4-17-49-15,1-26-22 0,-5-14 77 16,-4-2 27-16,-4-2 47 15,-8 9 24-15,-7 2 1 16,-8 22 28-16,-4 10 58 16,-8 15 52-16,0 3 15 15,0 9-110-15,0 27-19 16,0 7 44-16,3 14-34 16,6 4-8-16,5 2 3 15,9-10-29-15,8-12-1 16,6-12-14-16,2-17-63 15,-2-12-30-15,-8 0 10 16,1-35 38-16,-7-11 48 16,-8-6 11-16,-4-9 43 0,-11 2 21 15,0 1 33 1,0 5 15-16,-23 13 20 0,-3 13-4 16,-4 10-22-16,7 5-42 15,6 6-19-15,8 6-29 16,9 0-16-16,0 0-14 15,0 0-20-15,17 16 19 16,12 1-57-16,7-2-17 16,10-1 2-16,10-8-56 15,5-3 1-15,15-3 63 16,3 0-17-16,6-15-7 16,-3-6 65-16,-11-2 24 15,-9 2 14-15,-22 7 44 0,-18 5 27 16,-11 5 161-1,-11 4 60-15,0 0-55 0,-20 0-141 16,-16 6-26-16,-7 18 3 16,-2 11-14-16,-1 13-35 15,10 5 22-15,5 6-28 16,19-1-3-16,12-3-5 16,0-9-10-16,20-9-8 15,20-9-52-15,8-12-29 16,4-16-10-16,15-19-152 15,-16-23-262-15,-11-6-183 0</inkml:trace>
  <inkml:trace contextRef="#ctx0" brushRef="#br0" timeOffset="3116">6462 479 2087 0,'0'0'369'0,"0"0"-300"16,0 0-47-16,0 0 96 15,0 0-27-15,213-170-39 16,-148 139-15-16,-6 14-29 16,-10 13-8-16,-10 4-72 15,-5 15-59-15,-12 68-86 16,-9-4-288-16,-10 10-541 0</inkml:trace>
  <inkml:trace contextRef="#ctx0" brushRef="#br0" timeOffset="3263">6825 1928 2174 0,'0'0'525'15,"0"0"-442"-15,0 0-69 16,0 0 104-16,0 0-114 15,0 0-4-15,0 0-780 0</inkml:trace>
  <inkml:trace contextRef="#ctx0" brushRef="#br0" timeOffset="3720">3891 696 2053 0,'0'0'489'0,"0"0"-452"0,288-44-11 16,-110-5-26-16,-8-10-501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8:55.4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1442 1231 1580 0,'0'0'286'16,"0"0"-207"-16,0 0-11 15,0 0 183-15,0 0-82 16,0 0-54-16,-15 0-7 16,12 0 19-16,-1 0-22 15,-3 0-1-15,-6 0-10 16,-5 0-38-16,-13 0-34 15,-8 3 5-15,-10 3 5 16,-10 6-14-16,-6-1-17 16,-11 11 8-16,4-2-9 0,4 3 18 15,3 0-18 1,5 5 0-16,1-1 14 0,8-1-12 16,-3 4 4-1,6-2 0-15,2 3-6 16,-1 1 19-16,2-3-18 0,2 0-1 15,1 1 12-15,-1-1-10 16,7-2 4-16,4-4 6 16,1 2-10-16,8-5 19 15,4-3-21-15,-1-2 0 16,5-2 9-16,-5 0-9 16,0 2 1-16,1 3 0 15,-1-6 0-15,6 4 18 16,2-8-19-16,1 1-3 15,5-5 3-15,0 3 0 0,-1-1-1 16,4-3 1-16,0-3-5 16,3 3-1-16,0-3-22 15,0 0-60-15,0 0-35 16,0 0-126-16,3 0-272 16,10-12-184-16</inkml:trace>
  <inkml:trace contextRef="#ctx0" brushRef="#br0" timeOffset="376">192 1563 1607 0,'0'0'402'0,"0"0"-204"0,0 0 39 16,0 0 80-16,0 0-112 15,0 0-105-15,0 0-45 16,-51 34-7-16,40-4 14 16,-3 5-28-16,-1 5-8 15,-4 5 17-15,2 2-19 16,-3-5 1-16,3-1-16 16,5-9-8-16,2-9 20 15,7-5-21-15,0-9 0 16,3-2 9-16,0-6-8 15,0-1 0-15,0 0 14 16,9 0-6-16,18 0 28 16,11 0-16-16,9-12-10 0,5-13 14 15,4 0-19-15,3 4-6 16,26-10-45-16,-17 10-137 16,-13 1-562-16</inkml:trace>
  <inkml:trace contextRef="#ctx0" brushRef="#br0" timeOffset="1206">2218 430 1770 0,'0'0'400'0,"0"0"-272"0,0 0 40 15,0 0 100-15,0 0-59 16,0 180-85-16,0-98-42 16,5 3-29-16,-5-5-10 15,0-11-1-15,0-11-25 16,0-17 11-16,0-10-28 15,0-14-14-15,0-13-60 16,0-8-119-16,0-26-292 16,0-11-308-16</inkml:trace>
  <inkml:trace contextRef="#ctx0" brushRef="#br0" timeOffset="1422">1652 371 1800 0,'0'0'346'0,"0"0"-228"16,0 0 122-16,0 0 38 15,0 0-152-15,0 0-68 16,0 0 53-16,175-3-59 16,-71-21-23-16,7 1-17 15,-6 4-12-15,-3 2-52 16,19 15-212-16,-27 2-409 15,-18 0-500-15</inkml:trace>
  <inkml:trace contextRef="#ctx0" brushRef="#br0" timeOffset="2485">2654 766 1810 0,'0'0'349'16,"0"0"-258"-16,0 0 6 16,0 0 72-16,0 0-81 15,193-62-63-15,-123 23 3 16,-2-8-17-16,-8-8-11 16,-12-1 9-16,-19 0 16 15,-15 1 69-15,-14 9-10 16,-3 10 10-16,-31 13 45 0,-8 15-22 15,-10 8-48-15,-4 6-2 16,4 35-38 0,-1 17 5-16,8 14-34 15,11 10 1-15,8 9 5 0,10-3-6 16,6-2-12-16,10-6-19 16,0-15-22-16,0-18 27 15,0-18-45-15,14-17-26 16,4-12 11-16,7 0 15 15,0-32 27-15,4-16 29 16,2-7 15-16,1-2-1 16,-2 3 1-16,-1 17 0 15,-3 10 0-15,-4 18 16 0,-2 9 4 16,0 6 26-16,0 36-1 16,-7 11 4-16,4 8 5 15,-8 3-42-15,5 0 5 16,-2-15-17-16,5-7-54 15,5-19-43-15,4-14-97 16,5-9-97-16,4-12-48 16,4-29 54-16,1-9 8 15,-4-9 146-15,-7 3 25 16,-9 5 106-16,-10 14 106 16,-10 12 111-16,0 16-9 15,0 9 86-15,0 9-75 16,-13 30-109-16,3 18-11 0,0 10-14 15,10 7-50 1,0-3 12-16,13-9-36 0,30-15-11 16,6-21-11-16,-1-23-31 15,2-3-10-15,-13-27 28 16,-14-20 20-16,-20-9 4 16,-3-7 19-16,-23-2 26 15,-24 3 33-15,-8 5-16 16,-1 13-18-16,7 15 16 15,10 13-16-15,13 15 13 16,15 1-43-16,11 0-2 16,14 8-24-16,35 9-11 15,16 1-34-15,14-7-10 16,9 6-34-16,5-5 39 16,-11 10 7-16,-11 7 4 15,-12 7 35-15,-16 6 0 16,-17 4 10-16,-13 4 6 0,-10-9 0 15,-3-5 15-15,0-9-8 16,0-16 2-16,0-9 24 16,-3-2-10-16,-4-4-17 15,4-26-6-15,3-12 1 16,0-3 6-16,7-4-7 16,22 3 0-16,3 2 7 15,7 17 8-15,4 8 17 16,-4 17 11-16,-2 2 12 15,-5 17 28-15,-8 21-15 0,-9 10-17 16,-1 6-15-16,-8-2-36 16,5-9-4-16,1-4-86 15,15-22-206-15,-4-8-318 16,0-9-604-16</inkml:trace>
  <inkml:trace contextRef="#ctx0" brushRef="#br0" timeOffset="2899">4685 857 2043 0,'0'0'590'0,"0"0"-413"15,0 0 65-15,0 0-42 16,0 0-85-16,0 0-67 16,0 0-12-16,-167 180-36 15,167-140-5-15,3-9-62 0,33-14-50 16,2-11-19-16,2-6-39 15,-1-9-19-15,-5-23 100 16,-12-6 56-16,-10 3 38 16,-4 2 33-16,-8 7 103 15,0 9 67-15,0 13-31 16,0 4-49-16,0 9-29 16,0 32-50-16,0 24-14 15,0 14-8-15,9 16 10 16,11 1 17-16,3 1-25 15,-1-5-18-15,-5-9 15 16,-6-9-15-16,-11-16-6 16,0-17 11-16,-8-8-10 0,-24-14 20 15,-7-15-21-15,-10-4 0 16,-1 0-6-16,1-35-7 16,4-18-70-16,2-58-53 15,10 8-201-15,7-2-557 0</inkml:trace>
  <inkml:trace contextRef="#ctx0" brushRef="#br0" timeOffset="3111">3401 448 2090 0,'0'0'380'0,"0"0"-265"15,0 0-18-15,0 0 126 16,0 0-69-16,180-100-106 16,-138 100-48-16,-2 0-13 15,8 8-235-15,-8 15-364 16,-10-6-529-16</inkml:trace>
  <inkml:trace contextRef="#ctx0" brushRef="#br0" timeOffset="3228">4053 252 1380 0,'0'0'692'0,"0"0"-540"16,0 0-56-16,0 0-3 15,261-191-93-15,-176 153-84 0,-6 15-771 0</inkml:trace>
  <inkml:trace contextRef="#ctx0" brushRef="#br0" timeOffset="4085">5484 930 1971 0,'0'0'230'16,"0"0"-206"-16,0 0-18 0,192-105 54 15,-117 46-51-15,-2-6-9 16,-8-9-25-16,-13-2 15 16,-16-1 10-16,-19 6 81 15,-14 4-16-15,-3 16 85 16,0 14 81-16,-23 20-27 16,-10 17-28-16,1 1-57 15,-5 46-82-15,5 24 8 16,5 21-26-16,4 20-11 15,8 9-1-15,1 7-5 16,11 4-4-16,3-21-11 16,0-17-25-16,3-27 38 0,11-22-36 15,-2-25-19-15,-6-20-7 16,2 0 37-16,-5-29 23 16,3-24 2-16,5-15 0 15,4-8 3-15,9-4-3 16,5 1-1-16,11 8-1 15,8 15-12-15,5 17 13 16,2 19-7-16,-5 17-10 16,-7 3 17-16,-8 19 1 15,-13 15 0-15,-11 9 34 16,-11 3-22-16,-3-5 21 16,-34-6-8-16,-2-12-25 15,-4-4 18-15,4-13-18 0,4-6 0 16,5 0 6-1,10 0-6-15,11 0 15 0,9-4-15 16,0 4-24-16,0 0 18 16,23 0-3-16,8 21 3 15,12 6 5-15,7 2-8 16,2-2 2-16,10-7-10 16,8-2-34-16,4-15-9 15,2-3 5-15,-1 0 12 16,-13-24-49-16,-9-5 50 15,-13-6 42-15,-21-1 0 16,-16 1 40-16,-3 2 82 16,-7 7-6-16,-25 4-2 0,-5 14-12 15,-2 8-20 1,4 0-2-16,2 17-28 0,10 22-28 16,12 6 12-1,11 5-28-15,0 0-7 0,11-3-1 16,25-6-10-16,10-6 4 15,2-11-51-15,9-13-42 16,-9-7-30-16,8-10-174 16,-16-24-432-16,-17-8-731 0</inkml:trace>
  <inkml:trace contextRef="#ctx0" brushRef="#br0" timeOffset="4306">6367 525 1896 0,'0'0'330'0,"0"0"-222"0,0 0 90 15,0 0 118-15,174-146-103 16,-118 109-97-16,-5 8-28 16,-8 5 3-16,-7 14-26 15,-10 10-28-15,-3 0-35 16,3 18-2-16,16 33-108 15,-2-9-498-15,-7 4-1551 0</inkml:trace>
  <inkml:trace contextRef="#ctx0" brushRef="#br0" timeOffset="5129">2161 2460 1468 0,'0'0'306'16,"0"0"-196"-16,0 0 96 0,0 0 76 15,0 0-72-15,0 0-63 16,0 0-15-16,-43-142 16 16,16 142-21-16,-5 0-54 15,-2 4-14-15,-2 25-38 16,4 9-12-16,6 8-6 16,13 2 4-16,7 0-14 15,6-4-14-15,0-6-44 16,19-7-19-16,13-11-46 15,8-12-40-15,5-8 53 0,1-8 29 16,4-31-45-16,-8-13 32 16,-2-17 27-16,-11-11 62 15,-6-11 12-15,-7-6 22 16,-10-9 57-16,-6 0 17 16,0 12 15-16,0 14-7 15,0 24 36-15,-9 27 22 16,6 29-20-16,0 12-64 15,3 55-38-15,0 27 17 16,0 28-12-16,0 4-37 16,0-5-7-16,0-9 6 15,0-21-7-15,0-19-70 16,12-23-49-16,2-29-158 16,-2-12-289-16,-1-8-430 0</inkml:trace>
  <inkml:trace contextRef="#ctx0" brushRef="#br0" timeOffset="5312">2085 2054 2009 0,'0'0'494'16,"0"0"-447"-16,0 0 60 15,0 0 102-15,0 0-85 16,170 54-80-16,-94-49-44 15,32 1-72-15,-17 0-229 16,-15 2-449-16</inkml:trace>
  <inkml:trace contextRef="#ctx0" brushRef="#br0" timeOffset="5563">2906 2301 1137 0,'0'0'1185'0,"0"0"-935"16,0 0-15-16,0 0 30 15,-173-54-33-15,134 60-114 16,2 33-41-16,8 14-43 16,7 6-16-16,11 6 17 15,11-6-35-15,0-5-2 16,33-14-8-16,19-14-52 15,21-15-17-15,55-11-137 0,-15-25-329 16,-11-8-474-16</inkml:trace>
  <inkml:trace contextRef="#ctx0" brushRef="#br0" timeOffset="6666">4238 2395 2340 0,'0'0'461'0,"0"0"-377"16,0 0-48-16,0 0 182 15,0 0-54-15,0 0-112 16,-176-67-15-16,150 69-37 15,3 25 0-15,4 7-6 16,8 5-15-16,11 0-34 16,0 0-27-16,0-7-47 15,27-7-36-15,2-17-39 16,5-8 31-16,1 0 24 16,1-31-83-16,-7-11 59 15,1-22 83-15,-7-9 62 16,-6-16 28-16,-2-10 21 0,-4-8 40 15,-5 5 39-15,0 13 88 16,1 24 39-16,-7 20-4 16,0 28-20-16,0 17 1 15,0 0-107-15,0 38-50 16,0 24 19-16,0 18-32 16,0 14-19-16,0 9-3 15,0 10-11-15,0-5 7 16,0-4-8-16,12-20-44 15,16-15-24-15,4-27-48 16,10-23-20-16,1-19-16 16,-1 0-16-16,-2-32-7 15,-4-16 38-15,-4-7 59 0,-2-7 66 16,-7-3 12 0,-6 6 6-16,-8 12 54 0,-6 18 35 15,-3 20 75-15,0 9-18 16,0 9-68-16,-3 27-35 15,0 13-18-15,3 1-17 16,0 2-7-16,3-4-7 16,31-12-15-16,8-16-79 15,13-11-2-15,7-9 27 16,0-3-45-16,-6-27 57 16,-10-2-45-16,-13 0 44 15,-13 5 58-15,-11 10 27 16,-6 11 65-16,-3 6 81 15,0 0-26-15,0 21-85 0,0 8-30 16,0 7-23-16,0-8 0 16,3-4-9-16,14-9-53 15,3-13-9-15,3-2 15 16,2 0 3-16,6-23 0 16,-5-10 11-16,4 1 33 15,-7 3-7-15,-4 8 4 16,-3 12 3-16,-6 9 13 15,-4 0 31-15,-3 36 30 16,0 8-22-16,2 4-22 16,-2-1-28-16,3-5 4 0,5-13-5 15,-2-9-1 1,-3-13-16-16,-3-7 5 0,2 0-1 16,-2-22 5-1,3-12 4-15,7-12 3 0,2-3-2 16,10-3 2-16,7-1-1 15,4 7-5-15,1 10 6 16,-2 16 5-16,-2 14-4 16,-4 6 4-16,-3 12 52 15,-7 28 13-15,1 14 7 16,0 9 12-16,0-2-12 16,-1-2-41-16,4-6-36 15,0-14-9-15,0-13-118 16,36-26-184-16,-9 0-386 15,-1-11-1255-15</inkml:trace>
  <inkml:trace contextRef="#ctx0" brushRef="#br0" timeOffset="7119">6305 2296 2335 0,'0'0'512'16,"0"0"-388"-16,0 0 112 15,0 0-35-15,-170 132-69 16,150-85-92-16,17-4-39 16,3-3-1-16,9-8-35 15,25-11-31-15,4-10-7 16,1-11-45-16,1 0 10 16,-7-15 3-16,-7-17 65 0,-6-3 40 15,-11-4 0-15,1 4 15 16,-6 8 71-16,-4 7 19 15,0 14 20-15,0 6-36 16,0 11-22-16,0 34-7 16,-4 22-15-16,4 25-3 15,0 15 5-15,0 16-19 16,13 6 34-16,14 1-50 16,-4-9-12-16,-7-19 12 15,-9-16-1-15,-7-23-10 16,0-22 7-16,-23-22-7 15,-20-12 11-15,-7-7-12 16,2-18-14-16,2-29 13 0,13-14-9 16,13-20-21-16,11-4-16 15,9-11-85-15,0-46-84 16,6 21-559-16,4 14-1661 0</inkml:trace>
  <inkml:trace contextRef="#ctx0" brushRef="#br0" timeOffset="7286">5359 1819 2977 0,'0'0'321'0,"0"0"-321"15,0 0-30 1,245 96-26-16,-147-75-503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9:23.8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1515 0,'0'0'249'0,"0"0"-190"16,0 0-4-16,0 0 105 16,0 0-48-16,0 0-34 15,0 0-31-15,-3 0 17 16,3 0-2-16,0 0-15 15,0 6 19-15,0-6-22 16,0 0 0-16,0 6 29 16,0-6-12-16,6 0-3 0,8 2-16 15,-2-2-6 1,8 4 7-16,-1-2-31 0,4-2-11 16,4 4 38-16,-4-2-32 15,6-2-1-15,-3 6-1 16,4-6-4-16,2 7 10 15,2-3-11-15,2-4 1 16,2 5 5-16,5-4-6 16,4-1 0-16,-2 3 0 15,1-3 1-15,-4 0 4 16,4 0-5-16,-7 0 0 16,4 0 4-16,-7 4-4 15,4-4-1-15,-1 2 1 16,-1 5-3-16,5-7-6 15,-1 6 7-15,8-4-4 0,2 4-1 16,4-2 7-16,-4-2-9 16,1 4 9-16,-4-6 0 15,-7 0-5-15,-2 6 5 16,-1 1 0-16,-2-1-6 16,-3 1 6-16,0-7 0 15,-1 6 0-15,-4 1 0 16,-6-7 6-16,-3 0-6 15,-4 1 1-15,-3-1 4 16,-6 0-5-16,-1 5-8 16,-3-5 8-16,-3 0-40 15,0 0-53-15,0 0-110 0,-6 0-292 16,-11-6-298-16</inkml:trace>
  <inkml:trace contextRef="#ctx0" brushRef="#br0" timeOffset="865">88 286 1235 0,'0'0'391'0,"0"0"-224"16,0 0-51-16,0 0 38 16,0 0 24-16,0 0-65 15,0 0-78-15,-32 0 5 16,41 0 55-16,14 0-25 16,3 0 26-16,4 0-14 15,7 0-27-15,1 0 10 16,9 0-17-16,4 3-1 15,9 3-16-15,5 0-10 16,0-4 9-16,8 4-21 16,-1 1-9-16,3-1 30 15,3-2-22-15,-2 3 4 16,-5-5 6-16,-1 2-17 0,-5-1 28 16,-2 3-22-1,-9 0-7-15,-4 0 17 0,-4 0-17 16,0 2 0-16,-7 5 9 15,1-9-9-15,-1-4 19 16,-7 4-19-16,-2-4-7 16,-4 0-20-16,-6 0-175 15,-8-4-278-15,-12 0-532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29:26.2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 0 1551 0,'0'0'291'16,"0"0"-195"-16,0 0-37 0,0 0 69 16,0 0 84-1,0 0-53-15,59 37-79 0,-36-31 5 16,3 3-36-16,7 4 11 15,10-7-2-15,6 0-13 16,10 7 0-16,9-7-26 16,5 3-18-16,9 3 25 15,6-6-26-15,3 2 0 16,5 5 8-16,1-9-7 16,2 3 16-16,0-5-17 15,-8 2 0-15,-3-1 3 16,-6-3-3-16,-6 6 0 15,-11-6-2-15,-3 6 1 0,-13 0 1 16,-7-4 0 0,-11 4 0-16,-8 0 5 0,-11 0-5 15,-5 1-5-15,-4-7 5 16,-3 0 1-16,0 0 14 16,0 0-15-16,0 0-17 15,-10 0-29-15,-7 0-96 16,-12 0-107-16,3-13-240 15,-4 5-687-15</inkml:trace>
  <inkml:trace contextRef="#ctx0" brushRef="#br0" timeOffset="825">29 314 874 0,'0'0'240'0,"0"0"-166"16,0 0 68-16,0 0 102 15,0 0-52-15,0 0-53 16,0 0-30-16,-26 6 17 16,23 0 11-16,3-6-41 0,0 3-20 15,0-3-9 1,0 0-9-16,20 3 62 0,8-3-18 15,12 2-26-15,6 4 9 16,4-6-32-16,1 7-9 16,8 4-5-16,1-5-25 15,5 3 28-15,3 3-29 16,5-6-7-16,2 8 38 16,4-7-32-16,0 3 10 15,-2 0 7-15,-1 2-29 16,-8-4 32-16,-5 4-31 15,-1-3-1-15,-6 4 11 0,-4-3-11 16,-2-3 0-16,-5 1-1 16,-2 4 2-16,-7-6 20 15,-1-3-21-15,-1 3 9 16,-2-6 13-16,-2 0-13 16,-4 0 5-16,0 0-6 15,-4 0-7-15,-5 0 20 16,-3 0-20-16,-5 6-1 15,-2-6 10-15,-3 0-10 16,-4 0-1-16,3 0 1 16,-3 7 0-16,0-7 12 15,0 0-12-15,0 0-77 16,3 0-111-16,0 0-355 0,-3 0-696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1:44.1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453 1668 1577 0,'0'0'243'0,"0"0"-129"15,0 0-55-15,0 0 173 16,0 0-21-16,0 0-84 16,0-15-27-16,0 15-30 15,0 0 12-15,-3 0-14 16,-2 6-7-16,-1 26 8 15,-3 15-19-15,-5 15-6 16,-5 12 20-16,-1 5-32 16,0 1-2-16,0-7 6 15,5-1-24-15,1-10 13 0,1-10-16 16,7-2-9 0,0-12 14-16,-2-5-14 0,8-9-12 15,0-9-38-15,0-6-55 16,0-7-85-16,0-2-283 15,0 0-116-15,0-15-629 0</inkml:trace>
  <inkml:trace contextRef="#ctx0" brushRef="#br0" timeOffset="370">0 1975 1637 0,'0'0'261'16,"0"0"-128"-16,0 0-33 16,0 0 115-16,0 0-18 15,0 0-84-15,0 0-31 16,62-130-18-16,-8 76-10 15,5-8 10-15,9-2-46 16,1-4-7-16,-1 6 14 16,-6 7-7-16,-9 7-17 15,-10 23 45-15,-14 14 18 16,-7 11 25-16,-2 32-13 16,0 29-16-16,0 5-2 0,-1 6-32 15,4-8-26-15,11-17-1 16,34-22-114-1,-9-17-344-15,-7-8-640 0</inkml:trace>
  <inkml:trace contextRef="#ctx0" brushRef="#br0" timeOffset="1021">1379 587 1979 0,'0'0'393'16,"0"0"-204"-16,0 0-37 15,0 0 66-15,0 0-58 16,0 0-103-16,0 0-9 16,-23 229-20-16,20-137-14 15,3 0 17-15,-4-10-31 16,1-15 0-16,3-13 3 16,0-22-3-16,0-18-12 15,0-14-19-15,0 0 8 0,0-26 8 16,0-30 12-16,0-18 3 15,3-15-9-15,1-1 18 16,-4 1-7-16,3 9 4 16,-3 15 12-16,3 21 51 15,0 15-42-15,11 18-11 16,6 11 20-16,12 0-17 16,10 25-4-16,11 17 6 15,2 12-15-15,7 4 22 16,-2 4-28-16,-1-7-2 15,-3-1-13-15,-10-13 15 16,-11-11 0-16,-8-13-7 16,-12-5 7-16,-7-6 1 0,-8-6-1 15,0 0 0-15,0 0 14 16,-14-31-8-16,-12-11-2 16,-3-17-4-16,-1-16 1 15,7-10 14-15,9-6-15 16,11 2-21-16,3 7 10 15,0 17-71-15,28 16-123 16,20 18-265-16,-2 17-216 16,-10 11-519-16</inkml:trace>
  <inkml:trace contextRef="#ctx0" brushRef="#br0" timeOffset="1824">2050 935 1809 0,'0'0'348'15,"0"0"-271"-15,0 0-50 16,0 0 48-16,0 0-1 16,196-113-56-16,-123 66 3 15,5-7-9-15,-2-2 13 16,-8-5-4-16,-19 1-15 15,-19 8 0-15,-27 2 10 16,-3 12 45-16,-20 5 82 0,-22 13-10 16,-7 9 27-1,-7 11-31-15,0 0-42 0,4 34-35 16,3 16-18-16,10 15-16 16,9 15 0-16,14 8-16 15,12 6-1-15,4 6 8 16,0-3-9-16,14-5-29 15,8-15-11-15,1-18-39 16,-3-21 5-16,0-23 2 16,-4-15-7-16,4 0 42 15,0-36-4-15,3-14 13 16,2-8 3-16,-2-6 2 16,8 4 23-16,-6 7-6 15,4 15 6-15,-3 11 17 16,-2 21-4-16,-1 6 42 0,-3 12 13 15,0 31 0-15,-5 11-38 16,1 8-13-16,1-1-10 16,6-7 1-16,0-10-8 15,3-15-26-15,1-17-36 16,-1-12 5-16,0 0-21 16,-4-32-62-16,-5-10 49 15,-5-6 82-15,-1 5-9 16,-5 3 18-16,-6 12 59 15,0 8 42-15,0 13 25 16,0 7-5-16,0 0-64 16,0 31 1-16,0 11-58 15,0 13 0-15,0 3 14 16,11-2-14-16,20-3-5 0,15-11 4 16,7-16-16-16,9-17 16 15,-2-9-38-15,-9-9 6 16,-8-30 32-16,-13-13-5 15,-18-10 6-15,-12-6 24 16,0 4 22-16,-32 1 35 16,-18 16-31-16,-4 12-29 15,-9 16 11-15,4 14-32 16,6 5-31-16,10 17-171 16,18 13-492-16,12-3-573 0</inkml:trace>
  <inkml:trace contextRef="#ctx0" brushRef="#br0" timeOffset="2028">3153 560 2087 0,'0'0'505'15,"0"0"-440"-15,0 0 137 16,0 0 5-16,0 0-84 15,0 0-90-15,0 0-33 16,128 179-22-16,-128-84-167 16,-23-13-337-16,3-17-201 0</inkml:trace>
  <inkml:trace contextRef="#ctx0" brushRef="#br0" timeOffset="2171">3589 380 2254 0,'0'0'552'0,"0"0"-369"16,203-180 1-16,-83 94-184 15,-24 19-68-15,-22 20-1054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3:40.9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331 1022 1413 0,'0'0'343'0,"0"0"-160"16,0 0-128-16,0 0 118 0,0 0 28 15,0 0-57 1,-20 0-76-16,6 9 13 0,8-1 34 15,0 10-23-15,-5 9-65 16,2 13 12-16,-7 18 21 16,-4 3-21-16,0 8 13 15,0-4-37-15,4-7 1 16,4-8 17-16,-2-7-32 16,8-10-1-16,3-10 0 15,3-14-120-15,0-9-142 16,3-11-401-16,9-16-866 0</inkml:trace>
  <inkml:trace contextRef="#ctx0" brushRef="#br0" timeOffset="314">0 1124 1815 0,'0'0'355'0,"0"0"-268"16,0 0 25-16,0 0 75 16,0 0-41-16,0 0-102 15,0 0-32-15,115-86 37 16,-63 38-15-16,1 1-4 0,-5 3 3 16,-8 8-17-1,-14 12 49-15,-10 13-16 0,-6 11-24 16,0 0 16-16,-4 8-2 15,0 22-3-15,5 8-36 16,6 4-12-16,-2-2-136 16,21-1-337-16,-5-9-189 15,-9-13-1102-15</inkml:trace>
  <inkml:trace contextRef="#ctx0" brushRef="#br0" timeOffset="665">750 67 1694 0,'0'0'316'15,"0"0"-224"-15,0 0 50 16,0 0 14-16,0 0-26 16,0 0 0-16,-6 225-68 15,-2-137-33-15,2 0-6 16,0-5-22-16,1-10-2 15,5-14-86-15,0-8-98 0,0-20-303 16,0-14-451-16</inkml:trace>
  <inkml:trace contextRef="#ctx0" brushRef="#br0" timeOffset="971">583 428 1227 0,'0'0'715'16,"0"0"-613"-16,0 0-81 15,0 0 114-15,0 0 40 0,0 0-92 16,0 0-34-16,170 49-43 16,-114-46 1-16,-4-1-7 15,-4 4 6-15,-5 7-15 16,-7 7 9-16,-10 4 0 15,-6 8 50-15,-13 7 0 16,-7-1-25-16,0 4 30 16,0-8-9-16,0-3-4 15,0-14-42-15,0-6-28 16,0-7-80-16,0-4-137 16,0-4-77-16,0-14-380 0</inkml:trace>
  <inkml:trace contextRef="#ctx0" brushRef="#br0" timeOffset="1105">1038 357 1670 0,'0'0'293'16,"0"0"-211"-16,0 0-82 16,0 0-6-16,0 0-247 15,0 0-1445-15</inkml:trace>
  <inkml:trace contextRef="#ctx0" brushRef="#br0" timeOffset="1333">1104 35 1676 0,'0'0'272'0,"0"0"-195"16,0 0 78-16,0 0 62 15,0 0-57-15,0 0-88 16,0 0-60-16,162 18 6 16,-145 9-18-16,-14 1-94 15,-3 11-74-15,-6 20-133 16,-17-9 12-16,0-10-561 0</inkml:trace>
  <inkml:trace contextRef="#ctx0" brushRef="#br0" timeOffset="1961">1650 654 1509 0,'0'0'246'16,"0"0"-158"-16,0 0 92 15,0 0-27-15,183-77-71 16,-136 39-37-16,-2-6-35 16,-2-10-1-16,-8-4-3 15,-11-4-5-15,-9-3 25 16,-7 0 8-16,-8 6 34 0,0 10 42 16,0 10 2-1,-11 13 14-15,-9 10 18 0,-2 14-32 16,-7 2-25-16,-5 8-71 15,3 28-8-15,-3 20 2 16,5 10-9-16,2 12-2 16,9 8-4-16,4 3 5 15,8-2 7-15,6-4-7 16,0-9-23-16,3-13-16 16,23-11-21-16,10-11 1 15,13-22 11-15,10-11-31 16,6-6 32-16,7-14-47 15,-2-26 3-15,-8-2 8 0,-10-6 18 16,-10-2 64 0,-9 0-9-16,-13 5 10 0,-14 8 98 15,-6 7-1-15,0 9 41 16,-10 9 6-16,-16 10-56 16,-3 2 3-16,-1 0-49 15,4 20-34-15,3 10 23 16,6 8-31-16,14 6 0 15,3 2-6-15,0 0-35 16,11-6 4-16,18-1-49 16,10-5-57-16,10-6-12 15,7-12-48-15,3-12-76 16,10-4 20-16,-13-20-296 16,-14-9-866-16</inkml:trace>
  <inkml:trace contextRef="#ctx0" brushRef="#br0" timeOffset="2211">2379 200 1633 0,'0'0'266'16,"0"0"-173"-16,0 0 40 15,0 0 95-15,0 0-32 16,0 0-119-16,0 0-43 0,125-70-1 16,-98 70-32-16,-4 26-1 15,3 9-136-15,-3 39-147 16,-7-12-209-16,-7 6-1209 0</inkml:trace>
  <inkml:trace contextRef="#ctx0" brushRef="#br0" timeOffset="2364">2534 1081 1220 0,'0'0'869'0,"0"0"-626"16,0 0-79-16,0 0-38 16,0 0-126-16,0 0-7 15,0 0-501-15,12-52-1131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3:43.8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0 436 1967 0,'0'0'337'0,"0"0"-220"16,0 0-100-16,0 0 101 0,0 0 30 16,0 0-100-1,0 0-48-15,23 192 0 16,-19-152-11-16,-4-7-69 0,0-12-66 16,0-13 20-16,0-8 89 15,0 0 16-15,0-17-62 16,0-20 30-16,0-3 23 15,6-10 29-15,3 0 0 16,8 3 1-16,0 5 29 16,-1 13 10-16,4 15-5 15,-5 14 16-15,5 0-20 16,0 11 29-16,0 21-22 16,-1 7-25-16,-5 3-5 15,-5-1-7-15,2-9-75 0,-8-5 36 16,0-13-57-16,-3-11 27 15,0-3 62-15,0 0 7 16,0-27 20-16,3-9-18 16,3-10 29-16,5 2 22 15,2-2-14-15,2 6-19 16,2 12 7-16,3 9 20 16,-3 16 23-16,2 3-39 15,-2 0 17-15,-2 31-5 16,2 3-19-16,-3 8-12 15,-2-1-1-15,1-3-11 16,1-3-60-16,15-9-133 16,-6-7-117-16,-1-13-379 0</inkml:trace>
  <inkml:trace contextRef="#ctx0" brushRef="#br0" timeOffset="684">999 415 1744 0,'0'0'497'15,"0"0"-324"-15,0 0 48 16,0 0 15-16,0 0-31 16,-173 6-124-16,136 19-45 15,7 6-11-15,10 9-23 16,11 0 13-16,9 4-15 15,0-3-89-15,9-2-15 0,22-10-70 16,5-10 13 0,2-11 25-16,2-8-29 0,-4-4-3 15,-7-22 41-15,-5-9 67 16,-9-7 60-16,-1 5 16 16,-11 1 87-16,0 8 45 15,-3 11 14-15,0 11 55 16,0 6-47-16,0 0-94 15,0 26-22-15,0 7-40 16,0 5-14-16,0-1-11 16,0-5-50-16,20-9-9 15,0-11-42-15,2-6 53 16,1-6 4-16,0 0-9 16,-3-14 2-16,-1-10 38 15,-5 0 24-15,0 3-6 0,-8 7 12 16,-3 8 16-16,0 6 51 15,-3 0-43-15,3 12 16 16,5 17 8-16,4 7-35 16,11 1 5-16,10-3-24 15,9-7 0-15,7-17-1 16,1-7-37-16,-7-3-18 16,-8 0 14-16,-5-26-2 15,-7-6 43-15,-6-4 2 16,-8 0 3-16,-3 8 48 0,-2 6 35 15,-4 11 70-15,0 7-11 16,0 4-37-16,0 0-40 16,0 25-55-16,0 4-14 15,0 3 0-15,0 1-5 16,0-7-38-16,0-2-89 16,0-11-152-16,0-11-220 15,0-2-322-15</inkml:trace>
  <inkml:trace contextRef="#ctx0" brushRef="#br0" timeOffset="943">940 242 909 0,'0'0'1109'15,"0"0"-970"-15,0 0-99 16,0 0 181-16,0 0-32 16,0 0-100-16,0 0-62 15,102-94-26-15,-77 94-1 16,-5 0-49-16,3 0-148 16,0 0-114-16,10 0-57 15,-4 0-319-15,-3 0-425 0</inkml:trace>
  <inkml:trace contextRef="#ctx0" brushRef="#br0" timeOffset="1097">1283 79 188 0,'0'0'993'16,"0"0"-478"-16,0 0-306 16,0 0 41-16,0 0-12 0,0 0-69 15,0 0-29-15,99-71-4 16,-73 83-41-16,1 10-11 16,5-2-35-16,1 1-41 15,-1-10 13-15,5-8-21 16,-1-3 0-16,22-20-181 15,-11-15-297-15,-2-7-475 0</inkml:trace>
  <inkml:trace contextRef="#ctx0" brushRef="#br0" timeOffset="2395">1922 1989 1196 0,'0'0'601'0,"0"0"-497"15,0 0-76 1,0 0 80-16,0 0 51 0,0 0-26 16,0 0-80-16,134-200-20 15,-75 143 26-15,7 2-17 16,2 1 5-16,5 4-21 16,-2 6-25-16,8 6 25 15,6 5-26-15,3 6 0 16,8 7 9-16,1 0-9 15,8 2 0-15,-3 1 0 16,-7 1 1-16,-17 5-1 16,-19 2 0-16,-19 3-19 15,-18 3 7-15,-16 1-18 0,-6 2 30 16,0-6-1-16,-3-5-16 16,-16-1 16-16,-10-7-15 15,0-2 16-15,-1-2 11 16,-2 2 1-16,1 0 16 15,6 10 19-15,5-1 7 16,6 5 44-16,8 6-18 16,3 1-28-16,3 0-12 15,0 0-40-15,17 0 1 16,18 14 12-16,7 1-13 16,14-1 23-16,1-2-22 15,2 4 4-15,-5-5 7 16,-8 3-12-16,-10 1 9 0,-16 1 15 15,-14-3-12 1,-6 12 7-16,-9 2-19 0,-33 5-13 16,-7 3-101-16,-13 6-113 15,12-11-295-15,13-13-800 0</inkml:trace>
  <inkml:trace contextRef="#ctx0" brushRef="#br0" timeOffset="2742">4226 400 2072 0,'0'0'308'0,"0"0"-211"15,0 0-88-15,0 0 196 16,0 0-14-16,-6 169-112 16,6-90-47-16,0 3-22 15,3 5-10-15,3-8 12 0,2-9-12 16,-2-14-27-1,5-10-93-15,-5-21-196 0,0-10-281 16,-6-13-1257-16</inkml:trace>
  <inkml:trace contextRef="#ctx0" brushRef="#br0" timeOffset="3059">4044 867 2018 0,'0'0'363'0,"0"0"-289"16,0 0 100-16,0 0 6 0,0 0-93 15,182-7-53 1,-112 1-26-16,5 4-8 16,-3-4-44-16,-6 3-42 0,-12 3 41 15,-14 0 5-15,-14 0 23 16,-13 0-4-16,-6 15 21 15,-7 7 87-15,0 8 5 16,0 0-28-16,0 2-1 16,0-6-36-16,0-2-9 15,0-3-13-15,0-9-5 16,0-10-53-16,7-2-144 16,10-6-89-16,-5-17-103 15,-1-7-432-15</inkml:trace>
  <inkml:trace contextRef="#ctx0" brushRef="#br0" timeOffset="3172">4656 599 1635 0,'0'0'363'15,"0"0"-178"-15,0 0-37 16,0 0-148-16,0 0-62 16,0 0-420-16</inkml:trace>
  <inkml:trace contextRef="#ctx0" brushRef="#br0" timeOffset="3380">4849 179 1565 0,'0'0'273'0,"0"0"-140"0,0 0 59 16,0 0 8-16,0 0-111 15,0 0-53-15,0 0-29 16,121 101-7-16,-121-48-185 16,0-5-204-16,-7-8-1051 0</inkml:trace>
  <inkml:trace contextRef="#ctx0" brushRef="#br0" timeOffset="3949">5297 813 1639 0,'0'0'235'0,"0"0"-171"16,0 0 105-16,0 0-5 16,187-76-61-16,-119 34-57 15,5-8-20-15,1-9 5 16,-4-10-24-16,-12-9 2 15,-8-5-1-15,-18-2-7 16,-9 9 8-16,-16 11 0 16,-7 14 115-16,0 20 71 15,-22 15-56-15,-15 16-49 16,-5 0-24-16,-7 35-41 0,-1 22 5 16,1 20-30-16,4 14 0 15,2 11 12-15,10 10-12 16,4 6-7-16,9-5-30 15,14-13-55-15,6-14 22 16,12-21-27-16,34-28 25 16,13-16 56-16,14-21-80 15,7 0-41-15,-1-36 41 16,-3-11 50-16,-13-6-89 16,-15 1 86-16,-11-2 49 15,-21 10 46-15,-10 6 40 16,-6 11 41-16,-10 13 62 15,-22 9-60-15,-11 5-7 0,4 13-47 16,-1 20-32 0,12 11 11-16,11 7-36 0,14 1-18 15,3 2 0-15,9-8 1 16,27-8-2-16,10-8-59 16,10-10-36-16,6-7-44 15,24-13-59-15,-18 0 4 16,-15-19-906-16</inkml:trace>
  <inkml:trace contextRef="#ctx0" brushRef="#br0" timeOffset="4162">5949 510 1781 0,'0'0'293'0,"0"0"-172"15,0 0 77-15,0 0-32 16,167-95-73-16,-122 90-65 16,-2 5-10-16,-10 2-18 15,-4 27-91-15,-6 36-89 16,-7-2-207-16,-8-2-1464 0</inkml:trace>
  <inkml:trace contextRef="#ctx0" brushRef="#br0" timeOffset="4304">6398 1506 2297 0,'0'0'362'0,"0"0"-360"0,0 0-2 16,0 0-346-16,-17-153-1822 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3:48.9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489 902 1603 0,'0'0'244'16,"0"0"-131"-16,0 0-28 15,0 0 106-15,0 0 48 16,-110-160-89-16,78 134-61 16,-4 5-36-16,-4 13 27 15,-2 8-10-15,-4 0-37 16,-2 31 9-16,2 20-42 0,7 8 8 15,8 6-1 1,12 0-7-16,19-3-36 0,0-9-55 16,16-16-42-16,30-12 6 15,13-21-67-15,14-4-58 16,1-17 60-16,5-30 13 16,-10-12 67-16,-10-11 40 15,-13-13 72-15,-13-8 2 16,-16-12 114-16,-11-12 4 15,-6 1 43-15,0-1 24 16,0 18-44-16,0 19-11 16,0 29 27-16,-3 27 52 0,-5 22-66 15,5 15-100 1,-3 47-10-16,3 30-12 0,0 20 7 16,3 20-17-16,0 4-13 15,0-4 16-15,0-11-16 16,3-14-9-16,9-29 8 15,5-17-22-15,0-24-28 16,-4-22-19-16,2-15-109 16,13-12-87-16,-5-26-255 15,-4-7-555-15</inkml:trace>
  <inkml:trace contextRef="#ctx0" brushRef="#br0" timeOffset="274">1178 71 1913 0,'0'0'554'16,"0"0"-500"-16,0 0 54 15,0 0 113-15,-68 230-62 16,39-121-59-16,-4 11-40 15,1 10-18-15,-5 2-8 16,1-7-5-16,1-17-11 16,7-17-18-16,6-22-17 15,10-26-18-15,4-16-94 16,8-27-138-16,0 0-363 16,3-5-430-16</inkml:trace>
  <inkml:trace contextRef="#ctx0" brushRef="#br0" timeOffset="641">1565 587 1803 0,'0'0'511'15,"0"0"-336"-15,0 0 42 16,0 0 61-16,0 0-46 0,0 0-134 15,0 0-73-15,-144-18 11 16,108 53-36-16,4 6 0 16,12 7-9-16,14-1-21 15,6 1 17-15,6-2-41 16,26-2 21-16,10-3 33 16,6 1-15-16,0-8 15 15,-2-1-8-15,-10-4 8 16,-10-5 2-16,-15-3-2 15,-11-1 0-15,-8 0 30 16,-34 2 13-16,-13-5-16 16,-7-2-27-16,-1-7-9 15,13-1-19-15,18-7-118 16,16 0-379-16,13-2-502 0</inkml:trace>
  <inkml:trace contextRef="#ctx0" brushRef="#br0" timeOffset="1096">2086 718 1746 0,'0'0'522'16,"0"0"-415"-16,0 0 107 15,0 0 126-15,0 0-158 16,0 0-105-16,0 0-52 15,-155 126-23-15,140-65 20 16,11 0-22-16,4-5 0 16,13-9-19-16,24-8 1 15,8-16-8-15,7-15-38 16,1-8-17-16,-7-1 74 16,-10-32-17-16,-13-15 24 15,-14-1 6-15,-9-13 44 16,0 0-15-16,-26 0-35 0,-13 3-26 15,-16 0-180-15,8 17-561 16,9 10-1093-16</inkml:trace>
  <inkml:trace contextRef="#ctx0" brushRef="#br0" timeOffset="1312">1889 500 1796 0,'27'-20'382'16,"8"-10"-205"-16,11 1 113 0,7-4-10 16,-5 11-97-16,-2 7-98 15,-13 9-52-15,-10 6-10 16,-9 0-23-16,-8 15-84 16,-3 10-52-16,0 5-192 15,17-5-269-15,-3-12-51 16,5-7-781-16</inkml:trace>
  <inkml:trace contextRef="#ctx0" brushRef="#br0" timeOffset="1387">2563 232 1664 0,'0'0'379'15,"0"0"-234"-15,190-173-145 16,-131 114-167-16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4:04.8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0 376 2038 0,'0'0'359'0,"0"0"-267"16,0 0-46-16,0 0 13 15,43-167 1-15,5 114 35 0,12 9-58 16,-1-2-22-16,0 12 14 15,-1 14 7-15,-2 8 17 16,0 12-42-16,-1 0-1 16,1 18 73-16,0 22 0 15,-1 14-17-15,1 11-12 16,-4 0-21-16,1-1 15 16,6-2-32-16,6-12-15 15,17-15 28-15,13-18-14 16,17-17 21-16,8-4 16 15,5-44-19-15,-1-11 5 16,-13-6-38-16,-12 1-10 0,-20 11-4 16,-23 14-55-16,-21 1-68 15,-16 15-220-15,-12 11-411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4:05.5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26 485 1781 0,'0'0'764'0,"0"0"-575"15,0 0-77-15,0 0 60 16,0 0 32-16,0 0-85 16,0 0-72-16,-12 49 7 15,21 31 12-15,-3 29-33 16,-3 24-18-16,-3-1 15 15,0 4-29-15,0-12 0 16,-6-18 14-16,0-27-14 16,0-20 4-16,2-33-5 15,0-20-4-15,4-6-7 0,0-44-22 16,0-29 14-16,0-43 13 16,0-45 4-16,0-43 2 15,0 16 0 1,0 31 0-16,-6 61 17 0,6 45-16 15,0 13-1-15,0 8 30 16,0 19-20-16,0 11 11 16,29 29-19-16,17 36 17 15,16 14 19-15,11 25-38 16,6 8 7-16,6 8-7 16,3-2 1-16,0-6-10 15,-3-17 6-15,-9-22-19 16,-17-29 22-16,-16-23-12 0,-11-21 10 15,-6-4 1-15,-7-45 1 16,-2-22 14-16,-6-25-14 16,-11-17 0-16,0-20 18 15,-5 1-12-15,-18 5 8 16,4 18-14-16,3 25-2 16,6 26-4-16,10 32-88 15,0 26-152-15,26 6-458 16,4 26-162-16</inkml:trace>
  <inkml:trace contextRef="#ctx0" brushRef="#br0" timeOffset="309">1833 113 1965 0,'0'0'495'16,"0"0"-358"-16,0 0 38 15,0 0 71-15,-218 82-41 16,148 36-79-16,-1 58-24 16,5 55-38-16,24 16-17 15,19-42 29-15,23-63-50 16,0-49-17-16,6-29-9 15,23 4-5-15,18-10-26 0,8-6-68 16,7-31-89-16,23-21-195 16,-15-21-388-16,-16-16-503 15</inkml:trace>
  <inkml:trace contextRef="#ctx0" brushRef="#br0" timeOffset="697">2295 307 2331 0,'0'0'556'0,"0"0"-415"0,0 0 41 16,0 0 38-16,-190-2-73 15,134 54-49-15,8 28-65 16,5 23-12-16,10 12 9 15,17 9-29-15,16-1-1 16,0-6 0-16,35-18-8 16,35-20-49-16,15-35 3 15,17-29-12-15,3-15 24 16,-8-26-21-16,-12-41 17 16,-20-23 38-16,-15-40 7 15,-24 2 1-15,-26-8 21 16,0-3 11-16,-48 23 23 0,-18 5-14 15,-13 29-10-15,0 26 6 16,3 33-37-16,11 23-28 16,23 14-107-16,26 74-205 15,16-4-447-15,0-5-1005 0</inkml:trace>
  <inkml:trace contextRef="#ctx0" brushRef="#br0" timeOffset="895">3018 943 2314 0,'0'0'543'0,"0"0"-332"16,0 0 15-16,8 175-7 16,-22-110-84-16,-15 1-92 15,-10 6-43-15,-7-14-63 16,1-10-143-16,11-16-371 15,11-17-535-15</inkml:trace>
  <inkml:trace contextRef="#ctx0" brushRef="#br0" timeOffset="1215">3585 726 2043 0,'0'0'602'16,"0"0"-459"-16,0 0 68 16,0 0 17-16,200-176-67 0,-148 121-74 15,-5 3-12-15,-12 12-15 16,-13 6 3-16,-8 16 15 16,-8 15-28-16,-6 3-11 15,0 30 18-15,0 32-29 16,-3 20 4-16,-17 17-19 15,4 6-5-15,4 1 19 16,1-6-27-16,5-5-6 16,3-21-1-16,3-16-61 15,0-14-65-15,0-17-95 16,0-27-227-16,20 0-268 0,2-18-453 16</inkml:trace>
  <inkml:trace contextRef="#ctx0" brushRef="#br0" timeOffset="1462">4394 0 1478 0,'0'0'1202'0,"0"0"-939"15,0 0-160-15,0 0 117 16,0 0-13-16,147 193-48 15,-84-96-35-15,5 17-59 0,-3 16 8 16,-3 3 16 0,-16 3-71-16,-19-4-9 0,-27-2-9 15,-7-4-87-15,-118 37-66 16,5-37-319-16,-15-18-796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4:35.7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465 959 1672 0,'0'0'357'16,"0"0"-188"-16,0 0 33 15,0 0 13-15,0 0-30 0,0 0-28 16,-35-3-60 0,35 3 5-16,0 3-14 0,-3 18-31 15,-5 13-2-15,2 25-2 16,0 27-19-16,-5 20 25 15,2 16-19-15,2 1 2 16,4-3-13-16,0-14-19 16,3-11 23-16,0-22-33 15,0-16 0-15,0-16-9 16,0-12 9-16,0-11-64 16,0-15-47-16,-7-6-103 15,0-31-318-15,1-3-432 0</inkml:trace>
  <inkml:trace contextRef="#ctx0" brushRef="#br0" timeOffset="412">150 1168 1711 0,'0'0'492'0,"0"0"-344"15,0 0 49-15,0 0 56 16,0 0-94-16,0 0-28 16,0 0-62-16,67-127-27 15,-24 106 30-15,8 1-19 16,5 0-7-16,7-1-16 16,5 6-17-16,0 6 33 0,2 2-46 15,-4 7 0 1,-4 0 16-16,-8 0-16 0,-3 28 9 15,-13 7 3-15,-2 12-1 16,-13 9 28-16,-6 6-38 16,-14 3 6-16,-3 2 2 15,0-4 4-15,-26-4 2 16,-11-9 11-16,-8-9-14 16,-4-11 22-16,-7-10-29 15,-6-11-4-15,-1-9-2 16,1 0-18-16,7-3-31 15,16-47-62-15,16 5-198 16,13-1-494-16</inkml:trace>
  <inkml:trace contextRef="#ctx0" brushRef="#br0" timeOffset="871">0 783 1704 0,'0'0'394'0,"0"0"-251"16,0 0 37-16,0 0 78 16,0 0-78-16,0 0-36 15,0 0-74-15,65-25-7 16,-9-13 21-16,10-4-36 16,7-4-15-16,-2-6-8 15,5-3-12-15,-5 2 29 16,-2 1-40-16,-7 4-2 15,-12 10 44-15,-12 14-13 16,-8 13 4-16,-7 11-8 16,-3 0-21-16,3 26 40 15,2 17-20-15,1 14-19 16,8 5 31-16,2 1-38 0,7-2-46 16,31 17-95-16,-4-18-357 15,-8-9-395-15</inkml:trace>
  <inkml:trace contextRef="#ctx0" brushRef="#br0" timeOffset="1181">1818 1147 2257 0,'0'0'498'16,"0"0"-373"-16,0 0 105 16,0 0-17-16,0 0-75 15,0 0-105-15,0 0-24 16,124-6-2-16,-61 3-6 15,2 3-1-15,0 0-109 16,7 0-207-16,-16 6-417 16,-24 6-592-16</inkml:trace>
  <inkml:trace contextRef="#ctx0" brushRef="#br0" timeOffset="1382">1795 1571 2194 0,'0'0'669'15,"0"0"-601"-15,0 0 53 16,0 0 82-16,0 0-118 16,0 0-22-16,0 0-63 15,264 3-65-15,-156-23-389 16,-12 1-1036-16</inkml:trace>
  <inkml:trace contextRef="#ctx0" brushRef="#br0" timeOffset="2192">3124 1332 1743 0,'0'0'604'0,"0"0"-418"15,0 0 9-15,0 0 24 16,0 0-62-16,0 0-77 16,0 0-46-16,68 7-20 15,-12-7 14-15,16 0-28 16,4 0 29-16,9 0-4 15,6 0-17-15,8 6 11 16,5 6-10-16,7-1-8 16,8 1 11-16,2 0-12 15,2-5 0-15,6 6 0 16,2-1 0-16,0 0 4 0,-4 1-4 16,-2-5 0-16,-7 4-6 15,-4-2 6-15,-6-3 0 16,-3 2-1-16,-1-6 2 15,-5 0 4-15,-2 0-5 16,-4 0 0-16,-8-3-9 16,-6 3 16-16,-5 3-7 15,-5-4 0-15,-2 5 6 16,-13-1 2-16,-4-2-8 16,-7-1 0-16,-8 3-9 15,-5-2 9-15,-7-1 0 16,-3-3 0-16,-4 3 0 15,-3-3 6-15,-7 0-6 0,1 0-32 16,-1 0 7-16,0-16-143 16,2 0-374-16,-8-2-364 0</inkml:trace>
  <inkml:trace contextRef="#ctx0" brushRef="#br0" timeOffset="3491">3245 2049 1711 0,'0'0'244'15,"0"0"-188"-15,0 0 32 16,0 0 71-16,0 0-69 16,0 0-36-16,0 0-41 0,85-99 3 15,-45 78 21-15,-8 0 6 16,-6 5 18-16,-4 5-34 16,-8 7-2-16,-3 4 10 15,-2 0-28-15,-6 31 33 16,3 11 2-16,-2 16-22 15,0 3 12-15,-1 4-32 16,0-3 0-16,0-9-3 16,4-13 3-16,-4-10-9 15,0-12-21-15,0-12 12 16,-3-6 18-16,3 0 0 16,-3-18-7-16,3-19 6 15,5-8-5-15,1-8 6 0,8-3-1 16,6 6 2-16,2 0-1 15,6 10 0-15,1 7-6 16,1 7 4-16,-4 10 2 16,1 7 0-16,-1 9 0 15,-6 0 0-15,-6 12 24 16,-5 27 3-16,-2 11 22 16,-10 8 2-16,0 4-10 15,0 3-9-15,0-6-11 16,0-3-15-16,0-13 7 15,10-7-13-15,6-9-48 16,7-9-73-16,7-10-31 16,-1-8-13-16,0 0 0 0,5-2-5 15,-6-20 79 1,0-3 21-16,-5-2 55 0,-4 3 15 16,-7 0 31-16,-1 10 120 15,-8 5 61-15,-3 2-9 16,0 7 18-16,0 0-72 15,0 9-78-15,0 24-24 16,-6 9 16-16,-2 9-1 16,2-2-47-16,3-2-14 15,3-5 9-15,0-7-10 16,0-12-48-16,3-6-79 16,17-17-138-16,-3 0-222 15,-5 0-280-15</inkml:trace>
  <inkml:trace contextRef="#ctx0" brushRef="#br0" timeOffset="3711">4515 2149 2023 0,'0'0'506'16,"0"0"-452"-16,0 0 153 15,0 0 8-15,0 0-100 16,0 0-55-16,226 9-60 16,-160-3-6-16,5-4-9 15,8-2-241-15,-17 0-338 16,-19 0-245-16</inkml:trace>
  <inkml:trace contextRef="#ctx0" brushRef="#br0" timeOffset="3898">4838 1990 1879 0,'0'0'385'0,"0"0"-250"16,0 0 58-16,0 0 52 16,-15 188-150-16,12-123-66 15,-1-3-29-15,4 0-30 16,0 3-225-16,0-17-411 0,0-16-1242 0</inkml:trace>
  <inkml:trace contextRef="#ctx0" brushRef="#br0" timeOffset="4311">5362 2002 1854 0,'0'0'334'0,"0"0"-196"16,0 0 49-16,0 0 15 15,0 0-99-15,23 162-70 0,-18-119-3 16,-2-1-30-16,0-6-1 16,0-10-5-16,0-12-88 15,-3-14 52-15,8 0 30 16,-2-11-2-16,0-26 13 15,7-11 1-15,4-6-6 16,-2-5 6-16,5 1 0 16,3 2 33-16,0 2-10 15,4 14 12-15,-7 13 39 16,-1 14-27-16,-3 13-6 16,3 0 2-16,-2 24 11 15,-3 19 13-15,-5 9-40 16,-3 7-12-16,1 6 26 15,3-6-41-15,-3-4 0 16,5-10-58-16,11-10-93 16,0-15-151-16,0-10-489 0</inkml:trace>
  <inkml:trace contextRef="#ctx0" brushRef="#br0" timeOffset="4611">6014 2160 1796 0,'0'0'361'0,"0"0"-173"16,0 0 49-16,0 0-44 0,0 0-107 16,0 0-7-16,0 0-29 15,115 63-4-15,-115-26 5 16,0 5-21-16,0-2 9 15,-16-6-6-15,-4-2-5 16,6-8 16-16,8-9-44 16,6-9 0-16,0-4 0 15,0-2-27-15,31 0 2 16,14 0-52-16,37-31-135 16,-7-3-318-16,-10 3-223 0</inkml:trace>
  <inkml:trace contextRef="#ctx0" brushRef="#br0" timeOffset="5677">3258 79 1313 0,'0'0'339'15,"0"0"-233"-15,0 0 22 16,0 0 22-16,0 0 5 16,0 0-44-16,0 0-45 15,177-78 16-15,-145 93 12 16,-12 29-23-16,-10 15-31 16,-10 12-10-16,0 5-3 0,-22 1 12 15,-12-7-39-15,5-14-2 16,2-14-7-16,12-16-6 15,4-11 9-15,11-8-4 16,0-7-8-16,0 0-12 16,17-25-47-16,19-15-26 15,10-14 13-15,13-5-39 16,7-3-17-16,-4 6 49 16,-5 4 54-16,-6 6 42 15,-12 12 2-15,-13 7 33 16,-9 8 121-16,-11 13 51 15,-6 6 41-15,0 0-46 16,-17 4-76-16,-19 29-44 0,1 14-47 16,-5 11 11-16,7 7-4 15,7 7-29-15,12-1 13 16,14-6-25-16,0-7 0 16,8-8 15-16,27-11-15 15,12-8-21-15,8-13-7 16,7-9-28-16,3-9 16 15,2 0-38-15,-12-15-1 16,-7-11 63-16,-11 0 2 16,-15-1 14-16,-8 9 39 15,-8 9 69-15,-6 7 53 16,0 2-60-16,0 0-59 16,-9 23 14-16,-5 12-30 15,5 7-20-15,-1 2 9 16,7-2-15-16,3-4-2 0,0-5-95 15,0-5-96 1,19-13-147-16,7-9-382 0,0-6-1229 0</inkml:trace>
  <inkml:trace contextRef="#ctx0" brushRef="#br0" timeOffset="5880">4548 540 1572 0,'0'0'715'0,"0"0"-586"16,0 0 73-16,0 0 78 15,0 0-49-15,233 0-149 0,-145 0-37 16,0 0-21-16,-6 3-24 16,-11 0-138-16,-4-3-247 15,-21 0-359-15,-20 0-1153 0</inkml:trace>
  <inkml:trace contextRef="#ctx0" brushRef="#br0" timeOffset="6062">4846 349 1846 0,'0'0'523'0,"0"0"-419"15,0 0 66-15,0 0 95 16,-8 156-128-16,13-94-82 15,7 3-46-15,5-2-9 0,0-5-66 16,5 6-213-16,1-16-358 16,-3-13-1232-16</inkml:trace>
  <inkml:trace contextRef="#ctx0" brushRef="#br0" timeOffset="6555">5577 334 1866 0,'0'0'479'16,"0"0"-354"-16,0 0 108 0,0 0-59 16,0 0-92-16,0 0-18 15,182 79-46-15,-159-23-8 16,-13 3-7-16,-10 6-3 15,-13 3-44-15,-33-4-64 16,-10-6-120-16,7-8-33 16,13-22 36-16,10-16 143 15,20-12 81-15,6-8-53 16,0-31 28-16,35-12 13 16,15-8 13-16,9 1-8 15,3-4-15-15,7 9 10 16,-7 6 13-16,0 3 1 0,-10 12 112 15,-7 2 98 1,-8 12-41-16,-17 6 37 0,-10 10 32 16,-10 2-63-16,0 0-47 15,-10 0-28-15,-19 17 2 16,-11 18-78-16,-2 7-10 16,-1 11 8-16,7 2-23 15,10 9 11-15,9-4-11 16,11-1-30-16,6-2-39 15,0-11-103-15,35-10-63 16,47-24-149-16,-3-8-89 16,-3-4-481-16</inkml:trace>
  <inkml:trace contextRef="#ctx0" brushRef="#br0" timeOffset="6819">6342 820 1832 0,'0'0'506'16,"0"0"-347"-16,0 0 131 16,0 0-58-16,0 0-103 15,0 0-54-15,0 0-30 16,164-77 15-16,-147 87-25 16,-14 25-8-16,-3 6 24 15,-11 9-31-15,-31 3-19 16,-1-5 27-16,1-11-28 15,16-9-1-15,15-11-1 16,11-15-29-16,20-2-41 0,88-11-22 16,-7-19-221-16,4-2-524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4:59.1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3604 339 2225 0,'0'0'350'0,"0"0"-247"15,0 0 5-15,0 0 69 16,-173 136 13-16,130-90-49 15,7 7-77-15,10 8-12 16,9 2-32-16,14 2-10 16,3-3 5-16,3-1-15 15,31-5 0-15,8-3-11 16,13-9-37-16,7-8 6 16,5-13-86-16,-2-15-48 15,-2-8-40-15,-1-8 46 16,-11-32 91-16,-2-19 52 15,-6-18 27-15,-10-16 1 0,-13 3 1 16,-17-1 25 0,-3 11 22-16,-20 19-12 0,-68 4-37 15,3 20-58-15,-6 15-648 0</inkml:trace>
  <inkml:trace contextRef="#ctx0" brushRef="#br0" timeOffset="2018">955 0 1420 0,'0'0'257'0,"0"0"-172"16,0 0-34-16,0 0 75 16,0 0 92-16,0 0-86 15,0 0-80-15,-12 0-6 16,12 6-36-16,3-3-3 15,9 5 28-15,13 1-28 16,3 0 2-16,9 3 3 0,5-3-3 16,7 0 16-16,7-3-25 15,6-2 0-15,1-4 17 16,-1 3-16-16,-7-3-1 16,-10 0 0-16,-5 0 1 15,-14 0-8-15,-13 6 1 16,-10 4 6-16,-3 10 33 15,-6 13 20-15,-30 14-8 16,-10 14-12-16,-5 10 23 16,-9 9-18-16,4 2-32 15,8 1 4-15,5-6 29 16,10-10-21-16,7-9-2 16,6-10 10-16,6-12-9 0,11-11 24 15,3-8-34-15,0-6-5 16,0-5 5-16,20-4-5 15,6-2 7-15,4 0-9 16,2 0 0-16,2 0 0 16,2-2 0-16,-1-4-1 15,-5-1-10-15,-4-2-123 16,-3-3-118-16,-9-5-310 16,-8 3-441-16</inkml:trace>
  <inkml:trace contextRef="#ctx0" brushRef="#br0" timeOffset="2232">910 633 2140 0,'0'0'362'15,"0"0"-272"-15,0 0-72 16,0 0-5-16,0 0 57 15,0 0-24-15,173-9-40 16,-88 3-6-16,42-9-94 16,-22 4-296-16,-18-1-1214 0</inkml:trace>
  <inkml:trace contextRef="#ctx0" brushRef="#br0" timeOffset="2718">2020 1202 1750 0,'0'0'244'0,"0"0"-166"16,0 0-30-16,0 0 175 16,-119 167-48-16,74-116-60 0,-1-4-38 15,4-4-27-15,-1-7 21 16,7-9 1-16,10-19-38 16,0-8-19-16,6 0-15 15,1-14-54-15,5-21 7 16,5-10-1-16,1-5-16 15,8-2 6-15,0 4 7 16,0 9 33-16,11 10 17 16,9 15-5-16,2 10 6 15,7 4 18-15,5 10 61 16,5 25 1-16,4 9-33 16,-1 5-5-16,4-1-22 15,-1-4-19-15,1-6 8 0,1-5-9 16,-4-5-75-16,-9-9-44 15,-8-4-39-15,-9-9-115 16,-9-6-202-16,-8 0-1247 0</inkml:trace>
  <inkml:trace contextRef="#ctx0" brushRef="#br0" timeOffset="2930">1702 1971 2419 0,'0'0'321'0,"0"0"-321"16,0 0 0-16,0 0 26 16,0 0-26-16,0 0-27 15,236-10-195-15,-165-4-320 16,-12 7-814-16</inkml:trace>
  <inkml:trace contextRef="#ctx0" brushRef="#br0" timeOffset="3362">1739 2371 2278 0,'0'0'385'0,"0"0"-251"15,0 0-95-15,0 0-2 16,0 0 30-16,0 0-62 16,0 0 1-16,71 9 7 15,-8-15-13-15,-1 6 0 16,0 0-1-16,-7 3 2 16,-13 20 9-16,-14 13-10 15,-22 9 0-15,-6 4 59 16,-17 8-8-16,-29-2-6 15,-5-4 34-15,-8-6-4 16,-1-11 12-16,12-10-57 0,1-9 0 16,12-10 15-1,12-1-38-15,9-4 7 0,11 0-11 16,3 0-3-16,0 0-11 16,29 0-20-16,14 0 29 15,10 2 1-15,1 16 1 16,9 2 0-16,-7 9 0 15,0 1 1-15,-7-6 14 16,-4-4-15-16,-5-14-60 16,8-15-79-16,-11-29-331 15,-7-12-362-15</inkml:trace>
  <inkml:trace contextRef="#ctx0" brushRef="#br0" timeOffset="3950">0 453 2218 0,'0'0'531'16,"0"0"-426"-16,0 0-58 15,0 0 48-15,0 0 12 16,167 25-107-16,-23-44-7 15,-13-17-651-15,-17 4-1626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25.9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2586 0,'0'0'333'0,"0"0"-291"16,0 0-36-16,0 0 54 15,0 0 80-15,0 0-59 16,90 188-22-16,-81-135-43 16,-3-2-7-16,-6-2 16 15,0-2-25-15,0-5-63 16,-26 5-118-16,4-14-510 0,5-16-948 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26.8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 1562 0,'0'0'1530'0,"0"0"-1349"16,0 0-181-16,190-41 0 15,-105 33 0-15,6 8-15 16,-3 0-28-16,0 23-410 16,-25 15-395-16,-30 3-980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27.0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 2876 0,'0'0'488'0,"0"0"-488"16,0 0 4-16,0 0-4 15,295-13-47-15,-178 7-430 16,-12 4-2057-16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26.3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0 346 2629 0,'0'0'326'16,"0"0"-311"-16,0 0-15 15,0 0 0-15,0 0 104 16,127 159-57-16,-118-77-20 16,-6 4-17-16,-3 2-10 0,0-14-10 15,0-15-25-15,-3-20-1 16,-3-20 12-16,-4-15-34 15,-2-4 46-15,-2-27 3 16,5-26-28-16,1-24 23 16,8-16 13-16,0-22 2 15,31-10 33-15,14-4-32 16,8 8-2-16,10 21 25 16,-3 28-4-16,3 32 24 15,-7 34-21-15,-8 9 15 16,-5 56 46-16,-13 47-34 15,-13 6 14-15,-17 17 2 16,0 10-22-16,0-25-23 0,0 12-22 16,0-18-75-1,3 0-151-15,26-26-505 0,7-30-778 0</inkml:trace>
  <inkml:trace contextRef="#ctx0" brushRef="#br0" timeOffset="320">1119 1038 2263 0,'0'0'494'16,"0"0"-475"-16,0 0-7 0,0 0 119 16,0 0-2-1,196-6-75-15,-117 6-6 0,6 22-26 16,-6 15 44-16,-23 12-25 15,-27 18-7-15,-29 7 21 16,-17 13-16-16,-48 7-25 16,-20 1 17-16,-3-10-31 15,6-11 0-15,17-19 1 16,19-16 0-16,22-15-1 16,18-9 0-16,6-7-27 15,22-4 21-15,35-4-64 16,17 0-6-16,67-25-110 15,-19-7-308-15,-4-7-335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25.1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61 410 1617 0,'0'0'339'0,"0"0"-85"15,0 0-96 1,0 0 59-16,0 0-32 0,0 0-27 15,-60-35-16-15,60 26-73 16,0-5 2-16,3-10-41 16,20-5-23-16,11-9 23 15,5-6-30-15,7 2 0 16,-1 2 3-16,1 11-2 16,-4 18-2-16,-2 11-4 15,-4 15-4-15,1 46 3 16,-5 55 12-16,-7 51-5 15,-11-6 35-15,-11-9-24 16,-3-34-7-16,0-42-5 16,0-9 0-16,0-11-8 15,0-28 8-15,0-28 0 0,0-6 12 16,3-53 12-16,5-46-8 16,4-52-7-16,5 0-8 15,2 10 23-15,4 20-24 16,0 34 0-16,3 1 3 15,7 2-3-15,3 35-9 16,2 31 0-16,2 24-9 16,7 24 11-16,-4 47-8 15,-1 51 15-15,-13 8 39 16,-9 13-38-16,-7 1 10 16,-4-35-2-16,1 3-9 15,-3-29 9-15,2-22-9 0,2-23-9 16,-2-17 2-16,2-12-66 15,11-9-142-15,1-12-508 16,0-11-168-16</inkml:trace>
  <inkml:trace contextRef="#ctx0" brushRef="#br0" timeOffset="428">1327 1214 2016 0,'0'0'332'16,"0"0"-227"-16,0 0-84 16,0 0 120-16,0 0 16 15,68-156-81-15,-40 130-26 16,-13 11 0-16,2 9 46 16,-7 6 16-16,-4 13-85 15,4 33 30-15,-3 19 40 16,-4 14-37-16,-3 9-27 15,0 1-9-15,0-3-12 0,0-10 15 16,0-11-27-16,0-15 0 16,0-9-8-16,0-14-17 15,0-10-49-15,0-11-92 16,0-6-199-16,0 0-444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34.1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60 2852 0,'0'0'471'0,"0"0"-461"16,0 0 0-16,0 0 32 15,167-44 32-15,-102 35-74 16,5 9-65-16,-7 6-180 15,-18 27-541-15,-25 4-1213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34.3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2859 0,'0'0'469'15,"0"0"-469"-15,0 0-4 16,0 0-40-16,255 0-140 16,-159 2-792-16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33.2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101 528 2331 0,'0'0'339'16,"0"0"-311"-16,0 0-28 16,0 0 38-16,0 0 150 15,0 0-36-15,0 0-95 16,63 173-13-16,-63-111-10 15,-13 6-22-15,-26 2-12 16,-4-1-100-16,7-8-199 16,10-17-339-16,19-23-1266 0</inkml:trace>
  <inkml:trace contextRef="#ctx0" brushRef="#br0" timeOffset="296">760 39 2508 0,'0'0'322'0,"0"0"-258"16,0 0-25-16,0 0-10 16,183-39 71-16,-127 39 11 15,-5 33-78-15,-8 14-24 16,-20 20-8-16,-23 18-1 15,0 19 24-15,-46 6-24 0,-12-5-51 16,-8-17 21 0,8-23-56-16,15-27 55 0,19-23-2 15,24-15-101-15,0 0-119 16,70-70-245-16,4 2 186 16,2-6-311-16</inkml:trace>
  <inkml:trace contextRef="#ctx0" brushRef="#br0" timeOffset="479">1470 33 1343 0,'0'0'540'16,"0"0"-167"-16,0 0-47 16,0 0 1-16,0 0-85 15,0 0-120-15,0 0-24 16,-92 58-51-16,44 7-25 16,-2 15 37-16,10 4-46 0,11 0 1 15,20-4-14-15,9-10-18 16,6-8-24-16,40-16-124 15,56-10-150-15,-11-11-421 16,1-15-269-16</inkml:trace>
  <inkml:trace contextRef="#ctx0" brushRef="#br0" timeOffset="771">1939 837 2076 0,'0'0'462'0,"0"0"-407"0,0 0 49 16,0 0 137-16,0 0-33 15,0 0-124-15,182-71-42 16,-151 71 29-16,-9 30-27 16,-16 14 13-16,-6 9-8 15,-13 9-26-15,-30 0 17 16,-5-4-40-16,2-6 8 15,13-18-13-15,13-7 5 16,20-13-13-16,0-7-47 16,33-7-62-16,66 0-45 15,-8-24-412-15,5-9-462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32.4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0 213 1152 0,'0'0'780'0,"0"0"-647"15,0 0-52-15,0 0-3 16,0 0 98-16,39-175-29 0,4 149-78 15,9 14-5-15,4 12-38 16,6 0-14-16,-3 46 39 16,-4 26-27-16,-13 17 6 15,-19 14 0-15,-18 6-5 16,-5-4 25-16,-37-4-49 16,-22-16 12-16,-3-10 15 15,-3-23-26-15,13-13-2 16,12-22-14-16,24-14-52 15,16-21-122-15,25-23-483 16,18-17-1225-16</inkml:trace>
  <inkml:trace contextRef="#ctx0" brushRef="#br0" timeOffset="397">926 15 2089 0,'0'0'517'15,"0"0"-470"-15,0 0 5 16,-183 27 95-16,105 17 11 16,5 15-56-16,11 14-56 15,13 11-19-15,16 6 26 16,21 2-52-16,12-7-1 16,12-9 0-16,44-11-2 15,20-17-23-15,15-21-4 16,11-16-32-16,3-11 2 0,-4-4-39 15,-9-24 20 1,-21-9 51-16,-15 0 17 0,-19 7 10 16,-15 7 52-16,-16 14 52 15,-6 9 51-15,0 0-81 16,0 23-28-16,-6 25 8 16,-7 14-12-16,-4 8 1 15,5 4-34-15,1-3-1 16,5-6 11-16,3-12-19 15,3-11-10-15,0-13-43 16,0-6-83-16,0-17-187 16,0-4-500-16,0-2-1164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30.1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645 534 1654 0,'0'0'352'15,"0"0"-236"-15,0 0-38 16,0 0 81-16,-60-170-5 15,-2 144 4-15,-17 13-99 16,-9 13-23-16,-3 0 1 16,-2 24-17-16,19 23-10 15,18 16-10-15,24 6-1 0,29 15-5 16,3 1-17-16,51 0 10 16,28-2 13-16,16-13-27 15,6-5 0-15,-2-9-7 16,-20-10 29-16,-27-4-9 15,-30-6 10-15,-22-7 4 16,-19 1 10-16,-50-7-1 16,-22-8-9-16,-7-9-1 15,2-6-1-15,21-9-24 16,36-50-119-16,25 3-234 16,14-2-269-16</inkml:trace>
  <inkml:trace contextRef="#ctx0" brushRef="#br0" timeOffset="184">1041 635 1950 0,'0'0'291'16,"0"0"-205"-16,0 215 12 16,0-127 82-16,0-12-37 15,0-11-79-15,3-14-43 16,11-15-21-16,4-26-160 15,-1-10-322-15,-1 0-517 0</inkml:trace>
  <inkml:trace contextRef="#ctx0" brushRef="#br0" timeOffset="334">999 0 2306 0,'0'0'295'0,"0"0"-249"15,0 0-46-15,0 0-12 16,0 0-14-16,0 0-248 16,0 0-409-16</inkml:trace>
  <inkml:trace contextRef="#ctx0" brushRef="#br0" timeOffset="633">1542 375 1318 0,'0'0'595'0,"0"0"-489"0,0 0-8 16,0 0 122-16,186-54-73 15,-120 41-49-15,3 7-37 16,-4 6-18-16,-6 0 26 16,-16 27-7-16,-17 25-6 15,-17 26 18-15,-9 21-15 16,-29 23 0-16,-23 9-17 15,-10 3-28-15,3-11 5 16,13-21-19-16,23-23 1 16,19-22-2-16,4-24-13 15,20-18 14-15,27-15-32 16,13 0-38-16,22-57-78 16,-9 5-410-16,-21-4-543 0</inkml:trace>
  <inkml:trace contextRef="#ctx0" brushRef="#br0" timeOffset="805">1577 850 2278 0,'0'0'356'15,"0"0"-293"-15,0 0-38 16,184-6-20-16,-37-10-5 0,-16 6-468 15,-16-5-662-15</inkml:trace>
  <inkml:trace contextRef="#ctx0" brushRef="#br0" timeOffset="1151">2511 859 2374 0,'0'0'338'0,"0"0"-338"16,187-32-12-16,-87 2 12 15,5 1 10-15,-3-4 22 16,-14-5-32-16,-18-7 0 16,-25-1 11-16,-22-10-10 0,-23 2 20 15,0 1 26-15,-43 13 29 16,-22 10 67-16,-17 18-37 15,-17 12-24-15,-2 20-13 16,4 39-29-16,11 18 23 16,21 14-6-16,26 4-13 15,28-1-10-15,11-6-34 16,43-8-33-16,36-16-7 16,22-9-86-16,69-15-105 15,-25-14-530-15,-18-17-1236 0</inkml:trace>
  <inkml:trace contextRef="#ctx0" brushRef="#br0" timeOffset="1434">4007 585 2436 0,'0'0'536'0,"0"0"-412"15,0 0 35-15,-197-104 49 16,136 99-90-16,2 5-83 15,13 5-14-15,16 40-21 16,21 16-15-16,9 20 7 16,25 10-22-16,38 6 18 15,16 3-18-15,9-6 29 16,-3-6 1-16,-11-7 0 16,-21-11 0-16,-36-8-7 15,-17-12-5-15,-59-11-7 16,-43-10 8-16,-25-9-64 0,-66-20-77 15,32 0-477-15,19 0-1410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5:05.4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130 12 1741 0,'0'0'300'16,"0"0"-225"-16,0 0-12 15,0 0 26-15,0 0-39 16,0 0-14-16,0 0-35 16,187 0 1-16,-119 0 6 15,5 0-6-15,-4 0 4 16,-15 0-6-16,-11 6 0 15,-19 6 6-15,-15 9 25 16,-9 10 7-16,-9 9 1 16,-30 13-2-16,-11 5 32 15,-5 11-32-15,-1 5 12 16,-1-1 2-16,15-6-20 16,7-2-14-16,8-12 3 0,15-12-5 15,9-10 9 1,3-11-24-16,0-8-6 0,22-6-10 15,18-6-33-15,11 0-42 16,9-4-26-16,19-30-127 16,-17 3-252-16,-17 1-1247 15</inkml:trace>
  <inkml:trace contextRef="#ctx0" brushRef="#br0" timeOffset="193">0 371 2257 0,'0'0'343'16,"0"0"-343"-16,0 0 0 16,0 0 0-16,0 0 0 15,206 13-3-15,-89-13-199 16,-15 0-334-16,-17 0-1241 0</inkml:trace>
  <inkml:trace contextRef="#ctx0" brushRef="#br0" timeOffset="610">1178 744 2080 0,'0'0'279'0,"0"0"-206"16,0 0-63-16,-59 167 64 16,19-114 101-16,-2-2-73 15,-7-5-54-15,-1-4-27 16,-1-9-7-16,2-10 20 15,2-9-16-15,4-14-6 16,15 0-12-16,5-14-32 16,9-22-41-16,14-10-45 0,0-5 42 15,14-1 38 1,22 6-16-16,7 12 35 0,-1 14 18 16,1 14 1-16,-1 6 16 15,-2 6 34-15,-5 27 1 16,1 4 38-16,1 4-48 15,-2 0-25-15,1-6-16 16,3-5-76-16,7-2-109 16,-13-9-317-16,-10-7-365 0</inkml:trace>
  <inkml:trace contextRef="#ctx0" brushRef="#br0" timeOffset="815">799 1469 2312 0,'0'0'236'16,"0"0"-236"-16,0 0 0 16,0 0 0-16,179 4 13 15,-100-15-13-15,25 3-119 16,-22-1-240-16,-16 9-617 0</inkml:trace>
  <inkml:trace contextRef="#ctx0" brushRef="#br0" timeOffset="1107">975 1718 2121 0,'0'0'361'0,"0"0"-242"15,0 0-82-15,0 0-10 16,0 0 36-16,0 0-10 16,0 0 7-16,115-79-21 15,-69 79 7-15,-11 35 5 16,-11 15-13-16,-15 13-7 16,-9 10 14-16,0 1-11 15,-3-5 26-15,-11-14-19 16,8-15-7-16,6-18 1 0,9-22-35 15,38-6-31-15,25-50-58 16,52-80-165-16,-13 9-495 16,-12 4-1294-16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27.6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444 722 1852 0,'0'0'293'15,"0"0"-207"-15,-182-43-12 0,103 39 65 16,11 4-33-16,9 4-16 16,22 30-60-16,23 22-29 15,14 18 11-15,14 14-12 16,35 10 0-16,21 5 0 15,4-5-3-15,5-12 3 16,-11-8-17-16,-15-13-20 16,-21-9 31-16,-21-10-3 15,-11-8 9-15,-23-7 3 16,-36-7-3-16,-14-14 15 16,-1-10-7-16,1 0-8 15,18-23-43-15,32-47-189 0,20 6-249 16,3-1-1283-16</inkml:trace>
  <inkml:trace contextRef="#ctx0" brushRef="#br0" timeOffset="1831">1113 1008 1892 0,'0'0'486'15,"0"0"-421"-15,0 0 15 16,0 0 51-16,-224 48 15 16,164 0-69-16,3 9-42 15,15 12-9-15,16-3-25 16,18-1-2-16,8-3-57 0,14-9-87 16,29-14 8-16,13-20-86 15,6-15-43-15,6-4 83 16,-2-31 21-16,-7-22 58 15,-10-7 87-15,-16 1 17 16,-18 6 113-16,-10 11 15 16,-5 22 133-16,0 17 20 15,-8 3-85-15,-9 17-123 16,5 25-52-16,6 5-20 16,6 0-1-16,0-6-2 15,6-10-27-15,23-19-22 16,5-7-31-16,2-5 15 15,2-17 21-15,1-23 15 0,1-7 24 16,-4-3-1-16,-7 5 8 16,-6 15 23-16,-6 11-7 15,-11 16 18-15,-2 3-25 16,-1 22 9-16,-3 18 71 16,3 10-49-16,-3 0-28 15,3 0-1-15,0-11-11 16,1-10-24-16,-1-15-21 15,1-8-14-15,-1-6 44 16,0 0 14-16,0-23-9 16,3-16 9-16,5-5 1 15,3 0 0-15,1 6-1 16,5 11 1-16,-1 13 16 16,1 14-16-16,0 0 6 15,3 24 9-15,-7 14-15 0,-2 2 1 16,-2-1-1-16,-6-7-21 15,-1-8 10-15,-5-6-56 16,0-16-12-16,0-2 75 16,0 0 2-16,0-29-14 15,3-15 4-15,0-11 12 16,6-8 7-16,8-2-7 16,5 1 0-16,6 8 30 15,4 15-29-15,1 10 0 16,5 27 12-16,-2 4-4 0,4 19 40 15,-4 38-17 1,1 14-20-16,-2 14 94 0,-2 3-70 16,-4 0-17-16,4-6-12 15,2-13-5-15,2-18-4 16,2-16-68-16,4-18-54 16,-7-14-63-16,4-3-47 15,-5-15 36-15,-2-25-63 16,-4-11 100-16,-6-11 161 15,-7-6 3-15,-2-5 104 16,-5 2 74-16,2 0-40 16,-5 9 29-16,0 12-17 15,-1 13 7-15,-2 9 12 16,-3 14 6-16,0 10-29 16,0 4-41-16,0 4-93 0,3 32 15 15,3 22 55-15,-6 24-19 16,3 43 6-16,-3 51-38 15,0 54 7-15,0 14 42 16,0-14-35-16,0-53-28 16,3-63-14-16,-3-34-5 15,4-15-2-15,2-2-1 16,0-8-23-16,2-11 25 16,-2-20-19-16,0-21 5 15,-3-3-32-15,0-34 40 16,-3-30-6-16,0-20 2 15,0-26-34-15,0-46 32 16,-12-54-21-16,-2-58 21 0,11-24 6 16,3 14-12-16,0 59-55 15,7 77-8-15,9 54 33 16,4 38 47-16,6 11 2 16,10 17 0-16,7 9 11 15,10 13 11-15,2 32 47 16,1 29-54-16,-8 15-8 15,-11 12 22-15,-14 3-29 16,-17 6 14-16,-6-3-15 16,-6-8-17-16,-20-8 5 15,-5-24-61-15,9-12-22 16,5-21 55-16,11-19 0 0,3-2 17 16,3-8-142-1,0-28 50-15,13-14 78 0,22-15 0 16,12-8 11-16,11-9 6 15,12-4-35-15,8-6 32 16,11 2-2-16,5-3 13 16,5 5 2-16,-2-1 15 15,-1 4-5-15,-11 0 56 16,-9 5-6-16,-18 1 36 16,-11 1 16-16,-22 3 38 15,-12 3 0-15,-13 8-49 16,0 8-22-16,-16 12 46 15,-20 12-38-15,-10 17-10 0,-10 15-3 16,-6 6-41 0,-9 42 1-16,-8 25-24 0,3 18 0 15,7 22 16-15,1 34-16 16,15-10-1-16,18 8 1 16,8-2 0-16,24-26-1 15,3 3-17-15,10-14-28 16,36-20 7-16,16-19-19 15,17-16 5-15,15-25 5 16,8-17 20-16,3-9-26 16,-1-21-19-16,-5-29 10 15,-18-9 42-15,-15-9 5 16,-20-2 16-16,-23 5 15 16,-20 8 60-16,-3 14 57 15,-20 13-33-15,-28 15-17 0,-15 15 5 16,-7 10-63-16,2 39-3 15,6 19 9-15,13 19-14 16,23-1 11-16,26 0-27 16,0-9-16-16,55-12 15 15,30-16-46-15,76 5-34 16,-20-16-158-16,-7-11-725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35.1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320 589 1699 0,'0'0'313'0,"0"0"-206"15,0 0-11-15,0 0 52 16,0 0-6-16,-173-86-39 16,130 86-66-16,1 27-4 15,8 19-17-15,15 15-8 0,16 13-1 16,3 3-7-16,22 7-1 16,28-7 1-16,16-4 0 15,2-11-2-15,5-6-39 16,-8-5-8-16,-13-8 37 15,-19-1-18-15,-17-4 15 16,-16 0-7-16,-13-3 1 16,-35-5 21-16,-19-6 6 15,-7-7 3-15,-2-8 13 16,7-9-20-16,21 0-2 16,37-58-173-16,11-7-358 15,6-6-1224-15</inkml:trace>
  <inkml:trace contextRef="#ctx0" brushRef="#br0" timeOffset="270">742 650 719 0,'0'0'1547'16,"0"0"-1359"-16,0 0-133 16,-39 192 38-16,23-110 109 15,9 2-112-15,7-8-62 16,0-5 5-16,27-9-33 15,11-17-48-15,6-20-37 16,2-21 27-16,-4-4 20 16,-10-36-11-16,-4-22 49 15,-13-22 1-15,-12-12 0 0,-3-11 25 16,0 0 14 0,-26 6-29-16,-6 12-11 0,-1 23-35 15,-24 29-192-15,12 15-278 16,-1 18-415-16</inkml:trace>
  <inkml:trace contextRef="#ctx0" brushRef="#br0" timeOffset="527">742 650 1500 0,'-133'-147'283'0,"158"118"-190"16,12-9 42-16,8 0 46 15,4 3-94-15,4 8-29 16,3 15-58-16,-7 12-49 15,-4 0-134-15,-8 24-28 0,-8 8-73 16,-3-6-110 0,-7-7 163-16,1-16 231 0,3-3 220 15,-3-13 3-15,7-22 18 16,-1-12-51-16,6-9 92 16,4-3-80-16,4-4-77 15,5 11-36-15,23 2-89 16,-8 14-249-16,-10 19-557 0</inkml:trace>
  <inkml:trace contextRef="#ctx0" brushRef="#br0" timeOffset="999">2048 784 2282 0,'0'0'268'16,"0"0"-234"-16,0 0 3 15,0 0 74-15,0 0 14 16,0 0-56-16,0 0-48 15,113 203 18-15,-107-121-39 0,-6 1 1 16,0-7 16 0,0-13-17-16,0-19-17 0,0-15-17 15,0-20 34-15,0-9-9 16,0-11 9-16,0-31-39 16,0-14 28-16,0-11-44 15,22-13 4-15,12-3 28 16,8 1 23-16,1 11-18 15,2 18 18-15,-2 24-2 16,-3 18 2-16,-9 11 32 16,-3 40 45-16,-9 29 13 15,-9 13-42-15,0 6-5 16,-1 0-43-16,11-5-40 16,20-7-119-16,-1-20-382 0,1-24-424 0</inkml:trace>
  <inkml:trace contextRef="#ctx0" brushRef="#br0" timeOffset="1477">3158 771 2338 0,'0'0'571'0,"0"0"-500"15,0 0-13-15,-202 45 101 16,136-1 37-16,11 12-123 15,15 4-52-15,18 1 3 16,22-2-24-16,0 0-27 0,29-6-64 16,13-8-57-16,8-13-1 15,-4-14-72-15,-4-18 17 16,-2 0 116-16,-11-30 51 16,-10-5 26-16,-2-2 11 15,-8 9 79-15,-6 7 82 16,-3 18-13-16,0 3-12 15,5 14-45-15,-2 40-22 16,0 26 6-16,3 23-9 16,11 40-30-16,11 38 37 15,6-15-31-15,2-14-6 16,-1-29-4-16,-7-34-31 16,-9-3 15-16,-3-4 1 15,-13-26-11-15,-3-21 29 16,-13-17-34-16,-29-18-1 15,-14-3 16-15,-4-38-16 0,6-17 0 16,11-20-9-16,16-13 9 16,21-13-6-16,6-4 6 15,45-4-55-15,71-45-86 16,-8 28-379-16,-10 13-1170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40.2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496 794 1908 0,'0'0'1111'16,"0"0"-990"-16,0 0-121 15,-187-74 57-15,122 72 69 16,-1 2-24-16,7 11-73 16,6 28-28-16,18 8 14 15,11 5-15-15,18 6-18 0,6-3-6 16,17 1-51-16,28-9-19 16,14-12-12-16,10-20-30 15,4-15-11-15,1-3-23 16,-9-44-3-16,-2-20 69 15,-13-24 23-15,-5-43 53 16,-13-45 28-16,-9 10 17 16,-12 20 86-16,-11 30 30 15,0 54 70-15,0 19 18 16,-7 17-31-16,-6 29-39 16,-7 69-89-16,0 78-17 15,4 58 40-15,6 22-47 16,10-12 4-16,0-54-27 0,0-51-14 15,10-37-2-15,3-16-37 16,1-5-13-16,1-2-54 16,-7-11-161-1,-2-19-438-15,-6-17-454 0</inkml:trace>
  <inkml:trace contextRef="#ctx0" brushRef="#br0" timeOffset="176">236 320 1818 0,'0'0'973'0,"0"0"-903"16,0 0-53-16,0 0-17 16,252 0 0-16,-97 11 0 0,-21 16-360 15,-19-2-622-15</inkml:trace>
  <inkml:trace contextRef="#ctx0" brushRef="#br0" timeOffset="820">1043 867 2385 0,'0'0'355'0,"0"0"-355"15,0 0 14-15,0 0 4 16,206-93 43-16,-128 39-52 0,4-11-8 16,-9-4 15-16,-11-15-15 15,-20-6 24-15,-19-8-25 16,-20 1 0-16,-3 12 36 16,-10 17-7-16,-22 26 110 15,-14 28-15-15,-7 14-40 16,-3 40-9-16,-2 40-41 15,5 24-8-15,10 19 32 16,14 10-52-16,10 3 0 16,8-4-6-16,11-15-26 15,0-19 17-15,0-27-48 16,3-21 20-16,14-24-1 0,3-22-21 16,2-4 32-1,6-33 26-15,4-26-3 0,7-14-7 16,4-4-4-16,2-3-27 15,4 13 35-15,-2 11-22 16,-2 17 16-16,-8 16-2 16,-5 17 12-16,-6 6-11 15,-13 6 7-15,-10 23 7 16,-3 12 73-16,-3 3-46 16,-26 4 8-16,-10-6-19 15,-4-11-14-15,7-8 16 16,2-10-18-16,12-13 0 15,10 0 7-15,4 0 1 16,5 0 1-16,3-3-8 16,0 0 14-16,0 3 6 0,11 0-21 15,11 0 0-15,7 21 34 16,8 6-14-16,5 4-20 16,4 0 9-16,2 1-9 15,5-3-1-15,26 3-136 16,-10-8-315-16,-10-7-611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38.6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412 150 1352 0,'0'0'309'15,"0"0"-170"-15,0 0 95 16,0 0 49-16,0 0-99 16,0 0-90-16,-62 101-15 15,53 55 65-15,1 52 12 16,8 22-68-16,0-38-19 16,0-57-35-16,0-58-20 0,11-24 0 15,11-7-13-15,7-2 7 16,11-17-8-16,10-20-22 15,8-7-94-15,27-71-87 16,-9-2-184-16,-20 1-271 0</inkml:trace>
  <inkml:trace contextRef="#ctx0" brushRef="#br0" timeOffset="209">0 910 1722 0,'0'0'517'0,"0"0"-476"0,0 0 52 16,0 0 94-16,228-6-61 16,-118-14-60-16,6-2-66 15,42 3-74-15,-30 1-296 16,-31 3-734-16</inkml:trace>
  <inkml:trace contextRef="#ctx0" brushRef="#br0" timeOffset="450">1171 0 1054 0,'0'0'1538'15,"0"0"-1289"-15,0 0-170 16,0 0 33-16,-25 215 53 16,-1-41-17-16,-20 58-105 15,-13 25-25-15,0-16-10 16,13-52-8-16,23-65-41 16,20-47-161-16,3-13-273 15,6-14-147-15,11-11-523 0</inkml:trace>
  <inkml:trace contextRef="#ctx0" brushRef="#br0" timeOffset="1020">1474 784 1572 0,'0'0'597'0,"0"0"-454"15,0 0-48-15,0 0 101 16,0 0 16-16,0 0-84 15,0 0-51-15,104 149-59 16,-104-75-7-16,0 3 24 16,0-3-35-16,-10-9-6 15,-2-16-40-15,1-15-2 16,8-23 42-16,0-11-15 16,3 0 6-16,0-35 1 15,0-16-30-15,3-10 9 0,20-7 17 16,13 3-8-1,7 6 25-15,2 14-15 0,7 16-10 16,-2 21 24-16,-4 8-14 16,-4 18 16-16,-6 28 15 15,-10 16 55-15,-6 12 1 16,-14 2-66-16,-6-1-4 16,0-11 18-16,0-16-19 15,0-15-10-15,-3-20 10 16,-3-13 0-16,-5 0 30 15,5-38-30-15,3-21-3 16,3-18-9-16,0-13 10 16,0-14 2-16,17 0 1 0,9 8 0 15,6 10 31 1,4 21-14-16,7 25-12 0,2 25 24 16,5 15-17-16,-1 26 24 15,0 32 14-15,-4 22-12 16,-2 12 33-16,-7 6-43 15,-6-5-22-15,-7-5 10 16,0-7-17-16,6-17-92 16,21-10-192-16,-8-17-537 15,1-22-1155-15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42.1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0 520 1640 0,'0'0'325'15,"0"0"-229"-15,0 0-62 16,0 0 145-16,0 0-40 16,0 0-78-16,0 0-46 15,73-87-14-15,-70 87 4 0,3 0-5 16,-2 0-1-16,3 0 0 15,-4 3-26-15,0 3 26 16,-3-2-1-16,3-2-8 16,-3 0 3-16,0-2 4 15,0 0 3-15,3 0 15 16,-3 0-8-16,0 0-7 16,0 0 0-16,0 0 6 15,0 0 17-15,0 0-22 16,0 0-1-16,0 0 16 15,0 0-14-15,0 0-2 16,0 0 0-16,0 0 0 16,0 0-9-16,0 0 9 0,0 0-10 15,0 0 3-15,0 0-16 16,0 0 14-16,0 0-2 16,0 0-7-16,0 0 12 15,0 0-5-15,0 0 11 16,0 0-10-16,0 0 10 15,0 0-12-15,0 9-112 16,0 0-252-16,0 1-1274 0</inkml:trace>
  <inkml:trace contextRef="#ctx0" brushRef="#br0" timeOffset="966">184 472 1377 0,'0'0'616'0,"0"0"-442"16,0 0-129-16,0 0 71 16,0 0 74-16,0 0-54 0,-9 179-75 15,9-107-31-15,0-1-12 16,0-4-12-16,3-9 13 15,3-13-18-15,-3-12-1 16,0-17 9-16,1-10-3 16,-1-6 9-16,-3 0 22 15,3-18-10-15,3-17-8 16,8-15-19-16,3-9 0 16,6-10 2-16,5-6-2 15,6 5 1-15,8 1-1 16,1 16 0-16,-1 15 2 15,-2 18-2-15,-1 20 0 16,-4 0 0-16,-4 44 40 0,-2 17 14 16,-7 16-19-1,-2 11-4-15,-9 5 18 0,-8-8-48 16,-3-3 14-16,0-11-15 16,0-12-38-16,0-12-47 15,3-15-106-15,26-25-192 16,1-7-150-16,2 0-893 0</inkml:trace>
  <inkml:trace contextRef="#ctx0" brushRef="#br0" timeOffset="1610">1235 658 1580 0,'0'0'870'16,"0"0"-696"-16,0 0-79 15,0 0 119-15,-190-4 13 16,131 40-71-16,7 10-77 16,12 12-43-16,18 1-13 15,16-1-23-15,6-3-8 16,3-4-43-16,32-10-80 16,7-11 18-16,8-16-86 15,-1-14-4-15,-1 0 42 16,-1-36 26-16,-7-17 68 15,-8-8 55-15,-6-11 12 16,-7 8 27-16,-5 11 68 16,-8 13 78-16,-6 19 61 0,0 17-37 15,0 4-86-15,0 12-64 16,0 27-28-16,0 8 19 16,0 6-38-16,8-3-3 15,10-8 2-15,6-13-45 16,5-15-7-16,0-14-31 15,4 0 5-15,-1-24 54 16,2-17-11-16,-5-8 18 16,4-7 9-16,-7-1 7 15,-6 8 2-15,-7 10 2 16,-7 15 19-16,-6 16 94 16,0 8-46-16,0 6-59 15,0 32 31-15,0 17-32 0,0 16-2 16,0 2-6-1,0 1 0-15,37-9 7 0,17-9-8 16,19-17-2-16,9-16 1 16,0-20 1-16,-10-3-6 15,-13-17 6-15,-14-31 24 16,-19-8 58-16,-15-9-40 16,-11-2 15-16,-11 0 48 15,-34 8-39-15,-24 6-18 16,-13 5-48-16,-16 15-65 15,-30 16-77-15,20 11-398 16,23 4-565-16</inkml:trace>
  <inkml:trace contextRef="#ctx0" brushRef="#br0" timeOffset="1778">1257 0 2628 0,'0'0'354'16,"0"0"-281"-16,298 23-73 15,-151 9-160-15,-15-1-681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45.2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504 706 1403 0,'0'0'374'0,"0"0"-270"15,0 0-57-15,0 0 41 16,0 0 165-16,-101-160-11 16,58 140-119-16,-6 11 6 15,-4 9-8-15,-3 0-36 16,1 38-10-16,-1 17-25 16,11 10-15-16,16 4-11 15,18 6-24-15,11-6-12 16,11-7-39-16,31-11-73 15,13-19-14-15,7-21-33 16,4-11-49-16,3-11-42 16,-3-36 74-16,-9-21 34 0,-6-11 46 15,-15-19 108-15,-10-12 0 16,-6-7 79-16,-11-1-3 16,-6 3 76-16,-3 22 25 15,0 22 19-15,0 30 23 16,0 25 11-16,0 16-52 15,-9 30-129-15,-2 39-27 16,-1 30 61-16,4 19-65 16,5 9-8-16,3-2-10 15,0-3-1-15,8-13 0 16,21-18-122-16,7-19-80 0,7-32-43 16,2-28-87-1,7-12 103-15,-2-39 139 0,-5-26 42 16,-8-8 48-16,-11-1 2 15,-7 8 30-15,-12 11 95 16,-4 21-6-16,-3 16 53 16,0 18-10-16,0 0-96 15,0 26-13-15,10 19-51 16,13 8 3-16,9 5 15 16,18 2-21-16,9-13 0 15,2-16-79-15,6-15 14 16,-13-16 19-16,-8 0 4 15,-16-36 42-15,-20-9 5 16,-10-7 33-16,-10-3 55 0,-32-2 30 16,-14 5-57-16,-10 4 4 15,1 10-70-15,6 8-140 16,19-5-128-16,18 8-354 16,12 0-1137-16</inkml:trace>
  <inkml:trace contextRef="#ctx0" brushRef="#br0" timeOffset="131">1405 111 2061 0,'0'0'491'0,"0"0"-388"15,0 0-35-15,209-83 59 0,-148 62-64 16,6 14-63 0,-18 7-325-16,-21 0-575 0</inkml:trace>
  <inkml:trace contextRef="#ctx0" brushRef="#br0" timeOffset="311">105 155 2574 0,'0'0'270'16,"0"0"-270"-16,0 0-34 15,334-8 8-15,-167 8-152 16,-4 2-536-16</inkml:trace>
  <inkml:trace contextRef="#ctx0" brushRef="#br0" timeOffset="660">2681 19 2280 0,'0'0'309'0,"0"0"-236"0,0 0-67 16,3 159 164-16,-3-52-4 15,-6 14-93-15,-11 5-48 16,2 4-11-16,7-6-13 16,5-18-2-16,3-21-67 15,14-29-203-15,11-24-244 16,-2-26-375-16</inkml:trace>
  <inkml:trace contextRef="#ctx0" brushRef="#br0" timeOffset="1017">2374 396 2107 0,'0'0'473'0,"0"0"-452"16,0 0-1-16,0 0 98 15,170 0-34-15,-85 6-47 16,3 15-28-16,-6 8 0 16,-3 12 49-16,-17 12-13 15,-10 17-4-15,-13 3-32 16,-16 3-3-16,-9-2-6 16,-11-18-21-16,-3-15-38 15,0-24-1-15,0-17 49 0,-11 0 3 16,-8-41-19-16,-1-15 11 15,5-14 16-15,-2-7-9 16,11-5 8-16,1 4 1 16,5 9 0-16,0 15 28 15,25 13-28-15,13 19-17 16,12 17-5-16,9 5-163 16,41 24-198-16,-10 13-239 15,-13 2-951-15</inkml:trace>
  <inkml:trace contextRef="#ctx0" brushRef="#br0" timeOffset="1579">3680 511 1785 0,'0'0'378'16,"0"0"-258"-16,0 0 48 0,-170-14 85 16,124 14-56-16,10 17-123 15,10 18-23-15,15 7-51 16,11 5 6-16,0 8-18 15,17 2-57-15,15-4-31 16,7-9-66-16,7-14-78 16,1-21 38-16,-1-9 78 15,-4-33 66-15,-10-26 61 16,-9-18-11-16,-19-5 12 16,-4-4 45-16,-7 8 14 15,-25 13 64-15,-2 17 37 16,3 23-47-16,3 15 4 15,16 10-56-15,12 6-47 0,0 23-14 16,23 4-57-16,25 4 5 16,12 2-67-16,2-3 18 15,0 1 94-15,-6 5-47 16,-18 3 19-16,-10 3 34 16,-19 4 0-16,-9 3-7 15,0-5 8-15,0-5 0 16,0-13-3-16,0-11 3 15,-3-12-10-15,3-9 10 16,0 0 0-16,0-30-12 0,0-11-16 16,3-12 28-1,20-5 0-15,7 1 6 0,2 1-5 16,7 11 30-16,-2 16 19 16,2 14 51-16,-7 15 3 15,2 0 17 1,-6 33-18-16,-2 7-51 0,-1 15-12 15,-7 1-22-15,6 5-18 16,19 19-82-16,-8-15-219 16,4-18-290-16</inkml:trace>
  <inkml:trace contextRef="#ctx0" brushRef="#br0" timeOffset="2045">4907 603 2345 0,'0'0'528'0,"0"0"-468"16,0 0 39-16,-216 73 109 15,171-22-41-15,17 8-102 16,25 2-52-16,3 1-13 16,17-5-28-16,20-8-79 15,8-16-50-15,1-13-121 16,-4-20 21-16,-2 0 43 15,-7-24 109-15,-10-23 91 16,-11-8 0-16,-4-3 14 16,-8 1 102-16,0 12 23 15,0 13 52-15,-5 21 29 0,-1 11-25 16,0 24-68-16,3 40-49 16,0 33 18-16,3 41-13 15,0 38-12-15,23 41-16 16,16 3-10-16,-1-36-11 15,-8-55 17-15,-17-53-36 16,-9-23-1-16,-4-6 8 16,0-9-8-16,-10-8 21 15,-27-30-12-15,-15-3-3 16,-4-47 14-16,2-30-20 16,3-22-6-16,17-17 5 15,17-10-35-15,17-1-19 16,20-29-85-16,22 32-345 15,4 26-1051-15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54.0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2538 0,'0'0'313'15,"0"0"-313"-15,0 0-88 16,0 0 78-16,0 0-28 16,0 0-197-16,71 171-389 15,-65-106-911-15</inkml:trace>
  <inkml:trace contextRef="#ctx0" brushRef="#br0" timeOffset="106">77 584 1692 0,'0'0'646'0,"0"0"-503"0,0 0 67 15,0 0 42-15,0 0-168 16,0 0-84-16,0 0-602 16,90-171-1670-16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53.1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93 0 1679 0,'0'0'377'16,"0"0"-262"-16,0 0-48 15,0 0 140-15,0 0-21 16,0 0-98-16,20 17-67 15,12 45 97-15,7 23 9 0,4 22-93 16,-4 11-17-16,-7 5 23 16,-5-2-39-16,-7-3 1 15,-8-11 4-15,-1-23-5 16,-5-15 11-16,-3-23-12 16,0-22 0-16,0-15 9 15,5-9 9-15,-2-12-4 16,7-32-10-16,3-21 7 15,8-27-4-15,8-20-7 16,1-13-6-16,2-8 5 16,-5 2-46-16,-1 17-32 15,-6 20-164-15,4 21-118 16,-11 31-203-16,0 19-1214 0</inkml:trace>
  <inkml:trace contextRef="#ctx0" brushRef="#br0" timeOffset="443">1111 15 1719 0,'0'0'322'0,"0"0"-181"16,0 0-43-16,-7 194 109 16,-3-92 0-16,4 15-73 15,3 6-53-15,0 0-36 16,3-4-18-16,0-11 9 15,0-20-36-15,0-25-4 16,6-22 4-16,0-27 6 16,1-14-3-16,-7-8-3 0,0-41-3 15,0-26-9-15,0-19 6 16,0-18 6-16,-10-7 6 16,-13-4-6-16,3-1 15 15,7 12-14-15,10 18 0 16,3 20 66-16,16 27-65 15,33 21-2-15,13 26 0 16,11 0 6-16,6 32 33 16,-2 21-12-16,-1 15 3 15,-10 8-4-15,-10 8-20 16,-21 0 22-16,-15 5-8 16,-20-1-19-16,-3-1 37 15,-46-5-33-15,-24-9-5 0,-9-12 0 16,-9-13-78-16,-40-12-137 15,23-13-407-15,10-11-704 0</inkml:trace>
  <inkml:trace contextRef="#ctx0" brushRef="#br0" timeOffset="707">0 1450 2181 0,'0'0'478'0,"0"0"-377"15,0 0-100-15,0 0 104 0,0 0 78 16,0 0-48-16,210-16-27 16,-95 5-47-16,16-1-49 15,10 4 33-15,2 5-44 16,1 3-1-16,-3 0-31 15,-7 11-102-15,21 28-132 16,-35-4-347-16,-27-9-319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57.5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2023 0,'0'0'565'16,"0"0"-523"-16,0 0-41 15,0 0-2-15,0 0-115 0,0 0-826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55.8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530 267 1538 0,'0'0'285'0,"0"0"-155"15,0 0 101-15,0 0 14 16,0 0-80-16,0 0-83 15,-28 71 15-15,28 18 45 16,0 25-28-16,-4 15-46 16,4 4 4-16,0-9-55 0,0-15 4 15,0-20-10 1,0-25-10-16,0-20-2 0,4-23-65 16,12-21-183-16,1-6-117 15,-8-26-334-15</inkml:trace>
  <inkml:trace contextRef="#ctx0" brushRef="#br0" timeOffset="235">0 261 1677 0,'0'0'473'0,"0"0"-412"16,0 0-33-16,0 0 160 15,0 0-7-15,178-53-53 16,-84 38-46-16,17 6-50 16,14 3-11-16,10 6-8 15,4 0-13-15,-3 0-73 16,-3 6-250-16,-37 12-314 16,-34-4-1135-16</inkml:trace>
  <inkml:trace contextRef="#ctx0" brushRef="#br0" timeOffset="428">1186 777 1056 0,'0'0'964'0,"0"0"-776"16,0 0-70-16,0 0 80 15,0 0 34-15,0 184-108 16,0-148-58-16,4-3-66 15,2-1-66-15,7-2-107 16,-1-10-321-16,-1-7-158 0</inkml:trace>
  <inkml:trace contextRef="#ctx0" brushRef="#br0" timeOffset="545">1173 580 1722 0,'0'0'306'0,"0"0"-306"15,0 0-5-15,0 0-252 16,0 0-1427-16</inkml:trace>
  <inkml:trace contextRef="#ctx0" brushRef="#br0" timeOffset="748">1396 5 1796 0,'0'0'490'0,"0"0"-436"16,0 0-2-16,0 0 72 0,0 0-73 15,0 0-30-15,176 84-21 16,-159-21-58-16,-17 40-163 16,0-12-275-16,-3-15-726 0</inkml:trace>
  <inkml:trace contextRef="#ctx0" brushRef="#br0" timeOffset="1334">2250 1074 2060 0,'0'0'351'0,"0"0"-294"0,0 0-41 16,0 0 38-16,0 0 23 16,235-150-68-16,-156 88-9 15,3-13 12-15,0-3-11 16,-11-10 0-16,-8-10-1 16,-21 2-8-16,-19-5-1 15,-19 3 3-15,-4 16 6 16,-7 15 38-16,-25 21 39 15,-8 20 62-15,-2 26-48 16,-7 0-8-16,-4 45 3 16,-3 25-56-16,4 23 8 0,7 12 4 15,5 10-23-15,15 12-2 16,8 6-11-16,17-2 0 16,0-7 3-16,26-12-9 15,27-26-60-15,18-34-23 16,20-25 13-16,17-27-24 15,14-11-12-15,-1-37-27 16,-7-13 0-16,-15-8-11 16,-23 2 21-16,-25 0 72 15,-20 11 51-15,-22 8 55 16,-9 16 111-16,-14 14 28 16,-28 18-22-16,-7 0-86 15,-7 27-1-15,7 22-11 16,10 14-28-16,16 2 5 15,20-4-36-15,3-4-9 0,33-11-12 16,22-13-106-16,18-16-44 16,12-11-92-16,20-6-34 15,-17-17-59-15,-26-9-930 0</inkml:trace>
  <inkml:trace contextRef="#ctx0" brushRef="#br0" timeOffset="1531">3059 473 1874 0,'0'0'566'15,"0"0"-437"-15,0 0-119 16,0 0 36-16,0 0 120 0,182-162-97 16,-122 141-47-16,-4 15-17 15,-8 6-5-15,-5 17-63 16,-10 75-226-16,-13-2-323 15,-11 2-1025-15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4:53.3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770 4005 1562 0,'0'0'264'0,"0"0"-168"16,0 0 4-16,0 0 54 15,0 0 15-15,0 0-88 16,0 0-26-16,93 6 27 16,-50-6 6-16,8-9-12 15,8 3-8-15,14 0-32 0,12 1-1 16,13 1-7-1,20-3-10-15,13 1 10 0,10-1-22 16,3-1 8-16,7-2 13 16,2 1-27-16,5 3 1 15,-5 4-1-15,4-2 0 16,-5 4 20-16,1 0-20 16,-3 0 0-16,-2 4 0 15,-1 7 3-15,-3 5-3 16,-3-3 0-16,-4 0 0 15,1-5 2-15,-4-2-1 16,0-6 0-16,1 0 24 16,-2 0-24-16,6 0 7 0,-6-8 18 15,5-4-11 1,-4 0 13-16,-3 4-17 0,-4 1 4 16,-2 1 7-16,-7 0-22 15,-4 0 0-15,-6 4 0 16,1 2 0-16,-4 0 9 15,0 0 5-15,6 0-14 16,0 0 18-16,7 0-10 16,-1 0-8-16,2 0 0 15,-6 2 1-15,3 2 20 16,-5-2-21-16,4 1 1 16,2 0 16-16,2-3-16 15,-3 0 17-15,0 0-18 0,-5 0 0 16,-6 0 38-1,-1 0-38-15,1 0 0 0,-6 0 11 16,-5 0-11-16,-1-3-1 16,-8 3 1-16,-3 0 0 15,3 0 6-15,-3 0-6 16,6 0 0-16,-3 0 26 16,3 0-25-16,0 0 11 15,0 0-4-15,-3 0-7 16,2 0 28-16,-7 6-29 15,-1 0 0-15,0 1 21 16,-7 1-12-16,7 2 0 0,0 1 7 16,0 0-15-16,-5-2 40 15,-1-3-41-15,-8 1 0 16,-13-3 31-16,-7 3-30 16,-8-5 10-16,-8 5 4 15,-5-6-15-15,-6 3 19 16,-1-1-19-16,0-3 0 15,-4 0-10-15,-4 0 7 16,-3 0-47-16,-6-7-65 16,0-14-215-16,-6-12-814 0</inkml:trace>
  <inkml:trace contextRef="#ctx0" brushRef="#br0" timeOffset="2200">1328 3298 1380 0,'0'0'247'16,"0"0"-184"-16,0 0 21 16,0 0 31-16,0 0 37 15,0 0-58-15,82 2-50 16,-56-2 28-16,7 0-32 0,2 0 2 16,7-15 7-1,1-4-26-15,0-11-3 0,4-3-20 16,-2-5 1-16,-2-4 10 15,2-1-11-15,-2-8-7 16,2 1 6-16,1-3-8 16,4-2 8-16,-4-2-17 15,-1 2 18-15,-2 2 6 16,-4-1-6-16,1 0-7 16,-5-1 5-16,1 2 2 15,0-3-6-15,1-3-1 16,-2 4 7-16,-2-4-5 0,4 0 5 15,1-4 0 1,-2-1-4-16,4-4 5 0,-1 3-2 16,1 0-4-16,-1 6 5 15,-4 7 8-15,1 2-8 16,1-1-9-16,-5-2 8 16,4-1 1-16,-2-2-10 15,-2-2 9-15,1-4 2 16,-1-2 2-16,4-4-3 15,4-3-1-15,-1 0 1 16,-4 4-2-16,5 4 2 16,-4 4 0-16,1 7 2 15,-2-2-2-15,4 2 0 16,0-1 0-16,1-2 0 16,6 1 0-16,-4 0 1 0,-2 7 0 15,2 5-1-15,-2 8 11 16,2-1-11-16,4 2-1 15,4 1 0-15,1 2 0 16,3 0 1-16,-3 4 0 16,2 3 0-16,-4-4 21 15,3 4-21-15,1-1 0 16,-5 0 0-16,-5 5 0 16,-4-2 0-16,-2 5 17 15,-8 5-16-15,-7 3 17 16,1 1-12-16,-3 5 10 15,0 2 0-15,-1 0 7 16,1 0 8-16,3 0 12 0,3 4-4 16,4 9 16-1,7 2 13-15,1-1-27 0,1 1-21 16,4 2-18-16,-1 2 35 16,5-2-19-16,-1 3-9 15,2 3 43-15,5 5-32 16,2-1 2-16,-2 4 11 15,5 4-1-15,-2 4 11 16,3 4-13-16,1 3 12 16,2 3 7-16,0 8-25 15,-4 3 3-15,1 5 3 16,0 6-6-16,-2 3 11 16,-6 6-18-16,5 0-2 15,-4 2 12-15,-2 0-15 16,-7 0-1-16,-1 2 2 0,-2-2-2 15,-5 1 31-15,-2 3-18 16,-4-4 0-16,1 0 9 16,-1-5-33-16,0 3 18 15,4-3-12-15,1 3-5 16,-2-3 21-16,1 4-15 16,-1-2-6-16,1-2 13 15,-4-6-14-15,2-4 0 16,1-8 8-16,-2 0-7 15,2-2 33-15,-2-3-23 16,-1 0-10-16,-3-1 20 16,-3-1-21-16,-4 2 14 0,4-3-9 15,-3 1-4 1,0-5 19-16,-4 0-19 0,1-5-1 16,-5-4 13-16,-1-5-7 15,-5-5-7-15,5-7 1 16,-8 0 0-16,3-5 22 15,-3-5-22-15,0 4-2 16,1-5 1-16,2 7 2 16,-3-6-1-16,3 1 0 15,2-5 0-15,-2-2 0 16,0-5 0-16,-3 0-9 16,5 0 8-16,-2 0-59 15,-3-21-65-15,-3-18-144 0,0 7-470 16,0 3-463-16</inkml:trace>
  <inkml:trace contextRef="#ctx0" brushRef="#br0" timeOffset="4832">4339 104 1177 0,'0'0'254'0,"0"0"-167"16,0 0 12-16,0 0 26 16,0 0-25-16,0 0-37 15,34 2 13-15,-34 7-19 16,0 4 18-16,0 4-13 16,0 9-62-16,0 7-49 15,0 6-78-15,-8 36-5 16,2-10-127-16,0 0-447 0</inkml:trace>
  <inkml:trace contextRef="#ctx0" brushRef="#br0" timeOffset="4972">4382 1365 808 0,'0'0'215'0,"0"0"-132"16,0 0-77-16,0 0-6 15,-3 198-107-15,-6-146-137 0</inkml:trace>
  <inkml:trace contextRef="#ctx0" brushRef="#br0" timeOffset="5480">4339 2216 827 0,'0'0'143'16,"0"0"-101"-16,0 0-40 0,0 179-2 15,0-125-2-15,0 2-112 16,-6-3-53-16,3-3-112 16,3 1 279-16,-3-8 7 15,3-3 247-15,0 4-56 16,0 0-58-16,0-2-37 16,0 10 0-16,0-2-65 15,0 3-21-15,0 0-17 16,-7-1 0-16,4-2-3 15,-3-2 3-15,-2-3 0 16,5-8 29-16,-3-1 89 16,3-3 21-16,3-1-63 15,-3-3-51-15,3-2-9 0,0 1-16 16,0 0-32-16,-5-2-97 16,5 1-88-16,-3 0-31 15,-3 1-93-15,0 5 12 16,3-3 329-16,-2 2 153 15,5-6-23-15,0-2-69 16,0 0-38-16,0-5-23 16,0 0-8-16,0 2 1 15,0-4 7-15,8 0 0 16,-5 2 22-16,-3-5 129 16,0-2 15-16,0 4 25 15,0-6 9-15,0 3-62 16,0-5-31-16,0 4-46 15,0-3-59-15,0 5-2 16,-3 2-344-16,-8-2-1091 0</inkml:trace>
  <inkml:trace contextRef="#ctx0" brushRef="#br0" timeOffset="6796">2198 2734 962 0,'0'0'580'16,"0"0"-440"-16,0 0-79 15,0 0 35-15,0 0 93 16,0 0-79-16,0-2-52 16,0 11-1-16,0 11-15 15,0 8-18-15,0 1-24 16,0 4-74-16,0 16-133 16,-6-8-170-16,-3-3-848 0</inkml:trace>
  <inkml:trace contextRef="#ctx0" brushRef="#br0" timeOffset="6944">2169 3294 1154 0,'0'0'286'0,"0"0"-208"16,0 0-56-16,0 0-22 15,0 0-50-15,0 0-199 16,0 154-930-16</inkml:trace>
  <inkml:trace contextRef="#ctx0" brushRef="#br0" timeOffset="7123">2183 3765 386 0,'0'0'530'15,"0"0"-364"-15,0 0-46 16,0 0-13-16,0 0-55 15,0 0-52-15,0 0-156 16,0 65-102-16,0-52-314 16,0 1 197-16</inkml:trace>
  <inkml:trace contextRef="#ctx0" brushRef="#br0" timeOffset="7184">2183 3765 373 0,'0'196'182'0,"0"-183"-23"15,0 0-159-15,0-1-98 0</inkml:trace>
  <inkml:trace contextRef="#ctx0" brushRef="#br0" timeOffset="11024">6415 2516 992 0,'0'0'301'0,"0"0"-169"16,0 0-93-16,0 0 68 15,0 0 0-15,0 0-62 16,0 54-28-16,0-37-17 16,0 7-52-16,0 2-41 15,0 16-144-15,0-6-116 16,0-4-595-16</inkml:trace>
  <inkml:trace contextRef="#ctx0" brushRef="#br0" timeOffset="11181">6428 2989 550 0,'0'0'287'0,"0"0"-161"16,0 0-60-16,0 0 56 0,0 0 15 16,0 0-19-16,0 0-72 15,0 120-46-15,-10-97-19 16,-3 4-142-16,7 2-24 16,0 4-156-16,3-1-364 15</inkml:trace>
  <inkml:trace contextRef="#ctx0" brushRef="#br0" timeOffset="11430">6390 3365 237 0,'0'0'102'0,"0"0"-63"16,0 0-38-16,0 0 21 16,0 0 28-16,0 0-41 15,3 95 23-15,-3-86 86 16,0-3 38-16,0 3 16 0,0-5-81 16,0 5 4-16,0 1-22 15,0 2 28-15,0-1-21 16,3 1-24-16,0-1-5 15,-3 2 6-15,0 1-25 16,0 4-22-16,0 2-1 16,0-1-9-16,0-2-1 15,0-1-5-15,0-6-74 16,0-1 48-16,0-2-20 16,0-5-63-16,0 0-145 15,-3-2-787-15</inkml:trace>
  <inkml:trace contextRef="#ctx0" brushRef="#br0" timeOffset="14322">6693 3159 1107 0,'0'0'178'15,"0"0"-125"-15,0 0-45 16,0 0 7-16,0 0-15 16,0 0-9-16,0 0 0 15,34-23 9-15,-34 23 2 16,0 0 34-16,0 0 13 15,0 0 7-15,0 0-19 0,0 0-22 16,0 0-2-16,0 0-13 16,0 0 6-16,0 0 4 15,0 0 50-15,0 2 61 16,0 7-23-16,0 0 3 16,0 9 43-16,0 1-22 15,3 6-7-15,14 2-5 16,2 3-18-16,4 1-13 15,3 4-16-15,3-1 22 16,1 1-9-16,-1-3-18 16,0-3-25-16,1 1-18 15,-4-3 19-15,4-6 14 16,-4-4-37-16,0-3 32 16,-3-2-15-16,3 1-16 15,1-8 15-15,-1 1-7 0,0 0-19 16,-4-3 30-16,4 3-31 15,-2-4 0-15,-5-2 0 16,-3 4 0-16,-2-4 8 16,-5 2-8-16,2 1 0 15,-5 0 1-15,0 0-1 16,-1 0-21-16,-2 0-21 16,0 0-56-16,-3-3-21 15,0 0-125-15,0 0-120 16,-6 0-486-16</inkml:trace>
  <inkml:trace contextRef="#ctx0" brushRef="#br0" timeOffset="14898">6634 3088 1681 0,'0'0'294'0,"0"0"-205"15,0 0 30-15,-52 212 99 16,16-120-77-16,-6 3-83 15,5-4-6-15,5-15-35 16,9-14-16-16,10-16-2 16,13-16-34-16,0-13-142 15,36-17-169-15,4-17-293 16,-1-13-803-16</inkml:trace>
  <inkml:trace contextRef="#ctx0" brushRef="#br0" timeOffset="15092">6815 3434 2006 0,'0'0'269'0,"0"0"-176"16,-34 150 29-16,12-86 54 16,2-8-60-16,5-6-116 15,4-12-25-15,8-11-95 16,3-19-112-16,0-5-121 15,9-3-509-15</inkml:trace>
  <inkml:trace contextRef="#ctx0" brushRef="#br0" timeOffset="15264">7067 3575 2070 0,'0'0'309'16,"0"0"-220"-16,-17 153-68 15,-6-89 80-15,4-5 73 16,5-11-174-16,11-13-18 16,3-16-137-16,14-19-199 15,18 0-268-15,-2-25-944 0</inkml:trace>
  <inkml:trace contextRef="#ctx0" brushRef="#br0" timeOffset="15395">7398 3737 2227 0,'0'0'287'0,"0"0"-239"16,0 0-38-16,-53 200-10 15,30-150-200-15,6-15-1109 0</inkml:trace>
  <inkml:trace contextRef="#ctx0" brushRef="#br0" timeOffset="16326">1279 3434 682 0,'0'0'1184'15,"0"0"-959"-15,0 0-130 16,0 0 109-16,0 0 1 16,-42 203-29-16,22-127-111 0,0 7-23 15,7-6-40 1,3-10 5-16,6-14-7 0,4-11-96 16,0-22-41-16,4-14-117 15,31-21-83-15,-1-29-200 16,-2-12-940-16</inkml:trace>
  <inkml:trace contextRef="#ctx0" brushRef="#br0" timeOffset="16523">1455 3264 2049 0,'0'0'306'0,"0"0"-202"15,0 223 77-15,-13-112 46 16,4 4-80-16,6-9-82 15,3-11-32-15,0-22-33 0,0-17-27 16,6-20-47 0,13-28-110-16,4-8-92 0,11-49-218 15,-9-16-21-15,1-7-973 0</inkml:trace>
  <inkml:trace contextRef="#ctx0" brushRef="#br0" timeOffset="16701">1701 3050 2087 0,'0'0'292'16,"0"177"-176"-16,0-58-1 15,0 13 107-15,0 4-23 16,16-34-113-16,11 3-71 0,5-25-15 16,7-28-84-1,1-32-28-15,19-37-149 0,-13-36-204 16,-10-14-121-16</inkml:trace>
  <inkml:trace contextRef="#ctx0" brushRef="#br0" timeOffset="16822">1957 3174 127 0,'0'0'2121'0,"-57"159"-1819"16,32-44-210-16,5 17 22 15,20 7-114-15,6-15-20 16,21-35-701-16</inkml:trace>
  <inkml:trace contextRef="#ctx0" brushRef="#br0" timeOffset="17749">6897 3666 1317 0,'0'0'359'16,"0"0"-257"-16,0 0-63 16,0 0 70-16,45-186 59 0,-8 95-29 15,15-39-28-15,16-41-67 16,14-32 1-16,-3 14 13 16,-14 36-26-16,-12 48-14 15,-7 36 22-15,13-4-11 16,6-1 20-16,10 1-40 15,1 14-8-15,-8 12-1 16,-6 17-45-16,-22 21-166 16,-14 6-137-16,-19 3-648 0</inkml:trace>
  <inkml:trace contextRef="#ctx0" brushRef="#br0" timeOffset="18051">7518 2092 2206 0,'0'0'253'0,"0"0"-221"16,0 0-31-16,0 0 6 15,0 0 52-15,184-79-9 16,-108 67-40-16,-2 6 23 15,2 6 35-15,-5 0 17 16,-5 0-1-16,-16 18-20 16,-15 12-8-16,-15 2-4 15,-13 2-27-15,-7 6-25 16,0-2-37-16,-27-3-153 0,-16 4-270 16,5-13-130-16,2-11-1139 15</inkml:trace>
  <inkml:trace contextRef="#ctx0" brushRef="#br0" timeOffset="18493">8704 720 717 0,'0'0'1868'16,"0"0"-1779"0,0 0-46-16,0 0-43 0,0 0 150 15,-73 176-58-15,19-76-68 16,-19 10 7-16,-6-1-31 16,-6-12 0-16,7-15 21 15,5-20-21-15,14-24 0 16,10-14-1-16,10-21 0 15,13-3-7-15,12-23-5 16,14-28-28-16,0-11 23 16,8-8-28-16,24-4 16 15,10 12 14-15,9 16-2 0,-3 19 18 16,1 23 12 0,-4 4 61-16,5 35-1 0,-1 16-27 15,7 14 13-15,-1 0-25 16,7-3-17-16,8-7 12 15,1-14-28-15,2-17-99 16,22-24-140-16,-17 0-497 16,-23-25-1255-16</inkml:trace>
  <inkml:trace contextRef="#ctx0" brushRef="#br0" timeOffset="18705">9263 640 2096 0,'0'0'603'0,"0"0"-542"15,-65 203-13-15,25-88 110 16,-5 18 34-16,-4 8-81 16,10-15-74-16,-7 14-37 15,13-16-24-15,16-7-147 16,11-34-293-16,6-33-317 0</inkml:trace>
  <inkml:trace contextRef="#ctx0" brushRef="#br0" timeOffset="18965">9552 785 2094 0,'0'0'274'0,"0"0"-214"16,0 0 1-16,203-13 114 16,-163 43 49-16,-25 24-77 15,-15 24-49-15,-32 17-20 16,-33 11 0-16,-8 0-32 16,7-18 1-16,24-14-7 15,36-27-34-15,22-21-6 16,101-26-103-16,126-47-120 15,-13-20-533-15,-6-13-1440 0</inkml:trace>
  <inkml:trace contextRef="#ctx0" brushRef="#br0" timeOffset="19988">1478 3327 1627 0,'0'0'370'0,"0"0"-245"16,0 0 89-16,0 0-20 16,0 0 9-16,0 0-75 15,-114 23-65-15,91-25-8 16,-4-28-8-16,-5-9 21 15,-7-19 15-15,-11-16-65 16,-5-14-5-16,-10-18 1 16,-17-40-1-16,-17-41 17 15,-15-43-30-15,-1-11 1 16,27 40-1-16,25 57 0 16,34 68 0-16,13 25 0 15,5 10 0-15,5 11 28 16,3 10-28-16,3 17-13 0,0 3-17 15,14 0-77-15,24 23-48 16,-5 1-359-16,-4-1-214 0</inkml:trace>
  <inkml:trace contextRef="#ctx0" brushRef="#br0" timeOffset="20252">450 1883 1781 0,'0'0'275'0,"0"0"-192"15,0 0-42-15,0 0 117 0,-9-159-26 16,35 98-54 0,10 2-46-16,7 5 0 0,2 10 54 15,-2 14 17-15,-4 16 1 16,-7 14 19-16,-9 0 16 15,-3 21-56-15,-4 17-31 16,1 8-52-16,9 9-58 16,-6-14-536-16,-1-16-1834 0</inkml:trace>
  <inkml:trace contextRef="#ctx0" brushRef="#br0" timeOffset="20783">600 83 1974 0,'0'0'263'0,"0"0"-207"0,0 0-11 16,0 0 169-16,0 0-43 15,-77 166-59-15,34-67-82 16,-13 14-8-16,-6-5-21 15,-3-17 2-15,-1-18 24 16,7-19-12-16,10-22-9 16,7-20 8-16,5-12-13 15,15 0-2-15,8-37-17 16,11-18-59-16,3-9 65 16,0-8-39-16,20 3 2 15,9 10 47-15,1 17-17 16,2 19 19-16,1 17 1 15,4 6 107-15,1 21-22 0,9 19-39 16,4 8-7 0,3 2 20-16,8 1-42 0,3-10-18 15,10-11-14-15,29-22-120 16,-16-8-185-16,-15 0-536 0</inkml:trace>
  <inkml:trace contextRef="#ctx0" brushRef="#br0" timeOffset="21003">1098 10 2474 0,'0'0'317'0,"0"0"-230"15,-3 239-38-15,-16-114 89 16,-4 14 28-16,-7-3-61 15,1-7-105-15,6-14-16 16,6-24-58-16,11-26-135 16,3-29-409-16,3-27-448 0</inkml:trace>
  <inkml:trace contextRef="#ctx0" brushRef="#br0" timeOffset="21286">1724 21 2045 0,'0'0'230'16,"0"0"-177"-16,0 0 17 16,216-17 80-16,-165 17 95 15,-17 29-100-15,-31 27-52 16,-3 20 4-16,-59 21-58 15,-29 13-6-15,-17 4 3 16,0-8-4-16,17-19 10 16,26-23 16-16,42-20-33 15,23-20-25-15,96-22-4 16,107-13-69-16,-10-30-149 16,-6-8-905-16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7:47.9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6810 420 1629 0,'0'0'246'15,"0"0"-193"-15,0 0-25 16,122-177 132-16,-69 138 58 16,-2 13-43-16,3 17-99 15,0 9-33-15,-1 23 54 16,-10 36-55-16,-17 24 15 15,-26 21-23-15,-3 10-19 16,-53 10 24-16,-23 0-39 16,-19-11 1-16,0-11 2 15,4-23-3-15,15-28 0 16,19-30 0-16,21-19 1 16,16-2 17-16,14-23-18 0,9-8 0 15,0 0 15-15,32 6-4 16,10 15 5-16,11 10 10 15,2 0 1-15,4 20 34 16,4 13-52-16,2-4-8 16,3 0 34-16,5-5-35 15,6-1-43-15,29-2-182 16,-17-4-462-16,-9-2-1199 0</inkml:trace>
  <inkml:trace contextRef="#ctx0" brushRef="#br0" timeOffset="349">8520 473 2232 0,'0'0'366'15,"0"0"-290"-15,0 0-62 16,-209 12 139-16,149 23-29 15,15 8-50-15,14 11-74 16,22 5 1-16,9 0 2 16,0 0-3-16,40-3-21 15,5-5-7-15,4-5-7 16,0-4 35-16,-5-1-15 16,-15-6-9-16,-13 1 18 15,-16-7-13-15,0 0 19 0,-30-5 9 16,-19-7-3-16,-10-5 2 15,0-12-8-15,10 0-1 16,13 0-50-16,33-24-149 16,3-5-359-16,13 3-190 0</inkml:trace>
  <inkml:trace contextRef="#ctx0" brushRef="#br0" timeOffset="2247">9141 641 1418 0,'0'0'946'0,"0"0"-765"15,0 0-95-15,0 0 102 16,0 0 26-16,-229-51-66 16,161 81-92-16,2 20-11 15,7 12-15-15,17 8-15 16,16 5-1-16,20-5-14 15,6-2-29-15,18-9-66 16,29-19-47-16,15-13-21 16,7-18-18-16,2-9-11 15,-1-17 76-15,-5-25-48 16,-16-13 72-16,-10-10 63 16,-13 1 29-16,-12 3 12 15,-11 15 116-15,-3 18 31 0,0 20 44 16,0 8-63-1,0 18-80-15,0 29-16 0,0 12-6 16,3 6-8-16,20-3-27 16,10-9-3-16,7-9-12 15,5-17-19-15,4-21-39 16,4-6 44-16,-5-15-4 16,-2-29 17-16,3-10 7 15,-7-4 6-15,-2 2 9 16,-7 9-9-16,-10 13 0 15,-10 22 0-15,-6 12 20 16,-7 8 25-16,0 36 4 16,0 11-20-16,0 8 2 15,0-5-31-15,0-5-1 0,-3-14 1 16,-5-13 0-16,5-11-11 16,3-13 5-16,-3-2 6 15,3 0-12-15,0-26 11 16,0-13-25-16,0-4 9 15,0-7-4-15,14 4 15 16,8 12-27-16,4 8-12 16,0 15 44-16,4 11-26 15,-4 11 16-15,0 32 11 16,-3 18 0-16,-7 2-5 16,-5 8 5-16,-5-6-4 15,-6-9-5-15,0-13-42 16,0-16-5-16,0-15 12 0,0-12 44 15,-3 0 2 1,3-23-2-16,-3-19 0 0,3-8-8 16,0-8 8-16,0-11 0 15,9-1 0-15,11 0 1 16,6 0 28-16,7 10-29 16,2 13 1-16,5 16 7 15,-1 18-7-15,4 13 0 16,2 0 36-16,-2 38-7 15,-1 12 48-15,1 13-50 16,-4 13-16-16,1 0 23 16,-4-2-34-16,1-4 12 15,-6-11-13-15,6-14-6 0,-5-11-17 16,-2-11-68 0,-1-17-38-16,-2-6-15 0,-4 0 6 15,-3-31 37-15,-2-9 64 16,-1-15 37-16,-4-7 2 15,1-12 21-15,-8-1-5 16,0-1 55-16,-6 5 52 16,0 12 17-16,0 20-7 15,0 16 23-15,0 16-2 16,0 7-61-16,0 11-56 16,0 39 47-16,0 19-28 15,0 21-5-15,0 23-13 16,0 38 14-16,0 40 24 0,0 42-20 15,-3 5-34 1,0-40 24-16,3-57-37 0,0-55-11 16,0-25 0-16,0-4 18 15,6-7-28-15,5-6 10 16,-2-27-3-16,-6-17 3 16,-3-2 0-16,0-42-5 15,0-27-11-15,0-23-2 16,0-40 12-16,-9-39-56 15,-5-39 32-15,-2-18 29 16,6 2-20-16,4 11-17 16,6 49 10-16,0 42-12 0,0 43 39 15,0 33-17 1,0 11 18-16,3 10 7 16,23 12-7-16,8 17 6 0,11 5 5 15,1 40-2-15,2 18 25 16,-8 13-34-16,-7 12 1 15,-18 6-12-15,-10-2 7 16,-5-10-14-16,0-13-24 16,-24-13-42-16,6-16 6 15,4-19-51-15,3-19 23 16,11-2 30-16,0-10-84 16,5-30 44-16,27-10 54 15,13-18-8-15,14-11 22 16,14-13-24-16,12-7-2 15,7-7-31-15,6-4-28 16,7 4 87-16,0 9 34 16,-8 6 12-16,-4 15 34 0,-16 6 27 15,-15 14 91-15,-19 10 57 16,-20 6 27-16,-16 3 1 16,-7 7-66-16,-10 4-56 15,-30 3-10-15,-5 7-59 16,-10 8-23-16,-4 8-5 15,-4 0-18-15,4 27 24 16,0 23-12-16,7 20 1 16,2 19 7-16,8 18-20 15,4 13-11-15,7 7 10 16,12-1 1-16,13-6-9 16,6-13 9-16,13-15-25 15,33-21 19-15,16-15-18 0,15-22 23 16,16-19 0-1,1-15-16-15,8 0 9 0,-6-29-1 16,-8-18 0-16,-9-12 1 16,-22-9 8-16,-9-2 0 15,-23 1 4-15,-19 10 3 16,-6 16 58-16,-16 10-14 16,-30 21-20-16,-13 12 29 15,-6 12-45-15,-4 41 18 16,7 21 18-16,13 11-19 15,27 4 19-15,22-5-51 16,9-7 0-16,53-12 9 16,29-17-9-16,22-14-54 0,17-10-77 15,66-13-119-15,-29-5-557 16,-32-6-1509-16</inkml:trace>
  <inkml:trace contextRef="#ctx0" brushRef="#br0" timeOffset="3780">13152 615 1498 0,'0'0'275'16,"0"0"-162"-16,0 0 64 15,0 0 113-15,0 0-91 16,0 0-85-16,-105-80-24 16,63 80-38-16,-1 0-18 15,-5 17 20-15,1 21-44 16,4 13 4-16,8 5-1 0,16 9-11 16,11-2 14-16,8 0-16 15,0-4 0-15,33 0 2 16,13-7-2-16,7 0-9 15,2-6 9-15,7-8 0 16,-6-5 0-16,-10-7 0 16,-13-8 0-16,-18-3 3 15,-15-3 10-15,-9-5 43 16,-47-3 0-16,-18 0-39 16,-19-2-17-16,-41 0-66 15,24 3-268-15,14-5-785 0</inkml:trace>
  <inkml:trace contextRef="#ctx0" brushRef="#br0" timeOffset="10002">0 2806 1855 0,'0'0'724'15,"0"0"-666"-15,0 0-28 0,0 0-29 16,50 194 37 0,-50-123-2-16,0 3-36 0,0-3-7 15,0-9-77 1,-7-15-87-16,-5-21 33 0,1-17 2 15,5-9 77-15,3-29-22 16,3-30 17-16,0-14 64 16,0-20-16-16,17-3 10 15,12-2 6-15,-1 8 0 16,6 16 2-16,-5 18 16 16,1 20 38-16,-1 24 40 15,1 12-3-15,-4 18 9 16,3 29 41-16,-2 14-42 15,-4 14-55-15,-8 4-16 0,2 3 2 16,-3 0 2 0,-5-7-34-16,4-10-14 0,4-15-35 15,6-12-42-15,9-29-269 16,-2-9-9-16,-4 0-743 0</inkml:trace>
  <inkml:trace contextRef="#ctx0" brushRef="#br0" timeOffset="10935">889 2828 1986 0,'0'0'389'0,"0"0"-296"15,0 0-57-15,0 0 235 16,0 0-84-16,-214 46-92 16,162-10-48-16,9-1-29 15,10 6 10-15,13 0-28 16,11 1 0-16,9 2-36 16,0-6-65-16,9-7-62 15,22-6-4-15,5-13-24 16,7-12 6-16,-1 0 78 15,1-26 19-15,-4-10 29 16,-10 7 23-16,-6 6 36 16,-14 7 74-16,-1 16 111 15,-8 0-16-15,0 17-70 0,0 22 1 16,0 9-32-16,0-2-51 16,9-4-10-16,4-7-2 15,10-8-4-15,0-13-2 16,3-11 1-16,1-3-32 15,-1-3 4-15,3-27-8 16,-3-8 20-16,1-6 15 16,-1-6-1-16,-4 0 2 15,1 3 0-15,-6 12 0 0,-8 16 15 16,-1 19 18 0,-8 0 4-16,3 33 22 0,-3 18-3 15,0 10-12-15,0 2-44 16,0-3 8-1,6-6 1-15,7-13 1 0,4-13-20 16,-5-19-5-16,5-9-41 16,-8 0 50-16,2-25-19 15,-2-13 25-15,5-12-12 16,-1-3 12-16,7 1-13 16,-2 0-7-16,6 12 7 15,-1 12 2-15,-3 18 22 16,-5 10-8-16,2 4 52 15,-7 32-16-15,-3 15-15 16,-1 1-10-16,-6 4-13 0,3-6 6 16,-3-12-7-16,4-8-9 15,-4-15-2-15,3-8 2 16,-3-7 9-16,6-4 3 16,-3-29-3-16,8-8 9 15,1-11-9-15,2-8 0 16,6-5 15-16,2 7-15 15,7 5 20-15,2 11 12 16,-3 21 12-16,3 21 62 16,-5 0-30-16,-1 36-10 15,-5 20 42-15,0 17-26 16,0 8-19-16,2 1-27 16,7-6-12-16,11-14 47 15,-1-17-71-15,-2-22-29 0,2-17-13 16,7-12-148-16,-7-25-404 15,-13-9-1155-15</inkml:trace>
  <inkml:trace contextRef="#ctx0" brushRef="#br0" timeOffset="11558">3223 2537 1388 0,'0'0'301'0,"0"0"-163"16,0 0-14-16,0 0 121 16,0 0 41-16,0 0-150 0,0 0-58 15,0 131 34-15,6-13 15 16,3 8-92-16,8-3-10 16,3-13-16-16,-1-16-8 15,1-17-1-15,0-18-67 16,3-9-123-16,-7-18-293 15,-3-11-220-15</inkml:trace>
  <inkml:trace contextRef="#ctx0" brushRef="#br0" timeOffset="11941">2977 2794 1694 0,'0'0'516'0,"0"0"-393"15,0 0-61-15,0 0 177 0,0 0-55 16,170 45-96-16,-91-25-45 16,3-5-26-16,0-1-10 15,-4 2 20-15,-13 4-27 16,-12 7 0-16,-11 8 11 16,-16 12-10-16,-9 9 15 15,-14 6-16-15,-3-3-25 16,0-6-11-16,0-17-25 15,0-14 37-15,-6-12 17 16,-5-10 7-16,-1 0 6 16,-1-30-6-16,-1-13 0 15,5-16 4-15,6-6-4 0,3-4 1 16,0 8 21-16,16 8-20 16,16 8 8-16,8 16-10 15,8 11-35-15,3 12-34 16,0 6-137-16,11 21-163 15,-11 11-210-15,-17 3-499 0</inkml:trace>
  <inkml:trace contextRef="#ctx0" brushRef="#br0" timeOffset="12530">4090 2977 988 0,'0'0'693'0,"0"0"-509"15,0 0-14-15,0 0 17 16,0 0 7-16,0 0-75 15,0 0-51-15,-127 92-40 16,127-44 5-16,0 5-33 16,9-4-16-16,27-5-5 0,13-6-83 15,7-14-18-15,6-18 38 16,0-6 32-16,-10-26-4 16,-12-27-28-16,-21-12 81 15,-19-5 3-15,0 4 42 16,-28 10 48-16,-23 8 35 15,-3 13-2-15,1 18 3 16,10 6-50-16,14 7-13 16,16 4-30-16,13 0-33 15,10 4-14-15,36 9-3 0,16 2-33 16,9 3-3 0,5-3-17-16,-1 2 18 0,-5 4 44 15,-5 2-22 1,-13 4 30-16,-5 5 0 0,-16 1 7 15,-8 5 16-15,-12 0-23 16,-5 4 0-16,-6-5 1 16,0-6-1-16,0-10-13 15,0-10-14-15,3-11-44 16,-3 0 46-16,3-11-26 16,5-25 18-16,-2-11 32 15,0-4 2-15,4 4 11 16,-4 6 29-16,1 12 42 15,-4 15 33-15,-3 14-35 16,4 0-19-16,-1 11 23 0,0 21-10 16,6 9-30-16,5 6-36 15,6-2-9-15,3-3-46 16,10-5-138-16,5-7-99 16,32-18 76-16,-11-6-366 15,-10-6-1011-15</inkml:trace>
  <inkml:trace contextRef="#ctx0" brushRef="#br0" timeOffset="12947">5373 2975 117 0,'0'0'1926'16,"0"0"-1584"-16,0 0-238 0,0 0 115 16,0 0 23-1,-186 113-76-15,157-65-88 0,15-2-59 16,14 0-11-16,0-11-8 15,20-5-75-15,13-13-52 16,2-11-81-16,2-6 44 16,-4-4 12-16,-7-21 100 15,-9-10 51-15,-8-1 2 16,-6 2 12-16,-3 13 50 16,0 5 63-16,0 16 50 15,0 0-56-15,0 33-87 16,0 28 56-16,0 25-39 15,0 17-26-15,3 15 18 16,0 3 28-16,-3 2-31 16,0-5-37-16,-3-12 7 0,-23-20 18 15,-3-21-26-15,-7-23 19 16,-7-23 2-16,-5-19-13 16,-6 0 15-16,3-26-23 15,1-28 0-15,15-11-1 16,15-10-39-16,15-10-88 15,30-42-133-15,23 24-381 16,9 7-1156-16</inkml:trace>
  <inkml:trace contextRef="#ctx0" brushRef="#br0" timeOffset="13284">5897 2400 2517 0,'0'0'360'0,"0"0"-325"15,0 0-11-15,0 0 71 16,69 212 32-16,-43-123-43 16,7 4-51-16,3 8-20 15,-1-4 2-15,2-6-6 16,-4-11-16-16,-4-17 7 15,0-23-32-15,-5-22 31 16,-1-18-17-16,3-26 18 0,0-37 18 16,-1-26-12-16,6-17-2 15,-5-10-4-15,-4-5 2 16,-2 2-11-16,-3 16 1 16,0 23-146-16,8 34-97 15,-2 25-351-15,-6 21-316 0</inkml:trace>
  <inkml:trace contextRef="#ctx0" brushRef="#br0" timeOffset="13778">6813 2694 333 0,'0'0'1850'0,"0"0"-1554"16,0 0-218-16,0 0 74 0,0 0 86 15,-77 162-137-15,66-104-80 16,8 7 10-16,0 4-31 16,3-8-2-16,0-7-32 15,0-13-60-15,0-13 17 16,0-21-21-16,9-7-94 16,2-17 153-16,1-34 39 15,-1-15 3-15,-8-15-2 16,0-7 11-16,-3-7 65 15,0 11 2-15,0 10 15 16,0 14 48-16,0 26 2 16,0 16-5-16,0 13-51 15,7 5-71-15,19 25 14 0,11 22-29 16,5 11 7-16,7 13 6 16,-1 9-15-16,2 0-1 15,2-1-7-15,4-2-1 16,3-9-7-16,-7-18-5 15,-3-19-49-15,-13-27 59 16,-10-4-4-16,-6-37 15 16,-10-28 3-16,-7-25-3 15,-3-9 45-15,0-7-45 16,0 3 0-16,0 11-7 16,0 12-53-16,0 28-325 15,-6 16-1027-15</inkml:trace>
  <inkml:trace contextRef="#ctx0" brushRef="#br0" timeOffset="14487">8795 2880 2165 0,'0'0'592'0,"0"0"-431"0,0 0-35 16,0 0 46-16,0 0 1 15,0 0-87-15,0 0-17 16,105 0-26-16,-34 8-43 16,8 8-36-16,12 10-122 15,-18 2-393-15,-27-7-539 0</inkml:trace>
  <inkml:trace contextRef="#ctx0" brushRef="#br0" timeOffset="14674">8719 3299 1538 0,'0'0'1203'0,"0"0"-988"0,0 0-99 16,0 0 13-16,0 0-18 15,0 0-106-15,246 136-5 16,-138-110-227-16,-3-3-693 0</inkml:trace>
  <inkml:trace contextRef="#ctx0" brushRef="#br0" timeOffset="15900">10265 2656 1557 0,'0'0'337'0,"0"0"-167"16,0 0 33-16,0 0 91 15,0 0-108-15,0 0-62 16,0 0-12-16,-30 212-16 16,30-114-50-16,0 1 5 15,0-7-37-15,10-10-5 16,6-11-9-16,0-8-99 16,7-5-73-16,-3-14-310 15,-9-15-375-15</inkml:trace>
  <inkml:trace contextRef="#ctx0" brushRef="#br0" timeOffset="16101">9776 2619 2056 0,'0'0'380'16,"0"0"-185"-16,0 0-115 15,0 0 2-15,0 0 24 16,230-19-61-16,-126 19-45 16,51 6-54-16,-27 11-159 15,-20 2-493-15</inkml:trace>
  <inkml:trace contextRef="#ctx0" brushRef="#br0" timeOffset="16313">10867 3201 1896 0,'0'0'391'16,"0"0"-290"-16,0 0 59 16,7 172 64-16,2-138-80 15,0-6-144-15,5-11-44 16,3-14-119-16,0-3-294 0,-8 0-213 15</inkml:trace>
  <inkml:trace contextRef="#ctx0" brushRef="#br0" timeOffset="16405">10870 2830 1308 0,'0'0'0'0</inkml:trace>
  <inkml:trace contextRef="#ctx0" brushRef="#br0" timeOffset="16621">11394 2631 1620 0,'0'0'338'15,"0"0"-211"-15,0 0-7 16,0 0 17-16,0 0-6 16,0 0-131-16,132 172-30 15,-146-119-239-15,-15-5-354 0</inkml:trace>
  <inkml:trace contextRef="#ctx0" brushRef="#br0" timeOffset="17150">12025 2874 1605 0,'0'0'238'0,"0"0"-160"15,0 0-33-15,204-172 114 16,-156 112 16-16,-14-5-67 15,-11 0-18-15,-17 0-13 16,-6 12 26-16,0 9 59 16,-15 14-32-16,-19 15-10 15,-11 15-50-15,-9 9-38 16,0 40 31-16,1 23-45 0,1 19 9 16,5 21 16-1,4 33-30-15,15-10-11 0,14 1-2 16,14-8-3-16,0-35 2 15,42-8-64-15,21-29 12 16,16-24 20-16,6-25-63 16,0-7 16-16,0-27-9 15,-6-20 21-15,-8-16 53 16,-12-3-21-16,-9-6 36 16,-18 8 4-16,-15 7-3 15,-17 14 91-15,0 16 65 16,-29 15-47-16,-13 12-16 15,-8 6-56-15,4 34 0 16,7 12 10-16,10 9-16 0,12 7-5 16,17 0-11-16,0 0-15 15,33-6-1-15,16-12-25 16,13-10-82-16,13-11-41 16,46-13-121-16,-16-7-206 15,-20-9 9-15</inkml:trace>
  <inkml:trace contextRef="#ctx0" brushRef="#br0" timeOffset="17371">12478 2730 2022 0,'0'0'281'0,"0"0"-210"16,0 0-56-16,0 0 157 15,193-107 31-15,-125 87-94 16,-9 8-57-16,-5 12-39 16,-16 0 2-16,-8 9-15 15,-10 66-152-15,-11-6-182 16,-9 2-328-16</inkml:trace>
  <inkml:trace contextRef="#ctx0" brushRef="#br0" timeOffset="17518">12929 4014 2486 0,'0'0'350'16,"0"0"-350"-16,0 0-159 16,0 0 42-16,0 0-571 0</inkml:trace>
  <inkml:trace contextRef="#ctx0" brushRef="#br0" timeOffset="18015">13708 2904 329 0,'0'0'1980'0,"0"0"-1919"16,0 0-48-16,0 0 2 15,0 0 104-15,56 179-66 16,-50-111-30-16,2 0-22 15,-8-3-2-15,0-15-2 16,0-11-109-16,0-22-38 16,0-15 35-16,0-2 105 0,0-26-40 15,0-22 11-15,0-12 32 16,12-9-2-16,8-4 9 16,3-1 4-16,7 7-2 15,-1 13 64-15,4 19-20 16,-1 23 32-16,2 12 42 15,-6 10 1-15,6 39-17 16,-5 13-1-16,-3 12-50 16,-4 5-14-16,-2-5-22 15,-3-3-16-15,-4-10-2 16,0-11-93-16,6-17-226 16,1-13-212-16,-3-16-1280 0</inkml:trace>
  <inkml:trace contextRef="#ctx0" brushRef="#br0" timeOffset="18924">14606 2992 2008 0,'0'0'388'16,"0"0"-250"-16,0 0 97 15,0 0 42-15,0 0-140 16,-173 20-66-16,139 12-71 15,8 7 6-15,7 8-14 16,9 3 8-16,6 6-54 16,4-3-51-16,0-2-11 0,14-12-46 15,14-14-32-15,6-13-14 16,5-12 10-16,1-6 34 16,-5-31 81-16,-2-15 58 15,-4-6 25-15,-5-1 2 16,-5 6 34-16,-9 11 64 15,-4 21 77-15,-6 10-7 16,3 11-52-16,2 11-71 16,1 23-1-16,3 14-5 15,2 1-41-15,5-5-1 16,7-6-8-16,0-14 9 16,0-12-22-16,3-12 7 15,-1 0 15-15,3-16-12 16,1-16 12-16,-4-5 0 0,1-2 1 15,-2 6-1-15,-8 10 0 16,-6 11 27-16,-4 12 6 16,-3 0 25-16,-3 25-4 15,0 15-18-15,0 8-3 16,0 2-26-16,0-4-6 16,0-8-1-16,0-8-3 15,0-13-6-15,-6-10-18 16,0-7-18-16,-4 0 17 15,4-11-44-15,2-20 45 16,4-7-1-16,0-3-30 16,0 0 44-16,13 2-2 15,6 13 16-15,1 11 8 0,0 15 3 16,0 0 10-16,-4 22 24 16,1 15-12-16,-5 10 4 15,-1 3-37-15,-5-3 1 16,0-6 4-16,-1-11-5 15,-2-12-7-15,-3-10-18 16,0-8 25-16,0 0-6 16,0-29 6-16,3-15-7 15,6-12 6-15,4-9 2 16,1-2 13-16,4-2 13 16,2 1 9-16,4 13 28 15,2 14 2-15,-3 14 43 16,6 21 12-16,1 6-21 15,2 9-1-15,1 32-6 16,-4 15-20-16,-6 9 16 0,-6 9-38 16,-7-1-9-16,-7-2-8 15,0-12-32-15,-3-12 22 16,4-15-16-16,-1-16-8 16,3-16-9-16,7 0-66 15,4-10-14-15,9-37-128 16,-3 3-540-16,-4 0-1622 0</inkml:trace>
  <inkml:trace contextRef="#ctx0" brushRef="#br0" timeOffset="19967">8654 4781 1220 0,'0'0'292'0,"0"0"-83"15,0 0-106-15,0 0 83 16,0 0-4-16,0 0-40 16,0 0-19-16,-181-23-64 0,146 69 2 15,-1 16 47-15,10 9-28 16,12 2-38-16,11-1-20 16,3-11-21-16,6-11 25 15,28-12-26-15,11-17-71 16,11-18-28-16,10-3-71 15,2-16-54-15,0-27 20 16,-2-10 84-16,-7-8 94 16,-13-2 5-16,-10 5 21 15,-10 10 107-15,-12 18 63 0,-11 16 47 16,-3 14 15 0,0 0-102-16,0 23-63 0,0 19-40 15,0 8-19 1,0 2 8-16,19-4-16 0,7-7-9 15,14-10-75-15,2-18-16 16,11-13 18-16,-4 0-68 16,-1-18 70-16,-8-19 67 15,-7-8 4-15,-13 2 9 16,-8 1 38-16,-7 10 65 16,-5 11 50-16,0 15 29 15,0 6-43-15,0 3-67 16,0 32-60-16,0 6 0 15,0 6-12-15,0-3-14 16,9 1-51-16,33-2-173 0,1-10-360 16,-1-11-515-16</inkml:trace>
  <inkml:trace contextRef="#ctx0" brushRef="#br0" timeOffset="20297">9937 4869 1989 0,'0'0'491'16,"0"0"-380"-16,0 0 126 15,0 0 17-15,-209 59-95 16,160-22-84-16,10 2-3 16,19 0-69-16,17-4-3 15,3 1-6-15,16-10-85 16,27-4-88-16,6-11-88 0,2-11-39 15,2 0 30-15,-4-22 79 16,-13-10 109-16,-7-1 88 16,-12 4 3-16,-3 6 101 15,-11 11 80-15,0 7 36 16,-3 5-33-16,3 0-132 16,0 13-38-16,7 17-17 15,0 2-85-15,3 16-230 16,-4-14-253-16,-1-4-1144 0</inkml:trace>
  <inkml:trace contextRef="#ctx0" brushRef="#br0" timeOffset="20527">9551 4179 1994 0,'0'0'302'0,"0"0"-206"16,0 0-71-16,0 0 38 15,0 0 33-15,0 0-5 16,0 0-91-16,95 177-45 16,-95-91-149-16,0-13-368 15,-6-14-1195-15</inkml:trace>
  <inkml:trace contextRef="#ctx0" brushRef="#br0" timeOffset="20772">11384 4589 1370 0,'0'0'1374'16,"0"0"-1233"-16,0 0-98 16,-10 173-1-16,-10-83 85 0,2 6-12 15,1 5-94-15,0-13-18 16,11-9-3-16,6-14-139 16,0-25-181-16,0-15-455 0</inkml:trace>
  <inkml:trace contextRef="#ctx0" brushRef="#br0" timeOffset="20981">10824 4475 2336 0,'0'0'542'0,"0"0"-499"0,0 0 23 16,0 0 96-16,263-16-72 15,-152 10-75-15,13 6-15 16,4 0-11-16,22 13-282 16,-28 13-447-16,-31 0-1329 0</inkml:trace>
  <inkml:trace contextRef="#ctx0" brushRef="#br0" timeOffset="21310">12337 4531 2349 0,'0'0'514'0,"0"0"-389"16,0 0-19-16,-216-33 95 0,134 44-51 16,3 39-80-16,8 21-7 15,11 15-55-15,24 12 10 16,24 4-12-16,12 1 3 15,23-3-18-15,36-15-15 16,15-16-80-16,11-25-17 16,11-29-53-16,-2-15 50 15,-1-32 31-15,-8-33 62 16,-20-19 31-16,-16-18 58 16,-19-7 26-16,-21 0 15 15,-9 6-44-15,-23 17-55 16,-25 21-1-16,-45 34-185 15,14 20-288-15,11 11-576 0</inkml:trace>
  <inkml:trace contextRef="#ctx0" brushRef="#br0" timeOffset="21482">12121 4911 489 0,'0'0'2189'16,"0"0"-1940"-16,0 0-98 15,0 0 17-15,207 93-39 16,-136-58-56-16,11 8-73 16,32 20-140-16,-15-4-492 0,-14-11-1855 15</inkml:trace>
  <inkml:trace contextRef="#ctx0" brushRef="#br0" timeOffset="21894">13965 4568 1345 0,'0'0'1357'15,"0"0"-1221"-15,0 0-119 16,0 0 29-16,0 0 169 16,0-173-86-16,26 149-102 15,13 9-25-15,10 13 41 16,7 2-37-16,2 0-4 15,1 26 33-15,-6 14-12 16,-14 15 13-16,-13 3-9 16,-23 7 0-16,-3 2 17 15,-29 4-44-15,-24-3-17 16,-12 0-25-16,-6 0-95 16,-11 20-236-16,19-17-481 0,18-14-1004 15</inkml:trace>
  <inkml:trace contextRef="#ctx0" brushRef="#br0" timeOffset="22024">14183 5430 2742 0,'0'0'507'16,"0"0"-506"-16,0 0 17 16,0 0 2-16,0 0-20 15,0 0-741-15</inkml:trace>
  <inkml:trace contextRef="#ctx0" brushRef="#br0" timeOffset="22430">14963 4386 2352 0,'0'0'291'16,"0"0"-291"-16,0 0 0 16,0 0 96-16,170-32 43 15,-114 49-51-15,-8 26-27 16,-8 15 36-16,-14 11-16 16,-26 5-1-16,0 6-47 15,-40 2-11-15,-25-2-22 16,-40 28-46-16,11-18-336 15,15-17-1151-15</inkml:trace>
  <inkml:trace contextRef="#ctx0" brushRef="#br0" timeOffset="22539">15169 5458 2953 0,'0'0'0'0,"0"0"-848"0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8:13.1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79 277 1189 0,'0'0'1327'15,"0"0"-1101"-15,0 0-169 16,0 0 62-16,0 0 80 16,0 0-112-16,230-29-76 15,-142 13-11-15,29 16-149 16,-22 0-371-16,-23 0-350 0</inkml:trace>
  <inkml:trace contextRef="#ctx0" brushRef="#br0" timeOffset="210">0 712 2445 0,'0'0'363'0,"0"0"-222"16,0 0-125-16,0 0 64 15,207 0-3-15,-102-14-62 16,59-4-15-16,-25 7-351 16,-14-2-652-16</inkml:trace>
  <inkml:trace contextRef="#ctx0" brushRef="#br0" timeOffset="658">1247 73 2472 0,'0'0'370'16,"0"0"-330"-16,0 0-24 15,0 0 10-15,0 0 85 16,0 0-35-16,122 185-40 15,-113-105-24-15,-5 3 3 16,-4-1-15-16,0-7-33 16,0-14-14-16,0-14-57 0,-7-21 5 15,1-17 23-15,6-9 49 16,0-21-21-16,0-27-61 16,6-21 45-16,13-14 29 15,12-8-17-15,-2-8 16 16,4 3 26-16,-1 11 10 15,1 17 47-15,-1 27 5 16,2 21 23-16,-5 20 42 16,1 17 19-16,-4 39-1 15,0 18-14-15,-1 14-63 0,-2 2 4 16,1 3-52 0,-1-8-4-16,6-5-6 15,17-1-179-15,-10-20-528 0,-7-21-1177 16</inkml:trace>
  <inkml:trace contextRef="#ctx0" brushRef="#br0" timeOffset="935">2201 639 2179 0,'0'0'339'16,"0"0"-249"-16,0 0 44 15,0 0 55-15,196-24-17 16,-157 48-68-16,-7 17-43 0,-9 14 3 16,-12 10-16-16,-11 9-10 15,-11 4 10-15,-24-9-47 16,-7-4 5-16,5-13 9 16,17-21-2-16,20-10-13 15,0-13-6-15,37-8-24 16,28 0-40-16,72-11-162 15,-8-17-319-15,-12 3-579 0</inkml:trace>
  <inkml:trace contextRef="#ctx0" brushRef="#br0" timeOffset="1149">3294 468 2633 0,'0'0'599'16,"0"0"-547"-16,0 0-52 15,0 0 0-15,0 0 44 16,210-72-44-16,-139 68-12 16,1 4-179-16,-16 20-410 15,-23 10-486-15</inkml:trace>
  <inkml:trace contextRef="#ctx0" brushRef="#br0" timeOffset="1298">3454 745 2732 0,'0'0'491'0,"0"0"-485"15,0 0-6-15,181 0-26 16,-93 3-207-16,-6-3-752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8:12.5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0 277 1594 0,'0'0'210'0,"0"0"-158"15,0 0-21-15,0 0 7 16,109-169 78-16,-71 134 7 0,5 8-71 16,-4 16 10-16,-2 11-49 15,-4 0 29-15,-7 34 32 16,-3 31 9-16,-3 21-29 15,-7 19-20-15,-7 2-18 16,-3-1 12-16,-3-8-27 16,0-16-1-16,0-17 13 15,0-18-11-15,0-20 11 16,0-15-13-16,-3-12 35 16,3-12 63-16,0-34-97 15,0-19 1-15,0-25 5 16,12-11-7-16,16-10 0 15,1 0 0-15,4 4 1 0,2 15 4 16,1 23-5-16,-2 24 0 16,-5 25 1-16,-3 20-1 15,4 15 30-15,-4 43 47 16,0 24-14-16,-7 18 0 16,-2 12-52-16,-3 3-1 15,-5-8 5-15,-3-13-15 16,1-18-1-16,3-16-9 15,6-16-78-15,16-19-163 16,-5-12-446-16,-1-10-1224 0</inkml:trace>
  <inkml:trace contextRef="#ctx0" brushRef="#br0" timeOffset="305">1118 783 339 0,'0'0'1613'16,"0"0"-1332"-16,0 0-212 16,0 0 31-16,0 0 91 15,0 0-70-15,0 0-54 16,108-106-7-16,-73 68-4 16,-8 6 51-16,-7 11-21 15,-11 15-23-15,-3 6 26 16,-6 6-53-16,0 37 19 0,0 20 15 15,0 12-50 1,0 12 2-16,-3 0-22 16,-3-12 9-16,3-4-15 0,3-12 6 15,0-12-49-15,0-6-50 16,0-14-272-16,16-10-365 16,0-11-1314-16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8:15.1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0 983 393 0,'0'0'1505'0,"0"0"-1244"16,0 0-209-16,0 0-39 16,122-195-6-16,-40 109 14 15,9-22-6-15,5-6-15 16,-8-3 0-16,-12 4 25 16,-17 16 39-16,-21 20 33 15,-18 25 89-15,-13 28 20 16,-7 24-11-16,0 6-100 15,-13 53-56-15,-13 27 24 16,0 19-31-16,2 12-5 16,9 4-18-16,7-3-3 15,8-11 19-15,0-10-25 0,0-12-93 16,36-3-158-16,-2-21-377 16,-2-24-525-16</inkml:trace>
  <inkml:trace contextRef="#ctx0" brushRef="#br0" timeOffset="975">1147 233 1476 0,'0'0'948'16,"0"0"-711"-16,0 0-161 15,-99 149 88-15,60-57 54 16,10 13-98-16,9 2-66 0,20 2-14 15,0-9-31-15,46-8-9 16,13-18-10-16,17-22-78 16,6-27-31-16,-1-25 55 15,-6-8 12-15,-12-47 4 16,-18-24-5-16,-22-16 38 16,-23-11 14-16,-3-6 1 15,-49 4 23-15,-14 4-23 16,-6 15 0-16,4 24 18 15,9 24 27-15,16 21-21 16,23 20-24-16,20 0-10 16,0 12-67-16,57 18-15 15,20-1-68-15,28-2 2 0,10-14 3 16,7-7 57 0,-5-6 3-16,-6 0 95 0,-10-10 15 15,-19-12 6-15,-19 4 65 16,-24 10 53-16,-22 8 17 15,-17 0 44-15,0 26-14 16,-23 24-42-16,-17 18-27 16,-5 14-74-16,-2 10 4 15,4 5-15-15,11 6-12 16,19-3-8-16,13-2-12 16,10-16-1-16,39-20-16 15,19-21-62-15,14-23 15 16,6-18-10-16,2-12 2 15,-16-38 16-15,-8-20 11 16,-19-22 45-16,-24-13-14 0,-23-14 28 16,0 2-4-16,-47 1 22 15,-16 19 4-15,-11 21 38 16,-2 23 21-16,5 26-25 16,8 18 2-16,18 9-56 15,14 0-9-15,22 20-7 16,9 4-23-16,17 0 22 15,38-3-55-15,17-7-12 16,14-8 20-16,11-6-48 16,4 0 10-16,-2-12 6 15,0-12 19-15,-17-5 40 16,-11 3 6-16,-22 6 15 16,-13 13 37-16,-19 7 18 0,-14 9 54 15,-3 38 30-15,-6 21-47 16,-21 14-19-16,-2 13-51 15,0 11 10-15,9 6 13 16,20 2-32-16,0-7 6 16,29-19-19-16,33-23-30 15,17-32 9-15,12-32-15 16,5-1 36-16,-8-40-1 16,-13-20 0-16,-16-18 1 15,-26-18 0-15,-24-6 21 16,-9-12 29-16,-28-1-35 15,-35 5 0-15,-16 16 24 0,-6 21-29 16,6 28 11-16,11 25-21 16,16 20-37-16,33 38-83 15,14 21-372-15,5-1-502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8:23.7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0 270 1659 0,'0'0'251'16,"0"0"-141"-16,0 0-31 16,0 0 60-16,0 0-2 15,0 0-21-15,76-182-52 16,-41 146 36-16,4 7-21 0,4 12-20 16,-4 13 3-1,4 4-7-15,-4 39 2 0,-2 28-21 16,-8 19-17-16,-13 11 24 15,-13 10-43-15,-3 1 0 16,-3-11 6-16,-23-8-6 16,-4-16-2-16,1-17 1 15,-1-15 1-15,4-15 5 16,3-7-5-16,0-19-1 16,4 0-18-16,10-19-84 15,9-53-126-15,0 6-293 16,22-2-212-16</inkml:trace>
  <inkml:trace contextRef="#ctx0" brushRef="#br0" timeOffset="471">940 203 1964 0,'0'0'318'15,"0"0"-176"-15,0 0-78 16,0 0 50-16,-181-103 99 16,122 85-86-16,1 9-46 15,2 9 6-15,3 3-56 16,15 42 34-16,5 22-35 16,19 17-21-16,14 18 33 0,0 4-36 15,33-6-5-15,19-11 2 16,15-19-3-16,10-14-1 15,8-24 1-15,8-11-43 16,-5-21 17-16,-3 0-26 16,-14-27-4-16,-8-5 47 15,-21-10-10-15,-8 7 19 16,-15 5 21-16,-10 11 19 16,-5 7 56-16,-4 8 12 15,0 4-48-15,0 10 7 16,-4 28-59-16,-5 21-7 15,-4 14 4-15,1 7 4 16,1 5 4-16,5-14-13 0,3-6 0 16,3-6-12-16,-5-13 12 15,5-7-52-15,0-10-80 16,0-17-99-16,17-9-328 16,-3-3-355-16</inkml:trace>
  <inkml:trace contextRef="#ctx0" brushRef="#br0" timeOffset="671">1634 441 2163 0,'0'0'356'0,"0"0"-230"15,0 0 58-15,0 0-15 16,0 0-48-16,222 0-59 0,-152 9-62 15,4 5-85-15,14 10-181 16,-18 0-519-16,-24-2-1157 0</inkml:trace>
  <inkml:trace contextRef="#ctx0" brushRef="#br0" timeOffset="838">1669 875 2460 0,'0'0'460'16,"0"0"-392"-16,0 0-67 0,0 0 10 15,0 0-11-15,276 17-11 16,-156-8-372-16,-4-3-1086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8:26.8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342 112 477 0,'0'0'939'0,"0"0"-718"16,0 0-92-16,0 0-14 16,0 0 106-16,0 0 25 15,0 0-68-15,-65-51-52 16,65 45 14-16,0 0-53 16,0 0-27-16,6-2-8 0,27-1-31 15,7 1 31-15,11 1-50 16,6 5 4-16,5 2 0 15,0 0-5-15,-3 0-1 16,1 0 0-16,-15 0 0 16,-10 2 5-16,-11 5-5 15,-11-5-3-15,-7 4 3 16,-6-3 0-16,0 5 17 16,-12-2-6-16,-14 4-10 15,-11-2 8-15,-5-5-8 16,-4 3-2-16,-4-6 2 15,-5 4-2-15,-1-4 2 0,-3 0-3 16,4 0 4-16,2 0 4 16,2 0-6-16,8 0 0 15,4 0 1-15,5 0 0 16,8 0 12-16,3 0-4 16,7 0 5-16,7 0 26 15,1 0-28-15,5 0-4 16,3 0 19-16,0 0-26 15,-3 0 31-15,3 0-31 16,0 2 5-16,-3 9 20 16,-3 10-25-16,-2 12 12 15,2 11-12-15,3 5-1 16,0 7 13-16,3 5-1 16,0-9-6-16,0 7 2 0,0-13-2 15,0-1-6-15,3-12 7 16,0-7-6-16,0-13 6 15,-3-4-5-15,3-5-2 16,-3-4 23-16,3 0-22 16,2 0 22-16,-2 0-7 15,0 0-7-15,9-13 13 16,8 0-22-16,10-7 0 16,10 1 4-16,8 9-4 15,9 3-7-15,0 7 1 16,10 0 6-16,-2 13-8 15,-2 18 8-15,-1 11 0 16,-10 8-10-16,-7 9 2 0,-12 0 8 16,-13 0 0-16,-14-1 1 15,-6-4 18-15,-6-4-19 16,-33-9 0-16,-14-2 12 16,-5-11-12-16,-12-7 0 15,-1-9 1-15,-5-8 7 16,4-4 35-16,7 0-13 15,3-13-28-15,9-11 40 16,7 5-36-16,14-3 15 16,8 4-14-16,9 10-6 15,7-5 14-15,5 11-15 16,3 2-72-16,0 0-33 16,20 0-199-16,10 6-400 15,2 3-1590-15</inkml:trace>
  <inkml:trace contextRef="#ctx0" brushRef="#br0" timeOffset="2756">1636 217 1043 0,'0'0'327'16,"0"0"-146"-16,0 0-41 15,0 0 15-15,0 0 5 16,0 0-19-16,-7-57 5 16,0 53-13-16,-2-3-8 15,-4 5 18-15,-4-6-46 16,-6 8-22-16,-3 0-19 16,-2 0-33-16,-6 8 34 15,-5 21-35-15,-1 18 14 16,5 20 39-16,2 19-27 0,10 6-6 15,6 9-6-15,11 4-24 16,6-3 28-16,0-4-40 16,0-10 1-16,26-4-11 15,7-23 10-15,10-11 0 16,3-14-15-16,2-13-39 16,5-17 20-16,-1-6-49 15,-3-14 52-15,-2-37 20 16,-8-22 13-16,-10-19-2 15,-12-17 21-15,-11-15 6 16,-6-6 51-16,-17-1-44 16,-22 9-26-16,-7 11 43 15,3 31-30-15,4 27 1 0,7 33-22 16,12 20-5 0,10 23-86-16,10 76-231 0,13-4-451 15,13-2-1238-15</inkml:trace>
  <inkml:trace contextRef="#ctx0" brushRef="#br0" timeOffset="3199">2916 117 2045 0,'0'0'504'15,"0"0"-394"-15,0 0 61 16,-170-62 79-16,103 54-90 16,-4 8-79-16,0 0-3 15,-5 31-35-15,0 32-1 16,8 19-1-16,2 24-10 15,15 15 23-15,14 9-34 16,17 0-13-16,17 1 5 16,3-12-12-16,32-7 0 0,27-27-34 15,20-23-37 1,20-27 35-16,6-28-45 0,3-7 0 16,-11-30 31-16,-21-16 11 15,-28-15 28-15,-31 9 11 16,-17-5 9-16,-48 17 63 15,-42 13-42-15,-21 21-8 16,-6 6-19-16,-1 20-3 16,36 16-161-16,30-13-867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8:30.9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17 103 1617 0,'0'0'313'16,"0"0"-224"-16,0 0-50 15,0 0 144-15,0 0-14 16,0 0-81-16,-17-79-35 16,43 67-37-16,11 6-5 15,8 6 25-15,1 0 2 16,4 31 31-16,-8 15-49 16,-13 13-19-16,-9 6 35 15,-17-4-20-15,-3 10 4 16,-9-13-1-16,-28 3-5 15,-2-15 20-15,-4-1-34 16,7-19 1-16,4-5 16 0,12-16-16 16,7-5-1-16,10 0-5 15,3-17-145-15,13-33-111 16,19 6-226-16,8-1-546 0</inkml:trace>
  <inkml:trace contextRef="#ctx0" brushRef="#br0" timeOffset="242">691 24 1906 0,'0'0'391'0,"0"0"-242"16,0 0-56-16,0 0 41 15,0 0 65-15,-209 38-71 0,166 15-79 16,13 11 11-16,10 10-33 15,17-3 3-15,3 2 15 16,3-8-44-16,31 0-1 16,5-17-6-16,13-4-119 15,33-9-126-15,-12-17-278 16,-8-3-291-16</inkml:trace>
  <inkml:trace contextRef="#ctx0" brushRef="#br0" timeOffset="654">1120 607 1517 0,'0'0'304'0,"0"0"-143"16,0 0-10-16,0 0 71 15,0 0 20-15,0 0-42 16,62 171-97-16,-62-139-13 15,-6 1 13-15,-31 1-33 16,-11 6-28-16,-8-2-26 16,-7-5-15-16,1-1 23 15,7-11-24-15,13-15 0 16,8 0 2-16,12-6-2 16,16 0 0-16,6-4-9 15,0-16-35-15,15-6 29 0,24-1-19 16,11-1 11-1,5 10 17-15,4 11-3 0,-7 1 8 16,-2 6-5-16,-7 0 6 16,-1 21 25-16,-5 2-25 15,-6 4 12-15,6-2 2 16,2-3-14-16,10-4 0 16,10-3-13-16,32-15-231 15,-15 0-380-15,-7-13-701 0</inkml:trace>
  <inkml:trace contextRef="#ctx0" brushRef="#br0" timeOffset="887">2165 404 2412 0,'0'0'507'16,"0"0"-451"-16,0 0-25 16,0 0 24-16,0 0 43 15,226-38-71-15,-152 32-27 16,5 3-102-16,6 3-188 16,-19 0-445-16,-24 9-1210 0</inkml:trace>
  <inkml:trace contextRef="#ctx0" brushRef="#br0" timeOffset="1075">2089 752 2313 0,'0'0'539'15,"0"0"-466"-15,0 0-51 16,0 0-21-16,0 0 40 15,223 0-41-15,-118-6-259 16,-14-4-426-16,-23 9-1257 0</inkml:trace>
  <inkml:trace contextRef="#ctx0" brushRef="#br0" timeOffset="1555">940 575 1661 0,'0'0'354'0,"0"0"-159"16,0 0-80-16,0 0 35 15,0 0-40-15,0 0-80 16,0 0-30-16,180-39-195 15,-118 37-836-15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8:34.5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284 71 1401 0,'0'0'366'0,"0"0"-173"16,0 0-35-16,0 0 0 15,0 0-47-15,0 0 5 16,43-33 1-16,2 33-38 15,6 0-13-15,3 0-39 0,2 0-11 16,-2 0 17-16,-6 0-21 16,-5 7 9-16,-7-1-20 15,-13 0 10-15,-11-4 13 16,-4 2-23-16,-8-2 7 16,0 4 11-16,-17-6-4 15,-26 0 0-15,-5 0-13 16,-11 0 8-16,-7 0 13 15,-1-18-23-15,-1 1 0 16,3 0-1-16,0 10 2 16,8-1 10-16,12 8-4 15,13 0 2-15,8 0 12 0,11 15-21 16,7 4 1 0,6 14-1-16,0 6 1 0,0-1 2 15,0-3-3-15,0 4 0 16,0-13 25-16,3 1-25 15,0 0 13-15,0-10 2 16,-3 4-15-16,4-1 30 16,-4-5-30-16,0-3 1 15,0 0 11-15,3-4-12 16,0-2 0-16,4 0-12 16,-1 0 12-16,11-3 4 15,6 3-4-15,10 5 0 0,10 1 4 16,8 0-4-16,6 9-6 15,2 5 6-15,-2 7 0 16,0 8 9-16,-9 4-9 16,-5 7 0-16,-13 1-9 15,-10-1 9-15,-17 9 0 16,-3-9-6-16,0-5 6 16,-30 3-5-16,-8-9 5 15,-13-2 0-15,0-13 9 16,-5-9-3-16,-7-11 17 15,-2-6 17-15,0 0-7 16,2-10 15-16,7-17-27 16,14 0-21-16,7 1 39 0,15 2-32 15,6 9-7-15,8-2-1 16,6 8 1-16,0 9-7 16,0-6-18-16,0 6-77 15,46 0-120-15,3 0-100 16,1 0-413-16</inkml:trace>
  <inkml:trace contextRef="#ctx0" brushRef="#br0" timeOffset="482">1117 580 1761 0,'0'0'305'16,"0"0"-187"-16,0 0-68 15,0 0 86-15,0 0 75 16,0 0-113-16,0 0-35 16,218-10-48-16,-152-42 4 15,3 0-19-15,-11-7 7 16,-5 0 16-16,-13 4 4 0,-14 10 58 16,-13 13 76-1,-4 11-35-15,-9 9-25 0,0 12-13 16,0 0-10-16,0 39-9 15,0 20-62-15,0 20-1 16,0 18 12-16,0-3-10 16,0 3-7-16,0-11 0 15,0-15-1-15,0-10 0 16,0-9-9-16,0-18-68 16,6-3-86-16,14-12-343 15,0-13-305-15</inkml:trace>
  <inkml:trace contextRef="#ctx0" brushRef="#br0" timeOffset="827">2445 189 2412 0,'0'0'588'0,"0"0"-469"15,0 0-20-15,-170 86 58 16,114-13-29-16,5 19-14 16,5 13-53-16,13 11-25 15,13 3 9-15,20-6-43 0,6-4-2 16,47-17-5 0,26-25-17-16,26-16-23 0,19-37-18 15,13-14 57-15,7-40 0 16,-13-32-12-16,-16-28 18 15,-34-9 0-15,-28-16 0 16,-44-7 29-16,-9 0-23 16,-52 15 7-16,-30 14-13 15,-42 23-13-15,16 32-73 16,12 19-523-16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28:16.3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91 2730 0,'0'0'157'15,"0"0"-157"-15,0 0-936 0,0 0-851 0</inkml:trace>
  <inkml:trace contextRef="#ctx0" brushRef="#br0" timeOffset="119">76 646 2827 0,'0'0'0'0,"0"0"-30"15,0 0-608-15,0 0-1400 0</inkml:trace>
  <inkml:trace contextRef="#ctx0" brushRef="#br0" timeOffset="21361">131 80 1011 0,'0'0'351'0,"0"0"-112"15,0 0-61-15,0 0-49 16,0 0-16-16,0 0-15 16,0 0 10-16,-55-52-33 15,55 52-18-15,0 28 3 16,0 52 74-16,0 61 40 15,0 75-50-15,0 48-28 16,0 25-3-16,0 7-31 16,0-18-18-16,0 8-5 15,6 3-33-15,3 0 33 0,-1 0-38 16,-8-8-1 0,0-17 34-16,0-23-33 0,0-17 16 15,0-26-17-15,0-15 0 16,0-40 16-16,-3-30-15 15,-2-27-1-15,5-15 28 16,-3 7 2-16,3-5-8 16,0 5-7-16,0-13 0 15,0-17 28-15,0-23-43 16,0-4 0-16,0-9 3 16,0-12 3-16,0 0 0 15,0 0-6-15,0 0-47 16,0-27-84-16,0-4-354 15,8-3-311-15</inkml:trace>
  <inkml:trace contextRef="#ctx0" brushRef="#br0" timeOffset="22501">1100 782 1347 0,'0'0'305'0,"0"0"-142"15,0 0 38-15,0 0 24 16,0 0-18-16,0 0-85 16,-3 49-55-16,3 51 91 15,0 56-35-15,0 7-41 16,0-6-4-16,0-23-44 16,0-33-8-16,0-1-14 15,0 3-11-15,0-24-2 16,0-20-32-16,3-11-132 15,17-28-139-15,-4-12-356 16,-2-8-371-16</inkml:trace>
  <inkml:trace contextRef="#ctx0" brushRef="#br0" timeOffset="22884">898 1080 1564 0,'0'0'274'0,"0"0"-142"16,0 0 101-16,0 0-60 15,0 0-51-15,45-151-19 16,-2 112-1-16,3 5 12 16,2 3-14-16,5 8-28 15,-1 8 1-15,4 10-43 0,3 5 18 16,1 0-9-1,2 26-14-15,-7 9-1 0,-2 9-18 16,-14 7 0-16,-13 5 18 16,-17 5-24-1,-9 4 0-15,-6-3 6 0,-30 0-5 16,-13-6 8-16,-7-10-8 16,-2-4 1-16,-1-12-2 15,6-16-3-15,7-8-3 16,10-6-5-16,10 0-43 15,12-23-82-15,14-33-172 16,0 5-367-16,5 4-1062 0</inkml:trace>
  <inkml:trace contextRef="#ctx0" brushRef="#br0" timeOffset="23629">887 634 995 0,'0'0'294'0,"0"0"-178"16,0 0 55-16,0 0 26 16,0 0-90-16,0 0-18 15,0 0-37-15,-22 0 49 16,22 0 39-16,0 0-47 16,0 0 23-16,6-6 19 15,21-11-20-15,8-4-18 16,12-12-48-16,5-6-13 0,1-8 25 15,1 0-40 1,0-3-7-16,-3 0-1 16,-5 6-2-16,-7 4 30 0,-8 9-20 15,-12 10 5-15,-10 10 38 16,2 9-28-16,-8 2-15 16,6 2-6-16,8 27 3 15,6 16 32-15,6 10-50 16,4 9-3-16,10 5-21 15,32 21-185-15,-9-14-355 16,-4-16-259-16</inkml:trace>
  <inkml:trace contextRef="#ctx0" brushRef="#br0" timeOffset="23947">2256 1108 1450 0,'0'0'985'0,"0"0"-759"16,0 0-149-16,0 0 90 0,0 0 10 16,0 0-66-16,0 0-56 15,161 18-40-15,-96-14-15 16,14 4-102-16,-14-1-240 16,-19 9-486-16</inkml:trace>
  <inkml:trace contextRef="#ctx0" brushRef="#br0" timeOffset="24131">2171 1627 2438 0,'0'0'473'0,"0"0"-454"16,0 0 10-16,0 0 10 15,271 4-39-15,-132-4-211 16,-9 0-733-16</inkml:trace>
  <inkml:trace contextRef="#ctx0" brushRef="#br0" timeOffset="25069">4004 48 1572 0,'0'0'306'0,"0"0"-117"0,0 0-40 16,0 0 11-16,0 0-22 15,0 0-35-15,0 0-45 16,121-20 10-16,-65 22-51 15,4 7 5-15,2 0-6 16,-4-3-15-16,-8 0 17 16,-15-1-18-16,-8-2 0 15,-21-3 5-15,-6 0 22 16,-3 0 26-16,-40 0-21 16,-16 0-31-16,-12 0 10 15,-11 0-11-15,-6 0 0 16,1 0 12-16,10 3-11 0,7 12 0 15,15 5 18-15,16 7-18 16,16 6 14-16,12 5-15 16,11 6 0-16,8 8 12 15,27 5-11-15,15 2-1 16,2 0 0-16,4-5 0 16,-5 4 1-16,-4-5-1 15,-9-3 0-15,-7-3 1 16,-11-2 0-16,-17-8 4 15,-3 1-3-15,-20-2-2 16,-29 0 23-16,-13-2-23 16,-8-3-1-16,-1-11 0 15,12-6-15-15,10-10-18 0,23-4-31 16,26-21-102-16,15-15-196 16,25-8-390-16</inkml:trace>
  <inkml:trace contextRef="#ctx0" brushRef="#br0" timeOffset="25394">4731 200 2235 0,'0'0'359'0,"0"0"-262"15,0 0 51-15,-134 163 36 16,101-96-45-16,13 4-93 0,14 0-32 15,6-1-7 1,9 1-7-16,34-9-16 0,13-6-53 16,12-18 0-16,8-17 32 15,-1-21-26-15,-5-3 28 16,-16-47 35-16,-11-24 1 16,-20-15 7-16,-19-10 34 15,-4-5-6-15,-20 4 11 16,-30 18-15-16,-7 20-10 15,-6 30-22-15,4 23-43 16,9 21-166-16,21 26-407 16,12 6-554-16</inkml:trace>
  <inkml:trace contextRef="#ctx0" brushRef="#br0" timeOffset="25744">5788 65 2293 0,'0'0'566'0,"0"0"-459"16,0 0 1-16,-212 88 57 16,137-26-28-16,2 12-78 15,11 7-2-15,16 1-53 16,21 6 2-16,14 3-7 15,11-5 1-15,17-12-45 0,28-14-56 16,17-18-17-16,8-19 30 16,2-23-1-16,-10 0-11 15,-10-23 60-15,-19-19 13 16,-19-7 27-16,-14-2 18 16,-17 5 33-16,-42 4 44 15,-17 16-45-15,-12 14-49 16,3 12-1-16,13 6-80 15,22 20-242-15,24-2-469 0</inkml:trace>
  <inkml:trace contextRef="#ctx0" brushRef="#br0" timeOffset="25950">6292 477 2179 0,'0'0'470'0,"0"0"-397"16,0 0-9-16,224-2 60 15,-145 2-57-15,3 0-67 16,-11 14-33-16,-6 22-216 16,-16-4-343-16,-29-6-578 0</inkml:trace>
  <inkml:trace contextRef="#ctx0" brushRef="#br0" timeOffset="26130">6502 306 2140 0,'0'0'533'16,"0"0"-455"-16,0 0 84 15,0 171-40-15,11-91-82 16,5 5-40-16,-1 3-59 15,13 22-198-15,-10-21-369 16,2-24-1361-16</inkml:trace>
  <inkml:trace contextRef="#ctx0" brushRef="#br0" timeOffset="26653">7478 9 2410 0,'0'0'307'16,"0"0"-242"-16,0 0-65 16,174 0 45-16,-109 0 31 15,3 0-46-15,2 0-14 16,-2 3-16-16,-8 3 0 15,-15-3 15-15,-13 4-15 16,-18-5-1-16,-14-2 1 0,0 0 31 16,-43 0-21-16,-16 0-8 15,-12 0-2-15,-17 0 13 16,-5 0-11-16,-1 0-2 16,4 0 12-16,16 0 22 15,18 2 29-15,21 11-55 16,21 7-7-16,14 4-2 15,0 5-9-15,26 9 1 16,19 4 9-16,18 1-17 16,6 5 17-16,3-1-12 15,-4 4 12-15,-6 1 6 16,-5-2-6-16,-9 1 0 16,-8-4 3-16,-7-3 26 15,-13-10 29-15,-14 0-34 16,-6-5 8-16,-23-2 29 0,-33-4-52 15,-12-2-4-15,-11-8-5 16,7 0-77-16,13-13-88 16,17 0-339-16,22 0-359 0</inkml:trace>
  <inkml:trace contextRef="#ctx0" brushRef="#br0" timeOffset="26999">8332 527 2223 0,'0'0'286'16,"0"0"-225"-16,0 0-59 15,158-153 50-15,-109 97 106 16,-7-3-88-16,-6 4-43 15,-7-1 52-15,-9 12 42 16,-6 11 16-16,-11 11-35 16,-3 14-23-16,0 8 26 15,0 7-74-15,0 34-5 16,-14 18-20-16,2 11-5 16,-2 12 41-16,8 5-42 15,3-10 0-15,3-1-9 0,0-11-16 16,0-9-65-16,12 0-127 15,11-18-388-15,0-15-226 0</inkml:trace>
  <inkml:trace contextRef="#ctx0" brushRef="#br0" timeOffset="27338">9476 114 1204 0,'0'0'1433'16,"0"0"-1141"-16,0 0-151 16,0 0 78-16,0 0-41 0,-221-10-57 15,159 54-68-15,7 17-10 16,5 16 14-16,18 11-41 16,10 9-15-16,19 7-2 15,3-7 1-15,25-9-26 16,35-17-32-16,20-25 1 15,19-19 56-15,16-21-19 16,-4-6 13-16,-9-26 7 16,-17-27 0-16,-20-21 6 15,-25-15 18-15,-18-7-5 16,-22-12 20-16,-3 9-39 16,-50 17-12-16,-68 17-46 15,10 26-154-15,-3 22-709 0</inkml:trace>
  <inkml:trace contextRef="#ctx0" brushRef="#br0" timeOffset="27924">3487 1391 1852 0,'0'0'389'16,"0"0"-281"-16,0 0 11 0,0 0 100 15,176-30-12 1,-97 30-74-16,23 0 0 0,42 0-41 16,63 0-10-16,83 9-3 15,52-6-47-15,30-3-14 16,12 0 28-16,-21 0-17 16,14 0 16-16,2 0-29 15,-2 9 2-15,-14 0 4 16,-17-4-21-16,-31-5-1 15,-33 0 0-15,-24 0-19 16,-22 0 18-16,-30 0-20 16,-42 0-10-16,-36 0-67 15,2 0-198-15,-41 0-397 16,-11 6-1623-16</inkml:trace>
  <inkml:trace contextRef="#ctx0" brushRef="#br0" timeOffset="28883">4895 2024 1713 0,'0'0'297'0,"0"0"-168"15,0 0-85-15,0 0 169 16,0 0 64-16,0 0-192 15,0 0-54-15,131-127-4 16,-26 98 6-16,2 9-6 16,-2 11-1-16,-9 9-15 15,-19 0 32-15,-17 32-37 0,-35 11 15 16,-25 18 0 0,-12 6-3-16,-53 7 31 0,-23 3-8 15,-22-1-13-15,-3-8 44 16,-9-6-33-16,8-13-3 15,15-13-24-15,20-9-6 16,25-14 5-16,26-7-10 16,28-2 0-16,0-4-1 15,40 0-21-15,30 0 16 16,15 0 4-16,9 9 2 16,2 3-3-16,-8 2-4 15,-3 3 6-15,-6 5 8 16,-8-8-7-16,1 4-1 15,-6-2 0-15,22-5-144 16,-19-3-174-16,-10-8-455 0</inkml:trace>
  <inkml:trace contextRef="#ctx0" brushRef="#br0" timeOffset="29898">6408 1839 2428 0,'0'0'493'16,"0"0"-422"-16,0 0 35 15,0 0 80-15,-164 167-58 16,141-90-77-16,17 5-16 16,6 7-35-16,23 3 0 15,28 0 0-15,15-8-34 16,10-21-40-16,3-16-33 0,1-23-72 15,-4-24 52-15,-11-9 33 16,-12-47 27-16,-21-22 61 16,-18-19 6-16,-14-11 39 15,-11-5 14-15,-34 1-9 16,-14 18 35-16,-7 17 8 16,-2 21-5-16,6 19 5 15,13 19-43-15,16 12-15 16,20 6-26-16,13 0-3 15,4 20 0-15,41 4-49 0,20-1-65 16,20-8-6 0,14-5-31-16,9-10 42 0,0 0-8 15,-6-13 54-15,-8-5 62 16,-18-3 2-16,-17 1 26 16,-20 8 73-16,-16 4 38 15,-17 2 24-15,-6 6 1 16,0 0-52-16,-3 18-15 15,-27 20-38-15,-5 12-20 16,-5 13 31-16,4 10-14 16,7 5-13-16,12 14-16 15,14 2-25-15,3-3 21 16,23-8-22-16,36-12-15 16,19-20 8-16,17-26-22 15,7-19-25-15,0-6 0 0,-8-31 24 16,-15-30 18-16,-14-14 6 15,-16-16 6 1,-22-13-1-16,-21-5 1 0,-6 0 0 16,-33 12 0-16,-29 8 2 15,-13 22-1-15,-10 20-1 16,-3 20 0-16,6 19 15 16,12 8-15-16,28 0-6 15,19 17-1-15,23 13-17 16,0-1 15-16,43 1-83 15,16-4-23-15,20-3 13 16,9-11-34-16,3-6-39 16,-1-6 93-16,-5 0-5 0,-14 0 55 15,-6-15 9 1,-15 1 23-16,-15 4 51 0,-9 4 23 16,-9 6 37-16,-10 0 18 15,-7 21 1-15,0 20 0 16,0 15-42-16,-19 22-7 15,2 7 14-15,3 12-32 16,11 11-23-16,3 9-11 16,29-18-28-16,30-8 24 15,17-26-25-15,18-26 0 16,5-31 8-16,6-8-7 16,0-41 11-16,-14-30-10 15,-9-17 7-15,-23-14 51 16,-22-18-41-16,-31-3-8 0,-6 3 7 15,-46 11-18 1,-30 20-8-16,-83 19-131 0,17 29-342 16,-5 17-2464-16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6:20.1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0 222 1275 0,'0'0'339'0,"0"0"-249"16,0 0-24-16,0 0 51 16,0 0-21-16,0-23-24 15,3 14-25-15,6-4 18 16,4 1-2-16,0-2-11 16,3-1 7-16,1-3-37 15,-3 6-1-15,-2 0 25 16,-2 4-21-16,0 8-2 15,-7 0 0-15,0 0-21 16,4 0 66-16,-1 18-7 16,0 14-13-16,2 12 7 15,-2 6-31-15,3 3-9 0,-4-12-3 16,1-2-11-16,-3-9 7 16,0-8-8-16,0-3 0 15,-3-11 2-15,0-2-2 16,0-3 0-16,0-3 6 15,4 0 3-15,0 0 7 16,-4-3-16-16,3-11-12 16,0-14 0-16,0-9 0 15,7-4 3-15,2-4 8 16,5 1 1-16,6 4-16 16,3 0 13-16,1 6-3 15,2 7 5-15,4 0-5 16,-4 10 6-16,5-8 0 0,-6 11 0 15,1 5-9 1,-1 3 5-16,-9 6-10 0,0 0 14 16,-3 2 16-16,-2 25 37 15,-2 15-21-15,-4 12 1 16,-5 13 16-16,-3 6-37 16,0 3 0-16,0-2-8 15,0-9-2-15,0-7 7 16,6-16-9-16,4-8 0 15,0-11-1-15,3-5 1 16,4-10-30-16,-2-8-57 16,8 0-23-16,4 0 19 0,-1-8-1 15,7-16 37 1,-4-2 9-16,-3-1 0 0,-3 0 31 16,0-3 14-16,-7 10 1 15,-2-1 3 1,-5 8 21-16,-1-3 26 0,-5 7 57 15,-3 9-15-15,3 0 25 16,-3 0-5-16,3 18-38 16,0 17-2-16,3 15-26 15,-1 16-29-15,1-5 22 16,0 4-32-16,-3-9 2 16,4-6-9-16,-4-5 2 15,0-13-7-15,0-6 5 0,1-8-76 16,-4-9-42-16,3-9-210 15,1-9-267-15,-1-17-1324 16</inkml:trace>
  <inkml:trace contextRef="#ctx0" brushRef="#br0" timeOffset="229">1564 265 2018 0,'0'0'369'0,"0"0"-283"15,0 0 40-15,0 0 86 16,0 0-81-16,0 0-83 0,213 45-46 16,-154-33-2-16,0-6-36 15,-1-1-273-15,-14-1-339 16,-21 0-1252-16</inkml:trace>
  <inkml:trace contextRef="#ctx0" brushRef="#br0" timeOffset="420">1558 611 2038 0,'0'0'571'16,"0"0"-493"-16,0 0-68 0,0 0 117 16,0 0-36-16,241 28-91 15,-136-30-173-15,-9-13-492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5:20.1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491 0 1532 0,'0'0'363'0,"0"0"-227"15,0 0 2-15,0 0 112 16,-193 21 37-16,140 10-110 16,1 11-62-16,6 11-32 15,-1 6-6-15,9 12-8 16,8 6-15-16,10 8 4 16,14 4-45-16,6-1-5 15,3-6-8-15,37-14-6 0,16-15-43 16,12-20-41-16,11-18-33 15,9-15-19-15,-3-7-42 16,-6-31 136-16,-10-18 7 16,-21-17 1-16,-22-17 40 15,-15-2 12-15,-11-10 43 16,-20 12 40-16,-26 7 8 16,-7 12-38-16,-24 0-65 15,10 19-157-15,12 13-683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6:31.8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0 410 1493 0,'0'0'276'0,"0"0"-186"16,0 0-52-16,0 0 75 16,0 0 3-16,0 0-66 15,3-19-22-15,11-6 8 16,5-8-4-16,4-11 18 16,3 4-23-16,-3-8-3 15,-4 3 38-15,-2 6-7 16,-3 5 31-16,-8 7-4 15,0 8-16-15,-3 6 22 16,0 7-48-16,2 6-28 16,-2 0 22-16,3 19-33 15,0 27 14-15,1 19 28 16,-1 14-20-16,-6 8 17 0,0-10-40 16,0 1 1-1,0-11 4-15,0-13-4 0,0-10-1 16,0-10 0-16,0-7-6 15,0-9-42-15,10-11-188 16,-3-7-146-16,-1 0-246 0</inkml:trace>
  <inkml:trace contextRef="#ctx0" brushRef="#br0" timeOffset="784">711 0 1947 0,'0'0'363'0,"0"0"-201"15,0 0-109-15,0 0 136 16,0 0-15-16,0 0-106 16,0 0-33-16,-73 130-34 15,73-81 0-15,0 2-1 16,0 5 0-16,0 0 15 15,0 2-15-15,7 2 0 16,10-3-1-16,9-5 1 16,6-11-28-16,10-15 7 15,8-7-15-15,5-19 24 16,4 0-12-16,0-27-10 16,1-18-1-16,-12-2-12 0,-5-11 0 15,-17-10-5-15,-13-3-1 16,-13-7 11-16,0 12-25 15,-29-2 46-15,-4 18 16 16,-6 18 5-16,2 18 30 16,-1 14-2-16,2 0-10 15,-1 1 5-15,8 23-23 16,10-1-1-16,5 2 0 16,14 1-7-16,0 6 8 15,14-6-10-15,21 7-12 16,15-5-13-16,4-16-48 0,9-5 14 15,7-7 32 1,-5 0 10-16,-3-15 27 0,-3-11 0 16,-7 6 4-16,-13 1 38 15,-10 10-1-15,-9 5 13 16,-6 4 5-16,-8 0-10 16,-3 0 37-16,-3 32 32 15,0 10-19-15,0 16-13 16,0 7-47-16,0 6-15 15,0 5-7-15,0 6-4 16,7-11 20-16,19 3-33 16,6-16 1-16,12-13 6 15,8-10-6-15,7-26-1 16,6-9 0-16,4-3 0 16,-4-41-2-16,-9-15 2 15,-10-15 0-15,-20-5 6 0,-19-13 0 16,-7 2 47-16,-23 4-2 15,-33 0-23 1,-9 21 25-16,-14 18-52 0,-3 17 5 16,3 19-12-16,11 11-40 15,19 0-219-15,19 11-661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6:35.9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131 0 1795 0,'0'0'473'16,"0"0"-377"-16,0 0-82 16,0 0 133-16,0 0 60 15,0 0-70-15,-20 106-55 16,14-55-44-16,-2 1 7 0,-1 0-42 15,-4 0 4-15,-4-5 9 16,2 1-16-16,-5-4-12 16,0-3-105-16,17-21-187 15,3-8-239-15,0-12-641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6:36.4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0 486 2043 0,'0'0'354'15,"0"0"-287"-15,0 0-17 16,0 0 89-16,0 0 10 15,0 0-68-15,0 0-55 16,59 188-11-16,-59-119-9 16,0-4-6-16,0-7 13 15,0-5-13-15,0-9-1 16,-5-15 0-16,2-10 1 16,3-10 0-16,0-9 1 15,0 0 5-15,0-28 10 16,0-25-16-16,17-18 0 0,13-11 0 15,8-13-9 1,9 9 9-16,-1-1 1 0,0 22-1 16,-1 13 6-1,-8 19-4-15,-5 27-2 0,-2 6 18 16,-4 33 6-16,0 19 28 16,-4 19-13-16,-2 9 3 15,-3 4-2-15,-1 3-39 16,-6-14 0-16,-3-8-1 15,2-17 0-15,-3-17-15 16,14-31-178-16,0 0-427 16,0-2-861-16</inkml:trace>
  <inkml:trace contextRef="#ctx0" brushRef="#br0" timeOffset="443">1028 972 2239 0,'0'0'474'16,"0"0"-407"-16,0 0 8 16,0 0 68-16,0 0-20 15,0 0-87-15,0 0-24 16,187-16-12-16,-155 16 9 15,-10 28-2-15,-5 9 1 0,-14 11-4 16,-3 5 55-16,-20 6-29 16,-25-7-6-16,-14 0-8 15,-10-9-14-15,1-8 29 16,6-11-31-16,12-12 0 16,15-6 5-16,15-6-4 15,17 0-2-15,3-15 1 16,3-3-1-16,26 5-13 15,10 0 14-15,4 7 0 16,2 6 2-16,1 0 4 16,4 19 0-16,-5 0 7 15,4 2-12-15,1-1 11 16,2-2-12-16,1-10-11 16,-1-4-35-16,27-4-200 15,-17-6-473-15,-7-20-844 0</inkml:trace>
  <inkml:trace contextRef="#ctx0" brushRef="#br0" timeOffset="664">1904 743 2429 0,'0'0'555'16,"0"0"-462"-16,0 0 21 15,0 0 26-15,0 0-26 16,175 0-61-16,-110 0-25 16,3 0-17-16,8 0-11 0,2-7-18 15,4 7-157-15,-23 0-393 16,-22 0-654-16</inkml:trace>
  <inkml:trace contextRef="#ctx0" brushRef="#br0" timeOffset="860">1954 1045 2436 0,'0'0'599'16,"0"0"-504"-16,0 0-24 0,0 0 66 15,0 0-15 1,167 0-94-16,-98 0-28 0,39 0-103 15,-20 0-469 1,-12 0-820-16</inkml:trace>
  <inkml:trace contextRef="#ctx0" brushRef="#br0" timeOffset="1590">3077 624 1617 0,'0'0'274'0,"0"0"-213"16,0 0-10-16,0 0 90 16,0 0-13-16,0 0-69 0,189-138-35 15,-126 81 7 1,-4-4-29-16,-3-4 27 0,-7-3 32 16,-10 4 33-16,-7 5 19 15,-12 12-9-15,-6 11 2 16,-8 13 22-16,-3 17-34 15,-3 6-18-15,0 26-23 16,0 36-35-16,-6 27 16 16,-7 19-20-16,-3 8-7 15,5-2 17-15,5-5-24 16,3-15 0-16,3-4 0 16,0-24 0-16,0-9-10 15,0-10 3-15,0-21-122 16,23-26-212-16,-4 0-388 15,1 0-1264-15</inkml:trace>
  <inkml:trace contextRef="#ctx0" brushRef="#br0" timeOffset="2014">4181 167 2186 0,'0'0'468'16,"0"0"-386"-16,0 0 87 15,0 0 27-15,0 0-66 16,0 0-62-16,0 0-53 0,-105 150 25 16,85-93-40-16,7 4 1 15,0 8 26-15,3 4-27 16,4 7-1-16,6-7 1 15,0 5 0-15,6-5 9 16,23-2-9-16,7-19 0 16,14-11-5-16,8-14 5 15,4-21-13-15,3-6-1 16,2-9-5-16,-12-30 11 16,-6-13 1-16,-16-19 7 15,-16-9 2-15,-17-13 5 16,0-5 17-16,-31 2-9 0,-14 9-14 15,-4 20 26-15,7 13-27 16,16 25-9-16,21 17-58 16,5 12-448-16,0 0-890 0</inkml:trace>
  <inkml:trace contextRef="#ctx0" brushRef="#br0" timeOffset="16410">5555 250 1731 0,'0'0'259'0,"0"0"-94"16,0 0-55-16,0 0 47 16,0 0 48-16,0 0-29 0,-105-103-89 15,89 87-29-15,-4 8 32 16,0-1-26-16,-3 7 7 15,-2 2-29-15,-12 0-29 16,-5 28 44-16,-10 21-45 16,-4 19 3-16,1 11 31 15,-1 18-31-15,13 10 3 16,10-2-18-16,24 3 6 16,9-1 8-16,20-21-14 15,39-12 0-15,23-25-5 16,26-27 5-16,12-22-7 15,15-54-10-15,-5-37 17 16,-19-22-1-16,-29-16 1 0,-39-1 0 16,-43 3 52-16,-9 16-49 15,-126 1-3-15,12 34-314 16,-13 32-2547-16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7:02.2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59 108 637 0,'0'0'0'15,"0"0"-298"-15</inkml:trace>
  <inkml:trace contextRef="#ctx0" brushRef="#br0" timeOffset="374">59 108 126 0,'0'28'261'0,"0"-25"-124"15,0 0-72-15,0 3 7 16,0-6 68-16,0 0 3 15,0 0 71 1,-3 0 76-16,-7 0-11 0,1 0-56 16,-5 0 26-16,5 0-39 15,1-9-40-15,2 6-6 16,6-6-25-16,0 3-23 16,0-9-53-16,3-4-29 15,24-6-2-15,5 4-10 16,8 2 22-16,5 6-34 15,1 7 4-15,7 6-5 0,-4 6-9 16,1 26 9 0,-12 16-3-16,-5 11-5 0,-16 12 14 15,-14 2-7-15,-3 5-5 16,-3 0-2-16,-30-9-1 16,1-11 20-16,-8-8-19 15,7-16 0-15,1-9 12 16,1-10-11-16,9-15-2 15,5 0 3-15,2 0-3 16,7-21-18-16,8-10-95 16,8-17-165-16,24 3-291 15,4 3-226-15</inkml:trace>
  <inkml:trace contextRef="#ctx0" brushRef="#br0" timeOffset="702">914 213 1633 0,'0'0'337'16,"0"0"-248"-16,0 0 33 15,0 0 162-15,0 0-41 16,0 0-107-16,0 0-54 15,-151-86-34-15,113 86 28 16,-10 21-30-16,6 10-17 16,7 11 22-16,8 9-30 0,11 8-2 15,9-1 7-15,7 1-25 16,0 1 14-16,17-2-15 16,19-11-2-1,10-9-7-15,10-11-61 0,6-6-123 16,29-15-177-16,-15-6-300 15,-14 0-1157-15</inkml:trace>
  <inkml:trace contextRef="#ctx0" brushRef="#br0" timeOffset="1066">1065 672 1617 0,'0'0'336'0,"0"0"-150"0,0 0-25 16,0 0 7-1,0 0-18-15,0 0-86 0,0 0-22 16,150-53 17-16,-113 74-3 16,-12 11-4-16,-11 8-6 15,-11 6 13-15,-3-2 21 16,-14 4-45-16,-22-5 1 16,-4-7-15-16,-5-4-12 15,5-17 15-15,2-4-24 16,8-11 10-16,7 0-1 15,10 0-8-15,10 0-1 16,3 0 0-16,0-8-1 0,3 2-1 16,24 0-10-16,5 0 12 15,7 6-1-15,4 0 1 16,2 0 0-16,6 0-6 16,-3 6-8-16,4 0-83 15,34-6-144-15,-14 0-288 16,-7-12-519-16</inkml:trace>
  <inkml:trace contextRef="#ctx0" brushRef="#br0" timeOffset="1305">2008 351 2074 0,'0'0'655'0,"0"0"-593"16,0 0-20-16,0 0 136 15,0 0-57-15,0 0-80 16,212-9-25-16,-149 9-16 16,-1 0-34-16,6 0-183 15,-16 0-364-15,-16 0-269 0</inkml:trace>
  <inkml:trace contextRef="#ctx0" brushRef="#br0" timeOffset="1509">1943 619 2143 0,'0'0'601'15,"0"0"-523"-15,0 0 5 16,0 0 82-16,0 0-45 16,208 6-74-16,-90-6-46 15,-16-6-96-15,-17 0-557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7:06.3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76 0 1538 0,'0'0'482'0,"0"0"-331"0,0 0-78 16,0 0 144-1,0 0 20-15,0 0-86 0,0 0-57 16,-3 195-75-16,-3-136-19 16,-22 35 0-16,9-12-277 15,-1-19-501-15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7:05.0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0 373 679 0,'0'0'1111'0,"0"0"-873"15,0 0-186 1,0 0 36-16,0 0 96 0,0 0-48 15,0 0-32-15,52-30-68 16,-16 10-17-16,4-8 10 16,-5 1-4-16,-2-6 12 15,-4-3-36-15,-9 7 5 16,-4-3 50-16,-5-1 9 16,-5 12 5-16,-6 2 2 15,3 6-7-15,-3 13 31 16,0 0-52-16,0 0-8 15,0 13 0-15,0 33-30 16,0 27 9-16,0 7-5 0,0 16-8 16,-3 3 8-1,3-14-10-15,0 0-1 0,0-21 1 16,0-3 0-16,0-15 0 16,6-14-8-16,-6-5-50 15,3-12-53-15,5-3-166 16,-5-12-240-16,3 0-130 0</inkml:trace>
  <inkml:trace contextRef="#ctx0" brushRef="#br0" timeOffset="589">1024 237 1765 0,'0'0'478'0,"0"0"-373"15,0 0-5-15,0 0 112 16,0 0 15-16,-15-177-97 16,-22 151-74-16,-11 11-3 15,-6 0-44-15,-2 15 28 16,2 0-7-16,0 15-24 15,9 21 27-15,5 14-25 16,15 3-7-16,8 11 24 16,17-3-25-16,0-2-10 0,20-13 8 15,22-9-71 1,14-15-19-16,7-16-63 0,-1-6-48 16,0-6 64-16,-7-26 22 15,-5-7 57-15,-11-2 37 16,-10 1 23-16,-9 6 107 15,-11 4 45-15,-6 11 31 16,-3 6 18-16,0 10-53 16,0 3-51-16,0 0-46 15,0 26-29-15,0 16 46 16,8 11-46-16,-2 9-8 16,4 6 20-16,3 3-22 15,0 8 0-15,-1-8-7 16,2 2-4-16,0-2 51 15,-11-9-36-15,-3-9-2 0,0-8 13 16,-14-7-18 0,-28-7 3-16,-7-3-12 0,-7-8-8 15,-3-11-17-15,4 3-74 16,-21-12-92-16,17 0-482 16,4 0-1486-16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7:09.5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29 132 1073 0,'0'0'398'0,"0"0"-169"15,0 0-111-15,0 0 3 0,0 0 64 16,0 0 34-1,-29 0-93-15,29 0-55 0,0 0-2 16,0 0-28-16,0 0 4 16,3-14-2-16,14-4 8 15,5-4 16-15,4 5-47 16,3 3-3-16,4-7 12 16,-4 8-20-16,2 5 0 15,-3 6-5-15,-5 2-2 16,-3 0 19-16,-6 23-11 15,-5 4 1-15,-9 11 13 16,0 10-18-16,0 4 9 16,-20 7-15-16,-9 0 1 15,-4-6-1-15,4-6-1 16,0-9 1-16,5-11-9 0,12-10 2 16,-2-15 6-16,8-2-6 15,3 0-22-15,-5 0-10 16,2 0-19-16,-3 0 12 15,1 0-1-15,2 0-20 16,3 0-40-16,0 0-40 16,3 0-25-16,0-2-63 15,3-8-251-15,17-3-899 0</inkml:trace>
  <inkml:trace contextRef="#ctx0" brushRef="#br0" timeOffset="449">592 68 1239 0,'0'0'274'16,"0"0"-212"-16,0 0 4 16,0 0 110-16,0 0-59 15,0 0-20-15,0 0-3 16,-6 0-41-16,-8 0 21 0,1 0-24 16,-3-3-16-16,-8-3 20 15,1 0-8-15,-2 6 16 16,-4 0-10-16,-5 0-13 15,2 0 17-15,2 8-23 16,4 16-17-16,3 11 25 16,10 10-23-16,10 13 10 15,3 1-4-15,0 10-11 16,6-4 20-16,21-7-33 16,2-14 1-16,7-8 2 15,-1-13-3-15,12-20-44 16,2-3-36-16,22-26-109 0,-11-16-273 15,-10-2-736-15</inkml:trace>
  <inkml:trace contextRef="#ctx0" brushRef="#br0" timeOffset="938">802 546 1654 0,'0'0'260'15,"0"0"-190"-15,0 0-69 16,0 0 0-16,0 0 66 16,0 0-2-16,0 0-42 15,104-78 7-15,-78 49 17 16,0 6 27-16,-9 1 31 16,-7 4-8-16,-3 10 38 15,-4 2-20-15,-3 6-5 16,0 0 11-16,0 0-33 15,0 6-5-15,0 20-38 0,0 6-27 16,3 23 19 0,0 3-37-16,1 9 1 0,-1-4 8 15,0-8-9-15,-3-5 0 16,0-9 0-16,0-2-5 16,0-13 5-16,0-4-40 15,0-5-49-15,0-17-44 16,0 0-180-16,0-13-321 0</inkml:trace>
  <inkml:trace contextRef="#ctx0" brushRef="#br0" timeOffset="1269">1465 303 1809 0,'0'0'399'15,"0"0"-274"-15,0 0-74 16,0 0 155-16,0 0 7 15,0 0-120-15,0 0 0 0,73 6-47 16,-24-6-12 0,4 0-4-16,6 0-19 0,-1 0-11 15,1 0-51-15,10 0-143 16,-19-6-112-16,-18-3-374 0</inkml:trace>
  <inkml:trace contextRef="#ctx0" brushRef="#br0" timeOffset="1477">1519 558 2143 0,'0'0'539'0,"0"0"-402"0,0 0-120 16,0 0 34-16,0 0 34 15,0 0-31-15,0 0-54 16,170 25-15-16,-111-25-223 16,-8 0-570-16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37:12.1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118 183 1655 0,'0'0'356'0,"0"0"-176"15,0 0-81-15,0 0 17 16,0 0 24-16,0 0-78 16,7-101-14-16,22 75 7 15,0 6-16-15,5 8 37 16,-3 1-31-16,6 11-14 15,-1 0 35-15,1 25-21 16,-2 19 19-16,-8 17-25 16,-12 4-27-16,-15 8 36 15,0 6-48-15,-20 3 0 16,-25 4 24-16,-10-7-24 0,-7 1 1 16,-3-8-1-16,2-14 1 15,10-17-4-15,17-15 3 16,13-13 0-16,14-13 22 15,6 0-2-15,3-15-13 16,0-18-7-16,0 1-3 16,9-8-15-16,11 9 17 15,-1 10-13-15,1 7 5 16,3 7-4-16,0 7-1 16,3 0 14-16,10 7 0 15,4 13 50-15,5 1-50 16,4-6 0-16,1-5 18 15,4 3-18-15,6-10-35 16,2-3-97-16,26-16-190 16,-9-15-218-16,-20-2-1330 0</inkml:trace>
  <inkml:trace contextRef="#ctx0" brushRef="#br0" timeOffset="438">933 4 1392 0,'0'0'1138'0,"0"0"-912"0,0 0-151 16,0 0 32-16,0 0 32 15,0 0-58-15,0 0-46 16,72-13-22-16,-19 19 5 15,3 5-8-15,-1-5-9 16,-2 4-2-16,-1-10-6 16,-7 0 6-16,-8 6-6 15,-7-6 4-15,-7 0-9 16,-11 0 12-16,-5 8 0 16,-7 10 20-16,0 1 5 15,0 15 25-15,0 12-16 16,-4 15-10-16,-11 10 24 15,-2 5-37-15,-3 6-10 16,4 1 34-16,6-10-34 0,0-8 16 16,7-6-17-16,3-13 7 15,0-6-5-15,0-19-2 16,0-4-60-16,0-15-55 16,0-2-140-16,0-2-330 15,0-15-384-15</inkml:trace>
  <inkml:trace contextRef="#ctx0" brushRef="#br0" timeOffset="613">1091 593 1453 0,'0'0'1298'0,"0"0"-1006"15,0 0-198 1,0 0 17-16,0 0-48 0,0 0-47 15,199-98-16-15,-94 54-349 16,-6 10-1865-16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40:35.4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1331 1661 0,'0'0'348'0,"0"0"-210"16,0 0-42-16,0 0 86 0,0 0 51 16,0 0-100-16,-29 0-21 15,29-5-39-15,0 4-4 16,0-2-2-16,0-3-29 16,6-4 14-16,28-7-14 15,11-4-14-15,11-9 21 16,16 1-45-16,7-7 14 15,12 4-14-15,11-3 0 16,6 2-13-16,2 4 11 16,9-1-29-16,-8 3 29 15,-6 4-28-15,-16 6-6 16,-17 1 15-16,-24 5 21 16,-18 9-12-16,-14-2 11 15,-12 4 1-15,-4 0 16 16,0-5 2-16,-20-1 11 0,-16-6-7 15,-10-6-11-15,-7 2 26 16,-4-3-29-16,-3 1 11 16,4 1 27-16,8-2-35 15,5 6 26-15,10-3-2 16,13 7-7-16,8 3 41 16,7 4-45-16,5 2-24 15,0 0 0-15,24 0 6 16,19 2-6-16,12 13 0 15,10 4 1-15,5-1 1 16,4 4-2-16,2 4 0 16,-4 7-1-16,-10-1 2 15,-17 1 6-15,-11-1-7 0,-22-2 0 16,-12 5 13-16,-9 1-13 16,-40 1 0-16,-13-1-4 15,-11-1-38-15,5-8 1 16,19-13-68-16,32-14-117 15,17-24-508-15,0-16-1562 0</inkml:trace>
  <inkml:trace contextRef="#ctx0" brushRef="#br0" timeOffset="573">2559 272 2419 0,'0'0'387'0,"0"0"-299"16,0 0 0-16,0 0 78 15,-17 225-32-15,17-135-89 16,0 8-22-16,0-3 21 15,6-7-35-15,5-18-8 16,-5-14 1-16,0-18 7 16,-3-18-8-16,1-16-1 0,0-4 0 15,-4-24 17 1,0-25-5-16,0-23-12 0,0-19 2 16,0-14-1-16,0-11 23 15,0 7-16-15,0 15-8 16,0 23 37-16,0 31-14 15,6 27 2-15,16 13-16 16,12 30 2-16,11 37 32 16,7 21-42-16,13 23-1 15,8 8 5-15,6 8 2 16,9-6-14-16,0-15 11 16,0-24-4-16,-15-19 5 15,-15-31-5-15,-18-26-23 16,-10-6 13-16,-10-45 10 15,-8-28 12-15,-9-27-11 0,-3-21-1 16,-3-9 39-16,-23 2-37 16,0 11-1-16,0 20-1 15,10 24-22-15,2 22-53 16,14 28-137-16,6 17-339 16,14 6-261-16</inkml:trace>
  <inkml:trace contextRef="#ctx0" brushRef="#br0" timeOffset="1362">3573 784 2141 0,'0'0'287'15,"0"0"-201"-15,0 0 59 0,0 0-13 16,210-120-45-16,-131 64-66 15,6-6-21-15,-11-6 43 16,-11 0-10-16,-27 4-9 16,-19 3 11-16,-17 9 27 15,0 8 36-15,-17 13-13 16,-16 9-4-16,-2 16 6 16,-8 6-39-16,-4 29-15 15,1 32-15-15,7 17-2 16,4 17 5-16,8 10-21 15,7 7 0-15,8 1-4 16,6-7 10-16,6-13-12 0,0-19-6 16,0-21-21-16,3-20 27 15,9-21-23-15,5-12-2 16,-1-3 22-16,7-39 9 16,0-11-2-16,6-12 2 15,4-2 0-15,1 2 14 16,1 12-14-16,1 9-2 15,-3 21 2-15,-1 17 0 16,2 6 24-16,-5 27-17 16,7 28-6-16,-4 13 46 15,-5 8-37-15,-1 4-2 16,-9-10-8-16,-5-5-14 16,-1-18 5-16,1-13-40 0,-2-23-32 15,2-11 27-15,8-3-6 16,0-39 30-16,10-11 8 15,-1-7 5-15,0-9 16 16,1 8-4-16,-4 7 5 16,-9 16 38-16,-11 17 14 15,-3 15 27-15,-3 6-26 16,0 6-44-16,0 29 24 16,5 13-15-16,1 11-17 15,10 2 16-15,13 2-17 16,14-11 0-16,13-10 0 15,2-19-5-15,1-16 5 16,-9-7-29-16,-15-9 3 0,-12-30 26 16,-13-11 1-1,-10-8 26-15,0-5 9 0,-30 1-8 16,-22 10 29-16,-13 10-42 16,-11 13-1-16,-1 9-14 15,7 10-83-15,18 10-114 16,19 0-492-16,21 0-679 0</inkml:trace>
  <inkml:trace contextRef="#ctx0" brushRef="#br0" timeOffset="1566">4741 306 1510 0,'0'0'912'0,"0"0"-686"15,0 0 47-15,0 0-36 16,0 0-62-16,0 0-100 16,178 101-23-16,-175-45-52 15,-3 3-48-15,-3 18-88 16,-17-18-388-16,-3-15-404 0</inkml:trace>
  <inkml:trace contextRef="#ctx0" brushRef="#br0" timeOffset="1713">5131 199 1600 0,'0'0'826'15,"0"0"-603"-15,0 0 8 16,230-154-35-16,-156 121-178 16,8 21-18-16,-20 12-579 15,-22 0-1390-15</inkml:trace>
  <inkml:trace contextRef="#ctx0" brushRef="#br0" timeOffset="2284">2500 1571 1722 0,'0'0'476'15,"0"0"-365"-15,0 0 136 16,0 0 32-16,0 0-53 16,0 0-99-16,206 0 4 15,-69 0 15-15,66-6-36 16,66 0 8-16,38-2-43 0,7 2-12 15,-9-1-12 1,-30 5-45-16,-7 2-6 0,-42 0-69 16,-68 0-261-16,-61 0-1463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31.03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65 1726 1942 0,'0'0'320'0,"0"0"-212"15,0 0-23-15,0 0 29 16,0 0 20-16,200-48-17 0,-95 29 17 16,20 10-47-16,45 9-8 15,56 0-28-15,72 0-9 16,25 7 45-16,5 8-30 16,-24-1-27-16,-32-2 24 15,-3-3-20-15,-17 4-8 16,-14-7-5-16,-18 5-9 15,-13-3 19-15,-11-8-25 16,-9 0 11-16,-8 0 28 16,-21 0-20-16,-34-6 19 15,-29-1-31-15,-23-1-1 16,0-1 6-16,-10 5-18 0,-6-2 0 16,-30 2-4-16,-12 4 4 15,-14 0-60-15,-11 0-75 16,-18 0-181-16,-10-3-900 0</inkml:trace>
  <inkml:trace contextRef="#ctx0" brushRef="#br0" timeOffset="-3245">118 10 1839 0,'0'0'365'0,"0"0"-202"15,0 0-34-15,0 0 48 16,0 0 4-16,0 0-32 15,0-6-52-15,0 6-14 16,-3 0-23-16,3 0 1 16,-3 0-4-16,-2 6-18 0,5 23-11 15,-3 22 13-15,-3 25 2 16,0 21 32-16,-7 18-33 16,3 9-10-16,-3 3 10 15,4-9-18-15,-5-10-23 16,3-12 6-16,5-19-5 15,-3-19 10-15,5-21-12 16,1-13 0-16,3-18 2 16,0-6-2-16,0-6-14 15,19-42 1-15,18-18 13 16,14-29-6-16,12-11-8 16,10-6-31-16,1 4 29 15,2 9-8-15,-5 14 15 0,-4 11-9 16,-12 19 13-1,-16 13 5-15,-13 19 0 0,-12 7 1 16,-11 14 17-16,-3 2 22 16,0 0 25-16,-20 12-17 15,-19 21-18-15,-13 10 3 16,-10 11-33-16,-1 6 0 16,4 4 22-16,11-6-21 15,14-8-1-15,17-3-8 16,14-6 8-16,3 1 5 15,23-2-5-15,24-1 0 16,14 0 16-16,9-7-16 0,4 1 10 16,5-4-4-16,-3 0 0 15,-7-2 20-15,-10-6-26 16,-14-2-3-16,-16-4 2 16,-12-5 2-16,-6-5-2 15,-11-1-28-15,0-4-74 16,-5-25-94-16,-10-13-532 15,-2-2-1285-15</inkml:trace>
  <inkml:trace contextRef="#ctx0" brushRef="#br0" timeOffset="-2705">1830 33 2189 0,'0'0'353'0,"0"0"-161"16,0 0 0-16,0 0-60 15,0 0-42-15,-128 198 6 16,76-90-35-16,-10 13-7 16,-3 9-14-16,0 0-17 15,2-10 14-15,4-14-36 16,6-15 0-16,10-22 4 0,11-19-5 15,10-18-37 1,11-20-77-16,11-18-164 0,17-25-388 16,12-16-1551-16</inkml:trace>
  <inkml:trace contextRef="#ctx0" brushRef="#br0" timeOffset="-2177">2512 695 2192 0,'0'0'381'0,"0"0"-220"0,0 0 50 16,0 0 13-16,0 0-77 15,0 0-42-15,0 0-27 16,-178-90-21-16,132 90 3 15,-5 0-39-15,1 30-12 16,4 11 3-16,6 12-12 16,12 3-8-16,8 3 2 15,14-4-3-15,6-2-28 16,0-8-16-16,23-9-29 16,12-16 2-16,12-9-9 15,4-11 14-15,8-6 4 16,1-30-36-16,-1-23 14 15,-7-10 57-15,-7-17 21 0,-5-14 14 16,-7-9 2-16,-10-4 15 16,-3 5 53-16,-5 10 35 15,-5 23 30-15,-4 19-31 16,-6 26-1-16,0 21 3 16,0 9-36-16,0 26-20 15,0 39-26-15,0 23 7 16,-6 23 15-16,0 2-35 15,2 3-2-15,4-10-5 16,0-12-3-16,0-12-8 16,0-17-40-16,0-15-54 15,0-23-63-15,0-27-292 16,4-10-280-16,-4-22-1375 0</inkml:trace>
  <inkml:trace contextRef="#ctx0" brushRef="#br0" timeOffset="-2001">2092 299 1433 0,'0'0'1152'0,"0"0"-1020"16,0 0-3-16,0 0 26 16,173 27-19-16,-77-25-74 15,15-2-62-15,50 0-38 16,-30 0-427-16,-21 0-393 0</inkml:trace>
  <inkml:trace contextRef="#ctx0" brushRef="#br0" timeOffset="-1770">3067 647 1137 0,'0'0'1489'15,"0"0"-1259"-15,0 0-121 16,0 0 64-16,0 0-12 16,0 0-36-16,0 199-75 15,0-151-43-15,0-10-7 16,0-9-4-16,0-11-71 16,0-15-136-16,14-6-261 0,-2-24-134 15,-1-5-359-15</inkml:trace>
  <inkml:trace contextRef="#ctx0" brushRef="#br0" timeOffset="-1643">3098 529 2155 0,'0'0'461'16,"0"0"-276"-16,0 0-51 16,0 0-134-16,0 0-85 15,0 0-544-15,0 0-1206 0</inkml:trace>
  <inkml:trace contextRef="#ctx0" brushRef="#br0" timeOffset="-842">3421 682 1587 0,'0'0'339'16,"0"0"-29"-16,0 0-20 15,0 0-50-15,3 170-77 16,-12-128-87-16,-8-4-41 15,-2-7-19-15,2-9-16 16,0-13-7-16,8-9-20 16,3 0-33-16,6-31 15 15,0-15-2-15,3-16 5 16,29-8 15-16,8-1 16 0,2 9 5 16,1 12-4-1,-7 20 3-15,-3 22 7 0,-4 8 26 16,5 6 36-16,-2 29-3 15,4 15 0-15,0 9 11 16,-1 6-16-16,-4 2-35 16,-8 1 7-16,-11-6-26 15,-5-10 0-15,-4-10-44 16,0-14-74-16,0-18 40 16,8-10-31-16,4-13 41 15,16-39 22-15,11-19 19 16,13-20 26-16,12-11-29 15,7-7-44-15,11-4 56 16,3 4-12-16,2 9 30 16,-5 13 21-16,-14 10 12 0,-18 18 123 15,-21 13-20-15,-15 15 76 16,-17 8-23-16,0 8-77 16,-3 9-9-16,-20 4 1 15,-7 2-43-15,-5 0-20 16,-5 23-25-16,1 21-16 15,2 14 6-15,6 16-6 16,3 14 0-16,2 14 1 16,7-1-1-16,2 6 0 15,2-12-28-15,7-13-19 16,5-14 13-16,3-22-22 16,0-19-8-16,0-15-5 15,3-12 6-15,17-3 38 0,3-29 24 16,10-7 1-1,4-8 8-15,0 3-8 0,6 9 0 16,7 11 0-16,-1 21 16 16,10 3 24-16,0 24 76 15,0 26-46-15,-7 12 5 16,-12 9-12-16,-9 5-21 16,-6 1-9-16,-10-6-18 15,-1-16-3-15,-8-14-12 16,1-17 0-16,-1-18 0 15,-3-6-61-15,3-8-47 16,-1-68-74-16,-2 9-461 16,-3-4-1066-16</inkml:trace>
  <inkml:trace contextRef="#ctx0" brushRef="#br0" timeOffset="-660">3523 1203 3031 0,'0'0'121'0,"0"0"-121"16,0 0-311-16,0 0-598 0</inkml:trace>
  <inkml:trace contextRef="#ctx0" brushRef="#br0" timeOffset="1185">5959 1548 1490 0,'0'0'530'0,"0"0"-457"16,0 0-52-16,0 0 123 15,0 0 37-15,0 0-20 16,0 0-84-16,12 6-4 15,18-30 0-15,5-15-26 16,9-14-27-16,8-17-20 16,7-12 19-16,4-16-19 15,-1-10 0-15,-3-4 4 0,-10-1-3 16,-7 7 17 0,-5 12 5-16,-15 21 68 0,-6 16 23 15,-9 22-23-15,-4 11-25 16,0 12 4-16,-3 10-8 15,0 2-13-15,0 0-16 16,0 0-22-16,0 30-8 16,0 13-3-16,0 14 0 15,-6 10 7-15,3 4-7 16,-1-3 0-16,4-4 0 16,0-7 1-16,0-11 0 15,0-7-1-15,10-11-29 16,10-16-4-16,6-9-16 15,7-3 13-15,10 0 9 16,2-26 27-16,7-6-8 0,1-5 5 16,3-6-4-1,-4-4 5-15,0 0-4 0,-2-2 6 16,-11 1 0-16,-4 1 0 16,-8 4 19-16,-7 1-1 15,-5 4 13-15,-4 7 19 16,-5 7-8-16,-3 12 15 15,-3 6-8-15,0 6 7 16,0 0-2-16,0 0-21 16,0 14-14-16,-6 14-10 15,-3 18-7-15,-5 13 14 16,4 7-16-16,1 5 0 16,5 1-1-16,4-6-8 0,0-7 9 15,0-6 0 1,0-9 0-16,0-7-4 0,4-18 4 15,9-3 0-15,2-15 0 16,5-1-8-16,7 0 7 16,8-14-10-16,41-54-41 15,-7 3-110-15,-1-1-693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5:15.9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5221 1129 0,'0'0'652'0,"0"0"-533"16,0 0-99-16,0 0 80 16,0 0 137-16,0 0-46 15,155-36-45-15,-77 26-44 16,7 2 4-16,13 1-1 16,13 3-48-16,8 4 12 15,37 0-8-15,42 0-19 16,51 0 19-16,23 0-23 15,2 0-8-15,-2-12 11 16,-17 1-41-16,1-3 0 16,-4-3 0-16,-11 0 12 15,-8 6-9-15,-4 2-3 0,-9 2 0 16,-7 7 3-16,-7 0-1 16,-4 0-2-16,5 0 0 15,2 0 0-15,-2 0 12 16,-4 7-12-16,-16-1 0 15,-8-3-6-15,-5-3 6 16,0 0-1-16,2 0 1 16,0 0 0-16,-21-9 7 15,-27 6-7-15,-26-3 0 16,-8 6 0-16,17-2 11 16,21 2-5-16,18-5 6 15,4 1 0-15,4 0 18 16,-5 0-30-16,-3-1 0 0,-5 3 27 15,-1 2-16-15,-4 0 19 16,1 0-9-16,0 0-9 16,-4 0 21-16,-5 0-33 15,-8 7 0-15,-4-3 36 16,-1 4-17-16,-1-3 8 16,-4-3-7-16,-6 0-14 15,-6-2 25-15,-11 0-23 16,-15 0-7-16,-11 0 15 15,-12 0-15-15,-15 0 7 16,-7 0-8-16,-9 0-25 16,-5 0-10-16,-2 0-47 15,2 0-56-15,-6-13-111 0,-8-2-524 16</inkml:trace>
  <inkml:trace contextRef="#ctx0" brushRef="#br0" timeOffset="2320">1306 4695 1472 0,'0'0'213'0,"0"0"-166"0,0 0-26 15,0 0 66-15,0 0 1 16,175-144-17-16,-126 104-18 16,4-7-35-16,1-3 9 15,12-8-19-15,-1-7 0 16,11-6 3-16,3-2-10 16,3-8-1-16,3-4 1 15,3-7 7-15,0-1 1 16,-3-5-9-16,-6 4 0 15,-4-3-2-15,-5-1 2 16,-8 1-6-16,-8-3 8 0,-3-5-2 16,-9-5 18-1,1-2-10-15,2-10 22 0,11 1 13 16,2-2-15-16,7-1 6 16,2 4-15-16,-1 5-18 15,-4 3 11-15,-8 4-12 16,-3 4-2-16,-3 9 1 15,-2 1 2-15,-1 6 4 16,5 0-4-16,5 2 0 16,1-2 8-16,7-2-9 15,2 5-7-15,0 0 6 16,4 3 1-16,-3 5 0 16,3 4 1-16,-7 4 0 15,0 8 8-15,-7 4-8 0,-5 10 4 16,-4 6 17-16,-1 7-21 15,4 3 12-15,1 6-12 16,1 0 5-16,3 8 7 16,0 2-12-16,2 9 30 15,4 4 12-15,-1 2-6 16,6 0 21-16,1 0-32 16,-1 11 2-16,6 7 36 15,-4 2-9-15,-2 4 23 16,-2 5-30-16,-9 3-19 15,-1 10 12-15,-4 5-34 16,0 7 17-16,-2 2 21 16,-2 5-27-16,1 4 4 0,-4 3 11 15,4 2-6-15,0 5 18 16,4-1-28-16,-2 2-1 16,1 3 22-16,1 3-26 15,-5 4 25-15,4 6-17 16,-3 2-2-16,1 2 19 15,-5 1-24-15,-4-1-7 16,2-2 29-16,-7-7-26 16,-4 2 10-16,-2-3-2 15,-4-4-8-15,-3-2 28 16,6 0-31-16,-1-4-5 16,9-2 48-16,4-1-32 15,9 1-4-15,-2-3 4 0,4 2 2 16,-3-2 16-16,-4 0-22 15,-2 5-5-15,-4 2 31 16,1-3-29-16,-6-2 8 16,6 1-12-16,2-9 2 15,-4 0 17-15,-1-5-25 16,2-2 0-16,-4-2 17 16,1-3-16-16,-1 1 6 15,5-5 2-15,-1-2-9 16,4 1 16-16,-5 0-16 15,1-4 0-15,1-2 9 16,-1 2-9-16,2-4 0 16,1-2 0-16,1-3 0 15,-1-5 1-15,1-3-1 0,-1-4 0 16,-7 0 8-16,-1-2-8 16,-5-3 0-16,-4 4-1 15,1-4 2-15,0 1 9 16,0 2-10-16,4 3 0 15,-4-5 9-15,3 5-9 16,-1-2 0-16,-2-5-2 16,0-3 2-16,-3-2 13 15,-4-6-13-15,-2 0 0 16,-5-6-3-16,-3 3 4 16,2-3-2-16,-5 0-4 15,3 0-9-15,8 0 8 16,-1 0-25-16,10-12-58 0,-8-9-100 15,-7-3-558-15</inkml:trace>
  <inkml:trace contextRef="#ctx0" brushRef="#br0" timeOffset="3036">4951 0 1358 0,'0'0'24'0,"0"0"-24"16,0 0-119-16,-108 167 10 15,86-112-566-15</inkml:trace>
  <inkml:trace contextRef="#ctx0" brushRef="#br0" timeOffset="3201">4850 1138 1220 0,'0'0'238'16,"0"0"-144"-16,0 0-27 15,3 214-23-15,-3-139-12 16,0 4-32-16,-14 41-186 15,-1-16-46-15,-2-13-891 0</inkml:trace>
  <inkml:trace contextRef="#ctx0" brushRef="#br0" timeOffset="3351">4859 2673 929 0,'0'0'195'15,"0"0"-195"-15,0 0-25 16,-6 153-49-16,-8-103-50 16,-1-1-777-16</inkml:trace>
  <inkml:trace contextRef="#ctx0" brushRef="#br0" timeOffset="3728">4796 4178 643 0,'0'0'164'0,"0"0"-139"15,0 0 24-15,28 182 74 16,-22-130 18-16,0-3-73 16,-3 1-28-16,1 0 73 15,0 4 19-15,-4-5-39 16,0 2 20-16,0-6-57 16,0-5-12-16,0-2 36 0,0-3-20 15,0-5-8-15,-4-1 4 16,-3 2-38-16,4-9-6 15,-3-1-12-15,3-3-5 16,-5-4-100-16,5-7-230 16,-3-5-1251-16</inkml:trace>
  <inkml:trace contextRef="#ctx0" brushRef="#br0" timeOffset="4926">7144 3619 1101 0,'0'0'614'0,"0"0"-506"15,0 0-50-15,0 0 140 16,0 0-79-16,0 0-104 16,0 0-15-16,-12 69-159 15,-5-36-59-15,4-3-401 16,7-1-591-16</inkml:trace>
  <inkml:trace contextRef="#ctx0" brushRef="#br0" timeOffset="5082">7178 4069 1311 0,'0'0'317'0,"0"0"-203"15,0 0-29-15,0 0-37 16,0 0-48-16,0 0-13 15,-14 157-278-15,11-119-321 16,3-3-347-16</inkml:trace>
  <inkml:trace contextRef="#ctx0" brushRef="#br0" timeOffset="5311">7167 4559 884 0,'0'0'215'0,"0"0"-125"16,0 0 108-16,0 0-119 15,0 0-43-15,0 0-36 16,0 0-38-16,-20 82-52 0,17-72-59 16,3 7 53-16,0-6 77 15,0 5 19-15,0-1 25 16,0 4 46-16,3-1 46 16,0-1 94-16,-3 4-117 15,0-3-72-15,0 6-22 16,0-1-170-16,-6-2-696 0</inkml:trace>
  <inkml:trace contextRef="#ctx0" brushRef="#br0" timeOffset="6999">7456 4360 1866 0,'0'0'373'16,"0"0"-288"-16,0 0-33 15,-111 180 100-15,61-117-56 0,4-4-55 16,10-6-41-16,13-12-72 16,11-12-88-16,12-11-151 15,0-12-290-15,6-6-883 0</inkml:trace>
  <inkml:trace contextRef="#ctx0" brushRef="#br0" timeOffset="7207">7787 4470 2378 0,'0'0'337'16,"0"0"-256"-16,0 0 62 0,-102 206 43 16,56-144-63-16,7-6-81 15,9-12-42-15,10-11-20 16,14-13-61-16,6-8-104 15,3-12-183-15,27 0-279 16,2-21-445-16</inkml:trace>
  <inkml:trace contextRef="#ctx0" brushRef="#br0" timeOffset="7404">8166 4582 2136 0,'0'0'516'15,"0"0"-446"-15,-69 182 95 16,23-100 47-16,0-2-53 16,10-15-93-16,10-11-66 15,14-20-5-15,12-16-70 16,0-18-140-16,43-14-160 16,2-28-275-16,1-6-879 0</inkml:trace>
  <inkml:trace contextRef="#ctx0" brushRef="#br0" timeOffset="7576">8605 4723 2306 0,'0'0'370'0,"0"0"-206"0,-50 180 73 16,15-110-7-16,2-13-100 15,7-13-94-15,9-21-36 16,7-10-23-16,-9-13-214 15,6-19-684-15,-7-7-1235 0</inkml:trace>
  <inkml:trace contextRef="#ctx0" brushRef="#br0" timeOffset="8018">7731 4788 884 0,'0'0'1092'16,"0"0"-928"-16,0 0-51 15,0 0 43-15,0 0 45 16,-76-155-48-16,76 94-90 0,24-15-45 16,24-18-9-1,24-36-8-15,27-43-1 0,14-39-5 16,-3 13-20-16,-25 43-16 15,-30 51 16-15,-19 40 16 16,0 0 9-16,-10 9 0 16,0 4 15-16,-15 19-15 15,-8 14-1-15,-3 14-80 16,0 5-200-16,-11 9-294 16,-4 12-1161-16</inkml:trace>
  <inkml:trace contextRef="#ctx0" brushRef="#br0" timeOffset="8318">8054 3401 2020 0,'0'0'179'16,"0"0"-179"-16,0 0 0 15,0 0 1-15,0 0 72 16,204-181-33-16,-132 129-3 16,-6-5 7-16,-4 8 42 15,-10 8 41-15,-10 10 35 16,-13 14-17-16,-12 14-22 0,-7 3 23 16,-4 24-29-1,-6 26-54-15,3 13-45 0,5 3-18 16,21 17-111-1,-3-14-169-15,7-23-646 0</inkml:trace>
  <inkml:trace contextRef="#ctx0" brushRef="#br0" timeOffset="8822">9436 1771 2133 0,'0'0'248'0,"0"0"-217"16,0 0-11-16,0 0 191 15,0 0 26-15,0 0-132 16,0 0-84-16,-193 207-3 16,94-119-7-16,2-2-10 15,8-13 7-15,14-15-8 16,19-16 1-16,17-14-2 16,16-20 1-16,6-8-8 0,14 0 4 15,3-33-40-15,0-12 13 16,20-13-10-16,16-7-18 15,7-4 6-15,-1 4 24 16,-2 13 28-16,-4 14 1 16,-4 21 22-16,1 17 69 15,-7 11 38-15,3 37-23 16,5 22 33-16,2 9-40 16,10 6-32-16,13-1-22 15,12-10-31-15,17-14-11 16,14-15-3-16,45-33-143 15,-22-8-373-15,-20-4-912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35.72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0 224 0,'0'0'2272'0,"0"0"-1974"16,0 0-298-16,0 0-78 15,0 0-478-15,0 0-1434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35.872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0 173 2293 0,'0'0'510'15,"0"0"-304"-15,0 0-26 0,0 0-153 16,0 0-27-16,0 0-294 16,76-173-596-16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34.94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141 0 1081 0,'0'0'1232'15,"0"0"-1031"-15,0 0-111 16,0 0 41-16,0 0 73 16,0 0-81-16,0 0-44 15,0 19 5-15,0 63-37 16,0 62 8-16,-3 6 15 16,-8 0-49-16,-6-12 29 0,5-39-50 15,-1 3 0 1,-4-2 5-16,8-24-5 0,3-20-11 15,6-20-53-15,0-24-114 16,32-24-187-16,10-28-298 16,4-14-472-16</inkml:trace>
  <inkml:trace contextRef="#ctx0" brushRef="#br0" timeOffset="182">575 174 1894 0,'0'0'340'0,"0"0"-130"16,0 0 28 0,0 197-29-16,0-102-48 0,-6 2-74 15,-3-4-52-15,6-3-35 16,3-17-53-16,-5 1-165 16,2-24-430-16,-3-15-1155 0</inkml:trace>
  <inkml:trace contextRef="#ctx0" brushRef="#br0" timeOffset="353">0 663 2275 0,'0'0'322'0,"0"0"-252"15,0 0-27-15,0 0-19 0,0 0 1 16,252 38-25-16,-99-21-134 15,-21-4-393-15,-21-2-670 0</inkml:trace>
  <inkml:trace contextRef="#ctx0" brushRef="#br0" timeOffset="613">765 995 1901 0,'0'0'350'0,"0"0"-212"16,0 0 89-16,-97 151 13 15,80-103-31-15,14-4-120 16,3-4-71-16,17-7-12 16,31-7-6-16,18-7-29 0,10-13 11 15,6-6 18-15,-11-6-10 16,-15-29 10-16,-16-8 0 16,-28-3 39-16,-12-5-20 15,-9 4 19-15,-41 0 4 16,-8 7-18-16,-12 7-24 15,11 6-15-15,24 4-126 16,15 5-216-16,20 7-603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36.48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1173 2538 0,'0'0'271'16,"0"0"-183"-16,0 0-71 15,0 0 4-15,0 0 9 16,0 0-29-16,108-159 10 16,-43 91-11-16,5-12-49 15,-5-6 48-15,1-16-19 16,-7-6 20-16,-7-10 0 15,-10 0 0-15,-5 8 35 16,-12 19 49-16,-8 23 20 16,-11 27 12-16,-3 21-28 15,-3 16 9-15,0 4-20 16,0 24-40-16,0 38-4 16,-15 27-21-16,-5 23 17 15,1 11 7-15,2 1-36 16,14-13-7-16,3-19 6 0,3-24-36 15,33-29-11-15,13-26-42 16,13-13 16-16,7-29 31 16,3-32-6-16,0-19 31 15,-10-11 10-15,-6-12 8 16,-10-2 9-16,-13 10 12 16,-10 12 27-16,-8 22 31 15,-10 28-20-15,-5 27 31 16,0 6-11-16,0 32-44 15,-14 30-1-15,-6 11-20 0,7 7-14 16,10-5 4-16,3-14-4 16,0-14-51-16,22-21-88 15,32-26-91-15,-6 0-397 16,-2-12-507-16</inkml:trace>
  <inkml:trace contextRef="#ctx0" brushRef="#br0" timeOffset="352">1326 801 2092 0,'0'0'275'0,"0"0"-189"16,0 0 31-16,0 0 25 16,0 0 19-16,0 0-37 15,0 0-4-15,158-88-32 16,-135 68-2-16,-11 8 24 16,-8 12-26-16,-1 0-9 15,-3 6-10-15,0 33-20 16,0 10 30-16,0 10-54 15,-7 6-14-15,1 3-7 0,0-9-30 16,6-9-75-16,0-21-100 16,19-13-358-16,7-16-312 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47.01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461 0 1652 0,'0'0'259'16,"0"0"-82"-16,0 0 68 15,0 0 0-15,0 0-78 16,0 0-39-16,-31-6-43 15,31 35-8-15,0 16 20 16,3 20-28-16,6 11 13 16,1 12-33-16,-7 0-16 0,-3-1-8 15,0-8-24-15,0-11 18 16,0-12-19-16,0-18-15 16,0-18 4-16,0-20-176 15,17 0-288-15,-5-29-261 0</inkml:trace>
  <inkml:trace contextRef="#ctx0" brushRef="#br0" timeOffset="229">0 15 1972 0,'0'0'352'0,"0"0"-269"15,0 0 22-15,0 0 113 16,0 0-66-16,0 0-25 16,246 0-58-16,-155 0-38 15,5 0 17-15,1 0-48 16,24 0-239-16,-25 8-435 16,-22-2-1302-16</inkml:trace>
  <inkml:trace contextRef="#ctx0" brushRef="#br0" timeOffset="452">952 59 2252 0,'0'0'363'16,"0"0"-223"-16,0 0 82 15,0 0-32-15,0 194-28 16,0-105-105-16,0 5-27 15,-6 4 19-15,0-12-48 16,0-2-1-16,-5-19-27 16,11-19-95-16,0-21-145 15,0-14-390-15,17-11-156 0</inkml:trace>
  <inkml:trace contextRef="#ctx0" brushRef="#br0" timeOffset="663">1313 68 2126 0,'0'0'370'15,"0"0"-154"-15,0 0 95 16,7 153-111-16,-7-71-53 16,0 13-65-16,0-4-40 15,-7 4 0-15,0-7-42 16,4-6-16-16,3-8-25 15,0-3-219-15,0-21-402 16,3-18-308-16</inkml:trace>
  <inkml:trace contextRef="#ctx0" brushRef="#br0" timeOffset="825">832 521 2119 0,'0'0'311'16,"0"0"-170"-16,0 0 36 16,0 0-132-16,258 0-45 15,-147 0-102-15,-9 0-574 0</inkml:trace>
  <inkml:trace contextRef="#ctx0" brushRef="#br0" timeOffset="1102">1748 521 1818 0,'0'0'314'0,"0"0"-186"16,0 0 60-16,105-171-19 15,-66 110-14-15,1 2 25 16,-7 7-35-16,-10 13-7 15,-11 15-18-15,-5 12-17 16,-7 12 13-16,0 12-83 16,0 38-18-16,-19 21 30 0,-4 18-38 15,3 7-7-15,4 2-76 16,16 14-146-16,0-24-348 16,0-17-395-16</inkml:trace>
  <inkml:trace contextRef="#ctx0" brushRef="#br0" timeOffset="1522">173 1190 1562 0,'0'0'637'0,"0"0"-526"15,0 0-40-15,0 0 121 16,0 0-12-16,0 0-16 15,178-2 17-15,-87-8-83 16,20 3-31-16,10 6 6 16,14 1-17-16,8 0-7 15,4 0-13-15,5 0-6 16,-5 0 35-16,-7 8-65 0,-12-4 0 16,-19-2 6-1,-21-2-6-15,-19 0-18 0,-16 0-79 16,-8-25-201-16,-13-5-423 15,-9-1-694-15</inkml:trace>
  <inkml:trace contextRef="#ctx0" brushRef="#br0" timeOffset="1721">2897 501 2451 0,'0'0'526'16,"0"0"-463"-16,0 0-51 15,0 0-12-15,0 0-40 16,0 0-271-16,0 0-424 0</inkml:trace>
  <inkml:trace contextRef="#ctx0" brushRef="#br0" timeOffset="1847">2861 1066 2280 0,'0'0'361'15,"0"0"-116"-15,0 0 46 16,0 0-169-16,0 0-122 16,0 0-649-16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51.90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54 16 1677 0,'0'0'224'0,"0"0"-91"15,0 0 92-15,0 0 5 16,0 0-16-16,0 0-114 0,-54-16-58 16,60 16 6-16,28 0-17 15,11 0 11-15,21 0 3 16,7 6-25-16,12-2 17 16,3-4-24-16,0 0-13 15,-3 0 24-15,-12 0-24 16,-19 0-5-16,-14-4 4 15,-20 4 2-15,-14 0 14 16,-6 10 0-16,-6 32 6 16,-34 23 45-16,-14 31-35 15,-32 39-14-15,1-2-4 16,-1 8-12-16,1-8 20 16,27-29-21-16,-1-5 0 15,16-22 2-15,10-23-2 16,13-14-5-16,8-16 4 0,4-12 2 15,8-10 20-15,0-2-21 16,0 0 0-16,28 0 18 16,7-14-17-16,7-3 17 15,11-1-18-15,7 0 7 16,-3 6-4-16,6 1-3 16,-4 6-18-16,0 4-11 15,-3 1-148-15,-4 0-160 16,-13 0-357-16,-13 0-579 0</inkml:trace>
  <inkml:trace contextRef="#ctx0" brushRef="#br0" timeOffset="214">37 532 1998 0,'0'0'386'0,"0"0"-247"16,0 0 13-16,0 0-39 16,0 0 62-16,0 0-95 15,222 35-63-15,-124-18-17 16,53 7-113-16,-27-4-352 16,-22-2-491-16</inkml:trace>
  <inkml:trace contextRef="#ctx0" brushRef="#br0" timeOffset="549">858 1253 2177 0,'0'0'348'0,"0"0"-251"16,0 0 92-16,0 0-6 15,0 0-76-15,-53 180-30 16,58-148-62-16,27-6-8 16,7-15-7-16,14-7 1 0,5-4-10 15,-2-17 4-15,-4-22-2 16,-13-8 6-16,-19-5 2 16,-17-2-1-16,-3 1 42 15,-23 0-21-15,-25 10 52 16,-11 3-43-16,-4 15-29 15,9 10 20-15,4 8-21 16,21 5-49-16,29 2-145 16,3 0-532-16,30 0-799 0</inkml:trace>
  <inkml:trace contextRef="#ctx0" brushRef="#br0" timeOffset="760">1742 728 2581 0,'0'0'473'16,"0"0"-416"-16,0 0 52 16,0 0-10-16,0 0-51 15,0 0 0-15,199-49-48 16,-100 43-84-16,-14 6-226 15,-20 0-605-15</inkml:trace>
  <inkml:trace contextRef="#ctx0" brushRef="#br0" timeOffset="943">1589 1177 2609 0,'0'0'490'0,"0"0"-413"16,0 0-10-16,0 0 32 16,0 0-81-16,238 0-18 15,-113 0-101-15,-14 0-640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56.40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81 413 1622 0,'0'0'223'15,"0"0"-84"-15,0 0 123 0,0 0 24 16,0 0-119-16,0 0-94 16,-49 71-24-16,46 2 71 15,-3 16-44-15,1 4-33 16,-1 2 16-16,3-9-59 16,3-12 1-16,0-16 14 15,0-10-15-15,0-19-7 16,0-10 6-16,0-15-55 15,0-4-59-15,0-11-9 16,3-30 0-16,8-18 5 16,-2-12 23-16,-3-13 67 15,-1-2 10-15,-2-10 19 16,-3-1-12-16,3 3 12 0,3 12 0 16,8 14 25-1,2 18 11-15,7 18 34 0,6 10-25 16,7 18-16-1,4 4 40-15,8 0-48 0,1 15-6 16,1 22 25-16,-7 8-19 16,-4 5 0-16,-13 2-3 15,-9 4-17-15,-14-3 37 16,-3-2-25-16,-8-8-1 16,-24-1 16-16,-4-8-17 15,-4-6 2-15,1-4-11 16,7-3-2-16,2-8 16 15,10-5-16-15,8-3 0 16,6-3 15-16,6-2-14 16,0 0-1-16,0 0-7 0,12 0-23 15,18 10 15-15,8 4 12 16,9 7-11-16,5 5 14 16,1 7 0-16,-7 2 1 15,-4 3-1-15,-13 3 6 16,-12-2-9-16,-14-1 10 15,-3-2-7-15,-17-4 18 16,-29-6-9-16,-13-2 6 16,-6-12 32-16,-7-12 14 15,0 0 32-15,3-9-54 16,4-20-11-16,9-4 10 16,10-3-22-16,17 4-14 0,22-1-2 15,31-7-171-15,31 7-128 16,7 1-406-16</inkml:trace>
  <inkml:trace contextRef="#ctx0" brushRef="#br0" timeOffset="219">870 852 2076 0,'0'0'272'16,"0"0"-159"-16,0 0 74 0,0 0-21 16,0 0-45-16,10 179-93 15,-3-143-28-15,5-3-9 16,16-10-154-16,-3-7-151 16,-5-12-347-16</inkml:trace>
  <inkml:trace contextRef="#ctx0" brushRef="#br0" timeOffset="368">831 588 1979 0,'0'0'307'16,"0"0"-158"-16,0 0-74 15,0 0-75-15,0 0-213 16,0 0-310-16</inkml:trace>
  <inkml:trace contextRef="#ctx0" brushRef="#br0" timeOffset="736">1191 891 1753 0,'0'0'276'16,"0"0"-217"-16,0 0 5 15,0 0 21-15,0 0-54 16,0 0-7-16,0 0 0 16,206 17-23-16,-154-26 9 15,-9-6 62-15,-10-2-71 16,-13-4 17-16,-17-4-18 0,-3 6 14 16,-9-4 14-16,-25 5-3 15,-5 2 87-15,-7 8 17 16,-5 8-47-16,-6 0 18 15,4 8-17-15,5 28-16 16,11 4 23-16,14 14-54 16,14 3 3-16,9 2-14 15,0-3-24-15,32-7 19 16,15-6-20-16,11-17-9 16,15-12-69-16,51-14-196 15,-16-10-307-15,-9-18-317 0</inkml:trace>
  <inkml:trace contextRef="#ctx0" brushRef="#br0" timeOffset="950">2058 406 1879 0,'0'0'597'0,"0"0"-412"15,0 0 31-15,0 0-43 16,0 0-12-16,-49 172-80 15,43-87-25-15,6 4-5 16,0-1-50-16,0 1 10 16,0-9-11-16,0-6-109 0,13-1-174 15,-3-21-486 1,-4-19-480-16</inkml:trace>
  <inkml:trace contextRef="#ctx0" brushRef="#br0" timeOffset="1115">1873 791 1879 0,'0'0'345'0,"0"0"-226"15,0 0 53-15,0 0-64 16,0 0-51-16,196-28-56 16,-137 23-1-16,0 5-172 15,-16 0-327-15,-21 0-656 0</inkml:trace>
  <inkml:trace contextRef="#ctx0" brushRef="#br0" timeOffset="1342">1188 440 2032 0,'0'0'349'0,"0"0"-222"15,0 0-34-15,0 0 48 16,0 0-50-16,0 0-43 16,170-65-2-16,-117 65-46 15,-7 0-40-15,-4 0-88 0,4 30-215 16,-10 2-147-16,-13-9-371 16</inkml:trace>
  <inkml:trace contextRef="#ctx0" brushRef="#br0" timeOffset="1433">1675 363 801 0,'0'0'908'0,"0"0"-696"16,73-151-23-16,-30 87 8 16,19-4-153-16,-10 21-44 15,-13 14-343-15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58.52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132 213 1925 0,'0'0'301'15,"0"0"-156"-15,0 0-7 16,0 0 2-16,0 0 7 16,0 0-73-16,170-101-9 15,-113 101 13-15,-6 2-57 16,-5 32-5-16,-10 10-14 15,-10 10-1-15,-12 5 29 0,-11-1-30 16,-3-2 0-16,-3-6 16 16,-23-12-7-16,-10-11-1 15,-7-10-8-15,-3-11 1 16,-7-6 11-16,2 0-12 16,-3-30-4-16,3-16-7 15,2-11 11-15,2-10-1 16,12-4-1-16,12 0 2 15,10 10-6-15,13 10 6 16,0 16-3-16,16 8-4 16,27 10 14-16,9 5-5 15,10 6-1-15,11 3 0 16,4 3 41-16,5 0-41 0,6 0-1 16,2 0 32-1,4 3-32-15,28-3-101 0,-21 0-375 16,-19 0-524-16</inkml:trace>
  <inkml:trace contextRef="#ctx0" brushRef="#br0" timeOffset="337">898 670 2016 0,'0'0'244'0,"0"0"-189"0,0 0-18 15,0 0 88-15,0 0-15 16,0 0-51-16,0 0 4 16,194-116 8-16,-168 93 30 15,-14 8 45-15,-7 9-8 16,-5 6 13-16,0 0-100 15,0 4-27-15,0 18 16 16,0 17-38-16,-5 2 7 16,-1 6-9-16,6-3-7 15,0-4 0-15,0-6-137 16,20-11-224-16,6-8-356 16,-4-11-1275-16</inkml:trace>
  <inkml:trace contextRef="#ctx0" brushRef="#br0" timeOffset="548">1739 516 1119 0,'0'0'1127'0,"0"0"-935"15,0 0-15-15,0 0 106 16,0 0-126-16,17 171-80 15,-17-130-26-15,-17-5-51 16,2 0-30-16,4-19-263 0,8-9-478 16,3-8-1209-16</inkml:trace>
  <inkml:trace contextRef="#ctx0" brushRef="#br0" timeOffset="998">2356 305 2335 0,'0'0'328'0,"0"0"-201"16,0 0 37-16,0 0-19 16,0 0-47-16,176-16-49 15,-140 22 8-15,-4 21-46 16,-9 14-1-16,-9 6 48 0,-11 5-38 15,-3 4-5 1,0-3-2-16,-26 1-11 0,-3-9 25 16,-4-10-27-16,-4-10 0 15,2-9 15-15,-7-10-15 16,-1-6 11-16,-4 0-11 16,2-22-4-16,-4-15-9 15,3-10-13-15,7-11 11 16,6-3 15-16,13 5-6 15,11 7 6-15,9 7 9 16,3 10-3-16,33 3 37 16,16 5-43-16,13-3 0 15,14 1 21-15,9-1-15 0,2 0-5 16,-5 6-1 0,-8 2 8-16,-7 7-17 0,-8 12-71 15,16 0-177-15,-16 12-452 16,-9 8-371-16</inkml:trace>
  <inkml:trace contextRef="#ctx0" brushRef="#br0" timeOffset="1304">3076 571 2493 0,'0'0'491'15,"0"0"-429"-15,0 0 26 0,0 0 59 16,0 0-79-16,0 0-3 16,0 0-11-16,203-23-24 15,-154 23 12-15,-10 0-14 16,-16 27 1-16,-17 14 46 16,-6 15-21-16,-26 15 1 15,-30 9-5-15,-9 2-29 16,6-6 1-16,10-14-10 15,20-18 0-15,26-17-6 16,3-24-6-16,58-3-40 16,116-62-124-16,-11-12-388 0,4-2-984 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03.312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2161 944 2380 0,'0'0'282'16,"0"0"-198"-16,0 0 105 15,0 0 30-15,0 0-111 16,0 0-62-16,203 0-21 15,-125-17-25-15,24 0-115 16,-23 1-527-16,-20 8-1026 0</inkml:trace>
  <inkml:trace contextRef="#ctx0" brushRef="#br0" timeOffset="322">3391 756 2462 0,'0'0'271'0,"0"0"-192"16,0 0-22-16,0 0 107 15,0 0-46-15,0 0-19 16,67 171 1-16,-16-89-79 16,9 0-7-16,2-5 9 15,0-5-22-15,1-10 14 16,-12-12-15-16,-1-14-24 16,8-16-108-16,-16-13-248 15,-11-7-435-15</inkml:trace>
  <inkml:trace contextRef="#ctx0" brushRef="#br0" timeOffset="550">3942 604 2172 0,'0'0'348'16,"0"0"-218"-16,0 0 113 15,-115 188-8-15,69-106-72 16,-5 7-91-16,-9-1-29 16,4-2-23-16,0-9-20 15,14-13-39-15,13-5-174 16,12-20-421-16,11-16-492 0</inkml:trace>
  <inkml:trace contextRef="#ctx0" brushRef="#br0" timeOffset="871">4138 1147 2080 0,'0'0'371'16,"0"0"-295"-16,0 0 125 15,0 0 47-15,0 0-114 16,193-10-27-16,-156 33-46 0,-12 7-31 16,-11 9 49-1,-14 5-43-15,0 6-7 0,-26 3 34 16,-13 1-41-16,-4-6-8 16,10-6-7-16,10-9-1 15,12-9 0-15,11-13-6 16,0-11-52-16,37 0-35 15,45-39-180-15,-9-7-465 16,-8-8-713-16</inkml:trace>
  <inkml:trace contextRef="#ctx0" brushRef="#br0" timeOffset="1224">2979 276 1815 0,'0'0'604'0,"0"0"-496"16,0 0-50-16,0 0 140 0,0 0 3 16,0 0-25-1,219 27-30-15,-72-8-84 0,46-5 4 16,-9-3-12-16,-17-2-40 16,-32-3 10-16,-44 0-24 15,4 0-51-15,9 8-45 16,-31-5-476-16,-27-1-618 0</inkml:trace>
  <inkml:trace contextRef="#ctx0" brushRef="#br0" timeOffset="-1083">275 257 1220 0,'0'0'410'15,"0"0"-206"-15,0 0 5 16,0 0 37-16,0 0-71 16,0 0-41-16,-52 8-88 15,58 39 32-15,23 17 144 0,7 19-114 16,7 10-11-16,-1 3-31 15,4-5-43-15,-3-9 26 16,-1-9-49-16,-2-8 2 16,-4-14-11-16,0-10-71 15,4-10-174-15,-8-11-235 16,-12-19-254-16</inkml:trace>
  <inkml:trace contextRef="#ctx0" brushRef="#br0" timeOffset="-857">0 946 1722 0,'0'0'287'0,"0"0"-180"16,0 0 79-16,0 0 58 15,0 0-76-15,0 0-52 16,249-72-22-16,-141 6-46 15,3-12 18-15,-2-1-66 16,-15 3-6-16,5-1-85 16,-28 24-218-16,-28 13-442 0</inkml:trace>
  <inkml:trace contextRef="#ctx0" brushRef="#br0" timeOffset="-592">855 1108 1716 0,'0'0'252'0,"0"0"37"16,0 0-41-16,0 0-50 16,136-153-4-16,-113 120-18 15,-6 15-39-15,-9 14-40 16,-8 4-54-16,0 31 16 15,0 28-53-15,-17 14-5 16,0 11 7-16,7-2-8 16,10-9-139-16,0-6-228 15,0-19-408-15,0-22-1239 0</inkml:trace>
  <inkml:trace contextRef="#ctx0" brushRef="#br0" timeOffset="-293">92 0 1647 0,'0'0'260'0,"0"0"-71"0,0 0 58 16,0 0-31-16,0 0-86 16,0 0 61-16,0 0 11 15,202 35-102-15,-97-29-28 16,17-6-9-16,5 0-45 16,7 4-18-16,41 6-3 15,-39 1-267-15,-28 2-502 0</inkml:trace>
  <inkml:trace contextRef="#ctx0" brushRef="#br0" timeOffset="1758">5327 1013 1842 0,'0'0'476'0,"0"0"-383"16,0 0 157-16,0 0 32 15,0 0-90-15,213 0-74 16,-131 0-30-16,6-4-59 15,3-3 13-15,-3 1-42 0,17 2-133 16,-23 4-395-16,-26-2-573 16</inkml:trace>
  <inkml:trace contextRef="#ctx0" brushRef="#br0" timeOffset="7355">115 1763 1292 0,'0'0'313'16,"0"0"-192"-16,0 0-20 15,0 0 21-15,0 0-22 16,0 0 21-16,0 0 11 16,26 4-49-16,10 2 3 15,10 4 54-15,9-2-48 16,10 1-12-16,14-3-9 15,3 0-18-15,9-3 28 16,8 0-46-16,0 0-23 16,5 0 29-16,1-1-41 15,6 1 1-15,4 0 5 16,5 1-6-16,5-2 36 16,2 1-29-16,-5 3-5 0,-4 0 27 15,-4 3-29-15,-9-3 0 16,0 0 1-16,0 2 8 15,-4-2 9-15,1 0-18 16,0 1 0-16,-5-2 17 16,-1 1-17-16,-2 0 0 15,2-1 0-15,1 5 6 16,2 1-3-16,2 1-3 16,7 0 0-16,0-1 14 15,10-2-14-15,4-1 0 0,9-1 0 16,-1-4 1-1,1 3 19-15,-7-3-20 16,-8 3 0-16,-16 0-2 16,-4 2 3-16,-8 5-1 0,4-4 0 15,-1-1 1-15,8 1 8 16,-2 0-9-16,-1 0 0 16,1-3-2-16,-1 1 2 15,6-6 0-15,-1 4 0 16,7-5 2-16,3 0 16 15,0 0-18-15,1 0 0 16,-7 0 21-16,0 0-21 16,-5 0-7-16,-1 0 6 15,-3 0 2-15,-2 0 9 16,1 0-10-16,0 4 0 0,6 3 3 16,-2-3-3-1,1 0-1-15,-1 2 0 0,0-3 1 16,-5-3 3-16,2 2-3 15,-2 2 0-15,4-2 3 16,-2 2-3-16,1-2 0 16,2-2 0-16,3 0 0 15,0 0 12-15,-2 0-12 16,5 0 0-16,-4-2-7 16,-2-2 8-16,0 2-2 15,-2-2-6-15,2 4 7 16,-1-2 3-16,3-5-3 15,0 5 0-15,1-5 0 16,0 6 6-16,-3-2-7 16,-8 3 1-16,-6 0 0 0,-3 0 2 15,-3 0-2-15,-2 0 0 16,2 0 14-16,3 0-13 16,-3 0 11-16,3 0-1 15,-4 0-10-15,4 0 52 16,3 0-23-16,3 0-29 15,4 0 30-15,6 0-8 16,0 0-8-16,4 0-9 16,3 0 6-16,-6 0 21 15,-5 0-33-15,-9 0 0 16,-17 0 22-16,-9 0-22 16,-9 0 1-16,-12 0-1 0,-4 0 1 15,-5 0-9-15,-10 3-41 16,-2-3-113-16,-6 1-547 15,-11-1-1551-15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23.997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15 701 1906 0,'0'0'326'15,"0"0"-166"-15,0 0-22 16,0 0 98-16,0 0-81 0,0 0-47 15,-15-20-13-15,15 16-45 16,6 2-13-16,22-1-13 16,15-1-12-16,10 2 24 15,12 0-36-15,1 2-28 16,25 0-115-16,-18 11-238 16,-22 3-461-16</inkml:trace>
  <inkml:trace contextRef="#ctx0" brushRef="#br0" timeOffset="561">434 1523 1957 0,'0'0'335'15,"0"0"-264"-15,0 0 1 16,0 0 0-16,108-159-31 16,-41 75 9-16,7-17-50 15,8-10 0-15,-3-12 12 16,-5-3-11-16,-4-6-1 16,-8 8 0-16,-10 9 0 15,-9 17 49-15,-15 25 24 16,-11 26 64-16,-9 23 10 15,-8 21-8-15,0 3-39 0,-5 35-67 16,-15 30-6-16,-5 22 16 16,-1 13-36-16,6 2-6 15,6-1-2-15,14-13 2 16,0-15 7-16,8-16-8 16,32-23-14-16,8-15 13 15,14-19-44-15,10 0 20 16,1-32-7-16,-2-24-5 15,-9-9 31-15,-13-16-9 16,-13-1 15-16,-13-3 3 16,-6 2 3-16,-11 10 13 15,-2 20 35-15,-4 17 4 16,0 21 38-16,0 15-42 0,-10 13-42 16,-7 39 6-16,-3 19-18 15,5 11 0-15,8 4 0 16,7-4-15-16,0-2-16 15,42 10-114-15,8-24-342 16,-1-15-293-16</inkml:trace>
  <inkml:trace contextRef="#ctx0" brushRef="#br0" timeOffset="874">2104 867 1906 0,'0'0'468'16,"0"0"-359"-16,0 0 74 0,0 0-7 15,0 0-10-15,0 0-65 16,0 0-41-16,154 4 21 16,-145 36-51-16,-9 7 14 15,-6 9-13-15,-31 6-21 16,-8-3 31-16,-4-1-41 15,7-11 0-15,8-12 25 16,15-11-16-16,16-12-18 16,3-9 3-16,10-3-15 15,36 0 20-15,19 0-78 16,20-15-89-16,56-13-134 16,-16-3-60-16,-17 6-669 0</inkml:trace>
  <inkml:trace contextRef="#ctx0" brushRef="#br0" timeOffset="1083">3005 478 2331 0,'0'0'504'0,"0"0"-380"16,0 0 4-16,0 0-29 15,0 0-12-15,0 0-73 16,245-36-14-16,-141 36-180 0,-19 10-414 16,-19 10-256-16</inkml:trace>
  <inkml:trace contextRef="#ctx0" brushRef="#br0" timeOffset="1260">3017 905 2290 0,'0'0'468'15,"0"0"-419"-15,0 0 66 16,0 0-35-16,0 0-80 16,286 0-38-16,-150 0-301 15,-5-6-413-15</inkml:trace>
  <inkml:trace contextRef="#ctx0" brushRef="#br0" timeOffset="1724">4586 104 2400 0,'0'0'363'15,"0"0"-270"-15,0 0-29 16,-108 149 109-16,61-60 0 16,-1 8-94-16,2 9-49 15,6-3 13-15,1 1-42 0,10-16 0 16,6-17-1-16,10-23-15 16,10-20-7-16,3-22-78 15,0-6-29-15,19-27 79 16,13-26 10-16,8-20 16 15,-1-13 12-15,4-13 12 16,-7-11-7-16,-4-4 7 16,2-1 0-16,-1 8 31 15,-1 19 26-15,1 23 3 16,2 27-8-16,-1 23-17 16,-3 15 45-16,6 9-36 15,-1 40 19-15,-4 20 0 0,-1 16-26 16,-9 16 4-16,1 8-13 15,0 0-7-15,3-4 8 16,7-7-29-16,-1-13-42 16,5-14-50-16,-7-6-227 15,-7-20-284-15,-17-19-613 0</inkml:trace>
  <inkml:trace contextRef="#ctx0" brushRef="#br0" timeOffset="1933">4235 925 2324 0,'0'0'477'0,"0"0"-414"0,0 0 102 16,0 0 40-16,0 0-72 15,0 0-84-15,230 20-49 16,-136-16-15-16,41 13-157 15,-21-1-310-15,-25 5-574 0</inkml:trace>
  <inkml:trace contextRef="#ctx0" brushRef="#br0" timeOffset="2226">5385 1003 1061 0,'0'0'1612'16,"0"0"-1315"-16,0 0-86 16,0 0-16-16,0 0-83 15,0 0-58-15,0 0-11 16,-113 114-43-16,113-61-9 16,37-4 3-16,16-7-23 15,12-10-1-15,7-14-13 16,-4-15 26-16,-6-3 7 15,-15-15 16-15,-21-20-6 16,-23-12 48-16,-3-3-17 16,-29-3 16-16,-21 7-47 15,-38 9-78-15,9 13-406 0,2 16-1270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5:21.7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94 0 1328 0,'0'0'832'16,"0"0"-688"-16,0 0-98 15,0 0 148-15,0 0 76 0,0 0-198 16,0 0-62-16,-3 7 12 16,26-7-22-16,3 0-1 15,7 0 1-15,-4 0 0 16,2 0 3-16,-6 0-3 16,-2 0 0-16,-9 2 15 15,-11 13-14-15,-3 8 61 16,0 15 38-16,-23 20-46 15,-13 9 24-15,-7 9-39 16,1 6-12-16,8 1 14 16,11-3-17-16,11-9-9 15,12-10-14-15,0-4 10 16,12-16 8-16,22-12-19 0,8-8-12 16,7-16 6-1,7-5-88-15,3 0-101 0,13-26-95 16,-13-5-192-16,-19-2-122 15</inkml:trace>
  <inkml:trace contextRef="#ctx0" brushRef="#br0" timeOffset="199">0 448 2083 0,'0'0'373'16,"0"0"-232"-16,0 0-126 0,0 0 10 16,0 0 25-16,173 0-50 15,-68 0-14-15,-20 0-376 16,-13 0-1425-16</inkml:trace>
  <inkml:trace contextRef="#ctx0" brushRef="#br0" timeOffset="608">1168 906 2435 0,'0'0'460'0,"0"0"-397"16,0 0-45-16,-147 199 132 15,92-137-17-15,-4-9-68 16,6-13-43-16,4-6-12 16,10-16-4-16,7-13-12 15,1-5 3-15,9 0-46 16,2-32 4-16,11-4-33 16,1-7-1-16,8 1 38 15,0 0 13-15,0 10 27 16,11 9-8-16,12 9 9 15,5 9 29-15,6 5 46 16,5 13 21-16,4 27-10 0,6 6-9 16,4 2 0-16,9 5-55 15,3-7-11-15,10-8 9 16,7-8-20-16,3-9-1 16,0-16-38-16,7-5-169 15,-20-26-287-15,-24-6-520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49:38.876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109 0 1788 0,'0'0'349'16,"0"0"-151"-16,0 0-65 0,0 0 68 15,0 0-32-15,0 0-24 16,-19 222-44-16,10-117-18 15,-8 11-2-15,3-2-36 16,2-9-14-16,1-12 6 16,2-16-37-16,-1-16 7 15,7-14-7-15,0-14-4 16,3-15-80-16,0-18-130 16,19 0-288-16,10-23-215 0</inkml:trace>
  <inkml:trace contextRef="#ctx0" brushRef="#br0" timeOffset="210">535 177 920 0,'0'0'1244'16,"0"0"-999"-16,0 0-126 15,0 0 136-15,0 0-47 16,-3 202-86-16,-3-112-30 15,-8 4-56-15,5-2-26 16,-2-8-10-16,2-6-109 16,3-4-165-16,-2-22-315 15,-1-16-400-15</inkml:trace>
  <inkml:trace contextRef="#ctx0" brushRef="#br0" timeOffset="393">55 674 2235 0,'0'0'325'0,"0"0"-245"16,0 0 29-16,0 0-9 16,0 0-82-16,281-19-18 15,-170-5-203-15,-10 3-749 0</inkml:trace>
  <inkml:trace contextRef="#ctx0" brushRef="#br0" timeOffset="674">732 958 2078 0,'0'0'489'16,"0"0"-416"-16,0 0 11 15,0 0 105-15,0 0-39 16,0 0-11-16,0 0-53 16,150-129-28-16,-140 124 24 15,-3 5-35-15,-7 3-1 16,0 32 37-16,0 15-26 16,-17 9-21-16,1 6-10 15,-4-4-25-15,3-5-2 0,5-8-44 16,9-16-90-1,3-17-55-15,6-9-333 0,20-6-365 16</inkml:trace>
  <inkml:trace contextRef="#ctx0" brushRef="#br0" timeOffset="870">1668 588 2558 0,'0'0'459'0,"0"0"-402"0,0 0 54 15,0 0-15-15,0 0-96 16,0 0-197-16,0 0-589 16,7 20-1334-16</inkml:trace>
  <inkml:trace contextRef="#ctx0" brushRef="#br0" timeOffset="1004">1656 1041 2250 0,'0'0'388'0,"0"0"-263"16,0 0 166-16,0 0-169 16,0 0-122-16,0 0-280 0,0 0-807 15</inkml:trace>
  <inkml:trace contextRef="#ctx0" brushRef="#br0" timeOffset="1844">2248 1436 880 0,'0'0'957'0,"0"0"-805"16,0 0-121-16,0 0 116 15,0 0 8-15,0 0-82 16,0 0-35-16,79-68-38 16,-25 20-20-16,6-11 4 15,2-8-5-15,-3-7 9 16,-4-11 1-16,-5-7 11 15,-4 1 34-15,-10 6 11 16,-7 8 74-16,-9 21 67 16,-10 21-16-16,-4 14-25 0,-6 18-25 15,0 3-48-15,0 22 12 16,0 27-59-16,-19 19-12 16,2 11 32-16,3 3-39 15,8-6 0-15,6-13-6 16,0-13-10-16,26-20 4 15,16-18-59-15,15-12 16 16,2-4 16-16,6-34-25 16,0-12 8-16,-5-13-1 15,-9-4 30-15,-8-4 12 16,-10 6 9-16,-13 7 0 16,-11 17 44-16,-4 14 20 15,-5 19 19-15,0 8 8 16,0 2-57-16,-8 37 11 15,-9 8-44-15,8 12 0 0,3 0 20 16,6-4-21 0,0-7-27-16,9-14-82 0,40-15-185 15,-2-10-222-15,-5-9-192 16</inkml:trace>
  <inkml:trace contextRef="#ctx0" brushRef="#br0" timeOffset="2086">3571 1005 1267 0,'0'0'537'16,"0"0"-401"-16,0 0 93 16,0 0 43-16,0 0-38 15,0 0-22-15,0 0-87 0,101-26-26 16,-89 15 7-16,-1 5-28 16,-11 6 12-16,0 0-27 15,0 14-12-15,0 22 33 16,0 7-51-16,-14 8-17 15,5 4-16-15,2-3-12 16,7-4-70-16,0-10-86 16,10-7-91-16,22-10-342 15,-1-17-311-15</inkml:trace>
  <inkml:trace contextRef="#ctx0" brushRef="#br0" timeOffset="48655">4758 1012 553 0,'0'0'1321'0,"0"0"-1037"15,0 0-111-15,0 0 38 16,0 0-1-16,0 0-135 16,0 0-21-16,116-21-26 15,-31 21-28-15,48 0-19 16,-22 14-241-16,-12-3-490 0</inkml:trace>
  <inkml:trace contextRef="#ctx0" brushRef="#br0" timeOffset="49239">5701 1604 1807 0,'0'0'340'16,"0"0"-274"-16,0 0 1 16,0 0 90-16,0 0-47 0,0 0-17 15,190-221-73 1,-128 137-1-16,-2-7-1 0,2-9-17 15,-10-11 18-15,-2-4-18 16,-8-3 14-16,-13 9 29 16,-9 20 5-16,-10 25 45 15,-7 31 46-15,-3 31-17 16,0 2-24-16,-3 49-91 16,-13 27 8-16,-4 15 30 15,9 13-44-15,5 0-2 16,6-10 0-16,0-15-1 15,17-17-16-15,15-21-26 16,10-20-17-16,9-21-1 16,0 0-16-16,2-29-20 15,-1-18 64-15,-10-12 1 0,-5-9 31 16,-8-8-7-16,-9-1 8 16,-7 0 57-16,-10 12-4 15,0 15 21-15,-3 18 10 16,0 21 21-16,0 11-15 15,0 13-83-15,-12 39 5 16,1 8 8-16,5 11-10 16,6-3-10-16,0-3 0 15,3-12-17-15,31-3-47 16,24-2-167-16,-2-11-133 16,-3-12-478-16</inkml:trace>
  <inkml:trace contextRef="#ctx0" brushRef="#br0" timeOffset="49550">6997 1161 1352 0,'0'0'930'0,"0"0"-730"16,0 0-110-16,0 0 95 15,0 0-7-15,0 0-88 16,0 0 28-16,88 18-54 15,-85 16-22-15,-3 3 30 16,-6 12-41-16,-33 7 11 16,-10 1-13-16,-4-4-29 0,8-9 51 15,5-5-37-15,14-10-14 16,16-11 23-16,10-4-23 16,4-2-16-16,34-3 15 15,21-9-68-15,23 0-28 16,20 0-88-16,52-18-118 15,-22-8-351-15,-25 3-638 0</inkml:trace>
  <inkml:trace contextRef="#ctx0" brushRef="#br0" timeOffset="49775">7931 1012 2359 0,'0'0'354'0,"0"0"-296"16,0 0 121-16,0 0-43 15,177 0-53-15,-85 0 5 16,15 0-65-16,9 0 1 16,-2 0-24-16,-13 0-128 15,-22 19-198-15,-27 3-274 16,-32-5-973-16</inkml:trace>
  <inkml:trace contextRef="#ctx0" brushRef="#br0" timeOffset="49967">7931 1176 2183 0,'0'0'364'0,"0"0"-300"16,0 0 67-16,0 0 13 15,0 0-49-15,177 45-59 16,-99-41-35-16,12 1-1 16,29-3-148-16,-17 0-232 15,-23-2-290-15</inkml:trace>
  <inkml:trace contextRef="#ctx0" brushRef="#br0" timeOffset="50158">8338 720 2082 0,'0'0'501'16,"0"0"-383"-16,0 0-20 15,0 0 155-15,-50 166-67 16,44-79-76-16,0 7-74 16,1 0-4-16,2 6-32 15,3 1-32-15,0 24-96 16,0-29-447-16,8-22-620 0</inkml:trace>
  <inkml:trace contextRef="#ctx0" brushRef="#br0" timeOffset="50755">9741 637 2386 0,'0'0'368'15,"0"0"-291"-15,0 0-8 0,0 0 80 16,0 0-3-16,-124 195-86 16,89-116-36-16,-2 4 3 15,4 0-26-15,4-4 10 16,3-10-11-16,6-8-20 15,7-17 19-15,7-19-79 16,6-12-11-16,0-13 50 16,0-4 22-16,6-34 8 15,16-15-3-15,9-14 14 16,4-13 7-16,4-11-7 16,4-6 0-16,-1 5 9 15,-5 7 3-15,-4 20 27 0,-7 20 1 16,-3 25 2-16,-4 20 27 15,4 0-60-15,0 42 45 16,3 16-14-16,1 20-13 16,2 6 29-16,-3 5-28 15,4-1-14-15,-1-8-5 16,0-13-9-16,1-6-83 16,-10-9-117-16,-8-14-380 15,-12-17-510-15</inkml:trace>
  <inkml:trace contextRef="#ctx0" brushRef="#br0" timeOffset="50960">9313 1368 1637 0,'0'0'1178'15,"0"0"-1024"-15,0 0-112 16,0 0 150-16,0 0-89 15,176 3-37-15,-100-3-63 16,12 0-3-16,8 0-73 16,31 20-257-16,-22 5-383 15,-23 1-364-15</inkml:trace>
  <inkml:trace contextRef="#ctx0" brushRef="#br0" timeOffset="51213">10288 1442 2371 0,'0'0'490'0,"0"0"-324"16,0 0 57-16,0 0-63 15,0 0-100-15,0 0-33 16,0 0-27-16,-75 188 7 16,107-147-8-16,14-9 1 15,7-13-2-15,3-14-8 16,-1-5 14-16,-13-15-4 15,-8-23 21-15,-22-11 11 16,-12-9 32-16,-3 4-38 0,-37 1-26 16,-40 11-39-1,7 19-199-15,-1 11-922 0</inkml:trace>
  <inkml:trace contextRef="#ctx0" brushRef="#br0" timeOffset="52184">4366 2617 1573 0,'0'0'314'0,"0"0"-134"15,0 0 4-15,0 0 46 16,0 0 31-16,0 0-148 15,0 0-56-15,-138 130 30 16,93-27-42-16,-4 9-14 16,-1-1 0-16,4-7-30 15,10-16 30-15,10-26-31 16,12-20 0-16,8-22-7 0,6-20 7 16,0 0-20-16,31-35 13 15,11-30-2-15,13-21-5 16,7-20-13-16,-3-8 11 15,1-8 10-15,-6 4 8 16,-7 10-2-16,-9 12 0 16,-7 30 17-16,-8 25 81 15,-4 26-41-15,1 15-18 16,6 39 50-16,0 34-6 16,7 24-23-16,-4 17-32 15,4 6-22-15,-1-7 14 16,2-13-20-16,2-11-32 15,4-18-61-15,-2-12-160 0,-5-18-353 16,-19-20-883-16</inkml:trace>
  <inkml:trace contextRef="#ctx0" brushRef="#br0" timeOffset="52379">4013 3192 1735 0,'0'0'852'0,"0"0"-758"16,0 0-14-16,0 0 96 15,0 0-35-15,167 32-44 16,-76-29-67-16,17-1-30 0,59 11-186 16,-26-1-186-1,-20-1-421-15</inkml:trace>
  <inkml:trace contextRef="#ctx0" brushRef="#br0" timeOffset="52624">5092 3283 2125 0,'0'0'477'0,"0"0"-370"16,0 0 114-16,0 0 38 15,0 0-125-15,0 0-58 16,0 0-43-16,-79 162-32 0,142-144-2 15,19-16 0 1,10-2 1-16,-1-8-15 0,-12-28 9 16,-24-8 6-16,-31-3 4 15,-24 0-3-15,-19 6 38 16,-44 11-6-16,-46 21-33 16,15 9-39-16,9 0-639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32.975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5232 369 1702 0,'0'0'290'0,"0"0"-74"15,0 0-32-15,0 0 58 16,0 0-29-16,0 0-125 0,16 112 65 16,4 67-18-16,0 73-62 15,-1 26 33-15,-6-12-70 16,0-69-16-16,1-73 0 16,-5-45-19-16,5-26 13 15,1-2-14-15,-1-4 0 16,-1-11 6-16,-4-16 1 15,-3-17-7-15,2-3 2 16,9-33-1-16,1-32 29 16,15-28-30-16,16-43-24 15,10-41 12-15,7-44-5 16,3-18-2-16,0 7-4 16,-1 16-19-16,-9 58 15 15,-7 35-19-15,-5 46 31 16,5 16 3-16,10 9 12 0,17 2-1 15,15 2-1-15,8 16 2 16,6 9-3-16,4 8 3 16,2 10 0-16,4 5 14 15,-4 0-8-15,2 0 3 16,1 17 10-16,4-6-19 16,4 4 48-16,2-6-48 15,7-3 1-15,4 1 26 16,2-5-19-16,4 0-2 15,-3 4-6-15,1 3 0 16,-6 0 4-16,-1 3-4 16,-1 3 0-16,4-3-1 0,5 3 2 15,1-6-1-15,7 2 5 16,1-5-4-16,-5 0 17 16,3-6-18-16,1 2 0 15,2-2 12-15,5 0-10 16,-2 0-2-16,-1 0 0 15,-1 4 7-15,-1 2 11 16,-3 0-18-16,5 2 0 16,-1 1 7-16,-1-2-7 15,2-7-3-15,-5 0 2 16,-2 0 2-16,-9 0 17 16,-4 0-18-16,-7 1-5 0,0 6 4 15,-1-5-3 1,4 5 4-16,7-5 3 0,6 4 6 15,1-2 0-15,-6-2-9 16,-1 4-5-16,-10 0-1 16,-6 0 12-16,-12 7-6 15,-2-6 0-15,-3 6 14 16,0-1 11-16,0-4-25 16,5-2 0-16,6 0 11 15,8-6 2-15,4 3 29 16,3-3-10-16,-4 0-22 15,-5 0 25-15,-15 0-35 16,-12 0-9-16,-9 0-6 0,-11 3-56 16,4 4-19-1,22-4-54-15,-19-2-377 0,-24-1-1013 16</inkml:trace>
  <inkml:trace contextRef="#ctx0" brushRef="#br0" timeOffset="1559">7658 952 1594 0,'0'0'227'16,"0"0"-164"-16,0 0 13 15,0 0 121-15,0 0-45 16,0 0-53-16,0 0 4 16,151-141-36-16,-109 141 7 15,-2 8-7-15,-8 24-20 16,-6 10 14-16,-10 2-49 15,-10 4-6-15,-6-1 16 16,0-3-10-16,-29-3 6 0,-2-6-11 16,-9-6-5-16,1-7 23 15,-1-14-25-15,7-8 0 16,4 0 2-16,3-14-1 16,-1-25-1-16,4-14-10 15,3-11-7-15,5-7 5 16,-2 0 5-16,11 6 1 15,-1 8 6-15,7 20 28 16,0 14 8-16,3 14 3 16,19 9-25-16,15 0 57 15,13 9-38-15,5 11 3 16,13-3-10-16,5-5 1 16,6-3 1-16,3-7-19 0,-5-2-9 15,-1 0-62-15,12 0-204 16,-19 0-415-16,-13 0-774 0</inkml:trace>
  <inkml:trace contextRef="#ctx0" brushRef="#br0" timeOffset="1844">8506 1050 1410 0,'0'0'583'15,"0"0"-451"-15,0 0 2 16,0 0 64-16,0 0-24 16,0 0-27-16,99-151-27 0,-84 130 9 15,-5 13 6-15,-10 8-50 16,0 8-14-16,0 34-15 16,0 16-21-16,-7 7 14 15,-5 4-35-15,6-4-8 16,1-10-6-16,5-8-5 15,0-10-20-15,0-16-77 16,17-8-138-16,2-13-329 16,-5 0-144-16</inkml:trace>
  <inkml:trace contextRef="#ctx0" brushRef="#br0" timeOffset="2102">8535 413 1852 0,'0'0'373'0,"0"0"-243"16,0 0 70-16,0 0 12 15,0 0-57-15,0 0-28 16,170-40-61-16,-137 57-33 16,-7 3 31-16,-9 1-64 15,-4-8 0-15,-7 3 2 16,-2-4 8-16,2-3-20 15,4-4-23-15,7 5-95 16,9-8-57-16,25-2-138 16,0 0-192-16,-6 0-214 0</inkml:trace>
  <inkml:trace contextRef="#ctx0" brushRef="#br0" timeOffset="2514">7425 1429 386 0,'0'0'1726'16,"0"0"-1454"-16,0 0-169 16,0 0 135-16,0 0-14 15,0 0-93-15,0 0-27 16,16 0-47-16,27-2-21 15,16-4 34-15,12 2-43 16,19 2 10-16,12 2 1 0,15 0-23 16,33 0 60-1,40 0-75-15,39 6 0 0,11-6-47 16,-64 0-198-16,-48 0-725 16</inkml:trace>
  <inkml:trace contextRef="#ctx0" brushRef="#br0" timeOffset="3256">7719 1974 1793 0,'0'0'302'0,"0"0"-258"15,0 0-16-15,0 0 131 16,0 0-4-16,59 169-41 16,-39-108-4-16,-3 1-92 15,0-6 0-15,-8-13-6 16,-6-7-6-16,1-15 0 15,-1-13 0-15,-3-8-4 0,0 0 44 16,0-19-31-16,3-22-15 16,0-13 0-16,11-14 1 15,1-5 14-15,10-5 9 16,3 7-15-16,12 13 11 16,-1 11-12-16,4 18 1 15,-1 21 7-15,-2 8 17 16,-8 19 57-16,-6 35-26 15,-10 15-35-15,-2 12 21 16,-2-1-49-16,-1-7 4 16,-2-11-5-16,8-19-10 15,8-9-32-15,26-20-187 16,-6-9-334-16,-2-5-340 0</inkml:trace>
  <inkml:trace contextRef="#ctx0" brushRef="#br0" timeOffset="3541">8614 2476 1520 0,'0'0'397'16,"0"0"-263"-16,0 0 24 16,0 0 52-16,0 0-33 15,0 0-23-15,186-140 16 16,-160 117-36-16,-12 9 0 15,-8 7 21-15,-6 7-50 16,0 0-43-16,0 30-20 16,0 9-12-16,-3 7 30 0,-3 1-59 15,1 1 0-15,2-4 17 16,3-6-18-16,0-5-54 16,3-12-104-16,31-10-218 15,-1-5-410-15,-7-6-1067 0</inkml:trace>
  <inkml:trace contextRef="#ctx0" brushRef="#br0" timeOffset="3794">9979 1337 2647 0,'0'0'294'0,"0"0"-189"16,0 0-62-16,0 0 63 15,232 10 22-15,-147-5-61 16,7 5-36-16,3-2-31 16,-1 3-82-16,-4 6-114 15,-25-7-691-15,-30 3-629 0</inkml:trace>
  <inkml:trace contextRef="#ctx0" brushRef="#br0" timeOffset="3957">10342 1063 1892 0,'0'0'1078'0,"0"0"-964"15,0 0-44-15,-26 172 68 16,26-90-60-16,0 7-44 15,20 32-34-15,12-18-159 16,1-21-547-16</inkml:trace>
  <inkml:trace contextRef="#ctx0" brushRef="#br0" timeOffset="4757">12117 864 742 0,'0'0'1067'0,"0"0"-848"15,0 0-69-15,0 0 48 0,0 0-21 16,32-154-55-1,-1 131-15-15,4 8-51 0,1 6 11 16,7 9 23-16,-1 3-25 16,-2 31 28-16,-4 12-46 15,-7 9-13-15,-9 3 10 16,-14 5-44-16,-6-7 19 16,0-2-13-16,-13-10 2 15,-17-6-1-15,-2-8-7 16,-7-13 0-16,2-8-6 15,1-9-3-15,1 0-10 16,-2-26-13-16,9-19-19 16,-3-11 24-16,5-9-15 0,4-8 27 15,8 2 2 1,11 3 20-16,3 10-7 0,0 13 33 16,20 12-10-16,9 16 34 15,4 11-41-15,6 6-4 16,10 0 48-16,7 3-39 15,10 13 0-15,8-6-21 16,8 0 0-16,-3-2 10 16,-6 1-10-16,-5 0-65 15,-9 3-58-15,10 8-170 16,-13 1-463-16,-11-4-437 0</inkml:trace>
  <inkml:trace contextRef="#ctx0" brushRef="#br0" timeOffset="5058">12916 1134 2008 0,'0'0'382'16,"0"0"-215"-16,0 0 27 15,0 0-25-15,0 0 6 16,0 0-66-16,185 0-13 15,-157 24-30-15,-22 8-9 16,-6 16 25-16,-14 5-65 16,-28 6-8-16,-7-3 30 15,0-2-32-15,13-14 5 0,13-7-7 16,17-13 4-16,6-11-18 16,9-9-5-16,37 0-68 15,19-9-31-15,48-35-179 16,-16 2-44-16,-12 2-361 0</inkml:trace>
  <inkml:trace contextRef="#ctx0" brushRef="#br0" timeOffset="5357">13135 507 2201 0,'0'0'317'0,"0"0"-233"0,0 0 20 16,0 0 62-16,0 0-20 15,170-103-46-15,-128 100-41 16,-8 3 20-16,-22 6-38 16,-12 27 6-16,0 8 25 15,-35 6-42-15,-4-3-3 16,2-6-10-16,14-5-10 15,13-10 29-15,10-8-36 16,16-7-15-16,41-2-28 16,70-6-86-16,-13 0-251 15,-1 0-593-15</inkml:trace>
  <inkml:trace contextRef="#ctx0" brushRef="#br0" timeOffset="5817">11481 1842 1803 0,'0'0'596'16,"0"0"-491"-16,0 0-71 15,0 0 197-15,0 0 48 16,0 0-121-16,220 6-27 16,-86-6-29-16,47 6-7 15,57 7 16-15,31-5-75 16,6-4 6-16,-6 1-2 0,-25-5-38 16,-18 2 37-16,-48 0-39 15,-44 8-35-15,-46-1-11 16,-6 17-224-16,-17-6-332 15,-15 1-1043-15</inkml:trace>
  <inkml:trace contextRef="#ctx0" brushRef="#br0" timeOffset="6357">12369 2374 1783 0,'0'0'543'0,"0"0"-440"16,0 0-91-16,0 0 86 16,0 0 71-16,0 0-104 15,0 0 72-15,13 33-59 16,3 14-50-16,-2 10 18 16,-2-3-46-16,-1-2 6 0,-2-11 8 15,-6-9-14-15,0-11-2 16,1-9-7-16,0-12 9 15,2 0-10-15,0-16 10 16,7-18-11-16,7-12 3 16,9-15 8-16,10 3-2 15,7-1 2-15,7 5 0 16,3 13 16-16,-7 15-5 16,-7 23 29-16,-5 3 62 15,-14 40-21-15,-4 25 10 16,-6 16-31-16,-6-2-39 15,2-2 48-15,2-6-69 16,4-16-12-16,8-14-29 16,19-11-186-16,1-15-495 0,-10-12-1040 15</inkml:trace>
  <inkml:trace contextRef="#ctx0" brushRef="#br0" timeOffset="6598">13285 2732 1371 0,'0'0'1219'0,"0"0"-1061"15,0 0-99-15,0 0 191 16,0 0-85-16,0 0-46 16,178 36 7-16,-169 4-66 0,-9 12-21 15,0 7 33-15,-20 2-42 16,-3-9 56-16,14-14-53 15,9-17-32-15,66-21-1 16,120-36-105-16,-3-19-386 16,7-10-2446-16</inkml:trace>
  <inkml:trace contextRef="#ctx0" brushRef="#br0" timeOffset="8868">2835 4010 2318 0,'0'0'352'0,"0"0"-257"16,0 0-41-16,0 166 80 0,0-90-13 15,14 1-44-15,2-1-37 16,7-4-40-16,3-14 11 16,0-21 5-16,0-18-16 15,4-19 0-15,-1-19 12 16,7-33-11-16,1-22 11 15,-5-12-10-15,-2-7-2 16,-7-4 26-16,0 9-26 16,-1 12-56-16,21 13-149 15,-11 21-307-15,1 21-363 0</inkml:trace>
  <inkml:trace contextRef="#ctx0" brushRef="#br0" timeOffset="9400">3617 4037 1759 0,'0'0'495'0,"0"0"-374"16,0 0 162-16,0 0-13 15,0 0-64-15,-117 172-107 16,97-117-36-16,17 4-16 16,3 3-47-16,23 3-16 15,29-4 14-15,18-13-17 16,7-16-50-16,2-26-56 15,-11-6 62-15,-8-36-53 16,-21-22 20-16,-19-20 73 16,-20-10 23-16,0-2 1 15,-33 0 56-15,-19 16 22 16,-7 18 25-16,2 22 12 0,9 19-64 16,8 12-17-16,21 3-29 15,13 0 0-15,6 25-12 16,19 0-2-16,27 2-8 15,16-4 10-15,14 1-47 16,2-4 25-16,7 1 13 16,-9 4 10-16,-8 3 4 15,-12 8 1-15,-13 5 0 16,-15 6-6-16,-5 5 7 16,-6 4-1-16,-6-2 0 0,-5-10-10 15,0-15 9-15,1-13-49 16,5-16-47-16,5 0 34 15,6-33 5-15,6-20 0 16,4-8 0-16,7-13 38 16,2 1 14-16,-2 4 6 15,-8 4 0-15,-10 11 41 16,-5 11-41-16,-17 6-16 16,0 6-243-16,-20 14-531 0</inkml:trace>
  <inkml:trace contextRef="#ctx0" brushRef="#br0" timeOffset="9606">3702 3736 1868 0,'0'0'358'16,"0"0"-169"-16,0 0 130 15,0 0-49-15,0 0-135 16,0 0-38-16,0 0-70 15,175 19-22-15,-160 27-5 16,-4 7-101-16,-11 23-152 16,0-11-362-16,-14-12-371 0</inkml:trace>
  <inkml:trace contextRef="#ctx0" brushRef="#br0" timeOffset="9710">4288 3662 2381 0,'0'0'525'15,"0"0"-444"-15,298-253-81 0,-169 144-17 16,-24 15-565-16</inkml:trace>
  <inkml:trace contextRef="#ctx0" brushRef="#br0" timeOffset="7953">678 3403 1696 0,'0'0'291'0,"0"0"-114"15,0 0-51-15,0 0 34 16,0 0 17-16,0 0-64 15,-209-145-41-15,139 145-35 16,5 22-19-16,-4 25 27 16,10 16-45-16,8 13 0 15,11 9 7-15,17-3-6 16,19-2-2-16,4-7-6 0,27-5 7 16,28-9 2-1,10-3-2-15,11-7-5 0,0-3-1 16,-2-5 6-16,-8-2-1 15,-10-5 0-15,-17 1 1 16,-16 1 10-16,-20 0-8 16,-3-4-2-16,-36 3 24 15,-27-2-17-15,-14-6 37 16,-11-7 7-16,-5-6-13 16,5-8 27-16,9-6-53 15,20 0 15-15,16-12 0 16,21-16-27-16,22-11-85 15,53-40-244-15,18 7-341 16,11 3-1255-16</inkml:trace>
  <inkml:trace contextRef="#ctx0" brushRef="#br0" timeOffset="8215">1438 3289 2302 0,'0'0'308'16,"0"0"-225"-16,0 0-14 15,-85 203 146-15,42-89-67 0,-13 37-69 16,-9 40 14 0,-14 31-73-16,7-19-3 0,13-47-12 15,20-59 8-15,16-47-2 16,3-10-11-16,7-3-49 15,6-10-41-15,7-27-257 16,34-9-438-16,-2-27-1195 0</inkml:trace>
  <inkml:trace contextRef="#ctx0" brushRef="#br0" timeOffset="8576">1945 3825 2192 0,'0'0'467'0,"0"0"-291"15,0 0-26-15,0 0 11 16,0 0-86-16,-178 9-30 16,143 31-33-16,5 12-4 15,18 6-7-15,12 6-1 16,0 1-36-16,32 0 20 15,13-8-37-15,6-7 14 16,-3-6 12-16,-5-9 27 16,-10-8-7-16,-10-4 7 15,-11-8 0-15,-12-4 12 16,0 1 0-16,-40 0 51 16,-17 1-29-16,-19-4-34 0,-9-1 33 15,6-8-33-15,17 0-15 16,27 0 2-16,35-4-145 15,25-13-461-15,24-4-591 0</inkml:trace>
  <inkml:trace contextRef="#ctx0" brushRef="#br0" timeOffset="12180">6656 3978 929 0,'0'0'0'0,"0"0"-894"0</inkml:trace>
  <inkml:trace contextRef="#ctx0" brushRef="#br0" timeOffset="12599">6656 3978 439 0,'6'-35'396'0,"-6"35"-167"0,-3 0-7 15,-3 0 59-15,-2 0-60 16,2 0-60-16,6 0 15 16,0 0-20-16,0 0-20 15,6 0 49-15,28 0-74 16,8 0-14-16,18 0 0 16,5 0-23-16,9 9-3 15,5 2-71-15,-3 4 0 16,-7-4 23-16,-10 1-23 15,-11 0-12-15,-5-4-65 0,-10-2-83 16,-7-6-161-16,-6 0-320 16,-11-2-1143-16</inkml:trace>
  <inkml:trace contextRef="#ctx0" brushRef="#br0" timeOffset="12813">7150 3631 1751 0,'0'0'470'16,"0"0"-381"-16,0 0 25 15,0 0 108-15,-38 150-1 16,27-70-79-16,2 7-68 0,-2 5-2 16,-2 2-72-16,1-6 1 15,1-4-10-15,11-2-97 16,0-20-270-16,0-22-432 0</inkml:trace>
  <inkml:trace contextRef="#ctx0" brushRef="#br0" timeOffset="13037">6662 4373 1594 0,'0'0'748'16,"0"0"-619"-16,0 0-76 16,0 0 230-16,0 0-41 0,0 0-105 15,213 32-77-15,-121-32-45 16,3 0 13-16,0-9-28 16,30-8-181-16,-25 5-398 15,-15 1-685-15</inkml:trace>
  <inkml:trace contextRef="#ctx0" brushRef="#br0" timeOffset="13450">7991 3631 2342 0,'0'0'353'0,"0"0"-217"15,0 0 0-15,0 0-28 16,0 0-35-16,200-21-52 16,-108 21 6-16,6 0-27 15,1 4 11-15,-2 13-23 16,-12-6 13-16,-12 7-1 16,-24 1 0-16,-23 9 6 15,-23 8-2-15,-3 11 16 16,-46 8-5-16,-19 13 30 15,-20 6-45-15,-6 5 13 16,-2 2-4-16,12-8-1 0,9-6 4 16,23-17-4-16,19-8 9 15,20-13 30-15,10-5-46 16,0-6 6-16,32-4-7 16,11-5 6-16,13-5-14 15,9-4 8-15,8 0-89 16,2-16-49-16,10-11-236 15,-15 5-402-15,-22 1-485 0</inkml:trace>
  <inkml:trace contextRef="#ctx0" brushRef="#br0" timeOffset="13637">8064 4102 2379 0,'0'0'526'0,"0"0"-419"16,0 0 26-16,0 0-46 16,0 0-29-16,173 0 11 15,-74 0-69-15,57 15-115 16,-25 8-259-16,-19 2-500 0</inkml:trace>
  <inkml:trace contextRef="#ctx0" brushRef="#br0" timeOffset="14033">9373 4385 2181 0,'0'0'473'15,"0"0"-396"-15,0 0 96 16,0 0 46-16,-128 212-87 15,80-145-80-15,-5-8 12 16,-2-2-64-16,2-12 9 16,4-13 11-16,4-9-20 15,5-11 1-15,4-12-1 16,10 0-31-16,3-6 23 16,6-23-48-16,7-7-25 15,10-5 45-15,0 0-14 16,0 6 22-16,20 5 2 0,10 14 26 15,2 11 0-15,1 5 8 16,4 5 26-16,-5 26 35 16,1 3-25-16,-1 6-1 15,4-9-16-15,7 0-21 16,5-11-12-16,9-8-27 16,37-12-215-16,-12 0-367 15,-9 0-595-15</inkml:trace>
  <inkml:trace contextRef="#ctx0" brushRef="#br0" timeOffset="14263">9851 4421 2392 0,'0'0'492'0,"0"0"-431"16,0 0 79-16,-76 151 81 15,45-70-100-15,-6 5-48 16,-2 4-17-16,-4-1-55 16,1-6-1-16,5-4-12 15,11-14-130-15,20-15-158 16,6-20-526-16,0-19-985 0</inkml:trace>
  <inkml:trace contextRef="#ctx0" brushRef="#br0" timeOffset="14515">10035 4552 1741 0,'0'0'623'0,"0"0"-491"16,0 0 69-16,0 0 51 16,185-23-87-16,-142 58-8 15,-10 18-69-15,-19 10-49 16,-14 10 39-16,-14 1-61 15,-31 2-8-15,-4-7-6 16,-1-13 6-16,18-16 3 16,16-13-12-16,16-16-14 15,6-7 4-15,42-4-50 0,74-13-121 16,-7-13-489-16,-1-7-816 16</inkml:trace>
  <inkml:trace contextRef="#ctx0" brushRef="#br0" timeOffset="14739">11393 4564 2734 0,'0'0'345'0,"0"0"-251"16,0 0-52-16,0 0 84 0,0 0-14 15,59 199-61 1,-59-137 5-16,0 1-56 0,-6-1-39 16,-24 6-87-16,4-18-352 15,6-16-322-15</inkml:trace>
  <inkml:trace contextRef="#ctx0" brushRef="#br0" timeOffset="14996">12376 4211 2742 0,'0'0'315'0,"0"0"-315"16,0 0-9-16,186 0 9 15,-104 7 66-15,6 1-41 16,4 3-24-16,-4-1 8 16,-6 1-9-16,-6 1-145 15,-25-4-576-15,-20-1-16 0</inkml:trace>
  <inkml:trace contextRef="#ctx0" brushRef="#br0" timeOffset="15176">12811 3916 2111 0,'0'0'493'0,"0"0"-324"16,0 0 13-1,0 0-15-15,0 0 3 0,-47 166-60 16,38-84-90-16,0 12-19 16,-2 0-2-16,5-2-78 15,-4 23-158-15,4-27-470 16,-5-19-404-16</inkml:trace>
  <inkml:trace contextRef="#ctx0" brushRef="#br0" timeOffset="15372">12365 4706 2529 0,'0'0'556'0,"0"0"-474"16,0 0 64-16,0 0-30 15,0 0-11-15,0 0-60 16,223-2-37-16,-121 2-8 16,15 0-47-16,47 0-195 15,-26-5-550-15,-24-9-1525 0</inkml:trace>
  <inkml:trace contextRef="#ctx0" brushRef="#br0" timeOffset="15834">13920 3866 2433 0,'0'0'338'15,"0"0"-275"-15,0 0-62 16,0 0 43-16,194-18 11 16,-122 18-19-16,4 0-9 15,-5 0-26-15,-6 3-1 16,-8 3 0-16,-18 3 2 16,-10-1 8-16,-9 1-10 15,-14 3 0-15,-6 6 11 16,0 8-2-16,-26 13 44 0,-20 10 15 15,-16 20-29-15,-9 13 36 16,-8 10-62-16,-3 7-12 16,9-1 40-16,18-8-41 15,16-14 0-15,22-18 5 16,17-14-4-16,0-15 48 16,33-12-49-16,13-6 1 15,13-9 22-15,7-2-23 16,2 0-39-16,5-6-83 15,1-11-113-15,11-13-110 16,-16 5-307-16,-19 4-496 0</inkml:trace>
  <inkml:trace contextRef="#ctx0" brushRef="#br0" timeOffset="16025">13894 4376 2654 0,'0'0'469'16,"0"0"-457"-16,0 0 0 15,0 0 29-15,240 15-5 16,-132-10-36-16,39 11-48 16,-22 1-501-16,-25 0-465 0</inkml:trace>
  <inkml:trace contextRef="#ctx0" brushRef="#br0" timeOffset="16413">15118 4721 1134 0,'0'0'1619'15,"0"0"-1443"-15,0 0-143 16,0 0 28-16,-142 190 101 0,91-116-27 16,0-3-92-1,1-4-31-15,4-11 12 0,7-14-17 16,7-14-11-16,9-20 4 16,9-8-32-16,8-4 11 15,6-34-38-15,0-15 8 16,9-12 51-16,25-8-25 15,-2 5 16-15,4 12 9 16,-7 15 1-16,-5 20 76 16,-9 21-22-16,5 0-9 15,0 39 97-15,6 14-53 16,7 14-24-16,16 1-23 16,24-3-43-16,71-10-22 15,-10-15-235-15,-13-19-1073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54.64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2223 0,'0'0'386'16,"0"0"-304"-16,0 0 12 16,0 0 105-16,0 0-56 15,173 0-3-15,-85 3-63 0,17 9-5 16,42-10-16-1,60 4-26-15,54-6 76 0,27 0-49 16,-16 0-48-16,-30 0 39 16,-65-8-48-16,-40-1 0 15,-35 6-1-15,-20 0 10 16,-3 3-27-16,-5 0-6 16,-4 0-76-16,-18 0-22 15,-19 0-236-15,-13 0-588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54.825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2514 0,'0'0'496'0,"0"0"-496"16,0 0-284-16,0 0-202 16,0 0-131-16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54.956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1542 0,'0'0'1305'0,"0"0"-1153"0,0 0-46 16,0 0 13 0,0 0-119-16,0 0-235 0,0 0-1196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52.96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612 82 1818 0,'0'0'276'0,"0"0"-161"0,0 0-34 15,0 0 94-15,0 0 30 16,0 0-65-16,-13 177-58 16,10-102 17-16,0 4-54 15,-1-3 7-15,4 1-1 16,0-12-33-16,0-6 29 15,0-15-47-15,0-11 0 16,0-16-16-16,0-6 11 16,0-11-103-16,0-3-214 15,4-22-348-15,-1-8-1141 0</inkml:trace>
  <inkml:trace contextRef="#ctx0" brushRef="#br0" timeOffset="235">0 0 1855 0,'0'0'353'0,"0"0"-214"16,0 0 83-16,0 0-40 15,0 0-88-15,0 0 41 16,173 6 7-16,-71-3-118 15,6 0-23-15,3-3-2 16,4 0-5-16,25 0-155 0,-25 0-355 16,-27 0-518-16</inkml:trace>
  <inkml:trace contextRef="#ctx0" brushRef="#br0" timeOffset="480">1241 80 2248 0,'0'0'461'0,"0"0"-349"16,0 0 24-16,0 0-6 16,0 0-1-16,-20 179-76 15,17-87-35-15,-4 6 6 16,4-2-24-16,0-4 0 0,3-12-6 15,0-19-77-15,0-17-56 16,6-10-212-16,10-17-243 16,4-15-126-16</inkml:trace>
  <inkml:trace contextRef="#ctx0" brushRef="#br0" timeOffset="685">1561 0 1955 0,'0'0'540'0,"0"0"-384"16,0 0 19-16,0 0 49 15,0 166-59-15,0-80-75 16,0 16-62-16,0-3 12 0,7 2-40 16,6-10-52-1,7-8-5-15,6-8-226 0,-7-18-585 16,-5-18-210-16</inkml:trace>
  <inkml:trace contextRef="#ctx0" brushRef="#br0" timeOffset="863">1221 521 2114 0,'0'0'366'15,"0"0"-228"-15,0 0-29 0,0 0-29 16,173-3-11-16,-48-22-69 16,-17 1-137-16,-16 0-524 0</inkml:trace>
  <inkml:trace contextRef="#ctx0" brushRef="#br0" timeOffset="1297">2161 240 2080 0,'0'0'491'0,"0"0"-414"0,0 0 46 15,0 0 74-15,0 0-85 16,0 0 3-16,0 0-85 15,196-119-28-15,-147 137 34 16,-10 29-29-16,-16 18 13 16,-20 14-5-16,-3 19-15 15,-48 5 31-15,-18 3-31 16,-19-9 0-16,0-11 5 16,-3-25-4-16,12-22-1 15,14-21 6-15,16-18 9 16,20 0 35-16,16-18-50 15,10-15-5-15,0 2 4 16,36 1-8-16,10 6 9 0,13 8 1 16,3 16 5-16,4 0 40 15,-1 6-45-15,0 18-1 16,1 0 7-16,-4-4-7 16,8-5-37-16,21-11-81 15,-12-4-364-15,-21 0-511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56.892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4 518 2372 0,'0'0'330'0,"0"0"-236"15,0 0 78-15,0 0 38 16,0 0-96-16,0 0-28 16,0 0-47-16,-3 236-12 15,3-130-14-15,0 3-12 16,0-6 15-16,0-6-16 16,0-14-9-16,0-18-5 15,0-27-20-15,0-17 7 16,0-18 10-16,0-3-2 0,0-15 11 15,0-26-27 1,0-15 8-16,0-12 27 0,3 2-22 16,25-4 13-16,12 12 7 15,13 11-7-15,6 18-3 16,7 17 8-16,2 12-17 16,3 5 19-16,-1 36 4 15,-5 12 25-15,-13 10-3 16,-18-1-9-16,-22 3 24 15,-12-7-32-15,-19-5 23 16,-34-13-5-16,-12-6-16 16,-11-16 18-16,-6-12-21 15,2-6-4-15,1-6 20 0,16-24-22 16,18-7-18 0,17-8-21-16,28-6-64 0,25-14-169 15,29 10-503-15,6 10-1265 16</inkml:trace>
  <inkml:trace contextRef="#ctx0" brushRef="#br0" timeOffset="201">936 949 2096 0,'0'0'375'0,"0"0"-196"16,0 0 52-16,0 177 5 15,0-122-80-15,0 2-77 16,5-14-70-16,7-4-9 0,4-10-129 16,4-21-239-16,0-3-406 15,-8-5-645-15</inkml:trace>
  <inkml:trace contextRef="#ctx0" brushRef="#br0" timeOffset="325">916 575 1972 0,'0'0'315'16,"0"0"-315"-16,0 0-40 15,0 0-292-15,0 0-1487 0</inkml:trace>
  <inkml:trace contextRef="#ctx0" brushRef="#br0" timeOffset="662">1307 1152 42 0,'0'0'1841'0,"0"0"-1590"15,0 0-105-15,0 0 57 16,0 0-85-16,0 0-20 16,0 0-85-16,199-24-12 15,-143 1 77-15,-11-6-65 16,-11 2-12-16,-21 0-1 15,-13 4 6-15,0 2 16 16,-33 6-16-16,-13 10 48 16,-13 5 60-16,-3 3-13 0,3 26 6 15,4 12-26-15,16 7-23 16,8 6 15-16,22-6-47 16,9 5-16-16,0-6-5 15,40-2-5-15,11-9-30 16,22-16-85-16,15-8-137 15,66-12-236-15,-19-9-250 16,-18-19 426-16</inkml:trace>
  <inkml:trace contextRef="#ctx0" brushRef="#br0" timeOffset="869">2273 473 2105 0,'0'0'561'0,"0"0"-410"15,0 0 58-15,-57 155 25 16,42-57-71-16,-2 10-79 16,10 7-21-16,7-1-53 15,0-4-2-15,0-12-16 16,0-14-53-16,17-17-101 16,8-25-209-16,3-21-134 15,-13-17-249-15</inkml:trace>
  <inkml:trace contextRef="#ctx0" brushRef="#br0" timeOffset="1026">2083 958 1991 0,'0'0'334'16,"0"0"-37"-16,0 0-24 16,173 0-155-16,-108 0-33 15,0-3-85-15,-8 3-25 16,-9 0-113-16,-14 0-354 15,-21 0-200-15</inkml:trace>
  <inkml:trace contextRef="#ctx0" brushRef="#br0" timeOffset="1244">1316 582 1943 0,'0'0'492'0,"0"0"-365"16,0 0 97-16,0 0-39 16,0 0-85-16,209-143-14 15,-156 143-74-15,-7 9-12 16,-6 23-54-16,-7 6-183 16,9 7-219-16,-10-14-167 15,-6-9-935-15</inkml:trace>
  <inkml:trace contextRef="#ctx0" brushRef="#br0" timeOffset="1338">1938 389 1776 0,'0'0'669'16,"0"0"-440"-16,111-162-38 15,-58 94-107-15,13-2-84 0,-18 16-333 16,-14 19-2098-16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56.05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135 0 1857 0,'0'0'339'0,"0"0"-191"16,0 0-83-16,0 0 121 15,-33 219-28-15,16-110-68 0,-3 2-4 16,1-2-75-16,3-11-10 16,3-18 15-16,4-22-15 15,4-17-1-15,2-17 8 16,3-15-2-16,0-9 0 15,0 0-6-15,20-33-26 16,19-17 25-16,14-18-21 16,13-15-3-16,8-7-21 15,8-2 9-15,6 7 36 16,-3 5-20-16,-6 16 15 16,-13 13 6-16,-21 19 0 15,-18 12 21-15,-20 13 36 16,-7 7 49-16,-17 7 1 15,-29 25-71-15,-13 14-22 0,-6 8 22 16,-1 8-15-16,10 0 12 16,14-6-15-16,19-3-6 15,17-4 7-15,6-2-19 16,9-2 0-16,27-4-1 16,7-3 8-16,3-7-10 15,4-5 3-15,-2-6-28 16,1-1-19-16,4-6-116 15,12 0-167-15,-13-7-304 16,-13-4-961-16</inkml:trace>
  <inkml:trace contextRef="#ctx0" brushRef="#br0" timeOffset="307">1097 536 1056 0,'0'0'1325'15,"0"0"-1054"-15,0 0-127 16,0 0 64-16,0 0-58 16,0 0-63-16,-86 177-11 15,86-124-60-15,20 0-15 16,26-8-1-16,24-4-51 16,15-15 32-16,9-11-5 15,5-15-56-15,-11 0 46 0,-15-35 1 16,-31-16 19-1,-27-8 14-15,-15-6 0 0,-32-6 56 16,-36 6-20 0,-14 9-18-16,-8 19 27 0,5 16-45 15,20 14-40-15,36 7-150 16,23 22-530-16,6 1-969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0:59.187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82 481 1669 0,'0'0'304'16,"0"0"-172"-16,0 0 39 16,0 0 11-16,0 0-34 15,0 0-19-15,167-117-60 16,-113 117-18-16,0 0 4 16,-6 28-37-16,-11 12 37 15,-15 14-53-15,-8 10-2 16,-14 6 30-16,0-1-24 15,-17 0-6-15,-16-8 11 16,-10-8-11-16,-2-16 32 16,-4-6-32-16,4-20 0 15,-1-11 23-15,2 0-17 16,6-29-1-16,2-18-5 0,2-12 0 16,11-9 3-16,4 0-3 15,13 1 0-15,6 9-3 16,0 1 9-16,3 13 5 15,27 2 0-15,2 7-10 16,7 5 20-16,4 10-21 16,3 5 0-16,7 7 30 15,1 3-28-15,6 5 10 16,5 0 1-16,8 0 2 16,9 5 33-16,3 3-48 15,3-5 1-15,3-3 24 16,-6 0-24-16,-9 0-1 15,-5-3-97-15,-17-5-195 16,-26-3-428-16</inkml:trace>
  <inkml:trace contextRef="#ctx0" brushRef="#br0" timeOffset="485">1022 1072 1480 0,'0'0'336'16,"0"0"-205"-16,0 0-33 15,0 0 124-15,0 0-25 16,0 0-76-16,0 0-75 15,54-71 3-15,-23 42-41 16,-8 0 38-16,-7 4 42 0,-7 12 19 16,-6 4 44-16,-3 9-35 15,0 0-20-15,0 9-7 16,0 23-63-16,0 14-2 16,-3 12-3-16,-3-4-20 15,3 3 13-15,-1-10-14 16,4-2-75-16,0-1-47 15,13-10-360-15,4-9-424 0</inkml:trace>
  <inkml:trace contextRef="#ctx0" brushRef="#br0" timeOffset="726">2095 792 2020 0,'0'0'379'15,"0"0"-171"-15,0 0-28 16,0 0 44-16,66 157-41 16,-66-113-101-16,0 0 2 15,0-3-81-15,-11-9-3 16,-4-11-99-16,1-9-284 15,11-12-545-15</inkml:trace>
  <inkml:trace contextRef="#ctx0" brushRef="#br0" timeOffset="1190">2730 459 2392 0,'0'0'378'0,"0"0"-266"16,0 0 49-16,0 0 7 15,222-64-77-15,-163 64-7 16,-3 11-51-16,-4 31-23 16,-5 13 29-16,-15 10-22 15,-12 8-10-15,-17 0 8 16,-3-3-13-16,-12-10 23 0,-28-12-25 15,-5-12 0-15,-9-15-13 16,-2-13 11-16,5-8-17 16,-6 0 7-16,9-20-19 15,2-21 30-15,7-11-24 16,5-8 25-16,6-11-6 16,8-3 7-16,6 1-1 15,11 10 6-15,3 14-5 16,3 16 50-16,31 12-20 15,17 10-14-15,11 11 49 16,14 0-30-16,9 0-12 0,7 0-5 16,0-6-19-1,-1-6 24-15,-6-5-24 16,-9 2-50-16,-13 0-26 0,2 9-155 16,-23 6-322-16,-13 0-347 15</inkml:trace>
  <inkml:trace contextRef="#ctx0" brushRef="#br0" timeOffset="1491">3512 819 2271 0,'0'0'555'0,"0"0"-467"16,0 0 33-16,0 0 60 0,0 0-10 15,0 0-84-15,213 30-33 16,-157-4-6-16,-10 8 4 16,-13 18 32-16,-18 9-60 15,-15 10 5-15,-6 2 32 16,-33-2-38-16,-7-6-14 16,7-15 12-16,13-15-21 15,15-14 18-15,11-18-18 16,20-3-37-16,39-5-50 15,79-52-149-15,-10 7-481 16,0 4-1544-16</inkml:trace>
  <inkml:trace contextRef="#ctx0" brushRef="#br0" timeOffset="3301">5189 580 1765 0,'0'0'191'15,"0"0"-160"-15,0 0-1 16,0 0 9-16,0 0 104 16,0 0 12-16,179-153-63 15,-139 153 2-15,-7 0-65 16,-4 32 1-16,-9 18 31 16,-10 15-49-16,-4 9 0 15,-6-3 1-15,0-6-11 16,0-13 29-16,0-13-31 15,0-12 0-15,0-20 9 0,-3-7 4 16,3-2 42-16,0-36 8 16,0-21-62-16,0-12 36 15,17-12-22-15,9 3-8 16,6 11 49-16,4 10-28 16,1 17 9-16,-1 19-5 15,2 20-31-15,-1 3 26 16,-1 24-27-16,0 26 0 15,-7 11-14-15,-6 10 14 16,0 11-13-16,0 1-11 16,-4-5 3-16,4-11-1 15,-3-14-91-15,3-24 10 16,0-14-44-16,4-15 14 0,8-10 55 16,7-30 20-16,8-15-19 15,5-17 35-15,7-7-58 16,8-13 32-16,5-3 67 15,-2-1 1-15,-5-2 34 16,-13 10 54-16,-19 12 4 16,-19 13 56-16,-17 13-32 15,0 12 23-15,-20 14 21 16,-16 12-23-16,-7 12-16 16,-3 0-26-16,-2 20-53 15,2 25 9-15,4 14-51 16,8 12 6-16,12 11-15 0,8 3 15 15,11 7-6 1,3-1 0-16,0 0-24 0,0-5-1 16,0-9-65-16,0-24 3 15,0-12 45-15,0-14-6 16,0-12 23-16,0-15-38 16,3 0 21-16,17-9 41 15,5-24 1-15,12-5-5 16,5-3 4-16,4-1 2 15,4 13 37-15,-1 8-5 16,-7 15 7-16,-2 6 41 16,-4 10-38-16,-7 26-5 15,0 4 46-15,-5 2-68 0,-1-7 14 16,-3-5-30 0,6-10 0-16,2-14-15 0,6-6 0 15,1 0-27 1,4-25-27-16,-2-15-7 0,-1-6 70 15,-4-8-21-15,-5 4 27 16,-7 5-7-16,-8 16 17 16,-6 15-7-16,-1 14 60 15,-5 2-36-15,0 37 19 16,3 14-46-16,6 6 6 16,14 2 17-16,13-5-23 15,10-14 1-15,7-13-2 16,2-20-8-16,1-9-4 15,-8 0-34-15,-1-30-16 16,-12-5 56-16,-9-6-17 0,-6 0 15 16,-9 5 9-16,-5 9 0 15,-3 17 35-15,-3 10 4 16,0 0-13-16,0 31 11 16,0 13-36-16,0 6 0 15,3-2-1-15,10-5 1 16,10-7 3-16,0-14-4 15,0-14-7-15,0-8-5 16,1 0 0-16,-1-27-5 16,-1-15-7-16,4-4 24 15,3-7-18-15,1 3 18 16,-1 9 0-16,-3 11 1 0,-6 15-1 16,-6 15 0-16,-5 6 44 15,-5 33-12 1,-4 7 7-16,0 8-39 0,0-4 0 15,0-7 4-15,0-10-4 16,0-8-9-16,-10-14-7 16,3-11 16-16,1 0-23 15,2-9 8-15,4-24-4 16,0-7 19-16,17-5 0 16,19-2-6-16,4 5 5 15,5 10 1-15,1 7 22 16,-1 21-21-16,-2 4 37 15,-4 2 11-15,-5 31-20 16,-9 1 13-16,-5 10-14 16,-6-4-20-16,-5-1-8 0,0-5-8 15,8-7-95-15,19-14-171 16,1-11-534-16,-2-2-1207 0</inkml:trace>
  <inkml:trace contextRef="#ctx0" brushRef="#br0" timeOffset="3743">8925 645 1500 0,'0'0'1021'15,"0"0"-761"-15,0 0-70 16,0 0 30-16,-203 113-12 16,146-52-74-16,15 8-64 15,19-6-14-15,20-4-56 0,3-9-18 16,20-11-54-16,22-13-71 15,7-14-27-15,7-12-98 16,-4-3 0-16,-10-30 107 16,-5-6 77-16,-12-7 84 15,-8 2 56-15,-11 3 69 16,-6 6 141-16,0 8-15 16,0 13-82-16,-6 14 17 15,-3 0-102-15,-5 29-18 16,5 30-4-16,2 20-29 15,7 24 37-15,0 20-50 16,10 13 31-16,19 5 12 16,-3-1-53-16,-3-14-4 0,-13-17-6 15,-7-23 2 1,-3-27-5-16,0-24 3 0,-9-20 0 16,-18-15-11-16,-5-6 11 15,-1-38-19-15,1-15-5 16,-2-27-50-16,12-15 5 15,8-54-132-15,8 25-264 16,0 11-473-16</inkml:trace>
  <inkml:trace contextRef="#ctx0" brushRef="#br0" timeOffset="3965">7622 289 2458 0,'0'0'289'15,"0"0"-172"-15,0 0 65 16,166-15-4-16,-139 15-33 16,-18 17-92-16,-9 28-53 15,-9 61-30-15,-28-12-309 16,-2-2-1096-16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05.61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65 285 1803 0,'0'0'398'15,"0"0"-250"-15,0 0-15 16,0 0 34-16,0 0-24 15,0 0-10-15,0 0-54 16,111-61-1-16,-52 61-60 16,9 0 13-16,-2 26 46 0,1 21-49 15,-13 18-2 1,-11 12-8-16,-17-1-17 0,-22-2 18 16,-4-6-19-16,-14-9 0 15,-28-6 24-15,-14-14-15 16,-7-11-9-16,-5-10 0 15,0-18 0-15,6 0 9 16,8-46-9-16,9-26-13 16,8-19 6-16,12-14 5 15,8-14 1-15,11 1 0 16,6 17 1-16,0 22 9 16,10 29-2-16,22 24-7 0,11 26 27 15,16 7-1 1,9 30 7-16,17 12-8 0,8 3-23 15,12-12 33-15,9-11-34 16,7-23 7-16,4-6 5 16,-4-10-12-16,-10-29-2 15,-20-12-43-15,-15 7-38 16,-30-6-89-16,-17 6-403 16,-19 15-511-16</inkml:trace>
  <inkml:trace contextRef="#ctx0" brushRef="#br0" timeOffset="313">1204 862 988 0,'0'0'1285'0,"0"0"-1083"16,0 0-149-16,0 0 93 15,0 0-10-15,0 0 24 16,135-158-21-16,-106 136-22 16,-9 22 5-16,-4 0-60 15,-6 19 5-15,-10 36 34 16,0 22-58-16,0 9-8 16,-3 2 1-16,-17 2-18 15,6-6 30-15,2-25-48 16,4-12-21-16,5-20-15 15,3-21-95-15,0-12-123 0,23-29-453 16,0-11-559-16</inkml:trace>
  <inkml:trace contextRef="#ctx0" brushRef="#br0" timeOffset="504">2118 328 2371 0,'0'0'502'0,"0"0"-284"16,183 0-81-16,-94 0-43 15,-4 0-7-15,-7 0-87 0,-5 0-44 16,-5 22-197-16,-23-2-555 16,-19 11-1378-16</inkml:trace>
  <inkml:trace contextRef="#ctx0" brushRef="#br0" timeOffset="675">2105 827 2616 0,'0'0'529'16,"0"0"-403"-16,0 0-20 15,0 0-39-15,229 6-38 16,-124-21-29-16,68-17-140 15,-26 2-468-15,-13 10-1684 0</inkml:trace>
  <inkml:trace contextRef="#ctx0" brushRef="#br0" timeOffset="1187">3549 421 2436 0,'0'0'265'16,"0"0"-214"-16,0 0-35 0,0 0 50 16,0 0 110-16,94-160-37 15,-45 149-76-15,10 11 3 16,0 0-34-16,-3 26-19 15,-4 26 47-15,-10 15-35 16,-11 4-2-16,-16 7 8 16,-10 2-17-16,-5-3 29 15,-11-9-43-15,-25-21 0 16,-7-9 22-16,-6-19-22 16,-7-11-8-16,-2-8-20 15,-1-15-17-15,3-18 44 16,1-23-32-16,11-5 22 15,9-22-4-15,16-2 15 16,19-3 0-16,0-2 0 16,22 17 1-16,30 14 38 0,10 21-22 15,8 15 1-15,5 13 54 16,7 10-35-16,0 0 16 16,3 16-22-16,0 3-17 15,3 3 17-15,8-5-31 16,-2-8-25-16,7-2-31 15,30-7-149-15,-26 0-367 16,-23 0-449-16</inkml:trace>
  <inkml:trace contextRef="#ctx0" brushRef="#br0" timeOffset="1486">4535 716 2616 0,'0'0'464'16,"0"0"-445"-16,0 0-18 15,0 0 102-15,0 0 30 16,208 53-26-16,-164-12-10 16,-9 11-34-16,-13 13 33 15,-22 12-72-15,0-3 3 16,-35 6 21-16,-15-5-27 15,-1-14-1-15,11-15 5 16,20-14-14-16,20-17-2 0,3-15-9 16,46 0 0-16,27-28-27 15,85-44-129-15,-17 1-169 16,-7 11-948-16</inkml:trace>
  <inkml:trace contextRef="#ctx0" brushRef="#br0" timeOffset="1741">5945 716 3009 0,'0'0'369'16,"0"0"-312"-16,0 0-42 16,202-6 3-16,-114 6 17 15,11 0-35-15,32 0-54 16,-19 0-316-16,-30 0-697 0</inkml:trace>
  <inkml:trace contextRef="#ctx0" brushRef="#br0" timeOffset="1917">6122 998 3113 0,'0'0'370'16,"0"0"-289"-16,0 0-81 15,258-8-44-15,-88-10 17 16,-26-4-503-16,-16 11-995 0</inkml:trace>
  <inkml:trace contextRef="#ctx0" brushRef="#br0" timeOffset="2522">7900 433 1793 0,'0'0'518'16,"0"0"-367"-16,0 0-7 0,0 0 39 15,210 0 7-15,-145 12-37 16,0 22-47-16,4 11-19 16,-7 17-42-16,-6 9 15 15,-14 2-32-15,-16 5-8 16,-20-5-2-16,-6-4-17 15,-19-8 19-15,-27-9-20 16,-10-18 0-16,-9-9 3 16,-7-13-3-16,4-12-12 15,-5-6-3-15,11-31-14 16,7-30 28-16,8-18-5 16,18-15 6-16,15-9-10 15,14 3 10-15,0 9 0 16,28 23 20-16,17 22-4 15,15 19 29-15,11 18-15 0,8 12 5 16,6 3 32-16,9 0-44 16,8 18 22-16,13 2 13 15,5 0-22-15,9 1 23 16,2-9-50-16,0 0-9 16,-7-12 0-16,40-8-98 15,-33-16-211-15,-30-2-619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25:26.4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292 4559 1008 0,'0'0'397'0,"0"0"-210"16,0 0-21-16,0 0-6 15,0 0 36-15,0 0-48 16,0 0 27-16,93-52-7 15,-45 50-7-15,11 2-52 16,16 0-9-16,10 0-12 16,17 0 5-16,19 0-35 15,36 0-19-15,46-6 45 16,49-3-56-16,26 0-14 16,0 1 0-16,-12-1-13 15,-23 0 24-15,-2-4-24 16,2 3-1-16,-1-5 25 0,4 0-23 15,-11 3-1-15,-9 3 4 16,-13 9-4 0,-17 0 13-16,-12 0-14 0,-4 0-4 15,-6 9-4-15,-27 0 8 16,-23-3 0-16,27-3 1 16,28-3 0-16,25 0 24 15,22 0-25-15,-20-12 0 16,-29 3 9-16,3 3-9 15,-1-2 0-15,2-5-1 16,1 0 1-16,2-5 3 16,-6-3-3-16,-28 8 0 15,-33-1 14-15,-21 9-8 0,-11-1 14 16,17-3-20 0,12 0 1-16,13 3 10 0,-11 0-11 15,-9 3 0-15,-5-3 13 16,-5 4-11-16,-4-3 16 15,-2 3-11-15,-3 0-5 16,2-2 14-16,-2-1-16 16,-3-1-1-16,-3 0-5 15,0 0 12-15,-2-3-3 16,-1 1-3-16,-3 2 0 16,3 0 22-16,-4 1-22 15,1 5 0-15,-8 0-1 16,-3 0 2-16,-5 0-1 0,-9 0 1 15,-8 5 0 1,-10-5 23-16,-7 0-23 0,-12 0 0 16,-11 0 31-16,-3 0-14 15,0-9-18-15,-34-8-62 16,-57-14-76-16,3 8-405 16,-5-1-1107-16</inkml:trace>
  <inkml:trace contextRef="#ctx0" brushRef="#br0" timeOffset="2547">1261 3872 1430 0,'0'0'208'0,"0"0"-153"15,0 0 36-15,0 0-11 16,0 0-27-16,0 0-28 16,161-88-11-16,-125 70 35 15,-1-1-37-15,5-3-11 16,2-2 16-16,4-4-17 0,4 3 0 15,5-10-1-15,10-4 1 16,5-3-1-16,1-5 1 16,5 0-4-16,-1 4-4 15,-3-5 0-15,-3 7-12 16,-7 0 9-16,0 0-5 16,-2 0 15-16,-6-1-13 15,-1 2 14-15,-4-6 2 16,-3 0-2-16,-4-11-13 15,-2-2 12-15,2-1-2 16,4-9 1-16,4-5-14 16,-2-5 0-16,9-3 16 0,-6-1-15 15,-1 2 14-15,-4 8-7 16,-4 6 8-16,-10 7-7 16,-1 8 7-16,-9 2 0 15,-5 3 1-15,-2-3 5 16,-1-1-5-16,3-3-1 15,-1-5 0-15,7-2 19 16,0-1-19-16,6 1 0 16,4-4 10-16,-1 0-8 15,8-6-2-15,-1-2 0 16,1-5 0-16,5 2 12 16,-2 2-12-16,-1 8 0 15,-2 3 6-15,-7 7-6 0,-7 9 0 16,-3 5-1-1,-4 5 1-15,1 1 5 0,6 3-5 16,0 5 0-16,4 1 4 16,2 2-4-16,1 4-1 15,4-1 0-15,1 4 1 16,1 4 9-16,1 1-9 16,-1 2 0-16,4 2 6 15,-1-3-5-15,12-2 0 16,-3-5 26-16,8-4 3 15,1 0 21-15,-3-4-16 16,-3 4-14-16,-9 0 29 16,-5 8 22-16,-7 2 21 0,-1 9-10 15,-3 0-40 1,1 4 53-16,2 0-12 0,-2 0-26 16,7 0 8-16,1 14 6 15,1 8-32-15,7 1 5 16,4 4-15-16,-1 5 27 15,4 1-20-15,-2 4-7 16,2 8 31-16,-1-2-29 16,-3 8-7-16,-2-1 10 15,-2 9-10-15,1 4 38 16,-4 1-38-16,1 6-5 16,3 3 22-16,-1 1-26 15,8-1-4-15,3 2 6 16,2 1-7-16,1-1 20 15,1-2-30-15,-4 1 0 0,-2 2 27 16,0-2-16-16,-6-1 6 16,-5 5 12-16,-4-2-12 15,-5 4 23-15,-2-1-23 16,-4 3-9-16,3 3 19 16,-2-3-16-16,4 0 2 15,3 0-7-15,-1-6-7 16,5-2 39-16,2-7-38 15,-2-2-1-15,2-3 22 16,-5-3-14-16,-2-1 2 16,-2 0-2-16,1-3-2 15,-6 1 15-15,1-3-21 0,2-3 0 16,1-3 11 0,4-6-10-16,0-8 10 0,4-5-11 15,-8-1 0-15,1-6 10 16,-4-6-10-16,-3 2 0 15,1-5 1-15,2 0-1 16,-3 3 2-16,4-4-1 16,2 2 7-16,2 1-4 15,-2 1-4-15,1-1 0 16,3-1 3-16,-4-2-2 16,5 1 5-16,-1-3-6 15,-7 0 0-15,0-2 23 16,-2 1-23-16,-1 1-3 15,-3-5 3-15,-3 3 0 16,-4-7 6-16,1 0-6 0,-5 0 1 16,-1 0 3-16,-2 0-4 15,-6 0-15-15,0 0 15 16,2-2-21-16,-2-3-3 16,3 5-57-16,0 0-47 15,1 0 10-15,-4 0-29 16,-3-4-103-16,0-5-331 15,0-3-543-15</inkml:trace>
  <inkml:trace contextRef="#ctx0" brushRef="#br0" timeOffset="3210">4719 0 1612 0,'0'0'207'16,"0"0"-147"-16,0 0-59 15,0 0-1-15,3 160 13 16,-20-95-13-16,-8 62-206 16,2-13-421-16,0-3-433 0</inkml:trace>
  <inkml:trace contextRef="#ctx0" brushRef="#br0" timeOffset="3416">4686 1571 1015 0,'0'0'646'0,"0"0"-565"16,0 0 27-16,3 185 109 16,-3-124-25-16,0 8-123 15,-13-2-43-15,-3 5-25 16,-1-2-1-16,0 0-113 16,8 1-73-16,3 3 33 15,6-3-48-15,0-4-127 16,0 19-292-16,15-21-21 0</inkml:trace>
  <inkml:trace contextRef="#ctx0" brushRef="#br0" timeOffset="3510">4669 2906 842 0,'0'0'245'15,"0"0"-154"-15,0 0 32 16,-20 179-4-16,14-137-119 16,6 16-122-16,0-10-289 15</inkml:trace>
  <inkml:trace contextRef="#ctx0" brushRef="#br0" timeOffset="3689">4660 3542 1074 0,'0'0'259'15,"0"0"-175"-15,0 0 92 0,0 0-36 16,0 0-79-16,12 162-39 16,-12-141-22-16,0-2-6 15,0 6-16-15,0 5-47 16,0 1 13-16,-3 3-45 15,0 0 18-15,3 5-127 16,0-7-199-16</inkml:trace>
  <inkml:trace contextRef="#ctx0" brushRef="#br0" timeOffset="4342">4686 4959 2011 0,'0'0'378'0,"0"0"-264"16,0 0 3-16,0 0 107 16,-210 158-47-16,151-87-80 15,7 13-21-15,4 10-19 0,8 9 15 16,7 5-27-1,16 4-18-15,11-1-5 0,6-15-11 16,9-14-10-16,30-14-2 16,18-21-25-16,8-32-25 15,14-15-19-15,0-6-24 16,1-35 26-16,-7-17-12 16,-7-16 41-16,-13-9 38 15,-18-5-4-15,-13-9 5 16,-22-13 48-16,0 4-1 15,-31 0 12-15,-20 7-10 16,-3 9-31-16,1 23-18 16,1 8-12-16,13 14-254 0,13 19-695 15</inkml:trace>
  <inkml:trace contextRef="#ctx0" brushRef="#br0" timeOffset="5073">6827 3068 671 0,'0'0'0'0</inkml:trace>
  <inkml:trace contextRef="#ctx0" brushRef="#br0" timeOffset="5271">6827 3068 1418 0,'-17'41'249'0,"17"-22"-169"15,0 6-37-15,0 5 125 16,0 5-23-16,0-3-102 16,0 6-43-16,0 10-168 15,0-7-324-15,0-6-960 0</inkml:trace>
  <inkml:trace contextRef="#ctx0" brushRef="#br0" timeOffset="5464">6830 3704 1162 0,'0'0'598'0,"0"0"-505"15,0 0-66-15,0 0 23 16,0 0 102-16,0 0-108 15,0 0-44-15,0 144-120 16,0-122 14-16,0-1-41 16,3 4-233-16,8-6-153 15</inkml:trace>
  <inkml:trace contextRef="#ctx0" brushRef="#br0" timeOffset="5587">6860 4054 1174 0,'0'0'358'0,"0"0"-218"16,0 0-66-16,0 0 93 15,0 0-6-15,0 0-161 16,0 151-3-16,-7-113-190 16,1-3-315-16,0-5-786 0</inkml:trace>
  <inkml:trace contextRef="#ctx0" brushRef="#br0" timeOffset="6821">2450 3336 796 0,'0'0'260'15,"0"0"-99"-15,0 0-54 16,0 0 83-16,0 0-33 16,0 0-68-16,0 0-11 15,0-26-36-15,0 22 14 16,-3 1-3-16,-5 0-53 15,2-3-13-15,-7-3-71 16,7-2-164-16,0 2-519 0</inkml:trace>
  <inkml:trace contextRef="#ctx0" brushRef="#br0" timeOffset="7002">2450 3336 1128 0,'-36'-95'301'15,"36"108"-143"-15,0 4-3 16,3 3-19-16,-3 8-56 16,0 3-15-16,0 3-20 15,0 3-45-15,0 1-23 16,-9 21-97-16,-2-11-194 16,2-8-525-16</inkml:trace>
  <inkml:trace contextRef="#ctx0" brushRef="#br0" timeOffset="7181">2380 3721 1227 0,'0'0'266'15,"0"0"-166"-15,0 0 15 16,0 0-1-16,0 0-41 16,0 0-48-16,0 0-13 15,-12 133-12-15,9-106-32 16,3 2-78-16,0-2-129 15,0 11-257-15,0-12-243 16</inkml:trace>
  <inkml:trace contextRef="#ctx0" brushRef="#br0" timeOffset="7376">2365 4107 716 0,'0'0'328'16,"0"0"-204"-16,0 0 15 0,0 0 54 16,0 0-36-1,0 0-46-15,0 0-63 0,-17 74-2 16,11-68-20-16,-1 3-14 15,1 0 7-15,-1 2-19 16,4 2 0-16,-1 1-1 16,4 4-6-16,0-3 7 15,0 4 0-15,0-6-35 16,7-1-77-16,6-3-414 16,-3-3-712-16</inkml:trace>
  <inkml:trace contextRef="#ctx0" brushRef="#br0" timeOffset="8528">1218 5495 1685 0,'0'0'496'16,"0"0"-282"-16,0 0-39 16,0 0 61-16,0 0-49 15,0 0-107-15,0 0-48 16,46 0 7-16,7 0-26 16,6 0-13-16,32-9-82 15,-15-8-384-15,-10 0-345 0</inkml:trace>
  <inkml:trace contextRef="#ctx0" brushRef="#br0" timeOffset="8935">1938 4985 2286 0,'0'0'275'15,"0"0"-227"-15,0 0-29 16,0 0 26-16,0 0 50 16,201-32-29-16,-122 29-65 15,-5 0 6-15,-4 3 1 16,-12 0-7-16,-19 0-2 16,-16 12-1-16,-12 8 2 15,-11 10 38-15,0 11-6 16,-23 6 21-16,-8 10-1 0,0 4-1 15,-3 7 9-15,2 3-60 16,-1 0 7-16,-4 5 10 16,5 0-17-16,2 2-1 15,4-13 1-15,7-10 0 16,12-11 37-16,7-14-37 16,0-6 0-16,7-13 5 15,26-5-5-15,9-6-2 16,13 0-41-16,12-25-72 15,18-21-123-15,-17 8-335 16,-16 3-605-16</inkml:trace>
  <inkml:trace contextRef="#ctx0" brushRef="#br0" timeOffset="9142">2017 5489 2297 0,'0'0'450'15,"0"0"-441"-15,0 0-18 16,0 0 9-16,0 0-1 16,236 30-85-16,-141-30-404 15,-10 2-209-15</inkml:trace>
  <inkml:trace contextRef="#ctx0" brushRef="#br0" timeOffset="9560">3017 5791 2250 0,'0'0'327'15,"0"0"-253"-15,0 0-16 16,0 0 139-16,-57 205-46 16,28-140-106-16,-4-4-34 0,-6-2 22 15,-7-2-18 1,4-15-3-16,-1-11 18 0,0-10-23 16,7-15 5-16,7-6-12 15,3 0-20-15,4-29-2 16,8-9-43-16,8-8 25 15,6 2 20-15,0 4-9 16,9-2-1-16,14 15 29 16,7 10 1-16,-1 11 6 15,4 6 21-15,-1 6 32 16,5 26 13-16,-2 3-24 16,4 7 0-16,4 0-4 15,7-8-22-15,-2-7 8 16,5-14-30-16,-1-13-90 15,4-3-90-15,-10-24-415 0,-17-7-601 16</inkml:trace>
  <inkml:trace contextRef="#ctx0" brushRef="#br0" timeOffset="10380">260 3930 803 0,'0'0'1098'15,"0"0"-946"-15,0 0-125 16,0 0 35-16,0 0 232 15,0 0-185-15,0 0-60 16,-79 70-49-16,43-4 1 0,-1 2 11 16,2 3-12-1,2-6-6-15,10-18-1 0,9-10-74 16,14-22-101-16,5-15-139 16,15 0-349-16</inkml:trace>
  <inkml:trace contextRef="#ctx0" brushRef="#br0" timeOffset="10556">371 3866 1940 0,'0'0'280'0,"0"0"-223"16,-62 188-43-16,22-95 121 15,7-9-43-15,7-7-69 0,14-16-23 16,7-13-52-16,10-37-147 15,24-7-126-15,4-4-427 0</inkml:trace>
  <inkml:trace contextRef="#ctx0" brushRef="#br0" timeOffset="10742">649 4042 2087 0,'0'0'325'15,"-71"169"-257"-15,28-69-57 16,-4 4 108-16,12-20 52 16,15-21-165-16,17-22-6 0,3-27-155 15,46-34-104-15,5-26-251 16,3-15-1251-16</inkml:trace>
  <inkml:trace contextRef="#ctx0" brushRef="#br0" timeOffset="10944">1051 3883 2436 0,'0'0'316'0,"-85"242"-233"16,37-109-63-16,5-33 113 16,4 6 57-16,2-7-108 15,21-25-64-15,16-32-18 16,0-30-37-16,24-12-110 0,24-33-71 15,37-73-272-15,-9 3-51 16,-10 4-1216-16</inkml:trace>
  <inkml:trace contextRef="#ctx0" brushRef="#br0" timeOffset="11126">1439 3822 2284 0,'0'0'280'0,"-73"220"-192"15,24-96-45-15,7-29 99 16,-1-2 66-16,7-5-104 16,16-29-104-16,17-32-7 0,3-27-116 15,17-2-76 1,48-99-103-16,-9 7-311 0,-1-8-1168 0</inkml:trace>
  <inkml:trace contextRef="#ctx0" brushRef="#br0" timeOffset="11311">1635 3743 2277 0,'-60'173'290'0,"1"-3"-194"16,17-45 17-16,13-38 122 16,12-12-56-16,11-8-131 15,6-8-48-15,0-24-61 16,23-31-43-16,22-14-99 0,37-97-301 15,-6 3-80-15,-11-2-1119 0</inkml:trace>
  <inkml:trace contextRef="#ctx0" brushRef="#br0" timeOffset="11491">2090 3412 2343 0,'-33'179'303'0,"-23"20"-203"15,7-33-28-15,12-29 109 16,12-34 15-16,19-29-96 16,6-27-100-16,0-10-94 15,0-18-34-15,48-23-157 0,-2-36-260 16,1-19-218-16</inkml:trace>
  <inkml:trace contextRef="#ctx0" brushRef="#br0" timeOffset="11634">2158 3887 2631 0,'-42'206'326'0,"9"9"-247"16,26-71-19-16,7-26-60 16,14-44-48-16,1-36-1582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04.28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477 111 1609 0,'0'0'299'0,"0"0"-120"0,0 0 5 15,0 0 39-15,0 0 18 16,0 0-83-16,-65-40-76 16,29 42-13-16,-15 32-38 15,-3 12 13-15,-5 19-11 16,-1 12-24-16,6 9 43 15,7-6-52-15,18-2 11 16,15-13 14-16,14-11-25 16,5-14 0-16,33-14-7 15,18-8-43-15,12-18-16 16,11 0-32-16,3-35-58 0,-3-14-44 16,-11-12 54-1,-16-4 108-15,-15 4 38 0,-18-1 10 16,-16 6 158-16,-3 13-32 15,0 16 69-15,-9 6 1 16,-4 21-67-16,0 6-46 16,3 44-66-16,4 26-6 15,6 22 29-15,0 15-43 16,0 33 10-16,19-10-8 16,10 8-8-16,0 0 30 15,-5-33-31-15,-1 15 8 16,-14-24 1-16,-9-20-9 15,0-23 0-15,-19-15 0 16,-21-23 6-16,-12-9 0 16,-10-12-6-16,0 0 0 0,0-33-14 15,13-19 14-15,13-13-9 16,19-21 9-16,17-17-21 16,14-8 19-16,40-10-68 15,22 3-64-15,58-30-96 16,-19 34-387-16,-7 22-335 0</inkml:trace>
  <inkml:trace contextRef="#ctx0" brushRef="#br0" timeOffset="240">1619 0 2208 0,'0'0'542'0,"0"0"-392"15,0 0 7-15,-133 224 68 16,63-60-86-16,-12 45-55 16,-3 16 14-16,7-16-67 15,16-50-10-15,20-50-21 16,11-41 9-16,8-19-18 16,7-10-36-16,7-9-94 15,9-13-134-15,0-17-603 16,13 0-771-16</inkml:trace>
  <inkml:trace contextRef="#ctx0" brushRef="#br0" timeOffset="596">2019 642 2261 0,'0'0'636'0,"0"0"-466"15,0 0 39-15,0 0-81 16,-176-6-17-16,113 32-36 16,4 7-54-16,9 6-19 15,18 8-2-15,15 6 10 16,17 0-20-16,7-1 10 16,40 1-51-16,15-6 27 0,6-5-15 15,4-1 16 1,-3-8 22-16,-14 2 1 0,-15-4 23 15,-21 3-15-15,-19-4 7 16,0 5 22-16,-45-8-22 16,-20-1 15-16,-8-6-29 15,-5-10 0-15,5-10-1 16,14 0-42-16,20-24-129 16,16-12-511-16,14 1-1054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18.89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1 2798 0,'0'0'306'0,"0"0"-229"15,0 0-7-15,0 0-50 16,210 0-20-16,-137 2 0 16,1 2-74-16,14 4-209 15,-21 5-437-15,-21 0-1339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19.05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0 114 2685 0,'0'0'458'15,"0"0"-430"-15,0 0 82 16,0 0-67-16,224 18-41 15,-44-51-2-15,-20-14-372 16,-13-5-1041-16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20.71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0 786 2760 0,'0'0'276'0,"0"0"-228"15,0 0-41-15,0 0 26 16,223 61-18-16,-126-61-15 16,53 0-137-16,-17-4-394 15,-26-14-1510-15</inkml:trace>
  <inkml:trace contextRef="#ctx0" brushRef="#br0" timeOffset="316">1316 333 472 0,'0'0'2035'15,"0"0"-1876"-15,0 0-142 16,0 0 41-16,108 185 64 16,-59-99-7-16,7 6 18 15,-1-2-79-15,7 0-4 16,0-17 4-16,-3-8-53 16,-10-19-1-16,-9-16-7 15,-7-18-108-15,-7-12-163 16,-10-14-432-16,-6-15-261 0</inkml:trace>
  <inkml:trace contextRef="#ctx0" brushRef="#br0" timeOffset="520">1941 339 2054 0,'0'0'368'0,"0"0"-246"16,0 0 20-16,-157 183 84 15,84-89-66-15,-1 10-29 16,-8-1-61-16,6-6-55 16,5-9-12-16,8-12-3 15,21-18-130-15,19-21-165 0,20-19-422 16,3-16-1205-16</inkml:trace>
  <inkml:trace contextRef="#ctx0" brushRef="#br0" timeOffset="819">2127 985 2606 0,'0'0'256'0,"0"0"-208"0,0 0-17 16,0 0 5-1,0 0 61-15,184 9 17 0,-161 26-37 16,-9 15-3-16,-14 12-63 16,0 9 11-16,-8 2 17 15,-15-5-30-15,3-10 12 16,11-13-13-16,9-10-7 16,0-7-2-16,17-18-35 15,26-10-24-15,54-29-109 16,-9-21-360-16,-6-9-264 0</inkml:trace>
  <inkml:trace contextRef="#ctx0" brushRef="#br0" timeOffset="1130">1130 0 1300 0,'0'0'1236'0,"0"0"-1114"16,0 0-62-16,0 0 65 15,176 53 34-15,-43-37 8 0,54 1-78 16,46-6-41 0,7-4-44-16,-14-7-4 0,-73 0-84 15,-59 0-675-15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19.63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0 357 1846 0,'0'0'284'16,"0"0"-139"-16,0 0-18 15,0 0-14-15,0 0 1 16,0 0 127-16,138 212-125 16,-70-113-46-16,1 5-25 15,-10-10-34-15,-3-15 5 16,-10-17-16-16,-4-19-97 16,-2-13-186-16,-14-14-429 15,-10-10-1211-15</inkml:trace>
  <inkml:trace contextRef="#ctx0" brushRef="#br0" timeOffset="206">574 406 1993 0,'0'0'386'15,"0"0"-248"-15,0 0-34 16,-147 163 63-16,71-73-68 15,-6 6-46-15,-3-6 15 16,10-8-67-16,19-14-1 16,23-21-121-16,33-17-231 15,7-16-250-15,22-8-1244 0</inkml:trace>
  <inkml:trace contextRef="#ctx0" brushRef="#br0" timeOffset="476">829 1032 1627 0,'0'0'240'0,"0"0"-94"16,0 0 97-16,170-146-22 16,-130 116 3-16,-15 11 2 15,-11 10-27-15,-14 9-6 16,0 0-96-16,0 26-43 15,-4 15 15-15,-9 15-45 16,3 6-9-16,4-1-15 16,6-3-18-16,0-1-18 0,0-12-147 15,23-10 8-15,22-17-203 16,-8-9-336-16,-4-9-525 0</inkml:trace>
  <inkml:trace contextRef="#ctx0" brushRef="#br0" timeOffset="823">7 0 1925 0,'0'0'345'16,"0"0"-201"-16,0 0-30 16,0 0-13-16,0 0-5 15,0 0 74-15,202 20-32 16,-77-5-32-16,19-1-55 15,10-2-15-15,-2-6-35 16,-16 1 1-16,-8-7-2 16,7 0-189-16,-38 0-535 15,-21-15-908-15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17.808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598 0 1802 0,'0'0'275'0,"0"0"-150"16,0 0-23-16,0 0 91 15,0 0-61-15,0 0-14 16,-12 29 15-16,5-11-36 15,4 13 21-15,-7 14-46 0,4 14 5 16,-1 9 8 0,1 3-46-16,-5 2-6 0,5 1 1 15,-3 5-7-15,-5 10 21 16,1 14-15-16,0 6-9 16,-3 1 33-16,2-5-40 15,5-9 8-15,3-18-17 16,1-18-8-16,5-17 30 15,0-17-30-15,0-11 0 16,0-8 3-16,0-7-3 16,0 0-1-16,0 0 1 15,0 0-21-15,5 0 21 16,1 0-20-16,0 0 10 16,8 0-1-16,-1 0 2 15,3 0-19-15,0 0-28 0,-5 0-55 16,-5 0-31-1,0-7-96-15,14-19-76 0,3 2-152 16,-4-8 72-16</inkml:trace>
  <inkml:trace contextRef="#ctx0" brushRef="#br0" timeOffset="464">0 530 1974 0,'0'0'330'15,"0"0"-175"1,0 0-52-16,0 0-32 0,0 0 4 16,0 0 149-16,193-3-96 15,-91 3-65-15,12 0 5 16,7 0-46-16,4 0-22 16,-7-3-7-16,13-3-288 15,-37 0-451-15,-27 6-1301 0</inkml:trace>
  <inkml:trace contextRef="#ctx0" brushRef="#br0" timeOffset="870">1264 1500 785 0,'0'0'1660'0,"0"0"-1392"15,0 0-31-15,0 0-39 16,0 0-54-16,0 0-25 16,0 0-65-16,-102 67-12 15,76-28-42-15,6 8 0 16,11 10-1-16,9 0-13 15,3-1 2-15,40-9-45 0,19-8-29 16,12-16 15-16,14-23-30 16,8 0 14-16,-5-26 41 15,-12-22-3-15,-23-7 35 16,-24-4 14-16,-24 0 44 16,-8 3 44-16,-34 3-34 15,-28 3 4-15,-9 8-11 16,-8 11-47-16,11 1-26 15,20-14-154-15,26 5-463 16,22 5-1036-16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22.47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2043 0,'0'0'585'0,"0"0"-496"0,0 0-69 16,186 13 8-16,-5-6-3 15,-25-4-25-15,-8 0-363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23.75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371 17 1134 0,'0'0'740'16,"0"0"-436"-16,0 0-31 16,0 0 6-16,0 0-70 15,0 0-93-15,0 0-50 16,-111 214 6-16,68-106-36 16,-4 13 23-16,12-4-44 15,5-5 1-15,10-17-13 16,8-21 12-16,9-20-18 0,3-23 3 15,0-14-19 1,0-13 10-16,0-4-50 0,0-10 44 16,0-30 6-16,0-21-4 15,0-12 4-15,9-15 9 16,11-12 0-16,6-6-2 16,0-7 2-16,7 5 0 15,-4 7 0-15,1 19 8 16,-1 30 9-16,-3 22-17 15,1 30 0-15,8 6 4 16,5 50 40-16,10 26 17 16,-2 18-31-16,-2 12-29 15,-4 0 27-15,-2 1-28 0,-7-13-16 16,-1-14 16 0,5-17-88-16,-8-24-369 0,-10-19-198 0</inkml:trace>
  <inkml:trace contextRef="#ctx0" brushRef="#br0" timeOffset="211">0 875 2343 0,'0'0'384'16,"0"0"-310"-16,0 0 3 15,0 0 108-15,0 0-62 0,217 49-59 16,-119-49-64 0,17 0-31-16,41-8-210 0,-25-9-525 15,-19-1-1234-15</inkml:trace>
  <inkml:trace contextRef="#ctx0" brushRef="#br0" timeOffset="457">1167 884 2074 0,'0'0'390'16,"0"0"-124"-16,0 0-21 15,0 0-67-15,0 0-43 16,-88 177-90-16,106-130-21 0,41-6-24 16,23-8-26-16,17-14 18 15,9-15-22-15,-4-4 30 16,-16-15-8-16,-25-26 10 15,-30-6-2-15,-33-5 21 16,-3-2-11-16,-53 1-10 16,-66-3-13-16,12 16-345 15,-6 9-912-15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25.39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1046 0,'0'0'739'15,"0"0"-638"-15,0 0 3 16,0 0 8-16,0 0 15 0,0 0 81 15,0 0-75-15,184 24-8 16,-93-23 1-16,11 12-47 16,12-1 27-16,10 9-67 15,10-2-38-15,15 6 36 16,27 2-37-16,37-7 0 16,55-2 0-16,24-10 11 15,6-5-8-15,-7-3-3 16,-23 0 0-16,3 0 22 15,-5 0-16-15,-14 0-6 0,-13 0 0 16,-27 12 0 0,-40 1 8-16,-41-2-8 0,-30-3 0 15,-3 2 7-15,17-2-7 16,22 1 0-16,21-3-1 16,24 2 2-16,38-2 33 15,41 1-23-15,19-2-10 16,-13-5 48-16,-24 0-43 15,-67 0 0-15,-32 0-6 16,-36 0 0-16,17-2 11 16,42 2-11-16,53-3 0 15,15 3 43-15,-39-4-29 16,-45 4 6-16,-53 0-20 16,1 0 8-16,18 0-10 15,21 0 2-15,19 0 0 0,1 0 6 16,-5 0-5-16,-9 7 20 15,-10 1-1-15,-13 4-14 16,-13 0 40-16,-3-1-46 16,-3 0 6-16,0-10 17 15,-11-1-22-15,-9 0 0 16,-20 0-1-16,-20-1-46 16,-19-10 8-16,-23-15-107 15,-23-1-224-15,-28 1-1438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26.22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815 322 1258 0,'0'0'860'15,"0"0"-736"-15,0 0 7 16,0 0 67-16,0 0-21 16,-53-162 2-16,18 131-84 15,-15 0-49-15,-1 7 18 16,-9 14-22-16,-2 10-22 16,0 0-13-16,0 25 8 15,2 27-19-15,6 18 4 16,11 14-11-16,16 11-8 0,27 8 8 15,0 0-26-15,39 0 2 16,20-9-41-16,10-11 31 16,4-12-21-16,-5-12 25 15,-6-12 30-15,-16-6 22 16,-16-6-2-16,-21 2 5 16,-9-6 34-16,-22 3 44 15,-30-3-67-15,-21 3-10 16,-9-13 45-16,-6-2-45 15,0-13 15-15,3-6-5 16,12 0-24-16,21-12-1 16,22-12-36-16,24-3-153 15,36-9-165-15,31 7-293 0,6 6-200 16</inkml:trace>
  <inkml:trace contextRef="#ctx0" brushRef="#br0" timeOffset="429">767 1440 1827 0,'0'0'334'15,"0"0"-118"-15,0 193-2 16,-8-98 2-16,-1 1-71 16,-2 0 27-16,8-10-109 15,3-8-48-15,0-13 6 0,0-17-21 16,0-14 10-1,0-16-10-15,0-10 0 0,0-8-1 16,0 0 1-16,0-20-6 16,0-23 6-16,0-26-18 15,-3-19 17-15,3-25-8 16,0-12 9-16,0-9-6 16,0 11 6-16,17 15 0 15,6 28 9-15,9 23-9 16,4 31 17-16,7 20-17 15,10 6 0-15,-1 12 16 16,4 26-16-16,-11 6 0 16,-5 6 8-16,-17-4-7 15,-14 0 7-15,-9-8-8 16,-12-5-3-16,-31-7-11 0,-10-12-14 16,4-8-20-1,7-6-38-15,28-53-151 0,11-9-112 16,3-1-363-16</inkml:trace>
  <inkml:trace contextRef="#ctx0" brushRef="#br0" timeOffset="1118">2099 416 2497 0,'0'0'558'0,"0"0"-492"16,0 0-51-16,0 0-15 16,39 171 101-16,-7-1-16 15,2 73 21-15,-9 28-61 16,-11 9-12-16,-8-24 23 15,-3-46-55-15,0-43-1 16,5-46 0-16,-2-45 1 16,-3-25 14-16,3-8-15 15,-2-9 0-15,3-14-12 16,-4-20 12-16,3-14-9 16,7-49-3-16,7-54 0 0,17-73-4 15,11-77-17-15,11-43-41 16,4-16 16-16,-1 10-32 15,-7 45 39-15,1 53 6 16,-8 58-12-16,-5 64 57 16,-1 37-19-16,5 11 19 15,8 10 5-15,15 9-4 16,4 22 22-16,15 7 30 16,15 0-19-16,18 24 29 15,42 5-51-15,51 10 0 16,63-1 58-16,28-2-47 15,5-13 5-15,-13-10-26 16,-34-9 11-16,2-4-1 0,-5 0-12 16,8 0 0-1,3 0 5-15,5 0-4 0,3 0 4 16,-8 0-5-16,-17 0 8 16,-26 0-7-16,-47 0-1 15,-43 5 0-15,-45 3-1 16,-12 3 2-16,0 1-1 15,3 0 0-15,0-3 1 16,-26-3 14-16,-22-6-15 16,-21 0-34-16,-16-23-11 15,0-12-190-15,-16-10-692 0</inkml:trace>
  <inkml:trace contextRef="#ctx0" brushRef="#br0" timeOffset="1623">3257 926 1307 0,'0'0'911'0,"0"0"-839"16,0 0-58-16,0 0 2 16,0 0 12-16,190-89 11 15,-117 39 2-15,-1-9 4 16,-10 4 47-16,-14 1 15 16,-14 13 39-16,-14 15 59 15,-14 11-51-15,-6 12 21 0,0 3-82 16,0 20-58-16,-6 30 21 15,-14 19-56-15,-3 15 0 16,3 9-1-16,7-5-58 16,13-12-73-16,0 4-349 15,0-21-294-15,6-15-1195 0</inkml:trace>
  <inkml:trace contextRef="#ctx0" brushRef="#br0" timeOffset="1851">3248 1382 2215 0,'0'0'377'16,"0"0"-307"-16,0 0 30 0,0 0 74 16,216 60-64-16,-79-47 12 15,50-2-50-15,-10-3-18 16,-10-5 5-16,-27 3-58 15,-32-3-2-15,7 0-50 16,16-3-183-16,-32 0-463 16,-45 0-1005-16</inkml:trace>
  <inkml:trace contextRef="#ctx0" brushRef="#br0" timeOffset="2247">3391 2025 2586 0,'0'0'297'16,"0"0"-297"-16,0 0-3 16,0 182 3-16,5-113 25 15,-5 0 29-15,0 1 11 16,0-10-52-16,0-12-11 15,0-14-2-15,-5-15 6 16,-1-16 29-16,3-3-35 0,0-11-25 16,3-31 23-1,0-11-48-15,0-11-15 0,20-8-3 16,12-3 26 0,10 3 28-16,8 11 8 0,2 13 6 15,7 21 3-15,-7 23 21 16,-2 4 72-16,-8 40 6 15,-13 25-38-15,-6 14 26 16,-9 9-62-16,-5-1-26 16,1-14-2-16,22-11-63 15,2-24-302-15,-5-17-739 0</inkml:trace>
  <inkml:trace contextRef="#ctx0" brushRef="#br0" timeOffset="2485">4178 2540 2308 0,'0'0'289'0,"0"0"-210"16,0 0 137-16,0 0-63 16,0 0-21-16,0 0-24 15,0 0-46-15,133-35 18 16,-129 76-23-16,-4 16-20 15,0 7 14-15,0 1-51 16,0-6-20-16,0-12-50 16,10-20-149-16,7-13-250 15,-2-14-347-15</inkml:trace>
  <inkml:trace contextRef="#ctx0" brushRef="#br0" timeOffset="2743">5700 1242 2697 0,'0'0'330'15,"0"0"-264"-15,0 0-56 16,232 35-8-16,-150-29 5 0,6-4-14 16,27-2 2-16,-23 0-606 15,-27-6-557-15</inkml:trace>
  <inkml:trace contextRef="#ctx0" brushRef="#br0" timeOffset="2910">5886 1020 2769 0,'0'0'467'15,"0"0"-379"-15,0 0-79 16,-19 236-9-16,19-138 0 0,16 37-10 16,16-24-43-16,2-16-565 15</inkml:trace>
  <inkml:trace contextRef="#ctx0" brushRef="#br0" timeOffset="3417">7124 808 1839 0,'0'0'281'0,"0"0"-229"16,0 0-52-16,0 0 0 15,0 0 39-15,216-174-26 0,-143 115 8 16,-5 0 11-16,-6 6 15 15,-13 12 36-15,-16 20 23 16,-16 21 31-16,-14 21 46 16,-3 53-42-16,0 26-11 15,-14 21-75-15,-2 1-40 16,7-3-15-16,9-16-34 16,0-17-201-16,12-13-147 15,7-22-236-15,-11-18-1201 0</inkml:trace>
  <inkml:trace contextRef="#ctx0" brushRef="#br0" timeOffset="3638">7003 1289 2170 0,'0'0'366'0,"0"0"-285"16,0 0 15-16,183 35 70 15,-41-29-57-15,54-4-12 16,-7-2 4-16,-16 0-65 16,-25 0 6-16,-43 0-42 15,10 0-37-15,19 0-209 16,-36 0-461-16,-35 0-386 0</inkml:trace>
  <inkml:trace contextRef="#ctx0" brushRef="#br0" timeOffset="4055">7452 1842 2275 0,'0'0'357'15,"0"0"-307"-15,0 0-49 16,0 0 99-16,43 171 25 15,-37-91-11-15,-3 8-11 16,-3 1-67-16,0-5 5 0,0-6-41 16,-3-19 0-1,-3-18 4-15,1-20-4 0,2-18-1 16,0-3-10-16,3-20 1 16,0-25-7-16,0-17 17 15,6-15-4-15,17-7-16 16,13-9 20-16,10-1-12 15,7 8 3-15,3 15 9 16,5 25 27-16,-5 19-10 16,-3 27-4-16,-4 4 64 15,-10 42 0-15,-7 19-6 16,-9 19-22-16,-6 0-31 16,-10 4 34-16,-4-5-52 15,4-13-27-15,21-13-38 0,0-22-224 16,1-18-642-16</inkml:trace>
  <inkml:trace contextRef="#ctx0" brushRef="#br0" timeOffset="4333">8492 2509 2383 0,'0'0'384'15,"0"0"-280"-15,0 0 98 16,0 0-79-16,0 0-18 16,0 0 5-16,0 0-50 15,164 102 14-15,-180-54-25 16,-30 7-29-16,-10 2 16 0,1-7-30 16,8-6-2-16,21-10 20 15,23-7-22-15,3-11 7 16,57-9-9-16,56-7-35 15,94-44-4-15,-20-8-189 16,-17-4-808-16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0:41.7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36 320 0,'0'0'786'16,"0"0"-604"-16,0 0-86 16,0 0 48-16,0 0 14 15,0 0-92-15,0-5-47 16,-3 5 12-16,3 0-24 16,0 0 0-16,0 0-7 15,0 0 1-15,0 0 7 16,0 0-7-16,0 0-1 15,0 0 26-15,0 0-11 16,0 0 5-16,0 0-1 16,0 0-1-16,0 2 26 15,0-2-34-15,0 3 6 16,0-3 12-16,0 0 5 0,0 3-2 16,0-3-7-16,6 0-11 15,5 0 17-15,-2 0-20 16,1 3-4-16,-1-3 3 15,2 0-8-15,-2 0-1 16,2 0 2-16,1 0 6 16,-1 0-6-16,1 0-2 15,-2 0-1-15,0 0 1 16,0 0-1-16,-4 0 1 16,0 0 0-16,5 0-13 15,-2 0 12-15,2 0-20 16,-2 0 6-16,4 0 3 15,1 0 2-15,-2 0 4 0,5 0 5 16,0 0 1 0,-2 0-6-16,2 0 6 0,-4 0-10 15,-1 0 10-15,-1 0 0 16,-2 0 0-16,2 0 0 16,-2 0 0-16,2 0 4 15,-2 0-4-15,-2 0-2 16,2 0 2-16,2 0-6 15,-2 0 6-15,5 0 5 16,-2-3-4-16,5 3-1 16,-4-3 1-16,2 3-2 15,-1-3 1-15,-3 3-1 16,1-2 1-16,-1 2 1 16,-2 0-1-16,1 0 0 15,-1 0-4-15,1 0-17 0,3 0-7 16,1 0 1-16,3 0 6 15,-5 0-4-15,1 0 2 16,4 0 7-16,-5 0-23 16,5 0 20-16,-3-4 0 15,1 4 4-15,1-2 14 16,-2-2 1-16,3 2 0 16,-2-2 7-16,-1 2-7 15,-1-2-10-15,3 2 10 16,-6-1 0-16,2 3 0 15,2-3 0-15,0 3 0 16,-5 0 0-16,4 0-1 0,0 0 1 16,-3 0 0-16,2 0 0 15,5 0 2-15,-3 0-2 16,2 0 0-16,-3 0-1 16,0 0 1-16,1 0-2 15,-5 0 2-15,0 0-11 16,2 0 10-16,-5 0 0 15,5 0-16-15,-5 3 15 16,0-3-15-16,1 0 15 16,-1 0 1-16,3 0-1 15,2 0-6-15,-2 0 8 16,5 0 0-16,0 0 0 16,-2 0 2-16,-2 0-4 0,2 0 2 15,2 0 0-15,0 0 6 16,1 0-6-16,2 0 0 15,2 0 2-15,-2 0-2 16,3 0 0-16,-3 0-6 16,-2 0 6-16,1 0 1 15,1 0-1-15,0 0 0 16,-2 0 4-16,2 0-4 16,-1 0-1-16,-2 0 0 15,1 0 1-15,-4 0 3 16,1 0-3-16,-1 0 0 15,-2 0-5-15,5 0 6 16,-5 0-1-16,4 0 0 0,1 0 0 16,-2 0 6-1,5 0-6-15,-3 0 0 0,-2 0-1 16,4 0 1-16,-5 0 0 16,1 0-1-16,-4 0 1 15,1 0-3-15,-3 0 3 16,5 0 0-16,-2 0 1 15,1 0-1-15,-1 0-1 16,5 0 0-16,-5 0 1 16,5 0-6-16,-5 0 6 15,2 0 0-15,-2 3 9 16,-2-3-9-16,2 0-1 0,-2 0 0 16,3 0 1-1,4 0 0-15,-5 0 0 0,5 0 0 16,-5 0-3-16,1 0 4 15,-1 0-1-15,1 0 0 16,0 0 1-16,-1 0 2 16,5 0-3-16,-5 0 0 15,2 0 1-15,-5 0-1 16,4 0 0-16,0 0 0 16,-3 0 0-16,2 0-2 15,0 0 2-15,2 0 0 16,-2 0 4-16,2 0-4 15,1 0-6-15,-2 0 6 16,0 0 0-16,-3 0 7 16,-1 0-7-16,3 0 0 0,-1 0 0 15,-2 0 0-15,5 0 0 16,-2 0 0-16,4 0 0 16,0 0 18-16,6 0 28 15,-2 2-36-15,-3-2 0 16,-5 4-10-16,1-4 1 15,-3 0-2-15,2 0 2 16,-2 0 8-16,-1 0-9 16,-3 0 0-16,3 0 1 15,2 0 17-15,-5 0 4 16,0 0-5-16,0 0-11 16,5 0 21-16,-2 0-27 15,0 0 1-15,0 0 5 0,2 0-5 16,1 0 5-1,1 0-6-15,-1 0 0 0,8 0 0 16,0 2 0-16,3 2 0 16,2-2 84-16,-2 2-64 15,0-4-8-15,-8 0-12 16,2 2 0-16,-5-2 7 16,-2 0-7-16,2 0-2 15,-2 0 2-15,0 0 9 16,-4 0 22-16,3 0-5 15,-3 0 11-15,2 0 16 16,-2 0-33-16,-3 0-3 0,3 0 0 16,-3 0-6-16,3 0 4 15,-3 0-13-15,0 0-1 16,0 0 15-16,0 0-16 16,0 0-1-16,0 0-16 15,0 0-61-15,0 0-89 16,0 0-120-16,0 0-1437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31.63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0 799 1943 0,'0'0'302'0,"0"0"-220"16,0 0 12-16,0 0-20 16,0 0 30-16,0 0 48 15,70 175-71-15,-32-94-41 16,1 1-21-16,1-11-13 15,-7-15 11-15,-7-22-17 16,-6-13 0-16,0-21-6 16,-4 0 16-16,7-29 1 15,0-30 16-15,3-23-17 16,3-18-10-16,4-10-55 0,26-8-157 16,-10 27-143-1,-7 32-302-15</inkml:trace>
  <inkml:trace contextRef="#ctx0" brushRef="#br0" timeOffset="434">844 891 1802 0,'0'0'513'16,"0"0"-359"-16,0 0-64 15,0 0 40-15,0 0-30 16,-110 170-37-16,110-121-19 15,0 5-44-15,25-5-73 0,15 2-30 16,2-13-92-16,9-12-5 16,-6-14-64-16,-2-12 98 15,-11-3 162-15,-16-36 4 16,-13-13 0-16,-3-10 35 16,-9-3 31-16,-21 3 53 15,4 9 14-15,3 12 22 16,6 16 22-16,11 12-88 15,6 9-69-15,0 4-20 16,23 0-23-16,20 0 17 16,10 18-25-16,-2 12-2 15,3 8 26-15,-16 16 7 16,-5 13 0-16,-16 13 30 16,-11 6-10-16,-6-2 31 15,0-4-51-15,0-15 10 0,0-17-20 16,0-25 1-16,0-17-58 15,0-6-92-15,26-53-22 16,7-12-49-16,-1-6-321 0</inkml:trace>
  <inkml:trace contextRef="#ctx0" brushRef="#br0" timeOffset="707">972 580 1692 0,'0'0'249'15,"0"0"-126"-15,0 0 48 16,0 0-34-16,0 0 15 15,0 0-38-15,0 0 12 16,132 100-95-16,-132-59-31 16,-3 21-49-16,-24-9-237 15,-2-10-331-15</inkml:trace>
  <inkml:trace contextRef="#ctx0" brushRef="#br0" timeOffset="848">1251 370 1901 0,'0'0'312'16,"0"0"-231"-16,174-135-37 15,-13 40-44-15,-22 20-118 16,-7 10-795-16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33.652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2231 1263 2711 0,'0'0'472'0,"0"0"-395"16,0 0-77-16,0 0 0 16,170 0-6-16,-120 0-11 15,5-6-246-15,-13 3-534 16,-14 3-1256-16</inkml:trace>
  <inkml:trace contextRef="#ctx0" brushRef="#br0" timeOffset="150">1953 1864 808 0,'0'0'2331'15,"0"0"-2090"-15,0 0-205 16,0 0-30-16,229 9-6 15,-104-36-161-15,-7-5-536 0</inkml:trace>
  <inkml:trace contextRef="#ctx0" brushRef="#br0" timeOffset="-643">834 719 2060 0,'0'0'289'0,"0"0"-206"0,0 0 42 16,0 0 30-1,-116-163 37-15,48 140-82 16,-11 10-73-16,-12 13-1 0,-8 0-36 15,-1 36-2 1,4 18 2-16,14 18-19 0,23 8 13 16,27 2 1-16,29 5-26 15,3-5-8-15,38-9-83 16,21-8 32-16,14-8 14 16,9-11 18-16,3-2 56 15,0-3-2-15,-7 1 4 16,-16-2 27-16,-15 2-8 15,-18-4 11-15,-26 8 44 16,-3-6 16-16,-32 2 9 16,-27-5-62-16,-20-1-19 15,-9-9 52-15,-11-10-58 16,8-7-6-16,9-10-6 0,20 0-55 16,28-27-127-16,22-8-403 15,12-1-844-15</inkml:trace>
  <inkml:trace contextRef="#ctx0" brushRef="#br0" timeOffset="-206">908 1911 1832 0,'0'0'840'0,"0"0"-745"15,0 171-61-15,-9-84 28 0,3-3 66 16,-2-4-65-16,8-11-39 16,0-13 7-16,0-17-31 15,0-15-7-15,0-15-4 16,0-9 11-16,0 0 0 16,0-27 0-16,-6-15 0 15,-3-17-4-15,-1-21 4 16,3-10-6-16,4-16 6 15,3-9 0-15,0 7 7 16,0 7 2-16,20 18-9 16,6 24 50-16,10 21-34 15,2 21-4-15,5 13 6 16,4 4-16-16,-4 23 74 0,-4 19-37 16,-13 11-12-1,-20 5 16-15,-6 6-34 0,-14-2 3 16,-31-6-12-16,-7-7-36 15,-1-16 24-15,4-20-73 16,16-23-48-16,13-35-175 16,14-11-440-16</inkml:trace>
  <inkml:trace contextRef="#ctx0" brushRef="#br0" timeOffset="1903">1437 70 1896 0,'0'0'341'0,"0"0"-95"16,0 0-39-16,0 0-60 15,0 0-80-15,0 0-58 16,57-59 14-16,-10 53-23 16,5 6-5-16,-6 0-2 15,-13 12 7-15,-16 20 0 16,-17 9 31-16,-5 12-13 15,-40 6 46-15,-15 0-63 16,-5-5 6-16,0-14 19 16,13-9-11-16,16-18 26 0,19-7 8 15,14-6-13 1,3 0 2-16,3 0-38 0,30 0-40 16,16 0 39-16,13 0-4 15,14 12 5-15,-1 3 0 16,-2 6 0-16,-5-2-12 15,26-6-21-15,-12-1-215 16,-17-12-540-16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45.10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0 262 149 0,'0'0'1892'0,"0"0"-1613"16,0 0-243-16,0 0-35 16,0 0 38-16,0 0 17 15,0 0 21-15,132 12 15 16,-112 53-44-16,-11 14-6 16,-3 3-42-16,-6-6-12 15,0-7 12-15,0-15-14 16,0-20 8-16,-3-13-11 15,3-19 14-15,0-2 3 0,0-20 0 16,0-36-36-16,0-17 25 16,17-18 11-16,11-13 6 15,12 4-6 1,5 11 13-16,12 16 51 0,-1 19-40 16,-1 25 5-16,-2 29 5 15,-5 9-16-15,-5 53 122 16,-10 26-36-16,-13 25-66 15,-17 11 25-15,-3-2-56 16,0-8-7-16,0-28 0 16,0-21-46-16,0-29-38 15,49-36-380-15,-4 0-166 0,2-29-1206 0</inkml:trace>
  <inkml:trace contextRef="#ctx0" brushRef="#br0" timeOffset="234">1107 630 1932 0,'0'0'369'0,"0"0"-292"15,0 0 47-15,0 0 43 16,0 0-43-16,0 0-33 16,0 0-27-16,105 20-25 15,-89 16 81-15,-12 11-23 16,-4 12-44-16,0 6 14 0,-4 2-46 15,-9-5-21-15,1-5 0 16,4-7-82-16,2-10-213 16,3-12-516-16,-3-14-666 0</inkml:trace>
  <inkml:trace contextRef="#ctx0" brushRef="#br0" timeOffset="429">1546 352 2181 0,'0'0'342'15,"0"0"-213"-15,0 0 35 16,170 12-34-16,-74 4-59 16,12 2-49-16,11-4-17 0,0-5-5 15,9-1-259-15,-33-3-460 16,-33-4-1242-16</inkml:trace>
  <inkml:trace contextRef="#ctx0" brushRef="#br0" timeOffset="619">1942 222 2080 0,'0'0'634'16,"0"0"-568"-16,0 0-2 0,0 0 53 15,20 155-47 1,-8-88-16-16,2 0-54 0,0-2-68 16,11 6-151-16,-2-15-420 15,0-17-561-15</inkml:trace>
  <inkml:trace contextRef="#ctx0" brushRef="#br0" timeOffset="1020">2787 141 1864 0,'0'0'659'0,"0"0"-570"16,0 0 93-16,0 0 57 0,0 0-67 16,36 211-73-16,-36-136-45 15,0 5-47-15,0-7 17 16,-3-6-24-16,-5-13-28 15,2-16 28-15,0-15-62 16,2-19 15-16,1-4 26 16,0-10-57-16,3-27 30 15,0-20-16-15,0-10 9 16,16-11 53-16,16-5-29 16,15-4 19-16,5 10 3 15,4 10 9-15,-4 23 15 16,-2 20-2-16,-12 24 28 15,-11 3 81-15,-7 47-27 0,-14 18-2 16,-3 11-41 0,-3 7-37-16,0 0 28 0,3-8-43 15,8-7-36-15,9-15-49 16,22-26-143-16,-2-16-506 16,-6-14-861-16</inkml:trace>
  <inkml:trace contextRef="#ctx0" brushRef="#br0" timeOffset="1342">3628 748 2374 0,'0'0'501'15,"0"0"-431"-15,0 0-69 0,0 0 52 16,0 0 38-16,181 50 11 15,-133-10 1-15,-5 6-52 16,-17 9-20-16,-26 14 32 16,-6 4-56-16,-43 4-6 15,-13-4-2-15,3-14-11 16,13-14 12-16,16-22 7 16,17-15-5-16,13-8 31 15,0 0-33-15,23 0-5 16,20-8-4-16,14-14 0 15,16-1-27-15,12 0-101 16,57-14-185-16,-22 3-480 0,-11 5-573 16</inkml:trace>
  <inkml:trace contextRef="#ctx0" brushRef="#br0" timeOffset="1577">4688 591 2497 0,'0'0'377'0,"0"0"-303"0,0 0-48 15,0 0 26-15,210-19-15 16,-134 12 1-16,54-10-38 15,-14 2-254 1,-19-2-468-16</inkml:trace>
  <inkml:trace contextRef="#ctx0" brushRef="#br0" timeOffset="1906">5946 83 2474 0,'0'0'380'0,"0"0"-338"0,0 0-41 16,209-75 92-16,-147 73 22 16,-5 2-4-16,-6 23-49 15,-14 27-19-15,-15 19 63 16,-22 9-56-16,-12 19-16 15,-47 14 47-15,-26 0-55 16,-14 4-2-16,4-15-2 16,14-14-22-16,31-21 45 15,30-21-45-15,20-19 0 16,46-8 20-16,66-10-20 16,95-7-38-16,-14-15-115 15,-14-11-645-15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36.485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550 984 1753 0,'0'0'310'15,"0"0"-198"-15,0 0-31 16,0 0-32-16,0 0-15 16,0 0 12-16,0 0-38 15,184-179-7-15,-136 158 54 16,-2 12-10-16,-10 9-3 0,-7 6-14 15,-9 36 42 1,-10 17 19-16,-6 11-65 0,-4 10-22 16,0-6 25-16,-8-9-27 15,-1-16-9-15,0-12 7 16,4-20 2-16,2-17 16 16,3 0-15-16,0-17-1 15,0-28 6-15,0-18-6 16,0-10-1-16,17-12-8 15,6-1 9-15,2 4-21 16,6 8 21-16,-2 21 0 16,1 18 0-16,-1 19 1 15,-3 16-1-15,4 9 10 16,2 43 45-16,-2 15 71 16,-4 17-81-16,0 14-29 0,-6 3 17 15,-4-4-33-15,1-9 0 16,1-14 0-16,7-21-41 15,4-21-25-15,4-20-67 16,5-12-5-16,1-6 83 16,-2-29-61-16,-1-12 43 15,-7-3 21-15,-6 0 52 16,-9 5 3-16,-5 10 75 16,-6 10 95-16,-3 12 42 15,0 9-36-15,0 4-26 16,0 11-63-16,0 29-63 15,0 12 23-15,0 13-35 16,0 7-9-16,0-2 5 0,0-9-4 16,0-7-14-16,0-13 7 15,16-15-85-15,10-20-28 16,2-6-256-16,-6 0-493 0</inkml:trace>
  <inkml:trace contextRef="#ctx0" brushRef="#br0" timeOffset="176">2125 1106 823 0,'0'0'1620'0,"0"0"-1419"16,0 0-22-16,0 0 6 0,170 0-65 15,-96 0-95 1,58-15-25-16,-18-3-119 0,-12-1-619 0</inkml:trace>
  <inkml:trace contextRef="#ctx0" brushRef="#br0" timeOffset="467">3162 1017 1903 0,'0'0'270'0,"0"0"-145"16,0 0 108-16,115-216 12 0,-86 155-5 15,-6 8-77-15,-6 11-58 16,-8 23 24-16,-9 15-29 16,0 4 29-16,0 34-93 15,-3 24-27-15,-14 19 48 16,5 8-55-16,-2 9-2 15,5-4 0-15,2-3-66 16,7-14-42-16,0-16-163 16,4-25-413-16,8-17-167 0</inkml:trace>
  <inkml:trace contextRef="#ctx0" brushRef="#br0" timeOffset="688">3575 551 2221 0,'0'0'472'0,"0"0"-257"15,0 0 38-15,0 0-40 16,154 168-86-16,-106-86 32 16,2 19-94-16,-1 11-65 15,-16 8 0-15,-24 7-33 16,-9 0-105-16,-79 27-95 15,-9-31-447-15,-9-25-323 0</inkml:trace>
  <inkml:trace contextRef="#ctx0" brushRef="#br0" timeOffset="1033">717 57 1813 0,'0'0'341'16,"0"0"-118"-16,-170 91-122 16,39 54 37-16,-21 67 81 15,16 27-39-15,40-7-10 16,76-31-72-16,28-63-43 16,60-36-55-16,89-10-37 15,-22-39-288-15,1-8-785 0</inkml:trace>
  <inkml:trace contextRef="#ctx0" brushRef="#br0" timeOffset="1788">4635 749 1585 0,'0'0'306'15,"0"0"-108"-15,0 0 53 16,0 0-13-16,-9-152-41 16,-24 142-2-16,-10 10-66 15,-8 0-80-15,-9 27-32 16,4 26-11-16,11 14 10 16,13 13-16-16,18 8-19 15,14 3 8-15,14-2 4 0,34-10-37 16,15-8-7-1,5-12-43-15,0-8 45 0,-6-10-14 16,-11-9 53-16,-16-3 10 16,-19-8 1-16,-16-4 7 15,-3 1 66-15,-42-3-38 16,-15-1 21-16,-5 1-57 16,0-12-30-16,15-3-47 15,34-5-79-15,16-25-324 16,0-2-447-16</inkml:trace>
  <inkml:trace contextRef="#ctx0" brushRef="#br0" timeOffset="2055">5000 1427 1637 0,'0'0'254'15,"0"0"-67"-15,0 0 60 16,0 0-30-16,0 0 0 15,179-162-45-15,-156 129-50 16,-10 13 18-16,-7 11-49 16,-6 9 32-16,0 15-48 15,-3 28-54-15,-16 20 27 16,-1 13-48-16,6-3 6 16,5-2-15-16,6-15-44 15,3-11-68-15,0-18-155 16,29-23 28-16,-3-4-596 15,-7 0-1050-15</inkml:trace>
  <inkml:trace contextRef="#ctx0" brushRef="#br0" timeOffset="2321">5097 348 1842 0,'0'0'265'0,"0"0"-166"16,0 0 73-16,0 0 21 16,0 0-34-16,200-44-59 15,-174 88 8-15,-20 15-44 16,-6 9 0-16,-9 0-20 16,-24-3-26-16,4-17 37 0,12-8-50 15,17-19 5-15,0-12-20 16,49-9-55-16,27 0-69 15,68-39-141-15,-16-3-436 16,-12 5-1181-16</inkml:trace>
  <inkml:trace contextRef="#ctx0" brushRef="#br0" timeOffset="2535">6388 1241 2426 0,'0'0'355'0,"0"0"-275"15,0 0 20-15,252 0-24 16,-152-9-13-16,12-5-11 16,-1-1-52-16,3-6-164 15,-24 6-422-15,-38 3-919 0</inkml:trace>
  <inkml:trace contextRef="#ctx0" brushRef="#br0" timeOffset="2709">6626 918 2647 0,'0'0'452'0,"0"0"-415"16,0 0 71-16,6 195-24 0,14-113-72 15,3 0-12-15,19 21-90 16,-5-21-540-16,-8-17-519 0</inkml:trace>
  <inkml:trace contextRef="#ctx0" brushRef="#br0" timeOffset="3725">8204 896 1510 0,'0'0'247'0,"0"0"-134"16,0 0-44-16,0 0 27 0,0 0-7 15,59-179-39-15,-16 143 29 16,2 11-18-16,-5 21 12 16,-4 4 50-16,-10 33-7 15,-9 22-4-15,-8 19-41 16,-9 2-41-16,0 1 30 16,0-7-60-16,0-11 0 15,-9-15 21-15,-2-11-21 16,8-18 0-16,0-11 0 15,3-4 15-15,0-13-12 16,0-22-3-16,0-15-24 16,9-12 18-16,19-3 6 15,-3-3-1-15,7 3 0 0,2 10 1 16,2 10 18-16,-1 17-18 16,2 21 0-16,-1 7 24 15,4 33 2-15,-9 34 48 16,0 22-11-16,-8 10-42 15,-4 8 20-15,-3-9-26 16,3-16-15-16,1-23-14 16,13-24-62-16,-7-20-257 15,-3-15-515-15</inkml:trace>
  <inkml:trace contextRef="#ctx0" brushRef="#br0" timeOffset="4048">9179 1277 1906 0,'0'0'348'0,"0"0"-213"16,0 0 49-16,0 0-3 16,0 0-26-16,210-3-65 15,-168 26-11-15,-8 19 12 16,-15 4-31-16,-19 13 6 15,0 0-45-15,-30 0-13 16,-16-5 10-16,-2-6-17 16,5-14 25-16,10-8-19 15,10-7 2-15,17-12 24 0,6 1-33 16,0-2 0 0,26 1-6-16,19-3-4 0,15-2 2 15,13-2-80-15,54-6-128 16,-19-18-6-16,-11 1-686 0</inkml:trace>
  <inkml:trace contextRef="#ctx0" brushRef="#br0" timeOffset="4246">10057 1054 2723 0,'0'0'333'16,"0"0"-222"-16,0 0-94 16,0 0-16-16,232 15-2 15,-104-15-15-15,-16-3-245 16,-21-7-583-16</inkml:trace>
  <inkml:trace contextRef="#ctx0" brushRef="#br0" timeOffset="4507">10892 1147 1758 0,'0'0'490'16,"0"0"-406"-16,0 0 121 0,66-183 97 16,-44 118-82-16,1 0-72 15,0 6-3-15,-6 11-68 16,-4 20 5-16,-4 14-7 15,-6 14-34-15,0 17 32 16,-3 39-29-16,0 23-19 16,0 15-8-16,0 12-17 15,0 1-36-15,0-7-72 16,0-1-123-16,0-27-258 16,14-27-396-16</inkml:trace>
  <inkml:trace contextRef="#ctx0" brushRef="#br0" timeOffset="4742">11314 438 2374 0,'0'0'327'0,"0"0"-119"16,0 0 34-16,193 176-52 15,-130-76 2-15,2 15-117 16,-3 14-24-16,-9 4-42 16,-21 0-9-16,-26-7-79 15,-35 21-94-15,-33-33-358 16,-17-27-679-16</inkml:trace>
  <inkml:trace contextRef="#ctx0" brushRef="#br0" timeOffset="5250">7955 367 2165 0,'0'0'336'15,"-105"249"-179"-15,60-51 47 16,19 20-1-16,26-37-99 16,23-51-50-16,28-49-54 15,74 10-65-15,-7-18-459 16,-1-8-1152-16</inkml:trace>
  <inkml:trace contextRef="#ctx0" brushRef="#br0" timeOffset="5979">12349 622 1676 0,'0'0'260'0,"0"0"-155"16,0 0 32-16,42-159 32 0,-42 129 97 16,0 13-7-16,-29 14-133 15,-24 3-10-15,-15 19-110 16,-8 30 5-16,-2 15 1 15,9 19-12-15,17 6-11 16,26-1 10-16,22 0 2 16,4-5-16-16,44-10-39 15,21-8-23-15,12-6 26 16,13-6-9-16,-2-2 8 16,-6-10 28-16,-11 0 24 15,-14-5-3-15,-28-4 3 16,-23-3 0-16,-6 1 74 15,-38-7-34-15,-25 2-7 0,-13-6-33 16,0-10-11-16,11-9-31 16,26-3-126-16,20-22-436 15,19-9-1179-15</inkml:trace>
  <inkml:trace contextRef="#ctx0" brushRef="#br0" timeOffset="6251">12801 1265 1610 0,'0'0'370'0,"0"0"-207"15,0 0 60-15,0 0-32 0,182 78 58 16,-145-36-116-16,-17 8-9 16,-14 3-7-16,-6 6-72 15,-20 3-15-15,-26-1 20 16,-5-7-41-16,-2-7-8 15,13-10 19-15,14-17-19 16,13-8 25-16,13-12-26 16,0 0-21-16,36 0 19 15,23-17-36-15,66-37-87 16,-14 1-352-16,-6 1-390 0</inkml:trace>
  <inkml:trace contextRef="#ctx0" brushRef="#br0" timeOffset="6540">13003 0 2141 0,'0'0'327'16,"0"0"-246"-16,0 0-50 15,0 0 55-15,0 0 71 16,0 0-50-16,0 0-3 16,34 155-19-16,-54-70-60 15,-14 0 1-15,3-9-13 16,5-14-13-16,9-10 0 16,17-16-3-16,6-15-35 0,79-17-52 15,93-23-98-15,-13-24-356 16,10-11-1619-16</inkml:trace>
  <inkml:trace contextRef="#ctx0" brushRef="#br0" timeOffset="7961">1156 2066 1562 0,'0'0'337'0,"0"0"-221"15,0 0-2-15,0 0 59 0,0 0-7 16,0 0 2-16,190-9-31 15,-96 9-25-15,21 0 14 16,10 0-67-16,8 9-17 16,12 14 3-16,28 10-36 15,36 5 32-15,47-2 8 16,15-7-31-16,-2-18 33 16,-14-11-51-16,-25 0 0 15,-4 0 2-15,-7-11 7 16,-13 7 0-16,-39-1-9 15,-36 5 1-15,-32 0 0 16,-11 0-1-16,13 0-1 0,13 5-10 16,22 6 22-16,-3-7-12 15,34 3 1-15,32-4 0 16,30-3 0-16,8 3 0 16,-47-1 0-16,-47 4 0 15,-44 4 6-15,-7-4-6 16,16 5 0-16,12 2 0 15,15 4 1-15,-7-3-1 16,-1 4-4-16,4-2 2 16,4-6 4-16,35-2 2 15,-16-3-4-15,10-3 0 16,-5-2-6-16,-21 0 6 16,10 0-9-16,-12 0 9 15,-11 0 0-15,-4 0-2 16,-13 4 2-16,0 1 0 0,-3 1 2 15,4-3-1-15,5 0-1 16,11-3 3-16,8 0 5 16,15 0 13-16,-1 0-21 15,0 0 0-15,-9-3 4 16,-13 0-3-16,-14 3-1 16,-6 0 0-16,-1 0 0 15,4 0 48-15,3 9-42 16,11 0 8-16,8-3 13 15,31-4-12-15,46-2 0 16,42 0 22-16,-20 0-16 16,-39 0 50-16,-56 0-35 15,-36 4-35-15,19 1 65 0,21-1-60 16,23 0-5 0,-4-4 2-16,-4 0 9 0,-15 0-3 15,-27 0-9-15,-18 0-30 16,-25 4 21-16,-19 5-72 15,-7 3-8-15,-8 0-25 16,-11-9-136-16,-4-3-325 16,-16 0-331-16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48.59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571 222 1635 0,'0'0'344'16,"0"0"-169"-16,0 0-16 15,0 0 24-15,0 0-35 16,-132-153 21-16,80 133-77 0,-4 5-35 16,-3 13 5-16,7 2-47 15,3 2 7-15,7 33-19 16,9 21 10-16,13 12-11 15,14 11-2-15,6 8 0 16,12-5-15-16,35-3 15 16,15-8-37-16,7-6 7 15,5-6-26-15,2-1 40 16,-14-3-29-16,-16-3 21 16,-20 1 11-16,-22-1 2 15,-4 4 11-15,-39-2 27 16,-24-4-4-16,-13-9 30 15,-6-8-21-15,0-12-11 0,11-10 36 16,9-11-57-16,16 0 0 16,26-29-57-16,14-13-171 15,6-8-374-15</inkml:trace>
  <inkml:trace contextRef="#ctx0" brushRef="#br0" timeOffset="249">1183 0 2295 0,'0'0'513'16,"0"0"-447"-16,0 0-27 15,-73 235 76-15,27-70-22 0,-13 35 27 16,2 12-84-16,6-39-35 15,15-45 18-15,18-49-19 16,1-18 0-16,6 1-68 16,8 3-89-16,0-12-176 15,3-21-463-15</inkml:trace>
  <inkml:trace contextRef="#ctx0" brushRef="#br0" timeOffset="645">1769 612 2215 0,'0'0'378'0,"0"0"-233"15,0 0 13-15,0 0 2 16,0 0-6-16,-214-51-59 15,159 51-34-15,2 24-9 16,11 17-52-16,10 15 8 16,15 9-19-16,17 3 11 15,0-1-1-15,26-2-5 16,24-6-33-16,12-8 13 16,4-10-23-16,-1-5-3 0,-13-7 46 15,-10-6-6 1,-19-5-3-16,-16 2 13 0,-7 1 2 15,-16 0 57-15,-33 2-40 16,-10-2-16-16,-6-4 38 16,2-7-39-16,7-8-1 15,17-2-41-15,16-29-165 16,14-13-369-16,9 1-1242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1:50.47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1086 1579 0,'0'0'353'0,"0"0"-211"16,0 0-31-16,0 0 4 15,0 0-6-15,0 0-49 0,0 0-14 16,32-128 7-16,1 109-23 16,-1 15 12-16,1 4-3 15,1 8 10-15,-8 30 70 16,-1 12-43-16,-2 11-37 15,0 4 2-15,-3 0-41 16,6-2 18-16,4-13-18 16,6-16-27-16,10-9-56 15,6-20 0-15,1-5 1 16,-5-20 59-16,-8-24-82 16,-11-13 15-16,-19-10 55 15,-10 0 35-15,-3-2 6 16,-33 7 10-16,-7 12 49 15,1 15 60-15,5 14-31 0,9 9 59 16,8 10-98-16,17 2-41 16,3 0-14-16,6 2-50 15,36 13-44-15,11 3 21 16,8-3-40-16,1 2 48 16,-8-2-6-16,-12-1 10 15,-16 3 61-15,-9 2 0 16,-11 8 2-16,-6 4 82 15,0 11-3-15,0 5 28 16,0 1-62-16,0 2-23 16,10 0 20-16,22-3-44 15,14-12-30-15,16-12 24 16,11-23-33-16,-2 0 38 0,-1-31-18 16,-18-22 12-1,-19-10-8-15,-21-4 12 0,-12-4 3 16,-12 4 10-16,-35 7 6 15,-7 13 55-15,-9 17 15 16,1 20 0-16,6 10 12 16,7 0-65-16,10 17-15 15,19 6-18-15,20 6-25 16,0-6 11-16,36 5-67 16,27-10-29-16,14-7 56 15,10-4-3-15,1-7 30 16,-3 0 8-16,-6 1 8 0,-8 6 10 15,-9 8 1-15,-13 5 0 16,-9 12 15-16,-18 7 60 16,-8 6-37-16,-14 5-27 15,0-4-10-15,0-4-2 16,0-9-35-16,0-16-19 16,0-12 32-16,0-5-62 15,0-2-28-15,20-31 77 16,3-6 36-16,2-7-9 15,-2-4 9-15,-6 4 0 16,0 0 2-16,-11 8 4 16,-6 6-2-16,0 1-4 15,-6-15-116-15,-20 10-225 16,-8 10-777-16</inkml:trace>
  <inkml:trace contextRef="#ctx0" brushRef="#br0" timeOffset="205">1008 614 1870 0,'0'0'340'0,"0"0"-249"16,0 0 95-16,0 0 4 16,196 13-53-16,-156 18-17 15,-15 9-56-15,-11 6-23 16,-14 11-41-16,0 3-86 15,-17 5-182-15,-11-16-348 16,0-16-876-16</inkml:trace>
  <inkml:trace contextRef="#ctx0" brushRef="#br0" timeOffset="323">1385 474 2257 0,'0'0'382'0,"0"0"-248"16,176-180-79-16,-38 66-55 15,-21 16-73-15,-9 16-1158 0</inkml:trace>
  <inkml:trace contextRef="#ctx0" brushRef="#br0" timeOffset="1112">3728 162 111 0,'0'0'1684'16,"0"0"-1394"-16,0 0-93 15,0 0 12-15,0 0 18 16,0 0-21-16,0 0-92 16,0 135-14-16,-3-2-20 0,-14 41-20 15,1-9 25 1,4-15-69-16,-2-21 5 0,5-24 5 16,6 0-25-16,3-3 8 15,0-22-9-15,3-30 0 16,26-20 21-16,16-24-20 15,11-6-1-15,10-15 0 16,7-23-20-16,-2-12-38 16,11-36-78-16,-17 16-203 15,-16 5-474-15</inkml:trace>
  <inkml:trace contextRef="#ctx0" brushRef="#br0" timeOffset="1316">3306 837 2638 0,'0'0'363'16,"0"0"-243"-16,0 0-27 15,0 0-42-15,266 29 31 16,-87-32-82-16,-21-23-136 15,-24-2-695-15</inkml:trace>
  <inkml:trace contextRef="#ctx0" brushRef="#br0" timeOffset="2672">4872 1588 905 0,'0'0'806'0,"0"0"-600"16,0 0-119-16,0 0 32 15,0 0 104-15,-73 156-66 16,47-91-53-16,-4 3-31 15,-2-3-39-15,-5-4 29 16,1-8-30-16,4-12-12 16,3-11 34-16,5-15-40 15,4-15-14-15,2 0 17 16,4-12-10-16,4-27-14 16,1-11 6-16,5-8-5 0,1-5-2 15,3 5 7-15,0 2-1 16,0 14 0-16,0 13 1 15,0 21 36-15,10 8-27 16,12 12-8-16,4 29 111 16,11 12-28-16,2 8-21 15,4 1-38-15,5-9-23 16,2-8 25-16,-1-13-27 16,0-12-38-16,-2-11-56 15,1-9-175-15,-11 0-459 16,-15 0-1288-16</inkml:trace>
  <inkml:trace contextRef="#ctx0" brushRef="#br0" timeOffset="2916">4292 2393 2246 0,'0'0'372'0,"0"0"-286"16,0 0-57-16,0 0 21 15,0 0 64-15,0 0-14 16,235 11-86-16,-147-7-14 16,14-2 0-16,25-2-196 15,-19 0-522-15,-26 0-1267 0</inkml:trace>
  <inkml:trace contextRef="#ctx0" brushRef="#br0" timeOffset="3374">4334 2772 2186 0,'0'0'470'15,"0"0"-400"-15,0 0-51 16,0 0-11-16,0 0 45 16,0 0 7-16,0 0-35 0,213 0 23 15,-151 0-47-15,-6 11 20 16,-13 7 3-16,-14 10-12 16,-16 1 61-16,-13 9-13 15,-10 4-12-15,-36 2 36 16,-13 0-58-16,-12-5 5 15,-2-7 6-15,1-6-13 16,10-14 29-16,10-6-46 16,16-6-7-16,13 0 57 15,12 0-34-15,11 0 4 16,0-9-27-16,20 3 3 16,23 3-26-16,13 3 23 15,6 0 0-15,10 0-1 0,0 3 8 16,-3 14-7-1,2 0 0-15,-1 2 6 0,-2-7-3 16,4-4-3-16,1-8-6 16,-2-2 0-16,25-63-130 15,-25 3-385-15,-12 1-837 0</inkml:trace>
  <inkml:trace contextRef="#ctx0" brushRef="#br0" timeOffset="3808">5821 2219 2326 0,'0'0'524'16,"0"0"-463"-16,0 0 50 16,0 0 36-16,0 0-129 15,0 0-18-15,0 0-277 16,-20 0-508-16,17 2-1214 0</inkml:trace>
  <inkml:trace contextRef="#ctx0" brushRef="#br0" timeOffset="3995">5929 2510 2085 0,'0'0'386'0,"0"0"-86"0,0 0-14 15,-37 195-74-15,12-130-94 16,-12-4-96-16,5-4-22 16,2-10-55-16,21-27-218 15,9-14-424-15,0-6-1527 0</inkml:trace>
  <inkml:trace contextRef="#ctx0" brushRef="#br0" timeOffset="4871">6495 2095 1455 0,'0'0'818'0,"0"0"-721"15,0 0-96-15,0 0 19 16,0 0 90-16,0 0 37 16,0 0-78-16,148-153-4 15,-100 147 33-15,-5 6-40 0,-4 11-7 16,-5 33 26-1,-9 12-21-15,-5 16 28 0,-14 1-57 16,-3-4-27-16,-3-6 26 16,0-15-25-16,0-16-1 15,0-14 0-15,0-15 0 16,-3-3 21-16,-10 0-21 16,0-29-34-16,-3-13 34 15,7-11-14-15,9-8 8 16,0-11 6-16,0 1-6 15,32-2-6-15,7 8-5 16,7 13-5-16,4 19 22 16,-2 21-20-16,-5 12 20 15,-4 30 21-15,-7 34 29 16,-4 21 28-16,-10 13-50 0,-2 5-16 16,-5-6 16-1,1-11-27-15,5-18-1 0,0-15 0 16,2-24-67-16,7-16 2 15,0-13-41-15,1 0 46 16,-1-25 20-16,0-11 7 16,-3 2 27-16,-7-1 6 15,-6 8 0-15,-3 9 71 16,-7 7 25-16,3 11 0 16,-3 0-12-16,0 17-33 15,0 26 34-15,0 20-25 16,0 11-27-16,0 1 25 15,0 0-57-15,0-14-1 16,0-9 0-16,0-20-64 16,12-15-15-16,5-17-156 0,6-11-229 15,0-24-260-15,-7-7-1220 16</inkml:trace>
  <inkml:trace contextRef="#ctx0" brushRef="#br0" timeOffset="5042">7830 2240 2162 0,'0'0'483'16,"0"0"-335"-16,0 0 73 15,0 0 2-15,220 6-126 16,-154 1-58-16,-1 1-39 16,0-1-27-16,8-7-131 0,-18 0-408 15,-16 0-1-15</inkml:trace>
  <inkml:trace contextRef="#ctx0" brushRef="#br0" timeOffset="5221">8148 2001 2174 0,'0'0'615'16,"0"0"-449"-16,0 0-72 15,0 0 99-15,0 149-42 16,0-80-112-16,0 4-37 15,0-2-2-15,0-9-94 16,16-6-166-16,4-21-592 0,0-15-1239 0</inkml:trace>
  <inkml:trace contextRef="#ctx0" brushRef="#br0" timeOffset="5646">8773 1963 441 0,'0'0'2180'0,"0"0"-1901"15,0 0-200-15,0 0 89 16,0 0 4-16,0 0-9 16,46 182-107-16,-46-114-35 0,-9 3 13 15,-11-4-33 1,0-8-1-16,4-11-7 0,7-16-59 15,1-18 26-15,5-11-29 16,3-3 4-16,0-23 0 16,0-22 5-16,11-14 43 15,17-14 7-15,9-9 10 16,5-4-18-16,4 7 18 16,2 16-9-16,-5 22 9 15,-4 24 1-15,-8 17 53 16,-5 11 12-16,-4 42 23 15,-2 21 31-15,-3 17-64 0,3 7 13 16,-5-4-23-16,2-5-26 16,-1-15 0-16,4-16-20 15,3-20-56-15,6-17-47 16,21-21-227-16,-5-15-498 16,-5-14-1411-16</inkml:trace>
  <inkml:trace contextRef="#ctx0" brushRef="#br0" timeOffset="6216">9493 2637 2328 0,'0'0'470'0,"0"0"-439"0,0 0 65 15,0 0 82-15,0 0-37 16,0 0-47-16,0 0-66 16,144-6 23-16,-107 6-36 15,-11 9 8-15,-13 21 37 16,-13 5-27-16,0 6-9 15,-30 6-6-15,-19 3-18 16,-7-5 18-16,-1-6-18 16,3-11 0-16,9-7 7 15,11-9-7-15,16-6 0 16,11-4 0-16,7 2-17 16,0-1 16-16,22-1-22 15,15 6 23-15,2 5-11 0,7-1 11 16,-1-1-1-1,6 1 1-15,0-6-66 16,48-6-47-16,-14-14-122 0,-14-13-396 0</inkml:trace>
  <inkml:trace contextRef="#ctx0" brushRef="#br0" timeOffset="6444">10155 2274 1582 0,'0'0'1526'16,"0"0"-1340"-16,0 0-174 16,0 0 1-16,0 0 56 15,174 0-27-15,-99 0-42 16,33-13-71-16,-20 2-415 15,-16 1-664-15</inkml:trace>
  <inkml:trace contextRef="#ctx0" brushRef="#br0" timeOffset="6893">11098 2080 2138 0,'0'0'502'15,"0"0"-460"-15,0 0-33 16,0 0 37-16,0 0 158 16,140-160-6-16,-106 155-105 15,-9 5-72-15,1 3 74 16,-6 29-47-16,-9 15 8 16,-11 10 2-16,0 9-35 0,-37 6 29 15,-8 2-52-15,-12-1 8 16,6-4 9-16,8-15-17 15,13-9-2-15,18-12-4 16,12-13 12-16,0-11 2 16,29-3-8-16,27-2 0 15,23-4 14-15,15 0-14 16,56 0-93-16,-19-4-124 16,-16-8-819-16</inkml:trace>
  <inkml:trace contextRef="#ctx0" brushRef="#br0" timeOffset="7865">2436 851 1579 0,'0'0'248'15,"0"0"-153"-15,0 0-28 16,0 0 43-16,205 23-47 15,-146-23-24-15,-3 0-39 16,-4-11-8-16,-16-1-95 16,-16-2-111-16,-14 2-295 15,-6 0-835-15</inkml:trace>
  <inkml:trace contextRef="#ctx0" brushRef="#br0" timeOffset="8057">2661 562 1114 0,'0'0'782'16,"0"0"-449"-16,0 0-146 16,0 0-25-16,0 0 96 15,0 0-65-15,0 0-77 16,0 207-42-16,4-139-49 16,-4-6 4-16,0-1-29 15,0-8-87-15,0 0-87 16,0-12-452-16,-7-14-633 0</inkml:trace>
  <inkml:trace contextRef="#ctx0" brushRef="#br0" timeOffset="8229">2475 1148 2462 0,'0'0'454'0,"0"0"-393"15,0 0 57-15,0 0 16 16,210 24-115-16,-48-24-19 16,-17 0-272-16,-15 0-1274 0</inkml:trace>
  <inkml:trace contextRef="#ctx0" brushRef="#br0" timeOffset="9987">12640 1741 827 0,'0'0'1167'0,"0"0"-958"15,0 0-153-15,0 0 191 16,0 0-47-16,0 0-45 15,23 189-73-15,-23-130-70 16,-17 2 14-16,-9 1-26 16,-6 3-165-16,8-17-182 15,12-20-472-15</inkml:trace>
  <inkml:trace contextRef="#ctx0" brushRef="#br0" timeOffset="10482">14101 701 1758 0,'0'0'505'16,"0"0"-335"-16,0 0-14 15,0 0 48-15,-27 173-45 16,-2-20-5-16,-5 49-99 16,6 9-17-16,11-34 14 15,14-47-17-15,3-56 8 16,3-18-37-16,23-3 3 0,10-7-11 15,10-7 2-15,7-26-43 16,1-13-21-16,28-60-98 16,-12-8-179-16,-18 1-405 15</inkml:trace>
  <inkml:trace contextRef="#ctx0" brushRef="#br0" timeOffset="10677">13501 1349 2365 0,'0'0'540'0,"0"0"-501"16,0 0 53-16,0 0 35 16,252 20-75-16,-127-20-52 15,51-5-25-15,-24-7-478 16,-29 9-966-16</inkml:trace>
  <inkml:trace contextRef="#ctx0" brushRef="#br0" timeOffset="11789">15056 2038 1674 0,'0'0'488'0,"0"0"-370"15,0 0-10-15,0 0 128 16,0 0-45-16,0 0-68 16,0 0-53-16,-36 57-40 15,7-4 22-15,-11 12-40 16,-2 2-3-16,-7 2 11 0,-1-8-19 15,2-9-1-15,2-10 11 16,0-12 1-16,4-12-17 16,2-13 5-16,4-5-28 15,0-3 16-15,7-26-20 16,6-12 21-16,9-9 10 16,5-4 2-16,9 0 3 15,0 8-4-15,12 12 0 16,19 13 17-16,8 17-16 15,10 4 17-15,2 36 35 16,6 22-2-16,-1 16 43 16,-5 3-57-16,0-3-13 15,-3-13 41-15,1-8-59 16,-4-17 1-16,2-13-7 16,-4-17-36-16,15-7-97 0,-8-30-435 15,-11-3-1618-15</inkml:trace>
  <inkml:trace contextRef="#ctx0" brushRef="#br0" timeOffset="12119">15779 2188 2702 0,'0'0'485'15,"0"0"-407"-15,0 0-24 16,0 0-53-16,0 0-2 16,0 0-2-16,0 0-329 15,-29 0-526-15,23 19-1145 0</inkml:trace>
  <inkml:trace contextRef="#ctx0" brushRef="#br0" timeOffset="12312">15784 2674 2000 0,'0'0'497'15,"0"0"-283"-15,0 0-3 16,0 0 91-16,3 167-124 16,-37-120-79-16,-8 3-57 15,-7 0-42-15,-4-3-49 16,-2-8-123-16,16-16-402 15,13-12-960-15</inkml:trace>
  <inkml:trace contextRef="#ctx0" brushRef="#br0" timeOffset="13476">16353 2360 1691 0,'0'0'250'16,"0"0"-187"-16,0 0-36 15,0 0 16-15,0 0 62 16,0 0-45-16,0 0-35 15,151-99 12-15,-120 106-26 16,-3 32 60-16,-13 14 25 16,-4 12-56-16,-11 8-4 15,0-2-36-15,0-3 0 16,0-15 13-16,0-15-13 16,-6-11-10-16,-2-18 8 15,5-9 4-15,-3 0 8 16,-2-34-10-16,5-12 2 0,3-16 8 15,0-8-2-15,3-7-7 16,22-2 18-16,0-2-18 16,7 15 29-16,5 9-4 15,2 19-14-15,1 23 29 16,2 15-30-16,-2 6 28 16,-1 41 68-16,-1 18-43 15,-1 17 11-15,-7 10-58 16,-4 0 21-16,0-2 10 15,-7-13-48-15,4-12-6 16,3-19-103-16,24-18-182 16,-7-16-350-16,-4-12-1319 0</inkml:trace>
  <inkml:trace contextRef="#ctx0" brushRef="#br0" timeOffset="13717">17439 2787 1852 0,'0'0'383'16,"0"0"-287"-16,0 0 48 15,0 0 108-15,0 0-61 16,0 0-73-16,0 0-30 16,59 17-19-16,-59 16 51 15,0 12-62-15,0 2-44 0,0 3 33 16,-6-7-47-16,0-7-23 15,-1-7-69-15,7-19-124 16,0-8-170-16,0-2-400 16</inkml:trace>
  <inkml:trace contextRef="#ctx0" brushRef="#br0" timeOffset="13928">17843 2387 2300 0,'0'0'536'15,"0"0"-485"-15,0 0-29 16,0 0 58-16,179 17-1 0,-120-8 9 16,4 0-88-1,-1 0-55-15,-10-6-231 0,-16 0-488 16,-19-3-1163-16</inkml:trace>
  <inkml:trace contextRef="#ctx0" brushRef="#br0" timeOffset="14108">18009 2221 924 0,'0'0'1528'16,"0"0"-1275"-16,0 0-181 0,0 0-11 15,4 189 39 1,5-118-100-16,2-4-55 0,12 13-138 16,-4-21-445-16,-6-16-1306 0</inkml:trace>
  <inkml:trace contextRef="#ctx0" brushRef="#br0" timeOffset="14559">18484 2301 2331 0,'0'0'378'0,"0"0"-324"15,0 0-7-15,0 0 97 16,0 0-11-16,0 0-45 15,49 189-77-15,-49-125-11 16,0 4 0-16,0-9-73 16,0-10-21-16,0-13-90 15,0-15 9-15,0-17 26 16,0-4 50-16,0-15 26 16,0-26 42-16,0-10 31 15,0-11 30-15,7-6 11 16,5-2 32-16,11 5 40 15,4 6-27-15,8 13-5 16,5 12-1-16,2 15 29 0,1 17 13 16,-1 2-42-16,-2 19-14 15,-4 23 47-15,-4 7-54 16,-4 13-21-16,-6 3 10 16,1-1-39-16,0-8-9 15,0-6-3-15,22-20-139 16,-5-13-125-16,-1-12-415 0</inkml:trace>
  <inkml:trace contextRef="#ctx0" brushRef="#br0" timeOffset="14911">19312 2837 2070 0,'0'0'386'16,"0"0"-284"-16,0 0-8 16,0 0 118-16,0 0-65 15,0 0-67-15,171 15-3 16,-162 16-35-16,-9 15 27 15,0 4 4-15,-25 0-46 0,-12-1 24 16,4-4-51 0,10-12 0-16,11-10 24 0,12-9-24 15,0-8-9-15,9-6 1 16,33 0-31-16,12 0-4 16,43-41-162-16,-12 6-327 15,-15-3-367-15</inkml:trace>
  <inkml:trace contextRef="#ctx0" brushRef="#br0" timeOffset="15098">19705 2534 2794 0,'0'0'326'15,"0"0"-297"-15,0 0-16 0,0 0-13 16,207 12-6-16,-129-12-267 16,-9 0-613-16</inkml:trace>
  <inkml:trace contextRef="#ctx0" brushRef="#br0" timeOffset="15376">20285 2130 2460 0,'0'0'510'15,"0"0"-428"1,0 0 74-16,187-7-40 0,-138 46-3 16,-7 18 6-16,-13 16-70 15,-22 15 64-15,-7 10-35 16,-33 5-41-16,-35 0 31 15,-8-9-68-15,7-10 0 16,24-19 0-16,37-19-22 16,19-16 20-16,88-22-52 15,100-10-43-15,-13-31-53 16,-9-3-899-16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20.847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825 124 2105 0,'0'0'317'0,"0"0"-143"15,0 0-49-15,0 0 58 16,0 0-46-16,0 0-24 16,0 0-44-16,0 86-21 15,0-28 63-15,0 15-63 16,0 12-29-16,0 4 31 15,0-4-35-15,-3-8 0 16,-8-9-9-16,5-9-6 16,-3-12-1-16,4-15-104 0,5-20-99 15,0-12-301-15,0 0-310 0</inkml:trace>
  <inkml:trace contextRef="#ctx0" brushRef="#br0" timeOffset="212">0 93 2318 0,'0'0'359'0,"0"0"-216"16,0 0-22-16,0 0-29 0,179-4-22 15,-51-9 3-15,19-2-35 16,11 1-38-16,-1 2-12 15,32-4-274-15,-37 6-482 16,-38 1-1248-16</inkml:trace>
  <inkml:trace contextRef="#ctx0" brushRef="#br0" timeOffset="416">1467 28 2152 0,'0'0'272'0,"0"0"-92"16,0 0 121-16,0 203-83 0,0-107-62 16,-4 3-45-16,1 8-74 15,0-5-2-15,0-1-35 16,0-11-59-16,3-21-107 16,0-25-322-16,3-23-185 15,13-17-1268-15</inkml:trace>
  <inkml:trace contextRef="#ctx0" brushRef="#br0" timeOffset="604">1817 15 1950 0,'0'0'341'0,"0"0"-108"0,0 0 80 15,0 0-109 1,45 221-25-16,-37-116-104 0,-5 10-61 15,0 2-14-15,0-7-96 16,-3-4-112-16,0-32-571 16,0-25-658-16</inkml:trace>
  <inkml:trace contextRef="#ctx0" brushRef="#br0" timeOffset="759">1400 631 1906 0,'0'0'705'16,"0"0"-618"0,0 0-10-16,0 0 29 0,218-13-106 15,-65-13-14-15,-19 3-238 16,-16-1-525-16</inkml:trace>
  <inkml:trace contextRef="#ctx0" brushRef="#br0" timeOffset="1185">2429 124 1728 0,'0'0'695'0,"0"0"-553"16,0 0-40-1,0 0 8-15,0 0-53 0,206-59 28 16,-144 65-3-1,-13 24-40-15,-13 10-11 0,-19 10-23 16,-17 3-2-16,-3 3 7 16,-39 1-13-16,-12-8-19 15,0-8 13-15,1-10-17 16,7-14-5-16,17-8 3 16,22-8 14-16,7-1 10 15,16 0-104-15,40 0 71 16,19 0 26-16,18 13 7 15,4 10 1-15,4 9 73 16,-9 13-12-16,-19 2 7 16,-22 4-27-16,-20-2 19 0,-31-1 6 15,0-7-16-15,-51 0 32 16,-20-5-40-16,-28-7-20 16,-12-3 35-16,-10-5-57 15,-1-12-7-15,-25-9-116 16,33-3-245-16,16-18-661 0</inkml:trace>
  <inkml:trace contextRef="#ctx0" brushRef="#br0" timeOffset="1492">397 1202 2015 0,'0'0'846'16,"0"0"-742"-16,0 0-77 15,0 0 39-15,0 0-23 16,0 0 56-16,274-13 40 16,-75 10-73-16,93 3-28 15,45 0 8-15,14 0-8 16,-17 0 49-16,-50 0-62 15,-32 7-25-15,-54-1 20 16,-59 3-20-16,-46-3-1 16,-28 0-46-16,29-6-70 15,-12 0-128-15,-16-17-728 0</inkml:trace>
  <inkml:trace contextRef="#ctx0" brushRef="#br0" timeOffset="1670">4332 627 1729 0,'0'0'1112'0,"0"0"-1112"15,0 0-692-15,0 0-213 0</inkml:trace>
  <inkml:trace contextRef="#ctx0" brushRef="#br0" timeOffset="1790">4324 1231 2907 0,'0'0'331'0,"0"0"-253"16,0 0-78-16,0 0-339 15,67-202-2395-15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28.74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2136 0,'0'0'1178'0,"0"0"-1178"16,0 0-6-16,0 0-244 16,0 0-527-16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25.16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33 380 2586 0,'0'0'481'0,"0"0"-401"0,0 0-10 16,0 0-7-16,-16 218 4 16,12-98 13-16,1 14-61 15,3 6-7-15,0-3-12 16,0-17-9-16,0-17-4 15,0-29-52-15,0-28-24 16,0-21 72-16,0-23 16 16,0-2 1-16,0-27 9 15,0-28 0-15,0-16-3 16,0-15-6-16,0 0 0 16,7 2-5-16,28 17 5 15,8 19-10-15,10 21-1 16,9 27-25-16,4 0 35 15,-1 34-34-15,0 21 35 16,-6 13 0-16,-13 3 42 0,-20 0-12 16,-19-10-7-16,-7-8-2 15,-30-10 29-15,-25-7-48 16,-15-15-1-16,-7-13 35 16,-8-8-36-16,6-1-9 15,11-35-39-15,18-10-50 16,37-44-130-16,13 11-379 15,0 5-648-15</inkml:trace>
  <inkml:trace contextRef="#ctx0" brushRef="#br0" timeOffset="190">868 983 1833 0,'0'0'366'16,"0"0"-218"-16,0 0 21 15,10 181 87-15,-10-119-90 16,0-1-48-16,4-8-84 16,2-6-34-16,4-14-41 15,5-24-234-15,-1-9-335 16,-5 0-431-16</inkml:trace>
  <inkml:trace contextRef="#ctx0" brushRef="#br0" timeOffset="314">812 666 2049 0,'0'0'303'16,"0"0"-196"-16,0 0-107 15,0 0-49-15,0 0-269 16,180-59-690-16</inkml:trace>
  <inkml:trace contextRef="#ctx0" brushRef="#br0" timeOffset="646">1248 1252 1672 0,'0'0'199'0,"0"0"6"16,0 0 9-16,0 0-45 0,0 0-107 16,183 38-38-16,-111-53 27 15,-7-13-50-15,-9-5 5 16,-16-5 9-16,-21-1-8 15,-19 1 44-15,0 3 18 16,-28 8 14-16,-23 9 107 16,-14 18-117-16,-6 0-23 15,-2 21 31-15,8 21-26 16,13 11 33-16,18 5-55 16,28-2-31-16,6 0 4 15,29-6-6-15,37-11-66 16,19-13-60-16,19-14-97 15,12-12-154-15,40-21-175 16,-25-17-43-16,-26-4-840 0</inkml:trace>
  <inkml:trace contextRef="#ctx0" brushRef="#br0" timeOffset="837">2194 539 1844 0,'0'0'470'0,"0"0"-244"16,0 0 84-16,0 0-16 15,0 0-153-15,0 0-81 16,0 0 42-16,0 195-59 16,0-76-19-16,0 10-24 15,0 0-22-15,0-6-40 16,-3-11-162-16,-3-7-342 16,-2-39-146-16,8-25-881 0</inkml:trace>
  <inkml:trace contextRef="#ctx0" brushRef="#br0" timeOffset="987">2100 1072 1594 0,'0'0'578'0,"0"0"-476"15,0 0 177-15,0 0-30 16,176-80-140-16,-108 76-39 16,2 4-58-16,-12 0-12 15,-5 0-210-15,-21 0-273 16,-19 0-107-16</inkml:trace>
  <inkml:trace contextRef="#ctx0" brushRef="#br0" timeOffset="1188">1267 698 377 0,'0'0'1521'0,"0"0"-1238"16,0 0-45-16,0 0-34 15,0 0-16-15,230-147-73 16,-159 138-51-16,-4 9-64 16,-16 0-25-16,-11 16-137 15,-11 5-208-15,-9-2-262 16,-10-7-1092-16</inkml:trace>
  <inkml:trace contextRef="#ctx0" brushRef="#br0" timeOffset="1291">1853 363 821 0,'0'0'1397'0,"0"0"-1127"0,0 0-87 16,171-199-132-16,-89 128-51 16,-14 19-229-16,-15 11-840 0</inkml:trace>
  <inkml:trace contextRef="#ctx0" brushRef="#br0" timeOffset="2591">5327 1275 2428 0,'0'0'306'0,"0"0"-228"16,0 0 52-16,0 0 88 16,124 176-113-16,-118-136-12 15,-6-1-41-15,0 1-43 16,-32-2-9-16,-4-2-116 16,-3-20-242-16,10-14-426 0,12-2-1138 0</inkml:trace>
  <inkml:trace contextRef="#ctx0" brushRef="#br0" timeOffset="3039">6238 826 2706 0,'0'0'377'0,"0"0"-377"15,0 0 0 1,0 0 9-16,170-22 34 0,-121 22 28 16,-1 37 14-16,-2 22-47 15,-7 16 20-15,-8 15-58 16,-22 15 0-16,-9-2-1 16,-6-9-12-16,-37-17-7 15,-10-22 1-15,-2-20-21 16,-4-22 31-16,0-13-36 15,3-13 7-15,4-36 14 16,7-16 1-16,5-17 22 16,11-13 2-16,12-8 4 15,10-3 40-15,7 6-21 16,0 9-15-16,27 22 21 0,8 23-21 16,12 23 20-16,2 14-3 15,10 9 4-15,9 0 32 16,11 19-56-16,13 0-5 15,9-2-1-15,13-7-10 16,8-10-47-16,25 0-129 16,-29-25-459-16,-33 2-496 0</inkml:trace>
  <inkml:trace contextRef="#ctx0" brushRef="#br0" timeOffset="3318">7060 1379 2318 0,'0'0'294'0,"0"0"-232"16,0 0-10-16,0 0 95 16,0 0 22-16,0 0-21 15,0 0-6-15,156 185-81 16,-215-105-23-16,-19 5-16 15,-11-3-11-15,11-8 28 16,19-22-33-16,33-21 1 16,26-16-2-16,23-15-5 15,54 0-35-15,124-53-88 16,-17-4-431-16,-8-1-1242 0</inkml:trace>
  <inkml:trace contextRef="#ctx0" brushRef="#br0" timeOffset="2026">3375 843 1661 0,'0'0'397'0,"0"0"-221"16,0 0-55-16,0 0 30 16,0 0 19-16,0 0-40 15,172-82-38-15,-124 84 18 16,-2 33-39-16,-10 20 3 15,-10 10-61-15,-17 13-13 16,-9-2 39-16,0 1-38 16,-32-6 10-16,-10-12-11 0,-11-9 12 15,-2-15-5 1,-1-12-7-16,0-16-4 0,4-7-13 16,10-8 13-16,8-38 3 15,8-15-13-15,14-23-5 16,8-6 8-16,4-4-4 15,4 1 15-15,25 20 3 16,14 15 5-16,2 16 20 16,11 15-19-16,4 16-7 15,5 9 44-15,0 2-46 16,7 0 8-16,0 0 16 16,3 0-14-16,1 0 2 15,-5 0-12-15,-2-9 2 16,-10-1 10-16,-9 1-12 15,-11 1-44-15,-4-1-25 0,15-15-181 16,-12 4-426-16,-7-7-1450 16</inkml:trace>
  <inkml:trace contextRef="#ctx0" brushRef="#br0" timeOffset="2357">4296 1387 2428 0,'0'0'311'16,"0"0"-298"-16,0 0 15 15,0 0 47-15,0 0-23 16,0 0 62-16,0 0-17 15,107-105-34-15,-99 105 41 16,-5 0-37-16,-3 33-45 16,0 17 47-16,0 15-40 15,0 9-8-15,0-1-21 16,-3-2 1-16,-5-12-9 16,5-15-2-16,3-15-141 15,0-29-89-15,3 0-421 16,11-20-645-16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24.38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131 0 1709 0,'0'0'284'0,"0"0"-12"16,0 0 28-16,0 0-141 0,0 0-77 16,-35 234 78-1,18-118-80-15,1 17 17 0,-4 0-72 16,6-36-24-16,2 0 48 16,1-23-41-16,8-22 1 15,0-16-8-15,3-16 8 16,0-14-16-16,0-6 7 15,11-1-39-15,24-39-3 16,21-21 12-16,16-25-3 16,10-11-18-16,3-9-25 15,-9 10 43-15,-8 9-24 16,-20 22 53-16,-14 22 4 16,-17 21 0-16,-17 20 91 15,0 2 38-15,-26 8-60 0,-24 31-20 16,-10 13-47-1,-2 11 2-15,11 2 38 0,11-3-27 16,20-7 8-16,17-2-22 16,3-5 5-16,14-4 9 15,28-3-15-15,7-3-15 16,7-2-25-16,7-13-58 16,31-17-140-16,-12-6-235 15,-14 0-194-15</inkml:trace>
  <inkml:trace contextRef="#ctx0" brushRef="#br0" timeOffset="295">989 577 1932 0,'0'0'490'0,"0"0"-195"16,0 0-10-1,0 0-135-15,0 0-45 0,0 0-80 16,0 0-4-16,-42 139-19 15,42-80 5-15,33 3-14 16,19-9-32-16,10-10-32 16,6-19-20-16,-9-15-38 15,-5-9 35-15,-19-3 64 16,-16-33 30-16,-19-11 49 16,-3-11 53-16,-45-4 10 15,-21 3 13-15,-13 9-83 16,-3 15-30-16,9 12-12 15,31 16-144-15,25 7-199 0,20 0-712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0:45.7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59 347 1549 0,'0'0'275'0,"0"0"-208"16,0 0-20-16,0 0 147 0,0 0-48 16,0 0-39-16,140-73-60 15,-113 70-1-15,-1 3 26 16,0 0-8-16,-4 20 16 16,1 15-23-16,-6 10-20 15,-6 8 15-15,-11 0-44 16,0 4 5-16,0-8-4 15,-28-2-1-15,-1-9 8 16,-4-5-16-16,1-12 1 16,-4-10 25-16,-1-7-17 15,2-4-8-15,2-4 28 16,4-25-5-16,2-10-12 16,7-10-12-16,11-8 0 15,6-2-1-15,3 6-11 0,0 12 11 16,6 9 1-16,17 11 0 15,10 7-6-15,4 4 6 16,8 5 0-16,4 3 3 16,4-3-3-16,1 5-1 15,0 0 1-15,-9 0 0 16,1 0 39-16,-10 5-15 16,-4 6-23-16,-5 6-1 15,-1-2-36-15,20 1-111 16,-7-8-156-16,-7-2-364 0</inkml:trace>
  <inkml:trace contextRef="#ctx0" brushRef="#br0" timeOffset="325">703 724 1617 0,'0'0'475'0,"0"0"-389"16,0 0-30-16,0 0 138 15,0 0-17-15,0 0-55 16,0 0-52-16,59-49 21 16,-48 46 8-16,-5 3-42 0,-6 0 5 15,0 15-12-15,0 22-19 16,0 17 5-16,0 10-23 15,0 4-12-15,-6 0 1 16,-5-6-2-16,5-15-35 16,3-8-49-16,3-22-70 15,0-17-144-15,0-6-253 16,12-27-65-16</inkml:trace>
  <inkml:trace contextRef="#ctx0" brushRef="#br0" timeOffset="498">1008 557 1674 0,'0'0'381'0,"0"0"-205"0,0 0 21 16,0 0 39-16,179-4-117 16,-109 2-74-16,5-4-45 15,13-5-142-15,-15-2-402 16,-22 4-1473-16</inkml:trace>
  <inkml:trace contextRef="#ctx0" brushRef="#br0" timeOffset="679">1172 757 2136 0,'0'0'516'0,"0"0"-429"0,0 0-16 15,0 0 13 1,0 0-23-16,0 0-61 0,258-29-124 16,-166 11-420-16,-14 3-1592 0</inkml:trace>
  <inkml:trace contextRef="#ctx0" brushRef="#br0" timeOffset="1150">2082 486 2244 0,'0'0'492'0,"0"0"-431"0,0 0 52 16,0 0 3-16,0 0-33 15,0 0-77-15,0 0 0 16,210-30 8-16,-171 57-14 15,-13 2 0-15,-13 10-9 16,-9 0 9-16,-4-1 5 16,0 2-5-16,-31-4-2 15,-11-7-8-15,-4-8 10 16,-9-6-18-16,-1-9-11 16,3-6-6-16,1 0 35 15,7-15-26-15,5-17 19 0,10-7 1 16,7-5 6-1,11-2-2-15,12-5 1 0,0 3 1 16,15 11 13-16,22 4-11 16,13 9 5-16,8 9 30 15,4 5-14-15,0 3-1 16,-3 4 2-16,1 0-10 16,-9 3 16-16,2-3-30 15,-1-3 0-15,-5-3-2 16,-4-2-44-16,-9-2-111 15,0 3-182-15,-11-3-288 16,-10 7-766-16</inkml:trace>
  <inkml:trace contextRef="#ctx0" brushRef="#br0" timeOffset="1475">2572 810 2053 0,'0'0'603'16,"0"0"-523"-16,0 0-23 15,0 0 115-15,0 0-41 16,0 0-90-16,0 0-1 16,142-21-31-16,-116 21 15 15,-13 0 2-15,-7 6 8 16,-6 18-2-16,-6 5-3 0,-30 9-15 15,-7 3 17-15,-2 4-31 16,5-6 0-16,11-5 9 16,13-10-8-16,10-4-1 15,6-7 0-15,3-7-38 16,28-6-14-16,55-12-141 16,-11-16-348-16,0-9-288 0</inkml:trace>
  <inkml:trace contextRef="#ctx0" brushRef="#br0" timeOffset="1678">3162 559 2381 0,'0'0'490'0,"0"0"-439"0,0 0 15 15,0 0 28-15,0 0-49 16,193-55-45-16,-107 37-128 16,-21 5-343-16,-19 4-440 0</inkml:trace>
  <inkml:trace contextRef="#ctx0" brushRef="#br0" timeOffset="1873">3162 827 2367 0,'0'0'581'0,"0"0"-496"0,0 0-36 16,0 0 41-16,0 0-39 16,0 0-51-16,203-15-69 15,-112-8-174-15,-15 6-345 16,-10-1-644-16</inkml:trace>
  <inkml:trace contextRef="#ctx0" brushRef="#br0" timeOffset="2351">4249 186 2045 0,'0'0'606'0,"0"0"-465"15,0 0 76-15,0 0 2 16,-48-162-50-16,20 144-85 16,-1 12-42-16,-7 6-6 15,1 0-26-15,-5 29-10 16,7 19-1-16,4 13 1 16,12 7-11-16,11 6 8 15,6-4-22-15,0-5 24 16,29-3-31-16,14-10 5 15,10-4 6-15,2-7-7 16,4-2 26-16,3-3-19 16,-6-5 15-16,-4 2-4 0,-10-4 14 15,-11-5-4-15,-16-3 0 16,-15-1 6-16,0 0 12 16,-39-1-18-16,-16-5 0 15,-4-5 15-15,-7-9-15 16,10 0 8-16,8-9-8 15,14-28 0-15,22-20 6 16,12-14-6-16,0-11 0 16,35-4 8-16,12 7-8 15,-1 8-1-15,-4 18 1 16,-10 11 0-16,-9 19 24 0,-7 6-24 16,-5 11-126-1,-11 2-568-15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29.367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932 162 1842 0,'0'0'369'16,"0"0"-224"-16,0 0 10 15,0 0-10-15,-205-91-72 16,103 96 63-16,-16 49-27 16,-24 46-27-16,0 50 18 15,29 5-61-15,36-7 8 16,49-18-16-16,28-35-29 0,11-2 16 16,38-4-18-1,16-30-24-15,14-26 12 0,9-26-38 16,5-7 19-1,-13-13-25-15,-10-23 28 0,-15 5 16 16,-19 6 18-16,-16 7-6 16,-14 11 52-16,-3 7-49 15,-3 0-3-15,4 22-64 16,12 6-217-16,0-9-481 16,4-4-1158-16</inkml:trace>
  <inkml:trace contextRef="#ctx0" brushRef="#br0" timeOffset="164">611 892 1326 0,'0'0'1229'0,"0"0"-1055"16,0 0-93-16,0 0-71 16,0 0-10-16,230-123-1 15,-109 88-170-15,-19 6-335 16,-17 1-539-16</inkml:trace>
  <inkml:trace contextRef="#ctx0" brushRef="#br0" timeOffset="368">1515 0 1528 0,'0'0'1008'0,"0"0"-847"0,0 0-33 16,-117 227 59-1,55-60 9-15,-20 43-89 0,-11 14-42 16,-1-13-20-16,15-42-30 16,17-48-15-16,19-39-51 15,20-23-124-15,17-12-124 16,6-12-373-16,0-17-619 0</inkml:trace>
  <inkml:trace contextRef="#ctx0" brushRef="#br0" timeOffset="707">2195 300 2345 0,'0'0'381'0,"0"0"-202"16,0 0 2-16,0 0-13 15,0 0-86-15,-212-6-33 16,143 53 3-16,10 15-52 15,17 15-6-15,19 9-25 16,23 7-37-16,0 9 21 16,42-3-31-16,15-5 46 15,5-9 19-15,-3-9 8 16,-7-9-5-16,-19-15 10 16,-24-5 0-16,-9-8 20 15,-29-7-11-15,-36-7 6 16,-20-12 40-16,-11-9-49 15,-2-4-6-15,13-4-12 16,22-25-96-16,57-33-168 0,6 6-549 16,26-2-1105-16</inkml:trace>
  <inkml:trace contextRef="#ctx0" brushRef="#br0" timeOffset="1113">3031 856 2290 0,'0'0'389'15,"0"0"-295"-15,0 0 66 0,0 0-29 16,170 52-18-16,-134-9-5 16,-7 10-72-16,-15 6-17 15,-14 2 14-15,0 1-32 16,-40-1-2-16,-8-15-12 15,-12-14-12-15,-2-14 1 16,3-15-39-16,0-3 2 16,7-30 20-16,6-24-19 15,10-15 16-15,10-15 8 16,9-9 36-16,17-4 9 16,0 6-9-16,7 14 23 15,20 22 33-15,8 18 4 16,4 22 0-16,11 13-24 15,5 2 6-15,4 0 28 16,10 17-62-16,7 1-8 0,6 1 0 16,3-6-3-1,6-5-63-15,20-8-193 0,-22 0-443 16,-23 0-900-16</inkml:trace>
  <inkml:trace contextRef="#ctx0" brushRef="#br0" timeOffset="1375">3542 1388 2322 0,'0'0'502'0,"0"0"-501"0,0 0 36 16,0 0 69-16,0 0 14 15,0 0 3-15,134-165-50 16,-120 159-10-16,-11 6 19 15,0 15-47-15,-3 33 4 16,0 16-5-16,0 13-25 16,0 8 31-16,-17 0-40 15,8-9-45-15,1-13-27 16,8-21-165-16,8-21-261 16,15-21-269-16</inkml:trace>
  <inkml:trace contextRef="#ctx0" brushRef="#br0" timeOffset="1865">4127 872 2526 0,'0'0'526'0,"0"0"-519"16,0 0 29-16,232-12-25 0,-136 3-10 16,-2 3 29-16,-4 4-30 15,10 2-49-15,-24 0-302 16,-20 0-455-16</inkml:trace>
  <inkml:trace contextRef="#ctx0" brushRef="#br0" timeOffset="2054">4203 1202 912 0,'0'0'1825'16,"0"0"-1625"-16,184 0-200 0,-99-9-6 15,0-2-82 1,-11-4 76-16,11-9-62 0,-18 1-246 15,-21 1-404-15</inkml:trace>
  <inkml:trace contextRef="#ctx0" brushRef="#br0" timeOffset="2241">4612 505 2407 0,'0'0'470'0,"0"0"-456"15,0 0 138-15,-38 191 27 16,13-92-46-16,3 10-73 0,-1 6-46 16,3-6-7-1,8-3-7-15,12 6-191 0,0-29-403 16,20-24-570-16</inkml:trace>
  <inkml:trace contextRef="#ctx0" brushRef="#br0" timeOffset="2660">5240 692 2569 0,'0'0'312'15,"0"0"-248"-15,0 0-49 16,0 0 10-16,0 0 90 0,184 115-38 15,-147-33-19-15,-9 15-34 16,-11 13-23-16,-14-3 16 16,-3 2-17-16,0-16-38 15,-14-20 19-15,-8-26-22 16,2-23 17-16,-6-24 3 16,-3 0-39-16,-4-38 22 15,4-23-6-15,-1-22-11 16,11-17 44-16,6-16 3 15,13-10 8-15,0 0 13 16,0 8 10-16,26 14 19 16,-1 27-11-16,9 29 5 0,-2 20 42 15,7 19-35 1,8 9-5-16,5 3-14 0,7 24-18 16,6 1-2-16,4 5-4 15,19-4-139-15,-15-7-363 16,-19-10-618-16</inkml:trace>
  <inkml:trace contextRef="#ctx0" brushRef="#br0" timeOffset="2947">5637 1381 2126 0,'0'0'256'16,"0"0"-237"-16,0 0 20 16,0 0 123-16,183 65 90 15,-176-18-58-15,-7 9-71 16,0 12-44-16,-40 9 9 16,-12 0-37-16,-1-4-10 15,5-14-7-15,19-17-23 16,21-13 13-16,8-18-24 15,50-11-45-15,101-32-41 16,-12-18-423-16,3-6-1760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35.866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2857 0,'0'0'226'0,"0"0"-226"0,0 0-23 16,190 9 17-16,-99-5 6 15,5 6-14-15,15 2-152 16,-26 3-417-16,-29-4-651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36.015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2806 0,'0'0'352'0,"0"0"-331"16,0 0-21 0,0 0 0-16,279 50-75 0,-119-50-158 15,1 0-749-15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34.61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703 272 2038 0,'0'0'348'0,"0"0"-94"16,0 0-131-16,0 0 1 16,0 0-21-16,-42 256-27 15,33-76 27-15,-2 50-29 16,5 8-49-16,0-41 35 15,6-55-29-15,0-60-8 16,0-28-3-16,0-6-19 16,9-14-2-16,11-10-32 15,9-24-114-15,33-56-15 16,-3-21-184-16,-6-9-483 0</inkml:trace>
  <inkml:trace contextRef="#ctx0" brushRef="#br0" timeOffset="200">0 1018 2359 0,'0'0'314'0,"0"0"-201"15,0 0-28-15,0 0-3 16,242 4-13-16,-98-4-49 15,43-4-20-15,31 0-83 16,-34 1-209-16,-46 3-399 0</inkml:trace>
  <inkml:trace contextRef="#ctx0" brushRef="#br0" timeOffset="485">1195 1689 2131 0,'0'0'342'0,"0"0"-107"16,0 0 11-16,-50 180-81 15,50-125-111-15,8-3 4 16,37-12-58-16,18-14-6 16,14-10-7-16,10-16-11 15,-2-9 1-15,-14-30 16 16,-22-11 14-16,-19-6 25 15,-30-2 20-15,-3-7-1 0,-47 2 42 16,-21 0-48-16,-22 11-45 16,-4 5-18-16,-28-5-139 15,26 7-336-15,20 6-712 0</inkml:trace>
  <inkml:trace contextRef="#ctx0" brushRef="#br0" timeOffset="729">1264 0 2600 0,'0'0'267'0,"0"0"-201"16,0 0-5-16,0 0 30 15,71 207-14-15,-38-131-61 16,4 1-16-16,-2-6-54 16,21-9-137-16,-10-19-279 15,-10-19-187-15</inkml:trace>
  <inkml:trace contextRef="#ctx0" brushRef="#br0" timeOffset="895">1595 60 795 0,'0'0'1434'16,"0"0"-1089"-16,0 0-200 16,0 0-33-16,0 0-57 15,-207 185-43-15,157-106-12 16,-11 16-294-16,11-19-341 16,11-20-1212-16</inkml:trace>
  <inkml:trace contextRef="#ctx0" brushRef="#br0" timeOffset="1018">1103 333 2126 0,'0'0'268'0,"0"0"-166"16,0 0-11-16,246-11-26 0,-66 11-65 16,-20 7-133-16,-10 5-373 15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37.568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3039 929 2684 0,'0'0'315'16,"0"0"-230"-16,0 0-51 15,0 0 14-15,238 39 30 16,-80-25-78-16,-21-5-62 0,-15-3-535 0</inkml:trace>
  <inkml:trace contextRef="#ctx0" brushRef="#br0" timeOffset="-1043">387 257 1807 0,'0'0'322'0,"0"0"-127"16,0 0-109-16,0 0-52 16,0 0 171-16,111 180-15 15,-38-75-69-15,5 14-58 16,1-5-47-16,3-8-16 16,0-11-13-16,-3-19-103 15,21-22-96-15,-18-25-273 16,-17-17-122-16</inkml:trace>
  <inkml:trace contextRef="#ctx0" brushRef="#br0" timeOffset="-846">1147 417 1716 0,'0'0'281'0,"0"0"-3"15,0 0 46-15,0 0-83 16,-176 35-163-16,94 41-57 15,-17 26 42-15,-6 20-63 16,6 1-7-16,22-10 6 16,30-25-140-16,47-29-67 15,0-27-314-15,39-24-238 0</inkml:trace>
  <inkml:trace contextRef="#ctx0" brushRef="#br0" timeOffset="-599">1586 926 882 0,'0'0'996'0,"0"0"-771"16,0 0 10-16,0 0 28 16,0 0-6-16,0 0-53 15,0 0-3-15,48-28-80 16,-51 56-92-16,-17 16 49 15,-2 14-65-15,2 16 0 16,6 4-13-16,8-5-79 16,6-8-83-16,11-11-179 0,18-23-328 15,0-16-953-15</inkml:trace>
  <inkml:trace contextRef="#ctx0" brushRef="#br0" timeOffset="-331">450 60 2038 0,'0'0'363'0,"0"0"-183"16,0 0-40-16,0 0 67 15,0 0-74-15,0 0-76 16,170-21 53-16,-3 18-59 16,55-2-38-16,17 1 29 15,-6 4-42-15,-37 0-95 16,-69 0-226-16,-28 0-687 0</inkml:trace>
  <inkml:trace contextRef="#ctx0" brushRef="#br0" timeOffset="555">4751 425 2049 0,'0'0'234'16,"0"0"-141"-16,0 0-92 15,0 0 110-15,0 0 62 16,0 0-33-16,223 212-13 16,-141-135-84-16,6 2-41 15,3-5 14-15,-4-7-16 16,-7-8-30-16,5 4-139 0,-23-20-215 16,-19-13-334-16</inkml:trace>
  <inkml:trace contextRef="#ctx0" brushRef="#br0" timeOffset="765">5475 417 1495 0,'0'0'675'16,"0"0"-383"-16,0 0-111 15,0 0-41-15,0 0-5 16,0 0-41-16,-229 235 6 15,153-140-71-15,1-4-17 0,13-9-24 16,17-17-103 0,40-17-193-16,5-19-351 0,8-21-685 0</inkml:trace>
  <inkml:trace contextRef="#ctx0" brushRef="#br0" timeOffset="1064">5973 897 1950 0,'0'0'278'0,"0"0"-181"16,0 0 104-16,0 0-63 16,166 41-42-16,-136-11 8 15,-21 11-32-15,-9 8 58 16,-20 16-58-16,-34 4-47 15,-16 1 41-15,-5-6-33 16,13-14 3-16,14-11-2 16,17-15-17-16,25-14 22 15,6-3-39-15,26-7-3 16,36 0-5-16,29 0-42 16,84-32-165-16,-22-9-427 15,-14-1-172-15</inkml:trace>
  <inkml:trace contextRef="#ctx0" brushRef="#br0" timeOffset="1396">5007 0 1803 0,'0'0'342'0,"0"0"-205"15,0 0 207-15,183 58-111 16,-6-45-104-16,87 0-23 16,45-13-106-16,-57 0-72 15,-59 0-566-15</inkml:trace>
  <inkml:trace contextRef="#ctx0" brushRef="#br0" timeOffset="2911">0 1940 1532 0,'0'0'293'16,"0"0"-120"-16,0 0 6 15,0 0 1-15,0 0-17 16,0 0-14-16,17 0-43 16,36 0-10-16,12 0 8 15,20 0-63-15,9 0 20 16,16 0-24-16,7 0-20 0,7 0 33 15,15 0-49-15,31 0 12 16,39 0 17-16,49 0-30 16,17 2 24-16,-9 7-24 15,-28-3 2-15,-34 0 13 16,-5 0-15-16,-2 0 0 16,-1 2-8-16,-3 1 23 15,-29 4-15-15,-30-5 0 16,-29 1 0-16,-10-3 6 15,16 0-6-15,17 2 0 16,19 5-6-16,0-4 14 16,7 1-9-16,-2 0 1 15,1-1 0-15,0-3-9 0,-2 0 18 16,1 0-9 0,-5-4 0-16,-4 4 0 0,-2 1 14 15,-6 2-14-15,-4-1 0 16,2 1 7-16,2-1-7 15,28-2 1-15,34-2 20 16,36-4-15-16,5 0 26 16,-37 0-32-16,-45 0 0 15,-54 0 30-15,-3 0-24 16,11 0 2-16,15 2-4 16,15 4 2-16,-2 3 39 15,0 4-40-15,-1-5-4 0,1 1 39 16,-1-3-34-1,-10 0 7-15,-8 0-4 0,-18-4-1 16,-23 1-8-16,-19-3 0 16,-25 3-8-16,-22 0-35 15,-12-3-149-15,-26 0-288 16,-14-3-681-16</inkml:trace>
  <inkml:trace contextRef="#ctx0" brushRef="#br0" timeOffset="3280">7433 858 2451 0,'0'0'361'0,"0"0"-255"16,0 0-60-16,0 0 13 16,258 6-19-16,-103-6-40 0,47-12-108 15,-25-8-537-15,-32 2-1519 16</inkml:trace>
  <inkml:trace contextRef="#ctx0" brushRef="#br0" timeOffset="3775">9342 635 2364 0,'0'0'278'15,"0"0"-165"-15,0 0-46 16,0 0 143-16,0 0-44 15,0 0-109-15,0 0 3 16,-161 209-13-16,89-113-45 16,-7 5 67-16,0-1-69 15,11-12 0-15,12-10 6 16,13-22-5-16,17-19-1 16,10-19 0-16,13-12-15 15,3-6 3-15,3-21-35 16,33-29 3-16,16-21 32 0,18-23-9 15,4-15 20 1,5-11 0-16,0-7 2 0,-11 3-9 16,-8 12 19-16,-15 23-11 15,-11 28 64-15,-12 32-22 16,-6 22 36-16,3 9-62 16,6 51 2-16,0 24 71 15,7 30-47-15,2 17-2 16,-5 8 17-16,-2 7-57 15,2-8 33-15,-3-8-33 16,-4-24-57-16,1-19-27 16,-6-24-111-16,-17-29-276 15,0-16-311-15,0-11-993 0</inkml:trace>
  <inkml:trace contextRef="#ctx0" brushRef="#br0" timeOffset="3966">8719 1456 2326 0,'0'0'327'0,"0"0"-166"16,0 0 50-16,167 12-71 16,-65-12-21-16,19 0-101 15,16 0-18-15,53-12-143 16,-35-3-453-16,-25 4-388 0</inkml:trace>
  <inkml:trace contextRef="#ctx0" brushRef="#br0" timeOffset="4218">10180 1430 2399 0,'0'0'512'0,"0"0"-388"16,0 0 66-16,0 0-91 15,0 0-51-15,-82 168 9 16,82-106-57-16,26-4 3 16,25-13-3-16,16-17-3 0,11-22-18 15,-2-6 11 1,-8-25 10-16,-22-32 4 16,-24-9 28-16,-22-12-8 15,-6-4-21-15,-45 5-3 0,-68 3-23 16,14 24-164-1,-2 18-780-15</inkml:trace>
  <inkml:trace contextRef="#ctx0" brushRef="#br0" timeOffset="4863">8854 2040 1425 0,'0'0'300'0,"0"0"-215"16,0 0 35-16,0 0 47 15,0 0-2-15,0 0-82 16,0 0 3-16,-47 15 44 16,47-9-45-16,0-2 21 15,0 1-21-15,0-1-30 0,0 0 11 16,0-1-66-16,0 3 0 16,0-3 9-16,8 2-8 15,4 1-1-15,1 0 0 16,4 0 0-16,-5-1-14 15,11-5-29-15,-6 0-241 16,-4 0-400-16</inkml:trace>
  <inkml:trace contextRef="#ctx0" brushRef="#br0" timeOffset="5223">8815 2376 1795 0,'0'0'400'16,"0"0"-299"-16,0 0 44 16,0 0 39-16,0 0 37 15,0 0-77-15,0 0-49 16,206 37 37-16,-118-24-45 15,20 1-27-15,17 1-17 16,11-1-22-16,9 2 21 16,28-2-42-16,33 1 12 15,30-3 3-15,-19 1-9 0,-44-6-1 16,-52 1 7-16,-39-2-11 16,0 7 17-16,7-1-18 15,-4 2-3-15,-20 2-18 16,-33-8-179-16,-15-6-558 15,-17-2-1629-15</inkml:trace>
  <inkml:trace contextRef="#ctx0" brushRef="#br0" timeOffset="7279">849 3345 755 0,'0'0'855'0,"0"0"-656"16,0 0-60-16,0 0-6 15,0 0 25-15,0 0-84 16,-45 59 0-16,60 42 64 15,21 66-12-15,4 63 43 16,-1 23-83-16,-13-9-23 16,-9-55-22-16,-4-62-20 0,-1-39 41 15,8-16-62-15,0-5 0 16,3-4 15-16,0-11-14 16,-7-22-2-16,-2-20 2 15,-2-10-1-15,2-21 30 16,8-44-30-16,7-27-45 15,14-47 12-15,13-43-17 16,3-54-1-16,7-21-9 16,-7 5-25-16,-8 12 13 15,0 40 4-15,-3 41 2 16,-5 38 35-16,-1 38 10 0,4 30 11 16,10 1 9-16,9 7 1 15,10 4 37-15,4 15-24 16,0 13 32-16,9 4 11 15,3 7-11-15,18 0 30 16,31-2-6-16,44-5-20 16,34-3 27-16,-11-2-70 15,-37 1 14-15,-45 9 18 16,-27-1-27-16,13 5 26 16,21 0-37-16,16 0 1 15,-6 0 21-15,6 13-11 16,-4 4-11-16,3 4 3 15,-9 0 10-15,-4-4-5 0,-9 4-8 16,-7-3 0 0,2 0 10-16,5-4-9 0,7 4-1 15,7-7 0-15,12-5 10 16,7-2 10-16,-2-4-20 16,8 0 0-16,-3 0 17 15,-4 0-16-15,1 0-1 16,-11 0 10-16,-7 0-4 15,-8 0 18-15,-8 9-24 16,-4 2 0-16,-1 1 42 16,2 0-40-16,1-1 8 15,5 1 5-15,1-3-5 16,-4-1 7-16,-4 1-17 0,-1-3 0 16,-8 3 13-1,-4 3-13-15,-5-2 0 0,0-6 18 16,-6 2-10-16,-2-1 37 15,1-3-45-15,3-2 0 16,-3 2 48-16,-7 1-47 16,-6 1 15-16,-10 0-16 15,1 0 1-15,4 2 28 16,8-3-29-16,11 0 0 16,-5 0 32-16,-1-3-32 15,-10 3 1-15,2 0-1 16,8 0 8-16,1 0 43 15,0-3-51-15,-6 2 1 16,-9-2 1-16,-14 0-2 16,-13 4-26-16,-10-4-47 0,-13 0-101 15,-12 0-278-15,-14 0-581 0</inkml:trace>
  <inkml:trace contextRef="#ctx0" brushRef="#br0" timeOffset="8096">3422 3472 1753 0,'0'0'312'16,"0"0"-175"-16,0 0 0 15,0 0 83-15,-122-159-67 16,60 132-59-16,-12 9-17 16,-5 10-43-16,4 8 9 15,2 0-25-15,14 26-18 16,17 15 27-16,13 16-27 16,15 7 0-16,14 10-1 15,0 2 9-15,33 4-8 16,13-6 0-16,16-7-33 15,4-4 31-15,-1-4-43 16,-3-6 18-16,-12-7 27 16,-15-1-2-16,-21-7 2 0,-14-6 1 15,-3-1-1 1,-50-6 58-16,-16-4-47 0,-16-2-5 16,-3-9 1-16,6-8-1 15,17-2-12-15,25 0-121 16,40-25-187-16,13-2-220 15,26 3-620-15</inkml:trace>
  <inkml:trace contextRef="#ctx0" brushRef="#br0" timeOffset="8332">3504 4170 561 0,'0'0'1145'0,"0"0"-960"16,0 0 19-16,0 0 112 0,133-166-72 15,-108 136-14-15,-13 11-63 16,-5 10-77-16,-7 9 32 16,0 3-76-16,0 33-19 15,-16 14 24-15,-7 8-42 16,0 7-9-16,6-6-46 16,7-8-138-16,10-14-126 15,17-14-145-15,16-14-42 16,-4-9-1320-16</inkml:trace>
  <inkml:trace contextRef="#ctx0" brushRef="#br0" timeOffset="8594">3707 3138 1935 0,'0'0'351'16,"0"0"-226"-16,0 0 25 15,0 0-12-15,0 0-53 16,190-82 48-16,-164 91-68 16,-12 29-32-16,-14 14 13 15,0 2-3-15,-20 9 17 16,-17-4-25-16,9-11-34 16,8-8-1-16,20-16-36 15,0-10-110-15,51-14-64 16,60-13-68-16,-9-18-223 0,-6-3-341 15</inkml:trace>
  <inkml:trace contextRef="#ctx0" brushRef="#br0" timeOffset="8968">2113 4577 2102 0,'0'0'391'0,"0"0"-351"16,0 0 40-16,0 0 72 16,196 3-4-16,-72-3 49 15,66 0-96-15,79 0-11 16,31 0 26-16,9 0-69 16,-31-12-13-16,-52 3-17 15,-50 5-4-15,-44 4-26 16,-1 0-83-16,-43 0-261 15,-20 0-514-15</inkml:trace>
  <inkml:trace contextRef="#ctx0" brushRef="#br0" timeOffset="9435">2427 5097 2136 0,'0'0'494'0,"0"0"-494"16,0 0-39-16,0 0 39 15,0 0 99-15,79 182-41 16,-53-115-15-16,-6 0-34 15,-4-4 9-15,-7-10-18 16,-6-13-7-16,0-13 1 16,-3-12-6-16,0-15 9 15,0 0 2-15,0-12 2 16,0-22 16-16,0-21-17 16,0-6 0-16,17-10-3 15,9-6 3-15,13 1-11 16,12 9 10-16,0 15 2 15,5 22 22-15,-4 26 8 0,-2 4-23 16,-15 44 86-16,-5 21-27 16,-7 11-16-16,-6 7-17 15,1-10-23-15,9-3-22 16,2-18-53-16,20-10-180 16,-10-14-342-16,-5-12-534 0</inkml:trace>
  <inkml:trace contextRef="#ctx0" brushRef="#br0" timeOffset="9661">3552 5484 1874 0,'0'0'352'0,"0"0"-261"15,0 0 73-15,0 0 97 0,0 0-70 16,0 0-16-16,0 0-36 15,60 59-37-15,-60-3-20 16,0 3-62-16,0 5-20 16,0-4 0-16,3-12-63 15,30-14-101-15,0-16-407 16,-4-15-398-16</inkml:trace>
  <inkml:trace contextRef="#ctx0" brushRef="#br0" timeOffset="9955">6022 4441 2524 0,'0'0'364'15,"0"0"-348"-15,0 0-11 16,0 0 44-16,0 0-25 16,235 68 20-16,-147-56-44 0,44-12-169 15,-21 0-166 1,-26 0-281-16</inkml:trace>
  <inkml:trace contextRef="#ctx0" brushRef="#br0" timeOffset="10134">6209 4152 2723 0,'0'0'360'16,"0"0"-270"-16,0 0-55 15,0 0 26-15,-17 210 23 16,17-119-84-16,6 30-21 16,21-23-136-16,-9-20-806 0</inkml:trace>
  <inkml:trace contextRef="#ctx0" brushRef="#br0" timeOffset="10844">8345 3379 1594 0,'0'0'256'16,"0"0"-81"-16,0 0 23 15,0 0-4-15,0 0-11 16,0 0-68-16,-189-151-15 16,114 151-72-16,-7 0-17 15,6 17 39-15,8 24-49 16,19 10 5-16,16 10-6 16,27 10 6-16,6 2-3 15,32 7-3-15,30-1-41 16,17-5 24-16,9-5-14 15,2-8 21-15,-5-5 9 0,-17-9 2 16,-19-3 15-16,-27-5-10 16,-22-7 0-16,-9-3 87 15,-47-2-45-15,-23-7-27 16,-21-8 8-16,-13-6-28 16,3-6 28-16,11 0-29 15,21-3-15-15,36-17 14 16,42-28-204-16,15 7-332 15,32 3-444-15</inkml:trace>
  <inkml:trace contextRef="#ctx0" brushRef="#br0" timeOffset="11145">8693 4121 2068 0,'0'0'337'16,"0"0"-252"-16,0 0 108 15,0 0 4-15,0 0-7 16,176 0-96-16,-129 13-31 16,-9 8-7-16,-15 11-46 15,-23 13 45-15,0 11-11 16,-45 8-29-16,-21 11 37 16,-13-5-51-16,8-8-1 15,9-12 23-15,19-18-22 16,23-14 25-16,20-9-26 0,0-5 1 15,23-4-24-15,30 0 16 16,22-4-61-16,17-20-69 16,48-26-146-16,-18 9-241 15,-27 0-335-15</inkml:trace>
  <inkml:trace contextRef="#ctx0" brushRef="#br0" timeOffset="11426">8926 3369 1433 0,'0'0'1219'16,"0"0"-1088"-16,0 0-113 0,0 0-17 15,0 0 69-15,0 0 14 16,0 0-27-16,160-36 38 15,-160 89-15-15,-13 9-25 16,-21-3-13-16,3-5-28 16,11-14 16-16,20-13-30 15,0-7-44-15,51-8-19 16,88-12-116-16,-9 0-165 16,-5 0-597-16</inkml:trace>
  <inkml:trace contextRef="#ctx0" brushRef="#br0" timeOffset="11815">7282 4703 2388 0,'0'0'311'16,"0"0"-220"-16,0 0-54 16,0 0 101-16,0 0 22 0,0 0-39 15,0 0-30-15,281 38-31 16,-71-31-25-16,78-5 23 15,36 2-20-15,-2-4-38 16,-25 4 49 0,-44 6-49-16,-15 5-10 0,-18 4 8 15,-41-7 4-15,-37 1-17 16,-48-4 10-16,-15-6-149 16,-8-3-155-16,-15 0-479 15,-25 0-1372-15</inkml:trace>
  <inkml:trace contextRef="#ctx0" brushRef="#br0" timeOffset="12288">8163 5236 1416 0,'0'0'1206'15,"0"0"-1141"-15,0 0-65 16,0 0 0-16,0 0 70 16,0 0 37-16,52 163-8 15,-39-96-59-15,-3 4-32 0,-7 0 36 16,-3-9-44-16,0-12 0 15,0-15 0-15,0-8 0 16,0-16-6-16,0-11 6 16,0 0 0-16,0-11 44 15,4-28-44-15,11-16-30 16,19-10 28-16,11-6 3 16,18-3-1-16,8 9 13 15,5 13-12-15,3 16 72 16,-5 18-40-16,-11 18 12 15,-10 2 6-15,-17 42 0 16,-10 14 21-16,-6 14-23 16,-4 3-34-16,0-2-3 15,11-4-12-15,41-8-106 16,-5-20-194-16,-4-17-606 0</inkml:trace>
  <inkml:trace contextRef="#ctx0" brushRef="#br0" timeOffset="12549">9427 5782 2488 0,'0'0'535'0,"0"0"-429"16,0 0-45-16,0 0 76 0,0 0 23 15,0 0-63-15,193-12-13 16,-154 33-28-16,-10 18-55 15,-18 13 74-15,-11 16-37 16,-11 9-37-16,-21-1 53 16,-1-11-53-16,16-18 6 15,17-21-7-15,50-22-24 16,140-34 8-16,-3-23-134 16,9-15-415-16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51.38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944 258 1996 0,'0'0'260'0,"0"0"-135"15,0 0-64-15,0 0 49 16,0 0 32-16,-6-166-45 16,-14 130-11-16,-6 10-18 15,-10 5-32-15,-16 19 14 16,-13 2-50-16,-17 29-33 15,-14 36-29-15,2 24-50 16,6 13 38-16,28 4 14 16,30-3 47-16,30-7-2 15,17-12 3-15,48-8 12 16,20-1-6-16,14-10 19 0,6-5 0 16,3-3-13-16,-7-3 0 15,-16-11 3-15,-19-2-2 16,-27-2-1-16,-30 0 24 15,-9-1-6-15,-51 6 56 16,-38 0-44-16,-29-3-12 16,-19-3 49-16,-7-8-35 15,6-16-5-15,10-14-3 16,17 0-24-16,23-8 0 16,32-30-57-16,56-54-164 15,17 7-354-15,38-2-1047 0</inkml:trace>
  <inkml:trace contextRef="#ctx0" brushRef="#br0" timeOffset="271">1750 63 2286 0,'0'0'527'0,"0"0"-462"15,0 0-16-15,-79 162 2 16,8-6 38-16,-22 62 60 16,-9 21-67-16,11-7-22 15,9-26-2-15,20-56-47 16,19-28 7-16,12-36-18 0,8-19 0 16,-5 4-9-1,6-4 9-15,2-2-51 0,14-33-105 16,3-17-204-16,3-15-497 15</inkml:trace>
  <inkml:trace contextRef="#ctx0" brushRef="#br0" timeOffset="660">2336 884 2431 0,'0'0'301'0,"0"0"-142"16,0 0-78-1,0 0 19-15,0 0 61 0,-229-91-88 16,147 91-31-16,-3 24-10 16,9 28-31-16,11 24 29 15,25 10-30-15,20 12-9 16,20 6-8-16,14-10 17 15,35-5-36-15,13-20 1 16,11-12-12-16,-5-17 47 16,-2-9-31-16,-13-14 25 15,-18-2-15-15,-19-5 34 16,-16 1-13-16,-9-3 84 16,-50 7-47-16,-26 6 14 0,-17 0-51 15,-9-1 0-15,10-3-9 16,22-10 9-16,39-14-97 15,23-28-261-15,17-9-879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2:52.98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0 952 2611 0,'0'0'228'16,"0"0"-228"-16,0 0 0 15,0 0 21-15,0 0 115 16,0 0-56-16,0 0-9 16,190 29-2-16,-145 27-50 15,-5 15 10-15,-11 9-28 16,-4 0 0-16,-5-5 23 16,0-3-24-16,0-14 0 15,2-14-6-15,6-15-3 0,1-13-12 16,3-16-44-16,4 0-8 15,3-27 44-15,-2-24-30 16,-2-17 26-16,-2-7 32 16,-4-7 1-16,-5 2 2 15,-18 6-1-15,-6 12 35 16,0 14 53-16,-19 11-39 16,-4 14-13-16,3 8-8 15,10 8-28-15,10 7-2 16,0 0-13-16,30 24 4 15,22 3-19-15,13 3 17 16,8-7-57-16,-2-3 39 16,-6-1-16-16,-8-6 34 15,-18 2 3-15,-10 3 9 16,-12 5 26-16,-14 10 12 0,-3 8 3 16,0 6 4-16,0 6-30 15,0 0 30-15,0-1-45 16,0-10 0-16,33-7-11 15,13-7 11-15,2-22-18 16,-1-6-51-16,-4-4 35 16,-14-27 19-16,-9-14 6 15,-20-5 9-15,0-9 4 16,-31 1 7-16,-17 1-8 16,-12 10 16-16,-5 8 8 15,3 13 43-15,13 4-70 0,10 12 0 16,19 3 4-1,20 5-4-15,3 2-82 0,47 0 40 16,15 0 42-16,17 0-14 16,6 2 14-16,-2 15-1 15,-7 2-8-15,-14 8 9 16,-14 5 0-16,-8 7 9 16,-13 10 3-16,-10 10 50 15,-5 9-46-15,2-3 28 16,-3-6-10-16,-2-11-34 15,1-20 0-15,7-12-9 16,0-16-60-16,6 0 39 0,4-27-68 16,-1-17-55-1,0-7-23-15,-6-9-56 0,-4-45-15 16,-8 17-5-16,-11 6-307 0</inkml:trace>
  <inkml:trace contextRef="#ctx0" brushRef="#br0" timeOffset="206">1241 589 2342 0,'0'0'385'16,"0"0"-352"-16,0 0-32 16,0 0 132-16,0 0-7 15,202 44-9-15,-152-17-24 16,-15 8-81-16,-16 10-3 0,-16 14-9 15,-3 7-123-15,-54 23-134 16,-5-14-526-16,2-27-1193 0</inkml:trace>
  <inkml:trace contextRef="#ctx0" brushRef="#br0" timeOffset="314">1800 498 2702 0,'0'0'377'0,"0"0"-302"15,265-277-75-15,-154 159-193 16,-23 15-1061-16</inkml:trace>
  <inkml:trace contextRef="#ctx0" brushRef="#br0" timeOffset="1440">4196 144 1302 0,'0'0'335'15,"0"0"-136"-15,0 0 28 16,0 0 120-16,0 0-24 16,0 0-99-16,-6 19-36 15,0 9-62-15,-5 22-66 16,-1 30 39-16,-5 24-54 15,-5 19-8-15,-1 16 22 16,-4 2-25-16,4 1 22 0,3-7-43 16,11-5-12-1,3-9 21-15,6-19-22 0,0-18 0 16,0-19-1-16,23-19 10 16,5-16-15-16,15-21 6 15,13-9-32-15,16-16 31 16,13-33-95-16,10-23-71 15,22-42-113-15,-24 16-509 16,-25 16-1397-16</inkml:trace>
  <inkml:trace contextRef="#ctx0" brushRef="#br0" timeOffset="1660">3620 864 2798 0,'0'0'366'0,"0"0"-282"16,0 0-75-16,0 0 24 16,174 26 3-16,-64-26-36 15,77 0 0-15,-23 0-141 16,-22-3-846-16</inkml:trace>
  <inkml:trace contextRef="#ctx0" brushRef="#br0" timeOffset="2379">5482 1488 1560 0,'0'0'534'0,"0"0"-358"16,0 0-47-16,0 0 68 0,0 0 58 16,0 0-99-16,0 0-77 15,-130 80-78-15,78-7 14 16,-7 10 14-16,-3 3-28 15,-1-8 4-15,1-9-5 16,10-12 8-16,5-20 8 16,9-16-16-16,8-15 0 15,13-6-6-15,8-12 6 16,6-32-55-16,3-19 19 16,0-8 3-16,26 2 15 15,3 4 18-15,1 15 0 16,-1 22 21-16,-3 26-15 15,4 2 42-15,2 41 28 0,2 21-23 16,2 14 25-16,-1 1-62 16,4-4-5-16,1-10 3 15,2-16-14-15,1-15-73 16,7-23-89-16,-15-9-373 16,-9 0-268-16</inkml:trace>
  <inkml:trace contextRef="#ctx0" brushRef="#br0" timeOffset="2584">4825 2298 2419 0,'0'0'507'15,"0"0"-447"-15,0 0-24 16,0 0 57-16,184 47-9 15,-90-38-39-15,11-2-45 16,33-5-3-16,-27-2-268 16,-29 3-536-16</inkml:trace>
  <inkml:trace contextRef="#ctx0" brushRef="#br0" timeOffset="2898">5060 2688 874 0,'0'0'1702'16,"0"0"-1460"-16,0 0-150 15,0 0 0-15,178-18-7 16,-99 18 33-16,-5 0-37 16,-8 6-18-16,-13 21 0 15,-27 13-44-15,-26 8 70 16,0 13-59-16,-49 10-24 15,-27 9 51-15,-12-1-44 16,-3-5 4-16,12-15 23 16,23-18-10-16,33-16 60 15,23-8-90-15,36-12 12 16,72-5 6-16,62-11-18 16,3-25-34-16,54-35-130 15,-57 12-174-15,-59 12-595 0</inkml:trace>
  <inkml:trace contextRef="#ctx0" brushRef="#br0" timeOffset="3546">2762 1149 1967 0,'0'0'274'0,"0"0"-211"16,0 0-11-16,0 0 67 15,0 0 119-15,167 41-96 16,-98-41-80-16,4 0 13 16,-8-8-69-16,-3-4-6 15,-16-3-105-15,-10 2-127 16,-13 5-125-16,-14-1-305 0</inkml:trace>
  <inkml:trace contextRef="#ctx0" brushRef="#br0" timeOffset="3772">3063 872 1635 0,'0'0'306'0,"0"0"-110"15,0 0 79-15,0 0-31 16,0 0-45-16,0 0-92 16,0 0-20-16,-23 168 1 15,23-94-88-15,-6 2 0 16,0 2-7-16,-4-5-58 16,-3 24-141-16,0-20-263 15,-4-12-210-15</inkml:trace>
  <inkml:trace contextRef="#ctx0" brushRef="#br0" timeOffset="3951">2576 1588 2365 0,'0'0'496'15,"0"0"-416"-15,0 0-23 16,0 0 40-16,246 19-16 15,-96-19-52-15,66-4-29 16,-27-19-119-16,-18-2-915 0</inkml:trace>
  <inkml:trace contextRef="#ctx0" brushRef="#br0" timeOffset="4725">6717 1862 2109 0,'0'0'500'16,"0"0"-425"-16,0 0-23 15,0 0 122-15,0 0-39 16,0 0-35-16,0 0-100 16,34-100-127-16,-34 100-251 15,0 5-690-15</inkml:trace>
  <inkml:trace contextRef="#ctx0" brushRef="#br0" timeOffset="4939">6737 2278 2270 0,'0'0'377'0,"0"0"-274"16,0 0-42-16,0 0 193 16,0 0-100-16,-6 174-79 15,-17-118-3-15,0 7-72 16,-4-4 0-16,4-7-102 15,23-16-84-15,0-19-157 16,0-15-441-16</inkml:trace>
  <inkml:trace contextRef="#ctx0" brushRef="#br0" timeOffset="5436">7660 1832 1664 0,'0'0'800'16,"0"0"-666"-16,0 0-100 0,0 0 108 15,0 0 37-15,0 0-42 16,76-152-33-16,-47 144-64 16,0 8 41-16,4 2-20 15,-7 39-31-15,-3 21 53 16,-3 20-52-16,-10 16-4 16,-4 7-1-16,-6 0-26 15,0-6 42-15,6-11-42 16,5-11 1-16,6-15 5 15,9-21-6-15,5-15-8 16,17-20 7-16,6-6 2 16,8-23-6-16,11-39 5 15,2-20 0-15,1-21 14 16,-5-15-14-16,-9-12 0 16,-13 0 35-16,-22 12-10 0,-21 22 49 15,-6 19-74-15,-25 26 15 16,-26 20-32-16,-3 21-22 15,8 10-147-15,16 0-482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01.88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30 1092 0,'0'0'1325'15,"0"0"-1051"-15,0 0-116 16,0 0 4-16,0 0 25 16,0 0-84-16,0-25-48 0,0 23-6 15,0-1-48 1,0 3-2-16,0 0-81 0,0 0-161 16,0 0-409-16,0 0-316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02.10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140 0 2045 0,'0'0'369'0,"0"0"-174"0,0 0 6 15,0 164-17-15,4-108-9 16,-4 1-106-16,0-2-50 16,-16 1-19-16,-15-6-81 15,-7-9-169-15,5-11-436 16,7-21-1414-16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03.15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410 335 1642 0,'0'0'266'16,"0"0"-58"-16,0 0-32 15,0 0 30-15,0 0 43 16,0 0-99-16,0 0-84 16,0-25 17-16,0 25-64 15,0 0-9-15,3 0-4 16,0 2-4-16,4 7 49 15,-3-1-51-15,-1-2 0 16,-3-3 21-16,3 1-21 16,-3-4 0-16,0 0 14 0,0 0-13 15,3 0 54 1,-3 0-31-16,0 0-23 0,0 0 50 16,0 0-38-16,0 0 2 15,0 0 1-15,3 0-14 16,-3 0 26-16,0 0-28 15,0 0 0-15,0 0 36 16,0-9-36-16,0 3 12 16,0-3-12-16,0 1 1 15,0 2 26-15,0-3-27 16,0 3 0-16,0-3 9 16,0 6-9-16,0 1 0 15,0 2 0-15,0-13-49 16,0 4-144-16,-3 3-800 0</inkml:trace>
  <inkml:trace contextRef="#ctx0" brushRef="#br0" timeOffset="320">20 1052 2248 0,'0'0'524'0,"0"0"-475"0,0 0-22 15,0 0 159-15,0 0-49 16,0 0-6-16,216-15-55 15,-104 9-61-15,10 4 28 16,5-2-43-16,-7 4 11 16,-11 0-28-16,-23 0-17 15,-32 0-179-15,-23 0-446 16,-28 0-933-16</inkml:trace>
  <inkml:trace contextRef="#ctx0" brushRef="#br0" timeOffset="599">462 310 1610 0,'0'0'683'15,"0"0"-549"-15,0 0-48 16,0 0 121-16,0 0 51 15,0 0-20-15,0 224-128 16,0-125-34-16,0 8 5 16,3 5-47-16,2-4-16 15,1-4-18-15,0-7-13 16,-3-9-1-16,4-14-118 16,6-9-203-16,-6-24-370 0,2-14-923 15</inkml:trace>
  <inkml:trace contextRef="#ctx0" brushRef="#br0" timeOffset="1387">0 1382 1982 0,'0'0'510'0,"0"0"-339"15,0 0 48-15,0 0 4 16,0 0-79-16,0 0-35 16,0 0-64-16,161 21 10 15,-30-16 2-15,50-5-49 16,37 0-8-16,-5-23-21 15,-58-4-253-15,-64-2-967 0</inkml:trace>
  <inkml:trace contextRef="#ctx0" brushRef="#br0" timeOffset="1918">1739 0 1798 0,'0'0'306'0,"0"0"-157"0,0 0 54 16,0 0-55-16,0 0 96 15,-6 292-38-15,-11-95-105 16,-2 24-14-16,2-12 0 16,8-44-46-16,9-49 33 15,0-36-74-15,0-19 1 16,23 1 2-16,9-12 4 15,15-9-7-15,4-26 0 16,5-15-68-16,19-69-70 16,-13-6-314-16,-16-8-463 0</inkml:trace>
  <inkml:trace contextRef="#ctx0" brushRef="#br0" timeOffset="2103">1369 673 2438 0,'0'0'384'15,"0"0"-318"-15,0 0-12 16,0 0 42-16,206 2-53 16,-45-20-43-16,-17-6-254 15,-19 1-617-15</inkml:trace>
  <inkml:trace contextRef="#ctx0" brushRef="#br0" timeOffset="2645">2629 1394 2167 0,'0'0'389'0,"0"0"-302"16,0 0-56-16,-108 171 153 16,63-113-18-16,-7 1-21 15,-4-2-108-15,7-10-36 16,2-9 53-16,8-10-47 16,13-11-5-16,3-12 13 15,11-5-9-15,-2-3 7 16,1-33-13-16,7-12-15 15,6-10 14-15,0-3-9 0,0-1-11 16,13 9 21 0,10 11 0-16,0 23 19 0,6 19-19 15,1 0 0-15,-1 34 63 16,4 22-12-16,-1 12-5 16,5 0 10-16,5 0-16 15,4-10 43-15,2-13-73 16,6-12-10-16,-3-13-7 15,22-20-119-15,-14-12-163 16,-13-18-729-16</inkml:trace>
  <inkml:trace contextRef="#ctx0" brushRef="#br0" timeOffset="2940">3651 1408 2854 0,'0'0'369'0,"0"0"-245"0,0 0-122 16,0 0-2-1,0 0-40-15,0 0-438 0,0 0-851 0</inkml:trace>
  <inkml:trace contextRef="#ctx0" brushRef="#br0" timeOffset="3133">3569 1775 2562 0,'0'0'516'16,"0"0"-419"-16,0 0 68 16,0 0 91-16,0 0-97 0,-26 194-93 15,-24-139-57-15,-4 7-9 16,-28 3-72-16,13-15-207 15,10-13-584-15</inkml:trace>
  <inkml:trace contextRef="#ctx0" brushRef="#br0" timeOffset="12252">4005 1917 677 0,'0'0'927'15,"0"0"-716"-15,0 0-61 16,0 0 45-16,0 0-40 15,0 0-10-15,-7-1-69 16,7 2-22-16,0-1 1 16,0 0-15-16,0 0 39 15,0 0-34-15,13 0-14 16,4-1 48-16,6-8-40 16,-1-2-9-16,-2 1-4 15,-3 4-13-15,-8 0 51 0,-3 6-39 16,-1 0-24-16,-5 0 49 15,0 0-33-15,0 15-4 16,0 20 73-16,0 12-53 16,-5 12 20-16,-10 10-52 15,-2 0-1-15,4 1 31 16,3-10-31-16,4-3 1 16,2-9-1-16,4-8 15 15,0-10-12-15,0-7-3 16,0-9 0-16,0-4-1 15,0-5 2-15,0-1-1 16,0-4 0-16,0 0 1 0,0 0-2 16,23 0 1-1,16-21 0-15,14-12-3 0,9-5 3 16,4-4-6-16,2-2 0 16,-3-3-8-16,1-1 5 15,-7 5-9-15,-3-8-1 16,-7 5 17-16,-7-8-12 15,-8 2 13-15,-8-1 0 16,-13 0 2-16,-10 1 38 16,-3 4-39-16,0 4 11 15,-3 5 29-15,-17 6-11 16,-7 4-1-16,-8 9-21 16,-1 3-6-16,2 1 16 15,5 10-17-15,16 3-24 0,13 3-72 16,0 0-472-16,27 0-903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03.4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0 2056 0,'0'0'484'0,"0"0"-411"15,0 0-27-15,0 0 157 0,0 0-35 16,82 158-82-16,-29-65 9 15,1 7-73-15,9-3 2 16,-4 0-10-16,-3-8-5 16,-7-14 6-16,-4-11-15 15,-11-15-71-15,-9-19-40 16,-5-26-216-16,-6-4-421 16,-11 0-708-16</inkml:trace>
  <inkml:trace contextRef="#ctx0" brushRef="#br0" timeOffset="203">572 47 1857 0,'0'0'505'0,"0"0"-361"0,0 0 40 16,0 0 44-16,-144 230-13 15,76-121-125-15,-7 5-55 16,-7 5 28-16,6-20-63 15,14-7-11-15,20-18-79 16,22-15-164-16,17-20-416 16,3-16-1485-16</inkml:trace>
  <inkml:trace contextRef="#ctx0" brushRef="#br0" timeOffset="464">844 1112 2072 0,'0'0'530'0,"0"0"-394"15,0 0 59-15,0 0 30 16,0 0-74-16,111-166-84 16,-103 157 55-16,-8 9-97 15,0 0 16-15,0 6 25 16,0 26-56-16,0 13 7 15,-3 5-17-15,-11 2-33 16,-3 3 18-16,5-15-150 0,8-1-121 16,4-13-326-1,0-12-438-15</inkml:trace>
  <inkml:trace contextRef="#ctx0" brushRef="#br0" timeOffset="840">1509 158 1373 0,'0'0'820'0,"0"0"-607"16,0 0-154-16,0 0 141 15,0 0 32-15,0 0-106 16,0 0-11-16,180 210-83 16,-118-130 19-16,8-1 24 15,1 1-42-15,-3-7-4 16,-2-8-6-16,-7-8-23 15,-13-11 24-15,-10-10-24 16,-10-11-21-16,-10-14-74 16,-16-11-160-16,0 0-392 15,0-20-1556-15</inkml:trace>
  <inkml:trace contextRef="#ctx0" brushRef="#br0" timeOffset="1145">2220 141 1605 0,'0'0'222'16,"0"0"-201"-16,0 0-11 15,0 0 128-15,0 0-1 0,0 0-30 16,-99 156 24-1,77-96-7-15,-4-1 47 0,-2-6-31 16,6-3-64-16,-1-6 41 16,0-6-62-16,0 1-33 15,-10-5-22-15,-5 1-9 16,-5 5-70-16,-4-6-115 16,5-1-37-16,2-5-14 15,18-11-146-15,12-9-1176 0</inkml:trace>
  <inkml:trace contextRef="#ctx0" brushRef="#br0" timeOffset="1636">2314 1122 1969 0,'0'0'469'16,"0"0"-409"-16,0 0 85 15,0 0 112-15,181 24-119 16,-161 0-29-16,-11 10-39 15,-9 18-14-15,-3 0 36 16,-26 7-63-16,-4-8-13 16,4-5 76-16,4-10-55 15,13-12-4-15,12-11-31 16,0-6 14-16,20-7-32 16,51-44-62-16,-2-9-154 15,-2-6-511-15</inkml:trace>
  <inkml:trace contextRef="#ctx0" brushRef="#br0" timeOffset="2182">937 500 2203 0,'0'0'577'0,"0"0"-499"16,0 0 133-16,0 0-76 15,185-7-84-15,-95-20-51 16,-16 2-611-16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0:51.8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 0 1109 0,'0'0'355'0,"0"0"-225"0,0 0-58 15,0 0 35-15,0 0-37 16,0 0-36-16,-23 13-3 15,20-9 11-15,-1-4 71 16,4 2 18-16,-3-2-20 16,3 0 15-16,0 2-28 15,0-2-15-15,0 0 3 16,0 0-29-16,0 5-8 16,0-5-13-16,0 2 3 15,7 2 13-15,9-2-35 16,8-2-2-16,-1 3 13 0,2-3-19 15,4 0 1 1,2 0-10-16,-3 0 0 0,6 3 13 16,-5 0-13-16,0 3 0 15,-2 0 1-15,-1-3-1 16,3 2 0-16,-7-1-1 16,1-2 1-16,1 2 7 15,-1-4-7-15,-3 2 0 16,3-2 0-16,3 0 8 15,-1 0-8-15,1 0 0 16,2 0-2-16,-6 0 1 16,1 0 1-16,-3 0 0 15,0 0-3-15,-1 0 3 16,-3 0-9-16,0 0 8 16,1 0 1-16,-3 0 5 0,-2 0-5 15,1 0 0-15,-6 0 1 16,-1 0 0-16,-2 0-1 15,-1 0-2-15,0 0 2 16,-3 0 12-16,0 0-12 16,0 0-2-16,0 0-59 15,0 0-208-15,-6-2-361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19.536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1 140 1185 0,'0'0'338'15,"0"0"-169"-15,0 0-1 16,0 0 28-16,0 0 40 16,0 0-80-16,0 0-18 15,-3 4 10-15,3 0-39 16,0-1-41-16,0-3-5 16,0 0-27-16,0 0 27 0,0 0-51 15,3 0-3-15,14-3 34 16,2-9-29-16,4 1 8 15,-3 2-21-15,0 5-1 16,-8 4 15-16,-1 0-15 16,-5 0 0-16,-3 15 4 15,-3 21 11-15,0 10-9 16,0 15 9-16,-3 8-9 16,-11 2 17-16,-1 2-23 15,1 5 0-15,0-9 0 16,8-4 6-16,0-9 12 0,3-8-18 15,3-9 0 1,0-13 9-16,0-9-9 0,0-1 0 16,0-10 0-1,9 0 10-15,5-6-16 0,3 0 6 16,-2 0 0-16,8 0 17 16,-1-6-17-16,9-20 0 15,5-11-2-15,2-10 10 16,5-7-16-16,1-11 8 15,-2-6-9-15,-7-13-15 16,-4-1 21-16,-9 3 3 16,-9 4-9-16,-9 11 18 0,-4 4-7 15,0 17-2 1,-10 8 0-16,-13 8 40 0,-6 13-32 16,-2 8 12-16,6 9-14 15,2 0-6-15,20 26-15 16,3 6-202-16,0 1-585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20.07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2235 0,'0'0'545'0,"0"0"-446"15,0 0-41-15,0 0 84 16,0 0-22-16,0 0-79 15,232 7-17-15,-153-7-24 16,9 0-219-16,-20 0-406 16,-21 0-666-16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20.24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44 2772 0,'0'0'502'16,"0"0"-445"-16,0 0-36 15,0 0-11-15,0 0-10 16,331 9-16-16,-181-35-483 16,-8-1-1730-16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59.072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2369 0,'0'0'355'0,"0"0"-283"15,0 0-54-15,0 0-36 16,0 0-81-16,0 0-256 16,0 0-786-16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59.19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2776 0,'0'0'364'15,"0"0"-254"-15,0 0-110 16,0 0-24-16,0 0-482 16,0 0-1969-16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3:54.728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96 117 1443 0,'0'0'295'0,"0"0"-53"16,0 0-19-16,0 0-27 15,0 0-54-15,0 0-6 16,0 2 2-16,0 26-66 16,0 15 3-16,0 18 35 15,0 17-47-15,0 15 9 16,0 10 6-16,0 12-37 16,0 6 42-16,0-1-62 15,-14-4-12-15,-3-9 35 0,5-14-44 16,-2-19 6-16,2-18 18 15,5-21-23-15,4-14 53 16,0-13-54-16,3-5 1 16,0-3 19-16,0 0-20 15,0-11 0-15,6-28-7 16,19-13 7-16,15-19-21 16,10-15 7-16,8 1-31 15,12-3 45-15,15 1-31 16,9 5 4-16,18 6-5 15,2-1 4-15,5 7 16 16,-6 5 3-16,-11 8 9 16,-20 13-6-16,-27 12 13 15,-19 14-7-15,-19 10 2 0,-17 8 28 16,0 0 69-16,-23 0-68 16,-25 26-10-16,-25 13 27 15,-9 10-18-15,-12 16-10 16,-5 6-19-16,8 3 0 15,9-1 49-15,16-1-50 16,13-7 0-16,17-5 10 16,10-7-10-16,17-2-7 15,9-10 7-15,0-3 0 16,26-3-9-16,13 1 9 16,13-7 0-16,4-3 8 15,3-4-8-15,0-5 0 16,-4 0 0-16,4-4 2 15,-5 1 20-15,-9-5-22 16,-2 3-3-16,-15-6-10 0,-5 1-4 16,-9-7-62-16,-8 0-82 15,-3-19-111-15,-3-16-335 16,0-3-486-16</inkml:trace>
  <inkml:trace contextRef="#ctx0" brushRef="#br0" timeOffset="322">2070 0 2371 0,'0'0'497'0,"0"0"-375"15,0 0-2-15,-102 190 39 16,34-30-55-16,-14 62-36 16,-8 23-10-16,5-6-31 15,17-48 32-15,16-59-59 16,16-40 0-16,2-21 11 16,2 2-10-16,-7-2-2 15,-1-3 1-15,12-21-48 16,8-20 21-16,12-18-98 15,8-27-185-15,8-29-538 0,15-13-1250 0</inkml:trace>
  <inkml:trace contextRef="#ctx0" brushRef="#br0" timeOffset="834">2679 929 2225 0,'0'0'348'15,"0"0"-169"-15,0 0 32 16,-170-36 13-16,103 36-92 0,-7 21-36 16,-2 31-11-16,4 23-32 15,7 7 22-15,19 10-75 16,19-4 6-16,24-8-17 15,3-15 11-15,36-13-25 16,27-16-26-16,11-22-33 16,8-14 33-16,6-8-60 15,2-37-6-15,-5-17 0 16,-8-14-28-16,-7-12 44 16,-18-18 50-16,-2-39 51 15,-15-41 10-15,-8-32 8 16,-9 14 54-16,-4 52 33 15,-8 55 13-15,-1 55 20 0,1 13-23 16,-3 21-12-16,0 8 40 16,-3 91-101-16,0 67 10 15,0 54 2-15,-12 19-40 16,-2-16 14-16,11-52-28 16,3-55 1-16,0-35-7 15,0-23-10-15,0-3-23 16,12-8-18-16,-1-6-77 15,-5-22-52-15,-6-11-307 16,0-24-255-16,-6-11-1230 0</inkml:trace>
  <inkml:trace contextRef="#ctx0" brushRef="#br0" timeOffset="1046">2361 486 2125 0,'0'0'257'16,"0"0"-51"-16,0 0 7 16,0 0-20-16,213 73-55 15,-128-56-80-15,12-3-29 16,8 3-29-16,-3 5-11 16,-3 7-11-16,-14 1-161 15,-11 19-181-15,-21-7-329 16,-16-4-1117-16</inkml:trace>
  <inkml:trace contextRef="#ctx0" brushRef="#br0" timeOffset="1226">3376 993 1724 0,'0'0'390'0,"0"0"-142"16,0 0 24-16,0 189 20 15,0-127-67-15,0-3-96 16,0-3-40-16,6-6-59 15,11-9-30-15,5-8-24 16,4-16-73-16,-3-17-359 16,-3-3-270-16,-10-23-615 0</inkml:trace>
  <inkml:trace contextRef="#ctx0" brushRef="#br0" timeOffset="1337">3438 681 1891 0,'0'0'267'15,"0"0"-163"-15,0 0-104 16,0 0-176-16,0 0-329 0</inkml:trace>
  <inkml:trace contextRef="#ctx0" brushRef="#br0" timeOffset="2087">3739 1100 147 0,'0'0'1650'0,"0"0"-1117"16,42 149-434-16,-28-86 144 0,-8-13 34 16,-6-12-166-1,0-12-71-15,0-13-20 0,0-13 19 16,-3 0-39-16,-8-17-1 16,-1-26-5-16,5-9-18 15,4-10 14-15,3-6-11 16,0 3 6-16,30 9 6 15,5 11-5-15,12 19 0 16,-1 14 13-16,-1 12 0 16,1 10 1-16,-4 28 13 15,1 17 21-15,-1 6 46 16,-5 5-79-16,-8-1 6 0,-2-3-7 16,-12-6-3-16,-1-14-27 15,0-13-48-15,-5-17 14 16,1-12-58-16,10 0 21 15,3-39 25-15,9-14-6 16,10-17-42-16,11-21 26 16,13-16 32-16,5-11 20 15,5-2 9-15,-5 2 2 16,-5 13 35-16,-13 15 117 16,-17 19 55-16,-18 16 24 15,-10 15 31-15,-8 17-52 16,0 15 23-16,-8 8-62 15,-20 8-38-15,-15 37-22 16,-9 20-28-16,-4 14 9 16,3 13-33-16,5 11-10 0,5 8 1 15,7 4-15-15,7 3-18 16,9-12-9-16,14-17-32 16,6-22 23-16,0-24-10 15,9-26-14-15,21-17 31 16,13-8-20-16,12-38 25 15,17-9 18-15,14-4 6 16,5 0 3-16,0 14-2 16,-2 19 17-16,-17 20 44 15,-13 6-13-15,-10 30 23 16,-16 20-15-16,-10 15-25 16,-14-1 14-16,-2-2-34 15,-4-12-1-15,1-9 2 16,-4-14-13-16,3-13-21 15,0-8-30-15,-3-6-69 0,0-2-37 16,0-23-390-16,-13-1-509 0</inkml:trace>
  <inkml:trace contextRef="#ctx0" brushRef="#br0" timeOffset="2263">3671 1898 2840 0,'0'0'357'15,"0"0"-307"-15,0 0-50 16,0 0-15-16,0 0-190 0,0 0-535 16</inkml:trace>
  <inkml:trace contextRef="#ctx0" brushRef="#br0" timeOffset="2772">0 2093 1728 0,'0'0'276'15,"0"0"-71"-15,0 0 49 16,0 0 47-16,220 40-87 16,-126-30-29-16,25 1-44 15,45 12-59-15,57 6 10 0,68 11 1 16,34-2-26-16,9-14 14 16,-15-9-63-16,-39-13 8 15,-6 1-2-15,-3 3-24 16,-1 1 36-16,1 1-23 15,-11-2-1-15,-19-3 34 16,-19 6-45-16,-47-3-1 16,-39-1 0-16,-39 1 6 15,-20-6-14-15,4 6-8 16,3 5-85-16,33-2-65 16,-27-3-31-16,-19-6-640 0</inkml:trace>
  <inkml:trace contextRef="#ctx0" brushRef="#br0" timeOffset="3580">6146 864 2054 0,'0'0'318'0,"0"0"-152"16,0 177 52-16,0-12-5 15,-8 53 21-15,-4 18-86 16,2-15-18-16,10-47-52 16,0-59-45-16,0-31 23 15,0-15-55-15,6-4-1 16,10-10 15-16,-2-7-15 15,-8-22 0-15,-3-19-1 16,-3-7-9-16,0-22 1 16,0-31-12-16,0-23 20 15,0-45-17-15,0-50 13 16,0-58-1-16,0-26-10 0,0 8 10 16,0 54-6-1,0 64 12-15,0 50 0 0,17 27 13 16,3 4-13-16,9 10 12 15,10 8 9-15,7 25-12 16,13 5 34-16,11 32-25 16,4 21-10-16,8 12 37 15,0 12-38-15,-11 3 2 16,-11 4-7-16,-24 2 5 16,-30-7 10-16,-6-5-17 15,-42-6 0-15,-27-12-8 16,-13-15-11-16,-3-15-8 15,3-14-48-15,0-12-56 16,23-23-150-16,20-9-752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1.72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1967 0,'0'0'1063'0,"0"0"-1063"16,0 0-154-16,0 0-145 15,0 0-52-15,0 0-496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1.83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2458 0,'0'0'312'16,"0"0"-194"-16,0 0-66 16,0 0-52-16,0 0-458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0.907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124 0 1603 0,'0'0'530'0,"0"0"-344"16,0 0 51-16,-16 226-35 0,1-122-49 15,-2 2-73-15,0-3 0 16,3-5-61-16,5-10-18 16,-1-15-2-16,10-8-23 15,0-19-136-15,4-18-202 16,19-19-331-16,6-9-1075 0</inkml:trace>
  <inkml:trace contextRef="#ctx0" brushRef="#br0" timeOffset="191">639 38 1987 0,'0'0'305'0,"0"0"-8"16,-10 201 19-16,-7-84-126 15,2 13-67-15,4-3-39 16,8-3-69-16,3-10-15 16,0-13-84-16,14-8-137 15,6-24-403-15,-8-25-551 0</inkml:trace>
  <inkml:trace contextRef="#ctx0" brushRef="#br0" timeOffset="384">0 524 2329 0,'0'0'315'16,"0"0"-179"-16,0 0-26 16,0 0-11-16,203 117-49 15,-101-89-50-15,12-11-33 16,44-1-238-16,-30-5-355 15,-24-2 10-15</inkml:trace>
  <inkml:trace contextRef="#ctx0" brushRef="#br0" timeOffset="637">989 1114 1780 0,'0'0'326'15,"0"0"-172"-15,0 0 71 16,-98 195 30-16,94-138-70 0,4-11-71 15,39-9-86-15,31-13-4 16,18-18-14-16,9-6-10 16,2-30 37-16,-8-26-36 15,-21-18 5-15,-27-5 36 16,-27-3-15-16,-16 2-6 16,-27 13 17-16,-31 15-13 15,-21 13 5-15,-6 17-30 16,3 18-123-16,14 4-140 15,25 0-441-15,24 0-1406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3.616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60 335 2453 0,'0'0'383'15,"0"0"-275"-15,0 0 83 16,-3 240-3-16,-14-117 11 16,0 35-87-16,8 33-73 0,9-21 21 15,0-26-49-15,0-33-11 16,0-42 0-16,0-8-15 16,0-11 8-16,6-29-31 15,-6-21-22-15,0-9 59 16,0-47-53-16,0-26 15 15,0-22 16-15,0-41-28 16,0-39 51-16,-9-46-15 16,1-12 15-16,5 15-12 15,3 56 12-15,0 67-12 16,0 43 12-16,6 35 1 16,22 8 52-16,7 9-41 0,18 9-11 15,15 6 58 1,8 39-43-16,2 13-2 0,1 16 10 15,-11 2-24-15,-12 7 33 16,-27-4-33-16,-21-5 1 16,-8-9-2-16,-34-6 1 15,-25-13-23-15,-9-7-25 16,-14-22-70-16,16-8-182 16,21-9-662-16</inkml:trace>
  <inkml:trace contextRef="#ctx0" brushRef="#br0" timeOffset="257">780 652 201 0,'0'0'2099'0,"0"0"-1767"16,0 0-91-16,0 0 43 15,220 0-102-15,-175 17-48 16,-5 15-23-16,-17 18-38 15,-20 15 25-15,-3 9-56 16,-31 10-20-16,-17-7 11 16,2-7-33-16,13-18 0 15,20-21 0-15,13-9-10 16,29-19 8-16,110-18-83 16,-12-26-172-16,7-7-536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0:58.7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0 1109 0,'0'0'342'0,"0"0"-205"16,0 0 3-16,0 0-7 16,0 0-1-16,0 0-17 15,-29 12-56-15,29-12-6 16,0 0 4-16,0 0-25 16,0 0 20-16,0 0-34 0,0 2 1 15,0-2 15-15,0 0-16 16,0 0 0-16,0 0 29 15,6 0-1 1,14 0 8-16,0 0-26 0,5 0-1 16,6 0 19-16,-2 0-29 15,4-2-2-15,-1-4-2 16,1 3-11-16,-1 3 29 16,-1 0-30-16,0 0 0 15,0 0 11-15,-2 0 0 16,4 0-4-16,-4 9-4 15,4-3-2-15,-1 0 10 16,-1-4-12-16,0-2 0 16,-5 0 6-16,-3 0-6 15,-6 0 6-15,-7 0-6 0,-3 0 0 16,-4 0-8-16,7 0-19 16,-1-2-225-16,-3-10-616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2.98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2097 0,'0'0'385'0,"0"0"-192"16,174 6 43-16,-83 6-103 0,8-3-63 16,-2-1-14-16,-9 3-56 15,-6-1-187-15,-25-2-509 16,-35 5-990-16</inkml:trace>
  <inkml:trace contextRef="#ctx0" brushRef="#br0" timeOffset="181">69 341 2433 0,'0'0'330'0,"0"0"-206"16,0 0-3-16,236 0-36 0,-131 0-20 15,5 0-65-15,51 0-103 16,-30-4-206-16,-17-5-503 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2.54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79 115 2054 0,'0'0'379'0,"0"0"-284"15,3 153 151-15,-3 12-40 16,-9 60-25-16,-17 18-85 16,2-15-39-16,9-54 28 15,7-56-64-15,8-36 0 16,0-24-21-16,0-4 1 15,0-10 2-15,0-8-3 16,0-32-27-16,5-4 27 16,7-31-37-16,5-40 17 15,9-43-12-15,-4-55-7 16,1-51 33-16,-12-31-26 16,-11 3 23-16,0 27-4 0,0 62 13 15,0 50-12-15,6 47 12 16,8 33 0-16,5 14 30 15,10 13-30-15,17 2 0 16,10 20 58-16,9 30-33 16,0 12-7-16,-5 5-12 15,-15-2 6-15,-11 2 17 16,-25-5-29-16,-9-1 1 16,-12-2 23-16,-35-7-24 15,-8-3-6-15,-4-6-24 16,6-11-74-16,10-29-131 15,17-3-437-15,9 0-775 0</inkml:trace>
  <inkml:trace contextRef="#ctx0" brushRef="#br0" timeOffset="258">799 701 1547 0,'0'0'632'0,"0"0"-465"15,0 0 47-15,0 0 53 16,0 0-89-16,181-46-30 16,-158 36-34-16,-10 10-44 15,-7 0 14-15,-6 19-59 16,0 24 17-16,0 19 36 16,-13 9-57-16,-2 6-12 0,4-1-9 15,8-11-10-15,3-12-32 16,0-16-119-16,14-26-170 15,8-11-286-15,-2 0-428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5.63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2883 0,'0'0'289'16,"0"0"-289"-16,0 0-232 16,0 0 68-16,0 0-73 15,0 0-505-15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5.768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2501 0,'0'0'369'16,"0"0"-296"-16,0 0 0 16,0 0-43-16,0 0-30 15,0 0-218-15,0 0-736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8.51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367 0 2435 0,'0'0'302'15,"0"0"-243"-15,0 0-47 16,0 0 184-16,0 0 11 16,0 0-116-16,0 0-70 15,-157 151 15-15,98-98-21 16,10-4 4-16,2 3-4 15,18-6-15-15,10 1 24 16,13-1-24-16,6 0 0 16,6-2 36-16,27 4-6 15,13-2 6-15,8-1-8 16,13 2-22-16,8-3 12 16,0-3-18-16,17 0-129 15,-24-15-128-15,-15-8-578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9.077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123 356 2706 0,'0'0'385'16,"0"0"-316"-16,0 0-68 16,-42 234 152-16,16-123-34 15,3 16-35-15,6 11-43 16,8 3-32-16,3-5 10 15,6-12-19-15,0-18-4 16,0-28-10-16,9-30 8 16,0-20-16-16,-1-24 5 15,-5-4 1-15,-3-26 5 16,0-26-4-16,0-25-17 16,0-14 31-16,0-18-27 15,3-12 22-15,8-32 5 16,1-37 2-16,8-31 3 0,-1 21-4 15,1 44 0 1,-3 60 12-16,-5 45-12 0,11 10 15 16,4 11 13-16,12 16-16 15,10 14 32-15,10 12-41 16,7 30 3-16,-1 22 27 16,-3 9-32-16,-13 10-1 15,-16-1 2-15,-24 2 8 16,-9-9-7-16,-19-10-3 15,-33-12-30-15,-13-11 29 16,-1-16-49-16,1-23-68 16,15-3-185-16,18 0-478 0</inkml:trace>
  <inkml:trace contextRef="#ctx0" brushRef="#br0" timeOffset="262">814 780 2036 0,'0'0'493'15,"0"0"-333"-15,0 0 75 16,0 0 17-16,0 0-70 16,0 0-53-16,0 0-19 15,135 177-38-15,-174-130 9 0,-11 1-53 16,-2-4-27-1,10-9 23-15,19-7-24 0,20-5-27 16,3-9-27-16,48-5-78 16,86-9-57-16,-10-15-341 15,1-9-1391-15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6.752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252 365 2629 0,'0'0'354'15,"0"0"-279"-15,0 0-8 16,196 11 97-16,-117-11-49 16,9 0-51-16,6 0-53 15,2 0-11-15,-5 0-20 16,-18 0-150-16,-14 0-85 16,-24 0-357-16,-22 0-476 0</inkml:trace>
  <inkml:trace contextRef="#ctx0" brushRef="#br0" timeOffset="233">0 683 1721 0,'0'0'1202'0,"0"0"-1067"16,0 0-80-16,0 0 49 15,0 0 29-15,238 0-3 16,-150 0-70-16,11 0-34 16,0 0-26-16,-8 0-18 15,-12 0-42-15,-5 0-157 16,-18-2-396-16,-24-17-500 0</inkml:trace>
  <inkml:trace contextRef="#ctx0" brushRef="#br0" timeOffset="428">581 0 2497 0,'0'0'365'0,"0"0"-271"16,0 0 97-16,-62 220 20 16,36-97-5-16,-3 14-56 15,4 3-95-15,0-2-11 16,10-8-44-16,5-14-98 15,10-7-82-15,0-34-396 16,0-23-521-16</inkml:trace>
  <inkml:trace contextRef="#ctx0" brushRef="#br0" timeOffset="669">1578 874 2490 0,'0'0'637'0,"0"0"-550"16,0 0-72-16,19 182 110 0,-19-123 10 15,-7-3-135-15,-25-2 0 16,-36-1-81-16,8-13-434 15,-2-13-791-15</inkml:trace>
  <inkml:trace contextRef="#ctx0" brushRef="#br0" timeOffset="1204">1980 58 2250 0,'0'0'380'15,"0"0"-233"1,0 0-118-16,0 0 94 0,0 0 47 15,0 0-99-15,137 177-13 16,-52-112-49-16,17-4 12 16,2 1 29-16,1-5-50 15,-12-5 6-15,-19-8 16 16,-18-4-22-16,-24-6 32 16,-24-1-8-16,-8-4-14 15,-33 6 64-15,-33-2-49 16,-19 6-16-16,-6-5-1 15,1 1 1-15,16-2-18 16,15-3-6-16,19-4-66 16,40-5-85-16,0-7-387 15,11-4-354-15</inkml:trace>
  <inkml:trace contextRef="#ctx0" brushRef="#br0" timeOffset="1419">3031 1068 2292 0,'0'0'364'15,"0"0"-220"-15,0 0 10 16,0 0 86-16,0 0-83 16,32 183-85-16,-55-142-9 15,-16 0-63-15,-13-4-12 0,-4-9-51 16,-2-18-126-16,11-10-300 15,15 0-512-15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6.25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123 363 2699 0,'0'0'326'16,"-14"169"-250"-16,-8-55-22 16,-1 23 87-16,0 3 5 15,6-2-47-15,8 2-69 16,9-10 0-16,0-16-30 16,0-23-31-16,0-26 30 0,0-29-62 15,3-28-6-15,-3-8 20 16,3-36-24-16,-3-28 17 15,0-27 4-15,0-41 46 16,0-45-8-16,0-45 14 16,0-16 0-16,0 8 14 15,0 50-13-15,20 62 24 16,6 45-12-16,1 34 8 16,5 14 57-16,11 9-42 15,2 16 4-15,8 0 10 16,-1 36-23-16,-2 23 24 15,-4 10-29-15,-18 15-13 16,-11 1 42-16,-17-5-50 16,0-2 6-16,-39-18-5 15,-13-7-2-15,-10-11-23 0,-8-15-47 16,2-10-55 0,2-17-107-16,21 0-407 0,19-6-301 0</inkml:trace>
  <inkml:trace contextRef="#ctx0" brushRef="#br0" timeOffset="242">594 694 1744 0,'0'0'618'16,"0"0"-522"-16,0 0 62 15,0 0 142-15,0 0-61 16,0 0-55-16,184-50-73 0,-174 50-31 15,-7 0 34-15,-3 23-57 16,0 21 1-16,-6 10-11 16,-14 11-41-16,4 2-6 15,2-2-18-15,8-6-110 16,6-9-61-16,0-17-378 16,0-14-423-16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04.82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105 0 1061 0,'0'0'853'0,"0"0"-608"0,0 0-91 15,0 0 66-15,0 150 64 16,0-9-86-16,0 3-31 16,-8-2-72-16,-8-15-44 15,1-33-26-15,-2 4-24 16,0-2 25-16,8-18-26 15,1-26-39-15,8-19-53 16,0-21-164-16,23-31-210 16,17-27-81-16,2-13-505 0</inkml:trace>
  <inkml:trace contextRef="#ctx0" brushRef="#br0" timeOffset="187">511 156 1883 0,'0'0'522'15,"0"0"-367"-15,0 0 91 16,9 229-25-16,-9-114-52 16,0 9-61-16,0-6-6 15,0-6-90-15,0-15-6 16,0-17-12-16,0-18-29 16,0-16-147-16,-3-18-186 15,-17-14-535-15,-9-10-939 0</inkml:trace>
  <inkml:trace contextRef="#ctx0" brushRef="#br0" timeOffset="360">0 701 2271 0,'0'0'367'0,"0"0"-278"15,0 0 89-15,0 0-46 16,173 51-61-16,-81-46-42 15,12-5-29-15,44 0-268 16,-30 0-465-16,-24 0-817 0</inkml:trace>
  <inkml:trace contextRef="#ctx0" brushRef="#br0" timeOffset="607">916 1040 1920 0,'0'0'345'15,"0"0"-154"-15,0 0 15 16,0 0 34-16,0 0-31 16,0 0-87-16,0 0-29 15,115-71 13-15,-105 77-39 16,-4 33 22-16,-6 17-8 16,0 9-41-16,-3 3 17 15,-14-2-57-15,5-5-22 16,6-9 16-16,1-11-114 15,5-12-54-15,0-17-176 0,0-12-469 16,11 0-1316-16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11.792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132 967 1594 0,'0'0'493'0,"0"0"-285"0,0 0-18 15,0 0-25-15,0 0-5 16,0 0-12-16,-31 9-90 16,31-5-13-16,0-4-21 15,31 1-18-15,7-1 58 16,15 0-23-16,9 0-28 16,4 0 29-16,-1 0-36 15,0 0 0-15,-3 0-6 16,-5 0 8-16,-12 0 1 15,-8 0-9-15,-12 10 0 16,-11 5 44-16,-11 13-16 16,-3 6-6-16,0 18 22 0,-33 13-34 15,-13 21 29-15,-16 11-27 16,-10 9-12-16,-6 9 19 16,-4 3-19-16,3-5 0 15,13-14-6-15,15-10 8 16,17-15-2-16,14-18 0 15,14-10 1-15,6-10-6 16,0-9 5-16,3-4 0 16,20-6-4-16,8 2 16 15,3-8-14-15,6-2 2 16,2-6 0-16,1 1 4 16,7-4-4-16,-4 0-42 15,-1 0-8-15,1 0-68 16,-4-7-66-16,1-25-97 15,-10 2-387-15,-13-5-306 0</inkml:trace>
  <inkml:trace contextRef="#ctx0" brushRef="#br0" timeOffset="198">0 1755 2082 0,'0'0'577'0,"0"0"-517"16,0 0 26-16,0 0 122 16,0 0-87-16,229 17-56 15,-124-5-65-15,13-4-6 16,36 1-154-16,-27-2-477 0,-22-1-681 16</inkml:trace>
  <inkml:trace contextRef="#ctx0" brushRef="#br0" timeOffset="490">979 2402 2125 0,'0'0'463'0,"0"0"-338"16,0 0 92-16,0 0-12 15,0 0-78-15,-102 162-65 16,102-132-55-16,34-4 11 0,18-2-18 15,20-12-55-15,10-9 37 16,7-3-32-16,-7-18 5 16,-14-20 20-16,-20-10 25 15,-25-4 0-15,-23-1 6 16,-9 5 15-16,-44 6 46 16,-18 11-38-16,-11 8-15 15,-3 6-14-15,0 2-118 16,22-4-162-16,27 5-470 0</inkml:trace>
  <inkml:trace contextRef="#ctx0" brushRef="#br0" timeOffset="673">2253 1843 2495 0,'0'0'328'0,"0"0"-216"15,0 0-9-15,0 0-63 16,180 0-22-16,-127 6-18 16,-8 9-244-16,-13-5-430 15,-21 6-1355-15</inkml:trace>
  <inkml:trace contextRef="#ctx0" brushRef="#br0" timeOffset="812">2004 2352 2678 0,'0'0'341'0,"0"0"-238"16,0 0 41-16,0 0-89 15,321-9-55-15,-171-26-52 16,1-5-681-16</inkml:trace>
  <inkml:trace contextRef="#ctx0" brushRef="#br0" timeOffset="4980">6358 1342 2545 0,'0'0'356'15,"0"0"-248"-15,0 0-63 16,0 0 79-16,0 0-19 16,174 6-66-16,-70-6-39 15,67-12-60-15,-27-9-308 0,-17 6-889 0</inkml:trace>
  <inkml:trace contextRef="#ctx0" brushRef="#br0" timeOffset="5518">8084 876 2438 0,'0'0'578'0,"0"0"-574"15,0 0 17-15,0 0 31 16,0 231 79-16,-14-90 3 16,2-3-81-16,-2 9-19 15,5 0 29-15,5-24-63 16,1 2-1-16,3-28 1 15,0-23-6-15,0-31-3 16,0-21-1-16,0-22-2 16,0 0 4-16,0-34-23 15,3-30-7-15,-3-21 7 16,0-45 9-16,0-43 21 16,0-48 1-16,0-15 0 15,0 38-10-15,0 57 10 0,0 62-1 16,0 35 1-1,16 8 10-15,21 16 22 0,19 11-23 16,15 9 7-16,8 26 35 16,6 24-50-16,-7 13 10 15,-16 3 5-15,-12 6-14 16,-27-3 13-16,-23 1-6 16,0-8-8-16,-49-10 33 15,-24-5-34-15,-12-12-15 16,-3-9 6-16,3-7-48 15,17-16-66-15,28-3-239 16,24-9-472-16,16-9-941 0</inkml:trace>
  <inkml:trace contextRef="#ctx0" brushRef="#br0" timeOffset="5848">8829 1365 1844 0,'0'0'364'0,"0"0"-166"16,0 0 92-16,0 0-53 16,195 23-44-16,-144-7-11 15,3 10-97-15,-16 6-34 16,-14 7 1-16,-21 11-32 16,-3 6 38-16,-50 6-40 15,-19 3-17-15,-10-9 33 16,5-9-33-16,9-12 13 0,18-11 13 15,21-12-27-15,20-6 24 16,6-6-24-16,3 0-2 16,36 0-4-16,17-4 7 15,10-7-2-15,8 5-7 16,2 0-26-16,3 6 11 16,-8 0-97-16,18 0-119 15,-17-10-366-15,-20-3-479 0</inkml:trace>
  <inkml:trace contextRef="#ctx0" brushRef="#br0" timeOffset="6215">7636 396 1773 0,'0'0'234'0,"0"0"-192"15,0 0 81-15,0 0 137 0,0 0-31 16,221-45-84-1,-119-7-30-15,9-17-72 0,-3 2 2 16,-3 2 63-16,-13 16-23 16,-20 14 29-16,-13 22-9 15,-14 13-38-15,1 30 37 16,1 30-61-16,14 24-43 16,68 27-27-16,-15-16-243 15,-6-18-862-15</inkml:trace>
  <inkml:trace contextRef="#ctx0" brushRef="#br0" timeOffset="3873">4398 824 1242 0,'0'0'514'16,"0"0"-382"-16,0 0 69 15,0 0 35-15,0 0-42 16,0 0-79-16,-24 204 49 15,24-49-46-15,0 7 15 16,0-12-63-16,0-20-11 16,0-36-17-16,0-4-30 0,0 3 16 15,0-29-28 1,0-19 0-16,4-19-15 0,-4-17-55 16,0-9-75-16,0-3-72 15,0-40-295-15,0-47 115 16,-14 8-112-16,-2 3-417 15</inkml:trace>
  <inkml:trace contextRef="#ctx0" brushRef="#br0" timeOffset="4122">4299 902 1491 0,'0'0'235'16,"0"0"-105"-16,0 0 41 15,0 0 31-15,0 0 29 16,222-52-79-16,-155 52-41 15,4 6 21-15,-3 20-73 0,-5 7-6 16,-7 8-8-16,-17 6-20 16,-16 3 21-16,-23 4-19 15,0-2-26 1,-42 4 68-16,-21-6-52 0,-10-2 1 16,2-13 4-16,3-12-22 15,12-10 6-15,19-13-6 16,37-9-99-16,0-27-146 15,23-3-625-15</inkml:trace>
  <inkml:trace contextRef="#ctx0" brushRef="#br0" timeOffset="4399">5101 1498 1967 0,'0'0'294'0,"0"0"-160"16,0 0 77-16,0 0-30 16,0 0-75-16,176-130-22 15,-139 92 18-15,-7 12-36 16,-18 11 31-16,-6 15 23 16,-6 0-27-16,0 30-44 15,-6 19 1-15,-11 10-5 16,-2 6 1-16,7-3-46 15,5-9-37-15,7-12-67 16,0-11-176-16,0-16-472 16,-4-10-969-16</inkml:trace>
  <inkml:trace contextRef="#ctx0" brushRef="#br0" timeOffset="4738">3965 470 1553 0,'0'0'352'0,"0"0"-264"16,0 0 29-16,0 0 158 15,0 0-68-15,223-157-85 16,-129 90-10-16,8 2-33 16,-3 6 35-16,-8 18-26 15,-12 20-18-15,-11 21 41 16,-16 3-24-16,-10 44-32 16,-5 21-17-16,-1 11-29 15,1 4-9-15,45 20-150 16,-11-21-366-16,8-19-435 0</inkml:trace>
  <inkml:trace contextRef="#ctx0" brushRef="#br0" timeOffset="7409">3385 2294 1324 0,'0'0'363'0,"0"0"-217"16,0 0 17-16,0 0 23 16,0 0 5-16,0 0-31 15,0 0-65-15,76 29 32 16,-34-17-30-16,1 5-16 16,10-2 21-16,2 6-41 15,7-3-16-15,6 0 10 16,8-1-37-16,9-5 32 0,11 0-40 15,1 0 7 1,8-1 36-16,3 0-44 0,0 1 3 16,1 0-1-16,-9 0-10 15,-1 0 21-15,-3 0-22 16,-2-3 0-16,1-1 9 16,3-5-3-16,3-3-6 15,4 0 0-15,3 0 9 16,-3-3 14-16,0-9-23 15,-7 7 0-15,1-1 16 16,-2 6-16-16,-4 0-1 16,1 0 1-16,-1 0 0 15,1 0 7-15,1 9-7 16,0 1 0-16,9 0 13 16,4-4-13-16,3 0 0 0,8-3 0 15,-1 0 8 1,-4-3 13-16,-9 0-21 0,-4 0 0 15,-9 3 18-15,0-1-12 16,2 2 2-16,5-2 7 16,6-2-9-16,0 5 13 15,-1-5-19-15,-2 1 0 16,-2-1 0-16,5 0 7 16,5 0-7-16,7 0 0 15,1 0 1-15,-1 0 5 16,-2 0-6-16,-4 0 0 15,0 0 8-15,5 0-8 16,2 0 0-16,5 0 0 0,5 0 0 16,1-1 2-16,-6-4-2 15,6 3 0-15,4 2 28 16,4 0-28-16,7 0 12 16,-2 0 12-16,-1 0-16 15,-8 8 14-15,-8 2-14 16,-11 0-7-16,-12-3 20 15,-10-4-21-15,-14-3-1 16,-16 0-35-16,-32-18-108 16,-17-17-392-16,-13-6-2242 0</inkml:trace>
  <inkml:trace contextRef="#ctx0" brushRef="#br0" timeOffset="9826">3464 3331 1211 0,'0'0'249'16,"0"0"-140"-16,0 0-102 15,0 0-7-15,0 0-61 16,0 0-84-16,-3-6-130 0,3 7-415 16</inkml:trace>
  <inkml:trace contextRef="#ctx0" brushRef="#br0" timeOffset="11113">3421 3374 1622 0,'0'0'257'15,"0"0"-85"-15,0 0-35 0,0 0 62 16,0 0 15-16,0 0-98 15,6 189 64-15,28-30-8 16,-1 61-82-16,-1 36-4 16,-15-13-14-16,-11-9-52 15,-6-41 30-15,0-35-50 16,0-41 0-16,0-40 10 16,0-22-9-16,0-5-1 15,0-9 6-15,0-2 4 16,0-25 18-16,0-10-28 0,0-4 0 15,0 0 17 1,0-33-17-16,0-26-18 0,0-24 9 16,17-43-22-16,8-51 19 15,6-58-49-15,1-34-5 16,-7 4 51-16,9 23-45 16,2 68 10-16,4 42 29 15,2 47 11-15,4 23-2 16,9-3 12-16,11 6 0 15,3 0 13-15,2 18 1 16,-1 9 2-16,1 2 25 16,1 4-11-16,-2-1 37 15,-2 0-41-15,-3 8-26 16,-6 0 54-16,-7 4-53 16,1 1 17-16,-4 5-5 0,-1 1-13 15,3-1 27-15,-3 3-27 16,5 0 0-16,2-3 24 15,4 3-18-15,10-6-3 16,3-1 17-16,11 0-14 16,2 1 27-16,6 3-33 15,0 6 0-15,8 3 29 16,-1 0-28-16,4 0-1 16,-2 9 21-16,5 12-20 15,0-1 20-15,4 7-19 16,5-9 4-16,8 2 27 15,5-6-26-15,4-2 8 16,2-3 2-16,-1 4-16 0,-7-7 16 16,0 2-17-1,-2 3 1-15,1 1 17 0,4 3-17 16,4-3-1-16,-2-1 3 16,1-2 4-16,-3-1-1 15,7-1-6-15,-5-4 1 16,4 0 16-16,-6 0-17 15,-10 0-2-15,-7 3-8 16,-6 6 20-16,-10-4-10 16,0 8 7-16,-3-5-6 15,2 1 20-15,2 0-21 16,1-4 0-16,2-2-3 16,0 1 11-16,-5-3-8 15,5 1 0-15,-5-5 0 0,4 0 28 16,-6 0-28-16,0 0 0 15,-10 0 2-15,-4 0 4 16,1 0-3-16,-3 0-2 16,1 0-1-16,-1 0 39 15,0 0-39-15,-11-5 0 16,-7 5 0-16,-11 0 0 16,-15 0 0-16,-9 0-7 15,-13 0-73-15,-10 0-43 16,-23 0-130-16,-19 0-686 0</inkml:trace>
  <inkml:trace contextRef="#ctx0" brushRef="#br0" timeOffset="11947">5154 3653 1776 0,'0'0'359'16,"0"0"-282"-16,0 0 68 15,0 184 81-15,0-87-31 16,0 16-46-16,0 5-75 16,-14-6-46-16,4-1 17 15,1-14-45-15,6-17 1 16,0-22-1-16,3-22 10 16,0-11-20-16,0-21 5 15,0-4-38-15,0-4 31 16,0-41-34-16,0-17 13 0,0-17 25 15,0-19 4 1,0-18 4-16,0-3 0 0,0 1 0 16,3 5 24-16,16 16-22 15,10 24 8-15,8 22 20 16,8 22-18-16,8 19 21 16,5 10-15-16,1 4 3 15,-5 31 36-15,-9 12-57 16,-16 10 0-16,-15 3 27 15,-14 5-21-15,-3-1 9 16,-37-9-3-16,-10-4-10 16,-8-10 13-16,2-15-15 15,4-7-38-15,13-19-23 0,12-31-155 16,14-22-393 0,13-6-1353-16</inkml:trace>
  <inkml:trace contextRef="#ctx0" brushRef="#br0" timeOffset="12249">4996 3660 439 0,'0'0'1537'0,"0"0"-1295"0,0 0-173 15,0 0 8 1,0 0 87-16,0 0-35 0,173-147-84 16,-100 86-23-16,2-4 65 15,-2 9 17-15,-11 15 6 16,-14 14-4-16,-11 13-33 16,-8 14 34-16,-10 0-54 15,1 17-47-15,3 18-6 16,26 27-85-16,-2-6-271 15,-5-6-494-15</inkml:trace>
  <inkml:trace contextRef="#ctx0" brushRef="#br0" timeOffset="12713">6608 3374 1661 0,'0'0'496'0,"0"0"-412"16,0 0 70-16,-175 145 53 15,107-17 70-15,-11 36-84 16,16 1-57-16,18-17-4 16,22-22-80-16,23-40-31 15,0-4-21-15,17 0-1 16,25-25-17-16,17-28-118 16,30-29-206-16,-11-28-356 15,-9-15-1383-15</inkml:trace>
  <inkml:trace contextRef="#ctx0" brushRef="#br0" timeOffset="13013">6639 4047 1906 0,'0'0'303'0,"0"0"-228"16,0 0-62-16,0 0 12 0,0 0 20 15,216-105-14 1,-157 51 9-16,-2-9-39 0,-12 4 67 16,-12 11 71-16,-10 8 10 15,-14 17 41-15,-6 21-6 16,-3 2-36-16,0 19-45 16,0 29-83-16,-15 16 1 15,2 11 19-15,3 0-28 16,10-3-12-16,0-10-30 15,7 0-148-15,18-19-319 16,-2-12-284-16</inkml:trace>
  <inkml:trace contextRef="#ctx0" brushRef="#br0" timeOffset="13189">7484 4156 1879 0,'0'0'628'0,"0"0"-488"16,0 0 43-16,0 0-45 16,0 0-99-16,214-19-39 15,-126 15-130-15,-14-3-423 16,-8 1-274-16</inkml:trace>
  <inkml:trace contextRef="#ctx0" brushRef="#br0" timeOffset="13591">8263 4070 2158 0,'0'0'383'0,"0"0"-181"0,0 0 73 16,-23 207-59-16,17-125-95 16,3 4-21-16,0 2-74 15,3-2-11-15,-3-8-15 16,3-7-3-16,-5-24-4 15,2-17-29-15,0-15-30 16,3-15 37-16,-3 0-36 16,3-38-1-16,0-16 27 15,0-17 34-15,3-14-7 16,8-9 12-16,-2-8 0 16,5-3-1-16,-2 11 8 15,5 14-7-15,2 15 18 16,4 28-12-16,6 22 29 15,4 15-17-15,4 0 10 16,2 21 42-16,-7 17-47 0,-1 3-2 16,-12 4-9-16,-13-2-6 15,-6-1 13-15,0-10-19 16,-36-5-19-16,-7-9 18 16,-22-18-117-16,6 0-170 15,10-4-456-15</inkml:trace>
  <inkml:trace contextRef="#ctx0" brushRef="#br0" timeOffset="13874">8126 3823 1542 0,'0'0'877'0,"0"0"-759"15,0 0-60-15,0 0 112 16,0 0-2-16,193-101-27 16,-131 57-75-16,-2 0-3 15,-9 9-5-15,-11 9 4 16,-14 14 26-16,-10 3-51 16,-2 9-1-16,-5 0 11 15,5 23-47-15,2 10-29 0,24 8-144 16,-5-9-432-16,4-8-267 15</inkml:trace>
  <inkml:trace contextRef="#ctx0" brushRef="#br0" timeOffset="14163">9144 3631 2407 0,'0'0'475'0,"0"0"-408"0,0 0-61 15,0 0 157 1,0 0-6-16,0 0-49 0,65 160-33 16,-15-86-33-16,2 2 33 15,1 6-14-15,-10 1-26 16,-12 2 17-16,-14-5-43 15,-17-5-9-15,0-5-34 16,-36-5-91-16,-39-25-70 16,10-11-312-16,9-14-586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01.0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0 707 1930 0,'0'0'313'16,"0"0"-246"-16,0 0-24 16,0 0 169-16,0 0-42 0,0 0-78 15,52 121-16-15,-52-82-46 16,0-4-1-16,0 0-23 15,-3-1-6-15,-10-11-37 16,6-9-214-16,4-8-368 16,3-6-849-16</inkml:trace>
  <inkml:trace contextRef="#ctx0" brushRef="#br0" timeOffset="443">510 363 1706 0,'0'0'713'15,"0"0"-563"-15,0 0-106 0,0 0 99 16,0 0 42-16,0 0-116 16,0 0-39-16,131-29 13 15,-111 60-33-15,-7 11 6 16,-4 2-16-16,-4 0 0 15,-5 0-15-15,0-2 15 16,0-9 0-16,-8-7-6 16,-1-9 6-16,6-7 0 15,0-10-2-15,3 0 2 16,0 0 5-16,0-25-5 16,0-13-35-16,15-6 34 15,5-8 1-15,6-2 0 16,1 1 0-16,-4 11 0 0,0 8 40 15,-6 9-20-15,-5 15 2 16,1 10 23-16,4 0-18 16,0 17 38-16,1 22-29 15,2 5-36-15,-1 11 33 16,1 2-33-16,-3 1-18 16,6-8-4-16,19-3-119 15,-5-17-314-15,-1-12-508 0</inkml:trace>
  <inkml:trace contextRef="#ctx0" brushRef="#br0" timeOffset="719">1297 661 788 0,'0'0'1034'0,"0"0"-861"16,0 0 3-16,0 0 39 15,0 0-10-15,0 0-77 16,0 0-52-16,167-40 25 16,-155 33-6-16,-9 7-19 15,-3 0 41-15,0 15-63 16,0 19-14-16,0 10 8 16,-6 8-38-16,-3 3-7 15,-2-5-3-15,8-6-68 0,3-15-37 16,0-17-214-16,0-12-408 15,0 0-1267-15</inkml:trace>
  <inkml:trace contextRef="#ctx0" brushRef="#br0" timeOffset="907">1844 322 2043 0,'0'0'378'16,"0"0"-215"-16,0 0-53 16,0 0 28-16,185 14-29 15,-118-11-109-15,13-3-156 16,-10 0-143-16,-24 0-347 0</inkml:trace>
  <inkml:trace contextRef="#ctx0" brushRef="#br0" timeOffset="1078">1882 596 2027 0,'0'0'528'0,"0"0"-465"16,0 0-43-16,0 0-20 15,262-19-60-15,-170 6-461 16,-7 5-1425-16</inkml:trace>
  <inkml:trace contextRef="#ctx0" brushRef="#br0" timeOffset="1477">2705 257 2131 0,'0'0'603'0,"0"0"-538"15,0 0 12-15,0 0 20 16,0 0-46-16,35 180-13 16,-25-124-38-16,-4-4 0 15,-3-4 0-15,-3-12-34 0,0-16-28 16,0-8-38-16,0-12 21 16,0 0 67-16,0-21-55 15,0-17 6-15,0-15 35 16,4-10 15-16,12-6 10 15,7-6 1-15,0 2 13 16,4 5 26-16,2 19 18 16,-3 13 1-16,0 24 32 15,4 12 5-15,-1 8 2 16,1 40-1-16,-7 10-13 16,-3 10-5-16,-5 5-56 15,-4-2-6-15,-2-6-1 16,4-9-13-16,1-9-2 15,-2-12-61-15,-1-11-142 16,-8-14-537-16</inkml:trace>
  <inkml:trace contextRef="#ctx0" brushRef="#br0" timeOffset="1785">3414 673 1837 0,'0'0'699'0,"0"0"-566"15,0 0-19-15,0 0 90 16,0 0-25-16,0 0-66 16,0 0-76-16,167 41 6 0,-167 4-5 15,0 4-17-15,-32 1-6 16,-10 0-5-16,2-6-8 15,4-8 14-15,13-10-16 16,14-9-18-16,9-6-1 16,0-9-22-16,26-2-30 15,48-15-79-15,-7-20-325 16,-6-1-510-16</inkml:trace>
  <inkml:trace contextRef="#ctx0" brushRef="#br0" timeOffset="1996">4128 469 2586 0,'0'0'471'0,"0"0"-458"16,0 0 11-16,0 0 78 15,170-49-85-15,-97 40-17 16,15 2-117-16,-20 1-264 16,-18 6-545-16</inkml:trace>
  <inkml:trace contextRef="#ctx0" brushRef="#br0" timeOffset="2180">4224 722 2410 0,'0'0'463'15,"0"0"-429"-15,0 0-19 16,0 0-15-16,232-24 0 16,-138 5-235-16,-12 3-570 0</inkml:trace>
  <inkml:trace contextRef="#ctx0" brushRef="#br0" timeOffset="2509">5150 593 1967 0,'0'0'373'16,"0"0"-347"-16,0 0-17 15,0 0 135-15,144-163-22 16,-101 108-70-16,-8-10-46 16,-2-3 26-16,-10 3 72 15,-6 10-11-15,-8 15 12 16,-5 21 22-16,-4 15-12 16,0 4-18-16,0 19-58 0,0 31-21 15,-13 17 21 1,-1 15-25-16,5 4-13 0,-2-4-1 15,8-5-18-15,3-9-27 16,0-16-117-16,0-10-194 16,14-19-352-16,6-15-1348 0</inkml:trace>
  <inkml:trace contextRef="#ctx0" brushRef="#br0" timeOffset="2837">5968 195 2227 0,'0'0'576'0,"0"0"-444"15,0 0 62-15,0 0 28 16,-183 121-39-16,151-65-105 16,8 2-53-16,14 3 13 15,10-1-38-15,0 3-2 16,29-8-28-16,24-10-54 15,16-16 47-15,7-20-19 16,1-9-14-16,-7-20 46 16,-11-33 1-16,-16-18 23 15,-17-15 19-15,-14-8 24 16,-12-6 28-16,0-1-26 16,-29 17 3-16,-11 12-2 15,4 25-46-15,4 23-53 16,9 24-106-16,13 16-439 0,10 15-648 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36.313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1809 0,'0'0'485'16,"0"0"-335"-16,0 0-21 16,0 0 20-16,0 0 14 15,0 0-30-15,140 8-5 16,-61-2-48-16,6-6-26 16,17 3 13-16,13 3-22 15,13 0-12-15,11 1-3 16,12-1-20-16,26-2 20 15,30 0-30-15,31-1 0 0,11 3 27 16,-45 2-19 0,-48-8-7-16,-51 6 1 0,-9-3 7 15,15-3 1-15,19 0-10 16,15 0 0-16,-4 0 21 16,-11 0-21-16,-8 0 0 15,-14 0 0-15,-14 6 2 16,-1 3 19-16,-8 0-21 15,-3-2 0-15,-8-7-1 16,2 0 2-16,-14 0-1 16,-4 0 3-16,-11 0 10 15,-12 0-11-15,-5 0-2 16,-4 0 0-16,-3 0-2 16,-3 0 2-16,-1 0 0 15,-2 0-1-15,-5 0-23 0,-1 0 18 16,-5 0-44-16,-6 0-20 15,0 0 20-15,0-22-95 16,0 10-160-16,-23-7-510 0</inkml:trace>
  <inkml:trace contextRef="#ctx0" brushRef="#br0" timeOffset="543">1725 757 1913 0,'0'0'269'0,"0"0"-219"16,0 0-49-16,0 0 100 15,95-186 81-15,-48 154-21 16,4 2-30-16,2 15-60 16,-1 15 42-16,-3 6-35 15,-7 39-18-15,-11 15 19 16,-12 18-41-16,-10 8-19 16,-9 6 7-16,0-2-26 0,-3-4 18 15,-13-13-18 1,4-20 0-16,1-13 8 0,5-22-8 15,3-18-8-15,3 0 7 16,0-17 1-16,12-37-8 16,21-13 8-16,13-24 0 15,16 0-9-15,7-1 9 16,10 18 0-16,-1 16 20 16,0 26-13-16,-2 17 80 15,-11 15-35-15,-3 32 1 16,-16 31 37-16,-10 16-50 15,-10 9 4-15,-12 0-17 16,0-11-20-16,-5-15 20 16,7-25-27-16,10-18-21 0,17-19 21 15,65-85-106-15,-4-13-140 16,-5-8-691-16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38.92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0 943 1332 0,'0'0'497'16,"0"0"-339"-16,0 0 12 0,0 0 36 16,0 0-37-1,0 0-35-15,-13 8 35 0,42 19-60 16,7 11 12-1,-3 12-73-15,-4 12-24 0,-3 6 13 16,-3 3-37-16,-3-6 33 16,-1-10-33-16,-2-7 0 15,3-19-3-15,-3-10 3 16,5-19 0-16,4 0 4 16,11-37 2-16,2-22 22 15,7-17-28-15,2-9 0 16,-2-4-19-16,-1 3-16 0,22 1-107 15,-15 20-157 1,-7 22-478-16</inkml:trace>
  <inkml:trace contextRef="#ctx0" brushRef="#br0" timeOffset="560">1253 1031 2082 0,'0'0'389'16,"0"0"-255"-16,0 0 19 15,0 0 23-15,-167 52-16 16,138-4-64-16,7 8-78 16,11 12 14-16,11 5-32 0,0 4-10 15,30-6-2 1,10-10-35-16,8-14-62 0,9-17-33 15,-3-21 31-15,3-9 95 16,-12-27-32-16,-12-32 38 16,-13-11 1-16,-20-13 18 15,0-2 3-15,-16 3 23 16,-21 13 10-16,-5 17 79 16,2 18-35-16,4 11-31 15,10 18 5-15,14 5-42 16,12 0 4-16,0 9-25 15,22 18 0-15,27 1 0 16,13 2 0-16,10-2-3 16,1 3-15-16,-2-1 9 15,-12-4 2-15,-10 6 5 0,-16 4 1 16,-10 6-1-16,-14 7 2 16,-9 4 0-16,0 6 5 15,0-4-5-15,-15-10-14 16,1-12-10-16,11-19-30 15,3-14 2-15,0 0-102 16,6-19 32-16,17-23 59 16,0-15-119-16,0-8 49 15,-7-4 7-15,-2-3-16 16,-14-25-7-16,0 20-110 16,-3 10-748-16</inkml:trace>
  <inkml:trace contextRef="#ctx0" brushRef="#br0" timeOffset="758">1234 750 773 0,'0'0'1191'16,"0"0"-928"-16,0 0-194 16,0 0 111-16,0 0 38 15,0 0-59-15,0 0-77 16,104 36-78-16,-90-9-4 15,-11 8-113-15,-3 9-176 16,-9-9-326-16,-15-9-1219 0</inkml:trace>
  <inkml:trace contextRef="#ctx0" brushRef="#br0" timeOffset="885">1581 563 107 0,'0'0'2051'16,"0"0"-1582"-16,148-172-337 15,-66 88-29-15,38-37-103 16,-19 20-60-16,-22 16-1185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40.55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108 719 1820 0,'0'0'360'15,"0"0"-242"-15,0 0 18 16,0 0 96-16,0 206-20 16,0-102-77-16,-3 5-56 15,0 11-1-15,-5-1-51 0,8-16-14 16,0-15 22-16,0-17-35 16,0-24 0-16,0-17-1 15,0-13-19-15,0-8-28 16,0-9-158-16,0-17-163 15,8-22-166-15,1-6-135 0</inkml:trace>
  <inkml:trace contextRef="#ctx0" brushRef="#br0" timeOffset="253">150 696 1445 0,'0'0'294'0,"0"0"-78"16,0 0 33-16,0 0-5 0,0 0-25 15,193-94-39 1,-140 94-54-16,2 6-41 0,-2 26-39 16,-4 16 46-16,-7 4-61 15,-8 9-23-15,-19 4 38 16,-8-2-28-16,-7-2-10 16,-16-4 11-16,-33-8-19 15,-10-7 0-15,-10-6-10 16,3-19-61-16,8-17-2 15,8-32-186-15,18-25-298 16,12-8-698-16</inkml:trace>
  <inkml:trace contextRef="#ctx0" brushRef="#br0" timeOffset="592">0 346 1536 0,'0'0'558'16,"0"0"-452"-16,0 0-34 15,0 0 82-15,0 0 20 16,0 0 2-16,176-80-109 15,-94 35-23-15,0-8 32 0,0 3-21 16,-8 8 38 0,-11 5-45-16,-21 9-8 0,-11 17 58 15,-15 11-48-15,-7 0-11 16,2 30 8-16,4 20-34 16,5 9-13-16,33 18-85 15,-7-12-394-15,-1-13-423 0</inkml:trace>
  <inkml:trace contextRef="#ctx0" brushRef="#br0" timeOffset="851">1493 832 1405 0,'0'0'1297'16,"0"0"-1031"-16,0 0-201 15,0 0 39-15,0 0 34 16,0 0-50-16,0 0-13 16,167 7-75-16,-96-7-27 15,17 0-64-15,-15 0-291 16,-21 0-608-16</inkml:trace>
  <inkml:trace contextRef="#ctx0" brushRef="#br0" timeOffset="1027">1400 1252 2560 0,'0'0'572'0,"0"0"-525"15,0 0 7-15,0 0 21 16,0 0-52-16,269-13-23 16,-158-12-181-16,-10 11-861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47.02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30 1857 0,'0'0'319'0,"0"0"-214"16,0 0-52-16,0 0-38 16,0 0 184-16,0 0 15 15,0 0-138-15,45 138-24 16,-34-87-43-16,-8-5-7 16,-3-1 23-16,0-12-25 15,0-10-1-15,0-11 1 0,0-6 0 16,0-6 7-1,0 0-7-15,6-27-46 0,8-17 39 16,5-10-28-16,15-7 19 16,8 2 10-16,7 3 0 15,7 16 5-15,-4 7 2 16,-4 27 4-16,-5 6 81 16,-10 32-24-16,-7 27-22 15,-6 12 5-15,-6 11-35 16,-5 0 26-16,1-2-34 15,-4-15-1-15,3-11-2 16,5-20-26-16,6-10-72 0,0-15-38 16,5-9 28-1,9 0-104-15,-2-15 60 0,4-24 57 16,1 1 84-16,-5 2-6 16,-2-7 18-16,-4 9 38 15,-3-6 34-15,-7 15 87 16,-4 6-4-16,-1 10 0 15,-8 9 23-15,-3 0-69 16,0 12-12-16,0 29-5 16,0 3-34-16,0 12-15 15,0 7-16-15,0-8-13 16,0-2 4-16,0-8-18 16,0-7-18-16,0-11-47 15,17-18-84-15,3-9-124 16,-4-16-297-16,-4-10-436 0</inkml:trace>
  <inkml:trace contextRef="#ctx0" brushRef="#br0" timeOffset="205">1268 219 785 0,'0'0'1430'0,"0"0"-1148"16,0 0-107-16,0 0 71 15,0 0-65-15,225 23 7 16,-146-19-84-16,6-4-77 16,-9 2-27-16,-11 2-21 15,-17-4-131-15,-11 0-158 0,-17 0-435 16,-11 0-550-16</inkml:trace>
  <inkml:trace contextRef="#ctx0" brushRef="#br0" timeOffset="384">1643 53 713 0,'0'0'1505'15,"0"0"-1115"-15,0 0-286 16,0 0 87-16,0 0-5 16,-3 202-98-16,3-144-47 15,0 1-41-15,8-9-69 0,17 3-105 16,-2-20-358-16,-3-12-546 15</inkml:trace>
  <inkml:trace contextRef="#ctx0" brushRef="#br0" timeOffset="794">2276 116 1453 0,'0'0'1130'15,"0"0"-817"-15,0 0-250 16,0 0 47-16,0 0 91 16,0 0-92-16,0 0-32 15,29 176-70-15,-29-123 2 16,0 5 8-16,0-3-17 0,0-11-17 16,0-13 4-16,-6-9-22 15,1-14 34-15,2-8-34 16,3 0 1-16,0-30 1 15,0-16 0-15,0-16 15 16,20-6 18-16,17-9-1 16,8 4-7-16,4 8 8 15,7 18 0-15,-7 8 29 16,-2 19 1-16,-8 14 20 16,-7 6 9-16,-6 6-25 15,-6 20 43-15,-4 13-43 16,-7 2-16-16,-1 7 18 15,-5-5-36-15,-3 2-1 0,0-10-88 16,14-10-94 0,-2-6-305-16,2-16-399 0</inkml:trace>
  <inkml:trace contextRef="#ctx0" brushRef="#br0" timeOffset="1155">2920 384 918 0,'0'0'1658'16,"0"0"-1323"-16,0 0-254 15,0 0 73-15,0 0 7 16,0 0-28-16,0 0-52 16,116 7-60-16,-77-7 51 0,-7 4-23 15,1 11-7-15,-10 6 14 16,-11 6-37-16,-7 11 4 15,-5-1 4-15,-14 11-27 16,-25-7 40-16,-10 4-40 16,4-7 0-16,1-11 12 15,18-7-1-15,14-8-11 16,12-6 0-16,0-4 13 16,12-2-13-16,24 0 7 15,10 0-6-15,10 0 25 16,3-6-26-16,-1-2-1 0,4-8-23 15,14-7-63 1,-14 3-197-16,-16 1-757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44.07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42 0 191 0,'0'0'1418'0,"0"0"-1129"16,0 0-28-16,0 0 0 16,0 0-11-16,0 0-4 0,0-13-101 15,0 32-37-15,17 27-35 16,14 14 14-16,7 11 3 16,9 10-68-16,-2-6-20 15,1-10 28-15,-1-5-29 16,-5-13-2-16,-7-10-10 15,-7-7-68-15,-9-12-60 16,-8-18-311-16,-6 0-288 16,-3-9-410-16</inkml:trace>
  <inkml:trace contextRef="#ctx0" brushRef="#br0" timeOffset="217">475 54 1728 0,'0'0'576'0,"0"0"-341"16,0 0-85-16,0 0 57 15,0 0-64-15,0 0-79 16,-153 200 0-16,91-141-61 16,-4 0 3-16,7-3-12 15,6-9-57-15,13-11-103 16,15-18-113-16,11-5-313 15,11-13-82-15</inkml:trace>
  <inkml:trace contextRef="#ctx0" brushRef="#br0" timeOffset="532">550 584 1655 0,'0'0'335'0,"0"0"-106"16,0 0 25-16,0 0-19 16,0 0-59-16,167-20-53 15,-128-9-68-15,1 5 14 16,-10-3-29-16,-4 12-14 16,-14 6 50-16,-4 9-31 15,-8 0 12-15,0 0 3 16,0 30-47-16,0 5 43 0,0 12-56 15,0 1 1 1,0 0 13-16,3-8-14 0,0-1-35 16,0-11-20-16,7-4-137 15,3-24 23-15,0 0-504 16,-4 0-483-16</inkml:trace>
  <inkml:trace contextRef="#ctx0" brushRef="#br0" timeOffset="759">1238 352 1322 0,'0'0'1199'0,"0"0"-916"16,0 0-176-16,0 0 101 15,0 0-47-15,0 0-42 16,215 14-89-16,-139-14-28 15,9 0 2-15,-3 0-4 16,-10 0-146-16,-10 0-220 16,-23 0-472-16,-19-6-1135 0</inkml:trace>
  <inkml:trace contextRef="#ctx0" brushRef="#br0" timeOffset="963">1595 127 2038 0,'0'0'699'0,"0"0"-605"15,0 0 59-15,0 0 53 16,0 172-107-16,0-105-45 16,0-8-54-16,0 6-12 15,3-9-72-15,0 1-224 16,4-17-432-16,-1-14-583 0</inkml:trace>
  <inkml:trace contextRef="#ctx0" brushRef="#br0" timeOffset="1226">2295 18 2198 0,'0'0'584'0,"0"0"-433"16,0 0-68-16,0 0 129 16,0 0-59-16,0 0-81 15,104 163 10-15,-61-104-67 16,1 2 6-16,2 4 22 16,-4-12-42-16,1-3 5 15,-11-8-6-15,-2-11-69 16,-7-3 0-16,-4-28-139 15,-6 0-315-15,-6 0-322 0</inkml:trace>
  <inkml:trace contextRef="#ctx0" brushRef="#br0" timeOffset="1434">2781 60 2063 0,'0'0'650'0,"0"0"-546"16,0 0 59-16,0 0 41 16,-82 149-78-16,45-88-34 15,-8 4-77-15,-1-7-15 0,-4 1 0 16,7-15-102-16,7-15-121 16,13-12-433-16,11-11-675 0</inkml:trace>
  <inkml:trace contextRef="#ctx0" brushRef="#br0" timeOffset="1710">3016 493 1824 0,'0'0'563'0,"0"0"-363"16,0 0 52-16,0 0-8 0,170 30-81 15,-153-5-36 1,-14 11-43-16,-3 8-45 0,-20-3 20 16,-22 10-44-16,-4-7-15 15,7-3 39-15,13-8-30 16,12-13-8-16,14-1-1 16,6-10-50-16,37-9 1 15,22 0-104-15,57-34-96 16,-15-3-355-16,-8-3-554 0</inkml:trace>
  <inkml:trace contextRef="#ctx0" brushRef="#br0" timeOffset="2221">50 970 1928 0,'0'0'496'0,"0"0"-341"16,0 0-70-16,0 0 139 16,0 0-32-16,0 0-73 15,0 0 10-15,156 27-53 16,-45-21 3-16,50 0-10 15,46-4-30-15,51 7 30 16,34 6-22-16,5-13-13 16,1-2 25-16,-19 0-44 15,-4-2 0-15,-17-5-5 16,-25 3 4-16,-52 4-10 0,-57 0-4 16,-46 0 0-1,-25 0-16-15,-2 11-14 0,-5 1-87 16,-7-3-62-16,-19-9-152 15,-20 0-875-15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55.25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0 778 2629 0,'0'0'318'15,"0"0"-261"-15,0 0-39 16,0 0 24-16,0 0-15 15,0 0 21-15,17 153-8 16,-7-79-29-16,10 10 11 16,3 0-22-16,9-8 12 0,4-11-27 15,10-24-3-15,-4-17-82 16,1-24 37-16,-4 0 11 16,-2-41 29-16,-8-24 17 15,-10-18 6-15,-13-13 21 16,-6-2-20-16,-15 10 28 15,-27 14 39-15,-8 21 1 16,4 18 14-16,3 17-32 16,18 15-39-16,14 3-12 15,11 0-23-15,20 19-44 0,33 4-11 16,18-3-13-16,17-3-8 16,2-1 23-16,-5-8 23 15,-14 4 52-15,-14-3-20 16,-23 7 21-16,-9 1 14 15,-19 9 75-15,-6 13 5 16,0 7-25-16,-6 10-8 16,-11 12 27-16,9-1-56 15,8 4-32-15,8-8 37 16,41-10-37-16,19-15-36 16,14-21 3-16,6-17-12 15,-3-2 6-15,-15-34-3 16,-15-14 17-16,-22-9 18 15,-27-5 8-15,-6-1-1 16,-15 0 14-16,-38 9-14 0,-6 11 95 16,-10 12-14-16,1 13-45 15,9 11 12-15,10 9-46 16,16 0 3-16,19 0-5 16,14 0-28-16,5 0-20 15,33 0 1-15,15 6 1 16,18-3 44-16,11 0-28 15,6-3 24-15,5 0 6 16,-2 6 0-16,-12 9-5 16,-14 8 5-16,-16 15 0 15,-16 14 35-15,-16 11-13 16,-14 8-7-16,-3 3-7 16,0-3 7-16,0-12-30 0,0-12 10 15,0-21-43-15,0-14 39 16,0-12-58-16,0 0-23 15,23-29 59-15,9-17 25 16,10-17 0-16,1-4 6 16,4-2 0-16,-12 4 4 15,-5 11-4-15,-13 8-7 16,-14 6-23-16,-3-17-168 16,-28 10-399-16,-6 6-1112 0</inkml:trace>
  <inkml:trace contextRef="#ctx0" brushRef="#br0" timeOffset="199">1019 608 2183 0,'0'0'294'0,"0"0"-88"16,0 0 43-16,0 0-70 15,0 0-41-15,176-36-75 16,-145 42-18-16,-12 24-23 15,-16 11-22-15,-3 14-33 16,-36 25-116-16,-13-15-337 16,-4-9-429-16</inkml:trace>
  <inkml:trace contextRef="#ctx0" brushRef="#br0" timeOffset="304">1634 461 2599 0,'0'0'514'0,"223"-204"-457"15,-86 75-57-15,-6 1-288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53.695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699 356 1721 0,'0'0'241'0,"0"0"-82"16,0 0 53-16,0 0-32 15,0 0 51-15,0 0-78 16,0 19-36-16,6-19 10 16,8 0-38-16,-2-19-17 0,5-14-16 15,-8-10-18-15,-9-10 23 16,0-2-52-16,-6 3 2 15,-31 5 7-15,-8 8-11 16,-15 17-2-16,-8 12-5 16,-11 10-8-16,-9 13 8 15,-3 27 0-15,3 19 2 16,9 9-17-16,17 8 15 16,22 7-12-16,26-3 3 15,14 2-30-15,8-2 30 16,38-7-29-16,16-5 1 15,14-6 37-15,9-5-29 16,6-5-12-16,-3-2 34 0,-6-5-4 16,-17 0 11-1,-16-8 0-15,-19-5 1 0,-24 0-4 16,-6 1 9-16,-32-1 27 16,-33 7 10-16,-17 2-36 15,-14-2 14-15,-2-5-11 16,7-6-9-16,12-12-2 15,16-10-1-15,28-6-71 16,35-44-117-16,10-15-399 16,32-8-464-16</inkml:trace>
  <inkml:trace contextRef="#ctx0" brushRef="#br0" timeOffset="256">1524 120 2436 0,'0'0'363'0,"0"0"-191"15,0 0 36-15,0 0-106 16,0 0-47-16,-96 251 17 16,18-39-27-16,-14 30-4 15,7-4-5-15,16-53-30 16,27-67-3-16,9-41-3 15,13-21-41-15,2-6 19 16,4-5-85-16,0-19-144 16,11-20-390-16,3-6-370 0</inkml:trace>
  <inkml:trace contextRef="#ctx0" brushRef="#br0" timeOffset="633">2079 851 2472 0,'0'0'322'16,"0"0"-183"-16,0 0-12 16,0 0 17-16,-189-84-35 15,117 79-52-15,4 5 24 0,9 17-81 16,6 31 6-1,18 15-15-15,18 10 9 0,17 7-21 16,0-2-2-16,32-7-23 16,21-6 45-16,12-10-50 15,7-13 30-15,-6-5 9 16,-14-9 12-16,-12-7 0 16,-24-5-8-16,-16-3 8 15,0 2 42-15,-50 3-8 16,-24 5-34-16,-25 4 12 15,-9-3-12-15,3-6-24 16,17-9-12-16,38-16-76 16,32-28-146-16,18-9-588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59.174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39 0 2685 0,'0'0'370'0,"0"0"-293"15,0 0-58-15,0 0-11 16,0 0-8-16,0 0-99 15,0 0-436-15,-39 62-293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59.339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118 0 2311 0,'0'0'264'0,"0"0"-112"0,0 0 85 16,14 156-81 0,-14-97-78-16,-43 29-78 0,1-15-81 15,-5-10-546-15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5:01.93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0 0 3270 0,'0'0'24'0,"0"0"-24"16,0 0-1175-16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04.5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0 1945 0,'0'0'503'0,"0"0"-404"0,0 0 112 15,0 0 34 1,0 0-52-16,0 0-94 0,0 0-35 16,33 113-11-16,-27-69-35 15,-3 1 7-15,-3 1-25 16,-6 7-99-16,-23-12-222 15,-4-8-804-15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5:00.190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79 528 1768 0,'0'0'262'0,"0"0"-187"16,0 0 15-16,0 0 19 16,0 0 51-16,0 0-30 15,0 0-54-15,207 3-5 16,-113-3-62-16,8 0-3 15,2 0-12-15,21 0-116 16,-29 0-255-16,-28 0-404 0</inkml:trace>
  <inkml:trace contextRef="#ctx0" brushRef="#br0" timeOffset="202">469 218 1859 0,'0'0'479'16,"0"0"-235"-16,0 0 14 16,0 0-39-16,0 0-154 15,0 0-37-15,-13 195 53 16,13-80-60-16,0 3-21 16,0-1-63-16,-3 13-160 15,-8-29-309-15,2-23-518 0</inkml:trace>
  <inkml:trace contextRef="#ctx0" brushRef="#br0" timeOffset="411">0 1161 2390 0,'0'0'351'16,"0"0"-247"-16,0 0-1 15,0 0 71-15,0 0-51 16,190 41-59-16,-94-31-7 16,15-10-57-16,36 0-90 15,53-19-234-15,-33-13-289 16,-16-3-616-16</inkml:trace>
  <inkml:trace contextRef="#ctx0" brushRef="#br0" timeOffset="861">1651 0 2493 0,'0'0'329'0,"0"0"-275"15,0 0-42-15,0 0 31 16,0 0 5-16,0 0 24 15,0 0-23-15,219 56-38 16,-137-34 14-16,3-3-25 16,-9-1 1-16,-11-3 11 15,-13 0-12-15,-22-2-7 16,-18 2 6-16,-12 7 2 0,0 14 50 16,-38 8-19-16,-12 15-17 15,-12 14 22-15,-6 11-36 16,-8 6 0-16,4 4-1 15,1 0 11-15,4-5-8 16,15-14-3-16,13-11 0 16,13-17 16-16,12-15-16 15,14-6-13-15,0-4 12 16,11-5 2-16,24 3 6 16,15-1-7-16,9-6 1 15,7-4 6-15,5 1-7 16,5-5-16-16,1-2-19 15,22-3-124-15,-17-8-207 0,-23-15-455 16</inkml:trace>
  <inkml:trace contextRef="#ctx0" brushRef="#br0" timeOffset="1081">1428 655 2519 0,'0'0'325'0,"0"0"-270"15,0 0-6-15,0 0 60 0,0 0 7 16,200 6-44-16,-106-1-62 16,14 4-10-16,40 0-124 15,-27 3-529-15,-22-4-1049 0</inkml:trace>
  <inkml:trace contextRef="#ctx0" brushRef="#br0" timeOffset="1513">2861 1193 2469 0,'0'0'368'16,"0"0"-277"-16,0 0-81 0,0 0 65 16,0 0 64-16,-107 184-62 15,61-111-26-15,-10 1-23 16,1-7-27-16,-1-8 24 16,10-11-25-16,7-15 0 15,7-16 13-15,5-12-12 16,4-5 5-16,0-2-6 15,0-31-4-15,1-10 3 16,8-11-31-16,8-11 13 16,6 0 8-16,0 0 2 15,6 12 8-15,17 17 1 16,7 19 0-16,2 17 10 0,7 0 5 16,7 30 12-16,7 22 31 15,6 12-35-15,4 2 8 16,-1-1 8-16,0-6-31 15,0-9 20-15,1-12-28 16,-1-8-43-16,26-30-64 16,-20 0-345-16,-8 0-500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9:54:56.881"/>
    </inkml:context>
    <inkml:brush xml:id="br0">
      <inkml:brushProperty name="width" value="0.07938" units="cm"/>
      <inkml:brushProperty name="height" value="0.07938" units="cm"/>
      <inkml:brushProperty name="color" value="#632423"/>
      <inkml:brushProperty name="fitToCurve" value="1"/>
    </inkml:brush>
  </inkml:definitions>
  <inkml:trace contextRef="#ctx0" brushRef="#br0">10 499 1952 0,'0'0'358'0,"0"0"-176"15,0 0-12-15,0 0-23 0,0 0-60 16,0 0 42-16,213 39-68 16,-125-26-39-16,3-5 19 15,-6 1-41-15,-9 0 0 16,-11-7-66-16,4-2-201 16,-19-11-400-16,-21-13-1285 0</inkml:trace>
  <inkml:trace contextRef="#ctx0" brushRef="#br0" timeOffset="192">478 67 2041 0,'0'0'499'0,"0"0"-408"15,0 0-31-15,0 0 168 0,-3 205-105 16,3-104-41-1,0 12-48-15,0 4-25 0,0 1-9 16,-17 17-133-16,1-32-400 16,2-25-290-16</inkml:trace>
  <inkml:trace contextRef="#ctx0" brushRef="#br0" timeOffset="414">0 972 2158 0,'0'0'345'0,"0"0"-252"15,0 0 38-15,0 0 73 16,0 0-45-16,173 93-53 16,-84-78-41-16,9-12-7 15,6-3-58-15,4 0-60 16,43-25-192-16,-27-3-327 15,-14-2-47-15</inkml:trace>
  <inkml:trace contextRef="#ctx0" brushRef="#br0" timeOffset="845">1631 37 2510 0,'0'0'285'16,"0"0"-234"-16,0 0-17 15,0 0-4-15,0 0 28 16,232-24-2-16,-135 21-31 16,8 3 9-16,3 0-34 15,-3 0 0-15,-16 0 13 16,-17 16-12-16,-24 4 18 15,-25 7 29-15,-18 11 0 16,-5 8 22-16,-31 13-43 16,-20 14-10-16,-19 11 14 15,-5 4-30-15,-7 6 5 0,3-5-6 16,11-6 1-16,12-16 5 16,16-12-6-16,18-11 0 15,9-17-9-15,13-6 9 16,0-5-21-16,0 2 13 15,26-4 8-15,14 3-14 16,11-5 14-16,16 0-71 16,8-5 56-16,7-7-96 15,29 0-118-15,-23-10-228 16,-19-11-201-16</inkml:trace>
  <inkml:trace contextRef="#ctx0" brushRef="#br0" timeOffset="1049">1666 551 986 0,'0'0'1623'0,"0"0"-1440"16,0 0-154-16,0 0 48 15,0 0 1-15,197 8-18 16,-100-8-48-16,19 0-12 15,68 9-132-15,-31 0-184 16,-22 5-499-16</inkml:trace>
  <inkml:trace contextRef="#ctx0" brushRef="#br0" timeOffset="1445">3458 975 2431 0,'0'0'325'0,"0"0"-239"15,0 0-19-15,-135 222 75 16,69-130-16-16,-5-1-60 16,-5-6 15-16,8-10-56 15,5-18-14-15,10-23 2 16,11-16-11-16,7-18-4 15,1 0-8-15,1-23-54 0,10-21 38 16,8-19-65-16,7-11-23 16,8-8 56-16,8-3 22 15,18 11 15-15,6 18 15 16,1 23 6-16,-4 24 24 16,4 9 19-16,-1 30 51 15,8 22-7-15,5 13-27 16,5 7-10-16,2-8-19 15,4-3-30-15,0-13-1 16,-1-16-37-16,10-22-155 16,-11-10-264-16,-18 0-341 0</inkml:trace>
  <inkml:trace contextRef="#ctx0" brushRef="#br0" timeOffset="1656">2767 1784 2609 0,'0'0'321'0,"0"0"-285"16,0 0 39-16,0 0-23 16,232 27-9-16,-130-25 13 15,3-2-56-15,-2 0-75 16,26 6-150-16,-32-2-283 15,-27 4 141-15</inkml:trace>
  <inkml:trace contextRef="#ctx0" brushRef="#br0" timeOffset="1955">3074 2133 916 0,'0'0'1451'16,"0"0"-1225"-16,0 0-74 15,0 0-80-15,0 0-42 16,0 0 94-16,235-25-20 16,-139 25-42-16,-8 10 20 15,-15 31 14-15,-28 19-11 0,-28 15-59 16,-17 11-25 0,-34 2 47-16,-25 0-42 0,-6-8 0 15,9-15 9-15,13-17 12 16,25-21 18-16,18-8-45 15,3-16-12-15,49-3 0 16,30-6-42-16,56-47-88 16,71-41-166-16,-23 5-290 15,-19 1-495-15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10.7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 11 626 0,'0'0'604'16,"0"0"-454"-16,0 0-1 15,0 0 20-15,0 0-30 16,0 0-38-16,-3 0-59 16,3 0 6-16,-3 0 1 15,3 0-27-15,0 0 9 16,0 0-25-16,0 0 1 16,0 2 20-16,0-2-17 15,3 0 9-15,5 0-4 16,1 0-6-16,2 0 28 15,-2 0-37-15,4 0 0 16,-1 0 17-16,5 0-17 0,-3 4 0 16,1-4-1-16,2 0 1 15,2 0 3-15,1 0-3 16,0 0 0-16,0 2-1 16,-4 2 2-16,4-2-1 15,-5 5 0-15,2-5 1 16,-3 4 5-16,2-1-6 15,-3-1 0-15,3 2-2 16,1-3 2-16,3-3-1 16,-1 0 1-16,4 0 0 15,-3 0 14-15,3 0-14 16,-4 0 1-16,4 0 24 0,-3 0-24 16,0 0 15-1,3 0-15-15,-7 0 1 0,2 0 24 16,-1 0-26-16,0 0 0 15,0 0 5-15,-1 0-4 16,4 0-1-16,-2 0 0 16,7 0 0-16,-3 3 4 15,-2 0-4-15,0 0 0 16,-5-3 2-16,2 0-1 16,2 0-1-16,1 0 0 15,3 0 1-15,0 0 11 16,0 0-12-16,-1 0-3 0,1-3 1 15,0 0 3 1,4-3-2-16,2 3 0 0,4-4 1 16,-1 5-7-16,-1-1 7 15,1-1 0-15,-2 4 3 16,-4 0-3-16,0-2 0 16,-1 2-1-16,-2 0 1 15,-3 0 8-15,0 0-8 16,-1 0 0-16,-2 0 2 15,3 0-2-15,0 0 0 16,2 0 0-16,4 0 0 16,0 0 2-16,-2 0-2 15,2 0 0-15,-3 0 3 16,0 0-2-16,0 0-2 16,-4 0 1-16,1-2 0 15,0 2 0-15,0 0 0 0,-4-4 0 16,-1 1 6-16,5 1-5 15,0-2 1-15,0 2 13 16,2-2-9-16,-2 4 14 16,3 0-20-16,-3 0 0 15,-4 0 3-15,4 0-3 16,-3-2-1-16,-2 2 0 16,2 0 1-16,-4-3 15 15,4 3-15-15,-5 0 0 16,2-3-1-16,0 3 1 15,-5-3-1-15,0 3 0 16,1 0 1-16,0 0 3 0,0 0-3 16,2 0 0-1,2 0 13-15,3 0-7 0,-1 0 5 16,4 0-11-16,3 0 13 16,3 0 11-16,0 0-24 15,-1 0 0-15,3 0 11 16,1 3-10-16,4 3-2 15,-4-4 1-15,4 2 0 16,-7-2 8-16,-3 4-8 16,0-3 0-16,-7 1-3 15,-3-4 4-15,0 2-1 16,1-2 0-16,-2 0 0 0,2 0 10 16,-1 0-10-1,-1 0 0-15,2 0 4 0,-2 0-4 16,-1 0 0-16,-2 0 0 15,2 0 1-15,-2 0 7 16,1 0-8-16,0 0 0 16,0-2 4-16,-4-2-4 15,0 4 0-15,2-3-1 16,-5 3 1-16,0 0 1 16,0-2-1-16,-3-2-31 15,0-2-220-15,0 1-1877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12.8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46 0,'0'0'1060'16,"0"0"-875"-16,0 0-82 16,0 0 122-16,0 0-61 15,0 0-46-15,-3 0-22 16,3 0-7-16,0 0-1 15,6 0 4-15,11 0-14 16,2 0-24-16,4 0-8 16,3 0 0-16,1 0-23 15,5 0-6-15,2 0-16 16,1 0 1-16,1 0 23 0,4 0-24 16,-4 3-1-1,3 0 7-15,-4 0-7 0,2 0 0 16,2-1 0-16,-2 2 1 15,1-4 6-15,-2 2-7 16,1-2 0-16,-5 4 1 16,4-2-1-16,-3 1 0 15,-1 3 0-15,2-4 1 16,-2 2 1-16,1-1-2 16,3-3 0-16,4 0-8 15,-2 0 8-15,4 0-7 16,1 0 1-16,-1 0-21 0,1 0 27 15,-4 0-31 1,1 0-6-16,-4-3 19 0,1-1 5 16,-5 2 11-16,4 2-5 15,1 0 7-15,-2 0-2 16,1 0 2-16,4 0-1 16,-4 0 0-16,-1 0 1 15,4 0-9-15,-2 0 8 16,2 0 1-16,-2 0-3 15,-2 0 3-15,4 0 0 16,1 0-1-16,2 0 2 16,1 0-1-16,-1 0 0 15,-2 0 0-15,2 2-3 16,-2 2 3-16,-1-4 0 16,-4 3 3-16,5-3-3 0,-4 0 2 15,-2 0 14-15,-3 0-7 16,3 0 25-16,-5 0-28 15,0 0 12-15,-2 0 12 16,2 0-15-16,4 0 10 16,-4-7-10-16,-3 5 9 15,-3-4 17-15,-1 3-40 16,-5 1 7-16,-3-2 13 16,-1 2-21-16,0 2 2 15,-3-4-2-15,-1 4-9 16,-6-2-56-16,-3-4-283 15,0 3-1617-15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15.1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 2126 0,'0'0'523'15,"0"0"-467"-15,0 0 15 16,0 0 85-16,0 0-12 16,0 0-42-16,202-20-71 15,-110 20-5-15,2 0-4 16,8 0-14-16,-3 0-8 15,15 0-72-15,-26 0-280 16,-18 0-760-16</inkml:trace>
  <inkml:trace contextRef="#ctx0" brushRef="#br0" timeOffset="225">1439 480 2259 0,'0'0'377'0,"0"0"-271"16,0 0-91-16,0 0 60 15,167-13-57-15,-98 5-18 16,-13 3-245-16,-14 1-412 0</inkml:trace>
  <inkml:trace contextRef="#ctx0" brushRef="#br0" timeOffset="409">1420 666 2365 0,'0'0'574'15,"0"0"-487"-15,0 0-34 16,0 0 60-16,0 0-67 16,174 0-46-16,-69 0-97 15,-17 0-482-15,-6-7-1774 0</inkml:trace>
  <inkml:trace contextRef="#ctx0" brushRef="#br0" timeOffset="-649">111 348 1557 0,'0'0'270'0,"0"0"-191"16,0 0 34-16,0 0 116 0,0 0 19 16,0 0-110-16,-17 2-53 15,17-2 18-15,0 0-39 16,7 0-21-16,9-6-23 16,6-2-19-16,6 1 5 15,1 7 2-15,4 0-7 16,-1 7 13-16,-2 22-13 15,-4 7-1-15,-9 5 7 16,-11 0-6-16,-6 4 9 16,0-8-10-16,-11-1 1 15,-18-4 12-15,-4-7-13 16,-2-8 0-16,-1-6 11 16,7-5-11-16,1-6 0 15,13 0-18-15,11 0-124 0,11-41-124 16,25 0-254-16,8-4-163 0</inkml:trace>
  <inkml:trace contextRef="#ctx0" brushRef="#br0" timeOffset="-279">504 300 1607 0,'0'0'584'15,"0"0"-374"-15,0 0 47 16,0 0-21-16,0 0-112 15,0 0-39-15,0 0-19 0,-144 148 3 16,130-104-36-16,11-1-19 16,3-4 8-16,0-3-22 15,29-10-42-15,10-9-17 16,8-11-52-16,-1-6 2 16,-1 0-1-16,-5-1 60 15,-8-18 49-15,-9 1 1 16,-7 3 11-16,-10 6 74 15,-1 5 15-15,-5 4 24 16,0 0-20-16,0 0-37 16,0 8-10-16,-5 18-50 15,-1 5-6-15,3 3 7 16,0-2-7-16,3 1-2 16,0-7-11-16,0-4-61 15,0-8-91-15,0-11-196 0,0-3-399 16,0 0-1162-16</inkml:trace>
  <inkml:trace contextRef="#ctx0" brushRef="#br0" timeOffset="1753">2425 541 418 0,'0'0'1204'0,"0"0"-989"15,0 0-114-15,0 0 100 16,0 0 4-16,0 0-97 16,0 0-56-16,26-41-50 15,-3 8 13-15,-4 2-2 16,-2-9-11-16,-3 0 47 15,-2-2 19-15,-1 1-1 16,-8 0 27-16,0 6-12 0,-3 11-10 16,0 6 2-1,0 13-21-15,0 5 16 0,0 0-37 16,0 32-11-16,0 18 27 16,0 15-33-16,0 13 12 15,0-3-18-15,3-1-8 16,7-10-2-16,2-7-35 15,2-16-62-15,12-11-101 16,-3-12-386-16,-4-12-577 0</inkml:trace>
  <inkml:trace contextRef="#ctx0" brushRef="#br0" timeOffset="2091">2821 291 1943 0,'0'0'609'0,"0"0"-448"15,0 0 24-15,0 0-19 16,0 0-37-16,0 0-105 16,0 0 3-16,210-73-15 15,-158 79-5-15,-10 19 23 16,-11 17-19-16,-15 9-1 15,-13 3 27-15,-3 9-36 0,-19 2 14 16,-18-5-15 0,-2-8 0-16,-1-9-2 0,11-10 2 15,9-10 0-15,11-7 3 16,9-7-3-16,0-4-30 16,29-1-28-16,17-4-57 15,39-6-101-15,-6-17-357 16,-11-5-472-16</inkml:trace>
  <inkml:trace contextRef="#ctx0" brushRef="#br0" timeOffset="2407">3459 450 1652 0,'0'0'636'15,"0"0"-516"-15,0 0-88 16,0 0 142-16,0 0 37 16,73-167-129-16,-53 131-31 15,-5 7 69-15,-4 8-17 16,-5 6-13-16,-3 13-12 16,1 2-27-16,-4 0 16 15,0 34-37-15,0 14 0 16,0 10 42-16,0 7-64 15,0 4 7-15,0-11-15 16,0-2-23-16,0-12-25 16,0-9-72-16,0-12-134 0,0-7-377 15,3-10-485-15</inkml:trace>
  <inkml:trace contextRef="#ctx0" brushRef="#br0" timeOffset="2650">4026 584 2212 0,'0'0'605'0,"0"0"-439"0,0 0 42 16,0 0-22-16,0 0-68 15,0 0-88-15,26 158-6 16,-33-123-24-16,-44 10-82 16,-2-10-126-16,1-5-589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19.5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 2152 0,'0'0'474'16,"0"0"-443"-16,0 0-13 15,0 0 58-15,0 0 57 16,232-6-75-16,-124 6-58 0,53 0-92 15,-25 0-272-15,-17-3-1271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18.7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0 202 1864 0,'0'0'342'0,"0"0"-262"16,0 0 84-16,0 0-1 16,0 0-80-16,0 0-44 15,0 0-38-15,131-79 50 16,-91 76-35-16,-6 3-8 15,-3 0 16-15,-2 16-23 16,-10 16-1-16,-5 6 4 16,-11 10 8-16,-3-2-13 15,0 5 1-15,-23-5-21 16,-10-7 7-16,4-6 14 0,3-13 0 16,7-11-1-1,8-9-51-15,11 0-60 0,0-59-155 16,30 0-119-16,-1 0-397 0</inkml:trace>
  <inkml:trace contextRef="#ctx0" brushRef="#br0" timeOffset="213">579 0 1753 0,'0'0'680'0,"0"0"-585"16,0 0 79-16,0 0 67 15,0 0-87-15,0 0-72 0,-144 171-17 16,121-115-25 0,11-1 11-16,9 4-51 0,3-6 1 15,0-6-17-15,29-9-49 16,33-17-125-16,-6-11-343 16,-1-10-326-16</inkml:trace>
  <inkml:trace contextRef="#ctx0" brushRef="#br0" timeOffset="490">831 393 1696 0,'0'0'488'16,"0"0"-414"-16,0 0 67 0,0 0 62 15,0 0-3-15,0 0-52 16,0 0-66-16,102 60 27 15,-102-24-25-15,-14 2-28 16,-15 0-1-16,-4-3-55 16,4-5 7-16,6-6 4 15,14-7-11-15,5-10-6 16,4-5-16-16,4-2-51 16,25 0-7-16,11-2-98 15,42-34-134-15,-14 0-234 16,0 1-300-16</inkml:trace>
  <inkml:trace contextRef="#ctx0" brushRef="#br0" timeOffset="988">1692 153 2016 0,'0'0'476'16,"0"0"-443"-16,0 0-32 16,190 0 48-16,-94-11-49 15,-22 0-151-15,-12 3-452 0</inkml:trace>
  <inkml:trace contextRef="#ctx0" brushRef="#br0" timeOffset="1155">1663 458 2486 0,'0'0'531'16,"0"0"-485"-16,0 0-31 15,0 0 5-15,210-61-20 16,-116 26-465-16,-6 3-1112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22.0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0 382 1508 0,'0'0'214'0,"0"0"-157"0,0 0 2 16,0 0 141-16,0 0-98 15,0 0-82-15,71-74 11 16,-35 29-20-16,1-1 26 16,-11-2 43-16,-4 8 10 15,-8 4 50-15,-8 11-26 16,-6 14-33-16,0 5 55 15,0 6-48-15,0 0-16 16,0 26-43-16,0 19-15 16,0 19 38-16,0 11-39 15,0 5-12-15,0-7 14 16,0-6-14-16,11-13-1 16,-5-10 0-16,0-12-1 15,5-8-5-15,1-12-136 0,10-12-222 16,1-3-340-16,-6-22-1153 0</inkml:trace>
  <inkml:trace contextRef="#ctx0" brushRef="#br0" timeOffset="345">583 324 1805 0,'0'0'482'0,"0"0"-442"15,0 0-10-15,0 0 105 0,0 0-10 16,142-184-76-16,-111 152-20 16,-11 5 70-16,-4 13 31 15,-13 4-31-15,-3 10 7 16,0 0-34-16,0 11-3 15,0 31-45-15,0 15-12 16,-7 8 32-16,4 8-44 16,0-2 1-16,3-6 9 15,0-10-10-15,0-7-27 16,0-13-58-16,0-7-122 16,13-11-172-16,-1-9-255 0,5-8-162 15</inkml:trace>
  <inkml:trace contextRef="#ctx0" brushRef="#br0" timeOffset="676">1152 4 825 0,'0'0'1277'0,"0"0"-1024"15,0 0-84-15,0 0 16 16,0 0-3-16,0 0-118 15,0 0-37-15,111-5 29 16,-65 8-37-16,-1 11 0 16,-8 1 25-16,-7 5-26 0,-15 6 33 15,-12 5 16-15,-3 7-43 16,0 6 31-16,-23 10-43 16,-11 5-4-16,-9 0 20 15,0-5-28-15,4-2 0 16,9-12 0-16,14-6 1 15,12-9 1-15,4-4-2 16,20-7-1-16,39-5-29 16,91-9-120-16,-9-4-212 15,1-21-652-15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00.4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424 533 1558 0,'0'0'329'0,"0"0"-231"16,0 0 60-16,0 0 28 15,0 0-11-15,0 0-47 0,0 0-19 16,-85-117 17 0,43 117-58-16,-12 0-30 0,0 12 34 15,1 23-65-15,1 22 8 16,12 1 28-16,15 3-32 15,11 4 12-15,14-8-23 16,0-7 0-16,26-15-1 16,21-13-98-16,4-18 5 15,9-4-62-15,-6-4 0 16,-4-36 56-16,-10-4 64 16,-11 0 36-16,-6 0 50 15,-7 12 27-15,-10-1 18 16,2 18 50-16,-8 5-10 15,0 10 20-15,0 0-56 16,0 6-63-16,0 33 9 0,6 14-35 16,0 24-10-16,0 3 0 15,5 13 20-15,-2 5-13 16,-1 0-7-16,-8-5 0 16,0-7 3-16,0-9-2 15,0-18-1-15,-20-12 0 16,-6-15 7-16,-7-11 5 15,-1-12-12-15,-1-9 0 16,2-4 2-16,4-30-2 16,9-19-15-16,14-11-8 15,6-17-30-15,6-8-15 16,53-31-143-16,-4 14-379 16,-2 17-482-16</inkml:trace>
  <inkml:trace contextRef="#ctx0" brushRef="#br0" timeOffset="700">931 560 2198 0,'0'0'496'0,"0"0"-359"15,0 0-40-15,0 0 44 16,0 0 54-16,0 0-135 15,-199 20-50-15,163 25 18 16,3 7-26-16,10 4-2 16,8 1 0-16,15-7-8 0,0-5 7 15,9-16-101-15,30-9-46 16,7-20-17-16,2 0-80 16,8-23-4-16,-7-20 57 15,-2-10 77-15,-15-1 115 16,-9 7 33-16,-9 8 49 15,-8 13 114-15,-6 10-19 16,0 16 75-16,0 0-89 16,0 18-108-16,-10 23 17 15,0 7-55-15,4 2-16 16,6-3 22-16,0-8-23 16,0-13-30-16,16-14-25 15,7-12-29-15,6 0 48 0,8-21-60 16,-1-23-10-16,-4-2 99 15,1 0-32-15,-7 11 38 16,-9 11 1-16,-5 22 0 16,-9 2 13-16,-3 20-12 15,0 27 11-15,0 10 42 16,0-1-53-16,-3-4-1 16,0-7 0-16,3-15 0 15,0-14-3-15,0-12 3 16,0-4-21-16,0-7 8 15,6-24 25-15,8-13-12 16,-1-10 24-16,7 1-17 16,3 0 56-16,0 10-56 0,6 9 1 15,1 14 52-15,2 13-24 16,1 7 26-16,-1 13-15 16,5 19-29-16,-1 13 72 15,-1 3-62-15,-2 5-19 16,-4-16-4-16,-1-8-5 15,-13-11-111-15,-15-18-202 16,0 0-396-16,-6-20-1310 0</inkml:trace>
  <inkml:trace contextRef="#ctx0" brushRef="#br0" timeOffset="951">617 400 1950 0,'0'0'306'0,"0"0"-223"16,0 0-52-16,0 0 107 16,0 0 81-16,206-167-109 15,-149 140-44-15,-12 10 40 16,-13 10-58-16,-5 7-48 15,-7 0-19-15,0 0-118 16,-8 13-183-16,2-4-425 0</inkml:trace>
  <inkml:trace contextRef="#ctx0" brushRef="#br0" timeOffset="1097">1186 48 1827 0,'0'0'484'16,"0"0"-330"-16,0 0 44 15,0 0-23-15,171-45-21 16,-99 42-154-16,13 3-44 16,57 0-114-16,-25 0-398 15,-9 15-1312-15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11:26.1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80 629 0,'0'0'251'0,"0"0"-97"16,0 0-68-16,0 0-39 16,0 0-14-16,0 0-26 15,-11 0 16-15,11 0-10 16,0 0 28-16,0 3 4 16,0-3-2-16,0 0 65 0,-3 3 18 15,0-3-19-15,3 0-20 16,-3 2-30-16,-1 2 0 15,1-2 12-15,0-2-9 16,3 0 3-16,0 0-2 16,0 0 4-16,0 4 1 15,0-4-41-15,10 0-11 16,-1 0 20-16,5 0-27 16,-2 0 14-16,2 0-2 15,-1 0-17-15,7 0 26 16,-5 0-27-16,8 0-1 15,0 0 17-15,4 0-17 16,-1 0 0-16,0 0 1 0,0 0 0 16,-2 0 8-16,2 0-9 15,-3 0 0-15,2 0-6 16,1 0 8-16,2 0-2 16,-3 0 0-16,1 0 0 15,0 0 3-15,-6 0-3 16,3 0 0-16,-4 2 6 15,1 4-6-15,0-3-1 16,-1 3 0-16,1-6 2 16,3 0 3-16,3 0-4 15,-3 0 0-15,7 0 3 16,-4 0-3-16,7 0 0 16,-1 0 0-16,2-2 0 15,-6-2-2-15,3 1 2 0,-2 3 0 16,-4 0 3-16,6 0-3 15,1-1-1-15,4 1-1 16,4 0 2-16,-1 0 3 16,1 0-3-16,-2 0 0 15,-2 0 3-15,0-5-3 16,1 3 0-16,1-4-1 16,-2 0 1-16,-2 3 10 15,-2-3-10-15,-2 0 0 16,-1 3 3-16,-3 0-3 15,1 3 1-15,-1 0 11 16,0 0-3-16,-1 0 15 16,3-4-24-16,1 4 1 0,0 0 27 15,7-2-27 1,-3 0 10-16,-1-2-11 0,2 4 0 16,-5-2-4-16,-4-1 4 15,-2 3 0-15,-3 0 8 16,-3 0-8-16,-1 0-1 15,-2 0 1-15,-2 0 0 16,2 0 0-16,2 0 0 16,7-4 0-16,0 4 52 15,6-3-31-15,-3 3-12 16,1 0-4-16,-1 0-4 16,-3 0-1-16,-4 0 0 15,4 0 0-15,-3 0 5 16,0 0-4-16,-8 0-1 0,1 0 0 15,-6 0 1-15,0 0 16 16,-1 0-17-16,-3 0 0 16,0-1 10-16,-3 1 2 15,0 0 3-15,0 0 8 16,0 0 8-16,0-5 20 16,0 3-51-16,0-10-59 15,-15 0-240-15,-5 3-1012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1:12.5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1648 0 1580 0,'0'0'314'0,"0"0"-159"0,0 0 34 16,0 0 54-16,0 0-29 16,0 0-51-16,0 0-122 15,-39 29-40-15,39-23 17 16,27-2-17-16,8-2 9 15,12-2-10-15,5 0 0 16,1 0 8-16,-4 0-8 16,-4 0 0-16,-11 0 1 15,-12 0 0-15,-10 0 4 16,-4 0-5-16,-8 0 0 16,0 26 15-16,-11 13-15 15,-14 14 1-15,-9 9 22 16,-5 8-1-16,1 1 1 0,1 2-9 15,8-8-13-15,2-2 14 16,7-15-15-16,5-4 0 16,5-16 1-16,7-4 0 15,-1-9 0-15,4-9 5 16,0-1 2-16,0-5 2 16,0 4-10-16,0-4-1 15,7 0 1-15,15 0 0 16,12 0 0-16,5 0-3 15,7 0-24-15,2-7-4 16,-2-1-156-16,-4-16-117 16,-11 2-253-16,-14 3-689 0</inkml:trace>
  <inkml:trace contextRef="#ctx0" brushRef="#br0" timeOffset="222">1521 374 1958 0,'0'0'379'0,"0"0"-317"16,0 0-19-16,0 0 107 15,0 0-20-15,0 0-72 0,0 0-58 16,240 8-49-1,-166-8-179-15,-9 0-413 0</inkml:trace>
  <inkml:trace contextRef="#ctx0" brushRef="#br0" timeOffset="662">2614 737 2138 0,'0'0'336'0,"0"0"-240"16,0 0-8-16,0 0 167 0,-114 188-110 16,72-133-100-16,-4-4 6 15,-4-6-27-15,2-7-6 16,2-11 11-16,3-7-29 15,4-12 14-15,6-8-14 16,7 0-17-16,6-2 16 16,6-28-43-16,14-10 6 15,0-2 28-15,5-6-40 16,21 4 23-16,10 6 8 16,2 8 18-16,-1 15 1 15,2 10 7-15,-6 5-1 16,-1 11 49-16,-6 28-14 15,2 8 20-15,-3 9-14 0,4-4-10 16,5-1 16 0,2-13-53-16,7-11 0 0,2-15-1 15,4-12-61-15,16-29-172 16,-12-19-529-16,-13-4-1382 0</inkml:trace>
  <inkml:trace contextRef="#ctx0" brushRef="#br0" timeOffset="2876">333 77 1659 0,'0'0'294'0,"0"0"-219"16,0 0 95-16,0 0 128 15,0 0-103-15,0 0-84 16,0 0-17-16,-144 129-22 16,118-97 15-16,-7 10-26 15,4 7-11-15,-2 4 19 16,6 6-42-16,2 6-2 15,9 0 5-15,11 3-29 0,3-3 8 16,3-6-9-16,37-9 0 16,16-12-1-16,15-21-3 15,14-17-19-15,8 0-5 16,-2-23-10-16,-6-20 14 16,-17-9 14-16,-14-6 10 15,-23-10 17-15,-17-3-7 16,-14-2 32-16,0 1-7 15,-36 8-6-15,-13 8 3 16,-4 12-32-16,-25-6-56 16,13 12-223-16,9 7-892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1:23.8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0 354 1495 0,'0'0'336'0,"0"0"-243"15,0 0-80-15,0 0 19 16,0 0 57-16,0 0-25 16,33 4-16-16,-10-1-26 15,-1-1 52-15,1-2-31 0,0 0-18 16,0 0 41-16,0 0-20 16,-1 0 1-16,1 0-1 15,3 0-18-15,1 0 14 16,2 0-42-16,-3 0 0 15,4 0 29-15,-1 0-29 16,2 0 0-16,-3 0 6 16,-2 2-5-16,-3 2 26 15,-3-2-27-15,-7 1 24 16,-3-3 34-16,-6 0-16 16,-4 4 1-16,0-4 21 15,0 3-20-15,0 2 23 16,0 5-43-16,-7-2-14 15,-3 7 25-15,-3 0-34 16,-4 6 10-16,5 5-10 0,-8 3 0 16,0 6 43-16,-5 7-43 15,2-1 9-15,-5 6 34 16,3-2-13-16,2 0-7 16,3-7-9-16,0-1 5 15,7-7 20-15,1-4-23 16,-2-2-16-16,8-7 26 15,3-5-19-15,0 0 7 16,3-5-15-16,0-1 13 16,0-2-8-16,0-1-5 15,0 3 0-15,0-3 4 16,0 3-4-16,0-2 0 0,0-2 0 16,0 2 1-1,0-2-1-15,0 1 0 0,6 0-19 16,3-3 18-16,5 0-47 15,2 0-17-15,1 0-82 16,1 0-131-16,2-12-65 16,7-9-192-16,-7 8-118 15,-8-3-663-15</inkml:trace>
  <inkml:trace contextRef="#ctx0" brushRef="#br0" timeOffset="265">22 627 1582 0,'0'0'326'15,"0"0"-173"-15,0 0 33 16,0 0 32-16,0 0-23 15,0 0-100-15,0 0-47 16,17 21 18-16,32-11-37 16,16-1-3-16,11-7-26 15,35-2-79-15,-19 0-194 16,-17-6-476-16</inkml:trace>
  <inkml:trace contextRef="#ctx0" brushRef="#br0" timeOffset="668">707 1061 1711 0,'0'0'639'0,"0"0"-508"15,0 0-21-15,0 0 140 16,0 0-46-16,0 0-104 0,0 0-72 16,-144 56-17-16,136-23-1 15,5 3-10-15,3-2-21 16,0 6 9-16,3-9-57 16,25-4-10-16,7-12-32 15,4-12 4-15,4-3 68 16,-4-9-12-16,-2-23 42 15,-9-10 9-15,-8-2 24 16,-12-4 27-16,-8 4 46 16,0 3-15-16,-5 8 11 15,-18 7-59-15,1 11-33 16,-1 3-1-16,3 12-109 16,8 0-163-16,1 0-353 0,11 16-616 15</inkml:trace>
  <inkml:trace contextRef="#ctx0" brushRef="#br0" timeOffset="881">1198 1255 1220 0,'0'0'1230'15,"0"0"-1001"-15,0 0-120 16,0 0 34-16,0 0-74 16,0 0-69-16,0 0-249 15,-6-8-512-15,6-1-1119 0</inkml:trace>
  <inkml:trace contextRef="#ctx0" brushRef="#br0" timeOffset="1238">1574 1035 2074 0,'0'0'382'0,"0"0"-252"16,0 0 92-16,0 0-44 0,0 0-75 15,0 0-82-15,0 0-6 16,-141 154-2-16,141-111-13 16,0 4 0-16,0-6-30 15,20-7-41-15,13-11-18 16,7-15-35-16,5-8 48 16,1-2 55-16,-4-27-3 15,-5-16 24-15,-11-2 28 16,-13-6 34-16,-10-1 28 15,-3 7-33-15,-3 6-39 16,-21 11-18-16,-5 10-118 16,6 11-213-16,7 9-366 0</inkml:trace>
  <inkml:trace contextRef="#ctx0" brushRef="#br0" timeOffset="1521">1934 1026 1719 0,'0'0'513'0,"0"0"-430"15,0 0 153-15,0 0 5 16,0 0-111-16,0 0-55 16,0 0-60-16,142 47 9 15,-142-5 7-15,-14 4-21 0,-23 5 28 16,3-3-38-1,0-8 0-15,8-7 3 0,7-7-3 16,12-4 0-16,7-12 0 16,0 0-39-16,0-10-19 15,46 0-168-15,0-27-307 16,-1 1-395-16</inkml:trace>
  <inkml:trace contextRef="#ctx0" brushRef="#br0" timeOffset="2004">2399 961 1943 0,'0'0'574'16,"0"0"-471"-16,0 0 55 15,0 0-6-15,0 0-75 0,0 0-77 16,0 0-13-16,178-39 13 15,-130 39-39-15,1 0-24 16,-7 0 39-16,-8 0 9 16,-14 0 8-16,-17 0-22 15,-3 0 29-15,-11 0 27 16,-27 0-27-16,-12 0 58 16,-5 7 1-16,2 1-35 15,5 4 13-15,8 0-14 16,10 4-22-16,11-6 13 15,9 5-14-15,10 3-1 16,0-1 0-16,6 5-18 0,24 1 18 16,-1-3-35-16,5 3-3 15,-3 2 32-15,3-2-8 16,-5 1 15-16,-4 3 9 16,3 0-3-16,-8-6 63 15,-8 4 16-15,-12-4-66 16,0-3 16-16,-15 0-19 15,-25-1-1-15,-10-3-15 16,-2-1-12-16,-1-9-3 16,8-4-98-16,5-8-108 15,14-21-162-15,13-7-482 0</inkml:trace>
  <inkml:trace contextRef="#ctx0" brushRef="#br0" timeOffset="2246">3379 481 2270 0,'0'0'473'16,"0"0"-427"-16,0 0 20 15,170-24 38-15,-116 18-90 16,3 4-14-16,-9 2-300 0,-11-4-352 16,-18 4-1162-16</inkml:trace>
  <inkml:trace contextRef="#ctx0" brushRef="#br0" timeOffset="2402">3303 785 2424 0,'0'0'689'16,"0"0"-581"-16,0 0-63 15,0 0 51-15,0 0-84 16,209 8-12-16,-104-4-243 0,3 2-850 0</inkml:trace>
  <inkml:trace contextRef="#ctx0" brushRef="#br0" timeOffset="3176">4422 596 1670 0,'0'0'309'0,"0"0"-198"0,0 0-18 15,0 0 70-15,0 0-10 16,175-183-72-16,-130 118-54 16,-2-4 19-16,-4-6 6 15,-10 5 16-15,-6 12 47 16,-6 14-15-16,-11 18 1 15,-6 20-11-15,0 6-34 16,0 42-17-16,-3 32-38 16,-14 20 39-16,-3 12-9 15,8-3-30-15,4-6 0 16,8-17-1-16,0-13 0 16,0-19-65-16,17-19-114 15,3-11-196-15,-3-18-412 0</inkml:trace>
  <inkml:trace contextRef="#ctx0" brushRef="#br0" timeOffset="3346">5101 873 2096 0,'0'0'471'16,"0"0"-401"-16,0 0-38 15,0 0-32-15,0 0-269 16,0 0-941-16</inkml:trace>
  <inkml:trace contextRef="#ctx0" brushRef="#br0" timeOffset="3815">6076 139 1422 0,'0'0'990'16,"0"0"-737"-16,0 0 16 15,-184-74-21-15,122 62-77 16,4 12-42-16,2 0-83 16,10 31-7-16,10 15-39 15,16 13 11-15,14 4-25 16,6-2 2-16,17-9-78 0,28-13 29 15,18-16-80-15,5-14-42 16,0-9-20-16,-2-2 39 16,-13-28 83-16,-14-3 49 15,-13-1 32-15,-12 7 89 16,-8 4 14-16,-3 11 66 16,-3 9-5-16,0 3-77 15,0 9-27-15,0 29-46 16,0 14 26-16,0 13 14 15,0 4-35-15,0-1 22 16,0-3-16-16,-3-3-11 16,-14-10 61-16,-6-7-48 0,-13-12-15 15,-7-12 30 1,-8-8-24-16,-2-10-18 0,4-3-28 16,9 0-59-16,21-33-51 15,19-36-342-15,39 4-387 16,13 0-1073-16</inkml:trace>
  <inkml:trace contextRef="#ctx0" brushRef="#br0" timeOffset="4131">6787 112 2221 0,'0'0'620'0,"0"0"-412"16,0 0 36-1,0 0-4-15,-178-17-92 0,103 56-83 16,-3 16 10-16,-1 16-65 16,13 14-10-16,15 6 0 15,20 10 0-15,25-3-25 16,6-5-19-16,43-10-40 16,36-18 39-16,18-25-21 15,15-19 42-15,-15-21-45 16,-18 0 38-16,-30-32 31 15,-29-6 24-15,-20-6 6 16,-26 3 30-16,-42 5-36 16,-24 10-24-16,-40 17-39 15,24 7-213-15,20 2-932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1:07.0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7321 3945 1674 0,'0'0'344'16,"0"0"-226"-16,0 0-70 15,0 0 111-15,0 0-10 16,0 0-77-16,0 0 43 16,48 38-61-16,-8-34-30 15,5-2 58-15,14-2-23 0,13 0 3 16,17 0-5-16,16 0-32 15,12-19 36-15,14 7-52 16,13-7-8-16,34 4 38 16,28 3-39-16,33 4 6 15,2 8-6-15,-18 0 0 16,-46 0-4-16,-50 0 4 16,20 0 0-16,31 0 19 15,26 0-19-15,31 0-5 16,-19 0 4-16,-52 0 2 15,-34 0 8-15,-25 0-9 16,-14 0 0-16,19 0 2 0,13 0-1 16,15 8-1-1,0 2 0-15,-1 1 0 0,7-2 15 16,3-2-14-16,7-5-1 16,-4 0 35-16,2-2-25 15,-5 0 14-15,-7 0-13 16,-8 0-10-16,-4 5 38 15,-14 3-39-15,-4 1 1 16,-2 3 16-16,-3 2-15 16,-3 1 13-16,-4 0-5 15,-3-4 8-15,-9-2 24 16,-11 0-34-16,-19-3-8 16,-14-3 22-16,-16-3-14 15,-6 3 7-15,-11-3-14 0,-1 0-1 16,-5 0 24-16,0 0-24 15,-3 0-16-15,0-39-58 16,0 1-179-16,-3-4-614 0</inkml:trace>
  <inkml:trace contextRef="#ctx0" brushRef="#br0" timeOffset="2079">7896 3237 39 0,'0'0'1213'16,"0"0"-1013"-16,0 0-112 0,0 0 71 16,0 0-11-16,0 0-12 15,0 0-47-15,3 23-32 16,2-22 13-16,-2 2-27 15,6-3-11-15,5 0 23 16,2 0-40-16,7 0 4 16,6 0-5-16,4 0-13 15,-1 0 27-15,8-11-28 16,-1-5 0-16,4-1 10 16,-1-7-10-16,4-2 0 15,-1-3-1-15,-2-1 1 16,4-5-2-16,-5-4 2 0,1-2 0 15,-1-6-11-15,1-3 5 16,0-2 6-16,2-9-2 16,1 1-4-16,2-11-6 15,8-5 6-15,7-8 6 16,5-1 4-16,8-3-3 16,-2 6 9-16,-1 1-10 15,-4 4 0-15,-7 7 8 16,-6-4-8-16,-7 4 0 15,-4-4-5-15,-2 0 5 16,-4 3-9-16,-5 4 8 16,1 2 0-16,-2 3-14 15,3 3 6-15,2-3-1 0,10 1 1 16,3-4 4 0,8-1 5-16,4-2-6 0,2 2 6 15,-3-3-7-15,0 2 7 16,-2-1-4-16,-9-1-10 15,-5 9 16-15,1 3-2 16,-1 2 0-16,-7 5 1 16,1 2 5-16,-3 7-6 15,3 2 0-15,-1 4 12 16,4 5-4-16,-4 11-2 16,1 0-6-16,-4 11 1 15,-1 2 9-15,2 3-10 16,2 3 0-16,7 0 12 15,2 0-12-15,3 0 13 16,3 0-4-16,-4 0-3 0,-1 11 20 16,-7 4-25-16,-2 4 0 15,-4 4 30-15,-4 10-4 16,-1 4 8-16,-2 8 0 16,-4 1-19-16,3 7 51 15,1 5-43-15,-4 6 15 16,1 2 23-16,-2 8-22 15,-1 1-10-15,0 1 0 16,0 3-7-16,0-2 23 16,2 0-31-16,6-1 3 15,-2 2 19-15,-1-5-20 16,0 1 5-16,-2 2 17 0,-4 1-29 16,-2 2 46-1,-3 1-38-15,-11-1-11 0,0-1 40 16,-3-2-23-16,2-5-3 15,-2-2-2-15,3-4-13 16,0 0 36-16,4-5-34 16,0-1 2-16,3-1 17 15,1 1-12-15,-2-4-8 16,2 6 4-16,-2-3-11 16,8-2 28-16,-4 0-11 15,4 0-5-15,0-5 10 16,-7 2-20-16,0-7 7 15,-3 5-9-15,2-1 0 0,-1 2 27 16,6 1-21-16,1 4 0 16,2-4 58-16,-4-6-44 15,4-3-14-15,-3-6-6 16,-3-2 0-16,-2-1 11 16,4 3-11-16,1 0 0 15,3 1 35-15,0-7-23 16,-1-5-6-16,-4-6-6 15,-1-8 1-15,3 0 6 16,-2-1-6-16,5-6-1 16,0 2 0-16,2-4 1 15,3-2-1-15,-10 3 0 16,-2-5 0-16,-9 0-1 16,-4 0-35-16,0 0-63 15,0-23-131-15,-17-4-500 0,-3 5-1670 16</inkml:trace>
  <inkml:trace contextRef="#ctx0" brushRef="#br0" timeOffset="3463">11819 2218 1378 0,'0'0'262'0,"0"0"-172"16,0 0 21-16,0 0 11 15,0 0-52-15,0 0-42 16,0 0-28-16,-62 106-19 0,56-76-41 16,1 3-82-16,2 2-80 15,3 3-118-15,-6 18-260 16</inkml:trace>
  <inkml:trace contextRef="#ctx0" brushRef="#br0" timeOffset="3618">11652 2810 747 0,'0'0'255'0,"0"0"-177"16,0 0 37-16,0 0 114 16,0 0-72-16,0 0-92 15,0 0-42-15,-43 104-22 16,40-93-1-16,3 3-133 0,0 8-55 15,-4 8 120-15,4-8-105 16,0 2-928-16</inkml:trace>
  <inkml:trace contextRef="#ctx0" brushRef="#br0" timeOffset="3749">11609 3323 673 0,'0'0'207'15,"0"0"-207"-15,0 0-25 16,0 0-255-16,0 0-24 0</inkml:trace>
  <inkml:trace contextRef="#ctx0" brushRef="#br0" timeOffset="3985">11615 3644 348 0,'0'0'642'15,"0"0"-544"-15,0 0-55 16,0 0 95-16,0 0 13 16,0 0-78-16,0 0-72 15,-6 68 4-15,6-59-5 16,0-1-13-16,0 2-54 16,0 1 22-16,0-3-20 15,0-1-14-15,0 2-36 16,0-3-43-16,0 0-4 15,0 0 87-15,0-4 43 16,0-2-214-16</inkml:trace>
  <inkml:trace contextRef="#ctx0" brushRef="#br0" timeOffset="4896">11641 3367 1134 0,'0'0'322'0,"0"0"-205"15,0 0-24-15,0 0 24 16,0 0-42-16,0 0-59 16,0 0-16-16,0 83-234 15,0-49-1335-15</inkml:trace>
  <inkml:trace contextRef="#ctx0" brushRef="#br0" timeOffset="7188">10970 312 1043 0,'0'0'318'0,"0"0"-165"0,0 0-17 16,0 0-22-16,0 0-45 16,0 0-22-16,0 0-22 15,-71 35-25-15,65-14-1 16,-2 5 0-16,-1 15-59 16,3-5-277-16,-5-1-1059 0</inkml:trace>
  <inkml:trace contextRef="#ctx0" brushRef="#br0" timeOffset="7385">10765 1208 1134 0,'0'0'184'0,"0"0"-141"16,0 0-27-16,0 0 96 15,-27 179-112-15,17-131-78 16,-6 19-47-16,4-15-115 16,-2 1-331-16</inkml:trace>
  <inkml:trace contextRef="#ctx0" brushRef="#br0" timeOffset="7559">10663 1991 64 0,'0'0'804'16,"0"0"-665"-16,0 0-65 15,0 0 49-15,0 0 112 0,-3 184-121 16,3-147-76-16,-4 3 23 16,1 6-20-16,0-5 25 15,-1 0-59-15,-2-2-7 16,-1-2-26-16,-2 21-92 16,-2-12-225-16,5-6-296 0</inkml:trace>
  <inkml:trace contextRef="#ctx0" brushRef="#br0" timeOffset="7898">10595 2857 942 0,'0'0'230'0,"0"0"-140"15,0 0 84-15,0 0 74 0,-24 192-115 16,21-151-103-16,-1-1 9 16,1 0 26-16,0-3-14 15,0 5-15-15,-4 0 30 16,4-10-43-16,0-2-7 15,0-6-16-15,0-7-55 16,-5 0 2-16,5 2-61 16,0-5 28-16,0-2-22 15,-3 1 4-15,1-2 8 16,-1 0-5-16,3 4 16 16,0 0 78-16,0 0 1 15,3-2 6-15,0 3 62 16,0 2 49-16,0 2 30 0,0 4-58 15,0-1 29 1,0-5-19-16,0-10-70 0,0-3-11 16,0-5-12-16,0 0-117 15,0 0-380-15</inkml:trace>
  <inkml:trace contextRef="#ctx0" brushRef="#br0" timeOffset="21771">58 138 1876 0,'0'0'386'0,"0"0"-270"0,0 0-60 15,0 0 126-15,0 0-16 16,0 0-100-16,90 0-42 16,-45 0-18-16,10 0 21 15,4 12-27-15,-3-3 0 16,-7 3 4-16,-7-3-4 15,-11-1 0-15,-11 4 1 16,-17 0-1-16,-3 8 26 16,-8 13-10-16,-34 12 17 15,-13 11 9-15,-7 11-24 16,-1 5 3-16,4-3-15 16,14-4 0-16,11-9 1 15,19-9-7-15,10-12 0 0,5-12 4 16,0-7-4-16,31-10 0 15,8-6-1-15,10 0-25 16,2-6-12-16,3-14-130 16,2-19-73-16,-11 9-220 15,-16 1-238-15</inkml:trace>
  <inkml:trace contextRef="#ctx0" brushRef="#br0" timeOffset="21962">0 569 1614 0,'0'0'625'15,"0"0"-462"-15,0 0-70 16,0 0 35-16,0 0 43 16,0 0-129-16,0 0-42 15,239 15-126-15,-168-11-256 16,-9 3-874-16</inkml:trace>
  <inkml:trace contextRef="#ctx0" brushRef="#br0" timeOffset="22259">520 836 2008 0,'0'0'385'0,"0"0"-209"15,0 0 67-15,0 0-80 16,0 0-82-16,-72 150-81 16,92-117-15-16,23-7-28 15,13-7-52-15,12-17-15 16,1-2 6-16,-4-2 45 16,-12-31 49-16,-18-12 10 15,-18-2 39-15,-17-3 36 16,0 3-23-16,-26 3 2 15,-14 15 4-15,-2 8-58 16,2 12-34-16,11 9-144 16,10 0-410-16,8 18-624 0</inkml:trace>
  <inkml:trace contextRef="#ctx0" brushRef="#br0" timeOffset="22419">1179 1175 2248 0,'0'0'369'15,"0"0"-284"-15,0 0-85 16,0 0-196-16,0 0-531 0</inkml:trace>
  <inkml:trace contextRef="#ctx0" brushRef="#br0" timeOffset="22739">1598 727 2183 0,'0'0'516'0,"0"0"-459"16,0 0 116-16,0 0-24 15,-141 171-86-15,124-118-31 16,11-3-32-16,6 0 8 0,0-11-8 16,32-9-86-1,10-19 28-15,9-11-20 0,0 0-32 16,-1-33 53-16,-7-8 57 16,-11-8 1-16,-16-8 8 15,-16-2 17-15,0 0 22 16,-25 6-48-16,-15 7-12 15,-16 13-151-15,10 15-439 16,18 16-699-16</inkml:trace>
  <inkml:trace contextRef="#ctx0" brushRef="#br0" timeOffset="23198">2111 725 1879 0,'0'0'544'0,"0"0"-443"16,0 0-2-16,0 0 19 15,0 0-7-15,0 0-77 16,190-18-24-16,-150 18 14 16,-7 0-24-16,-10 0-7 15,-11 0 6-15,-12 0 2 16,0 0 5-16,-32 0-6 15,-15 0 0-15,-5 0 36 16,-7 9-20-16,5 2 14 16,3 1 21-16,12 6-8 0,10-3-13 15,15 5-7-15,11 4-23 16,3 2 10 0,0 6-10-16,6 1-10 0,19 3 10 15,1-1-11-15,2 3 5 16,9 2-6-16,2-6 12 15,1-2 9-15,-11-6-7 16,-7-1-2-16,-15-11 9 16,-7 2-8-16,-3-4 17 15,-32 1-6-15,-16-4-6 16,3-3-6-16,-5-6-61 16,10 0-68-16,11-40-174 15,16-7-378-15,10 1-1219 0</inkml:trace>
  <inkml:trace contextRef="#ctx0" brushRef="#br0" timeOffset="23396">2979 433 2160 0,'0'0'561'0,"0"0"-426"15,0 0-89-15,223-45 63 16,-141 33-25-16,-3 4-84 16,9-1-159-16,-20 6-196 15,-25 0-433-15</inkml:trace>
  <inkml:trace contextRef="#ctx0" brushRef="#br0" timeOffset="23565">2927 852 2162 0,'0'0'473'16,"0"0"-422"-16,0 0-33 16,229-36-18-16,-138 9-131 15,-9-2-801-15</inkml:trace>
  <inkml:trace contextRef="#ctx0" brushRef="#br0" timeOffset="23951">4171 563 1947 0,'0'0'396'0,"0"0"-251"15,0 0-88-15,0 0 115 0,0 0-52 16,190-134-77 0,-142 80-4-16,-1-7-32 0,-9 0 47 15,-4 5 58-15,-9 3-31 16,-5 9-42-16,-9 15 9 15,-5 12 3-15,-6 17 34 16,0 0-60-16,-3 44-24 16,-23 25 34-16,-4 17-3 15,1 14-8-15,-2-1-19 16,12-4-4-16,7-9-2 16,4-15-38-16,8-9-111 15,0-21-214-15,0-17-487 0</inkml:trace>
  <inkml:trace contextRef="#ctx0" brushRef="#br0" timeOffset="24123">4930 957 2455 0,'0'0'653'16,"0"0"-553"-16,0 0-43 15,0 0-36-15,0 0-21 16,0 0-272-16,0 0-693 0</inkml:trace>
  <inkml:trace contextRef="#ctx0" brushRef="#br0" timeOffset="24467">5661 48 2614 0,'0'0'550'0,"0"0"-462"16,0 0 24-16,-224 84 55 16,153-19-52-16,6 14-80 15,11 20-13-15,12 9-22 16,13 8-7-16,12 7-17 15,14-12-90-15,3-17-15 0,26-26-97 16,20-30-63-16,10-28 96 16,-4-10 61-16,-5-24 105 15,-15-23 27-15,-16-8 113 16,-16-5 38-16,0 1-39 16,-16 5-37-16,-21 11 26 15,-1 8-101-15,-4 5-66 16,8 16-214-16,14 2-627 0</inkml:trace>
  <inkml:trace contextRef="#ctx0" brushRef="#br0" timeOffset="24805">6315 18 2671 0,'0'0'336'0,"0"0"-282"16,0 0 13-16,0 0 65 16,-203 106-27-16,148-50-101 15,5 0 2-15,18-1 15 16,9-8-21-16,20-9-13 15,3-8 5-15,9-9 8 16,31-7 10-16,8-5-10 16,12-7 0-16,8 3-8 0,2-5 8 15,-8 0-10-15,-4 0-77 16,1-11-196-16,-17-11-461 16,-16 4-1377-16</inkml:trace>
  <inkml:trace contextRef="#ctx0" brushRef="#br0" timeOffset="25034">6315 136 2405 0,'0'0'537'0,"0"0"-493"16,0 0 33-16,-29 170 91 15,22-93-41-15,-2 8-108 16,3 4-19-16,1-4 0 16,2-5-124-16,0-6-231 15,3-22-349-15,0-20-1327 0</inkml:trace>
  <inkml:trace contextRef="#ctx0" brushRef="#br0" timeOffset="25705">6891 20 1938 0,'0'0'380'16,"0"0"-229"-16,0 0 26 15,0 0 62-15,0 0-57 16,0 0-125-16,0 0-40 16,194-18 5-16,-139 18-13 15,4 0 11-15,-3 0-20 16,-7 6 0-16,-10 4 1 0,-13-5 0 15,-12 1-1-15,-8-6 0 16,-6 0 0-16,0 0 30 16,-23 0-14-16,-16 0-15 15,-10-6 5-15,-7 1 0 16,-3-1-6-16,4 6 0 16,5 0 1-16,7 0 17 15,8 0-11-15,5 2 11 16,4 13 2-16,6 0-19 15,1 2 4-15,5 1 12 16,2 5-11-16,1 1 27 16,5-3-28-16,6 3-4 15,0-4 12-15,0 1-7 0,0-1-6 16,17 1 0 0,12 0 1-16,7 2 16 0,10 0-17 15,2 7 2-15,5 5 35 16,-1 9-23-16,-5 10 5 15,-1 4 44-15,-7 6-18 16,-7 6 44-16,-12-10-40 16,-10-3-48-16,-10-10 40 15,-13-12-35-15,-30-5 19 16,-13-13-25-16,-2-8-8 16,-4-3 7-16,-5-6-72 15,-33-9-134-15,10-20-420 16,10-4-2043-16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1:44.0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448 226 431 0,'0'0'736'16,"0"0"-524"-16,0 0-74 15,0 0 33-15,153-159-39 16,-133 130-43-16,-4 9-19 15,-5 4-70-15,-5 14-7 16,-3 2-79-16,-3 0-533 0</inkml:trace>
  <inkml:trace contextRef="#ctx0" brushRef="#br0" timeOffset="457">507 215 485 0,'0'0'1305'0,"0"0"-1082"15,0 0-84-15,0 0 44 16,-204 103 7-16,150-53-68 0,0 3-53 16,0-1 16-16,4 2-46 15,10-4-20-15,11-11-5 16,13-10-13-16,10-9-1 16,6-7-104-16,16-13-148 15,16 0-140-15,5 0-427 0</inkml:trace>
  <inkml:trace contextRef="#ctx0" brushRef="#br0" timeOffset="676">569 515 1855 0,'0'0'325'16,"0"0"-226"-16,0 0-31 0,-96 166 105 16,68-123-64-16,2-4-79 15,12-9-30-15,14-11-113 16,3-10-162-16,27-9-240 16,-1 0-1165-16</inkml:trace>
  <inkml:trace contextRef="#ctx0" brushRef="#br0" timeOffset="882">1011 557 1530 0,'0'0'388'16,"0"0"-191"-16,0 0-10 0,0 0 12 15,0 0-70-15,-111 182-88 16,88-146-32-16,7-10-9 15,13-6-120-15,3-10-110 16,12-10-62-16,18 0-234 16,-1 0-893-16</inkml:trace>
  <inkml:trace contextRef="#ctx0" brushRef="#br0" timeOffset="1060">1345 572 1300 0,'0'0'394'0,"0"0"-204"0,0 0 43 16,0 0-15-16,0 0-35 16,0 0-98-16,-105 167-59 15,86-140-12-15,2-6-14 16,14-4-139-16,3-10-87 16,0-7-133-16,17 0-662 0</inkml:trace>
  <inkml:trace contextRef="#ctx0" brushRef="#br0" timeOffset="1266">1603 633 1624 0,'0'0'283'0,"0"0"-173"15,0 0 86-15,0 0 48 16,0 0-130-16,-130 175-91 15,119-158-13-15,11-6-10 16,0-5-122-16,0-6-181 16,20 0-278-16,0 0-966 0</inkml:trace>
  <inkml:trace contextRef="#ctx0" brushRef="#br0" timeOffset="1428">1603 633 1627 0,'196'39'276'0,"-214"-13"-150"16,-6 4 129-16,1 2-62 15,8-5-112-15,4-6-61 16,8-8-20-16,3-6-198 16,0-4-500-16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2:19.7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2176 572 687 0,'0'0'938'0,"0"0"-779"15,0 0-93-15,0 0-46 16,0 0 58-16,0 0-66 15,0 0-12-15,0 0-82 16,0 0-41-16,0 0 6 16,4 0-6-16,0 0-25 15,-1 0 40-15,-3 0 50 16,3 0 42-16,-3 0 9 16,0 0 9-16,0 0-2 15,0 0 40-15,0 0 1 0,0 0 40 16,0 0 51-16,0 0-14 15,-3 0-2-15,0 0-37 16,3 0-32-16,0-2 4 16,0 2-39-16,0-2-12 15,0-3-27-15,0 5-81 16,0 0-148-16,-4 0-344 0</inkml:trace>
  <inkml:trace contextRef="#ctx0" brushRef="#br0" timeOffset="1881">0 2629 1277 0,'0'0'331'16,"0"0"-216"-16,0 0-58 16,0 0 51-16,0 0 71 15,0 0-25-15,0 0-75 16,0 33-8-16,3-27 34 16,16-4 5-16,7 4-13 15,8 0 3-15,5 0-25 16,4 3 5-16,5-1-38 15,4 1 6-15,7 3-14 0,3-9-7 16,4 3 6-16,4 0-21 16,1-6-10-16,5 6 32 15,-2-6-26-15,5 0 2 16,0 0 19-16,-1 0-8 16,1 0-5-16,-3 6-10 15,1-3-6-15,5 2 27 16,3 8-26-16,5-8 8 15,4 1 3-15,-3 3 3 16,-1 3 6-16,-2-6-21 0,-3 6 0 16,0 3 19-1,-3-5-19-15,3 6 0 16,3-4 5-16,0 2 1 0,2-8 6 16,-5-3-12-16,0-3 0 15,-5 0 11-15,2 0-11 16,-3 0 0-16,0 0 9 15,-4 0-9-15,0 0 0 16,1 0 10-16,-1 0-10 16,7 0 28-16,6 0-27 15,0 0-1-15,11 0 14 16,-1 0-8-16,7-3 6 16,-3-3-11-16,-5 0 5 15,-1 6 10-15,-5 0-16 16,-3 0 0-16,2 0 7 15,1 6-6-15,3 0 7 0,5 3-1 16,2-2-5-16,4-3 10 16,3 2-12-16,-3-6 0 15,0 0 8-15,-1 0-2 16,-2 0-5-16,-3 0 7 16,1 0-8-16,-1 0 17 15,3 0-17-15,-1 0 0 16,1 0 9-16,-2 0-8 15,2 0-1-15,-3 0 6 16,0 0-5-16,-5 0 11 16,-3-6-12-16,-2 6 0 15,-4 0 6-15,0 0-5 0,-2 0 9 16,2 0-10 0,3 0 8-16,-3 0 13 0,0 0-21 15,3 0 0-15,-6 0 9 16,3 0-8-16,-3 0 21 15,0 6-14-15,0 1-7 16,0-5 30-16,0-2-31 16,6 0 0-16,3 0 19 15,5 0-18-15,-5 0 1 16,0 0 4-16,-6-9-5 16,-6 3 25-16,-6-5-26 15,-5 2 0-15,-5 3 10 16,-9 0-10-16,-4-2 9 0,-10 4-9 15,-8 2 0 1,-9 2 6-16,-7 0-6 0,-10 0 0 16,-1 0 0-16,-5-6 0 15,0 6-19-15,0-6-80 16,-43-14-129-16,1 1-405 16,-5-1-1231-16</inkml:trace>
  <inkml:trace contextRef="#ctx0" brushRef="#br0" timeOffset="4481">1351 2098 1107 0,'0'0'363'16,"0"0"-218"-16,0 0-91 16,0 0 52-16,0 0 26 15,0 0-32-15,0 0-27 16,0 24 27-16,3-18-14 16,0 3 7-16,5-9-20 15,-2 6-21-15,5-6 0 0,-2 7 4 16,4-7 5-16,0 4 5 15,0 0-33-15,4-2 16 16,-5 1-21-16,5-3-10 16,0 0 8-16,2 0-11 15,1 0 17-15,0 0 7 16,3 0-15-16,2-9-9 16,1 5-4-16,-3-9-11 15,4-5 9-15,-4 10-9 16,3-10 0-16,0 1 14 15,0-1-14-15,4-7-8 16,-1 5 8-16,-3 0 2 16,4-1-1-16,-7 0-1 15,3 1 1-15,-1 2 2 0,-2-1-3 16,1 7 0-16,-1-10 0 16,0 2 0-16,3 1 7 15,0 0-7-15,4-2 0 16,-1-4 0-16,0-1 0 15,4 0-5-15,1-1 4 16,-6-5-4-16,1 5 4 16,-1-8-1-16,-3 3 1 15,-5 0-14-15,3-7 15 16,3 1-3-16,0-7-5 16,7-2 8-16,3 0-1 15,-4-3 1-15,-1 6 0 16,-5 2-9-16,-1 7 2 0,-2 3 1 15,3-3 0-15,1-1 1 16,-1 3 5-16,3-1-7 16,-2 1 4-16,5-8-5 15,2-2-10-15,1 1 12 16,4-3-1-16,0 4 5 16,-5 5 2-16,-5 7-13 15,-3 3 1-15,-7-1 0 16,1 9 0-16,-3-8 12 15,2 2 0-15,4-2 1 16,3-4 0-16,8 0-1 16,2-2 1-16,-1-1 2 0,4 5-3 15,-2 1 0-15,-1 4-1 16,-4-1 8-16,2 6-13 16,-12 4 6-16,-2 1 0 15,-5 2 18-15,2-1-18 16,-3 1 0-16,5-1 35 15,4 0-26-15,6-6 6 16,11 1 9-16,-1-1-1 16,4-1-1-16,-4 6-21 15,-7 5-1-15,-2-3 32 16,-4 5-31-16,0 4 6 16,1-4 1-16,-1 3 4 15,3 0 22-15,7-3-1 0,7-1-31 16,2-1 47-1,1-1-20-15,7 0-7 0,-4 3-5 16,4 4-16-16,-8 2 37 16,-2 0-37-16,-3 0-1 15,-9 0 39-15,0 8-24 16,-2 14 9-16,4-2-12 16,-1 3-5-16,4 7 22 15,1-1-28-15,5 3 0 16,1 7 43-16,5 0-38 15,1 0 16-15,4 4-14 16,-4-2-2-16,-4 3 28 16,-2 1-34-16,-7 2 0 15,-2-3 28-15,-5 3-10 16,-1 1-2-16,0-5 2 0,-2 4-7 16,-1 3 26-1,-2-5-32-15,0 2-4 0,-3-1 16 16,-4 0-17-16,1 1 11 15,-3-4-11-15,-2 5 0 16,-1-7 35-16,-5 4-35 16,3-5 0-16,-2 5 22 15,3-4-22-15,0 3 1 16,-1 1 14-16,2 2-15 16,-5-6 28-16,3 2-28 15,2 5 0-15,1-1 10 16,2-3-9-16,2 1 6 0,4-4-5 15,-3-9-2-15,-2 1 24 16,2-7-24-16,-4 2 0 16,-4-9 15-16,2 5-15 15,-5-2 15-15,0-3-10 16,2-1-4-16,-2 3 25 16,3-2-26-16,2-3 0 15,1 2 5-15,-2-6-4 16,-4 3 4-16,5-4-4 15,-5 4 7-15,0-4 1 16,5 4-9-16,-5-2 0 16,0-5 2-16,5 9-1 15,-2-2 6-15,1-1-7 0,2 5 0 16,2-8 12 0,0 1-12-16,-2 3 0 0,8-3-3 15,2 3 11-15,6-2 1 16,4 6 1-16,4-7-4 15,-4 2 18-15,-2-5-24 16,-4 2 0-16,0 2 13 16,1-5-13-16,2-2 0 15,0 0 6-15,-6 0-5 16,-6-6 18-16,-4 3-18 16,-4-3-1-16,-6 0 9 15,5 0-9-15,-5 0 7 16,0 3-7-16,3-3 1 15,-1 3-1-15,1-3 0 16,0 3 0-16,0 0 7 0,2 4-7 16,-2-1-1-16,0-6-7 15,1 4 8-15,2-2 17 16,-1 3-17-16,-2-4 0 16,3 4-9-16,-1-3 18 15,-2-2-9-15,-3 0 0 16,-3 6 0-16,3-6 0 15,-3 0 0-15,0 0 0 16,0 0 0-16,0 0-27 16,-9 0-54-16,-28-19-123 15,1-3-282-15,1-4-987 0</inkml:trace>
  <inkml:trace contextRef="#ctx0" brushRef="#br0" timeOffset="5285">5342 1079 694 0,'0'0'703'15,"0"0"-506"-15,0 0-85 16,0 0 7-16,0 0 34 16,0 0-40-16,0 0-42 15,-6 65-21-15,2-50-44 16,-2-1-5-16,0 5-2 16,0-8-24-16,-2 6-103 0,2 13-62 15,3-3-124-15,0-7-339 16</inkml:trace>
  <inkml:trace contextRef="#ctx0" brushRef="#br0" timeOffset="5418">5289 1513 568 0,'0'0'577'0,"0"0"-403"16,0 0-8-16,0 0-53 15,0 0-66-15,0 0-47 16,0 0-330-16,-9 164-973 0</inkml:trace>
  <inkml:trace contextRef="#ctx0" brushRef="#br0" timeOffset="5585">5303 2001 986 0,'0'0'261'0,"0"0"-119"16,0 0 10-16,0 0-8 15,0 0-87-15,0 0-57 16,0 0-113-16,-20 110-200 16,20-99-300-16</inkml:trace>
  <inkml:trace contextRef="#ctx0" brushRef="#br0" timeOffset="5928">5283 2269 740 0,'0'0'209'0,"0"0"-148"16,0 0-29-16,0 0 286 0,0 0-149 15,0 0-108-15,0 0 28 16,0 136-16-16,0-124-6 16,0 4-54-16,0-10-13 15,0 7-18-15,0 2-125 16,0 3-96-16,0-3 138 16,0 2-95-16,0-2-45 15,0 3 157-15,0 3 84 16,-3-4 275-16,0 6-65 15,0 2-61-15,0-5-15 16,-2 0-5-16,5-2-3 16,0 2-65-16,-3-8 23 0,3 0 11 15,-3-3-11 1,-3 3-29-16,-1 3-2 0,1-10-21 16,0 1-1-16,-2-4-31 15,5 2-8-15,0-4-7 16,3 0-115-16,0 0-118 15,0 0-330-15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2:26.6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 0 1433 0,'0'0'494'16,"0"0"-279"-16,0 0-29 16,0 0 70-16,0 0 27 15,0 0-126-15,0 0-90 16,-11 32-26-16,28-32-13 16,2 0-5-16,7 0 16 15,5 0-38-15,1 6 14 16,4 0-14-16,0-3 1 0,-1-3 11 15,2 0-13-15,-4 0 0 16,-4 0-1-16,-6 0-7 16,-6 0 8-16,-5 0 0 15,-5 0 0-15,-7 0 15 16,0 0 2-16,0 0 20 16,0 0 18-16,0 12-35 15,0 9-8-15,-10 11 1 16,-10 7 4-16,0-1-2 15,-3 2-14-15,1 5 7 16,-7-4 15-16,3 3-23 16,-1 3 0-16,-2-8 11 15,6-4-4-15,0-3 2 0,3-2-7 16,7-4-1 0,-4-5 25-16,8-6-26 0,-2-3 0 15,5-4 12-15,3-1-12 16,3-3 9-16,0-4-9 15,0 0 0-15,0 0 4 16,0 0-4-16,0 0 0 16,0 0 6-16,0 0-6 15,0 0 6-15,0 6-6 16,0-6 1-16,0 7 20 16,9-1-21-16,5-6 0 15,0 3 18-15,2-3-6 16,3 6-2-16,0-6 2 0,1 0-6 15,3 0 17 1,4 0-23-16,-1 0 0 0,-3 0 12 16,-3 0-10-16,-1 0-1 15,-7 0 1-15,-1 0 4 16,-5-6 6-16,-3 3-12 16,-3 3-5-16,5 0 4 15,-5 0-7-15,0 0-25 16,0 0-29-16,0 0-31 15,0-13-69-15,0-4-207 16,0 3-298-16,0-7-493 0</inkml:trace>
  <inkml:trace contextRef="#ctx0" brushRef="#br0" timeOffset="308">0 339 1597 0,'0'0'534'0,"0"0"-383"16,0 0 24-16,0 0 81 15,0 0-32-15,0 0-90 0,0 0-15 16,105 0-59 0,-59-6 7-16,7 0-21 0,2 0-25 15,-2 0-21-15,-2-3-49 16,12-3-188-16,-13 7-434 16,-12-1-981-16</inkml:trace>
  <inkml:trace contextRef="#ctx0" brushRef="#br0" timeOffset="780">708 536 1490 0,'0'0'378'15,"0"0"-132"-15,0 0 37 16,0 0 66-16,0 0-96 16,0 0-95-16,0 0-41 15,-10 26-9-15,7-20 10 16,-4-4-50-16,0 11-37 15,-2-1 23-15,3 3-25 16,1 6-8-16,2 5-8 16,3 0-11-16,0 4 8 0,0-9-10 15,8-1-16-15,14-3 15 16,1-8-43-16,6-2-10 16,4-7-12-16,-1 0 15 15,-1-20 51-15,-2-7-12 16,-10 0 12-16,-8-5 16 15,-11 5-3-15,0 0 16 16,-5 4-8-16,-23 2-15 16,-9 0-6-16,-11-5-60 15,11 2-201-15,5 9-623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2:33.19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350 1370 1590 0,'0'0'292'0,"0"0"-182"16,0 0-79-16,0 0 164 0,0 0 19 16,0 0-104-16,-29 45-55 15,29-36-34-15,-6-2 26 16,-5 4 19-16,-1 6-8 16,-8 7 12-16,-7 1-10 15,-5 9-17-15,-8 1 5 16,1-3-36-16,0 1 6 15,7-4-6-15,1-6-12 16,11 1-8-16,8-15-55 16,9-3-96-16,3-6-102 15,9-3-357-15,17-15-1236 0</inkml:trace>
  <inkml:trace contextRef="#ctx0" brushRef="#br0" timeOffset="277">615 1612 1646 0,'0'0'811'15,"0"0"-656"-15,0 0-126 16,0 0 94-16,0 0 68 15,0 0-101-15,-183 200-56 0,134-148-12 16,0 5-21 0,7-3 11-16,5-1-12 0,12-15-35 15,8-5-35-15,6-8-108 16,11-21-112-16,0-4-272 16,0 0-736-16</inkml:trace>
  <inkml:trace contextRef="#ctx0" brushRef="#br0" timeOffset="526">890 1850 2067 0,'0'0'570'0,"0"0"-470"16,0 0 56-16,0 0 67 15,0 0-47-15,-91 172-97 16,46-128-30-16,-5 3-49 16,1-3 0-16,6-3 0 15,10-2-63-15,10-18-72 16,17-10-151-16,6-5-230 16,0-6-241-16</inkml:trace>
  <inkml:trace contextRef="#ctx0" brushRef="#br0" timeOffset="757">1385 2016 2018 0,'0'0'570'0,"0"0"-482"16,0 0 87-16,0 0 50 15,-112 194-52-15,77-146-73 16,-4-8-82-16,-1 5-18 16,4-13-6-16,4 0-109 15,-2-19-155-15,12-5-357 16,2-8-473-16</inkml:trace>
  <inkml:trace contextRef="#ctx0" brushRef="#br0" timeOffset="2684">966 1573 1510 0,'0'0'375'15,"0"0"-181"-15,0 0-54 16,0 0 77-16,0 0-6 16,0 0-56-16,0 0-74 15,29 22-25-15,-6-44 16 16,10-3-20-16,13-8-5 16,13-14-17-16,12-3-20 15,15-2 13-15,15-13-23 16,10-2 0-16,11 6 7 15,2 5-7-15,7 6-10 16,-4 5-20-16,1 5-23 0,-7 11 29 16,-2 2-49-16,-11 6-5 15,-17 7 78-15,-12 3-43 16,-20-2 19-16,-20 4-26 16,-19 6 19-16,-14 0 30 15,-6 0 2-15,0-6 8 16,-10 1 22-16,-16-5-13 15,-3 0 54-15,-4-6-24 16,1 5-26-16,-5 2 40 16,8 3-28-16,-4 1-6 15,7 1 31-15,-1 4-8 16,4-3 3-16,8 6 0 16,1 0-7-16,8 0 30 0,3 0-53 15,3 0-24-15,0 0 9 16,6 0 3-16,26 13-13 15,18 8 1-15,5 7 0 16,4 1 6-16,0-2-6 16,-7 0 0-16,-5-1 0 15,-15-2 0-15,-12 2-2 16,-17 4-8-16,-3 0-7 16,-20 11 4-16,-26-8-83 15,-8-5-67-15,-13-13-111 16,18-6-369-16,13-9-1367 0</inkml:trace>
  <inkml:trace contextRef="#ctx0" brushRef="#br0" timeOffset="3179">3425 702 2316 0,'0'0'466'16,"0"0"-415"-16,0 0 31 15,0 203 137-15,0-109-74 16,0 15-84-16,0 13-11 0,0-5-43 16,0-8 8-1,0-17 9-15,0-25-23 0,0-20-2 16,0-23-10-16,0-16 2 15,0-8 1-15,0-6-5 16,-11-29-23-16,2-23 21 16,-1-22-10-16,4-23 24 15,3-30 0-15,-5-44 1 16,8-26 24-16,0 20-23 16,0 42 5-16,0 53-4 15,0 43 13-15,20 9-6 16,13 17-9-16,10 1 6 15,13 18 10-15,6 12-14 16,6 32 13-16,-5 15-11 16,-9 14 2-16,-17-2-12 0,-24 9 6 15,-13-1 0 1,-16-11-7-16,-40-3-1 0,-13-12-29 16,-5-15-5-16,4-21-61 15,8-19-126-15,19-31-269 16,23-7-415-16</inkml:trace>
  <inkml:trace contextRef="#ctx0" brushRef="#br0" timeOffset="3340">4111 745 2203 0,'0'0'369'16,"0"0"-263"-16,0 0-30 15,198 5-76-15,-140-5-132 16,-8 0-932-16</inkml:trace>
  <inkml:trace contextRef="#ctx0" brushRef="#br0" timeOffset="3801">4760 572 1609 0,'0'0'618'0,"0"0"-426"15,0 0-49-15,0 0 12 16,0 0 52-16,0 0-94 16,0 0-51-16,68 144-12 0,-31-73-43 15,-4 0 2 1,2 3-9-16,-5-7 2 0,-7-8-4 15,0-9-35 1,-3-21-2-16,-7-17 22 0,3-12-1 16,0-1 8-16,1-45 10 15,6-21 10-15,0-11 42 16,2-18-22-16,6 2-3 16,-5 6-6-16,2 7-21 15,6 8-81-15,-8 15-264 16,-7 25-678-16</inkml:trace>
  <inkml:trace contextRef="#ctx0" brushRef="#br0" timeOffset="5543">5418 722 1702 0,'0'0'353'16,"0"0"-237"-16,0 0-86 16,0 0-17-16,0 0 14 15,0 0-27-15,0 0-135 16,-7 0 14-16,7 0 59 15,0 0 11-15,0 0 11 0,0 0 26 16,0 0 14-16,0 0 18 16,0 0 10-16,0-6 42 15,0 0 32-15,0 4-6 16,0-4-27-16,0-3 4 16,-3 5-22-16,-3-2 41 15,-1 6 29-15,-5 0-22 16,-2 0-26-16,-6 19-22 15,4 13 18-15,0 15 7 16,0 10-30-16,10-4-4 0,1 0-27 16,5-6-7-1,0-16 2-15,0-3-10 0,17-14-1 16,5-8-9-16,1-6-19 16,5-6 5-16,-3-27-18 15,-2-7 14-15,-3-2 21 16,-8 7 14-16,-4 9 8 15,-5 11 36-15,-3 3 7 16,0 12 33-16,0 0-44 16,0 19-40-16,0 12 4 15,0 11-11-15,0 2 0 16,3 3-1-16,16-15-26 16,10-6-4-16,2-11-19 15,1-9-9-15,4-6 8 16,1-3-21-16,2-34 12 15,4-18 30-15,-1-9 13 16,1-19-1-16,-4-8 9 0,1-10 9 16,-6-4-2-16,-3-4-4 15,-11 3-6-15,-8 9 12 16,-9 8 0-16,-3 18 9 16,0 19 14-16,-3 13 18 15,-14 18 79-15,-3 15-62 16,-9 6-11-16,-7 21-3 15,-7 31-24-15,-2 19 14 16,2 19-1-16,1 12-12 16,10 10 32-16,8 9-37 15,8 5-4-15,6 4 6 0,10-11-18 16,0-7 0-16,23-25-47 16,16-18-13-16,14-28 5 15,13-33-32-15,2-8-71 16,8-41 69-16,-8-24 36 15,-6-8 47-15,-10-6 6 16,-12 5 9-16,-15 15 73 16,-11 14 63-16,-8 16-4 15,-6 18-2-15,0 11-53 16,0 0-30-16,0 36-34 16,-9 10-21-16,6 13 12 15,3-3-13-15,0-4-21 0,26-10-23 16,10-16-48-1,7-14-27-15,-1-12 1 16,4-6-21-16,-7-32 102 0,-7-4 11 16,-4-7 26-1,-9 8 17-15,-10 8 77 0,-2 7 25 16,-7 11 6-16,0 15-32 16,0 0-19-16,0 22-65 15,0 15-7-15,-7 10 14 16,7 7-16-16,0-14-13 15,10-2-30-15,23-8-29 16,9-19 19-16,7-11-40 16,10 0 13-16,4-26-19 15,5-18 23-15,2-12 56 16,-5-6 5-16,-13 1 15 0,-13-1 11 16,-19 5 7-16,-17 10 101 15,-3 12 22-15,-15 11-44 16,-25 16 14-16,-7 8-36 15,-4 0-32-15,2 34 44 16,2 18-33-16,15 9-6 16,6 4 18-16,16 6-46 15,10 0-3-15,0-4-17 16,25-14-18-16,18-9-9 16,13-15-113-16,40-29-135 15,-11 0-401-15,-8-14-194 0</inkml:trace>
  <inkml:trace contextRef="#ctx0" brushRef="#br0" timeOffset="5710">7703 722 2419 0,'0'0'676'16,"0"0"-596"-16,0 0 92 15,0 0-51-15,0 0-68 16,204-39-53-16,-145 36-54 15,15 3-132-15,-11-1-301 16,-18 1-504-16</inkml:trace>
  <inkml:trace contextRef="#ctx0" brushRef="#br0" timeOffset="5859">7896 1120 1729 0,'0'0'1417'0,"0"0"-1194"0,0 0-172 16,0 0-4-16,170-44-47 16,-91-1-186-16,-11 7-1055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2:44.2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0 561 2210 0,'0'0'603'15,"0"0"-486"-15,0 0 17 16,0 0 96-16,0 0-64 15,0 0-72-15,0 0-65 0,-3-6-29 16,12 20 28 0,25 1-27-16,8 6 0 0,10 2 17 15,7-11-17-15,6 3 5 16,5-7-6-16,2-1 0 16,1-4-12-16,-5-3 4 15,-9 0 2-15,-13 0 5 16,-20 0 1-16,-10 0 0 15,-13 0 0-15,-3 0 0 16,0 0 39-16,0 0-23 16,-10 14 17-16,-19 7-1 15,-8 17-25-15,-5 13 4 16,-7 10-11-16,-2 12 7 0,-3 8-7 16,3 2 0-1,4 7 0-15,4-2 12 0,11-2-11 16,7-10 19-16,5-11-7 15,6-11-12-15,8-16 36 16,3-9-37-16,3-12 0 16,0-4 1-16,0-11-1 15,0 2-7-15,0-4 7 16,0 0 0-16,3 0 22 16,12 0-22-16,5 0 0 15,0 0 10-15,2 0-9 16,1 0-1-16,2-6 0 15,0 0 10-15,1 6-19 16,8-7 9-16,-6 3 0 16,6-1-4-16,1 4 4 0,1 1-2 15,-2 0 2-15,-2 0 0 16,-7 0 0-16,-2 0 0 16,-9 0-29-16,-8 0 28 15,-6 0-19-15,0 0 4 16,0-3-31-16,0-3-35 15,0-13-59-15,0-17-160 16,-6 7-302-16,-3 0-211 0</inkml:trace>
  <inkml:trace contextRef="#ctx0" brushRef="#br0" timeOffset="300">53 1135 2172 0,'0'0'500'0,"0"0"-444"16,0 0 171-16,0 0 8 15,0 0-58-15,0 0-92 16,0 0-68-16,-13-6 31 15,39 6-29-15,10 0 14 16,13 0 36-16,7 0-67 0,3 10 7 16,0-1-9-16,2-5-77 15,1 0-47-15,17 5-240 16,-13-7-371-16,-10 10-511 16</inkml:trace>
  <inkml:trace contextRef="#ctx0" brushRef="#br0" timeOffset="729">1025 1665 2186 0,'0'0'515'0,"0"0"-384"0,0 0 82 15,0 0 50-15,0 0-107 16,0 0-68-16,0 0-29 16,-98 6-2-16,72 22 4 15,-3 3-20-15,2 7-13 16,1 10 7-16,9-10-34 16,8 3 13-16,6 0-14 15,3-2 0-15,0-7 1 16,20-6-1-16,12-6-15 15,7-7 14-15,7-7-24 16,2-6 19-16,5 0-9 16,-4-27-8-16,-9-5 23 15,-4-4 15-15,-13-2-14 16,-10 1-2-16,-6-5 16 0,-7 6-15 16,0 1 0-16,-14 3 0 15,-12 5-47-15,-3 0-74 16,-4-11-157-16,7 11-553 15,6 8-1518-15</inkml:trace>
  <inkml:trace contextRef="#ctx0" brushRef="#br0" timeOffset="1277">1346 30 2412 0,'0'0'479'16,"0"0"-327"-16,0 0-55 15,0 0 60-15,0 0 56 16,0 0-74-16,0 0-73 16,-32-30-30-16,35 30-28 15,26 24 49-15,7 15-35 16,13 8-10-16,4 12 26 0,-1 0-26 16,4 8 12-16,-1 10-8 15,-2 1-4-15,-2-1 32 16,-1 5-44-16,-4 2 0 15,0 2 16-15,-1 2-16 16,5 2 0-16,-4 6 16 16,-4 3 1-16,1-7 17 15,-11 6-31-15,-5 1 3 16,-12-5 2-16,-4 9-8 16,-8 7 0-16,-3-1 0 15,-6 3 0-15,-31-3 0 16,-8-8 0-16,-8-13 0 15,1-15 0-15,4-14-20 0,-3-5-40 16,6-17-24-16,2-7-34 16,-10-7-77-16,8-17-436 15,5-3-890-15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2:39.9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43 320 1681 0,'0'0'387'16,"0"0"-225"-16,0 0-73 16,0 0 41-16,0 0 44 15,-14 197 32-15,11-88-79 16,-3 27-79-16,0 7 16 15,-2-18-44-15,5 7-8 16,0-14 4-16,3-15-15 16,0-33 0-16,0-22-1 15,0-22 1-15,0-19-6 16,0-7 5-16,0-33-24 0,0-32 11 16,0-14-1-1,0-28 14-15,0-7-6 0,3-38 6 16,8-20 15-16,-2 4-15 15,2 21 0-15,4 25-5 16,12 42 5-16,8 7 0 16,12 12 29-16,11 31-29 15,7 24 32-15,14 6-32 16,3 32 0-16,3 27 24 16,-3 12-22-16,-17 6-1 15,-11 5-1-15,-25-2 2 16,-23-3 20-16,-6-12-22 15,-43-7 0-15,-28-5 9 16,-25-12-8-16,-15-11 5 16,-3-13-6-16,9-11-2 15,16-6-5-15,31-8-28 0,28-32-92 16,30-38-164-16,30 11-390 16,19 2-1258-16</inkml:trace>
  <inkml:trace contextRef="#ctx0" brushRef="#br0" timeOffset="293">1499 1 1393 0,'0'0'976'0,"0"0"-767"0,-219 89-70 16,104 24 61-16,-8 48 2 16,11 78-10-16,24 23-104 15,48 3-43-15,40-19 16 16,14-74-60-16,34-42 11 16,9-44-12-16,17-27-13 15,22-13-5-15,22-5-90 16,61-30-157-16,-34-11-393 15,-24-13-1146-15</inkml:trace>
  <inkml:trace contextRef="#ctx0" brushRef="#br0" timeOffset="1141">1861 10 2099 0,'0'0'352'0,"0"0"-165"15,0 0-157-15,0 0 45 16,0 0 149-16,0 0-112 0,0 0-48 15,123-9-32-15,-50 9-26 16,5 0 25-16,11 0-30 16,5 7-1-16,1 4 18 15,0-5-18-15,-10-3-1 16,-6-3 1-16,-14 0 0 16,-9 0 9-16,-16 0-3 15,-15 0-6-15,-8 0 30 16,-11 0-29-16,0 0 35 15,-6 0-9-15,5 0-14 16,-5 6 26-16,0 18-19 16,0 1 5-16,-5 9 22 15,-24 6-16-15,-4 6-2 16,-5 0-8-16,-1 4-12 16,2 1 22-16,1-2-29 0,7 10 4 15,-2-6 18-15,0 6-24 16,-3 6 0-16,-5-7 5 15,1 9-4-15,-2 0 22 16,-2 4-10-16,-4-6 2 16,4 2 25-16,2-2-39 15,1 0 9-15,2-6 5 16,1 2 1-16,7-2 14 16,6-7-19-16,6-7-4 15,8-6 19-15,2-6-26 16,7-7-6-16,0-6 6 15,0-5 0-15,0 4 1 16,0-15 0-16,0 3 0 0,16-1 15 16,4-4-15-16,9-2-1 15,13 0 14-15,12 0-13 16,14 0 0-16,11 0 10 16,9 0-5-16,0 0 15 15,5 0-21-15,-5 0 0 16,-6 0 1-16,-8 0-1 15,-11 0 1-15,-16 0-1 16,-16-2 0-16,-14-4 4 16,-14-1-4-16,-3 3 0 15,0-15-1-15,0-2-19 16,-3 0-16-16,-7 2-51 0,3-8-81 16,1-11-53-16,3 5-450 15,3 1-435-15</inkml:trace>
  <inkml:trace contextRef="#ctx0" brushRef="#br0" timeOffset="1505">2216 697 2290 0,'0'0'565'15,"0"0"-430"-15,0 0 68 16,0 0 7-16,0 0-33 15,0 0-84-15,0 0-29 16,56 0-29-16,43 2 1 16,22-2 19-16,16 0-47 15,-3 0-8-15,-13 0-27 16,-19-2-161-16,-34-6-368 0,-34-1-2272 16</inkml:trace>
  <inkml:trace contextRef="#ctx0" brushRef="#br0" timeOffset="3364">3736 230 1517 0,'0'0'331'0,"0"0"-152"15,0 0-59-15,0 0 97 16,0 0 3-16,0 0-74 16,-3 0-43-16,3 0-18 15,0 0 3-15,0 0-33 16,0 0-20-16,0 0 28 0,0 0-36 15,0 4-2-15,0 2-2 16,3 9-14-16,20 12 58 16,9 11-30-16,21 15-25 15,9 6 29-15,17-1-40 16,9 11 9-16,7-8-10 16,0-1 2-16,2-8 5 15,-4-5-7-15,-5-6 0 16,-17-5-3-16,-17-7 3 15,-21-3 0-15,-30 1-1 16,-3 7 1-16,-53 12 23 16,-29 10-23-16,-20 9 0 15,-15 9 45-15,-10-7-20 16,2 1 14-16,4 0-6 0,19-9-15 16,14-7 36-16,22-4-37 15,21-10-17-15,19-17 15 16,9-2-15-16,14-15-6 15,3 3 5-15,0 1-23 16,0-8 15-16,13 0-40 16,3 0-22-16,10 0 1 15,4-26-86-15,22-51-197 16,-6 9-431-16,-1 3-1252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02.2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674 1150 2545 0,'0'0'298'15,"0"0"-219"-15,0 0-71 16,0 0 100-16,0 0 47 0,0 0-90 16,0 0-28-1,216-13-32-15,-141 13 4 0,0 0-5 16,-5 0-4-16,-13 4-79 15,-6-2-83-15,-20 2-369 16,-17-4-300-16</inkml:trace>
  <inkml:trace contextRef="#ctx0" brushRef="#br0" timeOffset="448">448 1427 1685 0,'0'0'999'0,"0"0"-817"0,0 0-43 16,0 0 22 0,246-28-42-16,-152 20-19 0,4 4-100 15,4 2-1-15,-5 2 1 16,-1-13-26-16,-8 3-20 16,-6-12-81-16,-17-4-86 15,-14-9-17-15,-20-4-26 16,-17-5 126-16,-14-5 130 15,-10-3 34-15,-33-3 132 16,-12 2-8-16,-7 6 15 16,-3 8 33-16,6 11-92 15,13 7-6-15,16 15 0 16,20 6-47-16,10 0 8 16,16 31-64-16,37 20 1 0,15 8 18 15,8 9-24-15,-1 6 0 16,-6-10-6-16,-11 4 19 15,-11-3 11-15,-12-6-19 16,-15-11-4-16,-17-5 39 16,-3-9-34-16,-26 0 9 15,-29-7-15-15,-21-7-29 16,-15-8 8-16,-10-9-97 16,-50-3-84-16,24-18-303 15,14-14-627-15</inkml:trace>
  <inkml:trace contextRef="#ctx0" brushRef="#br0" timeOffset="652">648 716 2410 0,'0'0'460'16,"0"0"-374"-16,-167 203 46 15,97-91 25-15,15 11-25 16,22-4-31-16,21-16-101 16,32 10-65-16,28-31-153 15,11-24-688-15</inkml:trace>
  <inkml:trace contextRef="#ctx0" brushRef="#br0" timeOffset="4092">1567 289 1886 0,'0'0'360'0,"0"0"-227"15,0 0-36-15,0 0 116 16,0 0-49-16,0 0-90 16,20 147-74-16,-20-123-3 15,0-4-158-15,7-8-200 16,-4-6-558-16</inkml:trace>
  <inkml:trace contextRef="#ctx0" brushRef="#br0" timeOffset="4249">1567 289 2082 0,'178'-57'593'0,"-178"57"-433"15,0 21 27-15,0 11-15 16,0 14-54-16,0 0-118 15,0 13-55-15,-8-9-290 16,2-9-1219-16</inkml:trace>
  <inkml:trace contextRef="#ctx0" brushRef="#br0" timeOffset="5030">59 0 1480 0,'0'0'366'0,"0"0"-185"0,0 0 22 16,0 0 113-1,0 0-70-15,0 0-137 0,0 0-25 16,3 9-71-16,-3 15 7 15,-8 8-20-15,-7 6 9 16,1 3-18-16,-2-1-177 16,10 0-130-16,3-11-193 15,3-12-279-15</inkml:trace>
  <inkml:trace contextRef="#ctx0" brushRef="#br0" timeOffset="5200">179 61 1807 0,'0'0'646'0,"0"0"-525"15,0 0 31-15,0 0 28 16,0 0-111-16,0 0-69 16,0 0-46-16,-52 183-471 15,46-150-935-15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08:27.94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99 196 1352 0,'0'0'263'15,"0"0"-128"-15,0 0 0 16,0 0 31-16,0 0 13 0,0 0-67 15,0 0 19 1,-43-49-2-16,35 49-29 0,2 18-14 16,0 16-44-16,-4 22-12 15,1 7 27-15,1 19-26 16,2-5 11-16,3-1-20 16,3-7-21-16,0-16 16 15,0-18-17-15,0-12 0 16,0-15 3-16,0-8-3 15,0 0 1-15,0-19 8 16,0-27-9-16,3-14 16 16,-3-11-16-16,0-3 0 15,0 3 8-15,0 4-8 16,0 16 0-16,0 17-2 16,0 16 2-16,3 12 17 0,8 6-17 15,11 20 0-15,7 33 55 16,11 24-1-16,2 2-21 15,1 13-13-15,-4-7-20 16,-2-8 7-16,-5-9-7 16,-2-15-6-16,-4-14 6 15,-7-14 5-15,-5-25-5 16,-2 0-8-16,2-25 8 16,-5-36 33-16,2-23-33 15,-5-27 0-15,-6-6 18 0,0-3-17 16,0 5 0-1,0 18-1-15,-3 20 1 0,0 27-4 16,3 23 3-16,0 21-75 16,0 6-95-16,32 41-115 15,-2 10-335-15,-1-1-338 0</inkml:trace>
  <inkml:trace contextRef="#ctx0" brushRef="#br0" timeOffset="306">864 73 1763 0,'0'0'388'15,"0"0"-206"-15,0 0 0 0,0 0 79 16,0 0-85-16,0 0-90 15,0 0-24-15,-71 63-48 16,60-3 10-16,2 14 24 16,6 9-21-16,3 3-12 15,0 0-5-15,0-8-10 16,20-9 0-16,2-13-12 16,4-15-66-16,6-11-62 15,11-27-147-15,-7-3-244 16,-6 0-192-16</inkml:trace>
  <inkml:trace contextRef="#ctx0" brushRef="#br0" timeOffset="673">1142 218 1832 0,'0'0'488'0,"0"0"-385"16,0 0 59-16,0 0 86 16,0 0-96-16,0 0-70 15,-108 150-19-15,108-97-10 16,0-3-29-16,0 0-17 16,17 0-7-16,9-11-19 0,4-10-6 15,5-4-43-15,1-25 0 16,1 0 15-16,-2-7-13 15,-8-28 26-15,-4-10 33 16,-14-11 7-16,-9-2 14 16,0-5 27-16,-6 6 13 15,-28 5 21-15,-4 9-41 16,-1 7 2-16,0 6-34 16,5 10-2-16,11 8-87 15,20 12-88-15,3 0-340 16,0 0-182-16</inkml:trace>
  <inkml:trace contextRef="#ctx0" brushRef="#br0" timeOffset="872">1555 464 1698 0,'0'0'396'16,"0"0"-203"-16,0 0-4 15,0 0 37-15,3 154-113 16,-3-117-65-16,-9-9-48 16,-5-4-87-16,1-15-182 15,3-3-377-15,0-6-1137 0</inkml:trace>
  <inkml:trace contextRef="#ctx0" brushRef="#br0" timeOffset="1144">1742 464 1302 0,'0'0'603'0,"0"0"-464"15,0 0-41-15,0 0 115 16,0 0-27-16,62-170-45 16,-50 131-43-16,-1 2-12 15,-5 15 23-15,-3 12-8 16,-3 10-9-16,4 0-32 15,-4 17-36-15,4 24 25 16,-1 9-9-16,3 3-23 16,0 2-10-16,1-4-7 0,2-6-25 15,-1-9-45 1,-2-11-145-16,0-7-133 0,-3-12-348 16,-3-3-493-16</inkml:trace>
  <inkml:trace contextRef="#ctx0" brushRef="#br0" timeOffset="1358">2014 71 1991 0,'0'0'530'0,"0"0"-363"15,0 0 62-15,0 0 23 0,97 150-108 16,-64-89-65-1,4 7-18-15,-8 9-58 0,-10-4-3 16,-13 10-55-16,-25 41-239 16,-27-19-400-16,-13-10-233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08:48.87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2050 162 910 0,'0'0'208'0,"0"0"-105"16,0 0 65-16,0 0-25 15,0 0-2-15,0 0-48 16,-63-39-39-16,54 37 3 16,-1-2-24-16,1 2 2 15,-5-3 6-15,5 1-4 0,-11-3 3 16,0 1 13-16,-5 2 5 15,-6-6 14-15,2 4-23 16,0 0-24-16,2 1 21 16,4-1-25-16,1-5-4 15,-1 7-11-15,0-4-6 16,-3 1 15-16,-4 1-15 16,-2 0 0-16,-2 3 7 15,-2 0-1-15,-2 0-6 16,2 3 1-16,-4 0 0 15,-2 0 21-15,-4 0-22 16,0 0 6-16,-1 0 9 16,2 0-15-16,2 0 0 0,8 0-6 15,-1 0 12-15,3 0 4 16,4 0-10-16,-2 0 0 16,5 0-3-16,-2 0 3 15,-3 0 0-15,-1 0-1 16,-4 6 2-16,-4 3 1 15,1 4-2-15,1-2 0 16,2 3 9-16,-1 1-9 16,5 1-7-16,2 1 7 15,1-2 0-15,2-4 2 16,1 4-2-16,3-6 0 16,3 2 8-16,1-3-7 15,-1 5-1-15,0-1 0 0,0 2 1 16,-2 4 6-1,2-4-7-15,2 5 0 0,-2-5 3 16,0 1-3-16,3 2 0 16,1 1-1-16,-1 0 2 15,-3 1 4-15,5-2-5 16,-5 0 0-16,1 1 2 16,5-4-2-16,-3 3 0 15,8 2 0-15,-5-2 6 16,5 4-3-16,2-4-3 15,1 2 0-15,0 4 4 16,3 0-4-16,-5 2-6 0,5 2 6 16,-3-1 0-1,3 0 1-15,0 0-1 0,3 1 0 16,-5 2 2-16,5 1-1 16,-3-1-1-16,3 0 0 15,0 1 0-15,-3-4 13 16,3-2-12-16,0-3-1 15,0-1 18-15,0 0-18 16,0 1 0-16,0 1 12 16,0 2-10-16,0-1 6 15,0-3-8-15,0 4 0 16,0-1 11-16,11 4-10 16,1-2 0-16,2 6-1 15,-2-1 1-15,1-1 6 16,7 3-6-16,0-3-1 0,0 2 10 15,2-3-4-15,4-4-6 16,0-1 0-16,4-3 0 16,-4 2 6-16,0-5-6 15,4 0 0-15,-4-4 11 16,0-1-5-16,1-3-6 16,-1-1 0-16,3 3 1 15,1-1 19-15,-1-2-18 16,5 1-2-16,-2-2 12 15,1 1-12-15,2-4 1 16,4 2-1-16,-2 0 1 16,2-1 8-16,1 1-9 15,-1-2 0-15,-4 2 7 0,5-3-7 16,-1 3-1 0,1-2 0-16,2-2 1 0,1 4 23 15,2 1-22-15,4-3 7 16,4 2 24-16,3-4-31 15,2-2 0-15,4 0 5 16,4 0-4-16,3 0 6 16,0 0-8-16,-1 0 0 15,5 0-7-15,-2-6 9 16,5-7-2-16,-4-4 0 16,1 0 0-16,-13-1 10 15,3-3-10-15,-10 2 0 0,-5-2 0 16,2 0-1-16,-4 0 1 15,3-2-1-15,-1-1 2 16,2-3 8-16,-1-2-9 16,-4 0 0-16,-5-1 5 15,-1-2-5-15,1-4 0 16,-8 4-1-16,-2-3 1 16,-7 0 1-16,-6-1 0 15,-5 0 6-15,-5 2 4 16,-4 1-10-16,-3 1 0 15,0-1 20-15,0-3-9 16,0 3 15-16,0-1-10 16,0-1-9-16,0 2 5 15,-6-3-7-15,-1 1-6 16,-2-4 0-16,-2-4 0 0,-1 0 18 16,-8-2-10-1,0 0 7-15,-5 1 10 0,-3 6-17 16,-1 7 8-16,4 0-5 15,-6 4-11-15,5 3 18 16,-7 4-9-16,-2-1-8 16,-7 1 9-16,-9-1-4 15,-3 3-4-15,-12 1-2 16,-9 6 6-16,-1-2-1 16,1 2-5-16,-1 2 0 15,17-1 0-15,21-12-55 16,18 1-126-16,13-5-543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38:21.32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1125 2076 1557 0,'0'0'268'15,"0"0"-162"-15,0 0-15 16,0 0 129-16,0 0-7 16,0 0-97-16,-26 31-4 15,10-9-49-15,-4 7 10 16,-6 17 43-16,-6 25-39 16,-15 44 3-16,-18 49 0 15,0 2-28-15,2-13 20 16,9-26-32-16,20-43-16 15,5-7 27-15,7-6-50 16,8-20 14-16,8-21-15 0,6-16 0 16,0-14-9-16,0 0-83 15,0-53-142-15,0-9-434 16,0-6-353-16</inkml:trace>
  <inkml:trace contextRef="#ctx0" brushRef="#br0" timeOffset="337">0 2619 1837 0,'0'0'272'15,"0"0"-146"-15,0 0-79 0,0 0 60 16,0 0 68-16,0 0-66 15,108-197-23-15,-37 141-11 16,25-3-14-16,12-5 14 16,16-1-45-16,10 0-18 15,4 11 26-15,-7 11-17 16,-10 13 14-16,-19 15 17 16,-17 15-13-16,-14 0 32 15,-15 21-35-15,-10 21-8 16,-10 7 38-16,-7 7-32 15,-6-2-20-15,0-7-14 16,22-18-60-16,-5-14-178 16,-1-15-601-16</inkml:trace>
  <inkml:trace contextRef="#ctx0" brushRef="#br0" timeOffset="993">1977 604 2096 0,'0'0'482'0,"0"0"-442"0,0 0 9 16,0 0 168-16,-23 180-37 15,10-48-78-15,1 2-54 16,-2 4-30-16,0-4 54 16,8-30-52-16,3-5-12 15,0-17 21-15,3-32-29 16,0-21 6-16,0-17 2 15,0-12-7-15,0-6 51 16,0-35-52-16,0-24 0 16,0-21 12-16,0-17-3 15,0-18-3-15,0-5 4 0,0-4-9 16,6 11 25-16,8 22-9 16,6 21-2-16,2 29 10 15,10 26-8-15,11 21-4 16,16 27 4-16,9 40-7 15,14 28 25-15,17 36-35 16,12 45 0-16,-9-18 6 16,-14-16-5-16,-12-29-1 15,-25-46 0-15,6-5 0 16,-6-12-8-16,-14-33 8 16,-12-17 0-16,-8-30 5 15,-3-63 7-15,-11-58 1 0,-3-46 2 16,-3-18-7-16,-20 28 4 15,0 53-12-15,7 52-20 16,8 19-26-16,5 13-71 16,3 12-48-16,0 35-194 15,17 3-402-15,2 29-73 0</inkml:trace>
  <inkml:trace contextRef="#ctx0" brushRef="#br0" timeOffset="1787">3215 1370 646 0,'0'0'1403'0,"0"0"-1172"0,0 0-180 16,0 0 108-16,216-130 36 16,-128 65-98-16,7-10-19 15,-1-5-37-15,-8-6 4 16,-17 4 29-16,-23-1-27 15,-23 7 6-15,-20 5-8 16,-3 12 10-16,-9 15 31 16,-28 15-13-16,-5 15-16 15,-8 14 4-15,-5 8-29 16,-1 39-8-16,4 21-11 16,2 22-12-16,10 20 19 15,9 11-20-15,8 11 0 16,9 0 9-16,11-2-9 15,3-12-7-15,0-18-10 0,0-25-2 16,14-25 10-16,1-21-20 16,2-17-9-16,-1-12 37 15,1 0-19-15,6-37 14 16,6-12-2-16,1-15 8 16,2-7-4-16,7 2 4 15,1 5 0-15,6 14-17 16,-1 20 17-16,2 19-6 15,-4 11-7-15,-5 32 13 16,-2 33 36-16,-2 16-36 16,-6 2 1-16,1 6 24 15,-4-12-25-15,0-12-1 0,-2-21-26 16,0-18-13-16,-3-20 17 16,-1-6-32-16,4-23 1 15,6-30 35-15,1-18-25 16,-1-13 20-16,-3 0 18 15,-2 4 6-15,-11 15 17 16,-3 18-10-16,-4 21 31 16,-6 20 53-16,0 6-48 15,0 27-31-15,0 25 3 16,0 24 2-16,0 1 25 16,17 10-42-16,28-11 0 15,21-11 0-15,16-18 8 16,12-24-7-16,2-20-1 0,-11-3 0 15,-20-26-11-15,-22-21 11 16,-21-12 0-16,-22-9 47 16,0-5 4-16,-48-2-6 15,-18 5-23-15,-22 8-21 16,-7 12 8-16,-10 14-9 16,11 14-100-16,4-3-37 15,28 7-401-15,22 5-479 0</inkml:trace>
  <inkml:trace contextRef="#ctx0" brushRef="#br0" timeOffset="1993">4708 840 2220 0,'0'0'540'0,"0"0"-417"16,0 0 108-16,0 0-19 15,0 0-123-15,173 23-59 16,-167 15-15-16,-6 10-15 16,0 6-81-16,-26-1-196 15,-3-16-525-15,7-13-1350 0</inkml:trace>
  <inkml:trace contextRef="#ctx0" brushRef="#br0" timeOffset="2101">5394 590 2622 0,'0'0'529'0,"167"-154"-460"0,31-1-69 16,-19 12-124-16,-9 5-1753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8:40:38.9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1247 457 1252 0,'0'0'300'16,"0"0"-139"-16,0 0 21 15,0 0 62-15,0 0-42 16,0 0-28-16,-43-35-54 0,40 28-24 16,0 7 22-16,3-2-29 15,0 0-3-15,-3 2-21 16,3 0-30-16,-8 0 25 15,-1 13-53-15,-4 41-7 16,-7 49 40-16,-9 66-10 16,-7 56-13-16,4 23 14 15,4-19 0-15,19-54 23 16,6-66-43-16,3-38-11 16,0-22 32-16,0-1-31 15,3-3-1-15,6-10-1 16,2-17-23-16,6-18-33 0,15-18-153 15,-2-28-275-15,-4-8-290 0</inkml:trace>
  <inkml:trace contextRef="#ctx0" brushRef="#br0" timeOffset="313">448 947 1646 0,'0'0'367'0,"0"0"-170"16,0 0-9-16,0 0 29 15,0 0-83-15,0 0-37 16,91-210-20-16,-15 125-21 16,12-16 15-16,14-10-30 15,6-4-16-15,-4 9 37 16,-5 15-46-16,-17 19 35 15,-23 31 6-15,-16 26-14 16,-17 15 13-16,-7 24-46 16,-6 34 10-16,6 17 20 15,9 11-40-15,7 8-70 16,34 45-123-16,-6-25-580 16,-9-12-927-16</inkml:trace>
  <inkml:trace contextRef="#ctx0" brushRef="#br0" timeOffset="1049">62 3039 1676 0,'0'0'248'0,"0"0"-93"15,0 0-1-15,0 0 111 16,0 0 19-16,0 0-183 16,0 0-40-16,-50 186 3 15,47-72-35-15,3 7 36 0,-3-4-56 16,0-4 29-1,0-19-20-15,3-24-9 0,0-23-8 16,0-23-1-16,0-24 0 16,0-20 33-16,0-44-19 15,0-53-13-15,9-47 16 16,5-42-17-16,-5 12-1 16,-6 40-7-16,1 54 16 15,5 38 1-15,5 9-9 16,3 15 0-16,6 17 38 15,9 21-37-15,10 38 19 16,14 39 5-16,10 26-7 16,2 18 8-16,8 12-26 15,-2-1 0-15,2-2 16 16,-11-12-16-16,-5-21-25 0,-15-23 8 16,-11-40 17-16,-9-28-4 15,-8-15 16-15,-2-81 3 16,2-63 33-16,-6-60-27 15,-5-26-3-15,-6 40-7 16,0 48-10-16,0 63-2 16,0 29-28-16,3 9-62 15,23 20-117-15,1 12-319 16,-1 18-316-16</inkml:trace>
  <inkml:trace contextRef="#ctx0" brushRef="#br0" timeOffset="1809">1080 3321 2045 0,'0'0'317'0,"0"0"-256"16,0 0-24-16,183-144 10 15,-94 55 22-15,6-13-32 16,-7-9-28-16,-16-6 10 15,-19 9-13-15,-30 11 18 16,-20 15 15-16,-3 17 3 16,-26 20 44-16,-17 25 41 15,-10 20-34-15,-6 14-9 16,1 49-47-16,-1 52-2 0,3 43 19 16,16 38-29-1,17 14 11-15,17-36-21 0,6-38-14 16,0-48 23-16,3-15-24 15,14 1-21-15,3-3 15 16,-3-15-13-16,-2-23-1 16,2-30-7-16,-4-3 11 15,7-36 4-15,3-22 12 16,-1-16-8-16,10-9-10 16,2 1 15-16,8 8 2 15,1 15-7-15,-1 16 8 16,-2 18-1-16,-1 25-1 15,-7 0 2-15,-1 33 12 16,-9 19-10-16,1 11-2 0,-3 2 6 16,-3-4-6-16,-5-10 0 15,4-16-15-15,1-11-16 16,0-18-8-16,-2-6-26 16,5-11 30-16,7-23 18 15,-4-14 8-15,0 0 0 16,-8 8-1-16,-4 11 10 15,-5 16 8-15,-3 13 9 16,-3 0 14-16,0 30-22 16,0 21 7-16,0 11 20 15,13 3-30-15,13 0-1 16,17-9 4-16,13-16-9 16,9-6 0-16,3-28 0 0,2-6 9 15,-15-25 5-15,-5-28-8 16,-21-18 0-16,-15-8 22 15,-14-7 11-15,-8 10-3 16,-34 8-15-16,-13 15-1 16,-15 21-7-16,-1 18-13 15,2 7-30-15,-1 7-96 16,25 21-328-16,13 2-290 0</inkml:trace>
  <inkml:trace contextRef="#ctx0" brushRef="#br0" timeOffset="2006">2354 2982 2022 0,'0'0'568'0,"0"0"-474"16,0 0 94-16,0 0 45 15,0 0-143-15,0 0-46 16,0 0-44-16,105 139-23 15,-105-42-155-15,-20-11-400 16,3-21-246-16</inkml:trace>
  <inkml:trace contextRef="#ctx0" brushRef="#br0" timeOffset="2111">3018 2500 2331 0,'0'0'350'16,"274"-228"-350"-16,-141 122-376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2:52.08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31 2029 0,'0'0'476'16,"0"0"-388"-16,0 0 94 15,0 0 25-15,0 0-39 16,0 0-95-16,0 0-14 0,0 2-7 15,3-2-27-15,20 0 13 16,20 2 11-16,19 3 4 16,20-4 16-16,20 2-32 15,15 3-7-15,21 1-9 16,12 1-15-16,3 1 35 16,5 0-41-16,-4-4 6 15,-13-1 12-15,-21-4-18 16,-18 0 0-16,-29 0 3 15,-25 0 6-15,-25 0-6 16,-12 0-3-16,-11 0 0 16,0 0 36-16,0 2-33 15,-11-2-3-15,-9 0-52 0,11-20-122 16,2-14-85-16,7-6-648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2:52.30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2422 0,'0'0'562'0,"0"0"-453"15,0 0-93-15,0 0-15 16,0 0-2-16,0 0-289 16,0 0-734-16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2:52.43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2453 0,'0'0'552'16,"0"0"-438"-16,0 0 67 16,0 0-97-16,0 0-84 15,0 0-560-15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2:51.10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30 1430 0,'0'0'604'16,"0"0"-446"-16,0 0-81 15,0 0 74-15,0 0 75 16,0 0-52-16,0 0-77 16,0 0-26-16,0 0-3 15,0 0-24-15,0 0 31 16,0 0-62-16,0 0-11 15,0 21 22-15,11 17-24 16,15 20 39-16,7 16 9 0,2 12-33 16,2 5 23-1,2-3-23-15,1-6-15 0,-6-10 3 16,3-14 8-16,-4-10-10 16,-10-16-1-16,-6-11 1 15,-5-9 13-15,-1-12-8 16,-2 0-3-16,10-21 24 15,7-34-6-15,8-25 19 16,8-17-39-16,-2-12 0 16,-5 6 30-16,-5 14-31 15,-10 21 0-15,-4 22 0 16,-6 16-33-16,-4 15-33 16,10 15-147-16,-2 0-379 0,-2 0-177 15</inkml:trace>
  <inkml:trace contextRef="#ctx0" brushRef="#br0" timeOffset="526">1025 110 1298 0,'0'0'1075'0,"0"0"-818"16,0 0-95-16,0 0 30 15,0 0 13-15,0 0-115 16,0 0-63-16,14 135 26 0,-2-41-23 16,-1 18-9-1,-5 5-3-15,5 0-16 0,-5-18 16 16,0-16-18-16,-3-21 0 16,4-20 3-16,-4-22-3 15,-3-17 0-15,3-3 3 16,-3-26-3-16,0-32 29 15,0-20-29-15,0-19 0 16,0-22 6-16,0-4-5 16,0-5-1-16,0 14 0 15,0 14 11-15,0 30 11 16,0 23-13-16,0 20-9 16,14 20 0-16,12 7-15 15,13 0-2-15,16 36 17 0,15 15 5 16,4 16 31-16,5 16-34 15,-7 11 22-15,-13 5 10 16,-10 3-25-16,-19-9 5 16,-16-4-14-16,-14-13 6 15,-5-11 7-15,-37-10-13 16,-13-5 0-16,-15-14-1 16,2-5 1-16,-4-16-30 15,13-11-54-15,6-8-64 16,18-26-311-16,12-10-551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2:55.12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32 658 1707 0,'0'0'393'16,"0"0"-271"-16,0 0-13 16,0 0 110-16,0 0-47 15,0 0-67-15,-29 0-8 16,29-12-51-16,0-16-4 15,9-6-33-15,11-7-7 0,6-3 37 16,4-3-39 0,2 4 0-16,2 9 4 0,-3 7-2 15,-8 12-4-15,1 13-4 16,-8 2 6-16,3 17 2 16,1 31-1-16,-3 19-1 15,-8 13 21-15,-1 6-21 16,-8-1 14-16,0-9-14 15,0-17 0-15,0-15-6 16,0-17 6-16,0-15-2 16,0-10 2-16,0-2 0 15,0-2 27-15,0-31-17 16,0-14-9-16,9-18 14 16,10-5-15-16,12-10-8 15,7 1 8-15,9 8 0 0,1 6-3 16,-2 15 3-16,-3 20-14 15,-4 17 1-15,-6 13 2 16,-4 13 11-16,-3 34 14 16,-3 18-2-16,-3 13 27 15,-7 7-39-15,-4-3 0 16,2-8 9-16,-5-7-9 16,5-14-15-16,1-16-47 15,8-16-180-15,22-21-145 16,-2 0-222-16,-4 0-670 0</inkml:trace>
  <inkml:trace contextRef="#ctx0" brushRef="#br0" timeOffset="279">1066 1052 1437 0,'0'0'278'16,"0"0"-176"-16,0 0 16 15,0 0 122-15,0 0-75 16,0 0-42-16,0 0-7 15,164-14-19-15,-127-14 0 16,-11-3 15-16,-4 9-9 16,-11 12 18-16,-5 3-46 15,-6 7-19-15,0 0 16 16,0 30-44-16,0 14 0 16,0 12 5-16,0 9-32 0,0 0 22 15,0-6-23 1,0-6-15-16,0-9-12 0,0-6-67 15,23-16-103-15,6-12-501 16,1-10-354-16</inkml:trace>
  <inkml:trace contextRef="#ctx0" brushRef="#br0" timeOffset="467">2072 683 2215 0,'0'0'515'16,"0"0"-468"-16,0 0 47 15,0 0 15-15,200-4-64 0,-119 0-45 16,48-1-35-16,-18-1-326 16,-20 4-548-16</inkml:trace>
  <inkml:trace contextRef="#ctx0" brushRef="#br0" timeOffset="655">2225 997 2462 0,'0'0'471'0,"0"0"-441"15,0 0-4 1,0 0 29-16,0 0-7 0,229 24-48 15,-45-31-126-15,-20-20-652 16,-10-9-1272-16</inkml:trace>
  <inkml:trace contextRef="#ctx0" brushRef="#br0" timeOffset="1097">3745 230 2486 0,'0'0'324'0,"0"0"-247"16,0 0 68 0,6-163-3-16,34 132-70 0,11 8-41 15,15 12-31-15,10 11 21 16,0 11-21-16,-11 39 1 15,-10 18 24-15,-28 17-24 16,-27 19 10-16,-11 4-9 16,-57 9-2-16,-31 0 11 15,-15-15-11-15,-7-11 0 16,7-23 9-16,9-18-8 16,19-19 4-16,25-21-5 15,21-6 9-15,21-4-12 0,19 0 3 16,0 0-12-16,22 0 3 15,27 0 10-15,13 0-1 16,14 4 6-16,2 18-5 16,1 2 19-16,3 0-20 15,3-5 0-15,3-7-15 16,7-8-1-16,42-8-174 16,-25-23-417-16,-14-7-264 0</inkml:trace>
  <inkml:trace contextRef="#ctx0" brushRef="#br0" timeOffset="1434">4848 166 2336 0,'0'0'587'16,"0"0"-464"-16,0 0 91 15,0 0-66-15,0 0-42 16,-199 200-7-16,152-96-63 15,4 10 0-15,20 7-31 16,17 0 1-16,6-13-6 16,34-13 0-16,37-21-24 15,25-33 22-15,15-28-22 16,6-13-6-16,-8-46 14 16,-15-27 10-16,-25-25-2 15,-27-33 14-15,-28 1-6 16,-14-6 35-16,-20 2-35 15,-32 41 1-15,-18 1-2 0,-1 31-2 16,3 26 2 0,12 26-111-16,22 29-108 0,22 30-521 15,12 6-988-15</inkml:trace>
  <inkml:trace contextRef="#ctx0" brushRef="#br0" timeOffset="1647">6014 1031 2555 0,'0'0'512'16,"0"0"-416"0,0 0 105-16,0 169-11 0,-24-110-70 15,-11 0-67-15,-11 2-53 16,-7-5-14-16,-26 3-175 15,17-17-432-15,4-15-1827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2:57.98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0 216 204 0,'0'0'1727'16,"0"0"-1466"-16,0 0-209 15,0 0 16-15,0 0 95 16,0 0-49-16,0 0-72 0,0-11-36 16,17 5 10-16,9-1-16 15,1 7-15-15,2 0 9 16,-3 16-4-16,-3 25 10 15,-7 14 8-15,-2 14-7 16,-11 4 18-16,-3-5-19 16,0-9 0-16,0-10 15 15,0-16-14-15,-3-10 6 16,-5-11 19-16,8-8 19 16,-3-4 40-16,3 0-9 15,-3-30-31-15,3-14-18 16,0-12-27-16,0-15-1 15,23-2-1-15,3-1 2 16,7 5-13-16,-4 17 13 16,2 11-2-16,-9 14 2 0,1 9 0 15,-6 13 11-15,3 5-11 16,-5 0 6-16,9 0 6 16,-4 11-12-16,3 7 0 15,-8 0 4-15,1 0-4 16,-2-8 6-16,-5 3-5 15,-1-4 0-15,-5 3 43 16,-3 2-28-16,3 10 0 16,-3 9 25-16,0 8-20 15,0 6 10-15,0 0-7 16,0 3-10-16,0-6 11 16,0-3-17-16,0-3-8 15,0-2 7-15,0 2-7 0,0-5 11 16,-3 1-10-16,0-3 8 15,3-8 17-15,0-2-26 16,0-10-6-16,0-1 5 16,0-8 2-16,0-2 4 15,0 0-5-15,0 0 1 16,9-2-5-16,27-25 4 16,49-45-72-16,-6 6-274 15,-7 1-788-15</inkml:trace>
  <inkml:trace contextRef="#ctx0" brushRef="#br0" timeOffset="2444">997 908 1573 0,'0'0'626'0,"0"0"-502"15,0 0-97-15,0 0 81 16,0 0 60-16,0 0-59 16,-43-25-7-16,43 23-71 15,0-1-16-15,0-1-15 16,9 4-12-16,14 0 6 16,3 0 6-16,1 0 0 15,-4 22 2-15,-14 13 5 0,-9 12-7 16,0 9 19-16,-26 0-18 15,-19-1 31 1,-12-11-32-16,6-4 0 0,-2-17 37 16,13-9-24-16,8-5 17 15,13-9 36-15,8 0-41 16,11 0 29-16,0 0-54 16,0 0-11-16,0 0-2 15,7 0-5-15,16 0-11 16,6 0 29-16,14 0 0 15,7 12-13-15,4 3 13 16,12-5-91-16,42-10-130 16,-16 0-413-16,-10-14-472 0</inkml:trace>
  <inkml:trace contextRef="#ctx0" brushRef="#br0" timeOffset="2643">1651 584 1960 0,'0'0'735'15,"0"0"-632"-15,0 0-56 16,0 0 30-16,0 0-6 16,213-6-6-16,-125 6-65 0,39 30-98 15,-19-1-409 1,-26-2-501-16</inkml:trace>
  <inkml:trace contextRef="#ctx0" brushRef="#br0" timeOffset="2831">1668 994 2443 0,'0'0'588'0,"0"0"-543"15,0 0-44-15,0 0 21 16,0 0-21-16,235-17-2 16,-33-13-78-16,-21 3-413 15,-14-3-410-15</inkml:trace>
  <inkml:trace contextRef="#ctx0" brushRef="#br0" timeOffset="3309">3108 58 2343 0,'0'0'516'16,"0"0"-412"-16,0 0-50 16,0 0 21-16,0 0-33 15,0 0-24-15,192-60-3 16,-103 60-15-16,0 27-3 0,-17 13-5 15,-24 14 16 1,-24 5-5-16,-24 6-3 0,-13 2 1 16,-40-2 25-16,-19-2-26 15,-10-10 0-15,0-12 15 16,3-13-15 0,18-10 18-16,19-8-7 0,15-8-10 15,24-2-1-15,3 0-5 16,10 0-22-16,36 0 26 15,16 0-18-15,12 0 19 16,8 18-24-16,0 20 10 16,0 10 7-16,-6 12-9 15,-10 7 16-15,-21-2 10 16,-19-4-10-16,-26-5 46 16,0-3-14-16,-42-9 2 0,-24-6 31 15,-13-9-53 1,-6-10 1-16,0-17-6 0,3-2-7 15,14-2-12-15,39-63-85 16,18 3-207-16,11-6-583 0</inkml:trace>
  <inkml:trace contextRef="#ctx0" brushRef="#br0" timeOffset="3630">4204 157 2379 0,'0'0'526'16,"0"0"-395"0,0 0 0-16,0 0 15 0,0 0-13 15,-156 151-54-15,122-66-2 16,18 15-51-16,16 12-25 16,7 9 20-16,52 2-21 15,52 0-15-15,65-27-1 16,54-46-12-16,-15-38 27 15,-40-18-14-15,-67-41 15 16,-57-12 4-16,-11-21-4 16,-29-43 11-16,-11-11 37 15,-46-9-12-15,-50-2 22 16,-22 33-37-16,-25 0-19 16,-1 29-4-16,-23 34-83 15,36 21-187-15,32 19-1073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09.2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 23 1294 0,'0'0'347'16,"0"0"-115"-16,0 0-54 15,0 0 33-15,0 0-24 16,0 0-50-16,0 0 6 16,-34 0-70-16,34 0-4 0,0 0 52 15,7 0-94-15,32 0 0 16,20 0 26-16,17 0-20 15,15 0 40-15,11 0-73 16,-5 0 0-16,-1 0 25 16,-14 0-24-16,-14 0-2 15,-15 0-15-15,-15 6-96 16,-13 8-180-16,-16 1-588 0</inkml:trace>
  <inkml:trace contextRef="#ctx0" brushRef="#br0" timeOffset="525">1644 90 1950 0,'0'0'614'0,"0"0"-531"16,0 0 69-16,0 0 64 16,0 0-53-16,0 0-55 15,0 0-84-15,-88 0-24 16,125 0 56-16,14 12-55 15,18 0 8-15,13-1 9 16,13-2-16-16,10-3 13 16,0-4-11-16,3-2 2 0,-9 5 12 15,-11-5-18-15,-20 0-3 16,-19 2-7-16,-19-2-1 16,-18 4-61-16,-7-4-149 15,-5 0-542-15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03.93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30 1192 93 0,'0'0'1592'0,"0"0"-1327"15,0 0-148-15,0 0 14 16,0 0 57-16,0 0-47 16,-30 13-92-16,30-13 12 15,0 0-49-15,0 0-11 16,0 0 37-16,0 0-38 15,0 0 10-15,6-5 5 16,7-6-13-16,-2 1 43 16,-2 0-45-16,-3 5 0 15,-6-1 22-15,3 6-21 16,-3-4 5-16,0 2-6 16,5-4 0-16,1-6 10 0,7-12-10 15,3-5 0-15,6-11 3 16,9-8-3-16,1-6-7 15,1-5 7-15,1-5 0 16,0-7 15-16,0 0-15 16,-2 0 0-16,-2 4 12 15,-7 8 6-15,-3 8 49 16,-8 10 18-16,-2 11-9 16,-7 13 40-16,-3 8-52 15,0 4-29-15,0 5 38 16,0 0-48-16,0 0-8 15,0 2-17-15,0 27 10 16,0 19-16-16,-6 20 6 0,3 9 0 16,3 5-7-1,0-2 7-15,0-9-11 0,13-12-7 16,6-13-3 0,7-10 11-16,1-16-18 0,8-14-29 15,5-6 39-15,2-9-17 16,1-28 13-16,-4-11 10 15,-5-8 12-15,-8-3-11 16,-7 3 17-16,-10 3-6 16,-6 5 48-16,-3 8-21 15,0 5 3-15,0 7-6 16,0 11-22-16,0 5 48 16,0 6-42-16,0 4-8 15,0 2 24-15,0 0-24 16,0 0 0-16,0 0-1 0,0 0 1 15,0 0 4-15,0 0-4 16,0 0-10-16,0 0 4 16,0 0-2-16,0 0 8 15,0 0-12-15,0 0 12 16,0 0-3-16,0 0 3 16,0 0-14-16,0 0 13 15,0 0-27-15,0 0-1 16,0 0-17-16,0 0-28 15,0 0 11-15,0 0-97 0,0 0-83 16,0 0-14-16,0 0-30 16,0 0 19-16,0 0-398 0</inkml:trace>
  <inkml:trace contextRef="#ctx0" brushRef="#br0" timeOffset="1381">577 335 1549 0,'0'0'322'0,"0"0"-222"15,0 0-42-15,0 0 82 0,0 0-9 16,0 0-91-16,0 0-4 16,-47 36 13-16,27-16-48 15,2 1-1-15,4-7 8 16,3-5-7-16,8-7 10 16,3-2-11-16,0 0-29 15,0 0-5-15,0 0-72 16,0 0-13-16,0 0 5 15,0 0 8-15,0 0 83 16,0 0 4-16,3-8 19 0,2-3 63 16,-5 5 81-16,0 0 82 15,0 3-8-15,0 3-14 16,0 0-8-16,0 0-117 16,0 23-30-16,-27 19 44 15,-5 20-76-15,-5 15-7 16,-2 2-9-16,7 1 0 15,9-16 13-15,12-8-14 16,11-14-2-16,0-13-17 16,20-9 19-16,20-17-54 15,11-3 7-15,15-17-89 16,3-31 32-16,-3-13-28 16,-18-8 37-16,-17 3 80 15,-25 7 15-15,-6 8 52 16,-26 14 51-16,-27 13 9 0,-16 14 17 15,-6 10-52 1,-3 27-32-16,-4 26 26 0,9 22-52 16,11 13-13-16,13 2-6 15,16 4 11-15,13-8-8 16,14-10-3-16,6-11-26 16,6-17-13-16,31-18-39 15,8-24-31-15,14-6-37 16,7-24-12-16,-1-28 55 15,2-8-1-15,-16-8 47 16,-8-3 57-16,-14 12 0 16,-12 9 33-16,-14 17 114 15,-3 16 8-15,0 17 90 0,-6 0-104 16,-20 12-110 0,-5 23 10-16,-1 12-40 0,2 4 4 15,12-4-5-15,4-6 0 16,11-9-13-16,3-15-22 15,0-7-43-15,6-10 22 16,14 0-28-16,6-24 45 16,4-20 15-16,-1-12-3 15,-3-6 12-15,-3 0 14 16,-10 3 1-16,-10 13 19 16,-3 13 32-16,0 16 51 15,-12 17 23-15,-27 0-80 16,-8 35-1-16,-8 20-44 15,-1 13 0-15,7 6 0 0,13-3 0 16,19-12-49-16,17-15-108 16,39-27-169-16,21-13-266 15,5-4-1391-15</inkml:trace>
  <inkml:trace contextRef="#ctx0" brushRef="#br0" timeOffset="1943">1467 550 2248 0,'0'0'384'0,"0"0"-274"15,0 0-47-15,0 0 79 16,0 0-33-16,0 0-82 16,51-159 9-16,-4 141-36 15,8 13 0-15,7 5-1 16,7 5 2-16,1 34-1 16,-5 14 14-16,-6 9-8 15,-16 6 31-15,-15 3-37 16,-11-6 0-16,-17-7 9 15,0-10-7-15,-14-14 35 0,-28-3-20 16,-13-18-7-16,-12-6 13 16,-7-7-23-16,-2-7 0 15,2-28 3-15,4-18 5 16,8-12-10-16,13-4 2 16,9-9 0-16,18 11 1 15,19 4-1-15,3 15-9 16,22 17 8-16,27 4-16 15,18 12 17-15,10 6 0 16,13 7 0-16,1 2 1 16,3 0-1-16,2 0 0 15,-11 0 9-15,-6 0-8 0,-14 0 1 16,-6 0-2 0,-10 11 0-16,0 4 7 0,7-6-7 15,35-9-156-15,-9 0-388 16,-6-17-608-16</inkml:trace>
  <inkml:trace contextRef="#ctx0" brushRef="#br0" timeOffset="2276">2537 977 2112 0,'0'0'363'16,"0"0"-292"-16,0 0-47 15,0 0 144-15,0 0-23 16,0 0-61-16,0 0 16 16,137-129-36-16,-126 123-4 15,-5 6-7-15,0 6-32 16,-2 38 28-16,-1 15-9 15,-3 18-26-15,0 9 27 16,0-2-40-16,0 0-1 16,0-14 0-16,0-14-18 15,0-18-26-15,0-27-131 16,3-11-342-16,14 0-510 0</inkml:trace>
  <inkml:trace contextRef="#ctx0" brushRef="#br0" timeOffset="2472">3231 683 2295 0,'0'0'345'16,"0"0"-165"-16,0 0 40 15,0 0-96-15,236 0-44 16,-157 0-80-16,6 0-3 15,14 0-171-15,-25 12-452 16,-29 3-529-16</inkml:trace>
  <inkml:trace contextRef="#ctx0" brushRef="#br0" timeOffset="2645">3438 1034 2614 0,'0'0'476'16,"0"0"-420"-16,0 0-25 16,0 0 61-16,0 0-77 15,238 19-15-15,-124-19-138 16,-9 0-749-16</inkml:trace>
  <inkml:trace contextRef="#ctx0" brushRef="#br0" timeOffset="3424">4858 197 2045 0,'0'0'391'0,"0"0"-296"16,0 0 50-16,0 0 47 15,0 0-68-15,0 0-74 16,0-168-40-16,45 151 21 16,12 10-31-16,8 7 1 15,0 16 12-15,1 33-12 16,-7 22 14-16,-17 18-3 15,-19 13-12-15,-23 10 40 16,0 9-39-16,-48 0-1 0,-21-9 21 16,-13-12-15-1,-10-21 12-15,3-20-2 0,7-17 13 16,14-25 17-16,9-13-29 16,16-4-4-16,18-6 11 15,15-21-24-15,10-5 0 16,6-1-2-16,37 3 2 15,13 16-7-15,9 8 2 16,10 6 4-16,1 9-5 16,3 24 12-16,-5 2 0 15,2-1-5-15,-1-1-1 16,1-5 0-16,6-11-6 16,39-17-132-16,-24 0-507 15,-12-9-729-15</inkml:trace>
  <inkml:trace contextRef="#ctx0" brushRef="#br0" timeOffset="3645">6466 960 2147 0,'0'0'391'16,"0"0"-235"-16,0 0 137 15,40 204-42-15,-40-140-98 16,0-2-54-16,-14 0-63 16,-28-6-36-16,-12-2-17 15,-20-11-155-15,12-13-457 0,5-17-1887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08.36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267 410 1847 0,'0'0'500'0,"0"0"-450"16,0 0 63-16,0 0 110 15,0 0-118-15,0 0-41 16,0 0-64-16,65-77 0 16,-34 68 28-16,4 9-28 15,1 0 6-15,4 9 12 16,-1 28-16-16,-4 20 52 16,-4 8-53-16,-12 10 7 15,-13 1 33-15,-6-3-40 16,0-6 16-16,-19-6-2 15,-21-15-14-15,-5-15 53 0,-12-6-47 16,-5-16-7 0,-3-9 42-16,-1-4-35 0,4-28 11 15,8-18-4-15,3-12-14 16,12-8 42-16,13-5-42 16,14 6 0-16,12 10 6 15,0 8-6-15,15 16-1 16,28 11-8-16,10 10 9 15,12 8-3-15,11 2 3 16,12 4 0-16,9 0-4 16,8 0 5-16,0 0-1 15,-3 0 0-15,-10 0 0 16,-17 0 5-16,-16 0-5 16,-10 0-14-16,10 0-58 15,-14 0-276-15,-2 0-479 0</inkml:trace>
  <inkml:trace contextRef="#ctx0" brushRef="#br0" timeOffset="413">1191 982 1438 0,'0'0'1228'16,"0"0"-1064"-16,0 0-147 15,0 0 114-15,0 0-11 16,0 0-80-16,0 0-13 16,133-19-27-16,-60 19 0 15,-5 0 0-15,-5 11 8 16,-18 17 11-16,-11 13-19 15,-22 9 21-15,-12 7 30 16,-15 1-15-16,-35 1 13 16,-13-3-13-16,-2-6-18 15,6-11 34-15,10-10-34 16,16-9 2-16,18-10 6 16,15-4-26-16,0-6-2 0,28 0-11 15,29 0-10-15,17 0-28 16,25-17-112-16,62-20-308 15,-22 4-178-15,-14 1-434 16</inkml:trace>
  <inkml:trace contextRef="#ctx0" brushRef="#br0" timeOffset="621">2576 716 2631 0,'0'0'529'0,"0"0"-490"16,0 0-21-16,0 0 75 0,199-27-59 15,-114 27-10-15,7 0-24 16,2 0-67-16,19 19-226 16,-28 6-539-16,-23 5-269 0</inkml:trace>
  <inkml:trace contextRef="#ctx0" brushRef="#br0" timeOffset="812">2530 1196 2306 0,'0'0'652'15,"0"0"-513"-15,0 0-116 0,0 0 50 16,0 0-14-16,216-2-49 15,-125-16-10-15,21 0-42 16,64-9-254-16,-28 8-466 16,-10-2-1279-16</inkml:trace>
  <inkml:trace contextRef="#ctx0" brushRef="#br0" timeOffset="1480">4225 102 2004 0,'0'0'313'0,"0"0"-211"16,0 0 36-16,0 0 39 16,0 0-56-16,209-99-82 15,-130 99-17-15,3 0-10 16,-3 26-10-16,-10 13 28 0,-10 11-30 15,-20 8 0-15,-23 2 40 16,-16 1-10-16,0-5 24 16,-29-5 27-16,-17-11-32 15,-7-7 38-15,1-5-48 16,2-11-17-16,12-9 40 16,5-2-44-16,13-6 4 15,11 0-4-15,9 0-10 16,0 0 11-16,0 0-19 15,0 0-16-15,26 4 4 16,13 4 10-16,10 13 2 0,7 9-9 16,6 11 9-1,7 14 4-15,-1 13-4 0,-3 6 0 16,-5 6-3-16,-18-5 9 16,-16-1-6-16,-21-11 2 15,-5-7 7-15,-43-12 54 16,-33-6-42-16,-26-6 18 15,-15-10 30-15,-12-9-29 16,6-6-1-16,8-7-15 16,16 0-22-16,22-7-2 15,21-16 0-15,36-21-128 16,17 6-167-16,3-4-1046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12.60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4 2595 0,'0'0'460'16,"0"0"-446"-16,0 0-4 16,0 0 97-16,0 0-35 15,180 0-33-15,-120 0-38 0,2 0-1 16,3 13-82 0,10 10-292-16,-13-2-396 0,-19 2-1193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12.79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2512 0,'0'0'526'15,"0"0"-481"-15,0 0 25 16,0 0 34-16,0 0-61 15,0 0 5-15,249 0-48 16,-115 0-100-16,-19 0-455 0,-14 0-1249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11.39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147 468 1664 0,'0'0'339'16,"0"0"-232"-16,0 0-49 15,0 0 122-15,0 0 3 16,0 0-97-16,-29-53-49 16,43 39-28-16,12 1 30 0,6 4-39 15,7 8 0-15,1 1 20 16,-4 0-19-16,1 20 4 15,-8 18 6-15,-13 12-5 16,-7 13 25-16,-9 1-21 16,0 4-4-16,-19-7 21 15,-13-2-26-15,-5-7 17 16,1-12 6-16,4-11-23 16,2-5 38-16,7-12-39 15,3-10 7-15,5-2-11 16,7 0 4-16,8-38-146 15,3 0-198-15,22-4-341 0</inkml:trace>
  <inkml:trace contextRef="#ctx0" brushRef="#br0" timeOffset="323">816 545 1602 0,'0'0'601'0,"0"0"-477"16,0 0-97-16,0 0 61 15,-177-55 144-15,132 55-82 16,-2 0-68-16,4 28-55 0,5 26-15 15,11 13 62-15,12 19-47 16,10 2-19-16,5-2 27 16,20-9-34-16,22-16 7 15,18-14-8-15,13-23-94 16,47-24-154-16,-16-12-420 16,-16-19-517-16</inkml:trace>
  <inkml:trace contextRef="#ctx0" brushRef="#br0" timeOffset="572">1071 1000 1543 0,'0'0'389'15,"0"0"-264"-15,0 0-2 16,0 0 84-16,0 0-2 16,0 0-16-16,0 0-65 15,39-22-21-15,-25 16-1 16,-8 4-33-16,0 2 6 15,-6 8-53-15,0 31 14 16,0 20 31-16,0 7-31 16,0 12-7-16,-6-5-29 15,0-8-8-15,3-8-43 16,3-14-143-16,0-17-365 16,0-13-264-16</inkml:trace>
  <inkml:trace contextRef="#ctx0" brushRef="#br0" timeOffset="946">0 0 1984 0,'0'0'352'0,"0"0"-232"0,0 0-104 16,0 0 62-16,0 0 66 15,0 0-63-15,0 0 53 16,122 38-53-16,-44-25 8 15,21-5-12-15,18 1-26 16,14 0 1-16,7 0-35 16,0-3-17-16,-4-4 31 15,-17-2-31-15,-12 0-18 16,-1 0-52-16,-31 0-295 16,-24 0-384-16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15.53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308 0 2624 0,'0'0'479'16,"0"0"-446"-16,0 0 28 16,0 0 134-16,0 0-56 15,3 194-44-15,-12-138-52 0,-25 2-34 16,-11 4-9-16,-11 2-9 15,-13-4-117-15,18-13-122 16,4-17-778-16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16.39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85 482 1737 0,'0'0'386'15,"0"0"-286"-15,0 0 5 16,0 0 134-16,0 0-89 16,0 0-99-16,0 0 7 0,48-151-32 15,3 136-1-15,0 9 8 16,8 6-24-16,1 14 33 15,-6 31-18-15,-4 16-23 16,-13 13 41-16,-19 5-42 16,-13 4 8-16,-5-3 2 15,-14-5-7-15,-25-10 4 16,-7-11-7-16,-3-9 0 16,2-18-6-16,9-14 6 15,8-13 0-15,10 0-16 16,20-38-113-16,20-50-100 15,26 6-298-15,13 2-241 0</inkml:trace>
  <inkml:trace contextRef="#ctx0" brushRef="#br0" timeOffset="228">955 400 1709 0,'0'0'636'16,"0"0"-456"-16,0 0-31 15,0 0 49-15,-173 16 29 16,108 22-123-16,5 9-52 16,9 15-2-16,11 6-19 15,24 1 27-15,16 3-58 16,0-7 8-16,36-3-4 16,26-12-4-16,23-12-63 0,60-11-107 15,-18-16-388 1,-16-3-248-16</inkml:trace>
  <inkml:trace contextRef="#ctx0" brushRef="#br0" timeOffset="625">1399 1117 1145 0,'0'0'935'16,"0"0"-811"-16,0 0-40 15,0 0 156-15,0 0-22 16,0 0-100-16,0 0-3 16,71 167-51-16,-71-122 56 0,0-2-66 15,-29 5-26 1,-21-3 31-16,-12-4-49 0,-13-9 5 16,-4-5-9-16,3-12 6 15,11-12 0-15,13-3-12 16,19 0 0-16,16-16 9 15,17-4-9-15,0-3-1 16,23 1-11-16,21 8 12 16,11 5-4-16,7 9 4 15,0 0 0-15,4 0 15 16,-7 19-14-16,0 2 10 16,-7-2-11-16,4-4 0 15,0-5 9-15,-1-10-9 16,7 0-61-16,14-31-128 15,-17-10-601-15,-13-4-478 0</inkml:trace>
  <inkml:trace contextRef="#ctx0" brushRef="#br0" timeOffset="1060">0 15 1650 0,'0'0'386'0,"0"0"-225"16,0 0 47-16,0 0 14 16,0 0-79-16,0 0-53 15,0 0-44-15,53-3 65 16,12 8-5-16,23 7-36 16,23 0 17-16,43 1-46 15,49-4-15-15,43-2 9 16,9-3-28-16,-45-4 4 15,-54 0-2-15,-60 0 6 0,-17 0 13 16,-5 0-28 0,-5 0 0-16,-10 0 0 0,-23 0-78 15,-19 2-82-15,-8 10-374 16,-9 0-269-16</inkml:trace>
  <inkml:trace contextRef="#ctx0" brushRef="#br0" timeOffset="1347">2790 568 2508 0,'0'0'494'0,"0"0"-467"15,0 0 37-15,0 0 71 16,0 0-39-16,0 0-37 16,167 12-42-16,-99-9 20 15,6 0-37-15,5 3 6 16,0 3-13-16,-10 6-1 16,-10 2-128-16,-26 18-205 15,-20-3-460-15,-13 1-773 0</inkml:trace>
  <inkml:trace contextRef="#ctx0" brushRef="#br0" timeOffset="1545">2642 1040 2578 0,'0'0'540'0,"0"0"-480"16,0 0-19-16,0 0 138 15,0 0-63-15,199 21-55 16,-106-18-46-16,21-3-15 16,62 0-73-16,-24 3-308 15,-18 0-1293-15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14.87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0 566 1610 0,'0'0'382'0,"0"0"-171"15,0 0-23-15,0 0 2 16,0 0-32-16,0 0-100 15,-17 9-26-15,31-9-7 16,18 0-10-16,10-12 28 16,12-17-31-16,3-15-10 15,2-12 16-15,1-12-18 16,-7-7-8-16,-11 2 8 0,-13 6 0 16,-12 8 15-16,-11 15-9 15,-6 14 48-15,0 12 46 16,0 13-28-16,0 5-9 15,-3 2-27-15,-3 40-34 16,-5 25 25-16,2 26-27 16,2 15 0-16,4 6-2 15,3-4 2-15,0-11 0 16,0-13 0-16,0-15 0 16,0-12-15-16,0-15-51 0,0-14-127 15,0-16-100 1,0-10-278-16,0-4-641 0</inkml:trace>
  <inkml:trace contextRef="#ctx0" brushRef="#br0" timeOffset="363">850 199 2076 0,'0'0'535'0,"0"0"-379"15,0 0-8-15,0 0 51 16,0 0-67-16,0 0-57 16,-94 222-8-16,75-132-46 15,8 0-8-15,11 2-13 0,0-4 6 16,39-11-18 0,15-18-9-16,14-21-33 0,11-23 16 15,6-15-4-15,0-26 36 16,-6-31 6-16,-21-14 0 15,-25-11 29-15,-24-12-23 16,-9-6 10-16,-35-4 24 16,-30 11-23-16,-11 9-1 15,-6 24-2-15,6 24-14 16,8 24 6-16,16 12-6 16,19 17-127-16,33 57-249 15,0-9-526-15,19-3-995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18.91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0 571 1785 0,'0'0'363'15,"0"0"-233"-15,0 0-112 16,0 0 96-16,0 0 46 16,0 0-100-16,0 0-9 15,111-53-11-15,-49 8-24 16,9-7 30-16,2-9-46 16,-10-8 1-16,-9 2 17 0,-14 2-8 15,-10 12 35 1,-18 9 21-16,-4 11 37 0,-8 16 24 15,0 5-56-15,0 12-14 16,0 0 11-16,0 20-50 16,-14 33-12-16,-9 51 3 15,4 49-9-15,-4-1 39 16,6-4-39-16,8-22 0 16,2-34 32-16,3 6-31 15,1-4 17-15,0-24-18 16,3-17 6-16,0-20-8 15,0-14 2-15,0-19-78 16,6-13-88-16,20-26-492 0,2-10-892 16</inkml:trace>
  <inkml:trace contextRef="#ctx0" brushRef="#br0" timeOffset="347">1289 645 1998 0,'0'0'485'16,"0"0"-421"-16,0 0 61 16,0 0 97-16,0 0-62 15,219-174-84-15,-163 109-41 16,-10-2 34-16,-13 2-27 0,-10 0 32 15,-14 9 19-15,-6 9-33 16,-3 12 2-16,0 13 2 16,0 16-2-16,0 6 4 15,0 19-60-15,-6 38 1 16,-6 29-1-16,-2 27-4 16,-2 14 23-16,3 5-19 15,0 1 2-15,10-14-16 16,3 27-53-16,29-36-161 15,1-26-575-15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27.20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0 146 1825 0,'0'0'368'0,"0"0"-205"16,0 0-130-16,0 0 77 15,0 0 95-15,0 0-44 16,201 22-8-16,-87-22-59 15,47 0-30-15,58 0 14 16,61 0-51-16,35 3 17 0,10 0 20 16,-5-3-34-1,-25 0 27-15,-3 0-41 0,-18 0-8 16,-15-6 8 0,-23 0-16-16,-50-1 0 0,-45 3-1 15,-45-1 2-15,-25 1 9 16,-3-3-10-16,-2 1 0 15,-10-2 3-15,-17-1-1 16,-19 0-4-16,-11-4-17 16,-9 3-46-16,0-1-20 15,3-14-150-15,2 2-373 16,1 2-514-16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10.6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567 501 202 0,'0'0'1720'15,"0"0"-1432"-15,0 0-173 16,0 0 74-16,0 0 45 16,-170-65-82-16,114 65-34 15,-10 8-85-15,1 37 12 16,0 10 12-16,6 17-30 0,13 3 45 15,19 5-72-15,18-9 6 16,9-10-2-16,16-6-4 16,30-24-22-16,16-13-55 15,6-18-62-15,5 0-7 16,-4-39 1-16,-10-5 49 16,-14-5 95-16,-13-1 2 15,-12 2 60-15,-6 7 76 16,-14 9 14-16,0 9 44 15,0 10-87-15,0 13-34 0,0 0 36 16,0 32-98-16,0 24 31 16,0 24-19-16,0 12-16 15,13 13 31-15,13 8-39 16,0-1 0-16,0 2-6 16,-6-7 18-16,-10-15-13 15,-10-18 1-15,0-16 0 16,-16-20 6-16,-21-17-6 15,-8-15 0-15,-1-6 1 16,3-18 0-16,4-29-2 16,13-18-6-16,9-21 7 15,17-12-16-15,0-7-34 16,29-8-49-16,31-1-25 0,41-13-368 16,-10 26-245-1,-9 28-1229-15</inkml:trace>
  <inkml:trace contextRef="#ctx0" brushRef="#br0" timeOffset="652">1149 666 2053 0,'0'0'612'0,"0"0"-451"16,0 0 59-16,0 0-26 15,-219-6-79-15,160 12 7 16,7 19-95-16,10 8-2 15,8 2 28-15,17 10-48 16,11-1-5-16,6 1-6 16,3-4-42-16,28-7 33 0,11-7-94 15,7-12-39-15,7-15 25 16,-1 0-96-16,1-27 31 16,-7-14 60-16,-10-7 112 15,-13 11 16-15,-12 5 56 16,-11 17 83-16,-3 11 72 15,0 4-78-15,0 15-70 16,0 21-32-16,0 6-25 16,0-1 27-16,0-5-33 15,16-5-7-15,10-18-7 16,8-13 3-16,0 0 10 16,0-19-5-16,2-23 6 15,-7-1-14-15,0-14 14 16,-5 8 0-16,-8 10 9 15,-6 7-8-15,-7 20 29 0,-3 12-10 16,0 3-20-16,0 38 33 16,0 5-33-16,0 6 0 15,0-5 13-15,-3-5-13 16,3-13-6-16,-3-9-12 16,3-17 8-16,0-3-13 15,0 0 13-15,0-29-15 16,6-12 24-16,20-9-22 15,7-2 10-15,2 6-4 16,5 8 17-16,-4 14-1 0,-2 12 1 16,-12 12 0-1,-2 9 27-15,-8 27-6 0,-1 11 15 16,-5 8-28-16,0-2-7 16,2-3-2-16,-5-8-4 15,0-12-124-15,-3-18-158 16,-3-12-339-16,-17 0-470 0</inkml:trace>
  <inkml:trace contextRef="#ctx0" brushRef="#br0" timeOffset="842">726 371 1741 0,'0'0'486'0,"0"0"-440"15,0 0 19 1,0 0 125-16,195-59-86 0,-127 53-74 16,4 6-30-16,13 0-69 15,-20 0-204-15,-15 0-447 0</inkml:trace>
  <inkml:trace contextRef="#ctx0" brushRef="#br0" timeOffset="982">1457 0 2278 0,'0'0'370'0,"0"0"-293"15,0 0 31-15,0 0-40 16,207 35-68-16,-125-8-270 16,-14-1-823-16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24.38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67 0 1659 0,'0'0'354'16,"0"0"-178"-16,0 0-34 15,0 0 17-15,0 0-48 0,0 0-50 16,-14 147 51-16,14-53-25 16,0 12-22-16,0 5 9 15,0 0-31-15,0-8-18 16,0-9 17-16,-3-15-40 15,-6-14 10-15,-2-16 0 16,-1-12 0-16,1-13 27 16,8-13-39-16,0-5 0 15,3-6 23-15,0 0-22 16,0-16-2-16,20-25-11 16,15-17-48-16,18-19 19 15,6-8-77-15,7-3 12 16,2-1 33-16,-3 6-9 0,1 12 52 15,-7 10 6-15,-11 16 24 16,-8 13 3-16,-20 15 6 16,-10 8 39-16,-10 9 89 15,-10 0-22-15,-33 15-30 16,-19 20-49-16,-16 15-36 16,-1 6 39-16,7 3-39 15,14-5 0-15,15-5 16 16,24-10-10-16,11-4 3 15,8-1-9-15,8-1 0 16,24 3 29-16,10 3-29 16,7-2 0-16,7 4 12 15,0-2-12-15,-1-5 0 0,-5 0-1 16,-8-7 7 0,-5-4-4-16,-14-8-2 0,-4-3-39 15,-7-5-29-15,14-7-150 16,-3 0-270-16,1-19-244 0</inkml:trace>
  <inkml:trace contextRef="#ctx0" brushRef="#br0" timeOffset="271">1107 73 2134 0,'0'0'337'16,"0"0"-256"-16,0 0 126 15,-91 230-4-15,57-127-97 16,-4 16-15-16,-1 1-68 16,-1 7-2-16,-2-5 4 15,-1-5-24-15,7-18 3 16,7-19-4-16,9-21-82 15,20-23-59-15,0-20-234 16,13-16-351-16</inkml:trace>
  <inkml:trace contextRef="#ctx0" brushRef="#br0" timeOffset="773">1664 701 1906 0,'0'0'604'15,"0"0"-479"-15,0 0 74 16,0 0 12-16,0 0-54 16,-215-23-67-16,165 36-59 15,1 24 11-15,6 4-21 16,7 6-12-16,13 5 6 15,17 2-15-15,6-4-14 0,0-1-2 16,32-7-54-16,11-8-10 16,7-9-44-16,4-13-36 15,6-12-16-15,-1 0-63 16,-3-32 46-16,-10-15-8 16,-7-16 55-16,-10-13 83 15,-9-15 33-15,-14-18 30 16,-6-7 93-16,0-1 50 15,0 8 67-15,-6 20 66 16,-5 27-40-16,2 27-34 16,6 24-51-16,3 11-70 15,0 23-35-15,0 45-44 16,0 20 20-16,0 20 5 16,12 11-27-16,2-4 13 15,-1-3-13-15,4-12 0 0,-2-14 0 16,-1-14-62-16,0-20-72 15,4-22-151-15,-5-18-300 16,-2-7-238-16</inkml:trace>
  <inkml:trace contextRef="#ctx0" brushRef="#br0" timeOffset="1164">1262 512 2082 0,'0'0'294'0,"0"0"-230"16,0 0 46-1,0 0 59-15,176 23-48 0,-91-23-64 16,11 0-48-16,1 0 15 16,-4 0-24-16,-8 0 1 15,-14 0 0-15,-18 0-1 16,-10 0-1-16,-14 3 1 15,-10 3 0-15,-5 1-1 16,-5-5 1-16,-3 2 0 16,-1 2 7-16,1 2-1 15,0 13 6-15,-3 9 59 16,-3 9-10-16,0 10 36 16,0 7-47-16,0 3-28 0,0-3 25 15,0-6-46 1,0-6-1-16,7-12 0 0,6-5-23 15,0-10-42-15,7-5-194 16,12-12-12-16,-2-2-386 16,-10-20-1269-16</inkml:trace>
  <inkml:trace contextRef="#ctx0" brushRef="#br0" timeOffset="1317">2169 333 1827 0,'0'0'585'16,"0"0"-503"-16,0 0-27 16,0 0-55-16,0 0-19 15,0 0-251-15,0 0-295 0,97-51-1065 0</inkml:trace>
  <inkml:trace contextRef="#ctx0" brushRef="#br0" timeOffset="2122">2531 730 1386 0,'0'0'256'16,"0"0"-107"-16,0 0 138 15,0 195-79-15,0-140-98 16,0-7-69-16,0-8 30 0,0-15-32 16,-6-10-24-1,-4-13 19-15,1-2 38 0,-8-8-43 16,3-25 28-16,2-12-48 15,6-7-7-15,6-10 24 16,0 0-18-16,6 6 1 16,23 7 7-16,10 13-16 15,4 18 30-15,6 11-23 16,1 7-6-16,1 16 39 16,6 23 26-16,-1 7 25 15,-5 7-51-15,-5 3-32 16,-4 0 30-16,-11 0-38 15,-11-3 0-15,-8-2-7 16,-5-8 7-16,-7-10-65 16,3-11-41-16,3-22 15 15,4 0 61-15,6-33-6 16,12-20-8-16,7-18 15 0,7-15-18 16,8-13-35-16,8-11-21 15,7-5-28-15,8-3 69 16,-2 9 18-16,-5 14 33 15,-16 19 11-15,-18 18 74 16,-12 13 112-16,-17 13 28 16,-3 11-8-16,0 7-28 15,-19 3-74-15,-8 11-59 16,-5 0 12-16,-7 17-28 16,2 27-12-16,1 14-7 15,4 22-2-15,9 11 4 0,3 12-12 16,7 9 0-1,0 5-11-15,3 0 11 0,4-12-34 16,3-17-24-16,3-19-16 16,0-22 56-16,0-24-24 15,0-13-6-15,15-10 21 16,5-7 9-16,2-30 17 16,12-5-6-16,-1-10 7 15,10-3-2-15,2 8 4 16,4 12-2-16,4 11 36 15,-1 18 7-15,7 6 8 16,-7 15 36-16,-2 24-27 16,-8 10 19-16,-7 2-47 15,-7 2 1-15,-9-7-3 16,-7-7-12-16,-4-9-17 0,-5-13 9 16,0-11-9-16,-3-6-2 15,0 0-24-15,0-27-79 16,0-7-147-16,-6-1-584 0</inkml:trace>
  <inkml:trace contextRef="#ctx0" brushRef="#br0" timeOffset="2308">2398 1387 2711 0,'0'0'297'0,"0"0"-297"0,0 0-103 16,0 0 54-16,0 0-453 15,0 0-1526-15</inkml:trace>
  <inkml:trace contextRef="#ctx0" brushRef="#br0" timeOffset="3104">4843 719 2046 0,'0'0'368'15,"0"0"-254"-15,0 0-96 16,0 0 70-16,0 0-88 16,0 0-121-16,0 0-265 15,20 70-749-15</inkml:trace>
  <inkml:trace contextRef="#ctx0" brushRef="#br0" timeOffset="3257">4951 1314 2318 0,'0'0'551'0,"0"0"-496"0,0 0-1 16,0 0-54-16,0 0-27 15,0 0-625-15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28.83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204 711 2002 0,'0'0'360'15,"0"0"-305"-15,0 0-24 16,0 0 12-16,0 0 79 15,0 0-25-15,-14 157-51 0,-6-107 8 16,-3 0-21-16,-9 3-18 16,-7-6 6-16,3-2-21 15,2-7-99-15,28-19-105 16,6-11-130-16,0-8-244 0</inkml:trace>
  <inkml:trace contextRef="#ctx0" brushRef="#br0" timeOffset="462">1504 9 1597 0,'0'0'757'0,"0"0"-597"16,0 0-137-16,0 0 45 15,0 0 127-15,-73 149-86 16,30-75-74-16,-8 2 11 16,-9 1-44-16,4-9 17 15,1-13 4-15,-1-9-23 16,11-18 32-16,2-10-32 16,7-16 0-16,2-2 26 15,11-8-26-15,4-31-16 16,7-10-1-16,9-14-38 0,3-8 33 15,0 2-20 1,15-1 24-16,4 16 9 0,4 9 18 16,-3 19-9-16,-3 13 34 15,-1 13-17-15,7 0 23 16,3 39-1-16,7 14-21 16,7 10 43-16,-1 10-37 15,4-2-6-15,-5-4-18 16,1-8 9-16,1-13-6 15,-1-6-3-15,-2-13-15 16,2-7-42-16,24-14-183 16,-12-6-228-16,-5 0-487 0</inkml:trace>
  <inkml:trace contextRef="#ctx0" brushRef="#br0" timeOffset="658">2023 420 2176 0,'0'0'551'15,"0"0"-483"-15,0 0 3 16,0 0 83-16,0 0-42 16,167 0-91-16,-85 0-21 15,26 0-163-15,-19 4-418 16,-20 6-281-16</inkml:trace>
  <inkml:trace contextRef="#ctx0" brushRef="#br0" timeOffset="845">2065 772 2385 0,'0'0'382'15,"0"0"-286"-15,0 0-65 16,0 0 36-16,0 0-67 16,283 0-10-16,-172-5-235 0,-9 1-665 15</inkml:trace>
  <inkml:trace contextRef="#ctx0" brushRef="#br0" timeOffset="1273">3425 20 1472 0,'0'0'1045'0,"0"0"-817"15,0 0-132-15,0 0 116 0,-167-3-53 16,118 35-72-16,4 14-23 16,-3 15-54-16,10 12-8 15,8 6 36-15,13 7-38 16,14 0 0-16,3-6 0 16,11-7-31-16,28-14 30 15,13-21-33-15,10-18 8 16,7-20 24-16,-4-2-17 15,-3-44 6-15,-15-12 13 16,-12-15 0-16,-21-16 39 16,-14-8-29-16,0-3 13 15,-30 2 22-15,-13 16-44 16,1 23-1-16,7 22-6 16,7 24-50-16,25 26-179 15,3 30-646-15,0 7-549 0</inkml:trace>
  <inkml:trace contextRef="#ctx0" brushRef="#br0" timeOffset="1453">3756 877 2385 0,'0'0'620'15,"0"0"-512"-15,0 0 128 16,0 0-45-16,0 0-130 15,0 0-61-15,0 0-79 16,-8-65-92-16,16 42-614 16,12 1-914-16</inkml:trace>
  <inkml:trace contextRef="#ctx0" brushRef="#br0" timeOffset="1849">4306 105 2241 0,'0'0'482'0,"0"0"-361"0,0 0 150 15,0 0-70-15,0 0-121 16,0 0-43-16,0 0-36 15,-167 162 18-15,138-77-19 16,12 6 0-16,14-2-2 16,3-2 2-16,6-17-18 15,27-15-7-15,10-16-7 16,6-21 17-16,-1-18-19 16,2 0 10-16,-1-35 17 15,-10-20 7-15,-7-12 7 16,-15-15 3-16,-14-7 5 15,-3 1 31-15,-9 0-46 16,-25 16 1-16,0 15-3 0,0 27-26 16,14 30-198-1,11 0-664-15,9 5-1211 0</inkml:trace>
  <inkml:trace contextRef="#ctx0" brushRef="#br0" timeOffset="2312">4816 175 2309 0,'0'0'373'0,"0"0"-263"16,0 0 38-16,0 0-39 15,0 0-53-15,0 0-38 16,220-25-17-16,-158 25 14 0,-10 0-15 15,-6 8-7-15,-19 1 6 16,-12-8 2-16,-15 4 8 16,0-5 18-16,-12 0 45 15,-31 0 0-15,-16 0-47 16,-9 0-13-16,-11-5-2 16,3 4-2-16,8 1 35 15,11 0-13-15,12 1-3 16,13 24-13-16,15 5-14 15,14 11-8-15,3 9 8 16,20 8 0-16,25 11 15 16,21-2-15-16,10 7 1 0,12 3 9 15,0 0-10-15,3-1 27 16,-12-2 26-16,-14-13-40 16,-22-8 17-16,-23-12-16 15,-20-8-13-15,-14-7 23 16,-51-4-24-16,-69-8-72 15,6-5-112-15,1-6-548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33.08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14 0 1793 0,'0'0'487'0,"0"0"-444"16,0 0 96-16,0 0 122 15,0 212-93-15,0-107-70 16,0 8 15-16,0 2-51 15,0-10-11-15,-3-6-20 16,-5-17-20-16,5-14 14 16,3-18-25-16,0-11-28 15,0-16-61-15,20-17-217 16,16-6-345-16,-4 0-164 0</inkml:trace>
  <inkml:trace contextRef="#ctx0" brushRef="#br0" timeOffset="202">544 80 925 0,'0'0'1290'0,"0"0"-1049"16,0 0-150-16,0 0 173 16,0 154 0-16,3-77-136 15,0 13-64-15,8 1-22 16,1-2-36-16,11-7-6 15,7-6-81-15,9 13-154 16,-4-18-413-16,-15-15-442 0</inkml:trace>
  <inkml:trace contextRef="#ctx0" brushRef="#br0" timeOffset="428">0 680 2121 0,'0'0'578'0,"0"0"-450"15,0 0-74-15,0 0 12 16,0 0 22-16,0 0-18 16,204-5-70-16,-102 5-19 0,2 0-63 15,4 0-181 1,20 9-121-16,-31 14-175 0,-18 1-602 0</inkml:trace>
  <inkml:trace contextRef="#ctx0" brushRef="#br0" timeOffset="672">921 932 1215 0,'0'0'317'0,"0"0"-140"16,0 0 9-16,0 0 107 15,-31 183-74-15,65-146-103 16,22-7-12-16,9-12-42 15,10-17-1-15,1-1-33 16,-11-17 0-16,-12-22 44 0,-21-4 12 16,-21-6 22-16,-11-6 15 15,-28 0-32-15,-30 2-15 16,-21 4-44-16,-9 5-9 16,-1 15-21-16,4 4-4 15,16 16-71-15,36 9-172 16,21 3-350-16,12 11-802 0</inkml:trace>
  <inkml:trace contextRef="#ctx0" brushRef="#br0" timeOffset="854">1935 454 2383 0,'0'0'594'0,"0"0"-474"16,0 0-92-16,0 0-28 16,0 0-85-16,0 0-529 15,0 0-556-15</inkml:trace>
  <inkml:trace contextRef="#ctx0" brushRef="#br0" timeOffset="987">2008 943 1735 0,'0'0'715'16,"0"0"-580"-16,0 0-135 0,0 0-200 15,0 0-1603-15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35.49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1012 1778 0,'0'0'329'15,"0"0"-252"-15,0 0-15 16,0 0 178-16,0 0-82 15,0 0-96-15,20-27 3 16,17-11-39-16,14-18-12 16,8-16-5-16,10-10-8 15,-4-12 10-15,-6-4-11 16,-10-4 0-16,-10 1 15 16,-8 4-15-16,-11 12 15 15,-14 17 38-15,-6 22 25 16,0 16 46-16,0 14-77 15,0 16-16-15,-6 0 20 16,-8 22-41-16,-6 30-9 0,3 25-2 16,5 21 7-16,8 5-3 15,4 0-3-15,0-8-9 16,30-20-5-16,10-12 14 16,-1-22-19-16,7-20-25 15,2-18-14-15,5-3 35 16,2-27-30-16,-2-22 18 15,-7-16 29-15,-4-13 6 16,-8-1 0-16,-12-1 2 16,-6 7 22-16,-9 8 46 0,-4 14-34 15,-3 16 3 1,0 21 55-16,0 11-41 0,0 3-28 16,0 23-16-16,0 30-8 15,0 18 13-15,-3 11-14 16,3 1 0-16,0-3-6 15,15-15 6-15,16-13-12 16,8-16 11-16,4-19-30 16,2-11 25-16,7-6-36 15,-5-6 3-15,-1-22 38 16,-10-5-21-16,-10 4 22 16,-6 2 12-16,-14 9 13 15,-3 8 49-15,-3 10-25 16,0 0-24-16,0 10 25 15,-9 32-50-15,-8 10 13 0,0 13-5 16,5 3-7 0,1-3 19-16,8-6-20 0,3-13 0 15,0-7-4-15,0-9 4 16,0-9-18-16,0-10-23 16,0-5-98-16,0-6-133 15,10 0-354-15,6 0-378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35.73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0 388 2309 0,'0'0'503'15,"0"0"-437"-15,0 0 104 16,0 0 56-16,0 0-112 16,213-17-72-16,-131 8 4 15,16-3-44-15,10 4-2 16,8-1-6-16,-6 3-96 16,-2 6-102-16,-29 0-364 15,-36 6-346-15</inkml:trace>
  <inkml:trace contextRef="#ctx0" brushRef="#br0" timeOffset="206">47 710 2307 0,'0'0'575'0,"0"0"-516"16,0 0-20-16,0 0 151 15,0 0-25-15,216 6-60 16,-125-6-86-16,14 0-19 16,5-6-23-16,38 6-150 15,-30 0-449-15,-27 0-778 0</inkml:trace>
  <inkml:trace contextRef="#ctx0" brushRef="#br0" timeOffset="919">1540 1351 1508 0,'0'0'519'0,"0"0"-457"16,0 0-49-16,0 0 122 15,0 0 42-15,0 0-96 16,0 0-46-16,219-200-21 16,-154 113 2-16,8-11-3 15,-8-14 8-15,0-8 25 16,-13-10-20-16,-6 0 32 16,-10 4 42-16,-13 8-6 15,-3 20 3-15,-10 28 2 16,-4 26-23-16,-3 26 47 0,-3 18-56 15,0 21-49-15,0 43 8 16,0 27 16-16,-6 16-2 16,-4 13-26-16,4-1-14 15,6-11 2-15,0-13-2 16,6-20 0-16,24-18 0 16,5-25-14-16,7-22 5 15,5-10-21-15,5-15-7 16,4-33 26-16,-4-13-23 15,1-16 16-15,-7-8 17 16,-10-6 1-16,-7-1 2 16,-6 12-2-16,-13 13 19 0,-7 21 43 15,-3 15-20-15,0 25 19 16,0 6-7 0,-3 24-31-16,-10 26 16 0,-1 18-29 15,5 9 7-15,9 2-11 16,0-3-6-16,3-5-66 15,43 24-95-15,-4-22-313 16,4-14-414-16</inkml:trace>
  <inkml:trace contextRef="#ctx0" brushRef="#br0" timeOffset="1235">3045 771 1918 0,'0'0'585'0,"0"0"-439"0,0 0 105 16,0 0 24-16,0 0-101 16,0 0-63-16,209-79-69 15,-166 79 0-15,-3 6 3 16,-12 27-26-16,-11 7 35 16,-17 14-31-16,0 8 8 15,-32 5 28-15,-30 4-43 16,-14-6 5-16,2-7-5 15,4-10-15-15,18-16 30 16,19-11-18-16,24-12-13 16,9-6-1-16,25-3-17 15,41 0 18-15,22-6 0 16,24-15-48-16,75 3-38 0,-28 5-104 16,-17 6-692-16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38.85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4 2635 0,'0'0'464'15,"0"0"-386"-15,0 0-24 16,0 0-10-16,0 0-44 16,0 0-72-16,0 0-311 15,56-4-440-15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39.00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1731 0,'0'0'941'16,"0"0"-721"-16,0 0-36 15,0 0-23-15,0 0-161 16,0 0-81-16,0 0-590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37.92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45 0 1465 0,'0'0'298'0,"0"0"-100"15,0 0-24-15,0 0 79 16,0 0-78-16,0 0-118 16,0 64 55-16,6 16-6 15,8 24-27-15,-8 13 24 16,-3 10-33-16,-3 5-20 16,0-5-22-16,-3-10-17 15,-14-16 2-15,5-22-13 16,-2-20 0-16,5-17 13 15,6-16-13-15,-1-11-41 0,4-8-67 16,0-7-161 0,13-5-264-16,7-21-328 0</inkml:trace>
  <inkml:trace contextRef="#ctx0" brushRef="#br0" timeOffset="231">660 126 2034 0,'0'0'480'16,"0"0"-409"-16,0 0-7 15,0 0 165-15,0 0-32 16,43 168-86-16,-36-84-42 16,-7 9-32-16,0 1 15 15,0 4-52-15,-4-7 0 0,-16-9-10 16,-3-2-113-16,-12 10-219 15,5-16-332-15,-2-20-260 0</inkml:trace>
  <inkml:trace contextRef="#ctx0" brushRef="#br0" timeOffset="430">0 807 2082 0,'0'0'534'0,"0"0"-485"16,0 0 12-16,183-13 112 0,-98 5-90 15,13-3-83-15,6 1-2 16,35 10-244-16,-29 0-420 16,-25 0-1293-16</inkml:trace>
  <inkml:trace contextRef="#ctx0" brushRef="#br0" timeOffset="722">1070 1011 2020 0,'0'0'563'0,"0"0"-504"16,0 0 86-16,0 0 66 0,0 0-69 15,0 0-28-15,0 0-51 16,108-136-11-16,-102 136 17 16,-6 0-32-16,0 14-19 15,0 34 3-15,0 13 3 16,0 19 17-16,0 3-41 16,-9-1 0-16,1-5-6 15,5-6 0-15,3-12-44 16,0-10-55-16,8 8-91 15,18-19-145-15,0-12-587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40.37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1135 1407 0,'0'0'327'0,"0"0"-244"15,0 0-49-15,0 0 102 16,0 0 1-16,0 0-36 16,3-20-37-16,23 3 4 15,7-8 17-15,10-11-56 16,5-7-20-16,6-16 15 16,0-9-24-16,5-12 0 15,-2-9-1-15,-6-1 2 16,-4-8 8-16,-15 1-9 15,-6 5 0-15,-6 10 34 16,-10 15 48-16,-4 13 13 0,-2 18 2 16,-4 13-18-1,0 15 32-15,0 8-39 0,0 0-35 16,0 18 20-16,-7 31-51 16,-6 25 6-16,1 15 0 15,-2 10-10-15,11 3 4 16,3-11-6-16,0-12 0 15,17-18 0-15,18-15 0 16,7-23-1-16,11-18-21 16,6-5-17-16,7-20 19 15,-4-30-34-15,-3-12 3 16,-4-9 50-16,-13-3-16 16,-8-2 17-16,-11 3 6 0,-10 3-5 15,-7 12 57-15,-6 14 1 16,0 15 4-16,0 16 36 15,0 13-38-15,0 13-33 16,0 41-26-16,-6 15 13 16,-1 17 25-16,4 2-40 15,3 2 0-15,0-15 8 16,0-12-8-16,13-11 0 16,10-13-6-16,3-16-52 15,7-9-48-15,22-14-261 16,-5 0-411-16,-4 0-678 0</inkml:trace>
  <inkml:trace contextRef="#ctx0" brushRef="#br0" timeOffset="286">1535 830 1743 0,'0'0'479'0,"0"0"-356"16,0 0 87-16,0 0 44 15,0 0-51-15,0 0-74 16,0 0-33-16,72-145 16 16,-62 124-54-16,-4 12-10 15,-6 9 35-15,0 0-47 16,0 35 1-16,0 18-1 16,-3 15-19-16,-13 5 13 15,1 1-30-15,1-3-11 0,3-9 2 16,2-9-46-16,6-6-86 15,3-9-72-15,0 7-304 16,0-13-98-16,0-9-1402 0</inkml:trace>
  <inkml:trace contextRef="#ctx0" brushRef="#br0" timeOffset="2243">3201 0 1618 0,'0'0'583'15,"0"0"-466"-15,0 0 13 16,0 0 88-16,-179 91-54 15,87-29-58-15,-16 10-13 16,-9 7-26-16,-5-3 5 16,11-1 1-16,19-10-22 15,17-12 22-15,25-16-38 16,21-7 5-16,16-6 13 16,13-1-38-16,0 3 1 15,19 7 22-15,24 3-20 16,10 6 27-16,12 1-39 15,7 4 3-15,4-3 27 16,-2 4-36-16,5-4 10 0,0-6-1 16,-4-2 0-16,0-10 31 15,-9-9-40-15,-18-4 0 16,-14-9 1-16,-18-4-1 16,-16 0-53-16,0 0-37 15,-19 0-108-15,-12-2-330 16,6-7-488-16</inkml:trace>
  <inkml:trace contextRef="#ctx0" brushRef="#br0" timeOffset="3101">3824 1675 2097 0,'0'0'388'16,"0"0"-317"-16,0 0-28 16,0 0 117-16,0 0-20 15,0 0-73-15,0 0-54 16,173-201-12-16,-114 112 10 16,1-11-9-16,-6-14 21 15,6-31-23-15,-7-30 0 0,-11 14 27 16,-13 20 16-16,-12 26-6 15,-14 37 34-15,-3 12-14 16,0 9 44-16,0 27-30 16,0 22-19-16,0 8 34 15,0 26-76-15,-6 32 14 16,-8 18-4-16,8 18-10 16,-2 8 23-16,8 5-33 15,0-2-12-15,5-7 12 16,21-10 0-16,3-17-19 15,7-15-29-15,10-23 7 16,4-23 32-16,1-10-51 16,1-10 6-16,-2-38 21 0,-1-13 0 15,-7-16 22-15,1-9 10 16,-10-1 2-16,-1-5 34 16,-9 13-19-16,-3 10 32 15,-7 20 32-15,-10 16-17 16,0 22 7-16,-3 11-7 15,0 0-43-15,0 28 22 16,0 22-42-16,0 10 1 16,0 5 8-16,0 0-9 15,0-4 0-15,3-8-18 16,17-3-73-16,3-4-50 16,13 0-308-16,-5-8-399 15,-5-11-1112-15</inkml:trace>
  <inkml:trace contextRef="#ctx0" brushRef="#br0" timeOffset="3610">5552 1026 2181 0,'0'0'620'16,"0"0"-476"-16,0 0-4 15,0 0 90-15,0 0-75 16,0 0-63-16,0 0-35 0,-68-129-45 16,85 110 15-16,12 5-26 15,4 5 10-15,2 3-16 16,4 6 5-16,-2 0 0 16,-5 12 14-16,-5 17-14 15,-12 10 1-15,-10 9 9 16,-5 8-1-16,-8 2 36 15,-31 4-45-15,-13-3 1 16,-7-7 32-16,-6-5-15 16,-1-11 12-16,4-8-12 15,6-15-9-15,10-5 31 16,10-8-39-16,16 0-1 16,11 0 28-16,9 0-28 0,0-11-1 15,9 1-5 1,24 3 12-16,10 3 10 0,10 4-10 15,-1 0-6-15,4 19 35 16,-4 4-11-16,1 0 3 16,1-2-3-16,6-6-18 15,8-13 31-15,14-2-37 16,11-6 0-16,-2-28 0 16,-3-10-48-16,8-12-107 15,-31 8-163-15,-20 5-1026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49.33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0 159 1603 0,'0'0'319'16,"0"0"-171"-16,0 0-36 16,0 0 75-16,0 0 23 15,0 0-103-15,0 0-25 16,20-9 45-16,25 9-21 15,20 0 5-15,24 0-23 16,49 0-14-16,41-12 23 0,50 1-60 16,14-2-4-16,-7 5 18 15,-18 2-6-15,-25 0-31 16,-6 0 14-16,-29-3-28 16,-37 1 13-16,-29-1-13 15,-24 3 0-15,5 0 3 16,-11 4-2-16,-7-5-2 15,-22 7-4-15,-24 0 5 16,-9 0 30-16,0-3-30 16,0 3 0-16,-23-3-35 15,-2-3-80-15,-4-3-138 16,1 1-424-16,13-4-782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12.4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1033 1547 0,'0'0'372'16,"0"0"-185"-16,0 0-151 15,0 0 40-15,0 0 118 16,0 0-79-16,0 0-26 16,23-17-68-16,25-31-21 15,8-19 37-15,10-15-37 16,-4-13-17-16,-4-17 2 16,-5-7 11-16,-14-1-14 15,-13 3 18-15,-9 17 0 16,-11 22 67-16,-3 28 15 15,-3 25 36-15,0 22 17 0,0 3-44 16,-20 28 6 0,-2 35-79-16,2 16-12 0,0 13 52 15,8 1-57-15,9-1 0 16,3-13-1-16,0-10 9 16,32-22-15-16,7-18 6 15,14-17-54-15,5-12 46 16,4-21-61-16,-2-25 2 15,-1-16 22-15,-8-10 36 16,-8 3-15-16,-10 2 24 16,-10 15 0-16,-9 14 76 15,-8 17-17-15,-6 18 23 0,0 3-17 16,0 12-47 0,0 31 52-16,0 5-70 0,0 8 6 15,0 0-14-15,0-6 8 16,29-9-77-16,10-11-106 15,11-7-133-15,-1-5-59 16,16-15-180-16,-16-3-222 16,-10 0-329-16</inkml:trace>
  <inkml:trace contextRef="#ctx0" brushRef="#br0" timeOffset="205">1267 568 476 0,'0'0'952'16,"0"0"-640"-16,0 0-81 15,0 0 57-15,0 0-22 16,0 0-71-16,0 0-9 15,0-38-57-15,0 38 18 16,0 8-93-16,0 18 18 0,0 13 22 16,-4 8-66-16,-6 1 17 15,4 0-40-15,3-2 2 16,0-6 7-16,3 0-14 16,0-11-62-16,0-3 5 15,12-14-167-15,8-6-362 16,-4-6-150-16</inkml:trace>
  <inkml:trace contextRef="#ctx0" brushRef="#br0" timeOffset="391">1816 379 2259 0,'0'0'537'0,"0"0"-399"15,0 0-17-15,0 0-10 16,176-40-42-16,-110 34-69 16,36 6-66-16,-13 0-314 15,-11 13-710-15</inkml:trace>
  <inkml:trace contextRef="#ctx0" brushRef="#br0" timeOffset="932">2415 1167 2154 0,'0'0'298'0,"0"0"-266"15,0 0-9-15,0 0 90 16,0 0-7-16,141-157-106 15,-91 89-19-15,-4-8 10 16,2-18-10-16,-5-7 19 16,-4-6 0-16,1-7 0 15,-8-1 31-15,-10 9-18 16,-5 20 53-16,-6 28 56 16,-8 31 19-16,-3 19-11 15,0 8-58-15,0 41-34 0,-6 26 35 16,-8 19-60-16,3 9 11 15,5 4-18-15,6-7 8 16,0-10-3-16,11-17-11 16,15-21-26-16,10-23 14 15,10-21-74-15,2 0 27 16,5-41-5-16,-1-18 10 16,-6-12 46-16,-4-7-4 15,-5 5 12-15,-15 12 68 16,-5 14-35-16,-14 16 39 15,-3 27 25-15,0 4-27 16,0 26 23-16,-17 23-61 16,1 12-4-16,10-1 7 0,3-1-35 15,3-6-33 1,0-2-47-16,16-13-144 0,19 1-265 16,-1-10-215-16,-8-8-1289 0</inkml:trace>
  <inkml:trace contextRef="#ctx0" brushRef="#br0" timeOffset="1180">3548 627 1802 0,'0'0'646'16,"0"0"-461"-16,0 0 113 16,0 0-91-16,0 0-102 15,177-15 1-15,-148 39-79 0,-12 11 15 16,-17 15 9-1,0 9-27-15,-20 6 46 0,-22 3-58 16,-7-4-12-16,2-8 61 16,18-12-53-16,15-16 22 15,14-14-30-15,31-14-6 16,43 0-3-16,101-59-96 16,-13 3-214-16,-10 3-884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49.53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0 887 2417 0,'0'0'283'0,"0"0"-283"15,0 0-201-15,0 0 57 16,0 0-378-16</inkml:trace>
  <inkml:trace contextRef="#ctx0" brushRef="#br0" timeOffset="134">29 1594 2138 0,'0'0'553'16,"0"0"-446"-16,0 0 108 15,0 0 53-15,0 0-268 16,0 0-54-16,0 0-600 0</inkml:trace>
  <inkml:trace contextRef="#ctx0" brushRef="#br0" timeOffset="765">1379 436 1607 0,'0'0'353'16,"0"0"-118"-16,0 0-22 15,0 0-24-15,0 0 11 16,0 0-49-16,9 155-54 16,5-50-24-16,-2 9-34 15,-1 0-9-15,1-7 9 16,-2-17-39-16,-1-21-5 15,-1-16 4-15,-2-15-64 16,-6-14-152-16,0-15-323 16,0-9-285-16</inkml:trace>
  <inkml:trace contextRef="#ctx0" brushRef="#br0" timeOffset="1026">731 444 1741 0,'0'0'645'0,"0"0"-529"16,0 0-88-16,0 0 79 16,0 0 110-16,0 0-74 15,235-58-29-15,-136 33-81 16,8-3 9-16,1 10-6 0,3 3-27 15,-6 6 3 1,-3 7-12-16,-8 2-1 0,21 17-62 16,-27 21-286-1,-15-3-511-15</inkml:trace>
  <inkml:trace contextRef="#ctx0" brushRef="#br0" timeOffset="1268">2243 1013 2032 0,'0'0'469'0,"0"0"-382"0,0 0-26 15,0 0 149-15,0 0-41 16,0 171-103-16,3-149-47 15,0-12-19-15,3-6-117 16,5-4-155-16,-2-4-281 16,-6-15-184-16</inkml:trace>
  <inkml:trace contextRef="#ctx0" brushRef="#br0" timeOffset="1408">2144 654 1943 0,'0'0'574'0,"0"0"-447"0,0 0 110 16,0 0-67-16,0 0-170 16,0 0-85-16,0 0-497 15,37-11-439-15</inkml:trace>
  <inkml:trace contextRef="#ctx0" brushRef="#br0" timeOffset="2265">2623 1078 1510 0,'0'0'351'0,"0"0"-143"16,0 0-27-16,0 0 66 16,0 0-106-16,0 0-79 15,-20 154-38-15,6-143-18 0,2-5 2 16,-1-6-7-16,2 0-1 15,8-11-19-15,3-21-14 16,0-10 0-16,0-1 23 16,23-7-5-16,10 4 15 15,7 6-1-15,5 1 1 16,1 13 32-16,4 5-1 16,-2 12 72-16,-2 9 28 15,-7 0-33-15,-7 23-3 16,-4 10-36-16,-9 8 1 15,-6 1-9-15,-3-2-51 16,-4 2 6-16,-6-4-6 16,0-3-12-16,0-12-19 0,0-4-37 15,0-13-20-15,0-6 13 16,3 0-40-16,3-29-8 16,11-19 3-16,10-17 17 15,5-14 8-15,14-16-46 16,7-11-5-16,2-6 93 15,7 4-9-15,-3 2 62 16,-6 11 16-16,-7 12 74 16,-14 16 56-16,-12 14 13 15,-13 14 40-15,-7 13 25 16,0 10-72-16,-17 14-39 16,-8 2-10-16,-6 2-49 0,-1 29-2 15,-1 12-32 1,1 10-2-16,2 11 18 0,7 5-35 15,3 9 13-15,7 4-4 16,3 6-4-16,7 7-6 16,3-8 0-16,0-1-18 15,0-15 5-15,0-12-31 16,13-20 14-16,0-13-37 16,4-18-3-16,0-8 25 15,2 0 13-15,7-21 31 16,6-17 1-16,8-2-14 15,5 1 5-15,8 6 8 16,10 13 1-16,8 17 36 0,5 3 60 16,-5 22-10-1,-5 20-6-15,-7 17-23 0,-6 4 7 16,-14 2-26-16,-4-7-17 16,-7-8 18-16,-6-14-33 15,-9-13 6-15,-3-11 7 16,-7-12-19-16,-3 0-11 15,0-3-19-15,0-26-61 16,-6-24-91-16,-17 6-348 16,-4 0-327-16</inkml:trace>
  <inkml:trace contextRef="#ctx0" brushRef="#br0" timeOffset="2462">2416 215 2393 0,'0'0'623'0,"0"0"-617"16,0 0-6-16,193-135-17 15,-97 91-91-15,-14 8-656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3:47.39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1013 292 137 0,'0'0'1427'15,"0"0"-1216"-15,0 0-170 16,0 0 51-16,0 0 159 16,0 0-121-16,-3-62-72 15,-5 41-20-15,-4-2 11 16,-5-6 33-16,-6-1-12 15,-5-2-9-15,-15 2 18 16,-7 4-49-16,-5 5 4 16,-12 9-10-16,-1 6-9 15,0 6 36-15,-8 0-22 16,1 27-12-16,-1 17 7 0,2 15-18 16,4 15-3-16,8 14 4 15,10 16-7-15,13 4 17 16,13 4-8-16,9 3 7 15,14-9 9-15,3-3-25 16,6-12 0-16,28-5 7 16,5-6-7-16,7-12 14 15,5-7-12-15,9-15 4 16,2-7-6-16,6-17-12 16,2-14-13-16,4-8 1 15,-1-6-6-15,2-32 29 0,-2-8-23 16,-5-12 15-1,-9 3 8-15,-10 2-15 0,-13 15 16 16,-13 14 32-16,-17 13 14 16,-3 11 68-16,-3 0-54 15,0 5-12-15,0 28-9 16,0 11-27-16,0 6-12 16,0-1 0-16,11 0-6 15,-2-9-1-15,-3-6-59 16,2-9-124-16,-8-7-125 15,0-7-309-15,0-7-1248 0</inkml:trace>
  <inkml:trace contextRef="#ctx0" brushRef="#br0" timeOffset="325">545 982 1906 0,'0'0'394'15,"0"0"-290"-15,0 0-80 16,0 0 115-16,0 0 52 16,179 21-103-16,-97-17-42 15,6-4-1-15,5 0-30 16,-5 0-4-16,-3 0-2 16,-6 0-8-16,-8 0 33 15,-5 0-16-15,-13 16 5 16,-11 14 24-16,-16 6-37 0,-9 14 19 15,-14 5 5-15,-3 7-25 16,0-3 6-16,0-6-15 16,0-10-1-16,0-10 0 15,0-15-133-15,0-6-114 16,0-12-127-16,0-4-136 16,0-19-477-16</inkml:trace>
  <inkml:trace contextRef="#ctx0" brushRef="#br0" timeOffset="456">1310 796 1573 0,'0'0'368'0,"0"0"-142"15,0 0-84-15,0 0-13 16,0 0-129-16,0 0-126 16,0 0-348-16,63-30-1277 0</inkml:trace>
  <inkml:trace contextRef="#ctx0" brushRef="#br0" timeOffset="1010">2214 996 1674 0,'0'0'546'0,"0"0"-394"16,0 0 13-16,0 0 91 15,-219-38-28-15,160 38-71 16,3 30-94-16,4 11-38 0,7 11 29 16,14 14-48-16,15-1-4 15,16 3-2-15,0-10-6 16,27-11-23-16,21-12-122 16,9-20-32-16,5-15-3 15,3 0-56-15,-7-30-45 16,-5-11 51-16,-13 0 131 15,-12 0 103-15,-11 12 2 16,-11 4 119-16,-3 14 150 16,-3 11-21-16,0 0-28 15,0 11-99-15,0 22-58 16,5 12 22-16,7 0-39 0,11-2-44 16,4-8-1-16,8-14-1 15,4-9-64-15,4-12 33 16,-3 0 11-16,-1-27-5 15,-7-8-17-15,-8-10 12 16,-6-4 24-16,-4-1 7 16,-8 0-1-16,2 11 38 15,-8 13 13-15,0 14 96 16,0 9-33-16,0 3-56 16,0 9-5-16,3 23-33 15,3 13-18-15,4 2-2 16,3 0-52-16,0 0-59 15,7 11-199-15,-3-10-421 0,-5-16-62 16</inkml:trace>
  <inkml:trace contextRef="#ctx0" brushRef="#br0" timeOffset="1168">2489 769 2160 0,'0'0'369'16,"0"0"-283"-16,0 0-64 16,0 0-22-16,0 0-300 15,0 0-680-15</inkml:trace>
  <inkml:trace contextRef="#ctx0" brushRef="#br0" timeOffset="1406">1625 104 1874 0,'0'0'562'0,"0"0"-523"16,0 0 35-16,0 0 79 15,0 0-30-15,180-12-14 16,-134 20-79-16,-7 22-12 15,-13 15-18-15,-17 10-5 0,-9 18-210 16,-35 45-96 0,-21-16-197-16,-3-16-464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4:16.83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2033 1204 2119 0,'0'0'497'16,"0"0"-332"-16,0 0 78 16,0 0-17-16,0 0-86 15,0 0-77-15,0 0-19 16,-16 0-44-16,45 0 11 16,13 0 16-16,8 0-20 0,5 0 8 15,4 0-10-15,0 0-4 16,4 7 4-16,-1-2-5 15,-3 1 0-15,-1 0 3 16,-8 3-3-16,-8 1-1 16,-16-5-53-16,-9 1-61 15,-11-4-50-15,-6 2-149 16,0-1-367-16,-9-1-475 0</inkml:trace>
  <inkml:trace contextRef="#ctx0" brushRef="#br0" timeOffset="233">2158 1599 2212 0,'0'0'617'15,"0"0"-511"-15,0 0 51 16,0 0 20-16,0 0-32 15,0 0-46-15,0 0-51 16,108 0-18-16,-54 0-15 16,12 0-15-16,43 7-45 15,-18-3-214-15,-12 7-764 0</inkml:trace>
  <inkml:trace contextRef="#ctx0" brushRef="#br0" timeOffset="-1203">36 542 1729 0,'0'0'306'15,"0"0"-225"-15,0 0 34 16,0 0 88-16,0 0 3 16,0 0-80-16,-36-6-61 15,36 6 19-15,0 0-9 16,0 0-24-16,0 0 11 15,0 0-41-15,0 0-10 16,3 0 8-16,23 15-17 16,7 0 28-16,10 1-30 0,8 0 1 15,8-4 14 1,7-7-15-16,-1-1 0 0,8-4 0 16,-8 0 0-16,-2 0 9 15,-7 0-9-15,-14 0 0 16,-13 0 7-16,-9 0-7 15,-14 0-9-15,-6 0 9 16,0 0 6-16,0 0 61 16,-6 12-23-16,-20 17-30 15,-7 9 27-15,1 12-40 16,-8 6 12-16,4 9-13 16,-1 6 8-16,2 6-1 15,-1 2-7-15,3-3 0 16,1-5 4-16,1-6-2 15,5-9 5-15,4-9 11 0,-1-7 0 16,6-12 24-16,8-8-19 16,2-8-10-16,3-6 29 15,4-3-36-15,0-3 3 16,0 0-9-16,0 0 2 16,0 0 8-16,17 0-10 15,9 0 0-15,4-6 3 16,8 1-3-16,6-1 0 15,-1 2-1-15,2 2 2 16,1 2 5-16,0 0-6 16,-1 0 0-16,-5 0 6 15,-4 0-6-15,-13 0-3 0,-6 0-3 16,-8 0 12-16,-3 0 0 16,-6 0-6-16,0 0-36 15,0 0-45 1,0-17-156-16,0-4-561 0,0 0-911 0</inkml:trace>
  <inkml:trace contextRef="#ctx0" brushRef="#br0" timeOffset="-903">203 1129 45 0,'0'0'2057'15,"0"0"-1728"-15,0 0-185 16,0 0 87-16,0 0-16 16,0 0-109-16,0 0-29 15,35-30-32-15,18 21-2 16,13 6-4-16,2 0-27 15,5 3 12-15,-2 0-24 16,5 0-17-16,15 0-120 16,-22 0-463-16,-16 6-511 0</inkml:trace>
  <inkml:trace contextRef="#ctx0" brushRef="#br0" timeOffset="-436">1040 1632 2039 0,'0'0'503'15,"0"0"-411"-15,0 0 111 16,0 0 36-16,0 0-64 15,0 0-87-15,0 0-52 0,-91 39 15 16,71-19-19-16,1 6-4 16,-4 3-4-16,3 10-18 15,8 2 14-15,1 5-20 16,11 0 1-16,0-6 7 16,0-1-8-16,29-5-12 15,15-3 11-15,8-14-35 16,7-8 27-16,3-9-21 15,1 0 3-15,-4-11 27 16,-14-18-19-16,-13-7 17 16,-18-3 1-16,-14-2 2 15,0 0 8-15,-34 3-1 16,-14 5 2-16,-11 7 20 0,-7 8-30 16,-2 7 0-1,9 5-1-15,13 0-19 0,16 6-31 16,30 0-160-1,0 0-446-15,4 0-441 0</inkml:trace>
  <inkml:trace contextRef="#ctx0" brushRef="#br0" timeOffset="6734">4190 497 1674 0,'0'0'294'15,"0"0"-185"-15,0 0-28 16,0 0 95-16,0 0 7 15,0 0-113-15,42-79-43 16,-2 76 25-16,2 3-15 16,7 0 12-16,-2 28 8 15,-1 12-21-15,-7 13 16 16,-10 6-33-16,-15 3-10 16,-11 5 11-16,-3 0-13 0,-23-4 5 15,-20-5-12 1,-7-10 6-16,5-14 3 0,2-9-9 15,8-16 0-15,5-9 5 16,10 0-5-16,14-23-85 16,6-19-134-16,43-34-113 15,16 11-176-15,3 6-1136 0</inkml:trace>
  <inkml:trace contextRef="#ctx0" brushRef="#br0" timeOffset="7131">4986 556 1868 0,'0'0'555'0,"0"0"-422"15,0 0 49-15,0 0 33 16,-196-5-49-16,143 20-77 16,10 14-31-16,4 9-16 15,16 12-18-15,11 9 11 16,12 9-35-16,0-3 0 15,23-4 2-15,16-5-2 16,13-14-15-16,7-12-22 16,9-16-26-16,8-14 0 15,-1 0-38-15,-3-3 61 16,-9-17-21-16,-18-1 37 16,-13 4 24-16,-15 5 39 15,-6 6 41-15,-11 6 30 0,0 0-8 16,0 0-14-16,-4 18-18 15,-12 11-52-15,2 6 0 16,2 4-8-16,4-4-9 16,8 1 2-16,0-11-3 15,0-1-57-15,0-6-64 16,0-18-196-16,11 0-448 16,-5 0-1192-16</inkml:trace>
  <inkml:trace contextRef="#ctx0" brushRef="#br0" timeOffset="7439">4000 0 973 0,'0'0'1299'0,"0"0"-1130"16,0 0-135-16,0 0 77 15,187 15 122-15,-96-6-75 16,18-1-49-16,14-3-32 16,6 5-23-16,-1-1 9 15,-3-1-51-15,-12-2-12 0,-5-3 13 16,-6 0-13-1,23-3-69-15,-24 0-308 0,-23-9-550 0</inkml:trace>
  <inkml:trace contextRef="#ctx0" brushRef="#br0" timeOffset="7732">6184 705 2421 0,'0'0'342'16,"0"0"-281"-16,0 0-5 15,0 0 35-15,0 0-11 16,200-13-71-16,-128 10-9 16,7 3-29-16,29 0-182 15,-17 7-461-15,-15 6-712 0</inkml:trace>
  <inkml:trace contextRef="#ctx0" brushRef="#br0" timeOffset="8278">7340 648 2121 0,'0'0'383'15,"0"0"-244"-15,0 0 35 16,0 0 16-16,0 0-123 15,0 0-24-15,0 0-43 16,114 9 0-16,-75 30 14 16,-9 13-14-16,-7 7 1 15,-14 6-1-15,-9 3 1 0,0-1-13 16,-19-2 12 0,-16-7-26-16,-12-10 13 0,1-12-13 15,0-16 12-15,7-14-12 16,10-6-13-16,19-12-31 15,10-25-87-15,0-21 19 16,42-5-7-16,14-13-24 16,13 0-36-16,10 3 88 15,0 9 62-15,-5 7 54 16,-7 10 2-16,-13 14 30 16,-14 10 143-16,-20 9 51 15,-11 11 20-15,-9 3-10 16,0 0-52-16,0 15-17 15,-9 23-91-15,-20 12-18 16,-5 13-2-16,1 6-25 0,1 4-6 16,9 1-3-16,10-3-20 15,10-6 14-15,3-9-15 16,6-9-32-16,27-14-32 16,13-14-83-16,30-19-197 15,-11 0-277-15,-10-10-653 0</inkml:trace>
  <inkml:trace contextRef="#ctx0" brushRef="#br0" timeOffset="8690">8224 1133 2126 0,'0'0'537'16,"0"0"-449"-16,0 0 91 15,0 0 44-15,0 0-132 16,0 0-53-16,0 0-22 16,115-13-4-16,-83 42 43 15,1 15-35-15,-4 10 1 16,-12 1 43-16,-11 1-53 16,-6-3 1-16,-20-9 0 15,-22-8-11-15,-10-10 7 16,2-10-8-16,1-8-16 15,7-8 15-15,13 0-4 0,6 0 5 16,16 0 0-16,7 0 0 16,0-7 6-16,10 6-6 15,22-4-1-15,8 5 0 16,5 0 2-16,1 0 5 16,1 6-6-16,-2 3 0 15,4 0-4-15,-3-5 4 16,1-4-81-16,21 0-49 15,-13-22-251-15,-13-7-393 0</inkml:trace>
  <inkml:trace contextRef="#ctx0" brushRef="#br0" timeOffset="9067">7209 244 1903 0,'0'0'516'0,"0"0"-417"0,0 0 68 16,0 0 96-16,0 0-55 15,0 0-69-15,199 6-43 16,-91 6-9-16,24-7-15 16,12 1 4-16,7 0-52 15,-4-1-13-15,-10-1 7 16,-13 0-18-16,-19-2-5 15,-9-2-121-15,-28 0-253 16,-29 0-826-16</inkml:trace>
  <inkml:trace contextRef="#ctx0" brushRef="#br0" timeOffset="11267">3513 1680 1510 0,'0'0'342'15,"0"0"-226"-15,0 0 3 16,0 0 86-16,0 0-39 16,0 0-80-16,0 0-37 15,3 0-29-15,16 0 63 16,7 4 21-16,5 3-51 16,0-1 17-16,9 3-36 15,-1 2-5-15,10-1 5 16,4-1-14-16,3-1-4 15,10 1-9-15,5-7-6 0,5 5 17 16,6-4-18-16,-2-3 0 16,6 0 10-16,3 0-9 15,-4 0-1-15,0 0 0 16,0 0 0-16,0 0 0 16,0 0 0-16,3 0 0 15,1 0-1-15,0 0 2 16,-1 0-2-16,-3 0 1 15,0 0 0-15,0 0 5 16,-3 0-5-16,0 8 0 16,0 4 5-16,-4 4 3 15,4-8-10-15,0 1 2 16,-3-1 0-16,0 1-1 0,-5-3 1 16,5-3-1-16,3-3 0 15,3 0 0-15,6 0 1 16,2 0 0-16,1 0 0 15,8 0 6-15,3 0-6 16,-4 0-6-16,1 0 5 16,-2 0 2-16,-7 0 3 15,-2 3-4-15,-6 0 0 16,-6 0 2-16,0-3-2 16,-7 0-2-16,-1 0 1 15,-4 0 2-15,1 0 0 16,-3 0-1-16,7 0 1 15,1 0 8-15,-2 6-9 16,5-6 0-16,-2 0-1 16,2 2 1-16,0 2 0 0,-1-2 0 15,-2 3 0-15,-5-3 6 16,-3 4 0-16,-5-3-6 16,-1 5 25-16,-5-2 11 15,0 3 17-15,-12-3-41 16,-2 0-12-16,-5 0 24 15,-2-4-23-15,-4-2 6 16,-6 4 4-16,-1-4-11 16,-5 2 17-16,3-2-16 15,-3 0 0-15,-8 5 18 16,1-5-19-16,-7 0-30 0,-3-7-76 16,0-17-226-1,-9 1-1058-15</inkml:trace>
  <inkml:trace contextRef="#ctx0" brushRef="#br0" timeOffset="12865">3133 2796 1614 0,'0'0'507'16,"0"0"-384"-16,0 0 22 15,0 0 52-15,0 0 37 16,0 0-86-16,20 76-73 0,2 39 25 15,4 50-32-15,8 57-16 16,-2 9 11-16,-2-15-41 16,-1-57-13-16,-6-56-4 15,-4-33-4-15,1-19 6 16,-3-1-7-16,3-5 0 16,-8-4 4-16,-2-24-3 15,-4-9-1-15,-3-8 13 16,2-10-11-16,1-32 16 15,3-36-18-15,8-21-5 0,3-51 4 16,8-62-37 0,0-65-17-16,-5-23 10 0,-7 16-2 15,-1 71 31-15,2 74-14 16,3 53 30-16,3 34-2 16,3 6-7-16,10 2 9 15,3 8 24-15,1 17-6 16,-1 7 9-16,4 3-6 15,-1 3 1-15,4 3 14 16,-3 3-36-16,5 0 1 16,2 0 24-16,2 0-7 15,4 0 14-15,9 3-31 16,4 6 5-16,10-1 5 16,6-2-10-16,9-2-1 15,5-4 1-15,5 2 0 16,4-2-2-16,5 0 1 0,1 0 0 15,4 0 10-15,-1 0-10 16,4 0-11-16,-2 0 10 16,-2 0 2-16,1 4 4 15,-1-1-5-15,8-3 0 16,2 0 1-16,12 0-1 16,2 0-1-16,-2 0-8 15,3-9 4-15,-9-1 4 16,-8 8 1-16,-7-7 0 15,-13 3-8-15,-11 3 8 16,-9 0-8-16,-3 3 7 16,0-3 2-16,3 3-1 15,8-3 0-15,1-1 0 16,5 1 8-16,-5 3-8 0,2-6-21 16,-11 4 21-16,-3 0 0 15,-8 2 4-15,-1 0-4 16,-1-4 0-16,3 1-7 15,0 1 1-15,4-2-2 16,3 2 8-16,0-4 0 16,0 3 1-16,-3 0-1 15,-5 3 0-15,-1-3 3 16,-4 3-3-16,-7 0-1 16,-8 0 0-16,0 0 2 0,-9 0 2 15,-5 0-3-15,-7-3 0 16,-1 3 11-16,-6-3-9 15,-6 0-2-15,-4 0 9 16,-7 3-8-16,-4-3 16 16,-5 0-17-16,0-3-18 15,-11-9-125-15,-18 4-391 16,-4-4-608-16</inkml:trace>
  <inkml:trace contextRef="#ctx0" brushRef="#br0" timeOffset="16479">4861 3054 795 0,'0'0'331'0,"0"0"-126"15,0 0 25-15,0 0-50 16,0 0-4-16,0 0-3 16,0 0-24-16,-32 10 18 15,32-10-54-15,0-10-48 0,3-3 8 16,17-2-18-1,0 3-4-15,3-3 15 0,2 5-24 16,4 8 31-16,-1 2-39 16,0 0-8-16,1 0 24 15,2 15-14-15,-2 15-16 16,-7 11 8-16,-2-2-28 16,-6 7 30-16,-11 5-30 15,-3-5 0-15,0 2 9 16,0-10-8-16,-20-3 5 15,-6-2-6-15,-7-7 12 16,-2-5-4-16,-2-4-8 16,4-11 0-16,-2-6 1 15,5 0 5-15,-2-6-5 16,-2-26-1-16,3-10-15 0,0-7 9 16,5-10-12-16,4-9-5 15,5 3 14-15,11 6-12 16,6 7 15-16,0 13-3 15,6 9 9-15,17 7-16 16,10 5 13-16,-1 3-3 16,7 9 0-16,1 3 7 15,2 3-1-15,4 0 9 16,0 3-8-16,7 18 40 16,-2 3-41-16,2-3-1 15,7-4 1-15,-3-2 0 16,3-9 9-16,-4-6 1 15,-8 0-9-15,-5 0-1 0,-10-6-41 16,-7-6-2-16,-6-1-56 16,3-7-58-16,-4 6-138 15,-2-4-292-15</inkml:trace>
  <inkml:trace contextRef="#ctx0" brushRef="#br0" timeOffset="16907">5575 3409 1288 0,'0'0'508'0,"0"0"-439"16,0 0-7-16,0 0 90 16,0 0 13-16,0 0-75 15,0 0-36-15,73-20 24 16,-50 1-8-16,-8 2 12 16,-5 1 4-16,-3 7 19 15,-4 9 29-15,-3 0-26 16,0 0-20-16,0 0-2 15,0 13-49-15,0 16-22 0,0 16-9 16,0-6-6-16,-6 4 15 16,-1-2-15-16,0-12 0 15,4-4-1-15,3-6-9 16,-3-4-53-16,3-9-57 16,0-6-136-16,0-2-85 15,0-27-272-15,3-7-1197 0</inkml:trace>
  <inkml:trace contextRef="#ctx0" brushRef="#br0" timeOffset="17449">5795 2548 1543 0,'0'0'283'0,"0"0"-126"16,0 0 78-16,0 0-1 16,0 0-82-16,0 0-108 15,0 0-11-15,69-65 34 16,-30 65-22-16,-4 0 1 15,1 6-1-15,-5 14-23 16,-16 11 19-16,-7 1-11 0,-8 9-5 16,-5-2 10-1,-30 2-24-15,-10-3 0 0,-6-9 1 16,0-5 0-16,8-9 36 16,7-3-26-16,10-12-5 15,12 0 22-15,11 0-30 16,3 0 16-16,0 0-25 15,0-12-1-15,9-1-7 16,16 2 5-16,0 2-13 16,4 3 16-16,2 6-16 15,-2 0 8-15,4 9 7 16,-4 15 1-16,-3 0 0 16,-1 1 0-16,0-3 0 0,-2-5 5 15,-4-2-5-15,4-8 0 16,3-7-80-16,13-7-169 15,-4-17-360-15,-4-2-1036 0</inkml:trace>
  <inkml:trace contextRef="#ctx0" brushRef="#br0" timeOffset="18339">4623 3741 1450 0,'0'0'365'16,"0"0"-195"-16,0 0 11 15,0 0 15-15,0 0 29 16,0 0-64-16,0 0-88 16,-23 13-36-16,29-11 6 15,23 4 47-15,13 3 13 16,9 0-59-16,3 6-25 0,13-8 41 15,7 4-25-15,12 3-7 16,12-5-19-16,10 3 5 16,14-6 20-1,8 0-34-15,4 0 0 0,1 3 19 16,-7-5-18-16,-12 3 4 16,-11-5-5-16,-15-2 1 15,-16 0 8-15,-18 0-9 16,-16 0 0-16,-20 0-9 15,-11 0 9-15,-9 0-6 16,0 0-39-16,-23 0-135 16,-10 0-291-16,-2-2-323 0</inkml:trace>
  <inkml:trace contextRef="#ctx0" brushRef="#br0" timeOffset="19630">4917 4491 423 0,'0'0'942'0,"0"0"-693"15,0 0-140-15,0 0-19 16,0 0 76-16,0 0-59 16,0 0-34-16,-25 4-18 15,25-15-30-15,3-9 18 16,9-5-30-16,1 3-1 16,1 4 30-16,1-3 7 15,5-2 22-15,-3 8-25 16,-4 0 4-16,0 3 25 15,-3 12-36-15,-1 0-7 16,2 0 59-16,-2 18-23 0,2 16-3 16,-2 8-29-16,-3 9-27 15,-2 2 17-15,-1 0-26 16,-3-6-12-16,0-3 12 16,0-5-14-16,0-13 5 15,0-12 0-15,0-2 9 16,0-12-1-16,0 0 1 15,0 0 0-15,0-20-9 16,0-12-8-16,0-16 5 16,0-8 0-16,0-3 12 15,10-6-4-15,9 6 5 16,1 9-1-16,3 12 10 16,7 7 4-16,2 12 11 0,2 16 4 15,-6 3-8 1,6 3 41-16,-5 28-15 0,-4 15-20 15,-2 1 0-15,-6 9-18 16,-6 6 3-16,-5-9-12 16,-3-3 0-16,0-3-1 15,4-14-29-15,2-7-82 16,17-20-158-16,-3-6-296 16,0 0-156-16</inkml:trace>
  <inkml:trace contextRef="#ctx0" brushRef="#br0" timeOffset="19910">5648 4698 876 0,'0'0'837'0,"0"0"-678"16,0 0-80-16,0 0 107 16,0 0 29-16,0 0-95 15,0 0-41-15,130-43-38 16,-104 28 55-16,-9 4 9 15,-8 3 9-15,-6 8-3 16,-3 0 26-16,0 13-41 16,0 14-33-16,0 15-39 15,-6 1-2-15,0 2-8 16,-2-3-13-16,5-5-2 16,3-3-26-16,0-9-78 15,11-10-31-15,15-9-350 0,0-6-262 0</inkml:trace>
  <inkml:trace contextRef="#ctx0" brushRef="#br0" timeOffset="20166">7164 3684 2221 0,'0'0'352'0,"0"0"-252"15,0 0-65-15,0 0 121 16,198 25-49-16,-132-22-74 16,10 9-33-16,-2-5 0 15,16-7-188-15,-22 0-320 16,-22 0-517-16</inkml:trace>
  <inkml:trace contextRef="#ctx0" brushRef="#br0" timeOffset="20343">7487 3454 2342 0,'0'0'385'0,"0"0"-239"15,-6 170-43-15,6-85 23 0,0 1-51 16,0 26-75-16,0-21-198 16,0-19-540-16</inkml:trace>
  <inkml:trace contextRef="#ctx0" brushRef="#br0" timeOffset="21230">8754 2982 1557 0,'0'0'327'16,"0"0"-241"-16,0 0 43 16,0 0 82-16,0 0-46 0,0 0-58 15,0 0-46-15,135-95-18 16,-96 104 58-16,-4 26-50 15,-1 10-4-15,-9 11-10 16,-11 5-30-16,-8 4 2 16,-6-6-9-16,0-6 0 15,-9-6-1-15,-18-11 1 16,-5-7-5-16,-5-12 4 16,-2-7 2-16,-4-10 12 15,1 0-13-15,2-10-15 16,8-21 5-16,2-13-7 15,7-10 0-15,7-13 6 16,10-4 11-16,6 3 18 0,0 6-18 16,0 15 1-16,13 5 31 15,10 16-20-15,3 9 10 16,0 5-2-16,10 12-14 16,1 0 39-16,8 0-30 15,7 3-4-15,4 8 28 16,6 4-31-16,3 1 4 15,-2-14-6-15,-1 2-5 16,-3-4 1-16,-7 0-2 16,-5 0-106-16,-1 0-117 15,-7-6-298-15,-16-1-372 0</inkml:trace>
  <inkml:trace contextRef="#ctx0" brushRef="#br0" timeOffset="21563">9422 3317 1891 0,'0'0'557'16,"0"0"-493"-16,0 0 20 15,0 0 127-15,0 0-75 16,0 0-73-16,0 0-15 15,170 51-21-15,-140-20 46 0,-10 8-38 16,-20 8-23-16,0 6 16 16,-17 7-10-16,-19-8 2 15,-4-5-13-15,4-3-5 16,10-17 44-16,17-9-46 16,9-2 0-16,0-16-9 15,23 0-19-15,22 0-32 16,12-25-62-16,20-34-175 15,-7 7-278-15,-18-3-519 0</inkml:trace>
  <inkml:trace contextRef="#ctx0" brushRef="#br0" timeOffset="21861">9615 2672 1872 0,'0'0'341'16,"0"0"-180"-16,0 0-70 15,0 0 72-15,0 0 15 16,0 0-102-16,0 0-46 16,187-53 21-16,-162 53-11 15,-11 20 6-15,-14 7-10 16,0 7-15-16,-3 0 15 15,-20-2-22-15,0-2-13 0,13-9 13 16,10-7-14-16,3-3-20 16,47-11-90-16,58 0-159 15,-10-11-377-15,-9-7-1365 0</inkml:trace>
  <inkml:trace contextRef="#ctx0" brushRef="#br0" timeOffset="22591">8424 4033 1549 0,'0'0'299'0,"0"0"-190"15,0 0 123-15,0 0 33 0,0 0-50 16,0 0-32-16,0 0-86 15,190 38 5-15,-122-31-30 16,14-7-21-16,15 5 16 16,19-5-47-16,8 6-11 15,18 3 4-15,5 9-12 16,9-4 38-16,-2 9-25 16,-4 1-13-16,-12 0 17 15,-13-8-17-15,-17 1-1 16,-13-16 4-16,-17 4 5 15,-19-5-18-15,-13 0-1 16,-16 0-75-16,-21 0-70 16,-9-6-194-16,0-7-441 0</inkml:trace>
  <inkml:trace contextRef="#ctx0" brushRef="#br0" timeOffset="23310">9144 4752 1476 0,'0'0'372'0,"0"0"-236"15,0 0-14-15,0 0 101 16,0 0-3-16,0 0-109 15,0 0-27-15,68 186-56 16,-68-143-16-16,0-3 9 16,0-11-20-16,0-5 25 15,0-19-26-15,0 4 0 16,0-9 26-16,0 0-1 16,0-20 20-16,0-13-42 15,3-14 3-15,17-12 1 16,6-6-7-16,7-6-3 0,7 10-9 15,2 4 14-15,1 22-2 16,-4 9 22-16,-2 23 8 16,-8 3 54-16,-7 23 15 15,-5 18-23-15,-5 18-4 16,-4 6-45-16,-8 0-8 16,3-6-5-16,-3-5-13 15,3-16-2-15,3-7-31 16,2-9-123-16,7-14-168 15,-2-2-344-15,-2-6-257 0</inkml:trace>
  <inkml:trace contextRef="#ctx0" brushRef="#br0" timeOffset="23590">9835 5015 1491 0,'0'0'328'16,"0"0"-104"-16,0 0 39 15,0 0 13-15,0 0-3 16,0 0-130-16,0 0-22 16,193 79 5-16,-167-53-54 15,-16 7-5-15,-10 5-2 16,0 3-8-16,-27 4-15 16,-13 1-6-16,-5-1 31 15,5-10-31-15,12-2-9 16,11-19 14-16,14-3-40 15,3-11-1-15,30 0-60 16,28 0-53-16,83-52-58 0,-13-1-355 16,-1 0-392-16</inkml:trace>
  <inkml:trace contextRef="#ctx0" brushRef="#br0" timeOffset="24961">9218 1874 1258 0,'0'0'285'16,"0"0"-189"-16,0 0-20 0,0 0 48 16,0 0 5-1,0 0-39-15,0 0 13 0,37 2-14 16,-20 5-43 0,2-1 7-16,4-4-1 0,3-2-13 15,4 2 10-15,2-2-18 16,8 0 7-16,5 0 12 15,8 0-16-15,2 4 12 16,4 2-24-16,7 0-5 16,-1 3 19-16,0-3-35 15,5 2 11-15,-8-2-7 16,1 1-3-16,-6-4 12 16,-4-2-14-16,-7-1 0 15,-4 0 1-15,-8 0-1 16,-8 0-1-16,-10 0 0 0,-3 0-23 15,-6 0 9-15,-7 0-65 16,0 0-114-16,0 0-117 16,0 0-448-16</inkml:trace>
  <inkml:trace contextRef="#ctx0" brushRef="#br0" timeOffset="25447">9592 2136 16 0,'0'0'1517'15,"0"0"-1253"-15,0 0-135 16,0 0 80-16,0 0 53 16,0 0-107-16,0 0-71 15,124 30-36-15,-78-24-12 16,10-4 9-16,13-2-45 15,38 0-76-15,-11 0-207 16,-14-8-848-16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4:53.19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124 2 722 0,'0'0'257'15,"0"0"-75"-15,0 0-59 16,0 0 8-16,0 0 19 16,0 0-63-16,-42 0-14 15,31 0 28-15,5 0-38 16,-3 0 13-16,-2 0 36 15,2 0 12-15,-1 2 15 16,1 2-54-16,-2 1-15 16,8-5 63-16,0 0-27 15,3 4 20-15,0-4-5 0,0 0-36 16,0 0 26-16,0 4-72 16,9 6-29-16,27 2 59 15,10 0-48-15,16 0-10 16,14-1-10-16,6-3 12 15,6-1 5-15,6-7-18 16,-1 0 0-16,-8 0-24 16,-10 0-19-16,-22 0-93 15,-31-3-139-15,-12-12-272 16,-10 5-297-16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4:53.43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0 2356 0,'0'0'322'0,"0"0"-252"16,0 0-16-16,0 0 136 15,0 0-104-15,219 19-47 16,-124-19-31-16,50 0-8 16,-28 0-242-16,-19-4-734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4:57.36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0 164 2023 0,'0'0'484'15,"0"0"-429"-15,0 0-12 16,0 0 111-16,0 0-53 16,0 0-58-16,174 0 52 15,-66 4-25-15,48-2-22 0,48 6-6 16,60-3-20-1,44-3 43-15,21-2-22 0,-3 0-42 16,-15 0 35-16,-7 0-36 16,-5-11 0-16,-4-3 0 15,-11-2 9-15,-6 2 6 16,-6 2-15-16,-16 3 0 16,-14 3-9-16,-27-1 10 15,-11 6-1-15,-20-8 0 16,-8 2 1-16,-29-1 13 15,-28 2-14-15,-25 0 0 16,-6 3 21-16,8 0-15 16,8-3-6-16,4 3 0 15,-17 3 8-15,-18 0-5 0,-17 0-3 16,-18 0-20-16,-15 0 2 16,-6 0-103-16,-17-14-160 15,0 1-404-15,-29-4-1443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4:54.96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0 417 1950 0,'0'0'282'16,"0"0"-237"-16,0 0-38 15,0 0 17-15,0 0 47 16,0 0 30-16,92-11-49 0,-33-22-39 16,6-14 16-1,5-9-28-15,-8-2 4 0,-7 1 14 16,-13 4-4-16,-11 9 85 16,-16 14 4-16,-4 10 22 15,-8 12 26-15,-3 8-56 16,0 0-10-16,0 19-31 15,0 33-54-15,0 17 25 16,-3 21-26-16,-3 12 0 16,-2-2-9-16,8-9 9 15,0-11-48-15,0-19-84 16,20-10-176-16,13-21-247 16,-1-21-282-16</inkml:trace>
  <inkml:trace contextRef="#ctx0" brushRef="#br0" timeOffset="325">1130 125 2085 0,'0'0'507'0,"0"0"-460"16,0 0 49-16,0 0 114 15,-107 207-77-15,79-122-50 16,19 3-55-16,9 1-17 15,14-2 8-15,34-17-19 16,21-15-31-16,10-19-22 16,6-32-19-16,-3-4 41 15,-8-28 31-15,-15-27 0 16,-16-17 26-16,-23-10-14 0,-20-12 15 16,0-4 41-16,-32 4-58 15,-15 14 22-15,-2 15 5 16,3 25-19-16,10 16-15 15,10 15-3-15,26 9-160 16,0 12-436-16,20 15-319 0</inkml:trace>
  <inkml:trace contextRef="#ctx0" brushRef="#br0" timeOffset="639">2528 421 2410 0,'0'0'339'16,"0"0"-267"-16,0 0 34 16,0 0 19-16,0 0-78 15,0 0 8-15,167 0-55 16,-82 2 0-16,10 4-18 0,27-6-118 16,-22 0-329-16,-24 0-428 0</inkml:trace>
  <inkml:trace contextRef="#ctx0" brushRef="#br0" timeOffset="1128">3828 570 1728 0,'0'0'319'15,"0"0"-219"-15,0 0-40 16,0 0 82-16,0 0-32 15,180-80-73-15,-125 37-1 16,-2-4-36-16,-1-6 33 16,-10-7 56-16,-2 2 16 15,-14-1-8-15,-2 3-12 0,-12 13-9 16,-6 6 44 0,-1 13-42-16,-5 15-20 0,0 8 18 15,0 1-49-15,0 6-4 16,0 31-10-16,0 19-4 15,0 17 26-15,0 19-35 16,0 3 2-16,-5-2 35 16,2-3-36-16,0-15 5 15,3-10-6-15,0-12-70 16,3-17-103-16,17-13-478 16,0-17-746-16</inkml:trace>
  <inkml:trace contextRef="#ctx0" brushRef="#br0" timeOffset="1464">5049 412 1980 0,'0'0'382'16,"0"0"-296"-16,0 0-44 15,0 0 99-15,0 0 5 16,135-163-38-16,-106 123-67 16,-1-2-3-16,0 0 54 15,-8 9-18-15,-11 12 19 16,1 2-29-16,-10 13-16 16,0 6 30-16,0 0-42 0,0 14-3 15,0 31-8-15,0 20-5 16,-10 12 32-16,-4 11-52 15,2 2-5-15,-2 2-1 16,5-9-87-16,-2 6-154 16,2-22-433-16,2-19-1287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4:59.69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184 513 2203 0,'0'0'388'0,"0"0"-263"0,0 0-102 16,0 0 78-16,167 0 49 15,-99 0-80-15,8-3-42 16,1 1-28-16,2-2-3 16,-3 4-116-16,-24 0-367 15,-23 0-470-15</inkml:trace>
  <inkml:trace contextRef="#ctx0" brushRef="#br0" timeOffset="192">0 982 1597 0,'0'0'1309'0,"0"0"-1166"16,0 0-101-16,0 0 24 16,190 45-7-16,-82-32 1 15,22-4-60-15,71-3-118 16,-31-6-413-16,-26 0-1717 0</inkml:trace>
  <inkml:trace contextRef="#ctx0" brushRef="#br0" timeOffset="5251">1702 855 2198 0,'0'0'390'15,"0"0"-247"-15,0 0 12 16,0 0 18-16,0 0-56 0,0 0-76 16,29 12-4-16,18-6 17 15,8 3-3-15,10 0 13 16,-3-1-63-16,1-1 11 15,-10-3 3-15,-14 0-13 16,-7-1 5-16,-6-1-7 16,-3-2-85-16,4-9-138 15,-4-16-580-15,-3-5-1399 0</inkml:trace>
  <inkml:trace contextRef="#ctx0" brushRef="#br0" timeOffset="5821">2995 690 1859 0,'0'0'488'16,"0"0"-451"-16,0 0 18 16,0 0 107-16,0 0-42 15,0 0-70-15,0 0-36 16,138-106 22-16,-85 59-36 16,-7-1 6-16,-1-2 24 15,-8 1 0-15,-8-1 28 16,-7 4 17-16,-5 9-32 0,-8 9 44 15,-6 10-39 1,-3 11-7-16,0 7 35 0,0 0-37 16,0 38-18-16,-3 30-9 15,-9 20 1-15,-5 22 35 16,4 3-48-16,0-6 1 16,10-11 4-16,3-14-5 15,0-17-1-15,0-16-17 16,23-14-129-16,3-17-357 15,-3-9-660-15</inkml:trace>
  <inkml:trace contextRef="#ctx0" brushRef="#br0" timeOffset="6011">3889 1122 2359 0,'0'0'547'0,"0"0"-384"16,0 0-30-16,0 0 54 16,0 0-154-16,0 0-33 15,0 0-121-15,6-26-499 16,8 6-1328-16</inkml:trace>
  <inkml:trace contextRef="#ctx0" brushRef="#br0" timeOffset="6383">4580 0 2326 0,'0'0'386'0,"0"0"-301"15,0 0 38-15,0 0 43 16,-68 156-84-16,35-72-53 16,-7 4-28-16,1 0 19 15,4-6-20-15,4-18 0 16,8-11 7-16,10-22-7 16,10-16-1-16,3-7 1 15,0-8 0-15,0 0 45 0,13 0-44 16,19-2-1-16,8-16 32 15,7 1-26-15,1-5 11 16,9 2-17-16,0 1 0 16,0 2-9-16,-1 4-38 15,6-9-119-15,-16 5-292 16,-18 1-508-16</inkml:trace>
  <inkml:trace contextRef="#ctx0" brushRef="#br0" timeOffset="6634">4734 183 2133 0,'0'0'532'0,"0"0"-456"15,0 0 54-15,-26 159 80 16,15-70-66-16,5 11-81 15,0 5-17-15,0-1-20 16,-2-7-19-16,2-8 2 16,0-13-9-16,-1-14-89 15,7-8-93-15,-3-19-427 0,3-12-436 16</inkml:trace>
  <inkml:trace contextRef="#ctx0" brushRef="#br0" timeOffset="7129">5235 568 1833 0,'0'0'233'0,"0"0"-181"16,0 0 2-16,0 0 69 15,150-190-12-15,-116 134-38 16,-9 3 26-16,-2 3 92 16,-6 8-39-16,-8 12-5 0,-6 17 0 15,2 13-39 1,-5 0-1-16,0 47-66 0,0 29-11 15,-5 26 72-15,-10 19-65 16,1 7-10-16,-3-4-27 16,11-11-10-16,6 4-94 15,0-30-387-15,0-25-2308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5:11.75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0 605 1513 0,'0'0'267'16,"0"0"-187"-16,0 0-39 15,0 0 114-15,0 0 80 16,6 231-27-16,26-39-18 15,2 61-36-15,-12 18 10 16,-8-17-61-16,-8-62-43 16,-6-69 9-16,0-34-46 15,3-22-7-15,5-2 2 16,-5-2-17-16,3-5 48 16,-3-17-33-16,0-15-16 15,0-11 39-15,-3-8-33 0,0-7 3 16,5 0 10-16,1-7-8 15,7-37 11-15,16-50-22 16,20-71-24-16,33-83 17 16,6-43-23-16,4-19-21 15,-10 17-1-15,-19 39-16 16,-6 30 44-16,-9 52-27 16,-14 59 35-16,-6 43-1 15,-5 29 17-15,-4 3 0 16,1 5 1-16,3 1 5 15,-3 9 34-15,5 4-40 16,4 2 8-16,5 3 11 0,5 2-10 16,-4 1-9-1,5 5 11-15,-1 0-10 0,1-1 24 16,2 7-25-16,7 0 0 16,1 0-6-16,4 0 6 15,12 0-1-15,7 7 0 16,9 1 2-16,9 4 4 15,11-6-5-15,11-3 0 16,12-3 4-16,6 0-4 16,4 0 0-16,-2 0 0 15,-5-9 7-15,-3 9-8 16,-7 0 1-16,3 0 0 16,-4 0-2-16,5 6 2 15,-1 9-6-15,4-3 6 16,-5 0 0-16,4-4 18 0,-2-2-18 15,2 0-1-15,1-3-11 16,0-3 12-16,2 0 0 16,-5 0 0-16,-5 0 1 15,-10 0 4-15,-5 0-5 16,-6 0 0-16,-8 0 5 16,-6 0-5-16,-8 0-1 15,-4-3 1-15,-5 3 0 16,-5 0 1-16,-3 0-1 15,-3 0 0-15,-6 0 1 16,-5 0 0-16,-4 0-1 16,-13 0 0-16,-2 0 6 15,-9 0 6-15,-4 0-12 0,-5 0 0 16,0 0-11-16,2 0-11 16,4 0-101-16,8 0-231 15,10 0-252-15,-1 0 232 16,-12 0-1346-16</inkml:trace>
  <inkml:trace contextRef="#ctx0" brushRef="#br0" timeOffset="1522">1397 825 1128 0,'0'0'528'0,"0"0"-410"15,0 0-20-15,0 0 57 16,0 0 28-16,0 0-56 16,0 0-26-16,-59-30-17 15,59 18-26-15,3 0-31 16,17-1-12-16,0 0 24 15,7 4-30-15,2 6 3 16,7 3 4-16,-1 0-3 0,2 27 92 16,-1 14-54-1,-10 15-35-15,-9 9 26 0,-11 3-33 16,-6 0 3-16,-9-1-2 16,-28-9-4-16,-8-6 29 15,-12-11-35-15,3-8 6 16,-2-14 9-16,7-9-14 15,6-8 7-15,13-2-8 16,10 0 6-16,11-2 15 16,9-8-21-16,0 8 0 15,0 2-6-15,32 0 6 16,8 0 0-16,5 12 1 16,8 8-1-16,-1 4 34 15,1-1-34-15,2-2-10 0,-2-7 9 16,3-11-122-16,22-3-178 15,-13-11-317-15,-12-16-717 0</inkml:trace>
  <inkml:trace contextRef="#ctx0" brushRef="#br0" timeOffset="1800">1859 477 1714 0,'0'0'376'0,"0"0"-273"16,0 0 42-16,0 0 24 16,0 0-45-16,167-57-17 0,-127 57-31 15,-11 3 3-15,-13 24-19 16,-13 8-18-16,-3 10 19 16,-3 5-26-16,-23 1-2 15,4-10 1-15,2-9-7 16,12-8-7-16,8-13-20 15,5 2-41-15,37-5-11 16,13-6-86-16,44-2-183 16,-11 0-333-16,-15 0-1247 0</inkml:trace>
  <inkml:trace contextRef="#ctx0" brushRef="#br0" timeOffset="2176">930 1655 1914 0,'0'0'476'15,"0"0"-397"-15,0 0-78 16,0 0 71-16,0 0 97 16,0 0-49-16,0 0-11 0,232 78-27 15,-138-70 0-15,16-2 4 16,10-3-47-16,44 0 4 16,36-3-16-16,35 0-26 15,-19 0 26-15,-49 0-17 16,-59-8-10-16,-43 2 0 15,1-5-6-15,-10 3-69 16,-8-3-85-16,-37-7-203 16,-11 3-286-16,-6 2-1318 0</inkml:trace>
  <inkml:trace contextRef="#ctx0" brushRef="#br0" timeOffset="3086">3811 1686 2336 0,'0'0'299'16,"0"0"-213"0,0 0-75-16,235-40-5 0,-147 36 27 15,5-3-33-15,18 4-136 16,-26 3-391-16,-23 0-549 0</inkml:trace>
  <inkml:trace contextRef="#ctx0" brushRef="#br0" timeOffset="3275">4224 1287 2385 0,'0'0'471'0,"0"0"-397"16,0 0-42-1,-14 225 116-15,11-132-66 0,0 9-65 16,3-6-17-16,0 17-81 15,0-31-377-15,15-24-449 0</inkml:trace>
  <inkml:trace contextRef="#ctx0" brushRef="#br0" timeOffset="3730">5153 666 2464 0,'0'0'356'0,"0"0"-356"0,0 0 0 16,0 0 37-16,182-18 29 16,-135 39-24-16,-7 14-42 15,-11 13-3-15,-20 1-6 16,-9 7-21-16,0 0-87 15,-32-4 46-15,-1-10-5 16,1-10 40-16,4-7 21 16,13-13 15-16,8-7-6 15,7-2 6-15,0-3-83 16,7 0 32-16,19 0 42 16,10 7 9-16,4 3 6 0,3 8-6 15,5 9 61-15,-2 10-22 16,-1 11 3-16,-2 5 68 15,-13 3 15-15,-15 1-58 16,-15-3 5-16,0 0 24 16,-38-7-2-16,-15-9-73 15,-6-5-19-15,-3-10 13 16,4-14-15-16,11-9-1 16,21-20-101-16,12-21-214 15,14-12-424-15</inkml:trace>
  <inkml:trace contextRef="#ctx0" brushRef="#br0" timeOffset="4001">5856 519 1861 0,'0'0'361'15,"0"0"-277"-15,0 0 36 16,0 0 50-16,204-6-47 15,-178 29-45-15,-13 15-38 16,-13 10-17-16,-7 4 44 16,-25 4-43-16,-8-5-5 15,11-9-5-15,10-19-7 16,19-12 16-16,0-11-23 0,35 0-17 16,24 0 17-1,20-23-159-15,45-7-117 16,-16 3-44-16,-20 10-364 0</inkml:trace>
  <inkml:trace contextRef="#ctx0" brushRef="#br0" timeOffset="4330">4701 1948 2070 0,'0'0'520'0,"0"0"-480"16,0 0 30-16,0 0 153 16,0 0-48-16,197 37-60 15,-86-37-47-15,23 0-10 16,36 0 24-16,47 0-53 15,58 0-28-15,25 0 26 16,-8 0-15-16,-34 0 15 16,-77 0-27-16,-51 0-17 15,-38 0-16-15,6 0-143 16,-22 0-361-16,-21 0-249 0</inkml:trace>
  <inkml:trace contextRef="#ctx0" brushRef="#br0" timeOffset="6148">5378 64 1011 0,'0'0'361'0,"0"0"-201"16,0 0-25-16,0 0 15 16,0 0-33-16,0 0-5 15,0 0-52-15,-18 0-9 16,18 0 6-16,0 4-26 0,0-1 44 15,18-1-2 1,6 0-7-16,2 3-5 16,3-5-19-16,4 1-18 0,2-1 25 15,5 0-25 1,-1 0-14-16,4 0 20 0,2 0-5 16,5 0 26-1,2 0-31-15,1 0-19 0,-1 0 35 16,7 0-34-16,3 5-1 15,4 0 11-15,2 1 27 16,-1 0 13-16,-2 3-36 16,-3-3-5-16,-4-1 26 15,-2 5-25-15,-7-7 6 16,1 3-2-16,-7-4-16 16,-9-2 39-16,-3 2-39 0,-8-2 7 15,-7 0 13-15,-10 0-20 16,-3 0 0-16,-3-4-28 15,0-15-244-15,-6-1-703 0</inkml:trace>
  <inkml:trace contextRef="#ctx0" brushRef="#br0" timeOffset="18461">1041 2284 1925 0,'0'0'350'0,"0"0"-220"15,0 0-90-15,0 0 85 16,0 0 51-16,0 0-100 16,6-65-22-16,21 52-45 15,8 9-9-15,4-1 8 16,4 5-2-16,-1 0 2 0,-5 16-8 15,-11 16 1 1,-16 13 32-16,-10 5 3 0,-13 8-10 16,-33 5-5-16,-16 1-20 15,-10-8 23-15,0-6-24 16,3-10 0-16,16-12 14 16,15-10-4-16,11-6 19 15,18-7-10-15,6-5-19 16,3 0 21-16,0 3-21 15,12 0 1-15,18 3 38 16,5 3-31-16,12-3-7 16,8-3 6-16,7-3-1 0,3 0-12 15,11 0-69 1,35 0-131-16,-18-3-262 0,-16-5-281 0</inkml:trace>
  <inkml:trace contextRef="#ctx0" brushRef="#br0" timeOffset="18776">1856 2418 1976 0,'0'0'539'16,"0"0"-318"-16,0 0-24 16,0 0 35-16,0 0-51 15,0 0-106-15,0 0-9 0,-176 71-51 16,171-11-14-16,5 8 16 15,17 3-17-15,29-4-12 16,19-11-21-16,14-15-3 16,9-23 19-16,2-18-4 15,-5-15 15-15,-17-38 6 16,-19-18 0-16,-27-8 10 16,-22-4 35-16,-12 3-16 15,-50 6 26-15,-20 16-41 16,-11 11-14-16,2 14-29 15,12 18-167-15,31 11-503 16,22 4-1746-16</inkml:trace>
  <inkml:trace contextRef="#ctx0" brushRef="#br0" timeOffset="19762">5159 2396 1796 0,'0'0'354'15,"0"0"-250"1,0 0-87-16,0 0 43 0,0 0 57 16,230-112-59-16,-162 107-28 15,-3 5-11-15,-6 0-7 16,-10 22 23-16,-19 4-26 16,-13 7-8-16,-14-1 71 15,-3 1 33-15,-14 3-36 16,-17-8-20-16,-9-4-19 15,1-7 21-15,-1-4-31 16,11-7 11-16,7-3 33 16,8-3-29-16,8 0-17 15,6 0-3-15,0 0-15 16,0 0 0-16,0 0-2 0,15 0-53 16,12 14 55-16,11 7-14 15,6 10-7-15,-1 9-7 16,-5 1 7-16,-2 6 11 15,-13 0 10-15,-6-3 0 16,-14-5-15-16,-3-4 15 16,0-11 0-16,-26-3 18 15,-7-8-17-15,-10-6 49 16,-6-4-30-16,4-3-4 16,-5 0 23-16,12 0-37 15,7-6-2-15,15-7-49 16,16-12-153-16,24 1-362 15,11 0-552-15</inkml:trace>
  <inkml:trace contextRef="#ctx0" brushRef="#br0" timeOffset="20075">6239 2457 2023 0,'0'0'581'0,"0"0"-386"16,0 0-120-16,0 0 59 16,-176 103 37-16,130-38-87 15,4 15-13-15,19 5-60 16,15 7-10-16,8-5 15 0,40-6-16 16,33-14-8-1,21-25 7-15,14-32 1 0,10-10-10 16,-4-43 10-16,-9-33 0 15,-29-16 15-15,-34-14-2 16,-39-2 35-16,-12 1 6 16,-61 11-39-16,-24 22-15 15,-59 25-4-15,21 23-249 16,18 20-1382-16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5:46.51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975 410 1237 0,'0'0'335'0,"0"0"-147"0,0 0-34 16,0 0 70-16,0 0 8 16,-19-112-94-16,9 91-29 15,0-4-60-15,-4 0 2 16,-1-4 6-16,-12-1-23 15,-5-5-3-15,-14 0-1 16,-10 3-28-16,-9 2 11 16,-1 9-13-16,-2 13-16 15,6 8 10-15,3 0-20 16,-1 23-19-16,1 25 7 16,0 13-10-16,4 12 33 0,5 13-55 15,8 4 16-15,13-4 25 16,12-2-13-16,17-11 11 15,0-11-11-15,8-15 22 16,24-6 12-16,7-8-1 16,10-1 3-16,7-2 6 15,3 2 9-15,3 1 21 16,1 5-24-16,-9 6 22 16,-4 0 28-16,-10 4-41 15,-17 0 12-15,-14 7-5 16,-9-5-11-16,0 0 10 15,-40-6 10-15,-8-3 0 16,-12-8 53-16,-5-7-41 16,0-9 0-16,-1-4 21 15,4-13-23-15,6 0-1 16,10 0-11-16,7-13-1 0,13-1-7 16,9-4-21-16,8 3 0 15,9 3-59-15,0 4-106 16,29 8-166-16,17 0-190 15,2 0-263-15</inkml:trace>
  <inkml:trace contextRef="#ctx0" brushRef="#br0" timeOffset="382">1054 951 2264 0,'0'0'307'16,"0"0"-182"-16,0 0-45 16,0 0 30-16,0 0 23 15,0 0-52-15,0 0-68 16,-144 55-7-16,130 10-6 16,8 9-10-16,6 8 8 15,0 0-26-15,14-9-12 16,15-11-19-16,13-18-1 15,10-14 14-15,4-22 13 16,3-8 33-16,1-8 14 16,-9-31-7-16,-11-13-6 15,-17-10 20-15,-20-10 10 16,-3 3 46-16,-29-5-28 0,-24 4-9 16,-10 6-1-16,-2 15-27 15,7 15-12-15,8 12-8 16,15 22-64-16,22 17-127 15,10 28-423-15,3 1-275 0</inkml:trace>
  <inkml:trace contextRef="#ctx0" brushRef="#br0" timeOffset="901">2854 951 1696 0,'0'0'395'0,"0"0"-298"15,0 0 5-15,0 0 103 16,0 0-30-16,0 0-133 16,0 0-30-16,-205-83-3 15,146 83-17-15,6 17 8 16,7 9-3-16,10 6-9 0,16 4 9 16,17 0-16-1,3 1-8-15,27 3-4 0,22 3 22 16,13-4-36-16,6-2 14 15,5-1 18-15,-4-7-24 16,-7 1 19-16,-11-7 12 16,-11-2 6-16,-14 0 14 15,-13-7-14-15,-13 1 0 16,-3-1 43-16,-42 2 15 16,-14-2-10-16,-20 1-35 15,-6-3-2-15,0-6 25 16,6-6-36-16,13 0 0 15,21 0-3-15,19 0-74 0,26-12-203 16,20 3-218-16,22 0-1256 16</inkml:trace>
  <inkml:trace contextRef="#ctx0" brushRef="#br0" timeOffset="2094">3689 1203 1962 0,'0'0'387'0,"0"0"-240"16,0 0-76-16,0 0 120 16,-183-123-18-16,120 105-71 0,1 8-17 15,0 10-84 1,4 0 11-16,5 12 24 0,10 21-36 15,14 12 0-15,10 10-11 16,19 4-14-16,0 0-2 16,19-1-78-16,27-8-91 15,10-11 13-15,13-16-83 16,-1-14 5-16,5-9 76 16,-5-6 15-16,-9-32 57 15,-13-9 88-15,-14-6 25 16,-12 5 156-16,-13 11 14 15,-7 9 59-15,0 18 23 16,0 7-67-16,0 3-95 16,0 11-90-16,0 22 0 0,0 11 19 15,3 0-19-15,17 0-13 16,6-8-60-16,0-16-26 16,4-8 10-16,-1-12-56 15,-3 0 55-15,4-24 66 16,-1-14-1-16,-3-6 15 15,-4 0 9-15,-2 6 1 16,-6 11 45-16,-8 11 2 16,-3 16 22-16,2 0-24 15,-2 19-29-15,0 16 8 16,3 6-17-16,-6 0-7 0,0-4 0 16,0-11-20-1,0-12-12-15,0-11 32 0,0-3 13 16,0-6 9-16,0-27-20 15,0-8 16-15,0-6 29 16,0-5-29-16,0-2-9 16,0 4 49-16,19 9-33 15,4 9 23-15,8 15-14 16,4 10-16-16,1 7 24 16,3 8-35-16,1 32 0 15,-5 9 7-15,1 8-14 16,1 5 7-16,-5 3-7 15,1-5 0-15,-4-3 3 16,-2-7-3-16,-4-14-70 16,-3-13-47-16,-5-20-23 0,5-3 26 15,4-16 74 1,5-27 6-16,10-16 21 0,7-15-23 16,13-8 29-16,6-9-6 15,10-12-23-15,1-6-24 16,0-4 43-16,-11 1 17 15,-13 8 84-15,-16 14 14 16,-13 14 30-16,-14 20 53 16,-9 11-14-16,0 18 0 15,-9 13-16-15,-17 14-58 16,-7 0-8-16,-2 14-49 16,-5 33-27-16,-2 22 35 15,2 19-43-15,7 15 7 0,1 12-8 16,5 6 1-1,4-3-9-15,8-5-23 0,1-8-55 16,8-20 25-16,6-20-9 16,0-21-1-16,6-21 10 15,20-17-44-15,10-6 74 16,7-12 12-16,8-29 19 16,9-9-5-16,5-6 11 15,0 6-6-15,2 15 18 16,-6 14 19-16,1 19 96 15,-6 2-49-15,-10 17-36 16,-4 24 16-16,-8 3-31 0,-8 7 3 16,-7-2-27-1,-2-4-7-15,-11-9 14 0,-3-11-16 16,-3-13-43-16,0-6 7 16,-20-6-76-16,-12-2-222 15,-4-19-399-15</inkml:trace>
  <inkml:trace contextRef="#ctx0" brushRef="#br0" timeOffset="2307">3395 529 2099 0,'0'0'356'0,"0"0"-356"16,209-82-13-16,-28 34-15 15,-25 12-212-15,-22 7-929 0</inkml:trace>
  <inkml:trace contextRef="#ctx0" brushRef="#br0" timeOffset="2735">6724 991 2218 0,'0'0'503'16,"0"0"-464"-16,0 0-38 16,0 0-1-16,0 0 88 15,0 0 35-15,0 0-84 16,132 172-15-16,-90-85 9 0,1 1-33 15,-4-6 0-15,-4-10-8 16,-1-20-2-16,-6-19 9 16,3-21-27-16,-5-12 28 15,3-28-2-15,4-30 3 16,-1-18-1-16,1-16 0 16,1-2 0-16,-2 8-45 15,24 2-212-15,-8 23-298 16,-5 24-80-16</inkml:trace>
  <inkml:trace contextRef="#ctx0" brushRef="#br0" timeOffset="3279">7772 1121 1746 0,'0'0'384'0,"0"0"-205"0,0 0 42 16,0 0 25-16,0 0-99 15,-160 179-81-15,160-129-58 16,0 0-8-16,23 0-6 16,19-8-105-16,7-13-47 15,10-18-16-15,-3-11 105 16,-4-8-12-16,-12-32 2 16,-18-14 61-16,-13-9 9 15,-9-4 9-15,-6 4 40 16,-23 8 23-16,-10 18 33 15,-4 13 8-15,7 12-35 16,7 8-10-16,12 4-26 16,17 0-24-16,0 24-9 0,20 2-41 15,26 1-54-15,10 0 9 16,9-4 16-16,1 4 39 16,-4-4-14-16,-6 7 11 15,-10-1 19-15,-15 3-20 16,-3 7 21-16,-13 2 13 15,-1-2 1-15,-1-1 0 16,3-2-46-16,3-13 30 16,-2-9-65-16,0-10-96 15,-1-4 70-15,0-6 84 16,3-28 20-16,1-7 3 0,3-6 44 16,0 0 95-1,1 0-8-15,-1 3-10 0,-1 9-14 16,-6 3-17-16,0 8-50 15,-8 6-40-15,-8 6-80 16,-8 7-177-16,-24 5-9 16,-7-4-702-16</inkml:trace>
  <inkml:trace contextRef="#ctx0" brushRef="#br0" timeOffset="3477">7670 734 1746 0,'0'0'359'0,"0"0"-219"0,0 0 66 16,0 0 34-16,0 0-69 15,0 0-84-15,194 8-47 16,-168 25-23-16,-14 8-17 16,-12 6-9-16,-3 27-204 15,-29-7-243-15,-1-15-251 0</inkml:trace>
  <inkml:trace contextRef="#ctx0" brushRef="#br0" timeOffset="3605">8259 535 2179 0,'0'0'555'16,"0"0"-442"-16,204-193-44 0,-74 96-39 15,-22 18-30-15,-18 11-805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07:08:37.2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 1683 362 0,'0'0'1269'0,"0"0"-1068"16,0 0-119-16,0 0 128 15,0 0-14-15,0 0-77 0,-23 0-21 16,23 0-21-16,0 0 17 16,0 0-12-16,0 0-42 15,0 0 41-15,6-9-81 16,28-12 0-16,8-11 24 15,10-10-23-15,7-4 4 16,3-4-5-16,0-2 1 16,-7 1 11-16,-2 7-12 15,-13 2-15-15,-8 13 14 16,-13 2-32-16,-2 1-64 16,-8 5-159-16,-4 7-399 0</inkml:trace>
  <inkml:trace contextRef="#ctx0" brushRef="#br0" timeOffset="291">255 1091 1976 0,'0'0'310'0,"0"0"-162"16,0 0 62-16,0 0-16 15,0 0-99-15,0 0-60 16,0 0-29-16,108-29 42 16,-43 29-48-16,7 0 0 0,-2 0 3 15,-8 8 3-15,-7 18 3 16,-16 7 5-16,-13 3-6 16,-19 5 70-16,-7-3-65 15,0 3 1-15,-13-2-14 16,-10 4-81-16,3-9-236 15,4-13-711-15</inkml:trace>
  <inkml:trace contextRef="#ctx0" brushRef="#br0" timeOffset="974">1365 264 1525 0,'0'0'291'0,"0"0"-140"16,0 0 78-16,0 0-23 15,-53 196-31-15,30-116-111 16,1 0-12-16,-1-7-13 16,6-12-24-16,8-9 30 15,-2-18-37-15,8-10-7 16,3-15 13-16,0-9-4 16,0 0-10-16,0-17 0 15,20-24 14-15,6-16-10 16,7-12-4-16,-4-6 0 0,0-10 3 15,1 2 9-15,-4 1-7 16,-3 7 39 0,0 10-9-16,-3 18 53 0,-4 12-36 15,4 18-29-15,-3 10 46 16,2 7-63-16,1 7 16 16,3 34 40-16,3 15-32 15,-3 17 41-15,-4 13-56 16,1 0-14-16,3-7 33 15,-3-5-34-15,5-13 0 16,-2-14-18-16,-3-14-80 16,-3-13-60-16,-8-20-212 15,-9 0-386-15,0 0-1148 0</inkml:trace>
  <inkml:trace contextRef="#ctx0" brushRef="#br0" timeOffset="1180">1267 834 2076 0,'0'0'512'0,"0"0"-473"16,0 0 120-16,0 0 40 16,0 0-78-16,0 0-7 15,0 0-94-15,186 18-14 16,-117-18-12-16,-4-6-14 15,11 6-192-15,-14 0-461 16,-16 0-574-16</inkml:trace>
  <inkml:trace contextRef="#ctx0" brushRef="#br0" timeOffset="1473">1927 968 1750 0,'0'0'666'0,"0"0"-477"16,0 0 21-16,0 0-56 16,0 0-94-16,0 0 0 15,0 0-60-15,34 85-46 16,11-70-2-16,11-3-40 16,7-9 21-16,-4-3-38 0,-4 0 77 15,-16-15 12-15,-13-12 26 16,-23 1-10-16,-3-4 69 15,-38 0 22-15,-32 7 39 16,-15 2-87-16,-3 2-31 16,3 11-12-16,23-3-19 15,22 2-215-15,28 3-531 0</inkml:trace>
  <inkml:trace contextRef="#ctx0" brushRef="#br0" timeOffset="1877">2834 649 1945 0,'0'0'285'15,"0"0"-252"-15,0 0-17 16,0 0-3-16,0 0 29 16,237-88-42-16,-166 46-55 15,-5-8-1-15,-16-13 12 16,-15-4 36-16,-19-7 16 16,-13 3-7-16,-3 4 123 15,-12 11-8-15,-21 18 53 0,-10 18 16 16,-5 20-49-16,-5 0 27 15,-2 50-88-15,2 25-41 16,10 27 43-16,10 12-61 16,21 1-1-16,12-6-15 15,0-15 11-15,39-21-29 16,20-19-102-16,46-27-199 16,-14-21-340-16,-9-6-1063 0</inkml:trace>
  <inkml:trace contextRef="#ctx0" brushRef="#br0" timeOffset="2213">3677 534 2016 0,'0'0'526'0,"0"0"-348"0,0 0 91 16,0 0-41-16,-210 53-74 15,151-12-72-15,13 3-62 16,13 6 11-16,16-2-31 15,17-2-30-15,11-6-12 16,35-16-97-16,16-14-62 16,3-10-139-16,6-6-205 15,-8-28 299-15,-10-10 91 16,-14-1 155-16,-13 4 10 16,-12 10 166-16,-11 14 175 0,-3 13 26 15,0 4-102-15,0 0-71 16,0 25-131-16,-3 15-31 15,-2 0 15-15,2 3-57 16,3-3-1-16,0-8-67 16,14-15-147-16,6-7-15 15,-1-10-578-15</inkml:trace>
  <inkml:trace contextRef="#ctx0" brushRef="#br0" timeOffset="2383">3663 194 2421 0,'0'0'384'0,"0"0"-281"16,0 0-87-16,0 0-16 16,252 42-97-16,-164-25-707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5:58.08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2 743 1824 0,'0'0'494'16,"0"0"-393"-16,0 0-51 16,0 0 168-16,0 0-2 15,-11-11-114-15,25 11-56 16,22 0 17-16,13 0 16 16,16 0 13-16,14 0-77 15,3 0 26-15,6 0-2 16,0-7-22-16,-6 1-1 0,-6 0-15 15,-13 0 9-15,-18 3 7 16,-16 3-11-16,-9-3-6 16,-14 3 0-16,-6 0-23 15,0 0-83-15,0 21-158 16,0 9-356-16,0-7-517 0</inkml:trace>
  <inkml:trace contextRef="#ctx0" brushRef="#br0" timeOffset="565">1334 24 2118 0,'0'0'552'0,"0"0"-469"16,0 0 62-16,0 0 60 16,0 0-100-16,0 0-84 15,0 0-3-15,173-44-18 16,-80 53 26-16,4 5-26 16,8-3 0-16,4-5 7 15,-9 0-6-15,-4-6 0 0,-17 0-1 16,-14 0 1-1,-22 0 21-15,-21 0-22 0,-8 0 1 16,-14 0 42-16,0 0-13 16,0 28-3-16,-24 24-1 15,-14 23 16-15,-15 20 28 16,-13 22-70-16,-5 8 1 16,-8 5 35-16,3 3-34 15,5-7 2-15,8-12-1 16,15-19 6-16,8-18 8 15,13-24-17-15,15-16 0 16,9-20 13-16,3-13-13 16,0-4 1-16,20 0 13 15,22 0 5-15,10-19 26 16,13-2-45-16,8 1 0 0,1-2-6 16,5 8 2-16,-3 5-46 15,-1 3 19-15,-10 6-41 16,-9 0-75-16,-13 0-229 15,-18 9-485-15,-11-3-1173 0</inkml:trace>
  <inkml:trace contextRef="#ctx0" brushRef="#br0" timeOffset="789">1518 609 1205 0,'0'0'1437'16,"0"0"-1167"0,0 0-182-16,0 0 75 0,0 0 50 15,0 0-134-15,0 0-41 16,136-22 5-16,-23 22-43 16,8 19-28-16,42 32-86 15,-31-7-425-15,-27-2-627 0</inkml:trace>
  <inkml:trace contextRef="#ctx0" brushRef="#br0" timeOffset="1278">3059 1164 2314 0,'0'0'300'16,"0"0"-197"-16,0 0 52 15,-102 162 42-15,54-89-53 16,-15 7-88-16,-11 5-16 16,-5-3 11-16,-6-9-21 15,6-10 33-15,8-11-54 16,8-21 1-16,10-10 46 0,11-15-44 15,10-6 9-15,4 0-21 16,13-21 0-16,8-20 1 16,7-13-1-16,0-5-18 15,19-5 6-15,18 5 12 16,2 9-1-16,7 12-1 16,-4 18 2-16,-2 13 22 15,-1 7-22-15,-7 11 0 16,2 28 36-16,-2 11-20 15,-2 8 10-15,2 7-8 16,1 5-12-16,7-6 21 16,2-8-27-16,4-6 0 15,5-11 18-15,0-16-18 16,-6-12-11-16,-2-8-49 16,-4-3-84-16,4-6-169 0,-7-17-493 15,-7-7-1354-15</inkml:trace>
  <inkml:trace contextRef="#ctx0" brushRef="#br0" timeOffset="1603">3934 540 2307 0,'0'0'541'0,"0"0"-459"0,0 0 36 15,0 0 85-15,0 0-100 16,167-16-60-16,-82 16-26 15,6 0-8-15,2 0-18 16,-8 11-42-16,-11 13-136 16,-6 15-187-16,-20-1-395 15,-20-4-1143-15</inkml:trace>
  <inkml:trace contextRef="#ctx0" brushRef="#br0" timeOffset="1781">3920 1193 2524 0,'0'0'528'0,"0"0"-399"15,0 0-56-15,0 0 84 16,0 0 22-16,0 0-121 16,173 12-58-16,-38 4-21 15,-18-4-198-15,-18 1-658 0</inkml:trace>
  <inkml:trace contextRef="#ctx0" brushRef="#br0" timeOffset="2888">5339 822 2417 0,'0'0'573'15,"0"0"-488"-15,0 0-30 0,0 0 134 16,0 0-47-16,0 0-68 15,238-32-10-15,-136 20-41 16,9 3-8-16,4-3-14 16,-4 4 10-16,-12-5-22 15,-22 5-34-15,-21 5-106 16,-30 3-108-16,-15 0-527 16,-11 0-1449-16</inkml:trace>
  <inkml:trace contextRef="#ctx0" brushRef="#br0" timeOffset="3350">7011 762 1923 0,'0'0'318'15,"0"0"-204"-15,0 0 18 0,0 0 54 16,220-170-31-1,-158 111-110-15,0-8-22 0,-4-6 36 16,-8-8 19-16,-10 2 56 16,-11 5-62-16,-10 12-12 15,-5 20 48-15,-11 25-45 16,-3 17-5-16,0 17-49 16,0 72-9-16,-3 14 81 15,-14 27-54-15,-2 9-25 16,5-19 46-16,5 6-48 15,6-13 1-15,3-19-1 16,0-14-25-16,9-15-52 16,8-6-206-16,-5-14-591 15,-5-17-1401-15</inkml:trace>
  <inkml:trace contextRef="#ctx0" brushRef="#br0" timeOffset="3540">8084 1199 2593 0,'0'0'567'0,"0"0"-423"16,0 0-30-16,0 0 1 16,0 0-112-16,0 0-3 15,0 0-256-15,31-14-492 16,-19 8-1616-16</inkml:trace>
  <inkml:trace contextRef="#ctx0" brushRef="#br0" timeOffset="3911">9214 8 2510 0,'0'0'556'16,"0"0"-475"-16,0 0 22 16,-218-18 123-16,128 64-91 15,-4 21-58-15,-2 24-37 16,8 24-39-16,3 29 23 16,23-8-24-16,22 3-18 0,28-7 3 15,12-29-69-15,49-5-13 16,22-25 10-16,22-32-5 15,4-23 19-15,2-18-11 16,-17-2 44-16,-20-33 25 16,-29-11 15-16,-27-3 16 15,-6-2 35-15,-50 6-31 16,-21 11 34-16,-17 1-42 16,0 14-12-16,6 10 0 15,9 9-146-15,27 0-447 16,20 13-622-16</inkml:trace>
  <inkml:trace contextRef="#ctx0" brushRef="#br0" timeOffset="4250">10209 321 2567 0,'0'0'312'0,"0"0"-246"15,0 0-42-15,-216 67 170 0,128-22-42 16,-3 8-102-16,-1 2-5 16,10 2-38-1,16-9-6-15,24-16 12 0,22-9-13 16,20-11-11-1,11-9 11-15,34-3 18 0,24 0 26 16,13 0-44-16,3 0-2 16,3 6 2-16,-9 6-44 15,-11 7-74-15,-6 21-211 16,-16-6-302-16,-19-4-778 0</inkml:trace>
  <inkml:trace contextRef="#ctx0" brushRef="#br0" timeOffset="4472">10147 315 872 0,'0'0'1806'0,"0"0"-1646"16,0 0-69-16,-49 226 123 15,32-116 1-15,2 1-95 16,-1 8-57-16,-1-2-43 15,3-7-4-15,2-13-16 16,1-8-90-16,5-7-103 16,3-20-316-16,0-27-387 0</inkml:trace>
  <inkml:trace contextRef="#ctx0" brushRef="#br0" timeOffset="5213">10730 283 801 0,'0'0'1395'15,"0"0"-1160"-15,0 0-123 0,0 0 66 16,0 0 9-16,0 0-79 16,0 0-81-16,158-44-19 15,-96 44 14-15,3 0-21 16,1 11 8-16,-7 4-9 15,-4-4 0-15,-16 2 12 16,-13-8-12-16,-12 1 0 16,-14-6 13-16,0 0 4 15,-34 0 40-15,-20 0-57 16,-16-6 0-16,-8-5 15 16,-4 2-14-16,3 2 6 15,8 5 11-15,12 2 20 16,10 0 36-16,7 0-48 0,8 15-25 15,11 11 41-15,7 7-31 16,7 5-10-16,9 3 7 16,0 3-8-16,0 0 18 15,19-2-18-15,10-3 0 16,0-3 0-16,7-2 7 16,7-3-7-16,0 0 0 15,2 2 1-15,5 2 31 16,-4 3-23-16,-4 3-2 15,-2 3 44-15,-5 7-31 16,-5-2 2-16,-7 8 8 16,-9-4 5-16,-14-5 2 15,0-2-26-15,-37-8-11 0,-16-7 54 16,-12-11-53-16,-4-6 13 16,4-5-5-16,6-9-8 15,7 0 13-15,5 0-14 16,9-13 0-16,5-4-17 15,7 0-23-15,6 2-71 16,6 9-77-16,8 6-349 16,6 0-538-16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6:14.95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54 332 2723 0,'0'0'356'16,"0"0"-349"-16,0 0 44 15,183-10 23-15,-114 10-14 16,2 0-24-16,2 0-36 0,-2 0-48 16,-8 10-56-16,-10 12-92 15,-18-2-605-15,-19-5-872 0</inkml:trace>
  <inkml:trace contextRef="#ctx0" brushRef="#br0" timeOffset="188">0 523 2742 0,'0'0'372'16,"0"0"-307"-16,0 0-13 16,218 0 5-16,-136 0-21 15,3 0-36-15,-3 11-30 0,-8-1-97 16,2 7-192-16,-17-6-366 15,-24-8-483-15</inkml:trace>
  <inkml:trace contextRef="#ctx0" brushRef="#br0" timeOffset="420">529 0 2254 0,'0'0'614'0,"0"0"-580"15,0 0 135-15,0 0 56 16,0 0-38-16,244 209-75 16,-159-120-23-16,0 6 20 0,-3 8-77 15,-9 2 38-15,-18-1-17 16,-22-8-52-16,-33-5-1 16,-3-11-22-16,-56-11-62 15,-76-4-41-15,12-21-224 16,2-18-825-16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6:08.64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0 695 2070 0,'0'0'575'0,"0"0"-455"0,0 0-55 15,0 0 98 1,0 0-6-16,0 0-77 0,82-6 23 16,-17 6-76-16,11 0-27 15,3 0 0-15,6 6-16 16,20 8-180-16,-20 2-397 15,-20-5-539-15</inkml:trace>
  <inkml:trace contextRef="#ctx0" brushRef="#br0" timeOffset="355">1333 798 1607 0,'0'0'826'0,"0"0"-651"16,0 0-133-16,0 0 44 15,0 0 71-15,193-177-78 16,-144 119-5-16,-7-5-55 16,-2-2 24-16,-7 0 64 15,-13 7-35-15,-5 5-5 16,-4 11-7-16,-8 16-6 15,0 15 48-15,-3 11-74 16,0 0-19-16,0 41 2 16,0 26-11-16,-3 28 29 15,-8 14-7-15,2 9-22 16,0-7 38-16,4-11-38 0,5-11-69 16,0-15 0-16,0-7-128 15,0-2-289-15,0-14-329 16,0-16-1141-16</inkml:trace>
  <inkml:trace contextRef="#ctx0" brushRef="#br0" timeOffset="756">2257 1108 1810 0,'0'0'1120'16,"0"0"-920"-16,0 0-129 0,0 0 55 15,0 0-22-15,0 0-96 16,0 0-8-16,-11 0-156 15,14 0-164-15,8 0-737 0</inkml:trace>
  <inkml:trace contextRef="#ctx0" brushRef="#br0" timeOffset="1293">2999 256 1972 0,'0'0'578'0,"0"0"-518"15,0 0 62-15,0 0 144 16,0 0-124-16,0 0-87 16,0 0-31-16,-45 121-7 15,8-50 26-15,1 9-43 16,1-7 0-16,5-8 0 16,10-13 9-16,8-13-6 15,12-13-3-15,0-11 0 16,3-6 4-16,26-6-4 15,10-3 0-15,7 0-5 0,4 0 11 16,1 0-12-16,6 0-37 16,11 0-143-16,-16 0-294 15,-10 3-276-15</inkml:trace>
  <inkml:trace contextRef="#ctx0" brushRef="#br0" timeOffset="1514">3203 431 2087 0,'0'0'478'0,"0"0"-412"16,0 0 143-16,-5 164 33 16,5-85-62-16,0 4-94 15,0-1-56-15,5-1 0 0,1 1-30 16,-3-3-57-16,-3 4-79 15,0 13-181-15,0-19-459 16,0-19-875-16</inkml:trace>
  <inkml:trace contextRef="#ctx0" brushRef="#br0" timeOffset="1821">3575 773 1627 0,'0'0'593'0,"0"0"-454"16,0 0-29 0,0 0 144-16,118-182-43 15,-78 136-90-15,-1-1-43 0,-4 6-33 16,-4 5 34-16,-12 9 3 16,-9 10-26-16,-4 10 35 15,-6 7-55-15,0 0-18 16,0 17-3-16,0 27 3 15,0 11 32-15,0 13-19 16,0 8-23-16,0 2 17 16,0 1-25-16,0-5-30 15,0-7-22-15,0-2-91 0,7 10-119 16,2-12-336 0,-1-19-87-16</inkml:trace>
  <inkml:trace contextRef="#ctx0" brushRef="#br0" timeOffset="3066">4328 47 1587 0,'0'0'500'0,"0"0"-229"15,0 0-20-15,0 0 16 16,0 0-15-16,0 0-112 16,0 0-75-16,-42-47-30 15,58 61-34-15,27 25 50 16,13 10-51-16,16 12 2 15,13 8 8-15,6 4-4 16,4 5-1-16,-3-2-5 16,-7 1 0-16,-10-3 7 15,-6-4-7-15,-13-2 0 16,-4-3-3-16,-13-6 5 16,-8-3-2-16,-16-6 0 15,-15-3 1-15,-9 1 29 16,-45-1-30-16,-20 2 0 15,-11 1 12-15,-8-2-11 0,5-7 9 16,6-7-10-16,17-4 1 16,16-5-9-16,19-8 1 15,18-5-97-15,18-9-126 16,27-3-571-16,10 0-1408 0</inkml:trace>
  <inkml:trace contextRef="#ctx0" brushRef="#br0" timeOffset="3960">5765 551 2293 0,'0'0'637'16,"0"0"-580"-16,0 0 40 15,0 0 57-15,167 0-54 16,-88 0-37-16,17 0-63 0,43 8-94 16,-20 4-277-1,-20 3-765-15</inkml:trace>
  <inkml:trace contextRef="#ctx0" brushRef="#br0" timeOffset="4310">7045 982 2176 0,'0'0'361'0,"0"0"-269"16,0 0-48-16,0 0 17 16,151-203 48-16,-101 132-50 0,1-7-57 15,-1-1 16-15,-7-1 34 16,-11 3 20-16,-9 16 54 16,-7 14-81-16,-5 20 30 15,-8 17 17-15,-3 10-33 16,0 31-19-16,0 34 4 15,0 21 7-15,0 13 21 16,0 5-65-16,0-5 10 16,0-5-17-16,3-14-6 15,3-9-44-15,8 8-115 16,-2-14-390-16,-1-18-429 0</inkml:trace>
  <inkml:trace contextRef="#ctx0" brushRef="#br0" timeOffset="4492">8130 1049 2714 0,'0'0'520'16,"0"0"-419"-16,0 0-41 15,0 0 3-15,0 0-63 16,0 0-134-16,0 0-438 15,68-33-713-15</inkml:trace>
  <inkml:trace contextRef="#ctx0" brushRef="#br0" timeOffset="4853">9240 176 2633 0,'0'0'522'16,"0"0"-450"-16,-227 47 49 15,109 10 33-15,4 16-22 16,12 15-100-16,23 16-25 16,34 4 4-16,25 7-11 15,20-3-36-15,14-8-42 16,34-15-51-16,21-25-7 0,10-26-58 15,3-28 39-15,-3-10 44 16,-17-24 71-16,-17-21 40 16,-25-7 88-16,-20 2 26 15,-13 2 7-15,-42 10-45 16,-18 8-23-16,-9 10-19 16,-3 11-34-16,14 9-75 15,17 6-178-15,29 21-479 16,18-3-1118-16</inkml:trace>
  <inkml:trace contextRef="#ctx0" brushRef="#br0" timeOffset="5174">9891 188 2614 0,'0'0'499'0,"0"0"-483"16,0 0 8-16,0 0 132 15,-177 106-77-15,117-49-46 16,6 2-11-16,11 0-21 16,13-11 4-16,15-6-5 15,15-10 1-15,0-5-3 0,15-9 2 16,24-7 0-16,11-5 19 15,13-3-18-15,2-3 5 16,3 0-6-16,-2 0-40 16,-7 0 19-16,-11 6-159 15,-14 9-192-15,-17 0-481 0</inkml:trace>
  <inkml:trace contextRef="#ctx0" brushRef="#br0" timeOffset="5456">10058 324 403 0,'0'0'2281'15,"0"0"-2019"-15,0 0-212 16,0 0 98-16,0 0 72 15,-85 159-96-15,72-77-59 16,-1 15-56-16,2 9 47 16,1 4-56-16,2-4-1 15,6-9-5-15,-2-9-77 16,5-17-55-16,0-3-109 16,0-21-397-16,14-20-129 0</inkml:trace>
  <inkml:trace contextRef="#ctx0" brushRef="#br0" timeOffset="6049">10535 345 1204 0,'0'0'1283'0,"0"0"-1120"16,0 0-155-16,0 0 51 15,0 0 68-15,0 0-61 0,207-41-25 16,-148 41-40-16,3 10 10 16,0 3-11-1,-5-5 0-15,-9-2 2 0,-11-2-1 16,-19-4 0-16,-10 0 8 15,-8 0 57-15,-11-4 41 16,-29-8-87-16,-14 1 13 16,-9-2 21-16,-5 9-18 15,1 0 11-15,7 4 7 16,3 0-13-16,15 7 21 16,5 13-62-16,15 3 0 15,8 5-6-15,11 3 6 16,3 4 0-16,0 4-8 0,20 3 19 15,10-1-29 1,8 3 16-16,5 0-14 0,4 6 14 16,-2 3 2-16,4 3-7 15,4 3 1-15,-1 2 6 16,-2-5 40-16,-12-5-40 16,-11-7 0-16,-24-5 11 15,-3-7-11-15,-17-6 0 16,-31-2 6-16,-12-9 0 15,-5-7-6-15,-5-8 0 16,10 0-46-16,3 0-40 16,18-23-134-16,13-1-395 15,12-2-922-15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6:33.85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24 795 2121 0,'0'0'346'0,"0"0"-204"16,0 0-117-16,0 0 76 15,0 0 43-15,0 0-83 16,28 156-19-16,-28-94-41 0,0-4 3 16,0-1-4-16,0-13-40 15,0-15 7-15,0-18-30 16,-11-11 63-16,2-8 5 16,-5-33-4-16,2-15 5 15,7-12 8-15,5-12-13 16,0 0 40-16,23 2-40 15,8 9 5-15,5 19 48 16,-1 22-28-16,1 18 11 16,1 10-13-16,2 17-23 15,-7 31 62-15,2 14-51 16,-12 12-12-16,-5 8 12 16,-5 0-12-16,-9-2-10 0,-3-6-17 15,0-12-49 1,0-19 22-16,3-15-29 0,5-20 10 15,9-8 15-15,9-12 30 16,16-32 4-16,13-21 4 16,18-17 19-16,9-12-14 15,9-19 15-15,4-5-1 16,0-1-5-16,-7 0 6 16,-12 10 0-16,-20 12 9 15,-21 15 43-15,-12 17 75 16,-19 9-33-16,-4 11 8 15,-8 10-27-15,-23 8-6 16,-9 10 3-16,-8 14-29 16,-3 3-13-16,3 9 13 15,5 34-43-15,7 17 0 0,13 14-1 16,9 14 2-16,8 6-2 16,3 2 1-16,0 3-16 15,0-3 15-15,-7-1-36 16,0-12-19-16,3-12-37 15,1-16-33-15,3-15 105 16,3-15 9-16,0-13-24 16,0-12 11-16,0 0-2 15,23-26 26-15,10-19 1 16,5-8 0-16,9-5 12 16,2 2-12-16,-4 8 0 15,-2 15 40-15,-7 19-33 0,-4 14 16 16,-5 0 6-1,-4 32 0-15,-3 20 37 0,-5 8-39 16,9 8-15-16,5 9 27 16,8-6 36-16,8-6-48 15,1-10-27-15,-4-17-32 16,1-11-86-16,13-24-202 16,-10-3-302-16,-7 0-85 0</inkml:trace>
  <inkml:trace contextRef="#ctx0" brushRef="#br0" timeOffset="728">1956 812 1868 0,'0'0'569'0,"0"0"-431"15,0 0 23-15,0 0 88 16,0 0-48-16,0 0-62 15,0 0-96-15,-205-62-34 16,166 92 35-16,5 11-43 16,8 8 0-16,16 8-1 15,10 5-14-15,0-6 8 16,7-3-81-16,25-12-39 16,8-14 2-16,5-12-32 15,-2-15 55-15,-1 0 64 16,-2-36 34-16,-4-8-8 15,-10-6 13-15,-9 4-2 0,-4 6 95 16,-10 17 41-16,-3 12 3 16,0 11-44-16,0 0-47 15,0 20 6-15,-7 15-54 16,4 7 0-16,3-1-10 16,0-3 10-16,7-9-44 15,19-9 7-15,0-10-11 16,10-10 34-16,-1 0-29 15,5-19 13-15,-1-9 24 16,-2-9-5-16,-1 3 5 16,-4 3-1-16,-1 10 7 15,-6 11-12-15,-5 10 3 0,-8 0-1 16,-4 12 9-16,-5 18 2 16,-3 3-2-16,0-1 0 15,0-6-20-15,0-6 0 16,0-5-15-16,-3-13 17 15,3-2 19-15,0 0 6 16,0-13 9-16,0-20-6 16,6-3 21-16,17-4 20 15,3-2-23-15,4 7 17 16,-1 5 8-16,1 9-22 16,-4 15 8-16,3 6-13 15,-6 0 4-15,-1 24 14 16,-2 11-37-16,-6 6 4 0,-1 4-10 15,3 3 6 1,0-5-3-16,1-1-3 0,3-8-9 16,-4-13-22-16,-3-12-141 15,-3-9-9-15,-7-17-167 16,-3-13-549-16</inkml:trace>
  <inkml:trace contextRef="#ctx0" brushRef="#br0" timeOffset="960">1786 328 1976 0,'0'0'334'0,"0"0"-259"0,0 0 50 15,0 0 101-15,0 0-48 16,217-167-120-16,-152 149-49 15,-10 6 25-15,-5 12-34 16,-15 0-14-16,-4 4 7 16,-9 46-134-16,-5-4-202 15,-8 5-480-15</inkml:trace>
  <inkml:trace contextRef="#ctx0" brushRef="#br0" timeOffset="1134">1885 1573 2631 0,'0'0'543'16,"0"0"-469"-16,0 0-74 16,0 0-11-16,0 0-461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6:31.822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1035 463 1551 0,'0'0'242'0,"0"0"-152"15,0 0-64-15,0 0 141 16,0 0 50-16,0-48-122 16,6 31-27-16,5-4 2 15,-5-2 13-15,-3-1 32 16,-3-6-47-16,0-2-42 16,-6-4 32-16,-26-1-37 15,-15 1-2-15,-15 7-19 0,-10 8 11 16,-10 13 5-16,-6 8-16 15,3 11 0-15,-3 43 11 16,-1 22-10-16,0 24 10 16,1 21-11-16,9 7 9 15,11 6 9-15,19-4-18 16,22-13 0-16,24-11 4 16,3-17-4-16,27-16 0 15,25-14-1-15,13-17 7 16,17-16-6-16,17-17 0 15,6-9 0-15,12-18-15 16,7-26 11-16,4-15-49 16,4-10-15-16,2-13-5 0,-7-6 72 15,-2-6-26 1,-17-3 5-16,-20 0 16 0,-23 8 6 16,-25 3 0-16,-21 13-6 15,-16 8 6-15,-3 10 63 16,-9 14-13-16,-27 9-7 15,-4 10 36-15,-5 17-43 16,-4 5 9-16,4 23-12 16,5 33-32-16,4 20 39 15,7 22-40-15,4 13 0 16,10 7 9-16,5 4-9 16,4-4-2-16,6-7 1 15,0-14-20-15,0-17 20 16,0-17-45-16,3-26 11 15,3-14 8-15,-2-14 0 0,-1-9 25 16,0-5 2-16,0-30 0 16,6-19 0-16,5-10 0 15,6-13-5-15,6 3 4 16,7 6 2-16,10 15-7 16,8 18 6-16,5 22 0 15,1 13-7-15,-6 13 2 16,-2 32-7-16,-5 10 12 15,-6 10 0-15,-5 0 6 16,-10-4-6-16,-3-9 0 16,0-6-6-16,-4-16-86 15,19-16-174-15,-1-8-218 0,-1-6-74 16</inkml:trace>
  <inkml:trace contextRef="#ctx0" brushRef="#br0" timeOffset="818">2502 1037 1640 0,'0'0'395'16,"0"0"-187"-16,0 0-31 16,0 0 54-16,0 0 9 15,-200-55-140-15,135 55-39 16,-1 22-4-16,7 17-21 0,7 8 27 15,16 5-63-15,16 3 9 16,20-3-12-16,0-4 3 16,20-8-52-1,19-13-59-15,7-12-9 0,7-15 23 16,-1 0-37-16,-2-15 28 16,-8-14 99-16,-10-3 2 15,-9 1 5-15,-9 8 43 16,-5 12 26-16,-6 7 22 15,5 4-81-15,-2 0 5 16,7 21 14-16,7 4-28 16,6 3 0-16,6-1-1 15,4-10-24-15,7-5 24 16,-1-12-26-16,1 0-31 16,-7-12 56-16,-2-23-12 0,-6-6 13 15,-5-7 32-15,-6-1 42 16,-5 2 47-16,-1 5-22 15,-8 10-17-15,-3 15 37 16,3 17-44-16,-3 0-37 16,0 37-24-16,0 31-4 15,0 30 55-15,0 40-65 16,0 45 1-16,-3 47 12 16,3 1-5-16,0-39-7 15,0-53-1-15,0-67 6 16,3-26 3-16,0-4-9 15,4-10 0-15,-4-8 3 0,-3-20 6 16,0-4-1-16,0-23 2 16,0-36-8-16,-6-43 10 15,-1-56-12-15,4-53 0 16,3-22-2-16,0 3 2 16,0 25-7-16,0 54-5 15,6 39 3-15,4 44-3 16,3 32 4-16,6 10-7 15,15 12 14-15,5 14-18 16,10 6 7-16,4 43 12 16,-4 20 0-16,-4 10 6 15,-11 3-6-15,-15 1-6 16,-13-7 5-16,-6-11 2 16,-10-14-9-16,-25-14-7 15,-18-13-49-15,-7-12-33 0,3-12-149 16,-33-29-237-16,22-18-81 15,-1-9-1168-15</inkml:trace>
  <inkml:trace contextRef="#ctx0" brushRef="#br0" timeOffset="1010">2142 574 1813 0,'0'0'313'0,"0"0"-238"16,0 0-22-16,0 0 181 15,187-117-9-15,-132 94-67 16,1 7-85-16,-4 10-46 16,-5 6-1-16,-5 0-26 0,1 19-68 15,19 30-181-15,-10-5-279 16,-4-9-36-16</inkml:trace>
  <inkml:trace contextRef="#ctx0" brushRef="#br0" timeOffset="1113">3072 412 1302 0,'0'0'716'0,"0"0"-498"16,141-162-104-16,-66 95 3 16,32-13-117-16,-17 21-71 15,-16 15-850-15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6:36.49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3167 1303 0,'0'0'342'15,"0"0"-199"-15,0 0-34 16,0 0 63-16,0 0 59 15,0 0-63-15,185 39-52 16,-118-32-21-16,13 6-20 16,19-5-22-16,17 4-23 15,40 7-4-15,47 7 30 0,59-6-41 16,23-2-1 0,-1-8 7-16,-6-10-8 0,-12 0 60 15,9-7-20-15,10-8-31 16,-1-5 15-16,-12-2-36 15,-17 5 20-15,-15 9-21 16,-18 4 1-16,-9 4 7 16,-7 0-8-16,1 6 0 15,-1 13 20-15,7 1-19 16,-1 0 11-16,-8 1-3 16,-2 4-7-16,-8 6 28 15,-11-1-30-15,-26-7 0 0,-29-2 9 16,-26-4-8-1,-8-2-1-15,14 0 0 0,16 3 0 16,18-4 1-16,-6-3-1 16,2-4 0-16,-4-7 5 15,-2 0 1-15,-12 0-5 16,-4-7 5-16,-15-6-5 16,-13-3 21-16,-9 8-22 15,-16-4 0-15,-15 3 32 16,-8 2-31-16,-11 3 5 15,-7-3 6-15,-2 5-4 16,-3 2 20-16,-8 0-28 16,-1 0 0-16,-5 0 20 0,0-4-20 15,0 4 5 1,0 0-5-16,4 0-12 0,-1 0 2 16,0 0-64-16,8-2-74 15,-5 2-124-15,-4-4-434 0</inkml:trace>
  <inkml:trace contextRef="#ctx0" brushRef="#br0" timeOffset="2040">847 2666 348 0,'0'0'1190'0,"0"0"-964"16,0 0-176-16,0 0 3 15,0 0 70-15,0 0-40 16,-3 0 48-16,29 2-52 15,10 2-32-15,7-4 36 16,3 0-39-16,2 0 20 16,11-6 3-16,1-11-37 15,2-10-6-15,0 0-18 16,0-5-6-16,-2-3 18 16,-3 2-18-16,-4 1 0 15,2-6 8-15,-2 5-8 0,-1-8 0 16,-2-1 0-16,-1 1 0 15,-4-6 2-15,-2-2-2 16,-1-8-2-16,1-2 2 16,-1-3 0-16,1-6 8 15,-1-5-8-15,-2-4 0 16,-1 1-6-16,1-2 6 16,2 2-4-16,4 5 2 15,-1 5 2-15,6 7 0 16,-3 5 0-16,-5 7 1 15,-7 5 4-15,-4 5-5 16,1-5-5-16,-4-6 4 16,8-2 2-16,-1-5 5 0,4-2-6 15,-1 3 0-15,-7 0 10 16,5-2-10-16,-6 0 0 16,9 0-6-16,-1 4 14 15,4-2-2-15,-1 3-5 16,-2 4-1-16,-4-2 19 15,7-2-18-15,-1 1 9 16,10-3 6-16,1 3-4 16,-4 6 15-16,-10 8-18 15,-7 13-8-15,-4 9 42 16,-9 8-35-16,4 1 2 16,3 5-3-16,7 0-6 15,5-1 37-15,12 1-38 0,5-5 1 16,12 3 49-1,1-4-41-15,4 3-8 0,0-1-1 16,0 0 6-16,-4-2 17 16,2 3-23-16,-5 3 1 15,-10 0 30-15,-8 0-25 16,-9 24-5-16,-5 5 21 16,4 7-13-16,-2 8 48 15,1 6-6-15,7 3-34 16,2 5 40-16,2 4-39 15,-1 6-3-15,-3 5 6 16,2 7-12-16,-5 6 32 0,-1 8-35 16,-7 3-6-16,-2 1 32 15,-4 3-22-15,-3-5 2 16,-3 2-3-16,2-1-1 16,-2 3 16-16,0-11-24 15,0 1 0-15,2-4 25 16,1-3-25-16,3-10 9 15,0 1 3-15,-2-3-11 16,2 0 41-16,-3-6-41 16,-3 0 8-16,-1-7 20 15,-2 1-28-15,-5 0 12 16,2-6-5-16,-2 1-8 16,2-2 21-16,-1-11-21 15,-1-2 0-15,8-1-1 16,3-1 2-16,10 5-1 15,7-6 18-15,2-1-8 0,1-1 19 16,-4 6-29-16,-1-8 0 16,-1 1 14-16,-1 5-14 15,4-3 12-15,-1 3 6 16,4-5-9-16,-4-7 10 16,-1-5-19-16,2-13 0 15,-4-4-1-15,4-4 2 16,-4 0 12-16,2 0-13 15,5 0-35-15,-4-18-44 16,-9 3-190-16,-17-4-858 0</inkml:trace>
  <inkml:trace contextRef="#ctx0" brushRef="#br0" timeOffset="3271">1884 2221 1313 0,'0'0'400'16,"0"0"-220"-16,0 0 43 15,0 0 58-15,0 0-81 16,0 0-51-16,-19-24-31 16,19 24-43-16,-3 0 6 15,3 0-60-15,-3 0-21 16,0 0 13-16,-3 0-13 16,-2 18-63-16,2 5-137 0,3 7-85 15,3 3-71-15,0 11 10 16,0-6-251-16,0-2-598 0</inkml:trace>
  <inkml:trace contextRef="#ctx0" brushRef="#br0" timeOffset="3423">1833 2636 582 0,'0'0'703'15,"0"0"-501"-15,0 0-64 16,0 0-15-16,0 0-24 15,0 0-68-15,0 0-31 16,0 77-132-16,0-59-362 0,0-1-753 16</inkml:trace>
  <inkml:trace contextRef="#ctx0" brushRef="#br0" timeOffset="3620">1819 2970 1046 0,'0'0'330'15,"0"0"-141"-15,0 0-35 16,0 0-9-16,0 0-3 16,0 0-54-16,0 0-23 15,-59 92-16-15,59-79-36 16,0 2-13-16,0 0-114 0,0 2-53 16,0 1-71-1,0 0-153-15,0-3-352 0</inkml:trace>
  <inkml:trace contextRef="#ctx0" brushRef="#br0" timeOffset="3745">1760 3213 1092 0,'0'0'351'0,"0"0"-165"16,0 0-31-16,0 0 6 15,0 0-9-15,0 0-52 16,0 0-26-16,-62 52-31 16,62-50-43-16,0 15-41 15,4-4-182-15,5 1-278 0</inkml:trace>
  <inkml:trace contextRef="#ctx0" brushRef="#br0" timeOffset="4268">870 4189 1866 0,'0'0'539'15,"0"0"-450"-15,0 0 81 16,0 0 46-16,0 0-107 0,0 0-55 16,0 0-23-16,156-6-25 15,-83 0-6-15,26 6-274 16,-22 0-422-16,-14 6-1285 0</inkml:trace>
  <inkml:trace contextRef="#ctx0" brushRef="#br0" timeOffset="4640">1774 4216 1534 0,'0'0'260'0,"0"0"-188"16,0 0-2-16,0 0 170 15,0 0-57-15,88-178-58 16,-78 147-32-16,-4 10 10 15,-6 4 48-15,3 13-24 16,-3 4-42-16,0 0-19 16,0 30-47-16,0 13 8 15,0 18-3-15,-3-3-23 0,-3 4 18 16,2-6-19 0,1-3 0-16,3-14-6 0,0-7-16 15,0-9-120-15,3-11-174 16,13-5-313-16,1-7-369 0</inkml:trace>
  <inkml:trace contextRef="#ctx0" brushRef="#br0" timeOffset="5031">2255 4487 2246 0,'0'0'608'0,"0"0"-531"15,0 0-59-15,0 0 32 16,0 0-50-16,0 0-211 15,0 0-366-15,59-59-255 0</inkml:trace>
  <inkml:trace contextRef="#ctx0" brushRef="#br0" timeOffset="5405">2870 3842 2089 0,'0'0'501'15,"0"0"-447"-15,0 0 32 16,-167-7 120-16,115 28-29 16,5 23-117-16,9 10-47 15,8 11 8-15,13 2-21 16,11 7-1-16,6-5 0 15,0-3-32-15,14-13-12 16,15-8-64-16,4-16-67 16,2-10-6-16,2-19 11 15,-7 0 102-15,-4-13 44 16,-10-16 25-16,-9-7 21 16,-7 1 68-16,0 2-13 0,-17 7-11 15,-12 5-27-15,-1 10-38 16,4 3-38-16,23 8-154 15,3 0-326-15,0 0-1323 0</inkml:trace>
  <inkml:trace contextRef="#ctx0" brushRef="#br0" timeOffset="5705">3388 3797 2290 0,'0'0'340'16,"0"0"-252"-16,0 0 0 15,0 0 64-15,-167 145-44 16,127-101-102-16,4-9 4 16,10-2-2-16,9-13-8 15,8-2 0-15,9-11-6 16,0-7-2-16,13 0-5 15,20 0 13-15,6 0 0 16,7-7-14-16,3-7-8 16,1 2-62-16,1 3-92 15,12-1-128-15,-15 1-194 16,-11 5-536-16</inkml:trace>
  <inkml:trace contextRef="#ctx0" brushRef="#br0" timeOffset="5897">3465 3896 1803 0,'0'0'540'15,"0"0"-372"-15,0 0 49 16,-38 161 25-16,31-106-86 16,4 1-110-16,3-2-32 15,0-1-14-15,0-13-31 16,0 12-95-16,10-18-340 15,3-7-202-15</inkml:trace>
  <inkml:trace contextRef="#ctx0" brushRef="#br0" timeOffset="6359">3847 3803 1979 0,'0'0'483'16,"0"0"-422"-16,0 0-49 16,0 0 104-16,0 0-2 15,0 0-83-15,199 9-19 16,-154 1 0-16,1-7 19 16,-10 1 9-16,-10-4-39 15,-12 0-1-15,-14 0 18 16,0 0 11-16,-11 0-4 0,-24 0-2 15,-10 0 19 1,-12 0 32-16,-5 0-51 0,0 0-7 16,6 14 34-16,13 5-23 15,14-1-9-15,13 4-12 16,16 6-5-16,0 3 10 16,13 0-11-16,19 2-11 15,8 2-1-15,2 4 6 16,1-7 6-16,-1 5-7 15,-2 5 7-15,-4-10 12 16,-7 7-11-16,-6-8 12 16,-13-1 48-16,-10-3-49 0,0-3 9 15,-39-4-21-15,-10-5-28 16,-1-2-31-16,-9-13-137 16,13 0-309-16,7 0-435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6:49.0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4757 13 1622 0,'0'0'266'0,"0"0"-122"16,0 0-13-16,0 0 118 16,0 0 35-16,0 0-115 15,-26-19-72-15,12 19-19 16,-6 19-19-16,-12 22-26 0,-10 12-10 16,-11 12-23-16,-6 6 24 15,1 0-24-15,-1-3 0 16,10-3-6-16,13-13-48 15,16-17-65-15,20-5-149 16,13-18-273-16,22-12-65 0</inkml:trace>
  <inkml:trace contextRef="#ctx0" brushRef="#br0" timeOffset="219">5091 48 1879 0,'0'0'526'16,"0"0"-398"-16,0 0-100 16,0 0 148-16,-125 157-4 15,69-85-97-15,1-3-29 16,7 4-46-16,11-12 0 16,11-9-16-16,13-18-126 15,13-9-112-15,9-25-117 16,27 0-21-16,7-6-409 0</inkml:trace>
  <inkml:trace contextRef="#ctx0" brushRef="#br0" timeOffset="391">5448 60 1607 0,'0'0'393'16,"0"0"-270"-16,0 0 102 15,0 0 29-15,-76 160-78 16,30-91-54-16,-6 3-97 15,7-8-25-15,11-1-25 16,18-17-142-16,16-10-122 16,16-13-207-16,13-17-284 0</inkml:trace>
  <inkml:trace contextRef="#ctx0" brushRef="#br0" timeOffset="572">5827 252 1722 0,'0'0'526'0,"0"0"-447"0,0 0 64 16,-105 150 70-16,57-91-37 15,2-6-121-15,10-3-54 16,16-17-1-16,17-6-142 16,9-23-145-16,34-4-224 15,2 0-259-15</inkml:trace>
  <inkml:trace contextRef="#ctx0" brushRef="#br0" timeOffset="749">6400 0 1770 0,'0'0'546'16,"0"0"-472"-16,0 0 100 0,0 0 67 15,-85 178-54-15,36-107-108 16,-4 9-53-16,1-7-17 15,7 5-9-15,-1 33-172 16,13-26-375-16,7-14-353 0</inkml:trace>
  <inkml:trace contextRef="#ctx0" brushRef="#br0" timeOffset="1334">4527 763 1460 0,'0'0'328'16,"0"0"-169"-16,0 0-14 16,0 0 83-16,0 0-16 15,0 0-41-15,0 0-113 16,-225 12-34-16,139 34 37 15,-17 7-28-15,-42 20-12 16,-44 24 24-16,-44 21-38 16,16-14 14-16,44-16-21 0,51-26 1 15,45-13 26-15,-10 7-27 16,-4 9 0-16,-3 9-17 16,15-10 17-16,20-10-125 15,27-7-111-15,15-13-260 16,17-17-108-16</inkml:trace>
  <inkml:trace contextRef="#ctx0" brushRef="#br0" timeOffset="1636">2360 1517 2198 0,'0'0'344'16,"0"0"-252"-16,0 0-70 16,0 0 148-16,0 0-2 15,0 0-103-15,-55 170-41 16,36-97 18-16,-1-2-4 16,3-6-2-16,4-19 9 15,9-6-36-15,4-19 30 16,0-10-39-16,40-11 27 15,22 0 19-15,26-7-46 16,28-24-5-16,86-20-98 0,-25 10-269 16,-17 3-550-16</inkml:trace>
  <inkml:trace contextRef="#ctx0" brushRef="#br0" timeOffset="2513">79 1930 894 0,'0'0'1354'16,"0"0"-1149"-16,0 0-178 15,0 0-16-15,-43 199 38 0,43-117 44 16,-4-2-64-16,4-7-22 16,-3-8 11-16,-3-18-17 15,0-14-1-15,3-15 10 16,-2-12 3-16,-1-6 49 15,6 0-30-15,-3-27-12 16,3-23-20-16,0-15-2 16,6-17-7-16,17-10-4 15,10-5 13-15,-1 6-9 16,5 4 9-16,5 14-8 16,1 17-3-16,2 21 11 15,5 23-1-15,-7 12-11 0,-4 0 12 16,-7 32-12-1,-15 16 12-15,-14 17 0 0,-3 6 8 16,-17 8-8-16,-22-5 0 16,-4-3 0-16,-2-13 1 15,2-19 20-15,11-13-11 16,13-10-9-16,5-16 63 16,11 0-37-16,3-9-22 15,0-10-5-15,20-7-23 16,19 6 22-16,7 7-44 15,2 7 9-15,-2 6 23 16,4 6-17-16,-11 20 24 16,-7 13 4-16,-6 8 2 15,-15 5-6-15,-11 1 6 0,0-1 0 16,-37-14 45-16,-11-3-10 16,-12-3 6-16,-2-13-13 15,-3-17-3-15,3-2 43 16,5 0-37-16,15 0-19 15,13-14 10-15,15-6-22 16,14-7-83-16,50-17-220 16,13 5-378-16,5 6-1190 0</inkml:trace>
  <inkml:trace contextRef="#ctx0" brushRef="#br0" timeOffset="2841">1156 2362 2038 0,'0'0'481'0,"0"0"-427"15,0 0 128-15,-207-17 58 16,139 17-86-16,6 4-46 16,5 17-78-16,18 6-19 15,16 5-1-15,20 7-10 16,3-7-1-16,6-5-56 15,28 0-31-15,8-7-36 16,7-14 28-16,4-6 6 0,-8 0 26 16,-5 0 19-1,-11-6 35-15,-10 6 4 0,-5 0 6 16,-5 18 56 0,-1 13 20-16,-5-1-19 15,6 9-54-15,11-7-3 0,36-20-194 16,-4-9-400-16,1-3-554 0</inkml:trace>
  <inkml:trace contextRef="#ctx0" brushRef="#br0" timeOffset="3055">1649 2345 2096 0,'0'0'505'0,"0"0"-446"0,0 0 122 15,-218 108 40 1,164-55-56-16,16-1-74 0,22 3-73 16,16-15-6-16,0-1-12 15,29-7-43-15,24-17-15 16,41-15-149-16,-12-3-343 16,-14-24-340-16</inkml:trace>
  <inkml:trace contextRef="#ctx0" brushRef="#br0" timeOffset="3228">759 1772 2457 0,'0'0'330'15,"0"0"-330"-15,0 0-89 16,286-59 80-16,-146 41-106 15,-8 10-622-15</inkml:trace>
  <inkml:trace contextRef="#ctx0" brushRef="#br0" timeOffset="3814">2875 2029 1770 0,'0'0'558'0,"0"0"-459"15,0 0-71-15,0 0 155 16,0 0-1-16,-11 194-97 0,8-112-56 16,-3 7-15-16,3-2-13 15,-1-3 22-15,4-10-23 16,-3-16-8-16,-1-5-14 15,1-20-29-15,3-19-19 16,0-14 21-16,0 0 23 16,0-14 25-16,0-19-19 15,10-8 15-15,12 3 4 16,6 6 2-16,1 6-2 16,1 7 0-16,2 11 1 15,-3 8 24-15,-5 0-23 16,-4 0 6-16,-11 27 0 15,-6-1 18-15,-3 12 31 0,-3-6 26 16,-26-5-43 0,-11 5 6-16,-5-11-21 0,-5-1 5 15,4-7-12-15,7-11-16 16,16-2-1-16,23-2-147 16,6-25-317-16,27-6-382 0</inkml:trace>
  <inkml:trace contextRef="#ctx0" brushRef="#br0" timeOffset="4070">3289 2533 1979 0,'0'0'350'0,"0"0"-244"15,0 0 54-15,-71 159 31 16,71-112-103-16,0-3-63 0,20-12-19 15,16-12-6-15,7-13-7 16,2-7 1-16,-2-20-3 16,-7-25 9-16,-10-8 0 15,-17-6 25-15,-9 7 44 16,0-3-45-16,-32 18-24 16,-18-1-57-16,8 17-304 15,7 0-426-15</inkml:trace>
  <inkml:trace contextRef="#ctx0" brushRef="#br0" timeOffset="4241">3493 1819 2018 0,'0'0'576'15,"0"0"-460"-15,0 0 23 16,0 0-14-16,0 0-108 15,0 0-17-15,0 0-193 16,-3 195-566-16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6:54.1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53 1527 0,'0'0'281'0,"0"0"-167"16,0 0 78-16,0 0 70 16,0 0-99-16,0 0-87 0,0 0 13 15,100 61 28-15,-50 36-35 16,-1 21-39-16,-4 15-28 16,2 3 3-16,-4-7-18 15,3-18 0-15,-4-18-1 16,-2-26-3-16,-2-34 3 15,1-25 2-15,4-8 4 16,4-54 6-16,4-23-2 16,5-24-2-16,2-23-7 15,-2-6 2-15,-7-1 2 16,-5 2-4-16,-12 21-9 16,1 23-52-16,5 32-190 15,-1 21-332-15,-11 17-688 0</inkml:trace>
  <inkml:trace contextRef="#ctx0" brushRef="#br0" timeOffset="668">1263 642 1788 0,'0'0'361'0,"0"0"-237"16,0 0-93-16,0 0 77 16,-13 201 27-16,13-143-86 15,0 7-13-15,13-6-36 16,16-6-15-16,5-10 14 0,1-9-106 16,7-13-27-1,1-21 28-15,1 0 17 0,-6-21 48 16,-5-17 0-16,-10-7 41 15,-6 11 5-15,-8 0 56 16,-6 13 93-16,1 4 9 16,-4 11-24-16,0 3-6 15,0 3-81-15,0 0-38 16,3 9 15-16,3 10-29 16,5 9-9-16,7-2-86 15,7 4-28-15,6-15 4 16,12-3 50-16,3-12 42 0,4 0-22 15,-2-24 24 1,-2-4-11-16,-10 0 30 0,-7 4 6 16,-12 15 2-16,-7 9-1 15,-10 0-1-15,0 9 76 16,0 30-12-16,0-7-20 16,-7 7-32-16,1-11-11 15,0-3 15-15,1-17-16 16,5-8 0-16,0 0 32 15,0-2 14-15,0-29-31 16,0-3-11-16,0-12-2 16,0 0 7-16,24-4-9 15,2 8 0-15,6 4 3 16,5 11-3-16,-1 18 0 16,-1 9-6-16,-2 0 13 0,-4 30 8 15,2 20-14-15,-6 5 17 16,1-3 0-16,2 1-18 15,14-1-88-15,-7-13-223 16,-5-13-464-16</inkml:trace>
  <inkml:trace contextRef="#ctx0" brushRef="#br0" timeOffset="1133">2734 821 1936 0,'0'0'604'0,"0"0"-409"16,0 0-15-16,0 0 46 16,0 0-85-16,0 0-83 15,0 0-23-15,-184 97-34 0,170-55 2 16,14-4-3-16,0 2-39 16,3-22-34-16,24-2-95 15,8-16 9-15,2 0-11 16,-1-16 49-16,-4-15 69 15,-4-11 48-15,-13 4 4 16,-2 5 92-16,-10 7 71 16,-3 6 41-16,0 20-49 15,0 0-44-15,0 2-29 16,-3 38-60-16,-10 12-7 0,1 19-3 16,1 2-12-1,8 13-1-15,0-4 1 0,3 4 0 16,0-7 6-16,0-11-6 15,-3-18 0-15,-3-15 2 16,-8-11 7-16,-9-18-4 16,-7-3 0-16,-5-3-4 15,-4 0 23-15,2-26-23 16,8-7-1-16,6-3 0 16,10-2-10-16,13-6-52 15,3-24-101-15,30 15-402 16,-4-6-406-16</inkml:trace>
  <inkml:trace contextRef="#ctx0" brushRef="#br0" timeOffset="1317">1728 52 2796 0,'0'0'457'0,"0"0"-447"16,0 0-9-16,278 55-1 16,-128-26-148-16,-8-7-949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7:01.3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 0 1562 0,'0'0'281'0,"0"0"-146"16,0 0-64-16,0 0 171 16,0 0-12-16,0 0-35 15,0 111-63-15,0-92-41 16,0 9 12-16,0-2-33 15,0 7-22-15,0 6 11 0,14-2-43 16,5 4-7-16,7 4-8 16,17 2 0-16,13 3 18 15,15 0-19-15,11 0-5 16,10-16-2-16,0 3-5 16,2-11 12-16,2-5-23 15,-5 0 4-15,-6-7 11 16,0 3 4-16,-6-8 2 15,-4 10 1-15,1-7 1 16,-1 2-6-16,-3-3-5 16,-1-4-4-16,-5 2 5 15,-7 3 7-15,-9-4 3 16,-12-2-3-16,-5 0 3 16,-7 0-1-16,-3-6-11 15,4 3-22-15,-1 1 25 0,3-2-15 16,4 4 24-16,-1-1 30 15,-4 1-15-15,-9-6-3 16,-10 0-11-16,-6 0 22 16,-3 0 31-16,0 0-36 15,0 0 15-15,-3 0 25 16,-16 0-9-16,-1 0-1 16,-3-6-18-16,3 1-6 15,4-1 27-15,0 0-42 16,6 3-8-16,4-3 16 15,6 6-17-15,0 0 8 16,0 0-8-16,0 0 1 0,0 0 2 16,0 0-3-1,12 0-4-15,-1 9 2 0,2 3 4 16,-1-1-2-16,-1 1 0 16,-2 3 0-16,5-1 16 15,-5 4-15-15,2 3 0 16,-5-7 18-16,3 11 0 15,-5-5 1-15,2-8-5 16,-6 2-14-16,0-2 21 16,0-5-22-16,0-5-9 15,0 2-39-15,-33-4-55 16,-2 0-158-16,-5 0-540 0</inkml:trace>
  <inkml:trace contextRef="#ctx0" brushRef="#br0" timeOffset="1066">2261 591 1739 0,'0'0'296'16,"0"0"-119"-16,0 0-56 15,0 0 23-15,0 0 6 16,-3 174-29-16,3-106-68 15,0-1-12-15,20-2-13 16,3-7-26-16,4-6 22 0,-1-18-24 16,3-10 0-1,1-15-8-15,2-9-1 0,2-15-8 16,-3-35 11 0,3-13 5-16,-5-6 1 0,-7-11 0 15,-2 9 0-15,-3 10-12 16,-3 16-58-16,8 13-123 15,-5 14-197-15,-2 15-409 0</inkml:trace>
  <inkml:trace contextRef="#ctx0" brushRef="#br0" timeOffset="1704">2822 965 1702 0,'0'0'335'0,"0"0"-164"16,0 0-53-16,0 0 49 16,0 0-28-16,0 0-61 15,0 162-50-15,6-122-26 16,4 7-2-16,0-7 0 16,6-1-27-16,7-13-58 15,3-8-19-15,4-10-70 16,2-8 44-16,-1-6 68 15,-3-27 50-15,-5-1 12 16,-3-12 21-16,-9 6 35 16,-5 9 64-16,-3 9-3 15,-3 10 17-15,0 6-15 16,0 6-21-16,0 0 10 16,0 6-71-16,0 22-35 0,6-3-2 15,7 2-18-15,1-2-61 16,6 0-18-16,6-4-29 15,2-13 37-15,6-4-16 16,-2-4 57-16,4 0 18 16,-2-12-4-16,-9-9 28 15,-5 2 6-15,-6 9 0 16,-5 2 15-16,-6 8 5 16,-3 0 9-16,0 0 58 15,0 6-48-15,0 6-14 16,0 1-25-16,0 2 8 15,0-15-7-15,0 0-1 16,0 0-21-16,0 0 14 16,0-28 2-16,0 3 4 15,17-8-8-15,9-1 9 0,-1 9-14 16,6 4 14-16,-2 4 0 16,-4 11-9-16,-5 6 9 15,-6 0-1-15,-5 0-1 16,-1 17 2-16,-5 4-1 15,3 3-102-15,16 2-46 16,-2-5-242-16,0-6-380 0</inkml:trace>
  <inkml:trace contextRef="#ctx0" brushRef="#br0" timeOffset="2147">3977 1101 1696 0,'0'0'554'15,"0"0"-385"-15,0 0 60 16,0 0 19-16,0 0-46 16,-195 8-85-16,158 23-65 15,14 3-2-15,10 6-50 16,13-9-6-16,0-4-27 16,27-12-78-16,11-5-84 15,12-10-63-15,2 0 29 16,-7-23 60-16,-2-3 83 15,-13-2 81-15,-7-3 5 16,-9 9 108-16,-11 10 84 16,-3 6 15-16,0 6-15 0,0 0 1 15,0 0-71 1,0 31-77-16,-3 4-5 0,-5 16-27 16,8 8-7-16,0 0-6 15,0 8 0-15,0 4 14 16,0-6-13-16,0-13-1 15,0-7 22-15,0-17-22 16,-6-9 6-16,-8-13-5 16,-5-6-1-16,3 0 19 15,6-25-19-15,4-9-15 16,6-16 2-16,0-7-72 16,19-36-118-16,10 13-404 15,-9 13-735-15</inkml:trace>
  <inkml:trace contextRef="#ctx0" brushRef="#br0" timeOffset="2337">3359 608 2687 0,'0'0'312'0,"0"0"-234"15,0 0-68-15,0 0-10 16,242 33 0-16,-140-5-333 16,-17-9-936-16</inkml:trace>
  <inkml:trace contextRef="#ctx0" brushRef="#br0" timeOffset="3392">887 1710 352 0,'0'0'1287'16,"0"0"-1080"-16,0 0-54 16,0 0 11-16,0 0 34 15,0 0-24-15,-108 15-70 0,75 6-53 16,-2 10-4-16,-2 3-4 15,4 12 47-15,7 10-42 16,6 1-17-16,11 2-1 16,9-3-30-16,0-9 0 15,0-15-2-15,23-6-8 16,9-5-4-16,10-15-65 16,9-6-5-16,3 0 10 15,5-31-47-15,10-11-44 16,1-9-42-16,-2-2 27 15,-6-11 75-15,-6 1 55 16,-13 5 50-16,-17 2 9 16,-9 9 58-16,-14-1 39 15,-3 10 10-15,0 7 23 16,-11 3 35-16,-9 14-30 0,0 8-22 16,-2 6 3-16,-4 0-20 15,3 39-24-15,-3 16-48 16,3 16-26-16,4 15 8 15,5-7-15-15,5 6-1 16,1-2-8-16,5-16-8 16,0-8-26-16,3-15-5 15,0-17-4-15,0-18 35 16,0-9-84-16,0 0 11 16,6-21 80-16,14-14 3 15,3-3 6-15,4-13 1 16,2 4 0-16,-3 15 2 15,1 5-2-15,-4 13 0 0,-3 14 12 16,-1 0 26 0,-3 14 36-16,-3 13-25 0,4 5-37 15,-2 7-12-15,5-7-46 16,10-5-41-16,16-13-214 16,-4-2-288-16,-5-12-158 0</inkml:trace>
  <inkml:trace contextRef="#ctx0" brushRef="#br0" timeOffset="4152">1712 2008 1640 0,'0'0'375'16,"0"0"-170"-16,0 0-9 0,0 0 27 15,-177-6 19-15,138 18-53 16,6 21-103-16,10-1-37 15,8 10-11-15,10 1-26 16,5 4-12-16,5-14-17 16,26-7-58-16,9-8-44 15,9-18-122-15,4 0 34 16,-2-18 11-16,-4-20 36 16,-9-4 105-16,-7 4 49 15,-8-2 6-15,-7 7 115 16,-10 6 29-16,-3 15 27 0,-3 4 3 15,0 8-20-15,0 0-21 16,0 2-44-16,0 22-50 16,0 11-6-16,-3 4-33 15,-3 8-1-15,-1 3 1 16,1-9 0-16,3 5 5 16,-4-6-5-16,3-3 0 15,1-3 3-15,0-1-3 16,0-13-1-16,0 6 1 15,0-11 0-15,-2 2 0 16,2-5 0-16,-3-9 1 16,3 3 8-16,0 0-9 15,0-6 0-15,3 0 0 16,0 0 0-16,0 0 0 16,0 0-24-16,0-12-7 0,0-8 20 15,3-13-14-15,9-7 14 16,2-5 11-16,2-8-15 15,-3 0 15-15,3-1 0 16,1 10 0-16,0 3 2 16,-2 9-2-16,5 10-15 15,-1 11 14-15,1-1-8 16,3 12 8-16,0 0 1 16,1 0 0-16,2 6 22 15,-6 20-21-15,-1 7 9 16,-7-1 2-16,-1 7-6 15,-11-5 11-15,0 6-16 16,0-15-1-16,-7-3 11 16,-12-4-11-16,3-6-8 0,-4-10-16 15,0-2-73-15,0 0-123 16,1-2-106-16,5-22-43 16,-1-16 25-16,1 6-257 15,8 3-245-15</inkml:trace>
  <inkml:trace contextRef="#ctx0" brushRef="#br0" timeOffset="4530">1683 1719 1696 0,'0'0'317'0,"0"0"-152"16,0 0-100-16,0 0 77 15,0 0 43-15,0 0-58 16,0 0-88-16,179-53-5 16,-129 53 8-16,-10 0-14 0,-12 0 7 15,-8 0-35-15,-6 12-21 16,-5 3-102-16,-6 2-115 16,0-2-257-16,-3 0-83 15,5-9-816-15</inkml:trace>
  <inkml:trace contextRef="#ctx0" brushRef="#br0" timeOffset="4633">2105 1666 1577 0,'0'0'346'16,"0"0"-107"-16,0 0-38 15,0 0-76-15,164-170-90 16,-96 116-35-16,-5 10-304 16,-15 15-846-16</inkml:trace>
  <inkml:trace contextRef="#ctx0" brushRef="#br0" timeOffset="5479">2861 2058 2170 0,'0'0'336'16,"0"0"-233"-16,0 0-85 16,0 0 112-16,0 0 37 0,0 0-103 15,0 0-47 1,9 165-17-16,-4-112-17 0,-2-9-13 16,-3-2-64-16,0-15 22 15,0-10 2-15,0-17 38 16,0 0 31-16,0-7-22 15,0-30 13-15,0-8 10 16,3-11 0-16,11 0 24 16,4 3-11-16,6 6 11 15,-1 9 27-15,0 11-5 16,3 19 6-16,-4 8 2 16,4 0-5-16,-3 26 4 0,0 9-31 15,-4 10-15 1,-5-4-7-16,0 3-3 0,-5-12-28 15,2 1-14 1,-8-5-16-16,3-20-21 0,-3-4-30 16,4-4-56-16,5 0 23 15,5-25 42-15,9-15 7 16,7-6 23-16,2-13 23 16,5-6 15-16,-7 4 35 15,-1 3 21-15,-5 1 74 16,-4 10 10-16,-6 6 34 15,-8 8-2-15,-6 8-33 16,-3 6 20-16,0 4 25 16,0 9-33-16,-17 6-15 15,-2 0-53-15,-7 6-12 0,3 23-20 16,0 16-15-16,4 8 9 16,2 5-10-16,8 2-8 15,-2 5 7-15,5-7-27 16,0-5 7-16,3-6-4 15,3-8-22-15,0-13 17 16,0-14-26-16,3-12-49 16,20 0 63-16,6-12 18 15,7-20 14-15,0-1 1 16,-1 7 9-16,-1 11 1 16,-5 3 0-16,-10 12 30 15,-2 0 47-15,-6 6-11 16,-2 15 2-16,-6 5-35 0,-3 4-25 15,0-4 0-15,0-5-9 16,0-6-69-16,3-15-107 16,17 0-168-16,-1-9-221 15,1-16-123-15</inkml:trace>
  <inkml:trace contextRef="#ctx0" brushRef="#br0" timeOffset="6142">3906 2052 1579 0,'0'0'513'16,"0"0"-336"-16,0 0 81 15,0 0 31-15,0 0-85 16,0 0-52-16,0 0-54 0,-99-12-13 16,71 24-19-16,3 15-50 15,2 6-5-15,11-1-11 16,2 1 0-16,10-5-6 15,0-1-47-15,0-8-44 16,16-9-29-16,7-10-82 16,3 0 11-16,1 0 96 15,-1-23 25-15,0 2 45 16,-6-6 8-16,-4 10 23 16,-6 8 48-16,0 3 26 15,-4 6 2-15,5 0 17 16,4 6-17-16,12 9-31 15,8 9-44-15,15-4-1 0,5-5-1 16,1-2-8 0,0-13-30-16,-7 0-31 0,-6 0-9 15,-10-19 43-15,-10-8 8 16,-3-1 28-16,-11 3 3 16,-3 5 34-16,-3 9 38 15,-3 6 50-15,0 5-20 16,0 0-5-16,0 22-73 15,0 4-26-15,0 0-1 16,0 1-3-16,0-6-35 16,0-8-5-16,0-9 1 15,0-4-30-15,0 0 38 16,4 0 34-16,2-26 6 0,8-6-6 16,-2-1 0-16,2-6 14 15,6 7-2-15,-1 6 30 16,4 6-14-16,-3 7 2 15,0 11 37-15,-5 2-29 16,-5 8-2-16,0 12-8 16,-6 7-20-16,-1 2-5 15,0-1-3-15,0-2-62 16,0-6-4-16,-3-20-131 16,0 0-185-16,-3 0-403 0</inkml:trace>
  <inkml:trace contextRef="#ctx0" brushRef="#br0" timeOffset="6399">3666 1876 2090 0,'0'0'330'0,"0"0"-304"16,0 0-24-16,0 0 126 16,0 0 17-16,0 0-100 15,0 0-38-15,147-103 14 16,-124 96-21-16,-3 7-28 16,-3 7-75-16,-7 19-194 0,-4 4-309 15</inkml:trace>
  <inkml:trace contextRef="#ctx0" brushRef="#br0" timeOffset="6541">3813 2577 2293 0,'0'0'663'16,"0"0"-539"-16,0 0-38 15,0 0-86-15,0 0-17 16,0 0-612-16</inkml:trace>
  <inkml:trace contextRef="#ctx0" brushRef="#br0" timeOffset="7522">1649 491 68 0,'0'0'1484'15,"0"0"-1223"-15,0 0-81 16,0 0 75-16,0 0 11 15,0 0-96-15,-32 20-45 16,32-20-5-16,0 6-29 16,0-6-12-16,0 7-25 15,0 2-18-15,10 8 39 0,9 9-39 16,4 6-24-16,7 1 30 16,2 3-32-16,5 8-1 15,-4-6-9-15,2 3 6 16,2 3 5-16,-4-3-11 15,-4-2 0-15,-6-7 9 16,-10-5-9-16,-10-7-1 16,-3-3 1-16,-10 5-1 15,-25-14-13-15,-15 4-17 16,-5-3-56-16,2-3-15 16,1 1-176-16,19-3-394 15,10-4-1414-15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9T10:17:17.62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126 1023 1104 0,'0'0'367'0,"0"0"-180"15,0 0-57-15,0 0 53 0,0 0 14 16,0 0-63-16,-26-12-3 16,26 6-26-16,0 0 13 15,0 0-38-15,0-3-29 16,-4 3 10-16,1 6-1 16,0-5-5-16,-6 5 25 15,-5 0-43-15,0 0-6 16,-1 11-14-16,1 10-17 15,1 4 21-15,7-4-21 16,3 6 0-16,3-2-5 16,0-6 5-16,0-6-19 15,9-5-25-15,7-2-24 0,4-6 32 16,3 0-26-16,-3-6 21 16,-4-15 41-16,-7 2-13 15,-1-8 13-15,-8-1 16 16,0 5 23-16,0 3 34 15,-4 5-20-15,-12 3-1 16,0 7 17-16,-1 5-48 16,0 0-9-16,8 0-2 15,6 5-8-15,3 13 11 16,0 3-13-16,0 0-18 16,6-2 16-16,11-4-37 15,3-3-10-15,-1 0 1 16,-3-12-9-16,0 0 38 0,1 0-8 15,-11-6 27-15,-3-12 10 16,-3 3 31-16,0 2 8 16,0-1 6-16,-9 1-11 15,-8 7 11-15,1 0-29 16,0 0-25-16,3 6 32 16,7 0-33-16,3 0-29 15,3 26-92-15,12 0-265 16,10-5-482-16</inkml:trace>
  <inkml:trace contextRef="#ctx0" brushRef="#br0" timeOffset="916">138 366 1493 0,'0'0'391'15,"0"0"-196"-15,0 0 53 16,0 0 24-16,0 0-82 16,0 0-81-16,0 0-53 15,-48-7-8-15,54 7 34 0,17 0-48 16,4 3-16-16,8 3-3 15,4 0-15-15,17 3-155 16,-10 0-355-16,-10 0-358 0</inkml:trace>
  <inkml:trace contextRef="#ctx0" brushRef="#br0" timeOffset="1313">617 389 1565 0,'0'0'273'0,"0"0"-213"16,0 0 7-16,0 0 179 16,0 0-125-16,82-174-62 15,-66 142 17-15,-3 6 28 16,-3 6 11-16,-4 7-14 16,-6 10 9-16,0 3-11 15,0 0-51-15,0 29-11 16,0 13 16-16,-9 8-31 0,-5 2-11 15,1 5 3-15,4-1-13 16,0-12-2-16,9-2-40 16,0 2-234-16,3-10-381 15,12-13-687-15</inkml:trace>
  <inkml:trace contextRef="#ctx0" brushRef="#br0" timeOffset="1509">892 586 2119 0,'0'0'476'0,"0"0"-340"16,0 0 1-16,0 0-79 15,0 0-58-15,0 0-280 16,0 0-373-16,72-65-1240 0</inkml:trace>
  <inkml:trace contextRef="#ctx0" brushRef="#br0" timeOffset="1867">1327 0 955 0,'0'0'1275'16,"0"0"-1051"-16,0 0-150 15,0 0 144-15,0 0-30 16,0 0-88-16,0 0-84 16,-173 177-16-16,146-139 16 15,4-5-16-15,8-4 0 16,1-9-6-16,8-7 12 15,2-5-4-15,4-8-2 16,0 0 0-16,0 0 3 16,10 0 7-16,13 0 4 15,6-2-11-15,1-4 3 16,2 0-2-16,-1 3-4 0,-3 3-16 16,3 0-42-16,4 0-170 15,-5 3-359-15,-7 9-425 0</inkml:trace>
  <inkml:trace contextRef="#ctx0" brushRef="#br0" timeOffset="2110">1308 147 1788 0,'0'0'395'0,"0"0"-240"0,0 0 115 16,0 0 12-16,0 0-115 16,-69 202-84-16,56-156-49 15,4 7 25-15,-5-5-53 16,5-7-6-16,4 0-1 16,5-3-151-16,0-5-329 15,0-13-328-15</inkml:trace>
  <inkml:trace contextRef="#ctx0" brushRef="#br0" timeOffset="2424">1537 301 1991 0,'0'0'474'0,"0"0"-374"16,0 0 138-16,0 0-18 16,0 0-108-16,0 0-29 15,150-168-23-15,-136 153 1 16,-5 9 24-16,-6 0-46 16,0 6-7-16,2 0-4 15,-2 12-5-15,-3 17 40 16,0 10-48-16,0 5-14 0,0 7 23 15,0 1-24-15,0 1-25 16,0 23-77-16,0-11-232 16,0-13-735-16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E16FD8-80EC-4D95-A7DF-75DA0BD83947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33.xm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customXml" Target="../ink/ink28.xml"/><Relationship Id="rId21" Type="http://schemas.openxmlformats.org/officeDocument/2006/relationships/customXml" Target="../ink/ink37.xml"/><Relationship Id="rId7" Type="http://schemas.openxmlformats.org/officeDocument/2006/relationships/customXml" Target="../ink/ink30.xml"/><Relationship Id="rId12" Type="http://schemas.openxmlformats.org/officeDocument/2006/relationships/image" Target="../media/image43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customXml" Target="../ink/ink32.xml"/><Relationship Id="rId24" Type="http://schemas.openxmlformats.org/officeDocument/2006/relationships/image" Target="../media/image49.png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51.png"/><Relationship Id="rId10" Type="http://schemas.openxmlformats.org/officeDocument/2006/relationships/image" Target="../media/image42.png"/><Relationship Id="rId19" Type="http://schemas.openxmlformats.org/officeDocument/2006/relationships/customXml" Target="../ink/ink36.xml"/><Relationship Id="rId4" Type="http://schemas.openxmlformats.org/officeDocument/2006/relationships/image" Target="../media/image39.png"/><Relationship Id="rId9" Type="http://schemas.openxmlformats.org/officeDocument/2006/relationships/customXml" Target="../ink/ink31.xm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customXml" Target="../ink/ink4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customXml" Target="../ink/ink42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62.png"/><Relationship Id="rId2" Type="http://schemas.openxmlformats.org/officeDocument/2006/relationships/image" Target="../media/image57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customXml" Target="../ink/ink48.xml"/><Relationship Id="rId1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9" Type="http://schemas.openxmlformats.org/officeDocument/2006/relationships/customXml" Target="../ink/ink73.xml"/><Relationship Id="rId21" Type="http://schemas.openxmlformats.org/officeDocument/2006/relationships/customXml" Target="../ink/ink64.xml"/><Relationship Id="rId34" Type="http://schemas.openxmlformats.org/officeDocument/2006/relationships/image" Target="../media/image88.png"/><Relationship Id="rId42" Type="http://schemas.openxmlformats.org/officeDocument/2006/relationships/image" Target="../media/image92.png"/><Relationship Id="rId47" Type="http://schemas.openxmlformats.org/officeDocument/2006/relationships/image" Target="../media/image94.png"/><Relationship Id="rId50" Type="http://schemas.openxmlformats.org/officeDocument/2006/relationships/customXml" Target="../ink/ink79.xml"/><Relationship Id="rId55" Type="http://schemas.openxmlformats.org/officeDocument/2006/relationships/image" Target="../media/image98.png"/><Relationship Id="rId7" Type="http://schemas.openxmlformats.org/officeDocument/2006/relationships/customXml" Target="../ink/ink57.xml"/><Relationship Id="rId12" Type="http://schemas.openxmlformats.org/officeDocument/2006/relationships/image" Target="../media/image77.png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33" Type="http://schemas.openxmlformats.org/officeDocument/2006/relationships/customXml" Target="../ink/ink70.xml"/><Relationship Id="rId38" Type="http://schemas.openxmlformats.org/officeDocument/2006/relationships/image" Target="../media/image90.png"/><Relationship Id="rId46" Type="http://schemas.openxmlformats.org/officeDocument/2006/relationships/customXml" Target="../ink/ink77.xml"/><Relationship Id="rId2" Type="http://schemas.openxmlformats.org/officeDocument/2006/relationships/customXml" Target="../ink/ink54.xml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29" Type="http://schemas.openxmlformats.org/officeDocument/2006/relationships/customXml" Target="../ink/ink68.xml"/><Relationship Id="rId41" Type="http://schemas.openxmlformats.org/officeDocument/2006/relationships/customXml" Target="../ink/ink74.xml"/><Relationship Id="rId54" Type="http://schemas.openxmlformats.org/officeDocument/2006/relationships/customXml" Target="../ink/ink8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.xml"/><Relationship Id="rId11" Type="http://schemas.openxmlformats.org/officeDocument/2006/relationships/customXml" Target="../ink/ink59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72.xml"/><Relationship Id="rId40" Type="http://schemas.openxmlformats.org/officeDocument/2006/relationships/image" Target="../media/image91.png"/><Relationship Id="rId45" Type="http://schemas.openxmlformats.org/officeDocument/2006/relationships/customXml" Target="../ink/ink76.xml"/><Relationship Id="rId53" Type="http://schemas.openxmlformats.org/officeDocument/2006/relationships/image" Target="../media/image97.png"/><Relationship Id="rId5" Type="http://schemas.openxmlformats.org/officeDocument/2006/relationships/image" Target="../media/image74.png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49" Type="http://schemas.openxmlformats.org/officeDocument/2006/relationships/image" Target="../media/image95.png"/><Relationship Id="rId57" Type="http://schemas.openxmlformats.org/officeDocument/2006/relationships/image" Target="../media/image99.png"/><Relationship Id="rId10" Type="http://schemas.openxmlformats.org/officeDocument/2006/relationships/image" Target="../media/image76.png"/><Relationship Id="rId19" Type="http://schemas.openxmlformats.org/officeDocument/2006/relationships/customXml" Target="../ink/ink63.xml"/><Relationship Id="rId31" Type="http://schemas.openxmlformats.org/officeDocument/2006/relationships/customXml" Target="../ink/ink69.xml"/><Relationship Id="rId44" Type="http://schemas.openxmlformats.org/officeDocument/2006/relationships/image" Target="../media/image93.png"/><Relationship Id="rId52" Type="http://schemas.openxmlformats.org/officeDocument/2006/relationships/customXml" Target="../ink/ink80.xml"/><Relationship Id="rId4" Type="http://schemas.openxmlformats.org/officeDocument/2006/relationships/customXml" Target="../ink/ink55.xml"/><Relationship Id="rId9" Type="http://schemas.openxmlformats.org/officeDocument/2006/relationships/customXml" Target="../ink/ink58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67.xml"/><Relationship Id="rId30" Type="http://schemas.openxmlformats.org/officeDocument/2006/relationships/image" Target="../media/image86.png"/><Relationship Id="rId35" Type="http://schemas.openxmlformats.org/officeDocument/2006/relationships/customXml" Target="../ink/ink71.xml"/><Relationship Id="rId43" Type="http://schemas.openxmlformats.org/officeDocument/2006/relationships/customXml" Target="../ink/ink75.xml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8" Type="http://schemas.openxmlformats.org/officeDocument/2006/relationships/image" Target="../media/image75.png"/><Relationship Id="rId51" Type="http://schemas.openxmlformats.org/officeDocument/2006/relationships/image" Target="../media/image96.png"/><Relationship Id="rId3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105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" Type="http://schemas.openxmlformats.org/officeDocument/2006/relationships/image" Target="../media/image100.png"/><Relationship Id="rId21" Type="http://schemas.openxmlformats.org/officeDocument/2006/relationships/image" Target="../media/image109.png"/><Relationship Id="rId34" Type="http://schemas.openxmlformats.org/officeDocument/2006/relationships/customXml" Target="../ink/ink99.xml"/><Relationship Id="rId7" Type="http://schemas.openxmlformats.org/officeDocument/2006/relationships/image" Target="../media/image102.png"/><Relationship Id="rId12" Type="http://schemas.openxmlformats.org/officeDocument/2006/relationships/customXml" Target="../ink/ink88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5.xml"/><Relationship Id="rId11" Type="http://schemas.openxmlformats.org/officeDocument/2006/relationships/image" Target="../media/image104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17.png"/><Relationship Id="rId5" Type="http://schemas.openxmlformats.org/officeDocument/2006/relationships/image" Target="../media/image101.png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10" Type="http://schemas.openxmlformats.org/officeDocument/2006/relationships/customXml" Target="../ink/ink87.xml"/><Relationship Id="rId19" Type="http://schemas.openxmlformats.org/officeDocument/2006/relationships/image" Target="../media/image108.png"/><Relationship Id="rId31" Type="http://schemas.openxmlformats.org/officeDocument/2006/relationships/image" Target="../media/image114.png"/><Relationship Id="rId4" Type="http://schemas.openxmlformats.org/officeDocument/2006/relationships/customXml" Target="../ink/ink84.xml"/><Relationship Id="rId9" Type="http://schemas.openxmlformats.org/officeDocument/2006/relationships/image" Target="../media/image103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112.png"/><Relationship Id="rId30" Type="http://schemas.openxmlformats.org/officeDocument/2006/relationships/customXml" Target="../ink/ink97.xml"/><Relationship Id="rId35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customXml" Target="../ink/ink109.xml"/><Relationship Id="rId26" Type="http://schemas.openxmlformats.org/officeDocument/2006/relationships/image" Target="../media/image128.png"/><Relationship Id="rId39" Type="http://schemas.openxmlformats.org/officeDocument/2006/relationships/customXml" Target="../ink/ink120.xml"/><Relationship Id="rId3" Type="http://schemas.openxmlformats.org/officeDocument/2006/relationships/image" Target="../media/image118.png"/><Relationship Id="rId21" Type="http://schemas.openxmlformats.org/officeDocument/2006/relationships/image" Target="../media/image127.png"/><Relationship Id="rId34" Type="http://schemas.openxmlformats.org/officeDocument/2006/relationships/image" Target="../media/image132.png"/><Relationship Id="rId42" Type="http://schemas.openxmlformats.org/officeDocument/2006/relationships/image" Target="../media/image136.png"/><Relationship Id="rId47" Type="http://schemas.openxmlformats.org/officeDocument/2006/relationships/customXml" Target="../ink/ink124.xml"/><Relationship Id="rId50" Type="http://schemas.openxmlformats.org/officeDocument/2006/relationships/image" Target="../media/image140.png"/><Relationship Id="rId7" Type="http://schemas.openxmlformats.org/officeDocument/2006/relationships/image" Target="../media/image120.png"/><Relationship Id="rId12" Type="http://schemas.openxmlformats.org/officeDocument/2006/relationships/customXml" Target="../ink/ink106.xml"/><Relationship Id="rId17" Type="http://schemas.openxmlformats.org/officeDocument/2006/relationships/image" Target="../media/image125.png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134.png"/><Relationship Id="rId46" Type="http://schemas.openxmlformats.org/officeDocument/2006/relationships/image" Target="../media/image138.png"/><Relationship Id="rId2" Type="http://schemas.openxmlformats.org/officeDocument/2006/relationships/customXml" Target="../ink/ink101.xml"/><Relationship Id="rId16" Type="http://schemas.openxmlformats.org/officeDocument/2006/relationships/customXml" Target="../ink/ink108.xml"/><Relationship Id="rId20" Type="http://schemas.openxmlformats.org/officeDocument/2006/relationships/customXml" Target="../ink/ink110.xml"/><Relationship Id="rId29" Type="http://schemas.openxmlformats.org/officeDocument/2006/relationships/customXml" Target="../ink/ink115.xml"/><Relationship Id="rId41" Type="http://schemas.openxmlformats.org/officeDocument/2006/relationships/customXml" Target="../ink/ink121.xml"/><Relationship Id="rId54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3.xml"/><Relationship Id="rId11" Type="http://schemas.openxmlformats.org/officeDocument/2006/relationships/image" Target="../media/image122.png"/><Relationship Id="rId24" Type="http://schemas.openxmlformats.org/officeDocument/2006/relationships/customXml" Target="../ink/ink112.xml"/><Relationship Id="rId32" Type="http://schemas.openxmlformats.org/officeDocument/2006/relationships/image" Target="../media/image131.png"/><Relationship Id="rId37" Type="http://schemas.openxmlformats.org/officeDocument/2006/relationships/customXml" Target="../ink/ink119.xml"/><Relationship Id="rId40" Type="http://schemas.openxmlformats.org/officeDocument/2006/relationships/image" Target="../media/image135.png"/><Relationship Id="rId45" Type="http://schemas.openxmlformats.org/officeDocument/2006/relationships/customXml" Target="../ink/ink123.xml"/><Relationship Id="rId53" Type="http://schemas.openxmlformats.org/officeDocument/2006/relationships/customXml" Target="../ink/ink127.xml"/><Relationship Id="rId5" Type="http://schemas.openxmlformats.org/officeDocument/2006/relationships/image" Target="../media/image119.png"/><Relationship Id="rId15" Type="http://schemas.openxmlformats.org/officeDocument/2006/relationships/image" Target="../media/image124.png"/><Relationship Id="rId23" Type="http://schemas.openxmlformats.org/officeDocument/2006/relationships/image" Target="../media/image74.png"/><Relationship Id="rId28" Type="http://schemas.openxmlformats.org/officeDocument/2006/relationships/image" Target="../media/image129.png"/><Relationship Id="rId36" Type="http://schemas.openxmlformats.org/officeDocument/2006/relationships/image" Target="../media/image133.png"/><Relationship Id="rId49" Type="http://schemas.openxmlformats.org/officeDocument/2006/relationships/customXml" Target="../ink/ink125.xml"/><Relationship Id="rId10" Type="http://schemas.openxmlformats.org/officeDocument/2006/relationships/customXml" Target="../ink/ink105.xml"/><Relationship Id="rId19" Type="http://schemas.openxmlformats.org/officeDocument/2006/relationships/image" Target="../media/image126.png"/><Relationship Id="rId31" Type="http://schemas.openxmlformats.org/officeDocument/2006/relationships/customXml" Target="../ink/ink116.xml"/><Relationship Id="rId44" Type="http://schemas.openxmlformats.org/officeDocument/2006/relationships/image" Target="../media/image137.png"/><Relationship Id="rId52" Type="http://schemas.openxmlformats.org/officeDocument/2006/relationships/image" Target="../media/image141.png"/><Relationship Id="rId4" Type="http://schemas.openxmlformats.org/officeDocument/2006/relationships/customXml" Target="../ink/ink102.xml"/><Relationship Id="rId9" Type="http://schemas.openxmlformats.org/officeDocument/2006/relationships/image" Target="../media/image121.png"/><Relationship Id="rId14" Type="http://schemas.openxmlformats.org/officeDocument/2006/relationships/customXml" Target="../ink/ink107.xml"/><Relationship Id="rId22" Type="http://schemas.openxmlformats.org/officeDocument/2006/relationships/customXml" Target="../ink/ink111.xml"/><Relationship Id="rId27" Type="http://schemas.openxmlformats.org/officeDocument/2006/relationships/customXml" Target="../ink/ink114.xml"/><Relationship Id="rId30" Type="http://schemas.openxmlformats.org/officeDocument/2006/relationships/image" Target="../media/image130.png"/><Relationship Id="rId35" Type="http://schemas.openxmlformats.org/officeDocument/2006/relationships/customXml" Target="../ink/ink118.xml"/><Relationship Id="rId43" Type="http://schemas.openxmlformats.org/officeDocument/2006/relationships/customXml" Target="../ink/ink122.xml"/><Relationship Id="rId48" Type="http://schemas.openxmlformats.org/officeDocument/2006/relationships/image" Target="../media/image139.png"/><Relationship Id="rId8" Type="http://schemas.openxmlformats.org/officeDocument/2006/relationships/customXml" Target="../ink/ink104.xml"/><Relationship Id="rId51" Type="http://schemas.openxmlformats.org/officeDocument/2006/relationships/customXml" Target="../ink/ink1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customXml" Target="../ink/ink134.xml"/><Relationship Id="rId3" Type="http://schemas.openxmlformats.org/officeDocument/2006/relationships/image" Target="../media/image143.png"/><Relationship Id="rId7" Type="http://schemas.openxmlformats.org/officeDocument/2006/relationships/customXml" Target="../ink/ink131.xml"/><Relationship Id="rId12" Type="http://schemas.openxmlformats.org/officeDocument/2006/relationships/image" Target="../media/image147.png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customXml" Target="../ink/ink133.xml"/><Relationship Id="rId5" Type="http://schemas.openxmlformats.org/officeDocument/2006/relationships/customXml" Target="../ink/ink130.xml"/><Relationship Id="rId10" Type="http://schemas.openxmlformats.org/officeDocument/2006/relationships/image" Target="../media/image146.png"/><Relationship Id="rId4" Type="http://schemas.openxmlformats.org/officeDocument/2006/relationships/customXml" Target="../ink/ink129.xml"/><Relationship Id="rId9" Type="http://schemas.openxmlformats.org/officeDocument/2006/relationships/customXml" Target="../ink/ink132.xml"/><Relationship Id="rId14" Type="http://schemas.openxmlformats.org/officeDocument/2006/relationships/image" Target="../media/image1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customXml" Target="../ink/ink140.xml"/><Relationship Id="rId3" Type="http://schemas.openxmlformats.org/officeDocument/2006/relationships/customXml" Target="../ink/ink135.xml"/><Relationship Id="rId7" Type="http://schemas.openxmlformats.org/officeDocument/2006/relationships/customXml" Target="../ink/ink137.xml"/><Relationship Id="rId12" Type="http://schemas.openxmlformats.org/officeDocument/2006/relationships/image" Target="../media/image154.emf"/><Relationship Id="rId2" Type="http://schemas.openxmlformats.org/officeDocument/2006/relationships/image" Target="../media/image149.png"/><Relationship Id="rId16" Type="http://schemas.openxmlformats.org/officeDocument/2006/relationships/image" Target="../media/image15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emf"/><Relationship Id="rId11" Type="http://schemas.openxmlformats.org/officeDocument/2006/relationships/customXml" Target="../ink/ink139.xml"/><Relationship Id="rId5" Type="http://schemas.openxmlformats.org/officeDocument/2006/relationships/customXml" Target="../ink/ink136.xml"/><Relationship Id="rId15" Type="http://schemas.openxmlformats.org/officeDocument/2006/relationships/customXml" Target="../ink/ink141.xml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customXml" Target="../ink/ink138.xml"/><Relationship Id="rId14" Type="http://schemas.openxmlformats.org/officeDocument/2006/relationships/image" Target="../media/image15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2.xml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164.png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" Type="http://schemas.openxmlformats.org/officeDocument/2006/relationships/image" Target="../media/image159.png"/><Relationship Id="rId21" Type="http://schemas.openxmlformats.org/officeDocument/2006/relationships/image" Target="../media/image168.png"/><Relationship Id="rId7" Type="http://schemas.openxmlformats.org/officeDocument/2006/relationships/image" Target="../media/image161.png"/><Relationship Id="rId12" Type="http://schemas.openxmlformats.org/officeDocument/2006/relationships/customXml" Target="../ink/ink148.xml"/><Relationship Id="rId17" Type="http://schemas.openxmlformats.org/officeDocument/2006/relationships/image" Target="../media/image166.png"/><Relationship Id="rId25" Type="http://schemas.openxmlformats.org/officeDocument/2006/relationships/image" Target="../media/image170.png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5.xml"/><Relationship Id="rId11" Type="http://schemas.openxmlformats.org/officeDocument/2006/relationships/image" Target="../media/image163.png"/><Relationship Id="rId24" Type="http://schemas.openxmlformats.org/officeDocument/2006/relationships/customXml" Target="../ink/ink154.xml"/><Relationship Id="rId5" Type="http://schemas.openxmlformats.org/officeDocument/2006/relationships/image" Target="../media/image160.png"/><Relationship Id="rId15" Type="http://schemas.openxmlformats.org/officeDocument/2006/relationships/image" Target="../media/image165.png"/><Relationship Id="rId23" Type="http://schemas.openxmlformats.org/officeDocument/2006/relationships/image" Target="../media/image169.png"/><Relationship Id="rId28" Type="http://schemas.openxmlformats.org/officeDocument/2006/relationships/customXml" Target="../ink/ink156.xml"/><Relationship Id="rId10" Type="http://schemas.openxmlformats.org/officeDocument/2006/relationships/customXml" Target="../ink/ink147.xml"/><Relationship Id="rId19" Type="http://schemas.openxmlformats.org/officeDocument/2006/relationships/image" Target="../media/image167.png"/><Relationship Id="rId4" Type="http://schemas.openxmlformats.org/officeDocument/2006/relationships/customXml" Target="../ink/ink144.xml"/><Relationship Id="rId9" Type="http://schemas.openxmlformats.org/officeDocument/2006/relationships/image" Target="../media/image162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1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7.xml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8.xml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164.xml"/><Relationship Id="rId18" Type="http://schemas.openxmlformats.org/officeDocument/2006/relationships/image" Target="../media/image185.png"/><Relationship Id="rId3" Type="http://schemas.openxmlformats.org/officeDocument/2006/relationships/customXml" Target="../ink/ink159.xml"/><Relationship Id="rId21" Type="http://schemas.openxmlformats.org/officeDocument/2006/relationships/customXml" Target="../ink/ink168.xml"/><Relationship Id="rId7" Type="http://schemas.openxmlformats.org/officeDocument/2006/relationships/customXml" Target="../ink/ink161.xml"/><Relationship Id="rId12" Type="http://schemas.openxmlformats.org/officeDocument/2006/relationships/image" Target="../media/image182.png"/><Relationship Id="rId17" Type="http://schemas.openxmlformats.org/officeDocument/2006/relationships/customXml" Target="../ink/ink166.xml"/><Relationship Id="rId2" Type="http://schemas.openxmlformats.org/officeDocument/2006/relationships/image" Target="../media/image177.png"/><Relationship Id="rId16" Type="http://schemas.openxmlformats.org/officeDocument/2006/relationships/image" Target="../media/image184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9.png"/><Relationship Id="rId11" Type="http://schemas.openxmlformats.org/officeDocument/2006/relationships/customXml" Target="../ink/ink163.xml"/><Relationship Id="rId5" Type="http://schemas.openxmlformats.org/officeDocument/2006/relationships/customXml" Target="../ink/ink160.xml"/><Relationship Id="rId15" Type="http://schemas.openxmlformats.org/officeDocument/2006/relationships/customXml" Target="../ink/ink165.xml"/><Relationship Id="rId10" Type="http://schemas.openxmlformats.org/officeDocument/2006/relationships/image" Target="../media/image181.png"/><Relationship Id="rId19" Type="http://schemas.openxmlformats.org/officeDocument/2006/relationships/customXml" Target="../ink/ink167.xml"/><Relationship Id="rId4" Type="http://schemas.openxmlformats.org/officeDocument/2006/relationships/image" Target="../media/image178.png"/><Relationship Id="rId9" Type="http://schemas.openxmlformats.org/officeDocument/2006/relationships/customXml" Target="../ink/ink162.xml"/><Relationship Id="rId14" Type="http://schemas.openxmlformats.org/officeDocument/2006/relationships/image" Target="../media/image183.png"/><Relationship Id="rId22" Type="http://schemas.openxmlformats.org/officeDocument/2006/relationships/image" Target="../media/image1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customXml" Target="../ink/ink169.xml"/><Relationship Id="rId7" Type="http://schemas.openxmlformats.org/officeDocument/2006/relationships/customXml" Target="../ink/ink171.xml"/><Relationship Id="rId12" Type="http://schemas.openxmlformats.org/officeDocument/2006/relationships/image" Target="../media/image193.png"/><Relationship Id="rId2" Type="http://schemas.openxmlformats.org/officeDocument/2006/relationships/image" Target="../media/image18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11" Type="http://schemas.openxmlformats.org/officeDocument/2006/relationships/customXml" Target="../ink/ink173.xml"/><Relationship Id="rId5" Type="http://schemas.openxmlformats.org/officeDocument/2006/relationships/customXml" Target="../ink/ink170.xml"/><Relationship Id="rId10" Type="http://schemas.openxmlformats.org/officeDocument/2006/relationships/image" Target="../media/image192.png"/><Relationship Id="rId4" Type="http://schemas.openxmlformats.org/officeDocument/2006/relationships/image" Target="../media/image189.png"/><Relationship Id="rId9" Type="http://schemas.openxmlformats.org/officeDocument/2006/relationships/customXml" Target="../ink/ink17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6.xml"/><Relationship Id="rId13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7.png"/><Relationship Id="rId12" Type="http://schemas.openxmlformats.org/officeDocument/2006/relationships/customXml" Target="../ink/ink178.xml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5.xml"/><Relationship Id="rId11" Type="http://schemas.openxmlformats.org/officeDocument/2006/relationships/image" Target="../media/image199.png"/><Relationship Id="rId5" Type="http://schemas.openxmlformats.org/officeDocument/2006/relationships/image" Target="../media/image196.png"/><Relationship Id="rId10" Type="http://schemas.openxmlformats.org/officeDocument/2006/relationships/customXml" Target="../ink/ink177.xml"/><Relationship Id="rId4" Type="http://schemas.openxmlformats.org/officeDocument/2006/relationships/customXml" Target="../ink/ink174.xml"/><Relationship Id="rId9" Type="http://schemas.openxmlformats.org/officeDocument/2006/relationships/image" Target="../media/image19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customXml" Target="../ink/ink184.xml"/><Relationship Id="rId3" Type="http://schemas.openxmlformats.org/officeDocument/2006/relationships/customXml" Target="../ink/ink179.xml"/><Relationship Id="rId7" Type="http://schemas.openxmlformats.org/officeDocument/2006/relationships/customXml" Target="../ink/ink181.xml"/><Relationship Id="rId12" Type="http://schemas.openxmlformats.org/officeDocument/2006/relationships/image" Target="../media/image209.emf"/><Relationship Id="rId2" Type="http://schemas.openxmlformats.org/officeDocument/2006/relationships/image" Target="../media/image204.png"/><Relationship Id="rId16" Type="http://schemas.openxmlformats.org/officeDocument/2006/relationships/image" Target="../media/image21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6.emf"/><Relationship Id="rId11" Type="http://schemas.openxmlformats.org/officeDocument/2006/relationships/customXml" Target="../ink/ink183.xml"/><Relationship Id="rId5" Type="http://schemas.openxmlformats.org/officeDocument/2006/relationships/customXml" Target="../ink/ink180.xml"/><Relationship Id="rId15" Type="http://schemas.openxmlformats.org/officeDocument/2006/relationships/customXml" Target="../ink/ink185.xml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customXml" Target="../ink/ink182.xml"/><Relationship Id="rId14" Type="http://schemas.openxmlformats.org/officeDocument/2006/relationships/image" Target="../media/image21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customXml" Target="../ink/ink191.xml"/><Relationship Id="rId18" Type="http://schemas.openxmlformats.org/officeDocument/2006/relationships/image" Target="../media/image220.emf"/><Relationship Id="rId3" Type="http://schemas.openxmlformats.org/officeDocument/2006/relationships/customXml" Target="../ink/ink186.xml"/><Relationship Id="rId21" Type="http://schemas.openxmlformats.org/officeDocument/2006/relationships/customXml" Target="../ink/ink195.xml"/><Relationship Id="rId7" Type="http://schemas.openxmlformats.org/officeDocument/2006/relationships/customXml" Target="../ink/ink188.xml"/><Relationship Id="rId12" Type="http://schemas.openxmlformats.org/officeDocument/2006/relationships/image" Target="../media/image217.emf"/><Relationship Id="rId17" Type="http://schemas.openxmlformats.org/officeDocument/2006/relationships/customXml" Target="../ink/ink193.xml"/><Relationship Id="rId2" Type="http://schemas.openxmlformats.org/officeDocument/2006/relationships/image" Target="../media/image212.png"/><Relationship Id="rId16" Type="http://schemas.openxmlformats.org/officeDocument/2006/relationships/image" Target="../media/image219.emf"/><Relationship Id="rId20" Type="http://schemas.openxmlformats.org/officeDocument/2006/relationships/image" Target="../media/image22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4.emf"/><Relationship Id="rId11" Type="http://schemas.openxmlformats.org/officeDocument/2006/relationships/customXml" Target="../ink/ink190.xml"/><Relationship Id="rId24" Type="http://schemas.openxmlformats.org/officeDocument/2006/relationships/image" Target="../media/image223.emf"/><Relationship Id="rId5" Type="http://schemas.openxmlformats.org/officeDocument/2006/relationships/customXml" Target="../ink/ink187.xml"/><Relationship Id="rId15" Type="http://schemas.openxmlformats.org/officeDocument/2006/relationships/customXml" Target="../ink/ink192.xml"/><Relationship Id="rId23" Type="http://schemas.openxmlformats.org/officeDocument/2006/relationships/customXml" Target="../ink/ink196.xml"/><Relationship Id="rId10" Type="http://schemas.openxmlformats.org/officeDocument/2006/relationships/image" Target="../media/image216.emf"/><Relationship Id="rId19" Type="http://schemas.openxmlformats.org/officeDocument/2006/relationships/customXml" Target="../ink/ink194.xml"/><Relationship Id="rId4" Type="http://schemas.openxmlformats.org/officeDocument/2006/relationships/image" Target="../media/image213.emf"/><Relationship Id="rId9" Type="http://schemas.openxmlformats.org/officeDocument/2006/relationships/customXml" Target="../ink/ink189.xml"/><Relationship Id="rId14" Type="http://schemas.openxmlformats.org/officeDocument/2006/relationships/image" Target="../media/image218.emf"/><Relationship Id="rId22" Type="http://schemas.openxmlformats.org/officeDocument/2006/relationships/image" Target="../media/image22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customXml" Target="../ink/ink197.xml"/><Relationship Id="rId7" Type="http://schemas.openxmlformats.org/officeDocument/2006/relationships/customXml" Target="../ink/ink199.xml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6.png"/><Relationship Id="rId5" Type="http://schemas.openxmlformats.org/officeDocument/2006/relationships/customXml" Target="../ink/ink198.xml"/><Relationship Id="rId4" Type="http://schemas.openxmlformats.org/officeDocument/2006/relationships/image" Target="../media/image2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2.xml"/><Relationship Id="rId3" Type="http://schemas.openxmlformats.org/officeDocument/2006/relationships/image" Target="../media/image231.wmf"/><Relationship Id="rId7" Type="http://schemas.openxmlformats.org/officeDocument/2006/relationships/image" Target="../media/image233.png"/><Relationship Id="rId2" Type="http://schemas.openxmlformats.org/officeDocument/2006/relationships/image" Target="../media/image230.w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01.xml"/><Relationship Id="rId5" Type="http://schemas.openxmlformats.org/officeDocument/2006/relationships/image" Target="../media/image232.png"/><Relationship Id="rId4" Type="http://schemas.openxmlformats.org/officeDocument/2006/relationships/customXml" Target="../ink/ink200.xml"/><Relationship Id="rId9" Type="http://schemas.openxmlformats.org/officeDocument/2006/relationships/image" Target="../media/image2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3.xml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w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customXml" Target="../ink/ink204.xml"/><Relationship Id="rId7" Type="http://schemas.openxmlformats.org/officeDocument/2006/relationships/customXml" Target="../ink/ink206.xml"/><Relationship Id="rId12" Type="http://schemas.openxmlformats.org/officeDocument/2006/relationships/image" Target="../media/image251.png"/><Relationship Id="rId2" Type="http://schemas.openxmlformats.org/officeDocument/2006/relationships/image" Target="../media/image246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8.png"/><Relationship Id="rId11" Type="http://schemas.openxmlformats.org/officeDocument/2006/relationships/customXml" Target="../ink/ink208.xml"/><Relationship Id="rId5" Type="http://schemas.openxmlformats.org/officeDocument/2006/relationships/customXml" Target="../ink/ink205.xml"/><Relationship Id="rId10" Type="http://schemas.openxmlformats.org/officeDocument/2006/relationships/image" Target="../media/image250.png"/><Relationship Id="rId4" Type="http://schemas.openxmlformats.org/officeDocument/2006/relationships/image" Target="../media/image247.png"/><Relationship Id="rId9" Type="http://schemas.openxmlformats.org/officeDocument/2006/relationships/customXml" Target="../ink/ink20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9.xml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3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9.png"/><Relationship Id="rId18" Type="http://schemas.openxmlformats.org/officeDocument/2006/relationships/customXml" Target="../ink/ink218.xml"/><Relationship Id="rId26" Type="http://schemas.openxmlformats.org/officeDocument/2006/relationships/customXml" Target="../ink/ink222.xml"/><Relationship Id="rId39" Type="http://schemas.openxmlformats.org/officeDocument/2006/relationships/image" Target="../media/image272.png"/><Relationship Id="rId21" Type="http://schemas.openxmlformats.org/officeDocument/2006/relationships/image" Target="../media/image263.png"/><Relationship Id="rId34" Type="http://schemas.openxmlformats.org/officeDocument/2006/relationships/customXml" Target="../ink/ink226.xml"/><Relationship Id="rId42" Type="http://schemas.openxmlformats.org/officeDocument/2006/relationships/customXml" Target="../ink/ink230.xml"/><Relationship Id="rId47" Type="http://schemas.openxmlformats.org/officeDocument/2006/relationships/image" Target="../media/image276.png"/><Relationship Id="rId50" Type="http://schemas.openxmlformats.org/officeDocument/2006/relationships/customXml" Target="../ink/ink234.xml"/><Relationship Id="rId55" Type="http://schemas.openxmlformats.org/officeDocument/2006/relationships/image" Target="../media/image280.png"/><Relationship Id="rId7" Type="http://schemas.openxmlformats.org/officeDocument/2006/relationships/image" Target="../media/image256.png"/><Relationship Id="rId12" Type="http://schemas.openxmlformats.org/officeDocument/2006/relationships/customXml" Target="../ink/ink215.xml"/><Relationship Id="rId17" Type="http://schemas.openxmlformats.org/officeDocument/2006/relationships/image" Target="../media/image261.png"/><Relationship Id="rId25" Type="http://schemas.openxmlformats.org/officeDocument/2006/relationships/image" Target="../media/image265.png"/><Relationship Id="rId33" Type="http://schemas.openxmlformats.org/officeDocument/2006/relationships/image" Target="../media/image269.png"/><Relationship Id="rId38" Type="http://schemas.openxmlformats.org/officeDocument/2006/relationships/customXml" Target="../ink/ink228.xml"/><Relationship Id="rId46" Type="http://schemas.openxmlformats.org/officeDocument/2006/relationships/customXml" Target="../ink/ink232.xml"/><Relationship Id="rId59" Type="http://schemas.openxmlformats.org/officeDocument/2006/relationships/image" Target="../media/image282.png"/><Relationship Id="rId2" Type="http://schemas.openxmlformats.org/officeDocument/2006/relationships/customXml" Target="../ink/ink210.xml"/><Relationship Id="rId16" Type="http://schemas.openxmlformats.org/officeDocument/2006/relationships/customXml" Target="../ink/ink217.xml"/><Relationship Id="rId20" Type="http://schemas.openxmlformats.org/officeDocument/2006/relationships/customXml" Target="../ink/ink219.xml"/><Relationship Id="rId29" Type="http://schemas.openxmlformats.org/officeDocument/2006/relationships/image" Target="../media/image267.png"/><Relationship Id="rId41" Type="http://schemas.openxmlformats.org/officeDocument/2006/relationships/image" Target="../media/image273.png"/><Relationship Id="rId54" Type="http://schemas.openxmlformats.org/officeDocument/2006/relationships/customXml" Target="../ink/ink2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2.xml"/><Relationship Id="rId11" Type="http://schemas.openxmlformats.org/officeDocument/2006/relationships/image" Target="../media/image258.png"/><Relationship Id="rId24" Type="http://schemas.openxmlformats.org/officeDocument/2006/relationships/customXml" Target="../ink/ink221.xml"/><Relationship Id="rId32" Type="http://schemas.openxmlformats.org/officeDocument/2006/relationships/customXml" Target="../ink/ink225.xml"/><Relationship Id="rId37" Type="http://schemas.openxmlformats.org/officeDocument/2006/relationships/image" Target="../media/image271.png"/><Relationship Id="rId40" Type="http://schemas.openxmlformats.org/officeDocument/2006/relationships/customXml" Target="../ink/ink229.xml"/><Relationship Id="rId45" Type="http://schemas.openxmlformats.org/officeDocument/2006/relationships/image" Target="../media/image275.png"/><Relationship Id="rId53" Type="http://schemas.openxmlformats.org/officeDocument/2006/relationships/image" Target="../media/image279.png"/><Relationship Id="rId58" Type="http://schemas.openxmlformats.org/officeDocument/2006/relationships/customXml" Target="../ink/ink238.xml"/><Relationship Id="rId5" Type="http://schemas.openxmlformats.org/officeDocument/2006/relationships/image" Target="../media/image255.png"/><Relationship Id="rId15" Type="http://schemas.openxmlformats.org/officeDocument/2006/relationships/image" Target="../media/image260.png"/><Relationship Id="rId23" Type="http://schemas.openxmlformats.org/officeDocument/2006/relationships/image" Target="../media/image264.png"/><Relationship Id="rId28" Type="http://schemas.openxmlformats.org/officeDocument/2006/relationships/customXml" Target="../ink/ink223.xml"/><Relationship Id="rId36" Type="http://schemas.openxmlformats.org/officeDocument/2006/relationships/customXml" Target="../ink/ink227.xml"/><Relationship Id="rId49" Type="http://schemas.openxmlformats.org/officeDocument/2006/relationships/image" Target="../media/image277.png"/><Relationship Id="rId57" Type="http://schemas.openxmlformats.org/officeDocument/2006/relationships/image" Target="../media/image281.png"/><Relationship Id="rId10" Type="http://schemas.openxmlformats.org/officeDocument/2006/relationships/customXml" Target="../ink/ink214.xml"/><Relationship Id="rId19" Type="http://schemas.openxmlformats.org/officeDocument/2006/relationships/image" Target="../media/image262.png"/><Relationship Id="rId31" Type="http://schemas.openxmlformats.org/officeDocument/2006/relationships/image" Target="../media/image268.png"/><Relationship Id="rId44" Type="http://schemas.openxmlformats.org/officeDocument/2006/relationships/customXml" Target="../ink/ink231.xml"/><Relationship Id="rId52" Type="http://schemas.openxmlformats.org/officeDocument/2006/relationships/customXml" Target="../ink/ink235.xml"/><Relationship Id="rId4" Type="http://schemas.openxmlformats.org/officeDocument/2006/relationships/customXml" Target="../ink/ink211.xml"/><Relationship Id="rId9" Type="http://schemas.openxmlformats.org/officeDocument/2006/relationships/image" Target="../media/image257.png"/><Relationship Id="rId14" Type="http://schemas.openxmlformats.org/officeDocument/2006/relationships/customXml" Target="../ink/ink216.xml"/><Relationship Id="rId22" Type="http://schemas.openxmlformats.org/officeDocument/2006/relationships/customXml" Target="../ink/ink220.xml"/><Relationship Id="rId27" Type="http://schemas.openxmlformats.org/officeDocument/2006/relationships/image" Target="../media/image266.png"/><Relationship Id="rId30" Type="http://schemas.openxmlformats.org/officeDocument/2006/relationships/customXml" Target="../ink/ink224.xml"/><Relationship Id="rId35" Type="http://schemas.openxmlformats.org/officeDocument/2006/relationships/image" Target="../media/image270.png"/><Relationship Id="rId43" Type="http://schemas.openxmlformats.org/officeDocument/2006/relationships/image" Target="../media/image274.png"/><Relationship Id="rId48" Type="http://schemas.openxmlformats.org/officeDocument/2006/relationships/customXml" Target="../ink/ink233.xml"/><Relationship Id="rId56" Type="http://schemas.openxmlformats.org/officeDocument/2006/relationships/customXml" Target="../ink/ink237.xml"/><Relationship Id="rId8" Type="http://schemas.openxmlformats.org/officeDocument/2006/relationships/customXml" Target="../ink/ink213.xml"/><Relationship Id="rId51" Type="http://schemas.openxmlformats.org/officeDocument/2006/relationships/image" Target="../media/image278.png"/><Relationship Id="rId3" Type="http://schemas.openxmlformats.org/officeDocument/2006/relationships/image" Target="../media/image2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13" Type="http://schemas.openxmlformats.org/officeDocument/2006/relationships/customXml" Target="../ink/ink244.xml"/><Relationship Id="rId18" Type="http://schemas.openxmlformats.org/officeDocument/2006/relationships/image" Target="../media/image291.png"/><Relationship Id="rId3" Type="http://schemas.openxmlformats.org/officeDocument/2006/relationships/customXml" Target="../ink/ink239.xml"/><Relationship Id="rId7" Type="http://schemas.openxmlformats.org/officeDocument/2006/relationships/customXml" Target="../ink/ink241.xml"/><Relationship Id="rId12" Type="http://schemas.openxmlformats.org/officeDocument/2006/relationships/image" Target="../media/image288.png"/><Relationship Id="rId17" Type="http://schemas.openxmlformats.org/officeDocument/2006/relationships/customXml" Target="../ink/ink246.xml"/><Relationship Id="rId2" Type="http://schemas.openxmlformats.org/officeDocument/2006/relationships/image" Target="../media/image283.png"/><Relationship Id="rId16" Type="http://schemas.openxmlformats.org/officeDocument/2006/relationships/image" Target="../media/image290.png"/><Relationship Id="rId20" Type="http://schemas.openxmlformats.org/officeDocument/2006/relationships/image" Target="../media/image2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5.png"/><Relationship Id="rId11" Type="http://schemas.openxmlformats.org/officeDocument/2006/relationships/customXml" Target="../ink/ink243.xml"/><Relationship Id="rId5" Type="http://schemas.openxmlformats.org/officeDocument/2006/relationships/customXml" Target="../ink/ink240.xml"/><Relationship Id="rId15" Type="http://schemas.openxmlformats.org/officeDocument/2006/relationships/customXml" Target="../ink/ink245.xml"/><Relationship Id="rId10" Type="http://schemas.openxmlformats.org/officeDocument/2006/relationships/image" Target="../media/image287.png"/><Relationship Id="rId19" Type="http://schemas.openxmlformats.org/officeDocument/2006/relationships/customXml" Target="../ink/ink247.xml"/><Relationship Id="rId4" Type="http://schemas.openxmlformats.org/officeDocument/2006/relationships/image" Target="../media/image284.png"/><Relationship Id="rId9" Type="http://schemas.openxmlformats.org/officeDocument/2006/relationships/customXml" Target="../ink/ink242.xml"/><Relationship Id="rId14" Type="http://schemas.openxmlformats.org/officeDocument/2006/relationships/image" Target="../media/image28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w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8.xml"/><Relationship Id="rId2" Type="http://schemas.openxmlformats.org/officeDocument/2006/relationships/image" Target="../media/image296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2.xml"/><Relationship Id="rId13" Type="http://schemas.openxmlformats.org/officeDocument/2006/relationships/image" Target="../media/image306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318.png"/><Relationship Id="rId3" Type="http://schemas.openxmlformats.org/officeDocument/2006/relationships/image" Target="../media/image301.png"/><Relationship Id="rId21" Type="http://schemas.openxmlformats.org/officeDocument/2006/relationships/image" Target="../media/image310.png"/><Relationship Id="rId34" Type="http://schemas.openxmlformats.org/officeDocument/2006/relationships/customXml" Target="../ink/ink266.xml"/><Relationship Id="rId42" Type="http://schemas.openxmlformats.org/officeDocument/2006/relationships/customXml" Target="../ink/ink270.xml"/><Relationship Id="rId7" Type="http://schemas.openxmlformats.org/officeDocument/2006/relationships/image" Target="../media/image303.png"/><Relationship Id="rId12" Type="http://schemas.openxmlformats.org/officeDocument/2006/relationships/customXml" Target="../ink/ink254.xml"/><Relationship Id="rId17" Type="http://schemas.openxmlformats.org/officeDocument/2006/relationships/image" Target="../media/image308.png"/><Relationship Id="rId25" Type="http://schemas.openxmlformats.org/officeDocument/2006/relationships/image" Target="../media/image312.png"/><Relationship Id="rId33" Type="http://schemas.openxmlformats.org/officeDocument/2006/relationships/image" Target="../media/image315.png"/><Relationship Id="rId38" Type="http://schemas.openxmlformats.org/officeDocument/2006/relationships/customXml" Target="../ink/ink268.xml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0" Type="http://schemas.openxmlformats.org/officeDocument/2006/relationships/customXml" Target="../ink/ink258.xml"/><Relationship Id="rId29" Type="http://schemas.openxmlformats.org/officeDocument/2006/relationships/image" Target="../media/image314.png"/><Relationship Id="rId41" Type="http://schemas.openxmlformats.org/officeDocument/2006/relationships/image" Target="../media/image3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1.xml"/><Relationship Id="rId11" Type="http://schemas.openxmlformats.org/officeDocument/2006/relationships/image" Target="../media/image305.png"/><Relationship Id="rId24" Type="http://schemas.openxmlformats.org/officeDocument/2006/relationships/customXml" Target="../ink/ink260.xml"/><Relationship Id="rId32" Type="http://schemas.openxmlformats.org/officeDocument/2006/relationships/customXml" Target="../ink/ink265.xml"/><Relationship Id="rId37" Type="http://schemas.openxmlformats.org/officeDocument/2006/relationships/image" Target="../media/image317.png"/><Relationship Id="rId40" Type="http://schemas.openxmlformats.org/officeDocument/2006/relationships/customXml" Target="../ink/ink269.xml"/><Relationship Id="rId5" Type="http://schemas.openxmlformats.org/officeDocument/2006/relationships/image" Target="../media/image302.png"/><Relationship Id="rId15" Type="http://schemas.openxmlformats.org/officeDocument/2006/relationships/image" Target="../media/image307.png"/><Relationship Id="rId23" Type="http://schemas.openxmlformats.org/officeDocument/2006/relationships/image" Target="../media/image311.png"/><Relationship Id="rId28" Type="http://schemas.openxmlformats.org/officeDocument/2006/relationships/customXml" Target="../ink/ink262.xml"/><Relationship Id="rId36" Type="http://schemas.openxmlformats.org/officeDocument/2006/relationships/customXml" Target="../ink/ink267.xml"/><Relationship Id="rId10" Type="http://schemas.openxmlformats.org/officeDocument/2006/relationships/customXml" Target="../ink/ink253.xml"/><Relationship Id="rId19" Type="http://schemas.openxmlformats.org/officeDocument/2006/relationships/image" Target="../media/image309.png"/><Relationship Id="rId31" Type="http://schemas.openxmlformats.org/officeDocument/2006/relationships/customXml" Target="../ink/ink264.xml"/><Relationship Id="rId4" Type="http://schemas.openxmlformats.org/officeDocument/2006/relationships/customXml" Target="../ink/ink250.xml"/><Relationship Id="rId9" Type="http://schemas.openxmlformats.org/officeDocument/2006/relationships/image" Target="../media/image304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313.png"/><Relationship Id="rId30" Type="http://schemas.openxmlformats.org/officeDocument/2006/relationships/customXml" Target="../ink/ink263.xml"/><Relationship Id="rId35" Type="http://schemas.openxmlformats.org/officeDocument/2006/relationships/image" Target="../media/image316.png"/><Relationship Id="rId43" Type="http://schemas.openxmlformats.org/officeDocument/2006/relationships/image" Target="../media/image32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4.xml"/><Relationship Id="rId13" Type="http://schemas.openxmlformats.org/officeDocument/2006/relationships/image" Target="../media/image326.png"/><Relationship Id="rId18" Type="http://schemas.openxmlformats.org/officeDocument/2006/relationships/customXml" Target="../ink/ink279.xml"/><Relationship Id="rId26" Type="http://schemas.openxmlformats.org/officeDocument/2006/relationships/customXml" Target="../ink/ink283.xml"/><Relationship Id="rId3" Type="http://schemas.openxmlformats.org/officeDocument/2006/relationships/image" Target="../media/image321.png"/><Relationship Id="rId21" Type="http://schemas.openxmlformats.org/officeDocument/2006/relationships/image" Target="../media/image330.png"/><Relationship Id="rId7" Type="http://schemas.openxmlformats.org/officeDocument/2006/relationships/image" Target="../media/image323.png"/><Relationship Id="rId12" Type="http://schemas.openxmlformats.org/officeDocument/2006/relationships/customXml" Target="../ink/ink276.xml"/><Relationship Id="rId17" Type="http://schemas.openxmlformats.org/officeDocument/2006/relationships/image" Target="../media/image328.png"/><Relationship Id="rId25" Type="http://schemas.openxmlformats.org/officeDocument/2006/relationships/image" Target="../media/image332.png"/><Relationship Id="rId2" Type="http://schemas.openxmlformats.org/officeDocument/2006/relationships/customXml" Target="../ink/ink271.xml"/><Relationship Id="rId16" Type="http://schemas.openxmlformats.org/officeDocument/2006/relationships/customXml" Target="../ink/ink278.xml"/><Relationship Id="rId20" Type="http://schemas.openxmlformats.org/officeDocument/2006/relationships/customXml" Target="../ink/ink280.xml"/><Relationship Id="rId29" Type="http://schemas.openxmlformats.org/officeDocument/2006/relationships/image" Target="../media/image33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3.xml"/><Relationship Id="rId11" Type="http://schemas.openxmlformats.org/officeDocument/2006/relationships/image" Target="../media/image325.png"/><Relationship Id="rId24" Type="http://schemas.openxmlformats.org/officeDocument/2006/relationships/customXml" Target="../ink/ink282.xml"/><Relationship Id="rId5" Type="http://schemas.openxmlformats.org/officeDocument/2006/relationships/image" Target="../media/image322.png"/><Relationship Id="rId15" Type="http://schemas.openxmlformats.org/officeDocument/2006/relationships/image" Target="../media/image327.png"/><Relationship Id="rId23" Type="http://schemas.openxmlformats.org/officeDocument/2006/relationships/image" Target="../media/image331.png"/><Relationship Id="rId28" Type="http://schemas.openxmlformats.org/officeDocument/2006/relationships/customXml" Target="../ink/ink284.xml"/><Relationship Id="rId10" Type="http://schemas.openxmlformats.org/officeDocument/2006/relationships/customXml" Target="../ink/ink275.xml"/><Relationship Id="rId19" Type="http://schemas.openxmlformats.org/officeDocument/2006/relationships/image" Target="../media/image329.png"/><Relationship Id="rId31" Type="http://schemas.openxmlformats.org/officeDocument/2006/relationships/image" Target="../media/image335.png"/><Relationship Id="rId4" Type="http://schemas.openxmlformats.org/officeDocument/2006/relationships/customXml" Target="../ink/ink272.xml"/><Relationship Id="rId9" Type="http://schemas.openxmlformats.org/officeDocument/2006/relationships/image" Target="../media/image324.png"/><Relationship Id="rId14" Type="http://schemas.openxmlformats.org/officeDocument/2006/relationships/customXml" Target="../ink/ink277.xml"/><Relationship Id="rId22" Type="http://schemas.openxmlformats.org/officeDocument/2006/relationships/customXml" Target="../ink/ink281.xml"/><Relationship Id="rId27" Type="http://schemas.openxmlformats.org/officeDocument/2006/relationships/image" Target="../media/image333.png"/><Relationship Id="rId30" Type="http://schemas.openxmlformats.org/officeDocument/2006/relationships/customXml" Target="../ink/ink28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9.xml"/><Relationship Id="rId13" Type="http://schemas.openxmlformats.org/officeDocument/2006/relationships/image" Target="../media/image340.png"/><Relationship Id="rId18" Type="http://schemas.openxmlformats.org/officeDocument/2006/relationships/customXml" Target="../ink/ink294.xml"/><Relationship Id="rId26" Type="http://schemas.openxmlformats.org/officeDocument/2006/relationships/customXml" Target="../ink/ink298.xml"/><Relationship Id="rId3" Type="http://schemas.openxmlformats.org/officeDocument/2006/relationships/image" Target="../media/image336.png"/><Relationship Id="rId21" Type="http://schemas.openxmlformats.org/officeDocument/2006/relationships/image" Target="../media/image344.png"/><Relationship Id="rId34" Type="http://schemas.openxmlformats.org/officeDocument/2006/relationships/customXml" Target="../ink/ink302.xml"/><Relationship Id="rId7" Type="http://schemas.openxmlformats.org/officeDocument/2006/relationships/image" Target="../media/image337.png"/><Relationship Id="rId12" Type="http://schemas.openxmlformats.org/officeDocument/2006/relationships/customXml" Target="../ink/ink291.xml"/><Relationship Id="rId17" Type="http://schemas.openxmlformats.org/officeDocument/2006/relationships/image" Target="../media/image342.png"/><Relationship Id="rId25" Type="http://schemas.openxmlformats.org/officeDocument/2006/relationships/image" Target="../media/image346.png"/><Relationship Id="rId33" Type="http://schemas.openxmlformats.org/officeDocument/2006/relationships/image" Target="../media/image350.png"/><Relationship Id="rId2" Type="http://schemas.openxmlformats.org/officeDocument/2006/relationships/customXml" Target="../ink/ink286.xml"/><Relationship Id="rId16" Type="http://schemas.openxmlformats.org/officeDocument/2006/relationships/customXml" Target="../ink/ink293.xml"/><Relationship Id="rId20" Type="http://schemas.openxmlformats.org/officeDocument/2006/relationships/customXml" Target="../ink/ink295.xml"/><Relationship Id="rId29" Type="http://schemas.openxmlformats.org/officeDocument/2006/relationships/image" Target="../media/image3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8.xml"/><Relationship Id="rId11" Type="http://schemas.openxmlformats.org/officeDocument/2006/relationships/image" Target="../media/image339.png"/><Relationship Id="rId24" Type="http://schemas.openxmlformats.org/officeDocument/2006/relationships/customXml" Target="../ink/ink297.xml"/><Relationship Id="rId32" Type="http://schemas.openxmlformats.org/officeDocument/2006/relationships/customXml" Target="../ink/ink301.xml"/><Relationship Id="rId5" Type="http://schemas.openxmlformats.org/officeDocument/2006/relationships/image" Target="../media/image302.png"/><Relationship Id="rId15" Type="http://schemas.openxmlformats.org/officeDocument/2006/relationships/image" Target="../media/image341.png"/><Relationship Id="rId23" Type="http://schemas.openxmlformats.org/officeDocument/2006/relationships/image" Target="../media/image345.png"/><Relationship Id="rId28" Type="http://schemas.openxmlformats.org/officeDocument/2006/relationships/customXml" Target="../ink/ink299.xml"/><Relationship Id="rId10" Type="http://schemas.openxmlformats.org/officeDocument/2006/relationships/customXml" Target="../ink/ink290.xml"/><Relationship Id="rId19" Type="http://schemas.openxmlformats.org/officeDocument/2006/relationships/image" Target="../media/image343.png"/><Relationship Id="rId31" Type="http://schemas.openxmlformats.org/officeDocument/2006/relationships/image" Target="../media/image349.png"/><Relationship Id="rId4" Type="http://schemas.openxmlformats.org/officeDocument/2006/relationships/customXml" Target="../ink/ink287.xml"/><Relationship Id="rId9" Type="http://schemas.openxmlformats.org/officeDocument/2006/relationships/image" Target="../media/image338.png"/><Relationship Id="rId14" Type="http://schemas.openxmlformats.org/officeDocument/2006/relationships/customXml" Target="../ink/ink292.xml"/><Relationship Id="rId22" Type="http://schemas.openxmlformats.org/officeDocument/2006/relationships/customXml" Target="../ink/ink296.xml"/><Relationship Id="rId27" Type="http://schemas.openxmlformats.org/officeDocument/2006/relationships/image" Target="../media/image347.png"/><Relationship Id="rId30" Type="http://schemas.openxmlformats.org/officeDocument/2006/relationships/customXml" Target="../ink/ink300.xml"/><Relationship Id="rId35" Type="http://schemas.openxmlformats.org/officeDocument/2006/relationships/image" Target="../media/image3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6.xml"/><Relationship Id="rId13" Type="http://schemas.openxmlformats.org/officeDocument/2006/relationships/image" Target="../media/image354.png"/><Relationship Id="rId18" Type="http://schemas.openxmlformats.org/officeDocument/2006/relationships/customXml" Target="../ink/ink312.xml"/><Relationship Id="rId26" Type="http://schemas.openxmlformats.org/officeDocument/2006/relationships/customXml" Target="../ink/ink317.xml"/><Relationship Id="rId39" Type="http://schemas.openxmlformats.org/officeDocument/2006/relationships/image" Target="../media/image366.png"/><Relationship Id="rId3" Type="http://schemas.openxmlformats.org/officeDocument/2006/relationships/customXml" Target="../ink/ink303.xml"/><Relationship Id="rId21" Type="http://schemas.openxmlformats.org/officeDocument/2006/relationships/image" Target="../media/image357.png"/><Relationship Id="rId34" Type="http://schemas.openxmlformats.org/officeDocument/2006/relationships/customXml" Target="../ink/ink321.xml"/><Relationship Id="rId7" Type="http://schemas.openxmlformats.org/officeDocument/2006/relationships/image" Target="../media/image352.png"/><Relationship Id="rId12" Type="http://schemas.openxmlformats.org/officeDocument/2006/relationships/customXml" Target="../ink/ink309.xml"/><Relationship Id="rId17" Type="http://schemas.openxmlformats.org/officeDocument/2006/relationships/image" Target="../media/image356.png"/><Relationship Id="rId25" Type="http://schemas.openxmlformats.org/officeDocument/2006/relationships/image" Target="../media/image359.png"/><Relationship Id="rId33" Type="http://schemas.openxmlformats.org/officeDocument/2006/relationships/image" Target="../media/image363.png"/><Relationship Id="rId38" Type="http://schemas.openxmlformats.org/officeDocument/2006/relationships/customXml" Target="../ink/ink323.xml"/><Relationship Id="rId2" Type="http://schemas.openxmlformats.org/officeDocument/2006/relationships/image" Target="../media/image212.png"/><Relationship Id="rId16" Type="http://schemas.openxmlformats.org/officeDocument/2006/relationships/customXml" Target="../ink/ink311.xml"/><Relationship Id="rId20" Type="http://schemas.openxmlformats.org/officeDocument/2006/relationships/customXml" Target="../ink/ink314.xml"/><Relationship Id="rId29" Type="http://schemas.openxmlformats.org/officeDocument/2006/relationships/image" Target="../media/image361.png"/><Relationship Id="rId41" Type="http://schemas.openxmlformats.org/officeDocument/2006/relationships/image" Target="../media/image36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5.xml"/><Relationship Id="rId11" Type="http://schemas.openxmlformats.org/officeDocument/2006/relationships/image" Target="../media/image353.png"/><Relationship Id="rId24" Type="http://schemas.openxmlformats.org/officeDocument/2006/relationships/customXml" Target="../ink/ink316.xml"/><Relationship Id="rId32" Type="http://schemas.openxmlformats.org/officeDocument/2006/relationships/customXml" Target="../ink/ink320.xml"/><Relationship Id="rId37" Type="http://schemas.openxmlformats.org/officeDocument/2006/relationships/image" Target="../media/image365.png"/><Relationship Id="rId40" Type="http://schemas.openxmlformats.org/officeDocument/2006/relationships/customXml" Target="../ink/ink324.xml"/><Relationship Id="rId5" Type="http://schemas.openxmlformats.org/officeDocument/2006/relationships/customXml" Target="../ink/ink304.xml"/><Relationship Id="rId15" Type="http://schemas.openxmlformats.org/officeDocument/2006/relationships/image" Target="../media/image355.png"/><Relationship Id="rId23" Type="http://schemas.openxmlformats.org/officeDocument/2006/relationships/image" Target="../media/image358.png"/><Relationship Id="rId28" Type="http://schemas.openxmlformats.org/officeDocument/2006/relationships/customXml" Target="../ink/ink318.xml"/><Relationship Id="rId36" Type="http://schemas.openxmlformats.org/officeDocument/2006/relationships/customXml" Target="../ink/ink322.xml"/><Relationship Id="rId10" Type="http://schemas.openxmlformats.org/officeDocument/2006/relationships/customXml" Target="../ink/ink308.xml"/><Relationship Id="rId19" Type="http://schemas.openxmlformats.org/officeDocument/2006/relationships/customXml" Target="../ink/ink313.xml"/><Relationship Id="rId31" Type="http://schemas.openxmlformats.org/officeDocument/2006/relationships/image" Target="../media/image362.png"/><Relationship Id="rId4" Type="http://schemas.openxmlformats.org/officeDocument/2006/relationships/image" Target="../media/image302.png"/><Relationship Id="rId9" Type="http://schemas.openxmlformats.org/officeDocument/2006/relationships/customXml" Target="../ink/ink307.xml"/><Relationship Id="rId14" Type="http://schemas.openxmlformats.org/officeDocument/2006/relationships/customXml" Target="../ink/ink310.xml"/><Relationship Id="rId22" Type="http://schemas.openxmlformats.org/officeDocument/2006/relationships/customXml" Target="../ink/ink315.xml"/><Relationship Id="rId27" Type="http://schemas.openxmlformats.org/officeDocument/2006/relationships/image" Target="../media/image360.png"/><Relationship Id="rId30" Type="http://schemas.openxmlformats.org/officeDocument/2006/relationships/customXml" Target="../ink/ink319.xml"/><Relationship Id="rId35" Type="http://schemas.openxmlformats.org/officeDocument/2006/relationships/image" Target="../media/image36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8.xml"/><Relationship Id="rId13" Type="http://schemas.openxmlformats.org/officeDocument/2006/relationships/image" Target="../media/image372.png"/><Relationship Id="rId3" Type="http://schemas.openxmlformats.org/officeDocument/2006/relationships/image" Target="../media/image368.png"/><Relationship Id="rId7" Type="http://schemas.openxmlformats.org/officeDocument/2006/relationships/image" Target="../media/image370.png"/><Relationship Id="rId12" Type="http://schemas.openxmlformats.org/officeDocument/2006/relationships/customXml" Target="../ink/ink330.xml"/><Relationship Id="rId2" Type="http://schemas.openxmlformats.org/officeDocument/2006/relationships/customXml" Target="../ink/ink3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7.xml"/><Relationship Id="rId11" Type="http://schemas.openxmlformats.org/officeDocument/2006/relationships/image" Target="../media/image302.png"/><Relationship Id="rId5" Type="http://schemas.openxmlformats.org/officeDocument/2006/relationships/image" Target="../media/image369.png"/><Relationship Id="rId15" Type="http://schemas.openxmlformats.org/officeDocument/2006/relationships/image" Target="../media/image373.png"/><Relationship Id="rId10" Type="http://schemas.openxmlformats.org/officeDocument/2006/relationships/customXml" Target="../ink/ink329.xml"/><Relationship Id="rId4" Type="http://schemas.openxmlformats.org/officeDocument/2006/relationships/customXml" Target="../ink/ink326.xml"/><Relationship Id="rId9" Type="http://schemas.openxmlformats.org/officeDocument/2006/relationships/image" Target="../media/image371.png"/><Relationship Id="rId14" Type="http://schemas.openxmlformats.org/officeDocument/2006/relationships/customXml" Target="../ink/ink33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4.wm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wmf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7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" Type="http://schemas.openxmlformats.org/officeDocument/2006/relationships/image" Target="../media/image9.wm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4.xml"/><Relationship Id="rId18" Type="http://schemas.openxmlformats.org/officeDocument/2006/relationships/image" Target="../media/image26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23.png"/><Relationship Id="rId17" Type="http://schemas.openxmlformats.org/officeDocument/2006/relationships/customXml" Target="../ink/ink16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22.png"/><Relationship Id="rId19" Type="http://schemas.openxmlformats.org/officeDocument/2006/relationships/customXml" Target="../ink/ink17.xml"/><Relationship Id="rId4" Type="http://schemas.openxmlformats.org/officeDocument/2006/relationships/image" Target="../media/image19.png"/><Relationship Id="rId9" Type="http://schemas.openxmlformats.org/officeDocument/2006/relationships/customXml" Target="../ink/ink12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33.png"/><Relationship Id="rId18" Type="http://schemas.openxmlformats.org/officeDocument/2006/relationships/customXml" Target="../ink/ink26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23.xml"/><Relationship Id="rId17" Type="http://schemas.openxmlformats.org/officeDocument/2006/relationships/image" Target="../media/image35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22.xml"/><Relationship Id="rId19" Type="http://schemas.openxmlformats.org/officeDocument/2006/relationships/image" Target="../media/image36.png"/><Relationship Id="rId4" Type="http://schemas.openxmlformats.org/officeDocument/2006/relationships/customXml" Target="../ink/ink19.xml"/><Relationship Id="rId9" Type="http://schemas.openxmlformats.org/officeDocument/2006/relationships/image" Target="../media/image31.png"/><Relationship Id="rId14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533520" y="1015920"/>
            <a:ext cx="8381880" cy="454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534960" y="1981080"/>
            <a:ext cx="226548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0" y="2438280"/>
            <a:ext cx="8915400" cy="42912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BD1885-D285-4422-8F63-858B2E7ED796}"/>
                  </a:ext>
                </a:extLst>
              </p14:cNvPr>
              <p14:cNvContentPartPr/>
              <p14:nvPr/>
            </p14:nvContentPartPr>
            <p14:xfrm>
              <a:off x="3904626" y="3586702"/>
              <a:ext cx="907920" cy="1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BD1885-D285-4422-8F63-858B2E7ED7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0226" y="3572302"/>
                <a:ext cx="936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AB892F-52BC-4554-ABA5-772DD287C116}"/>
                  </a:ext>
                </a:extLst>
              </p14:cNvPr>
              <p14:cNvContentPartPr/>
              <p14:nvPr/>
            </p14:nvContentPartPr>
            <p14:xfrm>
              <a:off x="3623106" y="1806142"/>
              <a:ext cx="1600560" cy="415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AB892F-52BC-4554-ABA5-772DD287C1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8706" y="1791742"/>
                <a:ext cx="162864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944B23-F054-442F-92AF-CD6F6494CBAB}"/>
                  </a:ext>
                </a:extLst>
              </p14:cNvPr>
              <p14:cNvContentPartPr/>
              <p14:nvPr/>
            </p14:nvContentPartPr>
            <p14:xfrm>
              <a:off x="4542186" y="3848422"/>
              <a:ext cx="290520" cy="2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944B23-F054-442F-92AF-CD6F6494CB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7786" y="3834022"/>
                <a:ext cx="318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E71F83-358C-44B2-95B8-E3CBD556D362}"/>
                  </a:ext>
                </a:extLst>
              </p14:cNvPr>
              <p14:cNvContentPartPr/>
              <p14:nvPr/>
            </p14:nvContentPartPr>
            <p14:xfrm>
              <a:off x="1420266" y="4158742"/>
              <a:ext cx="246240" cy="11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E71F83-358C-44B2-95B8-E3CBD556D3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5866" y="4144342"/>
                <a:ext cx="274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809D52-AA05-4BB3-94E6-9DC9D4D5EDA5}"/>
                  </a:ext>
                </a:extLst>
              </p14:cNvPr>
              <p14:cNvContentPartPr/>
              <p14:nvPr/>
            </p14:nvContentPartPr>
            <p14:xfrm>
              <a:off x="5500506" y="1768702"/>
              <a:ext cx="2245320" cy="37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809D52-AA05-4BB3-94E6-9DC9D4D5ED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6106" y="1754302"/>
                <a:ext cx="22734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6BD620-E254-40FB-9B01-A70916D848B7}"/>
                  </a:ext>
                </a:extLst>
              </p14:cNvPr>
              <p14:cNvContentPartPr/>
              <p14:nvPr/>
            </p14:nvContentPartPr>
            <p14:xfrm>
              <a:off x="7983786" y="2045542"/>
              <a:ext cx="27000" cy="135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6BD620-E254-40FB-9B01-A70916D848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9386" y="2031142"/>
                <a:ext cx="55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C469911-55D4-4931-911A-C6D22BB2E65B}"/>
                  </a:ext>
                </a:extLst>
              </p14:cNvPr>
              <p14:cNvContentPartPr/>
              <p14:nvPr/>
            </p14:nvContentPartPr>
            <p14:xfrm>
              <a:off x="5782746" y="4461502"/>
              <a:ext cx="975960" cy="24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C469911-55D4-4931-911A-C6D22BB2E6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68346" y="4447102"/>
                <a:ext cx="1004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8F0A364-B267-4D4B-B499-2BF32A6399DB}"/>
                  </a:ext>
                </a:extLst>
              </p14:cNvPr>
              <p14:cNvContentPartPr/>
              <p14:nvPr/>
            </p14:nvContentPartPr>
            <p14:xfrm>
              <a:off x="7954266" y="4461142"/>
              <a:ext cx="961920" cy="17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8F0A364-B267-4D4B-B499-2BF32A6399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39866" y="4446742"/>
                <a:ext cx="9900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ED14C1E-9DBA-4225-B1BC-F38D6F7BAF1A}"/>
                  </a:ext>
                </a:extLst>
              </p14:cNvPr>
              <p14:cNvContentPartPr/>
              <p14:nvPr/>
            </p14:nvContentPartPr>
            <p14:xfrm>
              <a:off x="3531306" y="1311862"/>
              <a:ext cx="1456920" cy="319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ED14C1E-9DBA-4225-B1BC-F38D6F7BAF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16906" y="1297462"/>
                <a:ext cx="14850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2CDAB9D-34BE-45EA-A82E-5FD295E415BE}"/>
                  </a:ext>
                </a:extLst>
              </p14:cNvPr>
              <p14:cNvContentPartPr/>
              <p14:nvPr/>
            </p14:nvContentPartPr>
            <p14:xfrm>
              <a:off x="5356866" y="1306462"/>
              <a:ext cx="272520" cy="3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2CDAB9D-34BE-45EA-A82E-5FD295E415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42466" y="1292062"/>
                <a:ext cx="3006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B2D3F28-C49D-4E29-9733-A7AE737002E9}"/>
                  </a:ext>
                </a:extLst>
              </p14:cNvPr>
              <p14:cNvContentPartPr/>
              <p14:nvPr/>
            </p14:nvContentPartPr>
            <p14:xfrm>
              <a:off x="5294226" y="1407262"/>
              <a:ext cx="761400" cy="245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B2D3F28-C49D-4E29-9733-A7AE737002E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79826" y="1392862"/>
                <a:ext cx="7894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610B145-C4B0-4D76-8A7E-0CC2C2D6D545}"/>
                  </a:ext>
                </a:extLst>
              </p14:cNvPr>
              <p14:cNvContentPartPr/>
              <p14:nvPr/>
            </p14:nvContentPartPr>
            <p14:xfrm>
              <a:off x="6363426" y="1330222"/>
              <a:ext cx="619200" cy="234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610B145-C4B0-4D76-8A7E-0CC2C2D6D5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49026" y="1315822"/>
                <a:ext cx="647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63644EB-0B5B-46F3-8BEA-EEB6C0D848C4}"/>
                  </a:ext>
                </a:extLst>
              </p14:cNvPr>
              <p14:cNvContentPartPr/>
              <p14:nvPr/>
            </p14:nvContentPartPr>
            <p14:xfrm>
              <a:off x="3322506" y="4925542"/>
              <a:ext cx="856800" cy="41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63644EB-0B5B-46F3-8BEA-EEB6C0D848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08106" y="4911142"/>
                <a:ext cx="884880" cy="6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534960" y="1828800"/>
            <a:ext cx="226548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0" y="2438280"/>
            <a:ext cx="9144000" cy="42260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F227B0-6868-4716-9CD2-D699FF72765F}"/>
                  </a:ext>
                </a:extLst>
              </p14:cNvPr>
              <p14:cNvContentPartPr/>
              <p14:nvPr/>
            </p14:nvContentPartPr>
            <p14:xfrm>
              <a:off x="7255866" y="4009342"/>
              <a:ext cx="1012680" cy="435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F227B0-6868-4716-9CD2-D699FF7276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1466" y="3994942"/>
                <a:ext cx="10407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219EED3-4F69-4DFC-A6F9-621C50B61ACD}"/>
                  </a:ext>
                </a:extLst>
              </p14:cNvPr>
              <p14:cNvContentPartPr/>
              <p14:nvPr/>
            </p14:nvContentPartPr>
            <p14:xfrm>
              <a:off x="3790506" y="1766542"/>
              <a:ext cx="2448000" cy="505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219EED3-4F69-4DFC-A6F9-621C50B61A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6106" y="1752142"/>
                <a:ext cx="24760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F5C24E-E264-4115-8A9C-6DDABA329AE0}"/>
                  </a:ext>
                </a:extLst>
              </p14:cNvPr>
              <p14:cNvContentPartPr/>
              <p14:nvPr/>
            </p14:nvContentPartPr>
            <p14:xfrm>
              <a:off x="3757386" y="2403382"/>
              <a:ext cx="5051880" cy="1469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F5C24E-E264-4115-8A9C-6DDABA329A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42986" y="2388982"/>
                <a:ext cx="5079960" cy="14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9DDE117-E054-4355-A456-87FFA25493FA}"/>
                  </a:ext>
                </a:extLst>
              </p14:cNvPr>
              <p14:cNvContentPartPr/>
              <p14:nvPr/>
            </p14:nvContentPartPr>
            <p14:xfrm>
              <a:off x="7899186" y="3487342"/>
              <a:ext cx="648000" cy="303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9DDE117-E054-4355-A456-87FFA25493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4786" y="3472942"/>
                <a:ext cx="676080" cy="33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458640" y="2057400"/>
            <a:ext cx="226548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0" y="2895480"/>
            <a:ext cx="9144000" cy="22860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0C4CF8-870F-4535-B050-743BC6A2EF50}"/>
                  </a:ext>
                </a:extLst>
              </p14:cNvPr>
              <p14:cNvContentPartPr/>
              <p14:nvPr/>
            </p14:nvContentPartPr>
            <p14:xfrm>
              <a:off x="739146" y="5330542"/>
              <a:ext cx="3222000" cy="1055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0C4CF8-870F-4535-B050-743BC6A2EF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46" y="5316142"/>
                <a:ext cx="3250080" cy="10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8EC833-C7E3-480E-9CC9-DC70D07016B7}"/>
                  </a:ext>
                </a:extLst>
              </p14:cNvPr>
              <p14:cNvContentPartPr/>
              <p14:nvPr/>
            </p14:nvContentPartPr>
            <p14:xfrm>
              <a:off x="2473626" y="6598462"/>
              <a:ext cx="324000" cy="283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8EC833-C7E3-480E-9CC9-DC70D07016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9226" y="6584062"/>
                <a:ext cx="352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A0D126-A06C-4B72-B8AB-EA1714E3FF9C}"/>
                  </a:ext>
                </a:extLst>
              </p14:cNvPr>
              <p14:cNvContentPartPr/>
              <p14:nvPr/>
            </p14:nvContentPartPr>
            <p14:xfrm>
              <a:off x="2630586" y="5516302"/>
              <a:ext cx="2957040" cy="874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A0D126-A06C-4B72-B8AB-EA1714E3FF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6186" y="5501902"/>
                <a:ext cx="298512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0626934-8627-49AE-A896-78D6E83DA67E}"/>
                  </a:ext>
                </a:extLst>
              </p14:cNvPr>
              <p14:cNvContentPartPr/>
              <p14:nvPr/>
            </p14:nvContentPartPr>
            <p14:xfrm>
              <a:off x="8067306" y="5396422"/>
              <a:ext cx="797400" cy="919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0626934-8627-49AE-A896-78D6E83DA6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52906" y="5382022"/>
                <a:ext cx="82548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E465C41-3D84-4D09-BA24-827F2F7474E2}"/>
                  </a:ext>
                </a:extLst>
              </p14:cNvPr>
              <p14:cNvContentPartPr/>
              <p14:nvPr/>
            </p14:nvContentPartPr>
            <p14:xfrm>
              <a:off x="6061386" y="5436382"/>
              <a:ext cx="1695600" cy="6926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E465C41-3D84-4D09-BA24-827F2F7474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6986" y="5421982"/>
                <a:ext cx="172368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3FFF883-2DDC-41CA-B51A-C84BC35D757D}"/>
                  </a:ext>
                </a:extLst>
              </p14:cNvPr>
              <p14:cNvContentPartPr/>
              <p14:nvPr/>
            </p14:nvContentPartPr>
            <p14:xfrm>
              <a:off x="861546" y="5395702"/>
              <a:ext cx="804240" cy="326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3FFF883-2DDC-41CA-B51A-C84BC35D75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7146" y="5381302"/>
                <a:ext cx="8323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57349CB-3814-4B7C-9D16-E41106B6667D}"/>
                  </a:ext>
                </a:extLst>
              </p14:cNvPr>
              <p14:cNvContentPartPr/>
              <p14:nvPr/>
            </p14:nvContentPartPr>
            <p14:xfrm>
              <a:off x="5529666" y="4014742"/>
              <a:ext cx="1023840" cy="622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57349CB-3814-4B7C-9D16-E41106B666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15266" y="4000342"/>
                <a:ext cx="1051920" cy="65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308520" y="1905120"/>
            <a:ext cx="8274600" cy="137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10-2.3 Confidence Interval on a Difference in Means,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Variances 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57200" y="2895480"/>
            <a:ext cx="1905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36600"/>
                </a:solidFill>
                <a:latin typeface="Times New Roman"/>
              </a:rPr>
              <a:t>Definition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42840" y="3581280"/>
            <a:ext cx="9101160" cy="304812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F84407-CCBD-42D8-921C-8C90A9C05903}"/>
                  </a:ext>
                </a:extLst>
              </p14:cNvPr>
              <p14:cNvContentPartPr/>
              <p14:nvPr/>
            </p14:nvContentPartPr>
            <p14:xfrm>
              <a:off x="4092186" y="2466742"/>
              <a:ext cx="2199240" cy="119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F84407-CCBD-42D8-921C-8C90A9C05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7786" y="2452342"/>
                <a:ext cx="2227320" cy="122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533520" y="2057400"/>
            <a:ext cx="2971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10-4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0" y="2590920"/>
            <a:ext cx="9144000" cy="392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533520" y="2057400"/>
            <a:ext cx="2971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10-4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0" y="2819520"/>
            <a:ext cx="9144000" cy="300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533520" y="2286000"/>
            <a:ext cx="48765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Choice of Sample Size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76320" y="3124080"/>
            <a:ext cx="9067680" cy="12956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12573E-17A0-4EC1-904C-32E539781157}"/>
                  </a:ext>
                </a:extLst>
              </p14:cNvPr>
              <p14:cNvContentPartPr/>
              <p14:nvPr/>
            </p14:nvContentPartPr>
            <p14:xfrm>
              <a:off x="5408706" y="4126702"/>
              <a:ext cx="1233360" cy="1406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12573E-17A0-4EC1-904C-32E5397811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4306" y="4112302"/>
                <a:ext cx="1261440" cy="14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228600" y="1981080"/>
            <a:ext cx="48769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One-Sided Confidence Bounds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09480" y="2590920"/>
            <a:ext cx="4419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Upper Confidence Bound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762120" y="4800600"/>
            <a:ext cx="44193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Lower Confidence Bound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47520" y="3124080"/>
            <a:ext cx="9096480" cy="13050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28440" y="5295960"/>
            <a:ext cx="9115560" cy="131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97FB5D-8F56-4BD4-8533-0BC21AC64A0A}"/>
                  </a:ext>
                </a:extLst>
              </p14:cNvPr>
              <p14:cNvContentPartPr/>
              <p14:nvPr/>
            </p14:nvContentPartPr>
            <p14:xfrm>
              <a:off x="404346" y="750233"/>
              <a:ext cx="613440" cy="3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97FB5D-8F56-4BD4-8533-0BC21AC64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946" y="735833"/>
                <a:ext cx="6415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DE4B9B-CD32-4D45-9AA3-BFED811DFC17}"/>
                  </a:ext>
                </a:extLst>
              </p14:cNvPr>
              <p14:cNvContentPartPr/>
              <p14:nvPr/>
            </p14:nvContentPartPr>
            <p14:xfrm>
              <a:off x="1352946" y="46187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DE4B9B-CD32-4D45-9AA3-BFED811DF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8546" y="447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211BA5-F8EB-4841-A400-B660BC4762A3}"/>
                  </a:ext>
                </a:extLst>
              </p14:cNvPr>
              <p14:cNvContentPartPr/>
              <p14:nvPr/>
            </p14:nvContentPartPr>
            <p14:xfrm>
              <a:off x="1375266" y="65303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211BA5-F8EB-4841-A400-B660BC4762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0866" y="6386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2777B3-69CF-4C95-82A7-CE1C46A1B476}"/>
                  </a:ext>
                </a:extLst>
              </p14:cNvPr>
              <p14:cNvContentPartPr/>
              <p14:nvPr/>
            </p14:nvContentPartPr>
            <p14:xfrm>
              <a:off x="379146" y="246233"/>
              <a:ext cx="609120" cy="376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2777B3-69CF-4C95-82A7-CE1C46A1B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746" y="231833"/>
                <a:ext cx="6372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8BF941-67E5-4744-8E11-C6AC79541BDF}"/>
                  </a:ext>
                </a:extLst>
              </p14:cNvPr>
              <p14:cNvContentPartPr/>
              <p14:nvPr/>
            </p14:nvContentPartPr>
            <p14:xfrm>
              <a:off x="1849386" y="228233"/>
              <a:ext cx="2165400" cy="563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8BF941-67E5-4744-8E11-C6AC79541B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4986" y="213833"/>
                <a:ext cx="21934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C802EE5-8C75-40EE-8499-7A2BB10DACDD}"/>
                  </a:ext>
                </a:extLst>
              </p14:cNvPr>
              <p14:cNvContentPartPr/>
              <p14:nvPr/>
            </p14:nvContentPartPr>
            <p14:xfrm>
              <a:off x="4398186" y="299153"/>
              <a:ext cx="1868400" cy="474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C802EE5-8C75-40EE-8499-7A2BB10DAC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83786" y="284753"/>
                <a:ext cx="18964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54B2A5-DDB2-4FA1-A1E0-AB021A57AA14}"/>
                  </a:ext>
                </a:extLst>
              </p14:cNvPr>
              <p14:cNvContentPartPr/>
              <p14:nvPr/>
            </p14:nvContentPartPr>
            <p14:xfrm>
              <a:off x="1687746" y="1008353"/>
              <a:ext cx="2344680" cy="557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54B2A5-DDB2-4FA1-A1E0-AB021A57AA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3346" y="993953"/>
                <a:ext cx="23727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0F04F6-A2FC-49CA-9DE0-82947DB2AEE5}"/>
                  </a:ext>
                </a:extLst>
              </p14:cNvPr>
              <p14:cNvContentPartPr/>
              <p14:nvPr/>
            </p14:nvContentPartPr>
            <p14:xfrm>
              <a:off x="4459026" y="1055873"/>
              <a:ext cx="1835640" cy="532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0F04F6-A2FC-49CA-9DE0-82947DB2AE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44626" y="1041473"/>
                <a:ext cx="18637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AC2CADB-1489-4FE1-8361-27963646DA08}"/>
                  </a:ext>
                </a:extLst>
              </p14:cNvPr>
              <p14:cNvContentPartPr/>
              <p14:nvPr/>
            </p14:nvContentPartPr>
            <p14:xfrm>
              <a:off x="2687106" y="2074673"/>
              <a:ext cx="197280" cy="30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AC2CADB-1489-4FE1-8361-27963646DA0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72706" y="2060273"/>
                <a:ext cx="2253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29D928B-1B26-40FC-9629-45A798337874}"/>
                  </a:ext>
                </a:extLst>
              </p14:cNvPr>
              <p14:cNvContentPartPr/>
              <p14:nvPr/>
            </p14:nvContentPartPr>
            <p14:xfrm>
              <a:off x="2700066" y="2230193"/>
              <a:ext cx="2160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29D928B-1B26-40FC-9629-45A7983378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85666" y="2215793"/>
                <a:ext cx="244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C655895-A991-42DD-9731-D45A6D5FFCE8}"/>
                  </a:ext>
                </a:extLst>
              </p14:cNvPr>
              <p14:cNvContentPartPr/>
              <p14:nvPr/>
            </p14:nvContentPartPr>
            <p14:xfrm>
              <a:off x="1802946" y="1846073"/>
              <a:ext cx="506160" cy="539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C655895-A991-42DD-9731-D45A6D5FFC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88546" y="1831673"/>
                <a:ext cx="5342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DC40704-2A90-485C-8121-7466117E72D2}"/>
                  </a:ext>
                </a:extLst>
              </p14:cNvPr>
              <p14:cNvContentPartPr/>
              <p14:nvPr/>
            </p14:nvContentPartPr>
            <p14:xfrm>
              <a:off x="4073106" y="2216513"/>
              <a:ext cx="111600" cy="205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DC40704-2A90-485C-8121-7466117E72D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8706" y="2202113"/>
                <a:ext cx="1396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2A7B058-5F8B-410C-952A-ABE9420FA216}"/>
                  </a:ext>
                </a:extLst>
              </p14:cNvPr>
              <p14:cNvContentPartPr/>
              <p14:nvPr/>
            </p14:nvContentPartPr>
            <p14:xfrm>
              <a:off x="4880586" y="1908713"/>
              <a:ext cx="1263960" cy="573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2A7B058-5F8B-410C-952A-ABE9420FA2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66186" y="1894313"/>
                <a:ext cx="129204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74CC0D-FF0A-4A65-AD85-FC65F92057E2}"/>
                  </a:ext>
                </a:extLst>
              </p14:cNvPr>
              <p14:cNvContentPartPr/>
              <p14:nvPr/>
            </p14:nvContentPartPr>
            <p14:xfrm>
              <a:off x="3205866" y="1880993"/>
              <a:ext cx="476280" cy="35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74CC0D-FF0A-4A65-AD85-FC65F92057E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91466" y="1866593"/>
                <a:ext cx="5043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4BB838A-77B1-443D-97E5-6A551B5D576C}"/>
                  </a:ext>
                </a:extLst>
              </p14:cNvPr>
              <p14:cNvContentPartPr/>
              <p14:nvPr/>
            </p14:nvContentPartPr>
            <p14:xfrm>
              <a:off x="6595626" y="1935353"/>
              <a:ext cx="604440" cy="435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4BB838A-77B1-443D-97E5-6A551B5D57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81226" y="1920953"/>
                <a:ext cx="6325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8FA0D18-0F50-4C8B-9AF4-0970014A2482}"/>
                  </a:ext>
                </a:extLst>
              </p14:cNvPr>
              <p14:cNvContentPartPr/>
              <p14:nvPr/>
            </p14:nvContentPartPr>
            <p14:xfrm>
              <a:off x="339186" y="3514673"/>
              <a:ext cx="1460880" cy="68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8FA0D18-0F50-4C8B-9AF4-0970014A248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4786" y="3500273"/>
                <a:ext cx="1488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0282DCF-21F0-4A21-B82B-D85D6A585062}"/>
                  </a:ext>
                </a:extLst>
              </p14:cNvPr>
              <p14:cNvContentPartPr/>
              <p14:nvPr/>
            </p14:nvContentPartPr>
            <p14:xfrm>
              <a:off x="495786" y="2828513"/>
              <a:ext cx="1782720" cy="499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0282DCF-21F0-4A21-B82B-D85D6A5850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1386" y="2814113"/>
                <a:ext cx="181080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4A7222B-8EF0-4FE6-90B6-3CE19ACD90FE}"/>
                  </a:ext>
                </a:extLst>
              </p14:cNvPr>
              <p14:cNvContentPartPr/>
              <p14:nvPr/>
            </p14:nvContentPartPr>
            <p14:xfrm>
              <a:off x="7197546" y="366833"/>
              <a:ext cx="1929960" cy="424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4A7222B-8EF0-4FE6-90B6-3CE19ACD90F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83146" y="352433"/>
                <a:ext cx="19580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B5717F8-05BF-4820-B777-B7F4C1157CCD}"/>
                  </a:ext>
                </a:extLst>
              </p14:cNvPr>
              <p14:cNvContentPartPr/>
              <p14:nvPr/>
            </p14:nvContentPartPr>
            <p14:xfrm>
              <a:off x="2950986" y="2936513"/>
              <a:ext cx="723240" cy="434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B5717F8-05BF-4820-B777-B7F4C1157CC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36586" y="2922113"/>
                <a:ext cx="7513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066D73-9A78-42A1-845F-D7031D3E73E5}"/>
                  </a:ext>
                </a:extLst>
              </p14:cNvPr>
              <p14:cNvContentPartPr/>
              <p14:nvPr/>
            </p14:nvContentPartPr>
            <p14:xfrm>
              <a:off x="4137906" y="3074033"/>
              <a:ext cx="494280" cy="383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066D73-9A78-42A1-845F-D7031D3E73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3506" y="3059633"/>
                <a:ext cx="5223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205AAF2-948A-4088-A136-435AD9E2D128}"/>
                  </a:ext>
                </a:extLst>
              </p14:cNvPr>
              <p14:cNvContentPartPr/>
              <p14:nvPr/>
            </p14:nvContentPartPr>
            <p14:xfrm>
              <a:off x="4913346" y="3080873"/>
              <a:ext cx="1351440" cy="486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205AAF2-948A-4088-A136-435AD9E2D1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8946" y="3066473"/>
                <a:ext cx="13795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D9C9FBB-4F5B-4783-8BEB-4FDB0E556CD7}"/>
                  </a:ext>
                </a:extLst>
              </p14:cNvPr>
              <p14:cNvContentPartPr/>
              <p14:nvPr/>
            </p14:nvContentPartPr>
            <p14:xfrm>
              <a:off x="3754866" y="3989153"/>
              <a:ext cx="20520" cy="1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D9C9FBB-4F5B-4783-8BEB-4FDB0E556CD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40466" y="3974753"/>
                <a:ext cx="48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EB5DAC-672B-4A4E-99E5-6477B5E95BD4}"/>
                  </a:ext>
                </a:extLst>
              </p14:cNvPr>
              <p14:cNvContentPartPr/>
              <p14:nvPr/>
            </p14:nvContentPartPr>
            <p14:xfrm>
              <a:off x="3762066" y="4164833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EB5DAC-672B-4A4E-99E5-6477B5E95B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7666" y="41504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DEB362-96DD-46B3-8BC8-053631A24C92}"/>
                  </a:ext>
                </a:extLst>
              </p14:cNvPr>
              <p14:cNvContentPartPr/>
              <p14:nvPr/>
            </p14:nvContentPartPr>
            <p14:xfrm>
              <a:off x="3002106" y="3701513"/>
              <a:ext cx="441000" cy="583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DEB362-96DD-46B3-8BC8-053631A24C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87706" y="3687113"/>
                <a:ext cx="46908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2D3732B-CFBC-45A4-8F2A-766BACB2D22F}"/>
                  </a:ext>
                </a:extLst>
              </p14:cNvPr>
              <p14:cNvContentPartPr/>
              <p14:nvPr/>
            </p14:nvContentPartPr>
            <p14:xfrm>
              <a:off x="4183986" y="3859193"/>
              <a:ext cx="2278440" cy="603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2D3732B-CFBC-45A4-8F2A-766BACB2D2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69586" y="3844793"/>
                <a:ext cx="23065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D243226-954F-4D11-99B7-6E3785FBC294}"/>
                  </a:ext>
                </a:extLst>
              </p14:cNvPr>
              <p14:cNvContentPartPr/>
              <p14:nvPr/>
            </p14:nvContentPartPr>
            <p14:xfrm>
              <a:off x="481026" y="5303153"/>
              <a:ext cx="905040" cy="57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D243226-954F-4D11-99B7-6E3785FBC29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6626" y="5288753"/>
                <a:ext cx="9331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E522421-1DFF-4B44-BF8C-892A62A68D98}"/>
                  </a:ext>
                </a:extLst>
              </p14:cNvPr>
              <p14:cNvContentPartPr/>
              <p14:nvPr/>
            </p14:nvContentPartPr>
            <p14:xfrm>
              <a:off x="1671186" y="4644353"/>
              <a:ext cx="1498320" cy="574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E522421-1DFF-4B44-BF8C-892A62A68D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56786" y="4629953"/>
                <a:ext cx="15264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EC68FCD-6B4E-40DB-8344-E695DB1FD2F4}"/>
                  </a:ext>
                </a:extLst>
              </p14:cNvPr>
              <p14:cNvContentPartPr/>
              <p14:nvPr/>
            </p14:nvContentPartPr>
            <p14:xfrm>
              <a:off x="344946" y="4637873"/>
              <a:ext cx="957600" cy="537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EC68FCD-6B4E-40DB-8344-E695DB1FD2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0546" y="4623473"/>
                <a:ext cx="9856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E0D4E65-91F4-4121-902C-F322616A32CA}"/>
                  </a:ext>
                </a:extLst>
              </p14:cNvPr>
              <p14:cNvContentPartPr/>
              <p14:nvPr/>
            </p14:nvContentPartPr>
            <p14:xfrm>
              <a:off x="3653706" y="4672073"/>
              <a:ext cx="3794040" cy="1966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E0D4E65-91F4-4121-902C-F322616A32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39306" y="4657673"/>
                <a:ext cx="3822120" cy="19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71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F93007-3E5B-4595-995D-FCE01E662CAB}"/>
                  </a:ext>
                </a:extLst>
              </p14:cNvPr>
              <p14:cNvContentPartPr/>
              <p14:nvPr/>
            </p14:nvContentPartPr>
            <p14:xfrm>
              <a:off x="891066" y="664913"/>
              <a:ext cx="299520" cy="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F93007-3E5B-4595-995D-FCE01E662C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666" y="650513"/>
                <a:ext cx="327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6E6438-07C1-4439-86F8-79C6B85E1377}"/>
                  </a:ext>
                </a:extLst>
              </p14:cNvPr>
              <p14:cNvContentPartPr/>
              <p14:nvPr/>
            </p14:nvContentPartPr>
            <p14:xfrm>
              <a:off x="913386" y="833033"/>
              <a:ext cx="243000" cy="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6E6438-07C1-4439-86F8-79C6B85E1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986" y="818633"/>
                <a:ext cx="2710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36E328-4E78-461E-9E5C-92CE17E5F3CF}"/>
                  </a:ext>
                </a:extLst>
              </p14:cNvPr>
              <p14:cNvContentPartPr/>
              <p14:nvPr/>
            </p14:nvContentPartPr>
            <p14:xfrm>
              <a:off x="1817346" y="759953"/>
              <a:ext cx="2247840" cy="69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36E328-4E78-461E-9E5C-92CE17E5F3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2946" y="745553"/>
                <a:ext cx="22759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A593DD-ED9A-40ED-B03D-5EA1376AAF20}"/>
                  </a:ext>
                </a:extLst>
              </p14:cNvPr>
              <p14:cNvContentPartPr/>
              <p14:nvPr/>
            </p14:nvContentPartPr>
            <p14:xfrm>
              <a:off x="1785306" y="344513"/>
              <a:ext cx="1911240" cy="307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A593DD-ED9A-40ED-B03D-5EA1376AAF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0906" y="330113"/>
                <a:ext cx="19393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7B02F9-348B-485F-B508-8FD7085D5218}"/>
                  </a:ext>
                </a:extLst>
              </p14:cNvPr>
              <p14:cNvContentPartPr/>
              <p14:nvPr/>
            </p14:nvContentPartPr>
            <p14:xfrm>
              <a:off x="4721466" y="566633"/>
              <a:ext cx="1980360" cy="42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7B02F9-348B-485F-B508-8FD7085D52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7066" y="552233"/>
                <a:ext cx="200844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7EE2BD5-D34B-45A2-B63D-0529FB1BC0F6}"/>
                  </a:ext>
                </a:extLst>
              </p14:cNvPr>
              <p14:cNvContentPartPr/>
              <p14:nvPr/>
            </p14:nvContentPartPr>
            <p14:xfrm>
              <a:off x="1691346" y="1040033"/>
              <a:ext cx="2623680" cy="1143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7EE2BD5-D34B-45A2-B63D-0529FB1BC0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6946" y="1025633"/>
                <a:ext cx="2651760" cy="11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4F3DD19-A38E-4A7A-977A-1856ACF220F1}"/>
                  </a:ext>
                </a:extLst>
              </p14:cNvPr>
              <p14:cNvContentPartPr/>
              <p14:nvPr/>
            </p14:nvContentPartPr>
            <p14:xfrm>
              <a:off x="744906" y="2433593"/>
              <a:ext cx="3165120" cy="578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4F3DD19-A38E-4A7A-977A-1856ACF220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0506" y="2419193"/>
                <a:ext cx="31932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D704849-9286-472E-8452-9CBA23B3C10C}"/>
                  </a:ext>
                </a:extLst>
              </p14:cNvPr>
              <p14:cNvContentPartPr/>
              <p14:nvPr/>
            </p14:nvContentPartPr>
            <p14:xfrm>
              <a:off x="4560546" y="2604593"/>
              <a:ext cx="4059000" cy="728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D704849-9286-472E-8452-9CBA23B3C1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46146" y="2590193"/>
                <a:ext cx="408708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D319114-0203-4D20-B884-7D2AA09BD000}"/>
                  </a:ext>
                </a:extLst>
              </p14:cNvPr>
              <p14:cNvContentPartPr/>
              <p14:nvPr/>
            </p14:nvContentPartPr>
            <p14:xfrm>
              <a:off x="5496546" y="3844433"/>
              <a:ext cx="427320" cy="423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D319114-0203-4D20-B884-7D2AA09BD0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82146" y="3830033"/>
                <a:ext cx="4554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925BFCB-9D4A-42FF-9DEC-3BB4731A540A}"/>
                  </a:ext>
                </a:extLst>
              </p14:cNvPr>
              <p14:cNvContentPartPr/>
              <p14:nvPr/>
            </p14:nvContentPartPr>
            <p14:xfrm>
              <a:off x="1143066" y="3679193"/>
              <a:ext cx="3993840" cy="514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925BFCB-9D4A-42FF-9DEC-3BB4731A54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8666" y="3664793"/>
                <a:ext cx="40219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7D70BD0-3D1B-47FE-AC77-0511DD5B037A}"/>
                  </a:ext>
                </a:extLst>
              </p14:cNvPr>
              <p14:cNvContentPartPr/>
              <p14:nvPr/>
            </p14:nvContentPartPr>
            <p14:xfrm>
              <a:off x="7750866" y="3674153"/>
              <a:ext cx="1004400" cy="56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7D70BD0-3D1B-47FE-AC77-0511DD5B03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6466" y="3659753"/>
                <a:ext cx="103248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ABB8532-F857-43DD-8D6F-B418EEB53DDE}"/>
                  </a:ext>
                </a:extLst>
              </p14:cNvPr>
              <p14:cNvContentPartPr/>
              <p14:nvPr/>
            </p14:nvContentPartPr>
            <p14:xfrm>
              <a:off x="6158946" y="3556073"/>
              <a:ext cx="1281600" cy="9280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ABB8532-F857-43DD-8D6F-B418EEB53D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44546" y="3541673"/>
                <a:ext cx="130968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6F9CE12-EBB4-4181-B543-04977867A09C}"/>
                  </a:ext>
                </a:extLst>
              </p14:cNvPr>
              <p14:cNvContentPartPr/>
              <p14:nvPr/>
            </p14:nvContentPartPr>
            <p14:xfrm>
              <a:off x="5596266" y="4813193"/>
              <a:ext cx="3012840" cy="1615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6F9CE12-EBB4-4181-B543-04977867A0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81866" y="4798793"/>
                <a:ext cx="3040920" cy="16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743E311-8287-4602-BFEB-26A6E56000B1}"/>
                  </a:ext>
                </a:extLst>
              </p14:cNvPr>
              <p14:cNvContentPartPr/>
              <p14:nvPr/>
            </p14:nvContentPartPr>
            <p14:xfrm>
              <a:off x="3994266" y="5742713"/>
              <a:ext cx="2304360" cy="10245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743E311-8287-4602-BFEB-26A6E56000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79866" y="5728313"/>
                <a:ext cx="2332440" cy="10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814895C-8D54-495A-B33D-923E3DD56969}"/>
                  </a:ext>
                </a:extLst>
              </p14:cNvPr>
              <p14:cNvContentPartPr/>
              <p14:nvPr/>
            </p14:nvContentPartPr>
            <p14:xfrm>
              <a:off x="2675586" y="6260033"/>
              <a:ext cx="995760" cy="5868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814895C-8D54-495A-B33D-923E3DD569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61186" y="6245633"/>
                <a:ext cx="10238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9997D76-0AF8-4561-840E-1BFF7074672F}"/>
                  </a:ext>
                </a:extLst>
              </p14:cNvPr>
              <p14:cNvContentPartPr/>
              <p14:nvPr/>
            </p14:nvContentPartPr>
            <p14:xfrm>
              <a:off x="7445226" y="6016974"/>
              <a:ext cx="1658520" cy="928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9997D76-0AF8-4561-840E-1BFF707467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30826" y="6002574"/>
                <a:ext cx="168660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508918D-E1FB-4D3A-B3D1-E2A08BEEB88B}"/>
                  </a:ext>
                </a:extLst>
              </p14:cNvPr>
              <p14:cNvContentPartPr/>
              <p14:nvPr/>
            </p14:nvContentPartPr>
            <p14:xfrm>
              <a:off x="6422826" y="5610174"/>
              <a:ext cx="621360" cy="414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508918D-E1FB-4D3A-B3D1-E2A08BEEB8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08426" y="5595774"/>
                <a:ext cx="6494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393BED8-F33E-4CE8-8704-70A10CF6935E}"/>
                  </a:ext>
                </a:extLst>
              </p14:cNvPr>
              <p14:cNvContentPartPr/>
              <p14:nvPr/>
            </p14:nvContentPartPr>
            <p14:xfrm>
              <a:off x="7650426" y="4419294"/>
              <a:ext cx="898560" cy="593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393BED8-F33E-4CE8-8704-70A10CF693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36026" y="4404894"/>
                <a:ext cx="92664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2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914400" y="0"/>
            <a:ext cx="7467480" cy="668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43BB51-0D0C-4B53-BCC8-712D347A9D5A}"/>
                  </a:ext>
                </a:extLst>
              </p14:cNvPr>
              <p14:cNvContentPartPr/>
              <p14:nvPr/>
            </p14:nvContentPartPr>
            <p14:xfrm>
              <a:off x="761466" y="252353"/>
              <a:ext cx="1002960" cy="529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43BB51-0D0C-4B53-BCC8-712D347A9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066" y="237953"/>
                <a:ext cx="10310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890A7B-C2D5-4661-AA0E-4F48994B7D0C}"/>
                  </a:ext>
                </a:extLst>
              </p14:cNvPr>
              <p14:cNvContentPartPr/>
              <p14:nvPr/>
            </p14:nvContentPartPr>
            <p14:xfrm>
              <a:off x="8218146" y="1053713"/>
              <a:ext cx="18000" cy="91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890A7B-C2D5-4661-AA0E-4F48994B7D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3746" y="1039313"/>
                <a:ext cx="460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5CE9C8-E644-43B7-98CB-55D0C860F9AF}"/>
                  </a:ext>
                </a:extLst>
              </p14:cNvPr>
              <p14:cNvContentPartPr/>
              <p14:nvPr/>
            </p14:nvContentPartPr>
            <p14:xfrm>
              <a:off x="7717386" y="358913"/>
              <a:ext cx="614160" cy="45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5CE9C8-E644-43B7-98CB-55D0C860F9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2986" y="344513"/>
                <a:ext cx="6422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88C6DF-1292-4B44-B369-DCC69DECF595}"/>
                  </a:ext>
                </a:extLst>
              </p14:cNvPr>
              <p14:cNvContentPartPr/>
              <p14:nvPr/>
            </p14:nvContentPartPr>
            <p14:xfrm>
              <a:off x="6286746" y="206273"/>
              <a:ext cx="691920" cy="596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88C6DF-1292-4B44-B369-DCC69DECF5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2346" y="191873"/>
                <a:ext cx="72000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82E16C-0618-484B-B2C8-22A033B65080}"/>
                  </a:ext>
                </a:extLst>
              </p14:cNvPr>
              <p14:cNvContentPartPr/>
              <p14:nvPr/>
            </p14:nvContentPartPr>
            <p14:xfrm>
              <a:off x="5034306" y="346673"/>
              <a:ext cx="678960" cy="906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82E16C-0618-484B-B2C8-22A033B650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19906" y="332273"/>
                <a:ext cx="70704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5FB5429-A18C-4CDB-8FB4-2ADADDA54018}"/>
                  </a:ext>
                </a:extLst>
              </p14:cNvPr>
              <p14:cNvContentPartPr/>
              <p14:nvPr/>
            </p14:nvContentPartPr>
            <p14:xfrm>
              <a:off x="4033146" y="333353"/>
              <a:ext cx="679320" cy="423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5FB5429-A18C-4CDB-8FB4-2ADADDA54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8746" y="318953"/>
                <a:ext cx="7074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6BDBE4-509D-4F62-B21E-12F34002E167}"/>
                  </a:ext>
                </a:extLst>
              </p14:cNvPr>
              <p14:cNvContentPartPr/>
              <p14:nvPr/>
            </p14:nvContentPartPr>
            <p14:xfrm>
              <a:off x="2115786" y="224993"/>
              <a:ext cx="1604520" cy="898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6BDBE4-509D-4F62-B21E-12F34002E1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01386" y="210593"/>
                <a:ext cx="163260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6408F4C-00FF-4682-BB04-22925DFD1621}"/>
                  </a:ext>
                </a:extLst>
              </p14:cNvPr>
              <p14:cNvContentPartPr/>
              <p14:nvPr/>
            </p14:nvContentPartPr>
            <p14:xfrm>
              <a:off x="2254386" y="1134713"/>
              <a:ext cx="226800" cy="6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6408F4C-00FF-4682-BB04-22925DFD16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9986" y="1120313"/>
                <a:ext cx="2548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C12AC98-FF69-4592-8ECD-A3064F3033BD}"/>
                  </a:ext>
                </a:extLst>
              </p14:cNvPr>
              <p14:cNvContentPartPr/>
              <p14:nvPr/>
            </p14:nvContentPartPr>
            <p14:xfrm>
              <a:off x="2093106" y="1347473"/>
              <a:ext cx="758880" cy="675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C12AC98-FF69-4592-8ECD-A3064F3033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8706" y="1333073"/>
                <a:ext cx="78696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CBCC9C0-1C29-4DAE-964F-9D0D7D5B91CE}"/>
                  </a:ext>
                </a:extLst>
              </p14:cNvPr>
              <p14:cNvContentPartPr/>
              <p14:nvPr/>
            </p14:nvContentPartPr>
            <p14:xfrm>
              <a:off x="1023906" y="1007273"/>
              <a:ext cx="748800" cy="506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CBCC9C0-1C29-4DAE-964F-9D0D7D5B91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9506" y="992873"/>
                <a:ext cx="7768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7C8A33-B5F0-4E4D-9D9A-1D0D4F37C9D8}"/>
                  </a:ext>
                </a:extLst>
              </p14:cNvPr>
              <p14:cNvContentPartPr/>
              <p14:nvPr/>
            </p14:nvContentPartPr>
            <p14:xfrm>
              <a:off x="5036466" y="1631153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7C8A33-B5F0-4E4D-9D9A-1D0D4F37C9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2066" y="1616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87707D3-C050-4C08-8FF7-F7050FA1A708}"/>
                  </a:ext>
                </a:extLst>
              </p14:cNvPr>
              <p14:cNvContentPartPr/>
              <p14:nvPr/>
            </p14:nvContentPartPr>
            <p14:xfrm>
              <a:off x="5037546" y="183887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87707D3-C050-4C08-8FF7-F7050FA1A7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3146" y="1824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856FCAF-C5F9-4548-8A87-BF5125F25D3B}"/>
                  </a:ext>
                </a:extLst>
              </p14:cNvPr>
              <p14:cNvContentPartPr/>
              <p14:nvPr/>
            </p14:nvContentPartPr>
            <p14:xfrm>
              <a:off x="3395946" y="1113473"/>
              <a:ext cx="1265400" cy="758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856FCAF-C5F9-4548-8A87-BF5125F25D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81546" y="1099073"/>
                <a:ext cx="129348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3B74028-6415-4231-B588-66D24E6F8A09}"/>
                  </a:ext>
                </a:extLst>
              </p14:cNvPr>
              <p14:cNvContentPartPr/>
              <p14:nvPr/>
            </p14:nvContentPartPr>
            <p14:xfrm>
              <a:off x="2372826" y="2708633"/>
              <a:ext cx="480960" cy="38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3B74028-6415-4231-B588-66D24E6F8A0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58426" y="2694233"/>
                <a:ext cx="5090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CF5BFED-D705-467F-9D8F-E1E8427076F5}"/>
                  </a:ext>
                </a:extLst>
              </p14:cNvPr>
              <p14:cNvContentPartPr/>
              <p14:nvPr/>
            </p14:nvContentPartPr>
            <p14:xfrm>
              <a:off x="533946" y="2464553"/>
              <a:ext cx="1548720" cy="648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F5BFED-D705-467F-9D8F-E1E8427076F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9546" y="2450153"/>
                <a:ext cx="157680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A8C277A-6C41-4B4C-9FCD-DE7FDB728D98}"/>
                  </a:ext>
                </a:extLst>
              </p14:cNvPr>
              <p14:cNvContentPartPr/>
              <p14:nvPr/>
            </p14:nvContentPartPr>
            <p14:xfrm>
              <a:off x="3297666" y="2550953"/>
              <a:ext cx="1134360" cy="1124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A8C277A-6C41-4B4C-9FCD-DE7FDB728D9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83266" y="2536553"/>
                <a:ext cx="116244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C1A3C79-7148-49B9-B3B7-83EDC5050027}"/>
                  </a:ext>
                </a:extLst>
              </p14:cNvPr>
              <p14:cNvContentPartPr/>
              <p14:nvPr/>
            </p14:nvContentPartPr>
            <p14:xfrm>
              <a:off x="4759626" y="2213993"/>
              <a:ext cx="3237480" cy="1559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C1A3C79-7148-49B9-B3B7-83EDC505002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45226" y="2199593"/>
                <a:ext cx="3265560" cy="15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CC7D75A-4B6F-488B-B1FF-02E6200E188C}"/>
                  </a:ext>
                </a:extLst>
              </p14:cNvPr>
              <p14:cNvContentPartPr/>
              <p14:nvPr/>
            </p14:nvContentPartPr>
            <p14:xfrm>
              <a:off x="374826" y="4358873"/>
              <a:ext cx="239400" cy="21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CC7D75A-4B6F-488B-B1FF-02E6200E188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0426" y="4344473"/>
                <a:ext cx="267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62361D1-2B57-482E-AB4A-47FB0B521430}"/>
                  </a:ext>
                </a:extLst>
              </p14:cNvPr>
              <p14:cNvContentPartPr/>
              <p14:nvPr/>
            </p14:nvContentPartPr>
            <p14:xfrm>
              <a:off x="315786" y="4545713"/>
              <a:ext cx="248040" cy="7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62361D1-2B57-482E-AB4A-47FB0B52143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1386" y="4531313"/>
                <a:ext cx="2761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D9F3179-E42A-47CC-BE62-B773DC223F41}"/>
                  </a:ext>
                </a:extLst>
              </p14:cNvPr>
              <p14:cNvContentPartPr/>
              <p14:nvPr/>
            </p14:nvContentPartPr>
            <p14:xfrm>
              <a:off x="960546" y="4205153"/>
              <a:ext cx="2053080" cy="360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D9F3179-E42A-47CC-BE62-B773DC223F4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46146" y="4190753"/>
                <a:ext cx="20811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E50D989-D001-437E-B533-CB181AFD2B2A}"/>
                  </a:ext>
                </a:extLst>
              </p14:cNvPr>
              <p14:cNvContentPartPr/>
              <p14:nvPr/>
            </p14:nvContentPartPr>
            <p14:xfrm>
              <a:off x="329106" y="5629673"/>
              <a:ext cx="332640" cy="33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E50D989-D001-437E-B533-CB181AFD2B2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4706" y="5615273"/>
                <a:ext cx="360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5D6CB1F-7FFE-489A-B45F-71ADA33D13B4}"/>
                  </a:ext>
                </a:extLst>
              </p14:cNvPr>
              <p14:cNvContentPartPr/>
              <p14:nvPr/>
            </p14:nvContentPartPr>
            <p14:xfrm>
              <a:off x="327306" y="5797073"/>
              <a:ext cx="302040" cy="460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5D6CB1F-7FFE-489A-B45F-71ADA33D13B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2906" y="5782673"/>
                <a:ext cx="3301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61D13F0-1CD5-40BF-A0EB-12288CECA5E7}"/>
                  </a:ext>
                </a:extLst>
              </p14:cNvPr>
              <p14:cNvContentPartPr/>
              <p14:nvPr/>
            </p14:nvContentPartPr>
            <p14:xfrm>
              <a:off x="1768026" y="5868713"/>
              <a:ext cx="40320" cy="41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61D13F0-1CD5-40BF-A0EB-12288CECA5E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3626" y="5854313"/>
                <a:ext cx="684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FD95D74-BF28-4725-B6F1-0C019EEFC88D}"/>
                  </a:ext>
                </a:extLst>
              </p14:cNvPr>
              <p14:cNvContentPartPr/>
              <p14:nvPr/>
            </p14:nvContentPartPr>
            <p14:xfrm>
              <a:off x="2074386" y="5876993"/>
              <a:ext cx="36720" cy="36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FD95D74-BF28-4725-B6F1-0C019EEFC88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59986" y="5862593"/>
                <a:ext cx="648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636E8B4-A76F-42D0-A568-EEA45FBFABC9}"/>
                  </a:ext>
                </a:extLst>
              </p14:cNvPr>
              <p14:cNvContentPartPr/>
              <p14:nvPr/>
            </p14:nvContentPartPr>
            <p14:xfrm>
              <a:off x="2524746" y="5856833"/>
              <a:ext cx="84240" cy="249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636E8B4-A76F-42D0-A568-EEA45FBFABC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10346" y="5842433"/>
                <a:ext cx="1123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DD81279-314F-48D7-A5D4-B5EA713AE8EB}"/>
                  </a:ext>
                </a:extLst>
              </p14:cNvPr>
              <p14:cNvContentPartPr/>
              <p14:nvPr/>
            </p14:nvContentPartPr>
            <p14:xfrm>
              <a:off x="995106" y="5384513"/>
              <a:ext cx="499680" cy="6948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DD81279-314F-48D7-A5D4-B5EA713AE8E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80706" y="5370113"/>
                <a:ext cx="52776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9E1463C-F375-4CA6-927A-53554C3E9394}"/>
                  </a:ext>
                </a:extLst>
              </p14:cNvPr>
              <p14:cNvContentPartPr/>
              <p14:nvPr/>
            </p14:nvContentPartPr>
            <p14:xfrm>
              <a:off x="2989866" y="3968993"/>
              <a:ext cx="4731120" cy="21164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9E1463C-F375-4CA6-927A-53554C3E939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75466" y="3954593"/>
                <a:ext cx="4759200" cy="21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41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C266DA-39F9-4CEE-84F0-41C47F8F40D6}"/>
                  </a:ext>
                </a:extLst>
              </p14:cNvPr>
              <p14:cNvContentPartPr/>
              <p14:nvPr/>
            </p14:nvContentPartPr>
            <p14:xfrm>
              <a:off x="4037826" y="43631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C266DA-39F9-4CEE-84F0-41C47F8F4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3426" y="4219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E4FDE0-A9F1-4B6E-8854-795E54C81D4A}"/>
                  </a:ext>
                </a:extLst>
              </p14:cNvPr>
              <p14:cNvContentPartPr/>
              <p14:nvPr/>
            </p14:nvContentPartPr>
            <p14:xfrm>
              <a:off x="4082826" y="72395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E4FDE0-A9F1-4B6E-8854-795E54C81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426" y="7095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1006A80-6CCB-4C41-BAB5-FF4EEE64BA86}"/>
                  </a:ext>
                </a:extLst>
              </p14:cNvPr>
              <p14:cNvContentPartPr/>
              <p14:nvPr/>
            </p14:nvContentPartPr>
            <p14:xfrm>
              <a:off x="879906" y="293033"/>
              <a:ext cx="2390400" cy="1018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1006A80-6CCB-4C41-BAB5-FF4EEE64BA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506" y="278633"/>
                <a:ext cx="2418480" cy="10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F354BF-7733-4A7A-BAC6-43FAF6E72F6D}"/>
                  </a:ext>
                </a:extLst>
              </p14:cNvPr>
              <p14:cNvContentPartPr/>
              <p14:nvPr/>
            </p14:nvContentPartPr>
            <p14:xfrm>
              <a:off x="4706346" y="362873"/>
              <a:ext cx="1568520" cy="49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F354BF-7733-4A7A-BAC6-43FAF6E72F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1946" y="348473"/>
                <a:ext cx="15966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25DA2C-5D51-4BDB-92F8-FF1A39F760A5}"/>
                  </a:ext>
                </a:extLst>
              </p14:cNvPr>
              <p14:cNvContentPartPr/>
              <p14:nvPr/>
            </p14:nvContentPartPr>
            <p14:xfrm>
              <a:off x="4073106" y="1250273"/>
              <a:ext cx="1278000" cy="54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25DA2C-5D51-4BDB-92F8-FF1A39F760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8706" y="1235873"/>
                <a:ext cx="13060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E58B96E-8424-4A8A-A56D-6E733CB42D1D}"/>
                  </a:ext>
                </a:extLst>
              </p14:cNvPr>
              <p14:cNvContentPartPr/>
              <p14:nvPr/>
            </p14:nvContentPartPr>
            <p14:xfrm>
              <a:off x="5671146" y="1137953"/>
              <a:ext cx="2421360" cy="1004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E58B96E-8424-4A8A-A56D-6E733CB42D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6746" y="1123553"/>
                <a:ext cx="244944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7F902EE-C579-47C4-86C2-8A6B6932E243}"/>
                  </a:ext>
                </a:extLst>
              </p14:cNvPr>
              <p14:cNvContentPartPr/>
              <p14:nvPr/>
            </p14:nvContentPartPr>
            <p14:xfrm>
              <a:off x="1081866" y="2066753"/>
              <a:ext cx="2374200" cy="540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7F902EE-C579-47C4-86C2-8A6B6932E2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7466" y="2052353"/>
                <a:ext cx="2402280" cy="5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46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228600" y="198108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33520" y="3733920"/>
            <a:ext cx="44193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We wish to test: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2819520" y="4572000"/>
            <a:ext cx="3504960" cy="111600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609480" y="2971800"/>
            <a:ext cx="4419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Formula 6"/>
              <p:cNvSpPr txBox="1"/>
              <p:nvPr/>
            </p:nvSpPr>
            <p:spPr>
              <a:xfrm>
                <a:off x="1676520" y="2819520"/>
                <a:ext cx="2311200" cy="722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60DFCA-EF7A-4EF4-A48A-402DEA1DB7DD}"/>
                  </a:ext>
                </a:extLst>
              </p14:cNvPr>
              <p14:cNvContentPartPr/>
              <p14:nvPr/>
            </p14:nvContentPartPr>
            <p14:xfrm>
              <a:off x="6914946" y="2606782"/>
              <a:ext cx="864000" cy="64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60DFCA-EF7A-4EF4-A48A-402DEA1DB7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0546" y="2592382"/>
                <a:ext cx="89208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7D8263-CB60-4FF1-90FD-67A53D82B16E}"/>
                  </a:ext>
                </a:extLst>
              </p14:cNvPr>
              <p14:cNvContentPartPr/>
              <p14:nvPr/>
            </p14:nvContentPartPr>
            <p14:xfrm>
              <a:off x="6065346" y="2808382"/>
              <a:ext cx="547560" cy="452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7D8263-CB60-4FF1-90FD-67A53D82B1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0946" y="2793982"/>
                <a:ext cx="5756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0A1A3C-4A07-4583-AC50-8C5F7692F4B4}"/>
                  </a:ext>
                </a:extLst>
              </p14:cNvPr>
              <p14:cNvContentPartPr/>
              <p14:nvPr/>
            </p14:nvContentPartPr>
            <p14:xfrm>
              <a:off x="6778146" y="3761662"/>
              <a:ext cx="578880" cy="399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0A1A3C-4A07-4583-AC50-8C5F7692F4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3746" y="3747262"/>
                <a:ext cx="6069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3C4559-0C66-406A-8006-C031790A76F9}"/>
                  </a:ext>
                </a:extLst>
              </p14:cNvPr>
              <p14:cNvContentPartPr/>
              <p14:nvPr/>
            </p14:nvContentPartPr>
            <p14:xfrm>
              <a:off x="5932866" y="3719542"/>
              <a:ext cx="610560" cy="45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3C4559-0C66-406A-8006-C031790A76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18466" y="3705142"/>
                <a:ext cx="6386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B2C194-B66E-45A5-AA0E-60474A653C06}"/>
                  </a:ext>
                </a:extLst>
              </p14:cNvPr>
              <p14:cNvContentPartPr/>
              <p14:nvPr/>
            </p14:nvContentPartPr>
            <p14:xfrm>
              <a:off x="7812786" y="3621262"/>
              <a:ext cx="1109160" cy="685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B2C194-B66E-45A5-AA0E-60474A653C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98386" y="3606862"/>
                <a:ext cx="11372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42DDD38-08D9-4408-96A3-04370E354784}"/>
                  </a:ext>
                </a:extLst>
              </p14:cNvPr>
              <p14:cNvContentPartPr/>
              <p14:nvPr/>
            </p14:nvContentPartPr>
            <p14:xfrm>
              <a:off x="7684986" y="4590022"/>
              <a:ext cx="1247760" cy="426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42DDD38-08D9-4408-96A3-04370E3547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0586" y="4575622"/>
                <a:ext cx="12758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C3FAD6A-E232-4371-9219-647A029C99A5}"/>
                  </a:ext>
                </a:extLst>
              </p14:cNvPr>
              <p14:cNvContentPartPr/>
              <p14:nvPr/>
            </p14:nvContentPartPr>
            <p14:xfrm>
              <a:off x="6860586" y="4465462"/>
              <a:ext cx="563760" cy="450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C3FAD6A-E232-4371-9219-647A029C99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6186" y="4451062"/>
                <a:ext cx="591840" cy="47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228600" y="198108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33520" y="3733920"/>
            <a:ext cx="44193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The pooled estimator of </a:t>
            </a:r>
            <a:r>
              <a:rPr lang="en-GB" sz="2400" b="1" strike="noStrike" spc="-1">
                <a:solidFill>
                  <a:srgbClr val="000000"/>
                </a:solidFill>
                <a:latin typeface="Symbol"/>
                <a:ea typeface="Symbol"/>
              </a:rPr>
              <a:t></a:t>
            </a:r>
            <a:r>
              <a:rPr lang="en-GB" sz="2400" b="1" strike="noStrike" spc="-1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: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609480" y="3048120"/>
            <a:ext cx="4419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Formula 6"/>
              <p:cNvSpPr txBox="1"/>
              <p:nvPr/>
            </p:nvSpPr>
            <p:spPr>
              <a:xfrm>
                <a:off x="1828800" y="2971800"/>
                <a:ext cx="2311560" cy="722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76320" y="4343400"/>
            <a:ext cx="9067680" cy="1771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72CBCB-11C0-4E95-AE43-378D68354B64}"/>
                  </a:ext>
                </a:extLst>
              </p14:cNvPr>
              <p14:cNvContentPartPr/>
              <p14:nvPr/>
            </p14:nvContentPartPr>
            <p14:xfrm>
              <a:off x="1181226" y="4229302"/>
              <a:ext cx="2322000" cy="462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72CBCB-11C0-4E95-AE43-378D68354B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826" y="4214902"/>
                <a:ext cx="2350080" cy="49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E0BA11-1F27-4D1B-8AA0-272120EB5373}"/>
                  </a:ext>
                </a:extLst>
              </p14:cNvPr>
              <p14:cNvContentPartPr/>
              <p14:nvPr/>
            </p14:nvContentPartPr>
            <p14:xfrm>
              <a:off x="2758026" y="429833"/>
              <a:ext cx="2098440" cy="577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E0BA11-1F27-4D1B-8AA0-272120EB53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626" y="415433"/>
                <a:ext cx="21265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6E9CD0-F12C-4546-8809-66A7BD7B3688}"/>
                  </a:ext>
                </a:extLst>
              </p14:cNvPr>
              <p14:cNvContentPartPr/>
              <p14:nvPr/>
            </p14:nvContentPartPr>
            <p14:xfrm>
              <a:off x="969546" y="362513"/>
              <a:ext cx="1074240" cy="63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6E9CD0-F12C-4546-8809-66A7BD7B3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146" y="348113"/>
                <a:ext cx="110232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A2DF5C-B93E-4242-806E-DFC12B504AA8}"/>
                  </a:ext>
                </a:extLst>
              </p14:cNvPr>
              <p14:cNvContentPartPr/>
              <p14:nvPr/>
            </p14:nvContentPartPr>
            <p14:xfrm>
              <a:off x="5409786" y="256673"/>
              <a:ext cx="1197720" cy="793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A2DF5C-B93E-4242-806E-DFC12B504A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5386" y="242273"/>
                <a:ext cx="122580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0221-4144-4216-9FB0-2E0F8FEF8777}"/>
                  </a:ext>
                </a:extLst>
              </p14:cNvPr>
              <p14:cNvContentPartPr/>
              <p14:nvPr/>
            </p14:nvContentPartPr>
            <p14:xfrm>
              <a:off x="6884346" y="367553"/>
              <a:ext cx="453960" cy="554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0221-4144-4216-9FB0-2E0F8FEF8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9946" y="353153"/>
                <a:ext cx="48204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F5EA6D-D767-4A57-AA8A-BB3120407850}"/>
                  </a:ext>
                </a:extLst>
              </p14:cNvPr>
              <p14:cNvContentPartPr/>
              <p14:nvPr/>
            </p14:nvContentPartPr>
            <p14:xfrm>
              <a:off x="2855586" y="1493993"/>
              <a:ext cx="970560" cy="524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F5EA6D-D767-4A57-AA8A-BB31204078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1186" y="1479593"/>
                <a:ext cx="9986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82D6E94-AA34-4933-B5DC-690C985521C4}"/>
                  </a:ext>
                </a:extLst>
              </p14:cNvPr>
              <p14:cNvContentPartPr/>
              <p14:nvPr/>
            </p14:nvContentPartPr>
            <p14:xfrm>
              <a:off x="6371346" y="1747433"/>
              <a:ext cx="209160" cy="6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82D6E94-AA34-4933-B5DC-690C985521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6946" y="1733033"/>
                <a:ext cx="237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EEE244-3837-4F29-A906-3E83D7A33F54}"/>
                  </a:ext>
                </a:extLst>
              </p14:cNvPr>
              <p14:cNvContentPartPr/>
              <p14:nvPr/>
            </p14:nvContentPartPr>
            <p14:xfrm>
              <a:off x="6373506" y="1895033"/>
              <a:ext cx="258480" cy="45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EEE244-3837-4F29-A906-3E83D7A33F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9106" y="1880633"/>
                <a:ext cx="2865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33FB56-77B2-473C-8860-7F751BACD486}"/>
                  </a:ext>
                </a:extLst>
              </p14:cNvPr>
              <p14:cNvContentPartPr/>
              <p14:nvPr/>
            </p14:nvContentPartPr>
            <p14:xfrm>
              <a:off x="1100946" y="2521073"/>
              <a:ext cx="1608840" cy="1139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33FB56-77B2-473C-8860-7F751BACD4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6546" y="2506673"/>
                <a:ext cx="1636920" cy="11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6545E0-87C6-4FD6-AE27-BDCC182E31A7}"/>
                  </a:ext>
                </a:extLst>
              </p14:cNvPr>
              <p14:cNvContentPartPr/>
              <p14:nvPr/>
            </p14:nvContentPartPr>
            <p14:xfrm>
              <a:off x="6941586" y="1463033"/>
              <a:ext cx="388800" cy="589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6545E0-87C6-4FD6-AE27-BDCC182E31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27186" y="1448633"/>
                <a:ext cx="4168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590C67B-890A-47D8-8089-33A521810C3A}"/>
                  </a:ext>
                </a:extLst>
              </p14:cNvPr>
              <p14:cNvContentPartPr/>
              <p14:nvPr/>
            </p14:nvContentPartPr>
            <p14:xfrm>
              <a:off x="5437866" y="1419473"/>
              <a:ext cx="540360" cy="731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590C67B-890A-47D8-8089-33A521810C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23466" y="1405073"/>
                <a:ext cx="56844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A80401-9079-4B66-B1C8-6EA68E97D650}"/>
                  </a:ext>
                </a:extLst>
              </p14:cNvPr>
              <p14:cNvContentPartPr/>
              <p14:nvPr/>
            </p14:nvContentPartPr>
            <p14:xfrm>
              <a:off x="4122786" y="1469513"/>
              <a:ext cx="745920" cy="596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A80401-9079-4B66-B1C8-6EA68E97D6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8386" y="1455113"/>
                <a:ext cx="77400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1CF86E-CBEC-4ECD-ACF3-2A2012A04D2D}"/>
                  </a:ext>
                </a:extLst>
              </p14:cNvPr>
              <p14:cNvContentPartPr/>
              <p14:nvPr/>
            </p14:nvContentPartPr>
            <p14:xfrm>
              <a:off x="5246706" y="3638513"/>
              <a:ext cx="2397960" cy="458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1CF86E-CBEC-4ECD-ACF3-2A2012A04D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32306" y="3624113"/>
                <a:ext cx="24260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21A8DAB-DAA6-4F73-A0D4-D45D01D823C4}"/>
                  </a:ext>
                </a:extLst>
              </p14:cNvPr>
              <p14:cNvContentPartPr/>
              <p14:nvPr/>
            </p14:nvContentPartPr>
            <p14:xfrm>
              <a:off x="4064826" y="3643553"/>
              <a:ext cx="801720" cy="429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21A8DAB-DAA6-4F73-A0D4-D45D01D823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50426" y="3629153"/>
                <a:ext cx="8298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9D609CF-6F69-4593-AD0D-D8CD956BD10F}"/>
                  </a:ext>
                </a:extLst>
              </p14:cNvPr>
              <p14:cNvContentPartPr/>
              <p14:nvPr/>
            </p14:nvContentPartPr>
            <p14:xfrm>
              <a:off x="3202266" y="2462393"/>
              <a:ext cx="5446800" cy="894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9D609CF-6F69-4593-AD0D-D8CD956BD1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87866" y="2447993"/>
                <a:ext cx="5474880" cy="9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24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228600" y="198108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09480" y="3048120"/>
            <a:ext cx="4419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Formula 5"/>
              <p:cNvSpPr txBox="1"/>
              <p:nvPr/>
            </p:nvSpPr>
            <p:spPr>
              <a:xfrm>
                <a:off x="1828800" y="2971800"/>
                <a:ext cx="2311560" cy="722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47520" y="3657600"/>
            <a:ext cx="9096480" cy="28954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FC5979-CEEC-45E7-8768-72F1D22CC2F7}"/>
                  </a:ext>
                </a:extLst>
              </p14:cNvPr>
              <p14:cNvContentPartPr/>
              <p14:nvPr/>
            </p14:nvContentPartPr>
            <p14:xfrm>
              <a:off x="2918226" y="6371302"/>
              <a:ext cx="1170360" cy="2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FC5979-CEEC-45E7-8768-72F1D22CC2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3826" y="6356902"/>
                <a:ext cx="1198440" cy="5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228600" y="198108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9900"/>
                </a:solidFill>
                <a:latin typeface="Times New Roman"/>
              </a:rPr>
              <a:t>Definition: The Two-Sample or Pooled </a:t>
            </a:r>
            <a:r>
              <a:rPr lang="en-GB" sz="2800" b="1" i="1" strike="noStrike" spc="-1">
                <a:solidFill>
                  <a:srgbClr val="009900"/>
                </a:solidFill>
                <a:latin typeface="Times New Roman"/>
              </a:rPr>
              <a:t>t</a:t>
            </a:r>
            <a:r>
              <a:rPr lang="en-GB" sz="2800" b="1" strike="noStrike" spc="-1">
                <a:solidFill>
                  <a:srgbClr val="009900"/>
                </a:solidFill>
                <a:latin typeface="Times New Roman"/>
              </a:rPr>
              <a:t>-Test</a:t>
            </a:r>
            <a:r>
              <a:rPr lang="en-GB" sz="2800" b="1" strike="noStrike" spc="-1" baseline="30000">
                <a:solidFill>
                  <a:srgbClr val="009900"/>
                </a:solidFill>
                <a:latin typeface="Times New Roman"/>
              </a:rPr>
              <a:t>*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228600" y="2590920"/>
            <a:ext cx="8763120" cy="39970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DDC56C-11FB-43CF-87D2-1501F87D6691}"/>
                  </a:ext>
                </a:extLst>
              </p14:cNvPr>
              <p14:cNvContentPartPr/>
              <p14:nvPr/>
            </p14:nvContentPartPr>
            <p14:xfrm>
              <a:off x="5080746" y="2696062"/>
              <a:ext cx="2995200" cy="48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DDC56C-11FB-43CF-87D2-1501F87D6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6346" y="2681662"/>
                <a:ext cx="3023280" cy="51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228600" y="2286000"/>
            <a:ext cx="27432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0" y="3048120"/>
            <a:ext cx="9144000" cy="14396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F3CE44-6BA8-4D4C-844D-7A19CD7C24EC}"/>
                  </a:ext>
                </a:extLst>
              </p14:cNvPr>
              <p14:cNvContentPartPr/>
              <p14:nvPr/>
            </p14:nvContentPartPr>
            <p14:xfrm>
              <a:off x="2318106" y="4543582"/>
              <a:ext cx="834120" cy="3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F3CE44-6BA8-4D4C-844D-7A19CD7C2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3706" y="4529182"/>
                <a:ext cx="862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FD5B29-10EA-479B-93FE-6F198BC141AB}"/>
                  </a:ext>
                </a:extLst>
              </p14:cNvPr>
              <p14:cNvContentPartPr/>
              <p14:nvPr/>
            </p14:nvContentPartPr>
            <p14:xfrm>
              <a:off x="426666" y="4752382"/>
              <a:ext cx="2178000" cy="520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FD5B29-10EA-479B-93FE-6F198BC141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266" y="4737982"/>
                <a:ext cx="22060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9E495C-0A6F-4621-9C24-D5C25E11A9A2}"/>
                  </a:ext>
                </a:extLst>
              </p14:cNvPr>
              <p14:cNvContentPartPr/>
              <p14:nvPr/>
            </p14:nvContentPartPr>
            <p14:xfrm>
              <a:off x="3170226" y="4789462"/>
              <a:ext cx="1337040" cy="82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9E495C-0A6F-4621-9C24-D5C25E11A9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5826" y="4775062"/>
                <a:ext cx="136512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5A3B74-CA45-4503-9049-C30060FCB3F3}"/>
                  </a:ext>
                </a:extLst>
              </p14:cNvPr>
              <p14:cNvContentPartPr/>
              <p14:nvPr/>
            </p14:nvContentPartPr>
            <p14:xfrm>
              <a:off x="3963666" y="4776142"/>
              <a:ext cx="1874160" cy="588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5A3B74-CA45-4503-9049-C30060FCB3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49266" y="4761742"/>
                <a:ext cx="190224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A67F2E6-7E45-40D6-88F8-789057C710E9}"/>
                  </a:ext>
                </a:extLst>
              </p14:cNvPr>
              <p14:cNvContentPartPr/>
              <p14:nvPr/>
            </p14:nvContentPartPr>
            <p14:xfrm>
              <a:off x="7849146" y="4850302"/>
              <a:ext cx="209160" cy="72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A67F2E6-7E45-40D6-88F8-789057C710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34746" y="4835902"/>
                <a:ext cx="237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C04B0F7-DCB3-4EF8-9B41-6D96665A3649}"/>
                  </a:ext>
                </a:extLst>
              </p14:cNvPr>
              <p14:cNvContentPartPr/>
              <p14:nvPr/>
            </p14:nvContentPartPr>
            <p14:xfrm>
              <a:off x="7467546" y="5052982"/>
              <a:ext cx="834840" cy="489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C04B0F7-DCB3-4EF8-9B41-6D96665A36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53146" y="5038582"/>
                <a:ext cx="8629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FFBE7D1-2D13-4218-A33E-B4A17307E3F0}"/>
                  </a:ext>
                </a:extLst>
              </p14:cNvPr>
              <p14:cNvContentPartPr/>
              <p14:nvPr/>
            </p14:nvContentPartPr>
            <p14:xfrm>
              <a:off x="6255066" y="4834462"/>
              <a:ext cx="860400" cy="410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FFBE7D1-2D13-4218-A33E-B4A17307E3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40666" y="4820062"/>
                <a:ext cx="8884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2359115-B8FB-49AC-AB21-09D8E60C8463}"/>
                  </a:ext>
                </a:extLst>
              </p14:cNvPr>
              <p14:cNvContentPartPr/>
              <p14:nvPr/>
            </p14:nvContentPartPr>
            <p14:xfrm>
              <a:off x="491106" y="5564542"/>
              <a:ext cx="2854080" cy="468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2359115-B8FB-49AC-AB21-09D8E60C84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706" y="5550142"/>
                <a:ext cx="28821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08DDEE4-7061-4546-8D6F-535B7B113497}"/>
                  </a:ext>
                </a:extLst>
              </p14:cNvPr>
              <p14:cNvContentPartPr/>
              <p14:nvPr/>
            </p14:nvContentPartPr>
            <p14:xfrm>
              <a:off x="3824346" y="5609542"/>
              <a:ext cx="3312360" cy="793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08DDEE4-7061-4546-8D6F-535B7B1134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9946" y="5595142"/>
                <a:ext cx="334044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A4F78B8-27A2-4D93-8FAD-E38D8C1EF462}"/>
                  </a:ext>
                </a:extLst>
              </p14:cNvPr>
              <p14:cNvContentPartPr/>
              <p14:nvPr/>
            </p14:nvContentPartPr>
            <p14:xfrm>
              <a:off x="7468266" y="5570662"/>
              <a:ext cx="1519200" cy="7959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A4F78B8-27A2-4D93-8FAD-E38D8C1EF46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53866" y="5556262"/>
                <a:ext cx="1547280" cy="82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0" y="2057400"/>
            <a:ext cx="27432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1523880" y="2590920"/>
            <a:ext cx="6324840" cy="40910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A79605-C64C-4168-909C-731DC01A407A}"/>
                  </a:ext>
                </a:extLst>
              </p14:cNvPr>
              <p14:cNvContentPartPr/>
              <p14:nvPr/>
            </p14:nvContentPartPr>
            <p14:xfrm>
              <a:off x="1463826" y="3786502"/>
              <a:ext cx="254880" cy="209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A79605-C64C-4168-909C-731DC01A4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426" y="3772102"/>
                <a:ext cx="282960" cy="21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8CAE97-2616-4E20-8C89-34787D6943F5}"/>
                  </a:ext>
                </a:extLst>
              </p14:cNvPr>
              <p14:cNvContentPartPr/>
              <p14:nvPr/>
            </p14:nvContentPartPr>
            <p14:xfrm>
              <a:off x="28146" y="4000702"/>
              <a:ext cx="990720" cy="164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8CAE97-2616-4E20-8C89-34787D6943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46" y="3986302"/>
                <a:ext cx="1018800" cy="16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6C613D-1227-4A12-9466-003B58DA2337}"/>
                  </a:ext>
                </a:extLst>
              </p14:cNvPr>
              <p14:cNvContentPartPr/>
              <p14:nvPr/>
            </p14:nvContentPartPr>
            <p14:xfrm>
              <a:off x="5128266" y="5778382"/>
              <a:ext cx="246240" cy="316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6C613D-1227-4A12-9466-003B58DA23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13866" y="5763982"/>
                <a:ext cx="2743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37D3CF8-E0E8-44EE-B7BB-9AD586A4C1F3}"/>
                  </a:ext>
                </a:extLst>
              </p14:cNvPr>
              <p14:cNvContentPartPr/>
              <p14:nvPr/>
            </p14:nvContentPartPr>
            <p14:xfrm>
              <a:off x="7627746" y="5781622"/>
              <a:ext cx="366840" cy="254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37D3CF8-E0E8-44EE-B7BB-9AD586A4C1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13346" y="5767222"/>
                <a:ext cx="394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9DCC8A-D746-412A-B3A9-34A75D0CDA5E}"/>
                  </a:ext>
                </a:extLst>
              </p14:cNvPr>
              <p14:cNvContentPartPr/>
              <p14:nvPr/>
            </p14:nvContentPartPr>
            <p14:xfrm>
              <a:off x="7425786" y="6354022"/>
              <a:ext cx="532800" cy="183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9DCC8A-D746-412A-B3A9-34A75D0CDA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386" y="6339622"/>
                <a:ext cx="560880" cy="21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0" y="2057400"/>
            <a:ext cx="27432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0" y="2666880"/>
            <a:ext cx="9144000" cy="140040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0" y="4033800"/>
            <a:ext cx="8915400" cy="28242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FFCA5E-46FF-4682-B954-F256713E7E09}"/>
                  </a:ext>
                </a:extLst>
              </p14:cNvPr>
              <p14:cNvContentPartPr/>
              <p14:nvPr/>
            </p14:nvContentPartPr>
            <p14:xfrm>
              <a:off x="6734586" y="4916542"/>
              <a:ext cx="1380240" cy="766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FFCA5E-46FF-4682-B954-F256713E7E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0186" y="4902142"/>
                <a:ext cx="140832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E55E66-063C-478B-99AE-9A28CE009790}"/>
                  </a:ext>
                </a:extLst>
              </p14:cNvPr>
              <p14:cNvContentPartPr/>
              <p14:nvPr/>
            </p14:nvContentPartPr>
            <p14:xfrm>
              <a:off x="6258666" y="4055782"/>
              <a:ext cx="2641320" cy="46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E55E66-063C-478B-99AE-9A28CE0097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4266" y="4041382"/>
                <a:ext cx="26694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25A8B2-5076-4184-9C61-B1BB8034013B}"/>
                  </a:ext>
                </a:extLst>
              </p14:cNvPr>
              <p14:cNvContentPartPr/>
              <p14:nvPr/>
            </p14:nvContentPartPr>
            <p14:xfrm>
              <a:off x="4344906" y="3808822"/>
              <a:ext cx="368640" cy="295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25A8B2-5076-4184-9C61-B1BB803401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0506" y="3794422"/>
                <a:ext cx="3967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5683D2-E95B-449A-9E7B-3FA1107A08FE}"/>
                  </a:ext>
                </a:extLst>
              </p14:cNvPr>
              <p14:cNvContentPartPr/>
              <p14:nvPr/>
            </p14:nvContentPartPr>
            <p14:xfrm>
              <a:off x="2461746" y="4159822"/>
              <a:ext cx="420120" cy="179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5683D2-E95B-449A-9E7B-3FA1107A08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7346" y="4145422"/>
                <a:ext cx="4482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0687EC-6A65-4394-A9AF-A4E111A9120C}"/>
                  </a:ext>
                </a:extLst>
              </p14:cNvPr>
              <p14:cNvContentPartPr/>
              <p14:nvPr/>
            </p14:nvContentPartPr>
            <p14:xfrm>
              <a:off x="2035866" y="4493182"/>
              <a:ext cx="307800" cy="166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0687EC-6A65-4394-A9AF-A4E111A912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21466" y="4478782"/>
                <a:ext cx="335880" cy="19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52280" y="1219320"/>
            <a:ext cx="8991720" cy="411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1905120"/>
            <a:ext cx="27432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304920" y="2340000"/>
            <a:ext cx="7848360" cy="451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0" y="1905120"/>
            <a:ext cx="6400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Minitab Output for Example 10-5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152280" y="2514600"/>
            <a:ext cx="8828280" cy="380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5562720"/>
            <a:ext cx="9144000" cy="119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9900"/>
                </a:solidFill>
                <a:latin typeface="Arial"/>
              </a:rPr>
              <a:t>Figure 10-2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Normal probability plot and comparative box plot for the catalyst yield data in Example 10-5.  (a) Normal probability plot, (b) Box plots.         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380880" y="1905120"/>
            <a:ext cx="7925040" cy="373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228600" y="182880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Formula 4"/>
              <p:cNvSpPr txBox="1"/>
              <p:nvPr/>
            </p:nvSpPr>
            <p:spPr>
              <a:xfrm>
                <a:off x="1752480" y="2666880"/>
                <a:ext cx="1444680" cy="649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87" name="CustomShape 5"/>
          <p:cNvSpPr/>
          <p:nvPr/>
        </p:nvSpPr>
        <p:spPr>
          <a:xfrm>
            <a:off x="457200" y="2743200"/>
            <a:ext cx="1752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Case 2:</a:t>
            </a: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457200" y="5181480"/>
            <a:ext cx="84582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 New Roman"/>
              </a:rPr>
              <a:t>is distributed approximately as </a:t>
            </a:r>
            <a:r>
              <a:rPr lang="en-GB" sz="2800" b="0" i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GB" sz="2800" b="0" strike="noStrike" spc="-1">
                <a:solidFill>
                  <a:srgbClr val="000000"/>
                </a:solidFill>
                <a:latin typeface="Times New Roman"/>
              </a:rPr>
              <a:t> with degrees of freedom given by</a:t>
            </a:r>
            <a:r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228600" y="3429000"/>
            <a:ext cx="8763120" cy="16146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FFFE5D-0D50-4A57-9CB3-CEC707415D21}"/>
                  </a:ext>
                </a:extLst>
              </p14:cNvPr>
              <p14:cNvContentPartPr/>
              <p14:nvPr/>
            </p14:nvContentPartPr>
            <p14:xfrm>
              <a:off x="5137626" y="2369542"/>
              <a:ext cx="952560" cy="494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FFFE5D-0D50-4A57-9CB3-CEC707415D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226" y="2355142"/>
                <a:ext cx="9806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318106-283C-4BF0-AD3F-924CF14DDF5D}"/>
                  </a:ext>
                </a:extLst>
              </p14:cNvPr>
              <p14:cNvContentPartPr/>
              <p14:nvPr/>
            </p14:nvContentPartPr>
            <p14:xfrm>
              <a:off x="4353546" y="2440102"/>
              <a:ext cx="496800" cy="413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318106-283C-4BF0-AD3F-924CF14DDF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9146" y="2425702"/>
                <a:ext cx="5248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2FCAB5-2450-43DF-9552-E38F53B2C578}"/>
                  </a:ext>
                </a:extLst>
              </p14:cNvPr>
              <p14:cNvContentPartPr/>
              <p14:nvPr/>
            </p14:nvContentPartPr>
            <p14:xfrm>
              <a:off x="7170906" y="2565742"/>
              <a:ext cx="808200" cy="389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2FCAB5-2450-43DF-9552-E38F53B2C5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56506" y="2551342"/>
                <a:ext cx="836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FD2AC41-5F42-4776-8FD9-01FE89562A27}"/>
                  </a:ext>
                </a:extLst>
              </p14:cNvPr>
              <p14:cNvContentPartPr/>
              <p14:nvPr/>
            </p14:nvContentPartPr>
            <p14:xfrm>
              <a:off x="6432186" y="2517862"/>
              <a:ext cx="483120" cy="401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FD2AC41-5F42-4776-8FD9-01FE89562A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7786" y="2503462"/>
                <a:ext cx="511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9CC381F-D677-47C3-B456-A1693B976052}"/>
                  </a:ext>
                </a:extLst>
              </p14:cNvPr>
              <p14:cNvContentPartPr/>
              <p14:nvPr/>
            </p14:nvContentPartPr>
            <p14:xfrm>
              <a:off x="6984426" y="3178462"/>
              <a:ext cx="661320" cy="4366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9CC381F-D677-47C3-B456-A1693B9760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0026" y="3164062"/>
                <a:ext cx="6894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006581E-37AF-4FA8-A6D8-6BC51B0A679A}"/>
                  </a:ext>
                </a:extLst>
              </p14:cNvPr>
              <p14:cNvContentPartPr/>
              <p14:nvPr/>
            </p14:nvContentPartPr>
            <p14:xfrm>
              <a:off x="5653506" y="3187822"/>
              <a:ext cx="1084680" cy="411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006581E-37AF-4FA8-A6D8-6BC51B0A67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9106" y="3173422"/>
                <a:ext cx="11127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70A6E01-9847-4AB4-A0F5-412DF0BE8659}"/>
                  </a:ext>
                </a:extLst>
              </p14:cNvPr>
              <p14:cNvContentPartPr/>
              <p14:nvPr/>
            </p14:nvContentPartPr>
            <p14:xfrm>
              <a:off x="4439946" y="3082702"/>
              <a:ext cx="852120" cy="438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70A6E01-9847-4AB4-A0F5-412DF0BE86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25546" y="3068302"/>
                <a:ext cx="880200" cy="46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228600" y="182880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10-3.1 Hypotheses Tests for a Difference  in Means, Variances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Formula 4"/>
              <p:cNvSpPr txBox="1"/>
              <p:nvPr/>
            </p:nvSpPr>
            <p:spPr>
              <a:xfrm>
                <a:off x="1752480" y="2895480"/>
                <a:ext cx="1444680" cy="649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94" name="CustomShape 5"/>
          <p:cNvSpPr/>
          <p:nvPr/>
        </p:nvSpPr>
        <p:spPr>
          <a:xfrm>
            <a:off x="457200" y="2971800"/>
            <a:ext cx="1752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Case 2:</a:t>
            </a: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380880" y="3809880"/>
            <a:ext cx="8458200" cy="19814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39826-120B-40BB-BBD7-831915BBBB17}"/>
                  </a:ext>
                </a:extLst>
              </p14:cNvPr>
              <p14:cNvContentPartPr/>
              <p14:nvPr/>
            </p14:nvContentPartPr>
            <p14:xfrm>
              <a:off x="5593386" y="3674902"/>
              <a:ext cx="544320" cy="33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39826-120B-40BB-BBD7-831915BBBB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8986" y="3660502"/>
                <a:ext cx="5724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2F6CAB-BEFA-46EE-84AA-1AF1552895CB}"/>
                  </a:ext>
                </a:extLst>
              </p14:cNvPr>
              <p14:cNvContentPartPr/>
              <p14:nvPr/>
            </p14:nvContentPartPr>
            <p14:xfrm>
              <a:off x="6797946" y="364538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2F6CAB-BEFA-46EE-84AA-1AF1552895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3546" y="3630982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7E4778-581A-4149-922E-F1A9F735D8EC}"/>
                  </a:ext>
                </a:extLst>
              </p14:cNvPr>
              <p14:cNvContentPartPr/>
              <p14:nvPr/>
            </p14:nvContentPartPr>
            <p14:xfrm>
              <a:off x="7497066" y="3647542"/>
              <a:ext cx="25200" cy="2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7E4778-581A-4149-922E-F1A9F735D8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2666" y="3633142"/>
                <a:ext cx="532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091385-2045-4DCF-B8E1-A8A6B9F5EF34}"/>
                  </a:ext>
                </a:extLst>
              </p14:cNvPr>
              <p14:cNvContentPartPr/>
              <p14:nvPr/>
            </p14:nvContentPartPr>
            <p14:xfrm>
              <a:off x="7242546" y="3118342"/>
              <a:ext cx="383400" cy="397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091385-2045-4DCF-B8E1-A8A6B9F5EF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28146" y="3103942"/>
                <a:ext cx="411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D9D9A-1B22-4A03-B99D-145024869A3B}"/>
                  </a:ext>
                </a:extLst>
              </p14:cNvPr>
              <p14:cNvContentPartPr/>
              <p14:nvPr/>
            </p14:nvContentPartPr>
            <p14:xfrm>
              <a:off x="6352986" y="3125542"/>
              <a:ext cx="642240" cy="373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D9D9A-1B22-4A03-B99D-145024869A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8586" y="3111142"/>
                <a:ext cx="670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D412C25-7CCF-4711-802E-DA44D4075E24}"/>
                  </a:ext>
                </a:extLst>
              </p14:cNvPr>
              <p14:cNvContentPartPr/>
              <p14:nvPr/>
            </p14:nvContentPartPr>
            <p14:xfrm>
              <a:off x="7889826" y="3083422"/>
              <a:ext cx="441000" cy="415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D412C25-7CCF-4711-802E-DA44D4075E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75426" y="3069022"/>
                <a:ext cx="4690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DC92345-85F9-48AB-BD09-130ADD2A2423}"/>
                  </a:ext>
                </a:extLst>
              </p14:cNvPr>
              <p14:cNvContentPartPr/>
              <p14:nvPr/>
            </p14:nvContentPartPr>
            <p14:xfrm>
              <a:off x="8858586" y="3060022"/>
              <a:ext cx="103680" cy="130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DC92345-85F9-48AB-BD09-130ADD2A24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44186" y="3045622"/>
                <a:ext cx="1317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AE3D20-F95E-41CE-A2FC-718D7FB2E61E}"/>
                  </a:ext>
                </a:extLst>
              </p14:cNvPr>
              <p14:cNvContentPartPr/>
              <p14:nvPr/>
            </p14:nvContentPartPr>
            <p14:xfrm>
              <a:off x="8620266" y="3323902"/>
              <a:ext cx="514440" cy="239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AE3D20-F95E-41CE-A2FC-718D7FB2E6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5866" y="3309502"/>
                <a:ext cx="5425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0E4CFD-5445-47BE-8ADF-A7D0B70A2B0D}"/>
                  </a:ext>
                </a:extLst>
              </p14:cNvPr>
              <p14:cNvContentPartPr/>
              <p14:nvPr/>
            </p14:nvContentPartPr>
            <p14:xfrm>
              <a:off x="8064066" y="4225702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0E4CFD-5445-47BE-8ADF-A7D0B70A2B0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49666" y="4211302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E1CA6FB-5115-49C0-9850-0EC20456E8F3}"/>
                  </a:ext>
                </a:extLst>
              </p14:cNvPr>
              <p14:cNvContentPartPr/>
              <p14:nvPr/>
            </p14:nvContentPartPr>
            <p14:xfrm>
              <a:off x="7538106" y="3806302"/>
              <a:ext cx="220680" cy="420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E1CA6FB-5115-49C0-9850-0EC20456E8F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23706" y="3791902"/>
                <a:ext cx="2487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0E31E74-BDFF-440E-B97A-67DE332A2046}"/>
                  </a:ext>
                </a:extLst>
              </p14:cNvPr>
              <p14:cNvContentPartPr/>
              <p14:nvPr/>
            </p14:nvContentPartPr>
            <p14:xfrm>
              <a:off x="6561426" y="3821422"/>
              <a:ext cx="683280" cy="673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0E31E74-BDFF-440E-B97A-67DE332A204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47026" y="3807022"/>
                <a:ext cx="711360" cy="70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0" y="2362320"/>
            <a:ext cx="8610480" cy="43941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53DFA7-F1F6-44C7-8A5C-B25757040E57}"/>
                  </a:ext>
                </a:extLst>
              </p14:cNvPr>
              <p14:cNvContentPartPr/>
              <p14:nvPr/>
            </p14:nvContentPartPr>
            <p14:xfrm>
              <a:off x="2155746" y="4424782"/>
              <a:ext cx="1213200" cy="42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53DFA7-F1F6-44C7-8A5C-B25757040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346" y="4410382"/>
                <a:ext cx="12412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8D5E26-3CD9-48CC-B956-905D94517C89}"/>
                  </a:ext>
                </a:extLst>
              </p14:cNvPr>
              <p14:cNvContentPartPr/>
              <p14:nvPr/>
            </p14:nvContentPartPr>
            <p14:xfrm>
              <a:off x="8131386" y="4434502"/>
              <a:ext cx="529560" cy="348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8D5E26-3CD9-48CC-B956-905D94517C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6986" y="4420102"/>
                <a:ext cx="5576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FFDAD5-03BC-422D-9BC1-F04B0E038D73}"/>
                  </a:ext>
                </a:extLst>
              </p14:cNvPr>
              <p14:cNvContentPartPr/>
              <p14:nvPr/>
            </p14:nvContentPartPr>
            <p14:xfrm>
              <a:off x="6896946" y="4581742"/>
              <a:ext cx="981000" cy="447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FFDAD5-03BC-422D-9BC1-F04B0E038D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2546" y="4567342"/>
                <a:ext cx="1009080" cy="47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0" y="2411280"/>
            <a:ext cx="9144000" cy="1551240"/>
          </a:xfrm>
          <a:prstGeom prst="rect">
            <a:avLst/>
          </a:prstGeom>
          <a:ln w="0">
            <a:noFill/>
          </a:ln>
        </p:spPr>
      </p:pic>
      <p:pic>
        <p:nvPicPr>
          <p:cNvPr id="204" name="Picture 203"/>
          <p:cNvPicPr/>
          <p:nvPr/>
        </p:nvPicPr>
        <p:blipFill>
          <a:blip r:embed="rId3"/>
          <a:stretch/>
        </p:blipFill>
        <p:spPr>
          <a:xfrm>
            <a:off x="228600" y="4191120"/>
            <a:ext cx="8915400" cy="213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228600" y="3657600"/>
            <a:ext cx="8915400" cy="270972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228600" y="2362320"/>
            <a:ext cx="8915400" cy="13716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D715B3-A025-4652-B369-9621B90C9D73}"/>
                  </a:ext>
                </a:extLst>
              </p14:cNvPr>
              <p14:cNvContentPartPr/>
              <p14:nvPr/>
            </p14:nvContentPartPr>
            <p14:xfrm>
              <a:off x="5764746" y="2280262"/>
              <a:ext cx="2490480" cy="1281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D715B3-A025-4652-B369-9621B90C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0346" y="2265862"/>
                <a:ext cx="2518560" cy="13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AABBDC-1CE3-4E95-A4FE-015E94345035}"/>
                  </a:ext>
                </a:extLst>
              </p14:cNvPr>
              <p14:cNvContentPartPr/>
              <p14:nvPr/>
            </p14:nvContentPartPr>
            <p14:xfrm>
              <a:off x="7196466" y="6140182"/>
              <a:ext cx="589680" cy="142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AABBDC-1CE3-4E95-A4FE-015E943450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2066" y="6125782"/>
                <a:ext cx="617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E1CA55-6672-40DE-BC2B-D7587001E1F1}"/>
                  </a:ext>
                </a:extLst>
              </p14:cNvPr>
              <p14:cNvContentPartPr/>
              <p14:nvPr/>
            </p14:nvContentPartPr>
            <p14:xfrm>
              <a:off x="1739586" y="6402622"/>
              <a:ext cx="641520" cy="198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E1CA55-6672-40DE-BC2B-D7587001E1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5186" y="6388222"/>
                <a:ext cx="669600" cy="22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3" name="Picture 212"/>
          <p:cNvPicPr/>
          <p:nvPr/>
        </p:nvPicPr>
        <p:blipFill>
          <a:blip r:embed="rId2"/>
          <a:stretch/>
        </p:blipFill>
        <p:spPr>
          <a:xfrm>
            <a:off x="3505320" y="2286000"/>
            <a:ext cx="5562360" cy="4183200"/>
          </a:xfrm>
          <a:prstGeom prst="rect">
            <a:avLst/>
          </a:prstGeom>
          <a:ln w="0"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76320" y="4648320"/>
            <a:ext cx="3581280" cy="15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9900"/>
                </a:solidFill>
                <a:latin typeface="Arial"/>
              </a:rPr>
              <a:t>Figure 10-3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Normal probability plot of the arsenic concentration data from Example 10-6.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228600" y="1828800"/>
            <a:ext cx="8915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10-6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76320" y="2363760"/>
            <a:ext cx="8991360" cy="319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10-1 Introduction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Line 3"/>
          <p:cNvSpPr/>
          <p:nvPr/>
        </p:nvSpPr>
        <p:spPr>
          <a:xfrm>
            <a:off x="762120" y="1219320"/>
            <a:ext cx="358128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0" y="1752480"/>
            <a:ext cx="9144000" cy="327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228600" y="167652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10-3.3 Confidence Interval on the Difference in Means, Variance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85800" y="259092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Formula 5"/>
              <p:cNvSpPr txBox="1"/>
              <p:nvPr/>
            </p:nvSpPr>
            <p:spPr>
              <a:xfrm>
                <a:off x="1905120" y="243828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762120" y="3124080"/>
            <a:ext cx="7619760" cy="3724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E5357F-D862-4E3D-BC26-E8497B52F245}"/>
                  </a:ext>
                </a:extLst>
              </p14:cNvPr>
              <p14:cNvContentPartPr/>
              <p14:nvPr/>
            </p14:nvContentPartPr>
            <p14:xfrm>
              <a:off x="5783106" y="2277022"/>
              <a:ext cx="1469880" cy="887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E5357F-D862-4E3D-BC26-E8497B52F2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8706" y="2262622"/>
                <a:ext cx="1497960" cy="91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304920" y="2590920"/>
            <a:ext cx="31240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10-8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>
            <a:off x="0" y="3352680"/>
            <a:ext cx="9144000" cy="327672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685800" y="19810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Formula 5"/>
              <p:cNvSpPr txBox="1"/>
              <p:nvPr/>
            </p:nvSpPr>
            <p:spPr>
              <a:xfrm>
                <a:off x="1828800" y="182880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685800" y="19810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Formula 4"/>
              <p:cNvSpPr txBox="1"/>
              <p:nvPr/>
            </p:nvSpPr>
            <p:spPr>
              <a:xfrm>
                <a:off x="1828800" y="182880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244" name="Picture 243"/>
          <p:cNvPicPr/>
          <p:nvPr/>
        </p:nvPicPr>
        <p:blipFill>
          <a:blip r:embed="rId2"/>
          <a:stretch/>
        </p:blipFill>
        <p:spPr>
          <a:xfrm>
            <a:off x="0" y="3457440"/>
            <a:ext cx="9144000" cy="2943360"/>
          </a:xfrm>
          <a:prstGeom prst="rect">
            <a:avLst/>
          </a:prstGeom>
          <a:ln w="0">
            <a:noFill/>
          </a:ln>
        </p:spPr>
      </p:pic>
      <p:sp>
        <p:nvSpPr>
          <p:cNvPr id="245" name="CustomShape 5"/>
          <p:cNvSpPr/>
          <p:nvPr/>
        </p:nvSpPr>
        <p:spPr>
          <a:xfrm>
            <a:off x="304920" y="2681280"/>
            <a:ext cx="4343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10-8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685800" y="19810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Formula 4"/>
              <p:cNvSpPr txBox="1"/>
              <p:nvPr/>
            </p:nvSpPr>
            <p:spPr>
              <a:xfrm>
                <a:off x="1828800" y="182880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50" name="CustomShape 5"/>
          <p:cNvSpPr/>
          <p:nvPr/>
        </p:nvSpPr>
        <p:spPr>
          <a:xfrm>
            <a:off x="304920" y="2681280"/>
            <a:ext cx="4343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10-8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76320" y="3352680"/>
            <a:ext cx="9067680" cy="160020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251"/>
          <p:cNvPicPr/>
          <p:nvPr/>
        </p:nvPicPr>
        <p:blipFill>
          <a:blip r:embed="rId3"/>
          <a:stretch/>
        </p:blipFill>
        <p:spPr>
          <a:xfrm>
            <a:off x="47520" y="4886280"/>
            <a:ext cx="8382240" cy="178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304920" y="2819520"/>
            <a:ext cx="43434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10-8 (Continued)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6" name="Picture 255"/>
          <p:cNvPicPr/>
          <p:nvPr/>
        </p:nvPicPr>
        <p:blipFill>
          <a:blip r:embed="rId2"/>
          <a:stretch/>
        </p:blipFill>
        <p:spPr>
          <a:xfrm>
            <a:off x="0" y="3352680"/>
            <a:ext cx="9067680" cy="1981440"/>
          </a:xfrm>
          <a:prstGeom prst="rect">
            <a:avLst/>
          </a:prstGeom>
          <a:ln w="0"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85800" y="19810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</a:rPr>
              <a:t>Case 1: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Formula 5"/>
              <p:cNvSpPr txBox="1"/>
              <p:nvPr/>
            </p:nvSpPr>
            <p:spPr>
              <a:xfrm>
                <a:off x="1828800" y="1828800"/>
                <a:ext cx="2514600" cy="7858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609120"/>
            <a:ext cx="86104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10-3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Unknown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Line 2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228600" y="1905120"/>
            <a:ext cx="89154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10-3.3 Confidence Interval on the Difference in Means, Variance Unknown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685800" y="2895480"/>
            <a:ext cx="11430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Case 2: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Formula 5"/>
              <p:cNvSpPr txBox="1"/>
              <p:nvPr/>
            </p:nvSpPr>
            <p:spPr>
              <a:xfrm>
                <a:off x="1828800" y="2743200"/>
                <a:ext cx="1600200" cy="7192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264" name="Picture 263"/>
          <p:cNvPicPr/>
          <p:nvPr/>
        </p:nvPicPr>
        <p:blipFill>
          <a:blip r:embed="rId2"/>
          <a:stretch/>
        </p:blipFill>
        <p:spPr>
          <a:xfrm>
            <a:off x="380880" y="3460680"/>
            <a:ext cx="8610840" cy="334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76320" y="1523880"/>
            <a:ext cx="84582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10-6.1 Large-Sample Test on the Difference in Population Proportions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380880" y="2514600"/>
            <a:ext cx="67057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 New Roman"/>
              </a:rPr>
              <a:t>We wish to test the hypotheses</a:t>
            </a:r>
            <a:r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pic>
        <p:nvPicPr>
          <p:cNvPr id="371" name="Picture 370"/>
          <p:cNvPicPr/>
          <p:nvPr/>
        </p:nvPicPr>
        <p:blipFill>
          <a:blip r:embed="rId2"/>
          <a:stretch/>
        </p:blipFill>
        <p:spPr>
          <a:xfrm>
            <a:off x="3657600" y="3581280"/>
            <a:ext cx="1871640" cy="103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0" y="1523880"/>
            <a:ext cx="876312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10-6.1 </a:t>
            </a: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Large-Sample Test on the Difference in Population Proportions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380880" y="2514600"/>
            <a:ext cx="6705720" cy="13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 New Roman"/>
              </a:rPr>
              <a:t>The following test statistic is distributed approximately as standard normal and is the basis of the test</a:t>
            </a:r>
            <a:r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pic>
        <p:nvPicPr>
          <p:cNvPr id="376" name="Picture 375"/>
          <p:cNvPicPr/>
          <p:nvPr/>
        </p:nvPicPr>
        <p:blipFill>
          <a:blip r:embed="rId2"/>
          <a:stretch/>
        </p:blipFill>
        <p:spPr>
          <a:xfrm>
            <a:off x="11160" y="3962520"/>
            <a:ext cx="9132840" cy="16300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8C023D-4F7D-4715-85D1-9F8EFE4C99D7}"/>
                  </a:ext>
                </a:extLst>
              </p14:cNvPr>
              <p14:cNvContentPartPr/>
              <p14:nvPr/>
            </p14:nvContentPartPr>
            <p14:xfrm>
              <a:off x="3822186" y="3551062"/>
              <a:ext cx="946440" cy="57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8C023D-4F7D-4715-85D1-9F8EFE4C99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7786" y="3536662"/>
                <a:ext cx="97452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C264D6-53D2-4579-A359-AE7666CCE93D}"/>
                  </a:ext>
                </a:extLst>
              </p14:cNvPr>
              <p14:cNvContentPartPr/>
              <p14:nvPr/>
            </p14:nvContentPartPr>
            <p14:xfrm>
              <a:off x="5011266" y="3565822"/>
              <a:ext cx="2303640" cy="716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C264D6-53D2-4579-A359-AE7666CCE9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6866" y="3551422"/>
                <a:ext cx="233172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FCA72A54-81F1-40F5-8E45-7D507034B56A}"/>
                  </a:ext>
                </a:extLst>
              </p14:cNvPr>
              <p14:cNvContentPartPr/>
              <p14:nvPr/>
            </p14:nvContentPartPr>
            <p14:xfrm>
              <a:off x="7653666" y="3544582"/>
              <a:ext cx="1012680" cy="4503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FCA72A54-81F1-40F5-8E45-7D507034B5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39266" y="3530182"/>
                <a:ext cx="10407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E2748AE6-88FD-42E1-A09B-0EEC1C5168EE}"/>
                  </a:ext>
                </a:extLst>
              </p14:cNvPr>
              <p14:cNvContentPartPr/>
              <p14:nvPr/>
            </p14:nvContentPartPr>
            <p14:xfrm>
              <a:off x="3010026" y="5790262"/>
              <a:ext cx="723960" cy="1720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E2748AE6-88FD-42E1-A09B-0EEC1C5168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5626" y="5775862"/>
                <a:ext cx="752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94EFB6C-D7B8-467F-9ACB-9650C4958DA1}"/>
                  </a:ext>
                </a:extLst>
              </p14:cNvPr>
              <p14:cNvContentPartPr/>
              <p14:nvPr/>
            </p14:nvContentPartPr>
            <p14:xfrm>
              <a:off x="4137906" y="5586142"/>
              <a:ext cx="1754280" cy="60336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94EFB6C-D7B8-467F-9ACB-9650C4958D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23506" y="5571742"/>
                <a:ext cx="1782360" cy="63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TextShape 2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0" y="1523880"/>
            <a:ext cx="876312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10-6.1 </a:t>
            </a: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Large-Sample Test on the Difference in Population Proportions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0" name="Picture 379"/>
          <p:cNvPicPr/>
          <p:nvPr/>
        </p:nvPicPr>
        <p:blipFill>
          <a:blip r:embed="rId2"/>
          <a:stretch/>
        </p:blipFill>
        <p:spPr>
          <a:xfrm>
            <a:off x="76320" y="2666880"/>
            <a:ext cx="9067680" cy="35388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AF58AA4-AB17-4BE0-9994-7D26E07D092D}"/>
                  </a:ext>
                </a:extLst>
              </p14:cNvPr>
              <p14:cNvContentPartPr/>
              <p14:nvPr/>
            </p14:nvContentPartPr>
            <p14:xfrm>
              <a:off x="5980026" y="2535502"/>
              <a:ext cx="2406960" cy="950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AF58AA4-AB17-4BE0-9994-7D26E07D0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5626" y="2521102"/>
                <a:ext cx="2435040" cy="97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F388E3-DA6C-496A-A4B6-9F9F22802CB2}"/>
                  </a:ext>
                </a:extLst>
              </p14:cNvPr>
              <p14:cNvContentPartPr/>
              <p14:nvPr/>
            </p14:nvContentPartPr>
            <p14:xfrm>
              <a:off x="1726266" y="689033"/>
              <a:ext cx="38160" cy="19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F388E3-DA6C-496A-A4B6-9F9F22802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866" y="674633"/>
                <a:ext cx="66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5F931B-8284-4B93-9BCB-AB2D233DAF74}"/>
                  </a:ext>
                </a:extLst>
              </p14:cNvPr>
              <p14:cNvContentPartPr/>
              <p14:nvPr/>
            </p14:nvContentPartPr>
            <p14:xfrm>
              <a:off x="3067986" y="504353"/>
              <a:ext cx="230040" cy="39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5F931B-8284-4B93-9BCB-AB2D233DAF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3586" y="489953"/>
                <a:ext cx="258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B28961-2C1E-427E-9301-8EAE3A6FEA6A}"/>
                  </a:ext>
                </a:extLst>
              </p14:cNvPr>
              <p14:cNvContentPartPr/>
              <p14:nvPr/>
            </p14:nvContentPartPr>
            <p14:xfrm>
              <a:off x="3070146" y="791633"/>
              <a:ext cx="186480" cy="7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B28961-2C1E-427E-9301-8EAE3A6FEA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5746" y="777233"/>
                <a:ext cx="214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4B50C7-F1FC-4F26-9EF2-85F02209AFAC}"/>
                  </a:ext>
                </a:extLst>
              </p14:cNvPr>
              <p14:cNvContentPartPr/>
              <p14:nvPr/>
            </p14:nvContentPartPr>
            <p14:xfrm>
              <a:off x="2146386" y="381953"/>
              <a:ext cx="612000" cy="670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4B50C7-F1FC-4F26-9EF2-85F02209AF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1986" y="367553"/>
                <a:ext cx="64008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AE82FC-AB7B-43ED-A81D-6638432D0C4E}"/>
                  </a:ext>
                </a:extLst>
              </p14:cNvPr>
              <p14:cNvContentPartPr/>
              <p14:nvPr/>
            </p14:nvContentPartPr>
            <p14:xfrm>
              <a:off x="845706" y="349193"/>
              <a:ext cx="537840" cy="63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AE82FC-AB7B-43ED-A81D-6638432D0C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1306" y="334793"/>
                <a:ext cx="5659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4F608AF-1DD7-432F-9FAE-01B1BDD98638}"/>
                  </a:ext>
                </a:extLst>
              </p14:cNvPr>
              <p14:cNvContentPartPr/>
              <p14:nvPr/>
            </p14:nvContentPartPr>
            <p14:xfrm>
              <a:off x="2899146" y="1743833"/>
              <a:ext cx="155160" cy="30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4F608AF-1DD7-432F-9FAE-01B1BDD986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4746" y="1729433"/>
                <a:ext cx="183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5A334C-9282-4077-A91F-173E9672D0E7}"/>
                  </a:ext>
                </a:extLst>
              </p14:cNvPr>
              <p14:cNvContentPartPr/>
              <p14:nvPr/>
            </p14:nvContentPartPr>
            <p14:xfrm>
              <a:off x="2935866" y="1999073"/>
              <a:ext cx="126720" cy="1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5A334C-9282-4077-A91F-173E9672D0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1466" y="1984673"/>
                <a:ext cx="1548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659B07-E145-4522-B24F-7CEF2630DCDF}"/>
                  </a:ext>
                </a:extLst>
              </p14:cNvPr>
              <p14:cNvContentPartPr/>
              <p14:nvPr/>
            </p14:nvContentPartPr>
            <p14:xfrm>
              <a:off x="1787826" y="1668953"/>
              <a:ext cx="826920" cy="43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659B07-E145-4522-B24F-7CEF2630DC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3426" y="1654553"/>
                <a:ext cx="8550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11A8E0-2343-43FC-B239-C0FA8735A7B9}"/>
                  </a:ext>
                </a:extLst>
              </p14:cNvPr>
              <p14:cNvContentPartPr/>
              <p14:nvPr/>
            </p14:nvContentPartPr>
            <p14:xfrm>
              <a:off x="921666" y="1622153"/>
              <a:ext cx="455040" cy="430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11A8E0-2343-43FC-B239-C0FA8735A7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7266" y="1607753"/>
                <a:ext cx="4831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0D36764-3F35-43C7-8DCB-693170E88789}"/>
                  </a:ext>
                </a:extLst>
              </p14:cNvPr>
              <p14:cNvContentPartPr/>
              <p14:nvPr/>
            </p14:nvContentPartPr>
            <p14:xfrm>
              <a:off x="6062826" y="374393"/>
              <a:ext cx="1476360" cy="537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0D36764-3F35-43C7-8DCB-693170E887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48426" y="359993"/>
                <a:ext cx="15044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F10E8F-A724-4CC3-8FD2-AEB287143F12}"/>
                  </a:ext>
                </a:extLst>
              </p14:cNvPr>
              <p14:cNvContentPartPr/>
              <p14:nvPr/>
            </p14:nvContentPartPr>
            <p14:xfrm>
              <a:off x="3829386" y="245513"/>
              <a:ext cx="1581840" cy="1034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F10E8F-A724-4CC3-8FD2-AEB287143F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14986" y="231113"/>
                <a:ext cx="160992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7796929-AA06-444A-B1F9-E8AC4539CB98}"/>
                  </a:ext>
                </a:extLst>
              </p14:cNvPr>
              <p14:cNvContentPartPr/>
              <p14:nvPr/>
            </p14:nvContentPartPr>
            <p14:xfrm>
              <a:off x="3790506" y="1355033"/>
              <a:ext cx="1223640" cy="910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7796929-AA06-444A-B1F9-E8AC4539CB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6106" y="1340633"/>
                <a:ext cx="125172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DFEA30E-82A5-4B59-ADA9-1EE588F46B23}"/>
                  </a:ext>
                </a:extLst>
              </p14:cNvPr>
              <p14:cNvContentPartPr/>
              <p14:nvPr/>
            </p14:nvContentPartPr>
            <p14:xfrm>
              <a:off x="6765906" y="1373393"/>
              <a:ext cx="709200" cy="527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FEA30E-82A5-4B59-ADA9-1EE588F46B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51506" y="1358993"/>
                <a:ext cx="73728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7BE833-49D5-41D8-9E86-B5286458767B}"/>
                  </a:ext>
                </a:extLst>
              </p14:cNvPr>
              <p14:cNvContentPartPr/>
              <p14:nvPr/>
            </p14:nvContentPartPr>
            <p14:xfrm>
              <a:off x="5482866" y="1375193"/>
              <a:ext cx="954000" cy="598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7BE833-49D5-41D8-9E86-B528645876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68466" y="1360793"/>
                <a:ext cx="98208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33784E6-23DD-47A5-867E-CFF6D2C6893F}"/>
                  </a:ext>
                </a:extLst>
              </p14:cNvPr>
              <p14:cNvContentPartPr/>
              <p14:nvPr/>
            </p14:nvContentPartPr>
            <p14:xfrm>
              <a:off x="7865706" y="1370873"/>
              <a:ext cx="776520" cy="436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33784E6-23DD-47A5-867E-CFF6D2C689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1306" y="1356473"/>
                <a:ext cx="8046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58FFE2-9253-4252-A84C-1C98F76A9382}"/>
                  </a:ext>
                </a:extLst>
              </p14:cNvPr>
              <p14:cNvContentPartPr/>
              <p14:nvPr/>
            </p14:nvContentPartPr>
            <p14:xfrm>
              <a:off x="3455706" y="2351513"/>
              <a:ext cx="1815840" cy="803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58FFE2-9253-4252-A84C-1C98F76A93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1306" y="2337113"/>
                <a:ext cx="18439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529DDC7-CEC8-482C-AD87-A3A301231B02}"/>
                  </a:ext>
                </a:extLst>
              </p14:cNvPr>
              <p14:cNvContentPartPr/>
              <p14:nvPr/>
            </p14:nvContentPartPr>
            <p14:xfrm>
              <a:off x="1071426" y="3277073"/>
              <a:ext cx="60480" cy="210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529DDC7-CEC8-482C-AD87-A3A301231B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7026" y="3262673"/>
                <a:ext cx="885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FA89053-2BA7-4ADC-AE50-0CCCF6CE0D26}"/>
                  </a:ext>
                </a:extLst>
              </p14:cNvPr>
              <p14:cNvContentPartPr/>
              <p14:nvPr/>
            </p14:nvContentPartPr>
            <p14:xfrm>
              <a:off x="189426" y="3085193"/>
              <a:ext cx="593280" cy="544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FA89053-2BA7-4ADC-AE50-0CCCF6CE0D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5026" y="3070793"/>
                <a:ext cx="62136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288C9BD-2AEF-4679-91F9-7137F3D659E6}"/>
                  </a:ext>
                </a:extLst>
              </p14:cNvPr>
              <p14:cNvContentPartPr/>
              <p14:nvPr/>
            </p14:nvContentPartPr>
            <p14:xfrm>
              <a:off x="2972586" y="3673793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288C9BD-2AEF-4679-91F9-7137F3D659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8186" y="36593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FDE1276-0D46-4B26-B56B-31AFC44E72C1}"/>
                  </a:ext>
                </a:extLst>
              </p14:cNvPr>
              <p14:cNvContentPartPr/>
              <p14:nvPr/>
            </p14:nvContentPartPr>
            <p14:xfrm>
              <a:off x="1695666" y="3065393"/>
              <a:ext cx="1321920" cy="454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FDE1276-0D46-4B26-B56B-31AFC44E72C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81266" y="3050993"/>
                <a:ext cx="13500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1005D01-5FCA-4995-94C2-31C1EDDC98D3}"/>
                  </a:ext>
                </a:extLst>
              </p14:cNvPr>
              <p14:cNvContentPartPr/>
              <p14:nvPr/>
            </p14:nvContentPartPr>
            <p14:xfrm>
              <a:off x="3331506" y="2299673"/>
              <a:ext cx="5614200" cy="1965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1005D01-5FCA-4995-94C2-31C1EDDC98D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17106" y="2285273"/>
                <a:ext cx="5642280" cy="19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52A38B9-19F6-4224-BE79-0C743955009A}"/>
                  </a:ext>
                </a:extLst>
              </p14:cNvPr>
              <p14:cNvContentPartPr/>
              <p14:nvPr/>
            </p14:nvContentPartPr>
            <p14:xfrm>
              <a:off x="1693506" y="4516193"/>
              <a:ext cx="1370160" cy="430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52A38B9-19F6-4224-BE79-0C74395500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79106" y="4501793"/>
                <a:ext cx="1398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0F8D4B8-E147-4C52-8CC8-78943C29D95B}"/>
                  </a:ext>
                </a:extLst>
              </p14:cNvPr>
              <p14:cNvContentPartPr/>
              <p14:nvPr/>
            </p14:nvContentPartPr>
            <p14:xfrm>
              <a:off x="955506" y="4458953"/>
              <a:ext cx="483840" cy="462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0F8D4B8-E147-4C52-8CC8-78943C29D95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1106" y="4444553"/>
                <a:ext cx="5119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DE685FA-685F-4B27-A04D-3C1E941DBE12}"/>
                  </a:ext>
                </a:extLst>
              </p14:cNvPr>
              <p14:cNvContentPartPr/>
              <p14:nvPr/>
            </p14:nvContentPartPr>
            <p14:xfrm>
              <a:off x="3452826" y="4398473"/>
              <a:ext cx="1226880" cy="444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DE685FA-685F-4B27-A04D-3C1E941DBE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38426" y="4384073"/>
                <a:ext cx="12549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323AD17-9198-4A4E-88AE-A9F2106FDA54}"/>
                  </a:ext>
                </a:extLst>
              </p14:cNvPr>
              <p14:cNvContentPartPr/>
              <p14:nvPr/>
            </p14:nvContentPartPr>
            <p14:xfrm>
              <a:off x="1111386" y="5451833"/>
              <a:ext cx="793800" cy="474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323AD17-9198-4A4E-88AE-A9F2106FDA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6986" y="5437433"/>
                <a:ext cx="8218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C146766-2370-4116-B49C-CC4C014FDF64}"/>
                  </a:ext>
                </a:extLst>
              </p14:cNvPr>
              <p14:cNvContentPartPr/>
              <p14:nvPr/>
            </p14:nvContentPartPr>
            <p14:xfrm>
              <a:off x="2269146" y="5392433"/>
              <a:ext cx="1050120" cy="454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C146766-2370-4116-B49C-CC4C014FDF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54746" y="5378033"/>
                <a:ext cx="10782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7603DEB-739F-45BE-A4C5-F8AD78A08B25}"/>
                  </a:ext>
                </a:extLst>
              </p14:cNvPr>
              <p14:cNvContentPartPr/>
              <p14:nvPr/>
            </p14:nvContentPartPr>
            <p14:xfrm>
              <a:off x="1125426" y="6298913"/>
              <a:ext cx="985680" cy="3859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7603DEB-739F-45BE-A4C5-F8AD78A08B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1026" y="6284513"/>
                <a:ext cx="10137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5CEF959-E487-4C20-88F1-639EB1BF237B}"/>
                  </a:ext>
                </a:extLst>
              </p14:cNvPr>
              <p14:cNvContentPartPr/>
              <p14:nvPr/>
            </p14:nvContentPartPr>
            <p14:xfrm>
              <a:off x="2440866" y="6156713"/>
              <a:ext cx="1121040" cy="4424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5CEF959-E487-4C20-88F1-639EB1BF23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26466" y="6142313"/>
                <a:ext cx="11491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8E05BBA-6C75-4B88-8F6A-A999609B6FF8}"/>
                  </a:ext>
                </a:extLst>
              </p14:cNvPr>
              <p14:cNvContentPartPr/>
              <p14:nvPr/>
            </p14:nvContentPartPr>
            <p14:xfrm>
              <a:off x="5364786" y="4641113"/>
              <a:ext cx="3540960" cy="17946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8E05BBA-6C75-4B88-8F6A-A999609B6F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50386" y="4626713"/>
                <a:ext cx="3569040" cy="18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20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219320" y="5562720"/>
            <a:ext cx="6324480" cy="82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trike="noStrike" spc="-1">
                <a:solidFill>
                  <a:srgbClr val="009900"/>
                </a:solidFill>
                <a:latin typeface="Arial"/>
              </a:rPr>
              <a:t>Figure 10-1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Two independent populations.            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1219320" y="2209680"/>
            <a:ext cx="6248160" cy="298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NewRomanPS"/>
              </a:rPr>
              <a:t>Example 10-14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4" name="Picture 383"/>
          <p:cNvPicPr/>
          <p:nvPr/>
        </p:nvPicPr>
        <p:blipFill>
          <a:blip r:embed="rId2"/>
          <a:stretch/>
        </p:blipFill>
        <p:spPr>
          <a:xfrm>
            <a:off x="0" y="2590920"/>
            <a:ext cx="9144000" cy="28954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CF6D58-9829-443F-B499-0A75972CBA34}"/>
                  </a:ext>
                </a:extLst>
              </p14:cNvPr>
              <p14:cNvContentPartPr/>
              <p14:nvPr/>
            </p14:nvContentPartPr>
            <p14:xfrm>
              <a:off x="1236666" y="5738062"/>
              <a:ext cx="727560" cy="35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CF6D58-9829-443F-B499-0A75972C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266" y="5723662"/>
                <a:ext cx="7556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FBB642-AF11-46D7-B237-50EA4C283445}"/>
                  </a:ext>
                </a:extLst>
              </p14:cNvPr>
              <p14:cNvContentPartPr/>
              <p14:nvPr/>
            </p14:nvContentPartPr>
            <p14:xfrm>
              <a:off x="2148546" y="5720062"/>
              <a:ext cx="741240" cy="322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FBB642-AF11-46D7-B237-50EA4C2834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4146" y="5705662"/>
                <a:ext cx="7693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D0DFB0-D1FA-47C0-869C-D47060A062A7}"/>
                  </a:ext>
                </a:extLst>
              </p14:cNvPr>
              <p14:cNvContentPartPr/>
              <p14:nvPr/>
            </p14:nvContentPartPr>
            <p14:xfrm>
              <a:off x="3605466" y="5910862"/>
              <a:ext cx="47520" cy="18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D0DFB0-D1FA-47C0-869C-D47060A062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1066" y="5896462"/>
                <a:ext cx="756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4E97D3-3F2C-4BF2-A09B-1038206D5402}"/>
                  </a:ext>
                </a:extLst>
              </p14:cNvPr>
              <p14:cNvContentPartPr/>
              <p14:nvPr/>
            </p14:nvContentPartPr>
            <p14:xfrm>
              <a:off x="4001466" y="5615302"/>
              <a:ext cx="2115360" cy="522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4E97D3-3F2C-4BF2-A09B-1038206D54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7066" y="5600902"/>
                <a:ext cx="21434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EDCCBA-7056-498E-B394-917A47E6FE7E}"/>
                  </a:ext>
                </a:extLst>
              </p14:cNvPr>
              <p14:cNvContentPartPr/>
              <p14:nvPr/>
            </p14:nvContentPartPr>
            <p14:xfrm>
              <a:off x="4056546" y="6368062"/>
              <a:ext cx="900720" cy="356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EDCCBA-7056-498E-B394-917A47E6FE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2146" y="6353662"/>
                <a:ext cx="9288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451EBC-3F16-424B-9302-EEEE51B90BAF}"/>
                  </a:ext>
                </a:extLst>
              </p14:cNvPr>
              <p14:cNvContentPartPr/>
              <p14:nvPr/>
            </p14:nvContentPartPr>
            <p14:xfrm>
              <a:off x="3687546" y="6522862"/>
              <a:ext cx="27720" cy="17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451EBC-3F16-424B-9302-EEEE51B90B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73146" y="6508462"/>
                <a:ext cx="55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3EB3DB-DD37-4741-8E01-CECA9C53DEB4}"/>
                  </a:ext>
                </a:extLst>
              </p14:cNvPr>
              <p14:cNvContentPartPr/>
              <p14:nvPr/>
            </p14:nvContentPartPr>
            <p14:xfrm>
              <a:off x="5301426" y="6302902"/>
              <a:ext cx="428760" cy="400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3EB3DB-DD37-4741-8E01-CECA9C53DEB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7026" y="6288502"/>
                <a:ext cx="4568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696CBF5B-D124-4EDC-8C5A-5658A4AF7D21}"/>
                  </a:ext>
                </a:extLst>
              </p14:cNvPr>
              <p14:cNvContentPartPr/>
              <p14:nvPr/>
            </p14:nvContentPartPr>
            <p14:xfrm>
              <a:off x="1109226" y="6427822"/>
              <a:ext cx="708480" cy="32832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696CBF5B-D124-4EDC-8C5A-5658A4AF7D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4826" y="6413422"/>
                <a:ext cx="7365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027DBD81-1595-43D4-8397-0C14A400318B}"/>
                  </a:ext>
                </a:extLst>
              </p14:cNvPr>
              <p14:cNvContentPartPr/>
              <p14:nvPr/>
            </p14:nvContentPartPr>
            <p14:xfrm>
              <a:off x="2047026" y="6351142"/>
              <a:ext cx="538200" cy="3232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027DBD81-1595-43D4-8397-0C14A40031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32626" y="6336742"/>
                <a:ext cx="566280" cy="35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990033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NewRomanPS"/>
              </a:rPr>
              <a:t>Example 10-14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8" name="Picture 387"/>
          <p:cNvPicPr/>
          <p:nvPr/>
        </p:nvPicPr>
        <p:blipFill>
          <a:blip r:embed="rId2"/>
          <a:stretch/>
        </p:blipFill>
        <p:spPr>
          <a:xfrm>
            <a:off x="0" y="1981080"/>
            <a:ext cx="8839080" cy="482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NewRomanPS"/>
              </a:rPr>
              <a:t>Example 10-14</a:t>
            </a:r>
            <a:r>
              <a:rPr lang="en-GB" sz="2800" b="1" strike="noStrike" spc="-1">
                <a:solidFill>
                  <a:srgbClr val="000000"/>
                </a:solidFill>
                <a:latin typeface="TimesNewRomanPS"/>
              </a:rPr>
              <a:t>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2" name="Picture 391"/>
          <p:cNvPicPr/>
          <p:nvPr/>
        </p:nvPicPr>
        <p:blipFill>
          <a:blip r:embed="rId2"/>
          <a:stretch/>
        </p:blipFill>
        <p:spPr>
          <a:xfrm>
            <a:off x="0" y="2514600"/>
            <a:ext cx="9144000" cy="320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"/>
          <p:cNvSpPr/>
          <p:nvPr/>
        </p:nvSpPr>
        <p:spPr>
          <a:xfrm>
            <a:off x="0" y="17524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Minitab Output for Example 10-14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6" name="Picture 395"/>
          <p:cNvPicPr/>
          <p:nvPr/>
        </p:nvPicPr>
        <p:blipFill>
          <a:blip r:embed="rId2"/>
          <a:stretch/>
        </p:blipFill>
        <p:spPr>
          <a:xfrm>
            <a:off x="87480" y="2362320"/>
            <a:ext cx="9056520" cy="289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2"/>
          <p:cNvSpPr/>
          <p:nvPr/>
        </p:nvSpPr>
        <p:spPr>
          <a:xfrm>
            <a:off x="0" y="1600200"/>
            <a:ext cx="876312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10-6.3 Confidence Interval on the Difference in the Population Proportions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2" name="Picture 411"/>
          <p:cNvPicPr/>
          <p:nvPr/>
        </p:nvPicPr>
        <p:blipFill>
          <a:blip r:embed="rId2"/>
          <a:stretch/>
        </p:blipFill>
        <p:spPr>
          <a:xfrm>
            <a:off x="0" y="2666880"/>
            <a:ext cx="9144000" cy="37800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1ED97-85E4-48E6-A0A0-380CB4999E05}"/>
                  </a:ext>
                </a:extLst>
              </p14:cNvPr>
              <p14:cNvContentPartPr/>
              <p14:nvPr/>
            </p14:nvContentPartPr>
            <p14:xfrm>
              <a:off x="6340386" y="4049236"/>
              <a:ext cx="2023200" cy="56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1ED97-85E4-48E6-A0A0-380CB4999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5986" y="4034836"/>
                <a:ext cx="2051280" cy="59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990033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6" name="Picture 415"/>
          <p:cNvPicPr/>
          <p:nvPr/>
        </p:nvPicPr>
        <p:blipFill>
          <a:blip r:embed="rId2"/>
          <a:stretch/>
        </p:blipFill>
        <p:spPr>
          <a:xfrm>
            <a:off x="0" y="2209680"/>
            <a:ext cx="9144000" cy="1427400"/>
          </a:xfrm>
          <a:prstGeom prst="rect">
            <a:avLst/>
          </a:prstGeom>
          <a:ln w="0">
            <a:noFill/>
          </a:ln>
        </p:spPr>
      </p:pic>
      <p:pic>
        <p:nvPicPr>
          <p:cNvPr id="417" name="Picture 416"/>
          <p:cNvPicPr/>
          <p:nvPr/>
        </p:nvPicPr>
        <p:blipFill>
          <a:blip r:embed="rId3"/>
          <a:stretch/>
        </p:blipFill>
        <p:spPr>
          <a:xfrm>
            <a:off x="0" y="3657600"/>
            <a:ext cx="9144000" cy="236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Line 1"/>
          <p:cNvSpPr/>
          <p:nvPr/>
        </p:nvSpPr>
        <p:spPr>
          <a:xfrm>
            <a:off x="380880" y="1219320"/>
            <a:ext cx="6858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2"/>
          <p:cNvSpPr/>
          <p:nvPr/>
        </p:nvSpPr>
        <p:spPr>
          <a:xfrm>
            <a:off x="0" y="1523880"/>
            <a:ext cx="876312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TimesNewRomanPS"/>
              </a:rPr>
              <a:t> </a:t>
            </a:r>
            <a:r>
              <a:rPr lang="en-GB" sz="2800" b="1" strike="noStrike" spc="-1">
                <a:solidFill>
                  <a:srgbClr val="990033"/>
                </a:solidFill>
                <a:latin typeface="Times New Roman"/>
              </a:rPr>
              <a:t>Example 10-15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04920" y="-3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10-6 Inference on Two Population Proportions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1" name="Picture 420"/>
          <p:cNvPicPr/>
          <p:nvPr/>
        </p:nvPicPr>
        <p:blipFill>
          <a:blip r:embed="rId2"/>
          <a:stretch/>
        </p:blipFill>
        <p:spPr>
          <a:xfrm>
            <a:off x="0" y="2133720"/>
            <a:ext cx="9144000" cy="438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03CDF6-60E7-4A71-B898-419AE0F31E68}"/>
                  </a:ext>
                </a:extLst>
              </p14:cNvPr>
              <p14:cNvContentPartPr/>
              <p14:nvPr/>
            </p14:nvContentPartPr>
            <p14:xfrm>
              <a:off x="591546" y="422273"/>
              <a:ext cx="2687400" cy="630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03CDF6-60E7-4A71-B898-419AE0F31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146" y="407873"/>
                <a:ext cx="271548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E9AC25-36CE-4C6C-A230-3C090C8BF518}"/>
                  </a:ext>
                </a:extLst>
              </p14:cNvPr>
              <p14:cNvContentPartPr/>
              <p14:nvPr/>
            </p14:nvContentPartPr>
            <p14:xfrm>
              <a:off x="5506626" y="58787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E9AC25-36CE-4C6C-A230-3C090C8BF5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2226" y="573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4DE887-643A-40D8-8C2C-E43CE0A10DC1}"/>
                  </a:ext>
                </a:extLst>
              </p14:cNvPr>
              <p14:cNvContentPartPr/>
              <p14:nvPr/>
            </p14:nvContentPartPr>
            <p14:xfrm>
              <a:off x="5539386" y="749513"/>
              <a:ext cx="27720" cy="62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4DE887-643A-40D8-8C2C-E43CE0A10D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4986" y="735113"/>
                <a:ext cx="55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4AE012-6D24-4EBB-AA75-700B55371131}"/>
                  </a:ext>
                </a:extLst>
              </p14:cNvPr>
              <p14:cNvContentPartPr/>
              <p14:nvPr/>
            </p14:nvContentPartPr>
            <p14:xfrm>
              <a:off x="4858266" y="337673"/>
              <a:ext cx="404280" cy="491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4AE012-6D24-4EBB-AA75-700B553711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3866" y="323273"/>
                <a:ext cx="4323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9C5FC1-173F-4515-955D-6FF08210D521}"/>
                  </a:ext>
                </a:extLst>
              </p14:cNvPr>
              <p14:cNvContentPartPr/>
              <p14:nvPr/>
            </p14:nvContentPartPr>
            <p14:xfrm>
              <a:off x="5812626" y="509393"/>
              <a:ext cx="559080" cy="422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9C5FC1-173F-4515-955D-6FF08210D5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98226" y="494993"/>
                <a:ext cx="5871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66AAF7-76FD-465D-9CBB-FAC17AC16B42}"/>
                  </a:ext>
                </a:extLst>
              </p14:cNvPr>
              <p14:cNvContentPartPr/>
              <p14:nvPr/>
            </p14:nvContentPartPr>
            <p14:xfrm>
              <a:off x="771906" y="2010593"/>
              <a:ext cx="1043280" cy="432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66AAF7-76FD-465D-9CBB-FAC17AC16B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7506" y="1996193"/>
                <a:ext cx="10713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69C94B0-D0A6-47C6-85A8-BCDB6A4538F6}"/>
                  </a:ext>
                </a:extLst>
              </p14:cNvPr>
              <p14:cNvContentPartPr/>
              <p14:nvPr/>
            </p14:nvContentPartPr>
            <p14:xfrm>
              <a:off x="2353386" y="2014553"/>
              <a:ext cx="788760" cy="543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69C94B0-D0A6-47C6-85A8-BCDB6A4538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8986" y="2000153"/>
                <a:ext cx="8168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0938571-FA2F-4445-9680-F008D851928B}"/>
                  </a:ext>
                </a:extLst>
              </p14:cNvPr>
              <p14:cNvContentPartPr/>
              <p14:nvPr/>
            </p14:nvContentPartPr>
            <p14:xfrm>
              <a:off x="683706" y="2531153"/>
              <a:ext cx="811080" cy="453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0938571-FA2F-4445-9680-F008D85192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9306" y="2516753"/>
                <a:ext cx="8391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60B8027-2668-443B-BEB6-1A2B00A7ABB0}"/>
                  </a:ext>
                </a:extLst>
              </p14:cNvPr>
              <p14:cNvContentPartPr/>
              <p14:nvPr/>
            </p14:nvContentPartPr>
            <p14:xfrm>
              <a:off x="420186" y="3152873"/>
              <a:ext cx="1321920" cy="40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60B8027-2668-443B-BEB6-1A2B00A7AB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5786" y="3138473"/>
                <a:ext cx="13500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72B33BD-3CF9-467C-B8B9-DD1D9E0F930A}"/>
                  </a:ext>
                </a:extLst>
              </p14:cNvPr>
              <p14:cNvContentPartPr/>
              <p14:nvPr/>
            </p14:nvContentPartPr>
            <p14:xfrm>
              <a:off x="3753786" y="1836713"/>
              <a:ext cx="4167000" cy="7740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72B33BD-3CF9-467C-B8B9-DD1D9E0F93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9386" y="1822313"/>
                <a:ext cx="419508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6E850DA-6C8D-46B2-B078-5B5847D4A171}"/>
                  </a:ext>
                </a:extLst>
              </p14:cNvPr>
              <p14:cNvContentPartPr/>
              <p14:nvPr/>
            </p14:nvContentPartPr>
            <p14:xfrm>
              <a:off x="6671226" y="478793"/>
              <a:ext cx="2056320" cy="548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6E850DA-6C8D-46B2-B078-5B5847D4A1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56826" y="464393"/>
                <a:ext cx="20844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B68CDBF-1580-4F23-AB42-751992C034C7}"/>
                  </a:ext>
                </a:extLst>
              </p14:cNvPr>
              <p14:cNvContentPartPr/>
              <p14:nvPr/>
            </p14:nvContentPartPr>
            <p14:xfrm>
              <a:off x="4948266" y="1121393"/>
              <a:ext cx="3798000" cy="1249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B68CDBF-1580-4F23-AB42-751992C03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3866" y="1106993"/>
                <a:ext cx="3826080" cy="12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5591A82-2406-4ECB-8F8F-9E5E88D28BFB}"/>
                  </a:ext>
                </a:extLst>
              </p14:cNvPr>
              <p14:cNvContentPartPr/>
              <p14:nvPr/>
            </p14:nvContentPartPr>
            <p14:xfrm>
              <a:off x="1908066" y="2715833"/>
              <a:ext cx="5699880" cy="18928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5591A82-2406-4ECB-8F8F-9E5E88D28B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93666" y="2701433"/>
                <a:ext cx="5727960" cy="19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C1D0A8A-8E1D-4855-9776-28B6890AFDC2}"/>
                  </a:ext>
                </a:extLst>
              </p14:cNvPr>
              <p14:cNvContentPartPr/>
              <p14:nvPr/>
            </p14:nvContentPartPr>
            <p14:xfrm>
              <a:off x="669666" y="5357153"/>
              <a:ext cx="939600" cy="9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C1D0A8A-8E1D-4855-9776-28B6890AFD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5266" y="5342753"/>
                <a:ext cx="967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AA274FC-8FD8-4301-8246-FDC41EDB4016}"/>
                  </a:ext>
                </a:extLst>
              </p14:cNvPr>
              <p14:cNvContentPartPr/>
              <p14:nvPr/>
            </p14:nvContentPartPr>
            <p14:xfrm>
              <a:off x="1812666" y="5119553"/>
              <a:ext cx="360" cy="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AA274FC-8FD8-4301-8246-FDC41EDB40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266" y="51051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8A70532-65CE-4B4C-9DC5-AF968C792BAA}"/>
                  </a:ext>
                </a:extLst>
              </p14:cNvPr>
              <p14:cNvContentPartPr/>
              <p14:nvPr/>
            </p14:nvContentPartPr>
            <p14:xfrm>
              <a:off x="1851546" y="5267513"/>
              <a:ext cx="360" cy="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8A70532-65CE-4B4C-9DC5-AF968C792B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7146" y="5253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4381BF4-A6F7-4F7F-9C7C-B66195E6CD11}"/>
                  </a:ext>
                </a:extLst>
              </p14:cNvPr>
              <p14:cNvContentPartPr/>
              <p14:nvPr/>
            </p14:nvContentPartPr>
            <p14:xfrm>
              <a:off x="595146" y="4915793"/>
              <a:ext cx="973800" cy="3380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4381BF4-A6F7-4F7F-9C7C-B66195E6CD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0746" y="4901393"/>
                <a:ext cx="10018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06B2987-1B67-4CFB-96F1-1395E3883648}"/>
                  </a:ext>
                </a:extLst>
              </p14:cNvPr>
              <p14:cNvContentPartPr/>
              <p14:nvPr/>
            </p14:nvContentPartPr>
            <p14:xfrm>
              <a:off x="3191466" y="4763153"/>
              <a:ext cx="914040" cy="536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06B2987-1B67-4CFB-96F1-1395E38836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77066" y="4748753"/>
                <a:ext cx="9421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7F3F70F-DB31-4959-A192-06AADD82EA74}"/>
                  </a:ext>
                </a:extLst>
              </p14:cNvPr>
              <p14:cNvContentPartPr/>
              <p14:nvPr/>
            </p14:nvContentPartPr>
            <p14:xfrm>
              <a:off x="2270946" y="4959353"/>
              <a:ext cx="592560" cy="340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7F3F70F-DB31-4959-A192-06AADD82EA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56546" y="4944953"/>
                <a:ext cx="6206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CCC64CA-376F-4E7E-931B-44DD57EB75D4}"/>
                  </a:ext>
                </a:extLst>
              </p14:cNvPr>
              <p14:cNvContentPartPr/>
              <p14:nvPr/>
            </p14:nvContentPartPr>
            <p14:xfrm>
              <a:off x="4540026" y="4947833"/>
              <a:ext cx="3245760" cy="7545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CCC64CA-376F-4E7E-931B-44DD57EB75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25626" y="4933433"/>
                <a:ext cx="327384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A27A928-D5EE-4650-B7C3-7ED749F6BA96}"/>
                  </a:ext>
                </a:extLst>
              </p14:cNvPr>
              <p14:cNvContentPartPr/>
              <p14:nvPr/>
            </p14:nvContentPartPr>
            <p14:xfrm>
              <a:off x="3123426" y="5822993"/>
              <a:ext cx="3458160" cy="499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A27A928-D5EE-4650-B7C3-7ED749F6BA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09026" y="5808593"/>
                <a:ext cx="348624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C8A47B3-D392-4604-8779-FAC6E1C3D2F5}"/>
                  </a:ext>
                </a:extLst>
              </p14:cNvPr>
              <p14:cNvContentPartPr/>
              <p14:nvPr/>
            </p14:nvContentPartPr>
            <p14:xfrm>
              <a:off x="1860186" y="5582153"/>
              <a:ext cx="744120" cy="623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C8A47B3-D392-4604-8779-FAC6E1C3D2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5786" y="5567753"/>
                <a:ext cx="772200" cy="6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818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A257DA-11BC-4217-9D10-FC180A372385}"/>
                  </a:ext>
                </a:extLst>
              </p14:cNvPr>
              <p14:cNvContentPartPr/>
              <p14:nvPr/>
            </p14:nvContentPartPr>
            <p14:xfrm>
              <a:off x="2013906" y="631433"/>
              <a:ext cx="201240" cy="1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A257DA-11BC-4217-9D10-FC180A372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506" y="617033"/>
                <a:ext cx="2293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236D99-17C2-4DFD-A243-752B60DC201E}"/>
                  </a:ext>
                </a:extLst>
              </p14:cNvPr>
              <p14:cNvContentPartPr/>
              <p14:nvPr/>
            </p14:nvContentPartPr>
            <p14:xfrm>
              <a:off x="1977186" y="816473"/>
              <a:ext cx="256320" cy="4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236D99-17C2-4DFD-A243-752B60DC20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786" y="802073"/>
                <a:ext cx="284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ED5C60-7F3C-44DA-A2F6-CE4672DC251C}"/>
                  </a:ext>
                </a:extLst>
              </p14:cNvPr>
              <p14:cNvContentPartPr/>
              <p14:nvPr/>
            </p14:nvContentPartPr>
            <p14:xfrm>
              <a:off x="3722106" y="214553"/>
              <a:ext cx="941760" cy="55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ED5C60-7F3C-44DA-A2F6-CE4672DC25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7706" y="200153"/>
                <a:ext cx="96984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5103D51-F276-4D06-988A-17403AB943E8}"/>
                  </a:ext>
                </a:extLst>
              </p14:cNvPr>
              <p14:cNvContentPartPr/>
              <p14:nvPr/>
            </p14:nvContentPartPr>
            <p14:xfrm>
              <a:off x="2938026" y="218153"/>
              <a:ext cx="488520" cy="466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5103D51-F276-4D06-988A-17403AB943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3626" y="203753"/>
                <a:ext cx="5166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A88C45-C242-429A-B3A2-6E90959832C2}"/>
                  </a:ext>
                </a:extLst>
              </p14:cNvPr>
              <p14:cNvContentPartPr/>
              <p14:nvPr/>
            </p14:nvContentPartPr>
            <p14:xfrm>
              <a:off x="1012386" y="271073"/>
              <a:ext cx="626760" cy="698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A88C45-C242-429A-B3A2-6E90959832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7986" y="256673"/>
                <a:ext cx="65484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C75210-7D5E-4C2C-9CF8-1EF1845A27FD}"/>
                  </a:ext>
                </a:extLst>
              </p14:cNvPr>
              <p14:cNvContentPartPr/>
              <p14:nvPr/>
            </p14:nvContentPartPr>
            <p14:xfrm>
              <a:off x="5047986" y="569153"/>
              <a:ext cx="241920" cy="9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C75210-7D5E-4C2C-9CF8-1EF1845A27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3586" y="554753"/>
                <a:ext cx="270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82A6114-E4EC-4B77-8BC4-602AD7035741}"/>
                  </a:ext>
                </a:extLst>
              </p14:cNvPr>
              <p14:cNvContentPartPr/>
              <p14:nvPr/>
            </p14:nvContentPartPr>
            <p14:xfrm>
              <a:off x="5654586" y="263513"/>
              <a:ext cx="627480" cy="434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82A6114-E4EC-4B77-8BC4-602AD70357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0186" y="249113"/>
                <a:ext cx="6555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2DD7A2-EE3A-43FB-9D57-09F13DF27529}"/>
                  </a:ext>
                </a:extLst>
              </p14:cNvPr>
              <p14:cNvContentPartPr/>
              <p14:nvPr/>
            </p14:nvContentPartPr>
            <p14:xfrm>
              <a:off x="2979426" y="838433"/>
              <a:ext cx="3553920" cy="13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2DD7A2-EE3A-43FB-9D57-09F13DF275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65026" y="824033"/>
                <a:ext cx="3582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EFD96F8-418F-4805-B7D4-706F71B6D52D}"/>
                  </a:ext>
                </a:extLst>
              </p14:cNvPr>
              <p14:cNvContentPartPr/>
              <p14:nvPr/>
            </p14:nvContentPartPr>
            <p14:xfrm>
              <a:off x="3435546" y="1138313"/>
              <a:ext cx="3291120" cy="1059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EFD96F8-418F-4805-B7D4-706F71B6D5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21146" y="1123913"/>
                <a:ext cx="331920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F88D1E-5BBA-4830-83C9-045F176E6ACD}"/>
                  </a:ext>
                </a:extLst>
              </p14:cNvPr>
              <p14:cNvContentPartPr/>
              <p14:nvPr/>
            </p14:nvContentPartPr>
            <p14:xfrm>
              <a:off x="1014546" y="2256833"/>
              <a:ext cx="668880" cy="57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F88D1E-5BBA-4830-83C9-045F176E6A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0146" y="2242433"/>
                <a:ext cx="6969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0D9354-380B-41B4-B1EE-5D6C02B949BA}"/>
                  </a:ext>
                </a:extLst>
              </p14:cNvPr>
              <p14:cNvContentPartPr/>
              <p14:nvPr/>
            </p14:nvContentPartPr>
            <p14:xfrm>
              <a:off x="1975746" y="2212553"/>
              <a:ext cx="927720" cy="911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0D9354-380B-41B4-B1EE-5D6C02B949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1346" y="2198153"/>
                <a:ext cx="95580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7137384-C345-4DE6-A2F3-DF32E13D4A7D}"/>
                  </a:ext>
                </a:extLst>
              </p14:cNvPr>
              <p14:cNvContentPartPr/>
              <p14:nvPr/>
            </p14:nvContentPartPr>
            <p14:xfrm>
              <a:off x="4633986" y="3284633"/>
              <a:ext cx="2383560" cy="492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7137384-C345-4DE6-A2F3-DF32E13D4A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19586" y="3270233"/>
                <a:ext cx="24116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FAB9121-3775-4A58-A947-BC32047B0796}"/>
                  </a:ext>
                </a:extLst>
              </p14:cNvPr>
              <p14:cNvContentPartPr/>
              <p14:nvPr/>
            </p14:nvContentPartPr>
            <p14:xfrm>
              <a:off x="3296586" y="2193833"/>
              <a:ext cx="4920840" cy="894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FAB9121-3775-4A58-A947-BC32047B07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2186" y="2179433"/>
                <a:ext cx="494892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ED19BAF-F0FB-4CB0-B91C-6D0E0579382C}"/>
                  </a:ext>
                </a:extLst>
              </p14:cNvPr>
              <p14:cNvContentPartPr/>
              <p14:nvPr/>
            </p14:nvContentPartPr>
            <p14:xfrm>
              <a:off x="804666" y="3857753"/>
              <a:ext cx="637200" cy="527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ED19BAF-F0FB-4CB0-B91C-6D0E057938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0266" y="3843353"/>
                <a:ext cx="66528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9E557AE-3C27-4FD4-9199-07EA62CDF5C8}"/>
                  </a:ext>
                </a:extLst>
              </p14:cNvPr>
              <p14:cNvContentPartPr/>
              <p14:nvPr/>
            </p14:nvContentPartPr>
            <p14:xfrm>
              <a:off x="1957746" y="3795833"/>
              <a:ext cx="7550280" cy="1152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9E557AE-3C27-4FD4-9199-07EA62CDF5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43346" y="3781433"/>
                <a:ext cx="7578360" cy="11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70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2462E1-503F-4041-BCAA-8F7E932F10A8}"/>
                  </a:ext>
                </a:extLst>
              </p14:cNvPr>
              <p14:cNvContentPartPr/>
              <p14:nvPr/>
            </p14:nvContentPartPr>
            <p14:xfrm>
              <a:off x="564546" y="390953"/>
              <a:ext cx="1581120" cy="443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2462E1-503F-4041-BCAA-8F7E932F10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146" y="376553"/>
                <a:ext cx="160920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5F6677-ACE7-4AB6-A97A-8EEFEA028092}"/>
                  </a:ext>
                </a:extLst>
              </p14:cNvPr>
              <p14:cNvContentPartPr/>
              <p14:nvPr/>
            </p14:nvContentPartPr>
            <p14:xfrm>
              <a:off x="6599946" y="828713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5F6677-ACE7-4AB6-A97A-8EEFEA0280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5546" y="814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86C2537-5877-4AB1-ADAB-7DE6BD88E81A}"/>
                  </a:ext>
                </a:extLst>
              </p14:cNvPr>
              <p14:cNvContentPartPr/>
              <p14:nvPr/>
            </p14:nvContentPartPr>
            <p14:xfrm>
              <a:off x="3532026" y="265673"/>
              <a:ext cx="2696040" cy="714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86C2537-5877-4AB1-ADAB-7DE6BD88E8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7626" y="251273"/>
                <a:ext cx="272412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A1D71C1-D04F-4C4A-99E5-C5501F07416E}"/>
                  </a:ext>
                </a:extLst>
              </p14:cNvPr>
              <p14:cNvContentPartPr/>
              <p14:nvPr/>
            </p14:nvContentPartPr>
            <p14:xfrm>
              <a:off x="2632746" y="405713"/>
              <a:ext cx="481680" cy="359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A1D71C1-D04F-4C4A-99E5-C5501F0741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8346" y="391313"/>
                <a:ext cx="5097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5DFA328-41B9-41BF-8321-E280D08AEEAB}"/>
                  </a:ext>
                </a:extLst>
              </p14:cNvPr>
              <p14:cNvContentPartPr/>
              <p14:nvPr/>
            </p14:nvContentPartPr>
            <p14:xfrm>
              <a:off x="6999906" y="390953"/>
              <a:ext cx="2188800" cy="711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5DFA328-41B9-41BF-8321-E280D08AEE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5506" y="376553"/>
                <a:ext cx="22168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FFF3685-0876-4CEC-944C-A35F18C97640}"/>
                  </a:ext>
                </a:extLst>
              </p14:cNvPr>
              <p14:cNvContentPartPr/>
              <p14:nvPr/>
            </p14:nvContentPartPr>
            <p14:xfrm>
              <a:off x="1873866" y="1680833"/>
              <a:ext cx="226800" cy="22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FFF3685-0876-4CEC-944C-A35F18C976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9466" y="1666433"/>
                <a:ext cx="254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FFF84F6-054C-4341-AE6B-729B1CA4AEC8}"/>
                  </a:ext>
                </a:extLst>
              </p14:cNvPr>
              <p14:cNvContentPartPr/>
              <p14:nvPr/>
            </p14:nvContentPartPr>
            <p14:xfrm>
              <a:off x="1801866" y="1888553"/>
              <a:ext cx="216360" cy="18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FFF84F6-054C-4341-AE6B-729B1CA4AE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7466" y="1874153"/>
                <a:ext cx="244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10C13EC-E0E4-4082-8054-40D1EDDFDF94}"/>
                  </a:ext>
                </a:extLst>
              </p14:cNvPr>
              <p14:cNvContentPartPr/>
              <p14:nvPr/>
            </p14:nvContentPartPr>
            <p14:xfrm>
              <a:off x="723666" y="1241273"/>
              <a:ext cx="662400" cy="743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10C13EC-E0E4-4082-8054-40D1EDDFDF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9266" y="1226873"/>
                <a:ext cx="69048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D1C9C69-C3FE-4D2C-854C-AFC46C4B913E}"/>
                  </a:ext>
                </a:extLst>
              </p14:cNvPr>
              <p14:cNvContentPartPr/>
              <p14:nvPr/>
            </p14:nvContentPartPr>
            <p14:xfrm>
              <a:off x="2711586" y="1239113"/>
              <a:ext cx="4032720" cy="2247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D1C9C69-C3FE-4D2C-854C-AFC46C4B91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86" y="1224713"/>
                <a:ext cx="4060800" cy="22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EE2CDE4-D429-436A-A4D7-28371B1CE39C}"/>
                  </a:ext>
                </a:extLst>
              </p14:cNvPr>
              <p14:cNvContentPartPr/>
              <p14:nvPr/>
            </p14:nvContentPartPr>
            <p14:xfrm>
              <a:off x="721866" y="3619433"/>
              <a:ext cx="841320" cy="702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EE2CDE4-D429-436A-A4D7-28371B1CE3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7466" y="3605033"/>
                <a:ext cx="86940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42D1FE7-363D-461A-93BA-D20B8726D844}"/>
                  </a:ext>
                </a:extLst>
              </p14:cNvPr>
              <p14:cNvContentPartPr/>
              <p14:nvPr/>
            </p14:nvContentPartPr>
            <p14:xfrm>
              <a:off x="2047386" y="3652553"/>
              <a:ext cx="3101040" cy="1189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42D1FE7-363D-461A-93BA-D20B8726D8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2986" y="3638153"/>
                <a:ext cx="3129120" cy="12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4298AA4-105C-4B17-A61D-56E7F82B61D2}"/>
                  </a:ext>
                </a:extLst>
              </p14:cNvPr>
              <p14:cNvContentPartPr/>
              <p14:nvPr/>
            </p14:nvContentPartPr>
            <p14:xfrm>
              <a:off x="5879946" y="4088513"/>
              <a:ext cx="360" cy="11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4298AA4-105C-4B17-A61D-56E7F82B61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5546" y="4074113"/>
                <a:ext cx="28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646C967-0429-4492-9DC3-4515C568BE2B}"/>
                  </a:ext>
                </a:extLst>
              </p14:cNvPr>
              <p14:cNvContentPartPr/>
              <p14:nvPr/>
            </p14:nvContentPartPr>
            <p14:xfrm>
              <a:off x="5809386" y="4307393"/>
              <a:ext cx="54360" cy="186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646C967-0429-4492-9DC3-4515C568BE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4986" y="4292993"/>
                <a:ext cx="824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334D5D-D616-43B9-994E-8C75D442F6DF}"/>
                  </a:ext>
                </a:extLst>
              </p14:cNvPr>
              <p14:cNvContentPartPr/>
              <p14:nvPr/>
            </p14:nvContentPartPr>
            <p14:xfrm>
              <a:off x="6342906" y="3770273"/>
              <a:ext cx="1723680" cy="910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334D5D-D616-43B9-994E-8C75D442F6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28506" y="3755873"/>
                <a:ext cx="175176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075D2AF-03E2-49DF-8206-7363E67218AB}"/>
                  </a:ext>
                </a:extLst>
              </p14:cNvPr>
              <p14:cNvContentPartPr/>
              <p14:nvPr/>
            </p14:nvContentPartPr>
            <p14:xfrm>
              <a:off x="823386" y="5301713"/>
              <a:ext cx="178920" cy="327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075D2AF-03E2-49DF-8206-7363E67218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8986" y="5287313"/>
                <a:ext cx="2070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2B27A6B-378B-4705-95EC-334EFC87574F}"/>
                  </a:ext>
                </a:extLst>
              </p14:cNvPr>
              <p14:cNvContentPartPr/>
              <p14:nvPr/>
            </p14:nvContentPartPr>
            <p14:xfrm>
              <a:off x="1437906" y="5494313"/>
              <a:ext cx="185400" cy="2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2B27A6B-378B-4705-95EC-334EFC8757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23506" y="5479913"/>
                <a:ext cx="213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CF999E0-D64D-4CE4-ABE8-FD47A7CA9615}"/>
                  </a:ext>
                </a:extLst>
              </p14:cNvPr>
              <p14:cNvContentPartPr/>
              <p14:nvPr/>
            </p14:nvContentPartPr>
            <p14:xfrm>
              <a:off x="1393986" y="5710313"/>
              <a:ext cx="224640" cy="16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CF999E0-D64D-4CE4-ABE8-FD47A7CA96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79586" y="5695913"/>
                <a:ext cx="25272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15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380880" y="2057400"/>
            <a:ext cx="63248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9900"/>
                </a:solidFill>
                <a:latin typeface="Arial"/>
              </a:rPr>
              <a:t>Assumptions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1219320" y="4800600"/>
            <a:ext cx="6248160" cy="68580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57"/>
          <p:cNvPicPr/>
          <p:nvPr/>
        </p:nvPicPr>
        <p:blipFill>
          <a:blip r:embed="rId3"/>
          <a:stretch/>
        </p:blipFill>
        <p:spPr>
          <a:xfrm>
            <a:off x="1295280" y="5562720"/>
            <a:ext cx="6172200" cy="8524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/>
          <p:cNvPicPr/>
          <p:nvPr/>
        </p:nvPicPr>
        <p:blipFill>
          <a:blip r:embed="rId4"/>
          <a:stretch/>
        </p:blipFill>
        <p:spPr>
          <a:xfrm>
            <a:off x="228600" y="2666880"/>
            <a:ext cx="8686800" cy="198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C9ADE8-01AC-4583-889C-E7D443FB9AA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8953" y="124288"/>
            <a:ext cx="8458200" cy="19814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0912DE-55E8-40A3-AEBC-C5925CC7A28F}"/>
                  </a:ext>
                </a:extLst>
              </p14:cNvPr>
              <p14:cNvContentPartPr/>
              <p14:nvPr/>
            </p14:nvContentPartPr>
            <p14:xfrm>
              <a:off x="4222866" y="3031913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0912DE-55E8-40A3-AEBC-C5925CC7A2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8466" y="3017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78395C-5E11-4F17-9FA4-14FAEE2ADD7A}"/>
                  </a:ext>
                </a:extLst>
              </p14:cNvPr>
              <p14:cNvContentPartPr/>
              <p14:nvPr/>
            </p14:nvContentPartPr>
            <p14:xfrm>
              <a:off x="4266426" y="3232433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78395C-5E11-4F17-9FA4-14FAEE2ADD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2026" y="32180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8D2974-FDD2-4038-AE9E-54A66846F705}"/>
                  </a:ext>
                </a:extLst>
              </p14:cNvPr>
              <p14:cNvContentPartPr/>
              <p14:nvPr/>
            </p14:nvContentPartPr>
            <p14:xfrm>
              <a:off x="833106" y="2627633"/>
              <a:ext cx="2468880" cy="90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8D2974-FDD2-4038-AE9E-54A66846F7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706" y="2613233"/>
                <a:ext cx="249696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B0B5F6-8752-46EC-A9AC-790C88A35327}"/>
                  </a:ext>
                </a:extLst>
              </p14:cNvPr>
              <p14:cNvContentPartPr/>
              <p14:nvPr/>
            </p14:nvContentPartPr>
            <p14:xfrm>
              <a:off x="6053106" y="2934353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B0B5F6-8752-46EC-A9AC-790C88A353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8706" y="29199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1AADBF-2271-4304-AF9A-D0D044EAF4A6}"/>
                  </a:ext>
                </a:extLst>
              </p14:cNvPr>
              <p14:cNvContentPartPr/>
              <p14:nvPr/>
            </p14:nvContentPartPr>
            <p14:xfrm>
              <a:off x="6032946" y="3081953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1AADBF-2271-4304-AF9A-D0D044EAF4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8546" y="30675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278C98-EA5C-4E6B-81E5-22236F0693C8}"/>
                  </a:ext>
                </a:extLst>
              </p14:cNvPr>
              <p14:cNvContentPartPr/>
              <p14:nvPr/>
            </p14:nvContentPartPr>
            <p14:xfrm>
              <a:off x="5162106" y="2721233"/>
              <a:ext cx="541080" cy="535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278C98-EA5C-4E6B-81E5-22236F0693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7706" y="2706833"/>
                <a:ext cx="5691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DF0CD5-2A5A-4F0C-A9AA-2A5A5E4D883A}"/>
                  </a:ext>
                </a:extLst>
              </p14:cNvPr>
              <p14:cNvContentPartPr/>
              <p14:nvPr/>
            </p14:nvContentPartPr>
            <p14:xfrm>
              <a:off x="7749066" y="2838953"/>
              <a:ext cx="493200" cy="599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DF0CD5-2A5A-4F0C-A9AA-2A5A5E4D88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4666" y="2824622"/>
                <a:ext cx="521280" cy="627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51F4F3-DA51-404D-9688-05D8D9DA8C1E}"/>
                  </a:ext>
                </a:extLst>
              </p14:cNvPr>
              <p14:cNvContentPartPr/>
              <p14:nvPr/>
            </p14:nvContentPartPr>
            <p14:xfrm>
              <a:off x="7183506" y="2974673"/>
              <a:ext cx="333720" cy="124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51F4F3-DA51-404D-9688-05D8D9DA8C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9106" y="2960273"/>
                <a:ext cx="361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1DAC89A-3F0D-4425-B8DD-073F9F6C2C54}"/>
                  </a:ext>
                </a:extLst>
              </p14:cNvPr>
              <p14:cNvContentPartPr/>
              <p14:nvPr/>
            </p14:nvContentPartPr>
            <p14:xfrm>
              <a:off x="6563226" y="2856953"/>
              <a:ext cx="373320" cy="612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1DAC89A-3F0D-4425-B8DD-073F9F6C2C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8826" y="2842553"/>
                <a:ext cx="40140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FC80B36-B90B-4FE7-935B-6F8107C9A565}"/>
                  </a:ext>
                </a:extLst>
              </p14:cNvPr>
              <p14:cNvContentPartPr/>
              <p14:nvPr/>
            </p14:nvContentPartPr>
            <p14:xfrm>
              <a:off x="5951946" y="384191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FC80B36-B90B-4FE7-935B-6F8107C9A5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546" y="3827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D5996CC-73C9-4496-889B-9F5AFADDFD9D}"/>
                  </a:ext>
                </a:extLst>
              </p14:cNvPr>
              <p14:cNvContentPartPr/>
              <p14:nvPr/>
            </p14:nvContentPartPr>
            <p14:xfrm>
              <a:off x="5936826" y="402371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D5996CC-73C9-4496-889B-9F5AFADDFD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2426" y="4009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4C6AA5-997A-461A-8383-0F2091B03D9F}"/>
                  </a:ext>
                </a:extLst>
              </p14:cNvPr>
              <p14:cNvContentPartPr/>
              <p14:nvPr/>
            </p14:nvContentPartPr>
            <p14:xfrm>
              <a:off x="8178186" y="3799793"/>
              <a:ext cx="205560" cy="320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4C6AA5-997A-461A-8383-0F2091B03D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63786" y="3785393"/>
                <a:ext cx="2336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9F938D5-B3C4-4D51-B387-40852C42F23D}"/>
                  </a:ext>
                </a:extLst>
              </p14:cNvPr>
              <p14:cNvContentPartPr/>
              <p14:nvPr/>
            </p14:nvContentPartPr>
            <p14:xfrm>
              <a:off x="8631066" y="3797993"/>
              <a:ext cx="421920" cy="587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9F938D5-B3C4-4D51-B387-40852C42F2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6666" y="3783593"/>
                <a:ext cx="4500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812C902-4308-4354-B690-6FA8F597C4DD}"/>
                  </a:ext>
                </a:extLst>
              </p14:cNvPr>
              <p14:cNvContentPartPr/>
              <p14:nvPr/>
            </p14:nvContentPartPr>
            <p14:xfrm>
              <a:off x="6823146" y="3737873"/>
              <a:ext cx="1099440" cy="507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812C902-4308-4354-B690-6FA8F597C4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08746" y="3723473"/>
                <a:ext cx="112752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870AA8A-06D0-4CD5-99DE-51A06796DA25}"/>
                  </a:ext>
                </a:extLst>
              </p14:cNvPr>
              <p14:cNvContentPartPr/>
              <p14:nvPr/>
            </p14:nvContentPartPr>
            <p14:xfrm>
              <a:off x="6304746" y="3781433"/>
              <a:ext cx="285120" cy="592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870AA8A-06D0-4CD5-99DE-51A06796DA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90346" y="3767033"/>
                <a:ext cx="3132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42A4E65-3288-426E-896E-840437825AB9}"/>
                  </a:ext>
                </a:extLst>
              </p14:cNvPr>
              <p14:cNvContentPartPr/>
              <p14:nvPr/>
            </p14:nvContentPartPr>
            <p14:xfrm>
              <a:off x="5142306" y="3577313"/>
              <a:ext cx="378360" cy="527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42A4E65-3288-426E-896E-840437825A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7906" y="3562913"/>
                <a:ext cx="40644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37C572-714E-4DF3-A132-ECE02B19BD78}"/>
                  </a:ext>
                </a:extLst>
              </p14:cNvPr>
              <p14:cNvContentPartPr/>
              <p14:nvPr/>
            </p14:nvContentPartPr>
            <p14:xfrm>
              <a:off x="871986" y="4205873"/>
              <a:ext cx="4147920" cy="1940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37C572-714E-4DF3-A132-ECE02B19BD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586" y="4191473"/>
                <a:ext cx="4176000" cy="19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BF65A46-6C56-426F-A2B0-3668D58D081E}"/>
                  </a:ext>
                </a:extLst>
              </p14:cNvPr>
              <p14:cNvContentPartPr/>
              <p14:nvPr/>
            </p14:nvContentPartPr>
            <p14:xfrm>
              <a:off x="2698986" y="6002273"/>
              <a:ext cx="1486440" cy="439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BF65A46-6C56-426F-A2B0-3668D58D08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4586" y="5987873"/>
                <a:ext cx="15145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B4CA46C-3A62-4F93-B915-0A06E517D066}"/>
                  </a:ext>
                </a:extLst>
              </p14:cNvPr>
              <p14:cNvContentPartPr/>
              <p14:nvPr/>
            </p14:nvContentPartPr>
            <p14:xfrm>
              <a:off x="6330306" y="4613753"/>
              <a:ext cx="760320" cy="597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B4CA46C-3A62-4F93-B915-0A06E517D0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15906" y="4599353"/>
                <a:ext cx="7884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CABBFCE-71F6-4519-A32C-14174599DCCD}"/>
                  </a:ext>
                </a:extLst>
              </p14:cNvPr>
              <p14:cNvContentPartPr/>
              <p14:nvPr/>
            </p14:nvContentPartPr>
            <p14:xfrm>
              <a:off x="5787066" y="5469473"/>
              <a:ext cx="700200" cy="624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CABBFCE-71F6-4519-A32C-14174599DC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72666" y="5455073"/>
                <a:ext cx="72828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D507835-50FC-46D1-8441-A8DD135A685C}"/>
                  </a:ext>
                </a:extLst>
              </p14:cNvPr>
              <p14:cNvContentPartPr/>
              <p14:nvPr/>
            </p14:nvContentPartPr>
            <p14:xfrm>
              <a:off x="6895866" y="6098393"/>
              <a:ext cx="1247400" cy="278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D507835-50FC-46D1-8441-A8DD135A68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81466" y="6083993"/>
                <a:ext cx="12754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C30D36A-733F-4DBC-B930-5BC23233497C}"/>
                  </a:ext>
                </a:extLst>
              </p14:cNvPr>
              <p14:cNvContentPartPr/>
              <p14:nvPr/>
            </p14:nvContentPartPr>
            <p14:xfrm>
              <a:off x="6858066" y="5500073"/>
              <a:ext cx="1248480" cy="380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C30D36A-733F-4DBC-B930-5BC2323349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3666" y="5485673"/>
                <a:ext cx="1276560" cy="4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612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EC91C2-5DCA-41FE-AD82-6FF7B68FF2B5}"/>
                  </a:ext>
                </a:extLst>
              </p14:cNvPr>
              <p14:cNvContentPartPr/>
              <p14:nvPr/>
            </p14:nvContentPartPr>
            <p14:xfrm>
              <a:off x="1931466" y="376913"/>
              <a:ext cx="765360" cy="53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EC91C2-5DCA-41FE-AD82-6FF7B68FF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7066" y="362513"/>
                <a:ext cx="7934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298F2E-C28F-4C92-9491-5B5B783906C3}"/>
                  </a:ext>
                </a:extLst>
              </p14:cNvPr>
              <p14:cNvContentPartPr/>
              <p14:nvPr/>
            </p14:nvContentPartPr>
            <p14:xfrm>
              <a:off x="789186" y="315713"/>
              <a:ext cx="748800" cy="58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298F2E-C28F-4C92-9491-5B5B783906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86" y="301313"/>
                <a:ext cx="77688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DD38F0-8207-4291-A243-BA671AB87BA7}"/>
                  </a:ext>
                </a:extLst>
              </p14:cNvPr>
              <p14:cNvContentPartPr/>
              <p14:nvPr/>
            </p14:nvContentPartPr>
            <p14:xfrm>
              <a:off x="5281266" y="653753"/>
              <a:ext cx="14400" cy="22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DD38F0-8207-4291-A243-BA671AB87B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6866" y="639353"/>
                <a:ext cx="424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658141-CA6C-4743-A721-7DF2D0507DDD}"/>
                  </a:ext>
                </a:extLst>
              </p14:cNvPr>
              <p14:cNvContentPartPr/>
              <p14:nvPr/>
            </p14:nvContentPartPr>
            <p14:xfrm>
              <a:off x="5238786" y="870473"/>
              <a:ext cx="45720" cy="158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658141-CA6C-4743-A721-7DF2D0507D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4386" y="856073"/>
                <a:ext cx="73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A4B05D-683E-4E96-AA99-53C013E358A5}"/>
                  </a:ext>
                </a:extLst>
              </p14:cNvPr>
              <p14:cNvContentPartPr/>
              <p14:nvPr/>
            </p14:nvContentPartPr>
            <p14:xfrm>
              <a:off x="7662306" y="990713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A4B05D-683E-4E96-AA99-53C013E358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47906" y="976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B4C3696-4B1E-49E9-8E18-D38409CEE66A}"/>
                  </a:ext>
                </a:extLst>
              </p14:cNvPr>
              <p14:cNvContentPartPr/>
              <p14:nvPr/>
            </p14:nvContentPartPr>
            <p14:xfrm>
              <a:off x="5813706" y="511553"/>
              <a:ext cx="1139400" cy="640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B4C3696-4B1E-49E9-8E18-D38409CEE6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9306" y="497153"/>
                <a:ext cx="116748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B18FF8-2380-473E-AF83-14663E4143B7}"/>
                  </a:ext>
                </a:extLst>
              </p14:cNvPr>
              <p14:cNvContentPartPr/>
              <p14:nvPr/>
            </p14:nvContentPartPr>
            <p14:xfrm>
              <a:off x="3314226" y="466553"/>
              <a:ext cx="1508760" cy="1006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B18FF8-2380-473E-AF83-14663E4143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9826" y="452153"/>
                <a:ext cx="1536840" cy="10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368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Line 1"/>
          <p:cNvSpPr/>
          <p:nvPr/>
        </p:nvSpPr>
        <p:spPr>
          <a:xfrm>
            <a:off x="380880" y="1219320"/>
            <a:ext cx="815364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TextShape 2"/>
          <p:cNvSpPr txBox="1"/>
          <p:nvPr/>
        </p:nvSpPr>
        <p:spPr>
          <a:xfrm>
            <a:off x="304920" y="759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10-7 Summary Table and Road Map for Inference Procedures for Two Samples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229680" y="1295280"/>
            <a:ext cx="12171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strike="noStrike" spc="-1">
                <a:solidFill>
                  <a:srgbClr val="3333CC"/>
                </a:solidFill>
                <a:latin typeface="Times New Roman"/>
              </a:rPr>
              <a:t>Table 10-4</a:t>
            </a:r>
            <a:endParaRPr lang="en-GB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5" name="Picture 424"/>
          <p:cNvPicPr/>
          <p:nvPr/>
        </p:nvPicPr>
        <p:blipFill>
          <a:blip r:embed="rId2"/>
          <a:stretch/>
        </p:blipFill>
        <p:spPr>
          <a:xfrm>
            <a:off x="76320" y="1752480"/>
            <a:ext cx="9067680" cy="495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ne 1"/>
          <p:cNvSpPr/>
          <p:nvPr/>
        </p:nvSpPr>
        <p:spPr>
          <a:xfrm>
            <a:off x="380880" y="1219320"/>
            <a:ext cx="815364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TextShape 2"/>
          <p:cNvSpPr txBox="1"/>
          <p:nvPr/>
        </p:nvSpPr>
        <p:spPr>
          <a:xfrm>
            <a:off x="304920" y="75960"/>
            <a:ext cx="8534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10-7 Summary Table and Road Map for Inference Procedures for Two Samples</a:t>
            </a:r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8" name="Picture 427"/>
          <p:cNvPicPr/>
          <p:nvPr/>
        </p:nvPicPr>
        <p:blipFill>
          <a:blip r:embed="rId2"/>
          <a:stretch/>
        </p:blipFill>
        <p:spPr>
          <a:xfrm>
            <a:off x="0" y="3429000"/>
            <a:ext cx="9020160" cy="3044880"/>
          </a:xfrm>
          <a:prstGeom prst="rect">
            <a:avLst/>
          </a:prstGeom>
          <a:ln w="0">
            <a:noFill/>
          </a:ln>
        </p:spPr>
      </p:pic>
      <p:pic>
        <p:nvPicPr>
          <p:cNvPr id="429" name="Picture 428"/>
          <p:cNvPicPr/>
          <p:nvPr/>
        </p:nvPicPr>
        <p:blipFill>
          <a:blip r:embed="rId3"/>
          <a:stretch/>
        </p:blipFill>
        <p:spPr>
          <a:xfrm>
            <a:off x="82440" y="1890720"/>
            <a:ext cx="9061560" cy="1461960"/>
          </a:xfrm>
          <a:prstGeom prst="rect">
            <a:avLst/>
          </a:prstGeom>
          <a:ln w="0">
            <a:noFill/>
          </a:ln>
        </p:spPr>
      </p:pic>
      <p:sp>
        <p:nvSpPr>
          <p:cNvPr id="430" name="CustomShape 3"/>
          <p:cNvSpPr/>
          <p:nvPr/>
        </p:nvSpPr>
        <p:spPr>
          <a:xfrm>
            <a:off x="228600" y="1295280"/>
            <a:ext cx="266688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strike="noStrike" spc="-1">
                <a:solidFill>
                  <a:srgbClr val="3333CC"/>
                </a:solidFill>
                <a:latin typeface="Times New Roman"/>
              </a:rPr>
              <a:t>Table 10-4 (Continued)</a:t>
            </a:r>
            <a:endParaRPr lang="en-GB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57200" y="1447920"/>
            <a:ext cx="7772400" cy="411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3" name="Picture 432"/>
          <p:cNvPicPr/>
          <p:nvPr/>
        </p:nvPicPr>
        <p:blipFill>
          <a:blip r:embed="rId2"/>
          <a:stretch/>
        </p:blipFill>
        <p:spPr>
          <a:xfrm>
            <a:off x="152280" y="1828800"/>
            <a:ext cx="8991720" cy="236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Picture 62"/>
          <p:cNvPicPr/>
          <p:nvPr/>
        </p:nvPicPr>
        <p:blipFill>
          <a:blip r:embed="rId2"/>
          <a:stretch/>
        </p:blipFill>
        <p:spPr>
          <a:xfrm>
            <a:off x="87480" y="2438280"/>
            <a:ext cx="9056520" cy="27813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7FC1A4-EFAD-4EB7-8A6D-F06C7EE4EAF8}"/>
                  </a:ext>
                </a:extLst>
              </p14:cNvPr>
              <p14:cNvContentPartPr/>
              <p14:nvPr/>
            </p14:nvContentPartPr>
            <p14:xfrm>
              <a:off x="1008426" y="5320102"/>
              <a:ext cx="242280" cy="33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7FC1A4-EFAD-4EB7-8A6D-F06C7EE4E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026" y="5305702"/>
                <a:ext cx="2703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F39C9D-DACD-4D28-8971-C65803A852E6}"/>
                  </a:ext>
                </a:extLst>
              </p14:cNvPr>
              <p14:cNvContentPartPr/>
              <p14:nvPr/>
            </p14:nvContentPartPr>
            <p14:xfrm>
              <a:off x="2458506" y="5322262"/>
              <a:ext cx="274680" cy="38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F39C9D-DACD-4D28-8971-C65803A852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4106" y="5307862"/>
                <a:ext cx="3027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7C79C84-6C13-4702-875E-D33F3E5DC10F}"/>
                  </a:ext>
                </a:extLst>
              </p14:cNvPr>
              <p14:cNvContentPartPr/>
              <p14:nvPr/>
            </p14:nvContentPartPr>
            <p14:xfrm>
              <a:off x="4002546" y="5307502"/>
              <a:ext cx="943560" cy="556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7C79C84-6C13-4702-875E-D33F3E5DC1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8146" y="5293102"/>
                <a:ext cx="9716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38C1D9-88D0-4DB0-B7A1-C3F405F867C8}"/>
                  </a:ext>
                </a:extLst>
              </p14:cNvPr>
              <p14:cNvContentPartPr/>
              <p14:nvPr/>
            </p14:nvContentPartPr>
            <p14:xfrm>
              <a:off x="1549146" y="5322262"/>
              <a:ext cx="677520" cy="56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38C1D9-88D0-4DB0-B7A1-C3F405F867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4746" y="5307862"/>
                <a:ext cx="7056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6D1670-4E09-41AA-8ED9-B56EBA645D9C}"/>
                  </a:ext>
                </a:extLst>
              </p14:cNvPr>
              <p14:cNvContentPartPr/>
              <p14:nvPr/>
            </p14:nvContentPartPr>
            <p14:xfrm>
              <a:off x="3002106" y="5072062"/>
              <a:ext cx="628560" cy="586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6D1670-4E09-41AA-8ED9-B56EBA645D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87706" y="5057662"/>
                <a:ext cx="6566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4E6C072-1CD7-482B-A9BB-FBD363707928}"/>
                  </a:ext>
                </a:extLst>
              </p14:cNvPr>
              <p14:cNvContentPartPr/>
              <p14:nvPr/>
            </p14:nvContentPartPr>
            <p14:xfrm>
              <a:off x="3956106" y="5167822"/>
              <a:ext cx="921600" cy="5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4E6C072-1CD7-482B-A9BB-FBD36370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41706" y="5153422"/>
                <a:ext cx="949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BEFFB31-99FB-463D-AEF9-36965995826C}"/>
                  </a:ext>
                </a:extLst>
              </p14:cNvPr>
              <p14:cNvContentPartPr/>
              <p14:nvPr/>
            </p14:nvContentPartPr>
            <p14:xfrm>
              <a:off x="5355426" y="5240902"/>
              <a:ext cx="653400" cy="638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BEFFB31-99FB-463D-AEF9-3696599582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41026" y="5226502"/>
                <a:ext cx="68148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7129A6-84D6-42D6-BD6F-B8D60AB62F32}"/>
                  </a:ext>
                </a:extLst>
              </p14:cNvPr>
              <p14:cNvContentPartPr/>
              <p14:nvPr/>
            </p14:nvContentPartPr>
            <p14:xfrm>
              <a:off x="6565026" y="5362942"/>
              <a:ext cx="1499400" cy="420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7129A6-84D6-42D6-BD6F-B8D60AB62F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0626" y="5348542"/>
                <a:ext cx="1527480" cy="44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28240" y="609120"/>
            <a:ext cx="8915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10-2 Inference for a Difference in Means </a:t>
            </a:r>
            <a:br/>
            <a:r>
              <a:rPr lang="en-GB" sz="3600" b="1" strike="noStrike" spc="-1">
                <a:solidFill>
                  <a:srgbClr val="000000"/>
                </a:solidFill>
                <a:latin typeface="Times New Roman"/>
              </a:rPr>
              <a:t>of Two Normal Distributions, Variances Known</a:t>
            </a:r>
            <a:br/>
            <a:endParaRPr lang="en-GB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609480" y="16002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Line 3"/>
          <p:cNvSpPr/>
          <p:nvPr/>
        </p:nvSpPr>
        <p:spPr>
          <a:xfrm>
            <a:off x="380880" y="1752480"/>
            <a:ext cx="800100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231120" y="1981080"/>
            <a:ext cx="7880040" cy="94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10-2.1 Hypothesis Tests for a Difference in Means, 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Variances Known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152280" y="2971800"/>
            <a:ext cx="8915400" cy="373392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DA3F86-A272-4E63-BB12-F3F3CC55D7D8}"/>
                  </a:ext>
                </a:extLst>
              </p14:cNvPr>
              <p14:cNvContentPartPr/>
              <p14:nvPr/>
            </p14:nvContentPartPr>
            <p14:xfrm>
              <a:off x="4113426" y="2694622"/>
              <a:ext cx="1441440" cy="606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DA3F86-A272-4E63-BB12-F3F3CC55D7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9026" y="2680222"/>
                <a:ext cx="14695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CD72D3-FC73-4B16-B8D8-5D55DB114749}"/>
                  </a:ext>
                </a:extLst>
              </p14:cNvPr>
              <p14:cNvContentPartPr/>
              <p14:nvPr/>
            </p14:nvContentPartPr>
            <p14:xfrm>
              <a:off x="5830626" y="2606062"/>
              <a:ext cx="2371680" cy="535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CD72D3-FC73-4B16-B8D8-5D55DB1147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6226" y="2591662"/>
                <a:ext cx="23997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046242-4E74-4013-BA9B-D8B364E8FAB4}"/>
                  </a:ext>
                </a:extLst>
              </p14:cNvPr>
              <p14:cNvContentPartPr/>
              <p14:nvPr/>
            </p14:nvContentPartPr>
            <p14:xfrm>
              <a:off x="4653066" y="3821422"/>
              <a:ext cx="1361520" cy="348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046242-4E74-4013-BA9B-D8B364E8F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8666" y="3807022"/>
                <a:ext cx="13896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812A926-17AC-451A-9BFB-AD46F278F203}"/>
                  </a:ext>
                </a:extLst>
              </p14:cNvPr>
              <p14:cNvContentPartPr/>
              <p14:nvPr/>
            </p14:nvContentPartPr>
            <p14:xfrm>
              <a:off x="6237066" y="3940222"/>
              <a:ext cx="561240" cy="19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812A926-17AC-451A-9BFB-AD46F278F2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2666" y="3925822"/>
                <a:ext cx="5893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262EA20-2028-4896-8313-D9B12DD889AA}"/>
                  </a:ext>
                </a:extLst>
              </p14:cNvPr>
              <p14:cNvContentPartPr/>
              <p14:nvPr/>
            </p14:nvContentPartPr>
            <p14:xfrm>
              <a:off x="5369826" y="4412542"/>
              <a:ext cx="354960" cy="292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262EA20-2028-4896-8313-D9B12DD889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55426" y="4398142"/>
                <a:ext cx="3830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ADB4BEA-388C-4B7C-B408-612335C681C2}"/>
                  </a:ext>
                </a:extLst>
              </p14:cNvPr>
              <p14:cNvContentPartPr/>
              <p14:nvPr/>
            </p14:nvContentPartPr>
            <p14:xfrm>
              <a:off x="6431466" y="3656182"/>
              <a:ext cx="336240" cy="176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ADB4BEA-388C-4B7C-B408-612335C681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7066" y="3641782"/>
                <a:ext cx="3643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D24CAEC-9275-4CC8-A9BE-46A7060034A0}"/>
                  </a:ext>
                </a:extLst>
              </p14:cNvPr>
              <p14:cNvContentPartPr/>
              <p14:nvPr/>
            </p14:nvContentPartPr>
            <p14:xfrm>
              <a:off x="6018546" y="4298062"/>
              <a:ext cx="918360" cy="632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D24CAEC-9275-4CC8-A9BE-46A7060034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04146" y="4283662"/>
                <a:ext cx="94644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DF19BA6-B46E-48DA-B706-4286264609E2}"/>
                  </a:ext>
                </a:extLst>
              </p14:cNvPr>
              <p14:cNvContentPartPr/>
              <p14:nvPr/>
            </p14:nvContentPartPr>
            <p14:xfrm>
              <a:off x="405426" y="5143702"/>
              <a:ext cx="735840" cy="259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DF19BA6-B46E-48DA-B706-4286264609E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026" y="5129302"/>
                <a:ext cx="763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2ED5D83-BB32-4984-9CCD-0C922A8F3DDE}"/>
                  </a:ext>
                </a:extLst>
              </p14:cNvPr>
              <p14:cNvContentPartPr/>
              <p14:nvPr/>
            </p14:nvContentPartPr>
            <p14:xfrm>
              <a:off x="492186" y="4493182"/>
              <a:ext cx="917640" cy="454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2ED5D83-BB32-4984-9CCD-0C922A8F3D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7786" y="4478782"/>
                <a:ext cx="945720" cy="48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0FF1C1-05B4-4F4E-8C42-F76CEA993653}"/>
                  </a:ext>
                </a:extLst>
              </p14:cNvPr>
              <p14:cNvContentPartPr/>
              <p14:nvPr/>
            </p14:nvContentPartPr>
            <p14:xfrm>
              <a:off x="1067466" y="323273"/>
              <a:ext cx="9612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0FF1C1-05B4-4F4E-8C42-F76CEA993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066" y="308873"/>
                <a:ext cx="9892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4C7AD5-4E4F-46CB-A2BD-9960637442F3}"/>
                  </a:ext>
                </a:extLst>
              </p14:cNvPr>
              <p14:cNvContentPartPr/>
              <p14:nvPr/>
            </p14:nvContentPartPr>
            <p14:xfrm>
              <a:off x="2444826" y="169193"/>
              <a:ext cx="901440" cy="596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4C7AD5-4E4F-46CB-A2BD-9960637442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0426" y="154793"/>
                <a:ext cx="9295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829452-849E-4A7F-B3E4-B304895C1238}"/>
                  </a:ext>
                </a:extLst>
              </p14:cNvPr>
              <p14:cNvContentPartPr/>
              <p14:nvPr/>
            </p14:nvContentPartPr>
            <p14:xfrm>
              <a:off x="3861426" y="258833"/>
              <a:ext cx="2683800" cy="91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829452-849E-4A7F-B3E4-B304895C12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7026" y="244433"/>
                <a:ext cx="271188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931BD3D-7643-4ED6-A1A2-5F651BDF2C21}"/>
                  </a:ext>
                </a:extLst>
              </p14:cNvPr>
              <p14:cNvContentPartPr/>
              <p14:nvPr/>
            </p14:nvContentPartPr>
            <p14:xfrm>
              <a:off x="413706" y="3070433"/>
              <a:ext cx="1427400" cy="1068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931BD3D-7643-4ED6-A1A2-5F651BDF2C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306" y="3056033"/>
                <a:ext cx="1455480" cy="10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C83DCD2-19EA-44A4-8DA2-C62EF5FDD30B}"/>
                  </a:ext>
                </a:extLst>
              </p14:cNvPr>
              <p14:cNvContentPartPr/>
              <p14:nvPr/>
            </p14:nvContentPartPr>
            <p14:xfrm>
              <a:off x="2274906" y="3136673"/>
              <a:ext cx="591840" cy="763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C83DCD2-19EA-44A4-8DA2-C62EF5FDD3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0506" y="3122273"/>
                <a:ext cx="61992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CBBD2BE-6022-4C4F-A06A-A93A1128C8B2}"/>
                  </a:ext>
                </a:extLst>
              </p14:cNvPr>
              <p14:cNvContentPartPr/>
              <p14:nvPr/>
            </p14:nvContentPartPr>
            <p14:xfrm>
              <a:off x="163146" y="1421633"/>
              <a:ext cx="3728520" cy="1471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CBBD2BE-6022-4C4F-A06A-A93A1128C8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746" y="1407233"/>
                <a:ext cx="3756600" cy="14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E6AA6F4-C4D0-4325-AEF3-08BBEAEBE526}"/>
                  </a:ext>
                </a:extLst>
              </p14:cNvPr>
              <p14:cNvContentPartPr/>
              <p14:nvPr/>
            </p14:nvContentPartPr>
            <p14:xfrm>
              <a:off x="6845466" y="3253673"/>
              <a:ext cx="239040" cy="312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E6AA6F4-C4D0-4325-AEF3-08BBEAEBE5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1066" y="3239273"/>
                <a:ext cx="2671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0FE13B9-0480-4276-8D7C-8F5CF5578DCA}"/>
                  </a:ext>
                </a:extLst>
              </p14:cNvPr>
              <p14:cNvContentPartPr/>
              <p14:nvPr/>
            </p14:nvContentPartPr>
            <p14:xfrm>
              <a:off x="5276226" y="1154513"/>
              <a:ext cx="3592080" cy="1879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0FE13B9-0480-4276-8D7C-8F5CF5578D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61826" y="1140113"/>
                <a:ext cx="3620160" cy="19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E59C048-721B-4AE5-97C5-ABD5038D05E7}"/>
                  </a:ext>
                </a:extLst>
              </p14:cNvPr>
              <p14:cNvContentPartPr/>
              <p14:nvPr/>
            </p14:nvContentPartPr>
            <p14:xfrm>
              <a:off x="7716306" y="3189953"/>
              <a:ext cx="572760" cy="502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E59C048-721B-4AE5-97C5-ABD5038D05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01906" y="3175553"/>
                <a:ext cx="6008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16ED80E-528A-45D6-A156-4D159FFD57D9}"/>
                  </a:ext>
                </a:extLst>
              </p14:cNvPr>
              <p14:cNvContentPartPr/>
              <p14:nvPr/>
            </p14:nvContentPartPr>
            <p14:xfrm>
              <a:off x="5336346" y="3929393"/>
              <a:ext cx="3661560" cy="2282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16ED80E-528A-45D6-A156-4D159FFD5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1946" y="3914993"/>
                <a:ext cx="3689640" cy="23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35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Words>1081</Words>
  <Application>Microsoft Office PowerPoint</Application>
  <PresentationFormat>On-screen Show (4:3)</PresentationFormat>
  <Paragraphs>127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Cambria Math</vt:lpstr>
      <vt:lpstr>Symbol</vt:lpstr>
      <vt:lpstr>Times New Roman</vt:lpstr>
      <vt:lpstr>TimesNewRomanPS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Connie Borror</dc:creator>
  <dc:description/>
  <cp:lastModifiedBy>Viet Anh Nguyen</cp:lastModifiedBy>
  <cp:revision>384</cp:revision>
  <dcterms:created xsi:type="dcterms:W3CDTF">2002-10-13T09:50:51Z</dcterms:created>
  <dcterms:modified xsi:type="dcterms:W3CDTF">2022-03-11T09:56:30Z</dcterms:modified>
  <dc:language>en-GB</dc:language>
</cp:coreProperties>
</file>