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19" r:id="rId3"/>
    <p:sldId id="257" r:id="rId4"/>
    <p:sldId id="360" r:id="rId5"/>
    <p:sldId id="846" r:id="rId6"/>
    <p:sldId id="620" r:id="rId7"/>
    <p:sldId id="777" r:id="rId8"/>
    <p:sldId id="778" r:id="rId9"/>
    <p:sldId id="779" r:id="rId10"/>
    <p:sldId id="780" r:id="rId11"/>
    <p:sldId id="781" r:id="rId12"/>
    <p:sldId id="844" r:id="rId13"/>
    <p:sldId id="782" r:id="rId14"/>
    <p:sldId id="783" r:id="rId15"/>
    <p:sldId id="784" r:id="rId16"/>
    <p:sldId id="785" r:id="rId17"/>
    <p:sldId id="786" r:id="rId18"/>
    <p:sldId id="787" r:id="rId19"/>
    <p:sldId id="788" r:id="rId20"/>
    <p:sldId id="845" r:id="rId21"/>
    <p:sldId id="847" r:id="rId22"/>
    <p:sldId id="789" r:id="rId23"/>
    <p:sldId id="790" r:id="rId24"/>
    <p:sldId id="791" r:id="rId25"/>
    <p:sldId id="792" r:id="rId26"/>
    <p:sldId id="793" r:id="rId27"/>
    <p:sldId id="794" r:id="rId28"/>
    <p:sldId id="795" r:id="rId29"/>
    <p:sldId id="848" r:id="rId30"/>
    <p:sldId id="849" r:id="rId31"/>
    <p:sldId id="850" r:id="rId32"/>
    <p:sldId id="851" r:id="rId33"/>
    <p:sldId id="859" r:id="rId34"/>
    <p:sldId id="858" r:id="rId35"/>
    <p:sldId id="860" r:id="rId36"/>
    <p:sldId id="861" r:id="rId37"/>
    <p:sldId id="862" r:id="rId38"/>
    <p:sldId id="852" r:id="rId39"/>
    <p:sldId id="853" r:id="rId40"/>
    <p:sldId id="796" r:id="rId41"/>
    <p:sldId id="797" r:id="rId42"/>
    <p:sldId id="854" r:id="rId43"/>
    <p:sldId id="855" r:id="rId44"/>
    <p:sldId id="798" r:id="rId45"/>
    <p:sldId id="799" r:id="rId46"/>
    <p:sldId id="800" r:id="rId47"/>
    <p:sldId id="801" r:id="rId48"/>
    <p:sldId id="802" r:id="rId49"/>
    <p:sldId id="803" r:id="rId50"/>
    <p:sldId id="804" r:id="rId51"/>
    <p:sldId id="805" r:id="rId52"/>
    <p:sldId id="856" r:id="rId53"/>
    <p:sldId id="806" r:id="rId54"/>
    <p:sldId id="857" r:id="rId55"/>
    <p:sldId id="863" r:id="rId56"/>
    <p:sldId id="807" r:id="rId57"/>
    <p:sldId id="866" r:id="rId58"/>
    <p:sldId id="867" r:id="rId59"/>
    <p:sldId id="864" r:id="rId60"/>
    <p:sldId id="868" r:id="rId61"/>
    <p:sldId id="808" r:id="rId62"/>
    <p:sldId id="809" r:id="rId63"/>
    <p:sldId id="810" r:id="rId64"/>
    <p:sldId id="811" r:id="rId65"/>
    <p:sldId id="869" r:id="rId66"/>
    <p:sldId id="833" r:id="rId67"/>
    <p:sldId id="870" r:id="rId68"/>
    <p:sldId id="871" r:id="rId69"/>
    <p:sldId id="834" r:id="rId70"/>
    <p:sldId id="865" r:id="rId71"/>
    <p:sldId id="835" r:id="rId72"/>
    <p:sldId id="836" r:id="rId73"/>
    <p:sldId id="837" r:id="rId74"/>
    <p:sldId id="872" r:id="rId75"/>
    <p:sldId id="873" r:id="rId76"/>
    <p:sldId id="874" r:id="rId77"/>
    <p:sldId id="875" r:id="rId78"/>
    <p:sldId id="876" r:id="rId79"/>
    <p:sldId id="877" r:id="rId80"/>
    <p:sldId id="838" r:id="rId81"/>
    <p:sldId id="839" r:id="rId82"/>
    <p:sldId id="840" r:id="rId83"/>
    <p:sldId id="841" r:id="rId84"/>
    <p:sldId id="842" r:id="rId85"/>
    <p:sldId id="843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336600"/>
    <a:srgbClr val="FF0000"/>
    <a:srgbClr val="009900"/>
    <a:srgbClr val="FF9933"/>
    <a:srgbClr val="FF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0929"/>
  </p:normalViewPr>
  <p:slideViewPr>
    <p:cSldViewPr>
      <p:cViewPr varScale="1">
        <p:scale>
          <a:sx n="78" d="100"/>
          <a:sy n="78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3F3DE878-C00F-4BBE-A9E6-E707D78ED061}"/>
    <pc:docChg chg="custSel addSld modSld">
      <pc:chgData name="Viet Anh Nguyen" userId="b95f61ff061388d5" providerId="LiveId" clId="{3F3DE878-C00F-4BBE-A9E6-E707D78ED061}" dt="2022-03-18T08:23:46.291" v="5391"/>
      <pc:docMkLst>
        <pc:docMk/>
      </pc:docMkLst>
      <pc:sldChg chg="addSp delSp mod">
        <pc:chgData name="Viet Anh Nguyen" userId="b95f61ff061388d5" providerId="LiveId" clId="{3F3DE878-C00F-4BBE-A9E6-E707D78ED061}" dt="2022-03-14T06:15:11.019" v="18"/>
        <pc:sldMkLst>
          <pc:docMk/>
          <pc:sldMk cId="0" sldId="360"/>
        </pc:sldMkLst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2" creationId="{E306E4C8-51F3-4E7B-8546-831FC85465C4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3" creationId="{18D30D95-4207-4023-ACB9-51690E50A281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4" creationId="{052AA877-2CB2-4F7F-BEF5-7477A15F77F2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5" creationId="{43641A45-EBF3-4594-8F6A-9A60B8D29ECA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6" creationId="{E43F795C-07D0-4B28-A5DB-2E8E7DC24994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7" creationId="{5DBF8E8D-073C-42DB-9C23-6CF323E049BD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8" creationId="{13F08398-1402-41E2-B7F4-B7BC3FA3CE48}"/>
          </ac:inkMkLst>
        </pc:inkChg>
        <pc:inkChg chg="add del">
          <ac:chgData name="Viet Anh Nguyen" userId="b95f61ff061388d5" providerId="LiveId" clId="{3F3DE878-C00F-4BBE-A9E6-E707D78ED061}" dt="2022-03-14T06:15:05.341" v="8"/>
          <ac:inkMkLst>
            <pc:docMk/>
            <pc:sldMk cId="0" sldId="360"/>
            <ac:inkMk id="9" creationId="{582B176E-478C-4266-AD0E-721D123B8540}"/>
          </ac:inkMkLst>
        </pc:inkChg>
        <pc:inkChg chg="add del">
          <ac:chgData name="Viet Anh Nguyen" userId="b95f61ff061388d5" providerId="LiveId" clId="{3F3DE878-C00F-4BBE-A9E6-E707D78ED061}" dt="2022-03-14T06:15:06.435" v="11"/>
          <ac:inkMkLst>
            <pc:docMk/>
            <pc:sldMk cId="0" sldId="360"/>
            <ac:inkMk id="10" creationId="{F8739560-D42B-4558-AFB6-11C9B9F337FF}"/>
          </ac:inkMkLst>
        </pc:inkChg>
        <pc:inkChg chg="add del">
          <ac:chgData name="Viet Anh Nguyen" userId="b95f61ff061388d5" providerId="LiveId" clId="{3F3DE878-C00F-4BBE-A9E6-E707D78ED061}" dt="2022-03-14T06:15:06.435" v="11"/>
          <ac:inkMkLst>
            <pc:docMk/>
            <pc:sldMk cId="0" sldId="360"/>
            <ac:inkMk id="11" creationId="{69088491-1FA9-4B16-9A4B-1CCE141B4E17}"/>
          </ac:inkMkLst>
        </pc:inkChg>
        <pc:inkChg chg="add del">
          <ac:chgData name="Viet Anh Nguyen" userId="b95f61ff061388d5" providerId="LiveId" clId="{3F3DE878-C00F-4BBE-A9E6-E707D78ED061}" dt="2022-03-14T06:15:06.435" v="11"/>
          <ac:inkMkLst>
            <pc:docMk/>
            <pc:sldMk cId="0" sldId="360"/>
            <ac:inkMk id="12" creationId="{38E69511-18F1-4C1F-8A13-0EE81EBDA1C7}"/>
          </ac:inkMkLst>
        </pc:inkChg>
        <pc:inkChg chg="add del">
          <ac:chgData name="Viet Anh Nguyen" userId="b95f61ff061388d5" providerId="LiveId" clId="{3F3DE878-C00F-4BBE-A9E6-E707D78ED061}" dt="2022-03-14T06:15:08.159" v="15"/>
          <ac:inkMkLst>
            <pc:docMk/>
            <pc:sldMk cId="0" sldId="360"/>
            <ac:inkMk id="13" creationId="{A66025ED-75A0-4FE8-BED1-2D5E7E3C649D}"/>
          </ac:inkMkLst>
        </pc:inkChg>
        <pc:inkChg chg="add del">
          <ac:chgData name="Viet Anh Nguyen" userId="b95f61ff061388d5" providerId="LiveId" clId="{3F3DE878-C00F-4BBE-A9E6-E707D78ED061}" dt="2022-03-14T06:15:08.159" v="15"/>
          <ac:inkMkLst>
            <pc:docMk/>
            <pc:sldMk cId="0" sldId="360"/>
            <ac:inkMk id="14" creationId="{BA5FABDE-0925-4A53-AAE4-4DC73C9AFAE0}"/>
          </ac:inkMkLst>
        </pc:inkChg>
        <pc:inkChg chg="add del">
          <ac:chgData name="Viet Anh Nguyen" userId="b95f61ff061388d5" providerId="LiveId" clId="{3F3DE878-C00F-4BBE-A9E6-E707D78ED061}" dt="2022-03-14T06:15:08.159" v="15"/>
          <ac:inkMkLst>
            <pc:docMk/>
            <pc:sldMk cId="0" sldId="360"/>
            <ac:inkMk id="15" creationId="{8FB4C5A7-B037-4ACE-AB47-5AB393BD37D3}"/>
          </ac:inkMkLst>
        </pc:inkChg>
        <pc:inkChg chg="add del">
          <ac:chgData name="Viet Anh Nguyen" userId="b95f61ff061388d5" providerId="LiveId" clId="{3F3DE878-C00F-4BBE-A9E6-E707D78ED061}" dt="2022-03-14T06:15:08.159" v="15"/>
          <ac:inkMkLst>
            <pc:docMk/>
            <pc:sldMk cId="0" sldId="360"/>
            <ac:inkMk id="16" creationId="{0C528B50-7B37-4215-8E30-FC595A58ECA2}"/>
          </ac:inkMkLst>
        </pc:inkChg>
        <pc:inkChg chg="add del">
          <ac:chgData name="Viet Anh Nguyen" userId="b95f61ff061388d5" providerId="LiveId" clId="{3F3DE878-C00F-4BBE-A9E6-E707D78ED061}" dt="2022-03-14T06:15:11.019" v="18"/>
          <ac:inkMkLst>
            <pc:docMk/>
            <pc:sldMk cId="0" sldId="360"/>
            <ac:inkMk id="17" creationId="{D9483C38-93B3-4B98-8D9A-2E3E5BA586CC}"/>
          </ac:inkMkLst>
        </pc:inkChg>
        <pc:inkChg chg="add del">
          <ac:chgData name="Viet Anh Nguyen" userId="b95f61ff061388d5" providerId="LiveId" clId="{3F3DE878-C00F-4BBE-A9E6-E707D78ED061}" dt="2022-03-14T06:15:11.019" v="18"/>
          <ac:inkMkLst>
            <pc:docMk/>
            <pc:sldMk cId="0" sldId="360"/>
            <ac:inkMk id="18" creationId="{5F7631FC-9B85-47FB-B586-2423DA6EAB92}"/>
          </ac:inkMkLst>
        </pc:inkChg>
        <pc:inkChg chg="add del">
          <ac:chgData name="Viet Anh Nguyen" userId="b95f61ff061388d5" providerId="LiveId" clId="{3F3DE878-C00F-4BBE-A9E6-E707D78ED061}" dt="2022-03-14T06:15:11.019" v="18"/>
          <ac:inkMkLst>
            <pc:docMk/>
            <pc:sldMk cId="0" sldId="360"/>
            <ac:inkMk id="19" creationId="{3F019936-584B-474B-B073-3486EEF327B0}"/>
          </ac:inkMkLst>
        </pc:inkChg>
        <pc:inkChg chg="add">
          <ac:chgData name="Viet Anh Nguyen" userId="b95f61ff061388d5" providerId="LiveId" clId="{3F3DE878-C00F-4BBE-A9E6-E707D78ED061}" dt="2022-03-14T06:15:11.019" v="18"/>
          <ac:inkMkLst>
            <pc:docMk/>
            <pc:sldMk cId="0" sldId="360"/>
            <ac:inkMk id="20" creationId="{4C4D1DC8-712C-437C-8F73-03DE3A2CF205}"/>
          </ac:inkMkLst>
        </pc:inkChg>
      </pc:sldChg>
      <pc:sldChg chg="modSp mod">
        <pc:chgData name="Viet Anh Nguyen" userId="b95f61ff061388d5" providerId="LiveId" clId="{3F3DE878-C00F-4BBE-A9E6-E707D78ED061}" dt="2022-03-14T08:02:25.867" v="237" actId="14100"/>
        <pc:sldMkLst>
          <pc:docMk/>
          <pc:sldMk cId="0" sldId="620"/>
        </pc:sldMkLst>
        <pc:picChg chg="mod">
          <ac:chgData name="Viet Anh Nguyen" userId="b95f61ff061388d5" providerId="LiveId" clId="{3F3DE878-C00F-4BBE-A9E6-E707D78ED061}" dt="2022-03-14T08:02:25.867" v="237" actId="14100"/>
          <ac:picMkLst>
            <pc:docMk/>
            <pc:sldMk cId="0" sldId="620"/>
            <ac:picMk id="377869" creationId="{00000000-0000-0000-0000-000000000000}"/>
          </ac:picMkLst>
        </pc:picChg>
      </pc:sldChg>
      <pc:sldChg chg="addSp mod">
        <pc:chgData name="Viet Anh Nguyen" userId="b95f61ff061388d5" providerId="LiveId" clId="{3F3DE878-C00F-4BBE-A9E6-E707D78ED061}" dt="2022-03-14T08:08:03.869" v="238" actId="9405"/>
        <pc:sldMkLst>
          <pc:docMk/>
          <pc:sldMk cId="0" sldId="777"/>
        </pc:sldMkLst>
        <pc:inkChg chg="add">
          <ac:chgData name="Viet Anh Nguyen" userId="b95f61ff061388d5" providerId="LiveId" clId="{3F3DE878-C00F-4BBE-A9E6-E707D78ED061}" dt="2022-03-14T08:08:03.869" v="238" actId="9405"/>
          <ac:inkMkLst>
            <pc:docMk/>
            <pc:sldMk cId="0" sldId="777"/>
            <ac:inkMk id="2" creationId="{FFA4AD1D-947C-413B-B2E3-CB3A316333DC}"/>
          </ac:inkMkLst>
        </pc:inkChg>
      </pc:sldChg>
      <pc:sldChg chg="addSp delSp mod">
        <pc:chgData name="Viet Anh Nguyen" userId="b95f61ff061388d5" providerId="LiveId" clId="{3F3DE878-C00F-4BBE-A9E6-E707D78ED061}" dt="2022-03-14T09:42:07.435" v="788"/>
        <pc:sldMkLst>
          <pc:docMk/>
          <pc:sldMk cId="0" sldId="778"/>
        </pc:sldMkLst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2" creationId="{0DEE6BB7-9BBD-4E3F-88B4-C1A0A2577BED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3" creationId="{B68B93B4-6C0D-4380-BF1B-8B352C5A09F2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4" creationId="{B2DA06D9-777C-4406-A4F2-EC3D15571CAF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5" creationId="{02951E3C-6015-4328-BB75-86A713B932EB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6" creationId="{41B47643-213D-4F52-B825-F1E7DF6CDD04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7" creationId="{7B4547B2-8858-4439-AC03-3A7BA426BE84}"/>
          </ac:inkMkLst>
        </pc:inkChg>
        <pc:inkChg chg="add del">
          <ac:chgData name="Viet Anh Nguyen" userId="b95f61ff061388d5" providerId="LiveId" clId="{3F3DE878-C00F-4BBE-A9E6-E707D78ED061}" dt="2022-03-14T06:43:11.316" v="29"/>
          <ac:inkMkLst>
            <pc:docMk/>
            <pc:sldMk cId="0" sldId="778"/>
            <ac:inkMk id="8" creationId="{D0775C2B-1C4D-4739-9A00-EAC40FCEAED0}"/>
          </ac:inkMkLst>
        </pc:inkChg>
        <pc:inkChg chg="add del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9" creationId="{78C3B0DA-EF68-402C-87E3-693F04F31280}"/>
          </ac:inkMkLst>
        </pc:inkChg>
        <pc:inkChg chg="add del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10" creationId="{AEBDA7BB-FA43-4DDB-A777-73AFFA6835C8}"/>
          </ac:inkMkLst>
        </pc:inkChg>
        <pc:inkChg chg="add del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11" creationId="{592259A0-7E1B-4A1A-9B68-348DE796CA31}"/>
          </ac:inkMkLst>
        </pc:inkChg>
        <pc:inkChg chg="add del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12" creationId="{A1C0851D-FD87-4A16-9FA3-5DE8B00C1569}"/>
          </ac:inkMkLst>
        </pc:inkChg>
        <pc:inkChg chg="add del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13" creationId="{AC982F11-39EB-479B-B7F7-B48A51E76965}"/>
          </ac:inkMkLst>
        </pc:inkChg>
        <pc:inkChg chg="add">
          <ac:chgData name="Viet Anh Nguyen" userId="b95f61ff061388d5" providerId="LiveId" clId="{3F3DE878-C00F-4BBE-A9E6-E707D78ED061}" dt="2022-03-14T06:43:13.737" v="34"/>
          <ac:inkMkLst>
            <pc:docMk/>
            <pc:sldMk cId="0" sldId="778"/>
            <ac:inkMk id="14" creationId="{7F60BBAC-4F9E-4902-9BBF-4E70D52EE2E5}"/>
          </ac:inkMkLst>
        </pc:inkChg>
        <pc:inkChg chg="add del">
          <ac:chgData name="Viet Anh Nguyen" userId="b95f61ff061388d5" providerId="LiveId" clId="{3F3DE878-C00F-4BBE-A9E6-E707D78ED061}" dt="2022-03-14T06:43:16.191" v="39"/>
          <ac:inkMkLst>
            <pc:docMk/>
            <pc:sldMk cId="0" sldId="778"/>
            <ac:inkMk id="15" creationId="{27167A2A-9713-4730-B9B1-2918761376F0}"/>
          </ac:inkMkLst>
        </pc:inkChg>
        <pc:inkChg chg="add del">
          <ac:chgData name="Viet Anh Nguyen" userId="b95f61ff061388d5" providerId="LiveId" clId="{3F3DE878-C00F-4BBE-A9E6-E707D78ED061}" dt="2022-03-14T06:43:16.191" v="39"/>
          <ac:inkMkLst>
            <pc:docMk/>
            <pc:sldMk cId="0" sldId="778"/>
            <ac:inkMk id="16" creationId="{50DA6B90-1676-449A-808E-D72FAB32795D}"/>
          </ac:inkMkLst>
        </pc:inkChg>
        <pc:inkChg chg="add del">
          <ac:chgData name="Viet Anh Nguyen" userId="b95f61ff061388d5" providerId="LiveId" clId="{3F3DE878-C00F-4BBE-A9E6-E707D78ED061}" dt="2022-03-14T06:43:16.191" v="39"/>
          <ac:inkMkLst>
            <pc:docMk/>
            <pc:sldMk cId="0" sldId="778"/>
            <ac:inkMk id="17" creationId="{0B4E4DAC-86F4-4D4B-9B6D-8B9ABF1FFBFA}"/>
          </ac:inkMkLst>
        </pc:inkChg>
        <pc:inkChg chg="add del">
          <ac:chgData name="Viet Anh Nguyen" userId="b95f61ff061388d5" providerId="LiveId" clId="{3F3DE878-C00F-4BBE-A9E6-E707D78ED061}" dt="2022-03-14T06:43:16.191" v="39"/>
          <ac:inkMkLst>
            <pc:docMk/>
            <pc:sldMk cId="0" sldId="778"/>
            <ac:inkMk id="18" creationId="{1B61579F-AF85-43A1-A367-68131A63BEF7}"/>
          </ac:inkMkLst>
        </pc:inkChg>
        <pc:inkChg chg="add">
          <ac:chgData name="Viet Anh Nguyen" userId="b95f61ff061388d5" providerId="LiveId" clId="{3F3DE878-C00F-4BBE-A9E6-E707D78ED061}" dt="2022-03-14T06:43:16.191" v="39"/>
          <ac:inkMkLst>
            <pc:docMk/>
            <pc:sldMk cId="0" sldId="778"/>
            <ac:inkMk id="19" creationId="{4E03A6B8-5BC7-428E-B49D-2391B337E6B5}"/>
          </ac:inkMkLst>
        </pc:inkChg>
        <pc:inkChg chg="add">
          <ac:chgData name="Viet Anh Nguyen" userId="b95f61ff061388d5" providerId="LiveId" clId="{3F3DE878-C00F-4BBE-A9E6-E707D78ED061}" dt="2022-03-14T08:12:51.674" v="239" actId="9405"/>
          <ac:inkMkLst>
            <pc:docMk/>
            <pc:sldMk cId="0" sldId="778"/>
            <ac:inkMk id="20" creationId="{9CDADB9A-252A-4AA5-A83A-ED63DC62A775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1" creationId="{BA5ECAB5-CAF5-4C83-82EA-FCA9C0236C7D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2" creationId="{2C71EEAD-4DA0-4647-9762-217689F0AAF8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3" creationId="{7E00CBC2-8C5F-45C2-8B78-4A47FCF0933A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4" creationId="{35544CE1-4198-427E-AF1B-32A53AD8AF18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5" creationId="{2B68898F-920C-45FE-B0EA-C66E8D6EA136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6" creationId="{176C507C-C93A-48D8-A245-DC4690FBA854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7" creationId="{BA0FBE34-3A69-421C-B954-0C0CC1C4B8FE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8" creationId="{09E005A5-8A70-460A-B5D3-C2AC41AFDEA7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29" creationId="{7466F2E3-FF44-4599-8C1A-5EAAEDB3665B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30" creationId="{C0873B32-3BBD-4D85-8F17-8F1B69CE02BB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31" creationId="{F3CA71BB-1F3E-437B-93D8-04419B9054A6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540672" creationId="{E916494B-F016-4D71-A0ED-2C3F08387FF3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540673" creationId="{8CF861AF-B2AE-43E3-8493-1969C643A4BA}"/>
          </ac:inkMkLst>
        </pc:inkChg>
        <pc:inkChg chg="add del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540677" creationId="{2E75AD6B-4A78-43C0-BC45-4A32FE64653D}"/>
          </ac:inkMkLst>
        </pc:inkChg>
        <pc:inkChg chg="add">
          <ac:chgData name="Viet Anh Nguyen" userId="b95f61ff061388d5" providerId="LiveId" clId="{3F3DE878-C00F-4BBE-A9E6-E707D78ED061}" dt="2022-03-14T08:13:18.105" v="254"/>
          <ac:inkMkLst>
            <pc:docMk/>
            <pc:sldMk cId="0" sldId="778"/>
            <ac:inkMk id="540678" creationId="{15371FD1-5149-4BE8-8C35-55F3E236E5E6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4" creationId="{3D08DA0A-C9EB-4765-9182-D56131FCC16E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5" creationId="{952261AB-C7D9-4012-8E32-A9F24325A0EE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6" creationId="{84CA0631-B331-4AE8-A834-70BB3B858B0F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7" creationId="{EA6D4248-D9EB-4E90-BA0E-1F7840931C33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8" creationId="{6E731795-3A65-4AFF-93EA-88A220C29E1C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89" creationId="{3B243D00-EE9E-49BD-A149-415F6B44AF30}"/>
          </ac:inkMkLst>
        </pc:inkChg>
        <pc:inkChg chg="add del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90" creationId="{8B4123F7-F6E1-4EF7-A78A-CE40BAB132C0}"/>
          </ac:inkMkLst>
        </pc:inkChg>
        <pc:inkChg chg="add">
          <ac:chgData name="Viet Anh Nguyen" userId="b95f61ff061388d5" providerId="LiveId" clId="{3F3DE878-C00F-4BBE-A9E6-E707D78ED061}" dt="2022-03-14T09:42:07.435" v="788"/>
          <ac:inkMkLst>
            <pc:docMk/>
            <pc:sldMk cId="0" sldId="778"/>
            <ac:inkMk id="540691" creationId="{E3C8A97B-23AC-4C17-9BDB-4D9C1CCA3347}"/>
          </ac:inkMkLst>
        </pc:inkChg>
      </pc:sldChg>
      <pc:sldChg chg="addSp delSp mod">
        <pc:chgData name="Viet Anh Nguyen" userId="b95f61ff061388d5" providerId="LiveId" clId="{3F3DE878-C00F-4BBE-A9E6-E707D78ED061}" dt="2022-03-14T08:14:26.431" v="278"/>
        <pc:sldMkLst>
          <pc:docMk/>
          <pc:sldMk cId="0" sldId="779"/>
        </pc:sldMkLst>
        <pc:inkChg chg="add del">
          <ac:chgData name="Viet Anh Nguyen" userId="b95f61ff061388d5" providerId="LiveId" clId="{3F3DE878-C00F-4BBE-A9E6-E707D78ED061}" dt="2022-03-14T08:14:18.875" v="257"/>
          <ac:inkMkLst>
            <pc:docMk/>
            <pc:sldMk cId="0" sldId="779"/>
            <ac:inkMk id="2" creationId="{C0E390C0-965B-4210-A7A9-557B47708BC4}"/>
          </ac:inkMkLst>
        </pc:inkChg>
        <pc:inkChg chg="add del">
          <ac:chgData name="Viet Anh Nguyen" userId="b95f61ff061388d5" providerId="LiveId" clId="{3F3DE878-C00F-4BBE-A9E6-E707D78ED061}" dt="2022-03-14T08:14:18.875" v="257"/>
          <ac:inkMkLst>
            <pc:docMk/>
            <pc:sldMk cId="0" sldId="779"/>
            <ac:inkMk id="3" creationId="{B5EEF62E-29EF-4B5B-B3B7-893665AB64E5}"/>
          </ac:inkMkLst>
        </pc:inkChg>
        <pc:inkChg chg="add">
          <ac:chgData name="Viet Anh Nguyen" userId="b95f61ff061388d5" providerId="LiveId" clId="{3F3DE878-C00F-4BBE-A9E6-E707D78ED061}" dt="2022-03-14T08:14:18.875" v="257"/>
          <ac:inkMkLst>
            <pc:docMk/>
            <pc:sldMk cId="0" sldId="779"/>
            <ac:inkMk id="4" creationId="{C95E0B29-1154-4358-8409-DB7628B9D957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5" creationId="{0EED5BE8-A191-4F3E-89DC-EA5A2275967B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6" creationId="{546903CF-05AE-4475-86C6-315DDD9B1059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7" creationId="{67238A86-7F38-47F9-BCEB-F0E4AAE5D05B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8" creationId="{88C534FC-C79E-4ACE-AA7E-C29714CD87A2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9" creationId="{D8CC628D-C242-4CA7-8E5F-A9D0B5323160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0" creationId="{EF8765C1-25D6-4653-A098-66EE585F0B01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1" creationId="{FFAE01B0-CF7A-4223-B121-85D4F118A9BA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2" creationId="{6D011E84-B523-45FC-9A28-2CC805CACEF1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3" creationId="{5AD475A9-0265-4535-9001-27C742021C14}"/>
          </ac:inkMkLst>
        </pc:inkChg>
        <pc:inkChg chg="add del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4" creationId="{F9DCF138-75FA-4B0C-ABCB-938CEA3B58F4}"/>
          </ac:inkMkLst>
        </pc:inkChg>
        <pc:inkChg chg="add">
          <ac:chgData name="Viet Anh Nguyen" userId="b95f61ff061388d5" providerId="LiveId" clId="{3F3DE878-C00F-4BBE-A9E6-E707D78ED061}" dt="2022-03-14T08:14:22.720" v="268"/>
          <ac:inkMkLst>
            <pc:docMk/>
            <pc:sldMk cId="0" sldId="779"/>
            <ac:inkMk id="15" creationId="{728F9E66-FFF0-4479-B2A7-6CA59C6B0AE4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16" creationId="{557B6A87-F90A-47A4-858B-8E118D30E82B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17" creationId="{DD572BD5-36AA-4D25-BD16-5FA429D3E8A4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18" creationId="{86264A65-1D86-44CA-AE15-55DB60F12F33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19" creationId="{008FABB3-89B2-491D-8D39-00641AB0FA86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20" creationId="{BF061A2D-41A5-4C18-8196-D1EDCBF0D183}"/>
          </ac:inkMkLst>
        </pc:inkChg>
        <pc:inkChg chg="add del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21" creationId="{9D168EED-3D78-43F5-A273-3FAB07821D96}"/>
          </ac:inkMkLst>
        </pc:inkChg>
        <pc:inkChg chg="add">
          <ac:chgData name="Viet Anh Nguyen" userId="b95f61ff061388d5" providerId="LiveId" clId="{3F3DE878-C00F-4BBE-A9E6-E707D78ED061}" dt="2022-03-14T08:14:25.169" v="275"/>
          <ac:inkMkLst>
            <pc:docMk/>
            <pc:sldMk cId="0" sldId="779"/>
            <ac:inkMk id="22" creationId="{DC15CF60-EE8A-4218-81E6-301E6F969137}"/>
          </ac:inkMkLst>
        </pc:inkChg>
        <pc:inkChg chg="add del">
          <ac:chgData name="Viet Anh Nguyen" userId="b95f61ff061388d5" providerId="LiveId" clId="{3F3DE878-C00F-4BBE-A9E6-E707D78ED061}" dt="2022-03-14T08:14:26.431" v="278"/>
          <ac:inkMkLst>
            <pc:docMk/>
            <pc:sldMk cId="0" sldId="779"/>
            <ac:inkMk id="23" creationId="{38E9D924-08BA-43AF-A348-AC895FBB67F9}"/>
          </ac:inkMkLst>
        </pc:inkChg>
        <pc:inkChg chg="add del">
          <ac:chgData name="Viet Anh Nguyen" userId="b95f61ff061388d5" providerId="LiveId" clId="{3F3DE878-C00F-4BBE-A9E6-E707D78ED061}" dt="2022-03-14T08:14:26.431" v="278"/>
          <ac:inkMkLst>
            <pc:docMk/>
            <pc:sldMk cId="0" sldId="779"/>
            <ac:inkMk id="24" creationId="{466ECB0B-F197-4C3E-ABFC-F3BA10E03768}"/>
          </ac:inkMkLst>
        </pc:inkChg>
        <pc:inkChg chg="add">
          <ac:chgData name="Viet Anh Nguyen" userId="b95f61ff061388d5" providerId="LiveId" clId="{3F3DE878-C00F-4BBE-A9E6-E707D78ED061}" dt="2022-03-14T08:14:26.431" v="278"/>
          <ac:inkMkLst>
            <pc:docMk/>
            <pc:sldMk cId="0" sldId="779"/>
            <ac:inkMk id="25" creationId="{C94666E2-7299-456D-B2FC-20ECA42EDFBC}"/>
          </ac:inkMkLst>
        </pc:inkChg>
      </pc:sldChg>
      <pc:sldChg chg="addSp delSp mod">
        <pc:chgData name="Viet Anh Nguyen" userId="b95f61ff061388d5" providerId="LiveId" clId="{3F3DE878-C00F-4BBE-A9E6-E707D78ED061}" dt="2022-03-14T08:33:25.732" v="349"/>
        <pc:sldMkLst>
          <pc:docMk/>
          <pc:sldMk cId="0" sldId="784"/>
        </pc:sldMkLst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2" creationId="{D01990A6-688E-4AC7-B60E-F309D1D83E8E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3" creationId="{D851121E-A3AA-409D-9544-4B7C4A8C48FF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4" creationId="{380F2AEE-45EC-4ECF-9D2E-542D6F3F200B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5" creationId="{42C67DBB-2380-4806-A95E-3C01777351A0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6" creationId="{751983AD-F4E9-4B01-8697-B6C1F5870AB1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7" creationId="{B5B56C1E-572F-46C4-9BC5-6829F44320FF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8" creationId="{3F6B30D2-D54F-470E-BC81-C829A331C424}"/>
          </ac:inkMkLst>
        </pc:inkChg>
        <pc:inkChg chg="add del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9" creationId="{B704390F-C90C-4E14-9E77-D0F73940528B}"/>
          </ac:inkMkLst>
        </pc:inkChg>
        <pc:inkChg chg="add">
          <ac:chgData name="Viet Anh Nguyen" userId="b95f61ff061388d5" providerId="LiveId" clId="{3F3DE878-C00F-4BBE-A9E6-E707D78ED061}" dt="2022-03-14T07:09:14.216" v="205"/>
          <ac:inkMkLst>
            <pc:docMk/>
            <pc:sldMk cId="0" sldId="784"/>
            <ac:inkMk id="10" creationId="{F8851735-DA78-4839-A43C-53BAED569C58}"/>
          </ac:inkMkLst>
        </pc:inkChg>
        <pc:inkChg chg="add del">
          <ac:chgData name="Viet Anh Nguyen" userId="b95f61ff061388d5" providerId="LiveId" clId="{3F3DE878-C00F-4BBE-A9E6-E707D78ED061}" dt="2022-03-14T07:09:15.590" v="208"/>
          <ac:inkMkLst>
            <pc:docMk/>
            <pc:sldMk cId="0" sldId="784"/>
            <ac:inkMk id="11" creationId="{A9A5BD9E-AA26-47F1-A41F-1BB1DA86CE05}"/>
          </ac:inkMkLst>
        </pc:inkChg>
        <pc:inkChg chg="add del">
          <ac:chgData name="Viet Anh Nguyen" userId="b95f61ff061388d5" providerId="LiveId" clId="{3F3DE878-C00F-4BBE-A9E6-E707D78ED061}" dt="2022-03-14T07:09:15.590" v="208"/>
          <ac:inkMkLst>
            <pc:docMk/>
            <pc:sldMk cId="0" sldId="784"/>
            <ac:inkMk id="12" creationId="{5610A7B8-7666-4A58-9FD8-0A9A2A6FDA9A}"/>
          </ac:inkMkLst>
        </pc:inkChg>
        <pc:inkChg chg="add del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3" creationId="{95BDCD84-6DDC-435C-88A0-93F2FCDC4206}"/>
          </ac:inkMkLst>
        </pc:inkChg>
        <pc:inkChg chg="add del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4" creationId="{90144574-236C-4016-8454-165419260638}"/>
          </ac:inkMkLst>
        </pc:inkChg>
        <pc:inkChg chg="add del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5" creationId="{97A9151E-AE27-4ED9-B3E1-9862D5FF82E2}"/>
          </ac:inkMkLst>
        </pc:inkChg>
        <pc:inkChg chg="add del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6" creationId="{6BA59FE0-B1CC-4E44-925F-8375F1905019}"/>
          </ac:inkMkLst>
        </pc:inkChg>
        <pc:inkChg chg="add del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7" creationId="{67522E47-B73F-4874-9137-4B3D425AF781}"/>
          </ac:inkMkLst>
        </pc:inkChg>
        <pc:inkChg chg="add del">
          <ac:chgData name="Viet Anh Nguyen" userId="b95f61ff061388d5" providerId="LiveId" clId="{3F3DE878-C00F-4BBE-A9E6-E707D78ED061}" dt="2022-03-14T07:09:20.003" v="218"/>
          <ac:inkMkLst>
            <pc:docMk/>
            <pc:sldMk cId="0" sldId="784"/>
            <ac:inkMk id="18" creationId="{95069D19-1E4E-4CC5-95FA-64CB9C05A643}"/>
          </ac:inkMkLst>
        </pc:inkChg>
        <pc:inkChg chg="add">
          <ac:chgData name="Viet Anh Nguyen" userId="b95f61ff061388d5" providerId="LiveId" clId="{3F3DE878-C00F-4BBE-A9E6-E707D78ED061}" dt="2022-03-14T07:09:18.824" v="214"/>
          <ac:inkMkLst>
            <pc:docMk/>
            <pc:sldMk cId="0" sldId="784"/>
            <ac:inkMk id="19" creationId="{68A47678-96BA-40F0-9F0E-436DCE207280}"/>
          </ac:inkMkLst>
        </pc:inkChg>
        <pc:inkChg chg="add del">
          <ac:chgData name="Viet Anh Nguyen" userId="b95f61ff061388d5" providerId="LiveId" clId="{3F3DE878-C00F-4BBE-A9E6-E707D78ED061}" dt="2022-03-14T07:09:20.003" v="218"/>
          <ac:inkMkLst>
            <pc:docMk/>
            <pc:sldMk cId="0" sldId="784"/>
            <ac:inkMk id="20" creationId="{A6DE89BB-D7D1-456A-9BA1-08B720C68F8D}"/>
          </ac:inkMkLst>
        </pc:inkChg>
        <pc:inkChg chg="add del">
          <ac:chgData name="Viet Anh Nguyen" userId="b95f61ff061388d5" providerId="LiveId" clId="{3F3DE878-C00F-4BBE-A9E6-E707D78ED061}" dt="2022-03-14T07:09:20.003" v="218"/>
          <ac:inkMkLst>
            <pc:docMk/>
            <pc:sldMk cId="0" sldId="784"/>
            <ac:inkMk id="21" creationId="{0999388F-F5D3-4B90-928A-5BB202BDACE3}"/>
          </ac:inkMkLst>
        </pc:inkChg>
        <pc:inkChg chg="add del">
          <ac:chgData name="Viet Anh Nguyen" userId="b95f61ff061388d5" providerId="LiveId" clId="{3F3DE878-C00F-4BBE-A9E6-E707D78ED061}" dt="2022-03-14T07:09:20.003" v="218"/>
          <ac:inkMkLst>
            <pc:docMk/>
            <pc:sldMk cId="0" sldId="784"/>
            <ac:inkMk id="22" creationId="{841F18B8-432E-41FF-949C-39256CA546F4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3" creationId="{6CD217CC-992A-45D6-8B67-1D370D211305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4" creationId="{A70EBC6A-C9DC-4CD0-8E0E-94DCD9F657B7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5" creationId="{51B35008-0F86-4C85-A3B1-F8FD20701A92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6" creationId="{67CC6A85-2179-43D4-8415-2EEC6B5AE3C5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7" creationId="{E962D007-C0AF-4674-A7E5-D2E120737D6C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8" creationId="{1205B1DB-AEBA-4732-B81C-B0B1EBE81401}"/>
          </ac:inkMkLst>
        </pc:inkChg>
        <pc:inkChg chg="add del">
          <ac:chgData name="Viet Anh Nguyen" userId="b95f61ff061388d5" providerId="LiveId" clId="{3F3DE878-C00F-4BBE-A9E6-E707D78ED061}" dt="2022-03-14T07:09:22.804" v="225"/>
          <ac:inkMkLst>
            <pc:docMk/>
            <pc:sldMk cId="0" sldId="784"/>
            <ac:inkMk id="29" creationId="{18A499AC-5B17-4EBD-9F79-F406BAAF03DC}"/>
          </ac:inkMkLst>
        </pc:inkChg>
        <pc:inkChg chg="add del">
          <ac:chgData name="Viet Anh Nguyen" userId="b95f61ff061388d5" providerId="LiveId" clId="{3F3DE878-C00F-4BBE-A9E6-E707D78ED061}" dt="2022-03-14T07:09:23.469" v="227"/>
          <ac:inkMkLst>
            <pc:docMk/>
            <pc:sldMk cId="0" sldId="784"/>
            <ac:inkMk id="30" creationId="{0EE66F44-D528-428B-AEFC-8C84955D8652}"/>
          </ac:inkMkLst>
        </pc:inkChg>
        <pc:inkChg chg="add del">
          <ac:chgData name="Viet Anh Nguyen" userId="b95f61ff061388d5" providerId="LiveId" clId="{3F3DE878-C00F-4BBE-A9E6-E707D78ED061}" dt="2022-03-14T07:09:23.469" v="227"/>
          <ac:inkMkLst>
            <pc:docMk/>
            <pc:sldMk cId="0" sldId="784"/>
            <ac:inkMk id="31" creationId="{5D3ADBB6-E785-46FE-B9C6-5C8A7C23E251}"/>
          </ac:inkMkLst>
        </pc:inkChg>
        <pc:inkChg chg="add">
          <ac:chgData name="Viet Anh Nguyen" userId="b95f61ff061388d5" providerId="LiveId" clId="{3F3DE878-C00F-4BBE-A9E6-E707D78ED061}" dt="2022-03-14T07:09:23.469" v="227"/>
          <ac:inkMkLst>
            <pc:docMk/>
            <pc:sldMk cId="0" sldId="784"/>
            <ac:inkMk id="546816" creationId="{DFC55B33-1D1C-4E3B-A7E7-76F52461F18E}"/>
          </ac:inkMkLst>
        </pc:inkChg>
        <pc:inkChg chg="add del">
          <ac:chgData name="Viet Anh Nguyen" userId="b95f61ff061388d5" providerId="LiveId" clId="{3F3DE878-C00F-4BBE-A9E6-E707D78ED061}" dt="2022-03-14T08:33:04.852" v="318"/>
          <ac:inkMkLst>
            <pc:docMk/>
            <pc:sldMk cId="0" sldId="784"/>
            <ac:inkMk id="546817" creationId="{5F24E40B-DE53-47E9-B39F-D4C33F13595E}"/>
          </ac:inkMkLst>
        </pc:inkChg>
        <pc:inkChg chg="add del">
          <ac:chgData name="Viet Anh Nguyen" userId="b95f61ff061388d5" providerId="LiveId" clId="{3F3DE878-C00F-4BBE-A9E6-E707D78ED061}" dt="2022-03-14T08:33:04.852" v="318"/>
          <ac:inkMkLst>
            <pc:docMk/>
            <pc:sldMk cId="0" sldId="784"/>
            <ac:inkMk id="546822" creationId="{765570BF-6442-49E7-8335-7A26506B2630}"/>
          </ac:inkMkLst>
        </pc:inkChg>
        <pc:inkChg chg="add del">
          <ac:chgData name="Viet Anh Nguyen" userId="b95f61ff061388d5" providerId="LiveId" clId="{3F3DE878-C00F-4BBE-A9E6-E707D78ED061}" dt="2022-03-14T08:33:04.852" v="318"/>
          <ac:inkMkLst>
            <pc:docMk/>
            <pc:sldMk cId="0" sldId="784"/>
            <ac:inkMk id="546825" creationId="{5DB30EB9-9711-4267-82DB-3B5E083BD521}"/>
          </ac:inkMkLst>
        </pc:inkChg>
        <pc:inkChg chg="add">
          <ac:chgData name="Viet Anh Nguyen" userId="b95f61ff061388d5" providerId="LiveId" clId="{3F3DE878-C00F-4BBE-A9E6-E707D78ED061}" dt="2022-03-14T08:33:04.852" v="318"/>
          <ac:inkMkLst>
            <pc:docMk/>
            <pc:sldMk cId="0" sldId="784"/>
            <ac:inkMk id="546826" creationId="{BCC7CC8B-33F9-40EB-899D-5F2AF3E285F2}"/>
          </ac:inkMkLst>
        </pc:inkChg>
        <pc:inkChg chg="add del">
          <ac:chgData name="Viet Anh Nguyen" userId="b95f61ff061388d5" providerId="LiveId" clId="{3F3DE878-C00F-4BBE-A9E6-E707D78ED061}" dt="2022-03-14T08:33:07.009" v="322"/>
          <ac:inkMkLst>
            <pc:docMk/>
            <pc:sldMk cId="0" sldId="784"/>
            <ac:inkMk id="546827" creationId="{5F5A5D6B-A114-4ED1-AA03-33AE49BD0A90}"/>
          </ac:inkMkLst>
        </pc:inkChg>
        <pc:inkChg chg="add del">
          <ac:chgData name="Viet Anh Nguyen" userId="b95f61ff061388d5" providerId="LiveId" clId="{3F3DE878-C00F-4BBE-A9E6-E707D78ED061}" dt="2022-03-14T08:33:07.009" v="322"/>
          <ac:inkMkLst>
            <pc:docMk/>
            <pc:sldMk cId="0" sldId="784"/>
            <ac:inkMk id="546828" creationId="{A968B18F-3853-49DC-B2A0-E3DA9CA91BEC}"/>
          </ac:inkMkLst>
        </pc:inkChg>
        <pc:inkChg chg="add del">
          <ac:chgData name="Viet Anh Nguyen" userId="b95f61ff061388d5" providerId="LiveId" clId="{3F3DE878-C00F-4BBE-A9E6-E707D78ED061}" dt="2022-03-14T08:33:07.009" v="322"/>
          <ac:inkMkLst>
            <pc:docMk/>
            <pc:sldMk cId="0" sldId="784"/>
            <ac:inkMk id="546829" creationId="{6287A9E6-D707-4EB3-BA06-15A213EB65DA}"/>
          </ac:inkMkLst>
        </pc:inkChg>
        <pc:inkChg chg="add del">
          <ac:chgData name="Viet Anh Nguyen" userId="b95f61ff061388d5" providerId="LiveId" clId="{3F3DE878-C00F-4BBE-A9E6-E707D78ED061}" dt="2022-03-14T08:33:08.149" v="326"/>
          <ac:inkMkLst>
            <pc:docMk/>
            <pc:sldMk cId="0" sldId="784"/>
            <ac:inkMk id="546830" creationId="{BE8D03B8-CBBF-496D-9871-DB57CCA3871B}"/>
          </ac:inkMkLst>
        </pc:inkChg>
        <pc:inkChg chg="add del">
          <ac:chgData name="Viet Anh Nguyen" userId="b95f61ff061388d5" providerId="LiveId" clId="{3F3DE878-C00F-4BBE-A9E6-E707D78ED061}" dt="2022-03-14T08:33:08.149" v="326"/>
          <ac:inkMkLst>
            <pc:docMk/>
            <pc:sldMk cId="0" sldId="784"/>
            <ac:inkMk id="546831" creationId="{8C28E93E-E04D-468C-9AA8-0E9AF1ADFB97}"/>
          </ac:inkMkLst>
        </pc:inkChg>
        <pc:inkChg chg="add del">
          <ac:chgData name="Viet Anh Nguyen" userId="b95f61ff061388d5" providerId="LiveId" clId="{3F3DE878-C00F-4BBE-A9E6-E707D78ED061}" dt="2022-03-14T08:33:08.149" v="326"/>
          <ac:inkMkLst>
            <pc:docMk/>
            <pc:sldMk cId="0" sldId="784"/>
            <ac:inkMk id="546832" creationId="{E130F48A-002A-475D-B712-38057503875D}"/>
          </ac:inkMkLst>
        </pc:inkChg>
        <pc:inkChg chg="add del">
          <ac:chgData name="Viet Anh Nguyen" userId="b95f61ff061388d5" providerId="LiveId" clId="{3F3DE878-C00F-4BBE-A9E6-E707D78ED061}" dt="2022-03-14T08:33:08.149" v="326"/>
          <ac:inkMkLst>
            <pc:docMk/>
            <pc:sldMk cId="0" sldId="784"/>
            <ac:inkMk id="546833" creationId="{98C88321-2E06-46C3-ADA0-D2DBE3F101FC}"/>
          </ac:inkMkLst>
        </pc:inkChg>
        <pc:inkChg chg="add del">
          <ac:chgData name="Viet Anh Nguyen" userId="b95f61ff061388d5" providerId="LiveId" clId="{3F3DE878-C00F-4BBE-A9E6-E707D78ED061}" dt="2022-03-14T08:33:09.514" v="329"/>
          <ac:inkMkLst>
            <pc:docMk/>
            <pc:sldMk cId="0" sldId="784"/>
            <ac:inkMk id="546834" creationId="{51064F52-7773-4F21-BEAA-3AD911D50918}"/>
          </ac:inkMkLst>
        </pc:inkChg>
        <pc:inkChg chg="add del">
          <ac:chgData name="Viet Anh Nguyen" userId="b95f61ff061388d5" providerId="LiveId" clId="{3F3DE878-C00F-4BBE-A9E6-E707D78ED061}" dt="2022-03-14T08:33:09.514" v="329"/>
          <ac:inkMkLst>
            <pc:docMk/>
            <pc:sldMk cId="0" sldId="784"/>
            <ac:inkMk id="546835" creationId="{10A6F374-0DC7-4C91-B97B-2940A04D9769}"/>
          </ac:inkMkLst>
        </pc:inkChg>
        <pc:inkChg chg="add del">
          <ac:chgData name="Viet Anh Nguyen" userId="b95f61ff061388d5" providerId="LiveId" clId="{3F3DE878-C00F-4BBE-A9E6-E707D78ED061}" dt="2022-03-14T08:33:09.514" v="329"/>
          <ac:inkMkLst>
            <pc:docMk/>
            <pc:sldMk cId="0" sldId="784"/>
            <ac:inkMk id="546836" creationId="{9B1E7AB7-F357-4CA2-92ED-1E3016CB85CD}"/>
          </ac:inkMkLst>
        </pc:inkChg>
        <pc:inkChg chg="add">
          <ac:chgData name="Viet Anh Nguyen" userId="b95f61ff061388d5" providerId="LiveId" clId="{3F3DE878-C00F-4BBE-A9E6-E707D78ED061}" dt="2022-03-14T08:33:09.514" v="329"/>
          <ac:inkMkLst>
            <pc:docMk/>
            <pc:sldMk cId="0" sldId="784"/>
            <ac:inkMk id="546837" creationId="{3D9DF53A-ADF2-4025-8A88-C8F6A36F1716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38" creationId="{5E42266D-5833-4F66-907B-DB84EE5ED9CC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39" creationId="{3C634FE9-EFE4-46AF-8309-BD73C0B3309B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40" creationId="{91DC6769-756B-4069-8FAA-7E98A8B1F5A2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41" creationId="{C620E7E1-2AF9-4E9C-A53D-5C98781FCA6C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42" creationId="{B03725C6-24D3-4CC8-B685-C2A8747D45E3}"/>
          </ac:inkMkLst>
        </pc:inkChg>
        <pc:inkChg chg="add del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43" creationId="{EA207CE4-10C3-49AD-BDCA-F577F5172E22}"/>
          </ac:inkMkLst>
        </pc:inkChg>
        <pc:inkChg chg="add">
          <ac:chgData name="Viet Anh Nguyen" userId="b95f61ff061388d5" providerId="LiveId" clId="{3F3DE878-C00F-4BBE-A9E6-E707D78ED061}" dt="2022-03-14T08:33:12.040" v="336"/>
          <ac:inkMkLst>
            <pc:docMk/>
            <pc:sldMk cId="0" sldId="784"/>
            <ac:inkMk id="546844" creationId="{E958B797-F3CF-47CC-B767-15E6EC859E38}"/>
          </ac:inkMkLst>
        </pc:inkChg>
        <pc:inkChg chg="add">
          <ac:chgData name="Viet Anh Nguyen" userId="b95f61ff061388d5" providerId="LiveId" clId="{3F3DE878-C00F-4BBE-A9E6-E707D78ED061}" dt="2022-03-14T08:33:19.236" v="337" actId="9405"/>
          <ac:inkMkLst>
            <pc:docMk/>
            <pc:sldMk cId="0" sldId="784"/>
            <ac:inkMk id="546845" creationId="{D5FD57CF-2C12-41E7-B72E-F7DB5888627F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46" creationId="{992D08CC-FC16-4501-973A-DD65F61DC017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47" creationId="{CA659B3E-A8D3-4D17-AB28-4EE0FD4ED6D9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48" creationId="{A94E76DD-D74B-4B99-AED2-1EA5C7A71FC9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49" creationId="{4E47322F-0CEF-4F4E-9D21-1B45761A5646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50" creationId="{C67D3CB4-C1C7-4D62-978C-4C0702F3B64C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51" creationId="{6E7D2E1B-A2BF-4759-A06A-0A18A427938C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52" creationId="{78349D0D-CB6A-4692-9708-60CF867CCB80}"/>
          </ac:inkMkLst>
        </pc:inkChg>
        <pc:inkChg chg="add del">
          <ac:chgData name="Viet Anh Nguyen" userId="b95f61ff061388d5" providerId="LiveId" clId="{3F3DE878-C00F-4BBE-A9E6-E707D78ED061}" dt="2022-03-14T08:33:24.066" v="346"/>
          <ac:inkMkLst>
            <pc:docMk/>
            <pc:sldMk cId="0" sldId="784"/>
            <ac:inkMk id="546853" creationId="{0E1D813C-C39E-4AB2-971F-715A89125231}"/>
          </ac:inkMkLst>
        </pc:inkChg>
        <pc:inkChg chg="add del">
          <ac:chgData name="Viet Anh Nguyen" userId="b95f61ff061388d5" providerId="LiveId" clId="{3F3DE878-C00F-4BBE-A9E6-E707D78ED061}" dt="2022-03-14T08:33:25.732" v="349"/>
          <ac:inkMkLst>
            <pc:docMk/>
            <pc:sldMk cId="0" sldId="784"/>
            <ac:inkMk id="546854" creationId="{DEEB2885-315F-4C4A-84FC-FCACEC577FB1}"/>
          </ac:inkMkLst>
        </pc:inkChg>
        <pc:inkChg chg="add del">
          <ac:chgData name="Viet Anh Nguyen" userId="b95f61ff061388d5" providerId="LiveId" clId="{3F3DE878-C00F-4BBE-A9E6-E707D78ED061}" dt="2022-03-14T08:33:25.732" v="349"/>
          <ac:inkMkLst>
            <pc:docMk/>
            <pc:sldMk cId="0" sldId="784"/>
            <ac:inkMk id="546855" creationId="{B3209552-4329-4C78-A9E3-50E128F04708}"/>
          </ac:inkMkLst>
        </pc:inkChg>
        <pc:inkChg chg="add del">
          <ac:chgData name="Viet Anh Nguyen" userId="b95f61ff061388d5" providerId="LiveId" clId="{3F3DE878-C00F-4BBE-A9E6-E707D78ED061}" dt="2022-03-14T08:33:25.732" v="349"/>
          <ac:inkMkLst>
            <pc:docMk/>
            <pc:sldMk cId="0" sldId="784"/>
            <ac:inkMk id="546856" creationId="{C60463B2-E069-4E58-A805-4CE452F0919A}"/>
          </ac:inkMkLst>
        </pc:inkChg>
        <pc:inkChg chg="add">
          <ac:chgData name="Viet Anh Nguyen" userId="b95f61ff061388d5" providerId="LiveId" clId="{3F3DE878-C00F-4BBE-A9E6-E707D78ED061}" dt="2022-03-14T08:33:25.732" v="349"/>
          <ac:inkMkLst>
            <pc:docMk/>
            <pc:sldMk cId="0" sldId="784"/>
            <ac:inkMk id="546857" creationId="{FD700756-B247-46F2-9556-ECF670E66AD1}"/>
          </ac:inkMkLst>
        </pc:inkChg>
      </pc:sldChg>
      <pc:sldChg chg="addSp delSp mod">
        <pc:chgData name="Viet Anh Nguyen" userId="b95f61ff061388d5" providerId="LiveId" clId="{3F3DE878-C00F-4BBE-A9E6-E707D78ED061}" dt="2022-03-14T08:32:31.132" v="314"/>
        <pc:sldMkLst>
          <pc:docMk/>
          <pc:sldMk cId="0" sldId="785"/>
        </pc:sldMkLst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2" creationId="{513105C8-6999-427B-A9BC-6011AB9FD705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3" creationId="{DE5D3C82-E8FD-4E98-9C8A-832188C40A68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4" creationId="{4E33E962-6220-41A5-98CE-87E9C1116E3A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5" creationId="{9E5E4C42-BECE-462D-9D69-ACFA3DCAB263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6" creationId="{50DB427C-3B93-4A67-BF23-16E7179FCC7A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7" creationId="{3AA2B5FA-8201-4A02-B189-5021C40BDC70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8" creationId="{9CA68972-DA03-46FA-B983-327B79DB15FA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9" creationId="{B7C71B4E-3111-44C6-9298-BA45BA91674A}"/>
          </ac:inkMkLst>
        </pc:inkChg>
        <pc:inkChg chg="add del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10" creationId="{6B01C1C7-E7EA-4290-BFD6-C15D99F6D366}"/>
          </ac:inkMkLst>
        </pc:inkChg>
        <pc:inkChg chg="add">
          <ac:chgData name="Viet Anh Nguyen" userId="b95f61ff061388d5" providerId="LiveId" clId="{3F3DE878-C00F-4BBE-A9E6-E707D78ED061}" dt="2022-03-14T08:32:22.029" v="288" actId="9405"/>
          <ac:inkMkLst>
            <pc:docMk/>
            <pc:sldMk cId="0" sldId="785"/>
            <ac:inkMk id="11" creationId="{701C96C4-7037-4015-AF95-AAA98C83F5B7}"/>
          </ac:inkMkLst>
        </pc:inkChg>
        <pc:inkChg chg="add">
          <ac:chgData name="Viet Anh Nguyen" userId="b95f61ff061388d5" providerId="LiveId" clId="{3F3DE878-C00F-4BBE-A9E6-E707D78ED061}" dt="2022-03-14T08:32:22.214" v="289" actId="9405"/>
          <ac:inkMkLst>
            <pc:docMk/>
            <pc:sldMk cId="0" sldId="785"/>
            <ac:inkMk id="12" creationId="{8C0BB096-D7BA-41AD-8427-7A352F4FA510}"/>
          </ac:inkMkLst>
        </pc:inkChg>
        <pc:inkChg chg="add">
          <ac:chgData name="Viet Anh Nguyen" userId="b95f61ff061388d5" providerId="LiveId" clId="{3F3DE878-C00F-4BBE-A9E6-E707D78ED061}" dt="2022-03-14T08:32:22.327" v="290" actId="9405"/>
          <ac:inkMkLst>
            <pc:docMk/>
            <pc:sldMk cId="0" sldId="785"/>
            <ac:inkMk id="13" creationId="{EDE0BF66-9A96-4939-908E-D3ABCB8515E2}"/>
          </ac:inkMkLst>
        </pc:inkChg>
        <pc:inkChg chg="add">
          <ac:chgData name="Viet Anh Nguyen" userId="b95f61ff061388d5" providerId="LiveId" clId="{3F3DE878-C00F-4BBE-A9E6-E707D78ED061}" dt="2022-03-14T08:32:23.008" v="291"/>
          <ac:inkMkLst>
            <pc:docMk/>
            <pc:sldMk cId="0" sldId="785"/>
            <ac:inkMk id="14" creationId="{A5566628-CFBF-4AEC-B3CF-9D6CC968BC30}"/>
          </ac:inkMkLst>
        </pc:inkChg>
        <pc:inkChg chg="add del">
          <ac:chgData name="Viet Anh Nguyen" userId="b95f61ff061388d5" providerId="LiveId" clId="{3F3DE878-C00F-4BBE-A9E6-E707D78ED061}" dt="2022-03-14T08:32:24.741" v="296"/>
          <ac:inkMkLst>
            <pc:docMk/>
            <pc:sldMk cId="0" sldId="785"/>
            <ac:inkMk id="15" creationId="{9CD821AE-750D-4C6B-8C11-9872800C79FE}"/>
          </ac:inkMkLst>
        </pc:inkChg>
        <pc:inkChg chg="add del">
          <ac:chgData name="Viet Anh Nguyen" userId="b95f61ff061388d5" providerId="LiveId" clId="{3F3DE878-C00F-4BBE-A9E6-E707D78ED061}" dt="2022-03-14T08:32:24.741" v="296"/>
          <ac:inkMkLst>
            <pc:docMk/>
            <pc:sldMk cId="0" sldId="785"/>
            <ac:inkMk id="16" creationId="{D9AA69B1-3A8B-4F69-BC7C-01C78AC0A0E2}"/>
          </ac:inkMkLst>
        </pc:inkChg>
        <pc:inkChg chg="add del">
          <ac:chgData name="Viet Anh Nguyen" userId="b95f61ff061388d5" providerId="LiveId" clId="{3F3DE878-C00F-4BBE-A9E6-E707D78ED061}" dt="2022-03-14T08:32:24.741" v="296"/>
          <ac:inkMkLst>
            <pc:docMk/>
            <pc:sldMk cId="0" sldId="785"/>
            <ac:inkMk id="17" creationId="{368FEBA0-2ACF-4120-9CD3-8802CBB43F30}"/>
          </ac:inkMkLst>
        </pc:inkChg>
        <pc:inkChg chg="add del">
          <ac:chgData name="Viet Anh Nguyen" userId="b95f61ff061388d5" providerId="LiveId" clId="{3F3DE878-C00F-4BBE-A9E6-E707D78ED061}" dt="2022-03-14T08:32:24.741" v="296"/>
          <ac:inkMkLst>
            <pc:docMk/>
            <pc:sldMk cId="0" sldId="785"/>
            <ac:inkMk id="18" creationId="{7CD584FB-F427-45C4-82A9-7AD33614B5EE}"/>
          </ac:inkMkLst>
        </pc:inkChg>
        <pc:inkChg chg="add del">
          <ac:chgData name="Viet Anh Nguyen" userId="b95f61ff061388d5" providerId="LiveId" clId="{3F3DE878-C00F-4BBE-A9E6-E707D78ED061}" dt="2022-03-14T08:32:26.246" v="300"/>
          <ac:inkMkLst>
            <pc:docMk/>
            <pc:sldMk cId="0" sldId="785"/>
            <ac:inkMk id="19" creationId="{013FED24-EA9A-41F5-9800-A25E23A23C01}"/>
          </ac:inkMkLst>
        </pc:inkChg>
        <pc:inkChg chg="add del">
          <ac:chgData name="Viet Anh Nguyen" userId="b95f61ff061388d5" providerId="LiveId" clId="{3F3DE878-C00F-4BBE-A9E6-E707D78ED061}" dt="2022-03-14T08:32:26.246" v="300"/>
          <ac:inkMkLst>
            <pc:docMk/>
            <pc:sldMk cId="0" sldId="785"/>
            <ac:inkMk id="20" creationId="{A8A4985C-2C64-436A-9E47-CE608DCF88BE}"/>
          </ac:inkMkLst>
        </pc:inkChg>
        <pc:inkChg chg="add del">
          <ac:chgData name="Viet Anh Nguyen" userId="b95f61ff061388d5" providerId="LiveId" clId="{3F3DE878-C00F-4BBE-A9E6-E707D78ED061}" dt="2022-03-14T08:32:26.246" v="300"/>
          <ac:inkMkLst>
            <pc:docMk/>
            <pc:sldMk cId="0" sldId="785"/>
            <ac:inkMk id="21" creationId="{BC060EA5-A7E1-4D86-A6B9-D98254D51196}"/>
          </ac:inkMkLst>
        </pc:inkChg>
        <pc:inkChg chg="add del">
          <ac:chgData name="Viet Anh Nguyen" userId="b95f61ff061388d5" providerId="LiveId" clId="{3F3DE878-C00F-4BBE-A9E6-E707D78ED061}" dt="2022-03-14T08:32:26.246" v="300"/>
          <ac:inkMkLst>
            <pc:docMk/>
            <pc:sldMk cId="0" sldId="785"/>
            <ac:inkMk id="22" creationId="{96C5D272-F251-403E-AF8E-DA4B814707EA}"/>
          </ac:inkMkLst>
        </pc:inkChg>
        <pc:inkChg chg="add">
          <ac:chgData name="Viet Anh Nguyen" userId="b95f61ff061388d5" providerId="LiveId" clId="{3F3DE878-C00F-4BBE-A9E6-E707D78ED061}" dt="2022-03-14T08:32:26.246" v="300"/>
          <ac:inkMkLst>
            <pc:docMk/>
            <pc:sldMk cId="0" sldId="785"/>
            <ac:inkMk id="23" creationId="{6F253A02-7EE8-4382-98BD-E7702BD42DAF}"/>
          </ac:inkMkLst>
        </pc:inkChg>
        <pc:inkChg chg="add">
          <ac:chgData name="Viet Anh Nguyen" userId="b95f61ff061388d5" providerId="LiveId" clId="{3F3DE878-C00F-4BBE-A9E6-E707D78ED061}" dt="2022-03-14T08:32:26.366" v="301" actId="9405"/>
          <ac:inkMkLst>
            <pc:docMk/>
            <pc:sldMk cId="0" sldId="785"/>
            <ac:inkMk id="24" creationId="{6C567103-8929-4C82-B8F5-51302E311A4F}"/>
          </ac:inkMkLst>
        </pc:inkChg>
        <pc:inkChg chg="add del">
          <ac:chgData name="Viet Anh Nguyen" userId="b95f61ff061388d5" providerId="LiveId" clId="{3F3DE878-C00F-4BBE-A9E6-E707D78ED061}" dt="2022-03-14T08:32:31.132" v="314"/>
          <ac:inkMkLst>
            <pc:docMk/>
            <pc:sldMk cId="0" sldId="785"/>
            <ac:inkMk id="25" creationId="{0FC07E86-7979-421A-BD49-E282B289500F}"/>
          </ac:inkMkLst>
        </pc:inkChg>
        <pc:inkChg chg="add del">
          <ac:chgData name="Viet Anh Nguyen" userId="b95f61ff061388d5" providerId="LiveId" clId="{3F3DE878-C00F-4BBE-A9E6-E707D78ED061}" dt="2022-03-14T08:32:28.924" v="309"/>
          <ac:inkMkLst>
            <pc:docMk/>
            <pc:sldMk cId="0" sldId="785"/>
            <ac:inkMk id="26" creationId="{165B28EA-BFE2-4BB3-92B0-3CCB663C614B}"/>
          </ac:inkMkLst>
        </pc:inkChg>
        <pc:inkChg chg="add del">
          <ac:chgData name="Viet Anh Nguyen" userId="b95f61ff061388d5" providerId="LiveId" clId="{3F3DE878-C00F-4BBE-A9E6-E707D78ED061}" dt="2022-03-14T08:32:28.924" v="309"/>
          <ac:inkMkLst>
            <pc:docMk/>
            <pc:sldMk cId="0" sldId="785"/>
            <ac:inkMk id="27" creationId="{42C22345-9AC7-4BB7-B25A-E8CE98D744D6}"/>
          </ac:inkMkLst>
        </pc:inkChg>
        <pc:inkChg chg="add del">
          <ac:chgData name="Viet Anh Nguyen" userId="b95f61ff061388d5" providerId="LiveId" clId="{3F3DE878-C00F-4BBE-A9E6-E707D78ED061}" dt="2022-03-14T08:32:28.924" v="309"/>
          <ac:inkMkLst>
            <pc:docMk/>
            <pc:sldMk cId="0" sldId="785"/>
            <ac:inkMk id="28" creationId="{005A1AD8-89B1-43F7-81D6-5C7020E2B193}"/>
          </ac:inkMkLst>
        </pc:inkChg>
        <pc:inkChg chg="add del">
          <ac:chgData name="Viet Anh Nguyen" userId="b95f61ff061388d5" providerId="LiveId" clId="{3F3DE878-C00F-4BBE-A9E6-E707D78ED061}" dt="2022-03-14T08:32:28.924" v="309"/>
          <ac:inkMkLst>
            <pc:docMk/>
            <pc:sldMk cId="0" sldId="785"/>
            <ac:inkMk id="29" creationId="{6EBFD844-323B-44BB-A960-EF85B94E8CFB}"/>
          </ac:inkMkLst>
        </pc:inkChg>
        <pc:inkChg chg="add del">
          <ac:chgData name="Viet Anh Nguyen" userId="b95f61ff061388d5" providerId="LiveId" clId="{3F3DE878-C00F-4BBE-A9E6-E707D78ED061}" dt="2022-03-14T08:32:28.924" v="309"/>
          <ac:inkMkLst>
            <pc:docMk/>
            <pc:sldMk cId="0" sldId="785"/>
            <ac:inkMk id="30" creationId="{023CDA29-BBD9-4E9C-AB57-234803E3E216}"/>
          </ac:inkMkLst>
        </pc:inkChg>
        <pc:inkChg chg="add">
          <ac:chgData name="Viet Anh Nguyen" userId="b95f61ff061388d5" providerId="LiveId" clId="{3F3DE878-C00F-4BBE-A9E6-E707D78ED061}" dt="2022-03-14T08:32:28.266" v="308" actId="9405"/>
          <ac:inkMkLst>
            <pc:docMk/>
            <pc:sldMk cId="0" sldId="785"/>
            <ac:inkMk id="31" creationId="{C395E005-C834-4BED-8DCF-509E7BE730DC}"/>
          </ac:inkMkLst>
        </pc:inkChg>
        <pc:inkChg chg="add del">
          <ac:chgData name="Viet Anh Nguyen" userId="b95f61ff061388d5" providerId="LiveId" clId="{3F3DE878-C00F-4BBE-A9E6-E707D78ED061}" dt="2022-03-14T08:32:31.132" v="314"/>
          <ac:inkMkLst>
            <pc:docMk/>
            <pc:sldMk cId="0" sldId="785"/>
            <ac:inkMk id="547840" creationId="{21BE0893-4B99-4443-BE8B-31E086085907}"/>
          </ac:inkMkLst>
        </pc:inkChg>
        <pc:inkChg chg="add del">
          <ac:chgData name="Viet Anh Nguyen" userId="b95f61ff061388d5" providerId="LiveId" clId="{3F3DE878-C00F-4BBE-A9E6-E707D78ED061}" dt="2022-03-14T08:32:30.133" v="312"/>
          <ac:inkMkLst>
            <pc:docMk/>
            <pc:sldMk cId="0" sldId="785"/>
            <ac:inkMk id="547841" creationId="{012DA0F8-18CE-4EFE-8F01-D549423A16F0}"/>
          </ac:inkMkLst>
        </pc:inkChg>
        <pc:inkChg chg="add del">
          <ac:chgData name="Viet Anh Nguyen" userId="b95f61ff061388d5" providerId="LiveId" clId="{3F3DE878-C00F-4BBE-A9E6-E707D78ED061}" dt="2022-03-14T08:32:30.133" v="312"/>
          <ac:inkMkLst>
            <pc:docMk/>
            <pc:sldMk cId="0" sldId="785"/>
            <ac:inkMk id="547846" creationId="{52751CE8-EBF7-446D-B427-480A1DBAA9E3}"/>
          </ac:inkMkLst>
        </pc:inkChg>
        <pc:inkChg chg="add">
          <ac:chgData name="Viet Anh Nguyen" userId="b95f61ff061388d5" providerId="LiveId" clId="{3F3DE878-C00F-4BBE-A9E6-E707D78ED061}" dt="2022-03-14T08:32:30.133" v="312"/>
          <ac:inkMkLst>
            <pc:docMk/>
            <pc:sldMk cId="0" sldId="785"/>
            <ac:inkMk id="547847" creationId="{BE86B649-92DD-402E-B7DB-A25278A6A32B}"/>
          </ac:inkMkLst>
        </pc:inkChg>
        <pc:inkChg chg="add del">
          <ac:chgData name="Viet Anh Nguyen" userId="b95f61ff061388d5" providerId="LiveId" clId="{3F3DE878-C00F-4BBE-A9E6-E707D78ED061}" dt="2022-03-14T08:32:31.132" v="314"/>
          <ac:inkMkLst>
            <pc:docMk/>
            <pc:sldMk cId="0" sldId="785"/>
            <ac:inkMk id="547851" creationId="{7AFD9E67-5EA0-4C60-950C-917E6C620E58}"/>
          </ac:inkMkLst>
        </pc:inkChg>
        <pc:inkChg chg="add">
          <ac:chgData name="Viet Anh Nguyen" userId="b95f61ff061388d5" providerId="LiveId" clId="{3F3DE878-C00F-4BBE-A9E6-E707D78ED061}" dt="2022-03-14T08:32:31.132" v="314"/>
          <ac:inkMkLst>
            <pc:docMk/>
            <pc:sldMk cId="0" sldId="785"/>
            <ac:inkMk id="547852" creationId="{88F840E5-46AD-4FC8-8330-78D37B1C63A6}"/>
          </ac:inkMkLst>
        </pc:inkChg>
      </pc:sldChg>
      <pc:sldChg chg="addSp delSp mod">
        <pc:chgData name="Viet Anh Nguyen" userId="b95f61ff061388d5" providerId="LiveId" clId="{3F3DE878-C00F-4BBE-A9E6-E707D78ED061}" dt="2022-03-14T08:35:23.514" v="396"/>
        <pc:sldMkLst>
          <pc:docMk/>
          <pc:sldMk cId="0" sldId="786"/>
        </pc:sldMkLst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2" creationId="{B615BF6D-0B56-434F-89CD-78EAE90E75AB}"/>
          </ac:inkMkLst>
        </pc:inkChg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3" creationId="{27DF13D8-DB60-46A1-94A4-F2C4AB2A900B}"/>
          </ac:inkMkLst>
        </pc:inkChg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4" creationId="{595CB1CD-015E-4619-8F94-42E2B15D1C95}"/>
          </ac:inkMkLst>
        </pc:inkChg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5" creationId="{1716F326-370E-4472-ADC1-90A820B6A826}"/>
          </ac:inkMkLst>
        </pc:inkChg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6" creationId="{98D9A150-E583-4EF7-A187-19692322C434}"/>
          </ac:inkMkLst>
        </pc:inkChg>
        <pc:inkChg chg="add del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7" creationId="{7194F488-6308-4572-8DDA-A347683B3FDA}"/>
          </ac:inkMkLst>
        </pc:inkChg>
        <pc:inkChg chg="add">
          <ac:chgData name="Viet Anh Nguyen" userId="b95f61ff061388d5" providerId="LiveId" clId="{3F3DE878-C00F-4BBE-A9E6-E707D78ED061}" dt="2022-03-14T08:34:12.995" v="356"/>
          <ac:inkMkLst>
            <pc:docMk/>
            <pc:sldMk cId="0" sldId="786"/>
            <ac:inkMk id="8" creationId="{A32ECE9A-5288-4DAB-892C-0DA0019D4200}"/>
          </ac:inkMkLst>
        </pc:inkChg>
        <pc:inkChg chg="add del">
          <ac:chgData name="Viet Anh Nguyen" userId="b95f61ff061388d5" providerId="LiveId" clId="{3F3DE878-C00F-4BBE-A9E6-E707D78ED061}" dt="2022-03-14T08:34:14.144" v="360"/>
          <ac:inkMkLst>
            <pc:docMk/>
            <pc:sldMk cId="0" sldId="786"/>
            <ac:inkMk id="9" creationId="{8A27FB75-976C-40E0-95D2-1B9F53F88560}"/>
          </ac:inkMkLst>
        </pc:inkChg>
        <pc:inkChg chg="add del">
          <ac:chgData name="Viet Anh Nguyen" userId="b95f61ff061388d5" providerId="LiveId" clId="{3F3DE878-C00F-4BBE-A9E6-E707D78ED061}" dt="2022-03-14T08:34:14.144" v="360"/>
          <ac:inkMkLst>
            <pc:docMk/>
            <pc:sldMk cId="0" sldId="786"/>
            <ac:inkMk id="10" creationId="{1C9BDF60-B94F-48A7-8746-516B9AFAADED}"/>
          </ac:inkMkLst>
        </pc:inkChg>
        <pc:inkChg chg="add del">
          <ac:chgData name="Viet Anh Nguyen" userId="b95f61ff061388d5" providerId="LiveId" clId="{3F3DE878-C00F-4BBE-A9E6-E707D78ED061}" dt="2022-03-14T08:34:14.144" v="360"/>
          <ac:inkMkLst>
            <pc:docMk/>
            <pc:sldMk cId="0" sldId="786"/>
            <ac:inkMk id="11" creationId="{DE8EFA2E-41AA-4280-9A7D-BE1177A3B57A}"/>
          </ac:inkMkLst>
        </pc:inkChg>
        <pc:inkChg chg="add">
          <ac:chgData name="Viet Anh Nguyen" userId="b95f61ff061388d5" providerId="LiveId" clId="{3F3DE878-C00F-4BBE-A9E6-E707D78ED061}" dt="2022-03-14T08:34:14.144" v="360"/>
          <ac:inkMkLst>
            <pc:docMk/>
            <pc:sldMk cId="0" sldId="786"/>
            <ac:inkMk id="12" creationId="{14B1BE7B-B308-4C52-894E-D0F7F7005673}"/>
          </ac:inkMkLst>
        </pc:inkChg>
        <pc:inkChg chg="add del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3" creationId="{B0955E78-A992-473E-A4CA-EB580EB66CBF}"/>
          </ac:inkMkLst>
        </pc:inkChg>
        <pc:inkChg chg="add del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4" creationId="{906264E7-3174-4EEE-8679-C73764FE76C4}"/>
          </ac:inkMkLst>
        </pc:inkChg>
        <pc:inkChg chg="add del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5" creationId="{FCE36555-6ADC-474E-BF4B-7C0AB7331AC1}"/>
          </ac:inkMkLst>
        </pc:inkChg>
        <pc:inkChg chg="add del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6" creationId="{15DFD5C0-EE83-4E5A-B671-1679BDD4A945}"/>
          </ac:inkMkLst>
        </pc:inkChg>
        <pc:inkChg chg="add del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7" creationId="{84E8F788-9875-4B36-9441-D10CB62E84D7}"/>
          </ac:inkMkLst>
        </pc:inkChg>
        <pc:inkChg chg="add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8" creationId="{C8DE8934-FB63-40F9-AA3E-ECBED2E02E20}"/>
          </ac:inkMkLst>
        </pc:inkChg>
        <pc:inkChg chg="add">
          <ac:chgData name="Viet Anh Nguyen" userId="b95f61ff061388d5" providerId="LiveId" clId="{3F3DE878-C00F-4BBE-A9E6-E707D78ED061}" dt="2022-03-14T08:34:16.191" v="366"/>
          <ac:inkMkLst>
            <pc:docMk/>
            <pc:sldMk cId="0" sldId="786"/>
            <ac:inkMk id="19" creationId="{C7905625-44B7-40F5-8BAC-B5A1028ADA66}"/>
          </ac:inkMkLst>
        </pc:inkChg>
        <pc:inkChg chg="add del">
          <ac:chgData name="Viet Anh Nguyen" userId="b95f61ff061388d5" providerId="LiveId" clId="{3F3DE878-C00F-4BBE-A9E6-E707D78ED061}" dt="2022-03-14T08:34:18.117" v="370"/>
          <ac:inkMkLst>
            <pc:docMk/>
            <pc:sldMk cId="0" sldId="786"/>
            <ac:inkMk id="20" creationId="{81ED3A51-CF31-4FF9-8629-F8A7F9EF0BF9}"/>
          </ac:inkMkLst>
        </pc:inkChg>
        <pc:inkChg chg="add del">
          <ac:chgData name="Viet Anh Nguyen" userId="b95f61ff061388d5" providerId="LiveId" clId="{3F3DE878-C00F-4BBE-A9E6-E707D78ED061}" dt="2022-03-14T08:34:18.117" v="370"/>
          <ac:inkMkLst>
            <pc:docMk/>
            <pc:sldMk cId="0" sldId="786"/>
            <ac:inkMk id="21" creationId="{7CC9535F-7A8B-414D-816F-D6A7080153C4}"/>
          </ac:inkMkLst>
        </pc:inkChg>
        <pc:inkChg chg="add del">
          <ac:chgData name="Viet Anh Nguyen" userId="b95f61ff061388d5" providerId="LiveId" clId="{3F3DE878-C00F-4BBE-A9E6-E707D78ED061}" dt="2022-03-14T08:34:18.117" v="370"/>
          <ac:inkMkLst>
            <pc:docMk/>
            <pc:sldMk cId="0" sldId="786"/>
            <ac:inkMk id="22" creationId="{D9BD4529-0174-4296-8742-F6F53AC922C8}"/>
          </ac:inkMkLst>
        </pc:inkChg>
        <pc:inkChg chg="add">
          <ac:chgData name="Viet Anh Nguyen" userId="b95f61ff061388d5" providerId="LiveId" clId="{3F3DE878-C00F-4BBE-A9E6-E707D78ED061}" dt="2022-03-14T08:34:18.117" v="370"/>
          <ac:inkMkLst>
            <pc:docMk/>
            <pc:sldMk cId="0" sldId="786"/>
            <ac:inkMk id="23" creationId="{204EAB8E-E590-4322-BD20-A0D9DFBCEE4C}"/>
          </ac:inkMkLst>
        </pc:inkChg>
        <pc:inkChg chg="add del">
          <ac:chgData name="Viet Anh Nguyen" userId="b95f61ff061388d5" providerId="LiveId" clId="{3F3DE878-C00F-4BBE-A9E6-E707D78ED061}" dt="2022-03-14T08:35:13.348" v="373"/>
          <ac:inkMkLst>
            <pc:docMk/>
            <pc:sldMk cId="0" sldId="786"/>
            <ac:inkMk id="24" creationId="{D7D881A4-8391-4F4F-9103-BD0244FFC8CA}"/>
          </ac:inkMkLst>
        </pc:inkChg>
        <pc:inkChg chg="add del">
          <ac:chgData name="Viet Anh Nguyen" userId="b95f61ff061388d5" providerId="LiveId" clId="{3F3DE878-C00F-4BBE-A9E6-E707D78ED061}" dt="2022-03-14T08:35:13.348" v="373"/>
          <ac:inkMkLst>
            <pc:docMk/>
            <pc:sldMk cId="0" sldId="786"/>
            <ac:inkMk id="25" creationId="{FA4D8FBF-975F-413B-800B-3509A391D865}"/>
          </ac:inkMkLst>
        </pc:inkChg>
        <pc:inkChg chg="add">
          <ac:chgData name="Viet Anh Nguyen" userId="b95f61ff061388d5" providerId="LiveId" clId="{3F3DE878-C00F-4BBE-A9E6-E707D78ED061}" dt="2022-03-14T08:35:13.348" v="373"/>
          <ac:inkMkLst>
            <pc:docMk/>
            <pc:sldMk cId="0" sldId="786"/>
            <ac:inkMk id="26" creationId="{635F92D5-0612-4DE6-8F8F-91BF00634231}"/>
          </ac:inkMkLst>
        </pc:inkChg>
        <pc:inkChg chg="add del">
          <ac:chgData name="Viet Anh Nguyen" userId="b95f61ff061388d5" providerId="LiveId" clId="{3F3DE878-C00F-4BBE-A9E6-E707D78ED061}" dt="2022-03-14T08:35:15.195" v="376"/>
          <ac:inkMkLst>
            <pc:docMk/>
            <pc:sldMk cId="0" sldId="786"/>
            <ac:inkMk id="27" creationId="{5C7C617D-8DB9-45B0-ABA2-0F7497F11553}"/>
          </ac:inkMkLst>
        </pc:inkChg>
        <pc:inkChg chg="add del">
          <ac:chgData name="Viet Anh Nguyen" userId="b95f61ff061388d5" providerId="LiveId" clId="{3F3DE878-C00F-4BBE-A9E6-E707D78ED061}" dt="2022-03-14T08:35:15.195" v="376"/>
          <ac:inkMkLst>
            <pc:docMk/>
            <pc:sldMk cId="0" sldId="786"/>
            <ac:inkMk id="28" creationId="{B5EBBF50-2C82-4D4B-811E-D20AF452C7AB}"/>
          </ac:inkMkLst>
        </pc:inkChg>
        <pc:inkChg chg="add">
          <ac:chgData name="Viet Anh Nguyen" userId="b95f61ff061388d5" providerId="LiveId" clId="{3F3DE878-C00F-4BBE-A9E6-E707D78ED061}" dt="2022-03-14T08:35:15.195" v="376"/>
          <ac:inkMkLst>
            <pc:docMk/>
            <pc:sldMk cId="0" sldId="786"/>
            <ac:inkMk id="29" creationId="{F7E9D0EC-B53A-47D7-8EB7-4A284ED0B3E4}"/>
          </ac:inkMkLst>
        </pc:inkChg>
        <pc:inkChg chg="add del">
          <ac:chgData name="Viet Anh Nguyen" userId="b95f61ff061388d5" providerId="LiveId" clId="{3F3DE878-C00F-4BBE-A9E6-E707D78ED061}" dt="2022-03-14T08:35:17.214" v="379"/>
          <ac:inkMkLst>
            <pc:docMk/>
            <pc:sldMk cId="0" sldId="786"/>
            <ac:inkMk id="30" creationId="{695787FF-E2C4-44F0-9118-2A75DCEFAAF4}"/>
          </ac:inkMkLst>
        </pc:inkChg>
        <pc:inkChg chg="add del">
          <ac:chgData name="Viet Anh Nguyen" userId="b95f61ff061388d5" providerId="LiveId" clId="{3F3DE878-C00F-4BBE-A9E6-E707D78ED061}" dt="2022-03-14T08:35:17.214" v="379"/>
          <ac:inkMkLst>
            <pc:docMk/>
            <pc:sldMk cId="0" sldId="786"/>
            <ac:inkMk id="31" creationId="{A676F2F5-AD74-4624-8A09-0B2D2C1A5226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64" creationId="{527B6EBA-2891-4DA8-8C25-8EDC15F117A3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65" creationId="{51E1F053-C2B8-4715-9221-40C87A7D80C9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69" creationId="{17C01C6B-FEE7-4DF2-B46E-8C21AC43DFD0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70" creationId="{F09E769D-94B9-4865-A7B3-D919A3B04604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71" creationId="{EB7AD992-3780-4215-AE28-8300550E128E}"/>
          </ac:inkMkLst>
        </pc:inkChg>
        <pc:inkChg chg="add del">
          <ac:chgData name="Viet Anh Nguyen" userId="b95f61ff061388d5" providerId="LiveId" clId="{3F3DE878-C00F-4BBE-A9E6-E707D78ED061}" dt="2022-03-14T08:35:19.183" v="385"/>
          <ac:inkMkLst>
            <pc:docMk/>
            <pc:sldMk cId="0" sldId="786"/>
            <ac:inkMk id="548874" creationId="{2C5F4232-E407-4571-9E12-4090DE979B1A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75" creationId="{53F9DF8A-50B8-4029-A0DD-25EBA24F72C6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76" creationId="{E854929C-7B4D-4FF5-AF27-2FEFD62D3A5F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77" creationId="{12A0233F-D96A-4DC6-B084-28EB555125BA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78" creationId="{732C7E53-BCB0-4242-8256-D7968BEA7029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79" creationId="{5ADC3005-C5B0-4F6F-98EA-3486493CCF1C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0" creationId="{EACA2A96-7B1B-4A4C-9F4C-12D3BC10F56F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1" creationId="{8C0EC615-5DD3-4C85-B420-57DDFCB6E276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2" creationId="{C54CF766-3D18-4525-9151-067311E97729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3" creationId="{6337505E-A52C-46C5-A4E6-6884723F6880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4" creationId="{011CA129-4B08-4D97-901D-6B8BA3A313DA}"/>
          </ac:inkMkLst>
        </pc:inkChg>
        <pc:inkChg chg="add del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5" creationId="{521CEF01-542F-4FC1-9E25-6B43F5462F4A}"/>
          </ac:inkMkLst>
        </pc:inkChg>
        <pc:inkChg chg="add">
          <ac:chgData name="Viet Anh Nguyen" userId="b95f61ff061388d5" providerId="LiveId" clId="{3F3DE878-C00F-4BBE-A9E6-E707D78ED061}" dt="2022-03-14T08:35:23.514" v="396"/>
          <ac:inkMkLst>
            <pc:docMk/>
            <pc:sldMk cId="0" sldId="786"/>
            <ac:inkMk id="548886" creationId="{9B91352B-839C-4809-8FDE-A91687A94293}"/>
          </ac:inkMkLst>
        </pc:inkChg>
      </pc:sldChg>
      <pc:sldChg chg="addSp delSp mod">
        <pc:chgData name="Viet Anh Nguyen" userId="b95f61ff061388d5" providerId="LiveId" clId="{3F3DE878-C00F-4BBE-A9E6-E707D78ED061}" dt="2022-03-14T08:37:35.248" v="439"/>
        <pc:sldMkLst>
          <pc:docMk/>
          <pc:sldMk cId="0" sldId="788"/>
        </pc:sldMkLst>
        <pc:inkChg chg="add del">
          <ac:chgData name="Viet Anh Nguyen" userId="b95f61ff061388d5" providerId="LiveId" clId="{3F3DE878-C00F-4BBE-A9E6-E707D78ED061}" dt="2022-03-14T07:16:00.402" v="230"/>
          <ac:inkMkLst>
            <pc:docMk/>
            <pc:sldMk cId="0" sldId="788"/>
            <ac:inkMk id="2" creationId="{855DEE18-EE4B-437B-A26B-CC00D58E10C4}"/>
          </ac:inkMkLst>
        </pc:inkChg>
        <pc:inkChg chg="add del">
          <ac:chgData name="Viet Anh Nguyen" userId="b95f61ff061388d5" providerId="LiveId" clId="{3F3DE878-C00F-4BBE-A9E6-E707D78ED061}" dt="2022-03-14T07:16:00.402" v="230"/>
          <ac:inkMkLst>
            <pc:docMk/>
            <pc:sldMk cId="0" sldId="788"/>
            <ac:inkMk id="3" creationId="{570215D5-CC07-4FF5-B345-207177DA354D}"/>
          </ac:inkMkLst>
        </pc:inkChg>
        <pc:inkChg chg="add">
          <ac:chgData name="Viet Anh Nguyen" userId="b95f61ff061388d5" providerId="LiveId" clId="{3F3DE878-C00F-4BBE-A9E6-E707D78ED061}" dt="2022-03-14T07:16:00.402" v="230"/>
          <ac:inkMkLst>
            <pc:docMk/>
            <pc:sldMk cId="0" sldId="788"/>
            <ac:inkMk id="4" creationId="{02A083FC-CFDD-477F-A869-834B59AFF369}"/>
          </ac:inkMkLst>
        </pc:inkChg>
        <pc:inkChg chg="add del">
          <ac:chgData name="Viet Anh Nguyen" userId="b95f61ff061388d5" providerId="LiveId" clId="{3F3DE878-C00F-4BBE-A9E6-E707D78ED061}" dt="2022-03-14T07:16:03.033" v="235"/>
          <ac:inkMkLst>
            <pc:docMk/>
            <pc:sldMk cId="0" sldId="788"/>
            <ac:inkMk id="5" creationId="{091C88EB-A2FE-461E-81F7-489C013CDA73}"/>
          </ac:inkMkLst>
        </pc:inkChg>
        <pc:inkChg chg="add del">
          <ac:chgData name="Viet Anh Nguyen" userId="b95f61ff061388d5" providerId="LiveId" clId="{3F3DE878-C00F-4BBE-A9E6-E707D78ED061}" dt="2022-03-14T07:16:03.033" v="235"/>
          <ac:inkMkLst>
            <pc:docMk/>
            <pc:sldMk cId="0" sldId="788"/>
            <ac:inkMk id="6" creationId="{5AF6E099-3572-4E15-B8E1-331638989BE6}"/>
          </ac:inkMkLst>
        </pc:inkChg>
        <pc:inkChg chg="add del">
          <ac:chgData name="Viet Anh Nguyen" userId="b95f61ff061388d5" providerId="LiveId" clId="{3F3DE878-C00F-4BBE-A9E6-E707D78ED061}" dt="2022-03-14T07:16:03.033" v="235"/>
          <ac:inkMkLst>
            <pc:docMk/>
            <pc:sldMk cId="0" sldId="788"/>
            <ac:inkMk id="7" creationId="{8A9CE392-0F8B-4FBF-A5D8-B4D87A4975CE}"/>
          </ac:inkMkLst>
        </pc:inkChg>
        <pc:inkChg chg="add del">
          <ac:chgData name="Viet Anh Nguyen" userId="b95f61ff061388d5" providerId="LiveId" clId="{3F3DE878-C00F-4BBE-A9E6-E707D78ED061}" dt="2022-03-14T07:16:03.033" v="235"/>
          <ac:inkMkLst>
            <pc:docMk/>
            <pc:sldMk cId="0" sldId="788"/>
            <ac:inkMk id="8" creationId="{D9BF5968-16B9-43A4-9D69-74F12411C570}"/>
          </ac:inkMkLst>
        </pc:inkChg>
        <pc:inkChg chg="add">
          <ac:chgData name="Viet Anh Nguyen" userId="b95f61ff061388d5" providerId="LiveId" clId="{3F3DE878-C00F-4BBE-A9E6-E707D78ED061}" dt="2022-03-14T07:16:03.033" v="235"/>
          <ac:inkMkLst>
            <pc:docMk/>
            <pc:sldMk cId="0" sldId="788"/>
            <ac:inkMk id="9" creationId="{D65BB915-8EED-44F7-A60B-CB395161D30A}"/>
          </ac:inkMkLst>
        </pc:inkChg>
        <pc:inkChg chg="add del">
          <ac:chgData name="Viet Anh Nguyen" userId="b95f61ff061388d5" providerId="LiveId" clId="{3F3DE878-C00F-4BBE-A9E6-E707D78ED061}" dt="2022-03-14T08:37:19.980" v="401"/>
          <ac:inkMkLst>
            <pc:docMk/>
            <pc:sldMk cId="0" sldId="788"/>
            <ac:inkMk id="10" creationId="{61CA4DA6-1F88-4537-B1DA-5D954A821057}"/>
          </ac:inkMkLst>
        </pc:inkChg>
        <pc:inkChg chg="add del">
          <ac:chgData name="Viet Anh Nguyen" userId="b95f61ff061388d5" providerId="LiveId" clId="{3F3DE878-C00F-4BBE-A9E6-E707D78ED061}" dt="2022-03-14T08:37:21.223" v="404"/>
          <ac:inkMkLst>
            <pc:docMk/>
            <pc:sldMk cId="0" sldId="788"/>
            <ac:inkMk id="11" creationId="{BE7886D7-44CF-4343-8A3C-89D428184666}"/>
          </ac:inkMkLst>
        </pc:inkChg>
        <pc:inkChg chg="add del">
          <ac:chgData name="Viet Anh Nguyen" userId="b95f61ff061388d5" providerId="LiveId" clId="{3F3DE878-C00F-4BBE-A9E6-E707D78ED061}" dt="2022-03-14T08:37:19.980" v="401"/>
          <ac:inkMkLst>
            <pc:docMk/>
            <pc:sldMk cId="0" sldId="788"/>
            <ac:inkMk id="12" creationId="{1A6D6999-8B69-463A-863A-0F5D68D5717B}"/>
          </ac:inkMkLst>
        </pc:inkChg>
        <pc:inkChg chg="add del">
          <ac:chgData name="Viet Anh Nguyen" userId="b95f61ff061388d5" providerId="LiveId" clId="{3F3DE878-C00F-4BBE-A9E6-E707D78ED061}" dt="2022-03-14T08:37:19.980" v="401"/>
          <ac:inkMkLst>
            <pc:docMk/>
            <pc:sldMk cId="0" sldId="788"/>
            <ac:inkMk id="13" creationId="{6ACE3377-B93D-4263-9FA5-A3A3CF11BB44}"/>
          </ac:inkMkLst>
        </pc:inkChg>
        <pc:inkChg chg="add del">
          <ac:chgData name="Viet Anh Nguyen" userId="b95f61ff061388d5" providerId="LiveId" clId="{3F3DE878-C00F-4BBE-A9E6-E707D78ED061}" dt="2022-03-14T08:37:21.223" v="404"/>
          <ac:inkMkLst>
            <pc:docMk/>
            <pc:sldMk cId="0" sldId="788"/>
            <ac:inkMk id="14" creationId="{C870BD93-651D-47F7-879B-C6A67F9FBDBD}"/>
          </ac:inkMkLst>
        </pc:inkChg>
        <pc:inkChg chg="add del">
          <ac:chgData name="Viet Anh Nguyen" userId="b95f61ff061388d5" providerId="LiveId" clId="{3F3DE878-C00F-4BBE-A9E6-E707D78ED061}" dt="2022-03-14T08:37:21.223" v="404"/>
          <ac:inkMkLst>
            <pc:docMk/>
            <pc:sldMk cId="0" sldId="788"/>
            <ac:inkMk id="15" creationId="{860B6FC8-A296-45E8-A507-05A544F2F389}"/>
          </ac:inkMkLst>
        </pc:inkChg>
        <pc:inkChg chg="add del">
          <ac:chgData name="Viet Anh Nguyen" userId="b95f61ff061388d5" providerId="LiveId" clId="{3F3DE878-C00F-4BBE-A9E6-E707D78ED061}" dt="2022-03-14T08:37:21.223" v="404"/>
          <ac:inkMkLst>
            <pc:docMk/>
            <pc:sldMk cId="0" sldId="788"/>
            <ac:inkMk id="16" creationId="{DB2C056D-113C-49A8-897B-6CB7C6F48825}"/>
          </ac:inkMkLst>
        </pc:inkChg>
        <pc:inkChg chg="add del">
          <ac:chgData name="Viet Anh Nguyen" userId="b95f61ff061388d5" providerId="LiveId" clId="{3F3DE878-C00F-4BBE-A9E6-E707D78ED061}" dt="2022-03-14T08:37:23.259" v="408"/>
          <ac:inkMkLst>
            <pc:docMk/>
            <pc:sldMk cId="0" sldId="788"/>
            <ac:inkMk id="17" creationId="{AEFE7C27-6C28-4B2C-BC41-E9728FEFEE72}"/>
          </ac:inkMkLst>
        </pc:inkChg>
        <pc:inkChg chg="add del">
          <ac:chgData name="Viet Anh Nguyen" userId="b95f61ff061388d5" providerId="LiveId" clId="{3F3DE878-C00F-4BBE-A9E6-E707D78ED061}" dt="2022-03-14T08:37:23.259" v="408"/>
          <ac:inkMkLst>
            <pc:docMk/>
            <pc:sldMk cId="0" sldId="788"/>
            <ac:inkMk id="18" creationId="{20FB8050-2F37-4768-A31E-3438EC41DE0D}"/>
          </ac:inkMkLst>
        </pc:inkChg>
        <pc:inkChg chg="add del">
          <ac:chgData name="Viet Anh Nguyen" userId="b95f61ff061388d5" providerId="LiveId" clId="{3F3DE878-C00F-4BBE-A9E6-E707D78ED061}" dt="2022-03-14T08:37:23.259" v="408"/>
          <ac:inkMkLst>
            <pc:docMk/>
            <pc:sldMk cId="0" sldId="788"/>
            <ac:inkMk id="19" creationId="{FCDEFB0C-E0C5-4324-894E-095B0C7D5E83}"/>
          </ac:inkMkLst>
        </pc:inkChg>
        <pc:inkChg chg="add del">
          <ac:chgData name="Viet Anh Nguyen" userId="b95f61ff061388d5" providerId="LiveId" clId="{3F3DE878-C00F-4BBE-A9E6-E707D78ED061}" dt="2022-03-14T08:37:23.259" v="408"/>
          <ac:inkMkLst>
            <pc:docMk/>
            <pc:sldMk cId="0" sldId="788"/>
            <ac:inkMk id="20" creationId="{ABE23153-71CF-4AF7-8701-50B240743F2C}"/>
          </ac:inkMkLst>
        </pc:inkChg>
        <pc:inkChg chg="add">
          <ac:chgData name="Viet Anh Nguyen" userId="b95f61ff061388d5" providerId="LiveId" clId="{3F3DE878-C00F-4BBE-A9E6-E707D78ED061}" dt="2022-03-14T08:37:23.259" v="408"/>
          <ac:inkMkLst>
            <pc:docMk/>
            <pc:sldMk cId="0" sldId="788"/>
            <ac:inkMk id="21" creationId="{93999C6A-E46F-4D4A-ADFB-242CA2714EED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2" creationId="{E0B61DAE-38DB-4189-BE77-8A687EC7F9D8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3" creationId="{C79EB1EC-BB8C-4D15-9061-CC97C0322BD7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4" creationId="{71AC99A3-AB7F-44E0-B793-DA44A8D72AAC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5" creationId="{A0D7ED2E-2342-4D80-813D-0A197C5F38FE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6" creationId="{FA2F3D4E-42B0-4108-A21D-7200AC781ADF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7" creationId="{9398FA3F-6BE8-4D91-86E5-246619D98360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8" creationId="{5EB8E241-0122-4B52-B884-5A35E2CAEC95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29" creationId="{08AF53A9-CA60-4B85-A055-D1D4E09A9BE0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30" creationId="{AF498FA9-440F-4A93-AF18-993C4970D976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31" creationId="{CE256FF7-06C1-4105-B91F-E69C1F7B53AD}"/>
          </ac:inkMkLst>
        </pc:inkChg>
        <pc:inkChg chg="add del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550912" creationId="{D2E3BABE-A483-4E5C-9DB7-167634E2BABF}"/>
          </ac:inkMkLst>
        </pc:inkChg>
        <pc:inkChg chg="add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550913" creationId="{A2F0A41F-3ECA-47ED-81E8-79E10239814A}"/>
          </ac:inkMkLst>
        </pc:inkChg>
        <pc:inkChg chg="add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550917" creationId="{57F08AAA-749B-4DF0-AD11-99CF22F305CE}"/>
          </ac:inkMkLst>
        </pc:inkChg>
        <pc:inkChg chg="add">
          <ac:chgData name="Viet Anh Nguyen" userId="b95f61ff061388d5" providerId="LiveId" clId="{3F3DE878-C00F-4BBE-A9E6-E707D78ED061}" dt="2022-03-14T08:37:28.513" v="420"/>
          <ac:inkMkLst>
            <pc:docMk/>
            <pc:sldMk cId="0" sldId="788"/>
            <ac:inkMk id="550918" creationId="{FBF1E320-C701-4F0C-BB33-82DF04660D86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1" creationId="{31889728-FFD4-4F18-9C58-7A7521C0801C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2" creationId="{5E198476-97B9-428A-86E0-0C56C1AADA0B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3" creationId="{7BB47D44-5000-44AF-A685-869B6F96CB07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4" creationId="{BD380ABB-74C1-40FA-AC4F-AD4401096C53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5" creationId="{4144850F-09CD-4922-B6EE-22D34E0367D2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6" creationId="{7E73AADC-106B-45EC-8681-8EA7F7047DD6}"/>
          </ac:inkMkLst>
        </pc:inkChg>
        <pc:inkChg chg="add del">
          <ac:chgData name="Viet Anh Nguyen" userId="b95f61ff061388d5" providerId="LiveId" clId="{3F3DE878-C00F-4BBE-A9E6-E707D78ED061}" dt="2022-03-14T08:37:31.121" v="428"/>
          <ac:inkMkLst>
            <pc:docMk/>
            <pc:sldMk cId="0" sldId="788"/>
            <ac:inkMk id="550927" creationId="{BA1909C4-CD74-49D8-BA99-A208016FF69B}"/>
          </ac:inkMkLst>
        </pc:inkChg>
        <pc:inkChg chg="add del">
          <ac:chgData name="Viet Anh Nguyen" userId="b95f61ff061388d5" providerId="LiveId" clId="{3F3DE878-C00F-4BBE-A9E6-E707D78ED061}" dt="2022-03-14T08:37:32.252" v="431"/>
          <ac:inkMkLst>
            <pc:docMk/>
            <pc:sldMk cId="0" sldId="788"/>
            <ac:inkMk id="550928" creationId="{9B5707ED-7DDF-44CB-952C-FF2B76CFD471}"/>
          </ac:inkMkLst>
        </pc:inkChg>
        <pc:inkChg chg="add del">
          <ac:chgData name="Viet Anh Nguyen" userId="b95f61ff061388d5" providerId="LiveId" clId="{3F3DE878-C00F-4BBE-A9E6-E707D78ED061}" dt="2022-03-14T08:37:32.252" v="431"/>
          <ac:inkMkLst>
            <pc:docMk/>
            <pc:sldMk cId="0" sldId="788"/>
            <ac:inkMk id="550929" creationId="{19CB395A-0141-4FA7-A584-BF1EE6C9CF03}"/>
          </ac:inkMkLst>
        </pc:inkChg>
        <pc:inkChg chg="add del">
          <ac:chgData name="Viet Anh Nguyen" userId="b95f61ff061388d5" providerId="LiveId" clId="{3F3DE878-C00F-4BBE-A9E6-E707D78ED061}" dt="2022-03-14T08:37:32.252" v="431"/>
          <ac:inkMkLst>
            <pc:docMk/>
            <pc:sldMk cId="0" sldId="788"/>
            <ac:inkMk id="550930" creationId="{10D28D4A-66A1-4356-9FD9-3939508D7FB0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1" creationId="{CB16A1F6-3ABE-40F9-AA18-CA03238FCB93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2" creationId="{9CD0480E-B17D-4AF8-B76C-22B5EB391964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3" creationId="{4934B675-FF29-4538-9457-40276FF01D13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4" creationId="{2EB23A36-4730-4AED-956A-F03E8AC2227F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5" creationId="{0A748EAB-7535-4C15-8DDA-10E2D4A6F80A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6" creationId="{4A5A9BB9-EE83-4150-87D4-76E14E634F3F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7" creationId="{E8788D75-6BB6-4BEF-A721-7BD52792BC45}"/>
          </ac:inkMkLst>
        </pc:inkChg>
        <pc:inkChg chg="add del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8" creationId="{82E685CC-143C-444D-8C9F-D4773C46EDFE}"/>
          </ac:inkMkLst>
        </pc:inkChg>
        <pc:inkChg chg="add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39" creationId="{F83CE55C-E07E-48A7-BF25-26F87DB47593}"/>
          </ac:inkMkLst>
        </pc:inkChg>
        <pc:inkChg chg="add">
          <ac:chgData name="Viet Anh Nguyen" userId="b95f61ff061388d5" providerId="LiveId" clId="{3F3DE878-C00F-4BBE-A9E6-E707D78ED061}" dt="2022-03-14T08:37:35.248" v="439"/>
          <ac:inkMkLst>
            <pc:docMk/>
            <pc:sldMk cId="0" sldId="788"/>
            <ac:inkMk id="550940" creationId="{E7D1CEB3-5BED-42E6-B278-21BF2DE7DE9E}"/>
          </ac:inkMkLst>
        </pc:inkChg>
      </pc:sldChg>
      <pc:sldChg chg="addSp delSp modSp mod">
        <pc:chgData name="Viet Anh Nguyen" userId="b95f61ff061388d5" providerId="LiveId" clId="{3F3DE878-C00F-4BBE-A9E6-E707D78ED061}" dt="2022-03-14T10:15:29.037" v="863" actId="1076"/>
        <pc:sldMkLst>
          <pc:docMk/>
          <pc:sldMk cId="0" sldId="789"/>
        </pc:sldMkLst>
        <pc:picChg chg="mod">
          <ac:chgData name="Viet Anh Nguyen" userId="b95f61ff061388d5" providerId="LiveId" clId="{3F3DE878-C00F-4BBE-A9E6-E707D78ED061}" dt="2022-03-14T10:15:29.037" v="863" actId="1076"/>
          <ac:picMkLst>
            <pc:docMk/>
            <pc:sldMk cId="0" sldId="789"/>
            <ac:picMk id="551943" creationId="{00000000-0000-0000-0000-000000000000}"/>
          </ac:picMkLst>
        </pc:picChg>
        <pc:inkChg chg="add del">
          <ac:chgData name="Viet Anh Nguyen" userId="b95f61ff061388d5" providerId="LiveId" clId="{3F3DE878-C00F-4BBE-A9E6-E707D78ED061}" dt="2022-03-14T08:48:11.640" v="520"/>
          <ac:inkMkLst>
            <pc:docMk/>
            <pc:sldMk cId="0" sldId="789"/>
            <ac:inkMk id="2" creationId="{08ED6D11-4DC6-49D4-92C5-9DD381663EBA}"/>
          </ac:inkMkLst>
        </pc:inkChg>
        <pc:inkChg chg="add del">
          <ac:chgData name="Viet Anh Nguyen" userId="b95f61ff061388d5" providerId="LiveId" clId="{3F3DE878-C00F-4BBE-A9E6-E707D78ED061}" dt="2022-03-14T08:48:11.640" v="520"/>
          <ac:inkMkLst>
            <pc:docMk/>
            <pc:sldMk cId="0" sldId="789"/>
            <ac:inkMk id="3" creationId="{B0EA823B-0512-4B24-B8F7-331FDF726E0A}"/>
          </ac:inkMkLst>
        </pc:inkChg>
        <pc:inkChg chg="add">
          <ac:chgData name="Viet Anh Nguyen" userId="b95f61ff061388d5" providerId="LiveId" clId="{3F3DE878-C00F-4BBE-A9E6-E707D78ED061}" dt="2022-03-14T08:48:11.640" v="520"/>
          <ac:inkMkLst>
            <pc:docMk/>
            <pc:sldMk cId="0" sldId="789"/>
            <ac:inkMk id="4" creationId="{DAD1E249-9C75-4E45-B5B4-3464F0C16CAB}"/>
          </ac:inkMkLst>
        </pc:inkChg>
        <pc:inkChg chg="add del">
          <ac:chgData name="Viet Anh Nguyen" userId="b95f61ff061388d5" providerId="LiveId" clId="{3F3DE878-C00F-4BBE-A9E6-E707D78ED061}" dt="2022-03-14T08:48:18.591" v="523"/>
          <ac:inkMkLst>
            <pc:docMk/>
            <pc:sldMk cId="0" sldId="789"/>
            <ac:inkMk id="5" creationId="{0DBCC34C-7192-4658-B8D6-F21A65D52DB5}"/>
          </ac:inkMkLst>
        </pc:inkChg>
        <pc:inkChg chg="add del">
          <ac:chgData name="Viet Anh Nguyen" userId="b95f61ff061388d5" providerId="LiveId" clId="{3F3DE878-C00F-4BBE-A9E6-E707D78ED061}" dt="2022-03-14T08:48:18.591" v="523"/>
          <ac:inkMkLst>
            <pc:docMk/>
            <pc:sldMk cId="0" sldId="789"/>
            <ac:inkMk id="6" creationId="{2292FB4C-BA27-454D-A657-52F16B5E7392}"/>
          </ac:inkMkLst>
        </pc:inkChg>
        <pc:inkChg chg="add del">
          <ac:chgData name="Viet Anh Nguyen" userId="b95f61ff061388d5" providerId="LiveId" clId="{3F3DE878-C00F-4BBE-A9E6-E707D78ED061}" dt="2022-03-14T08:48:20.150" v="526"/>
          <ac:inkMkLst>
            <pc:docMk/>
            <pc:sldMk cId="0" sldId="789"/>
            <ac:inkMk id="7" creationId="{1043A19A-A296-4D3A-A28E-71C3B718B7A7}"/>
          </ac:inkMkLst>
        </pc:inkChg>
        <pc:inkChg chg="add del">
          <ac:chgData name="Viet Anh Nguyen" userId="b95f61ff061388d5" providerId="LiveId" clId="{3F3DE878-C00F-4BBE-A9E6-E707D78ED061}" dt="2022-03-14T08:48:20.150" v="526"/>
          <ac:inkMkLst>
            <pc:docMk/>
            <pc:sldMk cId="0" sldId="789"/>
            <ac:inkMk id="8" creationId="{273EE81A-CC95-4FDC-8D4C-4EDA14E372FF}"/>
          </ac:inkMkLst>
        </pc:inkChg>
        <pc:inkChg chg="add del">
          <ac:chgData name="Viet Anh Nguyen" userId="b95f61ff061388d5" providerId="LiveId" clId="{3F3DE878-C00F-4BBE-A9E6-E707D78ED061}" dt="2022-03-14T08:48:20.150" v="526"/>
          <ac:inkMkLst>
            <pc:docMk/>
            <pc:sldMk cId="0" sldId="789"/>
            <ac:inkMk id="9" creationId="{C4921A99-AC00-48E1-AE22-C7422DF55B7A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0" creationId="{7EBB99FA-A5AD-47B5-947C-E0AC47D794BB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1" creationId="{CB0692DD-55B4-4D49-AB54-231F32FA8036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2" creationId="{1E7F6A40-AF67-4BA8-B089-93BF41A3E8BC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3" creationId="{B3DC4FCE-A047-4462-908D-0B7FD722E33C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4" creationId="{BF8F45EF-E675-43BB-9DFD-B16E551432ED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5" creationId="{AF37BE78-F6A1-465A-A240-B732AC2DB239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6" creationId="{7F915C90-26DC-4D98-9DF0-32AC640CB790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7" creationId="{E65DBE88-9705-4970-B8B1-94666F624EF0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8" creationId="{E72C37D4-8649-4BF3-BA69-9EDF889B314F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19" creationId="{B1292DB0-4318-4867-AEC3-A6E36E09E0B1}"/>
          </ac:inkMkLst>
        </pc:inkChg>
        <pc:inkChg chg="add del">
          <ac:chgData name="Viet Anh Nguyen" userId="b95f61ff061388d5" providerId="LiveId" clId="{3F3DE878-C00F-4BBE-A9E6-E707D78ED061}" dt="2022-03-14T08:48:24.890" v="536"/>
          <ac:inkMkLst>
            <pc:docMk/>
            <pc:sldMk cId="0" sldId="789"/>
            <ac:inkMk id="20" creationId="{A307EC8D-407F-4EC3-8C70-17BEB2DC953A}"/>
          </ac:inkMkLst>
        </pc:inkChg>
        <pc:inkChg chg="add del">
          <ac:chgData name="Viet Anh Nguyen" userId="b95f61ff061388d5" providerId="LiveId" clId="{3F3DE878-C00F-4BBE-A9E6-E707D78ED061}" dt="2022-03-14T08:48:26.972" v="540"/>
          <ac:inkMkLst>
            <pc:docMk/>
            <pc:sldMk cId="0" sldId="789"/>
            <ac:inkMk id="21" creationId="{2B96A8F0-974B-4104-A08C-A4129765E87F}"/>
          </ac:inkMkLst>
        </pc:inkChg>
        <pc:inkChg chg="add del">
          <ac:chgData name="Viet Anh Nguyen" userId="b95f61ff061388d5" providerId="LiveId" clId="{3F3DE878-C00F-4BBE-A9E6-E707D78ED061}" dt="2022-03-14T08:48:26.972" v="540"/>
          <ac:inkMkLst>
            <pc:docMk/>
            <pc:sldMk cId="0" sldId="789"/>
            <ac:inkMk id="22" creationId="{149EA09A-598D-4E21-8DCA-9282A50AE9A3}"/>
          </ac:inkMkLst>
        </pc:inkChg>
        <pc:inkChg chg="add">
          <ac:chgData name="Viet Anh Nguyen" userId="b95f61ff061388d5" providerId="LiveId" clId="{3F3DE878-C00F-4BBE-A9E6-E707D78ED061}" dt="2022-03-14T08:48:25.508" v="538" actId="9405"/>
          <ac:inkMkLst>
            <pc:docMk/>
            <pc:sldMk cId="0" sldId="789"/>
            <ac:inkMk id="23" creationId="{E2CC75FF-D0E6-4712-ABD3-F4619E046406}"/>
          </ac:inkMkLst>
        </pc:inkChg>
        <pc:inkChg chg="add del">
          <ac:chgData name="Viet Anh Nguyen" userId="b95f61ff061388d5" providerId="LiveId" clId="{3F3DE878-C00F-4BBE-A9E6-E707D78ED061}" dt="2022-03-14T08:48:26.972" v="540"/>
          <ac:inkMkLst>
            <pc:docMk/>
            <pc:sldMk cId="0" sldId="789"/>
            <ac:inkMk id="24" creationId="{C790C453-D809-4B7D-B54B-4DE6464D2E7E}"/>
          </ac:inkMkLst>
        </pc:inkChg>
        <pc:inkChg chg="add del">
          <ac:chgData name="Viet Anh Nguyen" userId="b95f61ff061388d5" providerId="LiveId" clId="{3F3DE878-C00F-4BBE-A9E6-E707D78ED061}" dt="2022-03-14T08:48:27.945" v="542"/>
          <ac:inkMkLst>
            <pc:docMk/>
            <pc:sldMk cId="0" sldId="789"/>
            <ac:inkMk id="25" creationId="{BB3B19B4-73FB-4246-84A0-B3A82E2D3BA1}"/>
          </ac:inkMkLst>
        </pc:inkChg>
        <pc:inkChg chg="add del">
          <ac:chgData name="Viet Anh Nguyen" userId="b95f61ff061388d5" providerId="LiveId" clId="{3F3DE878-C00F-4BBE-A9E6-E707D78ED061}" dt="2022-03-14T08:48:27.945" v="542"/>
          <ac:inkMkLst>
            <pc:docMk/>
            <pc:sldMk cId="0" sldId="789"/>
            <ac:inkMk id="26" creationId="{2125EB27-0B44-4C9F-9683-4A2CCB390ECF}"/>
          </ac:inkMkLst>
        </pc:inkChg>
        <pc:inkChg chg="add">
          <ac:chgData name="Viet Anh Nguyen" userId="b95f61ff061388d5" providerId="LiveId" clId="{3F3DE878-C00F-4BBE-A9E6-E707D78ED061}" dt="2022-03-14T08:48:27.945" v="542"/>
          <ac:inkMkLst>
            <pc:docMk/>
            <pc:sldMk cId="0" sldId="789"/>
            <ac:inkMk id="27" creationId="{FB39D84D-D344-4AC6-875D-9BFAC9409710}"/>
          </ac:inkMkLst>
        </pc:inkChg>
        <pc:inkChg chg="add">
          <ac:chgData name="Viet Anh Nguyen" userId="b95f61ff061388d5" providerId="LiveId" clId="{3F3DE878-C00F-4BBE-A9E6-E707D78ED061}" dt="2022-03-14T08:48:50.301" v="543" actId="9405"/>
          <ac:inkMkLst>
            <pc:docMk/>
            <pc:sldMk cId="0" sldId="789"/>
            <ac:inkMk id="28" creationId="{EFB5E3C7-7F69-4B25-A548-20EE9ECC5632}"/>
          </ac:inkMkLst>
        </pc:inkChg>
        <pc:inkChg chg="add">
          <ac:chgData name="Viet Anh Nguyen" userId="b95f61ff061388d5" providerId="LiveId" clId="{3F3DE878-C00F-4BBE-A9E6-E707D78ED061}" dt="2022-03-14T08:48:51.783" v="544" actId="9405"/>
          <ac:inkMkLst>
            <pc:docMk/>
            <pc:sldMk cId="0" sldId="789"/>
            <ac:inkMk id="29" creationId="{56BF23DE-DF43-40D8-890C-F008976B55DD}"/>
          </ac:inkMkLst>
        </pc:inkChg>
        <pc:inkChg chg="add">
          <ac:chgData name="Viet Anh Nguyen" userId="b95f61ff061388d5" providerId="LiveId" clId="{3F3DE878-C00F-4BBE-A9E6-E707D78ED061}" dt="2022-03-14T08:48:54.841" v="545" actId="9405"/>
          <ac:inkMkLst>
            <pc:docMk/>
            <pc:sldMk cId="0" sldId="789"/>
            <ac:inkMk id="30" creationId="{9F75F0CB-9FA5-4740-9EA1-2EC1A0E9D210}"/>
          </ac:inkMkLst>
        </pc:inkChg>
        <pc:inkChg chg="add">
          <ac:chgData name="Viet Anh Nguyen" userId="b95f61ff061388d5" providerId="LiveId" clId="{3F3DE878-C00F-4BBE-A9E6-E707D78ED061}" dt="2022-03-14T08:48:56.564" v="546" actId="9405"/>
          <ac:inkMkLst>
            <pc:docMk/>
            <pc:sldMk cId="0" sldId="789"/>
            <ac:inkMk id="31" creationId="{523A3F27-3174-493C-98FD-F483E34EECDB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36" creationId="{ECBDB32B-B4D6-45D9-93E7-50950B275FE2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37" creationId="{0B081B2D-9BFF-43BB-A38C-38217046AF0A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1" creationId="{982E262B-7091-428F-8F31-6D8CAF8CA4DA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2" creationId="{0B58B70F-BAD4-4246-9D3A-DDE4C79CD665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4" creationId="{0BB9D33B-52A0-412C-9C49-DDE0F51484A1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5" creationId="{9E7E955F-4215-4FAC-88AA-788DDC35D970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6" creationId="{5BAAB9CA-658A-4F64-BCF9-DACDB96A316A}"/>
          </ac:inkMkLst>
        </pc:inkChg>
        <pc:inkChg chg="add del">
          <ac:chgData name="Viet Anh Nguyen" userId="b95f61ff061388d5" providerId="LiveId" clId="{3F3DE878-C00F-4BBE-A9E6-E707D78ED061}" dt="2022-03-14T08:49:09.041" v="555"/>
          <ac:inkMkLst>
            <pc:docMk/>
            <pc:sldMk cId="0" sldId="789"/>
            <ac:inkMk id="551947" creationId="{38BA2012-A6E7-4765-B6DF-E1A140C2919F}"/>
          </ac:inkMkLst>
        </pc:inkChg>
        <pc:inkChg chg="add del">
          <ac:chgData name="Viet Anh Nguyen" userId="b95f61ff061388d5" providerId="LiveId" clId="{3F3DE878-C00F-4BBE-A9E6-E707D78ED061}" dt="2022-03-14T08:49:11.896" v="563"/>
          <ac:inkMkLst>
            <pc:docMk/>
            <pc:sldMk cId="0" sldId="789"/>
            <ac:inkMk id="551948" creationId="{7037D887-4634-492F-B2D7-E61ECDE68FDF}"/>
          </ac:inkMkLst>
        </pc:inkChg>
        <pc:inkChg chg="add del">
          <ac:chgData name="Viet Anh Nguyen" userId="b95f61ff061388d5" providerId="LiveId" clId="{3F3DE878-C00F-4BBE-A9E6-E707D78ED061}" dt="2022-03-14T08:49:10.273" v="559"/>
          <ac:inkMkLst>
            <pc:docMk/>
            <pc:sldMk cId="0" sldId="789"/>
            <ac:inkMk id="551949" creationId="{63071D7F-8DD7-470F-AB14-C71ECBDC371B}"/>
          </ac:inkMkLst>
        </pc:inkChg>
        <pc:inkChg chg="add del">
          <ac:chgData name="Viet Anh Nguyen" userId="b95f61ff061388d5" providerId="LiveId" clId="{3F3DE878-C00F-4BBE-A9E6-E707D78ED061}" dt="2022-03-14T08:49:10.273" v="559"/>
          <ac:inkMkLst>
            <pc:docMk/>
            <pc:sldMk cId="0" sldId="789"/>
            <ac:inkMk id="551950" creationId="{43F56C0C-10F4-47DA-B118-914C66162D53}"/>
          </ac:inkMkLst>
        </pc:inkChg>
        <pc:inkChg chg="add del">
          <ac:chgData name="Viet Anh Nguyen" userId="b95f61ff061388d5" providerId="LiveId" clId="{3F3DE878-C00F-4BBE-A9E6-E707D78ED061}" dt="2022-03-14T08:49:10.273" v="559"/>
          <ac:inkMkLst>
            <pc:docMk/>
            <pc:sldMk cId="0" sldId="789"/>
            <ac:inkMk id="551951" creationId="{63E48451-C096-4646-9BA9-08A69A52F7D7}"/>
          </ac:inkMkLst>
        </pc:inkChg>
        <pc:inkChg chg="add del">
          <ac:chgData name="Viet Anh Nguyen" userId="b95f61ff061388d5" providerId="LiveId" clId="{3F3DE878-C00F-4BBE-A9E6-E707D78ED061}" dt="2022-03-14T08:49:11.896" v="563"/>
          <ac:inkMkLst>
            <pc:docMk/>
            <pc:sldMk cId="0" sldId="789"/>
            <ac:inkMk id="551952" creationId="{8332984D-353B-4752-BDEB-5F046CA894D9}"/>
          </ac:inkMkLst>
        </pc:inkChg>
        <pc:inkChg chg="add del">
          <ac:chgData name="Viet Anh Nguyen" userId="b95f61ff061388d5" providerId="LiveId" clId="{3F3DE878-C00F-4BBE-A9E6-E707D78ED061}" dt="2022-03-14T08:49:11.896" v="563"/>
          <ac:inkMkLst>
            <pc:docMk/>
            <pc:sldMk cId="0" sldId="789"/>
            <ac:inkMk id="551953" creationId="{CC5D8D1F-3A92-4D60-BBA9-6B90164EBAD6}"/>
          </ac:inkMkLst>
        </pc:inkChg>
        <pc:inkChg chg="add del">
          <ac:chgData name="Viet Anh Nguyen" userId="b95f61ff061388d5" providerId="LiveId" clId="{3F3DE878-C00F-4BBE-A9E6-E707D78ED061}" dt="2022-03-14T08:49:11.896" v="563"/>
          <ac:inkMkLst>
            <pc:docMk/>
            <pc:sldMk cId="0" sldId="789"/>
            <ac:inkMk id="551954" creationId="{557542B7-FF88-49BD-8761-C5C9D790AAF9}"/>
          </ac:inkMkLst>
        </pc:inkChg>
        <pc:inkChg chg="add del">
          <ac:chgData name="Viet Anh Nguyen" userId="b95f61ff061388d5" providerId="LiveId" clId="{3F3DE878-C00F-4BBE-A9E6-E707D78ED061}" dt="2022-03-14T08:49:11.896" v="563"/>
          <ac:inkMkLst>
            <pc:docMk/>
            <pc:sldMk cId="0" sldId="789"/>
            <ac:inkMk id="551955" creationId="{85031FCE-B919-4C88-B263-7A8752CFDC0D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56" creationId="{A0C779E1-7C11-48E5-8D32-74B1E56B0A1D}"/>
          </ac:inkMkLst>
        </pc:inkChg>
        <pc:inkChg chg="add del">
          <ac:chgData name="Viet Anh Nguyen" userId="b95f61ff061388d5" providerId="LiveId" clId="{3F3DE878-C00F-4BBE-A9E6-E707D78ED061}" dt="2022-03-14T08:49:21.857" v="568"/>
          <ac:inkMkLst>
            <pc:docMk/>
            <pc:sldMk cId="0" sldId="789"/>
            <ac:inkMk id="551957" creationId="{5525E36B-BB03-4285-96E9-0E2B08802274}"/>
          </ac:inkMkLst>
        </pc:inkChg>
        <pc:inkChg chg="add del">
          <ac:chgData name="Viet Anh Nguyen" userId="b95f61ff061388d5" providerId="LiveId" clId="{3F3DE878-C00F-4BBE-A9E6-E707D78ED061}" dt="2022-03-14T08:49:21.857" v="568"/>
          <ac:inkMkLst>
            <pc:docMk/>
            <pc:sldMk cId="0" sldId="789"/>
            <ac:inkMk id="551958" creationId="{5383091E-ACD2-4A0B-B762-AB4D05D628CE}"/>
          </ac:inkMkLst>
        </pc:inkChg>
        <pc:inkChg chg="add del">
          <ac:chgData name="Viet Anh Nguyen" userId="b95f61ff061388d5" providerId="LiveId" clId="{3F3DE878-C00F-4BBE-A9E6-E707D78ED061}" dt="2022-03-14T08:49:21.857" v="568"/>
          <ac:inkMkLst>
            <pc:docMk/>
            <pc:sldMk cId="0" sldId="789"/>
            <ac:inkMk id="551959" creationId="{776A2666-7497-4669-B836-EAFE50842659}"/>
          </ac:inkMkLst>
        </pc:inkChg>
        <pc:inkChg chg="add del">
          <ac:chgData name="Viet Anh Nguyen" userId="b95f61ff061388d5" providerId="LiveId" clId="{3F3DE878-C00F-4BBE-A9E6-E707D78ED061}" dt="2022-03-14T08:49:21.857" v="568"/>
          <ac:inkMkLst>
            <pc:docMk/>
            <pc:sldMk cId="0" sldId="789"/>
            <ac:inkMk id="551960" creationId="{AAC30203-2F1A-4762-9059-5C54B217CDE7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1" creationId="{9D9E7083-4772-4663-927A-C17B88EEAE14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2" creationId="{8FEA9148-CD27-49D3-AC0A-4061962CE073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3" creationId="{A4BE779F-29B5-4DE6-BFCA-280C0A34B291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4" creationId="{D225FCF5-3D11-4764-A54E-8774DAD80D99}"/>
          </ac:inkMkLst>
        </pc:inkChg>
        <pc:inkChg chg="add del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5" creationId="{47A587AA-ADB2-4D4A-9715-D1F7B4E21E46}"/>
          </ac:inkMkLst>
        </pc:inkChg>
        <pc:inkChg chg="add">
          <ac:chgData name="Viet Anh Nguyen" userId="b95f61ff061388d5" providerId="LiveId" clId="{3F3DE878-C00F-4BBE-A9E6-E707D78ED061}" dt="2022-03-14T08:49:23.527" v="573"/>
          <ac:inkMkLst>
            <pc:docMk/>
            <pc:sldMk cId="0" sldId="789"/>
            <ac:inkMk id="551966" creationId="{4F336DF1-4F96-4069-98F8-0A79F724086E}"/>
          </ac:inkMkLst>
        </pc:inkChg>
        <pc:inkChg chg="add">
          <ac:chgData name="Viet Anh Nguyen" userId="b95f61ff061388d5" providerId="LiveId" clId="{3F3DE878-C00F-4BBE-A9E6-E707D78ED061}" dt="2022-03-14T08:49:29.399" v="574" actId="9405"/>
          <ac:inkMkLst>
            <pc:docMk/>
            <pc:sldMk cId="0" sldId="789"/>
            <ac:inkMk id="551967" creationId="{BFAA27EB-754E-48B1-A5D0-80EC6B95A298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68" creationId="{C70112E2-E288-40E6-A5E8-33A4457A0FF9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69" creationId="{F8C02767-C373-4F10-AA2F-53405CADD12C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0" creationId="{FEC34B86-AA56-4AE0-85D3-D78C6D9042B3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1" creationId="{B769B1F8-D5E9-41A8-BA80-46B697901028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2" creationId="{5C261F7F-8D7D-41F0-B7A1-0913F07337D4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3" creationId="{ECC98FB0-C880-4661-A118-5D812233C74E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4" creationId="{F2272C11-8C43-4E46-B69B-BC6F942D2063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5" creationId="{3FA18A78-56BF-4491-ACE4-D7DF47745B92}"/>
          </ac:inkMkLst>
        </pc:inkChg>
        <pc:inkChg chg="add del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6" creationId="{0035C421-6F9F-43AC-8905-C0BF015C7A4C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77" creationId="{580424BA-AB19-42EB-AB12-CC8E48143CF9}"/>
          </ac:inkMkLst>
        </pc:inkChg>
        <pc:inkChg chg="add">
          <ac:chgData name="Viet Anh Nguyen" userId="b95f61ff061388d5" providerId="LiveId" clId="{3F3DE878-C00F-4BBE-A9E6-E707D78ED061}" dt="2022-03-14T08:49:48.930" v="584"/>
          <ac:inkMkLst>
            <pc:docMk/>
            <pc:sldMk cId="0" sldId="789"/>
            <ac:inkMk id="551978" creationId="{1B0F22C3-7C31-4D3D-AAA1-95C9CD0B20B0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79" creationId="{8B44260E-4258-408A-B5A7-B52C388A112A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80" creationId="{F232A7D9-C1CF-4A88-A11F-46FCF096795E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81" creationId="{77A3EA37-0F77-48D1-B7EE-208FA37EEE4D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82" creationId="{288BDAF1-7122-4397-AB23-3C12E481A1F7}"/>
          </ac:inkMkLst>
        </pc:inkChg>
        <pc:inkChg chg="add del">
          <ac:chgData name="Viet Anh Nguyen" userId="b95f61ff061388d5" providerId="LiveId" clId="{3F3DE878-C00F-4BBE-A9E6-E707D78ED061}" dt="2022-03-14T08:49:51.594" v="592"/>
          <ac:inkMkLst>
            <pc:docMk/>
            <pc:sldMk cId="0" sldId="789"/>
            <ac:inkMk id="551983" creationId="{7BE682EF-0D15-4C30-B457-F6DC8D7DD6A6}"/>
          </ac:inkMkLst>
        </pc:inkChg>
        <pc:inkChg chg="add del">
          <ac:chgData name="Viet Anh Nguyen" userId="b95f61ff061388d5" providerId="LiveId" clId="{3F3DE878-C00F-4BBE-A9E6-E707D78ED061}" dt="2022-03-14T08:50:09.785" v="613"/>
          <ac:inkMkLst>
            <pc:docMk/>
            <pc:sldMk cId="0" sldId="789"/>
            <ac:inkMk id="551984" creationId="{608F5E5A-84B5-4330-9EA2-B43AB8E1965D}"/>
          </ac:inkMkLst>
        </pc:inkChg>
        <pc:inkChg chg="add del">
          <ac:chgData name="Viet Anh Nguyen" userId="b95f61ff061388d5" providerId="LiveId" clId="{3F3DE878-C00F-4BBE-A9E6-E707D78ED061}" dt="2022-03-14T08:50:09.785" v="613"/>
          <ac:inkMkLst>
            <pc:docMk/>
            <pc:sldMk cId="0" sldId="789"/>
            <ac:inkMk id="551985" creationId="{394609AC-0D32-4AF8-90CD-68FF7A116637}"/>
          </ac:inkMkLst>
        </pc:inkChg>
        <pc:inkChg chg="add del">
          <ac:chgData name="Viet Anh Nguyen" userId="b95f61ff061388d5" providerId="LiveId" clId="{3F3DE878-C00F-4BBE-A9E6-E707D78ED061}" dt="2022-03-14T08:49:55.303" v="600"/>
          <ac:inkMkLst>
            <pc:docMk/>
            <pc:sldMk cId="0" sldId="789"/>
            <ac:inkMk id="551986" creationId="{3221DAE8-34B2-4E83-9B58-216C7EF8B0A3}"/>
          </ac:inkMkLst>
        </pc:inkChg>
        <pc:inkChg chg="add del">
          <ac:chgData name="Viet Anh Nguyen" userId="b95f61ff061388d5" providerId="LiveId" clId="{3F3DE878-C00F-4BBE-A9E6-E707D78ED061}" dt="2022-03-14T08:49:54.061" v="598"/>
          <ac:inkMkLst>
            <pc:docMk/>
            <pc:sldMk cId="0" sldId="789"/>
            <ac:inkMk id="551987" creationId="{72F010C2-A48F-4B83-910E-BA5E4CF2B055}"/>
          </ac:inkMkLst>
        </pc:inkChg>
        <pc:inkChg chg="add del">
          <ac:chgData name="Viet Anh Nguyen" userId="b95f61ff061388d5" providerId="LiveId" clId="{3F3DE878-C00F-4BBE-A9E6-E707D78ED061}" dt="2022-03-14T08:49:54.061" v="598"/>
          <ac:inkMkLst>
            <pc:docMk/>
            <pc:sldMk cId="0" sldId="789"/>
            <ac:inkMk id="551988" creationId="{E90BC704-1447-4F04-B74C-AC737E9C8E40}"/>
          </ac:inkMkLst>
        </pc:inkChg>
        <pc:inkChg chg="add del">
          <ac:chgData name="Viet Anh Nguyen" userId="b95f61ff061388d5" providerId="LiveId" clId="{3F3DE878-C00F-4BBE-A9E6-E707D78ED061}" dt="2022-03-14T08:49:54.061" v="598"/>
          <ac:inkMkLst>
            <pc:docMk/>
            <pc:sldMk cId="0" sldId="789"/>
            <ac:inkMk id="551989" creationId="{3229C292-C57D-4AF0-A03B-671B24586F7B}"/>
          </ac:inkMkLst>
        </pc:inkChg>
        <pc:inkChg chg="add del">
          <ac:chgData name="Viet Anh Nguyen" userId="b95f61ff061388d5" providerId="LiveId" clId="{3F3DE878-C00F-4BBE-A9E6-E707D78ED061}" dt="2022-03-14T08:49:54.061" v="598"/>
          <ac:inkMkLst>
            <pc:docMk/>
            <pc:sldMk cId="0" sldId="789"/>
            <ac:inkMk id="551990" creationId="{9584A78C-3B72-4A94-A653-EADAA15D3F8A}"/>
          </ac:inkMkLst>
        </pc:inkChg>
        <pc:inkChg chg="add del">
          <ac:chgData name="Viet Anh Nguyen" userId="b95f61ff061388d5" providerId="LiveId" clId="{3F3DE878-C00F-4BBE-A9E6-E707D78ED061}" dt="2022-03-14T08:49:54.061" v="598"/>
          <ac:inkMkLst>
            <pc:docMk/>
            <pc:sldMk cId="0" sldId="789"/>
            <ac:inkMk id="551991" creationId="{92D2D8A2-01B0-4035-AB18-5027B38A7410}"/>
          </ac:inkMkLst>
        </pc:inkChg>
        <pc:inkChg chg="add del">
          <ac:chgData name="Viet Anh Nguyen" userId="b95f61ff061388d5" providerId="LiveId" clId="{3F3DE878-C00F-4BBE-A9E6-E707D78ED061}" dt="2022-03-14T08:49:55.303" v="600"/>
          <ac:inkMkLst>
            <pc:docMk/>
            <pc:sldMk cId="0" sldId="789"/>
            <ac:inkMk id="551992" creationId="{47D48BCA-29E8-4993-8538-C88CB380E549}"/>
          </ac:inkMkLst>
        </pc:inkChg>
        <pc:inkChg chg="add del">
          <ac:chgData name="Viet Anh Nguyen" userId="b95f61ff061388d5" providerId="LiveId" clId="{3F3DE878-C00F-4BBE-A9E6-E707D78ED061}" dt="2022-03-14T08:49:58.859" v="608"/>
          <ac:inkMkLst>
            <pc:docMk/>
            <pc:sldMk cId="0" sldId="789"/>
            <ac:inkMk id="551993" creationId="{F96B0156-BCC9-4C3F-90CF-015F148A1F5C}"/>
          </ac:inkMkLst>
        </pc:inkChg>
        <pc:inkChg chg="add del">
          <ac:chgData name="Viet Anh Nguyen" userId="b95f61ff061388d5" providerId="LiveId" clId="{3F3DE878-C00F-4BBE-A9E6-E707D78ED061}" dt="2022-03-14T08:49:55.303" v="600"/>
          <ac:inkMkLst>
            <pc:docMk/>
            <pc:sldMk cId="0" sldId="789"/>
            <ac:inkMk id="551994" creationId="{6ED5A34E-FBF9-4CA5-A308-F9AC3EE0198E}"/>
          </ac:inkMkLst>
        </pc:inkChg>
        <pc:inkChg chg="add">
          <ac:chgData name="Viet Anh Nguyen" userId="b95f61ff061388d5" providerId="LiveId" clId="{3F3DE878-C00F-4BBE-A9E6-E707D78ED061}" dt="2022-03-14T08:49:55.303" v="600"/>
          <ac:inkMkLst>
            <pc:docMk/>
            <pc:sldMk cId="0" sldId="789"/>
            <ac:inkMk id="551995" creationId="{826B5537-9428-4D54-BBF0-E0DE92991EF3}"/>
          </ac:inkMkLst>
        </pc:inkChg>
        <pc:inkChg chg="add del">
          <ac:chgData name="Viet Anh Nguyen" userId="b95f61ff061388d5" providerId="LiveId" clId="{3F3DE878-C00F-4BBE-A9E6-E707D78ED061}" dt="2022-03-14T08:49:57.343" v="606"/>
          <ac:inkMkLst>
            <pc:docMk/>
            <pc:sldMk cId="0" sldId="789"/>
            <ac:inkMk id="551996" creationId="{8ED80F7D-D0EC-45A8-BF9D-F70ED18B2EBC}"/>
          </ac:inkMkLst>
        </pc:inkChg>
        <pc:inkChg chg="add del">
          <ac:chgData name="Viet Anh Nguyen" userId="b95f61ff061388d5" providerId="LiveId" clId="{3F3DE878-C00F-4BBE-A9E6-E707D78ED061}" dt="2022-03-14T08:49:57.343" v="606"/>
          <ac:inkMkLst>
            <pc:docMk/>
            <pc:sldMk cId="0" sldId="789"/>
            <ac:inkMk id="551997" creationId="{964106AC-FE2D-419A-9B45-E0666D47AA6D}"/>
          </ac:inkMkLst>
        </pc:inkChg>
        <pc:inkChg chg="add del">
          <ac:chgData name="Viet Anh Nguyen" userId="b95f61ff061388d5" providerId="LiveId" clId="{3F3DE878-C00F-4BBE-A9E6-E707D78ED061}" dt="2022-03-14T08:49:57.343" v="606"/>
          <ac:inkMkLst>
            <pc:docMk/>
            <pc:sldMk cId="0" sldId="789"/>
            <ac:inkMk id="551998" creationId="{FBECAFAB-AB09-470B-A530-47AAD8850C53}"/>
          </ac:inkMkLst>
        </pc:inkChg>
        <pc:inkChg chg="add del">
          <ac:chgData name="Viet Anh Nguyen" userId="b95f61ff061388d5" providerId="LiveId" clId="{3F3DE878-C00F-4BBE-A9E6-E707D78ED061}" dt="2022-03-14T08:49:57.343" v="606"/>
          <ac:inkMkLst>
            <pc:docMk/>
            <pc:sldMk cId="0" sldId="789"/>
            <ac:inkMk id="551999" creationId="{592225BF-F801-411D-95EF-03DCF2769AC4}"/>
          </ac:inkMkLst>
        </pc:inkChg>
        <pc:inkChg chg="add del">
          <ac:chgData name="Viet Anh Nguyen" userId="b95f61ff061388d5" providerId="LiveId" clId="{3F3DE878-C00F-4BBE-A9E6-E707D78ED061}" dt="2022-03-14T08:49:57.343" v="606"/>
          <ac:inkMkLst>
            <pc:docMk/>
            <pc:sldMk cId="0" sldId="789"/>
            <ac:inkMk id="552000" creationId="{6CDFDED4-1C18-4674-A27F-F44ABF3E64A1}"/>
          </ac:inkMkLst>
        </pc:inkChg>
        <pc:inkChg chg="add del">
          <ac:chgData name="Viet Anh Nguyen" userId="b95f61ff061388d5" providerId="LiveId" clId="{3F3DE878-C00F-4BBE-A9E6-E707D78ED061}" dt="2022-03-14T08:49:58.859" v="608"/>
          <ac:inkMkLst>
            <pc:docMk/>
            <pc:sldMk cId="0" sldId="789"/>
            <ac:inkMk id="552001" creationId="{59B90B3F-AFC0-4D13-9F27-FE25F071309D}"/>
          </ac:inkMkLst>
        </pc:inkChg>
        <pc:inkChg chg="add del">
          <ac:chgData name="Viet Anh Nguyen" userId="b95f61ff061388d5" providerId="LiveId" clId="{3F3DE878-C00F-4BBE-A9E6-E707D78ED061}" dt="2022-03-14T08:49:58.859" v="608"/>
          <ac:inkMkLst>
            <pc:docMk/>
            <pc:sldMk cId="0" sldId="789"/>
            <ac:inkMk id="552002" creationId="{FFA61BB4-B948-4D21-8955-8C28A77E89DB}"/>
          </ac:inkMkLst>
        </pc:inkChg>
        <pc:inkChg chg="add">
          <ac:chgData name="Viet Anh Nguyen" userId="b95f61ff061388d5" providerId="LiveId" clId="{3F3DE878-C00F-4BBE-A9E6-E707D78ED061}" dt="2022-03-14T08:49:58.859" v="608"/>
          <ac:inkMkLst>
            <pc:docMk/>
            <pc:sldMk cId="0" sldId="789"/>
            <ac:inkMk id="552003" creationId="{7D92C42C-4F60-4F3D-8038-58D958F06775}"/>
          </ac:inkMkLst>
        </pc:inkChg>
        <pc:inkChg chg="add">
          <ac:chgData name="Viet Anh Nguyen" userId="b95f61ff061388d5" providerId="LiveId" clId="{3F3DE878-C00F-4BBE-A9E6-E707D78ED061}" dt="2022-03-14T08:50:00.027" v="609" actId="9405"/>
          <ac:inkMkLst>
            <pc:docMk/>
            <pc:sldMk cId="0" sldId="789"/>
            <ac:inkMk id="552004" creationId="{C420ACBA-3BC0-48E4-8B96-7755B76FD74A}"/>
          </ac:inkMkLst>
        </pc:inkChg>
        <pc:inkChg chg="add del">
          <ac:chgData name="Viet Anh Nguyen" userId="b95f61ff061388d5" providerId="LiveId" clId="{3F3DE878-C00F-4BBE-A9E6-E707D78ED061}" dt="2022-03-14T08:50:09.785" v="613"/>
          <ac:inkMkLst>
            <pc:docMk/>
            <pc:sldMk cId="0" sldId="789"/>
            <ac:inkMk id="552005" creationId="{0F1B2FB2-DF68-4586-ACC1-B58C3646F9AD}"/>
          </ac:inkMkLst>
        </pc:inkChg>
        <pc:inkChg chg="add del">
          <ac:chgData name="Viet Anh Nguyen" userId="b95f61ff061388d5" providerId="LiveId" clId="{3F3DE878-C00F-4BBE-A9E6-E707D78ED061}" dt="2022-03-14T08:50:09.785" v="613"/>
          <ac:inkMkLst>
            <pc:docMk/>
            <pc:sldMk cId="0" sldId="789"/>
            <ac:inkMk id="552006" creationId="{818AB180-59E5-4467-B425-E699D7963345}"/>
          </ac:inkMkLst>
        </pc:inkChg>
        <pc:inkChg chg="add del">
          <ac:chgData name="Viet Anh Nguyen" userId="b95f61ff061388d5" providerId="LiveId" clId="{3F3DE878-C00F-4BBE-A9E6-E707D78ED061}" dt="2022-03-14T08:50:09.785" v="613"/>
          <ac:inkMkLst>
            <pc:docMk/>
            <pc:sldMk cId="0" sldId="789"/>
            <ac:inkMk id="552007" creationId="{8C4C8DD5-3E3C-477C-AC07-9276BCFC9F25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08" creationId="{508DDAB6-5D35-47B7-BC02-1A43A86F8140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09" creationId="{CD38BBCB-405B-43D1-92C3-33057719F992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10" creationId="{58603858-DFCD-4FF1-92F1-6795D8BD2FC7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11" creationId="{7646584E-9D34-4FA1-98D9-0EFF32B93285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12" creationId="{B0719FC0-B2F1-42D8-B259-449DDE138713}"/>
          </ac:inkMkLst>
        </pc:inkChg>
        <pc:inkChg chg="add del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13" creationId="{664D9B40-52F1-4B1E-AF8B-692BE4FED598}"/>
          </ac:inkMkLst>
        </pc:inkChg>
        <pc:inkChg chg="add">
          <ac:chgData name="Viet Anh Nguyen" userId="b95f61ff061388d5" providerId="LiveId" clId="{3F3DE878-C00F-4BBE-A9E6-E707D78ED061}" dt="2022-03-14T08:50:11.394" v="619"/>
          <ac:inkMkLst>
            <pc:docMk/>
            <pc:sldMk cId="0" sldId="789"/>
            <ac:inkMk id="552014" creationId="{CD3F6132-2D50-4AC8-BA68-39BA5CA39710}"/>
          </ac:inkMkLst>
        </pc:inkChg>
      </pc:sldChg>
      <pc:sldChg chg="addSp delSp modSp mod">
        <pc:chgData name="Viet Anh Nguyen" userId="b95f61ff061388d5" providerId="LiveId" clId="{3F3DE878-C00F-4BBE-A9E6-E707D78ED061}" dt="2022-03-14T08:53:23.481" v="696"/>
        <pc:sldMkLst>
          <pc:docMk/>
          <pc:sldMk cId="0" sldId="790"/>
        </pc:sldMkLst>
        <pc:inkChg chg="add">
          <ac:chgData name="Viet Anh Nguyen" userId="b95f61ff061388d5" providerId="LiveId" clId="{3F3DE878-C00F-4BBE-A9E6-E707D78ED061}" dt="2022-03-14T08:50:38.066" v="620" actId="9405"/>
          <ac:inkMkLst>
            <pc:docMk/>
            <pc:sldMk cId="0" sldId="790"/>
            <ac:inkMk id="2" creationId="{1122547E-A524-4024-A604-A65A0CDA5884}"/>
          </ac:inkMkLst>
        </pc:inkChg>
        <pc:inkChg chg="add">
          <ac:chgData name="Viet Anh Nguyen" userId="b95f61ff061388d5" providerId="LiveId" clId="{3F3DE878-C00F-4BBE-A9E6-E707D78ED061}" dt="2022-03-14T08:50:38.624" v="621" actId="9405"/>
          <ac:inkMkLst>
            <pc:docMk/>
            <pc:sldMk cId="0" sldId="790"/>
            <ac:inkMk id="3" creationId="{23F6F975-54B2-4065-87F4-D320684E7962}"/>
          </ac:inkMkLst>
        </pc:inkChg>
        <pc:inkChg chg="add del">
          <ac:chgData name="Viet Anh Nguyen" userId="b95f61ff061388d5" providerId="LiveId" clId="{3F3DE878-C00F-4BBE-A9E6-E707D78ED061}" dt="2022-03-14T08:50:53.634" v="627"/>
          <ac:inkMkLst>
            <pc:docMk/>
            <pc:sldMk cId="0" sldId="790"/>
            <ac:inkMk id="4" creationId="{662D2ED1-2386-4595-A0EF-8491017B3A0C}"/>
          </ac:inkMkLst>
        </pc:inkChg>
        <pc:inkChg chg="add del">
          <ac:chgData name="Viet Anh Nguyen" userId="b95f61ff061388d5" providerId="LiveId" clId="{3F3DE878-C00F-4BBE-A9E6-E707D78ED061}" dt="2022-03-14T08:50:53.634" v="627"/>
          <ac:inkMkLst>
            <pc:docMk/>
            <pc:sldMk cId="0" sldId="790"/>
            <ac:inkMk id="5" creationId="{1C263BF7-8F6F-4A14-A3A5-F5D3D61DC7E6}"/>
          </ac:inkMkLst>
        </pc:inkChg>
        <pc:inkChg chg="add del">
          <ac:chgData name="Viet Anh Nguyen" userId="b95f61ff061388d5" providerId="LiveId" clId="{3F3DE878-C00F-4BBE-A9E6-E707D78ED061}" dt="2022-03-14T08:50:53.634" v="627"/>
          <ac:inkMkLst>
            <pc:docMk/>
            <pc:sldMk cId="0" sldId="790"/>
            <ac:inkMk id="6" creationId="{81158846-52DF-4B6B-A42D-DBF5601D8A3F}"/>
          </ac:inkMkLst>
        </pc:inkChg>
        <pc:inkChg chg="add del">
          <ac:chgData name="Viet Anh Nguyen" userId="b95f61ff061388d5" providerId="LiveId" clId="{3F3DE878-C00F-4BBE-A9E6-E707D78ED061}" dt="2022-03-14T08:50:53.634" v="627"/>
          <ac:inkMkLst>
            <pc:docMk/>
            <pc:sldMk cId="0" sldId="790"/>
            <ac:inkMk id="7" creationId="{09C307BA-C415-45FC-BE60-7B0BF2BE486D}"/>
          </ac:inkMkLst>
        </pc:inkChg>
        <pc:inkChg chg="add del">
          <ac:chgData name="Viet Anh Nguyen" userId="b95f61ff061388d5" providerId="LiveId" clId="{3F3DE878-C00F-4BBE-A9E6-E707D78ED061}" dt="2022-03-14T08:50:53.634" v="627"/>
          <ac:inkMkLst>
            <pc:docMk/>
            <pc:sldMk cId="0" sldId="790"/>
            <ac:inkMk id="8" creationId="{6D105BB0-4C72-4896-920E-513CEAB390C0}"/>
          </ac:inkMkLst>
        </pc:inkChg>
        <pc:inkChg chg="add del">
          <ac:chgData name="Viet Anh Nguyen" userId="b95f61ff061388d5" providerId="LiveId" clId="{3F3DE878-C00F-4BBE-A9E6-E707D78ED061}" dt="2022-03-14T08:50:56.182" v="630"/>
          <ac:inkMkLst>
            <pc:docMk/>
            <pc:sldMk cId="0" sldId="790"/>
            <ac:inkMk id="9" creationId="{E852AFBB-0DBC-4861-BDB2-DF35DD9743B2}"/>
          </ac:inkMkLst>
        </pc:inkChg>
        <pc:inkChg chg="add del">
          <ac:chgData name="Viet Anh Nguyen" userId="b95f61ff061388d5" providerId="LiveId" clId="{3F3DE878-C00F-4BBE-A9E6-E707D78ED061}" dt="2022-03-14T08:50:56.182" v="630"/>
          <ac:inkMkLst>
            <pc:docMk/>
            <pc:sldMk cId="0" sldId="790"/>
            <ac:inkMk id="10" creationId="{6344BA82-39C3-4EBF-92B6-C41D22C7A2D8}"/>
          </ac:inkMkLst>
        </pc:inkChg>
        <pc:inkChg chg="add del">
          <ac:chgData name="Viet Anh Nguyen" userId="b95f61ff061388d5" providerId="LiveId" clId="{3F3DE878-C00F-4BBE-A9E6-E707D78ED061}" dt="2022-03-14T08:50:56.182" v="630"/>
          <ac:inkMkLst>
            <pc:docMk/>
            <pc:sldMk cId="0" sldId="790"/>
            <ac:inkMk id="11" creationId="{123F5D46-C404-4C43-AC3B-8599709B1282}"/>
          </ac:inkMkLst>
        </pc:inkChg>
        <pc:inkChg chg="add del">
          <ac:chgData name="Viet Anh Nguyen" userId="b95f61ff061388d5" providerId="LiveId" clId="{3F3DE878-C00F-4BBE-A9E6-E707D78ED061}" dt="2022-03-14T08:50:57.322" v="632"/>
          <ac:inkMkLst>
            <pc:docMk/>
            <pc:sldMk cId="0" sldId="790"/>
            <ac:inkMk id="12" creationId="{E4257EE4-02CB-4E75-B60B-FF1E686463BC}"/>
          </ac:inkMkLst>
        </pc:inkChg>
        <pc:inkChg chg="add del">
          <ac:chgData name="Viet Anh Nguyen" userId="b95f61ff061388d5" providerId="LiveId" clId="{3F3DE878-C00F-4BBE-A9E6-E707D78ED061}" dt="2022-03-14T08:50:57.322" v="632"/>
          <ac:inkMkLst>
            <pc:docMk/>
            <pc:sldMk cId="0" sldId="790"/>
            <ac:inkMk id="13" creationId="{B5FA8439-4124-4ED6-AF6B-F9F5C6FFD16C}"/>
          </ac:inkMkLst>
        </pc:inkChg>
        <pc:inkChg chg="add">
          <ac:chgData name="Viet Anh Nguyen" userId="b95f61ff061388d5" providerId="LiveId" clId="{3F3DE878-C00F-4BBE-A9E6-E707D78ED061}" dt="2022-03-14T08:50:57.322" v="632"/>
          <ac:inkMkLst>
            <pc:docMk/>
            <pc:sldMk cId="0" sldId="790"/>
            <ac:inkMk id="14" creationId="{47F336F3-6DF8-476A-BAC4-B9408C2B00C9}"/>
          </ac:inkMkLst>
        </pc:inkChg>
        <pc:inkChg chg="add del">
          <ac:chgData name="Viet Anh Nguyen" userId="b95f61ff061388d5" providerId="LiveId" clId="{3F3DE878-C00F-4BBE-A9E6-E707D78ED061}" dt="2022-03-14T08:51:15.674" v="637"/>
          <ac:inkMkLst>
            <pc:docMk/>
            <pc:sldMk cId="0" sldId="790"/>
            <ac:inkMk id="15" creationId="{B0FF3474-8692-4776-90EB-753E5A58CB59}"/>
          </ac:inkMkLst>
        </pc:inkChg>
        <pc:inkChg chg="add del">
          <ac:chgData name="Viet Anh Nguyen" userId="b95f61ff061388d5" providerId="LiveId" clId="{3F3DE878-C00F-4BBE-A9E6-E707D78ED061}" dt="2022-03-14T08:51:15.674" v="637"/>
          <ac:inkMkLst>
            <pc:docMk/>
            <pc:sldMk cId="0" sldId="790"/>
            <ac:inkMk id="16" creationId="{8828BA8A-FD5B-487E-B622-8CEC1BDE057A}"/>
          </ac:inkMkLst>
        </pc:inkChg>
        <pc:inkChg chg="add del">
          <ac:chgData name="Viet Anh Nguyen" userId="b95f61ff061388d5" providerId="LiveId" clId="{3F3DE878-C00F-4BBE-A9E6-E707D78ED061}" dt="2022-03-14T08:51:15.674" v="637"/>
          <ac:inkMkLst>
            <pc:docMk/>
            <pc:sldMk cId="0" sldId="790"/>
            <ac:inkMk id="17" creationId="{94D8E6DF-3049-4E45-8CC6-EA98D1EA9BC6}"/>
          </ac:inkMkLst>
        </pc:inkChg>
        <pc:inkChg chg="add del">
          <ac:chgData name="Viet Anh Nguyen" userId="b95f61ff061388d5" providerId="LiveId" clId="{3F3DE878-C00F-4BBE-A9E6-E707D78ED061}" dt="2022-03-14T08:51:15.674" v="637"/>
          <ac:inkMkLst>
            <pc:docMk/>
            <pc:sldMk cId="0" sldId="790"/>
            <ac:inkMk id="18" creationId="{4E16ADDA-64BC-4419-A4EB-ED5A7DF17281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19" creationId="{A566051A-5A41-4F66-A852-E7BC033B8C47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0" creationId="{554DC3B1-0389-42DE-86F0-1C281F48B58A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1" creationId="{BB085E30-DEA4-4BBC-A89D-6DD120C92929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2" creationId="{2CAF2404-52B8-4821-BC4F-68FF5103D5D6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3" creationId="{B9EC3EA6-0EC7-4EDC-8BFC-B62BA0273D5E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4" creationId="{26471EF5-0353-498E-ACDD-727C4AAD8969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5" creationId="{6A8C3502-5D71-496D-B884-1F27C680D435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6" creationId="{C43B7B57-C1EA-4ABF-8CD3-86DF7D7B05DA}"/>
          </ac:inkMkLst>
        </pc:inkChg>
        <pc:inkChg chg="add del">
          <ac:chgData name="Viet Anh Nguyen" userId="b95f61ff061388d5" providerId="LiveId" clId="{3F3DE878-C00F-4BBE-A9E6-E707D78ED061}" dt="2022-03-14T08:51:19.014" v="646"/>
          <ac:inkMkLst>
            <pc:docMk/>
            <pc:sldMk cId="0" sldId="790"/>
            <ac:inkMk id="27" creationId="{F59B9017-438C-49B7-AE0D-3CFA460C9A32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28" creationId="{F92C8F76-4B79-4F9D-9B13-6AACC4405B10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29" creationId="{1488EA8B-068F-42A9-AB04-CA6F77C04058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30" creationId="{F0939E7D-127B-46A7-B5C8-2210E0007862}"/>
          </ac:inkMkLst>
        </pc:inkChg>
        <pc:inkChg chg="add del">
          <ac:chgData name="Viet Anh Nguyen" userId="b95f61ff061388d5" providerId="LiveId" clId="{3F3DE878-C00F-4BBE-A9E6-E707D78ED061}" dt="2022-03-14T08:51:21.783" v="652"/>
          <ac:inkMkLst>
            <pc:docMk/>
            <pc:sldMk cId="0" sldId="790"/>
            <ac:inkMk id="31" creationId="{63AC75D8-729E-4C20-A4C3-3DC82CC2005A}"/>
          </ac:inkMkLst>
        </pc:inkChg>
        <pc:inkChg chg="add del">
          <ac:chgData name="Viet Anh Nguyen" userId="b95f61ff061388d5" providerId="LiveId" clId="{3F3DE878-C00F-4BBE-A9E6-E707D78ED061}" dt="2022-03-14T08:51:21.783" v="652"/>
          <ac:inkMkLst>
            <pc:docMk/>
            <pc:sldMk cId="0" sldId="790"/>
            <ac:inkMk id="552960" creationId="{5E9DE9D6-A19C-4F2C-B78F-9D21B748FAB6}"/>
          </ac:inkMkLst>
        </pc:inkChg>
        <pc:inkChg chg="add del">
          <ac:chgData name="Viet Anh Nguyen" userId="b95f61ff061388d5" providerId="LiveId" clId="{3F3DE878-C00F-4BBE-A9E6-E707D78ED061}" dt="2022-03-14T08:51:21.783" v="652"/>
          <ac:inkMkLst>
            <pc:docMk/>
            <pc:sldMk cId="0" sldId="790"/>
            <ac:inkMk id="552961" creationId="{89021FD4-F9FD-461D-94AA-63751065689D}"/>
          </ac:inkMkLst>
        </pc:inkChg>
        <pc:inkChg chg="add del">
          <ac:chgData name="Viet Anh Nguyen" userId="b95f61ff061388d5" providerId="LiveId" clId="{3F3DE878-C00F-4BBE-A9E6-E707D78ED061}" dt="2022-03-14T08:51:21.783" v="652"/>
          <ac:inkMkLst>
            <pc:docMk/>
            <pc:sldMk cId="0" sldId="790"/>
            <ac:inkMk id="552965" creationId="{8921030D-42B8-43A2-9931-21697175972B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552969" creationId="{5685765C-9D30-4184-A6B9-AD58657DC1F8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552970" creationId="{6DAE8D8E-2CDD-4F98-A6AD-44A92C65D6E7}"/>
          </ac:inkMkLst>
        </pc:inkChg>
        <pc:inkChg chg="add del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552971" creationId="{9AD7A015-CAC2-466F-8354-99FC85C5D00B}"/>
          </ac:inkMkLst>
        </pc:inkChg>
        <pc:inkChg chg="add">
          <ac:chgData name="Viet Anh Nguyen" userId="b95f61ff061388d5" providerId="LiveId" clId="{3F3DE878-C00F-4BBE-A9E6-E707D78ED061}" dt="2022-03-14T08:51:23.906" v="655"/>
          <ac:inkMkLst>
            <pc:docMk/>
            <pc:sldMk cId="0" sldId="790"/>
            <ac:inkMk id="552972" creationId="{DE981C79-2543-4DB4-84C5-D6DC065B65C6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3" creationId="{AC8EC585-A936-418E-BD60-2655D8C3BC44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4" creationId="{006E2447-D3D9-48DA-8040-49DBC61C3998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5" creationId="{D0551B25-41AF-4772-AAC2-2B0468DAE6D5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6" creationId="{78F33725-0E10-4238-B154-1641AF860E58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7" creationId="{C2D3BD03-910E-4A49-A5C8-A21CDF4082B8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8" creationId="{6F42B0B3-F445-4A85-8BF1-3EC3A5E2E7D6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79" creationId="{DB6F0357-955E-4621-90A8-E3EF56DCDAC9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80" creationId="{9C8B2DEE-5581-4516-9830-203E5ADBB2A8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81" creationId="{F0B5E888-174D-47EF-980D-8751A836BE91}"/>
          </ac:inkMkLst>
        </pc:inkChg>
        <pc:inkChg chg="add del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82" creationId="{7CB608A5-DEEA-44D4-A10B-38E47E6A4E64}"/>
          </ac:inkMkLst>
        </pc:inkChg>
        <pc:inkChg chg="add del">
          <ac:chgData name="Viet Anh Nguyen" userId="b95f61ff061388d5" providerId="LiveId" clId="{3F3DE878-C00F-4BBE-A9E6-E707D78ED061}" dt="2022-03-14T08:51:53.055" v="668"/>
          <ac:inkMkLst>
            <pc:docMk/>
            <pc:sldMk cId="0" sldId="790"/>
            <ac:inkMk id="552983" creationId="{A1E49E33-EF42-4A2B-98AB-2ED4B64F51B9}"/>
          </ac:inkMkLst>
        </pc:inkChg>
        <pc:inkChg chg="add">
          <ac:chgData name="Viet Anh Nguyen" userId="b95f61ff061388d5" providerId="LiveId" clId="{3F3DE878-C00F-4BBE-A9E6-E707D78ED061}" dt="2022-03-14T08:51:52.134" v="666"/>
          <ac:inkMkLst>
            <pc:docMk/>
            <pc:sldMk cId="0" sldId="790"/>
            <ac:inkMk id="552984" creationId="{D247984A-9913-44F1-AEB3-24D6B0C03424}"/>
          </ac:inkMkLst>
        </pc:inkChg>
        <pc:inkChg chg="add del">
          <ac:chgData name="Viet Anh Nguyen" userId="b95f61ff061388d5" providerId="LiveId" clId="{3F3DE878-C00F-4BBE-A9E6-E707D78ED061}" dt="2022-03-14T08:51:53.055" v="668"/>
          <ac:inkMkLst>
            <pc:docMk/>
            <pc:sldMk cId="0" sldId="790"/>
            <ac:inkMk id="552985" creationId="{04922AD3-4A05-4D3F-82BD-A611BD9AC28C}"/>
          </ac:inkMkLst>
        </pc:inkChg>
        <pc:inkChg chg="add del">
          <ac:chgData name="Viet Anh Nguyen" userId="b95f61ff061388d5" providerId="LiveId" clId="{3F3DE878-C00F-4BBE-A9E6-E707D78ED061}" dt="2022-03-14T08:51:54.395" v="671"/>
          <ac:inkMkLst>
            <pc:docMk/>
            <pc:sldMk cId="0" sldId="790"/>
            <ac:inkMk id="552986" creationId="{211581E8-5BAE-47FE-9526-E9D0053C48D4}"/>
          </ac:inkMkLst>
        </pc:inkChg>
        <pc:inkChg chg="add del">
          <ac:chgData name="Viet Anh Nguyen" userId="b95f61ff061388d5" providerId="LiveId" clId="{3F3DE878-C00F-4BBE-A9E6-E707D78ED061}" dt="2022-03-14T08:51:54.395" v="671"/>
          <ac:inkMkLst>
            <pc:docMk/>
            <pc:sldMk cId="0" sldId="790"/>
            <ac:inkMk id="552987" creationId="{AF0B79BE-B993-435F-A19B-1DF3BC05C29F}"/>
          </ac:inkMkLst>
        </pc:inkChg>
        <pc:inkChg chg="add">
          <ac:chgData name="Viet Anh Nguyen" userId="b95f61ff061388d5" providerId="LiveId" clId="{3F3DE878-C00F-4BBE-A9E6-E707D78ED061}" dt="2022-03-14T08:51:53.744" v="670" actId="9405"/>
          <ac:inkMkLst>
            <pc:docMk/>
            <pc:sldMk cId="0" sldId="790"/>
            <ac:inkMk id="552988" creationId="{6D43DEA4-B4BE-4E84-850C-8A7890423DDB}"/>
          </ac:inkMkLst>
        </pc:inkChg>
        <pc:inkChg chg="add mod">
          <ac:chgData name="Viet Anh Nguyen" userId="b95f61ff061388d5" providerId="LiveId" clId="{3F3DE878-C00F-4BBE-A9E6-E707D78ED061}" dt="2022-03-14T08:53:10.357" v="691"/>
          <ac:inkMkLst>
            <pc:docMk/>
            <pc:sldMk cId="0" sldId="790"/>
            <ac:inkMk id="552989" creationId="{E81809DF-7D14-4FAD-8155-B684B4B10F52}"/>
          </ac:inkMkLst>
        </pc:inkChg>
        <pc:inkChg chg="add del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0" creationId="{243CC781-7C5D-48D6-B7B1-DDC320F140DD}"/>
          </ac:inkMkLst>
        </pc:inkChg>
        <pc:inkChg chg="add del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1" creationId="{E886E5B4-29C1-45B0-9FE2-A7B2585E77B3}"/>
          </ac:inkMkLst>
        </pc:inkChg>
        <pc:inkChg chg="add del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2" creationId="{3F82584B-658F-4ABA-AA30-6F5C4E012D99}"/>
          </ac:inkMkLst>
        </pc:inkChg>
        <pc:inkChg chg="add del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3" creationId="{06E91A7C-47E2-489C-BF14-192D57C7794D}"/>
          </ac:inkMkLst>
        </pc:inkChg>
        <pc:inkChg chg="add del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4" creationId="{0E5A46F3-3051-46D9-812E-75066B2D4ED6}"/>
          </ac:inkMkLst>
        </pc:inkChg>
        <pc:inkChg chg="add">
          <ac:chgData name="Viet Anh Nguyen" userId="b95f61ff061388d5" providerId="LiveId" clId="{3F3DE878-C00F-4BBE-A9E6-E707D78ED061}" dt="2022-03-14T08:51:56.763" v="677"/>
          <ac:inkMkLst>
            <pc:docMk/>
            <pc:sldMk cId="0" sldId="790"/>
            <ac:inkMk id="552995" creationId="{BC6C5510-15FF-4E5A-A1DF-F00FC522952F}"/>
          </ac:inkMkLst>
        </pc:inkChg>
        <pc:inkChg chg="add del">
          <ac:chgData name="Viet Anh Nguyen" userId="b95f61ff061388d5" providerId="LiveId" clId="{3F3DE878-C00F-4BBE-A9E6-E707D78ED061}" dt="2022-03-14T08:51:58.602" v="681"/>
          <ac:inkMkLst>
            <pc:docMk/>
            <pc:sldMk cId="0" sldId="790"/>
            <ac:inkMk id="552996" creationId="{7A34BEEB-6B35-4312-A093-5E1D472F0030}"/>
          </ac:inkMkLst>
        </pc:inkChg>
        <pc:inkChg chg="add del">
          <ac:chgData name="Viet Anh Nguyen" userId="b95f61ff061388d5" providerId="LiveId" clId="{3F3DE878-C00F-4BBE-A9E6-E707D78ED061}" dt="2022-03-14T08:51:58.602" v="681"/>
          <ac:inkMkLst>
            <pc:docMk/>
            <pc:sldMk cId="0" sldId="790"/>
            <ac:inkMk id="552997" creationId="{D39229CC-B200-479B-9FF8-BF17C1A9C125}"/>
          </ac:inkMkLst>
        </pc:inkChg>
        <pc:inkChg chg="add del">
          <ac:chgData name="Viet Anh Nguyen" userId="b95f61ff061388d5" providerId="LiveId" clId="{3F3DE878-C00F-4BBE-A9E6-E707D78ED061}" dt="2022-03-14T08:51:58.602" v="681"/>
          <ac:inkMkLst>
            <pc:docMk/>
            <pc:sldMk cId="0" sldId="790"/>
            <ac:inkMk id="552998" creationId="{04729ACE-C16C-46FC-8CE6-F1A8808BB4CD}"/>
          </ac:inkMkLst>
        </pc:inkChg>
        <pc:inkChg chg="add">
          <ac:chgData name="Viet Anh Nguyen" userId="b95f61ff061388d5" providerId="LiveId" clId="{3F3DE878-C00F-4BBE-A9E6-E707D78ED061}" dt="2022-03-14T08:51:58.602" v="681"/>
          <ac:inkMkLst>
            <pc:docMk/>
            <pc:sldMk cId="0" sldId="790"/>
            <ac:inkMk id="552999" creationId="{3651562B-0562-4F23-B6DD-B384AEEC45A8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0" creationId="{A99C9D22-019B-4FFB-A61B-CEF891560AD4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1" creationId="{E14FE961-B656-4761-A254-E8ED5C354FB5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2" creationId="{FCE7E5C5-2CAF-4040-969F-AE5F6C5C1691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3" creationId="{AFE45136-F25A-412D-AAA7-8B143EEEF621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4" creationId="{0AD615EF-F805-46B6-8E4B-92227E8B2C84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5" creationId="{3EE2C138-09CF-47F1-AA55-A19E12211B13}"/>
          </ac:inkMkLst>
        </pc:inkChg>
        <pc:inkChg chg="add del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6" creationId="{A4AA7AE1-4494-473E-A3F1-2C777C2E1E0C}"/>
          </ac:inkMkLst>
        </pc:inkChg>
        <pc:inkChg chg="add">
          <ac:chgData name="Viet Anh Nguyen" userId="b95f61ff061388d5" providerId="LiveId" clId="{3F3DE878-C00F-4BBE-A9E6-E707D78ED061}" dt="2022-03-14T08:52:02.960" v="689"/>
          <ac:inkMkLst>
            <pc:docMk/>
            <pc:sldMk cId="0" sldId="790"/>
            <ac:inkMk id="553007" creationId="{4B33A624-1EEA-4B86-9028-2081BEA3AF65}"/>
          </ac:inkMkLst>
        </pc:inkChg>
        <pc:inkChg chg="add del">
          <ac:chgData name="Viet Anh Nguyen" userId="b95f61ff061388d5" providerId="LiveId" clId="{3F3DE878-C00F-4BBE-A9E6-E707D78ED061}" dt="2022-03-14T08:53:23.481" v="696"/>
          <ac:inkMkLst>
            <pc:docMk/>
            <pc:sldMk cId="0" sldId="790"/>
            <ac:inkMk id="553008" creationId="{7365D8B4-C7C0-4CBA-A6F5-43F1B2472EED}"/>
          </ac:inkMkLst>
        </pc:inkChg>
        <pc:inkChg chg="add del">
          <ac:chgData name="Viet Anh Nguyen" userId="b95f61ff061388d5" providerId="LiveId" clId="{3F3DE878-C00F-4BBE-A9E6-E707D78ED061}" dt="2022-03-14T08:53:23.481" v="696"/>
          <ac:inkMkLst>
            <pc:docMk/>
            <pc:sldMk cId="0" sldId="790"/>
            <ac:inkMk id="553009" creationId="{35FE50FB-2800-4DE0-81D6-10A4723CF291}"/>
          </ac:inkMkLst>
        </pc:inkChg>
        <pc:inkChg chg="add del">
          <ac:chgData name="Viet Anh Nguyen" userId="b95f61ff061388d5" providerId="LiveId" clId="{3F3DE878-C00F-4BBE-A9E6-E707D78ED061}" dt="2022-03-14T08:53:23.481" v="696"/>
          <ac:inkMkLst>
            <pc:docMk/>
            <pc:sldMk cId="0" sldId="790"/>
            <ac:inkMk id="553010" creationId="{6EB50227-17D8-4F6A-9726-8657D834936C}"/>
          </ac:inkMkLst>
        </pc:inkChg>
        <pc:inkChg chg="add del">
          <ac:chgData name="Viet Anh Nguyen" userId="b95f61ff061388d5" providerId="LiveId" clId="{3F3DE878-C00F-4BBE-A9E6-E707D78ED061}" dt="2022-03-14T08:53:23.481" v="696"/>
          <ac:inkMkLst>
            <pc:docMk/>
            <pc:sldMk cId="0" sldId="790"/>
            <ac:inkMk id="553011" creationId="{59C14FC6-1026-4A3B-9040-A145C213939A}"/>
          </ac:inkMkLst>
        </pc:inkChg>
        <pc:inkChg chg="add">
          <ac:chgData name="Viet Anh Nguyen" userId="b95f61ff061388d5" providerId="LiveId" clId="{3F3DE878-C00F-4BBE-A9E6-E707D78ED061}" dt="2022-03-14T08:53:23.481" v="696"/>
          <ac:inkMkLst>
            <pc:docMk/>
            <pc:sldMk cId="0" sldId="790"/>
            <ac:inkMk id="553012" creationId="{BD1BE831-C17C-4526-B757-A4A132982DD7}"/>
          </ac:inkMkLst>
        </pc:inkChg>
      </pc:sldChg>
      <pc:sldChg chg="addSp delSp mod">
        <pc:chgData name="Viet Anh Nguyen" userId="b95f61ff061388d5" providerId="LiveId" clId="{3F3DE878-C00F-4BBE-A9E6-E707D78ED061}" dt="2022-03-14T10:25:15.916" v="912"/>
        <pc:sldMkLst>
          <pc:docMk/>
          <pc:sldMk cId="0" sldId="795"/>
        </pc:sldMkLst>
        <pc:inkChg chg="add del">
          <ac:chgData name="Viet Anh Nguyen" userId="b95f61ff061388d5" providerId="LiveId" clId="{3F3DE878-C00F-4BBE-A9E6-E707D78ED061}" dt="2022-03-14T10:24:47.649" v="869"/>
          <ac:inkMkLst>
            <pc:docMk/>
            <pc:sldMk cId="0" sldId="795"/>
            <ac:inkMk id="2" creationId="{7679ABBE-F0F7-4894-9B55-7564CC3EA0F4}"/>
          </ac:inkMkLst>
        </pc:inkChg>
        <pc:inkChg chg="add del">
          <ac:chgData name="Viet Anh Nguyen" userId="b95f61ff061388d5" providerId="LiveId" clId="{3F3DE878-C00F-4BBE-A9E6-E707D78ED061}" dt="2022-03-14T10:24:47.649" v="869"/>
          <ac:inkMkLst>
            <pc:docMk/>
            <pc:sldMk cId="0" sldId="795"/>
            <ac:inkMk id="3" creationId="{0C66FA62-FA81-4A6D-B8A7-AFC5202FD055}"/>
          </ac:inkMkLst>
        </pc:inkChg>
        <pc:inkChg chg="add del">
          <ac:chgData name="Viet Anh Nguyen" userId="b95f61ff061388d5" providerId="LiveId" clId="{3F3DE878-C00F-4BBE-A9E6-E707D78ED061}" dt="2022-03-14T10:24:47.649" v="869"/>
          <ac:inkMkLst>
            <pc:docMk/>
            <pc:sldMk cId="0" sldId="795"/>
            <ac:inkMk id="4" creationId="{5D742F0E-8418-46E0-8026-A592C81DC863}"/>
          </ac:inkMkLst>
        </pc:inkChg>
        <pc:inkChg chg="add del">
          <ac:chgData name="Viet Anh Nguyen" userId="b95f61ff061388d5" providerId="LiveId" clId="{3F3DE878-C00F-4BBE-A9E6-E707D78ED061}" dt="2022-03-14T10:24:47.649" v="869"/>
          <ac:inkMkLst>
            <pc:docMk/>
            <pc:sldMk cId="0" sldId="795"/>
            <ac:inkMk id="5" creationId="{10DE9681-E3FD-4878-B020-D64F8C97E728}"/>
          </ac:inkMkLst>
        </pc:inkChg>
        <pc:inkChg chg="add del">
          <ac:chgData name="Viet Anh Nguyen" userId="b95f61ff061388d5" providerId="LiveId" clId="{3F3DE878-C00F-4BBE-A9E6-E707D78ED061}" dt="2022-03-14T10:24:47.649" v="869"/>
          <ac:inkMkLst>
            <pc:docMk/>
            <pc:sldMk cId="0" sldId="795"/>
            <ac:inkMk id="6" creationId="{C03EDF1F-BB4D-4969-86A9-13A7B09B9DCF}"/>
          </ac:inkMkLst>
        </pc:inkChg>
        <pc:inkChg chg="add del">
          <ac:chgData name="Viet Anh Nguyen" userId="b95f61ff061388d5" providerId="LiveId" clId="{3F3DE878-C00F-4BBE-A9E6-E707D78ED061}" dt="2022-03-14T10:24:49.325" v="873"/>
          <ac:inkMkLst>
            <pc:docMk/>
            <pc:sldMk cId="0" sldId="795"/>
            <ac:inkMk id="7" creationId="{8DB03CC2-7A3C-4D54-B9A0-804C29FBABC3}"/>
          </ac:inkMkLst>
        </pc:inkChg>
        <pc:inkChg chg="add del">
          <ac:chgData name="Viet Anh Nguyen" userId="b95f61ff061388d5" providerId="LiveId" clId="{3F3DE878-C00F-4BBE-A9E6-E707D78ED061}" dt="2022-03-14T10:24:49.325" v="873"/>
          <ac:inkMkLst>
            <pc:docMk/>
            <pc:sldMk cId="0" sldId="795"/>
            <ac:inkMk id="8" creationId="{E3AA1791-3D0C-4A0E-A6BD-DA4835AE391D}"/>
          </ac:inkMkLst>
        </pc:inkChg>
        <pc:inkChg chg="add del">
          <ac:chgData name="Viet Anh Nguyen" userId="b95f61ff061388d5" providerId="LiveId" clId="{3F3DE878-C00F-4BBE-A9E6-E707D78ED061}" dt="2022-03-14T10:24:49.325" v="873"/>
          <ac:inkMkLst>
            <pc:docMk/>
            <pc:sldMk cId="0" sldId="795"/>
            <ac:inkMk id="9" creationId="{9BE22502-CF82-4506-8B32-5D0F5A395593}"/>
          </ac:inkMkLst>
        </pc:inkChg>
        <pc:inkChg chg="add del">
          <ac:chgData name="Viet Anh Nguyen" userId="b95f61ff061388d5" providerId="LiveId" clId="{3F3DE878-C00F-4BBE-A9E6-E707D78ED061}" dt="2022-03-14T10:24:49.325" v="873"/>
          <ac:inkMkLst>
            <pc:docMk/>
            <pc:sldMk cId="0" sldId="795"/>
            <ac:inkMk id="10" creationId="{821FEF16-098F-48E8-9AC3-3C5283BD4548}"/>
          </ac:inkMkLst>
        </pc:inkChg>
        <pc:inkChg chg="add">
          <ac:chgData name="Viet Anh Nguyen" userId="b95f61ff061388d5" providerId="LiveId" clId="{3F3DE878-C00F-4BBE-A9E6-E707D78ED061}" dt="2022-03-14T10:24:49.325" v="873"/>
          <ac:inkMkLst>
            <pc:docMk/>
            <pc:sldMk cId="0" sldId="795"/>
            <ac:inkMk id="11" creationId="{5953BB58-446D-4612-BE57-3FDF46D7E077}"/>
          </ac:inkMkLst>
        </pc:inkChg>
        <pc:inkChg chg="add del">
          <ac:chgData name="Viet Anh Nguyen" userId="b95f61ff061388d5" providerId="LiveId" clId="{3F3DE878-C00F-4BBE-A9E6-E707D78ED061}" dt="2022-03-14T10:24:58.668" v="879"/>
          <ac:inkMkLst>
            <pc:docMk/>
            <pc:sldMk cId="0" sldId="795"/>
            <ac:inkMk id="12" creationId="{1D6EA077-9C75-4776-A413-604DA55689BC}"/>
          </ac:inkMkLst>
        </pc:inkChg>
        <pc:inkChg chg="add del">
          <ac:chgData name="Viet Anh Nguyen" userId="b95f61ff061388d5" providerId="LiveId" clId="{3F3DE878-C00F-4BBE-A9E6-E707D78ED061}" dt="2022-03-14T10:24:58.668" v="879"/>
          <ac:inkMkLst>
            <pc:docMk/>
            <pc:sldMk cId="0" sldId="795"/>
            <ac:inkMk id="13" creationId="{E4F95FF2-3498-4FB9-A661-A01EE7091B83}"/>
          </ac:inkMkLst>
        </pc:inkChg>
        <pc:inkChg chg="add del">
          <ac:chgData name="Viet Anh Nguyen" userId="b95f61ff061388d5" providerId="LiveId" clId="{3F3DE878-C00F-4BBE-A9E6-E707D78ED061}" dt="2022-03-14T10:24:58.668" v="879"/>
          <ac:inkMkLst>
            <pc:docMk/>
            <pc:sldMk cId="0" sldId="795"/>
            <ac:inkMk id="14" creationId="{90AE93DB-FF09-47E3-AFCD-0BDB6DC304A3}"/>
          </ac:inkMkLst>
        </pc:inkChg>
        <pc:inkChg chg="add del">
          <ac:chgData name="Viet Anh Nguyen" userId="b95f61ff061388d5" providerId="LiveId" clId="{3F3DE878-C00F-4BBE-A9E6-E707D78ED061}" dt="2022-03-14T10:24:58.668" v="879"/>
          <ac:inkMkLst>
            <pc:docMk/>
            <pc:sldMk cId="0" sldId="795"/>
            <ac:inkMk id="15" creationId="{F2D40B3B-1632-441F-92EC-4AA294904004}"/>
          </ac:inkMkLst>
        </pc:inkChg>
        <pc:inkChg chg="add del">
          <ac:chgData name="Viet Anh Nguyen" userId="b95f61ff061388d5" providerId="LiveId" clId="{3F3DE878-C00F-4BBE-A9E6-E707D78ED061}" dt="2022-03-14T10:24:58.668" v="879"/>
          <ac:inkMkLst>
            <pc:docMk/>
            <pc:sldMk cId="0" sldId="795"/>
            <ac:inkMk id="16" creationId="{AA8A0240-14CD-44B1-A471-5BAB336ED607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17" creationId="{C754D385-7FD2-44C1-9168-00A3897C917C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18" creationId="{B698BEBF-27DA-430A-9F1E-9F1C2B5CB2B2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19" creationId="{A8481D88-52D7-4C7F-97F2-973EEFB93D35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0" creationId="{D9D7CEC4-367E-4BC5-812A-1FF401CF663D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1" creationId="{295CA19D-7DB5-43D8-BFEE-CDC2A668CD0B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2" creationId="{06045730-9BC5-40EC-9BB1-306AE94747A6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3" creationId="{E6C4A500-830C-43C9-ACAA-BCEB1C7A05DC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4" creationId="{84CD4644-D47A-4DE8-A469-CA5B7E76BB51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5" creationId="{01C3EB66-B544-4097-BA46-117C5F4ED94F}"/>
          </ac:inkMkLst>
        </pc:inkChg>
        <pc:inkChg chg="add del">
          <ac:chgData name="Viet Anh Nguyen" userId="b95f61ff061388d5" providerId="LiveId" clId="{3F3DE878-C00F-4BBE-A9E6-E707D78ED061}" dt="2022-03-14T10:25:01.713" v="889"/>
          <ac:inkMkLst>
            <pc:docMk/>
            <pc:sldMk cId="0" sldId="795"/>
            <ac:inkMk id="26" creationId="{382C8B1A-7D10-4A01-82B5-539AE12D5E16}"/>
          </ac:inkMkLst>
        </pc:inkChg>
        <pc:inkChg chg="add del">
          <ac:chgData name="Viet Anh Nguyen" userId="b95f61ff061388d5" providerId="LiveId" clId="{3F3DE878-C00F-4BBE-A9E6-E707D78ED061}" dt="2022-03-14T10:25:02.872" v="892"/>
          <ac:inkMkLst>
            <pc:docMk/>
            <pc:sldMk cId="0" sldId="795"/>
            <ac:inkMk id="27" creationId="{53952A83-268A-4D47-943A-C6024002BD31}"/>
          </ac:inkMkLst>
        </pc:inkChg>
        <pc:inkChg chg="add del">
          <ac:chgData name="Viet Anh Nguyen" userId="b95f61ff061388d5" providerId="LiveId" clId="{3F3DE878-C00F-4BBE-A9E6-E707D78ED061}" dt="2022-03-14T10:25:02.872" v="892"/>
          <ac:inkMkLst>
            <pc:docMk/>
            <pc:sldMk cId="0" sldId="795"/>
            <ac:inkMk id="28" creationId="{D9FDD112-2199-4FD4-8B18-0938DBA9E812}"/>
          </ac:inkMkLst>
        </pc:inkChg>
        <pc:inkChg chg="add del">
          <ac:chgData name="Viet Anh Nguyen" userId="b95f61ff061388d5" providerId="LiveId" clId="{3F3DE878-C00F-4BBE-A9E6-E707D78ED061}" dt="2022-03-14T10:25:02.872" v="892"/>
          <ac:inkMkLst>
            <pc:docMk/>
            <pc:sldMk cId="0" sldId="795"/>
            <ac:inkMk id="29" creationId="{BD77B6ED-675B-453A-8C40-4AB239E8E746}"/>
          </ac:inkMkLst>
        </pc:inkChg>
        <pc:inkChg chg="add del">
          <ac:chgData name="Viet Anh Nguyen" userId="b95f61ff061388d5" providerId="LiveId" clId="{3F3DE878-C00F-4BBE-A9E6-E707D78ED061}" dt="2022-03-14T10:25:12.819" v="907"/>
          <ac:inkMkLst>
            <pc:docMk/>
            <pc:sldMk cId="0" sldId="795"/>
            <ac:inkMk id="30" creationId="{A3DB5971-F715-4750-8511-CB131EF0AA5A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31" creationId="{A06F5AA0-8D4F-48D9-8D64-8C625F34DE3B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0" creationId="{A326D662-6645-4776-914C-AFF929E5FA78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1" creationId="{88135206-243C-44BA-A575-01C64C5B16CB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2" creationId="{0CA5DB67-B0FE-4925-86FF-5AA74A587FDA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4" creationId="{D0868E11-EFA9-48E5-9B06-3CBAB7701ED0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5" creationId="{57BAB8E2-AB68-4EDE-B9F0-E52E5FEF85E0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6" creationId="{5BB176C9-890B-442A-BBC2-A1D8AECE073A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7" creationId="{C9B97EF3-AED2-4D75-AACF-5B7DB8D97457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88" creationId="{7FA82FBE-CD1D-4A51-8D9B-29023246DBB7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90" creationId="{329798F1-6FCF-416A-B1DE-83D348323BA0}"/>
          </ac:inkMkLst>
        </pc:inkChg>
        <pc:inkChg chg="add del">
          <ac:chgData name="Viet Anh Nguyen" userId="b95f61ff061388d5" providerId="LiveId" clId="{3F3DE878-C00F-4BBE-A9E6-E707D78ED061}" dt="2022-03-14T10:25:11.584" v="904"/>
          <ac:inkMkLst>
            <pc:docMk/>
            <pc:sldMk cId="0" sldId="795"/>
            <ac:inkMk id="558091" creationId="{BDB3C151-41D8-43DC-80D2-45883FEBC5DE}"/>
          </ac:inkMkLst>
        </pc:inkChg>
        <pc:inkChg chg="add del">
          <ac:chgData name="Viet Anh Nguyen" userId="b95f61ff061388d5" providerId="LiveId" clId="{3F3DE878-C00F-4BBE-A9E6-E707D78ED061}" dt="2022-03-14T10:25:12.819" v="907"/>
          <ac:inkMkLst>
            <pc:docMk/>
            <pc:sldMk cId="0" sldId="795"/>
            <ac:inkMk id="558092" creationId="{DAAA43F7-4128-48C1-A668-77EF15DEBD5B}"/>
          </ac:inkMkLst>
        </pc:inkChg>
        <pc:inkChg chg="add del">
          <ac:chgData name="Viet Anh Nguyen" userId="b95f61ff061388d5" providerId="LiveId" clId="{3F3DE878-C00F-4BBE-A9E6-E707D78ED061}" dt="2022-03-14T10:25:12.819" v="907"/>
          <ac:inkMkLst>
            <pc:docMk/>
            <pc:sldMk cId="0" sldId="795"/>
            <ac:inkMk id="558093" creationId="{34AADFD9-4B31-4E66-B738-D8D67212A5CD}"/>
          </ac:inkMkLst>
        </pc:inkChg>
        <pc:inkChg chg="add del">
          <ac:chgData name="Viet Anh Nguyen" userId="b95f61ff061388d5" providerId="LiveId" clId="{3F3DE878-C00F-4BBE-A9E6-E707D78ED061}" dt="2022-03-14T10:25:12.819" v="907"/>
          <ac:inkMkLst>
            <pc:docMk/>
            <pc:sldMk cId="0" sldId="795"/>
            <ac:inkMk id="558094" creationId="{0605E087-1982-41CF-BC65-E6FD83C522ED}"/>
          </ac:inkMkLst>
        </pc:inkChg>
        <pc:inkChg chg="add del">
          <ac:chgData name="Viet Anh Nguyen" userId="b95f61ff061388d5" providerId="LiveId" clId="{3F3DE878-C00F-4BBE-A9E6-E707D78ED061}" dt="2022-03-14T10:25:14.650" v="910"/>
          <ac:inkMkLst>
            <pc:docMk/>
            <pc:sldMk cId="0" sldId="795"/>
            <ac:inkMk id="558095" creationId="{C8250650-2C5E-4CE3-B809-A07B2391363A}"/>
          </ac:inkMkLst>
        </pc:inkChg>
        <pc:inkChg chg="add del">
          <ac:chgData name="Viet Anh Nguyen" userId="b95f61ff061388d5" providerId="LiveId" clId="{3F3DE878-C00F-4BBE-A9E6-E707D78ED061}" dt="2022-03-14T10:25:14.650" v="910"/>
          <ac:inkMkLst>
            <pc:docMk/>
            <pc:sldMk cId="0" sldId="795"/>
            <ac:inkMk id="558096" creationId="{BAB773A3-E396-4A58-85E5-EA92FF5A6DE7}"/>
          </ac:inkMkLst>
        </pc:inkChg>
        <pc:inkChg chg="add del">
          <ac:chgData name="Viet Anh Nguyen" userId="b95f61ff061388d5" providerId="LiveId" clId="{3F3DE878-C00F-4BBE-A9E6-E707D78ED061}" dt="2022-03-14T10:25:14.650" v="910"/>
          <ac:inkMkLst>
            <pc:docMk/>
            <pc:sldMk cId="0" sldId="795"/>
            <ac:inkMk id="558097" creationId="{B7D01C69-CD7F-4028-B0BE-BB013C489374}"/>
          </ac:inkMkLst>
        </pc:inkChg>
        <pc:inkChg chg="add del">
          <ac:chgData name="Viet Anh Nguyen" userId="b95f61ff061388d5" providerId="LiveId" clId="{3F3DE878-C00F-4BBE-A9E6-E707D78ED061}" dt="2022-03-14T10:25:15.916" v="912"/>
          <ac:inkMkLst>
            <pc:docMk/>
            <pc:sldMk cId="0" sldId="795"/>
            <ac:inkMk id="558098" creationId="{DECCEA65-5335-465E-86E3-A0B5D3AFF6D4}"/>
          </ac:inkMkLst>
        </pc:inkChg>
        <pc:inkChg chg="add del">
          <ac:chgData name="Viet Anh Nguyen" userId="b95f61ff061388d5" providerId="LiveId" clId="{3F3DE878-C00F-4BBE-A9E6-E707D78ED061}" dt="2022-03-14T10:25:15.916" v="912"/>
          <ac:inkMkLst>
            <pc:docMk/>
            <pc:sldMk cId="0" sldId="795"/>
            <ac:inkMk id="558099" creationId="{0E037FA5-5645-416F-9441-45C05CBA7F23}"/>
          </ac:inkMkLst>
        </pc:inkChg>
        <pc:inkChg chg="add">
          <ac:chgData name="Viet Anh Nguyen" userId="b95f61ff061388d5" providerId="LiveId" clId="{3F3DE878-C00F-4BBE-A9E6-E707D78ED061}" dt="2022-03-14T10:25:15.916" v="912"/>
          <ac:inkMkLst>
            <pc:docMk/>
            <pc:sldMk cId="0" sldId="795"/>
            <ac:inkMk id="558100" creationId="{6B323DC3-84A2-44B7-B398-AA141AC32476}"/>
          </ac:inkMkLst>
        </pc:inkChg>
      </pc:sldChg>
      <pc:sldChg chg="addSp delSp mod">
        <pc:chgData name="Viet Anh Nguyen" userId="b95f61ff061388d5" providerId="LiveId" clId="{3F3DE878-C00F-4BBE-A9E6-E707D78ED061}" dt="2022-03-16T06:50:26.380" v="1949" actId="9405"/>
        <pc:sldMkLst>
          <pc:docMk/>
          <pc:sldMk cId="0" sldId="796"/>
        </pc:sldMkLst>
        <pc:inkChg chg="add">
          <ac:chgData name="Viet Anh Nguyen" userId="b95f61ff061388d5" providerId="LiveId" clId="{3F3DE878-C00F-4BBE-A9E6-E707D78ED061}" dt="2022-03-16T06:44:39.171" v="1889" actId="9405"/>
          <ac:inkMkLst>
            <pc:docMk/>
            <pc:sldMk cId="0" sldId="796"/>
            <ac:inkMk id="2" creationId="{725E68F5-AF2C-431A-AF4F-8565E22A2DF1}"/>
          </ac:inkMkLst>
        </pc:inkChg>
        <pc:inkChg chg="add del">
          <ac:chgData name="Viet Anh Nguyen" userId="b95f61ff061388d5" providerId="LiveId" clId="{3F3DE878-C00F-4BBE-A9E6-E707D78ED061}" dt="2022-03-16T06:44:40.857" v="1893"/>
          <ac:inkMkLst>
            <pc:docMk/>
            <pc:sldMk cId="0" sldId="796"/>
            <ac:inkMk id="3" creationId="{190C5190-244F-4DF8-9431-FC3F0ABD0AEC}"/>
          </ac:inkMkLst>
        </pc:inkChg>
        <pc:inkChg chg="add del">
          <ac:chgData name="Viet Anh Nguyen" userId="b95f61ff061388d5" providerId="LiveId" clId="{3F3DE878-C00F-4BBE-A9E6-E707D78ED061}" dt="2022-03-16T06:44:40.857" v="1893"/>
          <ac:inkMkLst>
            <pc:docMk/>
            <pc:sldMk cId="0" sldId="796"/>
            <ac:inkMk id="4" creationId="{58B85739-3F2B-4935-BFC7-6A20C0595C45}"/>
          </ac:inkMkLst>
        </pc:inkChg>
        <pc:inkChg chg="add del">
          <ac:chgData name="Viet Anh Nguyen" userId="b95f61ff061388d5" providerId="LiveId" clId="{3F3DE878-C00F-4BBE-A9E6-E707D78ED061}" dt="2022-03-16T06:44:40.857" v="1893"/>
          <ac:inkMkLst>
            <pc:docMk/>
            <pc:sldMk cId="0" sldId="796"/>
            <ac:inkMk id="5" creationId="{60946D8E-5138-4B5D-8912-D7C29E941A7E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6" creationId="{8743E919-3CD0-48E9-BF0A-82EFE7BE4142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7" creationId="{A581D887-8940-47A1-9932-63180DCC6B32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8" creationId="{C2EA79F3-C333-438C-B981-B3B592858A25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9" creationId="{D6D428B8-4826-4422-92B7-D4BE05D041F7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10" creationId="{E7532E68-1424-4340-A4B3-2CDAB1190443}"/>
          </ac:inkMkLst>
        </pc:inkChg>
        <pc:inkChg chg="add del">
          <ac:chgData name="Viet Anh Nguyen" userId="b95f61ff061388d5" providerId="LiveId" clId="{3F3DE878-C00F-4BBE-A9E6-E707D78ED061}" dt="2022-03-16T06:44:42.838" v="1899"/>
          <ac:inkMkLst>
            <pc:docMk/>
            <pc:sldMk cId="0" sldId="796"/>
            <ac:inkMk id="11" creationId="{61E27286-BFDC-432B-9FCC-10E02A7ACAD4}"/>
          </ac:inkMkLst>
        </pc:inkChg>
        <pc:inkChg chg="add del">
          <ac:chgData name="Viet Anh Nguyen" userId="b95f61ff061388d5" providerId="LiveId" clId="{3F3DE878-C00F-4BBE-A9E6-E707D78ED061}" dt="2022-03-16T06:44:43.819" v="1902"/>
          <ac:inkMkLst>
            <pc:docMk/>
            <pc:sldMk cId="0" sldId="796"/>
            <ac:inkMk id="12" creationId="{AAE46D76-5580-4D99-9E7A-1BDB95A35801}"/>
          </ac:inkMkLst>
        </pc:inkChg>
        <pc:inkChg chg="add del">
          <ac:chgData name="Viet Anh Nguyen" userId="b95f61ff061388d5" providerId="LiveId" clId="{3F3DE878-C00F-4BBE-A9E6-E707D78ED061}" dt="2022-03-16T06:44:43.819" v="1902"/>
          <ac:inkMkLst>
            <pc:docMk/>
            <pc:sldMk cId="0" sldId="796"/>
            <ac:inkMk id="13" creationId="{265A5B27-E103-4E45-A691-780A83649B04}"/>
          </ac:inkMkLst>
        </pc:inkChg>
        <pc:inkChg chg="add del">
          <ac:chgData name="Viet Anh Nguyen" userId="b95f61ff061388d5" providerId="LiveId" clId="{3F3DE878-C00F-4BBE-A9E6-E707D78ED061}" dt="2022-03-16T06:44:43.819" v="1902"/>
          <ac:inkMkLst>
            <pc:docMk/>
            <pc:sldMk cId="0" sldId="796"/>
            <ac:inkMk id="14" creationId="{415B1845-FB7E-446B-AA00-EDCA4B6D7E16}"/>
          </ac:inkMkLst>
        </pc:inkChg>
        <pc:inkChg chg="add del">
          <ac:chgData name="Viet Anh Nguyen" userId="b95f61ff061388d5" providerId="LiveId" clId="{3F3DE878-C00F-4BBE-A9E6-E707D78ED061}" dt="2022-03-16T06:44:43.819" v="1902"/>
          <ac:inkMkLst>
            <pc:docMk/>
            <pc:sldMk cId="0" sldId="796"/>
            <ac:inkMk id="15" creationId="{3CC3835A-F8D1-4235-839C-99B375E3C3B4}"/>
          </ac:inkMkLst>
        </pc:inkChg>
        <pc:inkChg chg="add del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16" creationId="{367C2031-1774-4D15-BB7B-07F0E0F03123}"/>
          </ac:inkMkLst>
        </pc:inkChg>
        <pc:inkChg chg="add del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17" creationId="{8ACF845A-C01B-4CAB-A84D-B59FD87E1D46}"/>
          </ac:inkMkLst>
        </pc:inkChg>
        <pc:inkChg chg="add del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18" creationId="{59A497BA-0D57-423A-AA0E-8E81F1D46546}"/>
          </ac:inkMkLst>
        </pc:inkChg>
        <pc:inkChg chg="add del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19" creationId="{16DCEB69-9020-403A-B8E8-FF1A5E79ED1A}"/>
          </ac:inkMkLst>
        </pc:inkChg>
        <pc:inkChg chg="add del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20" creationId="{4C985975-B1F3-408B-9FF9-4416CA5D910D}"/>
          </ac:inkMkLst>
        </pc:inkChg>
        <pc:inkChg chg="add">
          <ac:chgData name="Viet Anh Nguyen" userId="b95f61ff061388d5" providerId="LiveId" clId="{3F3DE878-C00F-4BBE-A9E6-E707D78ED061}" dt="2022-03-16T06:44:46.088" v="1907"/>
          <ac:inkMkLst>
            <pc:docMk/>
            <pc:sldMk cId="0" sldId="796"/>
            <ac:inkMk id="21" creationId="{FBE8486D-8337-4BC2-BC85-6E39DD292BA5}"/>
          </ac:inkMkLst>
        </pc:inkChg>
        <pc:inkChg chg="add del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2" creationId="{81C921E5-D5DD-4C34-8760-00E753027E34}"/>
          </ac:inkMkLst>
        </pc:inkChg>
        <pc:inkChg chg="add del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3" creationId="{777A1742-9F50-479A-8155-697EBBF4F7AF}"/>
          </ac:inkMkLst>
        </pc:inkChg>
        <pc:inkChg chg="add del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4" creationId="{E289EA25-CB6C-4568-A186-6B28E36FC008}"/>
          </ac:inkMkLst>
        </pc:inkChg>
        <pc:inkChg chg="add del">
          <ac:chgData name="Viet Anh Nguyen" userId="b95f61ff061388d5" providerId="LiveId" clId="{3F3DE878-C00F-4BBE-A9E6-E707D78ED061}" dt="2022-03-16T06:45:46.394" v="1913"/>
          <ac:inkMkLst>
            <pc:docMk/>
            <pc:sldMk cId="0" sldId="796"/>
            <ac:inkMk id="25" creationId="{DBBC790A-FAD2-46F1-95FB-AB2A8C6870DD}"/>
          </ac:inkMkLst>
        </pc:inkChg>
        <pc:inkChg chg="add del">
          <ac:chgData name="Viet Anh Nguyen" userId="b95f61ff061388d5" providerId="LiveId" clId="{3F3DE878-C00F-4BBE-A9E6-E707D78ED061}" dt="2022-03-16T06:45:46.394" v="1913"/>
          <ac:inkMkLst>
            <pc:docMk/>
            <pc:sldMk cId="0" sldId="796"/>
            <ac:inkMk id="26" creationId="{5B2EC499-A0F5-4CBE-B0DE-36F439ED0FE3}"/>
          </ac:inkMkLst>
        </pc:inkChg>
        <pc:inkChg chg="add del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7" creationId="{FACEAB22-2B0F-4552-9F45-5DBF38A0D7FA}"/>
          </ac:inkMkLst>
        </pc:inkChg>
        <pc:inkChg chg="add del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8" creationId="{8AB934AC-3FF7-4C99-BE64-F891B7D79022}"/>
          </ac:inkMkLst>
        </pc:inkChg>
        <pc:inkChg chg="add">
          <ac:chgData name="Viet Anh Nguyen" userId="b95f61ff061388d5" providerId="LiveId" clId="{3F3DE878-C00F-4BBE-A9E6-E707D78ED061}" dt="2022-03-16T06:45:47.294" v="1915"/>
          <ac:inkMkLst>
            <pc:docMk/>
            <pc:sldMk cId="0" sldId="796"/>
            <ac:inkMk id="29" creationId="{22DAE4E3-73DC-469E-8271-2DCB38F9F068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30" creationId="{A1ABA3DB-42F9-46AC-BD72-9EDED11A8175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31" creationId="{4BC49D15-DF64-4180-8F3D-3E7374CE6316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559104" creationId="{9879D520-1F15-4A1F-9CC8-7212843CC48B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559105" creationId="{91AF8A91-53B5-4460-A0A1-97463BA6F9A3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559110" creationId="{F6546A63-222E-4FD4-BEA3-F27EADDAF1A9}"/>
          </ac:inkMkLst>
        </pc:inkChg>
        <pc:inkChg chg="add del">
          <ac:chgData name="Viet Anh Nguyen" userId="b95f61ff061388d5" providerId="LiveId" clId="{3F3DE878-C00F-4BBE-A9E6-E707D78ED061}" dt="2022-03-16T06:45:49.972" v="1922"/>
          <ac:inkMkLst>
            <pc:docMk/>
            <pc:sldMk cId="0" sldId="796"/>
            <ac:inkMk id="559114" creationId="{1D69FD65-FB95-4D2A-B11B-A9D2E7CFF9C1}"/>
          </ac:inkMkLst>
        </pc:inkChg>
        <pc:inkChg chg="add del">
          <ac:chgData name="Viet Anh Nguyen" userId="b95f61ff061388d5" providerId="LiveId" clId="{3F3DE878-C00F-4BBE-A9E6-E707D78ED061}" dt="2022-03-16T06:45:50.978" v="1924"/>
          <ac:inkMkLst>
            <pc:docMk/>
            <pc:sldMk cId="0" sldId="796"/>
            <ac:inkMk id="559115" creationId="{F036B991-1D86-444E-91EE-1C01EE8C442C}"/>
          </ac:inkMkLst>
        </pc:inkChg>
        <pc:inkChg chg="add del">
          <ac:chgData name="Viet Anh Nguyen" userId="b95f61ff061388d5" providerId="LiveId" clId="{3F3DE878-C00F-4BBE-A9E6-E707D78ED061}" dt="2022-03-16T06:45:50.978" v="1924"/>
          <ac:inkMkLst>
            <pc:docMk/>
            <pc:sldMk cId="0" sldId="796"/>
            <ac:inkMk id="559116" creationId="{48036C7A-61A0-4C57-A761-E94F17ACF378}"/>
          </ac:inkMkLst>
        </pc:inkChg>
        <pc:inkChg chg="add">
          <ac:chgData name="Viet Anh Nguyen" userId="b95f61ff061388d5" providerId="LiveId" clId="{3F3DE878-C00F-4BBE-A9E6-E707D78ED061}" dt="2022-03-16T06:45:50.978" v="1924"/>
          <ac:inkMkLst>
            <pc:docMk/>
            <pc:sldMk cId="0" sldId="796"/>
            <ac:inkMk id="559117" creationId="{F3977463-C07D-491B-BDF2-E38EBFB0CE6E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18" creationId="{1A3FD8CB-9773-4355-88E7-E1D34494085F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19" creationId="{14F7A3CF-DDCD-45BF-9CE1-6F22F4DEFB2C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0" creationId="{1EEB762E-3C1C-432F-AACF-48E58EA35C08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1" creationId="{1FE7C87F-EC92-4E5C-B083-2A8E0FA8D412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2" creationId="{19340CE1-C5CE-4167-840F-048A9B45922D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3" creationId="{63D54C6F-E940-427E-AEF3-E476CEF21749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4" creationId="{B1536EB5-8EF2-4A0D-BC0F-813E5B0A63CC}"/>
          </ac:inkMkLst>
        </pc:inkChg>
        <pc:inkChg chg="add del">
          <ac:chgData name="Viet Anh Nguyen" userId="b95f61ff061388d5" providerId="LiveId" clId="{3F3DE878-C00F-4BBE-A9E6-E707D78ED061}" dt="2022-03-16T06:45:59.483" v="1933"/>
          <ac:inkMkLst>
            <pc:docMk/>
            <pc:sldMk cId="0" sldId="796"/>
            <ac:inkMk id="559125" creationId="{5C298B2A-60D9-4CF9-8E97-722BE7DDEB8F}"/>
          </ac:inkMkLst>
        </pc:inkChg>
        <pc:inkChg chg="add del">
          <ac:chgData name="Viet Anh Nguyen" userId="b95f61ff061388d5" providerId="LiveId" clId="{3F3DE878-C00F-4BBE-A9E6-E707D78ED061}" dt="2022-03-16T06:46:00.349" v="1935"/>
          <ac:inkMkLst>
            <pc:docMk/>
            <pc:sldMk cId="0" sldId="796"/>
            <ac:inkMk id="559126" creationId="{0DE1E9B9-3A33-46E1-B5DB-DA66E3652782}"/>
          </ac:inkMkLst>
        </pc:inkChg>
        <pc:inkChg chg="add del">
          <ac:chgData name="Viet Anh Nguyen" userId="b95f61ff061388d5" providerId="LiveId" clId="{3F3DE878-C00F-4BBE-A9E6-E707D78ED061}" dt="2022-03-16T06:46:00.349" v="1935"/>
          <ac:inkMkLst>
            <pc:docMk/>
            <pc:sldMk cId="0" sldId="796"/>
            <ac:inkMk id="559127" creationId="{294D7435-C824-42CF-870B-675696BC7A32}"/>
          </ac:inkMkLst>
        </pc:inkChg>
        <pc:inkChg chg="add">
          <ac:chgData name="Viet Anh Nguyen" userId="b95f61ff061388d5" providerId="LiveId" clId="{3F3DE878-C00F-4BBE-A9E6-E707D78ED061}" dt="2022-03-16T06:46:00.349" v="1935"/>
          <ac:inkMkLst>
            <pc:docMk/>
            <pc:sldMk cId="0" sldId="796"/>
            <ac:inkMk id="559128" creationId="{70C66D10-783E-4782-8830-1E9B106C8C0F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29" creationId="{22F9CF43-A094-427D-9868-2895F497BECE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0" creationId="{9892902C-557A-4C71-BFC4-45E6642F7828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1" creationId="{C54D9B3F-281D-4095-8989-22CD1D53B3FF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2" creationId="{B480A374-EEBA-47DC-9758-C39D764ED910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3" creationId="{9EBD0F57-6248-4F69-8B32-BAE723308302}"/>
          </ac:inkMkLst>
        </pc:inkChg>
        <pc:inkChg chg="add del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4" creationId="{371BCC55-39F2-455C-8429-3B45CF839F44}"/>
          </ac:inkMkLst>
        </pc:inkChg>
        <pc:inkChg chg="add">
          <ac:chgData name="Viet Anh Nguyen" userId="b95f61ff061388d5" providerId="LiveId" clId="{3F3DE878-C00F-4BBE-A9E6-E707D78ED061}" dt="2022-03-16T06:46:02.548" v="1942"/>
          <ac:inkMkLst>
            <pc:docMk/>
            <pc:sldMk cId="0" sldId="796"/>
            <ac:inkMk id="559135" creationId="{368D64AA-DFA8-4F9F-895D-071C63171A65}"/>
          </ac:inkMkLst>
        </pc:inkChg>
        <pc:inkChg chg="add del">
          <ac:chgData name="Viet Anh Nguyen" userId="b95f61ff061388d5" providerId="LiveId" clId="{3F3DE878-C00F-4BBE-A9E6-E707D78ED061}" dt="2022-03-16T06:46:03.770" v="1945"/>
          <ac:inkMkLst>
            <pc:docMk/>
            <pc:sldMk cId="0" sldId="796"/>
            <ac:inkMk id="559136" creationId="{FF47B032-486B-423B-8FC8-2B92C852D073}"/>
          </ac:inkMkLst>
        </pc:inkChg>
        <pc:inkChg chg="add del">
          <ac:chgData name="Viet Anh Nguyen" userId="b95f61ff061388d5" providerId="LiveId" clId="{3F3DE878-C00F-4BBE-A9E6-E707D78ED061}" dt="2022-03-16T06:46:03.770" v="1945"/>
          <ac:inkMkLst>
            <pc:docMk/>
            <pc:sldMk cId="0" sldId="796"/>
            <ac:inkMk id="559137" creationId="{5CC1FD2A-8578-4C16-B3A8-BF3F11985AE2}"/>
          </ac:inkMkLst>
        </pc:inkChg>
        <pc:inkChg chg="add">
          <ac:chgData name="Viet Anh Nguyen" userId="b95f61ff061388d5" providerId="LiveId" clId="{3F3DE878-C00F-4BBE-A9E6-E707D78ED061}" dt="2022-03-16T06:46:03.770" v="1945"/>
          <ac:inkMkLst>
            <pc:docMk/>
            <pc:sldMk cId="0" sldId="796"/>
            <ac:inkMk id="559138" creationId="{8D4A9500-8D9C-4D2A-9B78-751D55D21302}"/>
          </ac:inkMkLst>
        </pc:inkChg>
        <pc:inkChg chg="add del">
          <ac:chgData name="Viet Anh Nguyen" userId="b95f61ff061388d5" providerId="LiveId" clId="{3F3DE878-C00F-4BBE-A9E6-E707D78ED061}" dt="2022-03-16T06:50:26.113" v="1948"/>
          <ac:inkMkLst>
            <pc:docMk/>
            <pc:sldMk cId="0" sldId="796"/>
            <ac:inkMk id="559139" creationId="{8D99223B-96BF-48D3-89D1-1AD66B15C7CF}"/>
          </ac:inkMkLst>
        </pc:inkChg>
        <pc:inkChg chg="add del">
          <ac:chgData name="Viet Anh Nguyen" userId="b95f61ff061388d5" providerId="LiveId" clId="{3F3DE878-C00F-4BBE-A9E6-E707D78ED061}" dt="2022-03-16T06:50:26.113" v="1948"/>
          <ac:inkMkLst>
            <pc:docMk/>
            <pc:sldMk cId="0" sldId="796"/>
            <ac:inkMk id="559140" creationId="{73A1F246-F3C0-483D-A0B0-CF976BD75550}"/>
          </ac:inkMkLst>
        </pc:inkChg>
        <pc:inkChg chg="add">
          <ac:chgData name="Viet Anh Nguyen" userId="b95f61ff061388d5" providerId="LiveId" clId="{3F3DE878-C00F-4BBE-A9E6-E707D78ED061}" dt="2022-03-16T06:50:26.113" v="1948"/>
          <ac:inkMkLst>
            <pc:docMk/>
            <pc:sldMk cId="0" sldId="796"/>
            <ac:inkMk id="559141" creationId="{35E08299-7699-4A48-973E-13FEB163DFEB}"/>
          </ac:inkMkLst>
        </pc:inkChg>
        <pc:inkChg chg="add">
          <ac:chgData name="Viet Anh Nguyen" userId="b95f61ff061388d5" providerId="LiveId" clId="{3F3DE878-C00F-4BBE-A9E6-E707D78ED061}" dt="2022-03-16T06:50:26.380" v="1949" actId="9405"/>
          <ac:inkMkLst>
            <pc:docMk/>
            <pc:sldMk cId="0" sldId="796"/>
            <ac:inkMk id="559142" creationId="{FFBFDF16-F064-45B3-A947-4585D9C3E1C8}"/>
          </ac:inkMkLst>
        </pc:inkChg>
      </pc:sldChg>
      <pc:sldChg chg="addSp delSp mod">
        <pc:chgData name="Viet Anh Nguyen" userId="b95f61ff061388d5" providerId="LiveId" clId="{3F3DE878-C00F-4BBE-A9E6-E707D78ED061}" dt="2022-03-16T10:05:51.059" v="2877" actId="9405"/>
        <pc:sldMkLst>
          <pc:docMk/>
          <pc:sldMk cId="0" sldId="797"/>
        </pc:sldMkLst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2" creationId="{9AC85393-B250-4361-B647-FB76F2AD0BE1}"/>
          </ac:inkMkLst>
        </pc:inkChg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3" creationId="{C12ED044-D12A-4D1A-B19C-5401A5AB0A5B}"/>
          </ac:inkMkLst>
        </pc:inkChg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4" creationId="{ED791776-3479-4592-8CD1-D34F345B16FA}"/>
          </ac:inkMkLst>
        </pc:inkChg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5" creationId="{4D43D69F-0A24-4D77-8028-76392B70EFDD}"/>
          </ac:inkMkLst>
        </pc:inkChg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6" creationId="{A581AB3B-B4B2-4664-9849-380DE518BE07}"/>
          </ac:inkMkLst>
        </pc:inkChg>
        <pc:inkChg chg="add del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7" creationId="{C2091CCB-9601-4AF3-BB97-C018DA15C315}"/>
          </ac:inkMkLst>
        </pc:inkChg>
        <pc:inkChg chg="add">
          <ac:chgData name="Viet Anh Nguyen" userId="b95f61ff061388d5" providerId="LiveId" clId="{3F3DE878-C00F-4BBE-A9E6-E707D78ED061}" dt="2022-03-16T06:51:48.926" v="1956"/>
          <ac:inkMkLst>
            <pc:docMk/>
            <pc:sldMk cId="0" sldId="797"/>
            <ac:inkMk id="8" creationId="{4C77F5C2-6627-4DEF-8D01-E8BFA2499F3A}"/>
          </ac:inkMkLst>
        </pc:inkChg>
        <pc:inkChg chg="add del">
          <ac:chgData name="Viet Anh Nguyen" userId="b95f61ff061388d5" providerId="LiveId" clId="{3F3DE878-C00F-4BBE-A9E6-E707D78ED061}" dt="2022-03-16T06:51:58.685" v="1959"/>
          <ac:inkMkLst>
            <pc:docMk/>
            <pc:sldMk cId="0" sldId="797"/>
            <ac:inkMk id="9" creationId="{7428D149-B3BD-4682-ACA6-DE77E6C7A0DA}"/>
          </ac:inkMkLst>
        </pc:inkChg>
        <pc:inkChg chg="add del">
          <ac:chgData name="Viet Anh Nguyen" userId="b95f61ff061388d5" providerId="LiveId" clId="{3F3DE878-C00F-4BBE-A9E6-E707D78ED061}" dt="2022-03-16T06:51:58.685" v="1959"/>
          <ac:inkMkLst>
            <pc:docMk/>
            <pc:sldMk cId="0" sldId="797"/>
            <ac:inkMk id="10" creationId="{50EF790D-1003-475C-BDDB-8A7CCF3CD980}"/>
          </ac:inkMkLst>
        </pc:inkChg>
        <pc:inkChg chg="add">
          <ac:chgData name="Viet Anh Nguyen" userId="b95f61ff061388d5" providerId="LiveId" clId="{3F3DE878-C00F-4BBE-A9E6-E707D78ED061}" dt="2022-03-16T06:51:58.685" v="1959"/>
          <ac:inkMkLst>
            <pc:docMk/>
            <pc:sldMk cId="0" sldId="797"/>
            <ac:inkMk id="11" creationId="{D1F902EC-9962-436E-A9D6-5E6B1411068C}"/>
          </ac:inkMkLst>
        </pc:inkChg>
        <pc:inkChg chg="add del">
          <ac:chgData name="Viet Anh Nguyen" userId="b95f61ff061388d5" providerId="LiveId" clId="{3F3DE878-C00F-4BBE-A9E6-E707D78ED061}" dt="2022-03-16T06:52:15.480" v="1963"/>
          <ac:inkMkLst>
            <pc:docMk/>
            <pc:sldMk cId="0" sldId="797"/>
            <ac:inkMk id="12" creationId="{1261F09A-1CD6-469E-83FE-D132FA0C77F6}"/>
          </ac:inkMkLst>
        </pc:inkChg>
        <pc:inkChg chg="add del">
          <ac:chgData name="Viet Anh Nguyen" userId="b95f61ff061388d5" providerId="LiveId" clId="{3F3DE878-C00F-4BBE-A9E6-E707D78ED061}" dt="2022-03-16T06:52:15.480" v="1963"/>
          <ac:inkMkLst>
            <pc:docMk/>
            <pc:sldMk cId="0" sldId="797"/>
            <ac:inkMk id="13" creationId="{9795CDB3-4B1A-4F11-B822-93A992939576}"/>
          </ac:inkMkLst>
        </pc:inkChg>
        <pc:inkChg chg="add del">
          <ac:chgData name="Viet Anh Nguyen" userId="b95f61ff061388d5" providerId="LiveId" clId="{3F3DE878-C00F-4BBE-A9E6-E707D78ED061}" dt="2022-03-16T06:52:15.480" v="1963"/>
          <ac:inkMkLst>
            <pc:docMk/>
            <pc:sldMk cId="0" sldId="797"/>
            <ac:inkMk id="14" creationId="{A249029D-E31E-488F-BE6A-9DF9EC1DA8BF}"/>
          </ac:inkMkLst>
        </pc:inkChg>
        <pc:inkChg chg="add">
          <ac:chgData name="Viet Anh Nguyen" userId="b95f61ff061388d5" providerId="LiveId" clId="{3F3DE878-C00F-4BBE-A9E6-E707D78ED061}" dt="2022-03-16T06:52:15.480" v="1963"/>
          <ac:inkMkLst>
            <pc:docMk/>
            <pc:sldMk cId="0" sldId="797"/>
            <ac:inkMk id="15" creationId="{272E2F94-ECFB-4483-A825-1E993306821C}"/>
          </ac:inkMkLst>
        </pc:inkChg>
        <pc:inkChg chg="add del">
          <ac:chgData name="Viet Anh Nguyen" userId="b95f61ff061388d5" providerId="LiveId" clId="{3F3DE878-C00F-4BBE-A9E6-E707D78ED061}" dt="2022-03-16T06:52:20.802" v="1970"/>
          <ac:inkMkLst>
            <pc:docMk/>
            <pc:sldMk cId="0" sldId="797"/>
            <ac:inkMk id="16" creationId="{6CAE9035-0181-4F3A-AE82-7A4A5C90E73F}"/>
          </ac:inkMkLst>
        </pc:inkChg>
        <pc:inkChg chg="add del">
          <ac:chgData name="Viet Anh Nguyen" userId="b95f61ff061388d5" providerId="LiveId" clId="{3F3DE878-C00F-4BBE-A9E6-E707D78ED061}" dt="2022-03-16T06:52:19.188" v="1967"/>
          <ac:inkMkLst>
            <pc:docMk/>
            <pc:sldMk cId="0" sldId="797"/>
            <ac:inkMk id="17" creationId="{24835E23-14ED-4E4B-96F4-E55A0A9F0899}"/>
          </ac:inkMkLst>
        </pc:inkChg>
        <pc:inkChg chg="add del">
          <ac:chgData name="Viet Anh Nguyen" userId="b95f61ff061388d5" providerId="LiveId" clId="{3F3DE878-C00F-4BBE-A9E6-E707D78ED061}" dt="2022-03-16T06:52:19.188" v="1967"/>
          <ac:inkMkLst>
            <pc:docMk/>
            <pc:sldMk cId="0" sldId="797"/>
            <ac:inkMk id="18" creationId="{B201B8D0-4FC5-4DEC-BF8F-5B69694B07F8}"/>
          </ac:inkMkLst>
        </pc:inkChg>
        <pc:inkChg chg="add del">
          <ac:chgData name="Viet Anh Nguyen" userId="b95f61ff061388d5" providerId="LiveId" clId="{3F3DE878-C00F-4BBE-A9E6-E707D78ED061}" dt="2022-03-16T06:52:20.802" v="1970"/>
          <ac:inkMkLst>
            <pc:docMk/>
            <pc:sldMk cId="0" sldId="797"/>
            <ac:inkMk id="19" creationId="{96EB9DE5-23D6-4CDF-98ED-6C7A4DFD033D}"/>
          </ac:inkMkLst>
        </pc:inkChg>
        <pc:inkChg chg="add">
          <ac:chgData name="Viet Anh Nguyen" userId="b95f61ff061388d5" providerId="LiveId" clId="{3F3DE878-C00F-4BBE-A9E6-E707D78ED061}" dt="2022-03-16T06:52:19.334" v="1968" actId="9405"/>
          <ac:inkMkLst>
            <pc:docMk/>
            <pc:sldMk cId="0" sldId="797"/>
            <ac:inkMk id="20" creationId="{8C02EB3C-2C8D-4E71-91FE-664C92D67E03}"/>
          </ac:inkMkLst>
        </pc:inkChg>
        <pc:inkChg chg="add del">
          <ac:chgData name="Viet Anh Nguyen" userId="b95f61ff061388d5" providerId="LiveId" clId="{3F3DE878-C00F-4BBE-A9E6-E707D78ED061}" dt="2022-03-16T06:52:20.802" v="1970"/>
          <ac:inkMkLst>
            <pc:docMk/>
            <pc:sldMk cId="0" sldId="797"/>
            <ac:inkMk id="21" creationId="{A018961F-C5DF-41CA-90D9-187183565127}"/>
          </ac:inkMkLst>
        </pc:inkChg>
        <pc:inkChg chg="add del">
          <ac:chgData name="Viet Anh Nguyen" userId="b95f61ff061388d5" providerId="LiveId" clId="{3F3DE878-C00F-4BBE-A9E6-E707D78ED061}" dt="2022-03-16T06:52:22.616" v="1972"/>
          <ac:inkMkLst>
            <pc:docMk/>
            <pc:sldMk cId="0" sldId="797"/>
            <ac:inkMk id="22" creationId="{A0B619B8-F97A-4B64-B5FB-5BFC4095C29E}"/>
          </ac:inkMkLst>
        </pc:inkChg>
        <pc:inkChg chg="add del">
          <ac:chgData name="Viet Anh Nguyen" userId="b95f61ff061388d5" providerId="LiveId" clId="{3F3DE878-C00F-4BBE-A9E6-E707D78ED061}" dt="2022-03-16T06:52:22.616" v="1972"/>
          <ac:inkMkLst>
            <pc:docMk/>
            <pc:sldMk cId="0" sldId="797"/>
            <ac:inkMk id="23" creationId="{E0D096B9-8C4C-4EEA-9AC0-4D4B658381E2}"/>
          </ac:inkMkLst>
        </pc:inkChg>
        <pc:inkChg chg="add">
          <ac:chgData name="Viet Anh Nguyen" userId="b95f61ff061388d5" providerId="LiveId" clId="{3F3DE878-C00F-4BBE-A9E6-E707D78ED061}" dt="2022-03-16T06:52:22.616" v="1972"/>
          <ac:inkMkLst>
            <pc:docMk/>
            <pc:sldMk cId="0" sldId="797"/>
            <ac:inkMk id="24" creationId="{1C6CE5F8-058D-403E-B246-6E351F965794}"/>
          </ac:inkMkLst>
        </pc:inkChg>
        <pc:inkChg chg="add del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25" creationId="{F867B603-4C8D-45CB-A0B0-0C308CAE1D65}"/>
          </ac:inkMkLst>
        </pc:inkChg>
        <pc:inkChg chg="add del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26" creationId="{B15ACC51-3527-4277-96EE-1D069A62D7B5}"/>
          </ac:inkMkLst>
        </pc:inkChg>
        <pc:inkChg chg="add del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27" creationId="{AEFD2A85-F965-4CDD-833D-885CD8466E86}"/>
          </ac:inkMkLst>
        </pc:inkChg>
        <pc:inkChg chg="add del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28" creationId="{27626CFA-4020-48B8-A87A-C26160536402}"/>
          </ac:inkMkLst>
        </pc:inkChg>
        <pc:inkChg chg="add del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29" creationId="{911A73F0-17FB-4DDE-B825-8B6B536BF5A2}"/>
          </ac:inkMkLst>
        </pc:inkChg>
        <pc:inkChg chg="add">
          <ac:chgData name="Viet Anh Nguyen" userId="b95f61ff061388d5" providerId="LiveId" clId="{3F3DE878-C00F-4BBE-A9E6-E707D78ED061}" dt="2022-03-16T06:52:24.361" v="1978"/>
          <ac:inkMkLst>
            <pc:docMk/>
            <pc:sldMk cId="0" sldId="797"/>
            <ac:inkMk id="30" creationId="{96F1FBC0-63FA-4FD5-9C27-74708EC676AE}"/>
          </ac:inkMkLst>
        </pc:inkChg>
        <pc:inkChg chg="add">
          <ac:chgData name="Viet Anh Nguyen" userId="b95f61ff061388d5" providerId="LiveId" clId="{3F3DE878-C00F-4BBE-A9E6-E707D78ED061}" dt="2022-03-16T06:52:24.741" v="1979" actId="9405"/>
          <ac:inkMkLst>
            <pc:docMk/>
            <pc:sldMk cId="0" sldId="797"/>
            <ac:inkMk id="31" creationId="{BF8AD26D-76DB-4C32-8AA1-DFE7DF19F8D9}"/>
          </ac:inkMkLst>
        </pc:inkChg>
        <pc:inkChg chg="add">
          <ac:chgData name="Viet Anh Nguyen" userId="b95f61ff061388d5" providerId="LiveId" clId="{3F3DE878-C00F-4BBE-A9E6-E707D78ED061}" dt="2022-03-16T06:52:31.833" v="1980" actId="9405"/>
          <ac:inkMkLst>
            <pc:docMk/>
            <pc:sldMk cId="0" sldId="797"/>
            <ac:inkMk id="560128" creationId="{EFB5AA28-11A8-4734-AC1E-18C585DDD417}"/>
          </ac:inkMkLst>
        </pc:inkChg>
        <pc:inkChg chg="add">
          <ac:chgData name="Viet Anh Nguyen" userId="b95f61ff061388d5" providerId="LiveId" clId="{3F3DE878-C00F-4BBE-A9E6-E707D78ED061}" dt="2022-03-16T06:52:31.976" v="1981" actId="9405"/>
          <ac:inkMkLst>
            <pc:docMk/>
            <pc:sldMk cId="0" sldId="797"/>
            <ac:inkMk id="560129" creationId="{9B8A2D91-9082-457F-A34A-6D2E26443CE9}"/>
          </ac:inkMkLst>
        </pc:inkChg>
        <pc:inkChg chg="add del">
          <ac:chgData name="Viet Anh Nguyen" userId="b95f61ff061388d5" providerId="LiveId" clId="{3F3DE878-C00F-4BBE-A9E6-E707D78ED061}" dt="2022-03-16T06:52:35.291" v="1988"/>
          <ac:inkMkLst>
            <pc:docMk/>
            <pc:sldMk cId="0" sldId="797"/>
            <ac:inkMk id="560134" creationId="{07616196-0362-4AF9-8EAE-CF5EF861453F}"/>
          </ac:inkMkLst>
        </pc:inkChg>
        <pc:inkChg chg="add del">
          <ac:chgData name="Viet Anh Nguyen" userId="b95f61ff061388d5" providerId="LiveId" clId="{3F3DE878-C00F-4BBE-A9E6-E707D78ED061}" dt="2022-03-16T06:52:35.291" v="1988"/>
          <ac:inkMkLst>
            <pc:docMk/>
            <pc:sldMk cId="0" sldId="797"/>
            <ac:inkMk id="560135" creationId="{E97FA012-783B-42D6-B56F-70CAA88574BA}"/>
          </ac:inkMkLst>
        </pc:inkChg>
        <pc:inkChg chg="add del">
          <ac:chgData name="Viet Anh Nguyen" userId="b95f61ff061388d5" providerId="LiveId" clId="{3F3DE878-C00F-4BBE-A9E6-E707D78ED061}" dt="2022-03-16T06:52:35.291" v="1988"/>
          <ac:inkMkLst>
            <pc:docMk/>
            <pc:sldMk cId="0" sldId="797"/>
            <ac:inkMk id="560137" creationId="{30859BB2-0794-4DB5-BD7F-C5D53286AAE2}"/>
          </ac:inkMkLst>
        </pc:inkChg>
        <pc:inkChg chg="add del">
          <ac:chgData name="Viet Anh Nguyen" userId="b95f61ff061388d5" providerId="LiveId" clId="{3F3DE878-C00F-4BBE-A9E6-E707D78ED061}" dt="2022-03-16T06:52:35.291" v="1988"/>
          <ac:inkMkLst>
            <pc:docMk/>
            <pc:sldMk cId="0" sldId="797"/>
            <ac:inkMk id="560139" creationId="{F5CF4DA8-1FF6-43EF-94E3-EFFBDA299C3A}"/>
          </ac:inkMkLst>
        </pc:inkChg>
        <pc:inkChg chg="add del">
          <ac:chgData name="Viet Anh Nguyen" userId="b95f61ff061388d5" providerId="LiveId" clId="{3F3DE878-C00F-4BBE-A9E6-E707D78ED061}" dt="2022-03-16T06:52:35.291" v="1988"/>
          <ac:inkMkLst>
            <pc:docMk/>
            <pc:sldMk cId="0" sldId="797"/>
            <ac:inkMk id="560142" creationId="{654F4B0C-F687-4F20-AFA4-249188B36C0A}"/>
          </ac:inkMkLst>
        </pc:inkChg>
        <pc:inkChg chg="add del">
          <ac:chgData name="Viet Anh Nguyen" userId="b95f61ff061388d5" providerId="LiveId" clId="{3F3DE878-C00F-4BBE-A9E6-E707D78ED061}" dt="2022-03-16T06:52:37.049" v="1991"/>
          <ac:inkMkLst>
            <pc:docMk/>
            <pc:sldMk cId="0" sldId="797"/>
            <ac:inkMk id="560143" creationId="{50AE8706-876F-4B05-AE37-09B86BC8BA66}"/>
          </ac:inkMkLst>
        </pc:inkChg>
        <pc:inkChg chg="add del">
          <ac:chgData name="Viet Anh Nguyen" userId="b95f61ff061388d5" providerId="LiveId" clId="{3F3DE878-C00F-4BBE-A9E6-E707D78ED061}" dt="2022-03-16T06:52:39.624" v="1998"/>
          <ac:inkMkLst>
            <pc:docMk/>
            <pc:sldMk cId="0" sldId="797"/>
            <ac:inkMk id="560144" creationId="{AB63E3B5-E08E-4581-A4A0-FD68316472F0}"/>
          </ac:inkMkLst>
        </pc:inkChg>
        <pc:inkChg chg="add del">
          <ac:chgData name="Viet Anh Nguyen" userId="b95f61ff061388d5" providerId="LiveId" clId="{3F3DE878-C00F-4BBE-A9E6-E707D78ED061}" dt="2022-03-16T06:52:37.049" v="1991"/>
          <ac:inkMkLst>
            <pc:docMk/>
            <pc:sldMk cId="0" sldId="797"/>
            <ac:inkMk id="560145" creationId="{0D807B4F-BD3C-4E5E-9EF1-6424A8F33EA1}"/>
          </ac:inkMkLst>
        </pc:inkChg>
        <pc:inkChg chg="add del">
          <ac:chgData name="Viet Anh Nguyen" userId="b95f61ff061388d5" providerId="LiveId" clId="{3F3DE878-C00F-4BBE-A9E6-E707D78ED061}" dt="2022-03-16T06:52:37.049" v="1991"/>
          <ac:inkMkLst>
            <pc:docMk/>
            <pc:sldMk cId="0" sldId="797"/>
            <ac:inkMk id="560146" creationId="{1C36408F-634A-4E5A-980E-DBF4EC3156B5}"/>
          </ac:inkMkLst>
        </pc:inkChg>
        <pc:inkChg chg="add del">
          <ac:chgData name="Viet Anh Nguyen" userId="b95f61ff061388d5" providerId="LiveId" clId="{3F3DE878-C00F-4BBE-A9E6-E707D78ED061}" dt="2022-03-16T06:52:39.624" v="1998"/>
          <ac:inkMkLst>
            <pc:docMk/>
            <pc:sldMk cId="0" sldId="797"/>
            <ac:inkMk id="560147" creationId="{8D05B648-D784-41ED-A478-C42EFC5595AD}"/>
          </ac:inkMkLst>
        </pc:inkChg>
        <pc:inkChg chg="add del">
          <ac:chgData name="Viet Anh Nguyen" userId="b95f61ff061388d5" providerId="LiveId" clId="{3F3DE878-C00F-4BBE-A9E6-E707D78ED061}" dt="2022-03-16T06:52:38.585" v="1995"/>
          <ac:inkMkLst>
            <pc:docMk/>
            <pc:sldMk cId="0" sldId="797"/>
            <ac:inkMk id="560148" creationId="{721833CB-B69B-4838-B2D3-61CD5C1409EC}"/>
          </ac:inkMkLst>
        </pc:inkChg>
        <pc:inkChg chg="add del">
          <ac:chgData name="Viet Anh Nguyen" userId="b95f61ff061388d5" providerId="LiveId" clId="{3F3DE878-C00F-4BBE-A9E6-E707D78ED061}" dt="2022-03-16T06:52:38.585" v="1995"/>
          <ac:inkMkLst>
            <pc:docMk/>
            <pc:sldMk cId="0" sldId="797"/>
            <ac:inkMk id="560149" creationId="{01DA296F-3135-4669-9F6F-8732AEF62E7C}"/>
          </ac:inkMkLst>
        </pc:inkChg>
        <pc:inkChg chg="add del">
          <ac:chgData name="Viet Anh Nguyen" userId="b95f61ff061388d5" providerId="LiveId" clId="{3F3DE878-C00F-4BBE-A9E6-E707D78ED061}" dt="2022-03-16T06:52:38.585" v="1995"/>
          <ac:inkMkLst>
            <pc:docMk/>
            <pc:sldMk cId="0" sldId="797"/>
            <ac:inkMk id="560150" creationId="{47065ECF-9AAF-4AD0-AE9E-1EF2DD8F2993}"/>
          </ac:inkMkLst>
        </pc:inkChg>
        <pc:inkChg chg="add del">
          <ac:chgData name="Viet Anh Nguyen" userId="b95f61ff061388d5" providerId="LiveId" clId="{3F3DE878-C00F-4BBE-A9E6-E707D78ED061}" dt="2022-03-16T06:52:39.624" v="1998"/>
          <ac:inkMkLst>
            <pc:docMk/>
            <pc:sldMk cId="0" sldId="797"/>
            <ac:inkMk id="560151" creationId="{78CCAD68-9147-4893-93CE-D0730985C709}"/>
          </ac:inkMkLst>
        </pc:inkChg>
        <pc:inkChg chg="add del">
          <ac:chgData name="Viet Anh Nguyen" userId="b95f61ff061388d5" providerId="LiveId" clId="{3F3DE878-C00F-4BBE-A9E6-E707D78ED061}" dt="2022-03-16T06:52:39.624" v="1998"/>
          <ac:inkMkLst>
            <pc:docMk/>
            <pc:sldMk cId="0" sldId="797"/>
            <ac:inkMk id="560152" creationId="{31714CB2-917B-4829-9B34-9781D6C83533}"/>
          </ac:inkMkLst>
        </pc:inkChg>
        <pc:inkChg chg="add del">
          <ac:chgData name="Viet Anh Nguyen" userId="b95f61ff061388d5" providerId="LiveId" clId="{3F3DE878-C00F-4BBE-A9E6-E707D78ED061}" dt="2022-03-16T06:52:39.624" v="1998"/>
          <ac:inkMkLst>
            <pc:docMk/>
            <pc:sldMk cId="0" sldId="797"/>
            <ac:inkMk id="560153" creationId="{BFE4099E-AD68-4CD4-BEA1-04B0E4B02D22}"/>
          </ac:inkMkLst>
        </pc:inkChg>
        <pc:inkChg chg="add del">
          <ac:chgData name="Viet Anh Nguyen" userId="b95f61ff061388d5" providerId="LiveId" clId="{3F3DE878-C00F-4BBE-A9E6-E707D78ED061}" dt="2022-03-16T06:52:41.109" v="2000"/>
          <ac:inkMkLst>
            <pc:docMk/>
            <pc:sldMk cId="0" sldId="797"/>
            <ac:inkMk id="560154" creationId="{A26407E0-64A8-45CF-ACA5-4CDBDD36AB81}"/>
          </ac:inkMkLst>
        </pc:inkChg>
        <pc:inkChg chg="add del">
          <ac:chgData name="Viet Anh Nguyen" userId="b95f61ff061388d5" providerId="LiveId" clId="{3F3DE878-C00F-4BBE-A9E6-E707D78ED061}" dt="2022-03-16T06:52:41.109" v="2000"/>
          <ac:inkMkLst>
            <pc:docMk/>
            <pc:sldMk cId="0" sldId="797"/>
            <ac:inkMk id="560155" creationId="{CB820C06-04EC-47EB-8338-682AF279B614}"/>
          </ac:inkMkLst>
        </pc:inkChg>
        <pc:inkChg chg="add">
          <ac:chgData name="Viet Anh Nguyen" userId="b95f61ff061388d5" providerId="LiveId" clId="{3F3DE878-C00F-4BBE-A9E6-E707D78ED061}" dt="2022-03-16T06:52:41.109" v="2000"/>
          <ac:inkMkLst>
            <pc:docMk/>
            <pc:sldMk cId="0" sldId="797"/>
            <ac:inkMk id="560156" creationId="{0F0F21E2-4ECB-43EB-999D-737947D6C6F8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57" creationId="{C7BA41A2-353D-4F69-B0A0-A03CBAE60FA0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58" creationId="{67C9A3DB-D544-4082-BF47-89B1F5C390E0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59" creationId="{DF0F7394-BCFE-44E8-8748-7A2E814CE853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0" creationId="{57369B98-7AE9-42EB-A7BD-5DD8A4F3D049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1" creationId="{A1FC7F7A-B768-4E8B-94E6-3586A85B3229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2" creationId="{DE7418A4-6B3E-4EA2-AD96-67C1916D4348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3" creationId="{F9687016-11E1-4BD7-88A6-914E0F9BEF82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4" creationId="{E7DA1C88-B603-497B-9F1A-CB1643EA28D0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5" creationId="{7126F1BA-0F97-4E13-8556-E8A5C3215DAD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6" creationId="{65D42389-98C8-45E4-BEC7-3F2C40E12CBC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7" creationId="{513A5CE3-AFAD-48CD-9E72-A3721DFEF9B1}"/>
          </ac:inkMkLst>
        </pc:inkChg>
        <pc:inkChg chg="add del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68" creationId="{578EF89A-8C2E-42C4-801F-58222C9161FF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69" creationId="{295A4CE4-4EEA-4A34-AA28-985B3099D347}"/>
          </ac:inkMkLst>
        </pc:inkChg>
        <pc:inkChg chg="add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70" creationId="{A0E120D1-C479-481E-B473-C271F3AE316A}"/>
          </ac:inkMkLst>
        </pc:inkChg>
        <pc:inkChg chg="add">
          <ac:chgData name="Viet Anh Nguyen" userId="b95f61ff061388d5" providerId="LiveId" clId="{3F3DE878-C00F-4BBE-A9E6-E707D78ED061}" dt="2022-03-16T10:05:47.517" v="2864"/>
          <ac:inkMkLst>
            <pc:docMk/>
            <pc:sldMk cId="0" sldId="797"/>
            <ac:inkMk id="560171" creationId="{B8BB2CC2-36A5-4DD2-9182-048A0C710F12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2" creationId="{482D5ABD-51B1-495D-A29F-063475BCD6CF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3" creationId="{8039C9F2-D76A-40BC-BEE1-F40433611648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4" creationId="{B9F60AC4-59FB-4D21-BBEF-FD3E7D1A0084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5" creationId="{9B13B256-93D1-46D3-AFCC-64AE1000CF22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6" creationId="{61FFED45-EAC2-4639-B965-EB03310D17B1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7" creationId="{0BEF6694-1658-445E-B7A8-EFCCFDF9EA06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8" creationId="{C7686C1F-50CE-4BBC-9279-3CA2FF83BCC9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79" creationId="{632C2118-2D17-4876-A6E9-C5D2E3E7CABA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80" creationId="{88FB35E0-4E37-483B-99BE-95FF09EEEDCE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81" creationId="{DBD6171A-E7E4-4951-B847-FB01682DE662}"/>
          </ac:inkMkLst>
        </pc:inkChg>
        <pc:inkChg chg="add del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82" creationId="{9112E7CA-EDAC-481E-B81B-FC35364D0069}"/>
          </ac:inkMkLst>
        </pc:inkChg>
        <pc:inkChg chg="add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83" creationId="{07FD3883-757F-4E64-BA2B-1768BF51770D}"/>
          </ac:inkMkLst>
        </pc:inkChg>
        <pc:inkChg chg="add">
          <ac:chgData name="Viet Anh Nguyen" userId="b95f61ff061388d5" providerId="LiveId" clId="{3F3DE878-C00F-4BBE-A9E6-E707D78ED061}" dt="2022-03-16T10:05:50.755" v="2876"/>
          <ac:inkMkLst>
            <pc:docMk/>
            <pc:sldMk cId="0" sldId="797"/>
            <ac:inkMk id="560184" creationId="{F922D9C9-AE57-497E-953E-4E92395B6FEB}"/>
          </ac:inkMkLst>
        </pc:inkChg>
        <pc:inkChg chg="add">
          <ac:chgData name="Viet Anh Nguyen" userId="b95f61ff061388d5" providerId="LiveId" clId="{3F3DE878-C00F-4BBE-A9E6-E707D78ED061}" dt="2022-03-16T10:05:51.059" v="2877" actId="9405"/>
          <ac:inkMkLst>
            <pc:docMk/>
            <pc:sldMk cId="0" sldId="797"/>
            <ac:inkMk id="560185" creationId="{436E16D1-856C-4E2E-94C0-E66E41BE3064}"/>
          </ac:inkMkLst>
        </pc:inkChg>
      </pc:sldChg>
      <pc:sldChg chg="addSp delSp mod">
        <pc:chgData name="Viet Anh Nguyen" userId="b95f61ff061388d5" providerId="LiveId" clId="{3F3DE878-C00F-4BBE-A9E6-E707D78ED061}" dt="2022-03-16T10:12:12.128" v="2958"/>
        <pc:sldMkLst>
          <pc:docMk/>
          <pc:sldMk cId="0" sldId="798"/>
        </pc:sldMkLst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2" creationId="{D28020A4-8AA9-40DD-BB79-DC2F78C4B090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3" creationId="{A9C99314-93BD-4660-80A0-67E238091C88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4" creationId="{39EDA56C-4C2F-47FB-8886-C17DCF3501D0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5" creationId="{E9D0A89E-01D5-4E44-92F4-9765B1E7FB10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6" creationId="{3D99B2E7-61CC-40DB-90F0-549692A3C623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7" creationId="{E7B59620-333F-4A1C-999A-29957480CAB3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8" creationId="{E645205D-B0B7-41F8-9B3A-0D9AA9DCC087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9" creationId="{4442EC32-0459-40DA-B0DA-0530209F5360}"/>
          </ac:inkMkLst>
        </pc:inkChg>
        <pc:inkChg chg="add del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10" creationId="{79DCD2F5-E64A-417B-B550-0FA95C3551CD}"/>
          </ac:inkMkLst>
        </pc:inkChg>
        <pc:inkChg chg="add">
          <ac:chgData name="Viet Anh Nguyen" userId="b95f61ff061388d5" providerId="LiveId" clId="{3F3DE878-C00F-4BBE-A9E6-E707D78ED061}" dt="2022-03-16T06:56:40.820" v="2082"/>
          <ac:inkMkLst>
            <pc:docMk/>
            <pc:sldMk cId="0" sldId="798"/>
            <ac:inkMk id="11" creationId="{9CF7411D-1DC4-4F03-96A9-605058BD7AE2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2" creationId="{62093C50-0A31-438B-9325-E21612026C5D}"/>
          </ac:inkMkLst>
        </pc:inkChg>
        <pc:inkChg chg="add">
          <ac:chgData name="Viet Anh Nguyen" userId="b95f61ff061388d5" providerId="LiveId" clId="{3F3DE878-C00F-4BBE-A9E6-E707D78ED061}" dt="2022-03-16T06:56:42.603" v="2084" actId="9405"/>
          <ac:inkMkLst>
            <pc:docMk/>
            <pc:sldMk cId="0" sldId="798"/>
            <ac:inkMk id="13" creationId="{7283B1E0-B57C-4575-8E2F-51A6A8B4CA66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4" creationId="{37A55141-3F53-4FF1-B1A4-75E2F3E47D86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5" creationId="{0AD5C48C-5BAC-4D10-825D-312085752E72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6" creationId="{96C543D6-3D43-484B-B680-987B81E36529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7" creationId="{F777B7F4-497C-4B4F-B60B-B2658A826366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8" creationId="{8B3548F3-AE24-42BC-BF82-497F2EDCB278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19" creationId="{65E0A0D4-1B7E-4E3F-A1CC-1274950ED83B}"/>
          </ac:inkMkLst>
        </pc:inkChg>
        <pc:inkChg chg="add del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20" creationId="{E8B86B86-64F7-4AB9-9B19-F3FACF0FB26A}"/>
          </ac:inkMkLst>
        </pc:inkChg>
        <pc:inkChg chg="add">
          <ac:chgData name="Viet Anh Nguyen" userId="b95f61ff061388d5" providerId="LiveId" clId="{3F3DE878-C00F-4BBE-A9E6-E707D78ED061}" dt="2022-03-16T06:56:45.641" v="2092" actId="9405"/>
          <ac:inkMkLst>
            <pc:docMk/>
            <pc:sldMk cId="0" sldId="798"/>
            <ac:inkMk id="21" creationId="{A67898EB-3F3B-4E08-98DD-BD1E30C475F6}"/>
          </ac:inkMkLst>
        </pc:inkChg>
        <pc:inkChg chg="add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22" creationId="{98D02816-70E3-452A-BB43-01071AA1F845}"/>
          </ac:inkMkLst>
        </pc:inkChg>
        <pc:inkChg chg="add">
          <ac:chgData name="Viet Anh Nguyen" userId="b95f61ff061388d5" providerId="LiveId" clId="{3F3DE878-C00F-4BBE-A9E6-E707D78ED061}" dt="2022-03-16T06:56:46.390" v="2093"/>
          <ac:inkMkLst>
            <pc:docMk/>
            <pc:sldMk cId="0" sldId="798"/>
            <ac:inkMk id="23" creationId="{0BB4F14E-7A36-470C-AF68-567B89BC330F}"/>
          </ac:inkMkLst>
        </pc:inkChg>
        <pc:inkChg chg="add del">
          <ac:chgData name="Viet Anh Nguyen" userId="b95f61ff061388d5" providerId="LiveId" clId="{3F3DE878-C00F-4BBE-A9E6-E707D78ED061}" dt="2022-03-16T06:56:47.486" v="2096"/>
          <ac:inkMkLst>
            <pc:docMk/>
            <pc:sldMk cId="0" sldId="798"/>
            <ac:inkMk id="24" creationId="{5623DA6C-A17C-470F-BCF3-A50FC8693BEF}"/>
          </ac:inkMkLst>
        </pc:inkChg>
        <pc:inkChg chg="add del">
          <ac:chgData name="Viet Anh Nguyen" userId="b95f61ff061388d5" providerId="LiveId" clId="{3F3DE878-C00F-4BBE-A9E6-E707D78ED061}" dt="2022-03-16T06:56:47.486" v="2096"/>
          <ac:inkMkLst>
            <pc:docMk/>
            <pc:sldMk cId="0" sldId="798"/>
            <ac:inkMk id="25" creationId="{85FBDB7B-E940-4434-BFAC-2FBC224C98EE}"/>
          </ac:inkMkLst>
        </pc:inkChg>
        <pc:inkChg chg="add del">
          <ac:chgData name="Viet Anh Nguyen" userId="b95f61ff061388d5" providerId="LiveId" clId="{3F3DE878-C00F-4BBE-A9E6-E707D78ED061}" dt="2022-03-16T06:56:48.648" v="2100"/>
          <ac:inkMkLst>
            <pc:docMk/>
            <pc:sldMk cId="0" sldId="798"/>
            <ac:inkMk id="26" creationId="{AB1D7396-300F-42AE-BFBC-7F7D069DDAF7}"/>
          </ac:inkMkLst>
        </pc:inkChg>
        <pc:inkChg chg="add del">
          <ac:chgData name="Viet Anh Nguyen" userId="b95f61ff061388d5" providerId="LiveId" clId="{3F3DE878-C00F-4BBE-A9E6-E707D78ED061}" dt="2022-03-16T06:56:48.648" v="2100"/>
          <ac:inkMkLst>
            <pc:docMk/>
            <pc:sldMk cId="0" sldId="798"/>
            <ac:inkMk id="27" creationId="{058BE858-905F-4B38-91A7-52DB953CA3D3}"/>
          </ac:inkMkLst>
        </pc:inkChg>
        <pc:inkChg chg="add del">
          <ac:chgData name="Viet Anh Nguyen" userId="b95f61ff061388d5" providerId="LiveId" clId="{3F3DE878-C00F-4BBE-A9E6-E707D78ED061}" dt="2022-03-16T06:56:48.648" v="2100"/>
          <ac:inkMkLst>
            <pc:docMk/>
            <pc:sldMk cId="0" sldId="798"/>
            <ac:inkMk id="28" creationId="{C3542A30-C438-4B7A-8891-CE5040D86F19}"/>
          </ac:inkMkLst>
        </pc:inkChg>
        <pc:inkChg chg="add del">
          <ac:chgData name="Viet Anh Nguyen" userId="b95f61ff061388d5" providerId="LiveId" clId="{3F3DE878-C00F-4BBE-A9E6-E707D78ED061}" dt="2022-03-16T06:56:48.648" v="2100"/>
          <ac:inkMkLst>
            <pc:docMk/>
            <pc:sldMk cId="0" sldId="798"/>
            <ac:inkMk id="29" creationId="{378387DF-3F8B-4447-8E09-3D184258B637}"/>
          </ac:inkMkLst>
        </pc:inkChg>
        <pc:inkChg chg="add del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30" creationId="{219AF057-C3ED-4FD7-90E9-856761F8CD5B}"/>
          </ac:inkMkLst>
        </pc:inkChg>
        <pc:inkChg chg="add del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31" creationId="{C6914207-35C9-4126-8E3B-609E90F9108A}"/>
          </ac:inkMkLst>
        </pc:inkChg>
        <pc:inkChg chg="add del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561152" creationId="{07CD674C-4DB8-42AD-892F-DFC6F488F9F8}"/>
          </ac:inkMkLst>
        </pc:inkChg>
        <pc:inkChg chg="add del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561153" creationId="{4A661897-B27C-4F59-9223-1877FC6B5B13}"/>
          </ac:inkMkLst>
        </pc:inkChg>
        <pc:inkChg chg="add del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561157" creationId="{1B99BC79-4DBE-413D-A059-3816D89FCC16}"/>
          </ac:inkMkLst>
        </pc:inkChg>
        <pc:inkChg chg="add">
          <ac:chgData name="Viet Anh Nguyen" userId="b95f61ff061388d5" providerId="LiveId" clId="{3F3DE878-C00F-4BBE-A9E6-E707D78ED061}" dt="2022-03-16T06:56:51.489" v="2105"/>
          <ac:inkMkLst>
            <pc:docMk/>
            <pc:sldMk cId="0" sldId="798"/>
            <ac:inkMk id="561158" creationId="{C0DBCC20-F966-4BF4-9CD4-7F6C9AEA77EF}"/>
          </ac:inkMkLst>
        </pc:inkChg>
        <pc:inkChg chg="add del">
          <ac:chgData name="Viet Anh Nguyen" userId="b95f61ff061388d5" providerId="LiveId" clId="{3F3DE878-C00F-4BBE-A9E6-E707D78ED061}" dt="2022-03-16T06:58:15.758" v="2110"/>
          <ac:inkMkLst>
            <pc:docMk/>
            <pc:sldMk cId="0" sldId="798"/>
            <ac:inkMk id="561159" creationId="{9D477123-3C52-4AA4-8DD4-B428A6CE5675}"/>
          </ac:inkMkLst>
        </pc:inkChg>
        <pc:inkChg chg="add del">
          <ac:chgData name="Viet Anh Nguyen" userId="b95f61ff061388d5" providerId="LiveId" clId="{3F3DE878-C00F-4BBE-A9E6-E707D78ED061}" dt="2022-03-16T06:58:15.758" v="2110"/>
          <ac:inkMkLst>
            <pc:docMk/>
            <pc:sldMk cId="0" sldId="798"/>
            <ac:inkMk id="561160" creationId="{53C130A7-A078-4B60-9842-41666F9687EC}"/>
          </ac:inkMkLst>
        </pc:inkChg>
        <pc:inkChg chg="add del">
          <ac:chgData name="Viet Anh Nguyen" userId="b95f61ff061388d5" providerId="LiveId" clId="{3F3DE878-C00F-4BBE-A9E6-E707D78ED061}" dt="2022-03-16T06:58:15.758" v="2110"/>
          <ac:inkMkLst>
            <pc:docMk/>
            <pc:sldMk cId="0" sldId="798"/>
            <ac:inkMk id="561161" creationId="{0F583891-076C-4666-B7AB-44994AF78527}"/>
          </ac:inkMkLst>
        </pc:inkChg>
        <pc:inkChg chg="add del">
          <ac:chgData name="Viet Anh Nguyen" userId="b95f61ff061388d5" providerId="LiveId" clId="{3F3DE878-C00F-4BBE-A9E6-E707D78ED061}" dt="2022-03-16T06:58:15.758" v="2110"/>
          <ac:inkMkLst>
            <pc:docMk/>
            <pc:sldMk cId="0" sldId="798"/>
            <ac:inkMk id="561167" creationId="{6FC9FA73-FC32-423E-9167-C8BD40A3E1CD}"/>
          </ac:inkMkLst>
        </pc:inkChg>
        <pc:inkChg chg="add">
          <ac:chgData name="Viet Anh Nguyen" userId="b95f61ff061388d5" providerId="LiveId" clId="{3F3DE878-C00F-4BBE-A9E6-E707D78ED061}" dt="2022-03-16T06:58:15.758" v="2110"/>
          <ac:inkMkLst>
            <pc:docMk/>
            <pc:sldMk cId="0" sldId="798"/>
            <ac:inkMk id="561168" creationId="{D26C6505-304D-4D2B-9148-C6C85BEA4A33}"/>
          </ac:inkMkLst>
        </pc:inkChg>
        <pc:inkChg chg="add del">
          <ac:chgData name="Viet Anh Nguyen" userId="b95f61ff061388d5" providerId="LiveId" clId="{3F3DE878-C00F-4BBE-A9E6-E707D78ED061}" dt="2022-03-16T06:58:17.942" v="2115"/>
          <ac:inkMkLst>
            <pc:docMk/>
            <pc:sldMk cId="0" sldId="798"/>
            <ac:inkMk id="561169" creationId="{2EEB7AE1-6922-48C2-8D25-D5DCD0C781BF}"/>
          </ac:inkMkLst>
        </pc:inkChg>
        <pc:inkChg chg="add del">
          <ac:chgData name="Viet Anh Nguyen" userId="b95f61ff061388d5" providerId="LiveId" clId="{3F3DE878-C00F-4BBE-A9E6-E707D78ED061}" dt="2022-03-16T06:58:17.942" v="2115"/>
          <ac:inkMkLst>
            <pc:docMk/>
            <pc:sldMk cId="0" sldId="798"/>
            <ac:inkMk id="561170" creationId="{E00D1E75-5E30-49D3-9B1C-E86C895D46D1}"/>
          </ac:inkMkLst>
        </pc:inkChg>
        <pc:inkChg chg="add del">
          <ac:chgData name="Viet Anh Nguyen" userId="b95f61ff061388d5" providerId="LiveId" clId="{3F3DE878-C00F-4BBE-A9E6-E707D78ED061}" dt="2022-03-16T06:58:17.942" v="2115"/>
          <ac:inkMkLst>
            <pc:docMk/>
            <pc:sldMk cId="0" sldId="798"/>
            <ac:inkMk id="561171" creationId="{31265411-7AEE-46C8-89A6-1DE0E8A4553F}"/>
          </ac:inkMkLst>
        </pc:inkChg>
        <pc:inkChg chg="add del">
          <ac:chgData name="Viet Anh Nguyen" userId="b95f61ff061388d5" providerId="LiveId" clId="{3F3DE878-C00F-4BBE-A9E6-E707D78ED061}" dt="2022-03-16T06:58:17.942" v="2115"/>
          <ac:inkMkLst>
            <pc:docMk/>
            <pc:sldMk cId="0" sldId="798"/>
            <ac:inkMk id="561172" creationId="{38C350C2-BF99-4AD8-8BE7-049254DD21A8}"/>
          </ac:inkMkLst>
        </pc:inkChg>
        <pc:inkChg chg="add">
          <ac:chgData name="Viet Anh Nguyen" userId="b95f61ff061388d5" providerId="LiveId" clId="{3F3DE878-C00F-4BBE-A9E6-E707D78ED061}" dt="2022-03-16T06:58:17.942" v="2115"/>
          <ac:inkMkLst>
            <pc:docMk/>
            <pc:sldMk cId="0" sldId="798"/>
            <ac:inkMk id="561173" creationId="{327634AE-4AEA-42D2-B5D2-A31D5B921727}"/>
          </ac:inkMkLst>
        </pc:inkChg>
        <pc:inkChg chg="add">
          <ac:chgData name="Viet Anh Nguyen" userId="b95f61ff061388d5" providerId="LiveId" clId="{3F3DE878-C00F-4BBE-A9E6-E707D78ED061}" dt="2022-03-16T08:28:08.403" v="2267" actId="9405"/>
          <ac:inkMkLst>
            <pc:docMk/>
            <pc:sldMk cId="0" sldId="798"/>
            <ac:inkMk id="561174" creationId="{EA936008-78FB-46FA-AD6C-40126096D206}"/>
          </ac:inkMkLst>
        </pc:inkChg>
        <pc:inkChg chg="add del">
          <ac:chgData name="Viet Anh Nguyen" userId="b95f61ff061388d5" providerId="LiveId" clId="{3F3DE878-C00F-4BBE-A9E6-E707D78ED061}" dt="2022-03-16T08:28:11.251" v="2270"/>
          <ac:inkMkLst>
            <pc:docMk/>
            <pc:sldMk cId="0" sldId="798"/>
            <ac:inkMk id="561175" creationId="{8FE313BF-B42C-460F-9AAE-A0D2249CD1EF}"/>
          </ac:inkMkLst>
        </pc:inkChg>
        <pc:inkChg chg="add del">
          <ac:chgData name="Viet Anh Nguyen" userId="b95f61ff061388d5" providerId="LiveId" clId="{3F3DE878-C00F-4BBE-A9E6-E707D78ED061}" dt="2022-03-16T08:28:11.251" v="2270"/>
          <ac:inkMkLst>
            <pc:docMk/>
            <pc:sldMk cId="0" sldId="798"/>
            <ac:inkMk id="561176" creationId="{0CC3748E-63EB-4006-B059-EED622AFBB7D}"/>
          </ac:inkMkLst>
        </pc:inkChg>
        <pc:inkChg chg="add">
          <ac:chgData name="Viet Anh Nguyen" userId="b95f61ff061388d5" providerId="LiveId" clId="{3F3DE878-C00F-4BBE-A9E6-E707D78ED061}" dt="2022-03-16T08:28:11.251" v="2270"/>
          <ac:inkMkLst>
            <pc:docMk/>
            <pc:sldMk cId="0" sldId="798"/>
            <ac:inkMk id="561177" creationId="{2787A0F2-02ED-40D1-8545-60E369727127}"/>
          </ac:inkMkLst>
        </pc:inkChg>
        <pc:inkChg chg="add del">
          <ac:chgData name="Viet Anh Nguyen" userId="b95f61ff061388d5" providerId="LiveId" clId="{3F3DE878-C00F-4BBE-A9E6-E707D78ED061}" dt="2022-03-16T10:11:25.354" v="2880"/>
          <ac:inkMkLst>
            <pc:docMk/>
            <pc:sldMk cId="0" sldId="798"/>
            <ac:inkMk id="561178" creationId="{644B6333-6291-4A69-895E-38F579191C4A}"/>
          </ac:inkMkLst>
        </pc:inkChg>
        <pc:inkChg chg="add del">
          <ac:chgData name="Viet Anh Nguyen" userId="b95f61ff061388d5" providerId="LiveId" clId="{3F3DE878-C00F-4BBE-A9E6-E707D78ED061}" dt="2022-03-16T10:11:25.354" v="2880"/>
          <ac:inkMkLst>
            <pc:docMk/>
            <pc:sldMk cId="0" sldId="798"/>
            <ac:inkMk id="561179" creationId="{612DEE27-5CA6-456F-95D4-7DA8BD1FD1C2}"/>
          </ac:inkMkLst>
        </pc:inkChg>
        <pc:inkChg chg="add del">
          <ac:chgData name="Viet Anh Nguyen" userId="b95f61ff061388d5" providerId="LiveId" clId="{3F3DE878-C00F-4BBE-A9E6-E707D78ED061}" dt="2022-03-16T10:11:27.452" v="2882"/>
          <ac:inkMkLst>
            <pc:docMk/>
            <pc:sldMk cId="0" sldId="798"/>
            <ac:inkMk id="561180" creationId="{8536C5A4-8C65-4443-BDA4-DB5CFBBC0B83}"/>
          </ac:inkMkLst>
        </pc:inkChg>
        <pc:inkChg chg="add del">
          <ac:chgData name="Viet Anh Nguyen" userId="b95f61ff061388d5" providerId="LiveId" clId="{3F3DE878-C00F-4BBE-A9E6-E707D78ED061}" dt="2022-03-16T10:11:27.452" v="2882"/>
          <ac:inkMkLst>
            <pc:docMk/>
            <pc:sldMk cId="0" sldId="798"/>
            <ac:inkMk id="561181" creationId="{11EC415A-8B56-46BF-A55F-B6620905CDE0}"/>
          </ac:inkMkLst>
        </pc:inkChg>
        <pc:inkChg chg="add del">
          <ac:chgData name="Viet Anh Nguyen" userId="b95f61ff061388d5" providerId="LiveId" clId="{3F3DE878-C00F-4BBE-A9E6-E707D78ED061}" dt="2022-03-16T10:11:29.513" v="2884"/>
          <ac:inkMkLst>
            <pc:docMk/>
            <pc:sldMk cId="0" sldId="798"/>
            <ac:inkMk id="561182" creationId="{A60F8BF4-EECD-4028-BD62-AC41806433C9}"/>
          </ac:inkMkLst>
        </pc:inkChg>
        <pc:inkChg chg="add del">
          <ac:chgData name="Viet Anh Nguyen" userId="b95f61ff061388d5" providerId="LiveId" clId="{3F3DE878-C00F-4BBE-A9E6-E707D78ED061}" dt="2022-03-16T10:11:29.513" v="2884"/>
          <ac:inkMkLst>
            <pc:docMk/>
            <pc:sldMk cId="0" sldId="798"/>
            <ac:inkMk id="561183" creationId="{C358EC76-D22E-41B2-AAE4-F076E71E3D9A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4" creationId="{2F764E04-6E20-4173-80C4-E7935E59EC05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5" creationId="{A53ACDB6-9553-4E26-8F89-BC6A0A32326C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6" creationId="{37582743-2EFB-41CC-A1F4-ED6DCF40D136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7" creationId="{81D925D0-ADFD-4F45-9BD2-576D2DBBD196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8" creationId="{EC5E9D55-B586-4C3F-90D6-7C9A1520B40A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89" creationId="{F9247058-3BEF-439A-B617-85A671A5F0A4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90" creationId="{D4E53282-B050-4AB0-9C1C-E4077C242397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91" creationId="{A4395B18-3807-4B80-BABF-5392BF5F8E5F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92" creationId="{1203F85B-DE9B-4B0E-A50B-843BAFD06864}"/>
          </ac:inkMkLst>
        </pc:inkChg>
        <pc:inkChg chg="add del">
          <ac:chgData name="Viet Anh Nguyen" userId="b95f61ff061388d5" providerId="LiveId" clId="{3F3DE878-C00F-4BBE-A9E6-E707D78ED061}" dt="2022-03-16T10:11:33.229" v="2894"/>
          <ac:inkMkLst>
            <pc:docMk/>
            <pc:sldMk cId="0" sldId="798"/>
            <ac:inkMk id="561193" creationId="{D582E61D-8265-42D7-BC48-F63B3064AA74}"/>
          </ac:inkMkLst>
        </pc:inkChg>
        <pc:inkChg chg="add del">
          <ac:chgData name="Viet Anh Nguyen" userId="b95f61ff061388d5" providerId="LiveId" clId="{3F3DE878-C00F-4BBE-A9E6-E707D78ED061}" dt="2022-03-16T10:11:36.176" v="2899"/>
          <ac:inkMkLst>
            <pc:docMk/>
            <pc:sldMk cId="0" sldId="798"/>
            <ac:inkMk id="561194" creationId="{C384F840-49B6-44E4-B3DA-E5E3769E6D7D}"/>
          </ac:inkMkLst>
        </pc:inkChg>
        <pc:inkChg chg="add del">
          <ac:chgData name="Viet Anh Nguyen" userId="b95f61ff061388d5" providerId="LiveId" clId="{3F3DE878-C00F-4BBE-A9E6-E707D78ED061}" dt="2022-03-16T10:11:36.176" v="2899"/>
          <ac:inkMkLst>
            <pc:docMk/>
            <pc:sldMk cId="0" sldId="798"/>
            <ac:inkMk id="561195" creationId="{299E00A6-D430-440E-BC09-56C30A6ABE1A}"/>
          </ac:inkMkLst>
        </pc:inkChg>
        <pc:inkChg chg="add del">
          <ac:chgData name="Viet Anh Nguyen" userId="b95f61ff061388d5" providerId="LiveId" clId="{3F3DE878-C00F-4BBE-A9E6-E707D78ED061}" dt="2022-03-16T10:11:36.176" v="2899"/>
          <ac:inkMkLst>
            <pc:docMk/>
            <pc:sldMk cId="0" sldId="798"/>
            <ac:inkMk id="561196" creationId="{B1A029E3-FE19-4592-BBF8-F2C25F9229AA}"/>
          </ac:inkMkLst>
        </pc:inkChg>
        <pc:inkChg chg="add del">
          <ac:chgData name="Viet Anh Nguyen" userId="b95f61ff061388d5" providerId="LiveId" clId="{3F3DE878-C00F-4BBE-A9E6-E707D78ED061}" dt="2022-03-16T10:11:36.176" v="2899"/>
          <ac:inkMkLst>
            <pc:docMk/>
            <pc:sldMk cId="0" sldId="798"/>
            <ac:inkMk id="561197" creationId="{0EB4F03F-DA4F-47C1-9EFC-1679E9741AAE}"/>
          </ac:inkMkLst>
        </pc:inkChg>
        <pc:inkChg chg="add del">
          <ac:chgData name="Viet Anh Nguyen" userId="b95f61ff061388d5" providerId="LiveId" clId="{3F3DE878-C00F-4BBE-A9E6-E707D78ED061}" dt="2022-03-16T10:11:36.176" v="2899"/>
          <ac:inkMkLst>
            <pc:docMk/>
            <pc:sldMk cId="0" sldId="798"/>
            <ac:inkMk id="561198" creationId="{3AB7EF63-4B0A-4C0A-BE12-9529E800B14C}"/>
          </ac:inkMkLst>
        </pc:inkChg>
        <pc:inkChg chg="add del">
          <ac:chgData name="Viet Anh Nguyen" userId="b95f61ff061388d5" providerId="LiveId" clId="{3F3DE878-C00F-4BBE-A9E6-E707D78ED061}" dt="2022-03-16T10:11:37.292" v="2902"/>
          <ac:inkMkLst>
            <pc:docMk/>
            <pc:sldMk cId="0" sldId="798"/>
            <ac:inkMk id="561199" creationId="{BBE84FB1-71FA-49D3-9476-5C8D87F7F47D}"/>
          </ac:inkMkLst>
        </pc:inkChg>
        <pc:inkChg chg="add del">
          <ac:chgData name="Viet Anh Nguyen" userId="b95f61ff061388d5" providerId="LiveId" clId="{3F3DE878-C00F-4BBE-A9E6-E707D78ED061}" dt="2022-03-16T10:11:37.292" v="2902"/>
          <ac:inkMkLst>
            <pc:docMk/>
            <pc:sldMk cId="0" sldId="798"/>
            <ac:inkMk id="561200" creationId="{2F73AE7A-0BB2-41E2-A260-63FF882C5A0E}"/>
          </ac:inkMkLst>
        </pc:inkChg>
        <pc:inkChg chg="add del">
          <ac:chgData name="Viet Anh Nguyen" userId="b95f61ff061388d5" providerId="LiveId" clId="{3F3DE878-C00F-4BBE-A9E6-E707D78ED061}" dt="2022-03-16T10:11:37.292" v="2902"/>
          <ac:inkMkLst>
            <pc:docMk/>
            <pc:sldMk cId="0" sldId="798"/>
            <ac:inkMk id="561201" creationId="{FC9B853B-2D39-4660-A976-9D60FD49570D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02" creationId="{8B335642-3CCF-4C48-A1A9-C380F6D20DD4}"/>
          </ac:inkMkLst>
        </pc:inkChg>
        <pc:inkChg chg="add del">
          <ac:chgData name="Viet Anh Nguyen" userId="b95f61ff061388d5" providerId="LiveId" clId="{3F3DE878-C00F-4BBE-A9E6-E707D78ED061}" dt="2022-03-16T10:11:40.675" v="2906"/>
          <ac:inkMkLst>
            <pc:docMk/>
            <pc:sldMk cId="0" sldId="798"/>
            <ac:inkMk id="561203" creationId="{604EB2D6-1B24-431B-A72F-FB08039F0CAE}"/>
          </ac:inkMkLst>
        </pc:inkChg>
        <pc:inkChg chg="add del">
          <ac:chgData name="Viet Anh Nguyen" userId="b95f61ff061388d5" providerId="LiveId" clId="{3F3DE878-C00F-4BBE-A9E6-E707D78ED061}" dt="2022-03-16T10:11:40.675" v="2906"/>
          <ac:inkMkLst>
            <pc:docMk/>
            <pc:sldMk cId="0" sldId="798"/>
            <ac:inkMk id="561204" creationId="{8AB0A97D-AEEE-4B00-A7FE-8A232B4DBAA1}"/>
          </ac:inkMkLst>
        </pc:inkChg>
        <pc:inkChg chg="add del">
          <ac:chgData name="Viet Anh Nguyen" userId="b95f61ff061388d5" providerId="LiveId" clId="{3F3DE878-C00F-4BBE-A9E6-E707D78ED061}" dt="2022-03-16T10:11:40.675" v="2906"/>
          <ac:inkMkLst>
            <pc:docMk/>
            <pc:sldMk cId="0" sldId="798"/>
            <ac:inkMk id="561205" creationId="{6AF5E6F0-8E3A-468D-B695-E0CA50F0445B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06" creationId="{59368340-6C02-403E-8A75-6A810AED7350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07" creationId="{05949109-F6A4-4E09-B4B7-52F4BEA48342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08" creationId="{CB53375C-142E-4CEE-86CF-91FC9E6CB2EA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09" creationId="{365FD700-B3AC-4F3A-B264-EF3EB1A0689E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10" creationId="{3B37170D-1D2D-4D8D-8423-4418C3B467F6}"/>
          </ac:inkMkLst>
        </pc:inkChg>
        <pc:inkChg chg="add del">
          <ac:chgData name="Viet Anh Nguyen" userId="b95f61ff061388d5" providerId="LiveId" clId="{3F3DE878-C00F-4BBE-A9E6-E707D78ED061}" dt="2022-03-16T10:11:43.371" v="2912"/>
          <ac:inkMkLst>
            <pc:docMk/>
            <pc:sldMk cId="0" sldId="798"/>
            <ac:inkMk id="561211" creationId="{C299AF3B-4D5D-4929-B966-01FD7BAD2A7B}"/>
          </ac:inkMkLst>
        </pc:inkChg>
        <pc:inkChg chg="add del">
          <ac:chgData name="Viet Anh Nguyen" userId="b95f61ff061388d5" providerId="LiveId" clId="{3F3DE878-C00F-4BBE-A9E6-E707D78ED061}" dt="2022-03-16T10:11:44.971" v="2916"/>
          <ac:inkMkLst>
            <pc:docMk/>
            <pc:sldMk cId="0" sldId="798"/>
            <ac:inkMk id="561212" creationId="{8A1DBEAE-504C-4190-8E50-95476F3047A5}"/>
          </ac:inkMkLst>
        </pc:inkChg>
        <pc:inkChg chg="add del">
          <ac:chgData name="Viet Anh Nguyen" userId="b95f61ff061388d5" providerId="LiveId" clId="{3F3DE878-C00F-4BBE-A9E6-E707D78ED061}" dt="2022-03-16T10:11:44.971" v="2916"/>
          <ac:inkMkLst>
            <pc:docMk/>
            <pc:sldMk cId="0" sldId="798"/>
            <ac:inkMk id="561213" creationId="{B69BD104-4C6B-4D1E-BB30-A5EEA1D45646}"/>
          </ac:inkMkLst>
        </pc:inkChg>
        <pc:inkChg chg="add del">
          <ac:chgData name="Viet Anh Nguyen" userId="b95f61ff061388d5" providerId="LiveId" clId="{3F3DE878-C00F-4BBE-A9E6-E707D78ED061}" dt="2022-03-16T10:11:44.971" v="2916"/>
          <ac:inkMkLst>
            <pc:docMk/>
            <pc:sldMk cId="0" sldId="798"/>
            <ac:inkMk id="561214" creationId="{2B5ED52B-9ABE-4003-88C8-BEFB81BA7160}"/>
          </ac:inkMkLst>
        </pc:inkChg>
        <pc:inkChg chg="add del">
          <ac:chgData name="Viet Anh Nguyen" userId="b95f61ff061388d5" providerId="LiveId" clId="{3F3DE878-C00F-4BBE-A9E6-E707D78ED061}" dt="2022-03-16T10:11:44.971" v="2916"/>
          <ac:inkMkLst>
            <pc:docMk/>
            <pc:sldMk cId="0" sldId="798"/>
            <ac:inkMk id="561215" creationId="{79615098-9A00-4507-B50F-0A50E3BEBE71}"/>
          </ac:inkMkLst>
        </pc:inkChg>
        <pc:inkChg chg="add del">
          <ac:chgData name="Viet Anh Nguyen" userId="b95f61ff061388d5" providerId="LiveId" clId="{3F3DE878-C00F-4BBE-A9E6-E707D78ED061}" dt="2022-03-16T10:11:46.260" v="2920"/>
          <ac:inkMkLst>
            <pc:docMk/>
            <pc:sldMk cId="0" sldId="798"/>
            <ac:inkMk id="561216" creationId="{931A52AE-8ACF-4223-AEA4-359ACB11FB4D}"/>
          </ac:inkMkLst>
        </pc:inkChg>
        <pc:inkChg chg="add del">
          <ac:chgData name="Viet Anh Nguyen" userId="b95f61ff061388d5" providerId="LiveId" clId="{3F3DE878-C00F-4BBE-A9E6-E707D78ED061}" dt="2022-03-16T10:11:46.260" v="2920"/>
          <ac:inkMkLst>
            <pc:docMk/>
            <pc:sldMk cId="0" sldId="798"/>
            <ac:inkMk id="561217" creationId="{8B3E44AE-7632-42B4-8F01-DFCFA1BDA9F3}"/>
          </ac:inkMkLst>
        </pc:inkChg>
        <pc:inkChg chg="add del">
          <ac:chgData name="Viet Anh Nguyen" userId="b95f61ff061388d5" providerId="LiveId" clId="{3F3DE878-C00F-4BBE-A9E6-E707D78ED061}" dt="2022-03-16T10:11:46.260" v="2920"/>
          <ac:inkMkLst>
            <pc:docMk/>
            <pc:sldMk cId="0" sldId="798"/>
            <ac:inkMk id="561218" creationId="{FA362B60-3092-4099-AE9E-632723292D7B}"/>
          </ac:inkMkLst>
        </pc:inkChg>
        <pc:inkChg chg="add del">
          <ac:chgData name="Viet Anh Nguyen" userId="b95f61ff061388d5" providerId="LiveId" clId="{3F3DE878-C00F-4BBE-A9E6-E707D78ED061}" dt="2022-03-16T10:11:46.260" v="2920"/>
          <ac:inkMkLst>
            <pc:docMk/>
            <pc:sldMk cId="0" sldId="798"/>
            <ac:inkMk id="561219" creationId="{0B22F11A-39BE-48F0-82A9-F3FC6D2D2E48}"/>
          </ac:inkMkLst>
        </pc:inkChg>
        <pc:inkChg chg="add del">
          <ac:chgData name="Viet Anh Nguyen" userId="b95f61ff061388d5" providerId="LiveId" clId="{3F3DE878-C00F-4BBE-A9E6-E707D78ED061}" dt="2022-03-16T10:11:49.552" v="2923"/>
          <ac:inkMkLst>
            <pc:docMk/>
            <pc:sldMk cId="0" sldId="798"/>
            <ac:inkMk id="561220" creationId="{B4EE6150-301F-495E-B71A-DE11BA85747E}"/>
          </ac:inkMkLst>
        </pc:inkChg>
        <pc:inkChg chg="add del">
          <ac:chgData name="Viet Anh Nguyen" userId="b95f61ff061388d5" providerId="LiveId" clId="{3F3DE878-C00F-4BBE-A9E6-E707D78ED061}" dt="2022-03-16T10:11:49.552" v="2923"/>
          <ac:inkMkLst>
            <pc:docMk/>
            <pc:sldMk cId="0" sldId="798"/>
            <ac:inkMk id="561221" creationId="{4F8CD701-A4E3-4FBC-B546-5DDB4A461A22}"/>
          </ac:inkMkLst>
        </pc:inkChg>
        <pc:inkChg chg="add del">
          <ac:chgData name="Viet Anh Nguyen" userId="b95f61ff061388d5" providerId="LiveId" clId="{3F3DE878-C00F-4BBE-A9E6-E707D78ED061}" dt="2022-03-16T10:11:49.552" v="2923"/>
          <ac:inkMkLst>
            <pc:docMk/>
            <pc:sldMk cId="0" sldId="798"/>
            <ac:inkMk id="561222" creationId="{9ABE1CF6-13D6-4329-8E0A-415F61D5A3A4}"/>
          </ac:inkMkLst>
        </pc:inkChg>
        <pc:inkChg chg="add del">
          <ac:chgData name="Viet Anh Nguyen" userId="b95f61ff061388d5" providerId="LiveId" clId="{3F3DE878-C00F-4BBE-A9E6-E707D78ED061}" dt="2022-03-16T10:11:52.265" v="2926"/>
          <ac:inkMkLst>
            <pc:docMk/>
            <pc:sldMk cId="0" sldId="798"/>
            <ac:inkMk id="561223" creationId="{C8CB28F3-7F88-49C3-9ED8-C38D1A7BC1B9}"/>
          </ac:inkMkLst>
        </pc:inkChg>
        <pc:inkChg chg="add del">
          <ac:chgData name="Viet Anh Nguyen" userId="b95f61ff061388d5" providerId="LiveId" clId="{3F3DE878-C00F-4BBE-A9E6-E707D78ED061}" dt="2022-03-16T10:11:52.265" v="2926"/>
          <ac:inkMkLst>
            <pc:docMk/>
            <pc:sldMk cId="0" sldId="798"/>
            <ac:inkMk id="561224" creationId="{BC199430-85C5-4702-AE60-6AF4D296A76A}"/>
          </ac:inkMkLst>
        </pc:inkChg>
        <pc:inkChg chg="add del">
          <ac:chgData name="Viet Anh Nguyen" userId="b95f61ff061388d5" providerId="LiveId" clId="{3F3DE878-C00F-4BBE-A9E6-E707D78ED061}" dt="2022-03-16T10:11:52.265" v="2926"/>
          <ac:inkMkLst>
            <pc:docMk/>
            <pc:sldMk cId="0" sldId="798"/>
            <ac:inkMk id="561225" creationId="{22289A21-A010-4D1B-AA0B-AA512AADD34D}"/>
          </ac:inkMkLst>
        </pc:inkChg>
        <pc:inkChg chg="add">
          <ac:chgData name="Viet Anh Nguyen" userId="b95f61ff061388d5" providerId="LiveId" clId="{3F3DE878-C00F-4BBE-A9E6-E707D78ED061}" dt="2022-03-16T10:11:52.265" v="2926"/>
          <ac:inkMkLst>
            <pc:docMk/>
            <pc:sldMk cId="0" sldId="798"/>
            <ac:inkMk id="561226" creationId="{32CC1A19-C602-4152-BF50-525074222D0A}"/>
          </ac:inkMkLst>
        </pc:inkChg>
        <pc:inkChg chg="add del">
          <ac:chgData name="Viet Anh Nguyen" userId="b95f61ff061388d5" providerId="LiveId" clId="{3F3DE878-C00F-4BBE-A9E6-E707D78ED061}" dt="2022-03-16T10:11:58.807" v="2929"/>
          <ac:inkMkLst>
            <pc:docMk/>
            <pc:sldMk cId="0" sldId="798"/>
            <ac:inkMk id="561227" creationId="{A3C5E6C5-0D2F-4181-9D83-B27B67DE9EA9}"/>
          </ac:inkMkLst>
        </pc:inkChg>
        <pc:inkChg chg="add del">
          <ac:chgData name="Viet Anh Nguyen" userId="b95f61ff061388d5" providerId="LiveId" clId="{3F3DE878-C00F-4BBE-A9E6-E707D78ED061}" dt="2022-03-16T10:11:58.807" v="2929"/>
          <ac:inkMkLst>
            <pc:docMk/>
            <pc:sldMk cId="0" sldId="798"/>
            <ac:inkMk id="561228" creationId="{B6AB8AE0-F759-4C4F-A073-AF56F2091578}"/>
          </ac:inkMkLst>
        </pc:inkChg>
        <pc:inkChg chg="add">
          <ac:chgData name="Viet Anh Nguyen" userId="b95f61ff061388d5" providerId="LiveId" clId="{3F3DE878-C00F-4BBE-A9E6-E707D78ED061}" dt="2022-03-16T10:11:58.807" v="2929"/>
          <ac:inkMkLst>
            <pc:docMk/>
            <pc:sldMk cId="0" sldId="798"/>
            <ac:inkMk id="561229" creationId="{0C60CB8A-3661-45F7-A36B-BF9476314771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0" creationId="{86645ED5-A6D6-4A8D-BE71-51F7D018FF15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1" creationId="{0A9DE593-7285-4D35-8DEB-04BB6C78C1D8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2" creationId="{FD329A13-42EE-4447-9A79-24749EFE2C17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3" creationId="{1D4C5981-5FCD-4DF9-ABA5-443194427862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4" creationId="{0B5EA6CD-3AB7-4B48-9C98-2F47B8834A32}"/>
          </ac:inkMkLst>
        </pc:inkChg>
        <pc:inkChg chg="add del">
          <ac:chgData name="Viet Anh Nguyen" userId="b95f61ff061388d5" providerId="LiveId" clId="{3F3DE878-C00F-4BBE-A9E6-E707D78ED061}" dt="2022-03-16T10:12:01.714" v="2936"/>
          <ac:inkMkLst>
            <pc:docMk/>
            <pc:sldMk cId="0" sldId="798"/>
            <ac:inkMk id="561235" creationId="{96B84308-AE80-4EBA-89F3-D0466F48C1DC}"/>
          </ac:inkMkLst>
        </pc:inkChg>
        <pc:inkChg chg="add del">
          <ac:chgData name="Viet Anh Nguyen" userId="b95f61ff061388d5" providerId="LiveId" clId="{3F3DE878-C00F-4BBE-A9E6-E707D78ED061}" dt="2022-03-16T10:12:03.353" v="2939"/>
          <ac:inkMkLst>
            <pc:docMk/>
            <pc:sldMk cId="0" sldId="798"/>
            <ac:inkMk id="561236" creationId="{2E1709ED-D89B-4068-AD23-21AA765CF421}"/>
          </ac:inkMkLst>
        </pc:inkChg>
        <pc:inkChg chg="add del">
          <ac:chgData name="Viet Anh Nguyen" userId="b95f61ff061388d5" providerId="LiveId" clId="{3F3DE878-C00F-4BBE-A9E6-E707D78ED061}" dt="2022-03-16T10:12:03.353" v="2939"/>
          <ac:inkMkLst>
            <pc:docMk/>
            <pc:sldMk cId="0" sldId="798"/>
            <ac:inkMk id="561237" creationId="{78EF3921-332B-420A-BE9B-6D5721C7A5F7}"/>
          </ac:inkMkLst>
        </pc:inkChg>
        <pc:inkChg chg="add del">
          <ac:chgData name="Viet Anh Nguyen" userId="b95f61ff061388d5" providerId="LiveId" clId="{3F3DE878-C00F-4BBE-A9E6-E707D78ED061}" dt="2022-03-16T10:12:03.353" v="2939"/>
          <ac:inkMkLst>
            <pc:docMk/>
            <pc:sldMk cId="0" sldId="798"/>
            <ac:inkMk id="561238" creationId="{6E7F3F32-B833-40F2-811B-FE5522E0CCA6}"/>
          </ac:inkMkLst>
        </pc:inkChg>
        <pc:inkChg chg="add">
          <ac:chgData name="Viet Anh Nguyen" userId="b95f61ff061388d5" providerId="LiveId" clId="{3F3DE878-C00F-4BBE-A9E6-E707D78ED061}" dt="2022-03-16T10:12:03.353" v="2939"/>
          <ac:inkMkLst>
            <pc:docMk/>
            <pc:sldMk cId="0" sldId="798"/>
            <ac:inkMk id="561239" creationId="{C205AE36-7A69-4109-95D9-2B8418C7B7C9}"/>
          </ac:inkMkLst>
        </pc:inkChg>
        <pc:inkChg chg="add">
          <ac:chgData name="Viet Anh Nguyen" userId="b95f61ff061388d5" providerId="LiveId" clId="{3F3DE878-C00F-4BBE-A9E6-E707D78ED061}" dt="2022-03-16T10:12:04.387" v="2940" actId="9405"/>
          <ac:inkMkLst>
            <pc:docMk/>
            <pc:sldMk cId="0" sldId="798"/>
            <ac:inkMk id="561240" creationId="{196F5DAE-3836-4C00-8985-F0F6994A8F19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1" creationId="{65C1B954-7D39-4ED8-B2B9-B396109EE355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2" creationId="{E5F2A6A1-8D4B-4794-9E88-C5DD3621712A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3" creationId="{8BED63B1-5608-4543-9BA3-5376E34F4D09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4" creationId="{69AF1DC5-0856-440C-B828-93508726B028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5" creationId="{6520F186-E15B-45CB-9896-64CF4E2F8C2D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6" creationId="{523AA704-A445-4A46-8869-2360B0266FD3}"/>
          </ac:inkMkLst>
        </pc:inkChg>
        <pc:inkChg chg="add del">
          <ac:chgData name="Viet Anh Nguyen" userId="b95f61ff061388d5" providerId="LiveId" clId="{3F3DE878-C00F-4BBE-A9E6-E707D78ED061}" dt="2022-03-16T10:12:08.281" v="2948"/>
          <ac:inkMkLst>
            <pc:docMk/>
            <pc:sldMk cId="0" sldId="798"/>
            <ac:inkMk id="561247" creationId="{96432650-48A8-48AB-8CDF-3D2445CF2095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48" creationId="{A5D74DF5-9B5C-4C10-96B6-46EA5ED4EC5F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49" creationId="{0D8C62C6-AEEB-4AEC-9795-BDCEF40F9851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0" creationId="{14AB1E28-F4E9-46A1-BCE4-308CF14DB87C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1" creationId="{1FFCB13D-9962-432B-A424-B89A270173FB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2" creationId="{9AE027FA-CC28-4513-AE68-F5815E92E243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3" creationId="{742B07D0-E57A-4292-820A-577B82D9079A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4" creationId="{6482FFF8-3C3D-419C-9668-303692EB2510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5" creationId="{E73B2A5C-1624-4673-9F7E-6A31056B0A3A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6" creationId="{1DE8E541-9610-477F-9125-8920618C2DDE}"/>
          </ac:inkMkLst>
        </pc:inkChg>
        <pc:inkChg chg="add del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7" creationId="{0D227D9C-06F4-4C3F-8BF0-1A520F2928DB}"/>
          </ac:inkMkLst>
        </pc:inkChg>
        <pc:inkChg chg="add">
          <ac:chgData name="Viet Anh Nguyen" userId="b95f61ff061388d5" providerId="LiveId" clId="{3F3DE878-C00F-4BBE-A9E6-E707D78ED061}" dt="2022-03-16T10:12:12.128" v="2958"/>
          <ac:inkMkLst>
            <pc:docMk/>
            <pc:sldMk cId="0" sldId="798"/>
            <ac:inkMk id="561258" creationId="{61846CEA-8D5D-49F1-A351-A0B0A6B37762}"/>
          </ac:inkMkLst>
        </pc:inkChg>
      </pc:sldChg>
      <pc:sldChg chg="addSp delSp mod">
        <pc:chgData name="Viet Anh Nguyen" userId="b95f61ff061388d5" providerId="LiveId" clId="{3F3DE878-C00F-4BBE-A9E6-E707D78ED061}" dt="2022-03-16T07:07:12.272" v="2193"/>
        <pc:sldMkLst>
          <pc:docMk/>
          <pc:sldMk cId="0" sldId="799"/>
        </pc:sldMkLst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2" creationId="{623775B7-633E-4762-9116-36F8C7AF611A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3" creationId="{A8A65301-92F9-477E-A935-EFD0DECB768F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4" creationId="{96602696-DF09-4816-A651-EC72A543A9AB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5" creationId="{FB903F7B-82B1-48A0-B276-8F1B508E77DF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6" creationId="{766248FC-E6FF-4A25-8623-891B6F01BF08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7" creationId="{44CE5A4E-9FB1-49EF-824B-F0355910C793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8" creationId="{6FE7B36E-E702-4A17-9CD6-A09D502716D7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9" creationId="{C4D2D7ED-8BA9-4E05-8209-CEAB80D870AA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0" creationId="{0497367B-3195-47E9-AE28-9F8F8359AFFE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1" creationId="{2ED30514-6FDF-465F-8E92-DEA953EC3F86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2" creationId="{97D85532-93BB-4ABC-B414-3EBD08238A2D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3" creationId="{39BCC10F-5DCC-428E-B42A-7CFE11DF67B0}"/>
          </ac:inkMkLst>
        </pc:inkChg>
        <pc:inkChg chg="add">
          <ac:chgData name="Viet Anh Nguyen" userId="b95f61ff061388d5" providerId="LiveId" clId="{3F3DE878-C00F-4BBE-A9E6-E707D78ED061}" dt="2022-03-16T07:05:52.432" v="2128" actId="9405"/>
          <ac:inkMkLst>
            <pc:docMk/>
            <pc:sldMk cId="0" sldId="799"/>
            <ac:inkMk id="14" creationId="{40A35F1D-4923-4B01-9BA5-100C4C899C40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5" creationId="{6FE6449A-1497-470D-9381-35134569B693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6" creationId="{85A31B60-C17C-42BA-9D18-E731F8F054EE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7" creationId="{31BD6125-71DC-43F3-A40A-8BA7CE729E88}"/>
          </ac:inkMkLst>
        </pc:inkChg>
        <pc:inkChg chg="add del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8" creationId="{F1D1C558-85A9-4527-A593-B182B05E49E5}"/>
          </ac:inkMkLst>
        </pc:inkChg>
        <pc:inkChg chg="add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19" creationId="{78B1A6E4-A7DE-414D-AE01-39FDFE16255D}"/>
          </ac:inkMkLst>
        </pc:inkChg>
        <pc:inkChg chg="add">
          <ac:chgData name="Viet Anh Nguyen" userId="b95f61ff061388d5" providerId="LiveId" clId="{3F3DE878-C00F-4BBE-A9E6-E707D78ED061}" dt="2022-03-16T07:05:54.869" v="2133"/>
          <ac:inkMkLst>
            <pc:docMk/>
            <pc:sldMk cId="0" sldId="799"/>
            <ac:inkMk id="20" creationId="{BBBF2C32-A0F6-40C4-8693-AD65E082E621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1" creationId="{CC8C5A9D-F20A-4F8A-823F-4F52C141D5E5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2" creationId="{F22E57B4-730B-4F5F-9BB7-193F3FBEF9EE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3" creationId="{9F8B1688-D418-4ADD-AEEC-403876CD9FCA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4" creationId="{83C8DD0F-992F-4E67-8737-0078EDC397A2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5" creationId="{A35D887C-C90C-4788-B5FA-B3710DF6AF9F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6" creationId="{FE68F7C9-919B-4441-A195-8255692693D5}"/>
          </ac:inkMkLst>
        </pc:inkChg>
        <pc:inkChg chg="add del">
          <ac:chgData name="Viet Anh Nguyen" userId="b95f61ff061388d5" providerId="LiveId" clId="{3F3DE878-C00F-4BBE-A9E6-E707D78ED061}" dt="2022-03-16T07:06:27.190" v="2141"/>
          <ac:inkMkLst>
            <pc:docMk/>
            <pc:sldMk cId="0" sldId="799"/>
            <ac:inkMk id="27" creationId="{ECC0EF32-8A64-4F24-BC2B-AF9F137375A2}"/>
          </ac:inkMkLst>
        </pc:inkChg>
        <pc:inkChg chg="add del">
          <ac:chgData name="Viet Anh Nguyen" userId="b95f61ff061388d5" providerId="LiveId" clId="{3F3DE878-C00F-4BBE-A9E6-E707D78ED061}" dt="2022-03-16T07:06:28.824" v="2146"/>
          <ac:inkMkLst>
            <pc:docMk/>
            <pc:sldMk cId="0" sldId="799"/>
            <ac:inkMk id="28" creationId="{FBE7778D-B15C-4223-BF87-5217D5521F06}"/>
          </ac:inkMkLst>
        </pc:inkChg>
        <pc:inkChg chg="add del">
          <ac:chgData name="Viet Anh Nguyen" userId="b95f61ff061388d5" providerId="LiveId" clId="{3F3DE878-C00F-4BBE-A9E6-E707D78ED061}" dt="2022-03-16T07:06:28.824" v="2146"/>
          <ac:inkMkLst>
            <pc:docMk/>
            <pc:sldMk cId="0" sldId="799"/>
            <ac:inkMk id="29" creationId="{F3CB028D-4A07-4338-81AE-A3BE3AAE56BF}"/>
          </ac:inkMkLst>
        </pc:inkChg>
        <pc:inkChg chg="add del">
          <ac:chgData name="Viet Anh Nguyen" userId="b95f61ff061388d5" providerId="LiveId" clId="{3F3DE878-C00F-4BBE-A9E6-E707D78ED061}" dt="2022-03-16T07:06:28.824" v="2146"/>
          <ac:inkMkLst>
            <pc:docMk/>
            <pc:sldMk cId="0" sldId="799"/>
            <ac:inkMk id="30" creationId="{18343D35-926C-45D4-AD80-ED3794063DB0}"/>
          </ac:inkMkLst>
        </pc:inkChg>
        <pc:inkChg chg="add del">
          <ac:chgData name="Viet Anh Nguyen" userId="b95f61ff061388d5" providerId="LiveId" clId="{3F3DE878-C00F-4BBE-A9E6-E707D78ED061}" dt="2022-03-16T07:06:28.824" v="2146"/>
          <ac:inkMkLst>
            <pc:docMk/>
            <pc:sldMk cId="0" sldId="799"/>
            <ac:inkMk id="31" creationId="{4E75745E-19AA-44FB-BF39-E96F1301A8D9}"/>
          </ac:inkMkLst>
        </pc:inkChg>
        <pc:inkChg chg="add del">
          <ac:chgData name="Viet Anh Nguyen" userId="b95f61ff061388d5" providerId="LiveId" clId="{3F3DE878-C00F-4BBE-A9E6-E707D78ED061}" dt="2022-03-16T07:06:28.824" v="2146"/>
          <ac:inkMkLst>
            <pc:docMk/>
            <pc:sldMk cId="0" sldId="799"/>
            <ac:inkMk id="562176" creationId="{F264FFFE-E981-4CD1-8F16-F0A9AB624440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77" creationId="{634813FB-40E2-47B7-9096-021D6B77C504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81" creationId="{498DEA81-891A-42A9-8F18-A21C2A0C52E7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82" creationId="{C4AEB373-CAFD-4D2A-B714-33F51BC71069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83" creationId="{E71D8825-EB3F-454E-96F0-5E6B8EB18B68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85" creationId="{64A6866E-31BE-48C9-83DE-CDFE72A36C68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86" creationId="{814E2B4E-BBF8-49DC-88C3-1CFFE348F5EF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91" creationId="{A05250E0-3E15-48F3-97F6-938AF2BD41A7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92" creationId="{29E7DA2E-AC8F-471B-92B2-0D4B82D40713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93" creationId="{04BBFFB8-1523-44B3-8635-793B088BC0CF}"/>
          </ac:inkMkLst>
        </pc:inkChg>
        <pc:inkChg chg="add del">
          <ac:chgData name="Viet Anh Nguyen" userId="b95f61ff061388d5" providerId="LiveId" clId="{3F3DE878-C00F-4BBE-A9E6-E707D78ED061}" dt="2022-03-16T07:06:31.955" v="2156"/>
          <ac:inkMkLst>
            <pc:docMk/>
            <pc:sldMk cId="0" sldId="799"/>
            <ac:inkMk id="562194" creationId="{64A54CCD-DE86-4BBF-BBB5-C5383F2F32F8}"/>
          </ac:inkMkLst>
        </pc:inkChg>
        <pc:inkChg chg="add del">
          <ac:chgData name="Viet Anh Nguyen" userId="b95f61ff061388d5" providerId="LiveId" clId="{3F3DE878-C00F-4BBE-A9E6-E707D78ED061}" dt="2022-03-16T07:06:32.913" v="2159"/>
          <ac:inkMkLst>
            <pc:docMk/>
            <pc:sldMk cId="0" sldId="799"/>
            <ac:inkMk id="562195" creationId="{ECE2ED2C-9F8B-4913-919B-03F2A263E10B}"/>
          </ac:inkMkLst>
        </pc:inkChg>
        <pc:inkChg chg="add del">
          <ac:chgData name="Viet Anh Nguyen" userId="b95f61ff061388d5" providerId="LiveId" clId="{3F3DE878-C00F-4BBE-A9E6-E707D78ED061}" dt="2022-03-16T07:06:32.913" v="2159"/>
          <ac:inkMkLst>
            <pc:docMk/>
            <pc:sldMk cId="0" sldId="799"/>
            <ac:inkMk id="562196" creationId="{E35C8B1E-953F-48AF-8E94-FC6A41BD532E}"/>
          </ac:inkMkLst>
        </pc:inkChg>
        <pc:inkChg chg="add del">
          <ac:chgData name="Viet Anh Nguyen" userId="b95f61ff061388d5" providerId="LiveId" clId="{3F3DE878-C00F-4BBE-A9E6-E707D78ED061}" dt="2022-03-16T07:06:32.913" v="2159"/>
          <ac:inkMkLst>
            <pc:docMk/>
            <pc:sldMk cId="0" sldId="799"/>
            <ac:inkMk id="562197" creationId="{09E7A9C9-E3A0-4CC3-B6DD-6BDFCCD4F073}"/>
          </ac:inkMkLst>
        </pc:inkChg>
        <pc:inkChg chg="add del">
          <ac:chgData name="Viet Anh Nguyen" userId="b95f61ff061388d5" providerId="LiveId" clId="{3F3DE878-C00F-4BBE-A9E6-E707D78ED061}" dt="2022-03-16T07:06:35.181" v="2163"/>
          <ac:inkMkLst>
            <pc:docMk/>
            <pc:sldMk cId="0" sldId="799"/>
            <ac:inkMk id="562198" creationId="{06381D4E-D96E-49D3-8216-A9C140C7171E}"/>
          </ac:inkMkLst>
        </pc:inkChg>
        <pc:inkChg chg="add del">
          <ac:chgData name="Viet Anh Nguyen" userId="b95f61ff061388d5" providerId="LiveId" clId="{3F3DE878-C00F-4BBE-A9E6-E707D78ED061}" dt="2022-03-16T07:06:35.181" v="2163"/>
          <ac:inkMkLst>
            <pc:docMk/>
            <pc:sldMk cId="0" sldId="799"/>
            <ac:inkMk id="562199" creationId="{C0085118-1210-441D-B087-F1C6C581DEF5}"/>
          </ac:inkMkLst>
        </pc:inkChg>
        <pc:inkChg chg="add del">
          <ac:chgData name="Viet Anh Nguyen" userId="b95f61ff061388d5" providerId="LiveId" clId="{3F3DE878-C00F-4BBE-A9E6-E707D78ED061}" dt="2022-03-16T07:06:35.181" v="2163"/>
          <ac:inkMkLst>
            <pc:docMk/>
            <pc:sldMk cId="0" sldId="799"/>
            <ac:inkMk id="562200" creationId="{5E51C345-550A-4073-AF93-DA1F5FB2E1E6}"/>
          </ac:inkMkLst>
        </pc:inkChg>
        <pc:inkChg chg="add del">
          <ac:chgData name="Viet Anh Nguyen" userId="b95f61ff061388d5" providerId="LiveId" clId="{3F3DE878-C00F-4BBE-A9E6-E707D78ED061}" dt="2022-03-16T07:06:35.181" v="2163"/>
          <ac:inkMkLst>
            <pc:docMk/>
            <pc:sldMk cId="0" sldId="799"/>
            <ac:inkMk id="562201" creationId="{0CAE5E42-B559-4642-B509-44FA07A5EF88}"/>
          </ac:inkMkLst>
        </pc:inkChg>
        <pc:inkChg chg="add del">
          <ac:chgData name="Viet Anh Nguyen" userId="b95f61ff061388d5" providerId="LiveId" clId="{3F3DE878-C00F-4BBE-A9E6-E707D78ED061}" dt="2022-03-16T07:06:36.238" v="2165"/>
          <ac:inkMkLst>
            <pc:docMk/>
            <pc:sldMk cId="0" sldId="799"/>
            <ac:inkMk id="562202" creationId="{EF570271-4DA1-4D32-89BA-D916A9D43104}"/>
          </ac:inkMkLst>
        </pc:inkChg>
        <pc:inkChg chg="add del">
          <ac:chgData name="Viet Anh Nguyen" userId="b95f61ff061388d5" providerId="LiveId" clId="{3F3DE878-C00F-4BBE-A9E6-E707D78ED061}" dt="2022-03-16T07:06:36.238" v="2165"/>
          <ac:inkMkLst>
            <pc:docMk/>
            <pc:sldMk cId="0" sldId="799"/>
            <ac:inkMk id="562203" creationId="{E579835C-1D24-4B4D-8702-5B4FBF71BFD8}"/>
          </ac:inkMkLst>
        </pc:inkChg>
        <pc:inkChg chg="add">
          <ac:chgData name="Viet Anh Nguyen" userId="b95f61ff061388d5" providerId="LiveId" clId="{3F3DE878-C00F-4BBE-A9E6-E707D78ED061}" dt="2022-03-16T07:06:36.238" v="2165"/>
          <ac:inkMkLst>
            <pc:docMk/>
            <pc:sldMk cId="0" sldId="799"/>
            <ac:inkMk id="562204" creationId="{D8CA9834-CEBE-40D9-A93F-106B4AA10E1C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05" creationId="{CAACB49C-6E98-4C89-9950-7BB1C48BA63A}"/>
          </ac:inkMkLst>
        </pc:inkChg>
        <pc:inkChg chg="add del">
          <ac:chgData name="Viet Anh Nguyen" userId="b95f61ff061388d5" providerId="LiveId" clId="{3F3DE878-C00F-4BBE-A9E6-E707D78ED061}" dt="2022-03-16T07:07:02.932" v="2172"/>
          <ac:inkMkLst>
            <pc:docMk/>
            <pc:sldMk cId="0" sldId="799"/>
            <ac:inkMk id="562206" creationId="{4F829A2C-3687-43F6-AB30-35C3C3A094CA}"/>
          </ac:inkMkLst>
        </pc:inkChg>
        <pc:inkChg chg="add del">
          <ac:chgData name="Viet Anh Nguyen" userId="b95f61ff061388d5" providerId="LiveId" clId="{3F3DE878-C00F-4BBE-A9E6-E707D78ED061}" dt="2022-03-16T07:07:02.932" v="2172"/>
          <ac:inkMkLst>
            <pc:docMk/>
            <pc:sldMk cId="0" sldId="799"/>
            <ac:inkMk id="562207" creationId="{49F9BC39-5D2D-4EBD-BE7D-48381D7B0D1E}"/>
          </ac:inkMkLst>
        </pc:inkChg>
        <pc:inkChg chg="add del">
          <ac:chgData name="Viet Anh Nguyen" userId="b95f61ff061388d5" providerId="LiveId" clId="{3F3DE878-C00F-4BBE-A9E6-E707D78ED061}" dt="2022-03-16T07:07:02.932" v="2172"/>
          <ac:inkMkLst>
            <pc:docMk/>
            <pc:sldMk cId="0" sldId="799"/>
            <ac:inkMk id="562208" creationId="{43AE06C9-74A7-4CCD-995E-E9F626A26A26}"/>
          </ac:inkMkLst>
        </pc:inkChg>
        <pc:inkChg chg="add del">
          <ac:chgData name="Viet Anh Nguyen" userId="b95f61ff061388d5" providerId="LiveId" clId="{3F3DE878-C00F-4BBE-A9E6-E707D78ED061}" dt="2022-03-16T07:07:02.932" v="2172"/>
          <ac:inkMkLst>
            <pc:docMk/>
            <pc:sldMk cId="0" sldId="799"/>
            <ac:inkMk id="562209" creationId="{A54C0580-58F1-4948-921B-A9566CC88247}"/>
          </ac:inkMkLst>
        </pc:inkChg>
        <pc:inkChg chg="add del">
          <ac:chgData name="Viet Anh Nguyen" userId="b95f61ff061388d5" providerId="LiveId" clId="{3F3DE878-C00F-4BBE-A9E6-E707D78ED061}" dt="2022-03-16T07:07:02.932" v="2172"/>
          <ac:inkMkLst>
            <pc:docMk/>
            <pc:sldMk cId="0" sldId="799"/>
            <ac:inkMk id="562210" creationId="{79E5E433-0497-4A4C-BD43-D3AAA6D22372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1" creationId="{04FFF7FD-FDF0-4FE0-9D0C-F80D6339B36C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2" creationId="{50556D67-AC5F-4016-841D-C0873C7C35C8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3" creationId="{78692DD6-FCFB-4B32-B843-58CC64F767F7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4" creationId="{6E5A222B-5E28-4A6C-A9AB-ED410677E625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5" creationId="{D8410FC6-BF6F-4520-8D09-4F85CEE5C3BD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6" creationId="{40545E8D-8DDB-4D2B-B8AA-19E2BF6056C6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7" creationId="{8FB23A3F-DC8E-49DE-88EB-6B156A1C47F3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8" creationId="{9AB05E8D-670E-492B-9B07-FFAA3164FE0A}"/>
          </ac:inkMkLst>
        </pc:inkChg>
        <pc:inkChg chg="add del">
          <ac:chgData name="Viet Anh Nguyen" userId="b95f61ff061388d5" providerId="LiveId" clId="{3F3DE878-C00F-4BBE-A9E6-E707D78ED061}" dt="2022-03-16T07:07:05.490" v="2180"/>
          <ac:inkMkLst>
            <pc:docMk/>
            <pc:sldMk cId="0" sldId="799"/>
            <ac:inkMk id="562219" creationId="{0496D963-0EB1-4C41-ABB0-A6B0199F716D}"/>
          </ac:inkMkLst>
        </pc:inkChg>
        <pc:inkChg chg="add del">
          <ac:chgData name="Viet Anh Nguyen" userId="b95f61ff061388d5" providerId="LiveId" clId="{3F3DE878-C00F-4BBE-A9E6-E707D78ED061}" dt="2022-03-16T07:07:07.239" v="2185"/>
          <ac:inkMkLst>
            <pc:docMk/>
            <pc:sldMk cId="0" sldId="799"/>
            <ac:inkMk id="562220" creationId="{D08340B1-D47F-4E87-BBA5-4BF54B48A78C}"/>
          </ac:inkMkLst>
        </pc:inkChg>
        <pc:inkChg chg="add del">
          <ac:chgData name="Viet Anh Nguyen" userId="b95f61ff061388d5" providerId="LiveId" clId="{3F3DE878-C00F-4BBE-A9E6-E707D78ED061}" dt="2022-03-16T07:07:07.239" v="2185"/>
          <ac:inkMkLst>
            <pc:docMk/>
            <pc:sldMk cId="0" sldId="799"/>
            <ac:inkMk id="562221" creationId="{510EB36A-1C92-4FD1-A206-92E7D2E70861}"/>
          </ac:inkMkLst>
        </pc:inkChg>
        <pc:inkChg chg="add del">
          <ac:chgData name="Viet Anh Nguyen" userId="b95f61ff061388d5" providerId="LiveId" clId="{3F3DE878-C00F-4BBE-A9E6-E707D78ED061}" dt="2022-03-16T07:07:07.239" v="2185"/>
          <ac:inkMkLst>
            <pc:docMk/>
            <pc:sldMk cId="0" sldId="799"/>
            <ac:inkMk id="562222" creationId="{2673FEAB-26D4-469B-B6A5-75FA59713A51}"/>
          </ac:inkMkLst>
        </pc:inkChg>
        <pc:inkChg chg="add del">
          <ac:chgData name="Viet Anh Nguyen" userId="b95f61ff061388d5" providerId="LiveId" clId="{3F3DE878-C00F-4BBE-A9E6-E707D78ED061}" dt="2022-03-16T07:07:07.239" v="2185"/>
          <ac:inkMkLst>
            <pc:docMk/>
            <pc:sldMk cId="0" sldId="799"/>
            <ac:inkMk id="562223" creationId="{77B9FBD5-B0FE-4F2B-8BCA-68F0AEA6A413}"/>
          </ac:inkMkLst>
        </pc:inkChg>
        <pc:inkChg chg="add del">
          <ac:chgData name="Viet Anh Nguyen" userId="b95f61ff061388d5" providerId="LiveId" clId="{3F3DE878-C00F-4BBE-A9E6-E707D78ED061}" dt="2022-03-16T07:07:07.239" v="2185"/>
          <ac:inkMkLst>
            <pc:docMk/>
            <pc:sldMk cId="0" sldId="799"/>
            <ac:inkMk id="562224" creationId="{F2EE0DB0-4CDB-4B7E-B6CE-8CDDFB79D70F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25" creationId="{A7D0F8C1-742D-47C3-8A61-B045834D6CA4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26" creationId="{54DCF4C7-4DC7-4227-B6A0-66D93AA8300D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27" creationId="{D1AAB758-53D5-44D3-A070-21949AF52171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28" creationId="{7F1501F0-4EA5-4D5C-ADC8-2BF9958088B0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29" creationId="{646EAE7E-50EA-46F9-8E6D-05C605287A8C}"/>
          </ac:inkMkLst>
        </pc:inkChg>
        <pc:inkChg chg="add del">
          <ac:chgData name="Viet Anh Nguyen" userId="b95f61ff061388d5" providerId="LiveId" clId="{3F3DE878-C00F-4BBE-A9E6-E707D78ED061}" dt="2022-03-16T07:07:11.078" v="2191"/>
          <ac:inkMkLst>
            <pc:docMk/>
            <pc:sldMk cId="0" sldId="799"/>
            <ac:inkMk id="562230" creationId="{034B2AC1-7101-419A-BFCD-670D335171D4}"/>
          </ac:inkMkLst>
        </pc:inkChg>
        <pc:inkChg chg="add del">
          <ac:chgData name="Viet Anh Nguyen" userId="b95f61ff061388d5" providerId="LiveId" clId="{3F3DE878-C00F-4BBE-A9E6-E707D78ED061}" dt="2022-03-16T07:07:12.272" v="2193"/>
          <ac:inkMkLst>
            <pc:docMk/>
            <pc:sldMk cId="0" sldId="799"/>
            <ac:inkMk id="562231" creationId="{6C581C7B-8052-4F15-A774-E3112DF14646}"/>
          </ac:inkMkLst>
        </pc:inkChg>
        <pc:inkChg chg="add del">
          <ac:chgData name="Viet Anh Nguyen" userId="b95f61ff061388d5" providerId="LiveId" clId="{3F3DE878-C00F-4BBE-A9E6-E707D78ED061}" dt="2022-03-16T07:07:12.272" v="2193"/>
          <ac:inkMkLst>
            <pc:docMk/>
            <pc:sldMk cId="0" sldId="799"/>
            <ac:inkMk id="562232" creationId="{BB94BF19-3C5C-45C5-B7F7-30C196180B5D}"/>
          </ac:inkMkLst>
        </pc:inkChg>
        <pc:inkChg chg="add">
          <ac:chgData name="Viet Anh Nguyen" userId="b95f61ff061388d5" providerId="LiveId" clId="{3F3DE878-C00F-4BBE-A9E6-E707D78ED061}" dt="2022-03-16T07:07:12.272" v="2193"/>
          <ac:inkMkLst>
            <pc:docMk/>
            <pc:sldMk cId="0" sldId="799"/>
            <ac:inkMk id="562233" creationId="{D38E7904-BF89-4FE9-B5CF-9FE84CC02E25}"/>
          </ac:inkMkLst>
        </pc:inkChg>
      </pc:sldChg>
      <pc:sldChg chg="addSp delSp mod">
        <pc:chgData name="Viet Anh Nguyen" userId="b95f61ff061388d5" providerId="LiveId" clId="{3F3DE878-C00F-4BBE-A9E6-E707D78ED061}" dt="2022-03-16T08:38:01.809" v="2294"/>
        <pc:sldMkLst>
          <pc:docMk/>
          <pc:sldMk cId="0" sldId="801"/>
        </pc:sldMkLst>
        <pc:inkChg chg="add del">
          <ac:chgData name="Viet Anh Nguyen" userId="b95f61ff061388d5" providerId="LiveId" clId="{3F3DE878-C00F-4BBE-A9E6-E707D78ED061}" dt="2022-03-16T08:36:50.850" v="2273"/>
          <ac:inkMkLst>
            <pc:docMk/>
            <pc:sldMk cId="0" sldId="801"/>
            <ac:inkMk id="2" creationId="{7F5203A9-2914-4F2E-9913-D07B2A2DBC63}"/>
          </ac:inkMkLst>
        </pc:inkChg>
        <pc:inkChg chg="add del">
          <ac:chgData name="Viet Anh Nguyen" userId="b95f61ff061388d5" providerId="LiveId" clId="{3F3DE878-C00F-4BBE-A9E6-E707D78ED061}" dt="2022-03-16T08:36:50.850" v="2273"/>
          <ac:inkMkLst>
            <pc:docMk/>
            <pc:sldMk cId="0" sldId="801"/>
            <ac:inkMk id="3" creationId="{B07A4923-1FE2-4D44-9980-B50AE1967A15}"/>
          </ac:inkMkLst>
        </pc:inkChg>
        <pc:inkChg chg="add del">
          <ac:chgData name="Viet Anh Nguyen" userId="b95f61ff061388d5" providerId="LiveId" clId="{3F3DE878-C00F-4BBE-A9E6-E707D78ED061}" dt="2022-03-16T08:36:52.598" v="2278"/>
          <ac:inkMkLst>
            <pc:docMk/>
            <pc:sldMk cId="0" sldId="801"/>
            <ac:inkMk id="4" creationId="{78B80254-3CEF-4BB8-AE3B-CA070F019098}"/>
          </ac:inkMkLst>
        </pc:inkChg>
        <pc:inkChg chg="add del">
          <ac:chgData name="Viet Anh Nguyen" userId="b95f61ff061388d5" providerId="LiveId" clId="{3F3DE878-C00F-4BBE-A9E6-E707D78ED061}" dt="2022-03-16T08:36:52.598" v="2278"/>
          <ac:inkMkLst>
            <pc:docMk/>
            <pc:sldMk cId="0" sldId="801"/>
            <ac:inkMk id="5" creationId="{2AECC12F-4F87-4C4D-A392-FEA8DE612379}"/>
          </ac:inkMkLst>
        </pc:inkChg>
        <pc:inkChg chg="add del">
          <ac:chgData name="Viet Anh Nguyen" userId="b95f61ff061388d5" providerId="LiveId" clId="{3F3DE878-C00F-4BBE-A9E6-E707D78ED061}" dt="2022-03-16T08:36:52.598" v="2278"/>
          <ac:inkMkLst>
            <pc:docMk/>
            <pc:sldMk cId="0" sldId="801"/>
            <ac:inkMk id="6" creationId="{000E0F3C-3456-43F8-9C8E-7B675D655425}"/>
          </ac:inkMkLst>
        </pc:inkChg>
        <pc:inkChg chg="add del">
          <ac:chgData name="Viet Anh Nguyen" userId="b95f61ff061388d5" providerId="LiveId" clId="{3F3DE878-C00F-4BBE-A9E6-E707D78ED061}" dt="2022-03-16T08:36:52.598" v="2278"/>
          <ac:inkMkLst>
            <pc:docMk/>
            <pc:sldMk cId="0" sldId="801"/>
            <ac:inkMk id="7" creationId="{B920ABE5-9990-404A-86E7-20C200CE489A}"/>
          </ac:inkMkLst>
        </pc:inkChg>
        <pc:inkChg chg="add del">
          <ac:chgData name="Viet Anh Nguyen" userId="b95f61ff061388d5" providerId="LiveId" clId="{3F3DE878-C00F-4BBE-A9E6-E707D78ED061}" dt="2022-03-16T08:36:52.598" v="2278"/>
          <ac:inkMkLst>
            <pc:docMk/>
            <pc:sldMk cId="0" sldId="801"/>
            <ac:inkMk id="8" creationId="{88150C2E-FE23-47FA-A919-5F390B6014B8}"/>
          </ac:inkMkLst>
        </pc:inkChg>
        <pc:inkChg chg="add del">
          <ac:chgData name="Viet Anh Nguyen" userId="b95f61ff061388d5" providerId="LiveId" clId="{3F3DE878-C00F-4BBE-A9E6-E707D78ED061}" dt="2022-03-16T08:36:54.149" v="2281"/>
          <ac:inkMkLst>
            <pc:docMk/>
            <pc:sldMk cId="0" sldId="801"/>
            <ac:inkMk id="9" creationId="{890C5FE7-C339-452E-B995-72B03C9DAD7D}"/>
          </ac:inkMkLst>
        </pc:inkChg>
        <pc:inkChg chg="add del">
          <ac:chgData name="Viet Anh Nguyen" userId="b95f61ff061388d5" providerId="LiveId" clId="{3F3DE878-C00F-4BBE-A9E6-E707D78ED061}" dt="2022-03-16T08:36:54.149" v="2281"/>
          <ac:inkMkLst>
            <pc:docMk/>
            <pc:sldMk cId="0" sldId="801"/>
            <ac:inkMk id="10" creationId="{35B27BCD-04BE-462F-9201-C7BA05574570}"/>
          </ac:inkMkLst>
        </pc:inkChg>
        <pc:inkChg chg="add del">
          <ac:chgData name="Viet Anh Nguyen" userId="b95f61ff061388d5" providerId="LiveId" clId="{3F3DE878-C00F-4BBE-A9E6-E707D78ED061}" dt="2022-03-16T08:36:54.149" v="2281"/>
          <ac:inkMkLst>
            <pc:docMk/>
            <pc:sldMk cId="0" sldId="801"/>
            <ac:inkMk id="11" creationId="{941174D2-C683-45D5-A756-B53B0BD10860}"/>
          </ac:inkMkLst>
        </pc:inkChg>
        <pc:inkChg chg="add del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2" creationId="{2FE20BC6-4F72-48FF-BC14-8A294B9A04D4}"/>
          </ac:inkMkLst>
        </pc:inkChg>
        <pc:inkChg chg="add del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3" creationId="{3F405D4E-59B5-419E-A771-6B5EF86BF313}"/>
          </ac:inkMkLst>
        </pc:inkChg>
        <pc:inkChg chg="add del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4" creationId="{FADC1CFD-BDA3-482C-9DC8-D773FA250938}"/>
          </ac:inkMkLst>
        </pc:inkChg>
        <pc:inkChg chg="add del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5" creationId="{FD68E856-9054-4F35-A821-1E72BCE702CD}"/>
          </ac:inkMkLst>
        </pc:inkChg>
        <pc:inkChg chg="add del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6" creationId="{EB6C101E-E461-4BD3-9B22-93239229EB18}"/>
          </ac:inkMkLst>
        </pc:inkChg>
        <pc:inkChg chg="add">
          <ac:chgData name="Viet Anh Nguyen" userId="b95f61ff061388d5" providerId="LiveId" clId="{3F3DE878-C00F-4BBE-A9E6-E707D78ED061}" dt="2022-03-16T08:36:55.710" v="2286"/>
          <ac:inkMkLst>
            <pc:docMk/>
            <pc:sldMk cId="0" sldId="801"/>
            <ac:inkMk id="17" creationId="{3BAC6D22-8610-424A-8715-019DBC4E2D3A}"/>
          </ac:inkMkLst>
        </pc:inkChg>
        <pc:inkChg chg="add del">
          <ac:chgData name="Viet Anh Nguyen" userId="b95f61ff061388d5" providerId="LiveId" clId="{3F3DE878-C00F-4BBE-A9E6-E707D78ED061}" dt="2022-03-16T08:38:00.325" v="2290"/>
          <ac:inkMkLst>
            <pc:docMk/>
            <pc:sldMk cId="0" sldId="801"/>
            <ac:inkMk id="18" creationId="{4B141C38-3440-4C6B-B4D7-B46D9FAF12E8}"/>
          </ac:inkMkLst>
        </pc:inkChg>
        <pc:inkChg chg="add del">
          <ac:chgData name="Viet Anh Nguyen" userId="b95f61ff061388d5" providerId="LiveId" clId="{3F3DE878-C00F-4BBE-A9E6-E707D78ED061}" dt="2022-03-16T08:38:00.325" v="2290"/>
          <ac:inkMkLst>
            <pc:docMk/>
            <pc:sldMk cId="0" sldId="801"/>
            <ac:inkMk id="19" creationId="{D6647B22-89CA-40E4-98BA-69A326AEF672}"/>
          </ac:inkMkLst>
        </pc:inkChg>
        <pc:inkChg chg="add del">
          <ac:chgData name="Viet Anh Nguyen" userId="b95f61ff061388d5" providerId="LiveId" clId="{3F3DE878-C00F-4BBE-A9E6-E707D78ED061}" dt="2022-03-16T08:38:00.325" v="2290"/>
          <ac:inkMkLst>
            <pc:docMk/>
            <pc:sldMk cId="0" sldId="801"/>
            <ac:inkMk id="20" creationId="{33265591-1ABD-488C-BE17-60C4E5236C32}"/>
          </ac:inkMkLst>
        </pc:inkChg>
        <pc:inkChg chg="add del">
          <ac:chgData name="Viet Anh Nguyen" userId="b95f61ff061388d5" providerId="LiveId" clId="{3F3DE878-C00F-4BBE-A9E6-E707D78ED061}" dt="2022-03-16T08:38:01.809" v="2294"/>
          <ac:inkMkLst>
            <pc:docMk/>
            <pc:sldMk cId="0" sldId="801"/>
            <ac:inkMk id="21" creationId="{8264C1E6-0EAB-46A2-B508-82052A3DE69C}"/>
          </ac:inkMkLst>
        </pc:inkChg>
        <pc:inkChg chg="add del">
          <ac:chgData name="Viet Anh Nguyen" userId="b95f61ff061388d5" providerId="LiveId" clId="{3F3DE878-C00F-4BBE-A9E6-E707D78ED061}" dt="2022-03-16T08:38:01.809" v="2294"/>
          <ac:inkMkLst>
            <pc:docMk/>
            <pc:sldMk cId="0" sldId="801"/>
            <ac:inkMk id="22" creationId="{84E7AE5B-0181-468A-B594-45F1F8FED721}"/>
          </ac:inkMkLst>
        </pc:inkChg>
        <pc:inkChg chg="add del">
          <ac:chgData name="Viet Anh Nguyen" userId="b95f61ff061388d5" providerId="LiveId" clId="{3F3DE878-C00F-4BBE-A9E6-E707D78ED061}" dt="2022-03-16T08:38:01.809" v="2294"/>
          <ac:inkMkLst>
            <pc:docMk/>
            <pc:sldMk cId="0" sldId="801"/>
            <ac:inkMk id="23" creationId="{FCCCF74D-FCBA-44E8-B343-8092F8D20D54}"/>
          </ac:inkMkLst>
        </pc:inkChg>
        <pc:inkChg chg="add del">
          <ac:chgData name="Viet Anh Nguyen" userId="b95f61ff061388d5" providerId="LiveId" clId="{3F3DE878-C00F-4BBE-A9E6-E707D78ED061}" dt="2022-03-16T08:38:01.809" v="2294"/>
          <ac:inkMkLst>
            <pc:docMk/>
            <pc:sldMk cId="0" sldId="801"/>
            <ac:inkMk id="24" creationId="{6E573BD9-EA59-4A1A-81FC-900B3391A6AB}"/>
          </ac:inkMkLst>
        </pc:inkChg>
        <pc:inkChg chg="add">
          <ac:chgData name="Viet Anh Nguyen" userId="b95f61ff061388d5" providerId="LiveId" clId="{3F3DE878-C00F-4BBE-A9E6-E707D78ED061}" dt="2022-03-16T08:38:01.809" v="2294"/>
          <ac:inkMkLst>
            <pc:docMk/>
            <pc:sldMk cId="0" sldId="801"/>
            <ac:inkMk id="25" creationId="{C1E32A0A-FFDB-4D59-A33C-2106AAE97AA8}"/>
          </ac:inkMkLst>
        </pc:inkChg>
      </pc:sldChg>
      <pc:sldChg chg="addSp delSp mod">
        <pc:chgData name="Viet Anh Nguyen" userId="b95f61ff061388d5" providerId="LiveId" clId="{3F3DE878-C00F-4BBE-A9E6-E707D78ED061}" dt="2022-03-16T07:08:58.480" v="2209"/>
        <pc:sldMkLst>
          <pc:docMk/>
          <pc:sldMk cId="0" sldId="803"/>
        </pc:sldMkLst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2" creationId="{FD17AC5F-6669-4EE9-8474-6825AA7E0307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3" creationId="{18070AC2-DFF9-4B07-93B4-9C914243D8B2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4" creationId="{12E8D0E5-49B2-4D2E-9E19-A89B913F79BB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5" creationId="{D040FFE5-43B5-4299-80E2-60A2D516ACF4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6" creationId="{810B9763-FADC-462F-8DF1-91055FC50BFC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7" creationId="{55D27DC9-8868-4FDD-929A-D9502D196DCB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8" creationId="{E37BAF68-FBFC-41BC-A641-B0016828BF12}"/>
          </ac:inkMkLst>
        </pc:inkChg>
        <pc:inkChg chg="add del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9" creationId="{B61E7159-AA9F-4401-BCE8-0FC91438572A}"/>
          </ac:inkMkLst>
        </pc:inkChg>
        <pc:inkChg chg="add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10" creationId="{5294A3FF-63B7-4E2F-8941-6AF14276BCB4}"/>
          </ac:inkMkLst>
        </pc:inkChg>
        <pc:inkChg chg="add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11" creationId="{0BA4E38C-7D10-443D-947E-B2A0F96178CF}"/>
          </ac:inkMkLst>
        </pc:inkChg>
        <pc:inkChg chg="add">
          <ac:chgData name="Viet Anh Nguyen" userId="b95f61ff061388d5" providerId="LiveId" clId="{3F3DE878-C00F-4BBE-A9E6-E707D78ED061}" dt="2022-03-16T07:08:55.992" v="2202"/>
          <ac:inkMkLst>
            <pc:docMk/>
            <pc:sldMk cId="0" sldId="803"/>
            <ac:inkMk id="12" creationId="{F1B4624D-9A3A-4073-BDD7-903B4E011EEB}"/>
          </ac:inkMkLst>
        </pc:inkChg>
        <pc:inkChg chg="add del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3" creationId="{7534AF76-989F-4938-84A9-69B736A78277}"/>
          </ac:inkMkLst>
        </pc:inkChg>
        <pc:inkChg chg="add del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4" creationId="{71BF913B-65A2-499B-B6D3-53794D235E1F}"/>
          </ac:inkMkLst>
        </pc:inkChg>
        <pc:inkChg chg="add del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5" creationId="{944075F9-C114-47C7-98A1-03CD0600CAF5}"/>
          </ac:inkMkLst>
        </pc:inkChg>
        <pc:inkChg chg="add del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6" creationId="{0C548C09-219A-4CA4-B9A9-0607360309C8}"/>
          </ac:inkMkLst>
        </pc:inkChg>
        <pc:inkChg chg="add del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7" creationId="{1F9E95B3-DDE4-461F-8BB5-9628C286ABFA}"/>
          </ac:inkMkLst>
        </pc:inkChg>
        <pc:inkChg chg="add">
          <ac:chgData name="Viet Anh Nguyen" userId="b95f61ff061388d5" providerId="LiveId" clId="{3F3DE878-C00F-4BBE-A9E6-E707D78ED061}" dt="2022-03-16T07:08:57.955" v="2208" actId="9405"/>
          <ac:inkMkLst>
            <pc:docMk/>
            <pc:sldMk cId="0" sldId="803"/>
            <ac:inkMk id="18" creationId="{0D4FF41A-551A-4EB3-B1E7-A30B173BBFEA}"/>
          </ac:inkMkLst>
        </pc:inkChg>
        <pc:inkChg chg="add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19" creationId="{CFCA66EB-7123-4A70-9671-6060CB8C9986}"/>
          </ac:inkMkLst>
        </pc:inkChg>
        <pc:inkChg chg="add">
          <ac:chgData name="Viet Anh Nguyen" userId="b95f61ff061388d5" providerId="LiveId" clId="{3F3DE878-C00F-4BBE-A9E6-E707D78ED061}" dt="2022-03-16T07:08:58.480" v="2209"/>
          <ac:inkMkLst>
            <pc:docMk/>
            <pc:sldMk cId="0" sldId="803"/>
            <ac:inkMk id="20" creationId="{9EFBFAB0-E4C2-427B-84D4-1F8BF4DE989C}"/>
          </ac:inkMkLst>
        </pc:inkChg>
      </pc:sldChg>
      <pc:sldChg chg="addSp delSp mod">
        <pc:chgData name="Viet Anh Nguyen" userId="b95f61ff061388d5" providerId="LiveId" clId="{3F3DE878-C00F-4BBE-A9E6-E707D78ED061}" dt="2022-03-18T06:38:40.598" v="3154"/>
        <pc:sldMkLst>
          <pc:docMk/>
          <pc:sldMk cId="0" sldId="807"/>
        </pc:sldMkLst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2" creationId="{5E7C1C72-20D4-4891-8618-AF31FCA2DBFE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3" creationId="{C5F11149-DBD2-433A-9CB8-33951FFBE044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4" creationId="{5CEDD218-002F-4CDD-8DF9-083F18EDAD96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5" creationId="{76B0C4E8-1625-4588-B684-21649B7B68BC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6" creationId="{28B36398-4E58-4E84-8F1F-842EE93520F8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7" creationId="{A4FADBCF-64AB-47BF-97A2-115BE323078A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8" creationId="{AE14BBC3-244D-4B30-98D4-97609BE3492F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9" creationId="{4877F942-172B-41C2-8047-AB892884F7FB}"/>
          </ac:inkMkLst>
        </pc:inkChg>
        <pc:inkChg chg="add del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10" creationId="{3805F2A1-2074-4AA5-AAF9-A2CB3A1B68DA}"/>
          </ac:inkMkLst>
        </pc:inkChg>
        <pc:inkChg chg="add">
          <ac:chgData name="Viet Anh Nguyen" userId="b95f61ff061388d5" providerId="LiveId" clId="{3F3DE878-C00F-4BBE-A9E6-E707D78ED061}" dt="2022-03-18T06:30:39.243" v="3074"/>
          <ac:inkMkLst>
            <pc:docMk/>
            <pc:sldMk cId="0" sldId="807"/>
            <ac:inkMk id="11" creationId="{71011273-BCF9-42A2-BB63-FB3D1A647613}"/>
          </ac:inkMkLst>
        </pc:inkChg>
        <pc:inkChg chg="add del">
          <ac:chgData name="Viet Anh Nguyen" userId="b95f61ff061388d5" providerId="LiveId" clId="{3F3DE878-C00F-4BBE-A9E6-E707D78ED061}" dt="2022-03-18T06:31:33.547" v="3078"/>
          <ac:inkMkLst>
            <pc:docMk/>
            <pc:sldMk cId="0" sldId="807"/>
            <ac:inkMk id="12" creationId="{A3D7C40D-46FE-4C97-A46E-95BC25E04160}"/>
          </ac:inkMkLst>
        </pc:inkChg>
        <pc:inkChg chg="add del">
          <ac:chgData name="Viet Anh Nguyen" userId="b95f61ff061388d5" providerId="LiveId" clId="{3F3DE878-C00F-4BBE-A9E6-E707D78ED061}" dt="2022-03-18T06:31:33.547" v="3078"/>
          <ac:inkMkLst>
            <pc:docMk/>
            <pc:sldMk cId="0" sldId="807"/>
            <ac:inkMk id="13" creationId="{CB52F3B1-1212-4B58-851E-AA55312A668F}"/>
          </ac:inkMkLst>
        </pc:inkChg>
        <pc:inkChg chg="add del">
          <ac:chgData name="Viet Anh Nguyen" userId="b95f61ff061388d5" providerId="LiveId" clId="{3F3DE878-C00F-4BBE-A9E6-E707D78ED061}" dt="2022-03-18T06:31:33.547" v="3078"/>
          <ac:inkMkLst>
            <pc:docMk/>
            <pc:sldMk cId="0" sldId="807"/>
            <ac:inkMk id="14" creationId="{304FB92C-5C8F-4BDC-B462-16774FEB6E1A}"/>
          </ac:inkMkLst>
        </pc:inkChg>
        <pc:inkChg chg="add">
          <ac:chgData name="Viet Anh Nguyen" userId="b95f61ff061388d5" providerId="LiveId" clId="{3F3DE878-C00F-4BBE-A9E6-E707D78ED061}" dt="2022-03-18T06:31:33.547" v="3078"/>
          <ac:inkMkLst>
            <pc:docMk/>
            <pc:sldMk cId="0" sldId="807"/>
            <ac:inkMk id="15" creationId="{353BE867-CDC9-460E-8EC6-2B42ED226F24}"/>
          </ac:inkMkLst>
        </pc:inkChg>
        <pc:inkChg chg="add del">
          <ac:chgData name="Viet Anh Nguyen" userId="b95f61ff061388d5" providerId="LiveId" clId="{3F3DE878-C00F-4BBE-A9E6-E707D78ED061}" dt="2022-03-18T06:31:35.288" v="3081"/>
          <ac:inkMkLst>
            <pc:docMk/>
            <pc:sldMk cId="0" sldId="807"/>
            <ac:inkMk id="16" creationId="{7D03E328-0E05-4426-818E-C844A3CCDBA5}"/>
          </ac:inkMkLst>
        </pc:inkChg>
        <pc:inkChg chg="add del">
          <ac:chgData name="Viet Anh Nguyen" userId="b95f61ff061388d5" providerId="LiveId" clId="{3F3DE878-C00F-4BBE-A9E6-E707D78ED061}" dt="2022-03-18T06:31:35.288" v="3081"/>
          <ac:inkMkLst>
            <pc:docMk/>
            <pc:sldMk cId="0" sldId="807"/>
            <ac:inkMk id="17" creationId="{A727A3D8-CCA1-45FB-993B-AF3CB1FB8C22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18" creationId="{2BA6D133-A0C0-466E-AA2D-612F2FC1BF43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19" creationId="{5E91C5E6-4A64-4DEF-A96B-A6013C3658BD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0" creationId="{36E825B8-E248-48F7-8B46-415D0A8D0D28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1" creationId="{BFC562F2-43C4-47AC-963A-86EA835E906E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2" creationId="{842C134B-4916-4E1C-A10F-6FD7F6470247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3" creationId="{254A2A08-93A5-45E8-BC9F-BD5A5A0C8507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4" creationId="{DF6A5576-8D43-426D-979C-2286F02607C8}"/>
          </ac:inkMkLst>
        </pc:inkChg>
        <pc:inkChg chg="add del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5" creationId="{FA045FA5-F6E2-43DB-9BFF-79853BCA008A}"/>
          </ac:inkMkLst>
        </pc:inkChg>
        <pc:inkChg chg="add">
          <ac:chgData name="Viet Anh Nguyen" userId="b95f61ff061388d5" providerId="LiveId" clId="{3F3DE878-C00F-4BBE-A9E6-E707D78ED061}" dt="2022-03-18T06:31:37.942" v="3089"/>
          <ac:inkMkLst>
            <pc:docMk/>
            <pc:sldMk cId="0" sldId="807"/>
            <ac:inkMk id="26" creationId="{DA3ED434-CAEE-4B2F-88DA-394754F397DC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27" creationId="{818DF337-94F0-4FDB-84FE-A98DE7200E2B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28" creationId="{4D537817-358A-41D9-A00A-BD5DC4191B3D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29" creationId="{77D6B3FD-7743-4262-B7DC-0B6BB3B33868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30" creationId="{EB71487E-F5C0-4F72-949C-61449EEC71D2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31" creationId="{60A14ED9-921D-47B0-B917-90DB04B95D4F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68" creationId="{F844F1E3-84E0-4192-B8EC-39E48DE3E69A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69" creationId="{AAF21A88-9D46-4E90-B71E-42019FFA0B71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74" creationId="{7DE8A026-692C-4D45-B5AC-877C0DE88A96}"/>
          </ac:inkMkLst>
        </pc:inkChg>
        <pc:inkChg chg="add del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76" creationId="{D5A50829-D8E7-4D9C-AFF3-7CEC4E7D52F3}"/>
          </ac:inkMkLst>
        </pc:inkChg>
        <pc:inkChg chg="add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78" creationId="{2B8A4CE8-4DFA-49B1-A7BC-1A3E717DCBF4}"/>
          </ac:inkMkLst>
        </pc:inkChg>
        <pc:inkChg chg="add">
          <ac:chgData name="Viet Anh Nguyen" userId="b95f61ff061388d5" providerId="LiveId" clId="{3F3DE878-C00F-4BBE-A9E6-E707D78ED061}" dt="2022-03-18T06:31:44.238" v="3099"/>
          <ac:inkMkLst>
            <pc:docMk/>
            <pc:sldMk cId="0" sldId="807"/>
            <ac:inkMk id="570381" creationId="{B585763C-50D4-4941-8CB5-3C6D3FF66E30}"/>
          </ac:inkMkLst>
        </pc:inkChg>
        <pc:inkChg chg="add del">
          <ac:chgData name="Viet Anh Nguyen" userId="b95f61ff061388d5" providerId="LiveId" clId="{3F3DE878-C00F-4BBE-A9E6-E707D78ED061}" dt="2022-03-18T06:31:46.889" v="3104"/>
          <ac:inkMkLst>
            <pc:docMk/>
            <pc:sldMk cId="0" sldId="807"/>
            <ac:inkMk id="570382" creationId="{E5D66520-366B-419B-BD98-754A93F27655}"/>
          </ac:inkMkLst>
        </pc:inkChg>
        <pc:inkChg chg="add del">
          <ac:chgData name="Viet Anh Nguyen" userId="b95f61ff061388d5" providerId="LiveId" clId="{3F3DE878-C00F-4BBE-A9E6-E707D78ED061}" dt="2022-03-18T06:31:46.889" v="3104"/>
          <ac:inkMkLst>
            <pc:docMk/>
            <pc:sldMk cId="0" sldId="807"/>
            <ac:inkMk id="570383" creationId="{0161A4C7-DC57-4AF0-81CF-8D034B51774A}"/>
          </ac:inkMkLst>
        </pc:inkChg>
        <pc:inkChg chg="add del">
          <ac:chgData name="Viet Anh Nguyen" userId="b95f61ff061388d5" providerId="LiveId" clId="{3F3DE878-C00F-4BBE-A9E6-E707D78ED061}" dt="2022-03-18T06:31:46.889" v="3104"/>
          <ac:inkMkLst>
            <pc:docMk/>
            <pc:sldMk cId="0" sldId="807"/>
            <ac:inkMk id="570384" creationId="{5CF3773B-DD57-4C73-90DC-A3DA81EA0D9D}"/>
          </ac:inkMkLst>
        </pc:inkChg>
        <pc:inkChg chg="add del">
          <ac:chgData name="Viet Anh Nguyen" userId="b95f61ff061388d5" providerId="LiveId" clId="{3F3DE878-C00F-4BBE-A9E6-E707D78ED061}" dt="2022-03-18T06:31:46.889" v="3104"/>
          <ac:inkMkLst>
            <pc:docMk/>
            <pc:sldMk cId="0" sldId="807"/>
            <ac:inkMk id="570385" creationId="{CC300224-3DCA-4FE6-92CF-0AF88793D10B}"/>
          </ac:inkMkLst>
        </pc:inkChg>
        <pc:inkChg chg="add">
          <ac:chgData name="Viet Anh Nguyen" userId="b95f61ff061388d5" providerId="LiveId" clId="{3F3DE878-C00F-4BBE-A9E6-E707D78ED061}" dt="2022-03-18T06:31:46.889" v="3104"/>
          <ac:inkMkLst>
            <pc:docMk/>
            <pc:sldMk cId="0" sldId="807"/>
            <ac:inkMk id="570386" creationId="{03AAD9F3-1191-45E2-8125-63EFD087317A}"/>
          </ac:inkMkLst>
        </pc:inkChg>
        <pc:inkChg chg="add del">
          <ac:chgData name="Viet Anh Nguyen" userId="b95f61ff061388d5" providerId="LiveId" clId="{3F3DE878-C00F-4BBE-A9E6-E707D78ED061}" dt="2022-03-18T06:31:48.380" v="3107"/>
          <ac:inkMkLst>
            <pc:docMk/>
            <pc:sldMk cId="0" sldId="807"/>
            <ac:inkMk id="570387" creationId="{D113282A-625B-4E03-9AFD-9E95EB3FF0BE}"/>
          </ac:inkMkLst>
        </pc:inkChg>
        <pc:inkChg chg="add del">
          <ac:chgData name="Viet Anh Nguyen" userId="b95f61ff061388d5" providerId="LiveId" clId="{3F3DE878-C00F-4BBE-A9E6-E707D78ED061}" dt="2022-03-18T06:31:48.380" v="3107"/>
          <ac:inkMkLst>
            <pc:docMk/>
            <pc:sldMk cId="0" sldId="807"/>
            <ac:inkMk id="570388" creationId="{644F61EA-FFAD-498C-A87B-E8E4E51DD302}"/>
          </ac:inkMkLst>
        </pc:inkChg>
        <pc:inkChg chg="add">
          <ac:chgData name="Viet Anh Nguyen" userId="b95f61ff061388d5" providerId="LiveId" clId="{3F3DE878-C00F-4BBE-A9E6-E707D78ED061}" dt="2022-03-18T06:31:48.380" v="3107"/>
          <ac:inkMkLst>
            <pc:docMk/>
            <pc:sldMk cId="0" sldId="807"/>
            <ac:inkMk id="570389" creationId="{BD33BADA-7598-4502-8E2E-53C391A896E7}"/>
          </ac:inkMkLst>
        </pc:inkChg>
        <pc:inkChg chg="add">
          <ac:chgData name="Viet Anh Nguyen" userId="b95f61ff061388d5" providerId="LiveId" clId="{3F3DE878-C00F-4BBE-A9E6-E707D78ED061}" dt="2022-03-18T06:31:48.502" v="3108" actId="9405"/>
          <ac:inkMkLst>
            <pc:docMk/>
            <pc:sldMk cId="0" sldId="807"/>
            <ac:inkMk id="570390" creationId="{50A84E25-3E43-45C3-A48C-78379B9962AB}"/>
          </ac:inkMkLst>
        </pc:inkChg>
        <pc:inkChg chg="add del">
          <ac:chgData name="Viet Anh Nguyen" userId="b95f61ff061388d5" providerId="LiveId" clId="{3F3DE878-C00F-4BBE-A9E6-E707D78ED061}" dt="2022-03-18T06:31:50.460" v="3112"/>
          <ac:inkMkLst>
            <pc:docMk/>
            <pc:sldMk cId="0" sldId="807"/>
            <ac:inkMk id="570391" creationId="{6CC2EF38-7731-4E60-AA57-24EA54457C29}"/>
          </ac:inkMkLst>
        </pc:inkChg>
        <pc:inkChg chg="add del">
          <ac:chgData name="Viet Anh Nguyen" userId="b95f61ff061388d5" providerId="LiveId" clId="{3F3DE878-C00F-4BBE-A9E6-E707D78ED061}" dt="2022-03-18T06:31:50.460" v="3112"/>
          <ac:inkMkLst>
            <pc:docMk/>
            <pc:sldMk cId="0" sldId="807"/>
            <ac:inkMk id="570392" creationId="{6C6743D1-C4D1-4C21-A933-F2EA8C40DD7E}"/>
          </ac:inkMkLst>
        </pc:inkChg>
        <pc:inkChg chg="add del">
          <ac:chgData name="Viet Anh Nguyen" userId="b95f61ff061388d5" providerId="LiveId" clId="{3F3DE878-C00F-4BBE-A9E6-E707D78ED061}" dt="2022-03-18T06:31:50.460" v="3112"/>
          <ac:inkMkLst>
            <pc:docMk/>
            <pc:sldMk cId="0" sldId="807"/>
            <ac:inkMk id="570393" creationId="{9A3F57FC-A99C-456E-9137-00EB5C1543CA}"/>
          </ac:inkMkLst>
        </pc:inkChg>
        <pc:inkChg chg="add del">
          <ac:chgData name="Viet Anh Nguyen" userId="b95f61ff061388d5" providerId="LiveId" clId="{3F3DE878-C00F-4BBE-A9E6-E707D78ED061}" dt="2022-03-18T06:31:52.036" v="3116"/>
          <ac:inkMkLst>
            <pc:docMk/>
            <pc:sldMk cId="0" sldId="807"/>
            <ac:inkMk id="570394" creationId="{96F2BCD8-119F-4BC5-9394-BD66AE75D361}"/>
          </ac:inkMkLst>
        </pc:inkChg>
        <pc:inkChg chg="add del">
          <ac:chgData name="Viet Anh Nguyen" userId="b95f61ff061388d5" providerId="LiveId" clId="{3F3DE878-C00F-4BBE-A9E6-E707D78ED061}" dt="2022-03-18T06:31:52.036" v="3116"/>
          <ac:inkMkLst>
            <pc:docMk/>
            <pc:sldMk cId="0" sldId="807"/>
            <ac:inkMk id="570395" creationId="{E98B8EA8-0777-4947-AC66-BC7EFB6DFF3B}"/>
          </ac:inkMkLst>
        </pc:inkChg>
        <pc:inkChg chg="add del">
          <ac:chgData name="Viet Anh Nguyen" userId="b95f61ff061388d5" providerId="LiveId" clId="{3F3DE878-C00F-4BBE-A9E6-E707D78ED061}" dt="2022-03-18T06:31:52.036" v="3116"/>
          <ac:inkMkLst>
            <pc:docMk/>
            <pc:sldMk cId="0" sldId="807"/>
            <ac:inkMk id="570396" creationId="{E992BFC3-84BD-4659-B725-E49917421BB4}"/>
          </ac:inkMkLst>
        </pc:inkChg>
        <pc:inkChg chg="add del">
          <ac:chgData name="Viet Anh Nguyen" userId="b95f61ff061388d5" providerId="LiveId" clId="{3F3DE878-C00F-4BBE-A9E6-E707D78ED061}" dt="2022-03-18T06:31:52.036" v="3116"/>
          <ac:inkMkLst>
            <pc:docMk/>
            <pc:sldMk cId="0" sldId="807"/>
            <ac:inkMk id="570397" creationId="{61999657-EA65-4E2C-AEB6-F4BF53AEEDA4}"/>
          </ac:inkMkLst>
        </pc:inkChg>
        <pc:inkChg chg="add">
          <ac:chgData name="Viet Anh Nguyen" userId="b95f61ff061388d5" providerId="LiveId" clId="{3F3DE878-C00F-4BBE-A9E6-E707D78ED061}" dt="2022-03-18T06:31:52.036" v="3116"/>
          <ac:inkMkLst>
            <pc:docMk/>
            <pc:sldMk cId="0" sldId="807"/>
            <ac:inkMk id="570398" creationId="{FE58E0BF-BF33-4B1A-A207-7A45007A5B7F}"/>
          </ac:inkMkLst>
        </pc:inkChg>
        <pc:inkChg chg="add">
          <ac:chgData name="Viet Anh Nguyen" userId="b95f61ff061388d5" providerId="LiveId" clId="{3F3DE878-C00F-4BBE-A9E6-E707D78ED061}" dt="2022-03-18T06:33:21.222" v="3117" actId="9405"/>
          <ac:inkMkLst>
            <pc:docMk/>
            <pc:sldMk cId="0" sldId="807"/>
            <ac:inkMk id="570399" creationId="{90E0ACFC-155C-4F8E-9E5C-33B7EF0A3D5E}"/>
          </ac:inkMkLst>
        </pc:inkChg>
        <pc:inkChg chg="add del">
          <ac:chgData name="Viet Anh Nguyen" userId="b95f61ff061388d5" providerId="LiveId" clId="{3F3DE878-C00F-4BBE-A9E6-E707D78ED061}" dt="2022-03-18T06:33:24.979" v="3121"/>
          <ac:inkMkLst>
            <pc:docMk/>
            <pc:sldMk cId="0" sldId="807"/>
            <ac:inkMk id="570400" creationId="{A412DB31-059A-4B69-B0EE-C007F473E24B}"/>
          </ac:inkMkLst>
        </pc:inkChg>
        <pc:inkChg chg="add del">
          <ac:chgData name="Viet Anh Nguyen" userId="b95f61ff061388d5" providerId="LiveId" clId="{3F3DE878-C00F-4BBE-A9E6-E707D78ED061}" dt="2022-03-18T06:33:24.979" v="3121"/>
          <ac:inkMkLst>
            <pc:docMk/>
            <pc:sldMk cId="0" sldId="807"/>
            <ac:inkMk id="570401" creationId="{FD404C7B-A770-466E-8A62-0AB8B655C324}"/>
          </ac:inkMkLst>
        </pc:inkChg>
        <pc:inkChg chg="add del">
          <ac:chgData name="Viet Anh Nguyen" userId="b95f61ff061388d5" providerId="LiveId" clId="{3F3DE878-C00F-4BBE-A9E6-E707D78ED061}" dt="2022-03-18T06:33:24.979" v="3121"/>
          <ac:inkMkLst>
            <pc:docMk/>
            <pc:sldMk cId="0" sldId="807"/>
            <ac:inkMk id="570402" creationId="{39F3846E-DC89-4883-81E8-46F1CDFD14BC}"/>
          </ac:inkMkLst>
        </pc:inkChg>
        <pc:inkChg chg="add del">
          <ac:chgData name="Viet Anh Nguyen" userId="b95f61ff061388d5" providerId="LiveId" clId="{3F3DE878-C00F-4BBE-A9E6-E707D78ED061}" dt="2022-03-18T06:33:26.132" v="3125"/>
          <ac:inkMkLst>
            <pc:docMk/>
            <pc:sldMk cId="0" sldId="807"/>
            <ac:inkMk id="570403" creationId="{B54EF492-CB5D-4AA4-B02C-E1E29B3D94EE}"/>
          </ac:inkMkLst>
        </pc:inkChg>
        <pc:inkChg chg="add del">
          <ac:chgData name="Viet Anh Nguyen" userId="b95f61ff061388d5" providerId="LiveId" clId="{3F3DE878-C00F-4BBE-A9E6-E707D78ED061}" dt="2022-03-18T06:33:26.132" v="3125"/>
          <ac:inkMkLst>
            <pc:docMk/>
            <pc:sldMk cId="0" sldId="807"/>
            <ac:inkMk id="570404" creationId="{2EE8565C-F81C-409C-B26B-3B4A6CDB4586}"/>
          </ac:inkMkLst>
        </pc:inkChg>
        <pc:inkChg chg="add del">
          <ac:chgData name="Viet Anh Nguyen" userId="b95f61ff061388d5" providerId="LiveId" clId="{3F3DE878-C00F-4BBE-A9E6-E707D78ED061}" dt="2022-03-18T06:33:26.132" v="3125"/>
          <ac:inkMkLst>
            <pc:docMk/>
            <pc:sldMk cId="0" sldId="807"/>
            <ac:inkMk id="570405" creationId="{24676DC0-EA86-4174-A499-3F954D3BEBC6}"/>
          </ac:inkMkLst>
        </pc:inkChg>
        <pc:inkChg chg="add del">
          <ac:chgData name="Viet Anh Nguyen" userId="b95f61ff061388d5" providerId="LiveId" clId="{3F3DE878-C00F-4BBE-A9E6-E707D78ED061}" dt="2022-03-18T06:33:26.132" v="3125"/>
          <ac:inkMkLst>
            <pc:docMk/>
            <pc:sldMk cId="0" sldId="807"/>
            <ac:inkMk id="570406" creationId="{3C71F274-1469-42F8-8719-6A4D4F901166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07" creationId="{9F4EFE8B-F40F-4506-916C-B644434B9188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08" creationId="{377CECC7-43D7-4536-A733-6A9513BBFCD2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09" creationId="{8E4B1180-4911-4706-A3F3-BBEAAD0B5AC7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10" creationId="{FCDF12C2-D009-4840-8D30-3662AEBDB178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11" creationId="{2135883B-FE4D-4250-9561-21BB37A012D7}"/>
          </ac:inkMkLst>
        </pc:inkChg>
        <pc:inkChg chg="add del">
          <ac:chgData name="Viet Anh Nguyen" userId="b95f61ff061388d5" providerId="LiveId" clId="{3F3DE878-C00F-4BBE-A9E6-E707D78ED061}" dt="2022-03-18T06:33:28.884" v="3131"/>
          <ac:inkMkLst>
            <pc:docMk/>
            <pc:sldMk cId="0" sldId="807"/>
            <ac:inkMk id="570412" creationId="{04208AC4-AA61-4AD4-AD1F-DB98BC863C12}"/>
          </ac:inkMkLst>
        </pc:inkChg>
        <pc:inkChg chg="add del">
          <ac:chgData name="Viet Anh Nguyen" userId="b95f61ff061388d5" providerId="LiveId" clId="{3F3DE878-C00F-4BBE-A9E6-E707D78ED061}" dt="2022-03-18T06:33:31.297" v="3133"/>
          <ac:inkMkLst>
            <pc:docMk/>
            <pc:sldMk cId="0" sldId="807"/>
            <ac:inkMk id="570413" creationId="{975FBAC9-B031-4B5F-B316-2AC050F4751D}"/>
          </ac:inkMkLst>
        </pc:inkChg>
        <pc:inkChg chg="add del">
          <ac:chgData name="Viet Anh Nguyen" userId="b95f61ff061388d5" providerId="LiveId" clId="{3F3DE878-C00F-4BBE-A9E6-E707D78ED061}" dt="2022-03-18T06:33:31.297" v="3133"/>
          <ac:inkMkLst>
            <pc:docMk/>
            <pc:sldMk cId="0" sldId="807"/>
            <ac:inkMk id="570414" creationId="{34B00B86-1085-4E6D-8E4B-CC3A9229BC5A}"/>
          </ac:inkMkLst>
        </pc:inkChg>
        <pc:inkChg chg="add">
          <ac:chgData name="Viet Anh Nguyen" userId="b95f61ff061388d5" providerId="LiveId" clId="{3F3DE878-C00F-4BBE-A9E6-E707D78ED061}" dt="2022-03-18T06:33:31.297" v="3133"/>
          <ac:inkMkLst>
            <pc:docMk/>
            <pc:sldMk cId="0" sldId="807"/>
            <ac:inkMk id="570415" creationId="{11957F49-B2B3-4873-BD29-992CCF63F10D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16" creationId="{90078E45-AAFA-406A-86B0-97919D4DEF7E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17" creationId="{27CAFECE-BB41-4099-B246-EFCC7BBE6DB6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18" creationId="{3A00E4FD-5518-4DC8-B8DB-3E619E92E179}"/>
          </ac:inkMkLst>
        </pc:inkChg>
        <pc:inkChg chg="add">
          <ac:chgData name="Viet Anh Nguyen" userId="b95f61ff061388d5" providerId="LiveId" clId="{3F3DE878-C00F-4BBE-A9E6-E707D78ED061}" dt="2022-03-18T06:38:35.045" v="3137" actId="9405"/>
          <ac:inkMkLst>
            <pc:docMk/>
            <pc:sldMk cId="0" sldId="807"/>
            <ac:inkMk id="570419" creationId="{3E9BB04C-1AC2-4756-A22B-F889450F12EE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0" creationId="{2052A85F-52D2-4EFF-B4D9-412855B8CA16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1" creationId="{E5693D01-65D7-42D8-87DF-475867AECA7D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2" creationId="{9BA761F5-BEA0-4FAD-9CAB-AC5F33AE571F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3" creationId="{2D82EDF9-99FF-4227-AB9F-BC4428EAB45A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4" creationId="{D4F274AA-18BD-4A7E-908C-D3E5A471EC0C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5" creationId="{58558BB6-B508-4022-85F7-C04B9707636B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6" creationId="{39F5C882-9A26-4EB6-913F-05EE78679282}"/>
          </ac:inkMkLst>
        </pc:inkChg>
        <pc:inkChg chg="add del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7" creationId="{CE4A85F8-ED8F-4CCE-8162-9F94F674671F}"/>
          </ac:inkMkLst>
        </pc:inkChg>
        <pc:inkChg chg="add del">
          <ac:chgData name="Viet Anh Nguyen" userId="b95f61ff061388d5" providerId="LiveId" clId="{3F3DE878-C00F-4BBE-A9E6-E707D78ED061}" dt="2022-03-18T06:38:39.588" v="3150"/>
          <ac:inkMkLst>
            <pc:docMk/>
            <pc:sldMk cId="0" sldId="807"/>
            <ac:inkMk id="570428" creationId="{21196295-F85E-4638-8FD7-61632BE45C57}"/>
          </ac:inkMkLst>
        </pc:inkChg>
        <pc:inkChg chg="add">
          <ac:chgData name="Viet Anh Nguyen" userId="b95f61ff061388d5" providerId="LiveId" clId="{3F3DE878-C00F-4BBE-A9E6-E707D78ED061}" dt="2022-03-18T06:38:37.813" v="3146"/>
          <ac:inkMkLst>
            <pc:docMk/>
            <pc:sldMk cId="0" sldId="807"/>
            <ac:inkMk id="570429" creationId="{89B5C963-DEB8-489E-AF02-C3A0BF278807}"/>
          </ac:inkMkLst>
        </pc:inkChg>
        <pc:inkChg chg="add del">
          <ac:chgData name="Viet Anh Nguyen" userId="b95f61ff061388d5" providerId="LiveId" clId="{3F3DE878-C00F-4BBE-A9E6-E707D78ED061}" dt="2022-03-18T06:38:39.588" v="3150"/>
          <ac:inkMkLst>
            <pc:docMk/>
            <pc:sldMk cId="0" sldId="807"/>
            <ac:inkMk id="570430" creationId="{79E2294D-CBEA-432D-A400-ABDEEA2E1D94}"/>
          </ac:inkMkLst>
        </pc:inkChg>
        <pc:inkChg chg="add del">
          <ac:chgData name="Viet Anh Nguyen" userId="b95f61ff061388d5" providerId="LiveId" clId="{3F3DE878-C00F-4BBE-A9E6-E707D78ED061}" dt="2022-03-18T06:38:39.588" v="3150"/>
          <ac:inkMkLst>
            <pc:docMk/>
            <pc:sldMk cId="0" sldId="807"/>
            <ac:inkMk id="570431" creationId="{94611DF3-9457-43BB-97D8-CDAD3215028D}"/>
          </ac:inkMkLst>
        </pc:inkChg>
        <pc:inkChg chg="add del">
          <ac:chgData name="Viet Anh Nguyen" userId="b95f61ff061388d5" providerId="LiveId" clId="{3F3DE878-C00F-4BBE-A9E6-E707D78ED061}" dt="2022-03-18T06:38:39.588" v="3150"/>
          <ac:inkMkLst>
            <pc:docMk/>
            <pc:sldMk cId="0" sldId="807"/>
            <ac:inkMk id="570432" creationId="{CA31ADDD-84D9-41ED-A050-473816EB2AB4}"/>
          </ac:inkMkLst>
        </pc:inkChg>
        <pc:inkChg chg="add">
          <ac:chgData name="Viet Anh Nguyen" userId="b95f61ff061388d5" providerId="LiveId" clId="{3F3DE878-C00F-4BBE-A9E6-E707D78ED061}" dt="2022-03-18T06:38:39.588" v="3150"/>
          <ac:inkMkLst>
            <pc:docMk/>
            <pc:sldMk cId="0" sldId="807"/>
            <ac:inkMk id="570433" creationId="{A0113D2C-7E65-4455-B437-9FC923A5C741}"/>
          </ac:inkMkLst>
        </pc:inkChg>
        <pc:inkChg chg="add del">
          <ac:chgData name="Viet Anh Nguyen" userId="b95f61ff061388d5" providerId="LiveId" clId="{3F3DE878-C00F-4BBE-A9E6-E707D78ED061}" dt="2022-03-18T06:38:40.598" v="3154"/>
          <ac:inkMkLst>
            <pc:docMk/>
            <pc:sldMk cId="0" sldId="807"/>
            <ac:inkMk id="570434" creationId="{9B736798-5B2A-4363-86BF-70F7DE98A5BD}"/>
          </ac:inkMkLst>
        </pc:inkChg>
        <pc:inkChg chg="add del">
          <ac:chgData name="Viet Anh Nguyen" userId="b95f61ff061388d5" providerId="LiveId" clId="{3F3DE878-C00F-4BBE-A9E6-E707D78ED061}" dt="2022-03-18T06:38:40.598" v="3154"/>
          <ac:inkMkLst>
            <pc:docMk/>
            <pc:sldMk cId="0" sldId="807"/>
            <ac:inkMk id="570435" creationId="{7B8CA07C-DA66-4EA7-9318-7901F990130E}"/>
          </ac:inkMkLst>
        </pc:inkChg>
        <pc:inkChg chg="add del">
          <ac:chgData name="Viet Anh Nguyen" userId="b95f61ff061388d5" providerId="LiveId" clId="{3F3DE878-C00F-4BBE-A9E6-E707D78ED061}" dt="2022-03-18T06:38:40.598" v="3154"/>
          <ac:inkMkLst>
            <pc:docMk/>
            <pc:sldMk cId="0" sldId="807"/>
            <ac:inkMk id="570436" creationId="{44C157FB-87C0-4CE4-9653-AE1EF739BE30}"/>
          </ac:inkMkLst>
        </pc:inkChg>
        <pc:inkChg chg="add">
          <ac:chgData name="Viet Anh Nguyen" userId="b95f61ff061388d5" providerId="LiveId" clId="{3F3DE878-C00F-4BBE-A9E6-E707D78ED061}" dt="2022-03-18T06:38:40.598" v="3154"/>
          <ac:inkMkLst>
            <pc:docMk/>
            <pc:sldMk cId="0" sldId="807"/>
            <ac:inkMk id="570437" creationId="{78F7518E-1957-4211-A485-B30BEC75972B}"/>
          </ac:inkMkLst>
        </pc:inkChg>
      </pc:sldChg>
      <pc:sldChg chg="addSp delSp mod">
        <pc:chgData name="Viet Anh Nguyen" userId="b95f61ff061388d5" providerId="LiveId" clId="{3F3DE878-C00F-4BBE-A9E6-E707D78ED061}" dt="2022-03-18T07:57:41.962" v="3987"/>
        <pc:sldMkLst>
          <pc:docMk/>
          <pc:sldMk cId="0" sldId="808"/>
        </pc:sldMkLst>
        <pc:inkChg chg="add del">
          <ac:chgData name="Viet Anh Nguyen" userId="b95f61ff061388d5" providerId="LiveId" clId="{3F3DE878-C00F-4BBE-A9E6-E707D78ED061}" dt="2022-03-18T06:49:07.522" v="3160"/>
          <ac:inkMkLst>
            <pc:docMk/>
            <pc:sldMk cId="0" sldId="808"/>
            <ac:inkMk id="2" creationId="{8A5B6365-A510-45EA-B6A6-92332F662665}"/>
          </ac:inkMkLst>
        </pc:inkChg>
        <pc:inkChg chg="add del">
          <ac:chgData name="Viet Anh Nguyen" userId="b95f61ff061388d5" providerId="LiveId" clId="{3F3DE878-C00F-4BBE-A9E6-E707D78ED061}" dt="2022-03-18T06:49:06.809" v="3158"/>
          <ac:inkMkLst>
            <pc:docMk/>
            <pc:sldMk cId="0" sldId="808"/>
            <ac:inkMk id="3" creationId="{891FAE0B-2603-4F3B-B9F2-93A26B1FE992}"/>
          </ac:inkMkLst>
        </pc:inkChg>
        <pc:inkChg chg="add del">
          <ac:chgData name="Viet Anh Nguyen" userId="b95f61ff061388d5" providerId="LiveId" clId="{3F3DE878-C00F-4BBE-A9E6-E707D78ED061}" dt="2022-03-18T06:49:06.809" v="3158"/>
          <ac:inkMkLst>
            <pc:docMk/>
            <pc:sldMk cId="0" sldId="808"/>
            <ac:inkMk id="4" creationId="{337ED666-8074-4467-97C4-0C461B4AA0A3}"/>
          </ac:inkMkLst>
        </pc:inkChg>
        <pc:inkChg chg="add del">
          <ac:chgData name="Viet Anh Nguyen" userId="b95f61ff061388d5" providerId="LiveId" clId="{3F3DE878-C00F-4BBE-A9E6-E707D78ED061}" dt="2022-03-18T06:49:07.522" v="3160"/>
          <ac:inkMkLst>
            <pc:docMk/>
            <pc:sldMk cId="0" sldId="808"/>
            <ac:inkMk id="5" creationId="{EF7048C1-5718-4F64-A908-0E43FFEE14AD}"/>
          </ac:inkMkLst>
        </pc:inkChg>
        <pc:inkChg chg="add del">
          <ac:chgData name="Viet Anh Nguyen" userId="b95f61ff061388d5" providerId="LiveId" clId="{3F3DE878-C00F-4BBE-A9E6-E707D78ED061}" dt="2022-03-18T06:49:07.522" v="3160"/>
          <ac:inkMkLst>
            <pc:docMk/>
            <pc:sldMk cId="0" sldId="808"/>
            <ac:inkMk id="6" creationId="{E8D3BB57-8C6E-40E8-950C-5C6B55018DD8}"/>
          </ac:inkMkLst>
        </pc:inkChg>
        <pc:inkChg chg="add del">
          <ac:chgData name="Viet Anh Nguyen" userId="b95f61ff061388d5" providerId="LiveId" clId="{3F3DE878-C00F-4BBE-A9E6-E707D78ED061}" dt="2022-03-18T06:49:08.826" v="3162"/>
          <ac:inkMkLst>
            <pc:docMk/>
            <pc:sldMk cId="0" sldId="808"/>
            <ac:inkMk id="7" creationId="{748CAB22-B1C6-43C6-8F16-9D88BCBA1A62}"/>
          </ac:inkMkLst>
        </pc:inkChg>
        <pc:inkChg chg="add del">
          <ac:chgData name="Viet Anh Nguyen" userId="b95f61ff061388d5" providerId="LiveId" clId="{3F3DE878-C00F-4BBE-A9E6-E707D78ED061}" dt="2022-03-18T06:49:08.826" v="3162"/>
          <ac:inkMkLst>
            <pc:docMk/>
            <pc:sldMk cId="0" sldId="808"/>
            <ac:inkMk id="8" creationId="{AB89E97C-277F-4D50-8F2A-2DFC9F88F7CD}"/>
          </ac:inkMkLst>
        </pc:inkChg>
        <pc:inkChg chg="add">
          <ac:chgData name="Viet Anh Nguyen" userId="b95f61ff061388d5" providerId="LiveId" clId="{3F3DE878-C00F-4BBE-A9E6-E707D78ED061}" dt="2022-03-18T06:49:08.826" v="3162"/>
          <ac:inkMkLst>
            <pc:docMk/>
            <pc:sldMk cId="0" sldId="808"/>
            <ac:inkMk id="9" creationId="{4780C62F-BC11-426E-97E8-BF4ED0F21F93}"/>
          </ac:inkMkLst>
        </pc:inkChg>
        <pc:inkChg chg="add del">
          <ac:chgData name="Viet Anh Nguyen" userId="b95f61ff061388d5" providerId="LiveId" clId="{3F3DE878-C00F-4BBE-A9E6-E707D78ED061}" dt="2022-03-18T07:57:37.999" v="3976"/>
          <ac:inkMkLst>
            <pc:docMk/>
            <pc:sldMk cId="0" sldId="808"/>
            <ac:inkMk id="10" creationId="{A1CF54EC-73B8-42E0-A433-7B65CAACE508}"/>
          </ac:inkMkLst>
        </pc:inkChg>
        <pc:inkChg chg="add del">
          <ac:chgData name="Viet Anh Nguyen" userId="b95f61ff061388d5" providerId="LiveId" clId="{3F3DE878-C00F-4BBE-A9E6-E707D78ED061}" dt="2022-03-18T07:57:37.999" v="3976"/>
          <ac:inkMkLst>
            <pc:docMk/>
            <pc:sldMk cId="0" sldId="808"/>
            <ac:inkMk id="11" creationId="{223B0A7A-EF85-4B5F-99C4-B55F9187D1B3}"/>
          </ac:inkMkLst>
        </pc:inkChg>
        <pc:inkChg chg="add del">
          <ac:chgData name="Viet Anh Nguyen" userId="b95f61ff061388d5" providerId="LiveId" clId="{3F3DE878-C00F-4BBE-A9E6-E707D78ED061}" dt="2022-03-18T07:57:37.999" v="3976"/>
          <ac:inkMkLst>
            <pc:docMk/>
            <pc:sldMk cId="0" sldId="808"/>
            <ac:inkMk id="12" creationId="{EDB51B8C-0F2D-489E-BE48-52A0FC098AA5}"/>
          </ac:inkMkLst>
        </pc:inkChg>
        <pc:inkChg chg="add del">
          <ac:chgData name="Viet Anh Nguyen" userId="b95f61ff061388d5" providerId="LiveId" clId="{3F3DE878-C00F-4BBE-A9E6-E707D78ED061}" dt="2022-03-18T07:57:39.510" v="3980"/>
          <ac:inkMkLst>
            <pc:docMk/>
            <pc:sldMk cId="0" sldId="808"/>
            <ac:inkMk id="13" creationId="{E50EA4A6-4E3F-488C-9E14-D041460B4CF0}"/>
          </ac:inkMkLst>
        </pc:inkChg>
        <pc:inkChg chg="add del">
          <ac:chgData name="Viet Anh Nguyen" userId="b95f61ff061388d5" providerId="LiveId" clId="{3F3DE878-C00F-4BBE-A9E6-E707D78ED061}" dt="2022-03-18T07:57:39.510" v="3980"/>
          <ac:inkMkLst>
            <pc:docMk/>
            <pc:sldMk cId="0" sldId="808"/>
            <ac:inkMk id="14" creationId="{E96A07E2-2A55-4EC6-8980-6FAB56F4F400}"/>
          </ac:inkMkLst>
        </pc:inkChg>
        <pc:inkChg chg="add del">
          <ac:chgData name="Viet Anh Nguyen" userId="b95f61ff061388d5" providerId="LiveId" clId="{3F3DE878-C00F-4BBE-A9E6-E707D78ED061}" dt="2022-03-18T07:57:39.510" v="3980"/>
          <ac:inkMkLst>
            <pc:docMk/>
            <pc:sldMk cId="0" sldId="808"/>
            <ac:inkMk id="15" creationId="{2C1E51E4-ACE4-46A4-ADA2-E46509A62BE4}"/>
          </ac:inkMkLst>
        </pc:inkChg>
        <pc:inkChg chg="add del">
          <ac:chgData name="Viet Anh Nguyen" userId="b95f61ff061388d5" providerId="LiveId" clId="{3F3DE878-C00F-4BBE-A9E6-E707D78ED061}" dt="2022-03-18T07:57:40.798" v="3984"/>
          <ac:inkMkLst>
            <pc:docMk/>
            <pc:sldMk cId="0" sldId="808"/>
            <ac:inkMk id="16" creationId="{76110B72-A95A-41AF-9B39-E417D039B669}"/>
          </ac:inkMkLst>
        </pc:inkChg>
        <pc:inkChg chg="add">
          <ac:chgData name="Viet Anh Nguyen" userId="b95f61ff061388d5" providerId="LiveId" clId="{3F3DE878-C00F-4BBE-A9E6-E707D78ED061}" dt="2022-03-18T07:57:39.510" v="3980"/>
          <ac:inkMkLst>
            <pc:docMk/>
            <pc:sldMk cId="0" sldId="808"/>
            <ac:inkMk id="17" creationId="{455F548A-6BFA-441E-AA89-C609CC0A834C}"/>
          </ac:inkMkLst>
        </pc:inkChg>
        <pc:inkChg chg="add del">
          <ac:chgData name="Viet Anh Nguyen" userId="b95f61ff061388d5" providerId="LiveId" clId="{3F3DE878-C00F-4BBE-A9E6-E707D78ED061}" dt="2022-03-18T07:57:40.798" v="3984"/>
          <ac:inkMkLst>
            <pc:docMk/>
            <pc:sldMk cId="0" sldId="808"/>
            <ac:inkMk id="18" creationId="{2520771E-698A-435F-A349-26239DC0B216}"/>
          </ac:inkMkLst>
        </pc:inkChg>
        <pc:inkChg chg="add del">
          <ac:chgData name="Viet Anh Nguyen" userId="b95f61ff061388d5" providerId="LiveId" clId="{3F3DE878-C00F-4BBE-A9E6-E707D78ED061}" dt="2022-03-18T07:57:40.798" v="3984"/>
          <ac:inkMkLst>
            <pc:docMk/>
            <pc:sldMk cId="0" sldId="808"/>
            <ac:inkMk id="19" creationId="{C37A0BF2-5AB0-43E7-8811-6D5FAEEFE870}"/>
          </ac:inkMkLst>
        </pc:inkChg>
        <pc:inkChg chg="add del">
          <ac:chgData name="Viet Anh Nguyen" userId="b95f61ff061388d5" providerId="LiveId" clId="{3F3DE878-C00F-4BBE-A9E6-E707D78ED061}" dt="2022-03-18T07:57:40.798" v="3984"/>
          <ac:inkMkLst>
            <pc:docMk/>
            <pc:sldMk cId="0" sldId="808"/>
            <ac:inkMk id="20" creationId="{0DA648E0-9029-42D5-8E85-A0F28541A2A2}"/>
          </ac:inkMkLst>
        </pc:inkChg>
        <pc:inkChg chg="add">
          <ac:chgData name="Viet Anh Nguyen" userId="b95f61ff061388d5" providerId="LiveId" clId="{3F3DE878-C00F-4BBE-A9E6-E707D78ED061}" dt="2022-03-18T07:57:40.798" v="3984"/>
          <ac:inkMkLst>
            <pc:docMk/>
            <pc:sldMk cId="0" sldId="808"/>
            <ac:inkMk id="21" creationId="{8CD8E722-2830-4439-AE67-BF2A6AC979C4}"/>
          </ac:inkMkLst>
        </pc:inkChg>
        <pc:inkChg chg="add del">
          <ac:chgData name="Viet Anh Nguyen" userId="b95f61ff061388d5" providerId="LiveId" clId="{3F3DE878-C00F-4BBE-A9E6-E707D78ED061}" dt="2022-03-18T07:57:41.962" v="3987"/>
          <ac:inkMkLst>
            <pc:docMk/>
            <pc:sldMk cId="0" sldId="808"/>
            <ac:inkMk id="22" creationId="{AE02D115-6DCD-4B6E-9AC7-FEA9533F87EC}"/>
          </ac:inkMkLst>
        </pc:inkChg>
        <pc:inkChg chg="add del">
          <ac:chgData name="Viet Anh Nguyen" userId="b95f61ff061388d5" providerId="LiveId" clId="{3F3DE878-C00F-4BBE-A9E6-E707D78ED061}" dt="2022-03-18T07:57:41.962" v="3987"/>
          <ac:inkMkLst>
            <pc:docMk/>
            <pc:sldMk cId="0" sldId="808"/>
            <ac:inkMk id="23" creationId="{6C1F2700-4FA8-43DE-8041-B6D7DB1F78A6}"/>
          </ac:inkMkLst>
        </pc:inkChg>
        <pc:inkChg chg="add">
          <ac:chgData name="Viet Anh Nguyen" userId="b95f61ff061388d5" providerId="LiveId" clId="{3F3DE878-C00F-4BBE-A9E6-E707D78ED061}" dt="2022-03-18T07:57:41.962" v="3987"/>
          <ac:inkMkLst>
            <pc:docMk/>
            <pc:sldMk cId="0" sldId="808"/>
            <ac:inkMk id="24" creationId="{723E77DF-13DC-47E8-9EA5-CCCDBB603D3C}"/>
          </ac:inkMkLst>
        </pc:inkChg>
      </pc:sldChg>
      <pc:sldChg chg="addSp delSp mod">
        <pc:chgData name="Viet Anh Nguyen" userId="b95f61ff061388d5" providerId="LiveId" clId="{3F3DE878-C00F-4BBE-A9E6-E707D78ED061}" dt="2022-03-18T06:58:43.037" v="3277"/>
        <pc:sldMkLst>
          <pc:docMk/>
          <pc:sldMk cId="0" sldId="810"/>
        </pc:sldMkLst>
        <pc:inkChg chg="add">
          <ac:chgData name="Viet Anh Nguyen" userId="b95f61ff061388d5" providerId="LiveId" clId="{3F3DE878-C00F-4BBE-A9E6-E707D78ED061}" dt="2022-03-18T06:58:39.790" v="3273" actId="9405"/>
          <ac:inkMkLst>
            <pc:docMk/>
            <pc:sldMk cId="0" sldId="810"/>
            <ac:inkMk id="2" creationId="{4282BB04-A5F7-43B0-8173-BAEBAED8B0E1}"/>
          </ac:inkMkLst>
        </pc:inkChg>
        <pc:inkChg chg="add del">
          <ac:chgData name="Viet Anh Nguyen" userId="b95f61ff061388d5" providerId="LiveId" clId="{3F3DE878-C00F-4BBE-A9E6-E707D78ED061}" dt="2022-03-18T06:58:43.037" v="3277"/>
          <ac:inkMkLst>
            <pc:docMk/>
            <pc:sldMk cId="0" sldId="810"/>
            <ac:inkMk id="3" creationId="{D9B497DC-06E0-471C-AA06-8B39525FA8AA}"/>
          </ac:inkMkLst>
        </pc:inkChg>
        <pc:inkChg chg="add del">
          <ac:chgData name="Viet Anh Nguyen" userId="b95f61ff061388d5" providerId="LiveId" clId="{3F3DE878-C00F-4BBE-A9E6-E707D78ED061}" dt="2022-03-18T06:58:43.037" v="3277"/>
          <ac:inkMkLst>
            <pc:docMk/>
            <pc:sldMk cId="0" sldId="810"/>
            <ac:inkMk id="4" creationId="{977F096E-DC58-4078-BA2F-25D9305A537B}"/>
          </ac:inkMkLst>
        </pc:inkChg>
        <pc:inkChg chg="add del">
          <ac:chgData name="Viet Anh Nguyen" userId="b95f61ff061388d5" providerId="LiveId" clId="{3F3DE878-C00F-4BBE-A9E6-E707D78ED061}" dt="2022-03-18T06:58:43.037" v="3277"/>
          <ac:inkMkLst>
            <pc:docMk/>
            <pc:sldMk cId="0" sldId="810"/>
            <ac:inkMk id="5" creationId="{BBB9818B-546B-4050-872E-0AA9D4A0D740}"/>
          </ac:inkMkLst>
        </pc:inkChg>
        <pc:inkChg chg="add">
          <ac:chgData name="Viet Anh Nguyen" userId="b95f61ff061388d5" providerId="LiveId" clId="{3F3DE878-C00F-4BBE-A9E6-E707D78ED061}" dt="2022-03-18T06:58:43.037" v="3277"/>
          <ac:inkMkLst>
            <pc:docMk/>
            <pc:sldMk cId="0" sldId="810"/>
            <ac:inkMk id="6" creationId="{E0219A54-61FE-4221-ACF6-759E2289A60C}"/>
          </ac:inkMkLst>
        </pc:inkChg>
      </pc:sldChg>
      <pc:sldChg chg="addSp delSp mod">
        <pc:chgData name="Viet Anh Nguyen" userId="b95f61ff061388d5" providerId="LiveId" clId="{3F3DE878-C00F-4BBE-A9E6-E707D78ED061}" dt="2022-03-18T07:01:37.750" v="3300"/>
        <pc:sldMkLst>
          <pc:docMk/>
          <pc:sldMk cId="0" sldId="811"/>
        </pc:sldMkLst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2" creationId="{661B8F32-2F0B-46B0-8BDD-38E26AC64003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3" creationId="{734B4604-2322-40BA-A5F1-32B1D2E482B3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4" creationId="{2CD57D96-A93A-4DD3-A326-AF772E48FE65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5" creationId="{0215FCAA-C3C7-4EF2-AC34-3A8D8AC09375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6" creationId="{D9C46293-7AEF-4948-882E-B2F88BC0E9BD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7" creationId="{F59C336F-DAEC-4E2E-8CDE-AFCB1E189126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8" creationId="{9CC0A699-BBCA-4E39-A331-5994C56D8421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9" creationId="{7615B873-4523-4033-89DB-553E34D46277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0" creationId="{AF2B6C39-FE9D-41CF-9B1C-ECD6974547E8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1" creationId="{314F0396-BAE9-472C-91B2-A764CCCBF077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2" creationId="{52484625-377C-4172-9507-8D4A57B37FA6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3" creationId="{6F1D3D47-5704-45E9-A411-D4106D765E3F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4" creationId="{0E5E239E-E8D2-4E26-8004-2D249A93AEB0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5" creationId="{3FB3FE88-3E9E-4CF6-88FC-ECE3C6BA1F1D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6" creationId="{18DC32FC-3F9F-4D5B-AE34-902438FA5D81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7" creationId="{8A5F99ED-CCE7-43CE-9C5D-BA451A868D6D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8" creationId="{AC80F943-F8D2-44AB-8830-A40BA9BAF2D9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19" creationId="{C82F4DD9-15A5-46EA-8752-D45F56271196}"/>
          </ac:inkMkLst>
        </pc:inkChg>
        <pc:inkChg chg="add del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20" creationId="{0D8CDB93-C6C0-4036-9458-558C5DC40CDA}"/>
          </ac:inkMkLst>
        </pc:inkChg>
        <pc:inkChg chg="add">
          <ac:chgData name="Viet Anh Nguyen" userId="b95f61ff061388d5" providerId="LiveId" clId="{3F3DE878-C00F-4BBE-A9E6-E707D78ED061}" dt="2022-03-18T07:01:36.021" v="3297" actId="9405"/>
          <ac:inkMkLst>
            <pc:docMk/>
            <pc:sldMk cId="0" sldId="811"/>
            <ac:inkMk id="21" creationId="{59805C63-131A-4D13-B3D4-92D83611BD1D}"/>
          </ac:inkMkLst>
        </pc:inkChg>
        <pc:inkChg chg="add">
          <ac:chgData name="Viet Anh Nguyen" userId="b95f61ff061388d5" providerId="LiveId" clId="{3F3DE878-C00F-4BBE-A9E6-E707D78ED061}" dt="2022-03-18T07:01:36.337" v="3298" actId="9405"/>
          <ac:inkMkLst>
            <pc:docMk/>
            <pc:sldMk cId="0" sldId="811"/>
            <ac:inkMk id="22" creationId="{9E632764-C992-4FC5-AAB8-6256A8A4DF66}"/>
          </ac:inkMkLst>
        </pc:inkChg>
        <pc:inkChg chg="add">
          <ac:chgData name="Viet Anh Nguyen" userId="b95f61ff061388d5" providerId="LiveId" clId="{3F3DE878-C00F-4BBE-A9E6-E707D78ED061}" dt="2022-03-18T07:01:36.837" v="3299" actId="9405"/>
          <ac:inkMkLst>
            <pc:docMk/>
            <pc:sldMk cId="0" sldId="811"/>
            <ac:inkMk id="23" creationId="{0F980B1F-58B9-43E9-9DF7-7B287C72DAA9}"/>
          </ac:inkMkLst>
        </pc:inkChg>
        <pc:inkChg chg="add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24" creationId="{B31C1B15-7F73-4BA3-B77B-F40CF1976EBD}"/>
          </ac:inkMkLst>
        </pc:inkChg>
        <pc:inkChg chg="add">
          <ac:chgData name="Viet Anh Nguyen" userId="b95f61ff061388d5" providerId="LiveId" clId="{3F3DE878-C00F-4BBE-A9E6-E707D78ED061}" dt="2022-03-18T07:01:37.750" v="3300"/>
          <ac:inkMkLst>
            <pc:docMk/>
            <pc:sldMk cId="0" sldId="811"/>
            <ac:inkMk id="25" creationId="{DC892E65-F410-40AC-8F83-2D67ACB2DFDE}"/>
          </ac:inkMkLst>
        </pc:inkChg>
      </pc:sldChg>
      <pc:sldChg chg="addSp delSp mod">
        <pc:chgData name="Viet Anh Nguyen" userId="b95f61ff061388d5" providerId="LiveId" clId="{3F3DE878-C00F-4BBE-A9E6-E707D78ED061}" dt="2022-03-18T07:04:40.664" v="3389"/>
        <pc:sldMkLst>
          <pc:docMk/>
          <pc:sldMk cId="0" sldId="833"/>
        </pc:sldMkLst>
        <pc:inkChg chg="add del">
          <ac:chgData name="Viet Anh Nguyen" userId="b95f61ff061388d5" providerId="LiveId" clId="{3F3DE878-C00F-4BBE-A9E6-E707D78ED061}" dt="2022-03-18T07:02:09.677" v="3303"/>
          <ac:inkMkLst>
            <pc:docMk/>
            <pc:sldMk cId="0" sldId="833"/>
            <ac:inkMk id="2" creationId="{255B5B7B-D431-4B8D-8379-D2F2161788FC}"/>
          </ac:inkMkLst>
        </pc:inkChg>
        <pc:inkChg chg="add del">
          <ac:chgData name="Viet Anh Nguyen" userId="b95f61ff061388d5" providerId="LiveId" clId="{3F3DE878-C00F-4BBE-A9E6-E707D78ED061}" dt="2022-03-18T07:02:09.677" v="3303"/>
          <ac:inkMkLst>
            <pc:docMk/>
            <pc:sldMk cId="0" sldId="833"/>
            <ac:inkMk id="3" creationId="{0D7EAF4A-55D4-486D-90EF-9BEC8656E137}"/>
          </ac:inkMkLst>
        </pc:inkChg>
        <pc:inkChg chg="add del">
          <ac:chgData name="Viet Anh Nguyen" userId="b95f61ff061388d5" providerId="LiveId" clId="{3F3DE878-C00F-4BBE-A9E6-E707D78ED061}" dt="2022-03-18T07:02:11.207" v="3308"/>
          <ac:inkMkLst>
            <pc:docMk/>
            <pc:sldMk cId="0" sldId="833"/>
            <ac:inkMk id="4" creationId="{C1B0A6D0-138C-44CE-BB2F-8E19A436273A}"/>
          </ac:inkMkLst>
        </pc:inkChg>
        <pc:inkChg chg="add del">
          <ac:chgData name="Viet Anh Nguyen" userId="b95f61ff061388d5" providerId="LiveId" clId="{3F3DE878-C00F-4BBE-A9E6-E707D78ED061}" dt="2022-03-18T07:02:11.207" v="3308"/>
          <ac:inkMkLst>
            <pc:docMk/>
            <pc:sldMk cId="0" sldId="833"/>
            <ac:inkMk id="5" creationId="{A2E66974-6941-4B57-88BB-808C05450ADC}"/>
          </ac:inkMkLst>
        </pc:inkChg>
        <pc:inkChg chg="add del">
          <ac:chgData name="Viet Anh Nguyen" userId="b95f61ff061388d5" providerId="LiveId" clId="{3F3DE878-C00F-4BBE-A9E6-E707D78ED061}" dt="2022-03-18T07:02:11.207" v="3308"/>
          <ac:inkMkLst>
            <pc:docMk/>
            <pc:sldMk cId="0" sldId="833"/>
            <ac:inkMk id="6" creationId="{184E59C1-E327-4000-8D73-2CF51D5EB530}"/>
          </ac:inkMkLst>
        </pc:inkChg>
        <pc:inkChg chg="add del">
          <ac:chgData name="Viet Anh Nguyen" userId="b95f61ff061388d5" providerId="LiveId" clId="{3F3DE878-C00F-4BBE-A9E6-E707D78ED061}" dt="2022-03-18T07:02:11.207" v="3308"/>
          <ac:inkMkLst>
            <pc:docMk/>
            <pc:sldMk cId="0" sldId="833"/>
            <ac:inkMk id="7" creationId="{D941DB15-B747-4488-92C2-A737A79E92FC}"/>
          </ac:inkMkLst>
        </pc:inkChg>
        <pc:inkChg chg="add del">
          <ac:chgData name="Viet Anh Nguyen" userId="b95f61ff061388d5" providerId="LiveId" clId="{3F3DE878-C00F-4BBE-A9E6-E707D78ED061}" dt="2022-03-18T07:02:11.207" v="3308"/>
          <ac:inkMkLst>
            <pc:docMk/>
            <pc:sldMk cId="0" sldId="833"/>
            <ac:inkMk id="8" creationId="{A7163768-069A-4424-B354-4BF6DFB41B5C}"/>
          </ac:inkMkLst>
        </pc:inkChg>
        <pc:inkChg chg="add del">
          <ac:chgData name="Viet Anh Nguyen" userId="b95f61ff061388d5" providerId="LiveId" clId="{3F3DE878-C00F-4BBE-A9E6-E707D78ED061}" dt="2022-03-18T07:02:13.349" v="3313"/>
          <ac:inkMkLst>
            <pc:docMk/>
            <pc:sldMk cId="0" sldId="833"/>
            <ac:inkMk id="9" creationId="{D31E6D40-F833-4671-8226-8145D85E7C20}"/>
          </ac:inkMkLst>
        </pc:inkChg>
        <pc:inkChg chg="add del">
          <ac:chgData name="Viet Anh Nguyen" userId="b95f61ff061388d5" providerId="LiveId" clId="{3F3DE878-C00F-4BBE-A9E6-E707D78ED061}" dt="2022-03-18T07:02:12.241" v="3311"/>
          <ac:inkMkLst>
            <pc:docMk/>
            <pc:sldMk cId="0" sldId="833"/>
            <ac:inkMk id="10" creationId="{DABB5400-ECDC-463E-A05B-8C88967B0A24}"/>
          </ac:inkMkLst>
        </pc:inkChg>
        <pc:inkChg chg="add del">
          <ac:chgData name="Viet Anh Nguyen" userId="b95f61ff061388d5" providerId="LiveId" clId="{3F3DE878-C00F-4BBE-A9E6-E707D78ED061}" dt="2022-03-18T07:02:12.241" v="3311"/>
          <ac:inkMkLst>
            <pc:docMk/>
            <pc:sldMk cId="0" sldId="833"/>
            <ac:inkMk id="11" creationId="{78EFED7D-8450-4554-9280-099E033FA7E5}"/>
          </ac:inkMkLst>
        </pc:inkChg>
        <pc:inkChg chg="add del">
          <ac:chgData name="Viet Anh Nguyen" userId="b95f61ff061388d5" providerId="LiveId" clId="{3F3DE878-C00F-4BBE-A9E6-E707D78ED061}" dt="2022-03-18T07:02:13.349" v="3313"/>
          <ac:inkMkLst>
            <pc:docMk/>
            <pc:sldMk cId="0" sldId="833"/>
            <ac:inkMk id="12" creationId="{D7EA4CEF-F023-430C-B2FE-889E1CF551B2}"/>
          </ac:inkMkLst>
        </pc:inkChg>
        <pc:inkChg chg="add del">
          <ac:chgData name="Viet Anh Nguyen" userId="b95f61ff061388d5" providerId="LiveId" clId="{3F3DE878-C00F-4BBE-A9E6-E707D78ED061}" dt="2022-03-18T07:02:13.349" v="3313"/>
          <ac:inkMkLst>
            <pc:docMk/>
            <pc:sldMk cId="0" sldId="833"/>
            <ac:inkMk id="13" creationId="{5573AFE3-C90C-4E61-AC3D-722B86959A49}"/>
          </ac:inkMkLst>
        </pc:inkChg>
        <pc:inkChg chg="add">
          <ac:chgData name="Viet Anh Nguyen" userId="b95f61ff061388d5" providerId="LiveId" clId="{3F3DE878-C00F-4BBE-A9E6-E707D78ED061}" dt="2022-03-18T07:02:13.349" v="3313"/>
          <ac:inkMkLst>
            <pc:docMk/>
            <pc:sldMk cId="0" sldId="833"/>
            <ac:inkMk id="14" creationId="{C4FF2A0F-D875-424B-A8D0-677239792F30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15" creationId="{362A77EC-A639-4D65-9394-A23DFC99AE30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16" creationId="{993CE7BF-E5A2-45A3-8C75-625D3DB9518C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17" creationId="{DB52D7B6-CB07-45BA-B3B2-95FB333742D5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18" creationId="{50AD31A0-947F-4164-9199-96FE95144E62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19" creationId="{5C75AB05-169E-4B07-A186-477774A5D1C1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20" creationId="{5C5D3BC9-FCB6-4DBA-BF12-B27D7B46B601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21" creationId="{6B2FB7DF-0B0A-45BA-91C5-B0C70051F7E3}"/>
          </ac:inkMkLst>
        </pc:inkChg>
        <pc:inkChg chg="add del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22" creationId="{BA81A163-9071-4046-B206-F1E2A7503064}"/>
          </ac:inkMkLst>
        </pc:inkChg>
        <pc:inkChg chg="add">
          <ac:chgData name="Viet Anh Nguyen" userId="b95f61ff061388d5" providerId="LiveId" clId="{3F3DE878-C00F-4BBE-A9E6-E707D78ED061}" dt="2022-03-18T07:02:36.135" v="3322"/>
          <ac:inkMkLst>
            <pc:docMk/>
            <pc:sldMk cId="0" sldId="833"/>
            <ac:inkMk id="23" creationId="{B8C3C56E-CF78-41CC-9045-D2EBBFC85C07}"/>
          </ac:inkMkLst>
        </pc:inkChg>
        <pc:inkChg chg="add del">
          <ac:chgData name="Viet Anh Nguyen" userId="b95f61ff061388d5" providerId="LiveId" clId="{3F3DE878-C00F-4BBE-A9E6-E707D78ED061}" dt="2022-03-18T07:02:42.425" v="3328"/>
          <ac:inkMkLst>
            <pc:docMk/>
            <pc:sldMk cId="0" sldId="833"/>
            <ac:inkMk id="24" creationId="{87B2C229-2637-48F2-B162-03B7674B4E33}"/>
          </ac:inkMkLst>
        </pc:inkChg>
        <pc:inkChg chg="add del">
          <ac:chgData name="Viet Anh Nguyen" userId="b95f61ff061388d5" providerId="LiveId" clId="{3F3DE878-C00F-4BBE-A9E6-E707D78ED061}" dt="2022-03-18T07:02:42.425" v="3328"/>
          <ac:inkMkLst>
            <pc:docMk/>
            <pc:sldMk cId="0" sldId="833"/>
            <ac:inkMk id="25" creationId="{23EFD7CF-8C78-4E85-8AC8-77AAC573215F}"/>
          </ac:inkMkLst>
        </pc:inkChg>
        <pc:inkChg chg="add del">
          <ac:chgData name="Viet Anh Nguyen" userId="b95f61ff061388d5" providerId="LiveId" clId="{3F3DE878-C00F-4BBE-A9E6-E707D78ED061}" dt="2022-03-18T07:02:42.425" v="3328"/>
          <ac:inkMkLst>
            <pc:docMk/>
            <pc:sldMk cId="0" sldId="833"/>
            <ac:inkMk id="26" creationId="{2C3FC0BC-8FF7-463A-9424-AB7B4C6513C0}"/>
          </ac:inkMkLst>
        </pc:inkChg>
        <pc:inkChg chg="add del">
          <ac:chgData name="Viet Anh Nguyen" userId="b95f61ff061388d5" providerId="LiveId" clId="{3F3DE878-C00F-4BBE-A9E6-E707D78ED061}" dt="2022-03-18T07:02:42.425" v="3328"/>
          <ac:inkMkLst>
            <pc:docMk/>
            <pc:sldMk cId="0" sldId="833"/>
            <ac:inkMk id="27" creationId="{667D80C5-D46B-4497-8429-A0D9222EDBB0}"/>
          </ac:inkMkLst>
        </pc:inkChg>
        <pc:inkChg chg="add del">
          <ac:chgData name="Viet Anh Nguyen" userId="b95f61ff061388d5" providerId="LiveId" clId="{3F3DE878-C00F-4BBE-A9E6-E707D78ED061}" dt="2022-03-18T07:02:42.425" v="3328"/>
          <ac:inkMkLst>
            <pc:docMk/>
            <pc:sldMk cId="0" sldId="833"/>
            <ac:inkMk id="28" creationId="{72A137EE-1FC9-4FAD-8D3C-059C2CB7A1C5}"/>
          </ac:inkMkLst>
        </pc:inkChg>
        <pc:inkChg chg="add del">
          <ac:chgData name="Viet Anh Nguyen" userId="b95f61ff061388d5" providerId="LiveId" clId="{3F3DE878-C00F-4BBE-A9E6-E707D78ED061}" dt="2022-03-18T07:02:43.661" v="3331"/>
          <ac:inkMkLst>
            <pc:docMk/>
            <pc:sldMk cId="0" sldId="833"/>
            <ac:inkMk id="29" creationId="{3F26321F-D6A4-4891-89AA-75BC7FDD930C}"/>
          </ac:inkMkLst>
        </pc:inkChg>
        <pc:inkChg chg="add del">
          <ac:chgData name="Viet Anh Nguyen" userId="b95f61ff061388d5" providerId="LiveId" clId="{3F3DE878-C00F-4BBE-A9E6-E707D78ED061}" dt="2022-03-18T07:02:43.661" v="3331"/>
          <ac:inkMkLst>
            <pc:docMk/>
            <pc:sldMk cId="0" sldId="833"/>
            <ac:inkMk id="30" creationId="{9D2B5466-1F55-435F-A7DC-74B6CBE60C70}"/>
          </ac:inkMkLst>
        </pc:inkChg>
        <pc:inkChg chg="add del">
          <ac:chgData name="Viet Anh Nguyen" userId="b95f61ff061388d5" providerId="LiveId" clId="{3F3DE878-C00F-4BBE-A9E6-E707D78ED061}" dt="2022-03-18T07:02:43.661" v="3331"/>
          <ac:inkMkLst>
            <pc:docMk/>
            <pc:sldMk cId="0" sldId="833"/>
            <ac:inkMk id="31" creationId="{D018C837-42D4-4805-9131-B8E0A267D241}"/>
          </ac:inkMkLst>
        </pc:inkChg>
        <pc:inkChg chg="add del">
          <ac:chgData name="Viet Anh Nguyen" userId="b95f61ff061388d5" providerId="LiveId" clId="{3F3DE878-C00F-4BBE-A9E6-E707D78ED061}" dt="2022-03-18T07:02:44.795" v="3333"/>
          <ac:inkMkLst>
            <pc:docMk/>
            <pc:sldMk cId="0" sldId="833"/>
            <ac:inkMk id="596992" creationId="{4603145D-93D5-43A9-BD70-D27C89743B59}"/>
          </ac:inkMkLst>
        </pc:inkChg>
        <pc:inkChg chg="add del">
          <ac:chgData name="Viet Anh Nguyen" userId="b95f61ff061388d5" providerId="LiveId" clId="{3F3DE878-C00F-4BBE-A9E6-E707D78ED061}" dt="2022-03-18T07:02:44.795" v="3333"/>
          <ac:inkMkLst>
            <pc:docMk/>
            <pc:sldMk cId="0" sldId="833"/>
            <ac:inkMk id="596993" creationId="{BDF22CA6-8953-4410-B004-C8AE61B985BC}"/>
          </ac:inkMkLst>
        </pc:inkChg>
        <pc:inkChg chg="add">
          <ac:chgData name="Viet Anh Nguyen" userId="b95f61ff061388d5" providerId="LiveId" clId="{3F3DE878-C00F-4BBE-A9E6-E707D78ED061}" dt="2022-03-18T07:02:44.795" v="3333"/>
          <ac:inkMkLst>
            <pc:docMk/>
            <pc:sldMk cId="0" sldId="833"/>
            <ac:inkMk id="596996" creationId="{D60A5FE8-8C37-4C5D-B36B-32C145AAB6E7}"/>
          </ac:inkMkLst>
        </pc:inkChg>
        <pc:inkChg chg="add">
          <ac:chgData name="Viet Anh Nguyen" userId="b95f61ff061388d5" providerId="LiveId" clId="{3F3DE878-C00F-4BBE-A9E6-E707D78ED061}" dt="2022-03-18T07:02:54.490" v="3334" actId="9405"/>
          <ac:inkMkLst>
            <pc:docMk/>
            <pc:sldMk cId="0" sldId="833"/>
            <ac:inkMk id="596997" creationId="{CE49A353-E7EF-4170-A00F-1CCCDA0C7664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0" creationId="{60F4BAC4-677A-48EC-8229-C2EE9400EA15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1" creationId="{7A5FE28E-E3FA-4B8E-BF59-33BC6C8A32E9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2" creationId="{4365C44B-34A6-4540-9AE0-E391F8328A51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3" creationId="{1D43B597-5F54-4EBE-B4BF-73FC4BD04495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4" creationId="{02A6166A-3CBF-4272-BBB6-14D3D363AC69}"/>
          </ac:inkMkLst>
        </pc:inkChg>
        <pc:inkChg chg="add del">
          <ac:chgData name="Viet Anh Nguyen" userId="b95f61ff061388d5" providerId="LiveId" clId="{3F3DE878-C00F-4BBE-A9E6-E707D78ED061}" dt="2022-03-18T07:02:58.318" v="3341"/>
          <ac:inkMkLst>
            <pc:docMk/>
            <pc:sldMk cId="0" sldId="833"/>
            <ac:inkMk id="597005" creationId="{8E9E7B6C-ADF5-4F42-B58B-78A55628FBA8}"/>
          </ac:inkMkLst>
        </pc:inkChg>
        <pc:inkChg chg="add del">
          <ac:chgData name="Viet Anh Nguyen" userId="b95f61ff061388d5" providerId="LiveId" clId="{3F3DE878-C00F-4BBE-A9E6-E707D78ED061}" dt="2022-03-18T07:03:00.420" v="3346"/>
          <ac:inkMkLst>
            <pc:docMk/>
            <pc:sldMk cId="0" sldId="833"/>
            <ac:inkMk id="597006" creationId="{54F4B123-8F66-4D2C-83F3-6A41C592D831}"/>
          </ac:inkMkLst>
        </pc:inkChg>
        <pc:inkChg chg="add del">
          <ac:chgData name="Viet Anh Nguyen" userId="b95f61ff061388d5" providerId="LiveId" clId="{3F3DE878-C00F-4BBE-A9E6-E707D78ED061}" dt="2022-03-18T07:03:00.420" v="3346"/>
          <ac:inkMkLst>
            <pc:docMk/>
            <pc:sldMk cId="0" sldId="833"/>
            <ac:inkMk id="597007" creationId="{25DCF614-0FC7-4DD3-906E-04236F38981F}"/>
          </ac:inkMkLst>
        </pc:inkChg>
        <pc:inkChg chg="add del">
          <ac:chgData name="Viet Anh Nguyen" userId="b95f61ff061388d5" providerId="LiveId" clId="{3F3DE878-C00F-4BBE-A9E6-E707D78ED061}" dt="2022-03-18T07:03:00.420" v="3346"/>
          <ac:inkMkLst>
            <pc:docMk/>
            <pc:sldMk cId="0" sldId="833"/>
            <ac:inkMk id="597008" creationId="{F17FBAE8-4337-46C6-B291-6D75787A7E33}"/>
          </ac:inkMkLst>
        </pc:inkChg>
        <pc:inkChg chg="add del">
          <ac:chgData name="Viet Anh Nguyen" userId="b95f61ff061388d5" providerId="LiveId" clId="{3F3DE878-C00F-4BBE-A9E6-E707D78ED061}" dt="2022-03-18T07:03:00.420" v="3346"/>
          <ac:inkMkLst>
            <pc:docMk/>
            <pc:sldMk cId="0" sldId="833"/>
            <ac:inkMk id="597009" creationId="{EFEE54D3-D0F2-4C9A-AB68-502D736597FA}"/>
          </ac:inkMkLst>
        </pc:inkChg>
        <pc:inkChg chg="add del">
          <ac:chgData name="Viet Anh Nguyen" userId="b95f61ff061388d5" providerId="LiveId" clId="{3F3DE878-C00F-4BBE-A9E6-E707D78ED061}" dt="2022-03-18T07:03:00.420" v="3346"/>
          <ac:inkMkLst>
            <pc:docMk/>
            <pc:sldMk cId="0" sldId="833"/>
            <ac:inkMk id="597010" creationId="{D40B50FC-4734-421B-B64D-7404EE0EFC53}"/>
          </ac:inkMkLst>
        </pc:inkChg>
        <pc:inkChg chg="add del">
          <ac:chgData name="Viet Anh Nguyen" userId="b95f61ff061388d5" providerId="LiveId" clId="{3F3DE878-C00F-4BBE-A9E6-E707D78ED061}" dt="2022-03-18T07:03:02.062" v="3350"/>
          <ac:inkMkLst>
            <pc:docMk/>
            <pc:sldMk cId="0" sldId="833"/>
            <ac:inkMk id="597011" creationId="{0EF4097F-0563-455D-86D4-062B8798F1B7}"/>
          </ac:inkMkLst>
        </pc:inkChg>
        <pc:inkChg chg="add del">
          <ac:chgData name="Viet Anh Nguyen" userId="b95f61ff061388d5" providerId="LiveId" clId="{3F3DE878-C00F-4BBE-A9E6-E707D78ED061}" dt="2022-03-18T07:03:02.062" v="3350"/>
          <ac:inkMkLst>
            <pc:docMk/>
            <pc:sldMk cId="0" sldId="833"/>
            <ac:inkMk id="597012" creationId="{2E741E3F-89B3-4336-8E75-642A4E20EAF1}"/>
          </ac:inkMkLst>
        </pc:inkChg>
        <pc:inkChg chg="add del">
          <ac:chgData name="Viet Anh Nguyen" userId="b95f61ff061388d5" providerId="LiveId" clId="{3F3DE878-C00F-4BBE-A9E6-E707D78ED061}" dt="2022-03-18T07:03:02.062" v="3350"/>
          <ac:inkMkLst>
            <pc:docMk/>
            <pc:sldMk cId="0" sldId="833"/>
            <ac:inkMk id="597013" creationId="{19451EB1-A2E8-40DF-8F60-5AE40D2850DA}"/>
          </ac:inkMkLst>
        </pc:inkChg>
        <pc:inkChg chg="add del">
          <ac:chgData name="Viet Anh Nguyen" userId="b95f61ff061388d5" providerId="LiveId" clId="{3F3DE878-C00F-4BBE-A9E6-E707D78ED061}" dt="2022-03-18T07:03:02.062" v="3350"/>
          <ac:inkMkLst>
            <pc:docMk/>
            <pc:sldMk cId="0" sldId="833"/>
            <ac:inkMk id="597014" creationId="{409FF263-3813-4DAC-85C8-C7CCBE46E13E}"/>
          </ac:inkMkLst>
        </pc:inkChg>
        <pc:inkChg chg="add">
          <ac:chgData name="Viet Anh Nguyen" userId="b95f61ff061388d5" providerId="LiveId" clId="{3F3DE878-C00F-4BBE-A9E6-E707D78ED061}" dt="2022-03-18T07:03:02.062" v="3350"/>
          <ac:inkMkLst>
            <pc:docMk/>
            <pc:sldMk cId="0" sldId="833"/>
            <ac:inkMk id="597015" creationId="{EEEE92C8-1CFF-4C17-9258-9553A4B56987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16" creationId="{B29718D3-F618-4030-9D86-C2FDE44F07AE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17" creationId="{DA7B46DE-1F35-4DD0-B0C0-CA81EFA3216F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18" creationId="{CA7712B3-D949-49F9-A617-31C79FB86AFB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19" creationId="{FDE82D25-9C72-4695-BA03-4800F152C993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20" creationId="{93DC783B-E031-436A-A96A-2E321883D6AF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21" creationId="{AF43D710-6025-4A7F-A252-C85E113B5E5B}"/>
          </ac:inkMkLst>
        </pc:inkChg>
        <pc:inkChg chg="add del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22" creationId="{96835A1D-BE33-4C3F-B46E-4DD932DEDB82}"/>
          </ac:inkMkLst>
        </pc:inkChg>
        <pc:inkChg chg="add">
          <ac:chgData name="Viet Anh Nguyen" userId="b95f61ff061388d5" providerId="LiveId" clId="{3F3DE878-C00F-4BBE-A9E6-E707D78ED061}" dt="2022-03-18T07:03:50.419" v="3358"/>
          <ac:inkMkLst>
            <pc:docMk/>
            <pc:sldMk cId="0" sldId="833"/>
            <ac:inkMk id="597023" creationId="{AA7D932C-090C-4154-A096-E2D77B98428E}"/>
          </ac:inkMkLst>
        </pc:inkChg>
        <pc:inkChg chg="add del">
          <ac:chgData name="Viet Anh Nguyen" userId="b95f61ff061388d5" providerId="LiveId" clId="{3F3DE878-C00F-4BBE-A9E6-E707D78ED061}" dt="2022-03-18T07:03:52.531" v="3363"/>
          <ac:inkMkLst>
            <pc:docMk/>
            <pc:sldMk cId="0" sldId="833"/>
            <ac:inkMk id="597024" creationId="{9E3359B2-0CF6-4CC0-A707-EBA60641E8CC}"/>
          </ac:inkMkLst>
        </pc:inkChg>
        <pc:inkChg chg="add del">
          <ac:chgData name="Viet Anh Nguyen" userId="b95f61ff061388d5" providerId="LiveId" clId="{3F3DE878-C00F-4BBE-A9E6-E707D78ED061}" dt="2022-03-18T07:03:52.531" v="3363"/>
          <ac:inkMkLst>
            <pc:docMk/>
            <pc:sldMk cId="0" sldId="833"/>
            <ac:inkMk id="597025" creationId="{CD2CB006-A763-47CE-A4DC-D9F08EB8A3CE}"/>
          </ac:inkMkLst>
        </pc:inkChg>
        <pc:inkChg chg="add del">
          <ac:chgData name="Viet Anh Nguyen" userId="b95f61ff061388d5" providerId="LiveId" clId="{3F3DE878-C00F-4BBE-A9E6-E707D78ED061}" dt="2022-03-18T07:03:52.531" v="3363"/>
          <ac:inkMkLst>
            <pc:docMk/>
            <pc:sldMk cId="0" sldId="833"/>
            <ac:inkMk id="597026" creationId="{359A7D7A-B09A-4D9A-ABA3-2BE0B95E17F0}"/>
          </ac:inkMkLst>
        </pc:inkChg>
        <pc:inkChg chg="add del">
          <ac:chgData name="Viet Anh Nguyen" userId="b95f61ff061388d5" providerId="LiveId" clId="{3F3DE878-C00F-4BBE-A9E6-E707D78ED061}" dt="2022-03-18T07:03:52.531" v="3363"/>
          <ac:inkMkLst>
            <pc:docMk/>
            <pc:sldMk cId="0" sldId="833"/>
            <ac:inkMk id="597027" creationId="{A962A58F-2D0A-444E-85F1-D4F9A62AEBB3}"/>
          </ac:inkMkLst>
        </pc:inkChg>
        <pc:inkChg chg="add del">
          <ac:chgData name="Viet Anh Nguyen" userId="b95f61ff061388d5" providerId="LiveId" clId="{3F3DE878-C00F-4BBE-A9E6-E707D78ED061}" dt="2022-03-18T07:03:57.138" v="3366"/>
          <ac:inkMkLst>
            <pc:docMk/>
            <pc:sldMk cId="0" sldId="833"/>
            <ac:inkMk id="597028" creationId="{5B14F9E1-2042-4BC8-A2AB-72C668CCF052}"/>
          </ac:inkMkLst>
        </pc:inkChg>
        <pc:inkChg chg="add del">
          <ac:chgData name="Viet Anh Nguyen" userId="b95f61ff061388d5" providerId="LiveId" clId="{3F3DE878-C00F-4BBE-A9E6-E707D78ED061}" dt="2022-03-18T07:03:57.138" v="3366"/>
          <ac:inkMkLst>
            <pc:docMk/>
            <pc:sldMk cId="0" sldId="833"/>
            <ac:inkMk id="597029" creationId="{884F0417-9708-4B67-9B1C-8898E525F7AF}"/>
          </ac:inkMkLst>
        </pc:inkChg>
        <pc:inkChg chg="add del">
          <ac:chgData name="Viet Anh Nguyen" userId="b95f61ff061388d5" providerId="LiveId" clId="{3F3DE878-C00F-4BBE-A9E6-E707D78ED061}" dt="2022-03-18T07:03:57.138" v="3366"/>
          <ac:inkMkLst>
            <pc:docMk/>
            <pc:sldMk cId="0" sldId="833"/>
            <ac:inkMk id="597030" creationId="{7AAF6FA0-C77F-4494-AD19-E4F47C28D56F}"/>
          </ac:inkMkLst>
        </pc:inkChg>
        <pc:inkChg chg="add">
          <ac:chgData name="Viet Anh Nguyen" userId="b95f61ff061388d5" providerId="LiveId" clId="{3F3DE878-C00F-4BBE-A9E6-E707D78ED061}" dt="2022-03-18T07:03:57.138" v="3366"/>
          <ac:inkMkLst>
            <pc:docMk/>
            <pc:sldMk cId="0" sldId="833"/>
            <ac:inkMk id="597031" creationId="{1BBD2925-E360-4428-BF82-F24671DB2CCE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2" creationId="{3A798783-3C80-40B9-ABAF-5BD9D1E6CFFC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3" creationId="{26477568-35F8-4841-8D6A-DF274A841E6F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4" creationId="{44B218B7-DBA8-4E76-A3F3-C56C9C4839B0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5" creationId="{1BFF79ED-C196-4033-9BB2-F1A735A499A9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6" creationId="{87343C5F-22EF-41AE-B40B-820DF4369399}"/>
          </ac:inkMkLst>
        </pc:inkChg>
        <pc:inkChg chg="add del">
          <ac:chgData name="Viet Anh Nguyen" userId="b95f61ff061388d5" providerId="LiveId" clId="{3F3DE878-C00F-4BBE-A9E6-E707D78ED061}" dt="2022-03-18T07:04:03.812" v="3373"/>
          <ac:inkMkLst>
            <pc:docMk/>
            <pc:sldMk cId="0" sldId="833"/>
            <ac:inkMk id="597037" creationId="{56E59189-A188-457D-91E0-B0170AB4EFA8}"/>
          </ac:inkMkLst>
        </pc:inkChg>
        <pc:inkChg chg="add del">
          <ac:chgData name="Viet Anh Nguyen" userId="b95f61ff061388d5" providerId="LiveId" clId="{3F3DE878-C00F-4BBE-A9E6-E707D78ED061}" dt="2022-03-18T07:04:05.516" v="3378"/>
          <ac:inkMkLst>
            <pc:docMk/>
            <pc:sldMk cId="0" sldId="833"/>
            <ac:inkMk id="597038" creationId="{010D4F72-BD02-456E-BE08-C7ADF36D0367}"/>
          </ac:inkMkLst>
        </pc:inkChg>
        <pc:inkChg chg="add del">
          <ac:chgData name="Viet Anh Nguyen" userId="b95f61ff061388d5" providerId="LiveId" clId="{3F3DE878-C00F-4BBE-A9E6-E707D78ED061}" dt="2022-03-18T07:04:05.516" v="3378"/>
          <ac:inkMkLst>
            <pc:docMk/>
            <pc:sldMk cId="0" sldId="833"/>
            <ac:inkMk id="597039" creationId="{48AF757E-8DEC-4A71-8484-6B095537F5C0}"/>
          </ac:inkMkLst>
        </pc:inkChg>
        <pc:inkChg chg="add del">
          <ac:chgData name="Viet Anh Nguyen" userId="b95f61ff061388d5" providerId="LiveId" clId="{3F3DE878-C00F-4BBE-A9E6-E707D78ED061}" dt="2022-03-18T07:04:05.516" v="3378"/>
          <ac:inkMkLst>
            <pc:docMk/>
            <pc:sldMk cId="0" sldId="833"/>
            <ac:inkMk id="597040" creationId="{A0C9AFCF-55FB-479E-8C58-930DDE6E5D2B}"/>
          </ac:inkMkLst>
        </pc:inkChg>
        <pc:inkChg chg="add del">
          <ac:chgData name="Viet Anh Nguyen" userId="b95f61ff061388d5" providerId="LiveId" clId="{3F3DE878-C00F-4BBE-A9E6-E707D78ED061}" dt="2022-03-18T07:04:05.516" v="3378"/>
          <ac:inkMkLst>
            <pc:docMk/>
            <pc:sldMk cId="0" sldId="833"/>
            <ac:inkMk id="597041" creationId="{6312C5B5-5CAC-485B-B280-AFB6F4B5B35A}"/>
          </ac:inkMkLst>
        </pc:inkChg>
        <pc:inkChg chg="add del">
          <ac:chgData name="Viet Anh Nguyen" userId="b95f61ff061388d5" providerId="LiveId" clId="{3F3DE878-C00F-4BBE-A9E6-E707D78ED061}" dt="2022-03-18T07:04:05.516" v="3378"/>
          <ac:inkMkLst>
            <pc:docMk/>
            <pc:sldMk cId="0" sldId="833"/>
            <ac:inkMk id="597042" creationId="{1D559801-5C9E-40C2-80CE-F2F2A8CA92A1}"/>
          </ac:inkMkLst>
        </pc:inkChg>
        <pc:inkChg chg="add del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3" creationId="{F39F7797-1ED4-40A3-87E3-C5CA6556E4AA}"/>
          </ac:inkMkLst>
        </pc:inkChg>
        <pc:inkChg chg="add del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4" creationId="{F37EDF99-C68C-4D9A-9029-1E0337963138}"/>
          </ac:inkMkLst>
        </pc:inkChg>
        <pc:inkChg chg="add del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5" creationId="{8E3CC526-9E1B-4E7C-A84B-3FBE6CB6D00B}"/>
          </ac:inkMkLst>
        </pc:inkChg>
        <pc:inkChg chg="add del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6" creationId="{9338E5F9-DD49-4630-9888-D1E28118A78B}"/>
          </ac:inkMkLst>
        </pc:inkChg>
        <pc:inkChg chg="add del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7" creationId="{6C00D1C9-E440-4993-ADA9-163EF278A8BC}"/>
          </ac:inkMkLst>
        </pc:inkChg>
        <pc:inkChg chg="add">
          <ac:chgData name="Viet Anh Nguyen" userId="b95f61ff061388d5" providerId="LiveId" clId="{3F3DE878-C00F-4BBE-A9E6-E707D78ED061}" dt="2022-03-18T07:04:08.248" v="3383"/>
          <ac:inkMkLst>
            <pc:docMk/>
            <pc:sldMk cId="0" sldId="833"/>
            <ac:inkMk id="597048" creationId="{F05284B1-34C6-46A5-AF74-910D248C4D3A}"/>
          </ac:inkMkLst>
        </pc:inkChg>
        <pc:inkChg chg="add del">
          <ac:chgData name="Viet Anh Nguyen" userId="b95f61ff061388d5" providerId="LiveId" clId="{3F3DE878-C00F-4BBE-A9E6-E707D78ED061}" dt="2022-03-18T07:04:37.082" v="3386"/>
          <ac:inkMkLst>
            <pc:docMk/>
            <pc:sldMk cId="0" sldId="833"/>
            <ac:inkMk id="597049" creationId="{3307F27C-9439-43D8-ABD7-ADD30E6486F0}"/>
          </ac:inkMkLst>
        </pc:inkChg>
        <pc:inkChg chg="add del">
          <ac:chgData name="Viet Anh Nguyen" userId="b95f61ff061388d5" providerId="LiveId" clId="{3F3DE878-C00F-4BBE-A9E6-E707D78ED061}" dt="2022-03-18T07:04:37.082" v="3386"/>
          <ac:inkMkLst>
            <pc:docMk/>
            <pc:sldMk cId="0" sldId="833"/>
            <ac:inkMk id="597050" creationId="{EE553500-1617-49C5-8C13-E0D5A55B6919}"/>
          </ac:inkMkLst>
        </pc:inkChg>
        <pc:inkChg chg="add">
          <ac:chgData name="Viet Anh Nguyen" userId="b95f61ff061388d5" providerId="LiveId" clId="{3F3DE878-C00F-4BBE-A9E6-E707D78ED061}" dt="2022-03-18T07:04:37.082" v="3386"/>
          <ac:inkMkLst>
            <pc:docMk/>
            <pc:sldMk cId="0" sldId="833"/>
            <ac:inkMk id="597051" creationId="{BF42D0DA-D9B5-4CF8-B7B4-955B560E44B6}"/>
          </ac:inkMkLst>
        </pc:inkChg>
        <pc:inkChg chg="add del">
          <ac:chgData name="Viet Anh Nguyen" userId="b95f61ff061388d5" providerId="LiveId" clId="{3F3DE878-C00F-4BBE-A9E6-E707D78ED061}" dt="2022-03-18T07:04:40.664" v="3389"/>
          <ac:inkMkLst>
            <pc:docMk/>
            <pc:sldMk cId="0" sldId="833"/>
            <ac:inkMk id="597052" creationId="{55261A76-5D9C-4650-A0B9-0C0C7DA5D61A}"/>
          </ac:inkMkLst>
        </pc:inkChg>
        <pc:inkChg chg="add del">
          <ac:chgData name="Viet Anh Nguyen" userId="b95f61ff061388d5" providerId="LiveId" clId="{3F3DE878-C00F-4BBE-A9E6-E707D78ED061}" dt="2022-03-18T07:04:40.664" v="3389"/>
          <ac:inkMkLst>
            <pc:docMk/>
            <pc:sldMk cId="0" sldId="833"/>
            <ac:inkMk id="597053" creationId="{9AE83010-8222-4B40-96FA-9E53FD461BEF}"/>
          </ac:inkMkLst>
        </pc:inkChg>
        <pc:inkChg chg="add">
          <ac:chgData name="Viet Anh Nguyen" userId="b95f61ff061388d5" providerId="LiveId" clId="{3F3DE878-C00F-4BBE-A9E6-E707D78ED061}" dt="2022-03-18T07:04:40.664" v="3389"/>
          <ac:inkMkLst>
            <pc:docMk/>
            <pc:sldMk cId="0" sldId="833"/>
            <ac:inkMk id="597054" creationId="{0AB7B1A1-E7A8-471A-B6A5-A5E4F1789C80}"/>
          </ac:inkMkLst>
        </pc:inkChg>
      </pc:sldChg>
      <pc:sldChg chg="addSp delSp mod">
        <pc:chgData name="Viet Anh Nguyen" userId="b95f61ff061388d5" providerId="LiveId" clId="{3F3DE878-C00F-4BBE-A9E6-E707D78ED061}" dt="2022-03-18T08:07:18.090" v="4356"/>
        <pc:sldMkLst>
          <pc:docMk/>
          <pc:sldMk cId="0" sldId="834"/>
        </pc:sldMkLst>
        <pc:inkChg chg="add del">
          <ac:chgData name="Viet Anh Nguyen" userId="b95f61ff061388d5" providerId="LiveId" clId="{3F3DE878-C00F-4BBE-A9E6-E707D78ED061}" dt="2022-03-18T07:06:17.209" v="3394"/>
          <ac:inkMkLst>
            <pc:docMk/>
            <pc:sldMk cId="0" sldId="834"/>
            <ac:inkMk id="2" creationId="{3B66158D-BF7C-41FD-AA79-565D7240E668}"/>
          </ac:inkMkLst>
        </pc:inkChg>
        <pc:inkChg chg="add del">
          <ac:chgData name="Viet Anh Nguyen" userId="b95f61ff061388d5" providerId="LiveId" clId="{3F3DE878-C00F-4BBE-A9E6-E707D78ED061}" dt="2022-03-18T07:06:17.209" v="3394"/>
          <ac:inkMkLst>
            <pc:docMk/>
            <pc:sldMk cId="0" sldId="834"/>
            <ac:inkMk id="3" creationId="{A2678CC8-7ADE-490F-9AA1-4BFA67102B83}"/>
          </ac:inkMkLst>
        </pc:inkChg>
        <pc:inkChg chg="add del">
          <ac:chgData name="Viet Anh Nguyen" userId="b95f61ff061388d5" providerId="LiveId" clId="{3F3DE878-C00F-4BBE-A9E6-E707D78ED061}" dt="2022-03-18T07:06:17.209" v="3394"/>
          <ac:inkMkLst>
            <pc:docMk/>
            <pc:sldMk cId="0" sldId="834"/>
            <ac:inkMk id="4" creationId="{713E6A2A-FBF9-46FF-88F7-DA34A56F45D0}"/>
          </ac:inkMkLst>
        </pc:inkChg>
        <pc:inkChg chg="add del">
          <ac:chgData name="Viet Anh Nguyen" userId="b95f61ff061388d5" providerId="LiveId" clId="{3F3DE878-C00F-4BBE-A9E6-E707D78ED061}" dt="2022-03-18T07:06:17.209" v="3394"/>
          <ac:inkMkLst>
            <pc:docMk/>
            <pc:sldMk cId="0" sldId="834"/>
            <ac:inkMk id="5" creationId="{EAF9602B-191D-41B2-8EE0-8CAE25813032}"/>
          </ac:inkMkLst>
        </pc:inkChg>
        <pc:inkChg chg="add">
          <ac:chgData name="Viet Anh Nguyen" userId="b95f61ff061388d5" providerId="LiveId" clId="{3F3DE878-C00F-4BBE-A9E6-E707D78ED061}" dt="2022-03-18T07:06:17.209" v="3394"/>
          <ac:inkMkLst>
            <pc:docMk/>
            <pc:sldMk cId="0" sldId="834"/>
            <ac:inkMk id="6" creationId="{5269B366-43B0-4B6E-91E4-65FCDAA91F61}"/>
          </ac:inkMkLst>
        </pc:inkChg>
        <pc:inkChg chg="add">
          <ac:chgData name="Viet Anh Nguyen" userId="b95f61ff061388d5" providerId="LiveId" clId="{3F3DE878-C00F-4BBE-A9E6-E707D78ED061}" dt="2022-03-18T07:07:07.826" v="3395" actId="9405"/>
          <ac:inkMkLst>
            <pc:docMk/>
            <pc:sldMk cId="0" sldId="834"/>
            <ac:inkMk id="7" creationId="{E125ADD6-02DE-409E-88A5-0D5A52B6EC0E}"/>
          </ac:inkMkLst>
        </pc:inkChg>
        <pc:inkChg chg="add">
          <ac:chgData name="Viet Anh Nguyen" userId="b95f61ff061388d5" providerId="LiveId" clId="{3F3DE878-C00F-4BBE-A9E6-E707D78ED061}" dt="2022-03-18T07:07:10.778" v="3396" actId="9405"/>
          <ac:inkMkLst>
            <pc:docMk/>
            <pc:sldMk cId="0" sldId="834"/>
            <ac:inkMk id="8" creationId="{937781A4-2228-4EA1-9474-63FD4A7EFAB6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9" creationId="{4D4A91FF-8BC3-416E-8729-FC9D7FCA9275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0" creationId="{A32378B7-8CEF-48D8-8907-1CBBFEE6FD97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1" creationId="{73032921-E6A3-467F-B272-7E520D939EA0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12" creationId="{7224C918-173B-46BC-81B9-26BB736FBF45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3" creationId="{5E3A6CCA-7952-4D28-B5F9-74CC143CD331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4" creationId="{7F76BF48-F5B2-47DA-BDE7-C36B6B304FE8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5" creationId="{00FA9509-575D-4DF4-877B-91AC5FE69786}"/>
          </ac:inkMkLst>
        </pc:inkChg>
        <pc:inkChg chg="add del">
          <ac:chgData name="Viet Anh Nguyen" userId="b95f61ff061388d5" providerId="LiveId" clId="{3F3DE878-C00F-4BBE-A9E6-E707D78ED061}" dt="2022-03-18T08:04:53.269" v="4330"/>
          <ac:inkMkLst>
            <pc:docMk/>
            <pc:sldMk cId="0" sldId="834"/>
            <ac:inkMk id="16" creationId="{46D9AA42-C7D3-4E63-BE05-3D6D61AE21E5}"/>
          </ac:inkMkLst>
        </pc:inkChg>
        <pc:inkChg chg="add del">
          <ac:chgData name="Viet Anh Nguyen" userId="b95f61ff061388d5" providerId="LiveId" clId="{3F3DE878-C00F-4BBE-A9E6-E707D78ED061}" dt="2022-03-18T08:04:54.806" v="4332"/>
          <ac:inkMkLst>
            <pc:docMk/>
            <pc:sldMk cId="0" sldId="834"/>
            <ac:inkMk id="17" creationId="{FB905F9C-648F-47B8-A7F5-55650582520E}"/>
          </ac:inkMkLst>
        </pc:inkChg>
        <pc:inkChg chg="add del">
          <ac:chgData name="Viet Anh Nguyen" userId="b95f61ff061388d5" providerId="LiveId" clId="{3F3DE878-C00F-4BBE-A9E6-E707D78ED061}" dt="2022-03-18T08:04:54.806" v="4332"/>
          <ac:inkMkLst>
            <pc:docMk/>
            <pc:sldMk cId="0" sldId="834"/>
            <ac:inkMk id="18" creationId="{F7BE5F8E-3206-4DAD-A2F8-9E20E9159489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19" creationId="{6448FF63-4E0E-4D28-86D0-981858AFF98D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0" creationId="{05D9BBD1-1511-46DA-80C7-1431C2C829CC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1" creationId="{28FA4AD3-50C7-4E7E-B5EB-02DD715D83C2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2" creationId="{A5AE2871-43B8-4CF4-86A3-02E09C2AD52F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3" creationId="{44108317-AD6B-4F5A-BB69-0D86D555257A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4" creationId="{10E4911B-E20C-4151-87EE-4795BAF573F0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5" creationId="{C3029A42-C922-4D9D-92C4-C1A529BDFF53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6" creationId="{5A3F8130-6F42-4986-9469-699B7B43F391}"/>
          </ac:inkMkLst>
        </pc:inkChg>
        <pc:inkChg chg="add del">
          <ac:chgData name="Viet Anh Nguyen" userId="b95f61ff061388d5" providerId="LiveId" clId="{3F3DE878-C00F-4BBE-A9E6-E707D78ED061}" dt="2022-03-18T08:04:58.300" v="4341"/>
          <ac:inkMkLst>
            <pc:docMk/>
            <pc:sldMk cId="0" sldId="834"/>
            <ac:inkMk id="27" creationId="{208E1D6B-4DDC-4474-BB70-6BF127ACE57E}"/>
          </ac:inkMkLst>
        </pc:inkChg>
        <pc:inkChg chg="add del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28" creationId="{A881E1E3-D6D9-4447-9B95-6238871D9FE8}"/>
          </ac:inkMkLst>
        </pc:inkChg>
        <pc:inkChg chg="add del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29" creationId="{D75CC4B9-5D15-4223-A637-8294765EF799}"/>
          </ac:inkMkLst>
        </pc:inkChg>
        <pc:inkChg chg="add del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30" creationId="{12E470DF-2CDC-4220-A8A1-8156E07EC4BC}"/>
          </ac:inkMkLst>
        </pc:inkChg>
        <pc:inkChg chg="add del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31" creationId="{28A49868-012C-4500-8A75-017868624D77}"/>
          </ac:inkMkLst>
        </pc:inkChg>
        <pc:inkChg chg="add del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598016" creationId="{33F6ECD7-FBBE-4AE5-8C8B-275D363B1296}"/>
          </ac:inkMkLst>
        </pc:inkChg>
        <pc:inkChg chg="add">
          <ac:chgData name="Viet Anh Nguyen" userId="b95f61ff061388d5" providerId="LiveId" clId="{3F3DE878-C00F-4BBE-A9E6-E707D78ED061}" dt="2022-03-18T08:05:00.331" v="4346"/>
          <ac:inkMkLst>
            <pc:docMk/>
            <pc:sldMk cId="0" sldId="834"/>
            <ac:inkMk id="598017" creationId="{A9CD026D-A9BE-4776-A62D-CC5810961C84}"/>
          </ac:inkMkLst>
        </pc:inkChg>
        <pc:inkChg chg="add del">
          <ac:chgData name="Viet Anh Nguyen" userId="b95f61ff061388d5" providerId="LiveId" clId="{3F3DE878-C00F-4BBE-A9E6-E707D78ED061}" dt="2022-03-18T08:07:15.893" v="4351"/>
          <ac:inkMkLst>
            <pc:docMk/>
            <pc:sldMk cId="0" sldId="834"/>
            <ac:inkMk id="598020" creationId="{4E39FD40-B7C2-4A8C-9DCF-090F8678FEAB}"/>
          </ac:inkMkLst>
        </pc:inkChg>
        <pc:inkChg chg="add del">
          <ac:chgData name="Viet Anh Nguyen" userId="b95f61ff061388d5" providerId="LiveId" clId="{3F3DE878-C00F-4BBE-A9E6-E707D78ED061}" dt="2022-03-18T08:07:15.893" v="4351"/>
          <ac:inkMkLst>
            <pc:docMk/>
            <pc:sldMk cId="0" sldId="834"/>
            <ac:inkMk id="598021" creationId="{826B5A6A-B35E-4720-93E8-9EC33BC1941B}"/>
          </ac:inkMkLst>
        </pc:inkChg>
        <pc:inkChg chg="add del">
          <ac:chgData name="Viet Anh Nguyen" userId="b95f61ff061388d5" providerId="LiveId" clId="{3F3DE878-C00F-4BBE-A9E6-E707D78ED061}" dt="2022-03-18T08:07:15.893" v="4351"/>
          <ac:inkMkLst>
            <pc:docMk/>
            <pc:sldMk cId="0" sldId="834"/>
            <ac:inkMk id="598025" creationId="{0C989AC9-2202-47FB-9A3E-E5370831087A}"/>
          </ac:inkMkLst>
        </pc:inkChg>
        <pc:inkChg chg="add del">
          <ac:chgData name="Viet Anh Nguyen" userId="b95f61ff061388d5" providerId="LiveId" clId="{3F3DE878-C00F-4BBE-A9E6-E707D78ED061}" dt="2022-03-18T08:07:15.893" v="4351"/>
          <ac:inkMkLst>
            <pc:docMk/>
            <pc:sldMk cId="0" sldId="834"/>
            <ac:inkMk id="598026" creationId="{4C81E74B-FE99-4D3C-ADF2-24B245320EC8}"/>
          </ac:inkMkLst>
        </pc:inkChg>
        <pc:inkChg chg="add">
          <ac:chgData name="Viet Anh Nguyen" userId="b95f61ff061388d5" providerId="LiveId" clId="{3F3DE878-C00F-4BBE-A9E6-E707D78ED061}" dt="2022-03-18T08:07:15.893" v="4351"/>
          <ac:inkMkLst>
            <pc:docMk/>
            <pc:sldMk cId="0" sldId="834"/>
            <ac:inkMk id="598027" creationId="{25112303-A2AB-45A5-B360-449CFD5A3D3C}"/>
          </ac:inkMkLst>
        </pc:inkChg>
        <pc:inkChg chg="add del">
          <ac:chgData name="Viet Anh Nguyen" userId="b95f61ff061388d5" providerId="LiveId" clId="{3F3DE878-C00F-4BBE-A9E6-E707D78ED061}" dt="2022-03-18T08:07:18.090" v="4356"/>
          <ac:inkMkLst>
            <pc:docMk/>
            <pc:sldMk cId="0" sldId="834"/>
            <ac:inkMk id="598028" creationId="{149D074D-EA94-4D40-9C23-2B00DE6F66F3}"/>
          </ac:inkMkLst>
        </pc:inkChg>
        <pc:inkChg chg="add del">
          <ac:chgData name="Viet Anh Nguyen" userId="b95f61ff061388d5" providerId="LiveId" clId="{3F3DE878-C00F-4BBE-A9E6-E707D78ED061}" dt="2022-03-18T08:07:18.090" v="4356"/>
          <ac:inkMkLst>
            <pc:docMk/>
            <pc:sldMk cId="0" sldId="834"/>
            <ac:inkMk id="598029" creationId="{C0797AB0-E13A-4E63-BEAA-689E428D0B44}"/>
          </ac:inkMkLst>
        </pc:inkChg>
        <pc:inkChg chg="add del">
          <ac:chgData name="Viet Anh Nguyen" userId="b95f61ff061388d5" providerId="LiveId" clId="{3F3DE878-C00F-4BBE-A9E6-E707D78ED061}" dt="2022-03-18T08:07:18.090" v="4356"/>
          <ac:inkMkLst>
            <pc:docMk/>
            <pc:sldMk cId="0" sldId="834"/>
            <ac:inkMk id="598030" creationId="{7598EBDD-9619-4D4D-ACA6-FB6FFDC817E5}"/>
          </ac:inkMkLst>
        </pc:inkChg>
        <pc:inkChg chg="add del">
          <ac:chgData name="Viet Anh Nguyen" userId="b95f61ff061388d5" providerId="LiveId" clId="{3F3DE878-C00F-4BBE-A9E6-E707D78ED061}" dt="2022-03-18T08:07:18.090" v="4356"/>
          <ac:inkMkLst>
            <pc:docMk/>
            <pc:sldMk cId="0" sldId="834"/>
            <ac:inkMk id="598031" creationId="{47C7B2DE-E836-4096-BC4F-57202C5DB577}"/>
          </ac:inkMkLst>
        </pc:inkChg>
        <pc:inkChg chg="add">
          <ac:chgData name="Viet Anh Nguyen" userId="b95f61ff061388d5" providerId="LiveId" clId="{3F3DE878-C00F-4BBE-A9E6-E707D78ED061}" dt="2022-03-18T08:07:18.090" v="4356"/>
          <ac:inkMkLst>
            <pc:docMk/>
            <pc:sldMk cId="0" sldId="834"/>
            <ac:inkMk id="598032" creationId="{AC900B15-C5B6-431E-B919-286D98C651FB}"/>
          </ac:inkMkLst>
        </pc:inkChg>
      </pc:sldChg>
      <pc:sldChg chg="addSp delSp mod">
        <pc:chgData name="Viet Anh Nguyen" userId="b95f61ff061388d5" providerId="LiveId" clId="{3F3DE878-C00F-4BBE-A9E6-E707D78ED061}" dt="2022-03-18T07:11:27.367" v="3499"/>
        <pc:sldMkLst>
          <pc:docMk/>
          <pc:sldMk cId="0" sldId="835"/>
        </pc:sldMkLst>
        <pc:inkChg chg="add del">
          <ac:chgData name="Viet Anh Nguyen" userId="b95f61ff061388d5" providerId="LiveId" clId="{3F3DE878-C00F-4BBE-A9E6-E707D78ED061}" dt="2022-03-18T07:11:25.660" v="3495"/>
          <ac:inkMkLst>
            <pc:docMk/>
            <pc:sldMk cId="0" sldId="835"/>
            <ac:inkMk id="2" creationId="{B7916D7B-D210-458B-A900-5C7D7441A73C}"/>
          </ac:inkMkLst>
        </pc:inkChg>
        <pc:inkChg chg="add del">
          <ac:chgData name="Viet Anh Nguyen" userId="b95f61ff061388d5" providerId="LiveId" clId="{3F3DE878-C00F-4BBE-A9E6-E707D78ED061}" dt="2022-03-18T07:11:25.660" v="3495"/>
          <ac:inkMkLst>
            <pc:docMk/>
            <pc:sldMk cId="0" sldId="835"/>
            <ac:inkMk id="3" creationId="{C9A7BCBE-FC66-499E-8AE0-68F6226B4C15}"/>
          </ac:inkMkLst>
        </pc:inkChg>
        <pc:inkChg chg="add del">
          <ac:chgData name="Viet Anh Nguyen" userId="b95f61ff061388d5" providerId="LiveId" clId="{3F3DE878-C00F-4BBE-A9E6-E707D78ED061}" dt="2022-03-18T07:11:25.660" v="3495"/>
          <ac:inkMkLst>
            <pc:docMk/>
            <pc:sldMk cId="0" sldId="835"/>
            <ac:inkMk id="4" creationId="{67BA02AB-8B59-4860-B535-30C289B4E3E2}"/>
          </ac:inkMkLst>
        </pc:inkChg>
        <pc:inkChg chg="add del">
          <ac:chgData name="Viet Anh Nguyen" userId="b95f61ff061388d5" providerId="LiveId" clId="{3F3DE878-C00F-4BBE-A9E6-E707D78ED061}" dt="2022-03-18T07:11:27.367" v="3499"/>
          <ac:inkMkLst>
            <pc:docMk/>
            <pc:sldMk cId="0" sldId="835"/>
            <ac:inkMk id="5" creationId="{9D262D0C-F9F4-4539-A581-14FF54AB07FC}"/>
          </ac:inkMkLst>
        </pc:inkChg>
        <pc:inkChg chg="add del">
          <ac:chgData name="Viet Anh Nguyen" userId="b95f61ff061388d5" providerId="LiveId" clId="{3F3DE878-C00F-4BBE-A9E6-E707D78ED061}" dt="2022-03-18T07:11:27.367" v="3499"/>
          <ac:inkMkLst>
            <pc:docMk/>
            <pc:sldMk cId="0" sldId="835"/>
            <ac:inkMk id="6" creationId="{D1D3E9EA-20BC-46D3-B206-E202F2AAED6A}"/>
          </ac:inkMkLst>
        </pc:inkChg>
        <pc:inkChg chg="add del">
          <ac:chgData name="Viet Anh Nguyen" userId="b95f61ff061388d5" providerId="LiveId" clId="{3F3DE878-C00F-4BBE-A9E6-E707D78ED061}" dt="2022-03-18T07:11:27.367" v="3499"/>
          <ac:inkMkLst>
            <pc:docMk/>
            <pc:sldMk cId="0" sldId="835"/>
            <ac:inkMk id="7" creationId="{8A39F5E7-01CD-4414-A910-A3EAB637295A}"/>
          </ac:inkMkLst>
        </pc:inkChg>
        <pc:inkChg chg="add del">
          <ac:chgData name="Viet Anh Nguyen" userId="b95f61ff061388d5" providerId="LiveId" clId="{3F3DE878-C00F-4BBE-A9E6-E707D78ED061}" dt="2022-03-18T07:11:27.367" v="3499"/>
          <ac:inkMkLst>
            <pc:docMk/>
            <pc:sldMk cId="0" sldId="835"/>
            <ac:inkMk id="8" creationId="{2EE4C705-948F-423B-B83C-0A963D7DBFDD}"/>
          </ac:inkMkLst>
        </pc:inkChg>
        <pc:inkChg chg="add">
          <ac:chgData name="Viet Anh Nguyen" userId="b95f61ff061388d5" providerId="LiveId" clId="{3F3DE878-C00F-4BBE-A9E6-E707D78ED061}" dt="2022-03-18T07:11:27.367" v="3499"/>
          <ac:inkMkLst>
            <pc:docMk/>
            <pc:sldMk cId="0" sldId="835"/>
            <ac:inkMk id="9" creationId="{0CE045B1-52E1-4B79-897B-18007879C2A9}"/>
          </ac:inkMkLst>
        </pc:inkChg>
      </pc:sldChg>
      <pc:sldChg chg="addSp delSp mod">
        <pc:chgData name="Viet Anh Nguyen" userId="b95f61ff061388d5" providerId="LiveId" clId="{3F3DE878-C00F-4BBE-A9E6-E707D78ED061}" dt="2022-03-18T07:12:23.104" v="3508"/>
        <pc:sldMkLst>
          <pc:docMk/>
          <pc:sldMk cId="0" sldId="836"/>
        </pc:sldMkLst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2" creationId="{8E155E70-9FCA-40A5-8C02-06FA4CBCABC4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3" creationId="{4B947D4B-6FD5-438F-9E1D-4AAFC2025188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4" creationId="{1145C7BF-DA93-4626-9005-0E31F09EF1AB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5" creationId="{C71B46B5-FC7B-4D66-BF65-206E93865C43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6" creationId="{095C1C6B-7578-4F5C-9DA6-D75646F04D2E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7" creationId="{14A2F443-EFFE-44B0-9BB2-207D94E67981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8" creationId="{E14A2FE9-A559-44D1-90C5-425E1A68605C}"/>
          </ac:inkMkLst>
        </pc:inkChg>
        <pc:inkChg chg="add del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9" creationId="{84C11A4B-877B-4120-86D3-7BB50960B6B8}"/>
          </ac:inkMkLst>
        </pc:inkChg>
        <pc:inkChg chg="add">
          <ac:chgData name="Viet Anh Nguyen" userId="b95f61ff061388d5" providerId="LiveId" clId="{3F3DE878-C00F-4BBE-A9E6-E707D78ED061}" dt="2022-03-18T07:12:23.104" v="3508"/>
          <ac:inkMkLst>
            <pc:docMk/>
            <pc:sldMk cId="0" sldId="836"/>
            <ac:inkMk id="10" creationId="{343FD0E9-647F-42AF-9F88-F267FDF238C2}"/>
          </ac:inkMkLst>
        </pc:inkChg>
      </pc:sldChg>
      <pc:sldChg chg="addSp delSp mod">
        <pc:chgData name="Viet Anh Nguyen" userId="b95f61ff061388d5" providerId="LiveId" clId="{3F3DE878-C00F-4BBE-A9E6-E707D78ED061}" dt="2022-03-18T07:12:30.353" v="3517"/>
        <pc:sldMkLst>
          <pc:docMk/>
          <pc:sldMk cId="0" sldId="837"/>
        </pc:sldMkLst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2" creationId="{32E9A791-D42B-4E2C-8E52-8A37C8C3282D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3" creationId="{F161D99E-27BA-4B17-B487-6E33A035F259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4" creationId="{86F3EF37-A713-4E92-AF81-D9E20FDDB3C9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5" creationId="{1E256EF7-1B36-4D62-A6EA-914DA87FA989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6" creationId="{ECC4CF18-502B-4C1D-A60B-EB3FD166CF67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7" creationId="{021B074F-E136-4632-9320-F2FA9C0449C3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8" creationId="{1F67DC32-744A-4999-B622-C179CE88AD0A}"/>
          </ac:inkMkLst>
        </pc:inkChg>
        <pc:inkChg chg="add del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9" creationId="{F3015DD2-2B66-4C5C-BFB2-E854EDF5C989}"/>
          </ac:inkMkLst>
        </pc:inkChg>
        <pc:inkChg chg="add">
          <ac:chgData name="Viet Anh Nguyen" userId="b95f61ff061388d5" providerId="LiveId" clId="{3F3DE878-C00F-4BBE-A9E6-E707D78ED061}" dt="2022-03-18T07:12:30.353" v="3517"/>
          <ac:inkMkLst>
            <pc:docMk/>
            <pc:sldMk cId="0" sldId="837"/>
            <ac:inkMk id="10" creationId="{9E24A1D3-7309-4054-9089-B0BB2EBEDD36}"/>
          </ac:inkMkLst>
        </pc:inkChg>
      </pc:sldChg>
      <pc:sldChg chg="addSp delSp modSp new mod modClrScheme chgLayout">
        <pc:chgData name="Viet Anh Nguyen" userId="b95f61ff061388d5" providerId="LiveId" clId="{3F3DE878-C00F-4BBE-A9E6-E707D78ED061}" dt="2022-03-14T06:55:40.534" v="196"/>
        <pc:sldMkLst>
          <pc:docMk/>
          <pc:sldMk cId="1981372864" sldId="844"/>
        </pc:sldMkLst>
        <pc:spChg chg="del">
          <ac:chgData name="Viet Anh Nguyen" userId="b95f61ff061388d5" providerId="LiveId" clId="{3F3DE878-C00F-4BBE-A9E6-E707D78ED061}" dt="2022-03-14T06:54:13.691" v="41" actId="700"/>
          <ac:spMkLst>
            <pc:docMk/>
            <pc:sldMk cId="1981372864" sldId="844"/>
            <ac:spMk id="2" creationId="{A405A6AB-E29E-40C9-8BC5-A32AE0A66371}"/>
          </ac:spMkLst>
        </pc:spChg>
        <pc:spChg chg="del">
          <ac:chgData name="Viet Anh Nguyen" userId="b95f61ff061388d5" providerId="LiveId" clId="{3F3DE878-C00F-4BBE-A9E6-E707D78ED061}" dt="2022-03-14T06:54:13.691" v="41" actId="700"/>
          <ac:spMkLst>
            <pc:docMk/>
            <pc:sldMk cId="1981372864" sldId="844"/>
            <ac:spMk id="3" creationId="{161E3C7C-9830-4C2C-B626-D82899FBC9CD}"/>
          </ac:spMkLst>
        </pc:spChg>
        <pc:inkChg chg="add del">
          <ac:chgData name="Viet Anh Nguyen" userId="b95f61ff061388d5" providerId="LiveId" clId="{3F3DE878-C00F-4BBE-A9E6-E707D78ED061}" dt="2022-03-14T06:54:19.406" v="45"/>
          <ac:inkMkLst>
            <pc:docMk/>
            <pc:sldMk cId="1981372864" sldId="844"/>
            <ac:inkMk id="4" creationId="{A1854634-B5DC-4252-9A86-5F8E74B7989B}"/>
          </ac:inkMkLst>
        </pc:inkChg>
        <pc:inkChg chg="add del">
          <ac:chgData name="Viet Anh Nguyen" userId="b95f61ff061388d5" providerId="LiveId" clId="{3F3DE878-C00F-4BBE-A9E6-E707D78ED061}" dt="2022-03-14T06:54:19.406" v="45"/>
          <ac:inkMkLst>
            <pc:docMk/>
            <pc:sldMk cId="1981372864" sldId="844"/>
            <ac:inkMk id="5" creationId="{4496904D-BE43-4E2F-926A-E8EC87BE3B67}"/>
          </ac:inkMkLst>
        </pc:inkChg>
        <pc:inkChg chg="add del">
          <ac:chgData name="Viet Anh Nguyen" userId="b95f61ff061388d5" providerId="LiveId" clId="{3F3DE878-C00F-4BBE-A9E6-E707D78ED061}" dt="2022-03-14T06:54:19.406" v="45"/>
          <ac:inkMkLst>
            <pc:docMk/>
            <pc:sldMk cId="1981372864" sldId="844"/>
            <ac:inkMk id="6" creationId="{2ADC78EE-7FC3-4E14-8BA5-BA1EA88E1B15}"/>
          </ac:inkMkLst>
        </pc:inkChg>
        <pc:inkChg chg="add del">
          <ac:chgData name="Viet Anh Nguyen" userId="b95f61ff061388d5" providerId="LiveId" clId="{3F3DE878-C00F-4BBE-A9E6-E707D78ED061}" dt="2022-03-14T06:54:21.031" v="49"/>
          <ac:inkMkLst>
            <pc:docMk/>
            <pc:sldMk cId="1981372864" sldId="844"/>
            <ac:inkMk id="7" creationId="{3AAB8F3B-9CBA-4A18-B384-2BE36A989BB6}"/>
          </ac:inkMkLst>
        </pc:inkChg>
        <pc:inkChg chg="add del">
          <ac:chgData name="Viet Anh Nguyen" userId="b95f61ff061388d5" providerId="LiveId" clId="{3F3DE878-C00F-4BBE-A9E6-E707D78ED061}" dt="2022-03-14T06:54:21.031" v="49"/>
          <ac:inkMkLst>
            <pc:docMk/>
            <pc:sldMk cId="1981372864" sldId="844"/>
            <ac:inkMk id="8" creationId="{85664FCA-A69B-469A-AC30-F89F97A56263}"/>
          </ac:inkMkLst>
        </pc:inkChg>
        <pc:inkChg chg="add del">
          <ac:chgData name="Viet Anh Nguyen" userId="b95f61ff061388d5" providerId="LiveId" clId="{3F3DE878-C00F-4BBE-A9E6-E707D78ED061}" dt="2022-03-14T06:54:21.031" v="49"/>
          <ac:inkMkLst>
            <pc:docMk/>
            <pc:sldMk cId="1981372864" sldId="844"/>
            <ac:inkMk id="9" creationId="{DD99BBCA-D5AE-472A-BBE8-C70AD345AC64}"/>
          </ac:inkMkLst>
        </pc:inkChg>
        <pc:inkChg chg="add del">
          <ac:chgData name="Viet Anh Nguyen" userId="b95f61ff061388d5" providerId="LiveId" clId="{3F3DE878-C00F-4BBE-A9E6-E707D78ED061}" dt="2022-03-14T06:54:21.031" v="49"/>
          <ac:inkMkLst>
            <pc:docMk/>
            <pc:sldMk cId="1981372864" sldId="844"/>
            <ac:inkMk id="10" creationId="{B0393DB1-441E-4E6D-A1F2-459995098400}"/>
          </ac:inkMkLst>
        </pc:inkChg>
        <pc:inkChg chg="add del">
          <ac:chgData name="Viet Anh Nguyen" userId="b95f61ff061388d5" providerId="LiveId" clId="{3F3DE878-C00F-4BBE-A9E6-E707D78ED061}" dt="2022-03-14T06:54:22.356" v="53"/>
          <ac:inkMkLst>
            <pc:docMk/>
            <pc:sldMk cId="1981372864" sldId="844"/>
            <ac:inkMk id="11" creationId="{822239BB-EF9D-4C58-84C7-521790208495}"/>
          </ac:inkMkLst>
        </pc:inkChg>
        <pc:inkChg chg="add">
          <ac:chgData name="Viet Anh Nguyen" userId="b95f61ff061388d5" providerId="LiveId" clId="{3F3DE878-C00F-4BBE-A9E6-E707D78ED061}" dt="2022-03-14T06:54:21.268" v="50" actId="9405"/>
          <ac:inkMkLst>
            <pc:docMk/>
            <pc:sldMk cId="1981372864" sldId="844"/>
            <ac:inkMk id="12" creationId="{250A267B-1EB4-49CE-9B48-0C4BA468EC40}"/>
          </ac:inkMkLst>
        </pc:inkChg>
        <pc:inkChg chg="add del">
          <ac:chgData name="Viet Anh Nguyen" userId="b95f61ff061388d5" providerId="LiveId" clId="{3F3DE878-C00F-4BBE-A9E6-E707D78ED061}" dt="2022-03-14T06:54:22.356" v="53"/>
          <ac:inkMkLst>
            <pc:docMk/>
            <pc:sldMk cId="1981372864" sldId="844"/>
            <ac:inkMk id="13" creationId="{C9FB5C68-7F0B-4372-86C9-7E3542000014}"/>
          </ac:inkMkLst>
        </pc:inkChg>
        <pc:inkChg chg="add del">
          <ac:chgData name="Viet Anh Nguyen" userId="b95f61ff061388d5" providerId="LiveId" clId="{3F3DE878-C00F-4BBE-A9E6-E707D78ED061}" dt="2022-03-14T06:54:22.356" v="53"/>
          <ac:inkMkLst>
            <pc:docMk/>
            <pc:sldMk cId="1981372864" sldId="844"/>
            <ac:inkMk id="14" creationId="{6A24E714-7C59-463B-9554-E8241F2D3155}"/>
          </ac:inkMkLst>
        </pc:inkChg>
        <pc:inkChg chg="add">
          <ac:chgData name="Viet Anh Nguyen" userId="b95f61ff061388d5" providerId="LiveId" clId="{3F3DE878-C00F-4BBE-A9E6-E707D78ED061}" dt="2022-03-14T06:54:22.356" v="53"/>
          <ac:inkMkLst>
            <pc:docMk/>
            <pc:sldMk cId="1981372864" sldId="844"/>
            <ac:inkMk id="15" creationId="{6A4C365D-6183-4C4F-8A01-315AD4B61DB0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16" creationId="{B403B33D-D90F-4B0D-AE09-B60150F0251C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17" creationId="{9B17A119-B1CE-4D1E-8196-FDECB9398081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18" creationId="{B82150C2-C1EA-4AF1-9A68-684275509BFE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19" creationId="{ECC897A3-48CD-43E0-BE04-DA09EB361A05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0" creationId="{6C8DAA68-0F79-4AE0-B169-A2AC46E5A892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1" creationId="{E519C289-B88F-46D4-98AC-BFBE5D70F2D3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2" creationId="{BE16C4D2-94A9-4C0C-8B9B-0B904833AF1D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3" creationId="{30E64E1B-6CF8-4024-8320-39ACFC5BE8D4}"/>
          </ac:inkMkLst>
        </pc:inkChg>
        <pc:inkChg chg="add del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4" creationId="{A4881222-3F51-4953-BAED-2FDBE352FF70}"/>
          </ac:inkMkLst>
        </pc:inkChg>
        <pc:inkChg chg="add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5" creationId="{8E9B3424-A075-4C2A-B539-8500306E2453}"/>
          </ac:inkMkLst>
        </pc:inkChg>
        <pc:inkChg chg="add">
          <ac:chgData name="Viet Anh Nguyen" userId="b95f61ff061388d5" providerId="LiveId" clId="{3F3DE878-C00F-4BBE-A9E6-E707D78ED061}" dt="2022-03-14T06:54:25.820" v="63"/>
          <ac:inkMkLst>
            <pc:docMk/>
            <pc:sldMk cId="1981372864" sldId="844"/>
            <ac:inkMk id="26" creationId="{5B8AD37F-89CE-456F-BD53-17D7630747E7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27" creationId="{A39C0977-D6BE-4D0C-8C4F-F3D5310F612B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28" creationId="{14CBE3C5-9E48-471D-B7B8-5F815A821EF6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29" creationId="{5D4E63B5-0633-40FA-AA59-57A89183CF8D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0" creationId="{7A2B2795-5D57-4D60-B6A5-C133777577A6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1" creationId="{98C10E20-712A-4BCA-8EEE-20A4C95B2901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2" creationId="{A719166C-058D-4F0A-9BF0-FEF1913CDAB5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3" creationId="{63D3C4B5-5AB7-45B5-BF3A-4C86441B3D98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4" creationId="{23CE082C-CD59-442D-BE78-3EBA350A84B3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5" creationId="{CE1E5D5D-BC6B-424E-A30E-1913BC5A1906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6" creationId="{E8E49F01-CDD1-4145-8182-7A97E40A8B56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7" creationId="{CD108860-0A06-4BC8-A76C-5C2F64B6AE29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8" creationId="{4CF38A4E-27AC-4041-8D35-E083271E6BFF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39" creationId="{EFAEB1C0-B367-4ADF-9E25-7B36BF38FC98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40" creationId="{8FA81756-227F-4286-AFB3-524118094397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41" creationId="{C7471498-5F91-4775-A5F6-691AD6D4F143}"/>
          </ac:inkMkLst>
        </pc:inkChg>
        <pc:inkChg chg="add del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42" creationId="{136F4C8B-0E12-4C02-8BAD-3309B97F1A8E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43" creationId="{E956A854-8051-4331-A121-B4975617B55E}"/>
          </ac:inkMkLst>
        </pc:inkChg>
        <pc:inkChg chg="add">
          <ac:chgData name="Viet Anh Nguyen" userId="b95f61ff061388d5" providerId="LiveId" clId="{3F3DE878-C00F-4BBE-A9E6-E707D78ED061}" dt="2022-03-14T06:54:32.137" v="79"/>
          <ac:inkMkLst>
            <pc:docMk/>
            <pc:sldMk cId="1981372864" sldId="844"/>
            <ac:inkMk id="44" creationId="{F0750F2E-DF62-4EF2-8AEA-91FC99188300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45" creationId="{6052EF9C-D83F-4291-A520-2FB463DF5CE5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46" creationId="{C77E1ED1-0F02-4CE2-A3A7-4AD387E8CE1E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47" creationId="{9215BB79-79E9-445B-A964-C49E8D066E58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48" creationId="{E8C6A239-99ED-4CF1-8CA6-96DF4427320D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49" creationId="{45299FF9-F7BB-485A-B500-7157FCAD402F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50" creationId="{6A7B57F6-EADC-4D03-A9A4-AFF46614A69A}"/>
          </ac:inkMkLst>
        </pc:inkChg>
        <pc:inkChg chg="add del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51" creationId="{D972A825-34CE-48F8-8F6B-90B1BFD4FAEC}"/>
          </ac:inkMkLst>
        </pc:inkChg>
        <pc:inkChg chg="add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52" creationId="{320318CA-2A98-41E9-AE7F-82E72C918A96}"/>
          </ac:inkMkLst>
        </pc:inkChg>
        <pc:inkChg chg="add">
          <ac:chgData name="Viet Anh Nguyen" userId="b95f61ff061388d5" providerId="LiveId" clId="{3F3DE878-C00F-4BBE-A9E6-E707D78ED061}" dt="2022-03-14T06:54:37.102" v="87"/>
          <ac:inkMkLst>
            <pc:docMk/>
            <pc:sldMk cId="1981372864" sldId="844"/>
            <ac:inkMk id="53" creationId="{A191F272-9B63-4D41-9F49-443CA5903E96}"/>
          </ac:inkMkLst>
        </pc:inkChg>
        <pc:inkChg chg="add del">
          <ac:chgData name="Viet Anh Nguyen" userId="b95f61ff061388d5" providerId="LiveId" clId="{3F3DE878-C00F-4BBE-A9E6-E707D78ED061}" dt="2022-03-14T06:54:38.822" v="91"/>
          <ac:inkMkLst>
            <pc:docMk/>
            <pc:sldMk cId="1981372864" sldId="844"/>
            <ac:inkMk id="54" creationId="{B75985D6-EB6E-4773-994E-84F60C22AFD1}"/>
          </ac:inkMkLst>
        </pc:inkChg>
        <pc:inkChg chg="add del">
          <ac:chgData name="Viet Anh Nguyen" userId="b95f61ff061388d5" providerId="LiveId" clId="{3F3DE878-C00F-4BBE-A9E6-E707D78ED061}" dt="2022-03-14T06:54:38.822" v="91"/>
          <ac:inkMkLst>
            <pc:docMk/>
            <pc:sldMk cId="1981372864" sldId="844"/>
            <ac:inkMk id="55" creationId="{80E13051-0E68-4C29-B9FD-8E77912B4A29}"/>
          </ac:inkMkLst>
        </pc:inkChg>
        <pc:inkChg chg="add del">
          <ac:chgData name="Viet Anh Nguyen" userId="b95f61ff061388d5" providerId="LiveId" clId="{3F3DE878-C00F-4BBE-A9E6-E707D78ED061}" dt="2022-03-14T06:54:38.822" v="91"/>
          <ac:inkMkLst>
            <pc:docMk/>
            <pc:sldMk cId="1981372864" sldId="844"/>
            <ac:inkMk id="56" creationId="{F8EAEAAD-A28B-40BA-8560-37D00A37F671}"/>
          </ac:inkMkLst>
        </pc:inkChg>
        <pc:inkChg chg="add">
          <ac:chgData name="Viet Anh Nguyen" userId="b95f61ff061388d5" providerId="LiveId" clId="{3F3DE878-C00F-4BBE-A9E6-E707D78ED061}" dt="2022-03-14T06:54:38.822" v="91"/>
          <ac:inkMkLst>
            <pc:docMk/>
            <pc:sldMk cId="1981372864" sldId="844"/>
            <ac:inkMk id="57" creationId="{4088FE89-7CF4-476C-834C-7AA876EB16C4}"/>
          </ac:inkMkLst>
        </pc:inkChg>
        <pc:inkChg chg="add del">
          <ac:chgData name="Viet Anh Nguyen" userId="b95f61ff061388d5" providerId="LiveId" clId="{3F3DE878-C00F-4BBE-A9E6-E707D78ED061}" dt="2022-03-14T06:54:40.197" v="95"/>
          <ac:inkMkLst>
            <pc:docMk/>
            <pc:sldMk cId="1981372864" sldId="844"/>
            <ac:inkMk id="58" creationId="{B8F46204-2649-4299-BFE0-DAF0AA810867}"/>
          </ac:inkMkLst>
        </pc:inkChg>
        <pc:inkChg chg="add del">
          <ac:chgData name="Viet Anh Nguyen" userId="b95f61ff061388d5" providerId="LiveId" clId="{3F3DE878-C00F-4BBE-A9E6-E707D78ED061}" dt="2022-03-14T06:54:40.197" v="95"/>
          <ac:inkMkLst>
            <pc:docMk/>
            <pc:sldMk cId="1981372864" sldId="844"/>
            <ac:inkMk id="59" creationId="{A915BFB2-08A2-4B4D-B865-66E13C3CD2DC}"/>
          </ac:inkMkLst>
        </pc:inkChg>
        <pc:inkChg chg="add del">
          <ac:chgData name="Viet Anh Nguyen" userId="b95f61ff061388d5" providerId="LiveId" clId="{3F3DE878-C00F-4BBE-A9E6-E707D78ED061}" dt="2022-03-14T06:54:40.197" v="95"/>
          <ac:inkMkLst>
            <pc:docMk/>
            <pc:sldMk cId="1981372864" sldId="844"/>
            <ac:inkMk id="60" creationId="{79323987-B381-4800-B56B-75DC50E965CC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61" creationId="{C1199022-B523-42E0-87F9-216BE5029BD3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62" creationId="{3B3E9A4A-5384-451D-A0B7-C9420301E9B6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63" creationId="{AAB78989-CC67-49BE-B2DF-1C037A170554}"/>
          </ac:inkMkLst>
        </pc:inkChg>
        <pc:inkChg chg="add del">
          <ac:chgData name="Viet Anh Nguyen" userId="b95f61ff061388d5" providerId="LiveId" clId="{3F3DE878-C00F-4BBE-A9E6-E707D78ED061}" dt="2022-03-14T06:54:41.461" v="99"/>
          <ac:inkMkLst>
            <pc:docMk/>
            <pc:sldMk cId="1981372864" sldId="844"/>
            <ac:inkMk id="64" creationId="{74EF5212-7DB2-43E2-B65E-689707AC3067}"/>
          </ac:inkMkLst>
        </pc:inkChg>
        <pc:inkChg chg="add del">
          <ac:chgData name="Viet Anh Nguyen" userId="b95f61ff061388d5" providerId="LiveId" clId="{3F3DE878-C00F-4BBE-A9E6-E707D78ED061}" dt="2022-03-14T06:54:42.686" v="103"/>
          <ac:inkMkLst>
            <pc:docMk/>
            <pc:sldMk cId="1981372864" sldId="844"/>
            <ac:inkMk id="65" creationId="{80018BC0-F2B5-4E5B-85C9-71423702F1DC}"/>
          </ac:inkMkLst>
        </pc:inkChg>
        <pc:inkChg chg="add del">
          <ac:chgData name="Viet Anh Nguyen" userId="b95f61ff061388d5" providerId="LiveId" clId="{3F3DE878-C00F-4BBE-A9E6-E707D78ED061}" dt="2022-03-14T06:54:42.686" v="103"/>
          <ac:inkMkLst>
            <pc:docMk/>
            <pc:sldMk cId="1981372864" sldId="844"/>
            <ac:inkMk id="66" creationId="{702C8E26-31C0-4574-9E5A-2E86753A88A3}"/>
          </ac:inkMkLst>
        </pc:inkChg>
        <pc:inkChg chg="add del">
          <ac:chgData name="Viet Anh Nguyen" userId="b95f61ff061388d5" providerId="LiveId" clId="{3F3DE878-C00F-4BBE-A9E6-E707D78ED061}" dt="2022-03-14T06:54:42.686" v="103"/>
          <ac:inkMkLst>
            <pc:docMk/>
            <pc:sldMk cId="1981372864" sldId="844"/>
            <ac:inkMk id="67" creationId="{3C27F924-383C-4015-805E-55BE43EA8EFF}"/>
          </ac:inkMkLst>
        </pc:inkChg>
        <pc:inkChg chg="add del">
          <ac:chgData name="Viet Anh Nguyen" userId="b95f61ff061388d5" providerId="LiveId" clId="{3F3DE878-C00F-4BBE-A9E6-E707D78ED061}" dt="2022-03-14T06:54:42.686" v="103"/>
          <ac:inkMkLst>
            <pc:docMk/>
            <pc:sldMk cId="1981372864" sldId="844"/>
            <ac:inkMk id="68" creationId="{E358560A-DAE4-4266-8AF2-BF37E790AAB4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69" creationId="{4346F733-9E1D-4A74-9C7C-B8E850139C21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0" creationId="{84901695-DFD1-4285-AB96-E41848C4C05F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1" creationId="{D4FBE4D3-23D0-4769-9CB4-F0C6C4F5E27D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2" creationId="{F740D07D-1838-42F3-B0AC-F2C8861EB421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3" creationId="{21EA1269-0657-4592-93A9-0C594EF5F18A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4" creationId="{299067FC-7C40-42E2-8917-090B405790AA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5" creationId="{4BFF0990-689C-4FA4-847D-7FC12D5D5576}"/>
          </ac:inkMkLst>
        </pc:inkChg>
        <pc:inkChg chg="add del">
          <ac:chgData name="Viet Anh Nguyen" userId="b95f61ff061388d5" providerId="LiveId" clId="{3F3DE878-C00F-4BBE-A9E6-E707D78ED061}" dt="2022-03-14T06:54:45.375" v="111"/>
          <ac:inkMkLst>
            <pc:docMk/>
            <pc:sldMk cId="1981372864" sldId="844"/>
            <ac:inkMk id="76" creationId="{679A8E02-ED47-4D11-B97F-59D0118D21CB}"/>
          </ac:inkMkLst>
        </pc:inkChg>
        <pc:inkChg chg="add del">
          <ac:chgData name="Viet Anh Nguyen" userId="b95f61ff061388d5" providerId="LiveId" clId="{3F3DE878-C00F-4BBE-A9E6-E707D78ED061}" dt="2022-03-14T06:54:52.236" v="126"/>
          <ac:inkMkLst>
            <pc:docMk/>
            <pc:sldMk cId="1981372864" sldId="844"/>
            <ac:inkMk id="77" creationId="{4A95473E-3FC1-468E-A041-07C601A07521}"/>
          </ac:inkMkLst>
        </pc:inkChg>
        <pc:inkChg chg="add del">
          <ac:chgData name="Viet Anh Nguyen" userId="b95f61ff061388d5" providerId="LiveId" clId="{3F3DE878-C00F-4BBE-A9E6-E707D78ED061}" dt="2022-03-14T06:54:47.308" v="116"/>
          <ac:inkMkLst>
            <pc:docMk/>
            <pc:sldMk cId="1981372864" sldId="844"/>
            <ac:inkMk id="78" creationId="{1EFB90B1-4317-4D88-BEC1-275E6AE5DCAA}"/>
          </ac:inkMkLst>
        </pc:inkChg>
        <pc:inkChg chg="add del">
          <ac:chgData name="Viet Anh Nguyen" userId="b95f61ff061388d5" providerId="LiveId" clId="{3F3DE878-C00F-4BBE-A9E6-E707D78ED061}" dt="2022-03-14T06:54:47.308" v="116"/>
          <ac:inkMkLst>
            <pc:docMk/>
            <pc:sldMk cId="1981372864" sldId="844"/>
            <ac:inkMk id="79" creationId="{18DC4C05-79F4-401E-878F-B9E0799FE3B0}"/>
          </ac:inkMkLst>
        </pc:inkChg>
        <pc:inkChg chg="add del">
          <ac:chgData name="Viet Anh Nguyen" userId="b95f61ff061388d5" providerId="LiveId" clId="{3F3DE878-C00F-4BBE-A9E6-E707D78ED061}" dt="2022-03-14T06:54:47.308" v="116"/>
          <ac:inkMkLst>
            <pc:docMk/>
            <pc:sldMk cId="1981372864" sldId="844"/>
            <ac:inkMk id="80" creationId="{F4B2CBFD-3649-46AF-882D-4AEF3DA47D1E}"/>
          </ac:inkMkLst>
        </pc:inkChg>
        <pc:inkChg chg="add del">
          <ac:chgData name="Viet Anh Nguyen" userId="b95f61ff061388d5" providerId="LiveId" clId="{3F3DE878-C00F-4BBE-A9E6-E707D78ED061}" dt="2022-03-14T06:54:47.308" v="116"/>
          <ac:inkMkLst>
            <pc:docMk/>
            <pc:sldMk cId="1981372864" sldId="844"/>
            <ac:inkMk id="81" creationId="{38396B1E-7512-46F6-987C-40B0CA970090}"/>
          </ac:inkMkLst>
        </pc:inkChg>
        <pc:inkChg chg="add">
          <ac:chgData name="Viet Anh Nguyen" userId="b95f61ff061388d5" providerId="LiveId" clId="{3F3DE878-C00F-4BBE-A9E6-E707D78ED061}" dt="2022-03-14T06:54:47.308" v="116"/>
          <ac:inkMkLst>
            <pc:docMk/>
            <pc:sldMk cId="1981372864" sldId="844"/>
            <ac:inkMk id="82" creationId="{521FFCEA-E081-4FE5-A3D3-3831B48C7DE7}"/>
          </ac:inkMkLst>
        </pc:inkChg>
        <pc:inkChg chg="add del">
          <ac:chgData name="Viet Anh Nguyen" userId="b95f61ff061388d5" providerId="LiveId" clId="{3F3DE878-C00F-4BBE-A9E6-E707D78ED061}" dt="2022-03-14T06:54:50.270" v="122"/>
          <ac:inkMkLst>
            <pc:docMk/>
            <pc:sldMk cId="1981372864" sldId="844"/>
            <ac:inkMk id="83" creationId="{75D72502-E9A7-42F9-BA0A-AC0B825B1A24}"/>
          </ac:inkMkLst>
        </pc:inkChg>
        <pc:inkChg chg="add del">
          <ac:chgData name="Viet Anh Nguyen" userId="b95f61ff061388d5" providerId="LiveId" clId="{3F3DE878-C00F-4BBE-A9E6-E707D78ED061}" dt="2022-03-14T06:54:50.270" v="122"/>
          <ac:inkMkLst>
            <pc:docMk/>
            <pc:sldMk cId="1981372864" sldId="844"/>
            <ac:inkMk id="84" creationId="{DEC7F694-6B2A-4661-882A-7AC877382753}"/>
          </ac:inkMkLst>
        </pc:inkChg>
        <pc:inkChg chg="add del">
          <ac:chgData name="Viet Anh Nguyen" userId="b95f61ff061388d5" providerId="LiveId" clId="{3F3DE878-C00F-4BBE-A9E6-E707D78ED061}" dt="2022-03-14T06:54:50.270" v="122"/>
          <ac:inkMkLst>
            <pc:docMk/>
            <pc:sldMk cId="1981372864" sldId="844"/>
            <ac:inkMk id="85" creationId="{A7EF7FCA-3407-4289-BD27-314742A331ED}"/>
          </ac:inkMkLst>
        </pc:inkChg>
        <pc:inkChg chg="add del">
          <ac:chgData name="Viet Anh Nguyen" userId="b95f61ff061388d5" providerId="LiveId" clId="{3F3DE878-C00F-4BBE-A9E6-E707D78ED061}" dt="2022-03-14T06:54:50.270" v="122"/>
          <ac:inkMkLst>
            <pc:docMk/>
            <pc:sldMk cId="1981372864" sldId="844"/>
            <ac:inkMk id="86" creationId="{55AE91EB-2F3F-4105-B708-E2EB87062F8B}"/>
          </ac:inkMkLst>
        </pc:inkChg>
        <pc:inkChg chg="add del">
          <ac:chgData name="Viet Anh Nguyen" userId="b95f61ff061388d5" providerId="LiveId" clId="{3F3DE878-C00F-4BBE-A9E6-E707D78ED061}" dt="2022-03-14T06:54:50.270" v="122"/>
          <ac:inkMkLst>
            <pc:docMk/>
            <pc:sldMk cId="1981372864" sldId="844"/>
            <ac:inkMk id="87" creationId="{2D23309D-937F-4FAF-BCF7-3F1E821072CA}"/>
          </ac:inkMkLst>
        </pc:inkChg>
        <pc:inkChg chg="add del">
          <ac:chgData name="Viet Anh Nguyen" userId="b95f61ff061388d5" providerId="LiveId" clId="{3F3DE878-C00F-4BBE-A9E6-E707D78ED061}" dt="2022-03-14T06:54:52.236" v="126"/>
          <ac:inkMkLst>
            <pc:docMk/>
            <pc:sldMk cId="1981372864" sldId="844"/>
            <ac:inkMk id="88" creationId="{3E9B0992-60C2-481B-BCAE-7329689AC1AF}"/>
          </ac:inkMkLst>
        </pc:inkChg>
        <pc:inkChg chg="add del">
          <ac:chgData name="Viet Anh Nguyen" userId="b95f61ff061388d5" providerId="LiveId" clId="{3F3DE878-C00F-4BBE-A9E6-E707D78ED061}" dt="2022-03-14T06:54:52.236" v="126"/>
          <ac:inkMkLst>
            <pc:docMk/>
            <pc:sldMk cId="1981372864" sldId="844"/>
            <ac:inkMk id="89" creationId="{158C58FA-B930-4F24-8D11-9336F760264E}"/>
          </ac:inkMkLst>
        </pc:inkChg>
        <pc:inkChg chg="add del">
          <ac:chgData name="Viet Anh Nguyen" userId="b95f61ff061388d5" providerId="LiveId" clId="{3F3DE878-C00F-4BBE-A9E6-E707D78ED061}" dt="2022-03-14T06:54:52.236" v="126"/>
          <ac:inkMkLst>
            <pc:docMk/>
            <pc:sldMk cId="1981372864" sldId="844"/>
            <ac:inkMk id="90" creationId="{D908940F-18BC-48D9-A468-B04813C4A23F}"/>
          </ac:inkMkLst>
        </pc:inkChg>
        <pc:inkChg chg="add del">
          <ac:chgData name="Viet Anh Nguyen" userId="b95f61ff061388d5" providerId="LiveId" clId="{3F3DE878-C00F-4BBE-A9E6-E707D78ED061}" dt="2022-03-14T06:54:52.236" v="126"/>
          <ac:inkMkLst>
            <pc:docMk/>
            <pc:sldMk cId="1981372864" sldId="844"/>
            <ac:inkMk id="91" creationId="{3AE19A7A-D8E6-4A26-A7FF-1A513082511C}"/>
          </ac:inkMkLst>
        </pc:inkChg>
        <pc:inkChg chg="add del">
          <ac:chgData name="Viet Anh Nguyen" userId="b95f61ff061388d5" providerId="LiveId" clId="{3F3DE878-C00F-4BBE-A9E6-E707D78ED061}" dt="2022-03-14T06:54:53.235" v="129"/>
          <ac:inkMkLst>
            <pc:docMk/>
            <pc:sldMk cId="1981372864" sldId="844"/>
            <ac:inkMk id="92" creationId="{0E6A25F2-01B0-4D1D-AB60-9EB2EC596CAA}"/>
          </ac:inkMkLst>
        </pc:inkChg>
        <pc:inkChg chg="add del">
          <ac:chgData name="Viet Anh Nguyen" userId="b95f61ff061388d5" providerId="LiveId" clId="{3F3DE878-C00F-4BBE-A9E6-E707D78ED061}" dt="2022-03-14T06:54:53.235" v="129"/>
          <ac:inkMkLst>
            <pc:docMk/>
            <pc:sldMk cId="1981372864" sldId="844"/>
            <ac:inkMk id="93" creationId="{61561003-C72B-418C-BE8C-2A9FF7C02721}"/>
          </ac:inkMkLst>
        </pc:inkChg>
        <pc:inkChg chg="add del">
          <ac:chgData name="Viet Anh Nguyen" userId="b95f61ff061388d5" providerId="LiveId" clId="{3F3DE878-C00F-4BBE-A9E6-E707D78ED061}" dt="2022-03-14T06:54:53.235" v="129"/>
          <ac:inkMkLst>
            <pc:docMk/>
            <pc:sldMk cId="1981372864" sldId="844"/>
            <ac:inkMk id="94" creationId="{3BFDA04B-8E6D-446F-91D1-9181619D9DA8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95" creationId="{672ECD82-0341-4127-AC4E-C74591766AE1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96" creationId="{F6A57FC2-802F-4700-A401-B4BEC7FCDCC8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97" creationId="{40BFC363-270F-4439-98CD-BB8ECB7CA873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98" creationId="{27031A82-1B12-4B49-9DDE-B4521CDF2A86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99" creationId="{ADC99445-4646-4670-B2BB-2358A159193E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100" creationId="{0A767201-1D96-4E79-9838-2F53603206C6}"/>
          </ac:inkMkLst>
        </pc:inkChg>
        <pc:inkChg chg="add del">
          <ac:chgData name="Viet Anh Nguyen" userId="b95f61ff061388d5" providerId="LiveId" clId="{3F3DE878-C00F-4BBE-A9E6-E707D78ED061}" dt="2022-03-14T06:54:56.103" v="136"/>
          <ac:inkMkLst>
            <pc:docMk/>
            <pc:sldMk cId="1981372864" sldId="844"/>
            <ac:inkMk id="101" creationId="{D8C39C95-BB89-4599-B8A0-08898C5A013D}"/>
          </ac:inkMkLst>
        </pc:inkChg>
        <pc:inkChg chg="add del">
          <ac:chgData name="Viet Anh Nguyen" userId="b95f61ff061388d5" providerId="LiveId" clId="{3F3DE878-C00F-4BBE-A9E6-E707D78ED061}" dt="2022-03-14T06:54:57.353" v="140"/>
          <ac:inkMkLst>
            <pc:docMk/>
            <pc:sldMk cId="1981372864" sldId="844"/>
            <ac:inkMk id="102" creationId="{A114B129-36F1-4796-BB78-168124E48B73}"/>
          </ac:inkMkLst>
        </pc:inkChg>
        <pc:inkChg chg="add del">
          <ac:chgData name="Viet Anh Nguyen" userId="b95f61ff061388d5" providerId="LiveId" clId="{3F3DE878-C00F-4BBE-A9E6-E707D78ED061}" dt="2022-03-14T06:54:57.353" v="140"/>
          <ac:inkMkLst>
            <pc:docMk/>
            <pc:sldMk cId="1981372864" sldId="844"/>
            <ac:inkMk id="103" creationId="{D49282A0-5CE0-418A-BF78-7D664C72A156}"/>
          </ac:inkMkLst>
        </pc:inkChg>
        <pc:inkChg chg="add del">
          <ac:chgData name="Viet Anh Nguyen" userId="b95f61ff061388d5" providerId="LiveId" clId="{3F3DE878-C00F-4BBE-A9E6-E707D78ED061}" dt="2022-03-14T06:54:57.353" v="140"/>
          <ac:inkMkLst>
            <pc:docMk/>
            <pc:sldMk cId="1981372864" sldId="844"/>
            <ac:inkMk id="104" creationId="{79C86FB5-F9CF-439C-9105-6883D1459501}"/>
          </ac:inkMkLst>
        </pc:inkChg>
        <pc:inkChg chg="add del">
          <ac:chgData name="Viet Anh Nguyen" userId="b95f61ff061388d5" providerId="LiveId" clId="{3F3DE878-C00F-4BBE-A9E6-E707D78ED061}" dt="2022-03-14T06:54:57.353" v="140"/>
          <ac:inkMkLst>
            <pc:docMk/>
            <pc:sldMk cId="1981372864" sldId="844"/>
            <ac:inkMk id="105" creationId="{209668F9-3349-4CBA-A229-B414825412DE}"/>
          </ac:inkMkLst>
        </pc:inkChg>
        <pc:inkChg chg="add del">
          <ac:chgData name="Viet Anh Nguyen" userId="b95f61ff061388d5" providerId="LiveId" clId="{3F3DE878-C00F-4BBE-A9E6-E707D78ED061}" dt="2022-03-14T06:55:00.055" v="146"/>
          <ac:inkMkLst>
            <pc:docMk/>
            <pc:sldMk cId="1981372864" sldId="844"/>
            <ac:inkMk id="106" creationId="{669F2364-33C9-4653-BB98-D7819DF514A1}"/>
          </ac:inkMkLst>
        </pc:inkChg>
        <pc:inkChg chg="add del">
          <ac:chgData name="Viet Anh Nguyen" userId="b95f61ff061388d5" providerId="LiveId" clId="{3F3DE878-C00F-4BBE-A9E6-E707D78ED061}" dt="2022-03-14T06:55:00.055" v="146"/>
          <ac:inkMkLst>
            <pc:docMk/>
            <pc:sldMk cId="1981372864" sldId="844"/>
            <ac:inkMk id="107" creationId="{A232EFA8-8FB7-4A64-91C4-9692F4D39AD0}"/>
          </ac:inkMkLst>
        </pc:inkChg>
        <pc:inkChg chg="add del">
          <ac:chgData name="Viet Anh Nguyen" userId="b95f61ff061388d5" providerId="LiveId" clId="{3F3DE878-C00F-4BBE-A9E6-E707D78ED061}" dt="2022-03-14T06:55:00.055" v="146"/>
          <ac:inkMkLst>
            <pc:docMk/>
            <pc:sldMk cId="1981372864" sldId="844"/>
            <ac:inkMk id="108" creationId="{A8D1A012-41AB-4F4F-A3E0-997CB1290D02}"/>
          </ac:inkMkLst>
        </pc:inkChg>
        <pc:inkChg chg="add del">
          <ac:chgData name="Viet Anh Nguyen" userId="b95f61ff061388d5" providerId="LiveId" clId="{3F3DE878-C00F-4BBE-A9E6-E707D78ED061}" dt="2022-03-14T06:55:00.055" v="146"/>
          <ac:inkMkLst>
            <pc:docMk/>
            <pc:sldMk cId="1981372864" sldId="844"/>
            <ac:inkMk id="109" creationId="{9A72A394-4236-4A9F-BB0B-3B3507B309F1}"/>
          </ac:inkMkLst>
        </pc:inkChg>
        <pc:inkChg chg="add del">
          <ac:chgData name="Viet Anh Nguyen" userId="b95f61ff061388d5" providerId="LiveId" clId="{3F3DE878-C00F-4BBE-A9E6-E707D78ED061}" dt="2022-03-14T06:55:00.055" v="146"/>
          <ac:inkMkLst>
            <pc:docMk/>
            <pc:sldMk cId="1981372864" sldId="844"/>
            <ac:inkMk id="110" creationId="{F01DDA4D-88EB-4BCA-A4E5-5FA05E64D3C8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1" creationId="{523762DC-0B2B-4AAD-BDA8-C81E75780D00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2" creationId="{922FC4CE-61CC-4C63-8EC4-890B5C736CCE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3" creationId="{84BBB629-7EF6-466C-BCA2-ACA5C36CEAD6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4" creationId="{441FA5EB-3265-4230-9A6C-B3784E5AA295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5" creationId="{811982EB-8A28-4BCC-9535-1548A8A5E55E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6" creationId="{57B00FAD-32FB-4B35-A396-E8762003DC0E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7" creationId="{705963C0-54E4-4E54-A235-85EECE8202F8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8" creationId="{DC4D4B1B-3A25-4FFE-820B-88C775453018}"/>
          </ac:inkMkLst>
        </pc:inkChg>
        <pc:inkChg chg="add del">
          <ac:chgData name="Viet Anh Nguyen" userId="b95f61ff061388d5" providerId="LiveId" clId="{3F3DE878-C00F-4BBE-A9E6-E707D78ED061}" dt="2022-03-14T06:55:10.649" v="154"/>
          <ac:inkMkLst>
            <pc:docMk/>
            <pc:sldMk cId="1981372864" sldId="844"/>
            <ac:inkMk id="119" creationId="{AF215B40-1C0A-48D8-9A8F-C27975EF0A3E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0" creationId="{3E4126B8-2026-4139-ACC1-9DA8C2D1CEA1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1" creationId="{B052DFD9-F7DC-466F-9AE2-52EE090BE458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2" creationId="{F6DFB682-C89D-4899-B943-E203BE40664F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3" creationId="{A811B787-E5F0-4F8D-AD60-C872D94733F7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4" creationId="{6C5CF6D4-2BF0-492B-943D-F685B44CD674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5" creationId="{C7CD1288-B32D-4018-8892-37387E5267BB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6" creationId="{92C1DAE3-5BA2-4D25-BB7D-727E9415FC04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7" creationId="{AFDDB82C-4B9F-4FCC-991A-568C573655C8}"/>
          </ac:inkMkLst>
        </pc:inkChg>
        <pc:inkChg chg="add del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8" creationId="{57C5AC62-4CAE-4351-878E-AA1448B40003}"/>
          </ac:inkMkLst>
        </pc:inkChg>
        <pc:inkChg chg="add">
          <ac:chgData name="Viet Anh Nguyen" userId="b95f61ff061388d5" providerId="LiveId" clId="{3F3DE878-C00F-4BBE-A9E6-E707D78ED061}" dt="2022-03-14T06:55:14.114" v="163"/>
          <ac:inkMkLst>
            <pc:docMk/>
            <pc:sldMk cId="1981372864" sldId="844"/>
            <ac:inkMk id="129" creationId="{AB35B0BB-5945-41AE-83F3-8FF33E3A9B05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0" creationId="{A3152F91-FD43-4B01-BF6B-D4EFEE3138E0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1" creationId="{20C0CC6F-8FD2-4891-8DC9-B3DD144C1AA0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2" creationId="{D5C4A862-E7B8-499D-A0B2-664964B7FF1E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3" creationId="{CE14F274-09EB-4DAF-B240-4F13D1282270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4" creationId="{CEEE6738-16FC-4D5B-952A-22A40B55319F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5" creationId="{2E2A7A2D-1980-44F2-BE13-684825A29499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6" creationId="{CB45E388-378B-4703-92C0-D7C103D2023E}"/>
          </ac:inkMkLst>
        </pc:inkChg>
        <pc:inkChg chg="add del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7" creationId="{134F393F-0E2D-47F4-8FFC-6A5AF65D9939}"/>
          </ac:inkMkLst>
        </pc:inkChg>
        <pc:inkChg chg="add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8" creationId="{011B766F-EEDC-458B-BB02-58F769337DD1}"/>
          </ac:inkMkLst>
        </pc:inkChg>
        <pc:inkChg chg="add">
          <ac:chgData name="Viet Anh Nguyen" userId="b95f61ff061388d5" providerId="LiveId" clId="{3F3DE878-C00F-4BBE-A9E6-E707D78ED061}" dt="2022-03-14T06:55:23.156" v="172"/>
          <ac:inkMkLst>
            <pc:docMk/>
            <pc:sldMk cId="1981372864" sldId="844"/>
            <ac:inkMk id="139" creationId="{4B8EACBB-E64E-4444-9ACB-ED3A20640B0C}"/>
          </ac:inkMkLst>
        </pc:inkChg>
        <pc:inkChg chg="add del">
          <ac:chgData name="Viet Anh Nguyen" userId="b95f61ff061388d5" providerId="LiveId" clId="{3F3DE878-C00F-4BBE-A9E6-E707D78ED061}" dt="2022-03-14T06:55:26.341" v="175"/>
          <ac:inkMkLst>
            <pc:docMk/>
            <pc:sldMk cId="1981372864" sldId="844"/>
            <ac:inkMk id="140" creationId="{ECDC156E-C47B-4F6B-BF19-01FD6ACD3E42}"/>
          </ac:inkMkLst>
        </pc:inkChg>
        <pc:inkChg chg="add del">
          <ac:chgData name="Viet Anh Nguyen" userId="b95f61ff061388d5" providerId="LiveId" clId="{3F3DE878-C00F-4BBE-A9E6-E707D78ED061}" dt="2022-03-14T06:55:26.341" v="175"/>
          <ac:inkMkLst>
            <pc:docMk/>
            <pc:sldMk cId="1981372864" sldId="844"/>
            <ac:inkMk id="141" creationId="{6F25FA95-523A-446B-BD65-AA19B733901F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2" creationId="{9A2DB609-79CA-481B-8027-5C7F447EFCFF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3" creationId="{CDD22DF3-8139-4A77-ADA4-72D52AEA2617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4" creationId="{611E8ECF-46C2-4D43-B421-527BAAE176FF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5" creationId="{47FB6FBE-64E8-4C8B-A2CD-8CC057D0CAE4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6" creationId="{89388A0F-F72D-4F71-A583-40CC64DAA70E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7" creationId="{23AF1A17-C997-4C12-81A9-098300233391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8" creationId="{B22C2C00-C9B1-4F95-8542-FC8BB8C1E996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49" creationId="{47DD80C4-E8EF-40B5-8D4B-DEFA4424C295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50" creationId="{481B47A2-905D-4D59-9D5A-1B610FA575B0}"/>
          </ac:inkMkLst>
        </pc:inkChg>
        <pc:inkChg chg="add del">
          <ac:chgData name="Viet Anh Nguyen" userId="b95f61ff061388d5" providerId="LiveId" clId="{3F3DE878-C00F-4BBE-A9E6-E707D78ED061}" dt="2022-03-14T06:55:30.552" v="185"/>
          <ac:inkMkLst>
            <pc:docMk/>
            <pc:sldMk cId="1981372864" sldId="844"/>
            <ac:inkMk id="151" creationId="{2BFF3294-7D71-47B2-9BE3-369BDB9D1B3E}"/>
          </ac:inkMkLst>
        </pc:inkChg>
        <pc:inkChg chg="add mod">
          <ac:chgData name="Viet Anh Nguyen" userId="b95f61ff061388d5" providerId="LiveId" clId="{3F3DE878-C00F-4BBE-A9E6-E707D78ED061}" dt="2022-03-14T06:55:34.001" v="186"/>
          <ac:inkMkLst>
            <pc:docMk/>
            <pc:sldMk cId="1981372864" sldId="844"/>
            <ac:inkMk id="152" creationId="{D5FA4E98-41F1-48AD-9C23-9C4A78F8E9C5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3" creationId="{C03D48EA-7FD0-47B2-A330-E565CF99D467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4" creationId="{BF2F6864-E3D7-42E4-B157-F93657DF1124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5" creationId="{46A8ED18-EE24-4DE6-9598-5300624EF6D5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6" creationId="{62788106-A069-4621-B1AA-539D5C0C3427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7" creationId="{41718E27-D504-4C1B-BC33-20C6AF2281A8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8" creationId="{03B55CC4-524D-407F-98D2-A3BD11BB61B0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59" creationId="{27AED6A1-D1C0-4ACE-A5E5-31C560310CC5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60" creationId="{D03E0E46-15F3-447A-A2EC-3F350F0DA049}"/>
          </ac:inkMkLst>
        </pc:inkChg>
        <pc:inkChg chg="add del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61" creationId="{36E79FB9-4CDF-4F13-BC83-9330E71CC291}"/>
          </ac:inkMkLst>
        </pc:inkChg>
        <pc:inkChg chg="add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62" creationId="{AB06FD07-8CCF-4929-8CE8-F13E7318A536}"/>
          </ac:inkMkLst>
        </pc:inkChg>
        <pc:inkChg chg="add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63" creationId="{31E0868B-DB5C-43DD-86DC-AECBEAC8BC3F}"/>
          </ac:inkMkLst>
        </pc:inkChg>
        <pc:inkChg chg="add">
          <ac:chgData name="Viet Anh Nguyen" userId="b95f61ff061388d5" providerId="LiveId" clId="{3F3DE878-C00F-4BBE-A9E6-E707D78ED061}" dt="2022-03-14T06:55:40.534" v="196"/>
          <ac:inkMkLst>
            <pc:docMk/>
            <pc:sldMk cId="1981372864" sldId="844"/>
            <ac:inkMk id="164" creationId="{565D6BFE-701C-4342-8F71-082DE2A5A4E6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4T08:44:12.604" v="517"/>
        <pc:sldMkLst>
          <pc:docMk/>
          <pc:sldMk cId="4277454335" sldId="845"/>
        </pc:sldMkLst>
        <pc:spChg chg="del">
          <ac:chgData name="Viet Anh Nguyen" userId="b95f61ff061388d5" providerId="LiveId" clId="{3F3DE878-C00F-4BBE-A9E6-E707D78ED061}" dt="2022-03-14T08:39:20.396" v="441" actId="700"/>
          <ac:spMkLst>
            <pc:docMk/>
            <pc:sldMk cId="4277454335" sldId="845"/>
            <ac:spMk id="2" creationId="{39887EE3-8533-40F6-BDD6-A3326D1B7E9E}"/>
          </ac:spMkLst>
        </pc:spChg>
        <pc:spChg chg="del">
          <ac:chgData name="Viet Anh Nguyen" userId="b95f61ff061388d5" providerId="LiveId" clId="{3F3DE878-C00F-4BBE-A9E6-E707D78ED061}" dt="2022-03-14T08:39:20.396" v="441" actId="700"/>
          <ac:spMkLst>
            <pc:docMk/>
            <pc:sldMk cId="4277454335" sldId="845"/>
            <ac:spMk id="3" creationId="{7C1A0EB4-4446-4C5B-A4CB-EC9D3B040CA7}"/>
          </ac:spMkLst>
        </pc:spChg>
        <pc:inkChg chg="add del">
          <ac:chgData name="Viet Anh Nguyen" userId="b95f61ff061388d5" providerId="LiveId" clId="{3F3DE878-C00F-4BBE-A9E6-E707D78ED061}" dt="2022-03-14T08:39:25.132" v="444"/>
          <ac:inkMkLst>
            <pc:docMk/>
            <pc:sldMk cId="4277454335" sldId="845"/>
            <ac:inkMk id="4" creationId="{E4B43001-309B-461F-A688-45452AAC2431}"/>
          </ac:inkMkLst>
        </pc:inkChg>
        <pc:inkChg chg="add del">
          <ac:chgData name="Viet Anh Nguyen" userId="b95f61ff061388d5" providerId="LiveId" clId="{3F3DE878-C00F-4BBE-A9E6-E707D78ED061}" dt="2022-03-14T08:39:25.132" v="444"/>
          <ac:inkMkLst>
            <pc:docMk/>
            <pc:sldMk cId="4277454335" sldId="845"/>
            <ac:inkMk id="5" creationId="{58E96538-9E5C-40C3-8D48-B2AF1FEE1ADA}"/>
          </ac:inkMkLst>
        </pc:inkChg>
        <pc:inkChg chg="add del">
          <ac:chgData name="Viet Anh Nguyen" userId="b95f61ff061388d5" providerId="LiveId" clId="{3F3DE878-C00F-4BBE-A9E6-E707D78ED061}" dt="2022-03-14T08:39:26.144" v="448"/>
          <ac:inkMkLst>
            <pc:docMk/>
            <pc:sldMk cId="4277454335" sldId="845"/>
            <ac:inkMk id="6" creationId="{721AC057-754B-40F5-9065-ABEB957C18D4}"/>
          </ac:inkMkLst>
        </pc:inkChg>
        <pc:inkChg chg="add del">
          <ac:chgData name="Viet Anh Nguyen" userId="b95f61ff061388d5" providerId="LiveId" clId="{3F3DE878-C00F-4BBE-A9E6-E707D78ED061}" dt="2022-03-14T08:39:26.144" v="448"/>
          <ac:inkMkLst>
            <pc:docMk/>
            <pc:sldMk cId="4277454335" sldId="845"/>
            <ac:inkMk id="7" creationId="{E61B390E-A524-4D8A-B420-4BB63367E579}"/>
          </ac:inkMkLst>
        </pc:inkChg>
        <pc:inkChg chg="add del">
          <ac:chgData name="Viet Anh Nguyen" userId="b95f61ff061388d5" providerId="LiveId" clId="{3F3DE878-C00F-4BBE-A9E6-E707D78ED061}" dt="2022-03-14T08:39:26.144" v="448"/>
          <ac:inkMkLst>
            <pc:docMk/>
            <pc:sldMk cId="4277454335" sldId="845"/>
            <ac:inkMk id="8" creationId="{B47FA29D-54F3-4D7E-8A8E-3A3B24E0EDE2}"/>
          </ac:inkMkLst>
        </pc:inkChg>
        <pc:inkChg chg="add del">
          <ac:chgData name="Viet Anh Nguyen" userId="b95f61ff061388d5" providerId="LiveId" clId="{3F3DE878-C00F-4BBE-A9E6-E707D78ED061}" dt="2022-03-14T08:39:26.144" v="448"/>
          <ac:inkMkLst>
            <pc:docMk/>
            <pc:sldMk cId="4277454335" sldId="845"/>
            <ac:inkMk id="9" creationId="{046B3709-2B55-456D-80B2-14CD5DC56A8F}"/>
          </ac:inkMkLst>
        </pc:inkChg>
        <pc:inkChg chg="add">
          <ac:chgData name="Viet Anh Nguyen" userId="b95f61ff061388d5" providerId="LiveId" clId="{3F3DE878-C00F-4BBE-A9E6-E707D78ED061}" dt="2022-03-14T08:39:26.144" v="448"/>
          <ac:inkMkLst>
            <pc:docMk/>
            <pc:sldMk cId="4277454335" sldId="845"/>
            <ac:inkMk id="10" creationId="{5D50287D-DED9-4152-A527-C8B79F837985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1" creationId="{665319B7-DE75-47FA-A525-EBB3A17799A5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2" creationId="{A72FE49E-14DF-47D4-BD6F-E9CFD14E7242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3" creationId="{E1CC9262-4C71-45B3-95DC-74CB0C14ADD8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4" creationId="{58AE8B92-628E-4308-94D7-212DB4FF3480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5" creationId="{28F7FF78-D1AA-451F-BDD1-D9510683B802}"/>
          </ac:inkMkLst>
        </pc:inkChg>
        <pc:inkChg chg="add del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6" creationId="{E40EA4BC-4CBB-476C-91C9-972E94D9515B}"/>
          </ac:inkMkLst>
        </pc:inkChg>
        <pc:inkChg chg="add">
          <ac:chgData name="Viet Anh Nguyen" userId="b95f61ff061388d5" providerId="LiveId" clId="{3F3DE878-C00F-4BBE-A9E6-E707D78ED061}" dt="2022-03-14T08:39:28.203" v="455"/>
          <ac:inkMkLst>
            <pc:docMk/>
            <pc:sldMk cId="4277454335" sldId="845"/>
            <ac:inkMk id="17" creationId="{0C724117-A2DB-4E60-8C6F-91FC2156F43D}"/>
          </ac:inkMkLst>
        </pc:inkChg>
        <pc:inkChg chg="add">
          <ac:chgData name="Viet Anh Nguyen" userId="b95f61ff061388d5" providerId="LiveId" clId="{3F3DE878-C00F-4BBE-A9E6-E707D78ED061}" dt="2022-03-14T08:39:28.560" v="456" actId="9405"/>
          <ac:inkMkLst>
            <pc:docMk/>
            <pc:sldMk cId="4277454335" sldId="845"/>
            <ac:inkMk id="18" creationId="{7D8FEC10-1178-4884-B274-3ABCEB67D64C}"/>
          </ac:inkMkLst>
        </pc:inkChg>
        <pc:inkChg chg="add">
          <ac:chgData name="Viet Anh Nguyen" userId="b95f61ff061388d5" providerId="LiveId" clId="{3F3DE878-C00F-4BBE-A9E6-E707D78ED061}" dt="2022-03-14T08:39:28.757" v="457" actId="9405"/>
          <ac:inkMkLst>
            <pc:docMk/>
            <pc:sldMk cId="4277454335" sldId="845"/>
            <ac:inkMk id="19" creationId="{C923C094-A719-4129-8530-B0862913981F}"/>
          </ac:inkMkLst>
        </pc:inkChg>
        <pc:inkChg chg="add">
          <ac:chgData name="Viet Anh Nguyen" userId="b95f61ff061388d5" providerId="LiveId" clId="{3F3DE878-C00F-4BBE-A9E6-E707D78ED061}" dt="2022-03-14T08:39:28.869" v="458" actId="9405"/>
          <ac:inkMkLst>
            <pc:docMk/>
            <pc:sldMk cId="4277454335" sldId="845"/>
            <ac:inkMk id="20" creationId="{0C3EBBC9-F138-43DD-BDAF-01ADA36963E1}"/>
          </ac:inkMkLst>
        </pc:inkChg>
        <pc:inkChg chg="add del">
          <ac:chgData name="Viet Anh Nguyen" userId="b95f61ff061388d5" providerId="LiveId" clId="{3F3DE878-C00F-4BBE-A9E6-E707D78ED061}" dt="2022-03-14T08:39:45.135" v="461"/>
          <ac:inkMkLst>
            <pc:docMk/>
            <pc:sldMk cId="4277454335" sldId="845"/>
            <ac:inkMk id="21" creationId="{95D3E6B6-DD08-459E-9357-950994BFDE38}"/>
          </ac:inkMkLst>
        </pc:inkChg>
        <pc:inkChg chg="add del">
          <ac:chgData name="Viet Anh Nguyen" userId="b95f61ff061388d5" providerId="LiveId" clId="{3F3DE878-C00F-4BBE-A9E6-E707D78ED061}" dt="2022-03-14T08:39:45.135" v="461"/>
          <ac:inkMkLst>
            <pc:docMk/>
            <pc:sldMk cId="4277454335" sldId="845"/>
            <ac:inkMk id="22" creationId="{F3AEF217-43E8-4D2A-B4A1-2F96A5307293}"/>
          </ac:inkMkLst>
        </pc:inkChg>
        <pc:inkChg chg="add">
          <ac:chgData name="Viet Anh Nguyen" userId="b95f61ff061388d5" providerId="LiveId" clId="{3F3DE878-C00F-4BBE-A9E6-E707D78ED061}" dt="2022-03-14T08:39:45.135" v="461"/>
          <ac:inkMkLst>
            <pc:docMk/>
            <pc:sldMk cId="4277454335" sldId="845"/>
            <ac:inkMk id="23" creationId="{15F80D22-BB75-420E-B6A2-BA9528C89B8A}"/>
          </ac:inkMkLst>
        </pc:inkChg>
        <pc:inkChg chg="add">
          <ac:chgData name="Viet Anh Nguyen" userId="b95f61ff061388d5" providerId="LiveId" clId="{3F3DE878-C00F-4BBE-A9E6-E707D78ED061}" dt="2022-03-14T08:39:45.607" v="462" actId="9405"/>
          <ac:inkMkLst>
            <pc:docMk/>
            <pc:sldMk cId="4277454335" sldId="845"/>
            <ac:inkMk id="24" creationId="{0C1D0919-5527-4B94-BD17-124CBC830E8B}"/>
          </ac:inkMkLst>
        </pc:inkChg>
        <pc:inkChg chg="add">
          <ac:chgData name="Viet Anh Nguyen" userId="b95f61ff061388d5" providerId="LiveId" clId="{3F3DE878-C00F-4BBE-A9E6-E707D78ED061}" dt="2022-03-14T08:39:49.570" v="463" actId="9405"/>
          <ac:inkMkLst>
            <pc:docMk/>
            <pc:sldMk cId="4277454335" sldId="845"/>
            <ac:inkMk id="25" creationId="{950DC025-7B20-437F-9C5B-2AF02845A433}"/>
          </ac:inkMkLst>
        </pc:inkChg>
        <pc:inkChg chg="add del">
          <ac:chgData name="Viet Anh Nguyen" userId="b95f61ff061388d5" providerId="LiveId" clId="{3F3DE878-C00F-4BBE-A9E6-E707D78ED061}" dt="2022-03-14T08:39:51.993" v="468"/>
          <ac:inkMkLst>
            <pc:docMk/>
            <pc:sldMk cId="4277454335" sldId="845"/>
            <ac:inkMk id="26" creationId="{964BC89B-677C-4154-BEB6-C0CC950DCE68}"/>
          </ac:inkMkLst>
        </pc:inkChg>
        <pc:inkChg chg="add del">
          <ac:chgData name="Viet Anh Nguyen" userId="b95f61ff061388d5" providerId="LiveId" clId="{3F3DE878-C00F-4BBE-A9E6-E707D78ED061}" dt="2022-03-14T08:39:51.993" v="468"/>
          <ac:inkMkLst>
            <pc:docMk/>
            <pc:sldMk cId="4277454335" sldId="845"/>
            <ac:inkMk id="27" creationId="{B2649F0B-9107-4FD0-B878-7802971D7264}"/>
          </ac:inkMkLst>
        </pc:inkChg>
        <pc:inkChg chg="add del">
          <ac:chgData name="Viet Anh Nguyen" userId="b95f61ff061388d5" providerId="LiveId" clId="{3F3DE878-C00F-4BBE-A9E6-E707D78ED061}" dt="2022-03-14T08:39:51.993" v="468"/>
          <ac:inkMkLst>
            <pc:docMk/>
            <pc:sldMk cId="4277454335" sldId="845"/>
            <ac:inkMk id="28" creationId="{5A96FE58-43B2-4082-8428-ADA54D5C3205}"/>
          </ac:inkMkLst>
        </pc:inkChg>
        <pc:inkChg chg="add del">
          <ac:chgData name="Viet Anh Nguyen" userId="b95f61ff061388d5" providerId="LiveId" clId="{3F3DE878-C00F-4BBE-A9E6-E707D78ED061}" dt="2022-03-14T08:39:51.993" v="468"/>
          <ac:inkMkLst>
            <pc:docMk/>
            <pc:sldMk cId="4277454335" sldId="845"/>
            <ac:inkMk id="29" creationId="{07E3567F-1F89-45FC-BE09-3BCDCAA0DB2B}"/>
          </ac:inkMkLst>
        </pc:inkChg>
        <pc:inkChg chg="add">
          <ac:chgData name="Viet Anh Nguyen" userId="b95f61ff061388d5" providerId="LiveId" clId="{3F3DE878-C00F-4BBE-A9E6-E707D78ED061}" dt="2022-03-14T08:39:51.993" v="468"/>
          <ac:inkMkLst>
            <pc:docMk/>
            <pc:sldMk cId="4277454335" sldId="845"/>
            <ac:inkMk id="30" creationId="{8190FE83-7373-485F-8FC9-2162FDF9995D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1" creationId="{3ED00390-8FF5-4294-B3FF-BC78BB767969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2" creationId="{4118E227-F9B8-4DF5-8CAE-4FA4DF1DB21F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3" creationId="{899D581C-CF38-44DB-847C-FC69CBD36D55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4" creationId="{C1EB069F-978A-4D5A-94F1-7D830CDE279C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5" creationId="{5981C32E-356D-4BF2-B005-6362B3DAEE56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6" creationId="{947096A9-C297-4A14-9BDE-9D034425DCF9}"/>
          </ac:inkMkLst>
        </pc:inkChg>
        <pc:inkChg chg="add del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7" creationId="{8FA7D06F-90D9-408B-8165-28D30263C6F2}"/>
          </ac:inkMkLst>
        </pc:inkChg>
        <pc:inkChg chg="add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8" creationId="{3A4BCBFC-A5CB-458E-AC13-A5AF7778867E}"/>
          </ac:inkMkLst>
        </pc:inkChg>
        <pc:inkChg chg="add">
          <ac:chgData name="Viet Anh Nguyen" userId="b95f61ff061388d5" providerId="LiveId" clId="{3F3DE878-C00F-4BBE-A9E6-E707D78ED061}" dt="2022-03-14T08:39:56.739" v="476"/>
          <ac:inkMkLst>
            <pc:docMk/>
            <pc:sldMk cId="4277454335" sldId="845"/>
            <ac:inkMk id="39" creationId="{81CAD298-CD41-4DDC-B713-8C9E145FE887}"/>
          </ac:inkMkLst>
        </pc:inkChg>
        <pc:inkChg chg="add">
          <ac:chgData name="Viet Anh Nguyen" userId="b95f61ff061388d5" providerId="LiveId" clId="{3F3DE878-C00F-4BBE-A9E6-E707D78ED061}" dt="2022-03-14T08:39:57.120" v="477" actId="9405"/>
          <ac:inkMkLst>
            <pc:docMk/>
            <pc:sldMk cId="4277454335" sldId="845"/>
            <ac:inkMk id="40" creationId="{588CBD28-79F1-4E91-84EE-55CD16FF5FA2}"/>
          </ac:inkMkLst>
        </pc:inkChg>
        <pc:inkChg chg="add">
          <ac:chgData name="Viet Anh Nguyen" userId="b95f61ff061388d5" providerId="LiveId" clId="{3F3DE878-C00F-4BBE-A9E6-E707D78ED061}" dt="2022-03-14T08:39:59.614" v="478" actId="9405"/>
          <ac:inkMkLst>
            <pc:docMk/>
            <pc:sldMk cId="4277454335" sldId="845"/>
            <ac:inkMk id="41" creationId="{F2F54123-102E-40D2-B0D8-631A8101135B}"/>
          </ac:inkMkLst>
        </pc:inkChg>
        <pc:inkChg chg="add">
          <ac:chgData name="Viet Anh Nguyen" userId="b95f61ff061388d5" providerId="LiveId" clId="{3F3DE878-C00F-4BBE-A9E6-E707D78ED061}" dt="2022-03-14T08:40:01.796" v="479" actId="9405"/>
          <ac:inkMkLst>
            <pc:docMk/>
            <pc:sldMk cId="4277454335" sldId="845"/>
            <ac:inkMk id="42" creationId="{BF045456-6D65-4F95-88DF-7DDB07FAFBFC}"/>
          </ac:inkMkLst>
        </pc:inkChg>
        <pc:inkChg chg="add del">
          <ac:chgData name="Viet Anh Nguyen" userId="b95f61ff061388d5" providerId="LiveId" clId="{3F3DE878-C00F-4BBE-A9E6-E707D78ED061}" dt="2022-03-14T08:40:07.055" v="484"/>
          <ac:inkMkLst>
            <pc:docMk/>
            <pc:sldMk cId="4277454335" sldId="845"/>
            <ac:inkMk id="43" creationId="{0932D7D0-917A-4457-85BD-89F86B027E03}"/>
          </ac:inkMkLst>
        </pc:inkChg>
        <pc:inkChg chg="add del">
          <ac:chgData name="Viet Anh Nguyen" userId="b95f61ff061388d5" providerId="LiveId" clId="{3F3DE878-C00F-4BBE-A9E6-E707D78ED061}" dt="2022-03-14T08:40:07.055" v="484"/>
          <ac:inkMkLst>
            <pc:docMk/>
            <pc:sldMk cId="4277454335" sldId="845"/>
            <ac:inkMk id="44" creationId="{E195ECF0-8F30-4144-9C37-0DDAA59D1E27}"/>
          </ac:inkMkLst>
        </pc:inkChg>
        <pc:inkChg chg="add del">
          <ac:chgData name="Viet Anh Nguyen" userId="b95f61ff061388d5" providerId="LiveId" clId="{3F3DE878-C00F-4BBE-A9E6-E707D78ED061}" dt="2022-03-14T08:40:07.055" v="484"/>
          <ac:inkMkLst>
            <pc:docMk/>
            <pc:sldMk cId="4277454335" sldId="845"/>
            <ac:inkMk id="45" creationId="{5A596076-02A0-4DC9-BB67-02E1EC1CE19B}"/>
          </ac:inkMkLst>
        </pc:inkChg>
        <pc:inkChg chg="add del">
          <ac:chgData name="Viet Anh Nguyen" userId="b95f61ff061388d5" providerId="LiveId" clId="{3F3DE878-C00F-4BBE-A9E6-E707D78ED061}" dt="2022-03-14T08:40:07.055" v="484"/>
          <ac:inkMkLst>
            <pc:docMk/>
            <pc:sldMk cId="4277454335" sldId="845"/>
            <ac:inkMk id="46" creationId="{6F857BE8-1BCF-4CF8-B21A-3E8A3C7AF128}"/>
          </ac:inkMkLst>
        </pc:inkChg>
        <pc:inkChg chg="add">
          <ac:chgData name="Viet Anh Nguyen" userId="b95f61ff061388d5" providerId="LiveId" clId="{3F3DE878-C00F-4BBE-A9E6-E707D78ED061}" dt="2022-03-14T08:40:07.055" v="484"/>
          <ac:inkMkLst>
            <pc:docMk/>
            <pc:sldMk cId="4277454335" sldId="845"/>
            <ac:inkMk id="47" creationId="{7890D74D-9F4C-4D8C-B1D6-D4FC3AD92F21}"/>
          </ac:inkMkLst>
        </pc:inkChg>
        <pc:inkChg chg="add del">
          <ac:chgData name="Viet Anh Nguyen" userId="b95f61ff061388d5" providerId="LiveId" clId="{3F3DE878-C00F-4BBE-A9E6-E707D78ED061}" dt="2022-03-14T08:40:16.693" v="491"/>
          <ac:inkMkLst>
            <pc:docMk/>
            <pc:sldMk cId="4277454335" sldId="845"/>
            <ac:inkMk id="48" creationId="{2B92A532-1E7B-4F47-8E98-C001DD19167F}"/>
          </ac:inkMkLst>
        </pc:inkChg>
        <pc:inkChg chg="add del">
          <ac:chgData name="Viet Anh Nguyen" userId="b95f61ff061388d5" providerId="LiveId" clId="{3F3DE878-C00F-4BBE-A9E6-E707D78ED061}" dt="2022-03-14T08:40:16.693" v="491"/>
          <ac:inkMkLst>
            <pc:docMk/>
            <pc:sldMk cId="4277454335" sldId="845"/>
            <ac:inkMk id="49" creationId="{0B01CEB1-2CC3-41FD-94D3-B8719464B020}"/>
          </ac:inkMkLst>
        </pc:inkChg>
        <pc:inkChg chg="add del">
          <ac:chgData name="Viet Anh Nguyen" userId="b95f61ff061388d5" providerId="LiveId" clId="{3F3DE878-C00F-4BBE-A9E6-E707D78ED061}" dt="2022-03-14T08:40:16.693" v="491"/>
          <ac:inkMkLst>
            <pc:docMk/>
            <pc:sldMk cId="4277454335" sldId="845"/>
            <ac:inkMk id="50" creationId="{B33082AD-26A8-4885-876D-E899DE213459}"/>
          </ac:inkMkLst>
        </pc:inkChg>
        <pc:inkChg chg="add del">
          <ac:chgData name="Viet Anh Nguyen" userId="b95f61ff061388d5" providerId="LiveId" clId="{3F3DE878-C00F-4BBE-A9E6-E707D78ED061}" dt="2022-03-14T08:40:16.693" v="491"/>
          <ac:inkMkLst>
            <pc:docMk/>
            <pc:sldMk cId="4277454335" sldId="845"/>
            <ac:inkMk id="51" creationId="{2342A5AE-40BE-4BBB-8919-DBF1F1A0375B}"/>
          </ac:inkMkLst>
        </pc:inkChg>
        <pc:inkChg chg="add">
          <ac:chgData name="Viet Anh Nguyen" userId="b95f61ff061388d5" providerId="LiveId" clId="{3F3DE878-C00F-4BBE-A9E6-E707D78ED061}" dt="2022-03-14T08:40:15.618" v="489" actId="9405"/>
          <ac:inkMkLst>
            <pc:docMk/>
            <pc:sldMk cId="4277454335" sldId="845"/>
            <ac:inkMk id="52" creationId="{76974BBF-2504-4AA8-8A49-BA5C99D4D782}"/>
          </ac:inkMkLst>
        </pc:inkChg>
        <pc:inkChg chg="add">
          <ac:chgData name="Viet Anh Nguyen" userId="b95f61ff061388d5" providerId="LiveId" clId="{3F3DE878-C00F-4BBE-A9E6-E707D78ED061}" dt="2022-03-14T08:40:15.795" v="490" actId="9405"/>
          <ac:inkMkLst>
            <pc:docMk/>
            <pc:sldMk cId="4277454335" sldId="845"/>
            <ac:inkMk id="53" creationId="{3349F557-22F2-4807-B23C-3C7A29C8B763}"/>
          </ac:inkMkLst>
        </pc:inkChg>
        <pc:inkChg chg="add">
          <ac:chgData name="Viet Anh Nguyen" userId="b95f61ff061388d5" providerId="LiveId" clId="{3F3DE878-C00F-4BBE-A9E6-E707D78ED061}" dt="2022-03-14T08:40:16.693" v="491"/>
          <ac:inkMkLst>
            <pc:docMk/>
            <pc:sldMk cId="4277454335" sldId="845"/>
            <ac:inkMk id="54" creationId="{117282A8-CC31-42CE-BECD-92AD1B43EE4D}"/>
          </ac:inkMkLst>
        </pc:inkChg>
        <pc:inkChg chg="add del">
          <ac:chgData name="Viet Anh Nguyen" userId="b95f61ff061388d5" providerId="LiveId" clId="{3F3DE878-C00F-4BBE-A9E6-E707D78ED061}" dt="2022-03-14T08:40:19.064" v="497"/>
          <ac:inkMkLst>
            <pc:docMk/>
            <pc:sldMk cId="4277454335" sldId="845"/>
            <ac:inkMk id="55" creationId="{4B942CCB-534E-4A47-B107-798E41688792}"/>
          </ac:inkMkLst>
        </pc:inkChg>
        <pc:inkChg chg="add del">
          <ac:chgData name="Viet Anh Nguyen" userId="b95f61ff061388d5" providerId="LiveId" clId="{3F3DE878-C00F-4BBE-A9E6-E707D78ED061}" dt="2022-03-14T08:40:19.064" v="497"/>
          <ac:inkMkLst>
            <pc:docMk/>
            <pc:sldMk cId="4277454335" sldId="845"/>
            <ac:inkMk id="56" creationId="{7BC361E9-ABC5-43AF-866B-57CB11D1774E}"/>
          </ac:inkMkLst>
        </pc:inkChg>
        <pc:inkChg chg="add del">
          <ac:chgData name="Viet Anh Nguyen" userId="b95f61ff061388d5" providerId="LiveId" clId="{3F3DE878-C00F-4BBE-A9E6-E707D78ED061}" dt="2022-03-14T08:40:19.064" v="497"/>
          <ac:inkMkLst>
            <pc:docMk/>
            <pc:sldMk cId="4277454335" sldId="845"/>
            <ac:inkMk id="57" creationId="{AC9CBCB6-D085-4C2A-8E7F-48A320B0D721}"/>
          </ac:inkMkLst>
        </pc:inkChg>
        <pc:inkChg chg="add">
          <ac:chgData name="Viet Anh Nguyen" userId="b95f61ff061388d5" providerId="LiveId" clId="{3F3DE878-C00F-4BBE-A9E6-E707D78ED061}" dt="2022-03-14T08:40:18.166" v="495" actId="9405"/>
          <ac:inkMkLst>
            <pc:docMk/>
            <pc:sldMk cId="4277454335" sldId="845"/>
            <ac:inkMk id="58" creationId="{7AB400B7-3068-4A33-9EF4-96D3F7DA397F}"/>
          </ac:inkMkLst>
        </pc:inkChg>
        <pc:inkChg chg="add">
          <ac:chgData name="Viet Anh Nguyen" userId="b95f61ff061388d5" providerId="LiveId" clId="{3F3DE878-C00F-4BBE-A9E6-E707D78ED061}" dt="2022-03-14T08:40:18.400" v="496" actId="9405"/>
          <ac:inkMkLst>
            <pc:docMk/>
            <pc:sldMk cId="4277454335" sldId="845"/>
            <ac:inkMk id="59" creationId="{A544E50F-3956-4C38-8C8E-17E88E810692}"/>
          </ac:inkMkLst>
        </pc:inkChg>
        <pc:inkChg chg="add">
          <ac:chgData name="Viet Anh Nguyen" userId="b95f61ff061388d5" providerId="LiveId" clId="{3F3DE878-C00F-4BBE-A9E6-E707D78ED061}" dt="2022-03-14T08:40:19.064" v="497"/>
          <ac:inkMkLst>
            <pc:docMk/>
            <pc:sldMk cId="4277454335" sldId="845"/>
            <ac:inkMk id="60" creationId="{719EE2E6-FABA-43F3-BDF7-E1DF4088768F}"/>
          </ac:inkMkLst>
        </pc:inkChg>
        <pc:inkChg chg="add del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1" creationId="{4CDC88CD-AD3C-41FE-B974-92A3FBA72FC3}"/>
          </ac:inkMkLst>
        </pc:inkChg>
        <pc:inkChg chg="add del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2" creationId="{36DE3B83-A7D5-4971-A3BB-93D9A51215DF}"/>
          </ac:inkMkLst>
        </pc:inkChg>
        <pc:inkChg chg="add del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3" creationId="{7195CB04-E49B-4206-AEFB-EC97E794FA4A}"/>
          </ac:inkMkLst>
        </pc:inkChg>
        <pc:inkChg chg="add del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4" creationId="{C195D9E0-D968-43F1-A02C-D0A2C3DC04D5}"/>
          </ac:inkMkLst>
        </pc:inkChg>
        <pc:inkChg chg="add del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5" creationId="{602C3A91-AD17-407B-9269-CD6D67779D07}"/>
          </ac:inkMkLst>
        </pc:inkChg>
        <pc:inkChg chg="add">
          <ac:chgData name="Viet Anh Nguyen" userId="b95f61ff061388d5" providerId="LiveId" clId="{3F3DE878-C00F-4BBE-A9E6-E707D78ED061}" dt="2022-03-14T08:43:46.772" v="503"/>
          <ac:inkMkLst>
            <pc:docMk/>
            <pc:sldMk cId="4277454335" sldId="845"/>
            <ac:inkMk id="66" creationId="{16C3A310-5623-4A5A-A193-BDCF845172AD}"/>
          </ac:inkMkLst>
        </pc:inkChg>
        <pc:inkChg chg="add del">
          <ac:chgData name="Viet Anh Nguyen" userId="b95f61ff061388d5" providerId="LiveId" clId="{3F3DE878-C00F-4BBE-A9E6-E707D78ED061}" dt="2022-03-14T08:44:02.289" v="511"/>
          <ac:inkMkLst>
            <pc:docMk/>
            <pc:sldMk cId="4277454335" sldId="845"/>
            <ac:inkMk id="67" creationId="{F756A63F-23DC-4E6A-A880-71136C41466A}"/>
          </ac:inkMkLst>
        </pc:inkChg>
        <pc:inkChg chg="add del">
          <ac:chgData name="Viet Anh Nguyen" userId="b95f61ff061388d5" providerId="LiveId" clId="{3F3DE878-C00F-4BBE-A9E6-E707D78ED061}" dt="2022-03-14T08:44:02.289" v="511"/>
          <ac:inkMkLst>
            <pc:docMk/>
            <pc:sldMk cId="4277454335" sldId="845"/>
            <ac:inkMk id="68" creationId="{4D97EC07-E04A-425E-A2FF-C766E714A592}"/>
          </ac:inkMkLst>
        </pc:inkChg>
        <pc:inkChg chg="add del">
          <ac:chgData name="Viet Anh Nguyen" userId="b95f61ff061388d5" providerId="LiveId" clId="{3F3DE878-C00F-4BBE-A9E6-E707D78ED061}" dt="2022-03-14T08:44:02.289" v="511"/>
          <ac:inkMkLst>
            <pc:docMk/>
            <pc:sldMk cId="4277454335" sldId="845"/>
            <ac:inkMk id="69" creationId="{6B5A4628-161C-4994-9A00-777EFF80DB07}"/>
          </ac:inkMkLst>
        </pc:inkChg>
        <pc:inkChg chg="add del">
          <ac:chgData name="Viet Anh Nguyen" userId="b95f61ff061388d5" providerId="LiveId" clId="{3F3DE878-C00F-4BBE-A9E6-E707D78ED061}" dt="2022-03-14T08:44:02.289" v="511"/>
          <ac:inkMkLst>
            <pc:docMk/>
            <pc:sldMk cId="4277454335" sldId="845"/>
            <ac:inkMk id="70" creationId="{29DEE927-78E1-404F-B767-BA6B258C7AA6}"/>
          </ac:inkMkLst>
        </pc:inkChg>
        <pc:inkChg chg="add">
          <ac:chgData name="Viet Anh Nguyen" userId="b95f61ff061388d5" providerId="LiveId" clId="{3F3DE878-C00F-4BBE-A9E6-E707D78ED061}" dt="2022-03-14T08:44:01.320" v="508" actId="9405"/>
          <ac:inkMkLst>
            <pc:docMk/>
            <pc:sldMk cId="4277454335" sldId="845"/>
            <ac:inkMk id="71" creationId="{7B392972-19D1-4597-B399-7E0C08EA5694}"/>
          </ac:inkMkLst>
        </pc:inkChg>
        <pc:inkChg chg="add">
          <ac:chgData name="Viet Anh Nguyen" userId="b95f61ff061388d5" providerId="LiveId" clId="{3F3DE878-C00F-4BBE-A9E6-E707D78ED061}" dt="2022-03-14T08:44:01.531" v="509" actId="9405"/>
          <ac:inkMkLst>
            <pc:docMk/>
            <pc:sldMk cId="4277454335" sldId="845"/>
            <ac:inkMk id="72" creationId="{02EC6AF6-73A8-4A9B-9696-A1E1A3A38D84}"/>
          </ac:inkMkLst>
        </pc:inkChg>
        <pc:inkChg chg="add">
          <ac:chgData name="Viet Anh Nguyen" userId="b95f61ff061388d5" providerId="LiveId" clId="{3F3DE878-C00F-4BBE-A9E6-E707D78ED061}" dt="2022-03-14T08:44:01.690" v="510" actId="9405"/>
          <ac:inkMkLst>
            <pc:docMk/>
            <pc:sldMk cId="4277454335" sldId="845"/>
            <ac:inkMk id="73" creationId="{259F1B77-95AD-45BD-A6DE-30254C8521F1}"/>
          </ac:inkMkLst>
        </pc:inkChg>
        <pc:inkChg chg="add">
          <ac:chgData name="Viet Anh Nguyen" userId="b95f61ff061388d5" providerId="LiveId" clId="{3F3DE878-C00F-4BBE-A9E6-E707D78ED061}" dt="2022-03-14T08:44:02.289" v="511"/>
          <ac:inkMkLst>
            <pc:docMk/>
            <pc:sldMk cId="4277454335" sldId="845"/>
            <ac:inkMk id="74" creationId="{53A769EF-A9B4-4806-BF13-22BD0D6D0B60}"/>
          </ac:inkMkLst>
        </pc:inkChg>
        <pc:inkChg chg="add del">
          <ac:chgData name="Viet Anh Nguyen" userId="b95f61ff061388d5" providerId="LiveId" clId="{3F3DE878-C00F-4BBE-A9E6-E707D78ED061}" dt="2022-03-14T08:44:11.473" v="515"/>
          <ac:inkMkLst>
            <pc:docMk/>
            <pc:sldMk cId="4277454335" sldId="845"/>
            <ac:inkMk id="75" creationId="{9904E648-A1FC-47D8-B899-F094F6B5776A}"/>
          </ac:inkMkLst>
        </pc:inkChg>
        <pc:inkChg chg="add del">
          <ac:chgData name="Viet Anh Nguyen" userId="b95f61ff061388d5" providerId="LiveId" clId="{3F3DE878-C00F-4BBE-A9E6-E707D78ED061}" dt="2022-03-14T08:44:11.473" v="515"/>
          <ac:inkMkLst>
            <pc:docMk/>
            <pc:sldMk cId="4277454335" sldId="845"/>
            <ac:inkMk id="76" creationId="{4C11CC68-F34A-4DFE-A9B0-3B58548123A9}"/>
          </ac:inkMkLst>
        </pc:inkChg>
        <pc:inkChg chg="add del">
          <ac:chgData name="Viet Anh Nguyen" userId="b95f61ff061388d5" providerId="LiveId" clId="{3F3DE878-C00F-4BBE-A9E6-E707D78ED061}" dt="2022-03-14T08:44:11.473" v="515"/>
          <ac:inkMkLst>
            <pc:docMk/>
            <pc:sldMk cId="4277454335" sldId="845"/>
            <ac:inkMk id="77" creationId="{F5821B97-627F-419A-A236-80AB6DD217F5}"/>
          </ac:inkMkLst>
        </pc:inkChg>
        <pc:inkChg chg="add del">
          <ac:chgData name="Viet Anh Nguyen" userId="b95f61ff061388d5" providerId="LiveId" clId="{3F3DE878-C00F-4BBE-A9E6-E707D78ED061}" dt="2022-03-14T08:44:12.604" v="517"/>
          <ac:inkMkLst>
            <pc:docMk/>
            <pc:sldMk cId="4277454335" sldId="845"/>
            <ac:inkMk id="78" creationId="{3149517A-2866-4540-8342-5DDCF953B546}"/>
          </ac:inkMkLst>
        </pc:inkChg>
        <pc:inkChg chg="add del">
          <ac:chgData name="Viet Anh Nguyen" userId="b95f61ff061388d5" providerId="LiveId" clId="{3F3DE878-C00F-4BBE-A9E6-E707D78ED061}" dt="2022-03-14T08:44:12.604" v="517"/>
          <ac:inkMkLst>
            <pc:docMk/>
            <pc:sldMk cId="4277454335" sldId="845"/>
            <ac:inkMk id="79" creationId="{F4111C8B-FB1E-4AA0-9917-D0E3AB73364B}"/>
          </ac:inkMkLst>
        </pc:inkChg>
        <pc:inkChg chg="add">
          <ac:chgData name="Viet Anh Nguyen" userId="b95f61ff061388d5" providerId="LiveId" clId="{3F3DE878-C00F-4BBE-A9E6-E707D78ED061}" dt="2022-03-14T08:44:12.604" v="517"/>
          <ac:inkMkLst>
            <pc:docMk/>
            <pc:sldMk cId="4277454335" sldId="845"/>
            <ac:inkMk id="80" creationId="{3D3FC599-BC10-47F0-BDF9-98B9263D1A17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4T09:24:34.868" v="780"/>
        <pc:sldMkLst>
          <pc:docMk/>
          <pc:sldMk cId="3781881304" sldId="846"/>
        </pc:sldMkLst>
        <pc:spChg chg="del">
          <ac:chgData name="Viet Anh Nguyen" userId="b95f61ff061388d5" providerId="LiveId" clId="{3F3DE878-C00F-4BBE-A9E6-E707D78ED061}" dt="2022-03-14T09:24:00.138" v="698" actId="700"/>
          <ac:spMkLst>
            <pc:docMk/>
            <pc:sldMk cId="3781881304" sldId="846"/>
            <ac:spMk id="2" creationId="{FDDFDD5C-61A7-46A0-9D70-7E5C0059F9F1}"/>
          </ac:spMkLst>
        </pc:spChg>
        <pc:spChg chg="del">
          <ac:chgData name="Viet Anh Nguyen" userId="b95f61ff061388d5" providerId="LiveId" clId="{3F3DE878-C00F-4BBE-A9E6-E707D78ED061}" dt="2022-03-14T09:24:00.138" v="698" actId="700"/>
          <ac:spMkLst>
            <pc:docMk/>
            <pc:sldMk cId="3781881304" sldId="846"/>
            <ac:spMk id="3" creationId="{583A7BCE-0053-4DF8-BBA5-438BC7A8B0D4}"/>
          </ac:spMkLst>
        </pc:spChg>
        <pc:inkChg chg="add del">
          <ac:chgData name="Viet Anh Nguyen" userId="b95f61ff061388d5" providerId="LiveId" clId="{3F3DE878-C00F-4BBE-A9E6-E707D78ED061}" dt="2022-03-14T09:24:05.079" v="704"/>
          <ac:inkMkLst>
            <pc:docMk/>
            <pc:sldMk cId="3781881304" sldId="846"/>
            <ac:inkMk id="4" creationId="{984C04BE-7BBD-4837-A6D6-7BAFE0A8611B}"/>
          </ac:inkMkLst>
        </pc:inkChg>
        <pc:inkChg chg="add del">
          <ac:chgData name="Viet Anh Nguyen" userId="b95f61ff061388d5" providerId="LiveId" clId="{3F3DE878-C00F-4BBE-A9E6-E707D78ED061}" dt="2022-03-14T09:24:05.079" v="704"/>
          <ac:inkMkLst>
            <pc:docMk/>
            <pc:sldMk cId="3781881304" sldId="846"/>
            <ac:inkMk id="5" creationId="{0479E02C-0E30-4E2A-B943-4003DAEE35C5}"/>
          </ac:inkMkLst>
        </pc:inkChg>
        <pc:inkChg chg="add del">
          <ac:chgData name="Viet Anh Nguyen" userId="b95f61ff061388d5" providerId="LiveId" clId="{3F3DE878-C00F-4BBE-A9E6-E707D78ED061}" dt="2022-03-14T09:24:05.079" v="704"/>
          <ac:inkMkLst>
            <pc:docMk/>
            <pc:sldMk cId="3781881304" sldId="846"/>
            <ac:inkMk id="6" creationId="{8B5AD929-B673-4277-984B-20C86ED17DE0}"/>
          </ac:inkMkLst>
        </pc:inkChg>
        <pc:inkChg chg="add">
          <ac:chgData name="Viet Anh Nguyen" userId="b95f61ff061388d5" providerId="LiveId" clId="{3F3DE878-C00F-4BBE-A9E6-E707D78ED061}" dt="2022-03-14T09:24:04.465" v="702" actId="9405"/>
          <ac:inkMkLst>
            <pc:docMk/>
            <pc:sldMk cId="3781881304" sldId="846"/>
            <ac:inkMk id="7" creationId="{8BF15EE7-5693-4A14-9479-DFBB9E45B42C}"/>
          </ac:inkMkLst>
        </pc:inkChg>
        <pc:inkChg chg="add">
          <ac:chgData name="Viet Anh Nguyen" userId="b95f61ff061388d5" providerId="LiveId" clId="{3F3DE878-C00F-4BBE-A9E6-E707D78ED061}" dt="2022-03-14T09:24:04.564" v="703" actId="9405"/>
          <ac:inkMkLst>
            <pc:docMk/>
            <pc:sldMk cId="3781881304" sldId="846"/>
            <ac:inkMk id="8" creationId="{E891F118-98F3-474D-A14A-FB47A6A7C1B5}"/>
          </ac:inkMkLst>
        </pc:inkChg>
        <pc:inkChg chg="add">
          <ac:chgData name="Viet Anh Nguyen" userId="b95f61ff061388d5" providerId="LiveId" clId="{3F3DE878-C00F-4BBE-A9E6-E707D78ED061}" dt="2022-03-14T09:24:05.079" v="704"/>
          <ac:inkMkLst>
            <pc:docMk/>
            <pc:sldMk cId="3781881304" sldId="846"/>
            <ac:inkMk id="9" creationId="{77BF993A-0C26-45EC-8DE2-5F3930A8A6DC}"/>
          </ac:inkMkLst>
        </pc:inkChg>
        <pc:inkChg chg="add del">
          <ac:chgData name="Viet Anh Nguyen" userId="b95f61ff061388d5" providerId="LiveId" clId="{3F3DE878-C00F-4BBE-A9E6-E707D78ED061}" dt="2022-03-14T09:24:07.156" v="709"/>
          <ac:inkMkLst>
            <pc:docMk/>
            <pc:sldMk cId="3781881304" sldId="846"/>
            <ac:inkMk id="10" creationId="{1D33C14C-CB5C-4239-927D-00D39DD8B54C}"/>
          </ac:inkMkLst>
        </pc:inkChg>
        <pc:inkChg chg="add del">
          <ac:chgData name="Viet Anh Nguyen" userId="b95f61ff061388d5" providerId="LiveId" clId="{3F3DE878-C00F-4BBE-A9E6-E707D78ED061}" dt="2022-03-14T09:24:07.156" v="709"/>
          <ac:inkMkLst>
            <pc:docMk/>
            <pc:sldMk cId="3781881304" sldId="846"/>
            <ac:inkMk id="11" creationId="{4A051683-DD4D-423F-B0CA-61348DD9793B}"/>
          </ac:inkMkLst>
        </pc:inkChg>
        <pc:inkChg chg="add del">
          <ac:chgData name="Viet Anh Nguyen" userId="b95f61ff061388d5" providerId="LiveId" clId="{3F3DE878-C00F-4BBE-A9E6-E707D78ED061}" dt="2022-03-14T09:24:07.156" v="709"/>
          <ac:inkMkLst>
            <pc:docMk/>
            <pc:sldMk cId="3781881304" sldId="846"/>
            <ac:inkMk id="12" creationId="{566600F8-E144-403F-B793-E42CF0CE8160}"/>
          </ac:inkMkLst>
        </pc:inkChg>
        <pc:inkChg chg="add del">
          <ac:chgData name="Viet Anh Nguyen" userId="b95f61ff061388d5" providerId="LiveId" clId="{3F3DE878-C00F-4BBE-A9E6-E707D78ED061}" dt="2022-03-14T09:24:07.156" v="709"/>
          <ac:inkMkLst>
            <pc:docMk/>
            <pc:sldMk cId="3781881304" sldId="846"/>
            <ac:inkMk id="13" creationId="{0D5A3EE0-5396-4550-A608-6115C2EABB34}"/>
          </ac:inkMkLst>
        </pc:inkChg>
        <pc:inkChg chg="add del">
          <ac:chgData name="Viet Anh Nguyen" userId="b95f61ff061388d5" providerId="LiveId" clId="{3F3DE878-C00F-4BBE-A9E6-E707D78ED061}" dt="2022-03-14T09:24:08.152" v="713"/>
          <ac:inkMkLst>
            <pc:docMk/>
            <pc:sldMk cId="3781881304" sldId="846"/>
            <ac:inkMk id="14" creationId="{3D19A300-42FB-4B4C-8676-8343F37502CF}"/>
          </ac:inkMkLst>
        </pc:inkChg>
        <pc:inkChg chg="add del">
          <ac:chgData name="Viet Anh Nguyen" userId="b95f61ff061388d5" providerId="LiveId" clId="{3F3DE878-C00F-4BBE-A9E6-E707D78ED061}" dt="2022-03-14T09:24:08.152" v="713"/>
          <ac:inkMkLst>
            <pc:docMk/>
            <pc:sldMk cId="3781881304" sldId="846"/>
            <ac:inkMk id="15" creationId="{0D53BCE9-4BBF-4251-832F-BD6DB8227667}"/>
          </ac:inkMkLst>
        </pc:inkChg>
        <pc:inkChg chg="add del">
          <ac:chgData name="Viet Anh Nguyen" userId="b95f61ff061388d5" providerId="LiveId" clId="{3F3DE878-C00F-4BBE-A9E6-E707D78ED061}" dt="2022-03-14T09:24:08.152" v="713"/>
          <ac:inkMkLst>
            <pc:docMk/>
            <pc:sldMk cId="3781881304" sldId="846"/>
            <ac:inkMk id="16" creationId="{20EDC261-153D-4B03-845C-046845FB4FCF}"/>
          </ac:inkMkLst>
        </pc:inkChg>
        <pc:inkChg chg="add del">
          <ac:chgData name="Viet Anh Nguyen" userId="b95f61ff061388d5" providerId="LiveId" clId="{3F3DE878-C00F-4BBE-A9E6-E707D78ED061}" dt="2022-03-14T09:24:08.152" v="713"/>
          <ac:inkMkLst>
            <pc:docMk/>
            <pc:sldMk cId="3781881304" sldId="846"/>
            <ac:inkMk id="17" creationId="{0AE25379-E64E-4216-80EC-AEB92AE26134}"/>
          </ac:inkMkLst>
        </pc:inkChg>
        <pc:inkChg chg="add">
          <ac:chgData name="Viet Anh Nguyen" userId="b95f61ff061388d5" providerId="LiveId" clId="{3F3DE878-C00F-4BBE-A9E6-E707D78ED061}" dt="2022-03-14T09:24:08.152" v="713"/>
          <ac:inkMkLst>
            <pc:docMk/>
            <pc:sldMk cId="3781881304" sldId="846"/>
            <ac:inkMk id="18" creationId="{A829A4FD-DEA6-40E2-B22B-AA58EFE3B474}"/>
          </ac:inkMkLst>
        </pc:inkChg>
        <pc:inkChg chg="add del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19" creationId="{59DCC6F9-9679-4771-B32B-492F81095AC1}"/>
          </ac:inkMkLst>
        </pc:inkChg>
        <pc:inkChg chg="add del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20" creationId="{32134091-4FF0-4CC5-A9E9-2C2E3B163E58}"/>
          </ac:inkMkLst>
        </pc:inkChg>
        <pc:inkChg chg="add del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21" creationId="{9C8164A4-4BC0-4229-B3A9-28B1357FD44E}"/>
          </ac:inkMkLst>
        </pc:inkChg>
        <pc:inkChg chg="add del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22" creationId="{AA6688CD-65C8-41C6-8E2B-0C302D80CB38}"/>
          </ac:inkMkLst>
        </pc:inkChg>
        <pc:inkChg chg="add del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23" creationId="{B72CAE31-9947-4E10-BCFB-EE9BD47261B7}"/>
          </ac:inkMkLst>
        </pc:inkChg>
        <pc:inkChg chg="add">
          <ac:chgData name="Viet Anh Nguyen" userId="b95f61ff061388d5" providerId="LiveId" clId="{3F3DE878-C00F-4BBE-A9E6-E707D78ED061}" dt="2022-03-14T09:24:10.647" v="719"/>
          <ac:inkMkLst>
            <pc:docMk/>
            <pc:sldMk cId="3781881304" sldId="846"/>
            <ac:inkMk id="24" creationId="{60D843BA-F4B3-414F-B87A-4D4A4CA1EF6D}"/>
          </ac:inkMkLst>
        </pc:inkChg>
        <pc:inkChg chg="add del">
          <ac:chgData name="Viet Anh Nguyen" userId="b95f61ff061388d5" providerId="LiveId" clId="{3F3DE878-C00F-4BBE-A9E6-E707D78ED061}" dt="2022-03-14T09:24:12.550" v="725"/>
          <ac:inkMkLst>
            <pc:docMk/>
            <pc:sldMk cId="3781881304" sldId="846"/>
            <ac:inkMk id="25" creationId="{131AFD72-D1B9-4D9D-8607-7D55BCC09747}"/>
          </ac:inkMkLst>
        </pc:inkChg>
        <pc:inkChg chg="add del">
          <ac:chgData name="Viet Anh Nguyen" userId="b95f61ff061388d5" providerId="LiveId" clId="{3F3DE878-C00F-4BBE-A9E6-E707D78ED061}" dt="2022-03-14T09:24:12.550" v="725"/>
          <ac:inkMkLst>
            <pc:docMk/>
            <pc:sldMk cId="3781881304" sldId="846"/>
            <ac:inkMk id="26" creationId="{43F2C00A-0384-45B8-90FE-66D110D22637}"/>
          </ac:inkMkLst>
        </pc:inkChg>
        <pc:inkChg chg="add del">
          <ac:chgData name="Viet Anh Nguyen" userId="b95f61ff061388d5" providerId="LiveId" clId="{3F3DE878-C00F-4BBE-A9E6-E707D78ED061}" dt="2022-03-14T09:24:12.550" v="725"/>
          <ac:inkMkLst>
            <pc:docMk/>
            <pc:sldMk cId="3781881304" sldId="846"/>
            <ac:inkMk id="27" creationId="{0C18DCA6-77D9-4592-8D8D-EADB9C574926}"/>
          </ac:inkMkLst>
        </pc:inkChg>
        <pc:inkChg chg="add del">
          <ac:chgData name="Viet Anh Nguyen" userId="b95f61ff061388d5" providerId="LiveId" clId="{3F3DE878-C00F-4BBE-A9E6-E707D78ED061}" dt="2022-03-14T09:24:12.550" v="725"/>
          <ac:inkMkLst>
            <pc:docMk/>
            <pc:sldMk cId="3781881304" sldId="846"/>
            <ac:inkMk id="28" creationId="{D2FF2D3D-3015-47DB-9C04-4006D8EA3402}"/>
          </ac:inkMkLst>
        </pc:inkChg>
        <pc:inkChg chg="add del">
          <ac:chgData name="Viet Anh Nguyen" userId="b95f61ff061388d5" providerId="LiveId" clId="{3F3DE878-C00F-4BBE-A9E6-E707D78ED061}" dt="2022-03-14T09:24:12.550" v="725"/>
          <ac:inkMkLst>
            <pc:docMk/>
            <pc:sldMk cId="3781881304" sldId="846"/>
            <ac:inkMk id="29" creationId="{CA89CFB5-9E74-4C12-9BE1-27B1E0BE9E48}"/>
          </ac:inkMkLst>
        </pc:inkChg>
        <pc:inkChg chg="add del">
          <ac:chgData name="Viet Anh Nguyen" userId="b95f61ff061388d5" providerId="LiveId" clId="{3F3DE878-C00F-4BBE-A9E6-E707D78ED061}" dt="2022-03-14T09:24:14.142" v="730"/>
          <ac:inkMkLst>
            <pc:docMk/>
            <pc:sldMk cId="3781881304" sldId="846"/>
            <ac:inkMk id="30" creationId="{604A7369-356C-4105-ACF5-2497EF2AF77B}"/>
          </ac:inkMkLst>
        </pc:inkChg>
        <pc:inkChg chg="add del">
          <ac:chgData name="Viet Anh Nguyen" userId="b95f61ff061388d5" providerId="LiveId" clId="{3F3DE878-C00F-4BBE-A9E6-E707D78ED061}" dt="2022-03-14T09:24:14.142" v="730"/>
          <ac:inkMkLst>
            <pc:docMk/>
            <pc:sldMk cId="3781881304" sldId="846"/>
            <ac:inkMk id="31" creationId="{F5368B9E-79AE-488B-A202-152020A187F7}"/>
          </ac:inkMkLst>
        </pc:inkChg>
        <pc:inkChg chg="add del">
          <ac:chgData name="Viet Anh Nguyen" userId="b95f61ff061388d5" providerId="LiveId" clId="{3F3DE878-C00F-4BBE-A9E6-E707D78ED061}" dt="2022-03-14T09:24:14.142" v="730"/>
          <ac:inkMkLst>
            <pc:docMk/>
            <pc:sldMk cId="3781881304" sldId="846"/>
            <ac:inkMk id="32" creationId="{991E8D37-931F-4E4D-AE81-DFAB0A19729D}"/>
          </ac:inkMkLst>
        </pc:inkChg>
        <pc:inkChg chg="add del">
          <ac:chgData name="Viet Anh Nguyen" userId="b95f61ff061388d5" providerId="LiveId" clId="{3F3DE878-C00F-4BBE-A9E6-E707D78ED061}" dt="2022-03-14T09:24:14.142" v="730"/>
          <ac:inkMkLst>
            <pc:docMk/>
            <pc:sldMk cId="3781881304" sldId="846"/>
            <ac:inkMk id="33" creationId="{8E1ED9F2-3F70-4ADB-B24D-37DAB4D44959}"/>
          </ac:inkMkLst>
        </pc:inkChg>
        <pc:inkChg chg="add del">
          <ac:chgData name="Viet Anh Nguyen" userId="b95f61ff061388d5" providerId="LiveId" clId="{3F3DE878-C00F-4BBE-A9E6-E707D78ED061}" dt="2022-03-14T09:24:15.024" v="732"/>
          <ac:inkMkLst>
            <pc:docMk/>
            <pc:sldMk cId="3781881304" sldId="846"/>
            <ac:inkMk id="34" creationId="{E0B4A4C8-408C-4FE6-ADD5-3DDAED26D417}"/>
          </ac:inkMkLst>
        </pc:inkChg>
        <pc:inkChg chg="add">
          <ac:chgData name="Viet Anh Nguyen" userId="b95f61ff061388d5" providerId="LiveId" clId="{3F3DE878-C00F-4BBE-A9E6-E707D78ED061}" dt="2022-03-14T09:24:14.142" v="730"/>
          <ac:inkMkLst>
            <pc:docMk/>
            <pc:sldMk cId="3781881304" sldId="846"/>
            <ac:inkMk id="35" creationId="{84356B40-DA3B-49AD-A7FE-F7F12AFF21AA}"/>
          </ac:inkMkLst>
        </pc:inkChg>
        <pc:inkChg chg="add del">
          <ac:chgData name="Viet Anh Nguyen" userId="b95f61ff061388d5" providerId="LiveId" clId="{3F3DE878-C00F-4BBE-A9E6-E707D78ED061}" dt="2022-03-14T09:24:15.024" v="732"/>
          <ac:inkMkLst>
            <pc:docMk/>
            <pc:sldMk cId="3781881304" sldId="846"/>
            <ac:inkMk id="36" creationId="{B236FB47-07FE-4D2A-A458-B359A52F9726}"/>
          </ac:inkMkLst>
        </pc:inkChg>
        <pc:inkChg chg="add">
          <ac:chgData name="Viet Anh Nguyen" userId="b95f61ff061388d5" providerId="LiveId" clId="{3F3DE878-C00F-4BBE-A9E6-E707D78ED061}" dt="2022-03-14T09:24:15.024" v="732"/>
          <ac:inkMkLst>
            <pc:docMk/>
            <pc:sldMk cId="3781881304" sldId="846"/>
            <ac:inkMk id="37" creationId="{9CC59F0A-D45F-4BD0-A35B-349FF57C5ACD}"/>
          </ac:inkMkLst>
        </pc:inkChg>
        <pc:inkChg chg="add">
          <ac:chgData name="Viet Anh Nguyen" userId="b95f61ff061388d5" providerId="LiveId" clId="{3F3DE878-C00F-4BBE-A9E6-E707D78ED061}" dt="2022-03-14T09:24:16.622" v="733" actId="9405"/>
          <ac:inkMkLst>
            <pc:docMk/>
            <pc:sldMk cId="3781881304" sldId="846"/>
            <ac:inkMk id="38" creationId="{8F437ED9-0AFD-49E9-B36B-DC2A0745B59D}"/>
          </ac:inkMkLst>
        </pc:inkChg>
        <pc:inkChg chg="add">
          <ac:chgData name="Viet Anh Nguyen" userId="b95f61ff061388d5" providerId="LiveId" clId="{3F3DE878-C00F-4BBE-A9E6-E707D78ED061}" dt="2022-03-14T09:24:17.249" v="734" actId="9405"/>
          <ac:inkMkLst>
            <pc:docMk/>
            <pc:sldMk cId="3781881304" sldId="846"/>
            <ac:inkMk id="39" creationId="{B5C74284-FE57-4B23-BFFC-F9F149D08170}"/>
          </ac:inkMkLst>
        </pc:inkChg>
        <pc:inkChg chg="add">
          <ac:chgData name="Viet Anh Nguyen" userId="b95f61ff061388d5" providerId="LiveId" clId="{3F3DE878-C00F-4BBE-A9E6-E707D78ED061}" dt="2022-03-14T09:24:17.588" v="735" actId="9405"/>
          <ac:inkMkLst>
            <pc:docMk/>
            <pc:sldMk cId="3781881304" sldId="846"/>
            <ac:inkMk id="40" creationId="{FB88662E-547C-4841-87FB-89709A9BAA34}"/>
          </ac:inkMkLst>
        </pc:inkChg>
        <pc:inkChg chg="add">
          <ac:chgData name="Viet Anh Nguyen" userId="b95f61ff061388d5" providerId="LiveId" clId="{3F3DE878-C00F-4BBE-A9E6-E707D78ED061}" dt="2022-03-14T09:24:17.758" v="736" actId="9405"/>
          <ac:inkMkLst>
            <pc:docMk/>
            <pc:sldMk cId="3781881304" sldId="846"/>
            <ac:inkMk id="41" creationId="{2D0796BB-EDC4-4C73-85F9-87CD6F781E4C}"/>
          </ac:inkMkLst>
        </pc:inkChg>
        <pc:inkChg chg="add">
          <ac:chgData name="Viet Anh Nguyen" userId="b95f61ff061388d5" providerId="LiveId" clId="{3F3DE878-C00F-4BBE-A9E6-E707D78ED061}" dt="2022-03-14T09:24:17.936" v="737" actId="9405"/>
          <ac:inkMkLst>
            <pc:docMk/>
            <pc:sldMk cId="3781881304" sldId="846"/>
            <ac:inkMk id="42" creationId="{5FC54ABC-6F15-4235-924E-85A45BB69FAB}"/>
          </ac:inkMkLst>
        </pc:inkChg>
        <pc:inkChg chg="add del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3" creationId="{DD9AB244-A601-48B7-9F84-32DC7BBBA4B9}"/>
          </ac:inkMkLst>
        </pc:inkChg>
        <pc:inkChg chg="add del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4" creationId="{80734239-07AC-4B1D-8C0E-17DB552970CB}"/>
          </ac:inkMkLst>
        </pc:inkChg>
        <pc:inkChg chg="add del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5" creationId="{E24B2DD0-B9F1-4872-B5D5-1E51E1B83B85}"/>
          </ac:inkMkLst>
        </pc:inkChg>
        <pc:inkChg chg="add del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6" creationId="{AD249E13-7AC5-4CCB-B80B-99F0EF0427B4}"/>
          </ac:inkMkLst>
        </pc:inkChg>
        <pc:inkChg chg="add del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7" creationId="{B2F144FE-7076-45AE-B0A0-576368C49B2C}"/>
          </ac:inkMkLst>
        </pc:inkChg>
        <pc:inkChg chg="add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8" creationId="{6606B593-9C25-4DB6-A1D4-AC4FA23C88BB}"/>
          </ac:inkMkLst>
        </pc:inkChg>
        <pc:inkChg chg="add">
          <ac:chgData name="Viet Anh Nguyen" userId="b95f61ff061388d5" providerId="LiveId" clId="{3F3DE878-C00F-4BBE-A9E6-E707D78ED061}" dt="2022-03-14T09:24:20.078" v="743"/>
          <ac:inkMkLst>
            <pc:docMk/>
            <pc:sldMk cId="3781881304" sldId="846"/>
            <ac:inkMk id="49" creationId="{7E846637-36D8-4A0D-BA0A-6C421A75B4BA}"/>
          </ac:inkMkLst>
        </pc:inkChg>
        <pc:inkChg chg="add">
          <ac:chgData name="Viet Anh Nguyen" userId="b95f61ff061388d5" providerId="LiveId" clId="{3F3DE878-C00F-4BBE-A9E6-E707D78ED061}" dt="2022-03-14T09:24:20.485" v="744" actId="9405"/>
          <ac:inkMkLst>
            <pc:docMk/>
            <pc:sldMk cId="3781881304" sldId="846"/>
            <ac:inkMk id="50" creationId="{D0D1BC77-4674-4A22-A48C-0A9C92A5F814}"/>
          </ac:inkMkLst>
        </pc:inkChg>
        <pc:inkChg chg="add">
          <ac:chgData name="Viet Anh Nguyen" userId="b95f61ff061388d5" providerId="LiveId" clId="{3F3DE878-C00F-4BBE-A9E6-E707D78ED061}" dt="2022-03-14T09:24:21.319" v="745" actId="9405"/>
          <ac:inkMkLst>
            <pc:docMk/>
            <pc:sldMk cId="3781881304" sldId="846"/>
            <ac:inkMk id="51" creationId="{BEACEB26-6BCB-485A-9263-222F1CEFCCC5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52" creationId="{CFE1554C-4312-4782-9A81-477C813124C0}"/>
          </ac:inkMkLst>
        </pc:inkChg>
        <pc:inkChg chg="add">
          <ac:chgData name="Viet Anh Nguyen" userId="b95f61ff061388d5" providerId="LiveId" clId="{3F3DE878-C00F-4BBE-A9E6-E707D78ED061}" dt="2022-03-14T09:24:22.998" v="747" actId="9405"/>
          <ac:inkMkLst>
            <pc:docMk/>
            <pc:sldMk cId="3781881304" sldId="846"/>
            <ac:inkMk id="53" creationId="{B5F99466-A017-4A5A-98CF-192543158EEB}"/>
          </ac:inkMkLst>
        </pc:inkChg>
        <pc:inkChg chg="add del">
          <ac:chgData name="Viet Anh Nguyen" userId="b95f61ff061388d5" providerId="LiveId" clId="{3F3DE878-C00F-4BBE-A9E6-E707D78ED061}" dt="2022-03-14T09:24:25.020" v="750"/>
          <ac:inkMkLst>
            <pc:docMk/>
            <pc:sldMk cId="3781881304" sldId="846"/>
            <ac:inkMk id="54" creationId="{FD1A3DCA-8F69-41BA-870B-0BDED3C50AA1}"/>
          </ac:inkMkLst>
        </pc:inkChg>
        <pc:inkChg chg="add del">
          <ac:chgData name="Viet Anh Nguyen" userId="b95f61ff061388d5" providerId="LiveId" clId="{3F3DE878-C00F-4BBE-A9E6-E707D78ED061}" dt="2022-03-14T09:24:25.020" v="750"/>
          <ac:inkMkLst>
            <pc:docMk/>
            <pc:sldMk cId="3781881304" sldId="846"/>
            <ac:inkMk id="55" creationId="{3AF601A4-52F7-4B46-95A7-91A99DD65145}"/>
          </ac:inkMkLst>
        </pc:inkChg>
        <pc:inkChg chg="add">
          <ac:chgData name="Viet Anh Nguyen" userId="b95f61ff061388d5" providerId="LiveId" clId="{3F3DE878-C00F-4BBE-A9E6-E707D78ED061}" dt="2022-03-14T09:24:25.020" v="750"/>
          <ac:inkMkLst>
            <pc:docMk/>
            <pc:sldMk cId="3781881304" sldId="846"/>
            <ac:inkMk id="56" creationId="{99F73320-6A64-4D1B-A5C5-1B625A15FACA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57" creationId="{82BA77FE-DC45-40F5-A6A1-8E66ABE89365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58" creationId="{674233B6-6080-42CF-BB66-3796386F5C9E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59" creationId="{6836BBC3-86E7-4A1B-B67F-D2B52DC7AC71}"/>
          </ac:inkMkLst>
        </pc:inkChg>
        <pc:inkChg chg="add">
          <ac:chgData name="Viet Anh Nguyen" userId="b95f61ff061388d5" providerId="LiveId" clId="{3F3DE878-C00F-4BBE-A9E6-E707D78ED061}" dt="2022-03-14T09:24:26.133" v="754" actId="9405"/>
          <ac:inkMkLst>
            <pc:docMk/>
            <pc:sldMk cId="3781881304" sldId="846"/>
            <ac:inkMk id="60" creationId="{8B67EBC8-E4FA-4E08-B35D-3802083CB713}"/>
          </ac:inkMkLst>
        </pc:inkChg>
        <pc:inkChg chg="add">
          <ac:chgData name="Viet Anh Nguyen" userId="b95f61ff061388d5" providerId="LiveId" clId="{3F3DE878-C00F-4BBE-A9E6-E707D78ED061}" dt="2022-03-14T09:24:26.291" v="755" actId="9405"/>
          <ac:inkMkLst>
            <pc:docMk/>
            <pc:sldMk cId="3781881304" sldId="846"/>
            <ac:inkMk id="61" creationId="{644B9557-09B7-4761-B242-19F05666F364}"/>
          </ac:inkMkLst>
        </pc:inkChg>
        <pc:inkChg chg="add">
          <ac:chgData name="Viet Anh Nguyen" userId="b95f61ff061388d5" providerId="LiveId" clId="{3F3DE878-C00F-4BBE-A9E6-E707D78ED061}" dt="2022-03-14T09:24:26.401" v="756" actId="9405"/>
          <ac:inkMkLst>
            <pc:docMk/>
            <pc:sldMk cId="3781881304" sldId="846"/>
            <ac:inkMk id="62" creationId="{F4D36384-BCD1-4A7A-9C7C-9B849BC24914}"/>
          </ac:inkMkLst>
        </pc:inkChg>
        <pc:inkChg chg="add">
          <ac:chgData name="Viet Anh Nguyen" userId="b95f61ff061388d5" providerId="LiveId" clId="{3F3DE878-C00F-4BBE-A9E6-E707D78ED061}" dt="2022-03-14T09:24:26.553" v="757" actId="9405"/>
          <ac:inkMkLst>
            <pc:docMk/>
            <pc:sldMk cId="3781881304" sldId="846"/>
            <ac:inkMk id="63" creationId="{E5842383-FC2D-4CF9-B05E-F5589599696F}"/>
          </ac:inkMkLst>
        </pc:inkChg>
        <pc:inkChg chg="add">
          <ac:chgData name="Viet Anh Nguyen" userId="b95f61ff061388d5" providerId="LiveId" clId="{3F3DE878-C00F-4BBE-A9E6-E707D78ED061}" dt="2022-03-14T09:24:26.715" v="758" actId="9405"/>
          <ac:inkMkLst>
            <pc:docMk/>
            <pc:sldMk cId="3781881304" sldId="846"/>
            <ac:inkMk id="64" creationId="{A1796F86-835F-485A-81E7-14654E618113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65" creationId="{97847FAE-1577-47AC-BB31-DC2389C40A68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66" creationId="{9C30F324-A389-4724-B7EC-7EE51453C6FF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67" creationId="{7E38B4CB-09E8-41FD-9B2E-2F5C29871F9F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68" creationId="{6921BCD7-2E1A-45EF-9347-AAFA63CF22BE}"/>
          </ac:inkMkLst>
        </pc:inkChg>
        <pc:inkChg chg="add del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69" creationId="{0ACD68D8-D7F9-4894-BC90-79D9B4DE4495}"/>
          </ac:inkMkLst>
        </pc:inkChg>
        <pc:inkChg chg="add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70" creationId="{35C54406-C5D5-4166-BAE0-CDFAD0A9D8A6}"/>
          </ac:inkMkLst>
        </pc:inkChg>
        <pc:inkChg chg="add">
          <ac:chgData name="Viet Anh Nguyen" userId="b95f61ff061388d5" providerId="LiveId" clId="{3F3DE878-C00F-4BBE-A9E6-E707D78ED061}" dt="2022-03-14T09:24:29.117" v="764"/>
          <ac:inkMkLst>
            <pc:docMk/>
            <pc:sldMk cId="3781881304" sldId="846"/>
            <ac:inkMk id="71" creationId="{823DB0ED-4AC6-4F44-BFE3-1F7E09047BDE}"/>
          </ac:inkMkLst>
        </pc:inkChg>
        <pc:inkChg chg="add del">
          <ac:chgData name="Viet Anh Nguyen" userId="b95f61ff061388d5" providerId="LiveId" clId="{3F3DE878-C00F-4BBE-A9E6-E707D78ED061}" dt="2022-03-14T09:24:30.797" v="767"/>
          <ac:inkMkLst>
            <pc:docMk/>
            <pc:sldMk cId="3781881304" sldId="846"/>
            <ac:inkMk id="72" creationId="{66968DC0-71BB-4958-B0C4-7B3DD077619A}"/>
          </ac:inkMkLst>
        </pc:inkChg>
        <pc:inkChg chg="add del">
          <ac:chgData name="Viet Anh Nguyen" userId="b95f61ff061388d5" providerId="LiveId" clId="{3F3DE878-C00F-4BBE-A9E6-E707D78ED061}" dt="2022-03-14T09:24:30.797" v="767"/>
          <ac:inkMkLst>
            <pc:docMk/>
            <pc:sldMk cId="3781881304" sldId="846"/>
            <ac:inkMk id="73" creationId="{EB99ADB4-EEAF-4D98-9640-2D2E8A0FE0B1}"/>
          </ac:inkMkLst>
        </pc:inkChg>
        <pc:inkChg chg="add">
          <ac:chgData name="Viet Anh Nguyen" userId="b95f61ff061388d5" providerId="LiveId" clId="{3F3DE878-C00F-4BBE-A9E6-E707D78ED061}" dt="2022-03-14T09:24:30.797" v="767"/>
          <ac:inkMkLst>
            <pc:docMk/>
            <pc:sldMk cId="3781881304" sldId="846"/>
            <ac:inkMk id="74" creationId="{C61D5FA0-9726-4042-BD7F-2FEF60ECDE04}"/>
          </ac:inkMkLst>
        </pc:inkChg>
        <pc:inkChg chg="add del">
          <ac:chgData name="Viet Anh Nguyen" userId="b95f61ff061388d5" providerId="LiveId" clId="{3F3DE878-C00F-4BBE-A9E6-E707D78ED061}" dt="2022-03-14T09:24:31.882" v="770"/>
          <ac:inkMkLst>
            <pc:docMk/>
            <pc:sldMk cId="3781881304" sldId="846"/>
            <ac:inkMk id="75" creationId="{703C1930-2624-47A2-99FC-E8FCD01ECB0C}"/>
          </ac:inkMkLst>
        </pc:inkChg>
        <pc:inkChg chg="add del">
          <ac:chgData name="Viet Anh Nguyen" userId="b95f61ff061388d5" providerId="LiveId" clId="{3F3DE878-C00F-4BBE-A9E6-E707D78ED061}" dt="2022-03-14T09:24:31.882" v="770"/>
          <ac:inkMkLst>
            <pc:docMk/>
            <pc:sldMk cId="3781881304" sldId="846"/>
            <ac:inkMk id="76" creationId="{A1C71D3D-79E3-46D0-A2ED-B36286FE91F5}"/>
          </ac:inkMkLst>
        </pc:inkChg>
        <pc:inkChg chg="add">
          <ac:chgData name="Viet Anh Nguyen" userId="b95f61ff061388d5" providerId="LiveId" clId="{3F3DE878-C00F-4BBE-A9E6-E707D78ED061}" dt="2022-03-14T09:24:31.882" v="770"/>
          <ac:inkMkLst>
            <pc:docMk/>
            <pc:sldMk cId="3781881304" sldId="846"/>
            <ac:inkMk id="77" creationId="{17CF65AF-C919-431D-870C-6D489D6C9403}"/>
          </ac:inkMkLst>
        </pc:inkChg>
        <pc:inkChg chg="add">
          <ac:chgData name="Viet Anh Nguyen" userId="b95f61ff061388d5" providerId="LiveId" clId="{3F3DE878-C00F-4BBE-A9E6-E707D78ED061}" dt="2022-03-14T09:24:31.911" v="771" actId="9405"/>
          <ac:inkMkLst>
            <pc:docMk/>
            <pc:sldMk cId="3781881304" sldId="846"/>
            <ac:inkMk id="78" creationId="{A6C4ADF3-2F4F-4E22-951A-F70DA9182D40}"/>
          </ac:inkMkLst>
        </pc:inkChg>
        <pc:inkChg chg="add">
          <ac:chgData name="Viet Anh Nguyen" userId="b95f61ff061388d5" providerId="LiveId" clId="{3F3DE878-C00F-4BBE-A9E6-E707D78ED061}" dt="2022-03-14T09:24:32.068" v="772" actId="9405"/>
          <ac:inkMkLst>
            <pc:docMk/>
            <pc:sldMk cId="3781881304" sldId="846"/>
            <ac:inkMk id="79" creationId="{CC9D8117-75A5-42E9-A288-DF92580CF4A9}"/>
          </ac:inkMkLst>
        </pc:inkChg>
        <pc:inkChg chg="add">
          <ac:chgData name="Viet Anh Nguyen" userId="b95f61ff061388d5" providerId="LiveId" clId="{3F3DE878-C00F-4BBE-A9E6-E707D78ED061}" dt="2022-03-14T09:24:32.223" v="773" actId="9405"/>
          <ac:inkMkLst>
            <pc:docMk/>
            <pc:sldMk cId="3781881304" sldId="846"/>
            <ac:inkMk id="80" creationId="{1D229473-A2CB-4593-8735-45BC0659A9B3}"/>
          </ac:inkMkLst>
        </pc:inkChg>
        <pc:inkChg chg="add">
          <ac:chgData name="Viet Anh Nguyen" userId="b95f61ff061388d5" providerId="LiveId" clId="{3F3DE878-C00F-4BBE-A9E6-E707D78ED061}" dt="2022-03-14T09:24:32.359" v="774" actId="9405"/>
          <ac:inkMkLst>
            <pc:docMk/>
            <pc:sldMk cId="3781881304" sldId="846"/>
            <ac:inkMk id="81" creationId="{54E7A7D8-64CC-4DAD-9861-4FC47DF6022A}"/>
          </ac:inkMkLst>
        </pc:inkChg>
        <pc:inkChg chg="add">
          <ac:chgData name="Viet Anh Nguyen" userId="b95f61ff061388d5" providerId="LiveId" clId="{3F3DE878-C00F-4BBE-A9E6-E707D78ED061}" dt="2022-03-14T09:24:32.632" v="775" actId="9405"/>
          <ac:inkMkLst>
            <pc:docMk/>
            <pc:sldMk cId="3781881304" sldId="846"/>
            <ac:inkMk id="82" creationId="{D07CEAD5-2E32-4106-A918-C5E712E621A9}"/>
          </ac:inkMkLst>
        </pc:inkChg>
        <pc:inkChg chg="add del">
          <ac:chgData name="Viet Anh Nguyen" userId="b95f61ff061388d5" providerId="LiveId" clId="{3F3DE878-C00F-4BBE-A9E6-E707D78ED061}" dt="2022-03-14T09:24:34.868" v="780"/>
          <ac:inkMkLst>
            <pc:docMk/>
            <pc:sldMk cId="3781881304" sldId="846"/>
            <ac:inkMk id="83" creationId="{55522E8A-79A1-4E12-8E6E-CB9F76E33A9B}"/>
          </ac:inkMkLst>
        </pc:inkChg>
        <pc:inkChg chg="add del">
          <ac:chgData name="Viet Anh Nguyen" userId="b95f61ff061388d5" providerId="LiveId" clId="{3F3DE878-C00F-4BBE-A9E6-E707D78ED061}" dt="2022-03-14T09:24:34.868" v="780"/>
          <ac:inkMkLst>
            <pc:docMk/>
            <pc:sldMk cId="3781881304" sldId="846"/>
            <ac:inkMk id="84" creationId="{55C16438-6359-4505-B2D9-D41866DB2EA3}"/>
          </ac:inkMkLst>
        </pc:inkChg>
        <pc:inkChg chg="add del">
          <ac:chgData name="Viet Anh Nguyen" userId="b95f61ff061388d5" providerId="LiveId" clId="{3F3DE878-C00F-4BBE-A9E6-E707D78ED061}" dt="2022-03-14T09:24:34.868" v="780"/>
          <ac:inkMkLst>
            <pc:docMk/>
            <pc:sldMk cId="3781881304" sldId="846"/>
            <ac:inkMk id="85" creationId="{DF5B529A-AFED-4C68-B08E-2EECA8DAFE96}"/>
          </ac:inkMkLst>
        </pc:inkChg>
        <pc:inkChg chg="add del">
          <ac:chgData name="Viet Anh Nguyen" userId="b95f61ff061388d5" providerId="LiveId" clId="{3F3DE878-C00F-4BBE-A9E6-E707D78ED061}" dt="2022-03-14T09:24:34.868" v="780"/>
          <ac:inkMkLst>
            <pc:docMk/>
            <pc:sldMk cId="3781881304" sldId="846"/>
            <ac:inkMk id="86" creationId="{0184C9D4-1A86-4F7A-AD12-52C69CCD9298}"/>
          </ac:inkMkLst>
        </pc:inkChg>
        <pc:inkChg chg="add">
          <ac:chgData name="Viet Anh Nguyen" userId="b95f61ff061388d5" providerId="LiveId" clId="{3F3DE878-C00F-4BBE-A9E6-E707D78ED061}" dt="2022-03-14T09:24:34.868" v="780"/>
          <ac:inkMkLst>
            <pc:docMk/>
            <pc:sldMk cId="3781881304" sldId="846"/>
            <ac:inkMk id="87" creationId="{92D94291-D1C2-460F-B43E-93304DFEAFAE}"/>
          </ac:inkMkLst>
        </pc:inkChg>
      </pc:sldChg>
      <pc:sldChg chg="addSp delSp new mod chgLayout">
        <pc:chgData name="Viet Anh Nguyen" userId="b95f61ff061388d5" providerId="LiveId" clId="{3F3DE878-C00F-4BBE-A9E6-E707D78ED061}" dt="2022-03-14T10:12:45.425" v="861"/>
        <pc:sldMkLst>
          <pc:docMk/>
          <pc:sldMk cId="1914764725" sldId="847"/>
        </pc:sldMkLst>
        <pc:inkChg chg="add del">
          <ac:chgData name="Viet Anh Nguyen" userId="b95f61ff061388d5" providerId="LiveId" clId="{3F3DE878-C00F-4BBE-A9E6-E707D78ED061}" dt="2022-03-14T10:10:05.716" v="793"/>
          <ac:inkMkLst>
            <pc:docMk/>
            <pc:sldMk cId="1914764725" sldId="847"/>
            <ac:inkMk id="2" creationId="{6C81A51D-E3E0-44B7-A343-4D7301418F93}"/>
          </ac:inkMkLst>
        </pc:inkChg>
        <pc:inkChg chg="add del">
          <ac:chgData name="Viet Anh Nguyen" userId="b95f61ff061388d5" providerId="LiveId" clId="{3F3DE878-C00F-4BBE-A9E6-E707D78ED061}" dt="2022-03-14T10:10:05.716" v="793"/>
          <ac:inkMkLst>
            <pc:docMk/>
            <pc:sldMk cId="1914764725" sldId="847"/>
            <ac:inkMk id="3" creationId="{2E0B3748-9E39-4466-8AE7-38DB94E05C99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4" creationId="{1742F5C3-0564-40FE-ABED-13A89AD2A948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5" creationId="{2591A535-10A3-4EAF-A4A0-FC3E6B0BA302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6" creationId="{CDF9031D-7159-4192-8821-5862E76D1591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7" creationId="{E7871D99-7B67-48F9-BE12-1B8353229DA6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8" creationId="{5CE41F93-E8E8-4A36-8455-A660AD3EEE36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9" creationId="{2A1A1481-8209-4230-81DF-2E5D4349DC18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0" creationId="{236AD423-EC17-442D-81E0-F715EA57D194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1" creationId="{3E2BAFA0-6493-4449-BEDB-B68F168528B3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2" creationId="{A1629FBF-6D92-488B-83A7-6606C24DDD2E}"/>
          </ac:inkMkLst>
        </pc:inkChg>
        <pc:inkChg chg="add del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3" creationId="{21F312B5-5CC3-4598-9BC9-6DECED17E105}"/>
          </ac:inkMkLst>
        </pc:inkChg>
        <pc:inkChg chg="add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4" creationId="{E01279EC-6B5E-4B1C-89A2-D6CAF47DC7B5}"/>
          </ac:inkMkLst>
        </pc:inkChg>
        <pc:inkChg chg="add">
          <ac:chgData name="Viet Anh Nguyen" userId="b95f61ff061388d5" providerId="LiveId" clId="{3F3DE878-C00F-4BBE-A9E6-E707D78ED061}" dt="2022-03-14T10:10:09.100" v="803"/>
          <ac:inkMkLst>
            <pc:docMk/>
            <pc:sldMk cId="1914764725" sldId="847"/>
            <ac:inkMk id="15" creationId="{6AEB2ACD-1A9F-4E55-9C3E-F9DD971623B7}"/>
          </ac:inkMkLst>
        </pc:inkChg>
        <pc:inkChg chg="add del">
          <ac:chgData name="Viet Anh Nguyen" userId="b95f61ff061388d5" providerId="LiveId" clId="{3F3DE878-C00F-4BBE-A9E6-E707D78ED061}" dt="2022-03-14T10:10:10.891" v="806"/>
          <ac:inkMkLst>
            <pc:docMk/>
            <pc:sldMk cId="1914764725" sldId="847"/>
            <ac:inkMk id="16" creationId="{AC5597A8-1FB3-4C4E-BAF5-575389BECD90}"/>
          </ac:inkMkLst>
        </pc:inkChg>
        <pc:inkChg chg="add del">
          <ac:chgData name="Viet Anh Nguyen" userId="b95f61ff061388d5" providerId="LiveId" clId="{3F3DE878-C00F-4BBE-A9E6-E707D78ED061}" dt="2022-03-14T10:10:10.891" v="806"/>
          <ac:inkMkLst>
            <pc:docMk/>
            <pc:sldMk cId="1914764725" sldId="847"/>
            <ac:inkMk id="17" creationId="{391499BD-C29B-4787-8D25-B4101D704776}"/>
          </ac:inkMkLst>
        </pc:inkChg>
        <pc:inkChg chg="add">
          <ac:chgData name="Viet Anh Nguyen" userId="b95f61ff061388d5" providerId="LiveId" clId="{3F3DE878-C00F-4BBE-A9E6-E707D78ED061}" dt="2022-03-14T10:10:10.891" v="806"/>
          <ac:inkMkLst>
            <pc:docMk/>
            <pc:sldMk cId="1914764725" sldId="847"/>
            <ac:inkMk id="18" creationId="{95D90B0C-5D4A-4626-94E5-E592CC72674B}"/>
          </ac:inkMkLst>
        </pc:inkChg>
        <pc:inkChg chg="add del">
          <ac:chgData name="Viet Anh Nguyen" userId="b95f61ff061388d5" providerId="LiveId" clId="{3F3DE878-C00F-4BBE-A9E6-E707D78ED061}" dt="2022-03-14T10:10:15.797" v="812"/>
          <ac:inkMkLst>
            <pc:docMk/>
            <pc:sldMk cId="1914764725" sldId="847"/>
            <ac:inkMk id="19" creationId="{6FA7A837-6EA5-4247-AE0B-9462A0F8588F}"/>
          </ac:inkMkLst>
        </pc:inkChg>
        <pc:inkChg chg="add">
          <ac:chgData name="Viet Anh Nguyen" userId="b95f61ff061388d5" providerId="LiveId" clId="{3F3DE878-C00F-4BBE-A9E6-E707D78ED061}" dt="2022-03-14T10:10:12.786" v="808" actId="9405"/>
          <ac:inkMkLst>
            <pc:docMk/>
            <pc:sldMk cId="1914764725" sldId="847"/>
            <ac:inkMk id="20" creationId="{56A50E69-D817-446E-B2D6-49DDA4B95BE1}"/>
          </ac:inkMkLst>
        </pc:inkChg>
        <pc:inkChg chg="add del">
          <ac:chgData name="Viet Anh Nguyen" userId="b95f61ff061388d5" providerId="LiveId" clId="{3F3DE878-C00F-4BBE-A9E6-E707D78ED061}" dt="2022-03-14T10:10:15.797" v="812"/>
          <ac:inkMkLst>
            <pc:docMk/>
            <pc:sldMk cId="1914764725" sldId="847"/>
            <ac:inkMk id="21" creationId="{597B92B2-2886-4881-8A5D-D7FA3BA068C8}"/>
          </ac:inkMkLst>
        </pc:inkChg>
        <pc:inkChg chg="add del">
          <ac:chgData name="Viet Anh Nguyen" userId="b95f61ff061388d5" providerId="LiveId" clId="{3F3DE878-C00F-4BBE-A9E6-E707D78ED061}" dt="2022-03-14T10:10:15.797" v="812"/>
          <ac:inkMkLst>
            <pc:docMk/>
            <pc:sldMk cId="1914764725" sldId="847"/>
            <ac:inkMk id="22" creationId="{EDE759C4-B0FB-4F15-8586-85D85451BB52}"/>
          </ac:inkMkLst>
        </pc:inkChg>
        <pc:inkChg chg="add del">
          <ac:chgData name="Viet Anh Nguyen" userId="b95f61ff061388d5" providerId="LiveId" clId="{3F3DE878-C00F-4BBE-A9E6-E707D78ED061}" dt="2022-03-14T10:10:15.797" v="812"/>
          <ac:inkMkLst>
            <pc:docMk/>
            <pc:sldMk cId="1914764725" sldId="847"/>
            <ac:inkMk id="23" creationId="{537D86F5-CC83-4412-A1BD-975B66AD126D}"/>
          </ac:inkMkLst>
        </pc:inkChg>
        <pc:inkChg chg="add del">
          <ac:chgData name="Viet Anh Nguyen" userId="b95f61ff061388d5" providerId="LiveId" clId="{3F3DE878-C00F-4BBE-A9E6-E707D78ED061}" dt="2022-03-14T10:10:16.769" v="814"/>
          <ac:inkMkLst>
            <pc:docMk/>
            <pc:sldMk cId="1914764725" sldId="847"/>
            <ac:inkMk id="24" creationId="{A2103610-ECC1-4F14-BB19-BB4F6E9D823A}"/>
          </ac:inkMkLst>
        </pc:inkChg>
        <pc:inkChg chg="add del">
          <ac:chgData name="Viet Anh Nguyen" userId="b95f61ff061388d5" providerId="LiveId" clId="{3F3DE878-C00F-4BBE-A9E6-E707D78ED061}" dt="2022-03-14T10:10:16.769" v="814"/>
          <ac:inkMkLst>
            <pc:docMk/>
            <pc:sldMk cId="1914764725" sldId="847"/>
            <ac:inkMk id="25" creationId="{A3DFA8D4-774D-41A8-A61A-F057411FF65A}"/>
          </ac:inkMkLst>
        </pc:inkChg>
        <pc:inkChg chg="add">
          <ac:chgData name="Viet Anh Nguyen" userId="b95f61ff061388d5" providerId="LiveId" clId="{3F3DE878-C00F-4BBE-A9E6-E707D78ED061}" dt="2022-03-14T10:10:16.769" v="814"/>
          <ac:inkMkLst>
            <pc:docMk/>
            <pc:sldMk cId="1914764725" sldId="847"/>
            <ac:inkMk id="26" creationId="{284EB33F-497B-489C-9BDF-601F65CC212A}"/>
          </ac:inkMkLst>
        </pc:inkChg>
        <pc:inkChg chg="add">
          <ac:chgData name="Viet Anh Nguyen" userId="b95f61ff061388d5" providerId="LiveId" clId="{3F3DE878-C00F-4BBE-A9E6-E707D78ED061}" dt="2022-03-14T10:10:17.257" v="815" actId="9405"/>
          <ac:inkMkLst>
            <pc:docMk/>
            <pc:sldMk cId="1914764725" sldId="847"/>
            <ac:inkMk id="27" creationId="{8831C20E-A7AA-497C-9758-E0EFEAAB2AAB}"/>
          </ac:inkMkLst>
        </pc:inkChg>
        <pc:inkChg chg="add">
          <ac:chgData name="Viet Anh Nguyen" userId="b95f61ff061388d5" providerId="LiveId" clId="{3F3DE878-C00F-4BBE-A9E6-E707D78ED061}" dt="2022-03-14T10:10:18.487" v="816" actId="9405"/>
          <ac:inkMkLst>
            <pc:docMk/>
            <pc:sldMk cId="1914764725" sldId="847"/>
            <ac:inkMk id="28" creationId="{B17A9FBA-10FA-43D5-8786-D22F5F2DF98A}"/>
          </ac:inkMkLst>
        </pc:inkChg>
        <pc:inkChg chg="add">
          <ac:chgData name="Viet Anh Nguyen" userId="b95f61ff061388d5" providerId="LiveId" clId="{3F3DE878-C00F-4BBE-A9E6-E707D78ED061}" dt="2022-03-14T10:10:19.592" v="817" actId="9405"/>
          <ac:inkMkLst>
            <pc:docMk/>
            <pc:sldMk cId="1914764725" sldId="847"/>
            <ac:inkMk id="29" creationId="{BE0C6A4C-2A66-46E9-B6B3-7E623724B795}"/>
          </ac:inkMkLst>
        </pc:inkChg>
        <pc:inkChg chg="add del">
          <ac:chgData name="Viet Anh Nguyen" userId="b95f61ff061388d5" providerId="LiveId" clId="{3F3DE878-C00F-4BBE-A9E6-E707D78ED061}" dt="2022-03-14T10:10:21.590" v="820"/>
          <ac:inkMkLst>
            <pc:docMk/>
            <pc:sldMk cId="1914764725" sldId="847"/>
            <ac:inkMk id="30" creationId="{5E37C724-6846-4E75-9A9A-AAC4BE82689B}"/>
          </ac:inkMkLst>
        </pc:inkChg>
        <pc:inkChg chg="add del">
          <ac:chgData name="Viet Anh Nguyen" userId="b95f61ff061388d5" providerId="LiveId" clId="{3F3DE878-C00F-4BBE-A9E6-E707D78ED061}" dt="2022-03-14T10:10:21.590" v="820"/>
          <ac:inkMkLst>
            <pc:docMk/>
            <pc:sldMk cId="1914764725" sldId="847"/>
            <ac:inkMk id="31" creationId="{92304514-9B49-488F-9E46-7ACE435E6A9A}"/>
          </ac:inkMkLst>
        </pc:inkChg>
        <pc:inkChg chg="add">
          <ac:chgData name="Viet Anh Nguyen" userId="b95f61ff061388d5" providerId="LiveId" clId="{3F3DE878-C00F-4BBE-A9E6-E707D78ED061}" dt="2022-03-14T10:10:21.590" v="820"/>
          <ac:inkMkLst>
            <pc:docMk/>
            <pc:sldMk cId="1914764725" sldId="847"/>
            <ac:inkMk id="32" creationId="{DEE24F6E-0E0E-4741-B243-3C88DCB5601F}"/>
          </ac:inkMkLst>
        </pc:inkChg>
        <pc:inkChg chg="add del">
          <ac:chgData name="Viet Anh Nguyen" userId="b95f61ff061388d5" providerId="LiveId" clId="{3F3DE878-C00F-4BBE-A9E6-E707D78ED061}" dt="2022-03-14T10:10:22.647" v="823"/>
          <ac:inkMkLst>
            <pc:docMk/>
            <pc:sldMk cId="1914764725" sldId="847"/>
            <ac:inkMk id="33" creationId="{D6F4D21B-EE78-4E07-BCE5-FF62FC5F7F43}"/>
          </ac:inkMkLst>
        </pc:inkChg>
        <pc:inkChg chg="add del">
          <ac:chgData name="Viet Anh Nguyen" userId="b95f61ff061388d5" providerId="LiveId" clId="{3F3DE878-C00F-4BBE-A9E6-E707D78ED061}" dt="2022-03-14T10:10:22.647" v="823"/>
          <ac:inkMkLst>
            <pc:docMk/>
            <pc:sldMk cId="1914764725" sldId="847"/>
            <ac:inkMk id="34" creationId="{1C9388AC-A339-4314-8F62-6343B886BA89}"/>
          </ac:inkMkLst>
        </pc:inkChg>
        <pc:inkChg chg="add">
          <ac:chgData name="Viet Anh Nguyen" userId="b95f61ff061388d5" providerId="LiveId" clId="{3F3DE878-C00F-4BBE-A9E6-E707D78ED061}" dt="2022-03-14T10:10:22.647" v="823"/>
          <ac:inkMkLst>
            <pc:docMk/>
            <pc:sldMk cId="1914764725" sldId="847"/>
            <ac:inkMk id="35" creationId="{2FAC7C3B-0E5B-4283-AB29-CE3BFCA9BB7E}"/>
          </ac:inkMkLst>
        </pc:inkChg>
        <pc:inkChg chg="add del">
          <ac:chgData name="Viet Anh Nguyen" userId="b95f61ff061388d5" providerId="LiveId" clId="{3F3DE878-C00F-4BBE-A9E6-E707D78ED061}" dt="2022-03-14T10:10:25.433" v="828"/>
          <ac:inkMkLst>
            <pc:docMk/>
            <pc:sldMk cId="1914764725" sldId="847"/>
            <ac:inkMk id="36" creationId="{13F73AEC-FA8A-4630-8E47-84F47DE5C874}"/>
          </ac:inkMkLst>
        </pc:inkChg>
        <pc:inkChg chg="add del">
          <ac:chgData name="Viet Anh Nguyen" userId="b95f61ff061388d5" providerId="LiveId" clId="{3F3DE878-C00F-4BBE-A9E6-E707D78ED061}" dt="2022-03-14T10:10:25.433" v="828"/>
          <ac:inkMkLst>
            <pc:docMk/>
            <pc:sldMk cId="1914764725" sldId="847"/>
            <ac:inkMk id="37" creationId="{7E475A1E-14AB-40DC-9A2D-173C228BDCBC}"/>
          </ac:inkMkLst>
        </pc:inkChg>
        <pc:inkChg chg="add del">
          <ac:chgData name="Viet Anh Nguyen" userId="b95f61ff061388d5" providerId="LiveId" clId="{3F3DE878-C00F-4BBE-A9E6-E707D78ED061}" dt="2022-03-14T10:10:25.433" v="828"/>
          <ac:inkMkLst>
            <pc:docMk/>
            <pc:sldMk cId="1914764725" sldId="847"/>
            <ac:inkMk id="38" creationId="{419036AD-6C18-49B7-AA73-13388E76C39D}"/>
          </ac:inkMkLst>
        </pc:inkChg>
        <pc:inkChg chg="add del">
          <ac:chgData name="Viet Anh Nguyen" userId="b95f61ff061388d5" providerId="LiveId" clId="{3F3DE878-C00F-4BBE-A9E6-E707D78ED061}" dt="2022-03-14T10:10:25.433" v="828"/>
          <ac:inkMkLst>
            <pc:docMk/>
            <pc:sldMk cId="1914764725" sldId="847"/>
            <ac:inkMk id="39" creationId="{5861E50B-9BEE-4359-BD13-42254F211597}"/>
          </ac:inkMkLst>
        </pc:inkChg>
        <pc:inkChg chg="add">
          <ac:chgData name="Viet Anh Nguyen" userId="b95f61ff061388d5" providerId="LiveId" clId="{3F3DE878-C00F-4BBE-A9E6-E707D78ED061}" dt="2022-03-14T10:10:25.433" v="828"/>
          <ac:inkMkLst>
            <pc:docMk/>
            <pc:sldMk cId="1914764725" sldId="847"/>
            <ac:inkMk id="40" creationId="{65D8603C-406D-450A-937D-E5ED6C61552D}"/>
          </ac:inkMkLst>
        </pc:inkChg>
        <pc:inkChg chg="add del">
          <ac:chgData name="Viet Anh Nguyen" userId="b95f61ff061388d5" providerId="LiveId" clId="{3F3DE878-C00F-4BBE-A9E6-E707D78ED061}" dt="2022-03-14T10:10:29.026" v="835"/>
          <ac:inkMkLst>
            <pc:docMk/>
            <pc:sldMk cId="1914764725" sldId="847"/>
            <ac:inkMk id="41" creationId="{A330E73A-5B78-4F78-9CD7-A350B3379C99}"/>
          </ac:inkMkLst>
        </pc:inkChg>
        <pc:inkChg chg="add del">
          <ac:chgData name="Viet Anh Nguyen" userId="b95f61ff061388d5" providerId="LiveId" clId="{3F3DE878-C00F-4BBE-A9E6-E707D78ED061}" dt="2022-03-14T10:10:29.026" v="835"/>
          <ac:inkMkLst>
            <pc:docMk/>
            <pc:sldMk cId="1914764725" sldId="847"/>
            <ac:inkMk id="42" creationId="{85D7DDB6-15FE-4CAF-B2EB-F1B888B5DED4}"/>
          </ac:inkMkLst>
        </pc:inkChg>
        <pc:inkChg chg="add del">
          <ac:chgData name="Viet Anh Nguyen" userId="b95f61ff061388d5" providerId="LiveId" clId="{3F3DE878-C00F-4BBE-A9E6-E707D78ED061}" dt="2022-03-14T10:10:29.026" v="835"/>
          <ac:inkMkLst>
            <pc:docMk/>
            <pc:sldMk cId="1914764725" sldId="847"/>
            <ac:inkMk id="43" creationId="{D905BB83-C771-45C8-AED4-E45E13FB7816}"/>
          </ac:inkMkLst>
        </pc:inkChg>
        <pc:inkChg chg="add del">
          <ac:chgData name="Viet Anh Nguyen" userId="b95f61ff061388d5" providerId="LiveId" clId="{3F3DE878-C00F-4BBE-A9E6-E707D78ED061}" dt="2022-03-14T10:10:29.026" v="835"/>
          <ac:inkMkLst>
            <pc:docMk/>
            <pc:sldMk cId="1914764725" sldId="847"/>
            <ac:inkMk id="44" creationId="{A3CD707C-F401-4951-BF46-3D22E6B79497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45" creationId="{C55EAFBF-39D5-4C07-BEEE-5AA782A1AD9A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46" creationId="{CBE220DD-D77A-417F-8BD8-DFB974A5D94F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47" creationId="{8F4A6430-8ABE-4353-94E7-24AEF69B3529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48" creationId="{D882B175-7479-4917-B19A-555089650AE6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49" creationId="{DD52A43C-2BF4-427A-A158-E415EA6D89E1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50" creationId="{6B0BDB84-1640-4FA2-8917-AA49CD2215EA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51" creationId="{B7D017B4-0021-4B04-8CDC-81D6EB4DA9CD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52" creationId="{45C016CE-876D-4532-B6C5-AA04549F1DF2}"/>
          </ac:inkMkLst>
        </pc:inkChg>
        <pc:inkChg chg="add del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53" creationId="{85E80764-F63E-473D-9FE3-50A6FF1DDA18}"/>
          </ac:inkMkLst>
        </pc:inkChg>
        <pc:inkChg chg="add">
          <ac:chgData name="Viet Anh Nguyen" userId="b95f61ff061388d5" providerId="LiveId" clId="{3F3DE878-C00F-4BBE-A9E6-E707D78ED061}" dt="2022-03-14T10:10:31.535" v="841"/>
          <ac:inkMkLst>
            <pc:docMk/>
            <pc:sldMk cId="1914764725" sldId="847"/>
            <ac:inkMk id="54" creationId="{784CD797-917D-456A-90E9-81E8A6428B4D}"/>
          </ac:inkMkLst>
        </pc:inkChg>
        <pc:inkChg chg="add del">
          <ac:chgData name="Viet Anh Nguyen" userId="b95f61ff061388d5" providerId="LiveId" clId="{3F3DE878-C00F-4BBE-A9E6-E707D78ED061}" dt="2022-03-14T10:12:07.359" v="846"/>
          <ac:inkMkLst>
            <pc:docMk/>
            <pc:sldMk cId="1914764725" sldId="847"/>
            <ac:inkMk id="55" creationId="{C8F67817-8B2A-4285-9107-90B77463BE29}"/>
          </ac:inkMkLst>
        </pc:inkChg>
        <pc:inkChg chg="add del">
          <ac:chgData name="Viet Anh Nguyen" userId="b95f61ff061388d5" providerId="LiveId" clId="{3F3DE878-C00F-4BBE-A9E6-E707D78ED061}" dt="2022-03-14T10:12:07.359" v="846"/>
          <ac:inkMkLst>
            <pc:docMk/>
            <pc:sldMk cId="1914764725" sldId="847"/>
            <ac:inkMk id="56" creationId="{F2FD8458-08EF-416B-B271-F1A44BCA2F58}"/>
          </ac:inkMkLst>
        </pc:inkChg>
        <pc:inkChg chg="add del">
          <ac:chgData name="Viet Anh Nguyen" userId="b95f61ff061388d5" providerId="LiveId" clId="{3F3DE878-C00F-4BBE-A9E6-E707D78ED061}" dt="2022-03-14T10:12:07.359" v="846"/>
          <ac:inkMkLst>
            <pc:docMk/>
            <pc:sldMk cId="1914764725" sldId="847"/>
            <ac:inkMk id="57" creationId="{C509C6CA-9F30-4AD2-AF89-2BAEECE942F8}"/>
          </ac:inkMkLst>
        </pc:inkChg>
        <pc:inkChg chg="add del">
          <ac:chgData name="Viet Anh Nguyen" userId="b95f61ff061388d5" providerId="LiveId" clId="{3F3DE878-C00F-4BBE-A9E6-E707D78ED061}" dt="2022-03-14T10:12:07.359" v="846"/>
          <ac:inkMkLst>
            <pc:docMk/>
            <pc:sldMk cId="1914764725" sldId="847"/>
            <ac:inkMk id="58" creationId="{F23AB0DB-DE77-4398-9A8F-0C1BB95D4F37}"/>
          </ac:inkMkLst>
        </pc:inkChg>
        <pc:inkChg chg="add">
          <ac:chgData name="Viet Anh Nguyen" userId="b95f61ff061388d5" providerId="LiveId" clId="{3F3DE878-C00F-4BBE-A9E6-E707D78ED061}" dt="2022-03-14T10:12:07.359" v="846"/>
          <ac:inkMkLst>
            <pc:docMk/>
            <pc:sldMk cId="1914764725" sldId="847"/>
            <ac:inkMk id="59" creationId="{DB9A533F-599F-4C8D-9942-5A0790892D28}"/>
          </ac:inkMkLst>
        </pc:inkChg>
        <pc:inkChg chg="add del">
          <ac:chgData name="Viet Anh Nguyen" userId="b95f61ff061388d5" providerId="LiveId" clId="{3F3DE878-C00F-4BBE-A9E6-E707D78ED061}" dt="2022-03-14T10:12:22.735" v="851"/>
          <ac:inkMkLst>
            <pc:docMk/>
            <pc:sldMk cId="1914764725" sldId="847"/>
            <ac:inkMk id="60" creationId="{E66459EF-9108-4937-9A92-9FEFFF4E413B}"/>
          </ac:inkMkLst>
        </pc:inkChg>
        <pc:inkChg chg="add del">
          <ac:chgData name="Viet Anh Nguyen" userId="b95f61ff061388d5" providerId="LiveId" clId="{3F3DE878-C00F-4BBE-A9E6-E707D78ED061}" dt="2022-03-14T10:12:22.735" v="851"/>
          <ac:inkMkLst>
            <pc:docMk/>
            <pc:sldMk cId="1914764725" sldId="847"/>
            <ac:inkMk id="61" creationId="{ABC56BC8-7765-435A-B571-4CBBCC42B1E6}"/>
          </ac:inkMkLst>
        </pc:inkChg>
        <pc:inkChg chg="add del">
          <ac:chgData name="Viet Anh Nguyen" userId="b95f61ff061388d5" providerId="LiveId" clId="{3F3DE878-C00F-4BBE-A9E6-E707D78ED061}" dt="2022-03-14T10:12:22.735" v="851"/>
          <ac:inkMkLst>
            <pc:docMk/>
            <pc:sldMk cId="1914764725" sldId="847"/>
            <ac:inkMk id="62" creationId="{56E253C5-5B83-4B55-A99B-1720A17833E3}"/>
          </ac:inkMkLst>
        </pc:inkChg>
        <pc:inkChg chg="add del">
          <ac:chgData name="Viet Anh Nguyen" userId="b95f61ff061388d5" providerId="LiveId" clId="{3F3DE878-C00F-4BBE-A9E6-E707D78ED061}" dt="2022-03-14T10:12:22.735" v="851"/>
          <ac:inkMkLst>
            <pc:docMk/>
            <pc:sldMk cId="1914764725" sldId="847"/>
            <ac:inkMk id="63" creationId="{0EE80BCC-D2E8-4EED-9F98-879F024EB1F0}"/>
          </ac:inkMkLst>
        </pc:inkChg>
        <pc:inkChg chg="add">
          <ac:chgData name="Viet Anh Nguyen" userId="b95f61ff061388d5" providerId="LiveId" clId="{3F3DE878-C00F-4BBE-A9E6-E707D78ED061}" dt="2022-03-14T10:12:22.735" v="851"/>
          <ac:inkMkLst>
            <pc:docMk/>
            <pc:sldMk cId="1914764725" sldId="847"/>
            <ac:inkMk id="64" creationId="{BF70BA32-53DF-4B13-9911-0A2663F4F404}"/>
          </ac:inkMkLst>
        </pc:inkChg>
        <pc:inkChg chg="add del">
          <ac:chgData name="Viet Anh Nguyen" userId="b95f61ff061388d5" providerId="LiveId" clId="{3F3DE878-C00F-4BBE-A9E6-E707D78ED061}" dt="2022-03-14T10:12:24.077" v="855"/>
          <ac:inkMkLst>
            <pc:docMk/>
            <pc:sldMk cId="1914764725" sldId="847"/>
            <ac:inkMk id="65" creationId="{DA3D0E05-04C0-48EA-BBAB-F513D054E54E}"/>
          </ac:inkMkLst>
        </pc:inkChg>
        <pc:inkChg chg="add del">
          <ac:chgData name="Viet Anh Nguyen" userId="b95f61ff061388d5" providerId="LiveId" clId="{3F3DE878-C00F-4BBE-A9E6-E707D78ED061}" dt="2022-03-14T10:12:24.077" v="855"/>
          <ac:inkMkLst>
            <pc:docMk/>
            <pc:sldMk cId="1914764725" sldId="847"/>
            <ac:inkMk id="66" creationId="{900E1F77-95E2-4003-9382-2D144DC0C844}"/>
          </ac:inkMkLst>
        </pc:inkChg>
        <pc:inkChg chg="add del">
          <ac:chgData name="Viet Anh Nguyen" userId="b95f61ff061388d5" providerId="LiveId" clId="{3F3DE878-C00F-4BBE-A9E6-E707D78ED061}" dt="2022-03-14T10:12:24.077" v="855"/>
          <ac:inkMkLst>
            <pc:docMk/>
            <pc:sldMk cId="1914764725" sldId="847"/>
            <ac:inkMk id="67" creationId="{AE1B10B3-0669-45E9-A8DB-C4DBD727D9EB}"/>
          </ac:inkMkLst>
        </pc:inkChg>
        <pc:inkChg chg="add">
          <ac:chgData name="Viet Anh Nguyen" userId="b95f61ff061388d5" providerId="LiveId" clId="{3F3DE878-C00F-4BBE-A9E6-E707D78ED061}" dt="2022-03-14T10:12:24.077" v="855"/>
          <ac:inkMkLst>
            <pc:docMk/>
            <pc:sldMk cId="1914764725" sldId="847"/>
            <ac:inkMk id="68" creationId="{AAED8718-8AF0-44C7-A4A6-F3C001900DC1}"/>
          </ac:inkMkLst>
        </pc:inkChg>
        <pc:inkChg chg="add del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69" creationId="{087C7ADA-7705-4CF2-94B4-A23575C8ED96}"/>
          </ac:inkMkLst>
        </pc:inkChg>
        <pc:inkChg chg="add del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70" creationId="{B2D2AAAA-26B4-494B-9FF4-1F19D1668588}"/>
          </ac:inkMkLst>
        </pc:inkChg>
        <pc:inkChg chg="add del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71" creationId="{1DB683D9-45F3-4497-A75D-E74F2C1C746B}"/>
          </ac:inkMkLst>
        </pc:inkChg>
        <pc:inkChg chg="add del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72" creationId="{6AA0190E-C7C4-443A-935F-3A2B2CDB7F4E}"/>
          </ac:inkMkLst>
        </pc:inkChg>
        <pc:inkChg chg="add del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73" creationId="{9BF9D657-24C3-4A62-B429-AF811D80351C}"/>
          </ac:inkMkLst>
        </pc:inkChg>
        <pc:inkChg chg="add">
          <ac:chgData name="Viet Anh Nguyen" userId="b95f61ff061388d5" providerId="LiveId" clId="{3F3DE878-C00F-4BBE-A9E6-E707D78ED061}" dt="2022-03-14T10:12:45.425" v="861"/>
          <ac:inkMkLst>
            <pc:docMk/>
            <pc:sldMk cId="1914764725" sldId="847"/>
            <ac:inkMk id="74" creationId="{D6257876-3BC4-4BFE-B1F4-5AD1EF8B3850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6T06:09:25.465" v="1201"/>
        <pc:sldMkLst>
          <pc:docMk/>
          <pc:sldMk cId="2403848626" sldId="848"/>
        </pc:sldMkLst>
        <pc:spChg chg="del">
          <ac:chgData name="Viet Anh Nguyen" userId="b95f61ff061388d5" providerId="LiveId" clId="{3F3DE878-C00F-4BBE-A9E6-E707D78ED061}" dt="2022-03-16T05:59:12.607" v="914" actId="700"/>
          <ac:spMkLst>
            <pc:docMk/>
            <pc:sldMk cId="2403848626" sldId="848"/>
            <ac:spMk id="2" creationId="{7B4FB75B-A38B-40F3-962A-2D2A77A8555C}"/>
          </ac:spMkLst>
        </pc:spChg>
        <pc:spChg chg="del">
          <ac:chgData name="Viet Anh Nguyen" userId="b95f61ff061388d5" providerId="LiveId" clId="{3F3DE878-C00F-4BBE-A9E6-E707D78ED061}" dt="2022-03-16T05:59:12.607" v="914" actId="700"/>
          <ac:spMkLst>
            <pc:docMk/>
            <pc:sldMk cId="2403848626" sldId="848"/>
            <ac:spMk id="3" creationId="{2D92FDFB-6003-49A4-B5F6-B9BF436F787C}"/>
          </ac:spMkLst>
        </pc:spChg>
        <pc:inkChg chg="add del">
          <ac:chgData name="Viet Anh Nguyen" userId="b95f61ff061388d5" providerId="LiveId" clId="{3F3DE878-C00F-4BBE-A9E6-E707D78ED061}" dt="2022-03-16T05:59:28.327" v="918"/>
          <ac:inkMkLst>
            <pc:docMk/>
            <pc:sldMk cId="2403848626" sldId="848"/>
            <ac:inkMk id="4" creationId="{458FDA44-78D2-460E-B6C4-95AA805812B0}"/>
          </ac:inkMkLst>
        </pc:inkChg>
        <pc:inkChg chg="add del">
          <ac:chgData name="Viet Anh Nguyen" userId="b95f61ff061388d5" providerId="LiveId" clId="{3F3DE878-C00F-4BBE-A9E6-E707D78ED061}" dt="2022-03-16T05:59:28.327" v="918"/>
          <ac:inkMkLst>
            <pc:docMk/>
            <pc:sldMk cId="2403848626" sldId="848"/>
            <ac:inkMk id="5" creationId="{E2AE4400-DCFB-4CE3-BE75-CCFB2E82CC11}"/>
          </ac:inkMkLst>
        </pc:inkChg>
        <pc:inkChg chg="add del">
          <ac:chgData name="Viet Anh Nguyen" userId="b95f61ff061388d5" providerId="LiveId" clId="{3F3DE878-C00F-4BBE-A9E6-E707D78ED061}" dt="2022-03-16T05:59:28.327" v="918"/>
          <ac:inkMkLst>
            <pc:docMk/>
            <pc:sldMk cId="2403848626" sldId="848"/>
            <ac:inkMk id="6" creationId="{27B6490B-597B-4667-B362-28BA91491AC3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7" creationId="{E4DF8B19-B85B-4C14-B15F-BBD70A977333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8" creationId="{01F4F0C5-D3DC-4ED0-81B2-F18507427C63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9" creationId="{48C8E987-81E1-4CCF-BBA7-B65EB59EE680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0" creationId="{425A71EF-CA7D-433C-A87A-A23EA57A6D6A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1" creationId="{1BE3DD42-BE82-4876-B6FD-86BB952FD8DA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2" creationId="{452D92B6-AE9A-4361-8F91-7DA682DF64FF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3" creationId="{DF80CC1A-7633-411E-806F-0F129A6B2A6F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4" creationId="{D9457492-FC07-4959-B8BD-86917A8E5E53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5" creationId="{DA57945F-31EA-4A92-9F00-FB442E080865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6" creationId="{8065F629-3EE8-4200-81A3-D7C782458A64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7" creationId="{BB8734C7-76E3-4372-8C1D-DCBB7551A244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8" creationId="{24BB7B46-19EF-44B3-892E-D5AE4EF202AA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19" creationId="{30A6BAAC-DFFA-479E-A3AE-1A02577275B3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0" creationId="{DF02F883-D66A-48A2-816D-33C481A261DC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1" creationId="{F20EF659-592D-4A55-A568-4FEF238D27DB}"/>
          </ac:inkMkLst>
        </pc:inkChg>
        <pc:inkChg chg="add">
          <ac:chgData name="Viet Anh Nguyen" userId="b95f61ff061388d5" providerId="LiveId" clId="{3F3DE878-C00F-4BBE-A9E6-E707D78ED061}" dt="2022-03-16T05:59:34.202" v="933" actId="9405"/>
          <ac:inkMkLst>
            <pc:docMk/>
            <pc:sldMk cId="2403848626" sldId="848"/>
            <ac:inkMk id="22" creationId="{9E4CAF2D-4668-4AE3-A488-E502E8AA030D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3" creationId="{92A04A23-7E7D-4FE1-AE74-BD49129FC92E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4" creationId="{02E6B7F0-B5F1-43D8-AA23-EF03A856911D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5" creationId="{3870FFD4-859F-4674-B06D-80422034B93D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6" creationId="{F05022C9-A789-4A51-9673-4128BB65CC30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7" creationId="{46A16398-1E23-4138-99D7-F9AC518A2AE7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8" creationId="{D77E5053-DBB6-4984-924C-C1345D0BB4C6}"/>
          </ac:inkMkLst>
        </pc:inkChg>
        <pc:inkChg chg="add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29" creationId="{366B12BA-50F2-4367-9F3C-2B77D984F63A}"/>
          </ac:inkMkLst>
        </pc:inkChg>
        <pc:inkChg chg="add del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30" creationId="{1FE9F4EF-A05B-4AD9-9DF6-EB192D6384B3}"/>
          </ac:inkMkLst>
        </pc:inkChg>
        <pc:inkChg chg="add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31" creationId="{6587269D-6167-40EF-96FE-F8699EDD78FB}"/>
          </ac:inkMkLst>
        </pc:inkChg>
        <pc:inkChg chg="add">
          <ac:chgData name="Viet Anh Nguyen" userId="b95f61ff061388d5" providerId="LiveId" clId="{3F3DE878-C00F-4BBE-A9E6-E707D78ED061}" dt="2022-03-16T05:59:37.721" v="940"/>
          <ac:inkMkLst>
            <pc:docMk/>
            <pc:sldMk cId="2403848626" sldId="848"/>
            <ac:inkMk id="32" creationId="{A272A3C2-50AE-46EA-96D5-4089FF7DB5AC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3" creationId="{8AFA27C6-D0E0-40BF-AED4-6D20678F6D42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4" creationId="{4DA294F2-169E-49C4-B333-DF316DC95E1B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5" creationId="{54ED5752-D390-47CA-A42B-3C2995B898DD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6" creationId="{7C6E74C0-5F12-4920-8433-7C7A1A05A4EC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7" creationId="{D7F869B1-8BEE-4420-AAAE-421C1B5AB956}"/>
          </ac:inkMkLst>
        </pc:inkChg>
        <pc:inkChg chg="add del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8" creationId="{F27148E7-093D-43AF-A44D-875C662B760C}"/>
          </ac:inkMkLst>
        </pc:inkChg>
        <pc:inkChg chg="add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39" creationId="{BA3D0283-2375-47BF-B989-1A27D5C66DFE}"/>
          </ac:inkMkLst>
        </pc:inkChg>
        <pc:inkChg chg="add">
          <ac:chgData name="Viet Anh Nguyen" userId="b95f61ff061388d5" providerId="LiveId" clId="{3F3DE878-C00F-4BBE-A9E6-E707D78ED061}" dt="2022-03-16T05:59:40.499" v="947"/>
          <ac:inkMkLst>
            <pc:docMk/>
            <pc:sldMk cId="2403848626" sldId="848"/>
            <ac:inkMk id="40" creationId="{2884574A-9694-473C-B849-91C0443A47C2}"/>
          </ac:inkMkLst>
        </pc:inkChg>
        <pc:inkChg chg="add del">
          <ac:chgData name="Viet Anh Nguyen" userId="b95f61ff061388d5" providerId="LiveId" clId="{3F3DE878-C00F-4BBE-A9E6-E707D78ED061}" dt="2022-03-16T05:59:44.630" v="951"/>
          <ac:inkMkLst>
            <pc:docMk/>
            <pc:sldMk cId="2403848626" sldId="848"/>
            <ac:inkMk id="41" creationId="{A6CA2FD6-D5A0-41FE-A076-61563D1E0860}"/>
          </ac:inkMkLst>
        </pc:inkChg>
        <pc:inkChg chg="add del">
          <ac:chgData name="Viet Anh Nguyen" userId="b95f61ff061388d5" providerId="LiveId" clId="{3F3DE878-C00F-4BBE-A9E6-E707D78ED061}" dt="2022-03-16T05:59:44.630" v="951"/>
          <ac:inkMkLst>
            <pc:docMk/>
            <pc:sldMk cId="2403848626" sldId="848"/>
            <ac:inkMk id="42" creationId="{C03D1474-E334-4090-BD4F-63E7288740EF}"/>
          </ac:inkMkLst>
        </pc:inkChg>
        <pc:inkChg chg="add del">
          <ac:chgData name="Viet Anh Nguyen" userId="b95f61ff061388d5" providerId="LiveId" clId="{3F3DE878-C00F-4BBE-A9E6-E707D78ED061}" dt="2022-03-16T05:59:44.630" v="951"/>
          <ac:inkMkLst>
            <pc:docMk/>
            <pc:sldMk cId="2403848626" sldId="848"/>
            <ac:inkMk id="43" creationId="{D221D7F6-CD7A-4F32-8C81-8C6421A53B6C}"/>
          </ac:inkMkLst>
        </pc:inkChg>
        <pc:inkChg chg="add">
          <ac:chgData name="Viet Anh Nguyen" userId="b95f61ff061388d5" providerId="LiveId" clId="{3F3DE878-C00F-4BBE-A9E6-E707D78ED061}" dt="2022-03-16T05:59:44.630" v="951"/>
          <ac:inkMkLst>
            <pc:docMk/>
            <pc:sldMk cId="2403848626" sldId="848"/>
            <ac:inkMk id="44" creationId="{12C13835-29F4-411E-BD49-74D57007BE7A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45" creationId="{BEA552EA-1466-47F9-A9AB-615E0E447B9E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46" creationId="{20B39C1E-0504-4F50-B6A4-2D921A1D3C05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47" creationId="{8FF14A38-62F3-46F2-AF3C-F60A150043A1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48" creationId="{0D12B94A-763F-4AE6-85D3-307C5310D5BC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49" creationId="{3126BB6E-0989-44EE-9970-9F039D2D829F}"/>
          </ac:inkMkLst>
        </pc:inkChg>
        <pc:inkChg chg="add del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50" creationId="{BD6B5E70-7376-4056-9501-3D25CC6371B5}"/>
          </ac:inkMkLst>
        </pc:inkChg>
        <pc:inkChg chg="add">
          <ac:chgData name="Viet Anh Nguyen" userId="b95f61ff061388d5" providerId="LiveId" clId="{3F3DE878-C00F-4BBE-A9E6-E707D78ED061}" dt="2022-03-16T05:59:47.592" v="958"/>
          <ac:inkMkLst>
            <pc:docMk/>
            <pc:sldMk cId="2403848626" sldId="848"/>
            <ac:inkMk id="51" creationId="{F6EB3986-C94C-4C5D-90D1-BEC1E0F97B08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2" creationId="{68F07222-A4A2-48F8-8A81-E503064A35B0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3" creationId="{D5AB3301-E446-46A6-A924-4C7B8F6F6685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4" creationId="{EFB74BB1-A0DD-420B-8DA1-B7B2D30CD835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5" creationId="{EBD51611-F9A0-4777-80AB-2D364B7EA0B7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6" creationId="{7A7615E1-8924-4CE3-9667-0551BC3326BF}"/>
          </ac:inkMkLst>
        </pc:inkChg>
        <pc:inkChg chg="add del">
          <ac:chgData name="Viet Anh Nguyen" userId="b95f61ff061388d5" providerId="LiveId" clId="{3F3DE878-C00F-4BBE-A9E6-E707D78ED061}" dt="2022-03-16T05:59:49.894" v="965"/>
          <ac:inkMkLst>
            <pc:docMk/>
            <pc:sldMk cId="2403848626" sldId="848"/>
            <ac:inkMk id="57" creationId="{A7E26902-CD00-4FA5-8613-316651E20C94}"/>
          </ac:inkMkLst>
        </pc:inkChg>
        <pc:inkChg chg="add del">
          <ac:chgData name="Viet Anh Nguyen" userId="b95f61ff061388d5" providerId="LiveId" clId="{3F3DE878-C00F-4BBE-A9E6-E707D78ED061}" dt="2022-03-16T05:59:52.346" v="970"/>
          <ac:inkMkLst>
            <pc:docMk/>
            <pc:sldMk cId="2403848626" sldId="848"/>
            <ac:inkMk id="58" creationId="{6D95EB4D-D242-482A-B2E2-C821B368AA8E}"/>
          </ac:inkMkLst>
        </pc:inkChg>
        <pc:inkChg chg="add del">
          <ac:chgData name="Viet Anh Nguyen" userId="b95f61ff061388d5" providerId="LiveId" clId="{3F3DE878-C00F-4BBE-A9E6-E707D78ED061}" dt="2022-03-16T05:59:52.346" v="970"/>
          <ac:inkMkLst>
            <pc:docMk/>
            <pc:sldMk cId="2403848626" sldId="848"/>
            <ac:inkMk id="59" creationId="{EA9CA47F-BFEF-4EDA-876D-97CE90A686AE}"/>
          </ac:inkMkLst>
        </pc:inkChg>
        <pc:inkChg chg="add del">
          <ac:chgData name="Viet Anh Nguyen" userId="b95f61ff061388d5" providerId="LiveId" clId="{3F3DE878-C00F-4BBE-A9E6-E707D78ED061}" dt="2022-03-16T05:59:52.346" v="970"/>
          <ac:inkMkLst>
            <pc:docMk/>
            <pc:sldMk cId="2403848626" sldId="848"/>
            <ac:inkMk id="60" creationId="{B00CE1C2-1B24-4189-86BC-BCC39BECEA5B}"/>
          </ac:inkMkLst>
        </pc:inkChg>
        <pc:inkChg chg="add del">
          <ac:chgData name="Viet Anh Nguyen" userId="b95f61ff061388d5" providerId="LiveId" clId="{3F3DE878-C00F-4BBE-A9E6-E707D78ED061}" dt="2022-03-16T05:59:52.346" v="970"/>
          <ac:inkMkLst>
            <pc:docMk/>
            <pc:sldMk cId="2403848626" sldId="848"/>
            <ac:inkMk id="61" creationId="{083E319D-36A1-47F0-A972-E6FCEC9F2976}"/>
          </ac:inkMkLst>
        </pc:inkChg>
        <pc:inkChg chg="add del">
          <ac:chgData name="Viet Anh Nguyen" userId="b95f61ff061388d5" providerId="LiveId" clId="{3F3DE878-C00F-4BBE-A9E6-E707D78ED061}" dt="2022-03-16T05:59:52.346" v="970"/>
          <ac:inkMkLst>
            <pc:docMk/>
            <pc:sldMk cId="2403848626" sldId="848"/>
            <ac:inkMk id="62" creationId="{B3C87352-1AFA-444D-8246-0A376E45ADF1}"/>
          </ac:inkMkLst>
        </pc:inkChg>
        <pc:inkChg chg="add del">
          <ac:chgData name="Viet Anh Nguyen" userId="b95f61ff061388d5" providerId="LiveId" clId="{3F3DE878-C00F-4BBE-A9E6-E707D78ED061}" dt="2022-03-16T05:59:53.391" v="973"/>
          <ac:inkMkLst>
            <pc:docMk/>
            <pc:sldMk cId="2403848626" sldId="848"/>
            <ac:inkMk id="63" creationId="{FA9650FD-1B91-44EA-B288-126BCDCC40FC}"/>
          </ac:inkMkLst>
        </pc:inkChg>
        <pc:inkChg chg="add del">
          <ac:chgData name="Viet Anh Nguyen" userId="b95f61ff061388d5" providerId="LiveId" clId="{3F3DE878-C00F-4BBE-A9E6-E707D78ED061}" dt="2022-03-16T05:59:53.391" v="973"/>
          <ac:inkMkLst>
            <pc:docMk/>
            <pc:sldMk cId="2403848626" sldId="848"/>
            <ac:inkMk id="64" creationId="{E5BAA145-0CB1-48DA-96E7-C333B06F18D3}"/>
          </ac:inkMkLst>
        </pc:inkChg>
        <pc:inkChg chg="add del">
          <ac:chgData name="Viet Anh Nguyen" userId="b95f61ff061388d5" providerId="LiveId" clId="{3F3DE878-C00F-4BBE-A9E6-E707D78ED061}" dt="2022-03-16T05:59:53.391" v="973"/>
          <ac:inkMkLst>
            <pc:docMk/>
            <pc:sldMk cId="2403848626" sldId="848"/>
            <ac:inkMk id="65" creationId="{5EDA3940-9C02-42D7-B1FE-C31C5F22DBCD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66" creationId="{6C638204-B61F-4032-9860-182378925E49}"/>
          </ac:inkMkLst>
        </pc:inkChg>
        <pc:inkChg chg="add del">
          <ac:chgData name="Viet Anh Nguyen" userId="b95f61ff061388d5" providerId="LiveId" clId="{3F3DE878-C00F-4BBE-A9E6-E707D78ED061}" dt="2022-03-16T05:59:54.496" v="977"/>
          <ac:inkMkLst>
            <pc:docMk/>
            <pc:sldMk cId="2403848626" sldId="848"/>
            <ac:inkMk id="67" creationId="{BF464608-09BC-4A82-B9BB-8823575AD798}"/>
          </ac:inkMkLst>
        </pc:inkChg>
        <pc:inkChg chg="add del">
          <ac:chgData name="Viet Anh Nguyen" userId="b95f61ff061388d5" providerId="LiveId" clId="{3F3DE878-C00F-4BBE-A9E6-E707D78ED061}" dt="2022-03-16T05:59:54.496" v="977"/>
          <ac:inkMkLst>
            <pc:docMk/>
            <pc:sldMk cId="2403848626" sldId="848"/>
            <ac:inkMk id="68" creationId="{D3F6EE66-4E27-405E-81C6-D6A32A2202F4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69" creationId="{616A3937-EFC7-4B39-A98D-097A0A35922F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70" creationId="{1F044BE6-C905-45A3-9AF4-2E0AF69F978F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1" creationId="{7B8AECA2-B173-476B-8266-B7C35947A941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2" creationId="{87E31514-80F4-4EFD-A7BD-2DC2CAEC88EF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3" creationId="{34445453-BCCF-486C-997E-A139B4869F55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4" creationId="{AAE33F05-309B-4140-891E-CE43EFA91F5A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5" creationId="{65B61309-8FD0-450B-8FB9-61B7613F307E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6" creationId="{E7674A99-7556-4C74-93E6-B4103025E1BD}"/>
          </ac:inkMkLst>
        </pc:inkChg>
        <pc:inkChg chg="add del">
          <ac:chgData name="Viet Anh Nguyen" userId="b95f61ff061388d5" providerId="LiveId" clId="{3F3DE878-C00F-4BBE-A9E6-E707D78ED061}" dt="2022-03-16T05:59:57.377" v="985"/>
          <ac:inkMkLst>
            <pc:docMk/>
            <pc:sldMk cId="2403848626" sldId="848"/>
            <ac:inkMk id="77" creationId="{20EF2E32-9B26-458D-8995-0990152C5AEB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78" creationId="{42D124BF-02D9-44F6-967C-94B94A40D46F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79" creationId="{4E07468D-4595-410F-980C-81D2B362831D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0" creationId="{35624558-FAF5-4A42-A3AC-B7910AAD208E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1" creationId="{0D33F983-3ACF-474A-8F68-AD51F0168346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2" creationId="{F58F5080-19C6-4DBA-9EDF-11537B7B6598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3" creationId="{3AD34194-99C8-4217-B9D8-448F1FEE0E2C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4" creationId="{965F81E1-216A-4F99-869B-1EFB1DD2E105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5" creationId="{A75DDE7C-BA87-4ACC-BC84-E4ADA5632853}"/>
          </ac:inkMkLst>
        </pc:inkChg>
        <pc:inkChg chg="add del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6" creationId="{D43370F7-903E-47DF-A12F-88C7FE9E8BBB}"/>
          </ac:inkMkLst>
        </pc:inkChg>
        <pc:inkChg chg="add">
          <ac:chgData name="Viet Anh Nguyen" userId="b95f61ff061388d5" providerId="LiveId" clId="{3F3DE878-C00F-4BBE-A9E6-E707D78ED061}" dt="2022-03-16T06:00:43.511" v="994"/>
          <ac:inkMkLst>
            <pc:docMk/>
            <pc:sldMk cId="2403848626" sldId="848"/>
            <ac:inkMk id="87" creationId="{6D4BD093-161A-4538-B2EB-A5F986048D8E}"/>
          </ac:inkMkLst>
        </pc:inkChg>
        <pc:inkChg chg="add del">
          <ac:chgData name="Viet Anh Nguyen" userId="b95f61ff061388d5" providerId="LiveId" clId="{3F3DE878-C00F-4BBE-A9E6-E707D78ED061}" dt="2022-03-16T06:00:45.063" v="998"/>
          <ac:inkMkLst>
            <pc:docMk/>
            <pc:sldMk cId="2403848626" sldId="848"/>
            <ac:inkMk id="88" creationId="{E57BC41D-DD6A-46B2-8F28-2C39288EEA69}"/>
          </ac:inkMkLst>
        </pc:inkChg>
        <pc:inkChg chg="add del">
          <ac:chgData name="Viet Anh Nguyen" userId="b95f61ff061388d5" providerId="LiveId" clId="{3F3DE878-C00F-4BBE-A9E6-E707D78ED061}" dt="2022-03-16T06:00:45.063" v="998"/>
          <ac:inkMkLst>
            <pc:docMk/>
            <pc:sldMk cId="2403848626" sldId="848"/>
            <ac:inkMk id="89" creationId="{32FFC67B-8384-418C-8756-4A77184E482E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0" creationId="{E387CCF9-BE8C-4677-9943-80A003CEC2DA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1" creationId="{1638B76C-4036-4A32-AE32-737BBECFEC45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2" creationId="{F8ABA271-A277-47D6-8DF2-7C1F52439413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3" creationId="{C1FA64A3-992F-4C75-85CF-0596839A4321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4" creationId="{573F9128-1E05-4CE1-9333-6E47ABE57119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5" creationId="{0F2C79AD-2026-4124-8700-611E5497898A}"/>
          </ac:inkMkLst>
        </pc:inkChg>
        <pc:inkChg chg="add del">
          <ac:chgData name="Viet Anh Nguyen" userId="b95f61ff061388d5" providerId="LiveId" clId="{3F3DE878-C00F-4BBE-A9E6-E707D78ED061}" dt="2022-03-16T06:00:49.721" v="1004"/>
          <ac:inkMkLst>
            <pc:docMk/>
            <pc:sldMk cId="2403848626" sldId="848"/>
            <ac:inkMk id="96" creationId="{06DD7E40-4545-4D9C-9CD8-D22A038018C8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97" creationId="{34A2E471-C7CD-43D2-AFAB-67263A0D18F8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98" creationId="{4BC67DEE-5848-4873-9EE4-E5A38C90E4D7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99" creationId="{78E60575-A086-41E8-A880-4BD34F072C5D}"/>
          </ac:inkMkLst>
        </pc:inkChg>
        <pc:inkChg chg="add del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100" creationId="{EB0CB60D-E545-401E-A4B1-A4E4367D3D6A}"/>
          </ac:inkMkLst>
        </pc:inkChg>
        <pc:inkChg chg="add">
          <ac:chgData name="Viet Anh Nguyen" userId="b95f61ff061388d5" providerId="LiveId" clId="{3F3DE878-C00F-4BBE-A9E6-E707D78ED061}" dt="2022-03-16T06:00:52.241" v="1008"/>
          <ac:inkMkLst>
            <pc:docMk/>
            <pc:sldMk cId="2403848626" sldId="848"/>
            <ac:inkMk id="101" creationId="{2D69BCEB-289C-4BA7-9EC0-FB0C01199BE1}"/>
          </ac:inkMkLst>
        </pc:inkChg>
        <pc:inkChg chg="add del">
          <ac:chgData name="Viet Anh Nguyen" userId="b95f61ff061388d5" providerId="LiveId" clId="{3F3DE878-C00F-4BBE-A9E6-E707D78ED061}" dt="2022-03-16T06:04:33.003" v="1012"/>
          <ac:inkMkLst>
            <pc:docMk/>
            <pc:sldMk cId="2403848626" sldId="848"/>
            <ac:inkMk id="102" creationId="{D67B0804-C60D-49D2-ADBB-3922E53D1003}"/>
          </ac:inkMkLst>
        </pc:inkChg>
        <pc:inkChg chg="add del">
          <ac:chgData name="Viet Anh Nguyen" userId="b95f61ff061388d5" providerId="LiveId" clId="{3F3DE878-C00F-4BBE-A9E6-E707D78ED061}" dt="2022-03-16T06:04:33.003" v="1012"/>
          <ac:inkMkLst>
            <pc:docMk/>
            <pc:sldMk cId="2403848626" sldId="848"/>
            <ac:inkMk id="103" creationId="{BF6E1F04-A0CB-4A58-8B96-D4B189B48DB5}"/>
          </ac:inkMkLst>
        </pc:inkChg>
        <pc:inkChg chg="add del">
          <ac:chgData name="Viet Anh Nguyen" userId="b95f61ff061388d5" providerId="LiveId" clId="{3F3DE878-C00F-4BBE-A9E6-E707D78ED061}" dt="2022-03-16T06:04:33.003" v="1012"/>
          <ac:inkMkLst>
            <pc:docMk/>
            <pc:sldMk cId="2403848626" sldId="848"/>
            <ac:inkMk id="104" creationId="{7DBD8710-595C-4958-AD84-5E261DD1401B}"/>
          </ac:inkMkLst>
        </pc:inkChg>
        <pc:inkChg chg="add">
          <ac:chgData name="Viet Anh Nguyen" userId="b95f61ff061388d5" providerId="LiveId" clId="{3F3DE878-C00F-4BBE-A9E6-E707D78ED061}" dt="2022-03-16T06:04:33.003" v="1012"/>
          <ac:inkMkLst>
            <pc:docMk/>
            <pc:sldMk cId="2403848626" sldId="848"/>
            <ac:inkMk id="105" creationId="{7D952725-3774-4032-9683-469586400D08}"/>
          </ac:inkMkLst>
        </pc:inkChg>
        <pc:inkChg chg="add del">
          <ac:chgData name="Viet Anh Nguyen" userId="b95f61ff061388d5" providerId="LiveId" clId="{3F3DE878-C00F-4BBE-A9E6-E707D78ED061}" dt="2022-03-16T06:04:38.080" v="1017"/>
          <ac:inkMkLst>
            <pc:docMk/>
            <pc:sldMk cId="2403848626" sldId="848"/>
            <ac:inkMk id="106" creationId="{C97B59F1-EBAC-42C2-B90D-53DA6CB182EA}"/>
          </ac:inkMkLst>
        </pc:inkChg>
        <pc:inkChg chg="add del">
          <ac:chgData name="Viet Anh Nguyen" userId="b95f61ff061388d5" providerId="LiveId" clId="{3F3DE878-C00F-4BBE-A9E6-E707D78ED061}" dt="2022-03-16T06:04:38.080" v="1017"/>
          <ac:inkMkLst>
            <pc:docMk/>
            <pc:sldMk cId="2403848626" sldId="848"/>
            <ac:inkMk id="107" creationId="{0113D51E-AD4B-4D70-8F3A-7DE19D07FBA1}"/>
          </ac:inkMkLst>
        </pc:inkChg>
        <pc:inkChg chg="add del">
          <ac:chgData name="Viet Anh Nguyen" userId="b95f61ff061388d5" providerId="LiveId" clId="{3F3DE878-C00F-4BBE-A9E6-E707D78ED061}" dt="2022-03-16T06:04:38.080" v="1017"/>
          <ac:inkMkLst>
            <pc:docMk/>
            <pc:sldMk cId="2403848626" sldId="848"/>
            <ac:inkMk id="108" creationId="{68D559EF-4680-4BA6-B9EE-46540938478F}"/>
          </ac:inkMkLst>
        </pc:inkChg>
        <pc:inkChg chg="add del">
          <ac:chgData name="Viet Anh Nguyen" userId="b95f61ff061388d5" providerId="LiveId" clId="{3F3DE878-C00F-4BBE-A9E6-E707D78ED061}" dt="2022-03-16T06:04:38.080" v="1017"/>
          <ac:inkMkLst>
            <pc:docMk/>
            <pc:sldMk cId="2403848626" sldId="848"/>
            <ac:inkMk id="109" creationId="{47718AA2-75D5-4C4F-986A-A37A44962E09}"/>
          </ac:inkMkLst>
        </pc:inkChg>
        <pc:inkChg chg="add del">
          <ac:chgData name="Viet Anh Nguyen" userId="b95f61ff061388d5" providerId="LiveId" clId="{3F3DE878-C00F-4BBE-A9E6-E707D78ED061}" dt="2022-03-16T06:04:40.140" v="1020"/>
          <ac:inkMkLst>
            <pc:docMk/>
            <pc:sldMk cId="2403848626" sldId="848"/>
            <ac:inkMk id="110" creationId="{DE729F51-E752-4AE7-83C7-58A2F4232183}"/>
          </ac:inkMkLst>
        </pc:inkChg>
        <pc:inkChg chg="add">
          <ac:chgData name="Viet Anh Nguyen" userId="b95f61ff061388d5" providerId="LiveId" clId="{3F3DE878-C00F-4BBE-A9E6-E707D78ED061}" dt="2022-03-16T06:04:38.080" v="1017"/>
          <ac:inkMkLst>
            <pc:docMk/>
            <pc:sldMk cId="2403848626" sldId="848"/>
            <ac:inkMk id="111" creationId="{A09CD1B2-C9AF-4B1C-B512-25ADBEA15FEA}"/>
          </ac:inkMkLst>
        </pc:inkChg>
        <pc:inkChg chg="add del">
          <ac:chgData name="Viet Anh Nguyen" userId="b95f61ff061388d5" providerId="LiveId" clId="{3F3DE878-C00F-4BBE-A9E6-E707D78ED061}" dt="2022-03-16T06:04:40.140" v="1020"/>
          <ac:inkMkLst>
            <pc:docMk/>
            <pc:sldMk cId="2403848626" sldId="848"/>
            <ac:inkMk id="112" creationId="{C125B5CA-5361-4902-9798-1D0DC19668E4}"/>
          </ac:inkMkLst>
        </pc:inkChg>
        <pc:inkChg chg="add">
          <ac:chgData name="Viet Anh Nguyen" userId="b95f61ff061388d5" providerId="LiveId" clId="{3F3DE878-C00F-4BBE-A9E6-E707D78ED061}" dt="2022-03-16T06:04:39.225" v="1019" actId="9405"/>
          <ac:inkMkLst>
            <pc:docMk/>
            <pc:sldMk cId="2403848626" sldId="848"/>
            <ac:inkMk id="113" creationId="{D6F78310-4197-4516-B238-499E608BA64B}"/>
          </ac:inkMkLst>
        </pc:inkChg>
        <pc:inkChg chg="add">
          <ac:chgData name="Viet Anh Nguyen" userId="b95f61ff061388d5" providerId="LiveId" clId="{3F3DE878-C00F-4BBE-A9E6-E707D78ED061}" dt="2022-03-16T06:04:40.140" v="1020"/>
          <ac:inkMkLst>
            <pc:docMk/>
            <pc:sldMk cId="2403848626" sldId="848"/>
            <ac:inkMk id="114" creationId="{2E3D91F5-A0DE-42F5-9D0D-7D1F5C79AC53}"/>
          </ac:inkMkLst>
        </pc:inkChg>
        <pc:inkChg chg="add del">
          <ac:chgData name="Viet Anh Nguyen" userId="b95f61ff061388d5" providerId="LiveId" clId="{3F3DE878-C00F-4BBE-A9E6-E707D78ED061}" dt="2022-03-16T06:04:52.649" v="1023"/>
          <ac:inkMkLst>
            <pc:docMk/>
            <pc:sldMk cId="2403848626" sldId="848"/>
            <ac:inkMk id="115" creationId="{CD23F3DC-C66C-4625-82C4-1A7A8562B519}"/>
          </ac:inkMkLst>
        </pc:inkChg>
        <pc:inkChg chg="add del">
          <ac:chgData name="Viet Anh Nguyen" userId="b95f61ff061388d5" providerId="LiveId" clId="{3F3DE878-C00F-4BBE-A9E6-E707D78ED061}" dt="2022-03-16T06:04:52.649" v="1023"/>
          <ac:inkMkLst>
            <pc:docMk/>
            <pc:sldMk cId="2403848626" sldId="848"/>
            <ac:inkMk id="116" creationId="{C550E343-DA78-451F-8A30-C88AD871B5F1}"/>
          </ac:inkMkLst>
        </pc:inkChg>
        <pc:inkChg chg="add">
          <ac:chgData name="Viet Anh Nguyen" userId="b95f61ff061388d5" providerId="LiveId" clId="{3F3DE878-C00F-4BBE-A9E6-E707D78ED061}" dt="2022-03-16T06:04:52.649" v="1023"/>
          <ac:inkMkLst>
            <pc:docMk/>
            <pc:sldMk cId="2403848626" sldId="848"/>
            <ac:inkMk id="117" creationId="{30F20EC8-6B41-4B82-B5F3-C4A2E2D692CD}"/>
          </ac:inkMkLst>
        </pc:inkChg>
        <pc:inkChg chg="add del">
          <ac:chgData name="Viet Anh Nguyen" userId="b95f61ff061388d5" providerId="LiveId" clId="{3F3DE878-C00F-4BBE-A9E6-E707D78ED061}" dt="2022-03-16T06:04:53.981" v="1026"/>
          <ac:inkMkLst>
            <pc:docMk/>
            <pc:sldMk cId="2403848626" sldId="848"/>
            <ac:inkMk id="118" creationId="{FAD52EF8-2289-4CB8-9B63-54E49424C510}"/>
          </ac:inkMkLst>
        </pc:inkChg>
        <pc:inkChg chg="add del">
          <ac:chgData name="Viet Anh Nguyen" userId="b95f61ff061388d5" providerId="LiveId" clId="{3F3DE878-C00F-4BBE-A9E6-E707D78ED061}" dt="2022-03-16T06:04:53.981" v="1026"/>
          <ac:inkMkLst>
            <pc:docMk/>
            <pc:sldMk cId="2403848626" sldId="848"/>
            <ac:inkMk id="119" creationId="{436F9F43-B79B-4107-898F-1B3C09E2C819}"/>
          </ac:inkMkLst>
        </pc:inkChg>
        <pc:inkChg chg="add">
          <ac:chgData name="Viet Anh Nguyen" userId="b95f61ff061388d5" providerId="LiveId" clId="{3F3DE878-C00F-4BBE-A9E6-E707D78ED061}" dt="2022-03-16T06:04:53.981" v="1026"/>
          <ac:inkMkLst>
            <pc:docMk/>
            <pc:sldMk cId="2403848626" sldId="848"/>
            <ac:inkMk id="120" creationId="{25D3D7C7-711E-4642-A16F-626248789520}"/>
          </ac:inkMkLst>
        </pc:inkChg>
        <pc:inkChg chg="add del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1" creationId="{9FD2B3CC-E3D4-4D50-96A0-305B384E345F}"/>
          </ac:inkMkLst>
        </pc:inkChg>
        <pc:inkChg chg="add del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2" creationId="{262F1732-EF68-41F5-8110-13765AB685AE}"/>
          </ac:inkMkLst>
        </pc:inkChg>
        <pc:inkChg chg="add">
          <ac:chgData name="Viet Anh Nguyen" userId="b95f61ff061388d5" providerId="LiveId" clId="{3F3DE878-C00F-4BBE-A9E6-E707D78ED061}" dt="2022-03-16T06:04:54.887" v="1029" actId="9405"/>
          <ac:inkMkLst>
            <pc:docMk/>
            <pc:sldMk cId="2403848626" sldId="848"/>
            <ac:inkMk id="123" creationId="{5FC714C8-7E0D-49B8-8BC1-8867AB0AB098}"/>
          </ac:inkMkLst>
        </pc:inkChg>
        <pc:inkChg chg="add">
          <ac:chgData name="Viet Anh Nguyen" userId="b95f61ff061388d5" providerId="LiveId" clId="{3F3DE878-C00F-4BBE-A9E6-E707D78ED061}" dt="2022-03-16T06:04:55.110" v="1030" actId="9405"/>
          <ac:inkMkLst>
            <pc:docMk/>
            <pc:sldMk cId="2403848626" sldId="848"/>
            <ac:inkMk id="124" creationId="{389BCEEE-4289-4343-8D5A-62DAE015D7F7}"/>
          </ac:inkMkLst>
        </pc:inkChg>
        <pc:inkChg chg="add del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5" creationId="{1E10091A-6D19-4CC1-8892-20426CF2387C}"/>
          </ac:inkMkLst>
        </pc:inkChg>
        <pc:inkChg chg="add del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6" creationId="{E4AB708C-57A0-4B3E-8C29-B250B076D946}"/>
          </ac:inkMkLst>
        </pc:inkChg>
        <pc:inkChg chg="add del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7" creationId="{8DB8E77C-E9AC-40F8-871B-740E9C8A185B}"/>
          </ac:inkMkLst>
        </pc:inkChg>
        <pc:inkChg chg="add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8" creationId="{FFC7CADA-B5DF-40E2-88A6-32F919A66B38}"/>
          </ac:inkMkLst>
        </pc:inkChg>
        <pc:inkChg chg="add">
          <ac:chgData name="Viet Anh Nguyen" userId="b95f61ff061388d5" providerId="LiveId" clId="{3F3DE878-C00F-4BBE-A9E6-E707D78ED061}" dt="2022-03-16T06:04:56.975" v="1034"/>
          <ac:inkMkLst>
            <pc:docMk/>
            <pc:sldMk cId="2403848626" sldId="848"/>
            <ac:inkMk id="129" creationId="{2E21247A-912A-47B3-A9C4-9D17198EA5A5}"/>
          </ac:inkMkLst>
        </pc:inkChg>
        <pc:inkChg chg="add del">
          <ac:chgData name="Viet Anh Nguyen" userId="b95f61ff061388d5" providerId="LiveId" clId="{3F3DE878-C00F-4BBE-A9E6-E707D78ED061}" dt="2022-03-16T06:04:59.364" v="1040"/>
          <ac:inkMkLst>
            <pc:docMk/>
            <pc:sldMk cId="2403848626" sldId="848"/>
            <ac:inkMk id="130" creationId="{14D23CC9-4680-4F84-9DE3-2D168C2377C7}"/>
          </ac:inkMkLst>
        </pc:inkChg>
        <pc:inkChg chg="add del">
          <ac:chgData name="Viet Anh Nguyen" userId="b95f61ff061388d5" providerId="LiveId" clId="{3F3DE878-C00F-4BBE-A9E6-E707D78ED061}" dt="2022-03-16T06:04:59.364" v="1040"/>
          <ac:inkMkLst>
            <pc:docMk/>
            <pc:sldMk cId="2403848626" sldId="848"/>
            <ac:inkMk id="131" creationId="{FD95A23F-9B16-4D04-B6DD-AC63A3798516}"/>
          </ac:inkMkLst>
        </pc:inkChg>
        <pc:inkChg chg="add">
          <ac:chgData name="Viet Anh Nguyen" userId="b95f61ff061388d5" providerId="LiveId" clId="{3F3DE878-C00F-4BBE-A9E6-E707D78ED061}" dt="2022-03-16T06:04:58.150" v="1037" actId="9405"/>
          <ac:inkMkLst>
            <pc:docMk/>
            <pc:sldMk cId="2403848626" sldId="848"/>
            <ac:inkMk id="132" creationId="{0F808D74-B877-4DB5-B08A-47B752EFF510}"/>
          </ac:inkMkLst>
        </pc:inkChg>
        <pc:inkChg chg="add del">
          <ac:chgData name="Viet Anh Nguyen" userId="b95f61ff061388d5" providerId="LiveId" clId="{3F3DE878-C00F-4BBE-A9E6-E707D78ED061}" dt="2022-03-16T06:04:59.364" v="1040"/>
          <ac:inkMkLst>
            <pc:docMk/>
            <pc:sldMk cId="2403848626" sldId="848"/>
            <ac:inkMk id="133" creationId="{EE9F32BF-BF13-40CE-B3FF-9B9B85763DD6}"/>
          </ac:inkMkLst>
        </pc:inkChg>
        <pc:inkChg chg="add del">
          <ac:chgData name="Viet Anh Nguyen" userId="b95f61ff061388d5" providerId="LiveId" clId="{3F3DE878-C00F-4BBE-A9E6-E707D78ED061}" dt="2022-03-16T06:04:59.364" v="1040"/>
          <ac:inkMkLst>
            <pc:docMk/>
            <pc:sldMk cId="2403848626" sldId="848"/>
            <ac:inkMk id="134" creationId="{AEBAC30A-E178-4082-8D20-F947FB3D080D}"/>
          </ac:inkMkLst>
        </pc:inkChg>
        <pc:inkChg chg="add">
          <ac:chgData name="Viet Anh Nguyen" userId="b95f61ff061388d5" providerId="LiveId" clId="{3F3DE878-C00F-4BBE-A9E6-E707D78ED061}" dt="2022-03-16T06:04:59.364" v="1040"/>
          <ac:inkMkLst>
            <pc:docMk/>
            <pc:sldMk cId="2403848626" sldId="848"/>
            <ac:inkMk id="135" creationId="{A2A178E0-32DA-4033-B600-85C9F8B0595E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36" creationId="{D7016A01-D097-48FB-A574-67DC9BEDD58F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37" creationId="{55367A39-297A-4B61-8E87-6AD4891F0B62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38" creationId="{5E34CC18-F16D-45E2-A17C-A38F73E60F0D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39" creationId="{8A9795AE-708F-4BC2-9609-0C19902AA0C7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0" creationId="{F2FCA3C2-87F3-4E1B-911F-913F4EE276CD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1" creationId="{34FF6DC9-7304-4AA9-BD9A-FF81EE23F57D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2" creationId="{A332F556-A525-4C6F-961D-4639E1037CFB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3" creationId="{9D72DF81-2084-433A-BA06-C98813070849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4" creationId="{6A03BE6C-98DE-4EE0-B09E-D9C4147B6781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5" creationId="{AFEC0531-2E47-4A8F-B893-C6BD1A5918CF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6" creationId="{FDA58337-96A3-41C0-8C49-4A0CEBD96ABD}"/>
          </ac:inkMkLst>
        </pc:inkChg>
        <pc:inkChg chg="add del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7" creationId="{E998B65A-AC3A-4454-BB1A-EE06761B5B01}"/>
          </ac:inkMkLst>
        </pc:inkChg>
        <pc:inkChg chg="add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8" creationId="{2655AB17-69E4-4CA7-BBA8-85AE4CAE6670}"/>
          </ac:inkMkLst>
        </pc:inkChg>
        <pc:inkChg chg="add">
          <ac:chgData name="Viet Anh Nguyen" userId="b95f61ff061388d5" providerId="LiveId" clId="{3F3DE878-C00F-4BBE-A9E6-E707D78ED061}" dt="2022-03-16T06:05:06.488" v="1053"/>
          <ac:inkMkLst>
            <pc:docMk/>
            <pc:sldMk cId="2403848626" sldId="848"/>
            <ac:inkMk id="149" creationId="{E8787BC9-F82F-4E10-99EA-CDDB3BDE8078}"/>
          </ac:inkMkLst>
        </pc:inkChg>
        <pc:inkChg chg="add del">
          <ac:chgData name="Viet Anh Nguyen" userId="b95f61ff061388d5" providerId="LiveId" clId="{3F3DE878-C00F-4BBE-A9E6-E707D78ED061}" dt="2022-03-16T06:05:09.448" v="1056"/>
          <ac:inkMkLst>
            <pc:docMk/>
            <pc:sldMk cId="2403848626" sldId="848"/>
            <ac:inkMk id="150" creationId="{C68DEF9A-0EE0-4648-BBDB-7CF2F9896F54}"/>
          </ac:inkMkLst>
        </pc:inkChg>
        <pc:inkChg chg="add del">
          <ac:chgData name="Viet Anh Nguyen" userId="b95f61ff061388d5" providerId="LiveId" clId="{3F3DE878-C00F-4BBE-A9E6-E707D78ED061}" dt="2022-03-16T06:05:09.448" v="1056"/>
          <ac:inkMkLst>
            <pc:docMk/>
            <pc:sldMk cId="2403848626" sldId="848"/>
            <ac:inkMk id="151" creationId="{4AD7BCCB-0F47-498F-AE45-38D4F25A9338}"/>
          </ac:inkMkLst>
        </pc:inkChg>
        <pc:inkChg chg="add del">
          <ac:chgData name="Viet Anh Nguyen" userId="b95f61ff061388d5" providerId="LiveId" clId="{3F3DE878-C00F-4BBE-A9E6-E707D78ED061}" dt="2022-03-16T06:05:10.850" v="1058"/>
          <ac:inkMkLst>
            <pc:docMk/>
            <pc:sldMk cId="2403848626" sldId="848"/>
            <ac:inkMk id="152" creationId="{475DF48D-2895-4DDD-8478-839F71C48A1C}"/>
          </ac:inkMkLst>
        </pc:inkChg>
        <pc:inkChg chg="add del">
          <ac:chgData name="Viet Anh Nguyen" userId="b95f61ff061388d5" providerId="LiveId" clId="{3F3DE878-C00F-4BBE-A9E6-E707D78ED061}" dt="2022-03-16T06:05:10.850" v="1058"/>
          <ac:inkMkLst>
            <pc:docMk/>
            <pc:sldMk cId="2403848626" sldId="848"/>
            <ac:inkMk id="153" creationId="{F09B92C1-F380-43AB-9D08-FEE9B0A84F68}"/>
          </ac:inkMkLst>
        </pc:inkChg>
        <pc:inkChg chg="add del">
          <ac:chgData name="Viet Anh Nguyen" userId="b95f61ff061388d5" providerId="LiveId" clId="{3F3DE878-C00F-4BBE-A9E6-E707D78ED061}" dt="2022-03-16T06:05:11.783" v="1060"/>
          <ac:inkMkLst>
            <pc:docMk/>
            <pc:sldMk cId="2403848626" sldId="848"/>
            <ac:inkMk id="154" creationId="{1CA32F8B-8871-4325-99BC-AAAB489E758E}"/>
          </ac:inkMkLst>
        </pc:inkChg>
        <pc:inkChg chg="add del">
          <ac:chgData name="Viet Anh Nguyen" userId="b95f61ff061388d5" providerId="LiveId" clId="{3F3DE878-C00F-4BBE-A9E6-E707D78ED061}" dt="2022-03-16T06:05:11.783" v="1060"/>
          <ac:inkMkLst>
            <pc:docMk/>
            <pc:sldMk cId="2403848626" sldId="848"/>
            <ac:inkMk id="155" creationId="{F1CC9449-2218-4724-ACF1-B65377BD680E}"/>
          </ac:inkMkLst>
        </pc:inkChg>
        <pc:inkChg chg="add del">
          <ac:chgData name="Viet Anh Nguyen" userId="b95f61ff061388d5" providerId="LiveId" clId="{3F3DE878-C00F-4BBE-A9E6-E707D78ED061}" dt="2022-03-16T06:05:14.335" v="1062"/>
          <ac:inkMkLst>
            <pc:docMk/>
            <pc:sldMk cId="2403848626" sldId="848"/>
            <ac:inkMk id="156" creationId="{62B115BD-F94D-47ED-8680-1D58423221D1}"/>
          </ac:inkMkLst>
        </pc:inkChg>
        <pc:inkChg chg="add del">
          <ac:chgData name="Viet Anh Nguyen" userId="b95f61ff061388d5" providerId="LiveId" clId="{3F3DE878-C00F-4BBE-A9E6-E707D78ED061}" dt="2022-03-16T06:05:14.335" v="1062"/>
          <ac:inkMkLst>
            <pc:docMk/>
            <pc:sldMk cId="2403848626" sldId="848"/>
            <ac:inkMk id="157" creationId="{E9C3F297-FA7B-4E06-A510-9571CEF8E8E3}"/>
          </ac:inkMkLst>
        </pc:inkChg>
        <pc:inkChg chg="add del">
          <ac:chgData name="Viet Anh Nguyen" userId="b95f61ff061388d5" providerId="LiveId" clId="{3F3DE878-C00F-4BBE-A9E6-E707D78ED061}" dt="2022-03-16T06:05:15.700" v="1064"/>
          <ac:inkMkLst>
            <pc:docMk/>
            <pc:sldMk cId="2403848626" sldId="848"/>
            <ac:inkMk id="158" creationId="{CD1775F1-BE82-42C9-996D-2930FF32ACC9}"/>
          </ac:inkMkLst>
        </pc:inkChg>
        <pc:inkChg chg="add del">
          <ac:chgData name="Viet Anh Nguyen" userId="b95f61ff061388d5" providerId="LiveId" clId="{3F3DE878-C00F-4BBE-A9E6-E707D78ED061}" dt="2022-03-16T06:05:15.700" v="1064"/>
          <ac:inkMkLst>
            <pc:docMk/>
            <pc:sldMk cId="2403848626" sldId="848"/>
            <ac:inkMk id="159" creationId="{18B14B25-307E-454F-AC37-28BADBB7273A}"/>
          </ac:inkMkLst>
        </pc:inkChg>
        <pc:inkChg chg="add del">
          <ac:chgData name="Viet Anh Nguyen" userId="b95f61ff061388d5" providerId="LiveId" clId="{3F3DE878-C00F-4BBE-A9E6-E707D78ED061}" dt="2022-03-16T06:05:18.183" v="1068"/>
          <ac:inkMkLst>
            <pc:docMk/>
            <pc:sldMk cId="2403848626" sldId="848"/>
            <ac:inkMk id="160" creationId="{E530DEFA-E1DC-45D6-B2C8-53B09BE7E222}"/>
          </ac:inkMkLst>
        </pc:inkChg>
        <pc:inkChg chg="add del">
          <ac:chgData name="Viet Anh Nguyen" userId="b95f61ff061388d5" providerId="LiveId" clId="{3F3DE878-C00F-4BBE-A9E6-E707D78ED061}" dt="2022-03-16T06:05:18.183" v="1068"/>
          <ac:inkMkLst>
            <pc:docMk/>
            <pc:sldMk cId="2403848626" sldId="848"/>
            <ac:inkMk id="161" creationId="{984BCB3F-F393-4D65-8092-F17B8C8BE2D8}"/>
          </ac:inkMkLst>
        </pc:inkChg>
        <pc:inkChg chg="add del">
          <ac:chgData name="Viet Anh Nguyen" userId="b95f61ff061388d5" providerId="LiveId" clId="{3F3DE878-C00F-4BBE-A9E6-E707D78ED061}" dt="2022-03-16T06:05:18.183" v="1068"/>
          <ac:inkMkLst>
            <pc:docMk/>
            <pc:sldMk cId="2403848626" sldId="848"/>
            <ac:inkMk id="162" creationId="{BFF29A33-7670-4859-9F01-92476747BBD2}"/>
          </ac:inkMkLst>
        </pc:inkChg>
        <pc:inkChg chg="add del">
          <ac:chgData name="Viet Anh Nguyen" userId="b95f61ff061388d5" providerId="LiveId" clId="{3F3DE878-C00F-4BBE-A9E6-E707D78ED061}" dt="2022-03-16T06:05:18.183" v="1068"/>
          <ac:inkMkLst>
            <pc:docMk/>
            <pc:sldMk cId="2403848626" sldId="848"/>
            <ac:inkMk id="163" creationId="{12C6D297-DF73-472D-9F4D-6D681822A0E9}"/>
          </ac:inkMkLst>
        </pc:inkChg>
        <pc:inkChg chg="add del">
          <ac:chgData name="Viet Anh Nguyen" userId="b95f61ff061388d5" providerId="LiveId" clId="{3F3DE878-C00F-4BBE-A9E6-E707D78ED061}" dt="2022-03-16T06:05:19.699" v="1071"/>
          <ac:inkMkLst>
            <pc:docMk/>
            <pc:sldMk cId="2403848626" sldId="848"/>
            <ac:inkMk id="164" creationId="{0BBB5621-A306-457F-9105-07EB92D05078}"/>
          </ac:inkMkLst>
        </pc:inkChg>
        <pc:inkChg chg="add del">
          <ac:chgData name="Viet Anh Nguyen" userId="b95f61ff061388d5" providerId="LiveId" clId="{3F3DE878-C00F-4BBE-A9E6-E707D78ED061}" dt="2022-03-16T06:05:19.699" v="1071"/>
          <ac:inkMkLst>
            <pc:docMk/>
            <pc:sldMk cId="2403848626" sldId="848"/>
            <ac:inkMk id="165" creationId="{53EAD1E2-74B3-466A-8BAB-ECF14167BD76}"/>
          </ac:inkMkLst>
        </pc:inkChg>
        <pc:inkChg chg="add del">
          <ac:chgData name="Viet Anh Nguyen" userId="b95f61ff061388d5" providerId="LiveId" clId="{3F3DE878-C00F-4BBE-A9E6-E707D78ED061}" dt="2022-03-16T06:05:19.699" v="1071"/>
          <ac:inkMkLst>
            <pc:docMk/>
            <pc:sldMk cId="2403848626" sldId="848"/>
            <ac:inkMk id="166" creationId="{B3D27826-70D5-4494-99F5-7E2A0E2756DB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67" creationId="{197E1E5C-5F5C-4A89-A4C6-3F0B1577EFF6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68" creationId="{6A468376-E31F-4FD8-8275-044783B66DA6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69" creationId="{7B00B4CD-95DC-4CC6-9CF5-D85D711A3D14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70" creationId="{EFC6F02A-BAC4-4612-81B1-006BE7FB63F1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71" creationId="{14113D39-478A-43E1-BE33-CC15D03CFF4D}"/>
          </ac:inkMkLst>
        </pc:inkChg>
        <pc:inkChg chg="add del">
          <ac:chgData name="Viet Anh Nguyen" userId="b95f61ff061388d5" providerId="LiveId" clId="{3F3DE878-C00F-4BBE-A9E6-E707D78ED061}" dt="2022-03-16T06:05:22.723" v="1077"/>
          <ac:inkMkLst>
            <pc:docMk/>
            <pc:sldMk cId="2403848626" sldId="848"/>
            <ac:inkMk id="172" creationId="{9149EE7C-41A1-4B6B-8387-75D72ED78C12}"/>
          </ac:inkMkLst>
        </pc:inkChg>
        <pc:inkChg chg="add del">
          <ac:chgData name="Viet Anh Nguyen" userId="b95f61ff061388d5" providerId="LiveId" clId="{3F3DE878-C00F-4BBE-A9E6-E707D78ED061}" dt="2022-03-16T06:05:23.986" v="1079"/>
          <ac:inkMkLst>
            <pc:docMk/>
            <pc:sldMk cId="2403848626" sldId="848"/>
            <ac:inkMk id="173" creationId="{070A6C41-24D7-43AE-893A-AFA27851917E}"/>
          </ac:inkMkLst>
        </pc:inkChg>
        <pc:inkChg chg="add del">
          <ac:chgData name="Viet Anh Nguyen" userId="b95f61ff061388d5" providerId="LiveId" clId="{3F3DE878-C00F-4BBE-A9E6-E707D78ED061}" dt="2022-03-16T06:05:23.986" v="1079"/>
          <ac:inkMkLst>
            <pc:docMk/>
            <pc:sldMk cId="2403848626" sldId="848"/>
            <ac:inkMk id="174" creationId="{8F047B15-30DE-4D86-B63F-C5CBC6791279}"/>
          </ac:inkMkLst>
        </pc:inkChg>
        <pc:inkChg chg="add">
          <ac:chgData name="Viet Anh Nguyen" userId="b95f61ff061388d5" providerId="LiveId" clId="{3F3DE878-C00F-4BBE-A9E6-E707D78ED061}" dt="2022-03-16T06:05:23.986" v="1079"/>
          <ac:inkMkLst>
            <pc:docMk/>
            <pc:sldMk cId="2403848626" sldId="848"/>
            <ac:inkMk id="175" creationId="{4FDA5C47-A42A-49F5-8FBB-E0E18B490CA5}"/>
          </ac:inkMkLst>
        </pc:inkChg>
        <pc:inkChg chg="add">
          <ac:chgData name="Viet Anh Nguyen" userId="b95f61ff061388d5" providerId="LiveId" clId="{3F3DE878-C00F-4BBE-A9E6-E707D78ED061}" dt="2022-03-16T06:05:35.571" v="1080" actId="9405"/>
          <ac:inkMkLst>
            <pc:docMk/>
            <pc:sldMk cId="2403848626" sldId="848"/>
            <ac:inkMk id="176" creationId="{185F5697-CDBF-4820-93E1-FAACD02DACE5}"/>
          </ac:inkMkLst>
        </pc:inkChg>
        <pc:inkChg chg="add del">
          <ac:chgData name="Viet Anh Nguyen" userId="b95f61ff061388d5" providerId="LiveId" clId="{3F3DE878-C00F-4BBE-A9E6-E707D78ED061}" dt="2022-03-16T06:05:51.718" v="1084"/>
          <ac:inkMkLst>
            <pc:docMk/>
            <pc:sldMk cId="2403848626" sldId="848"/>
            <ac:inkMk id="177" creationId="{748A6C73-6815-4565-B3AE-B91A1DFAA842}"/>
          </ac:inkMkLst>
        </pc:inkChg>
        <pc:inkChg chg="add del">
          <ac:chgData name="Viet Anh Nguyen" userId="b95f61ff061388d5" providerId="LiveId" clId="{3F3DE878-C00F-4BBE-A9E6-E707D78ED061}" dt="2022-03-16T06:05:51.718" v="1084"/>
          <ac:inkMkLst>
            <pc:docMk/>
            <pc:sldMk cId="2403848626" sldId="848"/>
            <ac:inkMk id="178" creationId="{1F924525-2A91-4C4C-8479-1E1E773984EB}"/>
          </ac:inkMkLst>
        </pc:inkChg>
        <pc:inkChg chg="add del">
          <ac:chgData name="Viet Anh Nguyen" userId="b95f61ff061388d5" providerId="LiveId" clId="{3F3DE878-C00F-4BBE-A9E6-E707D78ED061}" dt="2022-03-16T06:05:51.718" v="1084"/>
          <ac:inkMkLst>
            <pc:docMk/>
            <pc:sldMk cId="2403848626" sldId="848"/>
            <ac:inkMk id="179" creationId="{F0217056-118D-4BE1-8826-ADB1AA0715B7}"/>
          </ac:inkMkLst>
        </pc:inkChg>
        <pc:inkChg chg="add del">
          <ac:chgData name="Viet Anh Nguyen" userId="b95f61ff061388d5" providerId="LiveId" clId="{3F3DE878-C00F-4BBE-A9E6-E707D78ED061}" dt="2022-03-16T06:05:53.523" v="1089"/>
          <ac:inkMkLst>
            <pc:docMk/>
            <pc:sldMk cId="2403848626" sldId="848"/>
            <ac:inkMk id="180" creationId="{9135B977-E4FC-4E94-BF4E-D9718D7ED802}"/>
          </ac:inkMkLst>
        </pc:inkChg>
        <pc:inkChg chg="add del">
          <ac:chgData name="Viet Anh Nguyen" userId="b95f61ff061388d5" providerId="LiveId" clId="{3F3DE878-C00F-4BBE-A9E6-E707D78ED061}" dt="2022-03-16T06:05:53.523" v="1089"/>
          <ac:inkMkLst>
            <pc:docMk/>
            <pc:sldMk cId="2403848626" sldId="848"/>
            <ac:inkMk id="181" creationId="{1413A96B-BFD0-45D7-A178-2E1A7E012E46}"/>
          </ac:inkMkLst>
        </pc:inkChg>
        <pc:inkChg chg="add del">
          <ac:chgData name="Viet Anh Nguyen" userId="b95f61ff061388d5" providerId="LiveId" clId="{3F3DE878-C00F-4BBE-A9E6-E707D78ED061}" dt="2022-03-16T06:05:53.523" v="1089"/>
          <ac:inkMkLst>
            <pc:docMk/>
            <pc:sldMk cId="2403848626" sldId="848"/>
            <ac:inkMk id="182" creationId="{BDB7D4E9-0D18-4321-962C-7E3C9BFAAA36}"/>
          </ac:inkMkLst>
        </pc:inkChg>
        <pc:inkChg chg="add del">
          <ac:chgData name="Viet Anh Nguyen" userId="b95f61ff061388d5" providerId="LiveId" clId="{3F3DE878-C00F-4BBE-A9E6-E707D78ED061}" dt="2022-03-16T06:05:53.523" v="1089"/>
          <ac:inkMkLst>
            <pc:docMk/>
            <pc:sldMk cId="2403848626" sldId="848"/>
            <ac:inkMk id="183" creationId="{29B5978A-1382-459C-B25E-31EC3419216B}"/>
          </ac:inkMkLst>
        </pc:inkChg>
        <pc:inkChg chg="add del">
          <ac:chgData name="Viet Anh Nguyen" userId="b95f61ff061388d5" providerId="LiveId" clId="{3F3DE878-C00F-4BBE-A9E6-E707D78ED061}" dt="2022-03-16T06:05:53.523" v="1089"/>
          <ac:inkMkLst>
            <pc:docMk/>
            <pc:sldMk cId="2403848626" sldId="848"/>
            <ac:inkMk id="184" creationId="{66B44C76-7671-4D28-9CE9-1444ED2A1F33}"/>
          </ac:inkMkLst>
        </pc:inkChg>
        <pc:inkChg chg="add del">
          <ac:chgData name="Viet Anh Nguyen" userId="b95f61ff061388d5" providerId="LiveId" clId="{3F3DE878-C00F-4BBE-A9E6-E707D78ED061}" dt="2022-03-16T06:05:56.045" v="1094"/>
          <ac:inkMkLst>
            <pc:docMk/>
            <pc:sldMk cId="2403848626" sldId="848"/>
            <ac:inkMk id="185" creationId="{A56144F9-1AF4-4EE8-830F-7B7241038374}"/>
          </ac:inkMkLst>
        </pc:inkChg>
        <pc:inkChg chg="add del">
          <ac:chgData name="Viet Anh Nguyen" userId="b95f61ff061388d5" providerId="LiveId" clId="{3F3DE878-C00F-4BBE-A9E6-E707D78ED061}" dt="2022-03-16T06:05:56.045" v="1094"/>
          <ac:inkMkLst>
            <pc:docMk/>
            <pc:sldMk cId="2403848626" sldId="848"/>
            <ac:inkMk id="186" creationId="{AF87458A-1B03-4F17-8C06-269BBC66AE31}"/>
          </ac:inkMkLst>
        </pc:inkChg>
        <pc:inkChg chg="add del">
          <ac:chgData name="Viet Anh Nguyen" userId="b95f61ff061388d5" providerId="LiveId" clId="{3F3DE878-C00F-4BBE-A9E6-E707D78ED061}" dt="2022-03-16T06:05:56.045" v="1094"/>
          <ac:inkMkLst>
            <pc:docMk/>
            <pc:sldMk cId="2403848626" sldId="848"/>
            <ac:inkMk id="187" creationId="{9E7B557B-CE1F-4B93-9EFE-FBA677BF4621}"/>
          </ac:inkMkLst>
        </pc:inkChg>
        <pc:inkChg chg="add del">
          <ac:chgData name="Viet Anh Nguyen" userId="b95f61ff061388d5" providerId="LiveId" clId="{3F3DE878-C00F-4BBE-A9E6-E707D78ED061}" dt="2022-03-16T06:05:56.045" v="1094"/>
          <ac:inkMkLst>
            <pc:docMk/>
            <pc:sldMk cId="2403848626" sldId="848"/>
            <ac:inkMk id="188" creationId="{72BFAB11-FE81-4C60-BE83-5FE7122EAC29}"/>
          </ac:inkMkLst>
        </pc:inkChg>
        <pc:inkChg chg="add del">
          <ac:chgData name="Viet Anh Nguyen" userId="b95f61ff061388d5" providerId="LiveId" clId="{3F3DE878-C00F-4BBE-A9E6-E707D78ED061}" dt="2022-03-16T06:05:56.045" v="1094"/>
          <ac:inkMkLst>
            <pc:docMk/>
            <pc:sldMk cId="2403848626" sldId="848"/>
            <ac:inkMk id="189" creationId="{49A2D334-AE4D-4616-92EA-6EFB78E92FC5}"/>
          </ac:inkMkLst>
        </pc:inkChg>
        <pc:inkChg chg="add del">
          <ac:chgData name="Viet Anh Nguyen" userId="b95f61ff061388d5" providerId="LiveId" clId="{3F3DE878-C00F-4BBE-A9E6-E707D78ED061}" dt="2022-03-16T06:05:57.270" v="1096"/>
          <ac:inkMkLst>
            <pc:docMk/>
            <pc:sldMk cId="2403848626" sldId="848"/>
            <ac:inkMk id="190" creationId="{79AF02C9-2AC6-4DF3-B276-9D9E789E5973}"/>
          </ac:inkMkLst>
        </pc:inkChg>
        <pc:inkChg chg="add del">
          <ac:chgData name="Viet Anh Nguyen" userId="b95f61ff061388d5" providerId="LiveId" clId="{3F3DE878-C00F-4BBE-A9E6-E707D78ED061}" dt="2022-03-16T06:05:57.270" v="1096"/>
          <ac:inkMkLst>
            <pc:docMk/>
            <pc:sldMk cId="2403848626" sldId="848"/>
            <ac:inkMk id="191" creationId="{A167F5EE-A0D8-49E9-A3B4-6ACE90390704}"/>
          </ac:inkMkLst>
        </pc:inkChg>
        <pc:inkChg chg="add">
          <ac:chgData name="Viet Anh Nguyen" userId="b95f61ff061388d5" providerId="LiveId" clId="{3F3DE878-C00F-4BBE-A9E6-E707D78ED061}" dt="2022-03-16T06:05:57.270" v="1096"/>
          <ac:inkMkLst>
            <pc:docMk/>
            <pc:sldMk cId="2403848626" sldId="848"/>
            <ac:inkMk id="192" creationId="{65E76014-BA2E-42C1-B76E-5022A0B1EFB6}"/>
          </ac:inkMkLst>
        </pc:inkChg>
        <pc:inkChg chg="add del">
          <ac:chgData name="Viet Anh Nguyen" userId="b95f61ff061388d5" providerId="LiveId" clId="{3F3DE878-C00F-4BBE-A9E6-E707D78ED061}" dt="2022-03-16T06:09:21.382" v="1193"/>
          <ac:inkMkLst>
            <pc:docMk/>
            <pc:sldMk cId="2403848626" sldId="848"/>
            <ac:inkMk id="193" creationId="{69E628B5-770B-46E0-96BC-089F2E648C2F}"/>
          </ac:inkMkLst>
        </pc:inkChg>
        <pc:inkChg chg="add del">
          <ac:chgData name="Viet Anh Nguyen" userId="b95f61ff061388d5" providerId="LiveId" clId="{3F3DE878-C00F-4BBE-A9E6-E707D78ED061}" dt="2022-03-16T06:09:21.382" v="1193"/>
          <ac:inkMkLst>
            <pc:docMk/>
            <pc:sldMk cId="2403848626" sldId="848"/>
            <ac:inkMk id="194" creationId="{C39CEDAF-9462-4640-BB24-0F45E2C16193}"/>
          </ac:inkMkLst>
        </pc:inkChg>
        <pc:inkChg chg="add del">
          <ac:chgData name="Viet Anh Nguyen" userId="b95f61ff061388d5" providerId="LiveId" clId="{3F3DE878-C00F-4BBE-A9E6-E707D78ED061}" dt="2022-03-16T06:09:21.382" v="1193"/>
          <ac:inkMkLst>
            <pc:docMk/>
            <pc:sldMk cId="2403848626" sldId="848"/>
            <ac:inkMk id="195" creationId="{BA0F3878-A5FA-4952-B48D-1CD1C83F0D0F}"/>
          </ac:inkMkLst>
        </pc:inkChg>
        <pc:inkChg chg="add del">
          <ac:chgData name="Viet Anh Nguyen" userId="b95f61ff061388d5" providerId="LiveId" clId="{3F3DE878-C00F-4BBE-A9E6-E707D78ED061}" dt="2022-03-16T06:09:23.302" v="1197"/>
          <ac:inkMkLst>
            <pc:docMk/>
            <pc:sldMk cId="2403848626" sldId="848"/>
            <ac:inkMk id="196" creationId="{CE5EB309-BF6C-4944-8227-2F60E427778C}"/>
          </ac:inkMkLst>
        </pc:inkChg>
        <pc:inkChg chg="add del">
          <ac:chgData name="Viet Anh Nguyen" userId="b95f61ff061388d5" providerId="LiveId" clId="{3F3DE878-C00F-4BBE-A9E6-E707D78ED061}" dt="2022-03-16T06:09:23.302" v="1197"/>
          <ac:inkMkLst>
            <pc:docMk/>
            <pc:sldMk cId="2403848626" sldId="848"/>
            <ac:inkMk id="197" creationId="{49A6BCEC-F320-4319-AC7E-5C87E4D78A9E}"/>
          </ac:inkMkLst>
        </pc:inkChg>
        <pc:inkChg chg="add del">
          <ac:chgData name="Viet Anh Nguyen" userId="b95f61ff061388d5" providerId="LiveId" clId="{3F3DE878-C00F-4BBE-A9E6-E707D78ED061}" dt="2022-03-16T06:09:23.302" v="1197"/>
          <ac:inkMkLst>
            <pc:docMk/>
            <pc:sldMk cId="2403848626" sldId="848"/>
            <ac:inkMk id="198" creationId="{ED4BB782-81E8-488A-9BA4-AE615974AAC1}"/>
          </ac:inkMkLst>
        </pc:inkChg>
        <pc:inkChg chg="add del">
          <ac:chgData name="Viet Anh Nguyen" userId="b95f61ff061388d5" providerId="LiveId" clId="{3F3DE878-C00F-4BBE-A9E6-E707D78ED061}" dt="2022-03-16T06:09:23.302" v="1197"/>
          <ac:inkMkLst>
            <pc:docMk/>
            <pc:sldMk cId="2403848626" sldId="848"/>
            <ac:inkMk id="199" creationId="{6B5BD6C9-F553-48BE-9F0D-C68550180313}"/>
          </ac:inkMkLst>
        </pc:inkChg>
        <pc:inkChg chg="add">
          <ac:chgData name="Viet Anh Nguyen" userId="b95f61ff061388d5" providerId="LiveId" clId="{3F3DE878-C00F-4BBE-A9E6-E707D78ED061}" dt="2022-03-16T06:09:23.302" v="1197"/>
          <ac:inkMkLst>
            <pc:docMk/>
            <pc:sldMk cId="2403848626" sldId="848"/>
            <ac:inkMk id="200" creationId="{535D9C1A-829F-4229-B151-6BD1848123C2}"/>
          </ac:inkMkLst>
        </pc:inkChg>
        <pc:inkChg chg="add del">
          <ac:chgData name="Viet Anh Nguyen" userId="b95f61ff061388d5" providerId="LiveId" clId="{3F3DE878-C00F-4BBE-A9E6-E707D78ED061}" dt="2022-03-16T06:09:25.465" v="1201"/>
          <ac:inkMkLst>
            <pc:docMk/>
            <pc:sldMk cId="2403848626" sldId="848"/>
            <ac:inkMk id="201" creationId="{324B5EF6-1F44-4122-B8D3-545C04D348FE}"/>
          </ac:inkMkLst>
        </pc:inkChg>
        <pc:inkChg chg="add del">
          <ac:chgData name="Viet Anh Nguyen" userId="b95f61ff061388d5" providerId="LiveId" clId="{3F3DE878-C00F-4BBE-A9E6-E707D78ED061}" dt="2022-03-16T06:09:25.465" v="1201"/>
          <ac:inkMkLst>
            <pc:docMk/>
            <pc:sldMk cId="2403848626" sldId="848"/>
            <ac:inkMk id="202" creationId="{EDCDBAB7-7C9F-45EF-A9DC-E7767E973429}"/>
          </ac:inkMkLst>
        </pc:inkChg>
        <pc:inkChg chg="add del">
          <ac:chgData name="Viet Anh Nguyen" userId="b95f61ff061388d5" providerId="LiveId" clId="{3F3DE878-C00F-4BBE-A9E6-E707D78ED061}" dt="2022-03-16T06:09:25.465" v="1201"/>
          <ac:inkMkLst>
            <pc:docMk/>
            <pc:sldMk cId="2403848626" sldId="848"/>
            <ac:inkMk id="203" creationId="{24E86C11-BB94-4FDC-8EC2-E728DEC10A61}"/>
          </ac:inkMkLst>
        </pc:inkChg>
        <pc:inkChg chg="add">
          <ac:chgData name="Viet Anh Nguyen" userId="b95f61ff061388d5" providerId="LiveId" clId="{3F3DE878-C00F-4BBE-A9E6-E707D78ED061}" dt="2022-03-16T06:09:25.465" v="1201"/>
          <ac:inkMkLst>
            <pc:docMk/>
            <pc:sldMk cId="2403848626" sldId="848"/>
            <ac:inkMk id="204" creationId="{CAB5FEB9-E882-4899-809C-B9CA79C40C2D}"/>
          </ac:inkMkLst>
        </pc:inkChg>
      </pc:sldChg>
      <pc:sldChg chg="addSp delSp new mod">
        <pc:chgData name="Viet Anh Nguyen" userId="b95f61ff061388d5" providerId="LiveId" clId="{3F3DE878-C00F-4BBE-A9E6-E707D78ED061}" dt="2022-03-16T06:10:06.032" v="1243"/>
        <pc:sldMkLst>
          <pc:docMk/>
          <pc:sldMk cId="1187671844" sldId="849"/>
        </pc:sldMkLst>
        <pc:inkChg chg="add del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2" creationId="{2C3C6020-96C9-4C11-85B3-35C19FB23E17}"/>
          </ac:inkMkLst>
        </pc:inkChg>
        <pc:inkChg chg="add del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3" creationId="{AC61C1C7-9E6A-4831-A978-3CF4C01C2FCF}"/>
          </ac:inkMkLst>
        </pc:inkChg>
        <pc:inkChg chg="add del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4" creationId="{B9534E9B-341D-4397-8B35-C3F62C26413A}"/>
          </ac:inkMkLst>
        </pc:inkChg>
        <pc:inkChg chg="add del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5" creationId="{2D9DDD82-9484-4AC6-B2C1-4A554E7EB139}"/>
          </ac:inkMkLst>
        </pc:inkChg>
        <pc:inkChg chg="add del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6" creationId="{1D902228-02F3-402B-A261-B2E14BB83EC1}"/>
          </ac:inkMkLst>
        </pc:inkChg>
        <pc:inkChg chg="add del">
          <ac:chgData name="Viet Anh Nguyen" userId="b95f61ff061388d5" providerId="LiveId" clId="{3F3DE878-C00F-4BBE-A9E6-E707D78ED061}" dt="2022-03-16T06:06:12.976" v="1106"/>
          <ac:inkMkLst>
            <pc:docMk/>
            <pc:sldMk cId="1187671844" sldId="849"/>
            <ac:inkMk id="7" creationId="{9EDC1B8E-A59D-467B-A5E0-A82F7C9D5CD5}"/>
          </ac:inkMkLst>
        </pc:inkChg>
        <pc:inkChg chg="add">
          <ac:chgData name="Viet Anh Nguyen" userId="b95f61ff061388d5" providerId="LiveId" clId="{3F3DE878-C00F-4BBE-A9E6-E707D78ED061}" dt="2022-03-16T06:06:11.859" v="1103"/>
          <ac:inkMkLst>
            <pc:docMk/>
            <pc:sldMk cId="1187671844" sldId="849"/>
            <ac:inkMk id="8" creationId="{2F64DB5C-70B6-4BF6-BADB-E22DE2DAD5A3}"/>
          </ac:inkMkLst>
        </pc:inkChg>
        <pc:inkChg chg="add del">
          <ac:chgData name="Viet Anh Nguyen" userId="b95f61ff061388d5" providerId="LiveId" clId="{3F3DE878-C00F-4BBE-A9E6-E707D78ED061}" dt="2022-03-16T06:06:12.976" v="1106"/>
          <ac:inkMkLst>
            <pc:docMk/>
            <pc:sldMk cId="1187671844" sldId="849"/>
            <ac:inkMk id="9" creationId="{7BA55000-12B2-4225-9E91-FFE66626FBF2}"/>
          </ac:inkMkLst>
        </pc:inkChg>
        <pc:inkChg chg="add del">
          <ac:chgData name="Viet Anh Nguyen" userId="b95f61ff061388d5" providerId="LiveId" clId="{3F3DE878-C00F-4BBE-A9E6-E707D78ED061}" dt="2022-03-16T06:06:12.976" v="1106"/>
          <ac:inkMkLst>
            <pc:docMk/>
            <pc:sldMk cId="1187671844" sldId="849"/>
            <ac:inkMk id="10" creationId="{51495FF1-C5AE-4871-AE61-5413033379BC}"/>
          </ac:inkMkLst>
        </pc:inkChg>
        <pc:inkChg chg="add">
          <ac:chgData name="Viet Anh Nguyen" userId="b95f61ff061388d5" providerId="LiveId" clId="{3F3DE878-C00F-4BBE-A9E6-E707D78ED061}" dt="2022-03-16T06:06:12.976" v="1106"/>
          <ac:inkMkLst>
            <pc:docMk/>
            <pc:sldMk cId="1187671844" sldId="849"/>
            <ac:inkMk id="11" creationId="{D8836F50-B09E-43EC-B0E9-81233C820921}"/>
          </ac:inkMkLst>
        </pc:inkChg>
        <pc:inkChg chg="add del">
          <ac:chgData name="Viet Anh Nguyen" userId="b95f61ff061388d5" providerId="LiveId" clId="{3F3DE878-C00F-4BBE-A9E6-E707D78ED061}" dt="2022-03-16T06:06:19.197" v="1111"/>
          <ac:inkMkLst>
            <pc:docMk/>
            <pc:sldMk cId="1187671844" sldId="849"/>
            <ac:inkMk id="12" creationId="{8CDCE404-01BF-409F-BA14-A2D8CF852432}"/>
          </ac:inkMkLst>
        </pc:inkChg>
        <pc:inkChg chg="add del">
          <ac:chgData name="Viet Anh Nguyen" userId="b95f61ff061388d5" providerId="LiveId" clId="{3F3DE878-C00F-4BBE-A9E6-E707D78ED061}" dt="2022-03-16T06:06:19.197" v="1111"/>
          <ac:inkMkLst>
            <pc:docMk/>
            <pc:sldMk cId="1187671844" sldId="849"/>
            <ac:inkMk id="13" creationId="{65510AAA-A3E4-440E-A1DB-E8CBE4CE44FF}"/>
          </ac:inkMkLst>
        </pc:inkChg>
        <pc:inkChg chg="add del">
          <ac:chgData name="Viet Anh Nguyen" userId="b95f61ff061388d5" providerId="LiveId" clId="{3F3DE878-C00F-4BBE-A9E6-E707D78ED061}" dt="2022-03-16T06:06:19.197" v="1111"/>
          <ac:inkMkLst>
            <pc:docMk/>
            <pc:sldMk cId="1187671844" sldId="849"/>
            <ac:inkMk id="14" creationId="{5B8F3F26-D31E-4557-82C4-E976E273E867}"/>
          </ac:inkMkLst>
        </pc:inkChg>
        <pc:inkChg chg="add del">
          <ac:chgData name="Viet Anh Nguyen" userId="b95f61ff061388d5" providerId="LiveId" clId="{3F3DE878-C00F-4BBE-A9E6-E707D78ED061}" dt="2022-03-16T06:06:21.559" v="1114"/>
          <ac:inkMkLst>
            <pc:docMk/>
            <pc:sldMk cId="1187671844" sldId="849"/>
            <ac:inkMk id="15" creationId="{C6CA8D63-DC3C-4166-B2F1-D4D6BA5592B3}"/>
          </ac:inkMkLst>
        </pc:inkChg>
        <pc:inkChg chg="add">
          <ac:chgData name="Viet Anh Nguyen" userId="b95f61ff061388d5" providerId="LiveId" clId="{3F3DE878-C00F-4BBE-A9E6-E707D78ED061}" dt="2022-03-16T06:06:19.197" v="1111"/>
          <ac:inkMkLst>
            <pc:docMk/>
            <pc:sldMk cId="1187671844" sldId="849"/>
            <ac:inkMk id="16" creationId="{35A04494-DF39-4F22-812C-4E168FAE9470}"/>
          </ac:inkMkLst>
        </pc:inkChg>
        <pc:inkChg chg="add del">
          <ac:chgData name="Viet Anh Nguyen" userId="b95f61ff061388d5" providerId="LiveId" clId="{3F3DE878-C00F-4BBE-A9E6-E707D78ED061}" dt="2022-03-16T06:06:21.559" v="1114"/>
          <ac:inkMkLst>
            <pc:docMk/>
            <pc:sldMk cId="1187671844" sldId="849"/>
            <ac:inkMk id="17" creationId="{2DFC4632-E5BD-49D1-B985-AC130579B304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18" creationId="{855367DD-411D-4655-8777-1973A9FDC9EA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19" creationId="{6F52EF88-01A3-4493-AF99-D5AF3001ED32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0" creationId="{F6813A03-2151-4008-AF78-88DFDC85B3BF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1" creationId="{0F29F03E-1397-45A9-BC0E-D97169F1CEC2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2" creationId="{9906650B-CBAE-47C1-8EDD-90E132DEA1D4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3" creationId="{FA340458-D5DD-4BC7-B566-D7E6D9683C02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4" creationId="{EFBCD88E-97A5-4EFB-991A-F82AF0438D25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5" creationId="{C6E37953-EA24-4E90-91E8-DBAF6F7F5911}"/>
          </ac:inkMkLst>
        </pc:inkChg>
        <pc:inkChg chg="add del">
          <ac:chgData name="Viet Anh Nguyen" userId="b95f61ff061388d5" providerId="LiveId" clId="{3F3DE878-C00F-4BBE-A9E6-E707D78ED061}" dt="2022-03-16T06:06:24.188" v="1122"/>
          <ac:inkMkLst>
            <pc:docMk/>
            <pc:sldMk cId="1187671844" sldId="849"/>
            <ac:inkMk id="26" creationId="{9F36FF5E-FEDD-4798-9C6F-AA3018D6D422}"/>
          </ac:inkMkLst>
        </pc:inkChg>
        <pc:inkChg chg="add del">
          <ac:chgData name="Viet Anh Nguyen" userId="b95f61ff061388d5" providerId="LiveId" clId="{3F3DE878-C00F-4BBE-A9E6-E707D78ED061}" dt="2022-03-16T06:06:25.471" v="1125"/>
          <ac:inkMkLst>
            <pc:docMk/>
            <pc:sldMk cId="1187671844" sldId="849"/>
            <ac:inkMk id="27" creationId="{BEC01306-C5C1-4C49-B6E7-C8858268B884}"/>
          </ac:inkMkLst>
        </pc:inkChg>
        <pc:inkChg chg="add del">
          <ac:chgData name="Viet Anh Nguyen" userId="b95f61ff061388d5" providerId="LiveId" clId="{3F3DE878-C00F-4BBE-A9E6-E707D78ED061}" dt="2022-03-16T06:06:25.471" v="1125"/>
          <ac:inkMkLst>
            <pc:docMk/>
            <pc:sldMk cId="1187671844" sldId="849"/>
            <ac:inkMk id="28" creationId="{E2B2BCFA-313B-4A71-A310-5A8CD99BB478}"/>
          </ac:inkMkLst>
        </pc:inkChg>
        <pc:inkChg chg="add del">
          <ac:chgData name="Viet Anh Nguyen" userId="b95f61ff061388d5" providerId="LiveId" clId="{3F3DE878-C00F-4BBE-A9E6-E707D78ED061}" dt="2022-03-16T06:06:25.471" v="1125"/>
          <ac:inkMkLst>
            <pc:docMk/>
            <pc:sldMk cId="1187671844" sldId="849"/>
            <ac:inkMk id="29" creationId="{A26A08C8-4AC9-42AE-AC66-30309C80EC28}"/>
          </ac:inkMkLst>
        </pc:inkChg>
        <pc:inkChg chg="add del">
          <ac:chgData name="Viet Anh Nguyen" userId="b95f61ff061388d5" providerId="LiveId" clId="{3F3DE878-C00F-4BBE-A9E6-E707D78ED061}" dt="2022-03-16T06:06:35.809" v="1145"/>
          <ac:inkMkLst>
            <pc:docMk/>
            <pc:sldMk cId="1187671844" sldId="849"/>
            <ac:inkMk id="30" creationId="{7C9A334E-0A78-4296-B243-0C0BCBEE6E9D}"/>
          </ac:inkMkLst>
        </pc:inkChg>
        <pc:inkChg chg="add del">
          <ac:chgData name="Viet Anh Nguyen" userId="b95f61ff061388d5" providerId="LiveId" clId="{3F3DE878-C00F-4BBE-A9E6-E707D78ED061}" dt="2022-03-16T06:06:27.670" v="1129"/>
          <ac:inkMkLst>
            <pc:docMk/>
            <pc:sldMk cId="1187671844" sldId="849"/>
            <ac:inkMk id="31" creationId="{E03BD09C-1C4D-4176-BC42-4E6608D94B8C}"/>
          </ac:inkMkLst>
        </pc:inkChg>
        <pc:inkChg chg="add del">
          <ac:chgData name="Viet Anh Nguyen" userId="b95f61ff061388d5" providerId="LiveId" clId="{3F3DE878-C00F-4BBE-A9E6-E707D78ED061}" dt="2022-03-16T06:06:27.670" v="1129"/>
          <ac:inkMkLst>
            <pc:docMk/>
            <pc:sldMk cId="1187671844" sldId="849"/>
            <ac:inkMk id="32" creationId="{19D40438-119A-4407-818F-20C102642E91}"/>
          </ac:inkMkLst>
        </pc:inkChg>
        <pc:inkChg chg="add del">
          <ac:chgData name="Viet Anh Nguyen" userId="b95f61ff061388d5" providerId="LiveId" clId="{3F3DE878-C00F-4BBE-A9E6-E707D78ED061}" dt="2022-03-16T06:06:27.670" v="1129"/>
          <ac:inkMkLst>
            <pc:docMk/>
            <pc:sldMk cId="1187671844" sldId="849"/>
            <ac:inkMk id="33" creationId="{3A339E1C-BA34-4E11-9392-513A2ECB8623}"/>
          </ac:inkMkLst>
        </pc:inkChg>
        <pc:inkChg chg="add">
          <ac:chgData name="Viet Anh Nguyen" userId="b95f61ff061388d5" providerId="LiveId" clId="{3F3DE878-C00F-4BBE-A9E6-E707D78ED061}" dt="2022-03-16T06:06:27.670" v="1129"/>
          <ac:inkMkLst>
            <pc:docMk/>
            <pc:sldMk cId="1187671844" sldId="849"/>
            <ac:inkMk id="34" creationId="{73B34633-F0A8-4337-A6B2-B54C4C0CDD96}"/>
          </ac:inkMkLst>
        </pc:inkChg>
        <pc:inkChg chg="add del">
          <ac:chgData name="Viet Anh Nguyen" userId="b95f61ff061388d5" providerId="LiveId" clId="{3F3DE878-C00F-4BBE-A9E6-E707D78ED061}" dt="2022-03-16T06:06:29.754" v="1133"/>
          <ac:inkMkLst>
            <pc:docMk/>
            <pc:sldMk cId="1187671844" sldId="849"/>
            <ac:inkMk id="35" creationId="{444D9F8D-E445-4217-A2D4-1865685A741B}"/>
          </ac:inkMkLst>
        </pc:inkChg>
        <pc:inkChg chg="add del">
          <ac:chgData name="Viet Anh Nguyen" userId="b95f61ff061388d5" providerId="LiveId" clId="{3F3DE878-C00F-4BBE-A9E6-E707D78ED061}" dt="2022-03-16T06:06:29.754" v="1133"/>
          <ac:inkMkLst>
            <pc:docMk/>
            <pc:sldMk cId="1187671844" sldId="849"/>
            <ac:inkMk id="36" creationId="{38016316-27F9-4A7D-9720-CEB2F9F40322}"/>
          </ac:inkMkLst>
        </pc:inkChg>
        <pc:inkChg chg="add del">
          <ac:chgData name="Viet Anh Nguyen" userId="b95f61ff061388d5" providerId="LiveId" clId="{3F3DE878-C00F-4BBE-A9E6-E707D78ED061}" dt="2022-03-16T06:06:29.754" v="1133"/>
          <ac:inkMkLst>
            <pc:docMk/>
            <pc:sldMk cId="1187671844" sldId="849"/>
            <ac:inkMk id="37" creationId="{240B312C-D486-4D1D-990B-F783765F5E1D}"/>
          </ac:inkMkLst>
        </pc:inkChg>
        <pc:inkChg chg="add del">
          <ac:chgData name="Viet Anh Nguyen" userId="b95f61ff061388d5" providerId="LiveId" clId="{3F3DE878-C00F-4BBE-A9E6-E707D78ED061}" dt="2022-03-16T06:06:38.020" v="1148"/>
          <ac:inkMkLst>
            <pc:docMk/>
            <pc:sldMk cId="1187671844" sldId="849"/>
            <ac:inkMk id="38" creationId="{AEFF03F7-880F-4D3E-98E2-16C35EFC4B89}"/>
          </ac:inkMkLst>
        </pc:inkChg>
        <pc:inkChg chg="add del">
          <ac:chgData name="Viet Anh Nguyen" userId="b95f61ff061388d5" providerId="LiveId" clId="{3F3DE878-C00F-4BBE-A9E6-E707D78ED061}" dt="2022-03-16T06:06:31.561" v="1136"/>
          <ac:inkMkLst>
            <pc:docMk/>
            <pc:sldMk cId="1187671844" sldId="849"/>
            <ac:inkMk id="39" creationId="{9A65651B-A284-4AC4-A6ED-1AEE7D5AC63C}"/>
          </ac:inkMkLst>
        </pc:inkChg>
        <pc:inkChg chg="add del">
          <ac:chgData name="Viet Anh Nguyen" userId="b95f61ff061388d5" providerId="LiveId" clId="{3F3DE878-C00F-4BBE-A9E6-E707D78ED061}" dt="2022-03-16T06:06:31.561" v="1136"/>
          <ac:inkMkLst>
            <pc:docMk/>
            <pc:sldMk cId="1187671844" sldId="849"/>
            <ac:inkMk id="40" creationId="{280952F9-BBE3-4B89-B0FA-92CE992CD2E2}"/>
          </ac:inkMkLst>
        </pc:inkChg>
        <pc:inkChg chg="add del">
          <ac:chgData name="Viet Anh Nguyen" userId="b95f61ff061388d5" providerId="LiveId" clId="{3F3DE878-C00F-4BBE-A9E6-E707D78ED061}" dt="2022-03-16T06:06:38.020" v="1148"/>
          <ac:inkMkLst>
            <pc:docMk/>
            <pc:sldMk cId="1187671844" sldId="849"/>
            <ac:inkMk id="41" creationId="{9160CDA5-AAEA-4806-B0D8-CB4848B5A0F1}"/>
          </ac:inkMkLst>
        </pc:inkChg>
        <pc:inkChg chg="add del">
          <ac:chgData name="Viet Anh Nguyen" userId="b95f61ff061388d5" providerId="LiveId" clId="{3F3DE878-C00F-4BBE-A9E6-E707D78ED061}" dt="2022-03-16T06:06:32.759" v="1139"/>
          <ac:inkMkLst>
            <pc:docMk/>
            <pc:sldMk cId="1187671844" sldId="849"/>
            <ac:inkMk id="42" creationId="{C2531F3E-05AA-4948-93CE-2BDA95A839FE}"/>
          </ac:inkMkLst>
        </pc:inkChg>
        <pc:inkChg chg="add del">
          <ac:chgData name="Viet Anh Nguyen" userId="b95f61ff061388d5" providerId="LiveId" clId="{3F3DE878-C00F-4BBE-A9E6-E707D78ED061}" dt="2022-03-16T06:06:32.759" v="1139"/>
          <ac:inkMkLst>
            <pc:docMk/>
            <pc:sldMk cId="1187671844" sldId="849"/>
            <ac:inkMk id="43" creationId="{4368927D-1994-430F-923C-86057FCB8EB2}"/>
          </ac:inkMkLst>
        </pc:inkChg>
        <pc:inkChg chg="add del">
          <ac:chgData name="Viet Anh Nguyen" userId="b95f61ff061388d5" providerId="LiveId" clId="{3F3DE878-C00F-4BBE-A9E6-E707D78ED061}" dt="2022-03-16T06:06:34.430" v="1143"/>
          <ac:inkMkLst>
            <pc:docMk/>
            <pc:sldMk cId="1187671844" sldId="849"/>
            <ac:inkMk id="44" creationId="{3586F0CF-4FF2-4B07-99AE-053DD041B321}"/>
          </ac:inkMkLst>
        </pc:inkChg>
        <pc:inkChg chg="add del">
          <ac:chgData name="Viet Anh Nguyen" userId="b95f61ff061388d5" providerId="LiveId" clId="{3F3DE878-C00F-4BBE-A9E6-E707D78ED061}" dt="2022-03-16T06:06:34.430" v="1143"/>
          <ac:inkMkLst>
            <pc:docMk/>
            <pc:sldMk cId="1187671844" sldId="849"/>
            <ac:inkMk id="45" creationId="{A2452C30-1249-4EB5-9F8E-C2C50778EDA9}"/>
          </ac:inkMkLst>
        </pc:inkChg>
        <pc:inkChg chg="add del">
          <ac:chgData name="Viet Anh Nguyen" userId="b95f61ff061388d5" providerId="LiveId" clId="{3F3DE878-C00F-4BBE-A9E6-E707D78ED061}" dt="2022-03-16T06:06:34.430" v="1143"/>
          <ac:inkMkLst>
            <pc:docMk/>
            <pc:sldMk cId="1187671844" sldId="849"/>
            <ac:inkMk id="46" creationId="{92BC0FEE-AEE1-4143-83C2-E66D861FE6AA}"/>
          </ac:inkMkLst>
        </pc:inkChg>
        <pc:inkChg chg="add del">
          <ac:chgData name="Viet Anh Nguyen" userId="b95f61ff061388d5" providerId="LiveId" clId="{3F3DE878-C00F-4BBE-A9E6-E707D78ED061}" dt="2022-03-16T06:06:34.430" v="1143"/>
          <ac:inkMkLst>
            <pc:docMk/>
            <pc:sldMk cId="1187671844" sldId="849"/>
            <ac:inkMk id="47" creationId="{3E90E1B0-2E5A-494C-BEC6-3F0EC32DCE7A}"/>
          </ac:inkMkLst>
        </pc:inkChg>
        <pc:inkChg chg="add del">
          <ac:chgData name="Viet Anh Nguyen" userId="b95f61ff061388d5" providerId="LiveId" clId="{3F3DE878-C00F-4BBE-A9E6-E707D78ED061}" dt="2022-03-16T06:06:35.809" v="1145"/>
          <ac:inkMkLst>
            <pc:docMk/>
            <pc:sldMk cId="1187671844" sldId="849"/>
            <ac:inkMk id="48" creationId="{8FF2B7E5-48B9-4BF7-AB43-10FEA1CF95BE}"/>
          </ac:inkMkLst>
        </pc:inkChg>
        <pc:inkChg chg="add del">
          <ac:chgData name="Viet Anh Nguyen" userId="b95f61ff061388d5" providerId="LiveId" clId="{3F3DE878-C00F-4BBE-A9E6-E707D78ED061}" dt="2022-03-16T06:06:35.809" v="1145"/>
          <ac:inkMkLst>
            <pc:docMk/>
            <pc:sldMk cId="1187671844" sldId="849"/>
            <ac:inkMk id="49" creationId="{C836B72D-A8EA-45D1-81B3-28E1C7E15BCC}"/>
          </ac:inkMkLst>
        </pc:inkChg>
        <pc:inkChg chg="add del">
          <ac:chgData name="Viet Anh Nguyen" userId="b95f61ff061388d5" providerId="LiveId" clId="{3F3DE878-C00F-4BBE-A9E6-E707D78ED061}" dt="2022-03-16T06:06:38.020" v="1148"/>
          <ac:inkMkLst>
            <pc:docMk/>
            <pc:sldMk cId="1187671844" sldId="849"/>
            <ac:inkMk id="50" creationId="{3F7B59E2-61EC-4D9E-80F4-7FE5E94B1270}"/>
          </ac:inkMkLst>
        </pc:inkChg>
        <pc:inkChg chg="add del">
          <ac:chgData name="Viet Anh Nguyen" userId="b95f61ff061388d5" providerId="LiveId" clId="{3F3DE878-C00F-4BBE-A9E6-E707D78ED061}" dt="2022-03-16T06:06:38.020" v="1148"/>
          <ac:inkMkLst>
            <pc:docMk/>
            <pc:sldMk cId="1187671844" sldId="849"/>
            <ac:inkMk id="51" creationId="{C9D13679-C52F-4A28-9441-4D1B8A6BC322}"/>
          </ac:inkMkLst>
        </pc:inkChg>
        <pc:inkChg chg="add del">
          <ac:chgData name="Viet Anh Nguyen" userId="b95f61ff061388d5" providerId="LiveId" clId="{3F3DE878-C00F-4BBE-A9E6-E707D78ED061}" dt="2022-03-16T06:06:38.020" v="1148"/>
          <ac:inkMkLst>
            <pc:docMk/>
            <pc:sldMk cId="1187671844" sldId="849"/>
            <ac:inkMk id="52" creationId="{6CC08B8C-5492-436E-86CE-9F2342107419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3" creationId="{BA80E186-05F1-4F60-B250-9CA458AC837D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4" creationId="{D1142A02-000D-47FA-B886-716C13B4622C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5" creationId="{050D86AE-BEF2-42DE-A0F0-603AC99B4DB8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6" creationId="{D214C7B6-57ED-4F0A-9120-DBE781348C4C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7" creationId="{FA37B7D0-993F-4033-B7BC-3171E4E96FC3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8" creationId="{1612C77F-9D76-42E7-89E3-F0FBEF1D1DBB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59" creationId="{86E996A4-B67E-49EF-8A6F-E986D09E9099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60" creationId="{B9C9EBE2-8088-4511-AEFC-7BE0799904FD}"/>
          </ac:inkMkLst>
        </pc:inkChg>
        <pc:inkChg chg="add del">
          <ac:chgData name="Viet Anh Nguyen" userId="b95f61ff061388d5" providerId="LiveId" clId="{3F3DE878-C00F-4BBE-A9E6-E707D78ED061}" dt="2022-03-16T06:06:41.673" v="1157"/>
          <ac:inkMkLst>
            <pc:docMk/>
            <pc:sldMk cId="1187671844" sldId="849"/>
            <ac:inkMk id="61" creationId="{9A5C50E5-4EA6-41B0-84A6-92D7409D8C5F}"/>
          </ac:inkMkLst>
        </pc:inkChg>
        <pc:inkChg chg="add del">
          <ac:chgData name="Viet Anh Nguyen" userId="b95f61ff061388d5" providerId="LiveId" clId="{3F3DE878-C00F-4BBE-A9E6-E707D78ED061}" dt="2022-03-16T06:06:49.695" v="1163"/>
          <ac:inkMkLst>
            <pc:docMk/>
            <pc:sldMk cId="1187671844" sldId="849"/>
            <ac:inkMk id="62" creationId="{7FE94355-C7D5-4582-985D-D470D12ED079}"/>
          </ac:inkMkLst>
        </pc:inkChg>
        <pc:inkChg chg="add del">
          <ac:chgData name="Viet Anh Nguyen" userId="b95f61ff061388d5" providerId="LiveId" clId="{3F3DE878-C00F-4BBE-A9E6-E707D78ED061}" dt="2022-03-16T06:06:48.777" v="1161"/>
          <ac:inkMkLst>
            <pc:docMk/>
            <pc:sldMk cId="1187671844" sldId="849"/>
            <ac:inkMk id="63" creationId="{851E75F4-17C2-4942-AEC7-F7C3114CE023}"/>
          </ac:inkMkLst>
        </pc:inkChg>
        <pc:inkChg chg="add del">
          <ac:chgData name="Viet Anh Nguyen" userId="b95f61ff061388d5" providerId="LiveId" clId="{3F3DE878-C00F-4BBE-A9E6-E707D78ED061}" dt="2022-03-16T06:06:48.777" v="1161"/>
          <ac:inkMkLst>
            <pc:docMk/>
            <pc:sldMk cId="1187671844" sldId="849"/>
            <ac:inkMk id="64" creationId="{9ADC53AE-080F-406C-946E-8D1D2124C3E9}"/>
          </ac:inkMkLst>
        </pc:inkChg>
        <pc:inkChg chg="add del">
          <ac:chgData name="Viet Anh Nguyen" userId="b95f61ff061388d5" providerId="LiveId" clId="{3F3DE878-C00F-4BBE-A9E6-E707D78ED061}" dt="2022-03-16T06:06:48.777" v="1161"/>
          <ac:inkMkLst>
            <pc:docMk/>
            <pc:sldMk cId="1187671844" sldId="849"/>
            <ac:inkMk id="65" creationId="{6879B7DB-D91E-49D8-9550-443808F6F428}"/>
          </ac:inkMkLst>
        </pc:inkChg>
        <pc:inkChg chg="add del">
          <ac:chgData name="Viet Anh Nguyen" userId="b95f61ff061388d5" providerId="LiveId" clId="{3F3DE878-C00F-4BBE-A9E6-E707D78ED061}" dt="2022-03-16T06:06:49.695" v="1163"/>
          <ac:inkMkLst>
            <pc:docMk/>
            <pc:sldMk cId="1187671844" sldId="849"/>
            <ac:inkMk id="66" creationId="{217697D2-DD84-4F6D-B334-E2BF04531A56}"/>
          </ac:inkMkLst>
        </pc:inkChg>
        <pc:inkChg chg="add del">
          <ac:chgData name="Viet Anh Nguyen" userId="b95f61ff061388d5" providerId="LiveId" clId="{3F3DE878-C00F-4BBE-A9E6-E707D78ED061}" dt="2022-03-16T06:06:49.695" v="1163"/>
          <ac:inkMkLst>
            <pc:docMk/>
            <pc:sldMk cId="1187671844" sldId="849"/>
            <ac:inkMk id="67" creationId="{0702C6C1-8627-4A63-BC65-5DE8A7DED80D}"/>
          </ac:inkMkLst>
        </pc:inkChg>
        <pc:inkChg chg="add del">
          <ac:chgData name="Viet Anh Nguyen" userId="b95f61ff061388d5" providerId="LiveId" clId="{3F3DE878-C00F-4BBE-A9E6-E707D78ED061}" dt="2022-03-16T06:06:51.479" v="1167"/>
          <ac:inkMkLst>
            <pc:docMk/>
            <pc:sldMk cId="1187671844" sldId="849"/>
            <ac:inkMk id="68" creationId="{3D56DC54-EAE2-4161-A0E6-B67926459145}"/>
          </ac:inkMkLst>
        </pc:inkChg>
        <pc:inkChg chg="add del">
          <ac:chgData name="Viet Anh Nguyen" userId="b95f61ff061388d5" providerId="LiveId" clId="{3F3DE878-C00F-4BBE-A9E6-E707D78ED061}" dt="2022-03-16T06:06:51.479" v="1167"/>
          <ac:inkMkLst>
            <pc:docMk/>
            <pc:sldMk cId="1187671844" sldId="849"/>
            <ac:inkMk id="69" creationId="{7D77E98B-DBA6-47A7-B24B-33015E97C70F}"/>
          </ac:inkMkLst>
        </pc:inkChg>
        <pc:inkChg chg="add del">
          <ac:chgData name="Viet Anh Nguyen" userId="b95f61ff061388d5" providerId="LiveId" clId="{3F3DE878-C00F-4BBE-A9E6-E707D78ED061}" dt="2022-03-16T06:06:51.479" v="1167"/>
          <ac:inkMkLst>
            <pc:docMk/>
            <pc:sldMk cId="1187671844" sldId="849"/>
            <ac:inkMk id="70" creationId="{06C98275-E08B-455C-9C19-D8ED32FF4CD2}"/>
          </ac:inkMkLst>
        </pc:inkChg>
        <pc:inkChg chg="add del">
          <ac:chgData name="Viet Anh Nguyen" userId="b95f61ff061388d5" providerId="LiveId" clId="{3F3DE878-C00F-4BBE-A9E6-E707D78ED061}" dt="2022-03-16T06:06:51.479" v="1167"/>
          <ac:inkMkLst>
            <pc:docMk/>
            <pc:sldMk cId="1187671844" sldId="849"/>
            <ac:inkMk id="71" creationId="{894FD524-7B8B-42DA-8E00-99C873048A8D}"/>
          </ac:inkMkLst>
        </pc:inkChg>
        <pc:inkChg chg="add">
          <ac:chgData name="Viet Anh Nguyen" userId="b95f61ff061388d5" providerId="LiveId" clId="{3F3DE878-C00F-4BBE-A9E6-E707D78ED061}" dt="2022-03-16T06:06:51.479" v="1167"/>
          <ac:inkMkLst>
            <pc:docMk/>
            <pc:sldMk cId="1187671844" sldId="849"/>
            <ac:inkMk id="72" creationId="{F6CA6BE3-746A-4748-A74F-1365E2AE165B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3" creationId="{DD416372-A83F-489C-BE16-AEBDA07A8532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4" creationId="{FBA8D911-6629-4ED5-9624-011502A1F0AB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5" creationId="{E7EE9F52-A172-475B-8487-F7EEB1920BBB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6" creationId="{E2371094-B5B1-477F-8B66-9E69C4BF7C4E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7" creationId="{996735D9-A2A5-43E6-AECE-F40938DEC24F}"/>
          </ac:inkMkLst>
        </pc:inkChg>
        <pc:inkChg chg="add del">
          <ac:chgData name="Viet Anh Nguyen" userId="b95f61ff061388d5" providerId="LiveId" clId="{3F3DE878-C00F-4BBE-A9E6-E707D78ED061}" dt="2022-03-16T06:08:08.350" v="1174"/>
          <ac:inkMkLst>
            <pc:docMk/>
            <pc:sldMk cId="1187671844" sldId="849"/>
            <ac:inkMk id="78" creationId="{6BF5DA89-A97A-4D3C-8F8D-D6A270A55D8E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79" creationId="{FCE900CD-9BC5-4FEC-8DD8-BC588D768569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0" creationId="{1994EDD4-F6DF-42DF-85E9-63267927E889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1" creationId="{B18374AC-23F4-450A-BFDA-395A6EEB7A8A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2" creationId="{462FD1AC-C397-4344-AE7B-DB621D4153AD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3" creationId="{3DDD1A7C-1CBC-44D0-85C3-A473F6507D2A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4" creationId="{C0BCD708-017C-4A71-BC47-2C04F5C0F9AB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5" creationId="{191DC981-5C6C-4F7A-A2EA-056E0FB62342}"/>
          </ac:inkMkLst>
        </pc:inkChg>
        <pc:inkChg chg="add del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6" creationId="{489A6A03-DF94-46E2-A74F-109972E312B8}"/>
          </ac:inkMkLst>
        </pc:inkChg>
        <pc:inkChg chg="add">
          <ac:chgData name="Viet Anh Nguyen" userId="b95f61ff061388d5" providerId="LiveId" clId="{3F3DE878-C00F-4BBE-A9E6-E707D78ED061}" dt="2022-03-16T06:08:11.010" v="1182"/>
          <ac:inkMkLst>
            <pc:docMk/>
            <pc:sldMk cId="1187671844" sldId="849"/>
            <ac:inkMk id="87" creationId="{11E0D728-AD89-423C-9CC4-360FDFC63DD8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88" creationId="{ABEE04ED-1B63-416B-A67C-B103A1727AD7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89" creationId="{8D6158F1-B738-480C-8F97-52B316E910F9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0" creationId="{DF8EB3D2-2C14-470C-9549-D03ED0D5ED83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1" creationId="{D4C8545B-DAB0-4416-B30D-E1EA31A131B7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2" creationId="{130F3A23-A0E9-4573-BECC-407DFF604DE0}"/>
          </ac:inkMkLst>
        </pc:inkChg>
        <pc:inkChg chg="add del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3" creationId="{0C06941B-3E99-43D4-A4A3-BB26DE8368B7}"/>
          </ac:inkMkLst>
        </pc:inkChg>
        <pc:inkChg chg="add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4" creationId="{1AD72EDF-B7F4-4915-B7B5-50BDF3DDE91C}"/>
          </ac:inkMkLst>
        </pc:inkChg>
        <pc:inkChg chg="add">
          <ac:chgData name="Viet Anh Nguyen" userId="b95f61ff061388d5" providerId="LiveId" clId="{3F3DE878-C00F-4BBE-A9E6-E707D78ED061}" dt="2022-03-16T06:08:25.189" v="1189"/>
          <ac:inkMkLst>
            <pc:docMk/>
            <pc:sldMk cId="1187671844" sldId="849"/>
            <ac:inkMk id="95" creationId="{08B3FFE5-D22C-4E77-BF21-B5FFEF335D65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96" creationId="{881CDF4B-44B7-4E11-AEF9-C31EE9355481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97" creationId="{CD657C8F-F020-4EBF-AEE9-0FF4606CDA18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98" creationId="{3F6689E6-B1A9-445A-9343-E67308004D09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99" creationId="{FB829679-373B-4A14-B621-2456DC76B2AF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100" creationId="{5CA19FE3-F411-4AEA-91F1-5E513FEA3B29}"/>
          </ac:inkMkLst>
        </pc:inkChg>
        <pc:inkChg chg="add del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101" creationId="{C34531C6-669D-4D80-93F5-4D14C94854E9}"/>
          </ac:inkMkLst>
        </pc:inkChg>
        <pc:inkChg chg="add">
          <ac:chgData name="Viet Anh Nguyen" userId="b95f61ff061388d5" providerId="LiveId" clId="{3F3DE878-C00F-4BBE-A9E6-E707D78ED061}" dt="2022-03-16T06:09:46.240" v="1208"/>
          <ac:inkMkLst>
            <pc:docMk/>
            <pc:sldMk cId="1187671844" sldId="849"/>
            <ac:inkMk id="102" creationId="{C16794C9-49B9-427D-A6FF-9E0D76949592}"/>
          </ac:inkMkLst>
        </pc:inkChg>
        <pc:inkChg chg="add del">
          <ac:chgData name="Viet Anh Nguyen" userId="b95f61ff061388d5" providerId="LiveId" clId="{3F3DE878-C00F-4BBE-A9E6-E707D78ED061}" dt="2022-03-16T06:09:48.607" v="1211"/>
          <ac:inkMkLst>
            <pc:docMk/>
            <pc:sldMk cId="1187671844" sldId="849"/>
            <ac:inkMk id="103" creationId="{82356D78-3D5C-48D7-B0CD-3A30789BEB30}"/>
          </ac:inkMkLst>
        </pc:inkChg>
        <pc:inkChg chg="add del">
          <ac:chgData name="Viet Anh Nguyen" userId="b95f61ff061388d5" providerId="LiveId" clId="{3F3DE878-C00F-4BBE-A9E6-E707D78ED061}" dt="2022-03-16T06:09:48.607" v="1211"/>
          <ac:inkMkLst>
            <pc:docMk/>
            <pc:sldMk cId="1187671844" sldId="849"/>
            <ac:inkMk id="104" creationId="{F5866BC9-D492-45B5-AC4D-0E0DA2687B98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05" creationId="{5B76681F-373E-43CD-8C29-9F2339E48949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06" creationId="{6CE16716-D7B5-4C28-879A-F19AFC1C90C2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07" creationId="{C16B901D-B599-4AA6-803C-9F03AC8088D8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08" creationId="{8B11771C-0005-4286-BD99-C0F9146C7224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09" creationId="{ABF9021E-F757-48EF-BE68-65A4E19A8FF5}"/>
          </ac:inkMkLst>
        </pc:inkChg>
        <pc:inkChg chg="add del">
          <ac:chgData name="Viet Anh Nguyen" userId="b95f61ff061388d5" providerId="LiveId" clId="{3F3DE878-C00F-4BBE-A9E6-E707D78ED061}" dt="2022-03-16T06:09:51.132" v="1217"/>
          <ac:inkMkLst>
            <pc:docMk/>
            <pc:sldMk cId="1187671844" sldId="849"/>
            <ac:inkMk id="110" creationId="{903D0080-D98F-4AB7-8077-44236A3B275B}"/>
          </ac:inkMkLst>
        </pc:inkChg>
        <pc:inkChg chg="add del">
          <ac:chgData name="Viet Anh Nguyen" userId="b95f61ff061388d5" providerId="LiveId" clId="{3F3DE878-C00F-4BBE-A9E6-E707D78ED061}" dt="2022-03-16T06:09:55.896" v="1225"/>
          <ac:inkMkLst>
            <pc:docMk/>
            <pc:sldMk cId="1187671844" sldId="849"/>
            <ac:inkMk id="111" creationId="{689A8C9A-B181-4603-97F0-674FC26F1E89}"/>
          </ac:inkMkLst>
        </pc:inkChg>
        <pc:inkChg chg="add del">
          <ac:chgData name="Viet Anh Nguyen" userId="b95f61ff061388d5" providerId="LiveId" clId="{3F3DE878-C00F-4BBE-A9E6-E707D78ED061}" dt="2022-03-16T06:09:53.658" v="1221"/>
          <ac:inkMkLst>
            <pc:docMk/>
            <pc:sldMk cId="1187671844" sldId="849"/>
            <ac:inkMk id="112" creationId="{5B6C81F9-E684-4874-8E2A-9D439C0CCF77}"/>
          </ac:inkMkLst>
        </pc:inkChg>
        <pc:inkChg chg="add del">
          <ac:chgData name="Viet Anh Nguyen" userId="b95f61ff061388d5" providerId="LiveId" clId="{3F3DE878-C00F-4BBE-A9E6-E707D78ED061}" dt="2022-03-16T06:09:53.658" v="1221"/>
          <ac:inkMkLst>
            <pc:docMk/>
            <pc:sldMk cId="1187671844" sldId="849"/>
            <ac:inkMk id="113" creationId="{C9CB07CD-4184-44BF-89B8-67819A01920B}"/>
          </ac:inkMkLst>
        </pc:inkChg>
        <pc:inkChg chg="add del">
          <ac:chgData name="Viet Anh Nguyen" userId="b95f61ff061388d5" providerId="LiveId" clId="{3F3DE878-C00F-4BBE-A9E6-E707D78ED061}" dt="2022-03-16T06:09:53.658" v="1221"/>
          <ac:inkMkLst>
            <pc:docMk/>
            <pc:sldMk cId="1187671844" sldId="849"/>
            <ac:inkMk id="114" creationId="{FC20419B-3140-4874-99E2-EAC2D8EEC5FD}"/>
          </ac:inkMkLst>
        </pc:inkChg>
        <pc:inkChg chg="add del">
          <ac:chgData name="Viet Anh Nguyen" userId="b95f61ff061388d5" providerId="LiveId" clId="{3F3DE878-C00F-4BBE-A9E6-E707D78ED061}" dt="2022-03-16T06:09:55.896" v="1225"/>
          <ac:inkMkLst>
            <pc:docMk/>
            <pc:sldMk cId="1187671844" sldId="849"/>
            <ac:inkMk id="115" creationId="{8D16D354-2078-42A4-8FD9-A75F775D149B}"/>
          </ac:inkMkLst>
        </pc:inkChg>
        <pc:inkChg chg="add del">
          <ac:chgData name="Viet Anh Nguyen" userId="b95f61ff061388d5" providerId="LiveId" clId="{3F3DE878-C00F-4BBE-A9E6-E707D78ED061}" dt="2022-03-16T06:09:55.896" v="1225"/>
          <ac:inkMkLst>
            <pc:docMk/>
            <pc:sldMk cId="1187671844" sldId="849"/>
            <ac:inkMk id="116" creationId="{1366D923-CEB0-4DD8-AFEA-3F541E44ED27}"/>
          </ac:inkMkLst>
        </pc:inkChg>
        <pc:inkChg chg="add del">
          <ac:chgData name="Viet Anh Nguyen" userId="b95f61ff061388d5" providerId="LiveId" clId="{3F3DE878-C00F-4BBE-A9E6-E707D78ED061}" dt="2022-03-16T06:09:55.896" v="1225"/>
          <ac:inkMkLst>
            <pc:docMk/>
            <pc:sldMk cId="1187671844" sldId="849"/>
            <ac:inkMk id="117" creationId="{20F7804D-769D-499E-832C-C75E6B4E91DE}"/>
          </ac:inkMkLst>
        </pc:inkChg>
        <pc:inkChg chg="add del">
          <ac:chgData name="Viet Anh Nguyen" userId="b95f61ff061388d5" providerId="LiveId" clId="{3F3DE878-C00F-4BBE-A9E6-E707D78ED061}" dt="2022-03-16T06:09:55.896" v="1225"/>
          <ac:inkMkLst>
            <pc:docMk/>
            <pc:sldMk cId="1187671844" sldId="849"/>
            <ac:inkMk id="118" creationId="{9C50A4DC-C0FB-474A-847C-DA5A474B3CAF}"/>
          </ac:inkMkLst>
        </pc:inkChg>
        <pc:inkChg chg="add del">
          <ac:chgData name="Viet Anh Nguyen" userId="b95f61ff061388d5" providerId="LiveId" clId="{3F3DE878-C00F-4BBE-A9E6-E707D78ED061}" dt="2022-03-16T06:09:57.599" v="1228"/>
          <ac:inkMkLst>
            <pc:docMk/>
            <pc:sldMk cId="1187671844" sldId="849"/>
            <ac:inkMk id="119" creationId="{5A3FA5E8-0D3A-43DB-A6BE-BC43A693E51B}"/>
          </ac:inkMkLst>
        </pc:inkChg>
        <pc:inkChg chg="add del">
          <ac:chgData name="Viet Anh Nguyen" userId="b95f61ff061388d5" providerId="LiveId" clId="{3F3DE878-C00F-4BBE-A9E6-E707D78ED061}" dt="2022-03-16T06:09:57.599" v="1228"/>
          <ac:inkMkLst>
            <pc:docMk/>
            <pc:sldMk cId="1187671844" sldId="849"/>
            <ac:inkMk id="120" creationId="{6E079686-0E91-4206-9513-7F34CF42FD09}"/>
          </ac:inkMkLst>
        </pc:inkChg>
        <pc:inkChg chg="add del">
          <ac:chgData name="Viet Anh Nguyen" userId="b95f61ff061388d5" providerId="LiveId" clId="{3F3DE878-C00F-4BBE-A9E6-E707D78ED061}" dt="2022-03-16T06:09:57.599" v="1228"/>
          <ac:inkMkLst>
            <pc:docMk/>
            <pc:sldMk cId="1187671844" sldId="849"/>
            <ac:inkMk id="121" creationId="{906827BD-6D96-4A98-AF00-E27B96ED2904}"/>
          </ac:inkMkLst>
        </pc:inkChg>
        <pc:inkChg chg="add">
          <ac:chgData name="Viet Anh Nguyen" userId="b95f61ff061388d5" providerId="LiveId" clId="{3F3DE878-C00F-4BBE-A9E6-E707D78ED061}" dt="2022-03-16T06:09:57.599" v="1228"/>
          <ac:inkMkLst>
            <pc:docMk/>
            <pc:sldMk cId="1187671844" sldId="849"/>
            <ac:inkMk id="122" creationId="{0DD0DF3E-37E1-4A05-B649-0A64C02B2266}"/>
          </ac:inkMkLst>
        </pc:inkChg>
        <pc:inkChg chg="add del">
          <ac:chgData name="Viet Anh Nguyen" userId="b95f61ff061388d5" providerId="LiveId" clId="{3F3DE878-C00F-4BBE-A9E6-E707D78ED061}" dt="2022-03-16T06:10:01.399" v="1231"/>
          <ac:inkMkLst>
            <pc:docMk/>
            <pc:sldMk cId="1187671844" sldId="849"/>
            <ac:inkMk id="123" creationId="{C36B7D68-7AEF-4113-9863-D5FE023C3D75}"/>
          </ac:inkMkLst>
        </pc:inkChg>
        <pc:inkChg chg="add del">
          <ac:chgData name="Viet Anh Nguyen" userId="b95f61ff061388d5" providerId="LiveId" clId="{3F3DE878-C00F-4BBE-A9E6-E707D78ED061}" dt="2022-03-16T06:10:01.399" v="1231"/>
          <ac:inkMkLst>
            <pc:docMk/>
            <pc:sldMk cId="1187671844" sldId="849"/>
            <ac:inkMk id="124" creationId="{E7758036-A3CA-4483-BAED-5E37B49E5A4E}"/>
          </ac:inkMkLst>
        </pc:inkChg>
        <pc:inkChg chg="add del">
          <ac:chgData name="Viet Anh Nguyen" userId="b95f61ff061388d5" providerId="LiveId" clId="{3F3DE878-C00F-4BBE-A9E6-E707D78ED061}" dt="2022-03-16T06:10:02.206" v="1233"/>
          <ac:inkMkLst>
            <pc:docMk/>
            <pc:sldMk cId="1187671844" sldId="849"/>
            <ac:inkMk id="125" creationId="{06614060-41E7-4607-AD0C-7EC60C0BDBCF}"/>
          </ac:inkMkLst>
        </pc:inkChg>
        <pc:inkChg chg="add del">
          <ac:chgData name="Viet Anh Nguyen" userId="b95f61ff061388d5" providerId="LiveId" clId="{3F3DE878-C00F-4BBE-A9E6-E707D78ED061}" dt="2022-03-16T06:10:02.206" v="1233"/>
          <ac:inkMkLst>
            <pc:docMk/>
            <pc:sldMk cId="1187671844" sldId="849"/>
            <ac:inkMk id="126" creationId="{BD955E9F-B95C-424A-9108-C853575DF970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27" creationId="{8ECDD1DC-BFF3-46DB-85AE-EBDED42FBF99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28" creationId="{867D9BE0-B729-4C08-AAEE-BF1C117DF3D0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29" creationId="{0988B522-66CB-4458-B93F-5E31333C7B23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0" creationId="{96A8842B-CA52-4F3B-A78D-702133601D91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1" creationId="{4497FCE1-8A78-4ECD-9A8E-621CD3BE0BC7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2" creationId="{CA28B5FE-02D8-41D2-9F3D-BD232DC35DB8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3" creationId="{462AEB11-B285-4474-92B3-63229FB98CA3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4" creationId="{DBA95D96-D59E-4675-8CE9-E99E4BA21024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5" creationId="{B71BA377-C019-4B37-8639-15A32AACC50B}"/>
          </ac:inkMkLst>
        </pc:inkChg>
        <pc:inkChg chg="add del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6" creationId="{108D4CF6-522A-435B-A20B-240520B9637A}"/>
          </ac:inkMkLst>
        </pc:inkChg>
        <pc:inkChg chg="add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7" creationId="{2EC278B6-A226-4AFC-975E-17FDBFD30884}"/>
          </ac:inkMkLst>
        </pc:inkChg>
        <pc:inkChg chg="add">
          <ac:chgData name="Viet Anh Nguyen" userId="b95f61ff061388d5" providerId="LiveId" clId="{3F3DE878-C00F-4BBE-A9E6-E707D78ED061}" dt="2022-03-16T06:10:06.032" v="1243"/>
          <ac:inkMkLst>
            <pc:docMk/>
            <pc:sldMk cId="1187671844" sldId="849"/>
            <ac:inkMk id="138" creationId="{44AD3464-62A6-431B-B521-E24D9112F008}"/>
          </ac:inkMkLst>
        </pc:inkChg>
      </pc:sldChg>
      <pc:sldChg chg="addSp delSp new mod">
        <pc:chgData name="Viet Anh Nguyen" userId="b95f61ff061388d5" providerId="LiveId" clId="{3F3DE878-C00F-4BBE-A9E6-E707D78ED061}" dt="2022-03-16T06:13:36.077" v="1468"/>
        <pc:sldMkLst>
          <pc:docMk/>
          <pc:sldMk cId="3706281095" sldId="850"/>
        </pc:sldMkLst>
        <pc:inkChg chg="add del">
          <ac:chgData name="Viet Anh Nguyen" userId="b95f61ff061388d5" providerId="LiveId" clId="{3F3DE878-C00F-4BBE-A9E6-E707D78ED061}" dt="2022-03-16T06:10:20.495" v="1247"/>
          <ac:inkMkLst>
            <pc:docMk/>
            <pc:sldMk cId="3706281095" sldId="850"/>
            <ac:inkMk id="2" creationId="{001A2783-CBD4-4203-84C6-0AF80C803FC6}"/>
          </ac:inkMkLst>
        </pc:inkChg>
        <pc:inkChg chg="add del">
          <ac:chgData name="Viet Anh Nguyen" userId="b95f61ff061388d5" providerId="LiveId" clId="{3F3DE878-C00F-4BBE-A9E6-E707D78ED061}" dt="2022-03-16T06:10:20.495" v="1247"/>
          <ac:inkMkLst>
            <pc:docMk/>
            <pc:sldMk cId="3706281095" sldId="850"/>
            <ac:inkMk id="3" creationId="{4C856E8B-D423-4615-8593-D194DCB6EA03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4" creationId="{5EA60DBF-E2C5-462F-88A0-0977A94AB909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5" creationId="{C4816FD8-F062-4B40-9B2E-12E1329339A5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6" creationId="{68C6A1B2-9BF4-44A0-BBCB-2D6AFF14D9EF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7" creationId="{9432086A-AD68-4A50-844C-79F71B7508F2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8" creationId="{03209DF7-C6D7-41D0-8022-3BA97C9E956A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9" creationId="{A2147102-8494-4F70-9B1F-559B7CB073CB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0" creationId="{946FCEDF-EE65-496C-8C29-28635F6183FA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1" creationId="{2856C858-01A3-4AD5-AF55-2975D7C462FE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2" creationId="{E740C79B-63D7-44AB-8381-7910CE64A76B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3" creationId="{86A53AAB-1F89-41E3-8FB5-380414F24A0E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4" creationId="{D47446FA-1E73-407B-8684-57AEA18D3528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5" creationId="{6C3A5080-9D4E-42F7-9735-DF32BC91B6C5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6" creationId="{3C95B7AE-5B3A-4778-8E99-150DD2D60E54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7" creationId="{9F80A33C-01C7-41CA-9CBE-79E63AADBE31}"/>
          </ac:inkMkLst>
        </pc:inkChg>
        <pc:inkChg chg="add del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18" creationId="{804B2EFC-715C-44FF-84AB-121396568FE2}"/>
          </ac:inkMkLst>
        </pc:inkChg>
        <pc:inkChg chg="add del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19" creationId="{9B92E450-2446-4636-843A-5F35D495BE01}"/>
          </ac:inkMkLst>
        </pc:inkChg>
        <pc:inkChg chg="add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20" creationId="{EEB71CF2-0288-441D-B821-8E09A54B0C3B}"/>
          </ac:inkMkLst>
        </pc:inkChg>
        <pc:inkChg chg="add">
          <ac:chgData name="Viet Anh Nguyen" userId="b95f61ff061388d5" providerId="LiveId" clId="{3F3DE878-C00F-4BBE-A9E6-E707D78ED061}" dt="2022-03-16T06:10:25.407" v="1262"/>
          <ac:inkMkLst>
            <pc:docMk/>
            <pc:sldMk cId="3706281095" sldId="850"/>
            <ac:inkMk id="21" creationId="{646EDB40-C788-4EC9-86B2-F88C4413AC02}"/>
          </ac:inkMkLst>
        </pc:inkChg>
        <pc:inkChg chg="add del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22" creationId="{02A88D48-8422-4ACE-8E70-BA3E6AC183D5}"/>
          </ac:inkMkLst>
        </pc:inkChg>
        <pc:inkChg chg="add del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23" creationId="{2C597268-B8E0-46B7-8C3A-F1D24B099E07}"/>
          </ac:inkMkLst>
        </pc:inkChg>
        <pc:inkChg chg="add del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24" creationId="{B807ABE4-F18E-4D7B-A71E-4AC9421010F8}"/>
          </ac:inkMkLst>
        </pc:inkChg>
        <pc:inkChg chg="add del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25" creationId="{27F0C9D0-0EF2-47DE-A183-C84ADD7D2A18}"/>
          </ac:inkMkLst>
        </pc:inkChg>
        <pc:inkChg chg="add">
          <ac:chgData name="Viet Anh Nguyen" userId="b95f61ff061388d5" providerId="LiveId" clId="{3F3DE878-C00F-4BBE-A9E6-E707D78ED061}" dt="2022-03-16T06:10:26.733" v="1267" actId="9405"/>
          <ac:inkMkLst>
            <pc:docMk/>
            <pc:sldMk cId="3706281095" sldId="850"/>
            <ac:inkMk id="26" creationId="{3647B835-18BB-44D2-802B-BD5C01EAA18D}"/>
          </ac:inkMkLst>
        </pc:inkChg>
        <pc:inkChg chg="add">
          <ac:chgData name="Viet Anh Nguyen" userId="b95f61ff061388d5" providerId="LiveId" clId="{3F3DE878-C00F-4BBE-A9E6-E707D78ED061}" dt="2022-03-16T06:10:26.903" v="1268" actId="9405"/>
          <ac:inkMkLst>
            <pc:docMk/>
            <pc:sldMk cId="3706281095" sldId="850"/>
            <ac:inkMk id="27" creationId="{2A41BBE6-CEC0-4A6A-9DC7-CC98A6C1CBB6}"/>
          </ac:inkMkLst>
        </pc:inkChg>
        <pc:inkChg chg="add">
          <ac:chgData name="Viet Anh Nguyen" userId="b95f61ff061388d5" providerId="LiveId" clId="{3F3DE878-C00F-4BBE-A9E6-E707D78ED061}" dt="2022-03-16T06:10:27.013" v="1269" actId="9405"/>
          <ac:inkMkLst>
            <pc:docMk/>
            <pc:sldMk cId="3706281095" sldId="850"/>
            <ac:inkMk id="28" creationId="{D87CD642-B108-47CF-89B2-D3FDB88B3674}"/>
          </ac:inkMkLst>
        </pc:inkChg>
        <pc:inkChg chg="add">
          <ac:chgData name="Viet Anh Nguyen" userId="b95f61ff061388d5" providerId="LiveId" clId="{3F3DE878-C00F-4BBE-A9E6-E707D78ED061}" dt="2022-03-16T06:10:27.599" v="1270"/>
          <ac:inkMkLst>
            <pc:docMk/>
            <pc:sldMk cId="3706281095" sldId="850"/>
            <ac:inkMk id="29" creationId="{CB065F5B-EC32-4705-99F5-D8667ACA1237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0" creationId="{A9A4CCE4-3D32-4548-A14A-877B941BFB35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1" creationId="{89BCFC54-014C-4DCB-A25C-DB71839C74ED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2" creationId="{A19CA1DB-F856-419F-94CA-7D7D37077EC8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3" creationId="{A3159C24-F867-4331-BDDD-CEBBBEC61ABE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4" creationId="{B4349F64-3EC8-4606-8461-F0E9581084D7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5" creationId="{55A2F496-C509-4406-9060-F6317C8F24F5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6" creationId="{DEBBC50D-6DF1-4FC0-A88C-F1CAEFDE4AE4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7" creationId="{D3026A4C-180B-4BD4-8426-72B26F1DD537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8" creationId="{63B8E8F1-3FE1-4C53-9C35-EF490D9979A8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39" creationId="{146FB59B-DFAB-4510-B6D6-64FC91B7352F}"/>
          </ac:inkMkLst>
        </pc:inkChg>
        <pc:inkChg chg="add del">
          <ac:chgData name="Viet Anh Nguyen" userId="b95f61ff061388d5" providerId="LiveId" clId="{3F3DE878-C00F-4BBE-A9E6-E707D78ED061}" dt="2022-03-16T06:10:34.613" v="1286"/>
          <ac:inkMkLst>
            <pc:docMk/>
            <pc:sldMk cId="3706281095" sldId="850"/>
            <ac:inkMk id="40" creationId="{028C41DF-3AA1-48F3-905C-BA4A7D503D0D}"/>
          </ac:inkMkLst>
        </pc:inkChg>
        <pc:inkChg chg="add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41" creationId="{B5FAC740-6187-45D9-AEFE-2B579DFD7E1E}"/>
          </ac:inkMkLst>
        </pc:inkChg>
        <pc:inkChg chg="add del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42" creationId="{BF6706C3-F548-490A-A6A3-76F0E2921B5B}"/>
          </ac:inkMkLst>
        </pc:inkChg>
        <pc:inkChg chg="add">
          <ac:chgData name="Viet Anh Nguyen" userId="b95f61ff061388d5" providerId="LiveId" clId="{3F3DE878-C00F-4BBE-A9E6-E707D78ED061}" dt="2022-03-16T06:10:32.232" v="1281"/>
          <ac:inkMkLst>
            <pc:docMk/>
            <pc:sldMk cId="3706281095" sldId="850"/>
            <ac:inkMk id="43" creationId="{B7FC4CC9-96AC-446F-BAD9-BD43AE3E9D1E}"/>
          </ac:inkMkLst>
        </pc:inkChg>
        <pc:inkChg chg="add del">
          <ac:chgData name="Viet Anh Nguyen" userId="b95f61ff061388d5" providerId="LiveId" clId="{3F3DE878-C00F-4BBE-A9E6-E707D78ED061}" dt="2022-03-16T06:10:34.613" v="1286"/>
          <ac:inkMkLst>
            <pc:docMk/>
            <pc:sldMk cId="3706281095" sldId="850"/>
            <ac:inkMk id="44" creationId="{A2C6E062-6897-43DA-8CE7-0CDCBAAE4BB0}"/>
          </ac:inkMkLst>
        </pc:inkChg>
        <pc:inkChg chg="add del">
          <ac:chgData name="Viet Anh Nguyen" userId="b95f61ff061388d5" providerId="LiveId" clId="{3F3DE878-C00F-4BBE-A9E6-E707D78ED061}" dt="2022-03-16T06:10:34.613" v="1286"/>
          <ac:inkMkLst>
            <pc:docMk/>
            <pc:sldMk cId="3706281095" sldId="850"/>
            <ac:inkMk id="45" creationId="{7A03EB1C-1B8F-414B-B4B3-E48F6E0B7668}"/>
          </ac:inkMkLst>
        </pc:inkChg>
        <pc:inkChg chg="add del">
          <ac:chgData name="Viet Anh Nguyen" userId="b95f61ff061388d5" providerId="LiveId" clId="{3F3DE878-C00F-4BBE-A9E6-E707D78ED061}" dt="2022-03-16T06:10:34.613" v="1286"/>
          <ac:inkMkLst>
            <pc:docMk/>
            <pc:sldMk cId="3706281095" sldId="850"/>
            <ac:inkMk id="46" creationId="{26042EAC-C367-4D45-BF0F-97C06D5F36B8}"/>
          </ac:inkMkLst>
        </pc:inkChg>
        <pc:inkChg chg="add">
          <ac:chgData name="Viet Anh Nguyen" userId="b95f61ff061388d5" providerId="LiveId" clId="{3F3DE878-C00F-4BBE-A9E6-E707D78ED061}" dt="2022-03-16T06:10:33.691" v="1285" actId="9405"/>
          <ac:inkMkLst>
            <pc:docMk/>
            <pc:sldMk cId="3706281095" sldId="850"/>
            <ac:inkMk id="47" creationId="{2D1BB090-CB95-4C0C-82B3-0CEB961F1A98}"/>
          </ac:inkMkLst>
        </pc:inkChg>
        <pc:inkChg chg="add">
          <ac:chgData name="Viet Anh Nguyen" userId="b95f61ff061388d5" providerId="LiveId" clId="{3F3DE878-C00F-4BBE-A9E6-E707D78ED061}" dt="2022-03-16T06:10:34.613" v="1286"/>
          <ac:inkMkLst>
            <pc:docMk/>
            <pc:sldMk cId="3706281095" sldId="850"/>
            <ac:inkMk id="48" creationId="{951764B5-10F8-4F0C-8AD7-A5645706D299}"/>
          </ac:inkMkLst>
        </pc:inkChg>
        <pc:inkChg chg="add">
          <ac:chgData name="Viet Anh Nguyen" userId="b95f61ff061388d5" providerId="LiveId" clId="{3F3DE878-C00F-4BBE-A9E6-E707D78ED061}" dt="2022-03-16T06:10:34.691" v="1287" actId="9405"/>
          <ac:inkMkLst>
            <pc:docMk/>
            <pc:sldMk cId="3706281095" sldId="850"/>
            <ac:inkMk id="49" creationId="{E4D3D3AB-DE2F-49AF-992E-B18B4A0CA2F3}"/>
          </ac:inkMkLst>
        </pc:inkChg>
        <pc:inkChg chg="add">
          <ac:chgData name="Viet Anh Nguyen" userId="b95f61ff061388d5" providerId="LiveId" clId="{3F3DE878-C00F-4BBE-A9E6-E707D78ED061}" dt="2022-03-16T06:10:35.177" v="1288" actId="9405"/>
          <ac:inkMkLst>
            <pc:docMk/>
            <pc:sldMk cId="3706281095" sldId="850"/>
            <ac:inkMk id="50" creationId="{543BA5B7-C723-4EFF-94BC-97138CB8C201}"/>
          </ac:inkMkLst>
        </pc:inkChg>
        <pc:inkChg chg="add del">
          <ac:chgData name="Viet Anh Nguyen" userId="b95f61ff061388d5" providerId="LiveId" clId="{3F3DE878-C00F-4BBE-A9E6-E707D78ED061}" dt="2022-03-16T06:10:38.481" v="1294"/>
          <ac:inkMkLst>
            <pc:docMk/>
            <pc:sldMk cId="3706281095" sldId="850"/>
            <ac:inkMk id="51" creationId="{8E31B392-F780-41FE-9EC7-41A462EF1A08}"/>
          </ac:inkMkLst>
        </pc:inkChg>
        <pc:inkChg chg="add del">
          <ac:chgData name="Viet Anh Nguyen" userId="b95f61ff061388d5" providerId="LiveId" clId="{3F3DE878-C00F-4BBE-A9E6-E707D78ED061}" dt="2022-03-16T06:10:38.481" v="1294"/>
          <ac:inkMkLst>
            <pc:docMk/>
            <pc:sldMk cId="3706281095" sldId="850"/>
            <ac:inkMk id="52" creationId="{702C74FF-2B1F-42DB-9767-FD188617CA56}"/>
          </ac:inkMkLst>
        </pc:inkChg>
        <pc:inkChg chg="add">
          <ac:chgData name="Viet Anh Nguyen" userId="b95f61ff061388d5" providerId="LiveId" clId="{3F3DE878-C00F-4BBE-A9E6-E707D78ED061}" dt="2022-03-16T06:10:36.886" v="1291" actId="9405"/>
          <ac:inkMkLst>
            <pc:docMk/>
            <pc:sldMk cId="3706281095" sldId="850"/>
            <ac:inkMk id="53" creationId="{C0A8EA53-95F3-4A09-BB5F-2E3162D18833}"/>
          </ac:inkMkLst>
        </pc:inkChg>
        <pc:inkChg chg="add del">
          <ac:chgData name="Viet Anh Nguyen" userId="b95f61ff061388d5" providerId="LiveId" clId="{3F3DE878-C00F-4BBE-A9E6-E707D78ED061}" dt="2022-03-16T06:10:38.481" v="1294"/>
          <ac:inkMkLst>
            <pc:docMk/>
            <pc:sldMk cId="3706281095" sldId="850"/>
            <ac:inkMk id="54" creationId="{FF3EB484-D3FC-4ACC-9814-6639D6EDDEDF}"/>
          </ac:inkMkLst>
        </pc:inkChg>
        <pc:inkChg chg="add del">
          <ac:chgData name="Viet Anh Nguyen" userId="b95f61ff061388d5" providerId="LiveId" clId="{3F3DE878-C00F-4BBE-A9E6-E707D78ED061}" dt="2022-03-16T06:10:38.481" v="1294"/>
          <ac:inkMkLst>
            <pc:docMk/>
            <pc:sldMk cId="3706281095" sldId="850"/>
            <ac:inkMk id="55" creationId="{5723C6C1-65B7-486D-8CEB-39A4FC46C682}"/>
          </ac:inkMkLst>
        </pc:inkChg>
        <pc:inkChg chg="add del">
          <ac:chgData name="Viet Anh Nguyen" userId="b95f61ff061388d5" providerId="LiveId" clId="{3F3DE878-C00F-4BBE-A9E6-E707D78ED061}" dt="2022-03-16T06:10:39.571" v="1297"/>
          <ac:inkMkLst>
            <pc:docMk/>
            <pc:sldMk cId="3706281095" sldId="850"/>
            <ac:inkMk id="56" creationId="{09C82A8B-E9C8-4821-9257-853879472224}"/>
          </ac:inkMkLst>
        </pc:inkChg>
        <pc:inkChg chg="add">
          <ac:chgData name="Viet Anh Nguyen" userId="b95f61ff061388d5" providerId="LiveId" clId="{3F3DE878-C00F-4BBE-A9E6-E707D78ED061}" dt="2022-03-16T06:10:38.481" v="1294"/>
          <ac:inkMkLst>
            <pc:docMk/>
            <pc:sldMk cId="3706281095" sldId="850"/>
            <ac:inkMk id="57" creationId="{212A4CEE-D201-4336-BE58-A578CA429B95}"/>
          </ac:inkMkLst>
        </pc:inkChg>
        <pc:inkChg chg="add del">
          <ac:chgData name="Viet Anh Nguyen" userId="b95f61ff061388d5" providerId="LiveId" clId="{3F3DE878-C00F-4BBE-A9E6-E707D78ED061}" dt="2022-03-16T06:10:39.571" v="1297"/>
          <ac:inkMkLst>
            <pc:docMk/>
            <pc:sldMk cId="3706281095" sldId="850"/>
            <ac:inkMk id="58" creationId="{A403AC88-6F91-46A7-8B90-671E679C3381}"/>
          </ac:inkMkLst>
        </pc:inkChg>
        <pc:inkChg chg="add del">
          <ac:chgData name="Viet Anh Nguyen" userId="b95f61ff061388d5" providerId="LiveId" clId="{3F3DE878-C00F-4BBE-A9E6-E707D78ED061}" dt="2022-03-16T06:10:39.571" v="1297"/>
          <ac:inkMkLst>
            <pc:docMk/>
            <pc:sldMk cId="3706281095" sldId="850"/>
            <ac:inkMk id="59" creationId="{F580A054-DDED-4AB8-8662-FC438D4DDCDF}"/>
          </ac:inkMkLst>
        </pc:inkChg>
        <pc:inkChg chg="add">
          <ac:chgData name="Viet Anh Nguyen" userId="b95f61ff061388d5" providerId="LiveId" clId="{3F3DE878-C00F-4BBE-A9E6-E707D78ED061}" dt="2022-03-16T06:10:39.571" v="1297"/>
          <ac:inkMkLst>
            <pc:docMk/>
            <pc:sldMk cId="3706281095" sldId="850"/>
            <ac:inkMk id="60" creationId="{FED71DD5-3737-4CB5-8052-FB62F4B461F3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1" creationId="{AE7E59F3-EE17-4CCB-A2AE-D1CE075FFEF3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2" creationId="{0C6CD1C2-DD04-4942-951B-B82C466EE660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3" creationId="{8B3A4390-0FC8-49FE-A894-5D71B9AFDB31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4" creationId="{95A550D6-64BB-48C1-A4C6-431275344E8E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5" creationId="{1A622217-0205-402E-9E95-CA1187E4E232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6" creationId="{CEBEF87B-3C51-4D16-81E0-A62F58EADEC7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7" creationId="{B2069AAF-FBC7-42DA-8234-64D41827FCEE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8" creationId="{2DF3EC10-EA5E-461D-83B8-33721D39F0A6}"/>
          </ac:inkMkLst>
        </pc:inkChg>
        <pc:inkChg chg="add del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69" creationId="{876D1493-C012-4192-BEAF-EB7FA6755F6B}"/>
          </ac:inkMkLst>
        </pc:inkChg>
        <pc:inkChg chg="add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70" creationId="{DFB2A4CC-C682-4AD7-B70D-595A1C1D424B}"/>
          </ac:inkMkLst>
        </pc:inkChg>
        <pc:inkChg chg="add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71" creationId="{07FEBA61-9C66-4886-BED8-20FE4357AB7E}"/>
          </ac:inkMkLst>
        </pc:inkChg>
        <pc:inkChg chg="add">
          <ac:chgData name="Viet Anh Nguyen" userId="b95f61ff061388d5" providerId="LiveId" clId="{3F3DE878-C00F-4BBE-A9E6-E707D78ED061}" dt="2022-03-16T06:10:43.765" v="1307"/>
          <ac:inkMkLst>
            <pc:docMk/>
            <pc:sldMk cId="3706281095" sldId="850"/>
            <ac:inkMk id="72" creationId="{F2FE5D56-CBE6-4A70-AC61-8081C03382E2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3" creationId="{BF59173B-8636-48FD-AF06-C1CBF83BC6B2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4" creationId="{25B4EDEB-3BA5-4F43-BD39-6FD154731632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5" creationId="{1C3C2186-AEDD-4BB3-A398-6A396CC442A1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6" creationId="{D16E6470-F526-4E28-9103-BE793CB25BED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7" creationId="{DE77DCE6-4AFF-4757-B43E-4121B673DE63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8" creationId="{1813E5CD-FF67-4B3E-B48A-B75F61A242C9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79" creationId="{6FD9473B-7C82-4C19-8133-C2EFD1045CD1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0" creationId="{D535C6E5-BA56-48EE-930A-F7D3B4D5CD26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1" creationId="{04BDA6CD-D083-4A30-AF16-52A85766EB7B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2" creationId="{1946F8CD-D03A-454E-9C4D-999F8928C95B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3" creationId="{61C401F0-5899-46DF-B558-CF1E9339EE6E}"/>
          </ac:inkMkLst>
        </pc:inkChg>
        <pc:inkChg chg="add del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4" creationId="{09B3D087-F86B-46A3-9068-84F26800857E}"/>
          </ac:inkMkLst>
        </pc:inkChg>
        <pc:inkChg chg="add">
          <ac:chgData name="Viet Anh Nguyen" userId="b95f61ff061388d5" providerId="LiveId" clId="{3F3DE878-C00F-4BBE-A9E6-E707D78ED061}" dt="2022-03-16T06:11:25.959" v="1320"/>
          <ac:inkMkLst>
            <pc:docMk/>
            <pc:sldMk cId="3706281095" sldId="850"/>
            <ac:inkMk id="85" creationId="{62C2AAAB-A3FC-45FE-B906-9424DFC08240}"/>
          </ac:inkMkLst>
        </pc:inkChg>
        <pc:inkChg chg="add del">
          <ac:chgData name="Viet Anh Nguyen" userId="b95f61ff061388d5" providerId="LiveId" clId="{3F3DE878-C00F-4BBE-A9E6-E707D78ED061}" dt="2022-03-16T06:11:43.152" v="1323"/>
          <ac:inkMkLst>
            <pc:docMk/>
            <pc:sldMk cId="3706281095" sldId="850"/>
            <ac:inkMk id="86" creationId="{CB606993-78F9-44DC-AD71-5A9B86886B35}"/>
          </ac:inkMkLst>
        </pc:inkChg>
        <pc:inkChg chg="add del">
          <ac:chgData name="Viet Anh Nguyen" userId="b95f61ff061388d5" providerId="LiveId" clId="{3F3DE878-C00F-4BBE-A9E6-E707D78ED061}" dt="2022-03-16T06:11:43.152" v="1323"/>
          <ac:inkMkLst>
            <pc:docMk/>
            <pc:sldMk cId="3706281095" sldId="850"/>
            <ac:inkMk id="87" creationId="{50219616-0F5E-47B5-A02B-85C226CC1CE2}"/>
          </ac:inkMkLst>
        </pc:inkChg>
        <pc:inkChg chg="add del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88" creationId="{7A7391EC-F3C8-4995-A15D-7E8E301C2778}"/>
          </ac:inkMkLst>
        </pc:inkChg>
        <pc:inkChg chg="add del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89" creationId="{9D2DFE4C-EB9A-490D-BD31-D6F65E374CA2}"/>
          </ac:inkMkLst>
        </pc:inkChg>
        <pc:inkChg chg="add del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90" creationId="{454C1030-7C6D-4E0A-BB54-596DDA25BC2A}"/>
          </ac:inkMkLst>
        </pc:inkChg>
        <pc:inkChg chg="add del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91" creationId="{32AB7103-1E8F-4ED5-ADFF-E52CBD0FA09A}"/>
          </ac:inkMkLst>
        </pc:inkChg>
        <pc:inkChg chg="add">
          <ac:chgData name="Viet Anh Nguyen" userId="b95f61ff061388d5" providerId="LiveId" clId="{3F3DE878-C00F-4BBE-A9E6-E707D78ED061}" dt="2022-03-16T06:11:44.162" v="1327" actId="9405"/>
          <ac:inkMkLst>
            <pc:docMk/>
            <pc:sldMk cId="3706281095" sldId="850"/>
            <ac:inkMk id="92" creationId="{7D1C0E96-7B53-4D5A-9810-B6A7D8819621}"/>
          </ac:inkMkLst>
        </pc:inkChg>
        <pc:inkChg chg="add">
          <ac:chgData name="Viet Anh Nguyen" userId="b95f61ff061388d5" providerId="LiveId" clId="{3F3DE878-C00F-4BBE-A9E6-E707D78ED061}" dt="2022-03-16T06:11:44.317" v="1328" actId="9405"/>
          <ac:inkMkLst>
            <pc:docMk/>
            <pc:sldMk cId="3706281095" sldId="850"/>
            <ac:inkMk id="93" creationId="{3F26291D-6552-460A-8BBE-F75E86B08022}"/>
          </ac:inkMkLst>
        </pc:inkChg>
        <pc:inkChg chg="add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94" creationId="{8BCD530F-0DAD-404A-8A37-8799622DD6AB}"/>
          </ac:inkMkLst>
        </pc:inkChg>
        <pc:inkChg chg="add">
          <ac:chgData name="Viet Anh Nguyen" userId="b95f61ff061388d5" providerId="LiveId" clId="{3F3DE878-C00F-4BBE-A9E6-E707D78ED061}" dt="2022-03-16T06:11:45.215" v="1329"/>
          <ac:inkMkLst>
            <pc:docMk/>
            <pc:sldMk cId="3706281095" sldId="850"/>
            <ac:inkMk id="95" creationId="{18FCB9F1-58A6-44F3-88E5-E2B1FFDEA35A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96" creationId="{FA6D408F-EAB1-4059-9213-C0521F6974A4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97" creationId="{5FB969EC-2202-47B4-8E17-60D3471DFA3A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98" creationId="{1C6EB37F-1B88-4B1C-84DA-4A164A2AE5D0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99" creationId="{283DDC00-D541-4B9E-8953-0FBAFBF47345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0" creationId="{B56356A7-B539-4CF2-9924-02594756F3BF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1" creationId="{CECDDCB6-CEBB-49A4-879D-4989FE5CFCF1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2" creationId="{60A68C91-FDD8-4B05-B2E7-CAB6672AA221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3" creationId="{F9B70237-3E69-4EB9-B749-7341F4430E08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4" creationId="{557F9A87-533B-4FCF-B6F3-12A7565C0864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5" creationId="{306E093F-B7AB-45CE-B66F-D2E9681323BE}"/>
          </ac:inkMkLst>
        </pc:inkChg>
        <pc:inkChg chg="add del">
          <ac:chgData name="Viet Anh Nguyen" userId="b95f61ff061388d5" providerId="LiveId" clId="{3F3DE878-C00F-4BBE-A9E6-E707D78ED061}" dt="2022-03-16T06:11:50.295" v="1341"/>
          <ac:inkMkLst>
            <pc:docMk/>
            <pc:sldMk cId="3706281095" sldId="850"/>
            <ac:inkMk id="106" creationId="{6A936DCC-AFE6-467B-920A-7B4ADAD84E11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07" creationId="{A755E7E7-511F-4BA1-BC91-F4DA1568A1D3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08" creationId="{C3DD16CF-B661-4E7A-B757-21AFE1922E6A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09" creationId="{DC60FF38-2FD5-42A9-BE50-9E7518F10C36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0" creationId="{A949881F-CDD4-496B-BD7F-B1CD01AFBFA9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1" creationId="{A61EA6BF-73B2-4D09-8C5B-E0AA5132570E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2" creationId="{E3B74829-322F-43B9-A054-6DC0FEB493E9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3" creationId="{CC9DB27E-BEDB-40A9-ABB0-D0C838F57797}"/>
          </ac:inkMkLst>
        </pc:inkChg>
        <pc:inkChg chg="add del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4" creationId="{B307A3AD-333E-4937-B611-4D202BD266C6}"/>
          </ac:inkMkLst>
        </pc:inkChg>
        <pc:inkChg chg="add">
          <ac:chgData name="Viet Anh Nguyen" userId="b95f61ff061388d5" providerId="LiveId" clId="{3F3DE878-C00F-4BBE-A9E6-E707D78ED061}" dt="2022-03-16T06:11:53.108" v="1349"/>
          <ac:inkMkLst>
            <pc:docMk/>
            <pc:sldMk cId="3706281095" sldId="850"/>
            <ac:inkMk id="115" creationId="{8E43582B-1DD6-4A43-BC8E-37287AAF3F8B}"/>
          </ac:inkMkLst>
        </pc:inkChg>
        <pc:inkChg chg="add">
          <ac:chgData name="Viet Anh Nguyen" userId="b95f61ff061388d5" providerId="LiveId" clId="{3F3DE878-C00F-4BBE-A9E6-E707D78ED061}" dt="2022-03-16T06:11:53.464" v="1350" actId="9405"/>
          <ac:inkMkLst>
            <pc:docMk/>
            <pc:sldMk cId="3706281095" sldId="850"/>
            <ac:inkMk id="116" creationId="{AF69E690-95A3-4451-965F-B9D7A18ACA82}"/>
          </ac:inkMkLst>
        </pc:inkChg>
        <pc:inkChg chg="add del">
          <ac:chgData name="Viet Anh Nguyen" userId="b95f61ff061388d5" providerId="LiveId" clId="{3F3DE878-C00F-4BBE-A9E6-E707D78ED061}" dt="2022-03-16T06:12:00.222" v="1355"/>
          <ac:inkMkLst>
            <pc:docMk/>
            <pc:sldMk cId="3706281095" sldId="850"/>
            <ac:inkMk id="117" creationId="{46CC2941-C2FB-4D6E-A75A-E984124F9EBF}"/>
          </ac:inkMkLst>
        </pc:inkChg>
        <pc:inkChg chg="add del">
          <ac:chgData name="Viet Anh Nguyen" userId="b95f61ff061388d5" providerId="LiveId" clId="{3F3DE878-C00F-4BBE-A9E6-E707D78ED061}" dt="2022-03-16T06:12:00.222" v="1355"/>
          <ac:inkMkLst>
            <pc:docMk/>
            <pc:sldMk cId="3706281095" sldId="850"/>
            <ac:inkMk id="118" creationId="{E5AC5039-4594-49AA-9F78-A0C4053628E0}"/>
          </ac:inkMkLst>
        </pc:inkChg>
        <pc:inkChg chg="add del">
          <ac:chgData name="Viet Anh Nguyen" userId="b95f61ff061388d5" providerId="LiveId" clId="{3F3DE878-C00F-4BBE-A9E6-E707D78ED061}" dt="2022-03-16T06:12:00.222" v="1355"/>
          <ac:inkMkLst>
            <pc:docMk/>
            <pc:sldMk cId="3706281095" sldId="850"/>
            <ac:inkMk id="119" creationId="{8B7FFA80-F90F-48A7-9431-5F984DFA5DEF}"/>
          </ac:inkMkLst>
        </pc:inkChg>
        <pc:inkChg chg="add del">
          <ac:chgData name="Viet Anh Nguyen" userId="b95f61ff061388d5" providerId="LiveId" clId="{3F3DE878-C00F-4BBE-A9E6-E707D78ED061}" dt="2022-03-16T06:12:00.222" v="1355"/>
          <ac:inkMkLst>
            <pc:docMk/>
            <pc:sldMk cId="3706281095" sldId="850"/>
            <ac:inkMk id="120" creationId="{139F67C6-72FA-44CE-9DB9-A48A34CFC6A6}"/>
          </ac:inkMkLst>
        </pc:inkChg>
        <pc:inkChg chg="add del">
          <ac:chgData name="Viet Anh Nguyen" userId="b95f61ff061388d5" providerId="LiveId" clId="{3F3DE878-C00F-4BBE-A9E6-E707D78ED061}" dt="2022-03-16T06:12:02.040" v="1357"/>
          <ac:inkMkLst>
            <pc:docMk/>
            <pc:sldMk cId="3706281095" sldId="850"/>
            <ac:inkMk id="121" creationId="{FC9BC09F-8A11-427F-8BAA-BF0823F914D5}"/>
          </ac:inkMkLst>
        </pc:inkChg>
        <pc:inkChg chg="add del">
          <ac:chgData name="Viet Anh Nguyen" userId="b95f61ff061388d5" providerId="LiveId" clId="{3F3DE878-C00F-4BBE-A9E6-E707D78ED061}" dt="2022-03-16T06:12:02.040" v="1357"/>
          <ac:inkMkLst>
            <pc:docMk/>
            <pc:sldMk cId="3706281095" sldId="850"/>
            <ac:inkMk id="122" creationId="{AA968E71-C2C5-4011-B7C9-A35E693DCFB4}"/>
          </ac:inkMkLst>
        </pc:inkChg>
        <pc:inkChg chg="add">
          <ac:chgData name="Viet Anh Nguyen" userId="b95f61ff061388d5" providerId="LiveId" clId="{3F3DE878-C00F-4BBE-A9E6-E707D78ED061}" dt="2022-03-16T06:12:02.040" v="1357"/>
          <ac:inkMkLst>
            <pc:docMk/>
            <pc:sldMk cId="3706281095" sldId="850"/>
            <ac:inkMk id="123" creationId="{A3B3997F-7640-4541-B47D-C49E48209085}"/>
          </ac:inkMkLst>
        </pc:inkChg>
        <pc:inkChg chg="add del">
          <ac:chgData name="Viet Anh Nguyen" userId="b95f61ff061388d5" providerId="LiveId" clId="{3F3DE878-C00F-4BBE-A9E6-E707D78ED061}" dt="2022-03-16T06:12:31.740" v="1360"/>
          <ac:inkMkLst>
            <pc:docMk/>
            <pc:sldMk cId="3706281095" sldId="850"/>
            <ac:inkMk id="124" creationId="{FC7E6E06-25DB-48CC-BC47-3E00E5B9F834}"/>
          </ac:inkMkLst>
        </pc:inkChg>
        <pc:inkChg chg="add del">
          <ac:chgData name="Viet Anh Nguyen" userId="b95f61ff061388d5" providerId="LiveId" clId="{3F3DE878-C00F-4BBE-A9E6-E707D78ED061}" dt="2022-03-16T06:12:31.740" v="1360"/>
          <ac:inkMkLst>
            <pc:docMk/>
            <pc:sldMk cId="3706281095" sldId="850"/>
            <ac:inkMk id="125" creationId="{CA626356-0EB1-4B0A-8239-8D7A239D5EB3}"/>
          </ac:inkMkLst>
        </pc:inkChg>
        <pc:inkChg chg="add">
          <ac:chgData name="Viet Anh Nguyen" userId="b95f61ff061388d5" providerId="LiveId" clId="{3F3DE878-C00F-4BBE-A9E6-E707D78ED061}" dt="2022-03-16T06:12:31.740" v="1360"/>
          <ac:inkMkLst>
            <pc:docMk/>
            <pc:sldMk cId="3706281095" sldId="850"/>
            <ac:inkMk id="126" creationId="{AD4E60DD-89A8-4E25-8C56-A74609FC4DDD}"/>
          </ac:inkMkLst>
        </pc:inkChg>
        <pc:inkChg chg="add del">
          <ac:chgData name="Viet Anh Nguyen" userId="b95f61ff061388d5" providerId="LiveId" clId="{3F3DE878-C00F-4BBE-A9E6-E707D78ED061}" dt="2022-03-16T06:12:35.350" v="1363"/>
          <ac:inkMkLst>
            <pc:docMk/>
            <pc:sldMk cId="3706281095" sldId="850"/>
            <ac:inkMk id="127" creationId="{FB669C45-19F2-42F0-8C76-31097ACBDF0A}"/>
          </ac:inkMkLst>
        </pc:inkChg>
        <pc:inkChg chg="add del">
          <ac:chgData name="Viet Anh Nguyen" userId="b95f61ff061388d5" providerId="LiveId" clId="{3F3DE878-C00F-4BBE-A9E6-E707D78ED061}" dt="2022-03-16T06:12:35.350" v="1363"/>
          <ac:inkMkLst>
            <pc:docMk/>
            <pc:sldMk cId="3706281095" sldId="850"/>
            <ac:inkMk id="128" creationId="{0B1582DE-D67E-46C7-818A-7E0A06C69E13}"/>
          </ac:inkMkLst>
        </pc:inkChg>
        <pc:inkChg chg="add">
          <ac:chgData name="Viet Anh Nguyen" userId="b95f61ff061388d5" providerId="LiveId" clId="{3F3DE878-C00F-4BBE-A9E6-E707D78ED061}" dt="2022-03-16T06:12:35.350" v="1363"/>
          <ac:inkMkLst>
            <pc:docMk/>
            <pc:sldMk cId="3706281095" sldId="850"/>
            <ac:inkMk id="129" creationId="{2255CB29-F9CF-403F-A179-8394D5C67124}"/>
          </ac:inkMkLst>
        </pc:inkChg>
        <pc:inkChg chg="add del">
          <ac:chgData name="Viet Anh Nguyen" userId="b95f61ff061388d5" providerId="LiveId" clId="{3F3DE878-C00F-4BBE-A9E6-E707D78ED061}" dt="2022-03-16T06:12:38.384" v="1367"/>
          <ac:inkMkLst>
            <pc:docMk/>
            <pc:sldMk cId="3706281095" sldId="850"/>
            <ac:inkMk id="130" creationId="{FA4198D5-71AA-4F10-AEF0-BE3134AD310A}"/>
          </ac:inkMkLst>
        </pc:inkChg>
        <pc:inkChg chg="add del">
          <ac:chgData name="Viet Anh Nguyen" userId="b95f61ff061388d5" providerId="LiveId" clId="{3F3DE878-C00F-4BBE-A9E6-E707D78ED061}" dt="2022-03-16T06:12:38.384" v="1367"/>
          <ac:inkMkLst>
            <pc:docMk/>
            <pc:sldMk cId="3706281095" sldId="850"/>
            <ac:inkMk id="131" creationId="{7137AB7D-FA4F-4068-8AAF-2588D7142186}"/>
          </ac:inkMkLst>
        </pc:inkChg>
        <pc:inkChg chg="add del">
          <ac:chgData name="Viet Anh Nguyen" userId="b95f61ff061388d5" providerId="LiveId" clId="{3F3DE878-C00F-4BBE-A9E6-E707D78ED061}" dt="2022-03-16T06:12:38.384" v="1367"/>
          <ac:inkMkLst>
            <pc:docMk/>
            <pc:sldMk cId="3706281095" sldId="850"/>
            <ac:inkMk id="132" creationId="{9D716E1B-5FBD-4F69-9634-CA9CBEF15F66}"/>
          </ac:inkMkLst>
        </pc:inkChg>
        <pc:inkChg chg="add">
          <ac:chgData name="Viet Anh Nguyen" userId="b95f61ff061388d5" providerId="LiveId" clId="{3F3DE878-C00F-4BBE-A9E6-E707D78ED061}" dt="2022-03-16T06:12:38.384" v="1367"/>
          <ac:inkMkLst>
            <pc:docMk/>
            <pc:sldMk cId="3706281095" sldId="850"/>
            <ac:inkMk id="133" creationId="{FF17415A-F530-419F-9E81-365BAB279A3C}"/>
          </ac:inkMkLst>
        </pc:inkChg>
        <pc:inkChg chg="add del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34" creationId="{7C076BC5-8112-4E1D-ADC0-F1E35B03FA05}"/>
          </ac:inkMkLst>
        </pc:inkChg>
        <pc:inkChg chg="add del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35" creationId="{DEC151B9-A85D-4CBC-9CD8-2F0EAD364F18}"/>
          </ac:inkMkLst>
        </pc:inkChg>
        <pc:inkChg chg="add">
          <ac:chgData name="Viet Anh Nguyen" userId="b95f61ff061388d5" providerId="LiveId" clId="{3F3DE878-C00F-4BBE-A9E6-E707D78ED061}" dt="2022-03-16T06:12:41.043" v="1370" actId="9405"/>
          <ac:inkMkLst>
            <pc:docMk/>
            <pc:sldMk cId="3706281095" sldId="850"/>
            <ac:inkMk id="136" creationId="{6305CDA3-278E-4111-BDD9-59EF387459E2}"/>
          </ac:inkMkLst>
        </pc:inkChg>
        <pc:inkChg chg="add">
          <ac:chgData name="Viet Anh Nguyen" userId="b95f61ff061388d5" providerId="LiveId" clId="{3F3DE878-C00F-4BBE-A9E6-E707D78ED061}" dt="2022-03-16T06:12:41.238" v="1371" actId="9405"/>
          <ac:inkMkLst>
            <pc:docMk/>
            <pc:sldMk cId="3706281095" sldId="850"/>
            <ac:inkMk id="137" creationId="{E48C75F7-21AD-4EE1-97AC-2D5AD744E7D9}"/>
          </ac:inkMkLst>
        </pc:inkChg>
        <pc:inkChg chg="add">
          <ac:chgData name="Viet Anh Nguyen" userId="b95f61ff061388d5" providerId="LiveId" clId="{3F3DE878-C00F-4BBE-A9E6-E707D78ED061}" dt="2022-03-16T06:12:41.398" v="1372" actId="9405"/>
          <ac:inkMkLst>
            <pc:docMk/>
            <pc:sldMk cId="3706281095" sldId="850"/>
            <ac:inkMk id="138" creationId="{29706D4D-282C-40E2-84CA-A905187F375A}"/>
          </ac:inkMkLst>
        </pc:inkChg>
        <pc:inkChg chg="add">
          <ac:chgData name="Viet Anh Nguyen" userId="b95f61ff061388d5" providerId="LiveId" clId="{3F3DE878-C00F-4BBE-A9E6-E707D78ED061}" dt="2022-03-16T06:12:41.599" v="1373" actId="9405"/>
          <ac:inkMkLst>
            <pc:docMk/>
            <pc:sldMk cId="3706281095" sldId="850"/>
            <ac:inkMk id="139" creationId="{EB8E9493-9D75-4D10-A9C1-6D1358C59D64}"/>
          </ac:inkMkLst>
        </pc:inkChg>
        <pc:inkChg chg="add">
          <ac:chgData name="Viet Anh Nguyen" userId="b95f61ff061388d5" providerId="LiveId" clId="{3F3DE878-C00F-4BBE-A9E6-E707D78ED061}" dt="2022-03-16T06:12:41.777" v="1374" actId="9405"/>
          <ac:inkMkLst>
            <pc:docMk/>
            <pc:sldMk cId="3706281095" sldId="850"/>
            <ac:inkMk id="140" creationId="{88AF1BEB-FB96-4DB2-9848-9F9CB97D5918}"/>
          </ac:inkMkLst>
        </pc:inkChg>
        <pc:inkChg chg="add">
          <ac:chgData name="Viet Anh Nguyen" userId="b95f61ff061388d5" providerId="LiveId" clId="{3F3DE878-C00F-4BBE-A9E6-E707D78ED061}" dt="2022-03-16T06:12:42.536" v="1375" actId="9405"/>
          <ac:inkMkLst>
            <pc:docMk/>
            <pc:sldMk cId="3706281095" sldId="850"/>
            <ac:inkMk id="141" creationId="{CC6A642A-B254-4F3E-93BF-52BE36A4CC66}"/>
          </ac:inkMkLst>
        </pc:inkChg>
        <pc:inkChg chg="add">
          <ac:chgData name="Viet Anh Nguyen" userId="b95f61ff061388d5" providerId="LiveId" clId="{3F3DE878-C00F-4BBE-A9E6-E707D78ED061}" dt="2022-03-16T06:12:42.723" v="1376" actId="9405"/>
          <ac:inkMkLst>
            <pc:docMk/>
            <pc:sldMk cId="3706281095" sldId="850"/>
            <ac:inkMk id="142" creationId="{9ACFEEC2-B183-4263-AE8A-A979A881D279}"/>
          </ac:inkMkLst>
        </pc:inkChg>
        <pc:inkChg chg="add">
          <ac:chgData name="Viet Anh Nguyen" userId="b95f61ff061388d5" providerId="LiveId" clId="{3F3DE878-C00F-4BBE-A9E6-E707D78ED061}" dt="2022-03-16T06:12:42.882" v="1377" actId="9405"/>
          <ac:inkMkLst>
            <pc:docMk/>
            <pc:sldMk cId="3706281095" sldId="850"/>
            <ac:inkMk id="143" creationId="{594F24E4-3123-40B6-98FC-FCA9B634A5D3}"/>
          </ac:inkMkLst>
        </pc:inkChg>
        <pc:inkChg chg="add del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44" creationId="{86914F6E-FCC7-4FE0-B588-069AA9978721}"/>
          </ac:inkMkLst>
        </pc:inkChg>
        <pc:inkChg chg="add del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45" creationId="{0DFB2A48-3A67-49A9-AF4D-B691326CE6C4}"/>
          </ac:inkMkLst>
        </pc:inkChg>
        <pc:inkChg chg="add">
          <ac:chgData name="Viet Anh Nguyen" userId="b95f61ff061388d5" providerId="LiveId" clId="{3F3DE878-C00F-4BBE-A9E6-E707D78ED061}" dt="2022-03-16T06:12:43.490" v="1380" actId="9405"/>
          <ac:inkMkLst>
            <pc:docMk/>
            <pc:sldMk cId="3706281095" sldId="850"/>
            <ac:inkMk id="146" creationId="{8520E79C-72BA-45BB-AED9-74DA372E486F}"/>
          </ac:inkMkLst>
        </pc:inkChg>
        <pc:inkChg chg="add">
          <ac:chgData name="Viet Anh Nguyen" userId="b95f61ff061388d5" providerId="LiveId" clId="{3F3DE878-C00F-4BBE-A9E6-E707D78ED061}" dt="2022-03-16T06:12:43.680" v="1381" actId="9405"/>
          <ac:inkMkLst>
            <pc:docMk/>
            <pc:sldMk cId="3706281095" sldId="850"/>
            <ac:inkMk id="147" creationId="{3B4252D7-9369-4DFF-87A9-3F0F5CB6DF6F}"/>
          </ac:inkMkLst>
        </pc:inkChg>
        <pc:inkChg chg="add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48" creationId="{2CBD7DD1-40EC-4D6B-B223-B3E0FAE323A9}"/>
          </ac:inkMkLst>
        </pc:inkChg>
        <pc:inkChg chg="add">
          <ac:chgData name="Viet Anh Nguyen" userId="b95f61ff061388d5" providerId="LiveId" clId="{3F3DE878-C00F-4BBE-A9E6-E707D78ED061}" dt="2022-03-16T06:12:44.642" v="1382"/>
          <ac:inkMkLst>
            <pc:docMk/>
            <pc:sldMk cId="3706281095" sldId="850"/>
            <ac:inkMk id="149" creationId="{D513D996-F115-44EF-B71B-D4499BC14EC1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0" creationId="{7B429973-5099-4598-82A3-BB2145D2A879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1" creationId="{12C83721-4D6C-46B9-9A1A-D2355441120B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2" creationId="{A235691B-3B95-4675-9DCB-F896E97C3DFA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3" creationId="{1C519F4B-6282-40DA-9A0C-68EDF79D92FC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4" creationId="{0ED96A3A-81F0-44F2-A94B-F255278C9BE9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5" creationId="{D572EB8A-3B09-4115-B3E3-718CE43E525A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6" creationId="{27BEF5FC-72A0-4BF0-A7C3-A9FBF984AFE1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7" creationId="{FE80B417-3652-4B66-BCFD-574977211E31}"/>
          </ac:inkMkLst>
        </pc:inkChg>
        <pc:inkChg chg="add del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8" creationId="{41AC5C8F-A2D8-4041-A910-89476705714B}"/>
          </ac:inkMkLst>
        </pc:inkChg>
        <pc:inkChg chg="add">
          <ac:chgData name="Viet Anh Nguyen" userId="b95f61ff061388d5" providerId="LiveId" clId="{3F3DE878-C00F-4BBE-A9E6-E707D78ED061}" dt="2022-03-16T06:12:57.393" v="1392"/>
          <ac:inkMkLst>
            <pc:docMk/>
            <pc:sldMk cId="3706281095" sldId="850"/>
            <ac:inkMk id="159" creationId="{A2755F3F-742B-4776-A571-A84800A827CA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0" creationId="{C7A2E609-CF5D-4811-8174-6706200B3240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1" creationId="{BD203942-E434-4E50-8C66-2EAC65F76E36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2" creationId="{88BCDA0C-DFC6-4775-BE66-0F2357016344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3" creationId="{D53BC845-BCD8-45E0-8B3A-11E9895B20CA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4" creationId="{9AB29603-0FEA-4110-B548-EC9449B592DA}"/>
          </ac:inkMkLst>
        </pc:inkChg>
        <pc:inkChg chg="add del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5" creationId="{64670623-37EE-40AE-A2A3-D2A105FF67B1}"/>
          </ac:inkMkLst>
        </pc:inkChg>
        <pc:inkChg chg="add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6" creationId="{B35951F0-2D1E-4C5D-81A2-7173F329BD87}"/>
          </ac:inkMkLst>
        </pc:inkChg>
        <pc:inkChg chg="add">
          <ac:chgData name="Viet Anh Nguyen" userId="b95f61ff061388d5" providerId="LiveId" clId="{3F3DE878-C00F-4BBE-A9E6-E707D78ED061}" dt="2022-03-16T06:13:00.149" v="1399"/>
          <ac:inkMkLst>
            <pc:docMk/>
            <pc:sldMk cId="3706281095" sldId="850"/>
            <ac:inkMk id="167" creationId="{ADA8E50F-278C-476B-A160-83A461C8FCA2}"/>
          </ac:inkMkLst>
        </pc:inkChg>
        <pc:inkChg chg="add">
          <ac:chgData name="Viet Anh Nguyen" userId="b95f61ff061388d5" providerId="LiveId" clId="{3F3DE878-C00F-4BBE-A9E6-E707D78ED061}" dt="2022-03-16T06:13:00.817" v="1400" actId="9405"/>
          <ac:inkMkLst>
            <pc:docMk/>
            <pc:sldMk cId="3706281095" sldId="850"/>
            <ac:inkMk id="168" creationId="{7F6D277D-EC14-4924-861B-EF92259F2888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69" creationId="{7296EEC2-EE2F-4FDC-AF5F-923E91381029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0" creationId="{3E61A81E-1E39-41F4-B283-CE2BD090E703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1" creationId="{50826F07-C220-4B09-9446-39F12249BB7E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2" creationId="{9823046B-09E7-40E0-B50B-8BC2776663A4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3" creationId="{14BFA8AE-C2B6-4DCF-8494-22CA7ACAE011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4" creationId="{0406A564-BEF9-45B4-A55A-C7F68E70EBEA}"/>
          </ac:inkMkLst>
        </pc:inkChg>
        <pc:inkChg chg="add del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5" creationId="{92733446-0856-4A70-A8AE-F7206B50AB3A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76" creationId="{A801708A-C557-48CB-AA1B-B917A63D9E87}"/>
          </ac:inkMkLst>
        </pc:inkChg>
        <pc:inkChg chg="add">
          <ac:chgData name="Viet Anh Nguyen" userId="b95f61ff061388d5" providerId="LiveId" clId="{3F3DE878-C00F-4BBE-A9E6-E707D78ED061}" dt="2022-03-16T06:13:06.958" v="1408"/>
          <ac:inkMkLst>
            <pc:docMk/>
            <pc:sldMk cId="3706281095" sldId="850"/>
            <ac:inkMk id="177" creationId="{94A95194-488F-41EE-AF4D-FED146B5B468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78" creationId="{653EE3E3-C8B6-47B7-B8EF-1BBF3E697781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79" creationId="{EF620F33-5D39-415F-B0DA-1330C2EAA563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0" creationId="{EDA1BA38-DE5A-409A-B1BA-80CA8A162FEE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1" creationId="{D6CABA07-66B4-4353-B7A9-B23B69DFD93D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2" creationId="{764D581E-63E3-4BE1-9810-C4EE5F65E563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3" creationId="{6B7847FA-71AB-4D9D-B6BF-55AC755E64BE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4" creationId="{CCED3D7D-48E7-425B-A127-79914EBFCDBC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5" creationId="{6A205875-81F8-42E3-A05E-FE6313F642A0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6" creationId="{1C30A211-30D9-4BDC-BEA7-D445948F720C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7" creationId="{3977FBB2-264D-4C3C-BDFE-7046DA0BA7AA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8" creationId="{E598C872-F131-4588-9A52-EA9EAE106958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89" creationId="{0F758991-A852-428D-B968-24CCB50F9C36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90" creationId="{9AB775DA-61A9-4346-A563-16E61FA0A928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91" creationId="{127B25B7-BA85-4178-A5EF-89F40D4E7E96}"/>
          </ac:inkMkLst>
        </pc:inkChg>
        <pc:inkChg chg="add del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92" creationId="{5BA2EED5-58EC-44E4-926F-A23A3AC2CC30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193" creationId="{1BE0B574-B764-4A39-B41A-972489A356A3}"/>
          </ac:inkMkLst>
        </pc:inkChg>
        <pc:inkChg chg="add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94" creationId="{76EE393A-EC1A-450B-ACA9-9EAB01E1418D}"/>
          </ac:inkMkLst>
        </pc:inkChg>
        <pc:inkChg chg="add">
          <ac:chgData name="Viet Anh Nguyen" userId="b95f61ff061388d5" providerId="LiveId" clId="{3F3DE878-C00F-4BBE-A9E6-E707D78ED061}" dt="2022-03-16T06:13:12.872" v="1424"/>
          <ac:inkMkLst>
            <pc:docMk/>
            <pc:sldMk cId="3706281095" sldId="850"/>
            <ac:inkMk id="195" creationId="{5DB863E2-6131-4E74-AFBF-C26098F5646B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196" creationId="{07B651C6-87CB-4CDE-8ED7-BB84D6EB8673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197" creationId="{93D007E7-5E1C-451B-9709-716CECFE5D38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198" creationId="{560FA419-2DFE-4C3B-BED5-A9468518BBDB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199" creationId="{B9E6986E-BD78-4ACA-84CA-E27D9DD632FC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0" creationId="{DB8189D0-116E-498A-B762-E5754A33303F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1" creationId="{989A2B89-5E0D-4EBA-B1AB-365E0B923A3E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2" creationId="{2846E453-19F5-4BBB-B902-F734E02C3DCB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3" creationId="{181BAF45-01D3-4E15-A88F-2C5074FD2C3F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4" creationId="{96ADEC49-F911-4B92-A436-88DCB100861F}"/>
          </ac:inkMkLst>
        </pc:inkChg>
        <pc:inkChg chg="add del">
          <ac:chgData name="Viet Anh Nguyen" userId="b95f61ff061388d5" providerId="LiveId" clId="{3F3DE878-C00F-4BBE-A9E6-E707D78ED061}" dt="2022-03-16T06:13:17.527" v="1435"/>
          <ac:inkMkLst>
            <pc:docMk/>
            <pc:sldMk cId="3706281095" sldId="850"/>
            <ac:inkMk id="205" creationId="{E812600C-9A12-425B-936C-F37B74771137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06" creationId="{F827D9E3-2A41-4832-8654-3CE028F26508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07" creationId="{5F030EB5-21E2-44EF-B27A-608FC9851B38}"/>
          </ac:inkMkLst>
        </pc:inkChg>
        <pc:inkChg chg="add del">
          <ac:chgData name="Viet Anh Nguyen" userId="b95f61ff061388d5" providerId="LiveId" clId="{3F3DE878-C00F-4BBE-A9E6-E707D78ED061}" dt="2022-03-16T06:13:19.565" v="1440"/>
          <ac:inkMkLst>
            <pc:docMk/>
            <pc:sldMk cId="3706281095" sldId="850"/>
            <ac:inkMk id="208" creationId="{8ECC81C0-72B4-4B64-AE9C-593E9135AFED}"/>
          </ac:inkMkLst>
        </pc:inkChg>
        <pc:inkChg chg="add del">
          <ac:chgData name="Viet Anh Nguyen" userId="b95f61ff061388d5" providerId="LiveId" clId="{3F3DE878-C00F-4BBE-A9E6-E707D78ED061}" dt="2022-03-16T06:13:19.565" v="1440"/>
          <ac:inkMkLst>
            <pc:docMk/>
            <pc:sldMk cId="3706281095" sldId="850"/>
            <ac:inkMk id="209" creationId="{483260BB-8641-46A9-BC8D-AD62F6273EDC}"/>
          </ac:inkMkLst>
        </pc:inkChg>
        <pc:inkChg chg="add del">
          <ac:chgData name="Viet Anh Nguyen" userId="b95f61ff061388d5" providerId="LiveId" clId="{3F3DE878-C00F-4BBE-A9E6-E707D78ED061}" dt="2022-03-16T06:13:19.565" v="1440"/>
          <ac:inkMkLst>
            <pc:docMk/>
            <pc:sldMk cId="3706281095" sldId="850"/>
            <ac:inkMk id="210" creationId="{2DB600B3-2DB8-4E30-B407-2D15A4EF70AA}"/>
          </ac:inkMkLst>
        </pc:inkChg>
        <pc:inkChg chg="add del">
          <ac:chgData name="Viet Anh Nguyen" userId="b95f61ff061388d5" providerId="LiveId" clId="{3F3DE878-C00F-4BBE-A9E6-E707D78ED061}" dt="2022-03-16T06:13:19.565" v="1440"/>
          <ac:inkMkLst>
            <pc:docMk/>
            <pc:sldMk cId="3706281095" sldId="850"/>
            <ac:inkMk id="211" creationId="{85B59982-869D-46EE-AF04-10891DE7FE1D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12" creationId="{C7BC6CA2-5CDE-4826-B68F-3F937DB1E111}"/>
          </ac:inkMkLst>
        </pc:inkChg>
        <pc:inkChg chg="add del">
          <ac:chgData name="Viet Anh Nguyen" userId="b95f61ff061388d5" providerId="LiveId" clId="{3F3DE878-C00F-4BBE-A9E6-E707D78ED061}" dt="2022-03-16T06:13:21.030" v="1444"/>
          <ac:inkMkLst>
            <pc:docMk/>
            <pc:sldMk cId="3706281095" sldId="850"/>
            <ac:inkMk id="213" creationId="{ECA017DE-E57E-4AA3-817D-36F3D481A763}"/>
          </ac:inkMkLst>
        </pc:inkChg>
        <pc:inkChg chg="add del">
          <ac:chgData name="Viet Anh Nguyen" userId="b95f61ff061388d5" providerId="LiveId" clId="{3F3DE878-C00F-4BBE-A9E6-E707D78ED061}" dt="2022-03-16T06:13:21.030" v="1444"/>
          <ac:inkMkLst>
            <pc:docMk/>
            <pc:sldMk cId="3706281095" sldId="850"/>
            <ac:inkMk id="214" creationId="{EEFF4CEC-5937-4479-8493-11BAB3B46BF0}"/>
          </ac:inkMkLst>
        </pc:inkChg>
        <pc:inkChg chg="add del">
          <ac:chgData name="Viet Anh Nguyen" userId="b95f61ff061388d5" providerId="LiveId" clId="{3F3DE878-C00F-4BBE-A9E6-E707D78ED061}" dt="2022-03-16T06:13:21.030" v="1444"/>
          <ac:inkMkLst>
            <pc:docMk/>
            <pc:sldMk cId="3706281095" sldId="850"/>
            <ac:inkMk id="215" creationId="{62003F16-55AC-4699-B628-133BD152158C}"/>
          </ac:inkMkLst>
        </pc:inkChg>
        <pc:inkChg chg="add del">
          <ac:chgData name="Viet Anh Nguyen" userId="b95f61ff061388d5" providerId="LiveId" clId="{3F3DE878-C00F-4BBE-A9E6-E707D78ED061}" dt="2022-03-16T06:13:22.786" v="1449"/>
          <ac:inkMkLst>
            <pc:docMk/>
            <pc:sldMk cId="3706281095" sldId="850"/>
            <ac:inkMk id="216" creationId="{BBFCB504-CBC5-4A3B-9E55-A00410AA5F86}"/>
          </ac:inkMkLst>
        </pc:inkChg>
        <pc:inkChg chg="add del">
          <ac:chgData name="Viet Anh Nguyen" userId="b95f61ff061388d5" providerId="LiveId" clId="{3F3DE878-C00F-4BBE-A9E6-E707D78ED061}" dt="2022-03-16T06:13:22.786" v="1449"/>
          <ac:inkMkLst>
            <pc:docMk/>
            <pc:sldMk cId="3706281095" sldId="850"/>
            <ac:inkMk id="217" creationId="{A19C681F-AB34-4F0E-A3E9-ECFE7547DD7C}"/>
          </ac:inkMkLst>
        </pc:inkChg>
        <pc:inkChg chg="add del">
          <ac:chgData name="Viet Anh Nguyen" userId="b95f61ff061388d5" providerId="LiveId" clId="{3F3DE878-C00F-4BBE-A9E6-E707D78ED061}" dt="2022-03-16T06:13:22.786" v="1449"/>
          <ac:inkMkLst>
            <pc:docMk/>
            <pc:sldMk cId="3706281095" sldId="850"/>
            <ac:inkMk id="218" creationId="{DAAE0DAC-EBBA-49C4-8988-F10807E4F32F}"/>
          </ac:inkMkLst>
        </pc:inkChg>
        <pc:inkChg chg="add del">
          <ac:chgData name="Viet Anh Nguyen" userId="b95f61ff061388d5" providerId="LiveId" clId="{3F3DE878-C00F-4BBE-A9E6-E707D78ED061}" dt="2022-03-16T06:13:22.786" v="1449"/>
          <ac:inkMkLst>
            <pc:docMk/>
            <pc:sldMk cId="3706281095" sldId="850"/>
            <ac:inkMk id="219" creationId="{A6407E64-BDE7-4EF7-8D98-8179CB341DAF}"/>
          </ac:inkMkLst>
        </pc:inkChg>
        <pc:inkChg chg="add del">
          <ac:chgData name="Viet Anh Nguyen" userId="b95f61ff061388d5" providerId="LiveId" clId="{3F3DE878-C00F-4BBE-A9E6-E707D78ED061}" dt="2022-03-16T06:13:22.786" v="1449"/>
          <ac:inkMkLst>
            <pc:docMk/>
            <pc:sldMk cId="3706281095" sldId="850"/>
            <ac:inkMk id="220" creationId="{9599E451-1D0F-4410-8297-4F1F60448806}"/>
          </ac:inkMkLst>
        </pc:inkChg>
        <pc:inkChg chg="add del">
          <ac:chgData name="Viet Anh Nguyen" userId="b95f61ff061388d5" providerId="LiveId" clId="{3F3DE878-C00F-4BBE-A9E6-E707D78ED061}" dt="2022-03-16T06:13:24.614" v="1451"/>
          <ac:inkMkLst>
            <pc:docMk/>
            <pc:sldMk cId="3706281095" sldId="850"/>
            <ac:inkMk id="221" creationId="{353A1A8B-897C-4DE1-90DE-6833D6FB3B40}"/>
          </ac:inkMkLst>
        </pc:inkChg>
        <pc:inkChg chg="add del">
          <ac:chgData name="Viet Anh Nguyen" userId="b95f61ff061388d5" providerId="LiveId" clId="{3F3DE878-C00F-4BBE-A9E6-E707D78ED061}" dt="2022-03-16T06:13:24.614" v="1451"/>
          <ac:inkMkLst>
            <pc:docMk/>
            <pc:sldMk cId="3706281095" sldId="850"/>
            <ac:inkMk id="222" creationId="{12771098-88DC-4F8D-AB4C-F0BF3A5FE59D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23" creationId="{A6CDEDC1-47D7-4B15-BFEB-0DAF1C4390E5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24" creationId="{F5BDC500-E132-4254-9E0B-BA752ED8EEE6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25" creationId="{29F49654-906F-47D1-BE02-9D3E045E1F78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26" creationId="{C65A8E7B-91A3-45FE-BD17-3162AD1BFEF2}"/>
          </ac:inkMkLst>
        </pc:inkChg>
        <pc:inkChg chg="add del">
          <ac:chgData name="Viet Anh Nguyen" userId="b95f61ff061388d5" providerId="LiveId" clId="{3F3DE878-C00F-4BBE-A9E6-E707D78ED061}" dt="2022-03-16T06:13:28.511" v="1456"/>
          <ac:inkMkLst>
            <pc:docMk/>
            <pc:sldMk cId="3706281095" sldId="850"/>
            <ac:inkMk id="227" creationId="{9EA82FC4-8753-4C57-86CC-E4A9E225E4EE}"/>
          </ac:inkMkLst>
        </pc:inkChg>
        <pc:inkChg chg="add del">
          <ac:chgData name="Viet Anh Nguyen" userId="b95f61ff061388d5" providerId="LiveId" clId="{3F3DE878-C00F-4BBE-A9E6-E707D78ED061}" dt="2022-03-16T06:13:36.077" v="1468"/>
          <ac:inkMkLst>
            <pc:docMk/>
            <pc:sldMk cId="3706281095" sldId="850"/>
            <ac:inkMk id="228" creationId="{583E68D2-8B34-4175-A5B9-C58D65DA3589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29" creationId="{6BE96C1A-A7BE-4887-AA7C-C4775CD91B51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0" creationId="{A7649074-15F1-46BB-B948-8783B403DEE2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1" creationId="{E0EE58C9-88B9-49B1-B533-D4B03AE9D0D9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2" creationId="{4E6117F0-0CFD-4D66-AEFA-7832583AB545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3" creationId="{67C44910-BB29-4DC1-97F3-0076F2F74680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4" creationId="{31BE8DBB-518E-429F-B00F-45466A908E45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5" creationId="{28DDD166-8EDF-4413-854A-6959D4BA6D1E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6" creationId="{1292BF49-8079-4AD2-8237-3C1D3DA0F396}"/>
          </ac:inkMkLst>
        </pc:inkChg>
        <pc:inkChg chg="add del">
          <ac:chgData name="Viet Anh Nguyen" userId="b95f61ff061388d5" providerId="LiveId" clId="{3F3DE878-C00F-4BBE-A9E6-E707D78ED061}" dt="2022-03-16T06:13:34.785" v="1466"/>
          <ac:inkMkLst>
            <pc:docMk/>
            <pc:sldMk cId="3706281095" sldId="850"/>
            <ac:inkMk id="237" creationId="{850D8841-FDCE-43E0-8DCF-A8BA8A705966}"/>
          </ac:inkMkLst>
        </pc:inkChg>
        <pc:inkChg chg="add del">
          <ac:chgData name="Viet Anh Nguyen" userId="b95f61ff061388d5" providerId="LiveId" clId="{3F3DE878-C00F-4BBE-A9E6-E707D78ED061}" dt="2022-03-16T06:13:36.077" v="1468"/>
          <ac:inkMkLst>
            <pc:docMk/>
            <pc:sldMk cId="3706281095" sldId="850"/>
            <ac:inkMk id="238" creationId="{6A2E09E8-7751-4498-BB69-9B96AD518E3A}"/>
          </ac:inkMkLst>
        </pc:inkChg>
        <pc:inkChg chg="add del">
          <ac:chgData name="Viet Anh Nguyen" userId="b95f61ff061388d5" providerId="LiveId" clId="{3F3DE878-C00F-4BBE-A9E6-E707D78ED061}" dt="2022-03-16T06:13:36.077" v="1468"/>
          <ac:inkMkLst>
            <pc:docMk/>
            <pc:sldMk cId="3706281095" sldId="850"/>
            <ac:inkMk id="239" creationId="{09C3D0C7-5307-464B-82B2-8EAA3FBB13EF}"/>
          </ac:inkMkLst>
        </pc:inkChg>
        <pc:inkChg chg="add">
          <ac:chgData name="Viet Anh Nguyen" userId="b95f61ff061388d5" providerId="LiveId" clId="{3F3DE878-C00F-4BBE-A9E6-E707D78ED061}" dt="2022-03-16T06:13:36.077" v="1468"/>
          <ac:inkMkLst>
            <pc:docMk/>
            <pc:sldMk cId="3706281095" sldId="850"/>
            <ac:inkMk id="240" creationId="{8067B81A-2728-4C8F-B743-FE7D1D91340D}"/>
          </ac:inkMkLst>
        </pc:inkChg>
      </pc:sldChg>
      <pc:sldChg chg="addSp delSp modSp new mod">
        <pc:chgData name="Viet Anh Nguyen" userId="b95f61ff061388d5" providerId="LiveId" clId="{3F3DE878-C00F-4BBE-A9E6-E707D78ED061}" dt="2022-03-16T09:27:35.800" v="2506" actId="9405"/>
        <pc:sldMkLst>
          <pc:docMk/>
          <pc:sldMk cId="3848723666" sldId="851"/>
        </pc:sldMkLst>
        <pc:inkChg chg="add del">
          <ac:chgData name="Viet Anh Nguyen" userId="b95f61ff061388d5" providerId="LiveId" clId="{3F3DE878-C00F-4BBE-A9E6-E707D78ED061}" dt="2022-03-16T06:14:04.763" v="1474"/>
          <ac:inkMkLst>
            <pc:docMk/>
            <pc:sldMk cId="3848723666" sldId="851"/>
            <ac:inkMk id="2" creationId="{A664EE2A-6757-4A9B-97CF-4A34C5725257}"/>
          </ac:inkMkLst>
        </pc:inkChg>
        <pc:inkChg chg="add del">
          <ac:chgData name="Viet Anh Nguyen" userId="b95f61ff061388d5" providerId="LiveId" clId="{3F3DE878-C00F-4BBE-A9E6-E707D78ED061}" dt="2022-03-16T06:14:04.763" v="1474"/>
          <ac:inkMkLst>
            <pc:docMk/>
            <pc:sldMk cId="3848723666" sldId="851"/>
            <ac:inkMk id="3" creationId="{A6061D7B-1B8F-4688-819F-EB77F97C81CD}"/>
          </ac:inkMkLst>
        </pc:inkChg>
        <pc:inkChg chg="add del">
          <ac:chgData name="Viet Anh Nguyen" userId="b95f61ff061388d5" providerId="LiveId" clId="{3F3DE878-C00F-4BBE-A9E6-E707D78ED061}" dt="2022-03-16T06:14:04.763" v="1474"/>
          <ac:inkMkLst>
            <pc:docMk/>
            <pc:sldMk cId="3848723666" sldId="851"/>
            <ac:inkMk id="4" creationId="{E726B967-1766-4F09-9E47-AEE2E1E49A28}"/>
          </ac:inkMkLst>
        </pc:inkChg>
        <pc:inkChg chg="add del">
          <ac:chgData name="Viet Anh Nguyen" userId="b95f61ff061388d5" providerId="LiveId" clId="{3F3DE878-C00F-4BBE-A9E6-E707D78ED061}" dt="2022-03-16T06:14:04.763" v="1474"/>
          <ac:inkMkLst>
            <pc:docMk/>
            <pc:sldMk cId="3848723666" sldId="851"/>
            <ac:inkMk id="5" creationId="{5809DE49-C685-4FA4-B617-73AE2463D76D}"/>
          </ac:inkMkLst>
        </pc:inkChg>
        <pc:inkChg chg="add mod">
          <ac:chgData name="Viet Anh Nguyen" userId="b95f61ff061388d5" providerId="LiveId" clId="{3F3DE878-C00F-4BBE-A9E6-E707D78ED061}" dt="2022-03-16T06:14:14.666" v="1475"/>
          <ac:inkMkLst>
            <pc:docMk/>
            <pc:sldMk cId="3848723666" sldId="851"/>
            <ac:inkMk id="6" creationId="{A5294C61-58E9-4CC6-AAF1-DDED5F48BC9B}"/>
          </ac:inkMkLst>
        </pc:inkChg>
        <pc:inkChg chg="add del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7" creationId="{941A2705-C035-4CB8-A862-0594EAFB8BED}"/>
          </ac:inkMkLst>
        </pc:inkChg>
        <pc:inkChg chg="add del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8" creationId="{0AE9E414-0620-442D-ABCB-88C7D5FBF5BB}"/>
          </ac:inkMkLst>
        </pc:inkChg>
        <pc:inkChg chg="add del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9" creationId="{86590444-B11C-4AA6-B5BE-C74098EAFEF9}"/>
          </ac:inkMkLst>
        </pc:inkChg>
        <pc:inkChg chg="add del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10" creationId="{101E0FD6-F81B-49EE-A49B-1F6EF272AE6D}"/>
          </ac:inkMkLst>
        </pc:inkChg>
        <pc:inkChg chg="add del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11" creationId="{1B0B144D-D34D-4842-BFEA-FE8D499ABDFE}"/>
          </ac:inkMkLst>
        </pc:inkChg>
        <pc:inkChg chg="add">
          <ac:chgData name="Viet Anh Nguyen" userId="b95f61ff061388d5" providerId="LiveId" clId="{3F3DE878-C00F-4BBE-A9E6-E707D78ED061}" dt="2022-03-16T06:14:19.389" v="1481"/>
          <ac:inkMkLst>
            <pc:docMk/>
            <pc:sldMk cId="3848723666" sldId="851"/>
            <ac:inkMk id="12" creationId="{6F79E4A6-A594-412B-AF1F-98BF99F743DA}"/>
          </ac:inkMkLst>
        </pc:inkChg>
        <pc:inkChg chg="add">
          <ac:chgData name="Viet Anh Nguyen" userId="b95f61ff061388d5" providerId="LiveId" clId="{3F3DE878-C00F-4BBE-A9E6-E707D78ED061}" dt="2022-03-16T06:14:21.144" v="1482" actId="9405"/>
          <ac:inkMkLst>
            <pc:docMk/>
            <pc:sldMk cId="3848723666" sldId="851"/>
            <ac:inkMk id="13" creationId="{FD43469D-4957-480A-800C-165EA5356BD6}"/>
          </ac:inkMkLst>
        </pc:inkChg>
        <pc:inkChg chg="add">
          <ac:chgData name="Viet Anh Nguyen" userId="b95f61ff061388d5" providerId="LiveId" clId="{3F3DE878-C00F-4BBE-A9E6-E707D78ED061}" dt="2022-03-16T06:14:21.374" v="1483" actId="9405"/>
          <ac:inkMkLst>
            <pc:docMk/>
            <pc:sldMk cId="3848723666" sldId="851"/>
            <ac:inkMk id="14" creationId="{8104923D-6AE8-4C36-A41C-56335777CE0D}"/>
          </ac:inkMkLst>
        </pc:inkChg>
        <pc:inkChg chg="add del">
          <ac:chgData name="Viet Anh Nguyen" userId="b95f61ff061388d5" providerId="LiveId" clId="{3F3DE878-C00F-4BBE-A9E6-E707D78ED061}" dt="2022-03-16T06:14:23.092" v="1487"/>
          <ac:inkMkLst>
            <pc:docMk/>
            <pc:sldMk cId="3848723666" sldId="851"/>
            <ac:inkMk id="15" creationId="{55BC24EE-DFAD-4CC1-8CCB-2A44C9699828}"/>
          </ac:inkMkLst>
        </pc:inkChg>
        <pc:inkChg chg="add del">
          <ac:chgData name="Viet Anh Nguyen" userId="b95f61ff061388d5" providerId="LiveId" clId="{3F3DE878-C00F-4BBE-A9E6-E707D78ED061}" dt="2022-03-16T06:14:23.092" v="1487"/>
          <ac:inkMkLst>
            <pc:docMk/>
            <pc:sldMk cId="3848723666" sldId="851"/>
            <ac:inkMk id="16" creationId="{5AF4D165-3DF0-4EEB-B498-C44D93C70022}"/>
          </ac:inkMkLst>
        </pc:inkChg>
        <pc:inkChg chg="add del">
          <ac:chgData name="Viet Anh Nguyen" userId="b95f61ff061388d5" providerId="LiveId" clId="{3F3DE878-C00F-4BBE-A9E6-E707D78ED061}" dt="2022-03-16T06:14:23.092" v="1487"/>
          <ac:inkMkLst>
            <pc:docMk/>
            <pc:sldMk cId="3848723666" sldId="851"/>
            <ac:inkMk id="17" creationId="{678BF2DF-E392-448A-9F3E-5EADCFF7AF9F}"/>
          </ac:inkMkLst>
        </pc:inkChg>
        <pc:inkChg chg="add">
          <ac:chgData name="Viet Anh Nguyen" userId="b95f61ff061388d5" providerId="LiveId" clId="{3F3DE878-C00F-4BBE-A9E6-E707D78ED061}" dt="2022-03-16T06:14:23.092" v="1487"/>
          <ac:inkMkLst>
            <pc:docMk/>
            <pc:sldMk cId="3848723666" sldId="851"/>
            <ac:inkMk id="18" creationId="{02FD5254-94DF-4B8C-AC24-3F143DEE716D}"/>
          </ac:inkMkLst>
        </pc:inkChg>
        <pc:inkChg chg="add">
          <ac:chgData name="Viet Anh Nguyen" userId="b95f61ff061388d5" providerId="LiveId" clId="{3F3DE878-C00F-4BBE-A9E6-E707D78ED061}" dt="2022-03-16T06:14:23.151" v="1488" actId="9405"/>
          <ac:inkMkLst>
            <pc:docMk/>
            <pc:sldMk cId="3848723666" sldId="851"/>
            <ac:inkMk id="19" creationId="{76A986F3-143E-48CE-8D3F-84B1960BC6E4}"/>
          </ac:inkMkLst>
        </pc:inkChg>
        <pc:inkChg chg="add">
          <ac:chgData name="Viet Anh Nguyen" userId="b95f61ff061388d5" providerId="LiveId" clId="{3F3DE878-C00F-4BBE-A9E6-E707D78ED061}" dt="2022-03-16T06:14:23.304" v="1489" actId="9405"/>
          <ac:inkMkLst>
            <pc:docMk/>
            <pc:sldMk cId="3848723666" sldId="851"/>
            <ac:inkMk id="20" creationId="{5EC46D8B-ADEA-4C81-8DBE-0548F6EA275E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1" creationId="{49706117-D19F-4C54-9E24-BA7BEF5C459F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2" creationId="{C5BDC9A9-8D76-4DE6-AAC3-D413136214E5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3" creationId="{CC758A8D-3771-4131-AE84-F57F6AA05FA6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4" creationId="{7ECD6A0A-099B-431C-AE4F-DD570E65E6E3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5" creationId="{4F043B0C-B58C-4461-91B9-F2EFE0D45C70}"/>
          </ac:inkMkLst>
        </pc:inkChg>
        <pc:inkChg chg="add del">
          <ac:chgData name="Viet Anh Nguyen" userId="b95f61ff061388d5" providerId="LiveId" clId="{3F3DE878-C00F-4BBE-A9E6-E707D78ED061}" dt="2022-03-16T06:14:26.102" v="1496"/>
          <ac:inkMkLst>
            <pc:docMk/>
            <pc:sldMk cId="3848723666" sldId="851"/>
            <ac:inkMk id="26" creationId="{7752987E-4828-467B-A9E6-137039E3A366}"/>
          </ac:inkMkLst>
        </pc:inkChg>
        <pc:inkChg chg="add del">
          <ac:chgData name="Viet Anh Nguyen" userId="b95f61ff061388d5" providerId="LiveId" clId="{3F3DE878-C00F-4BBE-A9E6-E707D78ED061}" dt="2022-03-16T06:14:27.348" v="1498"/>
          <ac:inkMkLst>
            <pc:docMk/>
            <pc:sldMk cId="3848723666" sldId="851"/>
            <ac:inkMk id="27" creationId="{5AB9782F-82EA-41E1-BC30-281A46FBA1B0}"/>
          </ac:inkMkLst>
        </pc:inkChg>
        <pc:inkChg chg="add del">
          <ac:chgData name="Viet Anh Nguyen" userId="b95f61ff061388d5" providerId="LiveId" clId="{3F3DE878-C00F-4BBE-A9E6-E707D78ED061}" dt="2022-03-16T06:14:27.348" v="1498"/>
          <ac:inkMkLst>
            <pc:docMk/>
            <pc:sldMk cId="3848723666" sldId="851"/>
            <ac:inkMk id="28" creationId="{8BE371C0-145E-41D6-A0C2-937E8B231B84}"/>
          </ac:inkMkLst>
        </pc:inkChg>
        <pc:inkChg chg="add">
          <ac:chgData name="Viet Anh Nguyen" userId="b95f61ff061388d5" providerId="LiveId" clId="{3F3DE878-C00F-4BBE-A9E6-E707D78ED061}" dt="2022-03-16T06:14:27.348" v="1498"/>
          <ac:inkMkLst>
            <pc:docMk/>
            <pc:sldMk cId="3848723666" sldId="851"/>
            <ac:inkMk id="29" creationId="{8FF9648A-90AD-46D3-8EA8-C40DCE3B4EE0}"/>
          </ac:inkMkLst>
        </pc:inkChg>
        <pc:inkChg chg="add del">
          <ac:chgData name="Viet Anh Nguyen" userId="b95f61ff061388d5" providerId="LiveId" clId="{3F3DE878-C00F-4BBE-A9E6-E707D78ED061}" dt="2022-03-16T06:14:35.726" v="1501"/>
          <ac:inkMkLst>
            <pc:docMk/>
            <pc:sldMk cId="3848723666" sldId="851"/>
            <ac:inkMk id="30" creationId="{99E7BE9E-6EE2-4CFF-9E88-F11989301A12}"/>
          </ac:inkMkLst>
        </pc:inkChg>
        <pc:inkChg chg="add del">
          <ac:chgData name="Viet Anh Nguyen" userId="b95f61ff061388d5" providerId="LiveId" clId="{3F3DE878-C00F-4BBE-A9E6-E707D78ED061}" dt="2022-03-16T06:14:35.726" v="1501"/>
          <ac:inkMkLst>
            <pc:docMk/>
            <pc:sldMk cId="3848723666" sldId="851"/>
            <ac:inkMk id="31" creationId="{BD7C6BA6-C730-465F-9634-5496D59C7972}"/>
          </ac:inkMkLst>
        </pc:inkChg>
        <pc:inkChg chg="add del">
          <ac:chgData name="Viet Anh Nguyen" userId="b95f61ff061388d5" providerId="LiveId" clId="{3F3DE878-C00F-4BBE-A9E6-E707D78ED061}" dt="2022-03-16T06:14:36.617" v="1503"/>
          <ac:inkMkLst>
            <pc:docMk/>
            <pc:sldMk cId="3848723666" sldId="851"/>
            <ac:inkMk id="32" creationId="{0B83B85C-9BB3-4C7F-9635-DA2FFDA9F85B}"/>
          </ac:inkMkLst>
        </pc:inkChg>
        <pc:inkChg chg="add del">
          <ac:chgData name="Viet Anh Nguyen" userId="b95f61ff061388d5" providerId="LiveId" clId="{3F3DE878-C00F-4BBE-A9E6-E707D78ED061}" dt="2022-03-16T06:14:36.617" v="1503"/>
          <ac:inkMkLst>
            <pc:docMk/>
            <pc:sldMk cId="3848723666" sldId="851"/>
            <ac:inkMk id="33" creationId="{A5A694B2-DE81-4460-944C-960CBB318FA4}"/>
          </ac:inkMkLst>
        </pc:inkChg>
        <pc:inkChg chg="add del">
          <ac:chgData name="Viet Anh Nguyen" userId="b95f61ff061388d5" providerId="LiveId" clId="{3F3DE878-C00F-4BBE-A9E6-E707D78ED061}" dt="2022-03-16T06:14:39.120" v="1508"/>
          <ac:inkMkLst>
            <pc:docMk/>
            <pc:sldMk cId="3848723666" sldId="851"/>
            <ac:inkMk id="34" creationId="{DCBA5CFF-83BF-4298-91DF-45A9CA0F5C51}"/>
          </ac:inkMkLst>
        </pc:inkChg>
        <pc:inkChg chg="add del">
          <ac:chgData name="Viet Anh Nguyen" userId="b95f61ff061388d5" providerId="LiveId" clId="{3F3DE878-C00F-4BBE-A9E6-E707D78ED061}" dt="2022-03-16T06:14:39.120" v="1508"/>
          <ac:inkMkLst>
            <pc:docMk/>
            <pc:sldMk cId="3848723666" sldId="851"/>
            <ac:inkMk id="35" creationId="{F8555F93-AA89-4E4C-8F48-FFE225EB742A}"/>
          </ac:inkMkLst>
        </pc:inkChg>
        <pc:inkChg chg="add del">
          <ac:chgData name="Viet Anh Nguyen" userId="b95f61ff061388d5" providerId="LiveId" clId="{3F3DE878-C00F-4BBE-A9E6-E707D78ED061}" dt="2022-03-16T06:14:39.120" v="1508"/>
          <ac:inkMkLst>
            <pc:docMk/>
            <pc:sldMk cId="3848723666" sldId="851"/>
            <ac:inkMk id="36" creationId="{5C433A59-4E94-43E6-BDBE-4A4A1E29B847}"/>
          </ac:inkMkLst>
        </pc:inkChg>
        <pc:inkChg chg="add del">
          <ac:chgData name="Viet Anh Nguyen" userId="b95f61ff061388d5" providerId="LiveId" clId="{3F3DE878-C00F-4BBE-A9E6-E707D78ED061}" dt="2022-03-16T06:14:39.120" v="1508"/>
          <ac:inkMkLst>
            <pc:docMk/>
            <pc:sldMk cId="3848723666" sldId="851"/>
            <ac:inkMk id="37" creationId="{5F8F8381-DA22-43F5-855D-76F419F13D8E}"/>
          </ac:inkMkLst>
        </pc:inkChg>
        <pc:inkChg chg="add del">
          <ac:chgData name="Viet Anh Nguyen" userId="b95f61ff061388d5" providerId="LiveId" clId="{3F3DE878-C00F-4BBE-A9E6-E707D78ED061}" dt="2022-03-16T06:14:39.120" v="1508"/>
          <ac:inkMkLst>
            <pc:docMk/>
            <pc:sldMk cId="3848723666" sldId="851"/>
            <ac:inkMk id="38" creationId="{5412904D-9C81-4FA3-9A11-BAEB4A048116}"/>
          </ac:inkMkLst>
        </pc:inkChg>
        <pc:inkChg chg="add del">
          <ac:chgData name="Viet Anh Nguyen" userId="b95f61ff061388d5" providerId="LiveId" clId="{3F3DE878-C00F-4BBE-A9E6-E707D78ED061}" dt="2022-03-16T06:14:40.868" v="1511"/>
          <ac:inkMkLst>
            <pc:docMk/>
            <pc:sldMk cId="3848723666" sldId="851"/>
            <ac:inkMk id="39" creationId="{5ADAC904-4626-4C79-888F-C3540D5A4800}"/>
          </ac:inkMkLst>
        </pc:inkChg>
        <pc:inkChg chg="add del">
          <ac:chgData name="Viet Anh Nguyen" userId="b95f61ff061388d5" providerId="LiveId" clId="{3F3DE878-C00F-4BBE-A9E6-E707D78ED061}" dt="2022-03-16T06:14:40.868" v="1511"/>
          <ac:inkMkLst>
            <pc:docMk/>
            <pc:sldMk cId="3848723666" sldId="851"/>
            <ac:inkMk id="40" creationId="{EB8FF859-37F6-48C0-AED1-0820E788CDBC}"/>
          </ac:inkMkLst>
        </pc:inkChg>
        <pc:inkChg chg="add del">
          <ac:chgData name="Viet Anh Nguyen" userId="b95f61ff061388d5" providerId="LiveId" clId="{3F3DE878-C00F-4BBE-A9E6-E707D78ED061}" dt="2022-03-16T06:14:40.868" v="1511"/>
          <ac:inkMkLst>
            <pc:docMk/>
            <pc:sldMk cId="3848723666" sldId="851"/>
            <ac:inkMk id="41" creationId="{3F5AE428-E4D8-421A-8EBB-8E68BED899B2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42" creationId="{487A7652-64B5-4E7B-B94A-7ED9FA840860}"/>
          </ac:inkMkLst>
        </pc:inkChg>
        <pc:inkChg chg="add">
          <ac:chgData name="Viet Anh Nguyen" userId="b95f61ff061388d5" providerId="LiveId" clId="{3F3DE878-C00F-4BBE-A9E6-E707D78ED061}" dt="2022-03-16T06:14:45.682" v="1512" actId="9405"/>
          <ac:inkMkLst>
            <pc:docMk/>
            <pc:sldMk cId="3848723666" sldId="851"/>
            <ac:inkMk id="43" creationId="{FA5CCE3E-3A2C-4826-8FB4-0DC090B499B9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4" creationId="{B43721B5-4B00-4DFF-9130-164D04E6D576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5" creationId="{1BDBB49C-100B-4BFC-9744-9EE5DE43B230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6" creationId="{A42A58E4-FC6E-4D05-85C5-7AE52AA39B57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7" creationId="{98C22E28-EBF3-4CCA-A4DA-7848C304EDF4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8" creationId="{02178235-A718-474B-BBF7-AA6FC4740C1C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49" creationId="{2ED86045-F106-4DC1-AC70-132831AAB47E}"/>
          </ac:inkMkLst>
        </pc:inkChg>
        <pc:inkChg chg="add del">
          <ac:chgData name="Viet Anh Nguyen" userId="b95f61ff061388d5" providerId="LiveId" clId="{3F3DE878-C00F-4BBE-A9E6-E707D78ED061}" dt="2022-03-16T06:14:58.390" v="1520"/>
          <ac:inkMkLst>
            <pc:docMk/>
            <pc:sldMk cId="3848723666" sldId="851"/>
            <ac:inkMk id="50" creationId="{4420E17E-EA75-40D6-A61C-4B4F2DD9C7AC}"/>
          </ac:inkMkLst>
        </pc:inkChg>
        <pc:inkChg chg="add del">
          <ac:chgData name="Viet Anh Nguyen" userId="b95f61ff061388d5" providerId="LiveId" clId="{3F3DE878-C00F-4BBE-A9E6-E707D78ED061}" dt="2022-03-16T06:14:59.901" v="1525"/>
          <ac:inkMkLst>
            <pc:docMk/>
            <pc:sldMk cId="3848723666" sldId="851"/>
            <ac:inkMk id="51" creationId="{FEBA1608-A872-448B-8133-EFB99222B323}"/>
          </ac:inkMkLst>
        </pc:inkChg>
        <pc:inkChg chg="add del">
          <ac:chgData name="Viet Anh Nguyen" userId="b95f61ff061388d5" providerId="LiveId" clId="{3F3DE878-C00F-4BBE-A9E6-E707D78ED061}" dt="2022-03-16T06:14:59.901" v="1525"/>
          <ac:inkMkLst>
            <pc:docMk/>
            <pc:sldMk cId="3848723666" sldId="851"/>
            <ac:inkMk id="52" creationId="{7D7E54CB-BAB9-4F8B-BB59-7BE6789393A7}"/>
          </ac:inkMkLst>
        </pc:inkChg>
        <pc:inkChg chg="add del">
          <ac:chgData name="Viet Anh Nguyen" userId="b95f61ff061388d5" providerId="LiveId" clId="{3F3DE878-C00F-4BBE-A9E6-E707D78ED061}" dt="2022-03-16T06:14:59.901" v="1525"/>
          <ac:inkMkLst>
            <pc:docMk/>
            <pc:sldMk cId="3848723666" sldId="851"/>
            <ac:inkMk id="53" creationId="{20A176F2-3181-408F-BDFC-4A128727580E}"/>
          </ac:inkMkLst>
        </pc:inkChg>
        <pc:inkChg chg="add del">
          <ac:chgData name="Viet Anh Nguyen" userId="b95f61ff061388d5" providerId="LiveId" clId="{3F3DE878-C00F-4BBE-A9E6-E707D78ED061}" dt="2022-03-16T06:14:59.901" v="1525"/>
          <ac:inkMkLst>
            <pc:docMk/>
            <pc:sldMk cId="3848723666" sldId="851"/>
            <ac:inkMk id="54" creationId="{F56279DF-79D9-427B-8AC7-62702F1B686A}"/>
          </ac:inkMkLst>
        </pc:inkChg>
        <pc:inkChg chg="add del">
          <ac:chgData name="Viet Anh Nguyen" userId="b95f61ff061388d5" providerId="LiveId" clId="{3F3DE878-C00F-4BBE-A9E6-E707D78ED061}" dt="2022-03-16T06:14:59.901" v="1525"/>
          <ac:inkMkLst>
            <pc:docMk/>
            <pc:sldMk cId="3848723666" sldId="851"/>
            <ac:inkMk id="55" creationId="{CFFE61DF-D3ED-4F33-AD45-41B94EFF0A7C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56" creationId="{16E42772-EBEC-4610-B4DD-707811AD1EB6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57" creationId="{940E12C9-431A-4C6D-8A1C-72F6B83CADCB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58" creationId="{96AEF12B-E0BD-462F-8F04-EC48844AB2B1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59" creationId="{8DC0B49A-1EFC-424E-901C-EC84B97186EF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60" creationId="{FEC1BB99-5BE8-4A47-8142-048634FFC5CB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61" creationId="{86B9FC9D-8F46-48B1-8491-AF01963CCF02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62" creationId="{B6085CB5-8DD6-4107-BC88-537C281D4C81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63" creationId="{793BCD31-4CD8-442F-9B35-B4B157842FE7}"/>
          </ac:inkMkLst>
        </pc:inkChg>
        <pc:inkChg chg="add del">
          <ac:chgData name="Viet Anh Nguyen" userId="b95f61ff061388d5" providerId="LiveId" clId="{3F3DE878-C00F-4BBE-A9E6-E707D78ED061}" dt="2022-03-16T06:15:03.159" v="1534"/>
          <ac:inkMkLst>
            <pc:docMk/>
            <pc:sldMk cId="3848723666" sldId="851"/>
            <ac:inkMk id="64" creationId="{462A23FE-1D4E-49CE-89A7-DC240BD293F7}"/>
          </ac:inkMkLst>
        </pc:inkChg>
        <pc:inkChg chg="add del">
          <ac:chgData name="Viet Anh Nguyen" userId="b95f61ff061388d5" providerId="LiveId" clId="{3F3DE878-C00F-4BBE-A9E6-E707D78ED061}" dt="2022-03-16T06:15:04.526" v="1538"/>
          <ac:inkMkLst>
            <pc:docMk/>
            <pc:sldMk cId="3848723666" sldId="851"/>
            <ac:inkMk id="65" creationId="{C2E44F49-53FA-4908-9686-98DD3B44170B}"/>
          </ac:inkMkLst>
        </pc:inkChg>
        <pc:inkChg chg="add del">
          <ac:chgData name="Viet Anh Nguyen" userId="b95f61ff061388d5" providerId="LiveId" clId="{3F3DE878-C00F-4BBE-A9E6-E707D78ED061}" dt="2022-03-16T06:15:04.526" v="1538"/>
          <ac:inkMkLst>
            <pc:docMk/>
            <pc:sldMk cId="3848723666" sldId="851"/>
            <ac:inkMk id="66" creationId="{52D5F001-B55D-4186-B006-CF3D80EBB447}"/>
          </ac:inkMkLst>
        </pc:inkChg>
        <pc:inkChg chg="add del">
          <ac:chgData name="Viet Anh Nguyen" userId="b95f61ff061388d5" providerId="LiveId" clId="{3F3DE878-C00F-4BBE-A9E6-E707D78ED061}" dt="2022-03-16T06:15:04.526" v="1538"/>
          <ac:inkMkLst>
            <pc:docMk/>
            <pc:sldMk cId="3848723666" sldId="851"/>
            <ac:inkMk id="67" creationId="{7A6D4689-EAB4-4FFC-ABF1-70870F4159EC}"/>
          </ac:inkMkLst>
        </pc:inkChg>
        <pc:inkChg chg="add del">
          <ac:chgData name="Viet Anh Nguyen" userId="b95f61ff061388d5" providerId="LiveId" clId="{3F3DE878-C00F-4BBE-A9E6-E707D78ED061}" dt="2022-03-16T06:15:04.526" v="1538"/>
          <ac:inkMkLst>
            <pc:docMk/>
            <pc:sldMk cId="3848723666" sldId="851"/>
            <ac:inkMk id="68" creationId="{F46DA670-40A3-478D-87C5-39AA8127DCF4}"/>
          </ac:inkMkLst>
        </pc:inkChg>
        <pc:inkChg chg="add">
          <ac:chgData name="Viet Anh Nguyen" userId="b95f61ff061388d5" providerId="LiveId" clId="{3F3DE878-C00F-4BBE-A9E6-E707D78ED061}" dt="2022-03-16T06:15:04.526" v="1538"/>
          <ac:inkMkLst>
            <pc:docMk/>
            <pc:sldMk cId="3848723666" sldId="851"/>
            <ac:inkMk id="69" creationId="{9AA73A31-7DDE-49F0-A4C3-D48B6468C4ED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0" creationId="{41FA6C02-4B5F-4B23-97B5-4733E9CE3FB5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1" creationId="{75F8502D-C6A8-4853-A2D5-153BDBA4E6E0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2" creationId="{69B1760A-4E63-45AE-9858-23809F58960B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3" creationId="{5F24F240-5A6F-4B18-890B-638937CC2EDF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4" creationId="{CAE5E324-416E-4278-A9AD-10BBB81E56FD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5" creationId="{9E358C3E-14DC-4057-8195-BA7F2550E076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6" creationId="{95188601-F59F-4B84-8528-CBB004010ECD}"/>
          </ac:inkMkLst>
        </pc:inkChg>
        <pc:inkChg chg="add del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7" creationId="{AABC5E2C-E595-471A-A3CA-CC098E70E6D8}"/>
          </ac:inkMkLst>
        </pc:inkChg>
        <pc:inkChg chg="add">
          <ac:chgData name="Viet Anh Nguyen" userId="b95f61ff061388d5" providerId="LiveId" clId="{3F3DE878-C00F-4BBE-A9E6-E707D78ED061}" dt="2022-03-16T06:15:15.472" v="1547"/>
          <ac:inkMkLst>
            <pc:docMk/>
            <pc:sldMk cId="3848723666" sldId="851"/>
            <ac:inkMk id="78" creationId="{B80F821D-64B6-4995-8FDA-28D492D3269C}"/>
          </ac:inkMkLst>
        </pc:inkChg>
        <pc:inkChg chg="add del">
          <ac:chgData name="Viet Anh Nguyen" userId="b95f61ff061388d5" providerId="LiveId" clId="{3F3DE878-C00F-4BBE-A9E6-E707D78ED061}" dt="2022-03-16T06:15:17.063" v="1552"/>
          <ac:inkMkLst>
            <pc:docMk/>
            <pc:sldMk cId="3848723666" sldId="851"/>
            <ac:inkMk id="79" creationId="{5FE7CB17-E4BF-489C-81FE-D11606530694}"/>
          </ac:inkMkLst>
        </pc:inkChg>
        <pc:inkChg chg="add del">
          <ac:chgData name="Viet Anh Nguyen" userId="b95f61ff061388d5" providerId="LiveId" clId="{3F3DE878-C00F-4BBE-A9E6-E707D78ED061}" dt="2022-03-16T06:15:17.063" v="1552"/>
          <ac:inkMkLst>
            <pc:docMk/>
            <pc:sldMk cId="3848723666" sldId="851"/>
            <ac:inkMk id="80" creationId="{31119248-4198-4966-9C15-6286115E0474}"/>
          </ac:inkMkLst>
        </pc:inkChg>
        <pc:inkChg chg="add del">
          <ac:chgData name="Viet Anh Nguyen" userId="b95f61ff061388d5" providerId="LiveId" clId="{3F3DE878-C00F-4BBE-A9E6-E707D78ED061}" dt="2022-03-16T06:15:17.063" v="1552"/>
          <ac:inkMkLst>
            <pc:docMk/>
            <pc:sldMk cId="3848723666" sldId="851"/>
            <ac:inkMk id="81" creationId="{0CE3A601-5BAF-482C-B10F-F129386B67F5}"/>
          </ac:inkMkLst>
        </pc:inkChg>
        <pc:inkChg chg="add del">
          <ac:chgData name="Viet Anh Nguyen" userId="b95f61ff061388d5" providerId="LiveId" clId="{3F3DE878-C00F-4BBE-A9E6-E707D78ED061}" dt="2022-03-16T06:15:17.063" v="1552"/>
          <ac:inkMkLst>
            <pc:docMk/>
            <pc:sldMk cId="3848723666" sldId="851"/>
            <ac:inkMk id="82" creationId="{77D47C9A-31BD-4C46-8C4A-6EE7F8840A1B}"/>
          </ac:inkMkLst>
        </pc:inkChg>
        <pc:inkChg chg="add">
          <ac:chgData name="Viet Anh Nguyen" userId="b95f61ff061388d5" providerId="LiveId" clId="{3F3DE878-C00F-4BBE-A9E6-E707D78ED061}" dt="2022-03-16T06:15:17.063" v="1552"/>
          <ac:inkMkLst>
            <pc:docMk/>
            <pc:sldMk cId="3848723666" sldId="851"/>
            <ac:inkMk id="83" creationId="{F294DE6C-4912-4CB9-BDE7-49C80190613F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4" creationId="{B69FEC6F-949F-4F10-8255-C1791C0D7E2C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5" creationId="{1FFCC01D-7DBA-4EF2-B6F3-FCB2E91163BE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6" creationId="{5BA0B63D-CFAE-4BD6-BEC5-59D53F4DBAAD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7" creationId="{EA655129-353A-4EDC-950F-E8C3A3C76D26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8" creationId="{F7226DDA-61BE-4685-8F01-00422757E4AA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89" creationId="{95094002-C257-448B-8E3B-6D25ED35827E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0" creationId="{8020E8B2-BF31-4CC4-8CF8-3D0E5983E1E5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1" creationId="{8A60FDD9-2CBA-404C-B135-6102CA23C2E2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2" creationId="{77EDE3C3-5DDC-4B87-8040-74774B2A1C64}"/>
          </ac:inkMkLst>
        </pc:inkChg>
        <pc:inkChg chg="add del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3" creationId="{6C024330-2CD9-44C2-996C-57EE0FB0D02F}"/>
          </ac:inkMkLst>
        </pc:inkChg>
        <pc:inkChg chg="add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4" creationId="{69DA2425-5F59-4A46-A3B4-1906FD4C587B}"/>
          </ac:inkMkLst>
        </pc:inkChg>
        <pc:inkChg chg="add">
          <ac:chgData name="Viet Anh Nguyen" userId="b95f61ff061388d5" providerId="LiveId" clId="{3F3DE878-C00F-4BBE-A9E6-E707D78ED061}" dt="2022-03-16T06:15:33.369" v="1563"/>
          <ac:inkMkLst>
            <pc:docMk/>
            <pc:sldMk cId="3848723666" sldId="851"/>
            <ac:inkMk id="95" creationId="{226256CF-804B-42B6-B4C0-84C4DF3291FD}"/>
          </ac:inkMkLst>
        </pc:inkChg>
        <pc:inkChg chg="add del">
          <ac:chgData name="Viet Anh Nguyen" userId="b95f61ff061388d5" providerId="LiveId" clId="{3F3DE878-C00F-4BBE-A9E6-E707D78ED061}" dt="2022-03-16T06:15:35.418" v="1568"/>
          <ac:inkMkLst>
            <pc:docMk/>
            <pc:sldMk cId="3848723666" sldId="851"/>
            <ac:inkMk id="96" creationId="{27F887F1-7564-4120-992A-3C453CAA4ECC}"/>
          </ac:inkMkLst>
        </pc:inkChg>
        <pc:inkChg chg="add del">
          <ac:chgData name="Viet Anh Nguyen" userId="b95f61ff061388d5" providerId="LiveId" clId="{3F3DE878-C00F-4BBE-A9E6-E707D78ED061}" dt="2022-03-16T06:15:35.418" v="1568"/>
          <ac:inkMkLst>
            <pc:docMk/>
            <pc:sldMk cId="3848723666" sldId="851"/>
            <ac:inkMk id="97" creationId="{E7C6E4DA-7D2C-4A0C-86A8-7D7E7495E4DA}"/>
          </ac:inkMkLst>
        </pc:inkChg>
        <pc:inkChg chg="add del">
          <ac:chgData name="Viet Anh Nguyen" userId="b95f61ff061388d5" providerId="LiveId" clId="{3F3DE878-C00F-4BBE-A9E6-E707D78ED061}" dt="2022-03-16T06:15:35.418" v="1568"/>
          <ac:inkMkLst>
            <pc:docMk/>
            <pc:sldMk cId="3848723666" sldId="851"/>
            <ac:inkMk id="98" creationId="{2896C251-7680-470F-B191-91457128202C}"/>
          </ac:inkMkLst>
        </pc:inkChg>
        <pc:inkChg chg="add">
          <ac:chgData name="Viet Anh Nguyen" userId="b95f61ff061388d5" providerId="LiveId" clId="{3F3DE878-C00F-4BBE-A9E6-E707D78ED061}" dt="2022-03-16T06:15:34.876" v="1567" actId="9405"/>
          <ac:inkMkLst>
            <pc:docMk/>
            <pc:sldMk cId="3848723666" sldId="851"/>
            <ac:inkMk id="99" creationId="{20401078-0E2E-430D-AB84-91AC03344B7B}"/>
          </ac:inkMkLst>
        </pc:inkChg>
        <pc:inkChg chg="add">
          <ac:chgData name="Viet Anh Nguyen" userId="b95f61ff061388d5" providerId="LiveId" clId="{3F3DE878-C00F-4BBE-A9E6-E707D78ED061}" dt="2022-03-16T06:15:35.418" v="1568"/>
          <ac:inkMkLst>
            <pc:docMk/>
            <pc:sldMk cId="3848723666" sldId="851"/>
            <ac:inkMk id="100" creationId="{06260A35-BCDF-4C7B-902E-3B385BAA41D0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1" creationId="{059A777F-8F4B-400D-AC1C-04EA3F47ADD4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2" creationId="{E27250FB-9D47-4986-A7B1-3B481320BBBA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3" creationId="{DE9AE8CF-1A50-45F1-8487-8E70AD3DB982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4" creationId="{17E4A622-AC93-4938-9FC6-2E49C307E536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5" creationId="{2E174081-B95E-4B28-AE24-36F4943D1114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6" creationId="{413EEE68-0A7D-4A7E-925E-EA91A4F0961E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7" creationId="{A7FB7086-B759-4563-BF65-8C9A2455CD00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8" creationId="{5A5FA1FA-6165-40F4-8B48-3738D1508375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09" creationId="{9CAE277A-83C3-4C09-B2C9-B35F983B987F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0" creationId="{F4BF32DA-C5EE-4CC9-80D8-F1645AE62926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1" creationId="{6F5828E4-B942-42B5-B808-6536276FAC5D}"/>
          </ac:inkMkLst>
        </pc:inkChg>
        <pc:inkChg chg="add del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2" creationId="{10D88939-1204-468D-8E9B-E0464704080E}"/>
          </ac:inkMkLst>
        </pc:inkChg>
        <pc:inkChg chg="add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3" creationId="{435F2469-A6F8-4D5C-9F0F-824906D1A531}"/>
          </ac:inkMkLst>
        </pc:inkChg>
        <pc:inkChg chg="add del">
          <ac:chgData name="Viet Anh Nguyen" userId="b95f61ff061388d5" providerId="LiveId" clId="{3F3DE878-C00F-4BBE-A9E6-E707D78ED061}" dt="2022-03-16T06:15:43.379" v="1589"/>
          <ac:inkMkLst>
            <pc:docMk/>
            <pc:sldMk cId="3848723666" sldId="851"/>
            <ac:inkMk id="114" creationId="{1BF91420-98A0-4301-8B0A-E2AFD85304B8}"/>
          </ac:inkMkLst>
        </pc:inkChg>
        <pc:inkChg chg="add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5" creationId="{4A6A7974-94CC-4798-8FB2-81D268130AAA}"/>
          </ac:inkMkLst>
        </pc:inkChg>
        <pc:inkChg chg="add">
          <ac:chgData name="Viet Anh Nguyen" userId="b95f61ff061388d5" providerId="LiveId" clId="{3F3DE878-C00F-4BBE-A9E6-E707D78ED061}" dt="2022-03-16T06:15:40.508" v="1581"/>
          <ac:inkMkLst>
            <pc:docMk/>
            <pc:sldMk cId="3848723666" sldId="851"/>
            <ac:inkMk id="116" creationId="{F967119A-33F4-4F12-868B-8DF8307B8B6A}"/>
          </ac:inkMkLst>
        </pc:inkChg>
        <pc:inkChg chg="add del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17" creationId="{ABAAE290-B6BD-4589-B9FE-71614D71B24C}"/>
          </ac:inkMkLst>
        </pc:inkChg>
        <pc:inkChg chg="add del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18" creationId="{94D473BE-909B-43A5-B311-4038958C4E54}"/>
          </ac:inkMkLst>
        </pc:inkChg>
        <pc:inkChg chg="add del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19" creationId="{B39EC84B-DA3D-4AA9-93EC-7F1F03E7279A}"/>
          </ac:inkMkLst>
        </pc:inkChg>
        <pc:inkChg chg="add del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20" creationId="{21456D1E-96FD-4EDD-99B1-FA9217EA4F69}"/>
          </ac:inkMkLst>
        </pc:inkChg>
        <pc:inkChg chg="add del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21" creationId="{412509FA-EF61-452A-A55C-0191355F0CF2}"/>
          </ac:inkMkLst>
        </pc:inkChg>
        <pc:inkChg chg="add">
          <ac:chgData name="Viet Anh Nguyen" userId="b95f61ff061388d5" providerId="LiveId" clId="{3F3DE878-C00F-4BBE-A9E6-E707D78ED061}" dt="2022-03-16T06:15:42.260" v="1587"/>
          <ac:inkMkLst>
            <pc:docMk/>
            <pc:sldMk cId="3848723666" sldId="851"/>
            <ac:inkMk id="122" creationId="{21EF9CB6-9DBC-4B92-9703-DB4D3383BE5A}"/>
          </ac:inkMkLst>
        </pc:inkChg>
        <pc:inkChg chg="add del">
          <ac:chgData name="Viet Anh Nguyen" userId="b95f61ff061388d5" providerId="LiveId" clId="{3F3DE878-C00F-4BBE-A9E6-E707D78ED061}" dt="2022-03-16T06:15:43.379" v="1589"/>
          <ac:inkMkLst>
            <pc:docMk/>
            <pc:sldMk cId="3848723666" sldId="851"/>
            <ac:inkMk id="123" creationId="{FE908A6D-A9B7-43AF-8DE3-E44CC36BAB16}"/>
          </ac:inkMkLst>
        </pc:inkChg>
        <pc:inkChg chg="add">
          <ac:chgData name="Viet Anh Nguyen" userId="b95f61ff061388d5" providerId="LiveId" clId="{3F3DE878-C00F-4BBE-A9E6-E707D78ED061}" dt="2022-03-16T06:15:43.379" v="1589"/>
          <ac:inkMkLst>
            <pc:docMk/>
            <pc:sldMk cId="3848723666" sldId="851"/>
            <ac:inkMk id="124" creationId="{E6BE5E6A-6327-4D79-AE91-BFC61F7E268D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25" creationId="{67B750EA-6CDD-4538-AE4A-671752E6405D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26" creationId="{6040A0DA-EF5D-4019-8FC6-55457846A770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27" creationId="{EB3A3D27-28A3-4A35-8D17-671A4294DA2A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28" creationId="{A2937204-12C5-4900-A070-E6EAA9233809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29" creationId="{F357C8E9-9BA9-4F4C-9F1F-47D70266FA55}"/>
          </ac:inkMkLst>
        </pc:inkChg>
        <pc:inkChg chg="add del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30" creationId="{1E434A27-003C-4781-8914-EA27363C9EFE}"/>
          </ac:inkMkLst>
        </pc:inkChg>
        <pc:inkChg chg="add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31" creationId="{E5C55B87-D249-4FAA-8063-BD19493BB599}"/>
          </ac:inkMkLst>
        </pc:inkChg>
        <pc:inkChg chg="add">
          <ac:chgData name="Viet Anh Nguyen" userId="b95f61ff061388d5" providerId="LiveId" clId="{3F3DE878-C00F-4BBE-A9E6-E707D78ED061}" dt="2022-03-16T06:15:45.907" v="1596"/>
          <ac:inkMkLst>
            <pc:docMk/>
            <pc:sldMk cId="3848723666" sldId="851"/>
            <ac:inkMk id="132" creationId="{DFBF7EC9-0D9D-45C0-809B-3AE4D33855BA}"/>
          </ac:inkMkLst>
        </pc:inkChg>
        <pc:inkChg chg="add">
          <ac:chgData name="Viet Anh Nguyen" userId="b95f61ff061388d5" providerId="LiveId" clId="{3F3DE878-C00F-4BBE-A9E6-E707D78ED061}" dt="2022-03-16T06:15:48.445" v="1597" actId="9405"/>
          <ac:inkMkLst>
            <pc:docMk/>
            <pc:sldMk cId="3848723666" sldId="851"/>
            <ac:inkMk id="133" creationId="{1133F0B7-220F-4785-A55A-6E8B80953C29}"/>
          </ac:inkMkLst>
        </pc:inkChg>
        <pc:inkChg chg="add">
          <ac:chgData name="Viet Anh Nguyen" userId="b95f61ff061388d5" providerId="LiveId" clId="{3F3DE878-C00F-4BBE-A9E6-E707D78ED061}" dt="2022-03-16T09:27:35.800" v="2506" actId="9405"/>
          <ac:inkMkLst>
            <pc:docMk/>
            <pc:sldMk cId="3848723666" sldId="851"/>
            <ac:inkMk id="134" creationId="{C522DB7C-4368-4394-B832-8370CCF81567}"/>
          </ac:inkMkLst>
        </pc:inkChg>
      </pc:sldChg>
      <pc:sldChg chg="addSp delSp new mod">
        <pc:chgData name="Viet Anh Nguyen" userId="b95f61ff061388d5" providerId="LiveId" clId="{3F3DE878-C00F-4BBE-A9E6-E707D78ED061}" dt="2022-03-16T09:42:59.694" v="2850" actId="9405"/>
        <pc:sldMkLst>
          <pc:docMk/>
          <pc:sldMk cId="3268394038" sldId="852"/>
        </pc:sldMkLst>
        <pc:inkChg chg="add del">
          <ac:chgData name="Viet Anh Nguyen" userId="b95f61ff061388d5" providerId="LiveId" clId="{3F3DE878-C00F-4BBE-A9E6-E707D78ED061}" dt="2022-03-16T06:18:37.270" v="1603"/>
          <ac:inkMkLst>
            <pc:docMk/>
            <pc:sldMk cId="3268394038" sldId="852"/>
            <ac:inkMk id="2" creationId="{88A84FD5-9592-4D2A-BCE5-AC46F76D8AEF}"/>
          </ac:inkMkLst>
        </pc:inkChg>
        <pc:inkChg chg="add del">
          <ac:chgData name="Viet Anh Nguyen" userId="b95f61ff061388d5" providerId="LiveId" clId="{3F3DE878-C00F-4BBE-A9E6-E707D78ED061}" dt="2022-03-16T06:18:37.270" v="1603"/>
          <ac:inkMkLst>
            <pc:docMk/>
            <pc:sldMk cId="3268394038" sldId="852"/>
            <ac:inkMk id="3" creationId="{819C5067-370A-4717-84FD-A8F51880EF23}"/>
          </ac:inkMkLst>
        </pc:inkChg>
        <pc:inkChg chg="add del">
          <ac:chgData name="Viet Anh Nguyen" userId="b95f61ff061388d5" providerId="LiveId" clId="{3F3DE878-C00F-4BBE-A9E6-E707D78ED061}" dt="2022-03-16T06:18:37.270" v="1603"/>
          <ac:inkMkLst>
            <pc:docMk/>
            <pc:sldMk cId="3268394038" sldId="852"/>
            <ac:inkMk id="4" creationId="{D22E3B6A-C494-45DF-BE05-597E57E98E77}"/>
          </ac:inkMkLst>
        </pc:inkChg>
        <pc:inkChg chg="add del">
          <ac:chgData name="Viet Anh Nguyen" userId="b95f61ff061388d5" providerId="LiveId" clId="{3F3DE878-C00F-4BBE-A9E6-E707D78ED061}" dt="2022-03-16T06:18:37.270" v="1603"/>
          <ac:inkMkLst>
            <pc:docMk/>
            <pc:sldMk cId="3268394038" sldId="852"/>
            <ac:inkMk id="5" creationId="{9CE51EB3-99D3-4C75-9EEA-131CF0442419}"/>
          </ac:inkMkLst>
        </pc:inkChg>
        <pc:inkChg chg="add del">
          <ac:chgData name="Viet Anh Nguyen" userId="b95f61ff061388d5" providerId="LiveId" clId="{3F3DE878-C00F-4BBE-A9E6-E707D78ED061}" dt="2022-03-16T06:18:39.391" v="1608"/>
          <ac:inkMkLst>
            <pc:docMk/>
            <pc:sldMk cId="3268394038" sldId="852"/>
            <ac:inkMk id="6" creationId="{DF38CAA8-986F-4E8A-AE67-1B638CD95AC8}"/>
          </ac:inkMkLst>
        </pc:inkChg>
        <pc:inkChg chg="add del">
          <ac:chgData name="Viet Anh Nguyen" userId="b95f61ff061388d5" providerId="LiveId" clId="{3F3DE878-C00F-4BBE-A9E6-E707D78ED061}" dt="2022-03-16T06:18:39.391" v="1608"/>
          <ac:inkMkLst>
            <pc:docMk/>
            <pc:sldMk cId="3268394038" sldId="852"/>
            <ac:inkMk id="7" creationId="{E08F560E-4175-42C7-AE00-728088079DDC}"/>
          </ac:inkMkLst>
        </pc:inkChg>
        <pc:inkChg chg="add del">
          <ac:chgData name="Viet Anh Nguyen" userId="b95f61ff061388d5" providerId="LiveId" clId="{3F3DE878-C00F-4BBE-A9E6-E707D78ED061}" dt="2022-03-16T06:18:39.391" v="1608"/>
          <ac:inkMkLst>
            <pc:docMk/>
            <pc:sldMk cId="3268394038" sldId="852"/>
            <ac:inkMk id="8" creationId="{3C670076-2D5C-423D-A575-79AB036AEA9F}"/>
          </ac:inkMkLst>
        </pc:inkChg>
        <pc:inkChg chg="add">
          <ac:chgData name="Viet Anh Nguyen" userId="b95f61ff061388d5" providerId="LiveId" clId="{3F3DE878-C00F-4BBE-A9E6-E707D78ED061}" dt="2022-03-16T06:18:38.363" v="1606" actId="9405"/>
          <ac:inkMkLst>
            <pc:docMk/>
            <pc:sldMk cId="3268394038" sldId="852"/>
            <ac:inkMk id="9" creationId="{324D5794-FFEB-4185-8BB1-EB7FFBDABC49}"/>
          </ac:inkMkLst>
        </pc:inkChg>
        <pc:inkChg chg="add">
          <ac:chgData name="Viet Anh Nguyen" userId="b95f61ff061388d5" providerId="LiveId" clId="{3F3DE878-C00F-4BBE-A9E6-E707D78ED061}" dt="2022-03-16T06:18:38.490" v="1607" actId="9405"/>
          <ac:inkMkLst>
            <pc:docMk/>
            <pc:sldMk cId="3268394038" sldId="852"/>
            <ac:inkMk id="10" creationId="{522B0CAF-241C-4471-BE3C-F3E457174949}"/>
          </ac:inkMkLst>
        </pc:inkChg>
        <pc:inkChg chg="add">
          <ac:chgData name="Viet Anh Nguyen" userId="b95f61ff061388d5" providerId="LiveId" clId="{3F3DE878-C00F-4BBE-A9E6-E707D78ED061}" dt="2022-03-16T06:18:39.391" v="1608"/>
          <ac:inkMkLst>
            <pc:docMk/>
            <pc:sldMk cId="3268394038" sldId="852"/>
            <ac:inkMk id="11" creationId="{7FE8B946-91A8-48F8-9A46-60E31D44936A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2" creationId="{933852CB-30A1-44E3-9006-42C4EBD9F805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3" creationId="{214F49B1-CFF9-4CAD-A965-1478905F206C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4" creationId="{B74ED091-068B-457D-939A-85EA67A16040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5" creationId="{E0EDAE36-82E6-4497-A05F-CED0BE01B5E0}"/>
          </ac:inkMkLst>
        </pc:inkChg>
        <pc:inkChg chg="add">
          <ac:chgData name="Viet Anh Nguyen" userId="b95f61ff061388d5" providerId="LiveId" clId="{3F3DE878-C00F-4BBE-A9E6-E707D78ED061}" dt="2022-03-16T06:18:44.174" v="1613" actId="9405"/>
          <ac:inkMkLst>
            <pc:docMk/>
            <pc:sldMk cId="3268394038" sldId="852"/>
            <ac:inkMk id="16" creationId="{72688D74-5EDC-4463-849D-2D03BB35E7A1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7" creationId="{7BD17FC1-42F3-4BA9-A461-EF78F16BA970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8" creationId="{13C6E005-7DBF-49FA-9464-B13D0FB2600E}"/>
          </ac:inkMkLst>
        </pc:inkChg>
        <pc:inkChg chg="add del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19" creationId="{30A00E2A-8B55-40D6-961D-90687A13C53F}"/>
          </ac:inkMkLst>
        </pc:inkChg>
        <pc:inkChg chg="add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20" creationId="{7FE3326A-FFBE-4D6F-A7E8-329B270AC94D}"/>
          </ac:inkMkLst>
        </pc:inkChg>
        <pc:inkChg chg="add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21" creationId="{9DBD14F9-6C4C-4B3C-B7CA-BBEE48C6C34D}"/>
          </ac:inkMkLst>
        </pc:inkChg>
        <pc:inkChg chg="add">
          <ac:chgData name="Viet Anh Nguyen" userId="b95f61ff061388d5" providerId="LiveId" clId="{3F3DE878-C00F-4BBE-A9E6-E707D78ED061}" dt="2022-03-16T06:18:46.212" v="1617"/>
          <ac:inkMkLst>
            <pc:docMk/>
            <pc:sldMk cId="3268394038" sldId="852"/>
            <ac:inkMk id="22" creationId="{4D776A4E-D3B2-446A-BF06-DDAF59B48969}"/>
          </ac:inkMkLst>
        </pc:inkChg>
        <pc:inkChg chg="add del">
          <ac:chgData name="Viet Anh Nguyen" userId="b95f61ff061388d5" providerId="LiveId" clId="{3F3DE878-C00F-4BBE-A9E6-E707D78ED061}" dt="2022-03-16T06:18:47.203" v="1620"/>
          <ac:inkMkLst>
            <pc:docMk/>
            <pc:sldMk cId="3268394038" sldId="852"/>
            <ac:inkMk id="23" creationId="{9B6F8DC8-526D-4496-8C3E-DFA1D6C4EA8A}"/>
          </ac:inkMkLst>
        </pc:inkChg>
        <pc:inkChg chg="add del">
          <ac:chgData name="Viet Anh Nguyen" userId="b95f61ff061388d5" providerId="LiveId" clId="{3F3DE878-C00F-4BBE-A9E6-E707D78ED061}" dt="2022-03-16T06:18:47.203" v="1620"/>
          <ac:inkMkLst>
            <pc:docMk/>
            <pc:sldMk cId="3268394038" sldId="852"/>
            <ac:inkMk id="24" creationId="{90CE70CA-6A2E-4E93-A8BD-652225355ED6}"/>
          </ac:inkMkLst>
        </pc:inkChg>
        <pc:inkChg chg="add del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25" creationId="{36AE4D3A-3222-441B-BC81-3383F05A6261}"/>
          </ac:inkMkLst>
        </pc:inkChg>
        <pc:inkChg chg="add del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26" creationId="{00A62F54-0F36-4F5D-BFA5-EC998E180B03}"/>
          </ac:inkMkLst>
        </pc:inkChg>
        <pc:inkChg chg="add del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27" creationId="{9C91B9C3-0056-4B75-B9F3-C901B0D5C2BB}"/>
          </ac:inkMkLst>
        </pc:inkChg>
        <pc:inkChg chg="add del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28" creationId="{32FB009A-1FA0-443E-BC1B-0099EFF1381A}"/>
          </ac:inkMkLst>
        </pc:inkChg>
        <pc:inkChg chg="add del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29" creationId="{1571ECB7-7A53-4DEA-8DBC-08DF64188F03}"/>
          </ac:inkMkLst>
        </pc:inkChg>
        <pc:inkChg chg="add">
          <ac:chgData name="Viet Anh Nguyen" userId="b95f61ff061388d5" providerId="LiveId" clId="{3F3DE878-C00F-4BBE-A9E6-E707D78ED061}" dt="2022-03-16T06:18:48.747" v="1625"/>
          <ac:inkMkLst>
            <pc:docMk/>
            <pc:sldMk cId="3268394038" sldId="852"/>
            <ac:inkMk id="30" creationId="{5296E0F2-F6EB-4EB5-9924-5DD8832219D6}"/>
          </ac:inkMkLst>
        </pc:inkChg>
        <pc:inkChg chg="add del">
          <ac:chgData name="Viet Anh Nguyen" userId="b95f61ff061388d5" providerId="LiveId" clId="{3F3DE878-C00F-4BBE-A9E6-E707D78ED061}" dt="2022-03-16T06:18:50.554" v="1629"/>
          <ac:inkMkLst>
            <pc:docMk/>
            <pc:sldMk cId="3268394038" sldId="852"/>
            <ac:inkMk id="31" creationId="{3AB0FD5D-7140-4905-8171-61CB61BF701F}"/>
          </ac:inkMkLst>
        </pc:inkChg>
        <pc:inkChg chg="add del">
          <ac:chgData name="Viet Anh Nguyen" userId="b95f61ff061388d5" providerId="LiveId" clId="{3F3DE878-C00F-4BBE-A9E6-E707D78ED061}" dt="2022-03-16T06:18:50.554" v="1629"/>
          <ac:inkMkLst>
            <pc:docMk/>
            <pc:sldMk cId="3268394038" sldId="852"/>
            <ac:inkMk id="32" creationId="{E79080CE-29FE-49D6-9B49-779716BF2251}"/>
          </ac:inkMkLst>
        </pc:inkChg>
        <pc:inkChg chg="add del">
          <ac:chgData name="Viet Anh Nguyen" userId="b95f61ff061388d5" providerId="LiveId" clId="{3F3DE878-C00F-4BBE-A9E6-E707D78ED061}" dt="2022-03-16T06:18:50.554" v="1629"/>
          <ac:inkMkLst>
            <pc:docMk/>
            <pc:sldMk cId="3268394038" sldId="852"/>
            <ac:inkMk id="33" creationId="{0746945C-6CD3-4E84-BE44-CD024D654738}"/>
          </ac:inkMkLst>
        </pc:inkChg>
        <pc:inkChg chg="add del">
          <ac:chgData name="Viet Anh Nguyen" userId="b95f61ff061388d5" providerId="LiveId" clId="{3F3DE878-C00F-4BBE-A9E6-E707D78ED061}" dt="2022-03-16T06:18:51.609" v="1633"/>
          <ac:inkMkLst>
            <pc:docMk/>
            <pc:sldMk cId="3268394038" sldId="852"/>
            <ac:inkMk id="34" creationId="{C0C0ADE2-E2BB-45D7-8B5E-77F7819377F7}"/>
          </ac:inkMkLst>
        </pc:inkChg>
        <pc:inkChg chg="add del">
          <ac:chgData name="Viet Anh Nguyen" userId="b95f61ff061388d5" providerId="LiveId" clId="{3F3DE878-C00F-4BBE-A9E6-E707D78ED061}" dt="2022-03-16T06:18:51.609" v="1633"/>
          <ac:inkMkLst>
            <pc:docMk/>
            <pc:sldMk cId="3268394038" sldId="852"/>
            <ac:inkMk id="35" creationId="{1B915DEB-693C-499D-A1B3-8B888FBDD9C8}"/>
          </ac:inkMkLst>
        </pc:inkChg>
        <pc:inkChg chg="add del">
          <ac:chgData name="Viet Anh Nguyen" userId="b95f61ff061388d5" providerId="LiveId" clId="{3F3DE878-C00F-4BBE-A9E6-E707D78ED061}" dt="2022-03-16T06:18:51.609" v="1633"/>
          <ac:inkMkLst>
            <pc:docMk/>
            <pc:sldMk cId="3268394038" sldId="852"/>
            <ac:inkMk id="36" creationId="{E14D9B78-6FF2-4670-9BDA-9932732248A2}"/>
          </ac:inkMkLst>
        </pc:inkChg>
        <pc:inkChg chg="add">
          <ac:chgData name="Viet Anh Nguyen" userId="b95f61ff061388d5" providerId="LiveId" clId="{3F3DE878-C00F-4BBE-A9E6-E707D78ED061}" dt="2022-03-16T06:18:51.014" v="1632" actId="9405"/>
          <ac:inkMkLst>
            <pc:docMk/>
            <pc:sldMk cId="3268394038" sldId="852"/>
            <ac:inkMk id="37" creationId="{F08EE859-C5F1-406D-9D30-A6E5FB006805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38" creationId="{0750B9E8-94E2-4C1A-8217-A57F87E6C51E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39" creationId="{E45D399E-2CF0-46E7-807D-F05389AF4098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0" creationId="{C961EFBC-C916-414D-A035-C5E5042748DD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1" creationId="{0DCF24D1-F99B-48A7-A3D0-64C1AE655E64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2" creationId="{9D30D3F8-A629-4911-92DA-C67BD1DFD17A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3" creationId="{9C2FE428-EDE8-42A0-AC0B-6D3450DFD258}"/>
          </ac:inkMkLst>
        </pc:inkChg>
        <pc:inkChg chg="add del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4" creationId="{281A94A3-D3F2-4FA0-B5CE-594F8B604C45}"/>
          </ac:inkMkLst>
        </pc:inkChg>
        <pc:inkChg chg="add">
          <ac:chgData name="Viet Anh Nguyen" userId="b95f61ff061388d5" providerId="LiveId" clId="{3F3DE878-C00F-4BBE-A9E6-E707D78ED061}" dt="2022-03-16T06:18:54.672" v="1640"/>
          <ac:inkMkLst>
            <pc:docMk/>
            <pc:sldMk cId="3268394038" sldId="852"/>
            <ac:inkMk id="45" creationId="{EDBEC321-7555-43A2-B0DD-C4E183EC2474}"/>
          </ac:inkMkLst>
        </pc:inkChg>
        <pc:inkChg chg="add del">
          <ac:chgData name="Viet Anh Nguyen" userId="b95f61ff061388d5" providerId="LiveId" clId="{3F3DE878-C00F-4BBE-A9E6-E707D78ED061}" dt="2022-03-16T06:18:56.430" v="1644"/>
          <ac:inkMkLst>
            <pc:docMk/>
            <pc:sldMk cId="3268394038" sldId="852"/>
            <ac:inkMk id="46" creationId="{026A27D4-6E00-4D24-B96F-477DA566C86D}"/>
          </ac:inkMkLst>
        </pc:inkChg>
        <pc:inkChg chg="add del">
          <ac:chgData name="Viet Anh Nguyen" userId="b95f61ff061388d5" providerId="LiveId" clId="{3F3DE878-C00F-4BBE-A9E6-E707D78ED061}" dt="2022-03-16T06:18:56.430" v="1644"/>
          <ac:inkMkLst>
            <pc:docMk/>
            <pc:sldMk cId="3268394038" sldId="852"/>
            <ac:inkMk id="47" creationId="{2E3B38A5-D828-45F5-BB79-47E24F3B0ED7}"/>
          </ac:inkMkLst>
        </pc:inkChg>
        <pc:inkChg chg="add del">
          <ac:chgData name="Viet Anh Nguyen" userId="b95f61ff061388d5" providerId="LiveId" clId="{3F3DE878-C00F-4BBE-A9E6-E707D78ED061}" dt="2022-03-16T06:18:56.430" v="1644"/>
          <ac:inkMkLst>
            <pc:docMk/>
            <pc:sldMk cId="3268394038" sldId="852"/>
            <ac:inkMk id="48" creationId="{DA0BA598-AD27-4744-B3CB-2A3D98843134}"/>
          </ac:inkMkLst>
        </pc:inkChg>
        <pc:inkChg chg="add">
          <ac:chgData name="Viet Anh Nguyen" userId="b95f61ff061388d5" providerId="LiveId" clId="{3F3DE878-C00F-4BBE-A9E6-E707D78ED061}" dt="2022-03-16T06:18:56.430" v="1644"/>
          <ac:inkMkLst>
            <pc:docMk/>
            <pc:sldMk cId="3268394038" sldId="852"/>
            <ac:inkMk id="49" creationId="{A9943D03-55DC-4F5B-861D-C88BF63D51A7}"/>
          </ac:inkMkLst>
        </pc:inkChg>
        <pc:inkChg chg="add del">
          <ac:chgData name="Viet Anh Nguyen" userId="b95f61ff061388d5" providerId="LiveId" clId="{3F3DE878-C00F-4BBE-A9E6-E707D78ED061}" dt="2022-03-16T06:18:58.212" v="1648"/>
          <ac:inkMkLst>
            <pc:docMk/>
            <pc:sldMk cId="3268394038" sldId="852"/>
            <ac:inkMk id="50" creationId="{5FEC5154-07D7-484C-B4C5-9E44B8EC55A0}"/>
          </ac:inkMkLst>
        </pc:inkChg>
        <pc:inkChg chg="add del">
          <ac:chgData name="Viet Anh Nguyen" userId="b95f61ff061388d5" providerId="LiveId" clId="{3F3DE878-C00F-4BBE-A9E6-E707D78ED061}" dt="2022-03-16T06:18:58.212" v="1648"/>
          <ac:inkMkLst>
            <pc:docMk/>
            <pc:sldMk cId="3268394038" sldId="852"/>
            <ac:inkMk id="51" creationId="{D3818F09-8500-4422-BD16-D434143E0079}"/>
          </ac:inkMkLst>
        </pc:inkChg>
        <pc:inkChg chg="add del">
          <ac:chgData name="Viet Anh Nguyen" userId="b95f61ff061388d5" providerId="LiveId" clId="{3F3DE878-C00F-4BBE-A9E6-E707D78ED061}" dt="2022-03-16T06:18:58.212" v="1648"/>
          <ac:inkMkLst>
            <pc:docMk/>
            <pc:sldMk cId="3268394038" sldId="852"/>
            <ac:inkMk id="52" creationId="{CC78EEDB-5C63-4421-9D21-216094CD4895}"/>
          </ac:inkMkLst>
        </pc:inkChg>
        <pc:inkChg chg="add">
          <ac:chgData name="Viet Anh Nguyen" userId="b95f61ff061388d5" providerId="LiveId" clId="{3F3DE878-C00F-4BBE-A9E6-E707D78ED061}" dt="2022-03-16T06:18:58.212" v="1648"/>
          <ac:inkMkLst>
            <pc:docMk/>
            <pc:sldMk cId="3268394038" sldId="852"/>
            <ac:inkMk id="53" creationId="{36ED5C2C-218F-4431-ACCB-3D7FEC753C90}"/>
          </ac:inkMkLst>
        </pc:inkChg>
        <pc:inkChg chg="add del">
          <ac:chgData name="Viet Anh Nguyen" userId="b95f61ff061388d5" providerId="LiveId" clId="{3F3DE878-C00F-4BBE-A9E6-E707D78ED061}" dt="2022-03-16T06:18:59.545" v="1652"/>
          <ac:inkMkLst>
            <pc:docMk/>
            <pc:sldMk cId="3268394038" sldId="852"/>
            <ac:inkMk id="54" creationId="{47F1D8A4-C27A-4264-BAD5-219AA8873021}"/>
          </ac:inkMkLst>
        </pc:inkChg>
        <pc:inkChg chg="add del">
          <ac:chgData name="Viet Anh Nguyen" userId="b95f61ff061388d5" providerId="LiveId" clId="{3F3DE878-C00F-4BBE-A9E6-E707D78ED061}" dt="2022-03-16T06:18:59.545" v="1652"/>
          <ac:inkMkLst>
            <pc:docMk/>
            <pc:sldMk cId="3268394038" sldId="852"/>
            <ac:inkMk id="55" creationId="{E7D5EE41-DEB1-4C42-BC64-85D160D9E6A3}"/>
          </ac:inkMkLst>
        </pc:inkChg>
        <pc:inkChg chg="add del">
          <ac:chgData name="Viet Anh Nguyen" userId="b95f61ff061388d5" providerId="LiveId" clId="{3F3DE878-C00F-4BBE-A9E6-E707D78ED061}" dt="2022-03-16T06:18:59.545" v="1652"/>
          <ac:inkMkLst>
            <pc:docMk/>
            <pc:sldMk cId="3268394038" sldId="852"/>
            <ac:inkMk id="56" creationId="{3C68B7C8-83AA-4E4F-BEA5-1762FEA5461A}"/>
          </ac:inkMkLst>
        </pc:inkChg>
        <pc:inkChg chg="add del">
          <ac:chgData name="Viet Anh Nguyen" userId="b95f61ff061388d5" providerId="LiveId" clId="{3F3DE878-C00F-4BBE-A9E6-E707D78ED061}" dt="2022-03-16T06:19:01.704" v="1654"/>
          <ac:inkMkLst>
            <pc:docMk/>
            <pc:sldMk cId="3268394038" sldId="852"/>
            <ac:inkMk id="57" creationId="{D47678DA-E84B-4AD1-80EE-E58752CCF824}"/>
          </ac:inkMkLst>
        </pc:inkChg>
        <pc:inkChg chg="add del">
          <ac:chgData name="Viet Anh Nguyen" userId="b95f61ff061388d5" providerId="LiveId" clId="{3F3DE878-C00F-4BBE-A9E6-E707D78ED061}" dt="2022-03-16T06:19:01.704" v="1654"/>
          <ac:inkMkLst>
            <pc:docMk/>
            <pc:sldMk cId="3268394038" sldId="852"/>
            <ac:inkMk id="58" creationId="{E352DE2B-1588-4EB1-AB53-CF95C5935F63}"/>
          </ac:inkMkLst>
        </pc:inkChg>
        <pc:inkChg chg="add">
          <ac:chgData name="Viet Anh Nguyen" userId="b95f61ff061388d5" providerId="LiveId" clId="{3F3DE878-C00F-4BBE-A9E6-E707D78ED061}" dt="2022-03-16T06:19:01.704" v="1654"/>
          <ac:inkMkLst>
            <pc:docMk/>
            <pc:sldMk cId="3268394038" sldId="852"/>
            <ac:inkMk id="59" creationId="{7F477598-420F-4A80-B3A2-2D20FDE64980}"/>
          </ac:inkMkLst>
        </pc:inkChg>
        <pc:inkChg chg="add del">
          <ac:chgData name="Viet Anh Nguyen" userId="b95f61ff061388d5" providerId="LiveId" clId="{3F3DE878-C00F-4BBE-A9E6-E707D78ED061}" dt="2022-03-16T06:19:26.209" v="1657"/>
          <ac:inkMkLst>
            <pc:docMk/>
            <pc:sldMk cId="3268394038" sldId="852"/>
            <ac:inkMk id="60" creationId="{13EF5AAF-91C3-4BCD-9728-0C303F4B4E20}"/>
          </ac:inkMkLst>
        </pc:inkChg>
        <pc:inkChg chg="add del">
          <ac:chgData name="Viet Anh Nguyen" userId="b95f61ff061388d5" providerId="LiveId" clId="{3F3DE878-C00F-4BBE-A9E6-E707D78ED061}" dt="2022-03-16T06:19:26.209" v="1657"/>
          <ac:inkMkLst>
            <pc:docMk/>
            <pc:sldMk cId="3268394038" sldId="852"/>
            <ac:inkMk id="61" creationId="{B0DFEBC1-F85C-4AB8-B3EB-BFF5576F7EFD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2" creationId="{4BF98C87-BA47-4889-8E43-C9675AB586DC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3" creationId="{030A87B1-8F29-4BCD-B9B5-33EFE4DC8E9C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4" creationId="{6104CBA5-1DBD-4B02-9A15-2A6BBBF16FD3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5" creationId="{DBB61AA8-BCA0-40AE-A28D-FFE6402F63E4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6" creationId="{7D698EA7-EB70-4B35-B905-A1AF9F380BB9}"/>
          </ac:inkMkLst>
        </pc:inkChg>
        <pc:inkChg chg="add del">
          <ac:chgData name="Viet Anh Nguyen" userId="b95f61ff061388d5" providerId="LiveId" clId="{3F3DE878-C00F-4BBE-A9E6-E707D78ED061}" dt="2022-03-16T06:19:29.750" v="1663"/>
          <ac:inkMkLst>
            <pc:docMk/>
            <pc:sldMk cId="3268394038" sldId="852"/>
            <ac:inkMk id="67" creationId="{13EA1C48-3A93-47C7-B326-D1E6D281D06F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68" creationId="{2D7B3492-FDC4-4D4D-81F6-F626DBE94260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69" creationId="{54B49B84-DC00-4B66-ADF3-61C77F9073B4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70" creationId="{143FAE10-5CCB-4100-AD3C-BAF4125FABD1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71" creationId="{940DE2B3-823A-4FD4-8E66-BBABFAD140DA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72" creationId="{784995A8-A7CE-4747-8EE0-CDD8DF194896}"/>
          </ac:inkMkLst>
        </pc:inkChg>
        <pc:inkChg chg="add del">
          <ac:chgData name="Viet Anh Nguyen" userId="b95f61ff061388d5" providerId="LiveId" clId="{3F3DE878-C00F-4BBE-A9E6-E707D78ED061}" dt="2022-03-16T06:19:32.819" v="1669"/>
          <ac:inkMkLst>
            <pc:docMk/>
            <pc:sldMk cId="3268394038" sldId="852"/>
            <ac:inkMk id="73" creationId="{91EBC75E-34D8-4A50-9D8C-B6AFF9B6B147}"/>
          </ac:inkMkLst>
        </pc:inkChg>
        <pc:inkChg chg="add del">
          <ac:chgData name="Viet Anh Nguyen" userId="b95f61ff061388d5" providerId="LiveId" clId="{3F3DE878-C00F-4BBE-A9E6-E707D78ED061}" dt="2022-03-16T06:19:34.365" v="1672"/>
          <ac:inkMkLst>
            <pc:docMk/>
            <pc:sldMk cId="3268394038" sldId="852"/>
            <ac:inkMk id="74" creationId="{9DC0BD8A-A35E-410C-AFD6-F29A419337BC}"/>
          </ac:inkMkLst>
        </pc:inkChg>
        <pc:inkChg chg="add del">
          <ac:chgData name="Viet Anh Nguyen" userId="b95f61ff061388d5" providerId="LiveId" clId="{3F3DE878-C00F-4BBE-A9E6-E707D78ED061}" dt="2022-03-16T06:19:34.365" v="1672"/>
          <ac:inkMkLst>
            <pc:docMk/>
            <pc:sldMk cId="3268394038" sldId="852"/>
            <ac:inkMk id="75" creationId="{9E80E916-96F8-45B2-87EC-41FC530C1301}"/>
          </ac:inkMkLst>
        </pc:inkChg>
        <pc:inkChg chg="add">
          <ac:chgData name="Viet Anh Nguyen" userId="b95f61ff061388d5" providerId="LiveId" clId="{3F3DE878-C00F-4BBE-A9E6-E707D78ED061}" dt="2022-03-16T06:19:33.791" v="1671" actId="9405"/>
          <ac:inkMkLst>
            <pc:docMk/>
            <pc:sldMk cId="3268394038" sldId="852"/>
            <ac:inkMk id="76" creationId="{AA5EF560-79AC-44D3-82E8-029D91F87EE1}"/>
          </ac:inkMkLst>
        </pc:inkChg>
        <pc:inkChg chg="add del">
          <ac:chgData name="Viet Anh Nguyen" userId="b95f61ff061388d5" providerId="LiveId" clId="{3F3DE878-C00F-4BBE-A9E6-E707D78ED061}" dt="2022-03-16T06:19:35.373" v="1674"/>
          <ac:inkMkLst>
            <pc:docMk/>
            <pc:sldMk cId="3268394038" sldId="852"/>
            <ac:inkMk id="77" creationId="{760BB84E-29E4-4D0C-B8B8-72C258A0D56E}"/>
          </ac:inkMkLst>
        </pc:inkChg>
        <pc:inkChg chg="add del">
          <ac:chgData name="Viet Anh Nguyen" userId="b95f61ff061388d5" providerId="LiveId" clId="{3F3DE878-C00F-4BBE-A9E6-E707D78ED061}" dt="2022-03-16T06:19:35.373" v="1674"/>
          <ac:inkMkLst>
            <pc:docMk/>
            <pc:sldMk cId="3268394038" sldId="852"/>
            <ac:inkMk id="78" creationId="{596E581B-F82D-46CE-8D4A-158AEA85FD52}"/>
          </ac:inkMkLst>
        </pc:inkChg>
        <pc:inkChg chg="add del">
          <ac:chgData name="Viet Anh Nguyen" userId="b95f61ff061388d5" providerId="LiveId" clId="{3F3DE878-C00F-4BBE-A9E6-E707D78ED061}" dt="2022-03-16T06:19:36.200" v="1676"/>
          <ac:inkMkLst>
            <pc:docMk/>
            <pc:sldMk cId="3268394038" sldId="852"/>
            <ac:inkMk id="79" creationId="{17AD58EC-4D3A-498D-A322-B902789B3FCD}"/>
          </ac:inkMkLst>
        </pc:inkChg>
        <pc:inkChg chg="add del">
          <ac:chgData name="Viet Anh Nguyen" userId="b95f61ff061388d5" providerId="LiveId" clId="{3F3DE878-C00F-4BBE-A9E6-E707D78ED061}" dt="2022-03-16T06:19:36.200" v="1676"/>
          <ac:inkMkLst>
            <pc:docMk/>
            <pc:sldMk cId="3268394038" sldId="852"/>
            <ac:inkMk id="80" creationId="{48912675-7483-407B-ADB4-82137E4553B7}"/>
          </ac:inkMkLst>
        </pc:inkChg>
        <pc:inkChg chg="add del">
          <ac:chgData name="Viet Anh Nguyen" userId="b95f61ff061388d5" providerId="LiveId" clId="{3F3DE878-C00F-4BBE-A9E6-E707D78ED061}" dt="2022-03-16T06:19:37.070" v="1678"/>
          <ac:inkMkLst>
            <pc:docMk/>
            <pc:sldMk cId="3268394038" sldId="852"/>
            <ac:inkMk id="81" creationId="{86801B95-11F0-49D3-AD3E-02444F56C84A}"/>
          </ac:inkMkLst>
        </pc:inkChg>
        <pc:inkChg chg="add del">
          <ac:chgData name="Viet Anh Nguyen" userId="b95f61ff061388d5" providerId="LiveId" clId="{3F3DE878-C00F-4BBE-A9E6-E707D78ED061}" dt="2022-03-16T06:19:37.070" v="1678"/>
          <ac:inkMkLst>
            <pc:docMk/>
            <pc:sldMk cId="3268394038" sldId="852"/>
            <ac:inkMk id="82" creationId="{21E3AE13-BAD1-40A2-BA49-8C8FF6DF6DF9}"/>
          </ac:inkMkLst>
        </pc:inkChg>
        <pc:inkChg chg="add">
          <ac:chgData name="Viet Anh Nguyen" userId="b95f61ff061388d5" providerId="LiveId" clId="{3F3DE878-C00F-4BBE-A9E6-E707D78ED061}" dt="2022-03-16T06:19:37.070" v="1678"/>
          <ac:inkMkLst>
            <pc:docMk/>
            <pc:sldMk cId="3268394038" sldId="852"/>
            <ac:inkMk id="83" creationId="{D12099E9-8312-4DFD-A370-FCD2C098F1B4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4" creationId="{39C016FC-42D2-4C03-9765-05F23A3C74ED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5" creationId="{9393A0AA-EF2B-42F4-BB36-EB984D6E3CD4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6" creationId="{77E178F2-9187-407D-80C6-DE4D12E6B896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7" creationId="{CE91C545-8B3E-42BE-82F8-3B042D87C406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8" creationId="{55BA16EB-1A4B-40A0-A934-1A925C71CED0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89" creationId="{790D06AB-9022-46CF-88F4-B0E2FF6E2D5D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90" creationId="{56D8389F-57E3-4540-B0CD-F018A97C98BE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91" creationId="{1EC72014-AEA1-449E-992D-76BA0BA61961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92" creationId="{6E0F918B-AF4F-4059-9912-DA68A5F583C0}"/>
          </ac:inkMkLst>
        </pc:inkChg>
        <pc:inkChg chg="add del">
          <ac:chgData name="Viet Anh Nguyen" userId="b95f61ff061388d5" providerId="LiveId" clId="{3F3DE878-C00F-4BBE-A9E6-E707D78ED061}" dt="2022-03-16T06:19:48.139" v="1689"/>
          <ac:inkMkLst>
            <pc:docMk/>
            <pc:sldMk cId="3268394038" sldId="852"/>
            <ac:inkMk id="93" creationId="{8D37F2D6-DA1D-4C76-99E1-866A850A7699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94" creationId="{E6049848-4614-4D7D-8217-0FF982AD61DE}"/>
          </ac:inkMkLst>
        </pc:inkChg>
        <pc:inkChg chg="add del">
          <ac:chgData name="Viet Anh Nguyen" userId="b95f61ff061388d5" providerId="LiveId" clId="{3F3DE878-C00F-4BBE-A9E6-E707D78ED061}" dt="2022-03-16T06:19:49.927" v="1693"/>
          <ac:inkMkLst>
            <pc:docMk/>
            <pc:sldMk cId="3268394038" sldId="852"/>
            <ac:inkMk id="95" creationId="{2C60172C-35B3-4B34-89A5-8831512A31A4}"/>
          </ac:inkMkLst>
        </pc:inkChg>
        <pc:inkChg chg="add del">
          <ac:chgData name="Viet Anh Nguyen" userId="b95f61ff061388d5" providerId="LiveId" clId="{3F3DE878-C00F-4BBE-A9E6-E707D78ED061}" dt="2022-03-16T06:19:49.927" v="1693"/>
          <ac:inkMkLst>
            <pc:docMk/>
            <pc:sldMk cId="3268394038" sldId="852"/>
            <ac:inkMk id="96" creationId="{8DA25603-C8CA-4B06-80D0-CA0BA791814B}"/>
          </ac:inkMkLst>
        </pc:inkChg>
        <pc:inkChg chg="add del">
          <ac:chgData name="Viet Anh Nguyen" userId="b95f61ff061388d5" providerId="LiveId" clId="{3F3DE878-C00F-4BBE-A9E6-E707D78ED061}" dt="2022-03-16T06:19:49.927" v="1693"/>
          <ac:inkMkLst>
            <pc:docMk/>
            <pc:sldMk cId="3268394038" sldId="852"/>
            <ac:inkMk id="97" creationId="{1821E87C-32AE-4EEB-874A-091CDE30FCEE}"/>
          </ac:inkMkLst>
        </pc:inkChg>
        <pc:inkChg chg="add del">
          <ac:chgData name="Viet Anh Nguyen" userId="b95f61ff061388d5" providerId="LiveId" clId="{3F3DE878-C00F-4BBE-A9E6-E707D78ED061}" dt="2022-03-16T06:19:50.946" v="1696"/>
          <ac:inkMkLst>
            <pc:docMk/>
            <pc:sldMk cId="3268394038" sldId="852"/>
            <ac:inkMk id="98" creationId="{E88D9126-748E-42D2-BE10-3C19FF565650}"/>
          </ac:inkMkLst>
        </pc:inkChg>
        <pc:inkChg chg="add del">
          <ac:chgData name="Viet Anh Nguyen" userId="b95f61ff061388d5" providerId="LiveId" clId="{3F3DE878-C00F-4BBE-A9E6-E707D78ED061}" dt="2022-03-16T06:19:50.946" v="1696"/>
          <ac:inkMkLst>
            <pc:docMk/>
            <pc:sldMk cId="3268394038" sldId="852"/>
            <ac:inkMk id="99" creationId="{78842D8B-DBAC-4406-885A-0117F8956780}"/>
          </ac:inkMkLst>
        </pc:inkChg>
        <pc:inkChg chg="add del">
          <ac:chgData name="Viet Anh Nguyen" userId="b95f61ff061388d5" providerId="LiveId" clId="{3F3DE878-C00F-4BBE-A9E6-E707D78ED061}" dt="2022-03-16T06:19:50.946" v="1696"/>
          <ac:inkMkLst>
            <pc:docMk/>
            <pc:sldMk cId="3268394038" sldId="852"/>
            <ac:inkMk id="100" creationId="{53A06819-D2F1-4F09-883E-6083CF711525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01" creationId="{C2CE3E7B-7BC3-415E-8F49-50A5023A4EA6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2" creationId="{BE87B56D-60A3-41A6-9066-E69D9D701BE1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3" creationId="{3C543FAD-8FF1-416E-9BDC-D5888EC191E6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4" creationId="{D700F868-629A-4EDB-A017-4AD150EF8EDF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5" creationId="{2AC18C6C-7DF7-4064-A746-43D1BC5BE29A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6" creationId="{16EEAD91-1973-4EE8-AD0A-E2ECDBE76AFD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7" creationId="{4572214B-4B3B-4EEF-9F1A-C0098BCF6A14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8" creationId="{7A7ADCAE-8197-4825-9928-CDF141963E41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09" creationId="{7858E4A9-0512-4B9E-A98F-839EC79115C7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10" creationId="{9D8BD641-EAED-4073-ACF1-E7C4FBC7BF59}"/>
          </ac:inkMkLst>
        </pc:inkChg>
        <pc:inkChg chg="add del">
          <ac:chgData name="Viet Anh Nguyen" userId="b95f61ff061388d5" providerId="LiveId" clId="{3F3DE878-C00F-4BBE-A9E6-E707D78ED061}" dt="2022-03-16T06:19:55.939" v="1707"/>
          <ac:inkMkLst>
            <pc:docMk/>
            <pc:sldMk cId="3268394038" sldId="852"/>
            <ac:inkMk id="111" creationId="{DEA57E3C-7D7D-4567-9555-F84087AB1B23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2" creationId="{74CD2E43-92E8-4E36-99A9-C4A129959719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13" creationId="{3E7D2DEC-0524-42D6-80B1-24F7499D35CC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14" creationId="{287FA072-FCB3-4240-96E5-E30A54468EEE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5" creationId="{D9DF14AC-302E-4F64-AC50-0D46AB137156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6" creationId="{2B5E0690-6C72-4A61-9777-B7E6565A184C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7" creationId="{F49CF3A6-D56A-44A1-A3FC-59766D14C0D1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8" creationId="{5C8508A8-3235-477C-8D74-B64FD3F19977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19" creationId="{F579927D-22CA-4FB8-9CD3-D13AC086C6A2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20" creationId="{27706050-1DB0-414B-8283-708C7BB41CE5}"/>
          </ac:inkMkLst>
        </pc:inkChg>
        <pc:inkChg chg="add del">
          <ac:chgData name="Viet Anh Nguyen" userId="b95f61ff061388d5" providerId="LiveId" clId="{3F3DE878-C00F-4BBE-A9E6-E707D78ED061}" dt="2022-03-16T06:19:59.108" v="1715"/>
          <ac:inkMkLst>
            <pc:docMk/>
            <pc:sldMk cId="3268394038" sldId="852"/>
            <ac:inkMk id="121" creationId="{35CE3561-0818-4C6D-8F60-FB23C2D967E2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22" creationId="{47E44D76-611E-43FB-828D-2687076028E9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23" creationId="{9BC8FBF3-E302-4E68-B014-63EA98703338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24" creationId="{AC8D1C48-13CA-408A-96F6-6A6F23D42F13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25" creationId="{AB05541E-FE72-4EEE-8054-C8AAAEED386B}"/>
          </ac:inkMkLst>
        </pc:inkChg>
        <pc:inkChg chg="add del">
          <ac:chgData name="Viet Anh Nguyen" userId="b95f61ff061388d5" providerId="LiveId" clId="{3F3DE878-C00F-4BBE-A9E6-E707D78ED061}" dt="2022-03-16T06:20:01.853" v="1720"/>
          <ac:inkMkLst>
            <pc:docMk/>
            <pc:sldMk cId="3268394038" sldId="852"/>
            <ac:inkMk id="126" creationId="{31DAA9D8-454F-4795-9231-E2262FB6941F}"/>
          </ac:inkMkLst>
        </pc:inkChg>
        <pc:inkChg chg="add del">
          <ac:chgData name="Viet Anh Nguyen" userId="b95f61ff061388d5" providerId="LiveId" clId="{3F3DE878-C00F-4BBE-A9E6-E707D78ED061}" dt="2022-03-16T06:20:04.313" v="1723"/>
          <ac:inkMkLst>
            <pc:docMk/>
            <pc:sldMk cId="3268394038" sldId="852"/>
            <ac:inkMk id="127" creationId="{97219831-CB71-4E1F-9E75-C8F13BB617EC}"/>
          </ac:inkMkLst>
        </pc:inkChg>
        <pc:inkChg chg="add del">
          <ac:chgData name="Viet Anh Nguyen" userId="b95f61ff061388d5" providerId="LiveId" clId="{3F3DE878-C00F-4BBE-A9E6-E707D78ED061}" dt="2022-03-16T06:20:04.313" v="1723"/>
          <ac:inkMkLst>
            <pc:docMk/>
            <pc:sldMk cId="3268394038" sldId="852"/>
            <ac:inkMk id="128" creationId="{6406820E-345B-45F8-A569-6A5BA3CA19A9}"/>
          </ac:inkMkLst>
        </pc:inkChg>
        <pc:inkChg chg="add del">
          <ac:chgData name="Viet Anh Nguyen" userId="b95f61ff061388d5" providerId="LiveId" clId="{3F3DE878-C00F-4BBE-A9E6-E707D78ED061}" dt="2022-03-16T06:20:04.313" v="1723"/>
          <ac:inkMkLst>
            <pc:docMk/>
            <pc:sldMk cId="3268394038" sldId="852"/>
            <ac:inkMk id="129" creationId="{966F01F6-9785-4F83-ACDF-58139F795F1E}"/>
          </ac:inkMkLst>
        </pc:inkChg>
        <pc:inkChg chg="add del">
          <ac:chgData name="Viet Anh Nguyen" userId="b95f61ff061388d5" providerId="LiveId" clId="{3F3DE878-C00F-4BBE-A9E6-E707D78ED061}" dt="2022-03-16T06:20:05.700" v="1726"/>
          <ac:inkMkLst>
            <pc:docMk/>
            <pc:sldMk cId="3268394038" sldId="852"/>
            <ac:inkMk id="130" creationId="{1693A2C4-08AC-46B3-95C6-F08E4F7C1FEB}"/>
          </ac:inkMkLst>
        </pc:inkChg>
        <pc:inkChg chg="add del">
          <ac:chgData name="Viet Anh Nguyen" userId="b95f61ff061388d5" providerId="LiveId" clId="{3F3DE878-C00F-4BBE-A9E6-E707D78ED061}" dt="2022-03-16T06:20:05.700" v="1726"/>
          <ac:inkMkLst>
            <pc:docMk/>
            <pc:sldMk cId="3268394038" sldId="852"/>
            <ac:inkMk id="131" creationId="{C06B3A00-254F-47EE-8D37-ACE153D50649}"/>
          </ac:inkMkLst>
        </pc:inkChg>
        <pc:inkChg chg="add del">
          <ac:chgData name="Viet Anh Nguyen" userId="b95f61ff061388d5" providerId="LiveId" clId="{3F3DE878-C00F-4BBE-A9E6-E707D78ED061}" dt="2022-03-16T06:20:05.700" v="1726"/>
          <ac:inkMkLst>
            <pc:docMk/>
            <pc:sldMk cId="3268394038" sldId="852"/>
            <ac:inkMk id="132" creationId="{A6BFFCE5-9926-47D4-A1C4-F630EA426A76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3" creationId="{7A318B7C-A06A-4CF0-AEAF-EEB832C71AC9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4" creationId="{13B6A33E-5463-4AD7-997B-15C87A4D4F26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5" creationId="{AAA16DCB-37E3-4113-B3CB-675C5BD1D246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6" creationId="{3390A28C-F27F-41B4-A949-8FD78BED88F1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7" creationId="{76B091DE-D1B0-4259-902F-0AC4AB6DA5A2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8" creationId="{65745614-D1D9-4B19-BE6C-7ECD0A1CEFB6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39" creationId="{BBC6BE15-C91D-4B28-985C-9AA20BA318A0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40" creationId="{F710225A-F8C2-47DD-895D-17F701DFC527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41" creationId="{AC4AB7C6-D7D7-412B-A695-A449B5A9B37B}"/>
          </ac:inkMkLst>
        </pc:inkChg>
        <pc:inkChg chg="add del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42" creationId="{15F07F98-D32F-4E4F-9EA0-4B9A22CCA3B2}"/>
          </ac:inkMkLst>
        </pc:inkChg>
        <pc:inkChg chg="add">
          <ac:chgData name="Viet Anh Nguyen" userId="b95f61ff061388d5" providerId="LiveId" clId="{3F3DE878-C00F-4BBE-A9E6-E707D78ED061}" dt="2022-03-16T06:20:08.988" v="1736"/>
          <ac:inkMkLst>
            <pc:docMk/>
            <pc:sldMk cId="3268394038" sldId="852"/>
            <ac:inkMk id="143" creationId="{1374C59B-A5C5-40BA-BA90-00672F8BD7FE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4" creationId="{37C83034-0445-4401-BC4C-9D131B708B49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5" creationId="{34516F11-59A7-49AB-99BA-F1941F8E54D7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6" creationId="{11BFDD47-8478-404A-B6D5-7692BBB837E4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7" creationId="{805AFB26-CC69-4683-9D67-096C6B527759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8" creationId="{A74BAF69-CBC8-4B25-B17A-C993663A77A2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49" creationId="{79A803B3-8699-43F6-99EF-FB731B6088ED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0" creationId="{A120FC48-E440-45FC-A5C4-FBD58D5957B6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1" creationId="{A1333728-8F16-410B-AFCC-20C669E9A0CF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2" creationId="{AFC3EA07-9632-4D25-B250-C7E2F5DDCE73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3" creationId="{33FFE783-6951-4F05-A113-A4F8152DFF94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4" creationId="{2322D63E-86C0-45FE-9864-B7A4CD0196CF}"/>
          </ac:inkMkLst>
        </pc:inkChg>
        <pc:inkChg chg="add del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5" creationId="{497EA43B-8CCB-4E1D-B194-69A48506D427}"/>
          </ac:inkMkLst>
        </pc:inkChg>
        <pc:inkChg chg="add del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56" creationId="{B0EDCC39-4AD6-4BF7-966E-EDE3A696AD28}"/>
          </ac:inkMkLst>
        </pc:inkChg>
        <pc:inkChg chg="add">
          <ac:chgData name="Viet Anh Nguyen" userId="b95f61ff061388d5" providerId="LiveId" clId="{3F3DE878-C00F-4BBE-A9E6-E707D78ED061}" dt="2022-03-16T06:20:14.188" v="1749"/>
          <ac:inkMkLst>
            <pc:docMk/>
            <pc:sldMk cId="3268394038" sldId="852"/>
            <ac:inkMk id="157" creationId="{A5EB919C-ACCE-4494-B222-2FC745589B96}"/>
          </ac:inkMkLst>
        </pc:inkChg>
        <pc:inkChg chg="add del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58" creationId="{297372B4-D00B-4F98-8D9B-9C953F0A7BC7}"/>
          </ac:inkMkLst>
        </pc:inkChg>
        <pc:inkChg chg="add del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59" creationId="{E0C8439E-5F89-4F54-B7ED-1EFB87B7E32D}"/>
          </ac:inkMkLst>
        </pc:inkChg>
        <pc:inkChg chg="add del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60" creationId="{C9DF4AF9-FC73-4665-8FC4-405229707494}"/>
          </ac:inkMkLst>
        </pc:inkChg>
        <pc:inkChg chg="add del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61" creationId="{A211BD65-AB6F-4BE3-9C4F-7D1DC8D8D4F1}"/>
          </ac:inkMkLst>
        </pc:inkChg>
        <pc:inkChg chg="add">
          <ac:chgData name="Viet Anh Nguyen" userId="b95f61ff061388d5" providerId="LiveId" clId="{3F3DE878-C00F-4BBE-A9E6-E707D78ED061}" dt="2022-03-16T06:20:16.191" v="1754"/>
          <ac:inkMkLst>
            <pc:docMk/>
            <pc:sldMk cId="3268394038" sldId="852"/>
            <ac:inkMk id="162" creationId="{0798D47D-C75A-45F6-80EA-D8FEA112B75D}"/>
          </ac:inkMkLst>
        </pc:inkChg>
        <pc:inkChg chg="add">
          <ac:chgData name="Viet Anh Nguyen" userId="b95f61ff061388d5" providerId="LiveId" clId="{3F3DE878-C00F-4BBE-A9E6-E707D78ED061}" dt="2022-03-16T09:42:59.694" v="2850" actId="9405"/>
          <ac:inkMkLst>
            <pc:docMk/>
            <pc:sldMk cId="3268394038" sldId="852"/>
            <ac:inkMk id="163" creationId="{6FB26276-7CBB-4190-BE51-B1896A4717E2}"/>
          </ac:inkMkLst>
        </pc:inkChg>
      </pc:sldChg>
      <pc:sldChg chg="addSp delSp new mod">
        <pc:chgData name="Viet Anh Nguyen" userId="b95f61ff061388d5" providerId="LiveId" clId="{3F3DE878-C00F-4BBE-A9E6-E707D78ED061}" dt="2022-03-16T09:45:54.378" v="2851" actId="9405"/>
        <pc:sldMkLst>
          <pc:docMk/>
          <pc:sldMk cId="1151914893" sldId="853"/>
        </pc:sldMkLst>
        <pc:inkChg chg="add del">
          <ac:chgData name="Viet Anh Nguyen" userId="b95f61ff061388d5" providerId="LiveId" clId="{3F3DE878-C00F-4BBE-A9E6-E707D78ED061}" dt="2022-03-16T06:20:41.449" v="1758"/>
          <ac:inkMkLst>
            <pc:docMk/>
            <pc:sldMk cId="1151914893" sldId="853"/>
            <ac:inkMk id="2" creationId="{A8628DA3-D907-4910-943F-9C9B52946776}"/>
          </ac:inkMkLst>
        </pc:inkChg>
        <pc:inkChg chg="add del">
          <ac:chgData name="Viet Anh Nguyen" userId="b95f61ff061388d5" providerId="LiveId" clId="{3F3DE878-C00F-4BBE-A9E6-E707D78ED061}" dt="2022-03-16T06:20:41.449" v="1758"/>
          <ac:inkMkLst>
            <pc:docMk/>
            <pc:sldMk cId="1151914893" sldId="853"/>
            <ac:inkMk id="3" creationId="{65C0E666-009E-4C33-A0B5-C802E6B8E6AF}"/>
          </ac:inkMkLst>
        </pc:inkChg>
        <pc:inkChg chg="add del">
          <ac:chgData name="Viet Anh Nguyen" userId="b95f61ff061388d5" providerId="LiveId" clId="{3F3DE878-C00F-4BBE-A9E6-E707D78ED061}" dt="2022-03-16T06:20:42.711" v="1760"/>
          <ac:inkMkLst>
            <pc:docMk/>
            <pc:sldMk cId="1151914893" sldId="853"/>
            <ac:inkMk id="4" creationId="{6FCAA867-AD29-40C0-9792-071C1B854751}"/>
          </ac:inkMkLst>
        </pc:inkChg>
        <pc:inkChg chg="add del">
          <ac:chgData name="Viet Anh Nguyen" userId="b95f61ff061388d5" providerId="LiveId" clId="{3F3DE878-C00F-4BBE-A9E6-E707D78ED061}" dt="2022-03-16T06:20:42.711" v="1760"/>
          <ac:inkMkLst>
            <pc:docMk/>
            <pc:sldMk cId="1151914893" sldId="853"/>
            <ac:inkMk id="5" creationId="{CFE652E6-7079-4C69-BA72-B3EEF6FD1E0C}"/>
          </ac:inkMkLst>
        </pc:inkChg>
        <pc:inkChg chg="add del">
          <ac:chgData name="Viet Anh Nguyen" userId="b95f61ff061388d5" providerId="LiveId" clId="{3F3DE878-C00F-4BBE-A9E6-E707D78ED061}" dt="2022-03-16T06:20:44.222" v="1762"/>
          <ac:inkMkLst>
            <pc:docMk/>
            <pc:sldMk cId="1151914893" sldId="853"/>
            <ac:inkMk id="6" creationId="{24A93259-5458-4914-A348-684B3716B7AF}"/>
          </ac:inkMkLst>
        </pc:inkChg>
        <pc:inkChg chg="add del">
          <ac:chgData name="Viet Anh Nguyen" userId="b95f61ff061388d5" providerId="LiveId" clId="{3F3DE878-C00F-4BBE-A9E6-E707D78ED061}" dt="2022-03-16T06:20:44.222" v="1762"/>
          <ac:inkMkLst>
            <pc:docMk/>
            <pc:sldMk cId="1151914893" sldId="853"/>
            <ac:inkMk id="7" creationId="{4F44B3A7-401E-4E8D-B0F1-14BC345F2DAF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8" creationId="{8352490A-9454-4D9C-BF40-02179D5E2F20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9" creationId="{9FB610C1-4CDA-4C83-852D-DC419E5F3919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0" creationId="{EC97B2A6-ED3C-4B6E-9E95-DA8CF328B8E0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1" creationId="{733C9E6A-5D68-4FBC-9331-2198FAC529BB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2" creationId="{7207287E-9EF2-4A8F-89F1-037551488972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3" creationId="{F2A15B2C-8791-4226-80A8-127153076F10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4" creationId="{9F744D52-353E-41BD-B636-70BE1A06E27B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5" creationId="{F86C113D-2E7A-47DD-AAD1-1D6998ACBE5C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6" creationId="{C20FFE45-9A5D-4A9B-A79B-9CE23F7288D7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7" creationId="{CC68F416-BB7E-4B8B-939F-9C6B6B000564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8" creationId="{A924F2C6-E034-4D27-962A-D788A2DB931D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19" creationId="{48931C6A-87FB-4507-AEEA-74BA2C87999D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20" creationId="{4D69E825-B22A-460E-9093-6B5FD6C05BFE}"/>
          </ac:inkMkLst>
        </pc:inkChg>
        <pc:inkChg chg="add del">
          <ac:chgData name="Viet Anh Nguyen" userId="b95f61ff061388d5" providerId="LiveId" clId="{3F3DE878-C00F-4BBE-A9E6-E707D78ED061}" dt="2022-03-16T06:20:50.860" v="1776"/>
          <ac:inkMkLst>
            <pc:docMk/>
            <pc:sldMk cId="1151914893" sldId="853"/>
            <ac:inkMk id="21" creationId="{DC113E17-74A7-4BDE-9668-7B369052E4AA}"/>
          </ac:inkMkLst>
        </pc:inkChg>
        <pc:inkChg chg="add del">
          <ac:chgData name="Viet Anh Nguyen" userId="b95f61ff061388d5" providerId="LiveId" clId="{3F3DE878-C00F-4BBE-A9E6-E707D78ED061}" dt="2022-03-16T06:20:52.723" v="1778"/>
          <ac:inkMkLst>
            <pc:docMk/>
            <pc:sldMk cId="1151914893" sldId="853"/>
            <ac:inkMk id="22" creationId="{9AA4AB6C-DA16-4793-A802-FFE683E62D0D}"/>
          </ac:inkMkLst>
        </pc:inkChg>
        <pc:inkChg chg="add del">
          <ac:chgData name="Viet Anh Nguyen" userId="b95f61ff061388d5" providerId="LiveId" clId="{3F3DE878-C00F-4BBE-A9E6-E707D78ED061}" dt="2022-03-16T06:20:52.723" v="1778"/>
          <ac:inkMkLst>
            <pc:docMk/>
            <pc:sldMk cId="1151914893" sldId="853"/>
            <ac:inkMk id="23" creationId="{0161BE9B-1CB9-4723-8733-EFAB14E20ED4}"/>
          </ac:inkMkLst>
        </pc:inkChg>
        <pc:inkChg chg="add del">
          <ac:chgData name="Viet Anh Nguyen" userId="b95f61ff061388d5" providerId="LiveId" clId="{3F3DE878-C00F-4BBE-A9E6-E707D78ED061}" dt="2022-03-16T06:21:02.012" v="1795"/>
          <ac:inkMkLst>
            <pc:docMk/>
            <pc:sldMk cId="1151914893" sldId="853"/>
            <ac:inkMk id="24" creationId="{79CC8C36-7E68-417C-8488-FAF5DCC4B774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25" creationId="{963CEFB3-2410-4AA9-BF49-87B4E941F444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26" creationId="{352C4364-9A5B-4F8D-AB82-3BA6B6C4873B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27" creationId="{23ADB30E-1CE0-42DC-8578-C62BE09D75F5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28" creationId="{08B8A74E-BE10-4B73-B323-19C0B6617FC6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29" creationId="{89D3DC1C-5FF8-432E-B97F-76CD7DF9E645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0" creationId="{7BF48DA0-6D82-4325-888F-4E1FA1B5563F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1" creationId="{AD48EE93-7209-42A3-9E3A-804CC422FE93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2" creationId="{817213F1-C226-4E31-BE1A-C54B8E81A9B2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3" creationId="{7107316A-83AB-4771-B703-C9306628F64D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4" creationId="{4C381232-56F5-45A6-A0FC-F80F3F7655E8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5" creationId="{AF151CCA-1BEF-4F39-99EC-09BF0198B712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6" creationId="{56441EF0-4443-4825-AD0B-A2D3E7CC1FFC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7" creationId="{9FA2142B-41D8-4A94-8512-C9151F619910}"/>
          </ac:inkMkLst>
        </pc:inkChg>
        <pc:inkChg chg="add del">
          <ac:chgData name="Viet Anh Nguyen" userId="b95f61ff061388d5" providerId="LiveId" clId="{3F3DE878-C00F-4BBE-A9E6-E707D78ED061}" dt="2022-03-16T06:21:00.733" v="1792"/>
          <ac:inkMkLst>
            <pc:docMk/>
            <pc:sldMk cId="1151914893" sldId="853"/>
            <ac:inkMk id="38" creationId="{46E687E8-8EF8-469E-8579-B7A1F888D0BB}"/>
          </ac:inkMkLst>
        </pc:inkChg>
        <pc:inkChg chg="add del">
          <ac:chgData name="Viet Anh Nguyen" userId="b95f61ff061388d5" providerId="LiveId" clId="{3F3DE878-C00F-4BBE-A9E6-E707D78ED061}" dt="2022-03-16T06:21:02.012" v="1795"/>
          <ac:inkMkLst>
            <pc:docMk/>
            <pc:sldMk cId="1151914893" sldId="853"/>
            <ac:inkMk id="39" creationId="{3BCDBEB7-302B-405B-A36B-32033FD23584}"/>
          </ac:inkMkLst>
        </pc:inkChg>
        <pc:inkChg chg="add del">
          <ac:chgData name="Viet Anh Nguyen" userId="b95f61ff061388d5" providerId="LiveId" clId="{3F3DE878-C00F-4BBE-A9E6-E707D78ED061}" dt="2022-03-16T06:21:02.012" v="1795"/>
          <ac:inkMkLst>
            <pc:docMk/>
            <pc:sldMk cId="1151914893" sldId="853"/>
            <ac:inkMk id="40" creationId="{123160FB-4C1E-4371-A313-B05E1BA3E9B7}"/>
          </ac:inkMkLst>
        </pc:inkChg>
        <pc:inkChg chg="add del">
          <ac:chgData name="Viet Anh Nguyen" userId="b95f61ff061388d5" providerId="LiveId" clId="{3F3DE878-C00F-4BBE-A9E6-E707D78ED061}" dt="2022-03-16T06:21:02.012" v="1795"/>
          <ac:inkMkLst>
            <pc:docMk/>
            <pc:sldMk cId="1151914893" sldId="853"/>
            <ac:inkMk id="41" creationId="{78E463B9-65BD-41C8-9D70-15BD862F2564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2" creationId="{AAEFE9F3-69D8-4D11-8FCA-3EF7A001D8CE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3" creationId="{1644DEED-6641-4CB3-84C0-AB9BDD6C12F0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4" creationId="{85D715D5-4894-473E-B812-3265DD306787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5" creationId="{84256434-6595-4647-BD80-43BF4B72308F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6" creationId="{E4B77BD4-3E82-4312-97E4-99F6CFD58B2B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7" creationId="{264C9FF2-C7E9-4404-8D67-730F0629E5C2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8" creationId="{93E97345-9550-4FF3-A78C-B52ED0312969}"/>
          </ac:inkMkLst>
        </pc:inkChg>
        <pc:inkChg chg="add del">
          <ac:chgData name="Viet Anh Nguyen" userId="b95f61ff061388d5" providerId="LiveId" clId="{3F3DE878-C00F-4BBE-A9E6-E707D78ED061}" dt="2022-03-16T06:21:04.021" v="1803"/>
          <ac:inkMkLst>
            <pc:docMk/>
            <pc:sldMk cId="1151914893" sldId="853"/>
            <ac:inkMk id="49" creationId="{99CB768B-28BA-423D-B36E-1B91CCA049A5}"/>
          </ac:inkMkLst>
        </pc:inkChg>
        <pc:inkChg chg="add del">
          <ac:chgData name="Viet Anh Nguyen" userId="b95f61ff061388d5" providerId="LiveId" clId="{3F3DE878-C00F-4BBE-A9E6-E707D78ED061}" dt="2022-03-16T06:21:05.899" v="1807"/>
          <ac:inkMkLst>
            <pc:docMk/>
            <pc:sldMk cId="1151914893" sldId="853"/>
            <ac:inkMk id="50" creationId="{3A6A20E5-A683-4406-ADF9-C3CA781F45DE}"/>
          </ac:inkMkLst>
        </pc:inkChg>
        <pc:inkChg chg="add del">
          <ac:chgData name="Viet Anh Nguyen" userId="b95f61ff061388d5" providerId="LiveId" clId="{3F3DE878-C00F-4BBE-A9E6-E707D78ED061}" dt="2022-03-16T06:21:05.899" v="1807"/>
          <ac:inkMkLst>
            <pc:docMk/>
            <pc:sldMk cId="1151914893" sldId="853"/>
            <ac:inkMk id="51" creationId="{1EBCF0D0-2213-4647-AA04-4E12CEC4D01B}"/>
          </ac:inkMkLst>
        </pc:inkChg>
        <pc:inkChg chg="add del">
          <ac:chgData name="Viet Anh Nguyen" userId="b95f61ff061388d5" providerId="LiveId" clId="{3F3DE878-C00F-4BBE-A9E6-E707D78ED061}" dt="2022-03-16T06:21:05.899" v="1807"/>
          <ac:inkMkLst>
            <pc:docMk/>
            <pc:sldMk cId="1151914893" sldId="853"/>
            <ac:inkMk id="52" creationId="{A53138EC-15F0-4FDE-BC01-9955E76184D5}"/>
          </ac:inkMkLst>
        </pc:inkChg>
        <pc:inkChg chg="add del">
          <ac:chgData name="Viet Anh Nguyen" userId="b95f61ff061388d5" providerId="LiveId" clId="{3F3DE878-C00F-4BBE-A9E6-E707D78ED061}" dt="2022-03-16T06:21:05.899" v="1807"/>
          <ac:inkMkLst>
            <pc:docMk/>
            <pc:sldMk cId="1151914893" sldId="853"/>
            <ac:inkMk id="53" creationId="{D389DDD4-2CC6-4BF7-A0C3-EB41C8D9041C}"/>
          </ac:inkMkLst>
        </pc:inkChg>
        <pc:inkChg chg="add">
          <ac:chgData name="Viet Anh Nguyen" userId="b95f61ff061388d5" providerId="LiveId" clId="{3F3DE878-C00F-4BBE-A9E6-E707D78ED061}" dt="2022-03-16T06:21:05.899" v="1807"/>
          <ac:inkMkLst>
            <pc:docMk/>
            <pc:sldMk cId="1151914893" sldId="853"/>
            <ac:inkMk id="54" creationId="{7EE25608-1F60-4111-A37F-CAA0235B076C}"/>
          </ac:inkMkLst>
        </pc:inkChg>
        <pc:inkChg chg="add del">
          <ac:chgData name="Viet Anh Nguyen" userId="b95f61ff061388d5" providerId="LiveId" clId="{3F3DE878-C00F-4BBE-A9E6-E707D78ED061}" dt="2022-03-16T06:21:07.018" v="1810"/>
          <ac:inkMkLst>
            <pc:docMk/>
            <pc:sldMk cId="1151914893" sldId="853"/>
            <ac:inkMk id="55" creationId="{28E97706-E794-4DA9-9882-DA1C01210BC5}"/>
          </ac:inkMkLst>
        </pc:inkChg>
        <pc:inkChg chg="add del">
          <ac:chgData name="Viet Anh Nguyen" userId="b95f61ff061388d5" providerId="LiveId" clId="{3F3DE878-C00F-4BBE-A9E6-E707D78ED061}" dt="2022-03-16T06:21:07.018" v="1810"/>
          <ac:inkMkLst>
            <pc:docMk/>
            <pc:sldMk cId="1151914893" sldId="853"/>
            <ac:inkMk id="56" creationId="{C4DCB109-90D1-4161-9319-FB28ECA5C076}"/>
          </ac:inkMkLst>
        </pc:inkChg>
        <pc:inkChg chg="add">
          <ac:chgData name="Viet Anh Nguyen" userId="b95f61ff061388d5" providerId="LiveId" clId="{3F3DE878-C00F-4BBE-A9E6-E707D78ED061}" dt="2022-03-16T06:21:07.018" v="1810"/>
          <ac:inkMkLst>
            <pc:docMk/>
            <pc:sldMk cId="1151914893" sldId="853"/>
            <ac:inkMk id="57" creationId="{DC17075E-FB75-44F3-ABDF-A5AFB21AF6FA}"/>
          </ac:inkMkLst>
        </pc:inkChg>
        <pc:inkChg chg="add del">
          <ac:chgData name="Viet Anh Nguyen" userId="b95f61ff061388d5" providerId="LiveId" clId="{3F3DE878-C00F-4BBE-A9E6-E707D78ED061}" dt="2022-03-16T06:21:27.993" v="1813"/>
          <ac:inkMkLst>
            <pc:docMk/>
            <pc:sldMk cId="1151914893" sldId="853"/>
            <ac:inkMk id="58" creationId="{ECA8704F-C396-48E6-9254-47768F775C11}"/>
          </ac:inkMkLst>
        </pc:inkChg>
        <pc:inkChg chg="add del">
          <ac:chgData name="Viet Anh Nguyen" userId="b95f61ff061388d5" providerId="LiveId" clId="{3F3DE878-C00F-4BBE-A9E6-E707D78ED061}" dt="2022-03-16T06:21:27.993" v="1813"/>
          <ac:inkMkLst>
            <pc:docMk/>
            <pc:sldMk cId="1151914893" sldId="853"/>
            <ac:inkMk id="59" creationId="{B298BCCC-4D06-4BC8-80CC-DC48622B415D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0" creationId="{7CC828B5-F326-4FD3-BF67-2B1F0AD71679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1" creationId="{6727EAA9-2C65-41D9-8C33-47A60F459594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2" creationId="{F0A87372-99FA-4B50-A55A-394A40939C61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3" creationId="{3E67CCA7-CC5C-402B-98D0-086F6178F890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4" creationId="{B0E850C4-BFCE-4CDE-B416-F105B70F986C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5" creationId="{F58DDE92-70B5-4112-A70D-CF0A4A26777C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6" creationId="{8C8F2210-0EEC-4EFA-BCD6-E4A1943DEC88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7" creationId="{C9D33BA1-6203-407B-A511-022E70D36017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8" creationId="{3CB3B8E4-3B01-42FA-B6EC-37570B4E4E17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69" creationId="{450DCFB9-495A-49B0-8CFE-7226DE15B932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70" creationId="{C3A12552-4BD1-429C-8BAE-00C53BC22999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71" creationId="{A746776A-EF8A-495D-B6C5-DEA740240F8D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72" creationId="{908184C8-7160-4A2C-AD1D-CE9C94818C93}"/>
          </ac:inkMkLst>
        </pc:inkChg>
        <pc:inkChg chg="add del">
          <ac:chgData name="Viet Anh Nguyen" userId="b95f61ff061388d5" providerId="LiveId" clId="{3F3DE878-C00F-4BBE-A9E6-E707D78ED061}" dt="2022-03-16T06:21:33.710" v="1827"/>
          <ac:inkMkLst>
            <pc:docMk/>
            <pc:sldMk cId="1151914893" sldId="853"/>
            <ac:inkMk id="73" creationId="{168C1F15-BE73-4BEC-9837-7A7DCAF27E9B}"/>
          </ac:inkMkLst>
        </pc:inkChg>
        <pc:inkChg chg="add del">
          <ac:chgData name="Viet Anh Nguyen" userId="b95f61ff061388d5" providerId="LiveId" clId="{3F3DE878-C00F-4BBE-A9E6-E707D78ED061}" dt="2022-03-16T06:21:35.462" v="1832"/>
          <ac:inkMkLst>
            <pc:docMk/>
            <pc:sldMk cId="1151914893" sldId="853"/>
            <ac:inkMk id="74" creationId="{03FEEF08-6035-4039-AF8A-EA1A8B2BC481}"/>
          </ac:inkMkLst>
        </pc:inkChg>
        <pc:inkChg chg="add del">
          <ac:chgData name="Viet Anh Nguyen" userId="b95f61ff061388d5" providerId="LiveId" clId="{3F3DE878-C00F-4BBE-A9E6-E707D78ED061}" dt="2022-03-16T06:21:35.462" v="1832"/>
          <ac:inkMkLst>
            <pc:docMk/>
            <pc:sldMk cId="1151914893" sldId="853"/>
            <ac:inkMk id="75" creationId="{143EC9B5-8747-4498-B6F3-DE49F7F83A76}"/>
          </ac:inkMkLst>
        </pc:inkChg>
        <pc:inkChg chg="add del">
          <ac:chgData name="Viet Anh Nguyen" userId="b95f61ff061388d5" providerId="LiveId" clId="{3F3DE878-C00F-4BBE-A9E6-E707D78ED061}" dt="2022-03-16T06:21:35.462" v="1832"/>
          <ac:inkMkLst>
            <pc:docMk/>
            <pc:sldMk cId="1151914893" sldId="853"/>
            <ac:inkMk id="76" creationId="{B296B7C0-F03C-45A1-81B2-B4C682DED9CC}"/>
          </ac:inkMkLst>
        </pc:inkChg>
        <pc:inkChg chg="add del">
          <ac:chgData name="Viet Anh Nguyen" userId="b95f61ff061388d5" providerId="LiveId" clId="{3F3DE878-C00F-4BBE-A9E6-E707D78ED061}" dt="2022-03-16T06:21:35.462" v="1832"/>
          <ac:inkMkLst>
            <pc:docMk/>
            <pc:sldMk cId="1151914893" sldId="853"/>
            <ac:inkMk id="77" creationId="{C240117A-B776-415D-B24E-2167A0825601}"/>
          </ac:inkMkLst>
        </pc:inkChg>
        <pc:inkChg chg="add del">
          <ac:chgData name="Viet Anh Nguyen" userId="b95f61ff061388d5" providerId="LiveId" clId="{3F3DE878-C00F-4BBE-A9E6-E707D78ED061}" dt="2022-03-16T06:21:35.462" v="1832"/>
          <ac:inkMkLst>
            <pc:docMk/>
            <pc:sldMk cId="1151914893" sldId="853"/>
            <ac:inkMk id="78" creationId="{9A7FCA61-D1B4-4F3E-8DD3-3E8F4B67C0D1}"/>
          </ac:inkMkLst>
        </pc:inkChg>
        <pc:inkChg chg="add del">
          <ac:chgData name="Viet Anh Nguyen" userId="b95f61ff061388d5" providerId="LiveId" clId="{3F3DE878-C00F-4BBE-A9E6-E707D78ED061}" dt="2022-03-16T06:21:36.710" v="1835"/>
          <ac:inkMkLst>
            <pc:docMk/>
            <pc:sldMk cId="1151914893" sldId="853"/>
            <ac:inkMk id="79" creationId="{E2EB28A4-1262-4B11-8FF7-014B0B49DC39}"/>
          </ac:inkMkLst>
        </pc:inkChg>
        <pc:inkChg chg="add del">
          <ac:chgData name="Viet Anh Nguyen" userId="b95f61ff061388d5" providerId="LiveId" clId="{3F3DE878-C00F-4BBE-A9E6-E707D78ED061}" dt="2022-03-16T06:21:36.710" v="1835"/>
          <ac:inkMkLst>
            <pc:docMk/>
            <pc:sldMk cId="1151914893" sldId="853"/>
            <ac:inkMk id="80" creationId="{E9EC0E6F-F6F0-46D5-82F0-4BAFBDF60407}"/>
          </ac:inkMkLst>
        </pc:inkChg>
        <pc:inkChg chg="add del">
          <ac:chgData name="Viet Anh Nguyen" userId="b95f61ff061388d5" providerId="LiveId" clId="{3F3DE878-C00F-4BBE-A9E6-E707D78ED061}" dt="2022-03-16T06:21:36.710" v="1835"/>
          <ac:inkMkLst>
            <pc:docMk/>
            <pc:sldMk cId="1151914893" sldId="853"/>
            <ac:inkMk id="81" creationId="{E16541FC-DA7D-484C-AA35-109262656029}"/>
          </ac:inkMkLst>
        </pc:inkChg>
        <pc:inkChg chg="add del">
          <ac:chgData name="Viet Anh Nguyen" userId="b95f61ff061388d5" providerId="LiveId" clId="{3F3DE878-C00F-4BBE-A9E6-E707D78ED061}" dt="2022-03-16T06:21:55.959" v="1874"/>
          <ac:inkMkLst>
            <pc:docMk/>
            <pc:sldMk cId="1151914893" sldId="853"/>
            <ac:inkMk id="82" creationId="{ADDFE5D9-8BDC-4FCC-8273-3C88F84B8CB9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3" creationId="{9C7CBBE5-5017-4379-BD9B-E6EAACD47833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4" creationId="{B2EF8CC7-878F-44BC-8CE8-C2F7F0D14BD8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5" creationId="{4922E0C1-78F6-4BA7-8C07-A7E991A94FE2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6" creationId="{204D22A8-7FCA-445D-8546-11B7B91A8B5D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7" creationId="{043826A4-65CA-490E-AA09-355F2B7D9B28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8" creationId="{11CD98E3-CFAD-4C61-B12C-0A3D3BD8671B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89" creationId="{5D148F23-EFB0-4A63-A53E-BCCEDA67B6F7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90" creationId="{5509D465-F9BC-48CE-9D67-816B0C42C502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91" creationId="{5138946B-8F18-4A06-9771-CEAE364C3AAA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92" creationId="{07799F80-4847-4323-9DF7-A5BE00BA7F1B}"/>
          </ac:inkMkLst>
        </pc:inkChg>
        <pc:inkChg chg="add del">
          <ac:chgData name="Viet Anh Nguyen" userId="b95f61ff061388d5" providerId="LiveId" clId="{3F3DE878-C00F-4BBE-A9E6-E707D78ED061}" dt="2022-03-16T06:21:45.219" v="1847"/>
          <ac:inkMkLst>
            <pc:docMk/>
            <pc:sldMk cId="1151914893" sldId="853"/>
            <ac:inkMk id="93" creationId="{C36A7E75-D86D-4D94-9074-A749CBFFBA91}"/>
          </ac:inkMkLst>
        </pc:inkChg>
        <pc:inkChg chg="add del">
          <ac:chgData name="Viet Anh Nguyen" userId="b95f61ff061388d5" providerId="LiveId" clId="{3F3DE878-C00F-4BBE-A9E6-E707D78ED061}" dt="2022-03-16T06:21:46.270" v="1851"/>
          <ac:inkMkLst>
            <pc:docMk/>
            <pc:sldMk cId="1151914893" sldId="853"/>
            <ac:inkMk id="94" creationId="{E8C5FE53-95AC-465C-A881-16CBAAA6F36C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95" creationId="{3D6F8BCB-A28B-4A70-AFB7-4B48927EB2BC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96" creationId="{6BDB5E13-D06F-4B9A-8DA4-76A4EEC6BFCE}"/>
          </ac:inkMkLst>
        </pc:inkChg>
        <pc:inkChg chg="add del">
          <ac:chgData name="Viet Anh Nguyen" userId="b95f61ff061388d5" providerId="LiveId" clId="{3F3DE878-C00F-4BBE-A9E6-E707D78ED061}" dt="2022-03-16T06:21:46.270" v="1851"/>
          <ac:inkMkLst>
            <pc:docMk/>
            <pc:sldMk cId="1151914893" sldId="853"/>
            <ac:inkMk id="97" creationId="{96301AED-68B7-4E57-A873-9F9A1F1569E4}"/>
          </ac:inkMkLst>
        </pc:inkChg>
        <pc:inkChg chg="add del">
          <ac:chgData name="Viet Anh Nguyen" userId="b95f61ff061388d5" providerId="LiveId" clId="{3F3DE878-C00F-4BBE-A9E6-E707D78ED061}" dt="2022-03-16T06:21:46.270" v="1851"/>
          <ac:inkMkLst>
            <pc:docMk/>
            <pc:sldMk cId="1151914893" sldId="853"/>
            <ac:inkMk id="98" creationId="{FB0C7229-63A4-4BB2-98CD-9CAF67DA48D1}"/>
          </ac:inkMkLst>
        </pc:inkChg>
        <pc:inkChg chg="add del">
          <ac:chgData name="Viet Anh Nguyen" userId="b95f61ff061388d5" providerId="LiveId" clId="{3F3DE878-C00F-4BBE-A9E6-E707D78ED061}" dt="2022-03-16T06:21:46.270" v="1851"/>
          <ac:inkMkLst>
            <pc:docMk/>
            <pc:sldMk cId="1151914893" sldId="853"/>
            <ac:inkMk id="99" creationId="{649F1311-09E8-4A8E-8959-2F5DB2A55393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0" creationId="{53FA1C7D-3C16-49F6-BC3A-E88BD76E03C4}"/>
          </ac:inkMkLst>
        </pc:inkChg>
        <pc:inkChg chg="add del">
          <ac:chgData name="Viet Anh Nguyen" userId="b95f61ff061388d5" providerId="LiveId" clId="{3F3DE878-C00F-4BBE-A9E6-E707D78ED061}" dt="2022-03-16T06:21:47.727" v="1854"/>
          <ac:inkMkLst>
            <pc:docMk/>
            <pc:sldMk cId="1151914893" sldId="853"/>
            <ac:inkMk id="101" creationId="{B26D78C7-810F-4D3C-9FAF-310C342AB5EB}"/>
          </ac:inkMkLst>
        </pc:inkChg>
        <pc:inkChg chg="add del">
          <ac:chgData name="Viet Anh Nguyen" userId="b95f61ff061388d5" providerId="LiveId" clId="{3F3DE878-C00F-4BBE-A9E6-E707D78ED061}" dt="2022-03-16T06:21:47.727" v="1854"/>
          <ac:inkMkLst>
            <pc:docMk/>
            <pc:sldMk cId="1151914893" sldId="853"/>
            <ac:inkMk id="102" creationId="{B31E5EEC-9A2B-4CE9-A1C0-DD66371BAAF3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3" creationId="{8D12353D-1D96-4B6F-80D7-AD9BA78F41D8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4" creationId="{C0AC7280-CD2A-432B-93BE-BDB935662EB6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5" creationId="{E13B6DAE-867C-42E6-A198-BC182A5FF26B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6" creationId="{4F7AF936-C62D-45E9-AE74-5D69EDC61799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7" creationId="{13E62FAB-7344-4200-9741-59DB72A70FF1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8" creationId="{6200D9E8-BA15-44A8-8084-ECE5C22F7471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09" creationId="{17BF9907-9229-433F-A8DA-66CF58BFBA60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10" creationId="{E610B477-6A9D-445A-9399-36F49F0A2686}"/>
          </ac:inkMkLst>
        </pc:inkChg>
        <pc:inkChg chg="add del">
          <ac:chgData name="Viet Anh Nguyen" userId="b95f61ff061388d5" providerId="LiveId" clId="{3F3DE878-C00F-4BBE-A9E6-E707D78ED061}" dt="2022-03-16T06:21:51.171" v="1863"/>
          <ac:inkMkLst>
            <pc:docMk/>
            <pc:sldMk cId="1151914893" sldId="853"/>
            <ac:inkMk id="111" creationId="{E6EB3A1C-E844-4631-8C7A-5EDFFE65B306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2" creationId="{FCE5D01E-9B7A-433A-BFAE-7EF8AC8ACBB2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3" creationId="{A0435057-0DA1-4D28-8333-2ED4859E3E48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4" creationId="{EED07564-CD0D-4C02-9324-0DC24C1344D1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5" creationId="{10AA80FD-FCC5-4500-B75B-2D41FDE7E448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6" creationId="{34155252-FE47-4134-8FF3-B68994DBC382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7" creationId="{7368B9AD-0D72-4C93-86EA-C8D2896C4CE3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8" creationId="{5B487CE6-E2DF-4D57-9F4A-DBAB61E63BEB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19" creationId="{29EEBD75-7402-4907-A78D-844F04139CF9}"/>
          </ac:inkMkLst>
        </pc:inkChg>
        <pc:inkChg chg="add del">
          <ac:chgData name="Viet Anh Nguyen" userId="b95f61ff061388d5" providerId="LiveId" clId="{3F3DE878-C00F-4BBE-A9E6-E707D78ED061}" dt="2022-03-16T06:21:54.791" v="1872"/>
          <ac:inkMkLst>
            <pc:docMk/>
            <pc:sldMk cId="1151914893" sldId="853"/>
            <ac:inkMk id="120" creationId="{04C6B477-997A-4090-9E85-5FE4789ADDA1}"/>
          </ac:inkMkLst>
        </pc:inkChg>
        <pc:inkChg chg="add del">
          <ac:chgData name="Viet Anh Nguyen" userId="b95f61ff061388d5" providerId="LiveId" clId="{3F3DE878-C00F-4BBE-A9E6-E707D78ED061}" dt="2022-03-16T06:21:55.959" v="1874"/>
          <ac:inkMkLst>
            <pc:docMk/>
            <pc:sldMk cId="1151914893" sldId="853"/>
            <ac:inkMk id="121" creationId="{BB2C207E-3696-4785-BAD2-F48AF7F5E51F}"/>
          </ac:inkMkLst>
        </pc:inkChg>
        <pc:inkChg chg="add del">
          <ac:chgData name="Viet Anh Nguyen" userId="b95f61ff061388d5" providerId="LiveId" clId="{3F3DE878-C00F-4BBE-A9E6-E707D78ED061}" dt="2022-03-16T06:21:55.959" v="1874"/>
          <ac:inkMkLst>
            <pc:docMk/>
            <pc:sldMk cId="1151914893" sldId="853"/>
            <ac:inkMk id="122" creationId="{4F2F8D0F-3DAD-42D3-9E5E-56945AF30C2C}"/>
          </ac:inkMkLst>
        </pc:inkChg>
        <pc:inkChg chg="add">
          <ac:chgData name="Viet Anh Nguyen" userId="b95f61ff061388d5" providerId="LiveId" clId="{3F3DE878-C00F-4BBE-A9E6-E707D78ED061}" dt="2022-03-16T06:21:55.959" v="1874"/>
          <ac:inkMkLst>
            <pc:docMk/>
            <pc:sldMk cId="1151914893" sldId="853"/>
            <ac:inkMk id="123" creationId="{431138DA-1F57-4023-94BF-7263E6C12ABF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4" creationId="{E9C3BDA5-B2A6-4E09-91E0-330C112321B2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5" creationId="{1030AE28-E55B-40C9-96D6-BB3431E77845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6" creationId="{A158AB8A-B553-4FDE-A8D1-357D83C0A73E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7" creationId="{DF9AD25E-14ED-4698-8F87-0B5FFD8634CD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8" creationId="{FE141577-3AD0-445D-B4E1-874FC90FA30B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29" creationId="{F60A4007-F928-49D2-AD98-BF09443F6363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0" creationId="{35FA5D76-A141-4592-8069-4B21C7E8F227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1" creationId="{E7053769-7334-4A17-B9FF-4147ABE7C07F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2" creationId="{2BD1F768-18F4-4495-890D-A686FE26DFD4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3" creationId="{420CB1EE-07FB-4B81-9175-2ADFB4D073B1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4" creationId="{283A82ED-B4D4-44EB-AA07-C4474422CA52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5" creationId="{6B5C0D80-DAF0-48E0-AB4B-B42676FFEB2F}"/>
          </ac:inkMkLst>
        </pc:inkChg>
        <pc:inkChg chg="add del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6" creationId="{A909F72E-D8AF-47A4-85C5-DA6D8ADF980F}"/>
          </ac:inkMkLst>
        </pc:inkChg>
        <pc:inkChg chg="add">
          <ac:chgData name="Viet Anh Nguyen" userId="b95f61ff061388d5" providerId="LiveId" clId="{3F3DE878-C00F-4BBE-A9E6-E707D78ED061}" dt="2022-03-16T06:22:04.891" v="1888"/>
          <ac:inkMkLst>
            <pc:docMk/>
            <pc:sldMk cId="1151914893" sldId="853"/>
            <ac:inkMk id="137" creationId="{60280468-9C94-4139-B473-C1CCCD5FC68F}"/>
          </ac:inkMkLst>
        </pc:inkChg>
        <pc:inkChg chg="add">
          <ac:chgData name="Viet Anh Nguyen" userId="b95f61ff061388d5" providerId="LiveId" clId="{3F3DE878-C00F-4BBE-A9E6-E707D78ED061}" dt="2022-03-16T09:45:54.378" v="2851" actId="9405"/>
          <ac:inkMkLst>
            <pc:docMk/>
            <pc:sldMk cId="1151914893" sldId="853"/>
            <ac:inkMk id="138" creationId="{3CFEEE20-0520-4F39-BBF0-BA0FA32C379B}"/>
          </ac:inkMkLst>
        </pc:inkChg>
      </pc:sldChg>
      <pc:sldChg chg="addSp delSp modSp new mod modClrScheme chgLayout">
        <pc:chgData name="Viet Anh Nguyen" userId="b95f61ff061388d5" providerId="LiveId" clId="{3F3DE878-C00F-4BBE-A9E6-E707D78ED061}" dt="2022-03-16T08:25:47.191" v="2210" actId="1076"/>
        <pc:sldMkLst>
          <pc:docMk/>
          <pc:sldMk cId="3251818571" sldId="854"/>
        </pc:sldMkLst>
        <pc:spChg chg="del">
          <ac:chgData name="Viet Anh Nguyen" userId="b95f61ff061388d5" providerId="LiveId" clId="{3F3DE878-C00F-4BBE-A9E6-E707D78ED061}" dt="2022-03-16T06:52:51.775" v="2002" actId="700"/>
          <ac:spMkLst>
            <pc:docMk/>
            <pc:sldMk cId="3251818571" sldId="854"/>
            <ac:spMk id="2" creationId="{D14EB2DA-756F-4DD8-A45C-F58B8D35D9B6}"/>
          </ac:spMkLst>
        </pc:spChg>
        <pc:spChg chg="del">
          <ac:chgData name="Viet Anh Nguyen" userId="b95f61ff061388d5" providerId="LiveId" clId="{3F3DE878-C00F-4BBE-A9E6-E707D78ED061}" dt="2022-03-16T06:52:51.775" v="2002" actId="700"/>
          <ac:spMkLst>
            <pc:docMk/>
            <pc:sldMk cId="3251818571" sldId="854"/>
            <ac:spMk id="3" creationId="{06E5D299-ADCE-4099-BA48-A51663243EA0}"/>
          </ac:spMkLst>
        </pc:spChg>
        <pc:picChg chg="add mod">
          <ac:chgData name="Viet Anh Nguyen" userId="b95f61ff061388d5" providerId="LiveId" clId="{3F3DE878-C00F-4BBE-A9E6-E707D78ED061}" dt="2022-03-16T08:25:47.191" v="2210" actId="1076"/>
          <ac:picMkLst>
            <pc:docMk/>
            <pc:sldMk cId="3251818571" sldId="854"/>
            <ac:picMk id="14" creationId="{71902F43-1828-4282-8726-A5AB3EA31218}"/>
          </ac:picMkLst>
        </pc:picChg>
        <pc:inkChg chg="add del">
          <ac:chgData name="Viet Anh Nguyen" userId="b95f61ff061388d5" providerId="LiveId" clId="{3F3DE878-C00F-4BBE-A9E6-E707D78ED061}" dt="2022-03-16T06:52:55.841" v="2005"/>
          <ac:inkMkLst>
            <pc:docMk/>
            <pc:sldMk cId="3251818571" sldId="854"/>
            <ac:inkMk id="4" creationId="{6296D269-2BE7-4941-B6F8-A49712968789}"/>
          </ac:inkMkLst>
        </pc:inkChg>
        <pc:inkChg chg="add del">
          <ac:chgData name="Viet Anh Nguyen" userId="b95f61ff061388d5" providerId="LiveId" clId="{3F3DE878-C00F-4BBE-A9E6-E707D78ED061}" dt="2022-03-16T06:52:55.841" v="2005"/>
          <ac:inkMkLst>
            <pc:docMk/>
            <pc:sldMk cId="3251818571" sldId="854"/>
            <ac:inkMk id="5" creationId="{85DB25DB-B1B8-4278-ADC9-1D15D2AC6655}"/>
          </ac:inkMkLst>
        </pc:inkChg>
        <pc:inkChg chg="add del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6" creationId="{F5E70D0C-6A86-4B42-88D7-C52AE7A35FFB}"/>
          </ac:inkMkLst>
        </pc:inkChg>
        <pc:inkChg chg="add del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7" creationId="{43B57F83-391D-411F-AA41-F70186927E9D}"/>
          </ac:inkMkLst>
        </pc:inkChg>
        <pc:inkChg chg="add">
          <ac:chgData name="Viet Anh Nguyen" userId="b95f61ff061388d5" providerId="LiveId" clId="{3F3DE878-C00F-4BBE-A9E6-E707D78ED061}" dt="2022-03-16T06:52:56.183" v="2007" actId="9405"/>
          <ac:inkMkLst>
            <pc:docMk/>
            <pc:sldMk cId="3251818571" sldId="854"/>
            <ac:inkMk id="8" creationId="{FDEAAA91-E57A-41EF-85FE-813E561C4A1C}"/>
          </ac:inkMkLst>
        </pc:inkChg>
        <pc:inkChg chg="add">
          <ac:chgData name="Viet Anh Nguyen" userId="b95f61ff061388d5" providerId="LiveId" clId="{3F3DE878-C00F-4BBE-A9E6-E707D78ED061}" dt="2022-03-16T06:52:56.363" v="2008" actId="9405"/>
          <ac:inkMkLst>
            <pc:docMk/>
            <pc:sldMk cId="3251818571" sldId="854"/>
            <ac:inkMk id="9" creationId="{6C784DC5-61E7-4B72-BF7A-85CDBD8750CD}"/>
          </ac:inkMkLst>
        </pc:inkChg>
        <pc:inkChg chg="add del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10" creationId="{FC43E95D-BAC0-4EC2-85A0-F69A48D9CE88}"/>
          </ac:inkMkLst>
        </pc:inkChg>
        <pc:inkChg chg="add del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11" creationId="{54FD8379-8282-44F0-8137-13DF4CD723B1}"/>
          </ac:inkMkLst>
        </pc:inkChg>
        <pc:inkChg chg="add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12" creationId="{5842D3D8-DE6C-457D-8866-5F084B11C961}"/>
          </ac:inkMkLst>
        </pc:inkChg>
        <pc:inkChg chg="add">
          <ac:chgData name="Viet Anh Nguyen" userId="b95f61ff061388d5" providerId="LiveId" clId="{3F3DE878-C00F-4BBE-A9E6-E707D78ED061}" dt="2022-03-16T06:52:57.872" v="2011"/>
          <ac:inkMkLst>
            <pc:docMk/>
            <pc:sldMk cId="3251818571" sldId="854"/>
            <ac:inkMk id="13" creationId="{CC22769B-3B30-4CCF-A532-C9FB3D6CC464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15" creationId="{FB62A6EC-1AB3-4EFE-A695-7644B01AA60C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16" creationId="{AFDD44BC-3C3B-4518-A55D-E9E71FB1C35A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17" creationId="{4197B128-A33B-4737-9CEE-36002F0112B8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18" creationId="{EBC3B99E-5B24-45BD-883B-0865D15B9454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19" creationId="{55E6E171-7473-4F7C-BCDD-3418C1F5717A}"/>
          </ac:inkMkLst>
        </pc:inkChg>
        <pc:inkChg chg="add del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20" creationId="{50C8B049-0BAF-4FBB-9392-E2FDB721633A}"/>
          </ac:inkMkLst>
        </pc:inkChg>
        <pc:inkChg chg="add">
          <ac:chgData name="Viet Anh Nguyen" userId="b95f61ff061388d5" providerId="LiveId" clId="{3F3DE878-C00F-4BBE-A9E6-E707D78ED061}" dt="2022-03-16T06:55:06.318" v="2021"/>
          <ac:inkMkLst>
            <pc:docMk/>
            <pc:sldMk cId="3251818571" sldId="854"/>
            <ac:inkMk id="21" creationId="{F1933FDE-915F-4E80-A114-EF75F85736EC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2" creationId="{8A43DD74-49C1-485C-94B6-B3C2A6D45090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3" creationId="{B9320EA0-83CE-4AF4-9446-51A4DCB26CE7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4" creationId="{CDA51C23-F0DB-423A-91F4-A0E6FF4DC2C2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5" creationId="{1B0D2BE1-BD3F-450D-A10E-DF6E212293B8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6" creationId="{2A109B40-0946-4EE7-B93B-0306628F5C41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7" creationId="{7412CBC0-42E3-426B-97D0-F065D1910045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8" creationId="{19539D3E-B218-4564-830F-0BFD848555E3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29" creationId="{C06D1845-F636-44F2-B58A-ED8CC2F81944}"/>
          </ac:inkMkLst>
        </pc:inkChg>
        <pc:inkChg chg="add del">
          <ac:chgData name="Viet Anh Nguyen" userId="b95f61ff061388d5" providerId="LiveId" clId="{3F3DE878-C00F-4BBE-A9E6-E707D78ED061}" dt="2022-03-16T06:55:09.715" v="2031"/>
          <ac:inkMkLst>
            <pc:docMk/>
            <pc:sldMk cId="3251818571" sldId="854"/>
            <ac:inkMk id="30" creationId="{E9530799-E1C8-4CA8-A1B7-FD9F6FDA38DC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1" creationId="{1EC2B093-E18F-47D4-8CBB-0938F4821D40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2" creationId="{990D8C20-CEC8-4576-9417-729C226886B4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3" creationId="{D0735925-93D2-49F2-9E74-8665727468CE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4" creationId="{93262362-E67B-4FE8-9E66-4FFC23381C1A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5" creationId="{79BFB546-E265-4D62-8826-4ACAA044443A}"/>
          </ac:inkMkLst>
        </pc:inkChg>
        <pc:inkChg chg="add del">
          <ac:chgData name="Viet Anh Nguyen" userId="b95f61ff061388d5" providerId="LiveId" clId="{3F3DE878-C00F-4BBE-A9E6-E707D78ED061}" dt="2022-03-16T06:55:11.711" v="2036"/>
          <ac:inkMkLst>
            <pc:docMk/>
            <pc:sldMk cId="3251818571" sldId="854"/>
            <ac:inkMk id="36" creationId="{4FD4A2EC-C28B-46E7-B07F-FF3DC6947FA4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37" creationId="{E3D152FC-8A9F-45AE-BF16-2D3BC4391066}"/>
          </ac:inkMkLst>
        </pc:inkChg>
        <pc:inkChg chg="add del">
          <ac:chgData name="Viet Anh Nguyen" userId="b95f61ff061388d5" providerId="LiveId" clId="{3F3DE878-C00F-4BBE-A9E6-E707D78ED061}" dt="2022-03-16T06:55:17.107" v="2041"/>
          <ac:inkMkLst>
            <pc:docMk/>
            <pc:sldMk cId="3251818571" sldId="854"/>
            <ac:inkMk id="38" creationId="{3DDE8613-7EAD-4060-A375-19C30291C6AC}"/>
          </ac:inkMkLst>
        </pc:inkChg>
        <pc:inkChg chg="add del">
          <ac:chgData name="Viet Anh Nguyen" userId="b95f61ff061388d5" providerId="LiveId" clId="{3F3DE878-C00F-4BBE-A9E6-E707D78ED061}" dt="2022-03-16T06:55:17.107" v="2041"/>
          <ac:inkMkLst>
            <pc:docMk/>
            <pc:sldMk cId="3251818571" sldId="854"/>
            <ac:inkMk id="39" creationId="{818A99E8-54C7-416C-9336-AA39E58B99C2}"/>
          </ac:inkMkLst>
        </pc:inkChg>
        <pc:inkChg chg="add del">
          <ac:chgData name="Viet Anh Nguyen" userId="b95f61ff061388d5" providerId="LiveId" clId="{3F3DE878-C00F-4BBE-A9E6-E707D78ED061}" dt="2022-03-16T06:55:17.107" v="2041"/>
          <ac:inkMkLst>
            <pc:docMk/>
            <pc:sldMk cId="3251818571" sldId="854"/>
            <ac:inkMk id="40" creationId="{8EB28DB5-C093-43FE-A440-7365F903D596}"/>
          </ac:inkMkLst>
        </pc:inkChg>
        <pc:inkChg chg="add del">
          <ac:chgData name="Viet Anh Nguyen" userId="b95f61ff061388d5" providerId="LiveId" clId="{3F3DE878-C00F-4BBE-A9E6-E707D78ED061}" dt="2022-03-16T06:55:17.107" v="2041"/>
          <ac:inkMkLst>
            <pc:docMk/>
            <pc:sldMk cId="3251818571" sldId="854"/>
            <ac:inkMk id="41" creationId="{B1329452-14A3-4112-B263-1C0696416C46}"/>
          </ac:inkMkLst>
        </pc:inkChg>
        <pc:inkChg chg="add del">
          <ac:chgData name="Viet Anh Nguyen" userId="b95f61ff061388d5" providerId="LiveId" clId="{3F3DE878-C00F-4BBE-A9E6-E707D78ED061}" dt="2022-03-16T06:55:18.135" v="2043"/>
          <ac:inkMkLst>
            <pc:docMk/>
            <pc:sldMk cId="3251818571" sldId="854"/>
            <ac:inkMk id="42" creationId="{702606A4-7FA5-4A8F-AA1C-0F11B77E893C}"/>
          </ac:inkMkLst>
        </pc:inkChg>
        <pc:inkChg chg="add del">
          <ac:chgData name="Viet Anh Nguyen" userId="b95f61ff061388d5" providerId="LiveId" clId="{3F3DE878-C00F-4BBE-A9E6-E707D78ED061}" dt="2022-03-16T06:55:18.135" v="2043"/>
          <ac:inkMkLst>
            <pc:docMk/>
            <pc:sldMk cId="3251818571" sldId="854"/>
            <ac:inkMk id="43" creationId="{2643B7A5-5A6C-49F7-8FAB-96B6D43576B5}"/>
          </ac:inkMkLst>
        </pc:inkChg>
        <pc:inkChg chg="add">
          <ac:chgData name="Viet Anh Nguyen" userId="b95f61ff061388d5" providerId="LiveId" clId="{3F3DE878-C00F-4BBE-A9E6-E707D78ED061}" dt="2022-03-16T06:55:18.135" v="2043"/>
          <ac:inkMkLst>
            <pc:docMk/>
            <pc:sldMk cId="3251818571" sldId="854"/>
            <ac:inkMk id="44" creationId="{475542C4-5DDE-4971-8E7A-2996FB55195C}"/>
          </ac:inkMkLst>
        </pc:inkChg>
        <pc:inkChg chg="add">
          <ac:chgData name="Viet Anh Nguyen" userId="b95f61ff061388d5" providerId="LiveId" clId="{3F3DE878-C00F-4BBE-A9E6-E707D78ED061}" dt="2022-03-16T06:55:24.102" v="2044" actId="9405"/>
          <ac:inkMkLst>
            <pc:docMk/>
            <pc:sldMk cId="3251818571" sldId="854"/>
            <ac:inkMk id="45" creationId="{96CF3E81-AA6B-4699-8375-35B2CE4F75AF}"/>
          </ac:inkMkLst>
        </pc:inkChg>
        <pc:inkChg chg="add">
          <ac:chgData name="Viet Anh Nguyen" userId="b95f61ff061388d5" providerId="LiveId" clId="{3F3DE878-C00F-4BBE-A9E6-E707D78ED061}" dt="2022-03-16T06:55:36.070" v="2045" actId="9405"/>
          <ac:inkMkLst>
            <pc:docMk/>
            <pc:sldMk cId="3251818571" sldId="854"/>
            <ac:inkMk id="46" creationId="{8A29A2E6-A72C-47BA-9466-4DEC8FD9DB4E}"/>
          </ac:inkMkLst>
        </pc:inkChg>
        <pc:inkChg chg="add">
          <ac:chgData name="Viet Anh Nguyen" userId="b95f61ff061388d5" providerId="LiveId" clId="{3F3DE878-C00F-4BBE-A9E6-E707D78ED061}" dt="2022-03-16T06:55:37.214" v="2046" actId="9405"/>
          <ac:inkMkLst>
            <pc:docMk/>
            <pc:sldMk cId="3251818571" sldId="854"/>
            <ac:inkMk id="47" creationId="{7DF34D7D-3D61-4013-8761-DE85F9672246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48" creationId="{A71A618C-0E1A-4F5C-BFDD-66661D884893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49" creationId="{65AAE0EF-0D00-444A-9BED-CF9BB3045934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50" creationId="{41163491-0EDC-412F-A647-EB1795CA2796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51" creationId="{144D77C1-6E1C-4208-A297-702C2DE5828F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52" creationId="{A920281B-336F-4205-B941-AE16BB9AC0E7}"/>
          </ac:inkMkLst>
        </pc:inkChg>
        <pc:inkChg chg="add del">
          <ac:chgData name="Viet Anh Nguyen" userId="b95f61ff061388d5" providerId="LiveId" clId="{3F3DE878-C00F-4BBE-A9E6-E707D78ED061}" dt="2022-03-16T06:55:46.557" v="2052"/>
          <ac:inkMkLst>
            <pc:docMk/>
            <pc:sldMk cId="3251818571" sldId="854"/>
            <ac:inkMk id="53" creationId="{1E469632-4B46-4076-A338-7DFA5F55E8A0}"/>
          </ac:inkMkLst>
        </pc:inkChg>
        <pc:inkChg chg="add del">
          <ac:chgData name="Viet Anh Nguyen" userId="b95f61ff061388d5" providerId="LiveId" clId="{3F3DE878-C00F-4BBE-A9E6-E707D78ED061}" dt="2022-03-16T06:55:47.780" v="2054"/>
          <ac:inkMkLst>
            <pc:docMk/>
            <pc:sldMk cId="3251818571" sldId="854"/>
            <ac:inkMk id="54" creationId="{8D79CCE2-8E5C-4109-A454-CDD7E2B8942B}"/>
          </ac:inkMkLst>
        </pc:inkChg>
        <pc:inkChg chg="add del">
          <ac:chgData name="Viet Anh Nguyen" userId="b95f61ff061388d5" providerId="LiveId" clId="{3F3DE878-C00F-4BBE-A9E6-E707D78ED061}" dt="2022-03-16T06:55:47.780" v="2054"/>
          <ac:inkMkLst>
            <pc:docMk/>
            <pc:sldMk cId="3251818571" sldId="854"/>
            <ac:inkMk id="55" creationId="{5171315F-5BD6-4F8B-921C-BDB9B6E49418}"/>
          </ac:inkMkLst>
        </pc:inkChg>
        <pc:inkChg chg="add">
          <ac:chgData name="Viet Anh Nguyen" userId="b95f61ff061388d5" providerId="LiveId" clId="{3F3DE878-C00F-4BBE-A9E6-E707D78ED061}" dt="2022-03-16T06:55:47.780" v="2054"/>
          <ac:inkMkLst>
            <pc:docMk/>
            <pc:sldMk cId="3251818571" sldId="854"/>
            <ac:inkMk id="56" creationId="{BFEBB5A9-0F27-4599-A1BD-3ABF31C52C6E}"/>
          </ac:inkMkLst>
        </pc:inkChg>
        <pc:inkChg chg="add del">
          <ac:chgData name="Viet Anh Nguyen" userId="b95f61ff061388d5" providerId="LiveId" clId="{3F3DE878-C00F-4BBE-A9E6-E707D78ED061}" dt="2022-03-16T06:55:48.859" v="2057"/>
          <ac:inkMkLst>
            <pc:docMk/>
            <pc:sldMk cId="3251818571" sldId="854"/>
            <ac:inkMk id="57" creationId="{42562C47-DA8D-4626-9E19-593DCBF34F90}"/>
          </ac:inkMkLst>
        </pc:inkChg>
        <pc:inkChg chg="add del">
          <ac:chgData name="Viet Anh Nguyen" userId="b95f61ff061388d5" providerId="LiveId" clId="{3F3DE878-C00F-4BBE-A9E6-E707D78ED061}" dt="2022-03-16T06:55:48.859" v="2057"/>
          <ac:inkMkLst>
            <pc:docMk/>
            <pc:sldMk cId="3251818571" sldId="854"/>
            <ac:inkMk id="58" creationId="{3F6F4DB4-5446-414F-BDEA-4A23F43098B0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59" creationId="{41DB61E0-F1A7-4F2A-9EDE-6C1C7C407BAB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0" creationId="{413E54D7-1C4F-4246-9BAC-791D2DE8EA03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1" creationId="{003547F4-BFCF-4616-8184-DEB263F726C0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2" creationId="{A09F362D-D99B-4424-BB76-EA6911891ABA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3" creationId="{50EA1F5C-054B-4AF1-A6EC-31610F2CEAC0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4" creationId="{4895D880-1528-4D27-B285-53643FEA483C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5" creationId="{7EAE7A73-B64E-4E3D-A71E-62097641A8B8}"/>
          </ac:inkMkLst>
        </pc:inkChg>
        <pc:inkChg chg="add del">
          <ac:chgData name="Viet Anh Nguyen" userId="b95f61ff061388d5" providerId="LiveId" clId="{3F3DE878-C00F-4BBE-A9E6-E707D78ED061}" dt="2022-03-16T06:55:51.552" v="2065"/>
          <ac:inkMkLst>
            <pc:docMk/>
            <pc:sldMk cId="3251818571" sldId="854"/>
            <ac:inkMk id="66" creationId="{43C02F33-CB13-45C3-BA8B-0CCCAEF198A3}"/>
          </ac:inkMkLst>
        </pc:inkChg>
        <pc:inkChg chg="add del">
          <ac:chgData name="Viet Anh Nguyen" userId="b95f61ff061388d5" providerId="LiveId" clId="{3F3DE878-C00F-4BBE-A9E6-E707D78ED061}" dt="2022-03-16T06:55:53.276" v="2068"/>
          <ac:inkMkLst>
            <pc:docMk/>
            <pc:sldMk cId="3251818571" sldId="854"/>
            <ac:inkMk id="67" creationId="{88EBC8FB-80AB-4382-9099-486B0FB018F4}"/>
          </ac:inkMkLst>
        </pc:inkChg>
        <pc:inkChg chg="add del">
          <ac:chgData name="Viet Anh Nguyen" userId="b95f61ff061388d5" providerId="LiveId" clId="{3F3DE878-C00F-4BBE-A9E6-E707D78ED061}" dt="2022-03-16T06:55:53.276" v="2068"/>
          <ac:inkMkLst>
            <pc:docMk/>
            <pc:sldMk cId="3251818571" sldId="854"/>
            <ac:inkMk id="68" creationId="{5856EE55-6542-432F-9382-04B9B017A5D4}"/>
          </ac:inkMkLst>
        </pc:inkChg>
        <pc:inkChg chg="add del">
          <ac:chgData name="Viet Anh Nguyen" userId="b95f61ff061388d5" providerId="LiveId" clId="{3F3DE878-C00F-4BBE-A9E6-E707D78ED061}" dt="2022-03-16T06:55:53.276" v="2068"/>
          <ac:inkMkLst>
            <pc:docMk/>
            <pc:sldMk cId="3251818571" sldId="854"/>
            <ac:inkMk id="69" creationId="{F65A404A-E19B-45D1-B2DB-8077BD04275C}"/>
          </ac:inkMkLst>
        </pc:inkChg>
        <pc:inkChg chg="add">
          <ac:chgData name="Viet Anh Nguyen" userId="b95f61ff061388d5" providerId="LiveId" clId="{3F3DE878-C00F-4BBE-A9E6-E707D78ED061}" dt="2022-03-16T06:55:53.276" v="2068"/>
          <ac:inkMkLst>
            <pc:docMk/>
            <pc:sldMk cId="3251818571" sldId="854"/>
            <ac:inkMk id="70" creationId="{B410C6A2-17E3-4250-B512-65E66E380FB5}"/>
          </ac:inkMkLst>
        </pc:inkChg>
        <pc:inkChg chg="add del">
          <ac:chgData name="Viet Anh Nguyen" userId="b95f61ff061388d5" providerId="LiveId" clId="{3F3DE878-C00F-4BBE-A9E6-E707D78ED061}" dt="2022-03-16T06:55:54.519" v="2072"/>
          <ac:inkMkLst>
            <pc:docMk/>
            <pc:sldMk cId="3251818571" sldId="854"/>
            <ac:inkMk id="71" creationId="{0009ADC8-F6A9-4AF9-BDC4-7D099F8DC432}"/>
          </ac:inkMkLst>
        </pc:inkChg>
        <pc:inkChg chg="add del">
          <ac:chgData name="Viet Anh Nguyen" userId="b95f61ff061388d5" providerId="LiveId" clId="{3F3DE878-C00F-4BBE-A9E6-E707D78ED061}" dt="2022-03-16T06:55:54.519" v="2072"/>
          <ac:inkMkLst>
            <pc:docMk/>
            <pc:sldMk cId="3251818571" sldId="854"/>
            <ac:inkMk id="72" creationId="{CF4CD9BA-5A90-463C-9899-E5C8AADF801D}"/>
          </ac:inkMkLst>
        </pc:inkChg>
        <pc:inkChg chg="add del">
          <ac:chgData name="Viet Anh Nguyen" userId="b95f61ff061388d5" providerId="LiveId" clId="{3F3DE878-C00F-4BBE-A9E6-E707D78ED061}" dt="2022-03-16T06:55:54.519" v="2072"/>
          <ac:inkMkLst>
            <pc:docMk/>
            <pc:sldMk cId="3251818571" sldId="854"/>
            <ac:inkMk id="73" creationId="{54C376C0-DE44-4182-A099-3356D8A10292}"/>
          </ac:inkMkLst>
        </pc:inkChg>
        <pc:inkChg chg="add">
          <ac:chgData name="Viet Anh Nguyen" userId="b95f61ff061388d5" providerId="LiveId" clId="{3F3DE878-C00F-4BBE-A9E6-E707D78ED061}" dt="2022-03-16T06:55:54.519" v="2072"/>
          <ac:inkMkLst>
            <pc:docMk/>
            <pc:sldMk cId="3251818571" sldId="854"/>
            <ac:inkMk id="74" creationId="{BA88BC01-DA32-4C98-B11F-CCB4F39F2222}"/>
          </ac:inkMkLst>
        </pc:inkChg>
      </pc:sldChg>
      <pc:sldChg chg="addSp delSp modSp new mod">
        <pc:chgData name="Viet Anh Nguyen" userId="b95f61ff061388d5" providerId="LiveId" clId="{3F3DE878-C00F-4BBE-A9E6-E707D78ED061}" dt="2022-03-16T08:26:59.169" v="2266"/>
        <pc:sldMkLst>
          <pc:docMk/>
          <pc:sldMk cId="2813608631" sldId="855"/>
        </pc:sldMkLst>
        <pc:inkChg chg="add del">
          <ac:chgData name="Viet Anh Nguyen" userId="b95f61ff061388d5" providerId="LiveId" clId="{3F3DE878-C00F-4BBE-A9E6-E707D78ED061}" dt="2022-03-16T08:26:30.011" v="2214"/>
          <ac:inkMkLst>
            <pc:docMk/>
            <pc:sldMk cId="2813608631" sldId="855"/>
            <ac:inkMk id="2" creationId="{D9866EE5-9B73-4ED8-8C0F-41C9BBD5262E}"/>
          </ac:inkMkLst>
        </pc:inkChg>
        <pc:inkChg chg="add del">
          <ac:chgData name="Viet Anh Nguyen" userId="b95f61ff061388d5" providerId="LiveId" clId="{3F3DE878-C00F-4BBE-A9E6-E707D78ED061}" dt="2022-03-16T08:26:30.011" v="2214"/>
          <ac:inkMkLst>
            <pc:docMk/>
            <pc:sldMk cId="2813608631" sldId="855"/>
            <ac:inkMk id="3" creationId="{3C5A58EA-B9CB-4A7F-B070-1E2F414782BF}"/>
          </ac:inkMkLst>
        </pc:inkChg>
        <pc:inkChg chg="add mod">
          <ac:chgData name="Viet Anh Nguyen" userId="b95f61ff061388d5" providerId="LiveId" clId="{3F3DE878-C00F-4BBE-A9E6-E707D78ED061}" dt="2022-03-16T08:26:33.503" v="2215"/>
          <ac:inkMkLst>
            <pc:docMk/>
            <pc:sldMk cId="2813608631" sldId="855"/>
            <ac:inkMk id="4" creationId="{72698EB1-D073-4734-AED1-47EA3C8AB152}"/>
          </ac:inkMkLst>
        </pc:inkChg>
        <pc:inkChg chg="add del">
          <ac:chgData name="Viet Anh Nguyen" userId="b95f61ff061388d5" providerId="LiveId" clId="{3F3DE878-C00F-4BBE-A9E6-E707D78ED061}" dt="2022-03-16T08:26:39.877" v="2220"/>
          <ac:inkMkLst>
            <pc:docMk/>
            <pc:sldMk cId="2813608631" sldId="855"/>
            <ac:inkMk id="5" creationId="{B03D3498-6297-4C69-B9C6-D8231B82E182}"/>
          </ac:inkMkLst>
        </pc:inkChg>
        <pc:inkChg chg="add del">
          <ac:chgData name="Viet Anh Nguyen" userId="b95f61ff061388d5" providerId="LiveId" clId="{3F3DE878-C00F-4BBE-A9E6-E707D78ED061}" dt="2022-03-16T08:26:39.877" v="2220"/>
          <ac:inkMkLst>
            <pc:docMk/>
            <pc:sldMk cId="2813608631" sldId="855"/>
            <ac:inkMk id="6" creationId="{EB017654-3FF9-4ED6-8B5F-B491CF8D06A4}"/>
          </ac:inkMkLst>
        </pc:inkChg>
        <pc:inkChg chg="add del">
          <ac:chgData name="Viet Anh Nguyen" userId="b95f61ff061388d5" providerId="LiveId" clId="{3F3DE878-C00F-4BBE-A9E6-E707D78ED061}" dt="2022-03-16T08:26:39.877" v="2220"/>
          <ac:inkMkLst>
            <pc:docMk/>
            <pc:sldMk cId="2813608631" sldId="855"/>
            <ac:inkMk id="7" creationId="{A45B6BDB-2423-47A7-84B2-6088F9853948}"/>
          </ac:inkMkLst>
        </pc:inkChg>
        <pc:inkChg chg="add del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8" creationId="{D467C7EE-B80D-4E21-9FBB-786B4D86CC5D}"/>
          </ac:inkMkLst>
        </pc:inkChg>
        <pc:inkChg chg="add">
          <ac:chgData name="Viet Anh Nguyen" userId="b95f61ff061388d5" providerId="LiveId" clId="{3F3DE878-C00F-4BBE-A9E6-E707D78ED061}" dt="2022-03-16T08:26:39.877" v="2220"/>
          <ac:inkMkLst>
            <pc:docMk/>
            <pc:sldMk cId="2813608631" sldId="855"/>
            <ac:inkMk id="9" creationId="{1BD60B10-151F-402C-8E1A-1A748122BA7C}"/>
          </ac:inkMkLst>
        </pc:inkChg>
        <pc:inkChg chg="add del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0" creationId="{65B58AA4-5031-4249-8AC1-70B12F862B78}"/>
          </ac:inkMkLst>
        </pc:inkChg>
        <pc:inkChg chg="add del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1" creationId="{133DA1C3-85B1-4235-B751-DA345C0CA200}"/>
          </ac:inkMkLst>
        </pc:inkChg>
        <pc:inkChg chg="add del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2" creationId="{1D6BB1EB-6212-4018-B4D6-5EBF8610D04E}"/>
          </ac:inkMkLst>
        </pc:inkChg>
        <pc:inkChg chg="add del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3" creationId="{5F24B411-74A3-47DB-B13F-82C0E4E10AC4}"/>
          </ac:inkMkLst>
        </pc:inkChg>
        <pc:inkChg chg="add">
          <ac:chgData name="Viet Anh Nguyen" userId="b95f61ff061388d5" providerId="LiveId" clId="{3F3DE878-C00F-4BBE-A9E6-E707D78ED061}" dt="2022-03-16T08:26:41.260" v="2225" actId="9405"/>
          <ac:inkMkLst>
            <pc:docMk/>
            <pc:sldMk cId="2813608631" sldId="855"/>
            <ac:inkMk id="14" creationId="{5CC83042-8B0F-41A2-B4F5-541F34E4A325}"/>
          </ac:inkMkLst>
        </pc:inkChg>
        <pc:inkChg chg="add">
          <ac:chgData name="Viet Anh Nguyen" userId="b95f61ff061388d5" providerId="LiveId" clId="{3F3DE878-C00F-4BBE-A9E6-E707D78ED061}" dt="2022-03-16T08:26:41.380" v="2226" actId="9405"/>
          <ac:inkMkLst>
            <pc:docMk/>
            <pc:sldMk cId="2813608631" sldId="855"/>
            <ac:inkMk id="15" creationId="{F2BA98D9-6AA0-4BBA-9517-04F2EA417919}"/>
          </ac:inkMkLst>
        </pc:inkChg>
        <pc:inkChg chg="add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6" creationId="{87C1BC04-C465-426E-BD55-C6287DB14BF4}"/>
          </ac:inkMkLst>
        </pc:inkChg>
        <pc:inkChg chg="add">
          <ac:chgData name="Viet Anh Nguyen" userId="b95f61ff061388d5" providerId="LiveId" clId="{3F3DE878-C00F-4BBE-A9E6-E707D78ED061}" dt="2022-03-16T08:26:41.925" v="2227"/>
          <ac:inkMkLst>
            <pc:docMk/>
            <pc:sldMk cId="2813608631" sldId="855"/>
            <ac:inkMk id="17" creationId="{C4FC78F5-6E11-4092-92B1-BE627AFDC2C0}"/>
          </ac:inkMkLst>
        </pc:inkChg>
        <pc:inkChg chg="add del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18" creationId="{25862720-2D7B-47DE-8160-89950FB2B699}"/>
          </ac:inkMkLst>
        </pc:inkChg>
        <pc:inkChg chg="add del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19" creationId="{E502E8CF-206F-4B5C-818A-CD8C0294E1E3}"/>
          </ac:inkMkLst>
        </pc:inkChg>
        <pc:inkChg chg="add del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20" creationId="{08C79D63-0183-43F6-B545-700A2CF3BCE3}"/>
          </ac:inkMkLst>
        </pc:inkChg>
        <pc:inkChg chg="add del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21" creationId="{647B1064-E669-47B3-B690-53608D0B7E12}"/>
          </ac:inkMkLst>
        </pc:inkChg>
        <pc:inkChg chg="add del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22" creationId="{F1564D46-EAE7-484D-A21E-A0E610650549}"/>
          </ac:inkMkLst>
        </pc:inkChg>
        <pc:inkChg chg="add">
          <ac:chgData name="Viet Anh Nguyen" userId="b95f61ff061388d5" providerId="LiveId" clId="{3F3DE878-C00F-4BBE-A9E6-E707D78ED061}" dt="2022-03-16T08:26:44.383" v="2233"/>
          <ac:inkMkLst>
            <pc:docMk/>
            <pc:sldMk cId="2813608631" sldId="855"/>
            <ac:inkMk id="23" creationId="{1AB6415B-32AB-48EB-BFF0-59D8F8860F24}"/>
          </ac:inkMkLst>
        </pc:inkChg>
        <pc:inkChg chg="add del">
          <ac:chgData name="Viet Anh Nguyen" userId="b95f61ff061388d5" providerId="LiveId" clId="{3F3DE878-C00F-4BBE-A9E6-E707D78ED061}" dt="2022-03-16T08:26:45.981" v="2236"/>
          <ac:inkMkLst>
            <pc:docMk/>
            <pc:sldMk cId="2813608631" sldId="855"/>
            <ac:inkMk id="24" creationId="{DDD6D88C-90E0-491A-8340-AB98A04395AA}"/>
          </ac:inkMkLst>
        </pc:inkChg>
        <pc:inkChg chg="add del">
          <ac:chgData name="Viet Anh Nguyen" userId="b95f61ff061388d5" providerId="LiveId" clId="{3F3DE878-C00F-4BBE-A9E6-E707D78ED061}" dt="2022-03-16T08:26:45.981" v="2236"/>
          <ac:inkMkLst>
            <pc:docMk/>
            <pc:sldMk cId="2813608631" sldId="855"/>
            <ac:inkMk id="25" creationId="{7FAF038D-75DB-44D2-9CB7-F6F2B18558A8}"/>
          </ac:inkMkLst>
        </pc:inkChg>
        <pc:inkChg chg="add">
          <ac:chgData name="Viet Anh Nguyen" userId="b95f61ff061388d5" providerId="LiveId" clId="{3F3DE878-C00F-4BBE-A9E6-E707D78ED061}" dt="2022-03-16T08:26:45.981" v="2236"/>
          <ac:inkMkLst>
            <pc:docMk/>
            <pc:sldMk cId="2813608631" sldId="855"/>
            <ac:inkMk id="26" creationId="{DE2EEDED-0FD7-4FAC-9E7B-5D7F2C133363}"/>
          </ac:inkMkLst>
        </pc:inkChg>
        <pc:inkChg chg="add">
          <ac:chgData name="Viet Anh Nguyen" userId="b95f61ff061388d5" providerId="LiveId" clId="{3F3DE878-C00F-4BBE-A9E6-E707D78ED061}" dt="2022-03-16T08:26:46.066" v="2237" actId="9405"/>
          <ac:inkMkLst>
            <pc:docMk/>
            <pc:sldMk cId="2813608631" sldId="855"/>
            <ac:inkMk id="27" creationId="{4975CD0F-9B85-4B0A-AA45-6DEA022AC140}"/>
          </ac:inkMkLst>
        </pc:inkChg>
        <pc:inkChg chg="add del">
          <ac:chgData name="Viet Anh Nguyen" userId="b95f61ff061388d5" providerId="LiveId" clId="{3F3DE878-C00F-4BBE-A9E6-E707D78ED061}" dt="2022-03-16T08:26:49.445" v="2242"/>
          <ac:inkMkLst>
            <pc:docMk/>
            <pc:sldMk cId="2813608631" sldId="855"/>
            <ac:inkMk id="28" creationId="{70F92777-2A17-456F-988E-C48113CFB007}"/>
          </ac:inkMkLst>
        </pc:inkChg>
        <pc:inkChg chg="add del">
          <ac:chgData name="Viet Anh Nguyen" userId="b95f61ff061388d5" providerId="LiveId" clId="{3F3DE878-C00F-4BBE-A9E6-E707D78ED061}" dt="2022-03-16T08:26:49.445" v="2242"/>
          <ac:inkMkLst>
            <pc:docMk/>
            <pc:sldMk cId="2813608631" sldId="855"/>
            <ac:inkMk id="29" creationId="{BAE16005-0B51-4ACB-AD73-424384A9E458}"/>
          </ac:inkMkLst>
        </pc:inkChg>
        <pc:inkChg chg="add del">
          <ac:chgData name="Viet Anh Nguyen" userId="b95f61ff061388d5" providerId="LiveId" clId="{3F3DE878-C00F-4BBE-A9E6-E707D78ED061}" dt="2022-03-16T08:26:49.445" v="2242"/>
          <ac:inkMkLst>
            <pc:docMk/>
            <pc:sldMk cId="2813608631" sldId="855"/>
            <ac:inkMk id="30" creationId="{197908DA-933F-416B-97B3-5C365432B6ED}"/>
          </ac:inkMkLst>
        </pc:inkChg>
        <pc:inkChg chg="add del">
          <ac:chgData name="Viet Anh Nguyen" userId="b95f61ff061388d5" providerId="LiveId" clId="{3F3DE878-C00F-4BBE-A9E6-E707D78ED061}" dt="2022-03-16T08:26:49.445" v="2242"/>
          <ac:inkMkLst>
            <pc:docMk/>
            <pc:sldMk cId="2813608631" sldId="855"/>
            <ac:inkMk id="31" creationId="{37B68601-61F8-46B1-9182-3E2CC1B9C36B}"/>
          </ac:inkMkLst>
        </pc:inkChg>
        <pc:inkChg chg="add del">
          <ac:chgData name="Viet Anh Nguyen" userId="b95f61ff061388d5" providerId="LiveId" clId="{3F3DE878-C00F-4BBE-A9E6-E707D78ED061}" dt="2022-03-16T08:26:50.572" v="2245"/>
          <ac:inkMkLst>
            <pc:docMk/>
            <pc:sldMk cId="2813608631" sldId="855"/>
            <ac:inkMk id="32" creationId="{C3853505-83BB-4F43-9975-F9CD1A97E9DA}"/>
          </ac:inkMkLst>
        </pc:inkChg>
        <pc:inkChg chg="add del">
          <ac:chgData name="Viet Anh Nguyen" userId="b95f61ff061388d5" providerId="LiveId" clId="{3F3DE878-C00F-4BBE-A9E6-E707D78ED061}" dt="2022-03-16T08:26:50.572" v="2245"/>
          <ac:inkMkLst>
            <pc:docMk/>
            <pc:sldMk cId="2813608631" sldId="855"/>
            <ac:inkMk id="33" creationId="{BD5E14A4-8189-440E-AEFC-D7D4E119FCED}"/>
          </ac:inkMkLst>
        </pc:inkChg>
        <pc:inkChg chg="add del">
          <ac:chgData name="Viet Anh Nguyen" userId="b95f61ff061388d5" providerId="LiveId" clId="{3F3DE878-C00F-4BBE-A9E6-E707D78ED061}" dt="2022-03-16T08:26:50.572" v="2245"/>
          <ac:inkMkLst>
            <pc:docMk/>
            <pc:sldMk cId="2813608631" sldId="855"/>
            <ac:inkMk id="34" creationId="{1EA940C2-56F3-45B6-B22E-DD8D4B5DF3E9}"/>
          </ac:inkMkLst>
        </pc:inkChg>
        <pc:inkChg chg="add">
          <ac:chgData name="Viet Anh Nguyen" userId="b95f61ff061388d5" providerId="LiveId" clId="{3F3DE878-C00F-4BBE-A9E6-E707D78ED061}" dt="2022-03-16T08:26:50.572" v="2245"/>
          <ac:inkMkLst>
            <pc:docMk/>
            <pc:sldMk cId="2813608631" sldId="855"/>
            <ac:inkMk id="35" creationId="{0F9348B9-C709-47B2-A2DB-D5D94F3A71D3}"/>
          </ac:inkMkLst>
        </pc:inkChg>
        <pc:inkChg chg="add del">
          <ac:chgData name="Viet Anh Nguyen" userId="b95f61ff061388d5" providerId="LiveId" clId="{3F3DE878-C00F-4BBE-A9E6-E707D78ED061}" dt="2022-03-16T08:26:52.394" v="2249"/>
          <ac:inkMkLst>
            <pc:docMk/>
            <pc:sldMk cId="2813608631" sldId="855"/>
            <ac:inkMk id="36" creationId="{D3358438-02D9-4D29-A4D0-F1A2EF62505F}"/>
          </ac:inkMkLst>
        </pc:inkChg>
        <pc:inkChg chg="add del">
          <ac:chgData name="Viet Anh Nguyen" userId="b95f61ff061388d5" providerId="LiveId" clId="{3F3DE878-C00F-4BBE-A9E6-E707D78ED061}" dt="2022-03-16T08:26:52.394" v="2249"/>
          <ac:inkMkLst>
            <pc:docMk/>
            <pc:sldMk cId="2813608631" sldId="855"/>
            <ac:inkMk id="37" creationId="{3AA40F32-B264-4C14-8F3B-55E711D284FB}"/>
          </ac:inkMkLst>
        </pc:inkChg>
        <pc:inkChg chg="add del">
          <ac:chgData name="Viet Anh Nguyen" userId="b95f61ff061388d5" providerId="LiveId" clId="{3F3DE878-C00F-4BBE-A9E6-E707D78ED061}" dt="2022-03-16T08:26:52.394" v="2249"/>
          <ac:inkMkLst>
            <pc:docMk/>
            <pc:sldMk cId="2813608631" sldId="855"/>
            <ac:inkMk id="38" creationId="{0B34A9C6-37E5-4C33-8D23-F4585D0D59EF}"/>
          </ac:inkMkLst>
        </pc:inkChg>
        <pc:inkChg chg="add del">
          <ac:chgData name="Viet Anh Nguyen" userId="b95f61ff061388d5" providerId="LiveId" clId="{3F3DE878-C00F-4BBE-A9E6-E707D78ED061}" dt="2022-03-16T08:26:53.569" v="2252"/>
          <ac:inkMkLst>
            <pc:docMk/>
            <pc:sldMk cId="2813608631" sldId="855"/>
            <ac:inkMk id="39" creationId="{D29DFC1A-443F-49FC-93EC-B803FD3DF5ED}"/>
          </ac:inkMkLst>
        </pc:inkChg>
        <pc:inkChg chg="add del">
          <ac:chgData name="Viet Anh Nguyen" userId="b95f61ff061388d5" providerId="LiveId" clId="{3F3DE878-C00F-4BBE-A9E6-E707D78ED061}" dt="2022-03-16T08:26:53.569" v="2252"/>
          <ac:inkMkLst>
            <pc:docMk/>
            <pc:sldMk cId="2813608631" sldId="855"/>
            <ac:inkMk id="40" creationId="{1EAE07A6-4CA2-4FD0-BBA5-A1F2A3106422}"/>
          </ac:inkMkLst>
        </pc:inkChg>
        <pc:inkChg chg="add del">
          <ac:chgData name="Viet Anh Nguyen" userId="b95f61ff061388d5" providerId="LiveId" clId="{3F3DE878-C00F-4BBE-A9E6-E707D78ED061}" dt="2022-03-16T08:26:53.569" v="2252"/>
          <ac:inkMkLst>
            <pc:docMk/>
            <pc:sldMk cId="2813608631" sldId="855"/>
            <ac:inkMk id="41" creationId="{5E091695-902F-4C97-8A39-3EBBCA8EFBB9}"/>
          </ac:inkMkLst>
        </pc:inkChg>
        <pc:inkChg chg="add">
          <ac:chgData name="Viet Anh Nguyen" userId="b95f61ff061388d5" providerId="LiveId" clId="{3F3DE878-C00F-4BBE-A9E6-E707D78ED061}" dt="2022-03-16T08:26:53.569" v="2252"/>
          <ac:inkMkLst>
            <pc:docMk/>
            <pc:sldMk cId="2813608631" sldId="855"/>
            <ac:inkMk id="42" creationId="{732B2E91-6CD3-4DCB-9499-4B5B31197053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3" creationId="{33A25113-A1E1-4419-8933-8A6DD57AA8C8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4" creationId="{2FD743ED-8C69-4204-AE23-65051D0A1749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5" creationId="{F1A8243E-BF2D-47BE-9780-2EC16B68C551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6" creationId="{19D14D02-58A4-4D03-95DC-BD181F731381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7" creationId="{E58B4DBE-FD84-440D-9574-A5860F006F5E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8" creationId="{98006D11-FD57-4882-A9A0-0057573CC0D7}"/>
          </ac:inkMkLst>
        </pc:inkChg>
        <pc:inkChg chg="add del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49" creationId="{2E3AAA37-DFEF-43DC-8341-EB68E7086B85}"/>
          </ac:inkMkLst>
        </pc:inkChg>
        <pc:inkChg chg="add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50" creationId="{21983158-79F8-439F-A5ED-7860552460E1}"/>
          </ac:inkMkLst>
        </pc:inkChg>
        <pc:inkChg chg="add">
          <ac:chgData name="Viet Anh Nguyen" userId="b95f61ff061388d5" providerId="LiveId" clId="{3F3DE878-C00F-4BBE-A9E6-E707D78ED061}" dt="2022-03-16T08:26:56.242" v="2260"/>
          <ac:inkMkLst>
            <pc:docMk/>
            <pc:sldMk cId="2813608631" sldId="855"/>
            <ac:inkMk id="51" creationId="{90DEB808-F86F-4D4E-BBAD-11F8D6D2EF5C}"/>
          </ac:inkMkLst>
        </pc:inkChg>
        <pc:inkChg chg="add">
          <ac:chgData name="Viet Anh Nguyen" userId="b95f61ff061388d5" providerId="LiveId" clId="{3F3DE878-C00F-4BBE-A9E6-E707D78ED061}" dt="2022-03-16T08:26:56.434" v="2261" actId="9405"/>
          <ac:inkMkLst>
            <pc:docMk/>
            <pc:sldMk cId="2813608631" sldId="855"/>
            <ac:inkMk id="52" creationId="{C35D31FA-AC93-47CE-9BF0-D4CE3908C2BF}"/>
          </ac:inkMkLst>
        </pc:inkChg>
        <pc:inkChg chg="add del">
          <ac:chgData name="Viet Anh Nguyen" userId="b95f61ff061388d5" providerId="LiveId" clId="{3F3DE878-C00F-4BBE-A9E6-E707D78ED061}" dt="2022-03-16T08:26:59.169" v="2266"/>
          <ac:inkMkLst>
            <pc:docMk/>
            <pc:sldMk cId="2813608631" sldId="855"/>
            <ac:inkMk id="53" creationId="{601239DA-7518-4D61-B60C-24EDB13601C4}"/>
          </ac:inkMkLst>
        </pc:inkChg>
        <pc:inkChg chg="add del">
          <ac:chgData name="Viet Anh Nguyen" userId="b95f61ff061388d5" providerId="LiveId" clId="{3F3DE878-C00F-4BBE-A9E6-E707D78ED061}" dt="2022-03-16T08:26:59.169" v="2266"/>
          <ac:inkMkLst>
            <pc:docMk/>
            <pc:sldMk cId="2813608631" sldId="855"/>
            <ac:inkMk id="54" creationId="{87551360-5413-4ABB-9028-EB6125247EB7}"/>
          </ac:inkMkLst>
        </pc:inkChg>
        <pc:inkChg chg="add del">
          <ac:chgData name="Viet Anh Nguyen" userId="b95f61ff061388d5" providerId="LiveId" clId="{3F3DE878-C00F-4BBE-A9E6-E707D78ED061}" dt="2022-03-16T08:26:59.169" v="2266"/>
          <ac:inkMkLst>
            <pc:docMk/>
            <pc:sldMk cId="2813608631" sldId="855"/>
            <ac:inkMk id="55" creationId="{3C4D4D63-21EF-49AA-90CC-98EEA9D0C415}"/>
          </ac:inkMkLst>
        </pc:inkChg>
        <pc:inkChg chg="add del">
          <ac:chgData name="Viet Anh Nguyen" userId="b95f61ff061388d5" providerId="LiveId" clId="{3F3DE878-C00F-4BBE-A9E6-E707D78ED061}" dt="2022-03-16T08:26:59.169" v="2266"/>
          <ac:inkMkLst>
            <pc:docMk/>
            <pc:sldMk cId="2813608631" sldId="855"/>
            <ac:inkMk id="56" creationId="{94245842-DC19-4FAD-9295-F19B5F768C3F}"/>
          </ac:inkMkLst>
        </pc:inkChg>
        <pc:inkChg chg="add">
          <ac:chgData name="Viet Anh Nguyen" userId="b95f61ff061388d5" providerId="LiveId" clId="{3F3DE878-C00F-4BBE-A9E6-E707D78ED061}" dt="2022-03-16T08:26:59.169" v="2266"/>
          <ac:inkMkLst>
            <pc:docMk/>
            <pc:sldMk cId="2813608631" sldId="855"/>
            <ac:inkMk id="57" creationId="{9CE827C7-71F3-472B-8042-53C1EBF79563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6T08:44:49.397" v="2393" actId="9405"/>
        <pc:sldMkLst>
          <pc:docMk/>
          <pc:sldMk cId="4197427326" sldId="856"/>
        </pc:sldMkLst>
        <pc:spChg chg="del">
          <ac:chgData name="Viet Anh Nguyen" userId="b95f61ff061388d5" providerId="LiveId" clId="{3F3DE878-C00F-4BBE-A9E6-E707D78ED061}" dt="2022-03-16T08:43:50.348" v="2296" actId="700"/>
          <ac:spMkLst>
            <pc:docMk/>
            <pc:sldMk cId="4197427326" sldId="856"/>
            <ac:spMk id="2" creationId="{7D49DC28-0294-4D57-A6D0-8D9F702B6E67}"/>
          </ac:spMkLst>
        </pc:spChg>
        <pc:spChg chg="del">
          <ac:chgData name="Viet Anh Nguyen" userId="b95f61ff061388d5" providerId="LiveId" clId="{3F3DE878-C00F-4BBE-A9E6-E707D78ED061}" dt="2022-03-16T08:43:50.348" v="2296" actId="700"/>
          <ac:spMkLst>
            <pc:docMk/>
            <pc:sldMk cId="4197427326" sldId="856"/>
            <ac:spMk id="3" creationId="{F2E6B00A-6F45-4379-9971-1D560EE69AC6}"/>
          </ac:spMkLst>
        </pc:sp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4" creationId="{18692682-9F5A-4337-867D-4778E8DE51A5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5" creationId="{2312C5A5-DF69-4A97-ADBF-00751341C2ED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6" creationId="{02C91A81-165E-4487-86D4-0E64858B7B6B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7" creationId="{692324A8-36A8-4F76-87F9-506A0C91A50D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8" creationId="{A5364E49-6B55-4BA5-8E37-3998EFB7ABD9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9" creationId="{92F69C41-E4BF-4BCD-BD09-F031D8DCF51C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10" creationId="{1B5CC060-E05B-491F-9872-7433EE004E24}"/>
          </ac:inkMkLst>
        </pc:inkChg>
        <pc:inkChg chg="add del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11" creationId="{B861285A-D201-42F6-AABF-33C5467B45B3}"/>
          </ac:inkMkLst>
        </pc:inkChg>
        <pc:inkChg chg="add">
          <ac:chgData name="Viet Anh Nguyen" userId="b95f61ff061388d5" providerId="LiveId" clId="{3F3DE878-C00F-4BBE-A9E6-E707D78ED061}" dt="2022-03-16T08:43:58.135" v="2305" actId="9405"/>
          <ac:inkMkLst>
            <pc:docMk/>
            <pc:sldMk cId="4197427326" sldId="856"/>
            <ac:inkMk id="12" creationId="{78349305-46AA-4D3A-AF67-A7C11951E475}"/>
          </ac:inkMkLst>
        </pc:inkChg>
        <pc:inkChg chg="add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13" creationId="{F7842CCF-2974-436E-ADF1-A3ADCA5C4C07}"/>
          </ac:inkMkLst>
        </pc:inkChg>
        <pc:inkChg chg="add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14" creationId="{30BF2982-F049-4445-8406-C994C31FF43D}"/>
          </ac:inkMkLst>
        </pc:inkChg>
        <pc:inkChg chg="add">
          <ac:chgData name="Viet Anh Nguyen" userId="b95f61ff061388d5" providerId="LiveId" clId="{3F3DE878-C00F-4BBE-A9E6-E707D78ED061}" dt="2022-03-16T08:43:58.701" v="2306"/>
          <ac:inkMkLst>
            <pc:docMk/>
            <pc:sldMk cId="4197427326" sldId="856"/>
            <ac:inkMk id="15" creationId="{4A2164EC-FDEE-4D2E-BC81-1921EC222956}"/>
          </ac:inkMkLst>
        </pc:inkChg>
        <pc:inkChg chg="add del">
          <ac:chgData name="Viet Anh Nguyen" userId="b95f61ff061388d5" providerId="LiveId" clId="{3F3DE878-C00F-4BBE-A9E6-E707D78ED061}" dt="2022-03-16T08:44:00.993" v="2311"/>
          <ac:inkMkLst>
            <pc:docMk/>
            <pc:sldMk cId="4197427326" sldId="856"/>
            <ac:inkMk id="16" creationId="{6EF645E0-BCAC-40AA-A3BC-78A64926D3B8}"/>
          </ac:inkMkLst>
        </pc:inkChg>
        <pc:inkChg chg="add del">
          <ac:chgData name="Viet Anh Nguyen" userId="b95f61ff061388d5" providerId="LiveId" clId="{3F3DE878-C00F-4BBE-A9E6-E707D78ED061}" dt="2022-03-16T08:44:00.993" v="2311"/>
          <ac:inkMkLst>
            <pc:docMk/>
            <pc:sldMk cId="4197427326" sldId="856"/>
            <ac:inkMk id="17" creationId="{FAFBEB12-A854-4F2E-B2C2-E4E1429E7F56}"/>
          </ac:inkMkLst>
        </pc:inkChg>
        <pc:inkChg chg="add del">
          <ac:chgData name="Viet Anh Nguyen" userId="b95f61ff061388d5" providerId="LiveId" clId="{3F3DE878-C00F-4BBE-A9E6-E707D78ED061}" dt="2022-03-16T08:44:00.993" v="2311"/>
          <ac:inkMkLst>
            <pc:docMk/>
            <pc:sldMk cId="4197427326" sldId="856"/>
            <ac:inkMk id="18" creationId="{322D5DB6-BF9F-403D-A441-F58FEE1E5614}"/>
          </ac:inkMkLst>
        </pc:inkChg>
        <pc:inkChg chg="add del">
          <ac:chgData name="Viet Anh Nguyen" userId="b95f61ff061388d5" providerId="LiveId" clId="{3F3DE878-C00F-4BBE-A9E6-E707D78ED061}" dt="2022-03-16T08:44:00.993" v="2311"/>
          <ac:inkMkLst>
            <pc:docMk/>
            <pc:sldMk cId="4197427326" sldId="856"/>
            <ac:inkMk id="19" creationId="{7816C25B-D555-4364-8450-B72AD6ED22D9}"/>
          </ac:inkMkLst>
        </pc:inkChg>
        <pc:inkChg chg="add">
          <ac:chgData name="Viet Anh Nguyen" userId="b95f61ff061388d5" providerId="LiveId" clId="{3F3DE878-C00F-4BBE-A9E6-E707D78ED061}" dt="2022-03-16T08:44:00.993" v="2311"/>
          <ac:inkMkLst>
            <pc:docMk/>
            <pc:sldMk cId="4197427326" sldId="856"/>
            <ac:inkMk id="20" creationId="{77CA8E44-82B9-417E-9B29-BCABC2BAC7DA}"/>
          </ac:inkMkLst>
        </pc:inkChg>
        <pc:inkChg chg="add del">
          <ac:chgData name="Viet Anh Nguyen" userId="b95f61ff061388d5" providerId="LiveId" clId="{3F3DE878-C00F-4BBE-A9E6-E707D78ED061}" dt="2022-03-16T08:44:04.600" v="2315"/>
          <ac:inkMkLst>
            <pc:docMk/>
            <pc:sldMk cId="4197427326" sldId="856"/>
            <ac:inkMk id="21" creationId="{324F65EB-918D-47BC-BD3C-E804F7AB8AFC}"/>
          </ac:inkMkLst>
        </pc:inkChg>
        <pc:inkChg chg="add del">
          <ac:chgData name="Viet Anh Nguyen" userId="b95f61ff061388d5" providerId="LiveId" clId="{3F3DE878-C00F-4BBE-A9E6-E707D78ED061}" dt="2022-03-16T08:44:04.600" v="2315"/>
          <ac:inkMkLst>
            <pc:docMk/>
            <pc:sldMk cId="4197427326" sldId="856"/>
            <ac:inkMk id="22" creationId="{DE10860F-BDCA-4F42-A9BA-4CDFB57C604F}"/>
          </ac:inkMkLst>
        </pc:inkChg>
        <pc:inkChg chg="add del">
          <ac:chgData name="Viet Anh Nguyen" userId="b95f61ff061388d5" providerId="LiveId" clId="{3F3DE878-C00F-4BBE-A9E6-E707D78ED061}" dt="2022-03-16T08:44:04.600" v="2315"/>
          <ac:inkMkLst>
            <pc:docMk/>
            <pc:sldMk cId="4197427326" sldId="856"/>
            <ac:inkMk id="23" creationId="{893C268C-54E3-4404-9CB8-8F7950A6E694}"/>
          </ac:inkMkLst>
        </pc:inkChg>
        <pc:inkChg chg="add">
          <ac:chgData name="Viet Anh Nguyen" userId="b95f61ff061388d5" providerId="LiveId" clId="{3F3DE878-C00F-4BBE-A9E6-E707D78ED061}" dt="2022-03-16T08:44:04.600" v="2315"/>
          <ac:inkMkLst>
            <pc:docMk/>
            <pc:sldMk cId="4197427326" sldId="856"/>
            <ac:inkMk id="24" creationId="{E1E02B9B-EC14-4BE8-A715-12E9E1FE030D}"/>
          </ac:inkMkLst>
        </pc:inkChg>
        <pc:inkChg chg="add del">
          <ac:chgData name="Viet Anh Nguyen" userId="b95f61ff061388d5" providerId="LiveId" clId="{3F3DE878-C00F-4BBE-A9E6-E707D78ED061}" dt="2022-03-16T08:44:06.190" v="2319"/>
          <ac:inkMkLst>
            <pc:docMk/>
            <pc:sldMk cId="4197427326" sldId="856"/>
            <ac:inkMk id="25" creationId="{6132DFFD-1947-403F-9767-9586B29B442D}"/>
          </ac:inkMkLst>
        </pc:inkChg>
        <pc:inkChg chg="add del">
          <ac:chgData name="Viet Anh Nguyen" userId="b95f61ff061388d5" providerId="LiveId" clId="{3F3DE878-C00F-4BBE-A9E6-E707D78ED061}" dt="2022-03-16T08:44:06.190" v="2319"/>
          <ac:inkMkLst>
            <pc:docMk/>
            <pc:sldMk cId="4197427326" sldId="856"/>
            <ac:inkMk id="26" creationId="{DEA7F76C-1BAC-4545-86BD-20A961A05952}"/>
          </ac:inkMkLst>
        </pc:inkChg>
        <pc:inkChg chg="add del">
          <ac:chgData name="Viet Anh Nguyen" userId="b95f61ff061388d5" providerId="LiveId" clId="{3F3DE878-C00F-4BBE-A9E6-E707D78ED061}" dt="2022-03-16T08:44:06.190" v="2319"/>
          <ac:inkMkLst>
            <pc:docMk/>
            <pc:sldMk cId="4197427326" sldId="856"/>
            <ac:inkMk id="27" creationId="{999916C0-25C3-4AE3-80E3-740145A6F3EF}"/>
          </ac:inkMkLst>
        </pc:inkChg>
        <pc:inkChg chg="add">
          <ac:chgData name="Viet Anh Nguyen" userId="b95f61ff061388d5" providerId="LiveId" clId="{3F3DE878-C00F-4BBE-A9E6-E707D78ED061}" dt="2022-03-16T08:44:06.190" v="2319"/>
          <ac:inkMkLst>
            <pc:docMk/>
            <pc:sldMk cId="4197427326" sldId="856"/>
            <ac:inkMk id="28" creationId="{FC4E2B7F-3AD2-4FED-849B-772A3AA611FD}"/>
          </ac:inkMkLst>
        </pc:inkChg>
        <pc:inkChg chg="add del">
          <ac:chgData name="Viet Anh Nguyen" userId="b95f61ff061388d5" providerId="LiveId" clId="{3F3DE878-C00F-4BBE-A9E6-E707D78ED061}" dt="2022-03-16T08:44:09.309" v="2323"/>
          <ac:inkMkLst>
            <pc:docMk/>
            <pc:sldMk cId="4197427326" sldId="856"/>
            <ac:inkMk id="29" creationId="{55FFCB60-C18D-454C-AD52-757279D88839}"/>
          </ac:inkMkLst>
        </pc:inkChg>
        <pc:inkChg chg="add del">
          <ac:chgData name="Viet Anh Nguyen" userId="b95f61ff061388d5" providerId="LiveId" clId="{3F3DE878-C00F-4BBE-A9E6-E707D78ED061}" dt="2022-03-16T08:44:09.309" v="2323"/>
          <ac:inkMkLst>
            <pc:docMk/>
            <pc:sldMk cId="4197427326" sldId="856"/>
            <ac:inkMk id="30" creationId="{6E7A4C14-7038-4D09-8BEE-61D97485BA46}"/>
          </ac:inkMkLst>
        </pc:inkChg>
        <pc:inkChg chg="add del">
          <ac:chgData name="Viet Anh Nguyen" userId="b95f61ff061388d5" providerId="LiveId" clId="{3F3DE878-C00F-4BBE-A9E6-E707D78ED061}" dt="2022-03-16T08:44:09.309" v="2323"/>
          <ac:inkMkLst>
            <pc:docMk/>
            <pc:sldMk cId="4197427326" sldId="856"/>
            <ac:inkMk id="31" creationId="{B9F98D59-8677-47E4-A7CF-C44222226940}"/>
          </ac:inkMkLst>
        </pc:inkChg>
        <pc:inkChg chg="add">
          <ac:chgData name="Viet Anh Nguyen" userId="b95f61ff061388d5" providerId="LiveId" clId="{3F3DE878-C00F-4BBE-A9E6-E707D78ED061}" dt="2022-03-16T08:44:09.309" v="2323"/>
          <ac:inkMkLst>
            <pc:docMk/>
            <pc:sldMk cId="4197427326" sldId="856"/>
            <ac:inkMk id="32" creationId="{F1BC8424-6287-4138-8948-C4879D2BCC71}"/>
          </ac:inkMkLst>
        </pc:inkChg>
        <pc:inkChg chg="add del">
          <ac:chgData name="Viet Anh Nguyen" userId="b95f61ff061388d5" providerId="LiveId" clId="{3F3DE878-C00F-4BBE-A9E6-E707D78ED061}" dt="2022-03-16T08:44:19.322" v="2328"/>
          <ac:inkMkLst>
            <pc:docMk/>
            <pc:sldMk cId="4197427326" sldId="856"/>
            <ac:inkMk id="33" creationId="{81E83A72-FE6C-4A68-9C56-C97EF708A08A}"/>
          </ac:inkMkLst>
        </pc:inkChg>
        <pc:inkChg chg="add del">
          <ac:chgData name="Viet Anh Nguyen" userId="b95f61ff061388d5" providerId="LiveId" clId="{3F3DE878-C00F-4BBE-A9E6-E707D78ED061}" dt="2022-03-16T08:44:19.322" v="2328"/>
          <ac:inkMkLst>
            <pc:docMk/>
            <pc:sldMk cId="4197427326" sldId="856"/>
            <ac:inkMk id="34" creationId="{B21DD757-8A03-47E2-82CB-D5CABF1D0D01}"/>
          </ac:inkMkLst>
        </pc:inkChg>
        <pc:inkChg chg="add del">
          <ac:chgData name="Viet Anh Nguyen" userId="b95f61ff061388d5" providerId="LiveId" clId="{3F3DE878-C00F-4BBE-A9E6-E707D78ED061}" dt="2022-03-16T08:44:19.322" v="2328"/>
          <ac:inkMkLst>
            <pc:docMk/>
            <pc:sldMk cId="4197427326" sldId="856"/>
            <ac:inkMk id="35" creationId="{B20E9166-7D88-45AE-AA96-4F7B2484C4A4}"/>
          </ac:inkMkLst>
        </pc:inkChg>
        <pc:inkChg chg="add del">
          <ac:chgData name="Viet Anh Nguyen" userId="b95f61ff061388d5" providerId="LiveId" clId="{3F3DE878-C00F-4BBE-A9E6-E707D78ED061}" dt="2022-03-16T08:44:21.298" v="2332"/>
          <ac:inkMkLst>
            <pc:docMk/>
            <pc:sldMk cId="4197427326" sldId="856"/>
            <ac:inkMk id="36" creationId="{EBF70BBD-E3AD-4594-BCB1-819954F8ABBF}"/>
          </ac:inkMkLst>
        </pc:inkChg>
        <pc:inkChg chg="add del">
          <ac:chgData name="Viet Anh Nguyen" userId="b95f61ff061388d5" providerId="LiveId" clId="{3F3DE878-C00F-4BBE-A9E6-E707D78ED061}" dt="2022-03-16T08:44:21.298" v="2332"/>
          <ac:inkMkLst>
            <pc:docMk/>
            <pc:sldMk cId="4197427326" sldId="856"/>
            <ac:inkMk id="37" creationId="{EE345A04-7053-4FE0-B4FD-BCF07DE4CF4A}"/>
          </ac:inkMkLst>
        </pc:inkChg>
        <pc:inkChg chg="add del">
          <ac:chgData name="Viet Anh Nguyen" userId="b95f61ff061388d5" providerId="LiveId" clId="{3F3DE878-C00F-4BBE-A9E6-E707D78ED061}" dt="2022-03-16T08:44:21.298" v="2332"/>
          <ac:inkMkLst>
            <pc:docMk/>
            <pc:sldMk cId="4197427326" sldId="856"/>
            <ac:inkMk id="38" creationId="{C7D5096C-E7BE-4802-8169-8796F6FA5363}"/>
          </ac:inkMkLst>
        </pc:inkChg>
        <pc:inkChg chg="add del">
          <ac:chgData name="Viet Anh Nguyen" userId="b95f61ff061388d5" providerId="LiveId" clId="{3F3DE878-C00F-4BBE-A9E6-E707D78ED061}" dt="2022-03-16T08:44:21.298" v="2332"/>
          <ac:inkMkLst>
            <pc:docMk/>
            <pc:sldMk cId="4197427326" sldId="856"/>
            <ac:inkMk id="39" creationId="{99A95006-A001-472F-B91B-BA1E801FA0EA}"/>
          </ac:inkMkLst>
        </pc:inkChg>
        <pc:inkChg chg="add del">
          <ac:chgData name="Viet Anh Nguyen" userId="b95f61ff061388d5" providerId="LiveId" clId="{3F3DE878-C00F-4BBE-A9E6-E707D78ED061}" dt="2022-03-16T08:44:21.298" v="2332"/>
          <ac:inkMkLst>
            <pc:docMk/>
            <pc:sldMk cId="4197427326" sldId="856"/>
            <ac:inkMk id="40" creationId="{1D532D6C-FFF2-4DAF-AB6E-ED021A44865B}"/>
          </ac:inkMkLst>
        </pc:inkChg>
        <pc:inkChg chg="add del">
          <ac:chgData name="Viet Anh Nguyen" userId="b95f61ff061388d5" providerId="LiveId" clId="{3F3DE878-C00F-4BBE-A9E6-E707D78ED061}" dt="2022-03-16T08:44:22.293" v="2336"/>
          <ac:inkMkLst>
            <pc:docMk/>
            <pc:sldMk cId="4197427326" sldId="856"/>
            <ac:inkMk id="41" creationId="{E3A9AAC1-A8D7-4078-9ACB-607926106B58}"/>
          </ac:inkMkLst>
        </pc:inkChg>
        <pc:inkChg chg="add del">
          <ac:chgData name="Viet Anh Nguyen" userId="b95f61ff061388d5" providerId="LiveId" clId="{3F3DE878-C00F-4BBE-A9E6-E707D78ED061}" dt="2022-03-16T08:44:22.293" v="2336"/>
          <ac:inkMkLst>
            <pc:docMk/>
            <pc:sldMk cId="4197427326" sldId="856"/>
            <ac:inkMk id="42" creationId="{8517ACAE-147C-40D0-914B-A0BCA5FC5624}"/>
          </ac:inkMkLst>
        </pc:inkChg>
        <pc:inkChg chg="add del">
          <ac:chgData name="Viet Anh Nguyen" userId="b95f61ff061388d5" providerId="LiveId" clId="{3F3DE878-C00F-4BBE-A9E6-E707D78ED061}" dt="2022-03-16T08:44:22.293" v="2336"/>
          <ac:inkMkLst>
            <pc:docMk/>
            <pc:sldMk cId="4197427326" sldId="856"/>
            <ac:inkMk id="43" creationId="{083DAFB2-A3C9-4505-B154-BEA4B2B93C9A}"/>
          </ac:inkMkLst>
        </pc:inkChg>
        <pc:inkChg chg="add del">
          <ac:chgData name="Viet Anh Nguyen" userId="b95f61ff061388d5" providerId="LiveId" clId="{3F3DE878-C00F-4BBE-A9E6-E707D78ED061}" dt="2022-03-16T08:44:22.293" v="2336"/>
          <ac:inkMkLst>
            <pc:docMk/>
            <pc:sldMk cId="4197427326" sldId="856"/>
            <ac:inkMk id="44" creationId="{FD2E60BF-8249-48DE-A280-4F6FA7EF0314}"/>
          </ac:inkMkLst>
        </pc:inkChg>
        <pc:inkChg chg="add del">
          <ac:chgData name="Viet Anh Nguyen" userId="b95f61ff061388d5" providerId="LiveId" clId="{3F3DE878-C00F-4BBE-A9E6-E707D78ED061}" dt="2022-03-16T08:44:23.571" v="2339"/>
          <ac:inkMkLst>
            <pc:docMk/>
            <pc:sldMk cId="4197427326" sldId="856"/>
            <ac:inkMk id="45" creationId="{605FF96E-4F1E-4B73-8648-2E99C9D5A954}"/>
          </ac:inkMkLst>
        </pc:inkChg>
        <pc:inkChg chg="add del">
          <ac:chgData name="Viet Anh Nguyen" userId="b95f61ff061388d5" providerId="LiveId" clId="{3F3DE878-C00F-4BBE-A9E6-E707D78ED061}" dt="2022-03-16T08:44:23.571" v="2339"/>
          <ac:inkMkLst>
            <pc:docMk/>
            <pc:sldMk cId="4197427326" sldId="856"/>
            <ac:inkMk id="46" creationId="{9190D181-353C-4ADE-A3B3-1A6A23B241A2}"/>
          </ac:inkMkLst>
        </pc:inkChg>
        <pc:inkChg chg="add del">
          <ac:chgData name="Viet Anh Nguyen" userId="b95f61ff061388d5" providerId="LiveId" clId="{3F3DE878-C00F-4BBE-A9E6-E707D78ED061}" dt="2022-03-16T08:44:23.571" v="2339"/>
          <ac:inkMkLst>
            <pc:docMk/>
            <pc:sldMk cId="4197427326" sldId="856"/>
            <ac:inkMk id="47" creationId="{88C36163-07AB-4957-AE9B-B490ADD5EAB1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48" creationId="{A3570B64-713F-46AE-878A-211301C40B68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49" creationId="{FFD84064-97AF-4DD2-A5B8-84767DA78A67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50" creationId="{31B568F1-D461-452B-9F03-96BADF97E2C4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51" creationId="{0358B7CA-D5BC-4CA5-AA28-B525D3824E1A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52" creationId="{10D19539-BCBE-4054-8FE4-85CB32F5D695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53" creationId="{0CAA25CA-FE0D-44CB-AA56-17213A123CC8}"/>
          </ac:inkMkLst>
        </pc:inkChg>
        <pc:inkChg chg="add del">
          <ac:chgData name="Viet Anh Nguyen" userId="b95f61ff061388d5" providerId="LiveId" clId="{3F3DE878-C00F-4BBE-A9E6-E707D78ED061}" dt="2022-03-16T08:44:27.061" v="2346"/>
          <ac:inkMkLst>
            <pc:docMk/>
            <pc:sldMk cId="4197427326" sldId="856"/>
            <ac:inkMk id="54" creationId="{7C87E73E-5A53-4DCA-A518-F8206AB32BC6}"/>
          </ac:inkMkLst>
        </pc:inkChg>
        <pc:inkChg chg="add del">
          <ac:chgData name="Viet Anh Nguyen" userId="b95f61ff061388d5" providerId="LiveId" clId="{3F3DE878-C00F-4BBE-A9E6-E707D78ED061}" dt="2022-03-16T08:44:28.663" v="2350"/>
          <ac:inkMkLst>
            <pc:docMk/>
            <pc:sldMk cId="4197427326" sldId="856"/>
            <ac:inkMk id="55" creationId="{D6C4B373-802C-42F2-A247-DE6B036816D5}"/>
          </ac:inkMkLst>
        </pc:inkChg>
        <pc:inkChg chg="add del">
          <ac:chgData name="Viet Anh Nguyen" userId="b95f61ff061388d5" providerId="LiveId" clId="{3F3DE878-C00F-4BBE-A9E6-E707D78ED061}" dt="2022-03-16T08:44:28.663" v="2350"/>
          <ac:inkMkLst>
            <pc:docMk/>
            <pc:sldMk cId="4197427326" sldId="856"/>
            <ac:inkMk id="56" creationId="{F7673299-CB9A-4B17-9ED2-15769AB26FED}"/>
          </ac:inkMkLst>
        </pc:inkChg>
        <pc:inkChg chg="add del">
          <ac:chgData name="Viet Anh Nguyen" userId="b95f61ff061388d5" providerId="LiveId" clId="{3F3DE878-C00F-4BBE-A9E6-E707D78ED061}" dt="2022-03-16T08:44:28.663" v="2350"/>
          <ac:inkMkLst>
            <pc:docMk/>
            <pc:sldMk cId="4197427326" sldId="856"/>
            <ac:inkMk id="57" creationId="{AA169B58-5953-4040-9BBF-26AC9961BFB0}"/>
          </ac:inkMkLst>
        </pc:inkChg>
        <pc:inkChg chg="add del">
          <ac:chgData name="Viet Anh Nguyen" userId="b95f61ff061388d5" providerId="LiveId" clId="{3F3DE878-C00F-4BBE-A9E6-E707D78ED061}" dt="2022-03-16T08:44:28.663" v="2350"/>
          <ac:inkMkLst>
            <pc:docMk/>
            <pc:sldMk cId="4197427326" sldId="856"/>
            <ac:inkMk id="58" creationId="{5BD2ED01-68CF-4749-B8E2-A68AEB9BCD1A}"/>
          </ac:inkMkLst>
        </pc:inkChg>
        <pc:inkChg chg="add del">
          <ac:chgData name="Viet Anh Nguyen" userId="b95f61ff061388d5" providerId="LiveId" clId="{3F3DE878-C00F-4BBE-A9E6-E707D78ED061}" dt="2022-03-16T08:44:30.669" v="2355"/>
          <ac:inkMkLst>
            <pc:docMk/>
            <pc:sldMk cId="4197427326" sldId="856"/>
            <ac:inkMk id="59" creationId="{AC459B31-A312-4D02-B8BB-DDB03C83FA81}"/>
          </ac:inkMkLst>
        </pc:inkChg>
        <pc:inkChg chg="add del">
          <ac:chgData name="Viet Anh Nguyen" userId="b95f61ff061388d5" providerId="LiveId" clId="{3F3DE878-C00F-4BBE-A9E6-E707D78ED061}" dt="2022-03-16T08:44:30.669" v="2355"/>
          <ac:inkMkLst>
            <pc:docMk/>
            <pc:sldMk cId="4197427326" sldId="856"/>
            <ac:inkMk id="60" creationId="{48DF1312-890A-4027-9738-A3EB26072BBD}"/>
          </ac:inkMkLst>
        </pc:inkChg>
        <pc:inkChg chg="add del">
          <ac:chgData name="Viet Anh Nguyen" userId="b95f61ff061388d5" providerId="LiveId" clId="{3F3DE878-C00F-4BBE-A9E6-E707D78ED061}" dt="2022-03-16T08:44:30.669" v="2355"/>
          <ac:inkMkLst>
            <pc:docMk/>
            <pc:sldMk cId="4197427326" sldId="856"/>
            <ac:inkMk id="61" creationId="{293CE874-A25E-4CA9-A0F4-E82674459C23}"/>
          </ac:inkMkLst>
        </pc:inkChg>
        <pc:inkChg chg="add del">
          <ac:chgData name="Viet Anh Nguyen" userId="b95f61ff061388d5" providerId="LiveId" clId="{3F3DE878-C00F-4BBE-A9E6-E707D78ED061}" dt="2022-03-16T08:44:30.669" v="2355"/>
          <ac:inkMkLst>
            <pc:docMk/>
            <pc:sldMk cId="4197427326" sldId="856"/>
            <ac:inkMk id="62" creationId="{03299BAE-7E01-4873-B843-E463CB586472}"/>
          </ac:inkMkLst>
        </pc:inkChg>
        <pc:inkChg chg="add del">
          <ac:chgData name="Viet Anh Nguyen" userId="b95f61ff061388d5" providerId="LiveId" clId="{3F3DE878-C00F-4BBE-A9E6-E707D78ED061}" dt="2022-03-16T08:44:30.669" v="2355"/>
          <ac:inkMkLst>
            <pc:docMk/>
            <pc:sldMk cId="4197427326" sldId="856"/>
            <ac:inkMk id="63" creationId="{E4D64DBF-ED48-4E65-87AA-3EC4B5521392}"/>
          </ac:inkMkLst>
        </pc:inkChg>
        <pc:inkChg chg="add del">
          <ac:chgData name="Viet Anh Nguyen" userId="b95f61ff061388d5" providerId="LiveId" clId="{3F3DE878-C00F-4BBE-A9E6-E707D78ED061}" dt="2022-03-16T08:44:31.709" v="2358"/>
          <ac:inkMkLst>
            <pc:docMk/>
            <pc:sldMk cId="4197427326" sldId="856"/>
            <ac:inkMk id="64" creationId="{BAF52B4D-8442-4533-8B7F-6269220E07E1}"/>
          </ac:inkMkLst>
        </pc:inkChg>
        <pc:inkChg chg="add del">
          <ac:chgData name="Viet Anh Nguyen" userId="b95f61ff061388d5" providerId="LiveId" clId="{3F3DE878-C00F-4BBE-A9E6-E707D78ED061}" dt="2022-03-16T08:44:31.709" v="2358"/>
          <ac:inkMkLst>
            <pc:docMk/>
            <pc:sldMk cId="4197427326" sldId="856"/>
            <ac:inkMk id="65" creationId="{4124C19C-945C-42CD-88FD-FD45AD38056D}"/>
          </ac:inkMkLst>
        </pc:inkChg>
        <pc:inkChg chg="add del">
          <ac:chgData name="Viet Anh Nguyen" userId="b95f61ff061388d5" providerId="LiveId" clId="{3F3DE878-C00F-4BBE-A9E6-E707D78ED061}" dt="2022-03-16T08:44:31.709" v="2358"/>
          <ac:inkMkLst>
            <pc:docMk/>
            <pc:sldMk cId="4197427326" sldId="856"/>
            <ac:inkMk id="66" creationId="{8C8AFADD-C949-45BB-BEE6-0A8505A82B6C}"/>
          </ac:inkMkLst>
        </pc:inkChg>
        <pc:inkChg chg="add">
          <ac:chgData name="Viet Anh Nguyen" userId="b95f61ff061388d5" providerId="LiveId" clId="{3F3DE878-C00F-4BBE-A9E6-E707D78ED061}" dt="2022-03-16T08:44:31.709" v="2358"/>
          <ac:inkMkLst>
            <pc:docMk/>
            <pc:sldMk cId="4197427326" sldId="856"/>
            <ac:inkMk id="67" creationId="{E096698F-0C80-4A7E-A714-27EAE6D4E206}"/>
          </ac:inkMkLst>
        </pc:inkChg>
        <pc:inkChg chg="add del">
          <ac:chgData name="Viet Anh Nguyen" userId="b95f61ff061388d5" providerId="LiveId" clId="{3F3DE878-C00F-4BBE-A9E6-E707D78ED061}" dt="2022-03-16T08:44:35.687" v="2363"/>
          <ac:inkMkLst>
            <pc:docMk/>
            <pc:sldMk cId="4197427326" sldId="856"/>
            <ac:inkMk id="68" creationId="{2FED6763-9638-4D8F-9175-FAD2E2BD1C7D}"/>
          </ac:inkMkLst>
        </pc:inkChg>
        <pc:inkChg chg="add del">
          <ac:chgData name="Viet Anh Nguyen" userId="b95f61ff061388d5" providerId="LiveId" clId="{3F3DE878-C00F-4BBE-A9E6-E707D78ED061}" dt="2022-03-16T08:44:35.687" v="2363"/>
          <ac:inkMkLst>
            <pc:docMk/>
            <pc:sldMk cId="4197427326" sldId="856"/>
            <ac:inkMk id="69" creationId="{B677CC15-619E-461E-B894-7F8B74A9A18F}"/>
          </ac:inkMkLst>
        </pc:inkChg>
        <pc:inkChg chg="add del">
          <ac:chgData name="Viet Anh Nguyen" userId="b95f61ff061388d5" providerId="LiveId" clId="{3F3DE878-C00F-4BBE-A9E6-E707D78ED061}" dt="2022-03-16T08:44:35.687" v="2363"/>
          <ac:inkMkLst>
            <pc:docMk/>
            <pc:sldMk cId="4197427326" sldId="856"/>
            <ac:inkMk id="70" creationId="{7985855C-DBCB-4300-BBD2-6834917E57E0}"/>
          </ac:inkMkLst>
        </pc:inkChg>
        <pc:inkChg chg="add del">
          <ac:chgData name="Viet Anh Nguyen" userId="b95f61ff061388d5" providerId="LiveId" clId="{3F3DE878-C00F-4BBE-A9E6-E707D78ED061}" dt="2022-03-16T08:44:35.687" v="2363"/>
          <ac:inkMkLst>
            <pc:docMk/>
            <pc:sldMk cId="4197427326" sldId="856"/>
            <ac:inkMk id="71" creationId="{9C562624-FAD5-4944-A497-30873CC81074}"/>
          </ac:inkMkLst>
        </pc:inkChg>
        <pc:inkChg chg="add">
          <ac:chgData name="Viet Anh Nguyen" userId="b95f61ff061388d5" providerId="LiveId" clId="{3F3DE878-C00F-4BBE-A9E6-E707D78ED061}" dt="2022-03-16T08:44:35.687" v="2363"/>
          <ac:inkMkLst>
            <pc:docMk/>
            <pc:sldMk cId="4197427326" sldId="856"/>
            <ac:inkMk id="72" creationId="{7B2DC9DF-2FBA-49DE-9045-5014146263E3}"/>
          </ac:inkMkLst>
        </pc:inkChg>
        <pc:inkChg chg="add del">
          <ac:chgData name="Viet Anh Nguyen" userId="b95f61ff061388d5" providerId="LiveId" clId="{3F3DE878-C00F-4BBE-A9E6-E707D78ED061}" dt="2022-03-16T08:44:38.636" v="2367"/>
          <ac:inkMkLst>
            <pc:docMk/>
            <pc:sldMk cId="4197427326" sldId="856"/>
            <ac:inkMk id="73" creationId="{F4783EFC-D8FF-461B-8B28-68A3729502B3}"/>
          </ac:inkMkLst>
        </pc:inkChg>
        <pc:inkChg chg="add del">
          <ac:chgData name="Viet Anh Nguyen" userId="b95f61ff061388d5" providerId="LiveId" clId="{3F3DE878-C00F-4BBE-A9E6-E707D78ED061}" dt="2022-03-16T08:44:38.636" v="2367"/>
          <ac:inkMkLst>
            <pc:docMk/>
            <pc:sldMk cId="4197427326" sldId="856"/>
            <ac:inkMk id="74" creationId="{228C6C8A-F7CE-419B-A887-C8BC7DC91B36}"/>
          </ac:inkMkLst>
        </pc:inkChg>
        <pc:inkChg chg="add del">
          <ac:chgData name="Viet Anh Nguyen" userId="b95f61ff061388d5" providerId="LiveId" clId="{3F3DE878-C00F-4BBE-A9E6-E707D78ED061}" dt="2022-03-16T08:44:38.636" v="2367"/>
          <ac:inkMkLst>
            <pc:docMk/>
            <pc:sldMk cId="4197427326" sldId="856"/>
            <ac:inkMk id="75" creationId="{FCFCF3A4-2EAA-4083-9354-2AE678BB366F}"/>
          </ac:inkMkLst>
        </pc:inkChg>
        <pc:inkChg chg="add">
          <ac:chgData name="Viet Anh Nguyen" userId="b95f61ff061388d5" providerId="LiveId" clId="{3F3DE878-C00F-4BBE-A9E6-E707D78ED061}" dt="2022-03-16T08:44:38.636" v="2367"/>
          <ac:inkMkLst>
            <pc:docMk/>
            <pc:sldMk cId="4197427326" sldId="856"/>
            <ac:inkMk id="76" creationId="{22764688-2808-4210-B38A-18A6D6F25D7C}"/>
          </ac:inkMkLst>
        </pc:inkChg>
        <pc:inkChg chg="add del">
          <ac:chgData name="Viet Anh Nguyen" userId="b95f61ff061388d5" providerId="LiveId" clId="{3F3DE878-C00F-4BBE-A9E6-E707D78ED061}" dt="2022-03-16T08:44:39.785" v="2370"/>
          <ac:inkMkLst>
            <pc:docMk/>
            <pc:sldMk cId="4197427326" sldId="856"/>
            <ac:inkMk id="77" creationId="{81AEADC3-1673-49E6-B2A0-D4F2C19FB10D}"/>
          </ac:inkMkLst>
        </pc:inkChg>
        <pc:inkChg chg="add del">
          <ac:chgData name="Viet Anh Nguyen" userId="b95f61ff061388d5" providerId="LiveId" clId="{3F3DE878-C00F-4BBE-A9E6-E707D78ED061}" dt="2022-03-16T08:44:39.785" v="2370"/>
          <ac:inkMkLst>
            <pc:docMk/>
            <pc:sldMk cId="4197427326" sldId="856"/>
            <ac:inkMk id="78" creationId="{F2C03526-DC04-46D2-B33C-C08C6EEC6CB9}"/>
          </ac:inkMkLst>
        </pc:inkChg>
        <pc:inkChg chg="add">
          <ac:chgData name="Viet Anh Nguyen" userId="b95f61ff061388d5" providerId="LiveId" clId="{3F3DE878-C00F-4BBE-A9E6-E707D78ED061}" dt="2022-03-16T08:44:39.785" v="2370"/>
          <ac:inkMkLst>
            <pc:docMk/>
            <pc:sldMk cId="4197427326" sldId="856"/>
            <ac:inkMk id="79" creationId="{1C82281F-57A3-4D8A-9D7C-4499AFBA0D3F}"/>
          </ac:inkMkLst>
        </pc:inkChg>
        <pc:inkChg chg="add del">
          <ac:chgData name="Viet Anh Nguyen" userId="b95f61ff061388d5" providerId="LiveId" clId="{3F3DE878-C00F-4BBE-A9E6-E707D78ED061}" dt="2022-03-16T08:44:41.335" v="2374"/>
          <ac:inkMkLst>
            <pc:docMk/>
            <pc:sldMk cId="4197427326" sldId="856"/>
            <ac:inkMk id="80" creationId="{8CA0AD8E-4EDB-4179-8EF2-B25E1398C587}"/>
          </ac:inkMkLst>
        </pc:inkChg>
        <pc:inkChg chg="add del">
          <ac:chgData name="Viet Anh Nguyen" userId="b95f61ff061388d5" providerId="LiveId" clId="{3F3DE878-C00F-4BBE-A9E6-E707D78ED061}" dt="2022-03-16T08:44:41.335" v="2374"/>
          <ac:inkMkLst>
            <pc:docMk/>
            <pc:sldMk cId="4197427326" sldId="856"/>
            <ac:inkMk id="81" creationId="{8DA90FBC-DA51-4A30-9F39-09735909466C}"/>
          </ac:inkMkLst>
        </pc:inkChg>
        <pc:inkChg chg="add del">
          <ac:chgData name="Viet Anh Nguyen" userId="b95f61ff061388d5" providerId="LiveId" clId="{3F3DE878-C00F-4BBE-A9E6-E707D78ED061}" dt="2022-03-16T08:44:41.335" v="2374"/>
          <ac:inkMkLst>
            <pc:docMk/>
            <pc:sldMk cId="4197427326" sldId="856"/>
            <ac:inkMk id="82" creationId="{CA574DAA-9D70-410C-B4A4-720B55F727D7}"/>
          </ac:inkMkLst>
        </pc:inkChg>
        <pc:inkChg chg="add">
          <ac:chgData name="Viet Anh Nguyen" userId="b95f61ff061388d5" providerId="LiveId" clId="{3F3DE878-C00F-4BBE-A9E6-E707D78ED061}" dt="2022-03-16T08:44:41.335" v="2374"/>
          <ac:inkMkLst>
            <pc:docMk/>
            <pc:sldMk cId="4197427326" sldId="856"/>
            <ac:inkMk id="83" creationId="{BD6E088C-82EF-4754-84EE-5384FA5F080A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4" creationId="{E1855191-DC0B-4354-BD04-43439EE98BEC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5" creationId="{B54DFDB5-BE26-4F98-B6AD-AF3C71D31E1B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6" creationId="{BC6BCE11-DAEC-442D-8654-E8D3BA360FBC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7" creationId="{5AE7DB8E-8A2A-4BD2-8625-C8139606F031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8" creationId="{C5FADB35-D4B8-4380-A1C0-708E5CC7B595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89" creationId="{DA084A75-2D49-4A11-AE72-3B43D37DC3B0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90" creationId="{FEAE6640-D4A8-4144-9674-F94198B1E711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91" creationId="{F4A63E08-CADE-4A48-B1FA-CDCF55C94528}"/>
          </ac:inkMkLst>
        </pc:inkChg>
        <pc:inkChg chg="add del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92" creationId="{030CDCF6-B39E-4651-B919-C92D364CCEFF}"/>
          </ac:inkMkLst>
        </pc:inkChg>
        <pc:inkChg chg="add">
          <ac:chgData name="Viet Anh Nguyen" userId="b95f61ff061388d5" providerId="LiveId" clId="{3F3DE878-C00F-4BBE-A9E6-E707D78ED061}" dt="2022-03-16T08:44:45.240" v="2384"/>
          <ac:inkMkLst>
            <pc:docMk/>
            <pc:sldMk cId="4197427326" sldId="856"/>
            <ac:inkMk id="93" creationId="{2BA14537-4C34-49A4-9987-BC17AA9EF9AD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4" creationId="{5C2E6CB5-39F0-4BFC-BFA2-EE2074D04C89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5" creationId="{CF6F3327-2B8D-4D12-A5D3-88C571537BB9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6" creationId="{6F151502-BA0D-4456-9ABA-9EEB36C434AC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7" creationId="{71AC0436-94C6-47C5-9A62-12842FAA4763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8" creationId="{A7AC1DD5-C025-4189-877E-25BC49E5634F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99" creationId="{6AFCE764-4666-402A-98DC-B966A1C06D1A}"/>
          </ac:inkMkLst>
        </pc:inkChg>
        <pc:inkChg chg="add del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100" creationId="{56135745-28EF-478E-9C13-38B32A09A03E}"/>
          </ac:inkMkLst>
        </pc:inkChg>
        <pc:inkChg chg="add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101" creationId="{1209B19B-8348-4EE7-B258-1F9DF611134D}"/>
          </ac:inkMkLst>
        </pc:inkChg>
        <pc:inkChg chg="add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102" creationId="{C7810CD3-E6E8-4274-A711-DB2807A5D37F}"/>
          </ac:inkMkLst>
        </pc:inkChg>
        <pc:inkChg chg="add">
          <ac:chgData name="Viet Anh Nguyen" userId="b95f61ff061388d5" providerId="LiveId" clId="{3F3DE878-C00F-4BBE-A9E6-E707D78ED061}" dt="2022-03-16T08:44:48.599" v="2392"/>
          <ac:inkMkLst>
            <pc:docMk/>
            <pc:sldMk cId="4197427326" sldId="856"/>
            <ac:inkMk id="103" creationId="{3BDA4A57-0120-428F-B155-47CDAF078F3E}"/>
          </ac:inkMkLst>
        </pc:inkChg>
        <pc:inkChg chg="add">
          <ac:chgData name="Viet Anh Nguyen" userId="b95f61ff061388d5" providerId="LiveId" clId="{3F3DE878-C00F-4BBE-A9E6-E707D78ED061}" dt="2022-03-16T08:44:49.397" v="2393" actId="9405"/>
          <ac:inkMkLst>
            <pc:docMk/>
            <pc:sldMk cId="4197427326" sldId="856"/>
            <ac:inkMk id="104" creationId="{72466726-2850-44B5-96EA-3A934ADA152B}"/>
          </ac:inkMkLst>
        </pc:inkChg>
      </pc:sldChg>
      <pc:sldChg chg="addSp delSp modSp new mod modClrScheme chgLayout">
        <pc:chgData name="Viet Anh Nguyen" userId="b95f61ff061388d5" providerId="LiveId" clId="{3F3DE878-C00F-4BBE-A9E6-E707D78ED061}" dt="2022-03-16T08:53:17.501" v="2501"/>
        <pc:sldMkLst>
          <pc:docMk/>
          <pc:sldMk cId="2772845912" sldId="857"/>
        </pc:sldMkLst>
        <pc:spChg chg="del">
          <ac:chgData name="Viet Anh Nguyen" userId="b95f61ff061388d5" providerId="LiveId" clId="{3F3DE878-C00F-4BBE-A9E6-E707D78ED061}" dt="2022-03-16T08:49:58.388" v="2395" actId="700"/>
          <ac:spMkLst>
            <pc:docMk/>
            <pc:sldMk cId="2772845912" sldId="857"/>
            <ac:spMk id="2" creationId="{18641F39-3F6E-4A5C-82EB-58059A121293}"/>
          </ac:spMkLst>
        </pc:spChg>
        <pc:spChg chg="del">
          <ac:chgData name="Viet Anh Nguyen" userId="b95f61ff061388d5" providerId="LiveId" clId="{3F3DE878-C00F-4BBE-A9E6-E707D78ED061}" dt="2022-03-16T08:49:58.388" v="2395" actId="700"/>
          <ac:spMkLst>
            <pc:docMk/>
            <pc:sldMk cId="2772845912" sldId="857"/>
            <ac:spMk id="3" creationId="{B1CC8BE5-10B2-43D1-9887-44E72F6B0076}"/>
          </ac:spMkLst>
        </pc:spChg>
        <pc:picChg chg="add mod">
          <ac:chgData name="Viet Anh Nguyen" userId="b95f61ff061388d5" providerId="LiveId" clId="{3F3DE878-C00F-4BBE-A9E6-E707D78ED061}" dt="2022-03-16T08:50:40.952" v="2398" actId="14100"/>
          <ac:picMkLst>
            <pc:docMk/>
            <pc:sldMk cId="2772845912" sldId="857"/>
            <ac:picMk id="5" creationId="{3CFE74B4-5C16-479F-BB64-F2F6CC4041DD}"/>
          </ac:picMkLst>
        </pc:pic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6" creationId="{7930D1D7-EC8E-460F-B1CB-2337DD1FD2A8}"/>
          </ac:inkMkLst>
        </pc:ink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7" creationId="{54AF754C-FAC0-433E-9DD2-FA1D7C5D87D8}"/>
          </ac:inkMkLst>
        </pc:ink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8" creationId="{63A14B17-5A6E-43B4-A6F1-9A0905626C3E}"/>
          </ac:inkMkLst>
        </pc:ink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9" creationId="{3E6059D6-542D-43FD-8FE7-23B867193917}"/>
          </ac:inkMkLst>
        </pc:ink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10" creationId="{DE3664C2-B080-406C-8ECA-151164648291}"/>
          </ac:inkMkLst>
        </pc:inkChg>
        <pc:inkChg chg="add del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11" creationId="{C5A763F8-FD14-4A45-99AE-F797638C58FE}"/>
          </ac:inkMkLst>
        </pc:inkChg>
        <pc:inkChg chg="add">
          <ac:chgData name="Viet Anh Nguyen" userId="b95f61ff061388d5" providerId="LiveId" clId="{3F3DE878-C00F-4BBE-A9E6-E707D78ED061}" dt="2022-03-16T08:51:18.592" v="2405"/>
          <ac:inkMkLst>
            <pc:docMk/>
            <pc:sldMk cId="2772845912" sldId="857"/>
            <ac:inkMk id="12" creationId="{53FAC51F-F8E9-43EC-9E3F-F8475340485B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3" creationId="{53255C2D-C66D-4E20-B6FA-838CCFC72AAE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4" creationId="{50CD8BB4-2743-4007-8952-CDB00D1FE26E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5" creationId="{615FB9F7-0794-4B03-B605-3F5EE5E79259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6" creationId="{E8C1E99A-F847-4615-8A23-00295D0774E9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7" creationId="{F2FA81C4-1CAA-4838-95C4-713B6F54BA4F}"/>
          </ac:inkMkLst>
        </pc:inkChg>
        <pc:inkChg chg="add del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8" creationId="{010B9646-7951-4BB2-A692-6BEF7D600191}"/>
          </ac:inkMkLst>
        </pc:inkChg>
        <pc:inkChg chg="add">
          <ac:chgData name="Viet Anh Nguyen" userId="b95f61ff061388d5" providerId="LiveId" clId="{3F3DE878-C00F-4BBE-A9E6-E707D78ED061}" dt="2022-03-16T08:51:21.330" v="2412"/>
          <ac:inkMkLst>
            <pc:docMk/>
            <pc:sldMk cId="2772845912" sldId="857"/>
            <ac:inkMk id="19" creationId="{91E32216-15A9-456C-8A17-64CB06E41079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0" creationId="{A86BC66B-EDEB-4822-BAD6-DD71AC452948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1" creationId="{6B856992-1FC2-4464-8B68-54FC0D6CF289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2" creationId="{C3EF0B0E-57DF-42C1-B4EC-12A1C43C2399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3" creationId="{49A44F0A-3C12-43A2-8CB1-C4A0EA698B9B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4" creationId="{6D14BCD3-2124-4D0B-AEED-BE7DD8966C14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5" creationId="{C0814EB6-27E9-4DC7-9D36-8769D7946A3D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6" creationId="{8B24B4A4-BD34-445B-94D5-A90B3E86BB96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7" creationId="{58CA0669-253D-4AA2-8E19-8E4858949FAD}"/>
          </ac:inkMkLst>
        </pc:inkChg>
        <pc:inkChg chg="add del">
          <ac:chgData name="Viet Anh Nguyen" userId="b95f61ff061388d5" providerId="LiveId" clId="{3F3DE878-C00F-4BBE-A9E6-E707D78ED061}" dt="2022-03-16T08:51:30.321" v="2422"/>
          <ac:inkMkLst>
            <pc:docMk/>
            <pc:sldMk cId="2772845912" sldId="857"/>
            <ac:inkMk id="28" creationId="{829A0C6B-4119-4737-BD8C-CD35541D32BF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29" creationId="{534E0600-59C0-4F85-A9F8-DBFEF4DDC8A5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0" creationId="{4781C669-0499-470C-B6B7-FC257C0F996A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1" creationId="{8E0BFE20-2D5D-4658-88B3-7EE4663214B7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2" creationId="{09268F68-6AFF-42FB-8E7B-B342E6C438CE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3" creationId="{ADF179B2-4A5B-4954-9D8D-1ED2AEE59D59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4" creationId="{ED8F3812-0DE1-4C6D-B210-373CFA71E699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5" creationId="{C3ED2156-E8B0-4E5C-9E2F-3609FC8523F7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6" creationId="{A1D9BB84-3D3B-4458-A4B2-972ECB949A20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7" creationId="{E17536D0-8167-4FE1-9927-AC4ACB2AB951}"/>
          </ac:inkMkLst>
        </pc:inkChg>
        <pc:inkChg chg="add del">
          <ac:chgData name="Viet Anh Nguyen" userId="b95f61ff061388d5" providerId="LiveId" clId="{3F3DE878-C00F-4BBE-A9E6-E707D78ED061}" dt="2022-03-16T08:51:35.263" v="2432"/>
          <ac:inkMkLst>
            <pc:docMk/>
            <pc:sldMk cId="2772845912" sldId="857"/>
            <ac:inkMk id="38" creationId="{8E1E1237-03A9-415F-B960-BF9538A67407}"/>
          </ac:inkMkLst>
        </pc:inkChg>
        <pc:inkChg chg="add del mod">
          <ac:chgData name="Viet Anh Nguyen" userId="b95f61ff061388d5" providerId="LiveId" clId="{3F3DE878-C00F-4BBE-A9E6-E707D78ED061}" dt="2022-03-16T08:52:57.370" v="2491"/>
          <ac:inkMkLst>
            <pc:docMk/>
            <pc:sldMk cId="2772845912" sldId="857"/>
            <ac:inkMk id="39" creationId="{2AA17526-0DD7-4B45-A9F1-0EDFC9CB3E3C}"/>
          </ac:inkMkLst>
        </pc:inkChg>
        <pc:inkChg chg="add del">
          <ac:chgData name="Viet Anh Nguyen" userId="b95f61ff061388d5" providerId="LiveId" clId="{3F3DE878-C00F-4BBE-A9E6-E707D78ED061}" dt="2022-03-16T08:51:57.022" v="2435"/>
          <ac:inkMkLst>
            <pc:docMk/>
            <pc:sldMk cId="2772845912" sldId="857"/>
            <ac:inkMk id="40" creationId="{8D582FA9-C7C6-48BE-939C-FAE4601E2ED5}"/>
          </ac:inkMkLst>
        </pc:inkChg>
        <pc:inkChg chg="add del">
          <ac:chgData name="Viet Anh Nguyen" userId="b95f61ff061388d5" providerId="LiveId" clId="{3F3DE878-C00F-4BBE-A9E6-E707D78ED061}" dt="2022-03-16T08:51:57.022" v="2435"/>
          <ac:inkMkLst>
            <pc:docMk/>
            <pc:sldMk cId="2772845912" sldId="857"/>
            <ac:inkMk id="41" creationId="{8AABCDA0-460D-426C-8300-375B795A9C97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2" creationId="{08ACA94D-48AE-4706-A817-E4E573CDB99F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3" creationId="{FA89A6B2-7848-40E2-9125-5D8AC7095AD8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4" creationId="{E3134CF3-3193-4C5A-88F5-915C52EADDD1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5" creationId="{CD6F8FBE-E013-467E-ABE8-7B643F396362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6" creationId="{0505A311-9859-4282-A028-5A0EDA049DB1}"/>
          </ac:inkMkLst>
        </pc:inkChg>
        <pc:inkChg chg="add del">
          <ac:chgData name="Viet Anh Nguyen" userId="b95f61ff061388d5" providerId="LiveId" clId="{3F3DE878-C00F-4BBE-A9E6-E707D78ED061}" dt="2022-03-16T08:51:59.777" v="2441"/>
          <ac:inkMkLst>
            <pc:docMk/>
            <pc:sldMk cId="2772845912" sldId="857"/>
            <ac:inkMk id="47" creationId="{2A6970CB-8B40-44F7-83B7-4E6CD1A1435B}"/>
          </ac:inkMkLst>
        </pc:inkChg>
        <pc:inkChg chg="add del">
          <ac:chgData name="Viet Anh Nguyen" userId="b95f61ff061388d5" providerId="LiveId" clId="{3F3DE878-C00F-4BBE-A9E6-E707D78ED061}" dt="2022-03-16T08:52:20.418" v="2463"/>
          <ac:inkMkLst>
            <pc:docMk/>
            <pc:sldMk cId="2772845912" sldId="857"/>
            <ac:inkMk id="48" creationId="{58B1740D-198A-4220-81C3-BCB09E94B1CF}"/>
          </ac:inkMkLst>
        </pc:inkChg>
        <pc:inkChg chg="add del">
          <ac:chgData name="Viet Anh Nguyen" userId="b95f61ff061388d5" providerId="LiveId" clId="{3F3DE878-C00F-4BBE-A9E6-E707D78ED061}" dt="2022-03-16T08:52:06.146" v="2446"/>
          <ac:inkMkLst>
            <pc:docMk/>
            <pc:sldMk cId="2772845912" sldId="857"/>
            <ac:inkMk id="49" creationId="{9575810C-5637-48D0-8BFB-6A98168DAD24}"/>
          </ac:inkMkLst>
        </pc:inkChg>
        <pc:inkChg chg="add del">
          <ac:chgData name="Viet Anh Nguyen" userId="b95f61ff061388d5" providerId="LiveId" clId="{3F3DE878-C00F-4BBE-A9E6-E707D78ED061}" dt="2022-03-16T08:52:06.146" v="2446"/>
          <ac:inkMkLst>
            <pc:docMk/>
            <pc:sldMk cId="2772845912" sldId="857"/>
            <ac:inkMk id="50" creationId="{E0DA1867-D4F3-4338-80E8-6B11B2011987}"/>
          </ac:inkMkLst>
        </pc:inkChg>
        <pc:inkChg chg="add del">
          <ac:chgData name="Viet Anh Nguyen" userId="b95f61ff061388d5" providerId="LiveId" clId="{3F3DE878-C00F-4BBE-A9E6-E707D78ED061}" dt="2022-03-16T08:52:06.146" v="2446"/>
          <ac:inkMkLst>
            <pc:docMk/>
            <pc:sldMk cId="2772845912" sldId="857"/>
            <ac:inkMk id="51" creationId="{D0FEFBAD-7CDD-4089-ADC0-B00EEA024634}"/>
          </ac:inkMkLst>
        </pc:inkChg>
        <pc:inkChg chg="add del">
          <ac:chgData name="Viet Anh Nguyen" userId="b95f61ff061388d5" providerId="LiveId" clId="{3F3DE878-C00F-4BBE-A9E6-E707D78ED061}" dt="2022-03-16T08:52:06.146" v="2446"/>
          <ac:inkMkLst>
            <pc:docMk/>
            <pc:sldMk cId="2772845912" sldId="857"/>
            <ac:inkMk id="52" creationId="{A7398021-7ABA-43E6-85A0-C3552AB0A0B5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3" creationId="{C1F97A1B-4CA6-4CE9-9211-4DF5F4BBAF16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4" creationId="{598A3591-62F4-4E22-9577-58AE5B170BBB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5" creationId="{932A97F5-34D3-47B9-B148-DA3DCA5B82FF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6" creationId="{67F6BECE-060E-46E9-89A5-8D72164AA232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7" creationId="{9B9BD2F8-1A8B-4921-982F-6B256616B918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8" creationId="{98609E66-493F-4557-8023-528EBB362C18}"/>
          </ac:inkMkLst>
        </pc:inkChg>
        <pc:inkChg chg="add del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59" creationId="{04C86491-B0F5-4B30-91CD-3FFBFE148B42}"/>
          </ac:inkMkLst>
        </pc:inkChg>
        <pc:inkChg chg="add del">
          <ac:chgData name="Viet Anh Nguyen" userId="b95f61ff061388d5" providerId="LiveId" clId="{3F3DE878-C00F-4BBE-A9E6-E707D78ED061}" dt="2022-03-16T08:52:12.057" v="2458"/>
          <ac:inkMkLst>
            <pc:docMk/>
            <pc:sldMk cId="2772845912" sldId="857"/>
            <ac:inkMk id="60" creationId="{1905E038-67C9-4F1C-B4D1-F38705CD16C1}"/>
          </ac:inkMkLst>
        </pc:inkChg>
        <pc:inkChg chg="add">
          <ac:chgData name="Viet Anh Nguyen" userId="b95f61ff061388d5" providerId="LiveId" clId="{3F3DE878-C00F-4BBE-A9E6-E707D78ED061}" dt="2022-03-16T08:52:08.745" v="2453"/>
          <ac:inkMkLst>
            <pc:docMk/>
            <pc:sldMk cId="2772845912" sldId="857"/>
            <ac:inkMk id="61" creationId="{4B32A4CE-7CA6-41A2-9E78-04AAC0555E66}"/>
          </ac:inkMkLst>
        </pc:inkChg>
        <pc:inkChg chg="add del">
          <ac:chgData name="Viet Anh Nguyen" userId="b95f61ff061388d5" providerId="LiveId" clId="{3F3DE878-C00F-4BBE-A9E6-E707D78ED061}" dt="2022-03-16T08:52:12.057" v="2458"/>
          <ac:inkMkLst>
            <pc:docMk/>
            <pc:sldMk cId="2772845912" sldId="857"/>
            <ac:inkMk id="62" creationId="{B60C1BC0-A042-485F-A5F0-B16AE81E3094}"/>
          </ac:inkMkLst>
        </pc:inkChg>
        <pc:inkChg chg="add del">
          <ac:chgData name="Viet Anh Nguyen" userId="b95f61ff061388d5" providerId="LiveId" clId="{3F3DE878-C00F-4BBE-A9E6-E707D78ED061}" dt="2022-03-16T08:52:12.057" v="2458"/>
          <ac:inkMkLst>
            <pc:docMk/>
            <pc:sldMk cId="2772845912" sldId="857"/>
            <ac:inkMk id="63" creationId="{6A8DC0E4-F67E-4B50-97AC-15A7A7711687}"/>
          </ac:inkMkLst>
        </pc:inkChg>
        <pc:inkChg chg="add del">
          <ac:chgData name="Viet Anh Nguyen" userId="b95f61ff061388d5" providerId="LiveId" clId="{3F3DE878-C00F-4BBE-A9E6-E707D78ED061}" dt="2022-03-16T08:52:12.057" v="2458"/>
          <ac:inkMkLst>
            <pc:docMk/>
            <pc:sldMk cId="2772845912" sldId="857"/>
            <ac:inkMk id="64" creationId="{1835ABF3-9AC6-418D-84D0-26F644EA52A0}"/>
          </ac:inkMkLst>
        </pc:inkChg>
        <pc:inkChg chg="add del">
          <ac:chgData name="Viet Anh Nguyen" userId="b95f61ff061388d5" providerId="LiveId" clId="{3F3DE878-C00F-4BBE-A9E6-E707D78ED061}" dt="2022-03-16T08:52:12.057" v="2458"/>
          <ac:inkMkLst>
            <pc:docMk/>
            <pc:sldMk cId="2772845912" sldId="857"/>
            <ac:inkMk id="65" creationId="{380F7BAB-4906-4541-BA39-20BF9C8B03E0}"/>
          </ac:inkMkLst>
        </pc:inkChg>
        <pc:inkChg chg="add del">
          <ac:chgData name="Viet Anh Nguyen" userId="b95f61ff061388d5" providerId="LiveId" clId="{3F3DE878-C00F-4BBE-A9E6-E707D78ED061}" dt="2022-03-16T08:52:14.340" v="2462"/>
          <ac:inkMkLst>
            <pc:docMk/>
            <pc:sldMk cId="2772845912" sldId="857"/>
            <ac:inkMk id="66" creationId="{1651E16D-4F95-41B0-9149-EA12DFB188E6}"/>
          </ac:inkMkLst>
        </pc:inkChg>
        <pc:inkChg chg="add del">
          <ac:chgData name="Viet Anh Nguyen" userId="b95f61ff061388d5" providerId="LiveId" clId="{3F3DE878-C00F-4BBE-A9E6-E707D78ED061}" dt="2022-03-16T08:52:14.340" v="2462"/>
          <ac:inkMkLst>
            <pc:docMk/>
            <pc:sldMk cId="2772845912" sldId="857"/>
            <ac:inkMk id="67" creationId="{8B1B02E5-A53C-43AA-B60A-40017A265D52}"/>
          </ac:inkMkLst>
        </pc:inkChg>
        <pc:inkChg chg="add del">
          <ac:chgData name="Viet Anh Nguyen" userId="b95f61ff061388d5" providerId="LiveId" clId="{3F3DE878-C00F-4BBE-A9E6-E707D78ED061}" dt="2022-03-16T08:52:14.340" v="2462"/>
          <ac:inkMkLst>
            <pc:docMk/>
            <pc:sldMk cId="2772845912" sldId="857"/>
            <ac:inkMk id="68" creationId="{B392D311-F6F4-4DE8-9D96-B1FD4257F687}"/>
          </ac:inkMkLst>
        </pc:inkChg>
        <pc:inkChg chg="add del">
          <ac:chgData name="Viet Anh Nguyen" userId="b95f61ff061388d5" providerId="LiveId" clId="{3F3DE878-C00F-4BBE-A9E6-E707D78ED061}" dt="2022-03-16T08:52:14.340" v="2462"/>
          <ac:inkMkLst>
            <pc:docMk/>
            <pc:sldMk cId="2772845912" sldId="857"/>
            <ac:inkMk id="69" creationId="{343E5966-4AA9-4353-B409-804FFCD16B2B}"/>
          </ac:inkMkLst>
        </pc:inkChg>
        <pc:inkChg chg="add">
          <ac:chgData name="Viet Anh Nguyen" userId="b95f61ff061388d5" providerId="LiveId" clId="{3F3DE878-C00F-4BBE-A9E6-E707D78ED061}" dt="2022-03-16T08:52:14.340" v="2462"/>
          <ac:inkMkLst>
            <pc:docMk/>
            <pc:sldMk cId="2772845912" sldId="857"/>
            <ac:inkMk id="70" creationId="{6A68EE3B-B700-4D56-9571-7E09E607F6F3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1" creationId="{5AD0FEF4-3352-4D65-87CB-16442019502E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2" creationId="{030BC16C-54D8-436D-95E9-647EE97A1A3D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3" creationId="{9A462713-1B1B-42FA-916E-950E5F02730E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4" creationId="{EAFEEFC1-9434-4A7E-845C-045794C0EB32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5" creationId="{142639ED-B3AA-45CC-961C-BBC9CB27EABA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6" creationId="{50A94CCE-44EC-48A9-A1A1-6B34261C9244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7" creationId="{52E59023-40B4-4E93-9019-E5A4670CB5E2}"/>
          </ac:inkMkLst>
        </pc:inkChg>
        <pc:inkChg chg="add del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8" creationId="{75DA66A8-D32A-4835-8153-A4C39D79B991}"/>
          </ac:inkMkLst>
        </pc:inkChg>
        <pc:inkChg chg="add">
          <ac:chgData name="Viet Anh Nguyen" userId="b95f61ff061388d5" providerId="LiveId" clId="{3F3DE878-C00F-4BBE-A9E6-E707D78ED061}" dt="2022-03-16T08:52:26.837" v="2473"/>
          <ac:inkMkLst>
            <pc:docMk/>
            <pc:sldMk cId="2772845912" sldId="857"/>
            <ac:inkMk id="79" creationId="{1339D37E-FAF9-496F-BB89-5786CE67EFC6}"/>
          </ac:inkMkLst>
        </pc:inkChg>
        <pc:inkChg chg="add del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0" creationId="{BB1E77C2-D57D-4403-AF3C-15CE86E8A2A3}"/>
          </ac:inkMkLst>
        </pc:inkChg>
        <pc:inkChg chg="add del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1" creationId="{5C8C9B75-9B80-4734-B858-74B32A1CAB20}"/>
          </ac:inkMkLst>
        </pc:inkChg>
        <pc:inkChg chg="add del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2" creationId="{0FCF5543-4309-4BCA-B004-D25BA2533CF4}"/>
          </ac:inkMkLst>
        </pc:inkChg>
        <pc:inkChg chg="add del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3" creationId="{BD65A7A4-8F17-449C-97E5-AB1F63D9C615}"/>
          </ac:inkMkLst>
        </pc:inkChg>
        <pc:inkChg chg="add del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4" creationId="{6C7275BF-C5A1-4BC5-AB21-76624B17DB12}"/>
          </ac:inkMkLst>
        </pc:inkChg>
        <pc:inkChg chg="add">
          <ac:chgData name="Viet Anh Nguyen" userId="b95f61ff061388d5" providerId="LiveId" clId="{3F3DE878-C00F-4BBE-A9E6-E707D78ED061}" dt="2022-03-16T08:52:29.541" v="2479"/>
          <ac:inkMkLst>
            <pc:docMk/>
            <pc:sldMk cId="2772845912" sldId="857"/>
            <ac:inkMk id="85" creationId="{1CBC70F7-1DF7-4E5F-AAAE-F51F569E00F1}"/>
          </ac:inkMkLst>
        </pc:inkChg>
        <pc:inkChg chg="add del">
          <ac:chgData name="Viet Anh Nguyen" userId="b95f61ff061388d5" providerId="LiveId" clId="{3F3DE878-C00F-4BBE-A9E6-E707D78ED061}" dt="2022-03-16T08:52:46.972" v="2483"/>
          <ac:inkMkLst>
            <pc:docMk/>
            <pc:sldMk cId="2772845912" sldId="857"/>
            <ac:inkMk id="86" creationId="{7FEAEAA9-BD69-42C7-851C-903836683BB0}"/>
          </ac:inkMkLst>
        </pc:inkChg>
        <pc:inkChg chg="add del">
          <ac:chgData name="Viet Anh Nguyen" userId="b95f61ff061388d5" providerId="LiveId" clId="{3F3DE878-C00F-4BBE-A9E6-E707D78ED061}" dt="2022-03-16T08:52:46.972" v="2483"/>
          <ac:inkMkLst>
            <pc:docMk/>
            <pc:sldMk cId="2772845912" sldId="857"/>
            <ac:inkMk id="87" creationId="{A82B9050-FA2F-4480-9481-D6387E3524C7}"/>
          </ac:inkMkLst>
        </pc:inkChg>
        <pc:inkChg chg="add del">
          <ac:chgData name="Viet Anh Nguyen" userId="b95f61ff061388d5" providerId="LiveId" clId="{3F3DE878-C00F-4BBE-A9E6-E707D78ED061}" dt="2022-03-16T08:52:46.972" v="2483"/>
          <ac:inkMkLst>
            <pc:docMk/>
            <pc:sldMk cId="2772845912" sldId="857"/>
            <ac:inkMk id="88" creationId="{14F53C57-D6DA-4642-B684-21FD0C8F39CC}"/>
          </ac:inkMkLst>
        </pc:inkChg>
        <pc:inkChg chg="add">
          <ac:chgData name="Viet Anh Nguyen" userId="b95f61ff061388d5" providerId="LiveId" clId="{3F3DE878-C00F-4BBE-A9E6-E707D78ED061}" dt="2022-03-16T08:52:46.972" v="2483"/>
          <ac:inkMkLst>
            <pc:docMk/>
            <pc:sldMk cId="2772845912" sldId="857"/>
            <ac:inkMk id="89" creationId="{9E1CCD87-C616-4653-AE9A-E08EB5D720EE}"/>
          </ac:inkMkLst>
        </pc:inkChg>
        <pc:inkChg chg="add del">
          <ac:chgData name="Viet Anh Nguyen" userId="b95f61ff061388d5" providerId="LiveId" clId="{3F3DE878-C00F-4BBE-A9E6-E707D78ED061}" dt="2022-03-16T08:52:55.587" v="2489"/>
          <ac:inkMkLst>
            <pc:docMk/>
            <pc:sldMk cId="2772845912" sldId="857"/>
            <ac:inkMk id="90" creationId="{B5A0CB1C-FF6F-43FD-9246-92404066767A}"/>
          </ac:inkMkLst>
        </pc:inkChg>
        <pc:inkChg chg="add del">
          <ac:chgData name="Viet Anh Nguyen" userId="b95f61ff061388d5" providerId="LiveId" clId="{3F3DE878-C00F-4BBE-A9E6-E707D78ED061}" dt="2022-03-16T08:52:55.587" v="2489"/>
          <ac:inkMkLst>
            <pc:docMk/>
            <pc:sldMk cId="2772845912" sldId="857"/>
            <ac:inkMk id="91" creationId="{EBC10E84-3D76-4DDB-915E-662DE78E262F}"/>
          </ac:inkMkLst>
        </pc:inkChg>
        <pc:inkChg chg="add del">
          <ac:chgData name="Viet Anh Nguyen" userId="b95f61ff061388d5" providerId="LiveId" clId="{3F3DE878-C00F-4BBE-A9E6-E707D78ED061}" dt="2022-03-16T08:52:55.587" v="2489"/>
          <ac:inkMkLst>
            <pc:docMk/>
            <pc:sldMk cId="2772845912" sldId="857"/>
            <ac:inkMk id="92" creationId="{E53E3EED-78B4-451F-8920-4B19FD1A7B8B}"/>
          </ac:inkMkLst>
        </pc:inkChg>
        <pc:inkChg chg="add del">
          <ac:chgData name="Viet Anh Nguyen" userId="b95f61ff061388d5" providerId="LiveId" clId="{3F3DE878-C00F-4BBE-A9E6-E707D78ED061}" dt="2022-03-16T08:52:55.587" v="2489"/>
          <ac:inkMkLst>
            <pc:docMk/>
            <pc:sldMk cId="2772845912" sldId="857"/>
            <ac:inkMk id="93" creationId="{8CCA5DB5-9D5D-4269-933E-D2C5507CCE60}"/>
          </ac:inkMkLst>
        </pc:inkChg>
        <pc:inkChg chg="add del">
          <ac:chgData name="Viet Anh Nguyen" userId="b95f61ff061388d5" providerId="LiveId" clId="{3F3DE878-C00F-4BBE-A9E6-E707D78ED061}" dt="2022-03-16T08:52:55.587" v="2489"/>
          <ac:inkMkLst>
            <pc:docMk/>
            <pc:sldMk cId="2772845912" sldId="857"/>
            <ac:inkMk id="94" creationId="{5C7BD525-46FF-43DB-B55C-C4AB2A248363}"/>
          </ac:inkMkLst>
        </pc:inkChg>
        <pc:inkChg chg="add del">
          <ac:chgData name="Viet Anh Nguyen" userId="b95f61ff061388d5" providerId="LiveId" clId="{3F3DE878-C00F-4BBE-A9E6-E707D78ED061}" dt="2022-03-16T08:52:57.370" v="2491"/>
          <ac:inkMkLst>
            <pc:docMk/>
            <pc:sldMk cId="2772845912" sldId="857"/>
            <ac:inkMk id="95" creationId="{A3AB7020-2C4A-4CA3-BD87-5B3A8CE16DC9}"/>
          </ac:inkMkLst>
        </pc:inkChg>
        <pc:inkChg chg="add del">
          <ac:chgData name="Viet Anh Nguyen" userId="b95f61ff061388d5" providerId="LiveId" clId="{3F3DE878-C00F-4BBE-A9E6-E707D78ED061}" dt="2022-03-16T08:52:57.370" v="2491"/>
          <ac:inkMkLst>
            <pc:docMk/>
            <pc:sldMk cId="2772845912" sldId="857"/>
            <ac:inkMk id="96" creationId="{4D5CD3AD-BB8B-4C08-B440-93B9F6F9FDEC}"/>
          </ac:inkMkLst>
        </pc:inkChg>
        <pc:inkChg chg="add del">
          <ac:chgData name="Viet Anh Nguyen" userId="b95f61ff061388d5" providerId="LiveId" clId="{3F3DE878-C00F-4BBE-A9E6-E707D78ED061}" dt="2022-03-16T08:52:59.474" v="2493"/>
          <ac:inkMkLst>
            <pc:docMk/>
            <pc:sldMk cId="2772845912" sldId="857"/>
            <ac:inkMk id="97" creationId="{8361D374-9E5A-4FB2-BE2E-74AB13EB35FE}"/>
          </ac:inkMkLst>
        </pc:inkChg>
        <pc:inkChg chg="add del">
          <ac:chgData name="Viet Anh Nguyen" userId="b95f61ff061388d5" providerId="LiveId" clId="{3F3DE878-C00F-4BBE-A9E6-E707D78ED061}" dt="2022-03-16T08:52:59.474" v="2493"/>
          <ac:inkMkLst>
            <pc:docMk/>
            <pc:sldMk cId="2772845912" sldId="857"/>
            <ac:inkMk id="98" creationId="{4C631B2E-12A8-44F0-8673-4819CA51C6A8}"/>
          </ac:inkMkLst>
        </pc:inkChg>
        <pc:inkChg chg="add">
          <ac:chgData name="Viet Anh Nguyen" userId="b95f61ff061388d5" providerId="LiveId" clId="{3F3DE878-C00F-4BBE-A9E6-E707D78ED061}" dt="2022-03-16T08:52:59.474" v="2493"/>
          <ac:inkMkLst>
            <pc:docMk/>
            <pc:sldMk cId="2772845912" sldId="857"/>
            <ac:inkMk id="99" creationId="{2173761E-4B60-4802-BF0D-52FD412F0037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0" creationId="{6F66FF9A-0F52-4716-A80A-1C09AE2EFBF0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1" creationId="{5D5B6BB9-9A4C-42F5-ABE6-F0B9E6806DE9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2" creationId="{C03897D3-00E9-4FEC-8C53-A5DC7EBD4858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3" creationId="{5AC1F8CE-0D90-4A10-9C70-14F452147E2C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4" creationId="{F8F0A9FD-45E2-4567-A408-294FE3F605AD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5" creationId="{F0D8F558-5FBF-44FC-A5D1-1D1326AA4EAB}"/>
          </ac:inkMkLst>
        </pc:inkChg>
        <pc:inkChg chg="add del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6" creationId="{E5FF5530-B3DC-45F6-9C4F-D18FB0A4D7B4}"/>
          </ac:inkMkLst>
        </pc:inkChg>
        <pc:inkChg chg="add">
          <ac:chgData name="Viet Anh Nguyen" userId="b95f61ff061388d5" providerId="LiveId" clId="{3F3DE878-C00F-4BBE-A9E6-E707D78ED061}" dt="2022-03-16T08:53:17.501" v="2501"/>
          <ac:inkMkLst>
            <pc:docMk/>
            <pc:sldMk cId="2772845912" sldId="857"/>
            <ac:inkMk id="107" creationId="{160F1900-EAAF-4D0A-B407-C7F86633BD37}"/>
          </ac:inkMkLst>
        </pc:inkChg>
      </pc:sldChg>
      <pc:sldChg chg="addSp modSp new mod">
        <pc:chgData name="Viet Anh Nguyen" userId="b95f61ff061388d5" providerId="LiveId" clId="{3F3DE878-C00F-4BBE-A9E6-E707D78ED061}" dt="2022-03-16T09:18:58.391" v="2505" actId="14100"/>
        <pc:sldMkLst>
          <pc:docMk/>
          <pc:sldMk cId="1358070895" sldId="858"/>
        </pc:sldMkLst>
        <pc:picChg chg="add mod">
          <ac:chgData name="Viet Anh Nguyen" userId="b95f61ff061388d5" providerId="LiveId" clId="{3F3DE878-C00F-4BBE-A9E6-E707D78ED061}" dt="2022-03-16T09:18:58.391" v="2505" actId="14100"/>
          <ac:picMkLst>
            <pc:docMk/>
            <pc:sldMk cId="1358070895" sldId="858"/>
            <ac:picMk id="3" creationId="{D14BAD5E-5456-40E3-9A18-F28FCFBCA723}"/>
          </ac:picMkLst>
        </pc:picChg>
      </pc:sldChg>
      <pc:sldChg chg="addSp delSp new mod">
        <pc:chgData name="Viet Anh Nguyen" userId="b95f61ff061388d5" providerId="LiveId" clId="{3F3DE878-C00F-4BBE-A9E6-E707D78ED061}" dt="2022-03-16T09:28:51.722" v="2579"/>
        <pc:sldMkLst>
          <pc:docMk/>
          <pc:sldMk cId="2463589513" sldId="859"/>
        </pc:sldMkLst>
        <pc:inkChg chg="add del">
          <ac:chgData name="Viet Anh Nguyen" userId="b95f61ff061388d5" providerId="LiveId" clId="{3F3DE878-C00F-4BBE-A9E6-E707D78ED061}" dt="2022-03-16T09:28:26.398" v="2510"/>
          <ac:inkMkLst>
            <pc:docMk/>
            <pc:sldMk cId="2463589513" sldId="859"/>
            <ac:inkMk id="2" creationId="{EEF412C1-599B-4604-B497-EC696A7328EB}"/>
          </ac:inkMkLst>
        </pc:inkChg>
        <pc:inkChg chg="add del">
          <ac:chgData name="Viet Anh Nguyen" userId="b95f61ff061388d5" providerId="LiveId" clId="{3F3DE878-C00F-4BBE-A9E6-E707D78ED061}" dt="2022-03-16T09:28:26.398" v="2510"/>
          <ac:inkMkLst>
            <pc:docMk/>
            <pc:sldMk cId="2463589513" sldId="859"/>
            <ac:inkMk id="3" creationId="{0C605967-3EDC-4C9C-9D86-6E150456C884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4" creationId="{A28D7639-7F16-412A-A0A5-D2244CCAFBD3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5" creationId="{2E299EB9-BE5A-4C89-AB5F-B0B895152720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6" creationId="{0623D4F9-2799-47F1-97FF-02EAEDA2CE7B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7" creationId="{47C0B476-D539-4E22-97FE-926F6DCAB44E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8" creationId="{55FE1D85-44D9-4458-A1C2-3DB69EFBF9EB}"/>
          </ac:inkMkLst>
        </pc:inkChg>
        <pc:inkChg chg="add del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9" creationId="{4E363FD8-A344-481B-A2EB-7EA9B15B0219}"/>
          </ac:inkMkLst>
        </pc:inkChg>
        <pc:inkChg chg="add">
          <ac:chgData name="Viet Anh Nguyen" userId="b95f61ff061388d5" providerId="LiveId" clId="{3F3DE878-C00F-4BBE-A9E6-E707D78ED061}" dt="2022-03-16T09:28:28.087" v="2516" actId="9405"/>
          <ac:inkMkLst>
            <pc:docMk/>
            <pc:sldMk cId="2463589513" sldId="859"/>
            <ac:inkMk id="10" creationId="{C58DBD9B-CAFA-4F81-AD9F-8DF3E9C10317}"/>
          </ac:inkMkLst>
        </pc:inkChg>
        <pc:inkChg chg="add">
          <ac:chgData name="Viet Anh Nguyen" userId="b95f61ff061388d5" providerId="LiveId" clId="{3F3DE878-C00F-4BBE-A9E6-E707D78ED061}" dt="2022-03-16T09:28:28.905" v="2517" actId="9405"/>
          <ac:inkMkLst>
            <pc:docMk/>
            <pc:sldMk cId="2463589513" sldId="859"/>
            <ac:inkMk id="11" creationId="{87666C4B-E256-47EA-80F4-ACFF5E35FC34}"/>
          </ac:inkMkLst>
        </pc:inkChg>
        <pc:inkChg chg="add">
          <ac:chgData name="Viet Anh Nguyen" userId="b95f61ff061388d5" providerId="LiveId" clId="{3F3DE878-C00F-4BBE-A9E6-E707D78ED061}" dt="2022-03-16T09:28:29.142" v="2518" actId="9405"/>
          <ac:inkMkLst>
            <pc:docMk/>
            <pc:sldMk cId="2463589513" sldId="859"/>
            <ac:inkMk id="12" creationId="{7B95E9D3-8E99-4D5E-9487-D1AB401B2C01}"/>
          </ac:inkMkLst>
        </pc:inkChg>
        <pc:inkChg chg="add">
          <ac:chgData name="Viet Anh Nguyen" userId="b95f61ff061388d5" providerId="LiveId" clId="{3F3DE878-C00F-4BBE-A9E6-E707D78ED061}" dt="2022-03-16T09:28:29.268" v="2519" actId="9405"/>
          <ac:inkMkLst>
            <pc:docMk/>
            <pc:sldMk cId="2463589513" sldId="859"/>
            <ac:inkMk id="13" creationId="{99FAE749-E0B3-45BD-A009-9DFE7F18A8C8}"/>
          </ac:inkMkLst>
        </pc:inkChg>
        <pc:inkChg chg="add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14" creationId="{4867C562-2499-4C54-9CCC-59FF56215003}"/>
          </ac:inkMkLst>
        </pc:inkChg>
        <pc:inkChg chg="add">
          <ac:chgData name="Viet Anh Nguyen" userId="b95f61ff061388d5" providerId="LiveId" clId="{3F3DE878-C00F-4BBE-A9E6-E707D78ED061}" dt="2022-03-16T09:28:30.059" v="2520"/>
          <ac:inkMkLst>
            <pc:docMk/>
            <pc:sldMk cId="2463589513" sldId="859"/>
            <ac:inkMk id="15" creationId="{248D9E11-8AA0-4D07-9932-426AF183BCFB}"/>
          </ac:inkMkLst>
        </pc:inkChg>
        <pc:inkChg chg="add del">
          <ac:chgData name="Viet Anh Nguyen" userId="b95f61ff061388d5" providerId="LiveId" clId="{3F3DE878-C00F-4BBE-A9E6-E707D78ED061}" dt="2022-03-16T09:28:32.263" v="2525"/>
          <ac:inkMkLst>
            <pc:docMk/>
            <pc:sldMk cId="2463589513" sldId="859"/>
            <ac:inkMk id="16" creationId="{14DDE04F-C4F0-42C9-903A-77DED087B140}"/>
          </ac:inkMkLst>
        </pc:inkChg>
        <pc:inkChg chg="add del">
          <ac:chgData name="Viet Anh Nguyen" userId="b95f61ff061388d5" providerId="LiveId" clId="{3F3DE878-C00F-4BBE-A9E6-E707D78ED061}" dt="2022-03-16T09:28:32.263" v="2525"/>
          <ac:inkMkLst>
            <pc:docMk/>
            <pc:sldMk cId="2463589513" sldId="859"/>
            <ac:inkMk id="17" creationId="{EF7454A3-1789-420E-A19D-33475E22346C}"/>
          </ac:inkMkLst>
        </pc:inkChg>
        <pc:inkChg chg="add del">
          <ac:chgData name="Viet Anh Nguyen" userId="b95f61ff061388d5" providerId="LiveId" clId="{3F3DE878-C00F-4BBE-A9E6-E707D78ED061}" dt="2022-03-16T09:28:32.263" v="2525"/>
          <ac:inkMkLst>
            <pc:docMk/>
            <pc:sldMk cId="2463589513" sldId="859"/>
            <ac:inkMk id="18" creationId="{41AD55D4-F3E4-4C73-9FFC-71BBD7BB1427}"/>
          </ac:inkMkLst>
        </pc:inkChg>
        <pc:inkChg chg="add del">
          <ac:chgData name="Viet Anh Nguyen" userId="b95f61ff061388d5" providerId="LiveId" clId="{3F3DE878-C00F-4BBE-A9E6-E707D78ED061}" dt="2022-03-16T09:28:32.263" v="2525"/>
          <ac:inkMkLst>
            <pc:docMk/>
            <pc:sldMk cId="2463589513" sldId="859"/>
            <ac:inkMk id="19" creationId="{1ECFB622-9C79-463C-82CE-2AC16D09F783}"/>
          </ac:inkMkLst>
        </pc:inkChg>
        <pc:inkChg chg="add">
          <ac:chgData name="Viet Anh Nguyen" userId="b95f61ff061388d5" providerId="LiveId" clId="{3F3DE878-C00F-4BBE-A9E6-E707D78ED061}" dt="2022-03-16T09:28:32.263" v="2525"/>
          <ac:inkMkLst>
            <pc:docMk/>
            <pc:sldMk cId="2463589513" sldId="859"/>
            <ac:inkMk id="20" creationId="{E76751CE-9A08-49C3-B87C-E5739C989342}"/>
          </ac:inkMkLst>
        </pc:inkChg>
        <pc:inkChg chg="add del">
          <ac:chgData name="Viet Anh Nguyen" userId="b95f61ff061388d5" providerId="LiveId" clId="{3F3DE878-C00F-4BBE-A9E6-E707D78ED061}" dt="2022-03-16T09:28:34.339" v="2531"/>
          <ac:inkMkLst>
            <pc:docMk/>
            <pc:sldMk cId="2463589513" sldId="859"/>
            <ac:inkMk id="21" creationId="{3B1764AC-DBE7-4A5C-87DF-D28A935A744F}"/>
          </ac:inkMkLst>
        </pc:inkChg>
        <pc:inkChg chg="add del">
          <ac:chgData name="Viet Anh Nguyen" userId="b95f61ff061388d5" providerId="LiveId" clId="{3F3DE878-C00F-4BBE-A9E6-E707D78ED061}" dt="2022-03-16T09:28:34.339" v="2531"/>
          <ac:inkMkLst>
            <pc:docMk/>
            <pc:sldMk cId="2463589513" sldId="859"/>
            <ac:inkMk id="22" creationId="{083E9B2D-CCDC-41BB-AE4E-8183403821C4}"/>
          </ac:inkMkLst>
        </pc:inkChg>
        <pc:inkChg chg="add del">
          <ac:chgData name="Viet Anh Nguyen" userId="b95f61ff061388d5" providerId="LiveId" clId="{3F3DE878-C00F-4BBE-A9E6-E707D78ED061}" dt="2022-03-16T09:28:34.339" v="2531"/>
          <ac:inkMkLst>
            <pc:docMk/>
            <pc:sldMk cId="2463589513" sldId="859"/>
            <ac:inkMk id="23" creationId="{EA333BC2-5E37-4DD8-869F-2D02CEF2DC35}"/>
          </ac:inkMkLst>
        </pc:inkChg>
        <pc:inkChg chg="add del">
          <ac:chgData name="Viet Anh Nguyen" userId="b95f61ff061388d5" providerId="LiveId" clId="{3F3DE878-C00F-4BBE-A9E6-E707D78ED061}" dt="2022-03-16T09:28:34.339" v="2531"/>
          <ac:inkMkLst>
            <pc:docMk/>
            <pc:sldMk cId="2463589513" sldId="859"/>
            <ac:inkMk id="24" creationId="{31806B99-8CE3-4AF8-9B77-4CC353B3F3B7}"/>
          </ac:inkMkLst>
        </pc:inkChg>
        <pc:inkChg chg="add del">
          <ac:chgData name="Viet Anh Nguyen" userId="b95f61ff061388d5" providerId="LiveId" clId="{3F3DE878-C00F-4BBE-A9E6-E707D78ED061}" dt="2022-03-16T09:28:34.339" v="2531"/>
          <ac:inkMkLst>
            <pc:docMk/>
            <pc:sldMk cId="2463589513" sldId="859"/>
            <ac:inkMk id="25" creationId="{44912AAC-84AC-4DAF-B206-3C747625A63A}"/>
          </ac:inkMkLst>
        </pc:inkChg>
        <pc:inkChg chg="add del">
          <ac:chgData name="Viet Anh Nguyen" userId="b95f61ff061388d5" providerId="LiveId" clId="{3F3DE878-C00F-4BBE-A9E6-E707D78ED061}" dt="2022-03-16T09:28:35.841" v="2535"/>
          <ac:inkMkLst>
            <pc:docMk/>
            <pc:sldMk cId="2463589513" sldId="859"/>
            <ac:inkMk id="26" creationId="{78859AA5-BE19-48BC-9D9A-9A8F7C5C775C}"/>
          </ac:inkMkLst>
        </pc:inkChg>
        <pc:inkChg chg="add del">
          <ac:chgData name="Viet Anh Nguyen" userId="b95f61ff061388d5" providerId="LiveId" clId="{3F3DE878-C00F-4BBE-A9E6-E707D78ED061}" dt="2022-03-16T09:28:35.841" v="2535"/>
          <ac:inkMkLst>
            <pc:docMk/>
            <pc:sldMk cId="2463589513" sldId="859"/>
            <ac:inkMk id="27" creationId="{C0BF4A8E-84F9-463E-BA51-A81C1E531C38}"/>
          </ac:inkMkLst>
        </pc:inkChg>
        <pc:inkChg chg="add del">
          <ac:chgData name="Viet Anh Nguyen" userId="b95f61ff061388d5" providerId="LiveId" clId="{3F3DE878-C00F-4BBE-A9E6-E707D78ED061}" dt="2022-03-16T09:28:35.841" v="2535"/>
          <ac:inkMkLst>
            <pc:docMk/>
            <pc:sldMk cId="2463589513" sldId="859"/>
            <ac:inkMk id="28" creationId="{888F2C6D-E71D-4237-8E99-87918D444C23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29" creationId="{5FB70B46-5F73-414F-8D8E-0656ACFA78CA}"/>
          </ac:inkMkLst>
        </pc:inkChg>
        <pc:inkChg chg="add">
          <ac:chgData name="Viet Anh Nguyen" userId="b95f61ff061388d5" providerId="LiveId" clId="{3F3DE878-C00F-4BBE-A9E6-E707D78ED061}" dt="2022-03-16T09:28:35.841" v="2535"/>
          <ac:inkMkLst>
            <pc:docMk/>
            <pc:sldMk cId="2463589513" sldId="859"/>
            <ac:inkMk id="30" creationId="{E99FB817-4F9F-4FEC-97AF-F48FB3FC3D3F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1" creationId="{34074497-61D1-43A7-8AB9-FA1EEEA2CFFA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2" creationId="{FE2B7AB9-7E30-46DD-9A71-7CA705234B61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3" creationId="{F7C36207-222C-4294-B933-71895BBE0BFF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4" creationId="{0D4A02C2-89A6-4E00-BE85-8CF730C76675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5" creationId="{E97C25D2-4304-4B5B-B671-3376D07EE044}"/>
          </ac:inkMkLst>
        </pc:inkChg>
        <pc:inkChg chg="add del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6" creationId="{D4288BE9-4BE5-413A-B267-F959FB16ED57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37" creationId="{B8593E71-EC0A-4A11-866F-8A763C102DE1}"/>
          </ac:inkMkLst>
        </pc:inkChg>
        <pc:inkChg chg="add">
          <ac:chgData name="Viet Anh Nguyen" userId="b95f61ff061388d5" providerId="LiveId" clId="{3F3DE878-C00F-4BBE-A9E6-E707D78ED061}" dt="2022-03-16T09:28:38.803" v="2542"/>
          <ac:inkMkLst>
            <pc:docMk/>
            <pc:sldMk cId="2463589513" sldId="859"/>
            <ac:inkMk id="38" creationId="{4D102BA2-CB6C-4B16-9E72-6BFE158074CF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39" creationId="{E7AB5E0D-F6EC-48D6-A63F-B0D6BCC59C1C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0" creationId="{64768D87-01CB-47FB-93AD-6BDFB872550C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1" creationId="{91760408-807E-4EEC-9CA7-E1DF02711DA6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2" creationId="{7697734A-C311-4C5A-855A-21C80E7E7B6E}"/>
          </ac:inkMkLst>
        </pc:inkChg>
        <pc:inkChg chg="add del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3" creationId="{AC55D619-4667-4433-832F-052B33FADB26}"/>
          </ac:inkMkLst>
        </pc:inkChg>
        <pc:inkChg chg="add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4" creationId="{97A4AF8F-CA8F-47C8-A319-7614DB3F8510}"/>
          </ac:inkMkLst>
        </pc:inkChg>
        <pc:inkChg chg="add">
          <ac:chgData name="Viet Anh Nguyen" userId="b95f61ff061388d5" providerId="LiveId" clId="{3F3DE878-C00F-4BBE-A9E6-E707D78ED061}" dt="2022-03-16T09:28:40.812" v="2548"/>
          <ac:inkMkLst>
            <pc:docMk/>
            <pc:sldMk cId="2463589513" sldId="859"/>
            <ac:inkMk id="45" creationId="{3B4A94B8-7D0A-43D9-95A8-6BC00F68F792}"/>
          </ac:inkMkLst>
        </pc:inkChg>
        <pc:inkChg chg="add del">
          <ac:chgData name="Viet Anh Nguyen" userId="b95f61ff061388d5" providerId="LiveId" clId="{3F3DE878-C00F-4BBE-A9E6-E707D78ED061}" dt="2022-03-16T09:28:42.796" v="2552"/>
          <ac:inkMkLst>
            <pc:docMk/>
            <pc:sldMk cId="2463589513" sldId="859"/>
            <ac:inkMk id="46" creationId="{3581E0E8-25BC-46CE-B5C1-A32354C7BDAD}"/>
          </ac:inkMkLst>
        </pc:inkChg>
        <pc:inkChg chg="add del">
          <ac:chgData name="Viet Anh Nguyen" userId="b95f61ff061388d5" providerId="LiveId" clId="{3F3DE878-C00F-4BBE-A9E6-E707D78ED061}" dt="2022-03-16T09:28:42.796" v="2552"/>
          <ac:inkMkLst>
            <pc:docMk/>
            <pc:sldMk cId="2463589513" sldId="859"/>
            <ac:inkMk id="47" creationId="{669FDC3C-3C28-4287-A1A0-423466C2A457}"/>
          </ac:inkMkLst>
        </pc:inkChg>
        <pc:inkChg chg="add del">
          <ac:chgData name="Viet Anh Nguyen" userId="b95f61ff061388d5" providerId="LiveId" clId="{3F3DE878-C00F-4BBE-A9E6-E707D78ED061}" dt="2022-03-16T09:28:42.796" v="2552"/>
          <ac:inkMkLst>
            <pc:docMk/>
            <pc:sldMk cId="2463589513" sldId="859"/>
            <ac:inkMk id="48" creationId="{C9B5C7F5-7677-475E-9332-F0D9A5468EC8}"/>
          </ac:inkMkLst>
        </pc:inkChg>
        <pc:inkChg chg="add">
          <ac:chgData name="Viet Anh Nguyen" userId="b95f61ff061388d5" providerId="LiveId" clId="{3F3DE878-C00F-4BBE-A9E6-E707D78ED061}" dt="2022-03-16T09:28:42.796" v="2552"/>
          <ac:inkMkLst>
            <pc:docMk/>
            <pc:sldMk cId="2463589513" sldId="859"/>
            <ac:inkMk id="49" creationId="{787EB702-8A98-43E3-B17C-9164A3C51542}"/>
          </ac:inkMkLst>
        </pc:inkChg>
        <pc:inkChg chg="add del">
          <ac:chgData name="Viet Anh Nguyen" userId="b95f61ff061388d5" providerId="LiveId" clId="{3F3DE878-C00F-4BBE-A9E6-E707D78ED061}" dt="2022-03-16T09:28:44.060" v="2555"/>
          <ac:inkMkLst>
            <pc:docMk/>
            <pc:sldMk cId="2463589513" sldId="859"/>
            <ac:inkMk id="50" creationId="{C0E205BE-FC4B-42FC-B5DC-0A67C50634FE}"/>
          </ac:inkMkLst>
        </pc:inkChg>
        <pc:inkChg chg="add del">
          <ac:chgData name="Viet Anh Nguyen" userId="b95f61ff061388d5" providerId="LiveId" clId="{3F3DE878-C00F-4BBE-A9E6-E707D78ED061}" dt="2022-03-16T09:28:44.060" v="2555"/>
          <ac:inkMkLst>
            <pc:docMk/>
            <pc:sldMk cId="2463589513" sldId="859"/>
            <ac:inkMk id="51" creationId="{F325F55A-B9AE-4687-8A96-FC7AA10A75EA}"/>
          </ac:inkMkLst>
        </pc:inkChg>
        <pc:inkChg chg="add">
          <ac:chgData name="Viet Anh Nguyen" userId="b95f61ff061388d5" providerId="LiveId" clId="{3F3DE878-C00F-4BBE-A9E6-E707D78ED061}" dt="2022-03-16T09:28:44.060" v="2555"/>
          <ac:inkMkLst>
            <pc:docMk/>
            <pc:sldMk cId="2463589513" sldId="859"/>
            <ac:inkMk id="52" creationId="{743B452B-07B9-443E-A8F7-16E83568CB3B}"/>
          </ac:inkMkLst>
        </pc:inkChg>
        <pc:inkChg chg="add del">
          <ac:chgData name="Viet Anh Nguyen" userId="b95f61ff061388d5" providerId="LiveId" clId="{3F3DE878-C00F-4BBE-A9E6-E707D78ED061}" dt="2022-03-16T09:28:45.682" v="2560"/>
          <ac:inkMkLst>
            <pc:docMk/>
            <pc:sldMk cId="2463589513" sldId="859"/>
            <ac:inkMk id="53" creationId="{74A992CF-2F15-4897-91C9-D81762384F40}"/>
          </ac:inkMkLst>
        </pc:inkChg>
        <pc:inkChg chg="add del">
          <ac:chgData name="Viet Anh Nguyen" userId="b95f61ff061388d5" providerId="LiveId" clId="{3F3DE878-C00F-4BBE-A9E6-E707D78ED061}" dt="2022-03-16T09:28:45.682" v="2560"/>
          <ac:inkMkLst>
            <pc:docMk/>
            <pc:sldMk cId="2463589513" sldId="859"/>
            <ac:inkMk id="54" creationId="{C406BC9F-DFC0-40AE-8B6C-7963888A3BB3}"/>
          </ac:inkMkLst>
        </pc:inkChg>
        <pc:inkChg chg="add del">
          <ac:chgData name="Viet Anh Nguyen" userId="b95f61ff061388d5" providerId="LiveId" clId="{3F3DE878-C00F-4BBE-A9E6-E707D78ED061}" dt="2022-03-16T09:28:45.682" v="2560"/>
          <ac:inkMkLst>
            <pc:docMk/>
            <pc:sldMk cId="2463589513" sldId="859"/>
            <ac:inkMk id="55" creationId="{41400648-4B27-4F4B-8229-559EE4808F63}"/>
          </ac:inkMkLst>
        </pc:inkChg>
        <pc:inkChg chg="add del">
          <ac:chgData name="Viet Anh Nguyen" userId="b95f61ff061388d5" providerId="LiveId" clId="{3F3DE878-C00F-4BBE-A9E6-E707D78ED061}" dt="2022-03-16T09:28:45.682" v="2560"/>
          <ac:inkMkLst>
            <pc:docMk/>
            <pc:sldMk cId="2463589513" sldId="859"/>
            <ac:inkMk id="56" creationId="{1E2AC0AA-E89A-455E-B3B9-02DCD8B9AA30}"/>
          </ac:inkMkLst>
        </pc:inkChg>
        <pc:inkChg chg="add">
          <ac:chgData name="Viet Anh Nguyen" userId="b95f61ff061388d5" providerId="LiveId" clId="{3F3DE878-C00F-4BBE-A9E6-E707D78ED061}" dt="2022-03-16T09:28:45.682" v="2560"/>
          <ac:inkMkLst>
            <pc:docMk/>
            <pc:sldMk cId="2463589513" sldId="859"/>
            <ac:inkMk id="57" creationId="{0C44504C-E1D5-4A14-AD0E-E6316563687D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58" creationId="{32085EC8-4C51-4A2F-8C09-7210780FD5B5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59" creationId="{C458D4A4-4455-440B-8AFE-916025EBE3C7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60" creationId="{0513E1CB-3B99-4C19-9894-0F54004FC4D1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61" creationId="{E76F6993-AFE0-414D-8050-ECC30D765FC3}"/>
          </ac:inkMkLst>
        </pc:inkChg>
        <pc:inkChg chg="add">
          <ac:chgData name="Viet Anh Nguyen" userId="b95f61ff061388d5" providerId="LiveId" clId="{3F3DE878-C00F-4BBE-A9E6-E707D78ED061}" dt="2022-03-16T09:28:47.373" v="2565" actId="9405"/>
          <ac:inkMkLst>
            <pc:docMk/>
            <pc:sldMk cId="2463589513" sldId="859"/>
            <ac:inkMk id="62" creationId="{07B26C67-5B81-463C-B726-92B3983C23E1}"/>
          </ac:inkMkLst>
        </pc:inkChg>
        <pc:inkChg chg="add">
          <ac:chgData name="Viet Anh Nguyen" userId="b95f61ff061388d5" providerId="LiveId" clId="{3F3DE878-C00F-4BBE-A9E6-E707D78ED061}" dt="2022-03-16T09:28:47.545" v="2566" actId="9405"/>
          <ac:inkMkLst>
            <pc:docMk/>
            <pc:sldMk cId="2463589513" sldId="859"/>
            <ac:inkMk id="63" creationId="{6986E53E-6002-48B4-864F-9A17BDA2CB73}"/>
          </ac:inkMkLst>
        </pc:inkChg>
        <pc:inkChg chg="add">
          <ac:chgData name="Viet Anh Nguyen" userId="b95f61ff061388d5" providerId="LiveId" clId="{3F3DE878-C00F-4BBE-A9E6-E707D78ED061}" dt="2022-03-16T09:28:47.780" v="2567" actId="9405"/>
          <ac:inkMkLst>
            <pc:docMk/>
            <pc:sldMk cId="2463589513" sldId="859"/>
            <ac:inkMk id="64" creationId="{AFF1AD9C-0EDC-45A0-9B9A-6D05BDC5994C}"/>
          </ac:inkMkLst>
        </pc:inkChg>
        <pc:inkChg chg="add">
          <ac:chgData name="Viet Anh Nguyen" userId="b95f61ff061388d5" providerId="LiveId" clId="{3F3DE878-C00F-4BBE-A9E6-E707D78ED061}" dt="2022-03-16T09:28:47.949" v="2568" actId="9405"/>
          <ac:inkMkLst>
            <pc:docMk/>
            <pc:sldMk cId="2463589513" sldId="859"/>
            <ac:inkMk id="65" creationId="{CE3B0A06-1250-4618-A6B0-541E470A5427}"/>
          </ac:inkMkLst>
        </pc:inkChg>
        <pc:inkChg chg="add">
          <ac:chgData name="Viet Anh Nguyen" userId="b95f61ff061388d5" providerId="LiveId" clId="{3F3DE878-C00F-4BBE-A9E6-E707D78ED061}" dt="2022-03-16T09:28:48.069" v="2569" actId="9405"/>
          <ac:inkMkLst>
            <pc:docMk/>
            <pc:sldMk cId="2463589513" sldId="859"/>
            <ac:inkMk id="66" creationId="{41C91D8C-ABD7-4667-9DF7-3A5CB9827B8F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67" creationId="{EB9BC497-1424-40D1-AD1B-2A7AD2F95F72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68" creationId="{C5D0DBEC-A110-499A-9A59-9D8D12472308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69" creationId="{47794392-E110-40D6-9850-7C87D3918ED1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0" creationId="{9C8FB8BC-6A67-4352-8DB1-E372E6FC7193}"/>
          </ac:inkMkLst>
        </pc:inkChg>
        <pc:inkChg chg="add">
          <ac:chgData name="Viet Anh Nguyen" userId="b95f61ff061388d5" providerId="LiveId" clId="{3F3DE878-C00F-4BBE-A9E6-E707D78ED061}" dt="2022-03-16T09:28:50.049" v="2574" actId="9405"/>
          <ac:inkMkLst>
            <pc:docMk/>
            <pc:sldMk cId="2463589513" sldId="859"/>
            <ac:inkMk id="71" creationId="{74E8C96C-D102-4FF6-A422-8D46E395DCF8}"/>
          </ac:inkMkLst>
        </pc:inkChg>
        <pc:inkChg chg="add">
          <ac:chgData name="Viet Anh Nguyen" userId="b95f61ff061388d5" providerId="LiveId" clId="{3F3DE878-C00F-4BBE-A9E6-E707D78ED061}" dt="2022-03-16T09:28:50.260" v="2575" actId="9405"/>
          <ac:inkMkLst>
            <pc:docMk/>
            <pc:sldMk cId="2463589513" sldId="859"/>
            <ac:inkMk id="72" creationId="{D4FEA534-9C3B-48EC-84D7-1B1B5FE9046D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3" creationId="{EF5EEECE-FCE9-401F-AC53-2EB2657AE659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4" creationId="{A660C3C9-824E-4ED2-8CF6-B24DDEBC6854}"/>
          </ac:inkMkLst>
        </pc:inkChg>
        <pc:inkChg chg="add del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5" creationId="{40894F5A-86F2-4172-AE39-53C81245DDC8}"/>
          </ac:inkMkLst>
        </pc:inkChg>
        <pc:inkChg chg="add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6" creationId="{E1808552-5257-4C71-8EE9-5F36501A9244}"/>
          </ac:inkMkLst>
        </pc:inkChg>
        <pc:inkChg chg="add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7" creationId="{E65A3DF9-2A42-45D8-BCD8-10F0C9F5E60F}"/>
          </ac:inkMkLst>
        </pc:inkChg>
        <pc:inkChg chg="add">
          <ac:chgData name="Viet Anh Nguyen" userId="b95f61ff061388d5" providerId="LiveId" clId="{3F3DE878-C00F-4BBE-A9E6-E707D78ED061}" dt="2022-03-16T09:28:51.722" v="2579"/>
          <ac:inkMkLst>
            <pc:docMk/>
            <pc:sldMk cId="2463589513" sldId="859"/>
            <ac:inkMk id="78" creationId="{FD96CF15-6F1F-4160-845C-1EC9A2783C1B}"/>
          </ac:inkMkLst>
        </pc:inkChg>
      </pc:sldChg>
      <pc:sldChg chg="addSp delSp modSp new mod">
        <pc:chgData name="Viet Anh Nguyen" userId="b95f61ff061388d5" providerId="LiveId" clId="{3F3DE878-C00F-4BBE-A9E6-E707D78ED061}" dt="2022-03-16T09:32:00.605" v="2648"/>
        <pc:sldMkLst>
          <pc:docMk/>
          <pc:sldMk cId="2979255300" sldId="860"/>
        </pc:sldMkLst>
        <pc:picChg chg="add mod">
          <ac:chgData name="Viet Anh Nguyen" userId="b95f61ff061388d5" providerId="LiveId" clId="{3F3DE878-C00F-4BBE-A9E6-E707D78ED061}" dt="2022-03-16T09:31:27.522" v="2612" actId="1076"/>
          <ac:picMkLst>
            <pc:docMk/>
            <pc:sldMk cId="2979255300" sldId="860"/>
            <ac:picMk id="33" creationId="{9F1550E4-ABF4-484C-95B2-EA57D1FBD624}"/>
          </ac:picMkLst>
        </pc:picChg>
        <pc:picChg chg="add mod">
          <ac:chgData name="Viet Anh Nguyen" userId="b95f61ff061388d5" providerId="LiveId" clId="{3F3DE878-C00F-4BBE-A9E6-E707D78ED061}" dt="2022-03-16T09:31:43.720" v="2614" actId="1076"/>
          <ac:picMkLst>
            <pc:docMk/>
            <pc:sldMk cId="2979255300" sldId="860"/>
            <ac:picMk id="34" creationId="{0F52967D-B023-4D7D-93B3-1AABC02A9B1C}"/>
          </ac:picMkLst>
        </pc:picChg>
        <pc:inkChg chg="add del">
          <ac:chgData name="Viet Anh Nguyen" userId="b95f61ff061388d5" providerId="LiveId" clId="{3F3DE878-C00F-4BBE-A9E6-E707D78ED061}" dt="2022-03-16T09:30:54.723" v="2584"/>
          <ac:inkMkLst>
            <pc:docMk/>
            <pc:sldMk cId="2979255300" sldId="860"/>
            <ac:inkMk id="2" creationId="{709185E9-69DE-4BE2-8E73-1CAEE06A442C}"/>
          </ac:inkMkLst>
        </pc:inkChg>
        <pc:inkChg chg="add del">
          <ac:chgData name="Viet Anh Nguyen" userId="b95f61ff061388d5" providerId="LiveId" clId="{3F3DE878-C00F-4BBE-A9E6-E707D78ED061}" dt="2022-03-16T09:30:54.723" v="2584"/>
          <ac:inkMkLst>
            <pc:docMk/>
            <pc:sldMk cId="2979255300" sldId="860"/>
            <ac:inkMk id="3" creationId="{527E59FD-760E-4328-8061-78AE962CCBC5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4" creationId="{0894B44E-206D-45FC-AAE9-5F354E8FD7A8}"/>
          </ac:inkMkLst>
        </pc:inkChg>
        <pc:inkChg chg="add">
          <ac:chgData name="Viet Anh Nguyen" userId="b95f61ff061388d5" providerId="LiveId" clId="{3F3DE878-C00F-4BBE-A9E6-E707D78ED061}" dt="2022-03-16T09:30:54.723" v="2584"/>
          <ac:inkMkLst>
            <pc:docMk/>
            <pc:sldMk cId="2979255300" sldId="860"/>
            <ac:inkMk id="5" creationId="{457E4A11-B710-4D77-89E5-67A456130062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6" creationId="{13B39B50-7461-4591-BC5B-E5524684A71D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7" creationId="{98FD00F8-169A-4F1D-915D-24FB942DB8AD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8" creationId="{19E357E6-9751-4D78-9FE2-F2A7126C9ED5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9" creationId="{BA8DDAF8-99CA-439A-8225-5EABE740EEF6}"/>
          </ac:inkMkLst>
        </pc:inkChg>
        <pc:inkChg chg="add del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10" creationId="{34B91392-CAB3-4467-A9C9-EC1D7AA9DA05}"/>
          </ac:inkMkLst>
        </pc:inkChg>
        <pc:inkChg chg="add">
          <ac:chgData name="Viet Anh Nguyen" userId="b95f61ff061388d5" providerId="LiveId" clId="{3F3DE878-C00F-4BBE-A9E6-E707D78ED061}" dt="2022-03-16T09:30:56.427" v="2590" actId="9405"/>
          <ac:inkMkLst>
            <pc:docMk/>
            <pc:sldMk cId="2979255300" sldId="860"/>
            <ac:inkMk id="11" creationId="{8688672C-6AF9-4D5A-8068-0477C105CA17}"/>
          </ac:inkMkLst>
        </pc:inkChg>
        <pc:inkChg chg="add">
          <ac:chgData name="Viet Anh Nguyen" userId="b95f61ff061388d5" providerId="LiveId" clId="{3F3DE878-C00F-4BBE-A9E6-E707D78ED061}" dt="2022-03-16T09:30:56.586" v="2591" actId="9405"/>
          <ac:inkMkLst>
            <pc:docMk/>
            <pc:sldMk cId="2979255300" sldId="860"/>
            <ac:inkMk id="12" creationId="{EB588B8E-6F8D-446D-8179-3454C16A4DCA}"/>
          </ac:inkMkLst>
        </pc:inkChg>
        <pc:inkChg chg="add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13" creationId="{66B5A627-EC96-434A-95E9-325DA0825E7C}"/>
          </ac:inkMkLst>
        </pc:inkChg>
        <pc:inkChg chg="add">
          <ac:chgData name="Viet Anh Nguyen" userId="b95f61ff061388d5" providerId="LiveId" clId="{3F3DE878-C00F-4BBE-A9E6-E707D78ED061}" dt="2022-03-16T09:30:57.223" v="2592"/>
          <ac:inkMkLst>
            <pc:docMk/>
            <pc:sldMk cId="2979255300" sldId="860"/>
            <ac:inkMk id="14" creationId="{819742B4-4CB1-4F4B-9B9C-BB784142520F}"/>
          </ac:inkMkLst>
        </pc:inkChg>
        <pc:inkChg chg="add del">
          <ac:chgData name="Viet Anh Nguyen" userId="b95f61ff061388d5" providerId="LiveId" clId="{3F3DE878-C00F-4BBE-A9E6-E707D78ED061}" dt="2022-03-16T09:31:00.388" v="2601"/>
          <ac:inkMkLst>
            <pc:docMk/>
            <pc:sldMk cId="2979255300" sldId="860"/>
            <ac:inkMk id="15" creationId="{704BD67C-66B4-4425-A360-CFF325DEB3FA}"/>
          </ac:inkMkLst>
        </pc:inkChg>
        <pc:inkChg chg="add del">
          <ac:chgData name="Viet Anh Nguyen" userId="b95f61ff061388d5" providerId="LiveId" clId="{3F3DE878-C00F-4BBE-A9E6-E707D78ED061}" dt="2022-03-16T09:31:00.388" v="2601"/>
          <ac:inkMkLst>
            <pc:docMk/>
            <pc:sldMk cId="2979255300" sldId="860"/>
            <ac:inkMk id="16" creationId="{2FCA9C7A-FED5-4202-B8EE-F1BE7E0F7387}"/>
          </ac:inkMkLst>
        </pc:inkChg>
        <pc:inkChg chg="add del">
          <ac:chgData name="Viet Anh Nguyen" userId="b95f61ff061388d5" providerId="LiveId" clId="{3F3DE878-C00F-4BBE-A9E6-E707D78ED061}" dt="2022-03-16T09:31:00.388" v="2601"/>
          <ac:inkMkLst>
            <pc:docMk/>
            <pc:sldMk cId="2979255300" sldId="860"/>
            <ac:inkMk id="17" creationId="{66805DEA-0524-4D7D-9103-9E4CF084319B}"/>
          </ac:inkMkLst>
        </pc:inkChg>
        <pc:inkChg chg="add del">
          <ac:chgData name="Viet Anh Nguyen" userId="b95f61ff061388d5" providerId="LiveId" clId="{3F3DE878-C00F-4BBE-A9E6-E707D78ED061}" dt="2022-03-16T09:31:00.388" v="2601"/>
          <ac:inkMkLst>
            <pc:docMk/>
            <pc:sldMk cId="2979255300" sldId="860"/>
            <ac:inkMk id="18" creationId="{DEDE581A-96F6-4310-9730-7F090505BD82}"/>
          </ac:inkMkLst>
        </pc:inkChg>
        <pc:inkChg chg="add">
          <ac:chgData name="Viet Anh Nguyen" userId="b95f61ff061388d5" providerId="LiveId" clId="{3F3DE878-C00F-4BBE-A9E6-E707D78ED061}" dt="2022-03-16T09:30:59.086" v="2597" actId="9405"/>
          <ac:inkMkLst>
            <pc:docMk/>
            <pc:sldMk cId="2979255300" sldId="860"/>
            <ac:inkMk id="19" creationId="{F26513D6-226C-4F77-89B8-5283297DA06D}"/>
          </ac:inkMkLst>
        </pc:inkChg>
        <pc:inkChg chg="add">
          <ac:chgData name="Viet Anh Nguyen" userId="b95f61ff061388d5" providerId="LiveId" clId="{3F3DE878-C00F-4BBE-A9E6-E707D78ED061}" dt="2022-03-16T09:30:59.265" v="2598" actId="9405"/>
          <ac:inkMkLst>
            <pc:docMk/>
            <pc:sldMk cId="2979255300" sldId="860"/>
            <ac:inkMk id="20" creationId="{0341FA40-ABFB-4B3B-9A90-C216964545A3}"/>
          </ac:inkMkLst>
        </pc:inkChg>
        <pc:inkChg chg="add">
          <ac:chgData name="Viet Anh Nguyen" userId="b95f61ff061388d5" providerId="LiveId" clId="{3F3DE878-C00F-4BBE-A9E6-E707D78ED061}" dt="2022-03-16T09:30:59.714" v="2599" actId="9405"/>
          <ac:inkMkLst>
            <pc:docMk/>
            <pc:sldMk cId="2979255300" sldId="860"/>
            <ac:inkMk id="21" creationId="{A3D3EB8C-09D0-46D4-A14B-A93FD4F3FD07}"/>
          </ac:inkMkLst>
        </pc:inkChg>
        <pc:inkChg chg="add">
          <ac:chgData name="Viet Anh Nguyen" userId="b95f61ff061388d5" providerId="LiveId" clId="{3F3DE878-C00F-4BBE-A9E6-E707D78ED061}" dt="2022-03-16T09:30:59.868" v="2600" actId="9405"/>
          <ac:inkMkLst>
            <pc:docMk/>
            <pc:sldMk cId="2979255300" sldId="860"/>
            <ac:inkMk id="22" creationId="{619968B6-1A1F-4555-A094-8D6DA77E29AA}"/>
          </ac:inkMkLst>
        </pc:inkChg>
        <pc:inkChg chg="add">
          <ac:chgData name="Viet Anh Nguyen" userId="b95f61ff061388d5" providerId="LiveId" clId="{3F3DE878-C00F-4BBE-A9E6-E707D78ED061}" dt="2022-03-16T09:31:00.388" v="2601"/>
          <ac:inkMkLst>
            <pc:docMk/>
            <pc:sldMk cId="2979255300" sldId="860"/>
            <ac:inkMk id="23" creationId="{78CD48B8-0226-4763-A195-482E67944AE8}"/>
          </ac:inkMkLst>
        </pc:inkChg>
        <pc:inkChg chg="add del">
          <ac:chgData name="Viet Anh Nguyen" userId="b95f61ff061388d5" providerId="LiveId" clId="{3F3DE878-C00F-4BBE-A9E6-E707D78ED061}" dt="2022-03-16T09:31:08.174" v="2604"/>
          <ac:inkMkLst>
            <pc:docMk/>
            <pc:sldMk cId="2979255300" sldId="860"/>
            <ac:inkMk id="24" creationId="{2C39AF3E-8AAE-46AC-BC72-077EA3E94486}"/>
          </ac:inkMkLst>
        </pc:inkChg>
        <pc:inkChg chg="add del">
          <ac:chgData name="Viet Anh Nguyen" userId="b95f61ff061388d5" providerId="LiveId" clId="{3F3DE878-C00F-4BBE-A9E6-E707D78ED061}" dt="2022-03-16T09:31:08.174" v="2604"/>
          <ac:inkMkLst>
            <pc:docMk/>
            <pc:sldMk cId="2979255300" sldId="860"/>
            <ac:inkMk id="25" creationId="{F13592A7-DE11-4DC8-A9AA-411417571BD4}"/>
          </ac:inkMkLst>
        </pc:inkChg>
        <pc:inkChg chg="add del">
          <ac:chgData name="Viet Anh Nguyen" userId="b95f61ff061388d5" providerId="LiveId" clId="{3F3DE878-C00F-4BBE-A9E6-E707D78ED061}" dt="2022-03-16T09:31:10.623" v="2607"/>
          <ac:inkMkLst>
            <pc:docMk/>
            <pc:sldMk cId="2979255300" sldId="860"/>
            <ac:inkMk id="26" creationId="{41D807D3-0F7E-4B1E-84A9-0138282FD23D}"/>
          </ac:inkMkLst>
        </pc:inkChg>
        <pc:inkChg chg="add del">
          <ac:chgData name="Viet Anh Nguyen" userId="b95f61ff061388d5" providerId="LiveId" clId="{3F3DE878-C00F-4BBE-A9E6-E707D78ED061}" dt="2022-03-16T09:31:10.623" v="2607"/>
          <ac:inkMkLst>
            <pc:docMk/>
            <pc:sldMk cId="2979255300" sldId="860"/>
            <ac:inkMk id="27" creationId="{B693BD61-C46E-4C0B-B222-DC5FA34F52C9}"/>
          </ac:inkMkLst>
        </pc:inkChg>
        <pc:inkChg chg="add del">
          <ac:chgData name="Viet Anh Nguyen" userId="b95f61ff061388d5" providerId="LiveId" clId="{3F3DE878-C00F-4BBE-A9E6-E707D78ED061}" dt="2022-03-16T09:31:10.623" v="2607"/>
          <ac:inkMkLst>
            <pc:docMk/>
            <pc:sldMk cId="2979255300" sldId="860"/>
            <ac:inkMk id="28" creationId="{0C699503-8724-4C40-8596-D27F1271CE78}"/>
          </ac:inkMkLst>
        </pc:inkChg>
        <pc:inkChg chg="add">
          <ac:chgData name="Viet Anh Nguyen" userId="b95f61ff061388d5" providerId="LiveId" clId="{3F3DE878-C00F-4BBE-A9E6-E707D78ED061}" dt="2022-03-16T09:31:10.623" v="2607"/>
          <ac:inkMkLst>
            <pc:docMk/>
            <pc:sldMk cId="2979255300" sldId="860"/>
            <ac:inkMk id="29" creationId="{8C416935-59B0-4D8F-A0CE-3D0062E48122}"/>
          </ac:inkMkLst>
        </pc:inkChg>
        <pc:inkChg chg="add del">
          <ac:chgData name="Viet Anh Nguyen" userId="b95f61ff061388d5" providerId="LiveId" clId="{3F3DE878-C00F-4BBE-A9E6-E707D78ED061}" dt="2022-03-16T09:31:11.740" v="2610"/>
          <ac:inkMkLst>
            <pc:docMk/>
            <pc:sldMk cId="2979255300" sldId="860"/>
            <ac:inkMk id="30" creationId="{399E2D35-93FE-4B72-B966-5867810DBAC1}"/>
          </ac:inkMkLst>
        </pc:inkChg>
        <pc:inkChg chg="add del">
          <ac:chgData name="Viet Anh Nguyen" userId="b95f61ff061388d5" providerId="LiveId" clId="{3F3DE878-C00F-4BBE-A9E6-E707D78ED061}" dt="2022-03-16T09:31:11.740" v="2610"/>
          <ac:inkMkLst>
            <pc:docMk/>
            <pc:sldMk cId="2979255300" sldId="860"/>
            <ac:inkMk id="31" creationId="{CD853E02-2A32-4B95-81C5-DB74BA504ED9}"/>
          </ac:inkMkLst>
        </pc:inkChg>
        <pc:inkChg chg="add">
          <ac:chgData name="Viet Anh Nguyen" userId="b95f61ff061388d5" providerId="LiveId" clId="{3F3DE878-C00F-4BBE-A9E6-E707D78ED061}" dt="2022-03-16T09:31:11.740" v="2610"/>
          <ac:inkMkLst>
            <pc:docMk/>
            <pc:sldMk cId="2979255300" sldId="860"/>
            <ac:inkMk id="32" creationId="{66CF4FD9-ECE8-46E7-86A4-1933A8CAE93B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35" creationId="{A4ED1B01-D88C-4ED9-BC02-973B13EBB533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36" creationId="{58362930-F3A6-419A-933C-E975AEE18EE2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37" creationId="{D02ACC0C-5C6F-4E03-ABF5-9158BE956A68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38" creationId="{929AE2E3-8B0C-409A-82B6-ACAD32BED09C}"/>
          </ac:inkMkLst>
        </pc:inkChg>
        <pc:inkChg chg="add">
          <ac:chgData name="Viet Anh Nguyen" userId="b95f61ff061388d5" providerId="LiveId" clId="{3F3DE878-C00F-4BBE-A9E6-E707D78ED061}" dt="2022-03-16T09:31:48.691" v="2619" actId="9405"/>
          <ac:inkMkLst>
            <pc:docMk/>
            <pc:sldMk cId="2979255300" sldId="860"/>
            <ac:inkMk id="39" creationId="{DA021A85-F196-4B4A-A0D0-A2740C25D9BF}"/>
          </ac:inkMkLst>
        </pc:inkChg>
        <pc:inkChg chg="add">
          <ac:chgData name="Viet Anh Nguyen" userId="b95f61ff061388d5" providerId="LiveId" clId="{3F3DE878-C00F-4BBE-A9E6-E707D78ED061}" dt="2022-03-16T09:31:48.889" v="2620" actId="9405"/>
          <ac:inkMkLst>
            <pc:docMk/>
            <pc:sldMk cId="2979255300" sldId="860"/>
            <ac:inkMk id="40" creationId="{6D150EB8-72FC-4AFC-B988-DB1D1CC923B2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1" creationId="{7BC4B2E4-E29D-40B4-B15C-8E244AA0B092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2" creationId="{B4211B75-8637-4F89-9812-2FABE3B8E70E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3" creationId="{41135EF6-1CBE-4421-B692-3C4BD1A6B4BA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4" creationId="{DE18FD9C-9A01-419B-AA53-EDCC2F067787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5" creationId="{8B61206C-A164-453D-8744-EDE8935D7CA8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6" creationId="{BBC57CF2-02D6-4F72-9301-F544538E74F2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7" creationId="{EE9E7BAE-2CE3-4830-AB9A-68E9045D5CCF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8" creationId="{B595D0D1-35DC-4BFD-B717-7B3927B8AF34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49" creationId="{412F0683-1ABE-4F58-9DB0-76961383FDF8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0" creationId="{28FD419B-E462-42F6-B1C0-BACE8738311F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1" creationId="{B6E371EE-3C53-4D6F-9617-8DDFAD576E4D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2" creationId="{A8C24BB3-3880-4784-8ADE-7962D1E8A053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3" creationId="{BA293BF8-733E-4CD6-9619-91C70B29DFBA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4" creationId="{CA726030-2DC5-4D96-B9C9-0733C5169020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5" creationId="{B78FA4C0-DA39-4032-8405-EB8D64636015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6" creationId="{C2FC4FA8-8E9B-466E-BAD3-6B59B58369F9}"/>
          </ac:inkMkLst>
        </pc:inkChg>
        <pc:inkChg chg="add del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7" creationId="{1868327C-EE10-444F-A4F7-8412F422963C}"/>
          </ac:inkMkLst>
        </pc:inkChg>
        <pc:inkChg chg="add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8" creationId="{B3D0AB92-3ED6-4645-B3EF-972A9A8FCE7B}"/>
          </ac:inkMkLst>
        </pc:inkChg>
        <pc:inkChg chg="add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59" creationId="{127372F6-553F-4F33-AF6A-75744DA2841F}"/>
          </ac:inkMkLst>
        </pc:inkChg>
        <pc:inkChg chg="add">
          <ac:chgData name="Viet Anh Nguyen" userId="b95f61ff061388d5" providerId="LiveId" clId="{3F3DE878-C00F-4BBE-A9E6-E707D78ED061}" dt="2022-03-16T09:31:56.245" v="2638"/>
          <ac:inkMkLst>
            <pc:docMk/>
            <pc:sldMk cId="2979255300" sldId="860"/>
            <ac:inkMk id="60" creationId="{703A2203-E313-4B24-9635-2778D8E60E28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1" creationId="{705D0AE1-CEE0-424F-A5EB-59B8408C5B1A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2" creationId="{10C6A7AF-3775-4DD9-A7B2-607694E643DF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3" creationId="{244962B5-106A-4489-AAC8-D11125A27B88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4" creationId="{E70460CA-C976-46AA-A20F-FB5BBB739808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5" creationId="{4288ECF3-78CF-4189-9A3A-9B7493C9FC74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6" creationId="{8587EDB8-419A-43F9-BFE0-3A708CB1A878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7" creationId="{BF684C88-7015-4BD8-A83C-9A49BE57B28F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8" creationId="{5EB8ACF3-9ED2-4F5D-A0E1-10CDE9330AA3}"/>
          </ac:inkMkLst>
        </pc:inkChg>
        <pc:inkChg chg="add del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69" creationId="{061CF63B-E3F3-4C5C-B104-1117B44312F5}"/>
          </ac:inkMkLst>
        </pc:inkChg>
        <pc:inkChg chg="add">
          <ac:chgData name="Viet Anh Nguyen" userId="b95f61ff061388d5" providerId="LiveId" clId="{3F3DE878-C00F-4BBE-A9E6-E707D78ED061}" dt="2022-03-16T09:32:00.605" v="2648"/>
          <ac:inkMkLst>
            <pc:docMk/>
            <pc:sldMk cId="2979255300" sldId="860"/>
            <ac:inkMk id="70" creationId="{1281E870-0A6B-4B90-8FA4-07208E6A2896}"/>
          </ac:inkMkLst>
        </pc:inkChg>
      </pc:sldChg>
      <pc:sldChg chg="addSp delSp new mod">
        <pc:chgData name="Viet Anh Nguyen" userId="b95f61ff061388d5" providerId="LiveId" clId="{3F3DE878-C00F-4BBE-A9E6-E707D78ED061}" dt="2022-03-16T09:33:54.933" v="2807"/>
        <pc:sldMkLst>
          <pc:docMk/>
          <pc:sldMk cId="3879806783" sldId="861"/>
        </pc:sldMkLst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2" creationId="{D9BD69A7-DEB6-4064-AA95-80E069C1E5E9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3" creationId="{1A101CAC-B1E3-41FE-A3E0-0D4AA0BC4D72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4" creationId="{6D060FE9-0ED0-475E-9D18-0D33D5AD3677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5" creationId="{9DD818DE-070D-4C7D-83E9-144166F6A5B2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6" creationId="{279AB9B7-6277-47A0-A945-F444DFBC04B8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7" creationId="{7512342B-888B-4C0E-A2DC-395ECD541FA0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8" creationId="{39055312-FDA1-45F9-A0F2-6D10555F6851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9" creationId="{B9F2B20E-AD37-4706-AA96-F2B724D9BF63}"/>
          </ac:inkMkLst>
        </pc:inkChg>
        <pc:inkChg chg="add del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10" creationId="{9C01E1EE-E80F-4807-9C55-DC45A23876DF}"/>
          </ac:inkMkLst>
        </pc:inkChg>
        <pc:inkChg chg="add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11" creationId="{2A3FE1DC-58BD-4C52-B776-EC6BFDB0DD6B}"/>
          </ac:inkMkLst>
        </pc:inkChg>
        <pc:inkChg chg="add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12" creationId="{A4273ADF-001F-4511-A20D-6C5F43C0CFBA}"/>
          </ac:inkMkLst>
        </pc:inkChg>
        <pc:inkChg chg="add">
          <ac:chgData name="Viet Anh Nguyen" userId="b95f61ff061388d5" providerId="LiveId" clId="{3F3DE878-C00F-4BBE-A9E6-E707D78ED061}" dt="2022-03-16T09:32:32.241" v="2659"/>
          <ac:inkMkLst>
            <pc:docMk/>
            <pc:sldMk cId="3879806783" sldId="861"/>
            <ac:inkMk id="13" creationId="{77719168-3535-4852-B28C-93A5CFE35AC9}"/>
          </ac:inkMkLst>
        </pc:inkChg>
        <pc:inkChg chg="add">
          <ac:chgData name="Viet Anh Nguyen" userId="b95f61ff061388d5" providerId="LiveId" clId="{3F3DE878-C00F-4BBE-A9E6-E707D78ED061}" dt="2022-03-16T09:32:32.893" v="2660" actId="9405"/>
          <ac:inkMkLst>
            <pc:docMk/>
            <pc:sldMk cId="3879806783" sldId="861"/>
            <ac:inkMk id="14" creationId="{331BAA7F-1322-462B-AE04-A86CA1333E50}"/>
          </ac:inkMkLst>
        </pc:inkChg>
        <pc:inkChg chg="add del">
          <ac:chgData name="Viet Anh Nguyen" userId="b95f61ff061388d5" providerId="LiveId" clId="{3F3DE878-C00F-4BBE-A9E6-E707D78ED061}" dt="2022-03-16T09:32:34.883" v="2665"/>
          <ac:inkMkLst>
            <pc:docMk/>
            <pc:sldMk cId="3879806783" sldId="861"/>
            <ac:inkMk id="15" creationId="{EBB1213D-C181-41CF-A964-E0ED5A8F24CE}"/>
          </ac:inkMkLst>
        </pc:inkChg>
        <pc:inkChg chg="add del">
          <ac:chgData name="Viet Anh Nguyen" userId="b95f61ff061388d5" providerId="LiveId" clId="{3F3DE878-C00F-4BBE-A9E6-E707D78ED061}" dt="2022-03-16T09:32:34.883" v="2665"/>
          <ac:inkMkLst>
            <pc:docMk/>
            <pc:sldMk cId="3879806783" sldId="861"/>
            <ac:inkMk id="16" creationId="{58162B52-F986-4248-9CB8-300DFE65727A}"/>
          </ac:inkMkLst>
        </pc:inkChg>
        <pc:inkChg chg="add del">
          <ac:chgData name="Viet Anh Nguyen" userId="b95f61ff061388d5" providerId="LiveId" clId="{3F3DE878-C00F-4BBE-A9E6-E707D78ED061}" dt="2022-03-16T09:32:34.883" v="2665"/>
          <ac:inkMkLst>
            <pc:docMk/>
            <pc:sldMk cId="3879806783" sldId="861"/>
            <ac:inkMk id="17" creationId="{511DCE30-AD4D-4825-B916-1F1FB8EECAAB}"/>
          </ac:inkMkLst>
        </pc:inkChg>
        <pc:inkChg chg="add del">
          <ac:chgData name="Viet Anh Nguyen" userId="b95f61ff061388d5" providerId="LiveId" clId="{3F3DE878-C00F-4BBE-A9E6-E707D78ED061}" dt="2022-03-16T09:32:34.883" v="2665"/>
          <ac:inkMkLst>
            <pc:docMk/>
            <pc:sldMk cId="3879806783" sldId="861"/>
            <ac:inkMk id="18" creationId="{91C97FC9-FB6D-4736-8C64-4BA79C5D1DE5}"/>
          </ac:inkMkLst>
        </pc:inkChg>
        <pc:inkChg chg="add">
          <ac:chgData name="Viet Anh Nguyen" userId="b95f61ff061388d5" providerId="LiveId" clId="{3F3DE878-C00F-4BBE-A9E6-E707D78ED061}" dt="2022-03-16T09:32:34.883" v="2665"/>
          <ac:inkMkLst>
            <pc:docMk/>
            <pc:sldMk cId="3879806783" sldId="861"/>
            <ac:inkMk id="19" creationId="{27043AD8-58AF-4872-9BDA-CFEA8C072BAB}"/>
          </ac:inkMkLst>
        </pc:inkChg>
        <pc:inkChg chg="add del">
          <ac:chgData name="Viet Anh Nguyen" userId="b95f61ff061388d5" providerId="LiveId" clId="{3F3DE878-C00F-4BBE-A9E6-E707D78ED061}" dt="2022-03-16T09:32:37.476" v="2671"/>
          <ac:inkMkLst>
            <pc:docMk/>
            <pc:sldMk cId="3879806783" sldId="861"/>
            <ac:inkMk id="20" creationId="{292C5840-295E-4EF2-BD18-D859D3633347}"/>
          </ac:inkMkLst>
        </pc:inkChg>
        <pc:inkChg chg="add del">
          <ac:chgData name="Viet Anh Nguyen" userId="b95f61ff061388d5" providerId="LiveId" clId="{3F3DE878-C00F-4BBE-A9E6-E707D78ED061}" dt="2022-03-16T09:32:37.476" v="2671"/>
          <ac:inkMkLst>
            <pc:docMk/>
            <pc:sldMk cId="3879806783" sldId="861"/>
            <ac:inkMk id="21" creationId="{22C65062-5B1E-486E-B9BB-2E7132DB6AB7}"/>
          </ac:inkMkLst>
        </pc:inkChg>
        <pc:inkChg chg="add">
          <ac:chgData name="Viet Anh Nguyen" userId="b95f61ff061388d5" providerId="LiveId" clId="{3F3DE878-C00F-4BBE-A9E6-E707D78ED061}" dt="2022-03-16T09:32:35.694" v="2668" actId="9405"/>
          <ac:inkMkLst>
            <pc:docMk/>
            <pc:sldMk cId="3879806783" sldId="861"/>
            <ac:inkMk id="22" creationId="{B53A47A5-9495-4CEB-B315-1B0C24E6BE27}"/>
          </ac:inkMkLst>
        </pc:inkChg>
        <pc:inkChg chg="add del">
          <ac:chgData name="Viet Anh Nguyen" userId="b95f61ff061388d5" providerId="LiveId" clId="{3F3DE878-C00F-4BBE-A9E6-E707D78ED061}" dt="2022-03-16T09:32:37.476" v="2671"/>
          <ac:inkMkLst>
            <pc:docMk/>
            <pc:sldMk cId="3879806783" sldId="861"/>
            <ac:inkMk id="23" creationId="{73620A98-28AF-42BD-BFC7-4D328B9799C6}"/>
          </ac:inkMkLst>
        </pc:inkChg>
        <pc:inkChg chg="add del">
          <ac:chgData name="Viet Anh Nguyen" userId="b95f61ff061388d5" providerId="LiveId" clId="{3F3DE878-C00F-4BBE-A9E6-E707D78ED061}" dt="2022-03-16T09:32:37.476" v="2671"/>
          <ac:inkMkLst>
            <pc:docMk/>
            <pc:sldMk cId="3879806783" sldId="861"/>
            <ac:inkMk id="24" creationId="{B298D7BD-1C97-41B3-A859-CFBCC6EB00C9}"/>
          </ac:inkMkLst>
        </pc:inkChg>
        <pc:inkChg chg="add del">
          <ac:chgData name="Viet Anh Nguyen" userId="b95f61ff061388d5" providerId="LiveId" clId="{3F3DE878-C00F-4BBE-A9E6-E707D78ED061}" dt="2022-03-16T09:32:38.623" v="2674"/>
          <ac:inkMkLst>
            <pc:docMk/>
            <pc:sldMk cId="3879806783" sldId="861"/>
            <ac:inkMk id="25" creationId="{361A527A-712D-48F7-85A9-F2A4AC31F7CC}"/>
          </ac:inkMkLst>
        </pc:inkChg>
        <pc:inkChg chg="add">
          <ac:chgData name="Viet Anh Nguyen" userId="b95f61ff061388d5" providerId="LiveId" clId="{3F3DE878-C00F-4BBE-A9E6-E707D78ED061}" dt="2022-03-16T09:32:37.476" v="2671"/>
          <ac:inkMkLst>
            <pc:docMk/>
            <pc:sldMk cId="3879806783" sldId="861"/>
            <ac:inkMk id="26" creationId="{917C5DD6-36F4-469C-ACA1-6E99E6B59C95}"/>
          </ac:inkMkLst>
        </pc:inkChg>
        <pc:inkChg chg="add del">
          <ac:chgData name="Viet Anh Nguyen" userId="b95f61ff061388d5" providerId="LiveId" clId="{3F3DE878-C00F-4BBE-A9E6-E707D78ED061}" dt="2022-03-16T09:32:38.623" v="2674"/>
          <ac:inkMkLst>
            <pc:docMk/>
            <pc:sldMk cId="3879806783" sldId="861"/>
            <ac:inkMk id="27" creationId="{D15EBD19-4A8D-48A9-843C-C49AE04BE757}"/>
          </ac:inkMkLst>
        </pc:inkChg>
        <pc:inkChg chg="add del">
          <ac:chgData name="Viet Anh Nguyen" userId="b95f61ff061388d5" providerId="LiveId" clId="{3F3DE878-C00F-4BBE-A9E6-E707D78ED061}" dt="2022-03-16T09:32:38.623" v="2674"/>
          <ac:inkMkLst>
            <pc:docMk/>
            <pc:sldMk cId="3879806783" sldId="861"/>
            <ac:inkMk id="28" creationId="{6175709D-135D-4B1C-B375-6AD925208432}"/>
          </ac:inkMkLst>
        </pc:inkChg>
        <pc:inkChg chg="add">
          <ac:chgData name="Viet Anh Nguyen" userId="b95f61ff061388d5" providerId="LiveId" clId="{3F3DE878-C00F-4BBE-A9E6-E707D78ED061}" dt="2022-03-16T09:32:38.623" v="2674"/>
          <ac:inkMkLst>
            <pc:docMk/>
            <pc:sldMk cId="3879806783" sldId="861"/>
            <ac:inkMk id="29" creationId="{4166BF17-8F4F-457F-AA75-B142426764F7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0" creationId="{848A8D84-8483-49BF-A18C-81402BC22BEE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1" creationId="{AD77801B-7E30-42E8-9F3D-BC44AB3AB90D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2" creationId="{0CBDF533-B299-4AE0-8009-60714A93EE7B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3" creationId="{37409697-C10F-45E8-AB13-0B3AB722E8A8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4" creationId="{CD15B956-11F7-4FCC-AFD2-9E386277BAC8}"/>
          </ac:inkMkLst>
        </pc:inkChg>
        <pc:inkChg chg="add del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5" creationId="{9CD51E37-BB41-4196-A563-4797658A5C84}"/>
          </ac:inkMkLst>
        </pc:inkChg>
        <pc:inkChg chg="add">
          <ac:chgData name="Viet Anh Nguyen" userId="b95f61ff061388d5" providerId="LiveId" clId="{3F3DE878-C00F-4BBE-A9E6-E707D78ED061}" dt="2022-03-16T09:32:40.104" v="2680"/>
          <ac:inkMkLst>
            <pc:docMk/>
            <pc:sldMk cId="3879806783" sldId="861"/>
            <ac:inkMk id="36" creationId="{B9EDB68C-ABB9-4F2E-9CE5-72346E7534A5}"/>
          </ac:inkMkLst>
        </pc:inkChg>
        <pc:inkChg chg="add del">
          <ac:chgData name="Viet Anh Nguyen" userId="b95f61ff061388d5" providerId="LiveId" clId="{3F3DE878-C00F-4BBE-A9E6-E707D78ED061}" dt="2022-03-16T09:32:41.688" v="2685"/>
          <ac:inkMkLst>
            <pc:docMk/>
            <pc:sldMk cId="3879806783" sldId="861"/>
            <ac:inkMk id="37" creationId="{B2D695D5-38A4-4555-B27D-D5D6840FD4AE}"/>
          </ac:inkMkLst>
        </pc:inkChg>
        <pc:inkChg chg="add del">
          <ac:chgData name="Viet Anh Nguyen" userId="b95f61ff061388d5" providerId="LiveId" clId="{3F3DE878-C00F-4BBE-A9E6-E707D78ED061}" dt="2022-03-16T09:32:41.688" v="2685"/>
          <ac:inkMkLst>
            <pc:docMk/>
            <pc:sldMk cId="3879806783" sldId="861"/>
            <ac:inkMk id="38" creationId="{460D7BAB-5B7C-4443-B678-7FCC149ECD9E}"/>
          </ac:inkMkLst>
        </pc:inkChg>
        <pc:inkChg chg="add del">
          <ac:chgData name="Viet Anh Nguyen" userId="b95f61ff061388d5" providerId="LiveId" clId="{3F3DE878-C00F-4BBE-A9E6-E707D78ED061}" dt="2022-03-16T09:32:41.688" v="2685"/>
          <ac:inkMkLst>
            <pc:docMk/>
            <pc:sldMk cId="3879806783" sldId="861"/>
            <ac:inkMk id="39" creationId="{4097301C-F483-42E0-8F19-2875E7D222DF}"/>
          </ac:inkMkLst>
        </pc:inkChg>
        <pc:inkChg chg="add del">
          <ac:chgData name="Viet Anh Nguyen" userId="b95f61ff061388d5" providerId="LiveId" clId="{3F3DE878-C00F-4BBE-A9E6-E707D78ED061}" dt="2022-03-16T09:32:41.688" v="2685"/>
          <ac:inkMkLst>
            <pc:docMk/>
            <pc:sldMk cId="3879806783" sldId="861"/>
            <ac:inkMk id="40" creationId="{AAE75B86-3442-441A-8D7E-6C5BC813D5C9}"/>
          </ac:inkMkLst>
        </pc:inkChg>
        <pc:inkChg chg="add del">
          <ac:chgData name="Viet Anh Nguyen" userId="b95f61ff061388d5" providerId="LiveId" clId="{3F3DE878-C00F-4BBE-A9E6-E707D78ED061}" dt="2022-03-16T09:32:43.208" v="2691"/>
          <ac:inkMkLst>
            <pc:docMk/>
            <pc:sldMk cId="3879806783" sldId="861"/>
            <ac:inkMk id="41" creationId="{61A88C80-E60A-4F75-A3DD-6269DF748EF3}"/>
          </ac:inkMkLst>
        </pc:inkChg>
        <pc:inkChg chg="add del">
          <ac:chgData name="Viet Anh Nguyen" userId="b95f61ff061388d5" providerId="LiveId" clId="{3F3DE878-C00F-4BBE-A9E6-E707D78ED061}" dt="2022-03-16T09:32:43.208" v="2691"/>
          <ac:inkMkLst>
            <pc:docMk/>
            <pc:sldMk cId="3879806783" sldId="861"/>
            <ac:inkMk id="42" creationId="{EFBE970D-A9D8-4A47-8722-7BC2854EAEC5}"/>
          </ac:inkMkLst>
        </pc:inkChg>
        <pc:inkChg chg="add del">
          <ac:chgData name="Viet Anh Nguyen" userId="b95f61ff061388d5" providerId="LiveId" clId="{3F3DE878-C00F-4BBE-A9E6-E707D78ED061}" dt="2022-03-16T09:32:43.208" v="2691"/>
          <ac:inkMkLst>
            <pc:docMk/>
            <pc:sldMk cId="3879806783" sldId="861"/>
            <ac:inkMk id="43" creationId="{1320CC77-9BC6-48ED-9161-3525001C177F}"/>
          </ac:inkMkLst>
        </pc:inkChg>
        <pc:inkChg chg="add del">
          <ac:chgData name="Viet Anh Nguyen" userId="b95f61ff061388d5" providerId="LiveId" clId="{3F3DE878-C00F-4BBE-A9E6-E707D78ED061}" dt="2022-03-16T09:32:43.208" v="2691"/>
          <ac:inkMkLst>
            <pc:docMk/>
            <pc:sldMk cId="3879806783" sldId="861"/>
            <ac:inkMk id="44" creationId="{194F5A5B-3301-4F4A-AFE3-70B01A27C766}"/>
          </ac:inkMkLst>
        </pc:inkChg>
        <pc:inkChg chg="add">
          <ac:chgData name="Viet Anh Nguyen" userId="b95f61ff061388d5" providerId="LiveId" clId="{3F3DE878-C00F-4BBE-A9E6-E707D78ED061}" dt="2022-03-16T09:32:42.540" v="2689" actId="9405"/>
          <ac:inkMkLst>
            <pc:docMk/>
            <pc:sldMk cId="3879806783" sldId="861"/>
            <ac:inkMk id="45" creationId="{8C212465-DC8E-4233-AA74-BDF7E9ABD508}"/>
          </ac:inkMkLst>
        </pc:inkChg>
        <pc:inkChg chg="add">
          <ac:chgData name="Viet Anh Nguyen" userId="b95f61ff061388d5" providerId="LiveId" clId="{3F3DE878-C00F-4BBE-A9E6-E707D78ED061}" dt="2022-03-16T09:32:42.666" v="2690" actId="9405"/>
          <ac:inkMkLst>
            <pc:docMk/>
            <pc:sldMk cId="3879806783" sldId="861"/>
            <ac:inkMk id="46" creationId="{A9F98E7A-A096-4F52-AD25-0A3BAD6BBAEE}"/>
          </ac:inkMkLst>
        </pc:inkChg>
        <pc:inkChg chg="add">
          <ac:chgData name="Viet Anh Nguyen" userId="b95f61ff061388d5" providerId="LiveId" clId="{3F3DE878-C00F-4BBE-A9E6-E707D78ED061}" dt="2022-03-16T09:32:43.208" v="2691"/>
          <ac:inkMkLst>
            <pc:docMk/>
            <pc:sldMk cId="3879806783" sldId="861"/>
            <ac:inkMk id="47" creationId="{DB098453-1496-4145-9C11-916A09662C4A}"/>
          </ac:inkMkLst>
        </pc:inkChg>
        <pc:inkChg chg="add del">
          <ac:chgData name="Viet Anh Nguyen" userId="b95f61ff061388d5" providerId="LiveId" clId="{3F3DE878-C00F-4BBE-A9E6-E707D78ED061}" dt="2022-03-16T09:32:44.982" v="2696"/>
          <ac:inkMkLst>
            <pc:docMk/>
            <pc:sldMk cId="3879806783" sldId="861"/>
            <ac:inkMk id="48" creationId="{6BF622A9-8959-4AE2-B1D0-6BB6C158876E}"/>
          </ac:inkMkLst>
        </pc:inkChg>
        <pc:inkChg chg="add del">
          <ac:chgData name="Viet Anh Nguyen" userId="b95f61ff061388d5" providerId="LiveId" clId="{3F3DE878-C00F-4BBE-A9E6-E707D78ED061}" dt="2022-03-16T09:32:44.982" v="2696"/>
          <ac:inkMkLst>
            <pc:docMk/>
            <pc:sldMk cId="3879806783" sldId="861"/>
            <ac:inkMk id="49" creationId="{78653B32-336F-41B4-813F-74F194AEC9C2}"/>
          </ac:inkMkLst>
        </pc:inkChg>
        <pc:inkChg chg="add">
          <ac:chgData name="Viet Anh Nguyen" userId="b95f61ff061388d5" providerId="LiveId" clId="{3F3DE878-C00F-4BBE-A9E6-E707D78ED061}" dt="2022-03-16T09:32:44.120" v="2694" actId="9405"/>
          <ac:inkMkLst>
            <pc:docMk/>
            <pc:sldMk cId="3879806783" sldId="861"/>
            <ac:inkMk id="50" creationId="{375DADAD-66FB-4E28-9B73-0AC8C08187C8}"/>
          </ac:inkMkLst>
        </pc:inkChg>
        <pc:inkChg chg="add">
          <ac:chgData name="Viet Anh Nguyen" userId="b95f61ff061388d5" providerId="LiveId" clId="{3F3DE878-C00F-4BBE-A9E6-E707D78ED061}" dt="2022-03-16T09:32:44.292" v="2695" actId="9405"/>
          <ac:inkMkLst>
            <pc:docMk/>
            <pc:sldMk cId="3879806783" sldId="861"/>
            <ac:inkMk id="51" creationId="{75BEA239-E99E-4135-AB51-5212763F0AD5}"/>
          </ac:inkMkLst>
        </pc:inkChg>
        <pc:inkChg chg="add">
          <ac:chgData name="Viet Anh Nguyen" userId="b95f61ff061388d5" providerId="LiveId" clId="{3F3DE878-C00F-4BBE-A9E6-E707D78ED061}" dt="2022-03-16T09:32:44.982" v="2696"/>
          <ac:inkMkLst>
            <pc:docMk/>
            <pc:sldMk cId="3879806783" sldId="861"/>
            <ac:inkMk id="52" creationId="{A7CE714C-FC27-4084-83F6-795852B16125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3" creationId="{E727356D-A6ED-4783-8048-C07F74F8D14B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4" creationId="{B17EBDB8-BD99-44D7-B4F5-247DE5DCF85F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5" creationId="{8F6F115C-316A-451C-A0F0-DCA411ED3766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6" creationId="{97339476-E0A2-42F5-862F-4544E0D05E33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7" creationId="{19376C83-5015-421B-881B-B51B357FE99B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8" creationId="{AC9EA41E-414B-47C6-B969-9C26AB5EB3BE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59" creationId="{65676664-85DF-4212-AA2F-F3120636E9EB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0" creationId="{1DDC9517-5B2A-4D09-B189-0981242B7FBB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1" creationId="{4C4E62FB-E18D-4537-97B5-142F57E06D51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2" creationId="{FDCEB2DF-E164-464F-8A09-FDD2EE3D7CF3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3" creationId="{10D8CCFE-E8E8-451E-8810-6DE0F17CA255}"/>
          </ac:inkMkLst>
        </pc:inkChg>
        <pc:inkChg chg="add del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4" creationId="{60F00103-C31D-4F63-BF19-7D9764D7186C}"/>
          </ac:inkMkLst>
        </pc:inkChg>
        <pc:inkChg chg="add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5" creationId="{1B0C7A13-5424-4AB8-9A5F-D64A4DFD8A0C}"/>
          </ac:inkMkLst>
        </pc:inkChg>
        <pc:inkChg chg="add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6" creationId="{35C51D4F-D2AC-466A-9549-9447DB7EE7C1}"/>
          </ac:inkMkLst>
        </pc:inkChg>
        <pc:inkChg chg="add">
          <ac:chgData name="Viet Anh Nguyen" userId="b95f61ff061388d5" providerId="LiveId" clId="{3F3DE878-C00F-4BBE-A9E6-E707D78ED061}" dt="2022-03-16T09:32:49.516" v="2709"/>
          <ac:inkMkLst>
            <pc:docMk/>
            <pc:sldMk cId="3879806783" sldId="861"/>
            <ac:inkMk id="67" creationId="{257B79F7-C7A2-45AE-A2FB-BE090A5C35A0}"/>
          </ac:inkMkLst>
        </pc:inkChg>
        <pc:inkChg chg="add">
          <ac:chgData name="Viet Anh Nguyen" userId="b95f61ff061388d5" providerId="LiveId" clId="{3F3DE878-C00F-4BBE-A9E6-E707D78ED061}" dt="2022-03-16T09:32:50.309" v="2710" actId="9405"/>
          <ac:inkMkLst>
            <pc:docMk/>
            <pc:sldMk cId="3879806783" sldId="861"/>
            <ac:inkMk id="68" creationId="{C7907E60-BBE0-4BFA-AD6F-2B831B41CAD8}"/>
          </ac:inkMkLst>
        </pc:inkChg>
        <pc:inkChg chg="add">
          <ac:chgData name="Viet Anh Nguyen" userId="b95f61ff061388d5" providerId="LiveId" clId="{3F3DE878-C00F-4BBE-A9E6-E707D78ED061}" dt="2022-03-16T09:32:52.788" v="2711" actId="9405"/>
          <ac:inkMkLst>
            <pc:docMk/>
            <pc:sldMk cId="3879806783" sldId="861"/>
            <ac:inkMk id="69" creationId="{7117B97C-3D75-46F9-886C-98DFA4A930BC}"/>
          </ac:inkMkLst>
        </pc:inkChg>
        <pc:inkChg chg="add del">
          <ac:chgData name="Viet Anh Nguyen" userId="b95f61ff061388d5" providerId="LiveId" clId="{3F3DE878-C00F-4BBE-A9E6-E707D78ED061}" dt="2022-03-16T09:33:12.088" v="2714"/>
          <ac:inkMkLst>
            <pc:docMk/>
            <pc:sldMk cId="3879806783" sldId="861"/>
            <ac:inkMk id="70" creationId="{F823A72C-0996-46C0-8201-6B3A0D66A544}"/>
          </ac:inkMkLst>
        </pc:inkChg>
        <pc:inkChg chg="add del">
          <ac:chgData name="Viet Anh Nguyen" userId="b95f61ff061388d5" providerId="LiveId" clId="{3F3DE878-C00F-4BBE-A9E6-E707D78ED061}" dt="2022-03-16T09:33:12.088" v="2714"/>
          <ac:inkMkLst>
            <pc:docMk/>
            <pc:sldMk cId="3879806783" sldId="861"/>
            <ac:inkMk id="71" creationId="{8EA4FAF8-E215-4D57-8839-B22BACA66A15}"/>
          </ac:inkMkLst>
        </pc:inkChg>
        <pc:inkChg chg="add">
          <ac:chgData name="Viet Anh Nguyen" userId="b95f61ff061388d5" providerId="LiveId" clId="{3F3DE878-C00F-4BBE-A9E6-E707D78ED061}" dt="2022-03-16T09:33:12.088" v="2714"/>
          <ac:inkMkLst>
            <pc:docMk/>
            <pc:sldMk cId="3879806783" sldId="861"/>
            <ac:inkMk id="72" creationId="{2B712DF0-8E1F-4358-A038-3C3A1EF9D0FA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3" creationId="{199D0A53-8389-492C-9140-8B21CB8E0478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4" creationId="{80BE9B8E-C30E-4824-8BF3-59D55E1FD9A8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5" creationId="{0CB06884-8453-404F-A739-3E816CD7E6AE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6" creationId="{8BB896E8-DBFA-4F6C-B5A6-DA3B3026DF7B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7" creationId="{30DF40D5-0F01-4004-A960-DC087BA31CC8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8" creationId="{3EA62EFD-5B5D-41FC-BC2E-C7F778BBA98A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79" creationId="{E5051AC3-F843-4BFB-811E-2E615FB35572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80" creationId="{52DEC17C-7C63-4AEC-BF73-B3713E1416D9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81" creationId="{60FD5460-8823-4ADE-9303-E473978E237A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82" creationId="{D6A07076-BFA2-4523-B4D6-51855407BCA7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83" creationId="{1D42E835-8A43-4963-9649-BBD9411F9580}"/>
          </ac:inkMkLst>
        </pc:inkChg>
        <pc:inkChg chg="add del">
          <ac:chgData name="Viet Anh Nguyen" userId="b95f61ff061388d5" providerId="LiveId" clId="{3F3DE878-C00F-4BBE-A9E6-E707D78ED061}" dt="2022-03-16T09:33:17.047" v="2725"/>
          <ac:inkMkLst>
            <pc:docMk/>
            <pc:sldMk cId="3879806783" sldId="861"/>
            <ac:inkMk id="84" creationId="{3FB294BD-0A65-4A27-AA38-3626ECD6D1CF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85" creationId="{54FA7A2C-0F17-4A83-A6C4-C71A835C924D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86" creationId="{2B709600-458F-4C4A-A0F5-7BC30AECD63F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87" creationId="{2F98E00C-F7FF-4C9C-801B-D64DDF719B51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88" creationId="{E165D1B1-9A7E-4FEE-8EB6-2553D58DE4EC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89" creationId="{FA4EF6F6-80B9-47C5-A75B-7DD350198207}"/>
          </ac:inkMkLst>
        </pc:inkChg>
        <pc:inkChg chg="add del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90" creationId="{EB4C2B22-293A-4D5C-8D4E-C4CB82A8D67C}"/>
          </ac:inkMkLst>
        </pc:inkChg>
        <pc:inkChg chg="add">
          <ac:chgData name="Viet Anh Nguyen" userId="b95f61ff061388d5" providerId="LiveId" clId="{3F3DE878-C00F-4BBE-A9E6-E707D78ED061}" dt="2022-03-16T09:33:19.184" v="2731"/>
          <ac:inkMkLst>
            <pc:docMk/>
            <pc:sldMk cId="3879806783" sldId="861"/>
            <ac:inkMk id="91" creationId="{5DBED8E8-AFBC-4BA4-9C94-3ACDE6E4D694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92" creationId="{B7CE4846-F05F-4FDF-B90C-622F13D08E88}"/>
          </ac:inkMkLst>
        </pc:inkChg>
        <pc:inkChg chg="add del">
          <ac:chgData name="Viet Anh Nguyen" userId="b95f61ff061388d5" providerId="LiveId" clId="{3F3DE878-C00F-4BBE-A9E6-E707D78ED061}" dt="2022-03-16T09:33:20.796" v="2735"/>
          <ac:inkMkLst>
            <pc:docMk/>
            <pc:sldMk cId="3879806783" sldId="861"/>
            <ac:inkMk id="93" creationId="{052E304F-AE2F-41F5-8F4D-89E96DAB4B8E}"/>
          </ac:inkMkLst>
        </pc:inkChg>
        <pc:inkChg chg="add del">
          <ac:chgData name="Viet Anh Nguyen" userId="b95f61ff061388d5" providerId="LiveId" clId="{3F3DE878-C00F-4BBE-A9E6-E707D78ED061}" dt="2022-03-16T09:33:20.796" v="2735"/>
          <ac:inkMkLst>
            <pc:docMk/>
            <pc:sldMk cId="3879806783" sldId="861"/>
            <ac:inkMk id="94" creationId="{D285E665-B9A9-40E9-9932-47BF67F84F7C}"/>
          </ac:inkMkLst>
        </pc:inkChg>
        <pc:inkChg chg="add del">
          <ac:chgData name="Viet Anh Nguyen" userId="b95f61ff061388d5" providerId="LiveId" clId="{3F3DE878-C00F-4BBE-A9E6-E707D78ED061}" dt="2022-03-16T09:33:20.796" v="2735"/>
          <ac:inkMkLst>
            <pc:docMk/>
            <pc:sldMk cId="3879806783" sldId="861"/>
            <ac:inkMk id="95" creationId="{704D9C7E-7C40-4C55-BA20-32C70F1C924D}"/>
          </ac:inkMkLst>
        </pc:inkChg>
        <pc:inkChg chg="add">
          <ac:chgData name="Viet Anh Nguyen" userId="b95f61ff061388d5" providerId="LiveId" clId="{3F3DE878-C00F-4BBE-A9E6-E707D78ED061}" dt="2022-03-16T09:33:20.796" v="2735"/>
          <ac:inkMkLst>
            <pc:docMk/>
            <pc:sldMk cId="3879806783" sldId="861"/>
            <ac:inkMk id="96" creationId="{46E107BA-ACE8-49F6-920E-292E3A714365}"/>
          </ac:inkMkLst>
        </pc:inkChg>
        <pc:inkChg chg="add del">
          <ac:chgData name="Viet Anh Nguyen" userId="b95f61ff061388d5" providerId="LiveId" clId="{3F3DE878-C00F-4BBE-A9E6-E707D78ED061}" dt="2022-03-16T09:33:28.992" v="2756"/>
          <ac:inkMkLst>
            <pc:docMk/>
            <pc:sldMk cId="3879806783" sldId="861"/>
            <ac:inkMk id="97" creationId="{65964535-D883-4D58-888A-5B858F3958E3}"/>
          </ac:inkMkLst>
        </pc:inkChg>
        <pc:inkChg chg="add del">
          <ac:chgData name="Viet Anh Nguyen" userId="b95f61ff061388d5" providerId="LiveId" clId="{3F3DE878-C00F-4BBE-A9E6-E707D78ED061}" dt="2022-03-16T09:33:22.515" v="2741"/>
          <ac:inkMkLst>
            <pc:docMk/>
            <pc:sldMk cId="3879806783" sldId="861"/>
            <ac:inkMk id="98" creationId="{C1D5185D-514B-4FB6-9DB8-5574A40CEC48}"/>
          </ac:inkMkLst>
        </pc:inkChg>
        <pc:inkChg chg="add del">
          <ac:chgData name="Viet Anh Nguyen" userId="b95f61ff061388d5" providerId="LiveId" clId="{3F3DE878-C00F-4BBE-A9E6-E707D78ED061}" dt="2022-03-16T09:33:22.515" v="2741"/>
          <ac:inkMkLst>
            <pc:docMk/>
            <pc:sldMk cId="3879806783" sldId="861"/>
            <ac:inkMk id="99" creationId="{2DE43812-E10A-4BB5-BE1F-F7F45DDC0F06}"/>
          </ac:inkMkLst>
        </pc:inkChg>
        <pc:inkChg chg="add del">
          <ac:chgData name="Viet Anh Nguyen" userId="b95f61ff061388d5" providerId="LiveId" clId="{3F3DE878-C00F-4BBE-A9E6-E707D78ED061}" dt="2022-03-16T09:33:22.515" v="2741"/>
          <ac:inkMkLst>
            <pc:docMk/>
            <pc:sldMk cId="3879806783" sldId="861"/>
            <ac:inkMk id="100" creationId="{602ED088-73B0-4968-AA83-3C9B3CE9D6D4}"/>
          </ac:inkMkLst>
        </pc:inkChg>
        <pc:inkChg chg="add del">
          <ac:chgData name="Viet Anh Nguyen" userId="b95f61ff061388d5" providerId="LiveId" clId="{3F3DE878-C00F-4BBE-A9E6-E707D78ED061}" dt="2022-03-16T09:33:22.515" v="2741"/>
          <ac:inkMkLst>
            <pc:docMk/>
            <pc:sldMk cId="3879806783" sldId="861"/>
            <ac:inkMk id="101" creationId="{17AE72DF-F0F4-4D62-8B3C-F83ECB116948}"/>
          </ac:inkMkLst>
        </pc:inkChg>
        <pc:inkChg chg="add del">
          <ac:chgData name="Viet Anh Nguyen" userId="b95f61ff061388d5" providerId="LiveId" clId="{3F3DE878-C00F-4BBE-A9E6-E707D78ED061}" dt="2022-03-16T09:33:23.648" v="2745"/>
          <ac:inkMkLst>
            <pc:docMk/>
            <pc:sldMk cId="3879806783" sldId="861"/>
            <ac:inkMk id="102" creationId="{B5BC3ADA-1624-436A-845E-975530061C6C}"/>
          </ac:inkMkLst>
        </pc:inkChg>
        <pc:inkChg chg="add del">
          <ac:chgData name="Viet Anh Nguyen" userId="b95f61ff061388d5" providerId="LiveId" clId="{3F3DE878-C00F-4BBE-A9E6-E707D78ED061}" dt="2022-03-16T09:33:23.648" v="2745"/>
          <ac:inkMkLst>
            <pc:docMk/>
            <pc:sldMk cId="3879806783" sldId="861"/>
            <ac:inkMk id="103" creationId="{246603F7-61BB-42A9-81C1-7E37BEDF7EB4}"/>
          </ac:inkMkLst>
        </pc:inkChg>
        <pc:inkChg chg="add del">
          <ac:chgData name="Viet Anh Nguyen" userId="b95f61ff061388d5" providerId="LiveId" clId="{3F3DE878-C00F-4BBE-A9E6-E707D78ED061}" dt="2022-03-16T09:33:23.648" v="2745"/>
          <ac:inkMkLst>
            <pc:docMk/>
            <pc:sldMk cId="3879806783" sldId="861"/>
            <ac:inkMk id="104" creationId="{E5040C57-FDB4-493A-9A81-0E3247E827AD}"/>
          </ac:inkMkLst>
        </pc:inkChg>
        <pc:inkChg chg="add del">
          <ac:chgData name="Viet Anh Nguyen" userId="b95f61ff061388d5" providerId="LiveId" clId="{3F3DE878-C00F-4BBE-A9E6-E707D78ED061}" dt="2022-03-16T09:33:23.648" v="2745"/>
          <ac:inkMkLst>
            <pc:docMk/>
            <pc:sldMk cId="3879806783" sldId="861"/>
            <ac:inkMk id="105" creationId="{8AC972A7-A4EF-4D31-BE45-7DA2840B1567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106" creationId="{0F68E576-74EF-4488-81A5-8E68B514EEC0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107" creationId="{75F949D5-0410-419A-8DF1-C36D6AE88DD2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108" creationId="{A40473FE-2BE9-4CAC-9B0F-0F5B75753C1C}"/>
          </ac:inkMkLst>
        </pc:inkChg>
        <pc:inkChg chg="add del">
          <ac:chgData name="Viet Anh Nguyen" userId="b95f61ff061388d5" providerId="LiveId" clId="{3F3DE878-C00F-4BBE-A9E6-E707D78ED061}" dt="2022-03-16T09:33:24.844" v="2749"/>
          <ac:inkMkLst>
            <pc:docMk/>
            <pc:sldMk cId="3879806783" sldId="861"/>
            <ac:inkMk id="109" creationId="{B80C59C9-BE18-44C4-8C07-A933C3DA63F5}"/>
          </ac:inkMkLst>
        </pc:inkChg>
        <pc:inkChg chg="add del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0" creationId="{A5671560-B5CB-4579-A8FF-1747C7D025D0}"/>
          </ac:inkMkLst>
        </pc:inkChg>
        <pc:inkChg chg="add del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1" creationId="{108B5869-9318-4F74-91D3-BB201F9B2D47}"/>
          </ac:inkMkLst>
        </pc:inkChg>
        <pc:inkChg chg="add del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2" creationId="{B990C8AB-0450-4BF9-BAF8-EDA1D655F65C}"/>
          </ac:inkMkLst>
        </pc:inkChg>
        <pc:inkChg chg="add del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3" creationId="{AC85E5A4-F2AE-4264-B833-1C8C80DBB8F0}"/>
          </ac:inkMkLst>
        </pc:inkChg>
        <pc:inkChg chg="add del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4" creationId="{54AC4F2A-2044-4B20-9122-AC8DE9A99CE6}"/>
          </ac:inkMkLst>
        </pc:inkChg>
        <pc:inkChg chg="add">
          <ac:chgData name="Viet Anh Nguyen" userId="b95f61ff061388d5" providerId="LiveId" clId="{3F3DE878-C00F-4BBE-A9E6-E707D78ED061}" dt="2022-03-16T09:33:26.065" v="2754" actId="9405"/>
          <ac:inkMkLst>
            <pc:docMk/>
            <pc:sldMk cId="3879806783" sldId="861"/>
            <ac:inkMk id="115" creationId="{9B424C5A-F3FC-4238-B087-4994664A3C9B}"/>
          </ac:inkMkLst>
        </pc:inkChg>
        <pc:inkChg chg="add">
          <ac:chgData name="Viet Anh Nguyen" userId="b95f61ff061388d5" providerId="LiveId" clId="{3F3DE878-C00F-4BBE-A9E6-E707D78ED061}" dt="2022-03-16T09:33:26.911" v="2755"/>
          <ac:inkMkLst>
            <pc:docMk/>
            <pc:sldMk cId="3879806783" sldId="861"/>
            <ac:inkMk id="116" creationId="{33C33127-8A66-40D2-B0A0-6C4C036AC802}"/>
          </ac:inkMkLst>
        </pc:inkChg>
        <pc:inkChg chg="add del">
          <ac:chgData name="Viet Anh Nguyen" userId="b95f61ff061388d5" providerId="LiveId" clId="{3F3DE878-C00F-4BBE-A9E6-E707D78ED061}" dt="2022-03-16T09:33:34.943" v="2762"/>
          <ac:inkMkLst>
            <pc:docMk/>
            <pc:sldMk cId="3879806783" sldId="861"/>
            <ac:inkMk id="117" creationId="{C15D1933-652F-4E7C-995E-19AA22B6E990}"/>
          </ac:inkMkLst>
        </pc:inkChg>
        <pc:inkChg chg="add del">
          <ac:chgData name="Viet Anh Nguyen" userId="b95f61ff061388d5" providerId="LiveId" clId="{3F3DE878-C00F-4BBE-A9E6-E707D78ED061}" dt="2022-03-16T09:33:34.943" v="2762"/>
          <ac:inkMkLst>
            <pc:docMk/>
            <pc:sldMk cId="3879806783" sldId="861"/>
            <ac:inkMk id="118" creationId="{3D1B191B-BC9F-4746-937C-10EA52310F61}"/>
          </ac:inkMkLst>
        </pc:inkChg>
        <pc:inkChg chg="add del">
          <ac:chgData name="Viet Anh Nguyen" userId="b95f61ff061388d5" providerId="LiveId" clId="{3F3DE878-C00F-4BBE-A9E6-E707D78ED061}" dt="2022-03-16T09:33:34.943" v="2762"/>
          <ac:inkMkLst>
            <pc:docMk/>
            <pc:sldMk cId="3879806783" sldId="861"/>
            <ac:inkMk id="119" creationId="{44BEB103-AF80-4163-A734-E07A379536ED}"/>
          </ac:inkMkLst>
        </pc:inkChg>
        <pc:inkChg chg="add del">
          <ac:chgData name="Viet Anh Nguyen" userId="b95f61ff061388d5" providerId="LiveId" clId="{3F3DE878-C00F-4BBE-A9E6-E707D78ED061}" dt="2022-03-16T09:33:34.943" v="2762"/>
          <ac:inkMkLst>
            <pc:docMk/>
            <pc:sldMk cId="3879806783" sldId="861"/>
            <ac:inkMk id="120" creationId="{57D57879-CA21-4F52-800D-FF2EBF74F674}"/>
          </ac:inkMkLst>
        </pc:inkChg>
        <pc:inkChg chg="add del">
          <ac:chgData name="Viet Anh Nguyen" userId="b95f61ff061388d5" providerId="LiveId" clId="{3F3DE878-C00F-4BBE-A9E6-E707D78ED061}" dt="2022-03-16T09:33:34.943" v="2762"/>
          <ac:inkMkLst>
            <pc:docMk/>
            <pc:sldMk cId="3879806783" sldId="861"/>
            <ac:inkMk id="121" creationId="{78CFA8F9-22E9-4A18-8970-E605B1DA9692}"/>
          </ac:inkMkLst>
        </pc:inkChg>
        <pc:inkChg chg="add del">
          <ac:chgData name="Viet Anh Nguyen" userId="b95f61ff061388d5" providerId="LiveId" clId="{3F3DE878-C00F-4BBE-A9E6-E707D78ED061}" dt="2022-03-16T09:33:36.782" v="2764"/>
          <ac:inkMkLst>
            <pc:docMk/>
            <pc:sldMk cId="3879806783" sldId="861"/>
            <ac:inkMk id="122" creationId="{FFC6910A-99EB-4D3F-8011-686CDEEB70A7}"/>
          </ac:inkMkLst>
        </pc:inkChg>
        <pc:inkChg chg="add del">
          <ac:chgData name="Viet Anh Nguyen" userId="b95f61ff061388d5" providerId="LiveId" clId="{3F3DE878-C00F-4BBE-A9E6-E707D78ED061}" dt="2022-03-16T09:33:36.782" v="2764"/>
          <ac:inkMkLst>
            <pc:docMk/>
            <pc:sldMk cId="3879806783" sldId="861"/>
            <ac:inkMk id="123" creationId="{27935F79-32D0-4938-8522-F251432B2404}"/>
          </ac:inkMkLst>
        </pc:inkChg>
        <pc:inkChg chg="add del">
          <ac:chgData name="Viet Anh Nguyen" userId="b95f61ff061388d5" providerId="LiveId" clId="{3F3DE878-C00F-4BBE-A9E6-E707D78ED061}" dt="2022-03-16T09:33:37.842" v="2767"/>
          <ac:inkMkLst>
            <pc:docMk/>
            <pc:sldMk cId="3879806783" sldId="861"/>
            <ac:inkMk id="124" creationId="{CF53C8F0-3F9E-47C3-A931-5A8287077569}"/>
          </ac:inkMkLst>
        </pc:inkChg>
        <pc:inkChg chg="add del">
          <ac:chgData name="Viet Anh Nguyen" userId="b95f61ff061388d5" providerId="LiveId" clId="{3F3DE878-C00F-4BBE-A9E6-E707D78ED061}" dt="2022-03-16T09:33:37.842" v="2767"/>
          <ac:inkMkLst>
            <pc:docMk/>
            <pc:sldMk cId="3879806783" sldId="861"/>
            <ac:inkMk id="125" creationId="{E6F2A2B1-894C-4B85-835E-64349ECDBEF4}"/>
          </ac:inkMkLst>
        </pc:inkChg>
        <pc:inkChg chg="add del">
          <ac:chgData name="Viet Anh Nguyen" userId="b95f61ff061388d5" providerId="LiveId" clId="{3F3DE878-C00F-4BBE-A9E6-E707D78ED061}" dt="2022-03-16T09:33:37.842" v="2767"/>
          <ac:inkMkLst>
            <pc:docMk/>
            <pc:sldMk cId="3879806783" sldId="861"/>
            <ac:inkMk id="126" creationId="{AF4AF77D-EC23-4856-8ADD-4401DDDC85D0}"/>
          </ac:inkMkLst>
        </pc:inkChg>
        <pc:inkChg chg="add del">
          <ac:chgData name="Viet Anh Nguyen" userId="b95f61ff061388d5" providerId="LiveId" clId="{3F3DE878-C00F-4BBE-A9E6-E707D78ED061}" dt="2022-03-16T09:33:40.645" v="2771"/>
          <ac:inkMkLst>
            <pc:docMk/>
            <pc:sldMk cId="3879806783" sldId="861"/>
            <ac:inkMk id="127" creationId="{C38D0CB2-ADF4-4A13-B790-42161B302F53}"/>
          </ac:inkMkLst>
        </pc:inkChg>
        <pc:inkChg chg="add del">
          <ac:chgData name="Viet Anh Nguyen" userId="b95f61ff061388d5" providerId="LiveId" clId="{3F3DE878-C00F-4BBE-A9E6-E707D78ED061}" dt="2022-03-16T09:33:40.645" v="2771"/>
          <ac:inkMkLst>
            <pc:docMk/>
            <pc:sldMk cId="3879806783" sldId="861"/>
            <ac:inkMk id="128" creationId="{5DB88C33-9F6A-4860-A5B7-C93CB78799C5}"/>
          </ac:inkMkLst>
        </pc:inkChg>
        <pc:inkChg chg="add del">
          <ac:chgData name="Viet Anh Nguyen" userId="b95f61ff061388d5" providerId="LiveId" clId="{3F3DE878-C00F-4BBE-A9E6-E707D78ED061}" dt="2022-03-16T09:33:40.645" v="2771"/>
          <ac:inkMkLst>
            <pc:docMk/>
            <pc:sldMk cId="3879806783" sldId="861"/>
            <ac:inkMk id="129" creationId="{9015042B-2B0A-4386-82A9-1CB84E7EB876}"/>
          </ac:inkMkLst>
        </pc:inkChg>
        <pc:inkChg chg="add del">
          <ac:chgData name="Viet Anh Nguyen" userId="b95f61ff061388d5" providerId="LiveId" clId="{3F3DE878-C00F-4BBE-A9E6-E707D78ED061}" dt="2022-03-16T09:33:40.645" v="2771"/>
          <ac:inkMkLst>
            <pc:docMk/>
            <pc:sldMk cId="3879806783" sldId="861"/>
            <ac:inkMk id="130" creationId="{0C2FA52D-CF00-4D99-95E7-D2191D8E42DE}"/>
          </ac:inkMkLst>
        </pc:inkChg>
        <pc:inkChg chg="add del">
          <ac:chgData name="Viet Anh Nguyen" userId="b95f61ff061388d5" providerId="LiveId" clId="{3F3DE878-C00F-4BBE-A9E6-E707D78ED061}" dt="2022-03-16T09:33:41.824" v="2774"/>
          <ac:inkMkLst>
            <pc:docMk/>
            <pc:sldMk cId="3879806783" sldId="861"/>
            <ac:inkMk id="131" creationId="{B6F345AB-2BFC-4EA6-A04E-6AB796ABD3B3}"/>
          </ac:inkMkLst>
        </pc:inkChg>
        <pc:inkChg chg="add del">
          <ac:chgData name="Viet Anh Nguyen" userId="b95f61ff061388d5" providerId="LiveId" clId="{3F3DE878-C00F-4BBE-A9E6-E707D78ED061}" dt="2022-03-16T09:33:41.824" v="2774"/>
          <ac:inkMkLst>
            <pc:docMk/>
            <pc:sldMk cId="3879806783" sldId="861"/>
            <ac:inkMk id="132" creationId="{80387494-F292-4CDC-8A4E-000A19BB675D}"/>
          </ac:inkMkLst>
        </pc:inkChg>
        <pc:inkChg chg="add del">
          <ac:chgData name="Viet Anh Nguyen" userId="b95f61ff061388d5" providerId="LiveId" clId="{3F3DE878-C00F-4BBE-A9E6-E707D78ED061}" dt="2022-03-16T09:33:41.824" v="2774"/>
          <ac:inkMkLst>
            <pc:docMk/>
            <pc:sldMk cId="3879806783" sldId="861"/>
            <ac:inkMk id="133" creationId="{8AF8F72A-D64C-4FCE-AC97-BD69B6F8D077}"/>
          </ac:inkMkLst>
        </pc:inkChg>
        <pc:inkChg chg="add del">
          <ac:chgData name="Viet Anh Nguyen" userId="b95f61ff061388d5" providerId="LiveId" clId="{3F3DE878-C00F-4BBE-A9E6-E707D78ED061}" dt="2022-03-16T09:33:43.114" v="2776"/>
          <ac:inkMkLst>
            <pc:docMk/>
            <pc:sldMk cId="3879806783" sldId="861"/>
            <ac:inkMk id="134" creationId="{2FDC93FC-C889-4C99-8A1D-28E48C4CFAF6}"/>
          </ac:inkMkLst>
        </pc:inkChg>
        <pc:inkChg chg="add del">
          <ac:chgData name="Viet Anh Nguyen" userId="b95f61ff061388d5" providerId="LiveId" clId="{3F3DE878-C00F-4BBE-A9E6-E707D78ED061}" dt="2022-03-16T09:33:43.114" v="2776"/>
          <ac:inkMkLst>
            <pc:docMk/>
            <pc:sldMk cId="3879806783" sldId="861"/>
            <ac:inkMk id="135" creationId="{9034B328-E359-40A8-8DA7-67AE1A773ACD}"/>
          </ac:inkMkLst>
        </pc:inkChg>
        <pc:inkChg chg="add">
          <ac:chgData name="Viet Anh Nguyen" userId="b95f61ff061388d5" providerId="LiveId" clId="{3F3DE878-C00F-4BBE-A9E6-E707D78ED061}" dt="2022-03-16T09:33:43.114" v="2776"/>
          <ac:inkMkLst>
            <pc:docMk/>
            <pc:sldMk cId="3879806783" sldId="861"/>
            <ac:inkMk id="136" creationId="{5E3AFE34-ACC2-4787-B4A6-910C2EAA327E}"/>
          </ac:inkMkLst>
        </pc:inkChg>
        <pc:inkChg chg="add del">
          <ac:chgData name="Viet Anh Nguyen" userId="b95f61ff061388d5" providerId="LiveId" clId="{3F3DE878-C00F-4BBE-A9E6-E707D78ED061}" dt="2022-03-16T09:33:44.317" v="2780"/>
          <ac:inkMkLst>
            <pc:docMk/>
            <pc:sldMk cId="3879806783" sldId="861"/>
            <ac:inkMk id="137" creationId="{A6ED823E-9571-4190-BCF3-5C16906D971C}"/>
          </ac:inkMkLst>
        </pc:inkChg>
        <pc:inkChg chg="add del">
          <ac:chgData name="Viet Anh Nguyen" userId="b95f61ff061388d5" providerId="LiveId" clId="{3F3DE878-C00F-4BBE-A9E6-E707D78ED061}" dt="2022-03-16T09:33:44.317" v="2780"/>
          <ac:inkMkLst>
            <pc:docMk/>
            <pc:sldMk cId="3879806783" sldId="861"/>
            <ac:inkMk id="138" creationId="{8073CCCB-667C-4B69-A31D-B5BC19F0EB8C}"/>
          </ac:inkMkLst>
        </pc:inkChg>
        <pc:inkChg chg="add del">
          <ac:chgData name="Viet Anh Nguyen" userId="b95f61ff061388d5" providerId="LiveId" clId="{3F3DE878-C00F-4BBE-A9E6-E707D78ED061}" dt="2022-03-16T09:33:44.317" v="2780"/>
          <ac:inkMkLst>
            <pc:docMk/>
            <pc:sldMk cId="3879806783" sldId="861"/>
            <ac:inkMk id="139" creationId="{019767BA-47D6-4654-8BB3-4CD24EC30E56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0" creationId="{F191C8F0-8826-4448-B0C5-B50C57C74AC8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1" creationId="{31087AE5-2BF6-4388-9DA0-B979D9061192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2" creationId="{98A78030-5E84-4BA2-93F1-D4C7C96FA1C9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3" creationId="{759CCDFE-3A8E-4AD7-AEA9-EC0593E934D6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4" creationId="{816CE915-4F5E-4011-B7CF-181755841733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5" creationId="{57152F1D-68C7-4F21-9FD1-839ECEC0869A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6" creationId="{D01ECCBE-ACEE-4E95-A272-DFEDF75EB77B}"/>
          </ac:inkMkLst>
        </pc:inkChg>
        <pc:inkChg chg="add del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7" creationId="{D2DCA685-B683-458B-B1FB-2DE260B76751}"/>
          </ac:inkMkLst>
        </pc:inkChg>
        <pc:inkChg chg="add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8" creationId="{4C52F437-35DB-45F4-A1CC-F0622382C3E3}"/>
          </ac:inkMkLst>
        </pc:inkChg>
        <pc:inkChg chg="add">
          <ac:chgData name="Viet Anh Nguyen" userId="b95f61ff061388d5" providerId="LiveId" clId="{3F3DE878-C00F-4BBE-A9E6-E707D78ED061}" dt="2022-03-16T09:33:47.045" v="2788"/>
          <ac:inkMkLst>
            <pc:docMk/>
            <pc:sldMk cId="3879806783" sldId="861"/>
            <ac:inkMk id="149" creationId="{C40E80E5-435C-419C-8E00-81C9CC854B9F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0" creationId="{C3E20AFC-1B3A-4C48-8C6F-64DEAB05D814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1" creationId="{6CFEF4FE-C234-4335-813A-6CCE8D776BDA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2" creationId="{72C37033-AB57-4167-ADE2-EEDCD0CE6E48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3" creationId="{7799860E-4A74-449D-A836-6E240E523339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4" creationId="{7C862E1C-54B7-431A-B676-E8BEE8BAAF15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5" creationId="{51D3E068-BD1B-4ADB-A88B-3EC418F80CAC}"/>
          </ac:inkMkLst>
        </pc:inkChg>
        <pc:inkChg chg="add del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6" creationId="{C69CA4F5-84E8-43F7-BD43-EF3DDD80D069}"/>
          </ac:inkMkLst>
        </pc:inkChg>
        <pc:inkChg chg="add del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57" creationId="{85D2159D-A618-4894-9F5C-72A9CE8D3285}"/>
          </ac:inkMkLst>
        </pc:inkChg>
        <pc:inkChg chg="add">
          <ac:chgData name="Viet Anh Nguyen" userId="b95f61ff061388d5" providerId="LiveId" clId="{3F3DE878-C00F-4BBE-A9E6-E707D78ED061}" dt="2022-03-16T09:33:51.452" v="2797"/>
          <ac:inkMkLst>
            <pc:docMk/>
            <pc:sldMk cId="3879806783" sldId="861"/>
            <ac:inkMk id="158" creationId="{978F0669-D361-490B-9D37-3C2706D3F955}"/>
          </ac:inkMkLst>
        </pc:inkChg>
        <pc:inkChg chg="add del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59" creationId="{8494267F-5E52-4342-9090-78BE3CA912A1}"/>
          </ac:inkMkLst>
        </pc:inkChg>
        <pc:inkChg chg="add del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60" creationId="{AB3AFDF4-C5CE-4C0B-808D-890BE22AC22D}"/>
          </ac:inkMkLst>
        </pc:inkChg>
        <pc:inkChg chg="add del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61" creationId="{3D2B89D7-05A5-4D7E-B144-71D48A5361E0}"/>
          </ac:inkMkLst>
        </pc:inkChg>
        <pc:inkChg chg="add del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62" creationId="{FF119447-4577-4EA3-A0EC-D2C630F118AD}"/>
          </ac:inkMkLst>
        </pc:inkChg>
        <pc:inkChg chg="add">
          <ac:chgData name="Viet Anh Nguyen" userId="b95f61ff061388d5" providerId="LiveId" clId="{3F3DE878-C00F-4BBE-A9E6-E707D78ED061}" dt="2022-03-16T09:33:53.063" v="2802"/>
          <ac:inkMkLst>
            <pc:docMk/>
            <pc:sldMk cId="3879806783" sldId="861"/>
            <ac:inkMk id="163" creationId="{0266F2F9-4745-4F14-AB99-F96F920C88C7}"/>
          </ac:inkMkLst>
        </pc:inkChg>
        <pc:inkChg chg="add del">
          <ac:chgData name="Viet Anh Nguyen" userId="b95f61ff061388d5" providerId="LiveId" clId="{3F3DE878-C00F-4BBE-A9E6-E707D78ED061}" dt="2022-03-16T09:33:54.933" v="2807"/>
          <ac:inkMkLst>
            <pc:docMk/>
            <pc:sldMk cId="3879806783" sldId="861"/>
            <ac:inkMk id="164" creationId="{5C417A97-6F01-4059-8B46-5E732A82CEC5}"/>
          </ac:inkMkLst>
        </pc:inkChg>
        <pc:inkChg chg="add del">
          <ac:chgData name="Viet Anh Nguyen" userId="b95f61ff061388d5" providerId="LiveId" clId="{3F3DE878-C00F-4BBE-A9E6-E707D78ED061}" dt="2022-03-16T09:33:54.933" v="2807"/>
          <ac:inkMkLst>
            <pc:docMk/>
            <pc:sldMk cId="3879806783" sldId="861"/>
            <ac:inkMk id="165" creationId="{95E68DC1-88D9-4BCB-A4EB-CB5FE3F6BC5D}"/>
          </ac:inkMkLst>
        </pc:inkChg>
        <pc:inkChg chg="add del">
          <ac:chgData name="Viet Anh Nguyen" userId="b95f61ff061388d5" providerId="LiveId" clId="{3F3DE878-C00F-4BBE-A9E6-E707D78ED061}" dt="2022-03-16T09:33:54.933" v="2807"/>
          <ac:inkMkLst>
            <pc:docMk/>
            <pc:sldMk cId="3879806783" sldId="861"/>
            <ac:inkMk id="166" creationId="{3914637E-9778-4341-A84C-59203F35AC93}"/>
          </ac:inkMkLst>
        </pc:inkChg>
        <pc:inkChg chg="add del">
          <ac:chgData name="Viet Anh Nguyen" userId="b95f61ff061388d5" providerId="LiveId" clId="{3F3DE878-C00F-4BBE-A9E6-E707D78ED061}" dt="2022-03-16T09:33:54.933" v="2807"/>
          <ac:inkMkLst>
            <pc:docMk/>
            <pc:sldMk cId="3879806783" sldId="861"/>
            <ac:inkMk id="167" creationId="{E4088755-216F-4052-AA89-E0E4D3E9835F}"/>
          </ac:inkMkLst>
        </pc:inkChg>
        <pc:inkChg chg="add">
          <ac:chgData name="Viet Anh Nguyen" userId="b95f61ff061388d5" providerId="LiveId" clId="{3F3DE878-C00F-4BBE-A9E6-E707D78ED061}" dt="2022-03-16T09:33:54.933" v="2807"/>
          <ac:inkMkLst>
            <pc:docMk/>
            <pc:sldMk cId="3879806783" sldId="861"/>
            <ac:inkMk id="168" creationId="{3B3A2DB5-5ED6-4F4A-A9E0-89A7D7020F22}"/>
          </ac:inkMkLst>
        </pc:inkChg>
      </pc:sldChg>
      <pc:sldChg chg="addSp delSp new mod">
        <pc:chgData name="Viet Anh Nguyen" userId="b95f61ff061388d5" providerId="LiveId" clId="{3F3DE878-C00F-4BBE-A9E6-E707D78ED061}" dt="2022-03-16T09:34:26.644" v="2849"/>
        <pc:sldMkLst>
          <pc:docMk/>
          <pc:sldMk cId="232374346" sldId="862"/>
        </pc:sldMkLst>
        <pc:inkChg chg="add del">
          <ac:chgData name="Viet Anh Nguyen" userId="b95f61ff061388d5" providerId="LiveId" clId="{3F3DE878-C00F-4BBE-A9E6-E707D78ED061}" dt="2022-03-16T09:34:02.876" v="2813"/>
          <ac:inkMkLst>
            <pc:docMk/>
            <pc:sldMk cId="232374346" sldId="862"/>
            <ac:inkMk id="2" creationId="{45EC782A-B288-43BC-AE85-FF63DE0280E3}"/>
          </ac:inkMkLst>
        </pc:inkChg>
        <pc:inkChg chg="add del">
          <ac:chgData name="Viet Anh Nguyen" userId="b95f61ff061388d5" providerId="LiveId" clId="{3F3DE878-C00F-4BBE-A9E6-E707D78ED061}" dt="2022-03-16T09:34:02.876" v="2813"/>
          <ac:inkMkLst>
            <pc:docMk/>
            <pc:sldMk cId="232374346" sldId="862"/>
            <ac:inkMk id="3" creationId="{720AA6CF-63A9-4C5A-976F-419271A152DD}"/>
          </ac:inkMkLst>
        </pc:inkChg>
        <pc:inkChg chg="add del">
          <ac:chgData name="Viet Anh Nguyen" userId="b95f61ff061388d5" providerId="LiveId" clId="{3F3DE878-C00F-4BBE-A9E6-E707D78ED061}" dt="2022-03-16T09:34:02.876" v="2813"/>
          <ac:inkMkLst>
            <pc:docMk/>
            <pc:sldMk cId="232374346" sldId="862"/>
            <ac:inkMk id="4" creationId="{2283AF15-3BB6-4DD8-99F9-B144F8DE9F79}"/>
          </ac:inkMkLst>
        </pc:inkChg>
        <pc:inkChg chg="add del">
          <ac:chgData name="Viet Anh Nguyen" userId="b95f61ff061388d5" providerId="LiveId" clId="{3F3DE878-C00F-4BBE-A9E6-E707D78ED061}" dt="2022-03-16T09:34:02.876" v="2813"/>
          <ac:inkMkLst>
            <pc:docMk/>
            <pc:sldMk cId="232374346" sldId="862"/>
            <ac:inkMk id="5" creationId="{870852CE-7C1D-42D4-A27C-355392B33B87}"/>
          </ac:inkMkLst>
        </pc:inkChg>
        <pc:inkChg chg="add del">
          <ac:chgData name="Viet Anh Nguyen" userId="b95f61ff061388d5" providerId="LiveId" clId="{3F3DE878-C00F-4BBE-A9E6-E707D78ED061}" dt="2022-03-16T09:34:05.137" v="2819"/>
          <ac:inkMkLst>
            <pc:docMk/>
            <pc:sldMk cId="232374346" sldId="862"/>
            <ac:inkMk id="6" creationId="{BCFDF5A5-8499-42C5-952A-BDD079032210}"/>
          </ac:inkMkLst>
        </pc:inkChg>
        <pc:inkChg chg="add del">
          <ac:chgData name="Viet Anh Nguyen" userId="b95f61ff061388d5" providerId="LiveId" clId="{3F3DE878-C00F-4BBE-A9E6-E707D78ED061}" dt="2022-03-16T09:34:05.137" v="2819"/>
          <ac:inkMkLst>
            <pc:docMk/>
            <pc:sldMk cId="232374346" sldId="862"/>
            <ac:inkMk id="7" creationId="{5667D969-B0A2-469E-B579-5E9FB5F4B839}"/>
          </ac:inkMkLst>
        </pc:inkChg>
        <pc:inkChg chg="add del">
          <ac:chgData name="Viet Anh Nguyen" userId="b95f61ff061388d5" providerId="LiveId" clId="{3F3DE878-C00F-4BBE-A9E6-E707D78ED061}" dt="2022-03-16T09:34:05.137" v="2819"/>
          <ac:inkMkLst>
            <pc:docMk/>
            <pc:sldMk cId="232374346" sldId="862"/>
            <ac:inkMk id="8" creationId="{9B0825F7-F01A-4D00-9365-7CF8EB476F25}"/>
          </ac:inkMkLst>
        </pc:inkChg>
        <pc:inkChg chg="add del">
          <ac:chgData name="Viet Anh Nguyen" userId="b95f61ff061388d5" providerId="LiveId" clId="{3F3DE878-C00F-4BBE-A9E6-E707D78ED061}" dt="2022-03-16T09:34:05.137" v="2819"/>
          <ac:inkMkLst>
            <pc:docMk/>
            <pc:sldMk cId="232374346" sldId="862"/>
            <ac:inkMk id="9" creationId="{5C23F885-E8EE-4354-BA4B-7A4B2A35F799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0" creationId="{8C62A1E6-D27B-4CC9-8523-55802381E5D9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1" creationId="{B0612BE1-535C-4C8F-BFEB-8CFF0DC372B3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2" creationId="{1DB61603-1992-4DE5-9059-17C350B8A071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3" creationId="{77D8C043-E354-42D2-9C84-63C20472305C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4" creationId="{78682B75-D036-4E5A-AB08-5E5C61F8337E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5" creationId="{E026AAB6-846E-47C0-A557-268C5F79B1E3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16" creationId="{E9DA24B0-CA07-4A7F-8CEE-BE5F2C937D4A}"/>
          </ac:inkMkLst>
        </pc:inkChg>
        <pc:inkChg chg="add del">
          <ac:chgData name="Viet Anh Nguyen" userId="b95f61ff061388d5" providerId="LiveId" clId="{3F3DE878-C00F-4BBE-A9E6-E707D78ED061}" dt="2022-03-16T09:34:15.460" v="2827"/>
          <ac:inkMkLst>
            <pc:docMk/>
            <pc:sldMk cId="232374346" sldId="862"/>
            <ac:inkMk id="17" creationId="{22BF2B47-259A-4E85-8CCF-C8273254C78F}"/>
          </ac:inkMkLst>
        </pc:inkChg>
        <pc:inkChg chg="add del">
          <ac:chgData name="Viet Anh Nguyen" userId="b95f61ff061388d5" providerId="LiveId" clId="{3F3DE878-C00F-4BBE-A9E6-E707D78ED061}" dt="2022-03-16T09:34:15.460" v="2827"/>
          <ac:inkMkLst>
            <pc:docMk/>
            <pc:sldMk cId="232374346" sldId="862"/>
            <ac:inkMk id="18" creationId="{DB246F9D-767B-46E4-902E-3A2E7CBE5982}"/>
          </ac:inkMkLst>
        </pc:inkChg>
        <pc:inkChg chg="add del">
          <ac:chgData name="Viet Anh Nguyen" userId="b95f61ff061388d5" providerId="LiveId" clId="{3F3DE878-C00F-4BBE-A9E6-E707D78ED061}" dt="2022-03-16T09:34:15.460" v="2827"/>
          <ac:inkMkLst>
            <pc:docMk/>
            <pc:sldMk cId="232374346" sldId="862"/>
            <ac:inkMk id="19" creationId="{5EAC1EAA-6980-4886-B616-53DEE0DEFD7E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0" creationId="{85FF569D-9B2D-4DDD-A1D4-59F715C57146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1" creationId="{F112F0EF-6A5D-41A7-B58F-16696F522E16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2" creationId="{D0381646-91C6-4F57-BFB6-08E692602B1C}"/>
          </ac:inkMkLst>
        </pc:inkChg>
        <pc:inkChg chg="add del">
          <ac:chgData name="Viet Anh Nguyen" userId="b95f61ff061388d5" providerId="LiveId" clId="{3F3DE878-C00F-4BBE-A9E6-E707D78ED061}" dt="2022-03-16T09:34:18.172" v="2833"/>
          <ac:inkMkLst>
            <pc:docMk/>
            <pc:sldMk cId="232374346" sldId="862"/>
            <ac:inkMk id="23" creationId="{2FB43386-E287-4461-8541-C2C89BDE2010}"/>
          </ac:inkMkLst>
        </pc:inkChg>
        <pc:inkChg chg="add del">
          <ac:chgData name="Viet Anh Nguyen" userId="b95f61ff061388d5" providerId="LiveId" clId="{3F3DE878-C00F-4BBE-A9E6-E707D78ED061}" dt="2022-03-16T09:34:18.172" v="2833"/>
          <ac:inkMkLst>
            <pc:docMk/>
            <pc:sldMk cId="232374346" sldId="862"/>
            <ac:inkMk id="24" creationId="{48A76C4D-2527-4737-BFD5-1EFDCBCFAAB5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5" creationId="{AE53CF9E-0A16-4768-8050-FA7C8A5233DB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6" creationId="{A5DB0C7C-4CF5-4AAD-8FD1-D1F1C88B4757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7" creationId="{A0F2446A-E3B2-458E-927D-F306DF13CA33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8" creationId="{F8535697-939D-4C01-832C-0501977A3BE7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29" creationId="{CC4FDA51-B859-45F6-B6B0-762A702ECCDA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0" creationId="{C06E8A11-1987-4413-9863-1A03AA0EA184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1" creationId="{300A0229-CA58-497B-AF1B-6E8B46761AB8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2" creationId="{35464BC2-0129-445A-A0CD-19F4412E7522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3" creationId="{80B64C23-AD19-43D7-9DA7-4DC2C1C850CD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4" creationId="{C10729D4-3577-42BB-AB58-3B261B3DC7DA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5" creationId="{912E12C5-02D7-427F-B1C3-50F74F9651AA}"/>
          </ac:inkMkLst>
        </pc:inkChg>
        <pc:inkChg chg="add del">
          <ac:chgData name="Viet Anh Nguyen" userId="b95f61ff061388d5" providerId="LiveId" clId="{3F3DE878-C00F-4BBE-A9E6-E707D78ED061}" dt="2022-03-16T09:34:23.938" v="2844"/>
          <ac:inkMkLst>
            <pc:docMk/>
            <pc:sldMk cId="232374346" sldId="862"/>
            <ac:inkMk id="36" creationId="{374BD01B-4E77-4457-A6A0-BBE0AAA6DE9B}"/>
          </ac:inkMkLst>
        </pc:inkChg>
        <pc:inkChg chg="add del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37" creationId="{42C9DA65-8162-4635-A9E7-2CC596A7C6C5}"/>
          </ac:inkMkLst>
        </pc:inkChg>
        <pc:inkChg chg="add del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38" creationId="{D745DF54-AD14-4917-BDAA-93620FF70B58}"/>
          </ac:inkMkLst>
        </pc:inkChg>
        <pc:inkChg chg="add del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39" creationId="{662B2ACF-2417-478D-B802-EF8B9968209F}"/>
          </ac:inkMkLst>
        </pc:inkChg>
        <pc:inkChg chg="add del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40" creationId="{17B4AB31-8166-40FF-9E0E-EB798C0C36C6}"/>
          </ac:inkMkLst>
        </pc:inkChg>
        <pc:inkChg chg="add del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41" creationId="{FA69C3BC-B7D4-45FB-96D6-EB042078980D}"/>
          </ac:inkMkLst>
        </pc:inkChg>
        <pc:inkChg chg="add">
          <ac:chgData name="Viet Anh Nguyen" userId="b95f61ff061388d5" providerId="LiveId" clId="{3F3DE878-C00F-4BBE-A9E6-E707D78ED061}" dt="2022-03-16T09:34:26.644" v="2849"/>
          <ac:inkMkLst>
            <pc:docMk/>
            <pc:sldMk cId="232374346" sldId="862"/>
            <ac:inkMk id="42" creationId="{347F0DF0-A350-4617-A24F-337E09C64AB2}"/>
          </ac:inkMkLst>
        </pc:inkChg>
      </pc:sldChg>
      <pc:sldChg chg="addSp delSp new mod chgLayout">
        <pc:chgData name="Viet Anh Nguyen" userId="b95f61ff061388d5" providerId="LiveId" clId="{3F3DE878-C00F-4BBE-A9E6-E707D78ED061}" dt="2022-03-16T10:31:52.203" v="3064"/>
        <pc:sldMkLst>
          <pc:docMk/>
          <pc:sldMk cId="1882225218" sldId="863"/>
        </pc:sldMkLst>
        <pc:inkChg chg="add del">
          <ac:chgData name="Viet Anh Nguyen" userId="b95f61ff061388d5" providerId="LiveId" clId="{3F3DE878-C00F-4BBE-A9E6-E707D78ED061}" dt="2022-03-16T10:30:55.622" v="2965"/>
          <ac:inkMkLst>
            <pc:docMk/>
            <pc:sldMk cId="1882225218" sldId="863"/>
            <ac:inkMk id="2" creationId="{6AE9A5CA-9B9F-4B00-832D-D82582013604}"/>
          </ac:inkMkLst>
        </pc:inkChg>
        <pc:inkChg chg="add del">
          <ac:chgData name="Viet Anh Nguyen" userId="b95f61ff061388d5" providerId="LiveId" clId="{3F3DE878-C00F-4BBE-A9E6-E707D78ED061}" dt="2022-03-16T10:30:55.622" v="2965"/>
          <ac:inkMkLst>
            <pc:docMk/>
            <pc:sldMk cId="1882225218" sldId="863"/>
            <ac:inkMk id="3" creationId="{D87F15A2-C3C9-4128-A8C6-D62B92677575}"/>
          </ac:inkMkLst>
        </pc:inkChg>
        <pc:inkChg chg="add del">
          <ac:chgData name="Viet Anh Nguyen" userId="b95f61ff061388d5" providerId="LiveId" clId="{3F3DE878-C00F-4BBE-A9E6-E707D78ED061}" dt="2022-03-16T10:30:55.622" v="2965"/>
          <ac:inkMkLst>
            <pc:docMk/>
            <pc:sldMk cId="1882225218" sldId="863"/>
            <ac:inkMk id="4" creationId="{9D27FB94-AE9A-4C6A-965D-9AB796AF6619}"/>
          </ac:inkMkLst>
        </pc:inkChg>
        <pc:inkChg chg="add del">
          <ac:chgData name="Viet Anh Nguyen" userId="b95f61ff061388d5" providerId="LiveId" clId="{3F3DE878-C00F-4BBE-A9E6-E707D78ED061}" dt="2022-03-16T10:30:55.622" v="2965"/>
          <ac:inkMkLst>
            <pc:docMk/>
            <pc:sldMk cId="1882225218" sldId="863"/>
            <ac:inkMk id="5" creationId="{D6E950BC-923E-4B1B-A635-DF42EAC741E3}"/>
          </ac:inkMkLst>
        </pc:inkChg>
        <pc:inkChg chg="add del">
          <ac:chgData name="Viet Anh Nguyen" userId="b95f61ff061388d5" providerId="LiveId" clId="{3F3DE878-C00F-4BBE-A9E6-E707D78ED061}" dt="2022-03-16T10:30:57.243" v="2970"/>
          <ac:inkMkLst>
            <pc:docMk/>
            <pc:sldMk cId="1882225218" sldId="863"/>
            <ac:inkMk id="6" creationId="{32DDDC83-D84F-4A00-BD80-0145ECF36C32}"/>
          </ac:inkMkLst>
        </pc:inkChg>
        <pc:inkChg chg="add del">
          <ac:chgData name="Viet Anh Nguyen" userId="b95f61ff061388d5" providerId="LiveId" clId="{3F3DE878-C00F-4BBE-A9E6-E707D78ED061}" dt="2022-03-16T10:30:57.243" v="2970"/>
          <ac:inkMkLst>
            <pc:docMk/>
            <pc:sldMk cId="1882225218" sldId="863"/>
            <ac:inkMk id="7" creationId="{6D33CB3D-A201-4410-8B58-F6E0B2BE37C2}"/>
          </ac:inkMkLst>
        </pc:inkChg>
        <pc:inkChg chg="add del">
          <ac:chgData name="Viet Anh Nguyen" userId="b95f61ff061388d5" providerId="LiveId" clId="{3F3DE878-C00F-4BBE-A9E6-E707D78ED061}" dt="2022-03-16T10:30:57.243" v="2970"/>
          <ac:inkMkLst>
            <pc:docMk/>
            <pc:sldMk cId="1882225218" sldId="863"/>
            <ac:inkMk id="8" creationId="{459033EE-7D2D-475D-9E64-BB9C245C56C2}"/>
          </ac:inkMkLst>
        </pc:inkChg>
        <pc:inkChg chg="add">
          <ac:chgData name="Viet Anh Nguyen" userId="b95f61ff061388d5" providerId="LiveId" clId="{3F3DE878-C00F-4BBE-A9E6-E707D78ED061}" dt="2022-03-16T10:30:56.603" v="2968" actId="9405"/>
          <ac:inkMkLst>
            <pc:docMk/>
            <pc:sldMk cId="1882225218" sldId="863"/>
            <ac:inkMk id="9" creationId="{A51FB81D-631D-4C5E-9127-6A1CECE5927A}"/>
          </ac:inkMkLst>
        </pc:inkChg>
        <pc:inkChg chg="add">
          <ac:chgData name="Viet Anh Nguyen" userId="b95f61ff061388d5" providerId="LiveId" clId="{3F3DE878-C00F-4BBE-A9E6-E707D78ED061}" dt="2022-03-16T10:30:56.723" v="2969" actId="9405"/>
          <ac:inkMkLst>
            <pc:docMk/>
            <pc:sldMk cId="1882225218" sldId="863"/>
            <ac:inkMk id="10" creationId="{F7D7F408-ED8A-4C39-B3E9-49261D3FE554}"/>
          </ac:inkMkLst>
        </pc:inkChg>
        <pc:inkChg chg="add">
          <ac:chgData name="Viet Anh Nguyen" userId="b95f61ff061388d5" providerId="LiveId" clId="{3F3DE878-C00F-4BBE-A9E6-E707D78ED061}" dt="2022-03-16T10:30:57.243" v="2970"/>
          <ac:inkMkLst>
            <pc:docMk/>
            <pc:sldMk cId="1882225218" sldId="863"/>
            <ac:inkMk id="11" creationId="{657D55D3-616D-4A5D-81EA-8AFE99359B08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2" creationId="{F2171AE9-66AE-461B-889C-E9552C45558B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3" creationId="{6EFCFD9E-98F7-422B-8756-EEE01714CED3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4" creationId="{A3E1A483-29C9-45C5-9FA8-307AC4A8DFE5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5" creationId="{FE0C0E32-50F6-4AD4-85DA-6CF41EEDC091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6" creationId="{C829AACD-2854-458A-985B-105218B31D5C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7" creationId="{E137F1F7-BDAB-42CA-B801-E375042728B0}"/>
          </ac:inkMkLst>
        </pc:inkChg>
        <pc:inkChg chg="add del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18" creationId="{3C5115C1-BDF5-4C38-BC86-429C448FD4B6}"/>
          </ac:inkMkLst>
        </pc:inkChg>
        <pc:inkChg chg="add">
          <ac:chgData name="Viet Anh Nguyen" userId="b95f61ff061388d5" providerId="LiveId" clId="{3F3DE878-C00F-4BBE-A9E6-E707D78ED061}" dt="2022-03-16T10:30:59.618" v="2978" actId="9405"/>
          <ac:inkMkLst>
            <pc:docMk/>
            <pc:sldMk cId="1882225218" sldId="863"/>
            <ac:inkMk id="19" creationId="{3A7BE3C5-B688-4644-A417-A43333232BCC}"/>
          </ac:inkMkLst>
        </pc:inkChg>
        <pc:inkChg chg="add">
          <ac:chgData name="Viet Anh Nguyen" userId="b95f61ff061388d5" providerId="LiveId" clId="{3F3DE878-C00F-4BBE-A9E6-E707D78ED061}" dt="2022-03-16T10:30:59.764" v="2979" actId="9405"/>
          <ac:inkMkLst>
            <pc:docMk/>
            <pc:sldMk cId="1882225218" sldId="863"/>
            <ac:inkMk id="20" creationId="{B1244647-0D6C-4D31-823E-FF61FF9DBB07}"/>
          </ac:inkMkLst>
        </pc:inkChg>
        <pc:inkChg chg="add">
          <ac:chgData name="Viet Anh Nguyen" userId="b95f61ff061388d5" providerId="LiveId" clId="{3F3DE878-C00F-4BBE-A9E6-E707D78ED061}" dt="2022-03-16T10:31:00.669" v="2980"/>
          <ac:inkMkLst>
            <pc:docMk/>
            <pc:sldMk cId="1882225218" sldId="863"/>
            <ac:inkMk id="21" creationId="{76EA2F70-56D9-4FA0-B7C5-4926D1832D1A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2" creationId="{FC7D0591-C5FE-4E6A-8C2F-F22B324B0224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3" creationId="{66ED8448-C78D-41FF-95A7-707EFB214D66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4" creationId="{E14C5E35-46F9-45AF-82BC-52C896C9355F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5" creationId="{DE1A165F-B03F-4D51-BC45-63C2A55E2250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6" creationId="{93ABCE1E-3EBF-421C-9156-0CDC5FAF5789}"/>
          </ac:inkMkLst>
        </pc:inkChg>
        <pc:inkChg chg="add del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7" creationId="{02F31C5D-ABCB-4F6E-A043-49A07D024847}"/>
          </ac:inkMkLst>
        </pc:inkChg>
        <pc:inkChg chg="add">
          <ac:chgData name="Viet Anh Nguyen" userId="b95f61ff061388d5" providerId="LiveId" clId="{3F3DE878-C00F-4BBE-A9E6-E707D78ED061}" dt="2022-03-16T10:31:03.745" v="2987"/>
          <ac:inkMkLst>
            <pc:docMk/>
            <pc:sldMk cId="1882225218" sldId="863"/>
            <ac:inkMk id="28" creationId="{4EAF777C-6AC8-497D-93A7-9F05892930EB}"/>
          </ac:inkMkLst>
        </pc:inkChg>
        <pc:inkChg chg="add del">
          <ac:chgData name="Viet Anh Nguyen" userId="b95f61ff061388d5" providerId="LiveId" clId="{3F3DE878-C00F-4BBE-A9E6-E707D78ED061}" dt="2022-03-16T10:31:05.429" v="2991"/>
          <ac:inkMkLst>
            <pc:docMk/>
            <pc:sldMk cId="1882225218" sldId="863"/>
            <ac:inkMk id="29" creationId="{17ECF705-FB3A-40C6-AF3B-0CAE0C797DFC}"/>
          </ac:inkMkLst>
        </pc:inkChg>
        <pc:inkChg chg="add del">
          <ac:chgData name="Viet Anh Nguyen" userId="b95f61ff061388d5" providerId="LiveId" clId="{3F3DE878-C00F-4BBE-A9E6-E707D78ED061}" dt="2022-03-16T10:31:05.429" v="2991"/>
          <ac:inkMkLst>
            <pc:docMk/>
            <pc:sldMk cId="1882225218" sldId="863"/>
            <ac:inkMk id="30" creationId="{64606413-1751-4244-A830-168C6DC5D57D}"/>
          </ac:inkMkLst>
        </pc:inkChg>
        <pc:inkChg chg="add del">
          <ac:chgData name="Viet Anh Nguyen" userId="b95f61ff061388d5" providerId="LiveId" clId="{3F3DE878-C00F-4BBE-A9E6-E707D78ED061}" dt="2022-03-16T10:31:05.429" v="2991"/>
          <ac:inkMkLst>
            <pc:docMk/>
            <pc:sldMk cId="1882225218" sldId="863"/>
            <ac:inkMk id="31" creationId="{EB32925E-2E26-4F0E-8FE3-973D2F47185E}"/>
          </ac:inkMkLst>
        </pc:inkChg>
        <pc:inkChg chg="add">
          <ac:chgData name="Viet Anh Nguyen" userId="b95f61ff061388d5" providerId="LiveId" clId="{3F3DE878-C00F-4BBE-A9E6-E707D78ED061}" dt="2022-03-16T10:31:05.429" v="2991"/>
          <ac:inkMkLst>
            <pc:docMk/>
            <pc:sldMk cId="1882225218" sldId="863"/>
            <ac:inkMk id="32" creationId="{39F7C77A-78E9-47C3-BA88-B2C19F31E822}"/>
          </ac:inkMkLst>
        </pc:inkChg>
        <pc:inkChg chg="add del">
          <ac:chgData name="Viet Anh Nguyen" userId="b95f61ff061388d5" providerId="LiveId" clId="{3F3DE878-C00F-4BBE-A9E6-E707D78ED061}" dt="2022-03-16T10:31:11.438" v="2994"/>
          <ac:inkMkLst>
            <pc:docMk/>
            <pc:sldMk cId="1882225218" sldId="863"/>
            <ac:inkMk id="33" creationId="{4D5AA5A5-B18E-41DD-BBA4-447919B95991}"/>
          </ac:inkMkLst>
        </pc:inkChg>
        <pc:inkChg chg="add del">
          <ac:chgData name="Viet Anh Nguyen" userId="b95f61ff061388d5" providerId="LiveId" clId="{3F3DE878-C00F-4BBE-A9E6-E707D78ED061}" dt="2022-03-16T10:31:11.438" v="2994"/>
          <ac:inkMkLst>
            <pc:docMk/>
            <pc:sldMk cId="1882225218" sldId="863"/>
            <ac:inkMk id="34" creationId="{928DBF49-3FE7-42B0-A75D-2384BEA7F2EB}"/>
          </ac:inkMkLst>
        </pc:inkChg>
        <pc:inkChg chg="add del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35" creationId="{BC7DC8DE-39DD-402E-9F77-26823EDB9744}"/>
          </ac:inkMkLst>
        </pc:inkChg>
        <pc:inkChg chg="add del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36" creationId="{C686B4E8-1C67-427E-906C-33211954D4AD}"/>
          </ac:inkMkLst>
        </pc:inkChg>
        <pc:inkChg chg="add del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37" creationId="{C7FBDB59-7F5B-4439-9483-82A9E7E284A1}"/>
          </ac:inkMkLst>
        </pc:inkChg>
        <pc:inkChg chg="add del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38" creationId="{DA84BDE5-DEBE-410C-AEC3-E048F6B39156}"/>
          </ac:inkMkLst>
        </pc:inkChg>
        <pc:inkChg chg="add del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39" creationId="{A01E04B8-B45E-4B71-A58A-BDDDD37C9A43}"/>
          </ac:inkMkLst>
        </pc:inkChg>
        <pc:inkChg chg="add">
          <ac:chgData name="Viet Anh Nguyen" userId="b95f61ff061388d5" providerId="LiveId" clId="{3F3DE878-C00F-4BBE-A9E6-E707D78ED061}" dt="2022-03-16T10:31:13.258" v="2999"/>
          <ac:inkMkLst>
            <pc:docMk/>
            <pc:sldMk cId="1882225218" sldId="863"/>
            <ac:inkMk id="40" creationId="{1CCC1EE8-C96F-435B-AC23-283A280047E4}"/>
          </ac:inkMkLst>
        </pc:inkChg>
        <pc:inkChg chg="add del">
          <ac:chgData name="Viet Anh Nguyen" userId="b95f61ff061388d5" providerId="LiveId" clId="{3F3DE878-C00F-4BBE-A9E6-E707D78ED061}" dt="2022-03-16T10:31:17.211" v="3004"/>
          <ac:inkMkLst>
            <pc:docMk/>
            <pc:sldMk cId="1882225218" sldId="863"/>
            <ac:inkMk id="41" creationId="{C80FE631-E4DD-4F4C-9C5F-27981379D517}"/>
          </ac:inkMkLst>
        </pc:inkChg>
        <pc:inkChg chg="add del">
          <ac:chgData name="Viet Anh Nguyen" userId="b95f61ff061388d5" providerId="LiveId" clId="{3F3DE878-C00F-4BBE-A9E6-E707D78ED061}" dt="2022-03-16T10:31:17.211" v="3004"/>
          <ac:inkMkLst>
            <pc:docMk/>
            <pc:sldMk cId="1882225218" sldId="863"/>
            <ac:inkMk id="42" creationId="{366D97ED-6275-4AA7-9F04-D562C3A6C7A7}"/>
          </ac:inkMkLst>
        </pc:inkChg>
        <pc:inkChg chg="add del">
          <ac:chgData name="Viet Anh Nguyen" userId="b95f61ff061388d5" providerId="LiveId" clId="{3F3DE878-C00F-4BBE-A9E6-E707D78ED061}" dt="2022-03-16T10:31:17.211" v="3004"/>
          <ac:inkMkLst>
            <pc:docMk/>
            <pc:sldMk cId="1882225218" sldId="863"/>
            <ac:inkMk id="43" creationId="{40EAA84B-902D-43D7-8150-338DD9C8F16B}"/>
          </ac:inkMkLst>
        </pc:inkChg>
        <pc:inkChg chg="add del">
          <ac:chgData name="Viet Anh Nguyen" userId="b95f61ff061388d5" providerId="LiveId" clId="{3F3DE878-C00F-4BBE-A9E6-E707D78ED061}" dt="2022-03-16T10:31:17.211" v="3004"/>
          <ac:inkMkLst>
            <pc:docMk/>
            <pc:sldMk cId="1882225218" sldId="863"/>
            <ac:inkMk id="44" creationId="{EC9395BE-62DC-4556-B8DA-BE6E99287E6F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45" creationId="{7E07D645-4C22-4902-9ACC-D165CAD706B3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46" creationId="{E0C43D24-DCCB-4D51-B510-9F276A4C8E49}"/>
          </ac:inkMkLst>
        </pc:inkChg>
        <pc:inkChg chg="add del">
          <ac:chgData name="Viet Anh Nguyen" userId="b95f61ff061388d5" providerId="LiveId" clId="{3F3DE878-C00F-4BBE-A9E6-E707D78ED061}" dt="2022-03-16T10:31:23.512" v="3011"/>
          <ac:inkMkLst>
            <pc:docMk/>
            <pc:sldMk cId="1882225218" sldId="863"/>
            <ac:inkMk id="47" creationId="{FBA5FE30-3D2C-41E1-8564-072AEF134F77}"/>
          </ac:inkMkLst>
        </pc:inkChg>
        <pc:inkChg chg="add del">
          <ac:chgData name="Viet Anh Nguyen" userId="b95f61ff061388d5" providerId="LiveId" clId="{3F3DE878-C00F-4BBE-A9E6-E707D78ED061}" dt="2022-03-16T10:31:23.512" v="3011"/>
          <ac:inkMkLst>
            <pc:docMk/>
            <pc:sldMk cId="1882225218" sldId="863"/>
            <ac:inkMk id="48" creationId="{CD034C09-3359-463D-AC4E-622D2A72F206}"/>
          </ac:inkMkLst>
        </pc:inkChg>
        <pc:inkChg chg="add del">
          <ac:chgData name="Viet Anh Nguyen" userId="b95f61ff061388d5" providerId="LiveId" clId="{3F3DE878-C00F-4BBE-A9E6-E707D78ED061}" dt="2022-03-16T10:31:23.512" v="3011"/>
          <ac:inkMkLst>
            <pc:docMk/>
            <pc:sldMk cId="1882225218" sldId="863"/>
            <ac:inkMk id="49" creationId="{4F7240B7-7F02-4CA3-A731-B305057A7C07}"/>
          </ac:inkMkLst>
        </pc:inkChg>
        <pc:inkChg chg="add del">
          <ac:chgData name="Viet Anh Nguyen" userId="b95f61ff061388d5" providerId="LiveId" clId="{3F3DE878-C00F-4BBE-A9E6-E707D78ED061}" dt="2022-03-16T10:31:23.512" v="3011"/>
          <ac:inkMkLst>
            <pc:docMk/>
            <pc:sldMk cId="1882225218" sldId="863"/>
            <ac:inkMk id="50" creationId="{AC70ACD3-8A87-4EAE-8B09-3CC7EDD270FB}"/>
          </ac:inkMkLst>
        </pc:inkChg>
        <pc:inkChg chg="add del">
          <ac:chgData name="Viet Anh Nguyen" userId="b95f61ff061388d5" providerId="LiveId" clId="{3F3DE878-C00F-4BBE-A9E6-E707D78ED061}" dt="2022-03-16T10:31:23.512" v="3011"/>
          <ac:inkMkLst>
            <pc:docMk/>
            <pc:sldMk cId="1882225218" sldId="863"/>
            <ac:inkMk id="51" creationId="{E4AF4693-09E1-49C5-8CB2-816CEDAF153C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2" creationId="{45BD40A1-7B2E-4D7E-B744-9C6467F831D9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3" creationId="{659A6E86-D0B0-4128-8A4A-04E39B04EB24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4" creationId="{3068590E-ECDD-4143-88B7-4555DB06B65B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5" creationId="{C3F739C4-8E84-40DF-B8CA-944C32E6DC5F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6" creationId="{76E3B7E6-1D4F-4C9E-B210-8CA2E27E9DFC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7" creationId="{E9B3958D-6E4B-4C3D-AC65-2323DF9255F1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8" creationId="{14DE12A9-B907-4FFE-A763-F9335AD3D2C1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59" creationId="{CC1B2C89-DE69-441E-8352-3FE8F5E5DFBF}"/>
          </ac:inkMkLst>
        </pc:inkChg>
        <pc:inkChg chg="add del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60" creationId="{1C5D107F-C3D4-4937-B12F-F4FE232B9910}"/>
          </ac:inkMkLst>
        </pc:inkChg>
        <pc:inkChg chg="add">
          <ac:chgData name="Viet Anh Nguyen" userId="b95f61ff061388d5" providerId="LiveId" clId="{3F3DE878-C00F-4BBE-A9E6-E707D78ED061}" dt="2022-03-16T10:31:27.959" v="3020"/>
          <ac:inkMkLst>
            <pc:docMk/>
            <pc:sldMk cId="1882225218" sldId="863"/>
            <ac:inkMk id="61" creationId="{AEA5A056-5E3A-4357-8B02-E7A3C2B37C24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2" creationId="{61226D73-614B-484B-8FC6-A07015B9FC89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3" creationId="{6DA6322D-9FB7-44DB-A888-4CF0D30D314A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4" creationId="{AC833650-2772-4CB1-AE9F-5B9E28B1180C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5" creationId="{80472E81-943E-4CB2-A1AD-C355C724CE23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6" creationId="{3E0C76C2-C4DB-4011-A1BA-FB5DB7842670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7" creationId="{846895E6-6262-4DD5-92F8-98846D03B168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8" creationId="{CDAC8820-A7BF-4C70-A889-5DC545D33AC0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69" creationId="{CCA3F2CB-75E8-47C1-8699-4F8A5915165F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70" creationId="{CCC5863A-D45E-4D02-8717-1553C849363A}"/>
          </ac:inkMkLst>
        </pc:inkChg>
        <pc:inkChg chg="add del">
          <ac:chgData name="Viet Anh Nguyen" userId="b95f61ff061388d5" providerId="LiveId" clId="{3F3DE878-C00F-4BBE-A9E6-E707D78ED061}" dt="2022-03-16T10:31:32.664" v="3032"/>
          <ac:inkMkLst>
            <pc:docMk/>
            <pc:sldMk cId="1882225218" sldId="863"/>
            <ac:inkMk id="71" creationId="{9F64DA8E-5BDF-4969-963F-41ED7A1150A4}"/>
          </ac:inkMkLst>
        </pc:inkChg>
        <pc:inkChg chg="add del">
          <ac:chgData name="Viet Anh Nguyen" userId="b95f61ff061388d5" providerId="LiveId" clId="{3F3DE878-C00F-4BBE-A9E6-E707D78ED061}" dt="2022-03-16T10:31:35.598" v="3040"/>
          <ac:inkMkLst>
            <pc:docMk/>
            <pc:sldMk cId="1882225218" sldId="863"/>
            <ac:inkMk id="72" creationId="{480F0D58-1BEA-4111-8DAB-C8C14FCC4E0C}"/>
          </ac:inkMkLst>
        </pc:inkChg>
        <pc:inkChg chg="add del">
          <ac:chgData name="Viet Anh Nguyen" userId="b95f61ff061388d5" providerId="LiveId" clId="{3F3DE878-C00F-4BBE-A9E6-E707D78ED061}" dt="2022-03-16T10:31:35.598" v="3040"/>
          <ac:inkMkLst>
            <pc:docMk/>
            <pc:sldMk cId="1882225218" sldId="863"/>
            <ac:inkMk id="73" creationId="{FD1062DF-6A82-485B-8632-845C0E44CB5E}"/>
          </ac:inkMkLst>
        </pc:inkChg>
        <pc:inkChg chg="add del">
          <ac:chgData name="Viet Anh Nguyen" userId="b95f61ff061388d5" providerId="LiveId" clId="{3F3DE878-C00F-4BBE-A9E6-E707D78ED061}" dt="2022-03-16T10:31:34.691" v="3038"/>
          <ac:inkMkLst>
            <pc:docMk/>
            <pc:sldMk cId="1882225218" sldId="863"/>
            <ac:inkMk id="74" creationId="{C43A7A36-1FF2-44AA-9B22-F4CFFE30B6F9}"/>
          </ac:inkMkLst>
        </pc:inkChg>
        <pc:inkChg chg="add del">
          <ac:chgData name="Viet Anh Nguyen" userId="b95f61ff061388d5" providerId="LiveId" clId="{3F3DE878-C00F-4BBE-A9E6-E707D78ED061}" dt="2022-03-16T10:31:34.691" v="3038"/>
          <ac:inkMkLst>
            <pc:docMk/>
            <pc:sldMk cId="1882225218" sldId="863"/>
            <ac:inkMk id="75" creationId="{3D495866-A09C-4D9B-8FAE-85305DDD0D45}"/>
          </ac:inkMkLst>
        </pc:inkChg>
        <pc:inkChg chg="add del">
          <ac:chgData name="Viet Anh Nguyen" userId="b95f61ff061388d5" providerId="LiveId" clId="{3F3DE878-C00F-4BBE-A9E6-E707D78ED061}" dt="2022-03-16T10:31:34.691" v="3038"/>
          <ac:inkMkLst>
            <pc:docMk/>
            <pc:sldMk cId="1882225218" sldId="863"/>
            <ac:inkMk id="76" creationId="{EF3384B5-E0EB-4A82-9040-374D9DBA99F7}"/>
          </ac:inkMkLst>
        </pc:inkChg>
        <pc:inkChg chg="add del">
          <ac:chgData name="Viet Anh Nguyen" userId="b95f61ff061388d5" providerId="LiveId" clId="{3F3DE878-C00F-4BBE-A9E6-E707D78ED061}" dt="2022-03-16T10:31:34.691" v="3038"/>
          <ac:inkMkLst>
            <pc:docMk/>
            <pc:sldMk cId="1882225218" sldId="863"/>
            <ac:inkMk id="77" creationId="{7DAD7E37-6E97-4846-829B-F5B07DEA0024}"/>
          </ac:inkMkLst>
        </pc:inkChg>
        <pc:inkChg chg="add del">
          <ac:chgData name="Viet Anh Nguyen" userId="b95f61ff061388d5" providerId="LiveId" clId="{3F3DE878-C00F-4BBE-A9E6-E707D78ED061}" dt="2022-03-16T10:31:34.691" v="3038"/>
          <ac:inkMkLst>
            <pc:docMk/>
            <pc:sldMk cId="1882225218" sldId="863"/>
            <ac:inkMk id="78" creationId="{A543F2F4-0737-47FB-BA4C-76A3ACE83176}"/>
          </ac:inkMkLst>
        </pc:inkChg>
        <pc:inkChg chg="add del">
          <ac:chgData name="Viet Anh Nguyen" userId="b95f61ff061388d5" providerId="LiveId" clId="{3F3DE878-C00F-4BBE-A9E6-E707D78ED061}" dt="2022-03-16T10:31:35.598" v="3040"/>
          <ac:inkMkLst>
            <pc:docMk/>
            <pc:sldMk cId="1882225218" sldId="863"/>
            <ac:inkMk id="79" creationId="{C1C8EAAB-2ED3-4B50-A4BC-28E331324FDC}"/>
          </ac:inkMkLst>
        </pc:inkChg>
        <pc:inkChg chg="add del">
          <ac:chgData name="Viet Anh Nguyen" userId="b95f61ff061388d5" providerId="LiveId" clId="{3F3DE878-C00F-4BBE-A9E6-E707D78ED061}" dt="2022-03-16T10:31:35.598" v="3040"/>
          <ac:inkMkLst>
            <pc:docMk/>
            <pc:sldMk cId="1882225218" sldId="863"/>
            <ac:inkMk id="80" creationId="{C22B7E09-3BA7-4D87-837A-CA7E6B134733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1" creationId="{688A9BAC-B345-4EBB-A58B-5005F31B3B7D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2" creationId="{9D6202D3-DD2A-4B7B-8C80-FA78D0EE2F3F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3" creationId="{E3F7C252-898C-4DE0-A999-0888DDD8D30A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4" creationId="{A1176651-6A5B-4AA6-9629-EFB1022B5D0B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5" creationId="{611ED4D6-0B18-42B6-8D1A-04AE2D7BD573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6" creationId="{9E37E6C8-EE80-4498-B90C-D460AFF4B2C9}"/>
          </ac:inkMkLst>
        </pc:inkChg>
        <pc:inkChg chg="add del">
          <ac:chgData name="Viet Anh Nguyen" userId="b95f61ff061388d5" providerId="LiveId" clId="{3F3DE878-C00F-4BBE-A9E6-E707D78ED061}" dt="2022-03-16T10:31:39.591" v="3047"/>
          <ac:inkMkLst>
            <pc:docMk/>
            <pc:sldMk cId="1882225218" sldId="863"/>
            <ac:inkMk id="87" creationId="{6D6D77F4-41D2-4664-81C3-6FCEEE076376}"/>
          </ac:inkMkLst>
        </pc:inkChg>
        <pc:inkChg chg="add del">
          <ac:chgData name="Viet Anh Nguyen" userId="b95f61ff061388d5" providerId="LiveId" clId="{3F3DE878-C00F-4BBE-A9E6-E707D78ED061}" dt="2022-03-16T10:31:40.617" v="3049"/>
          <ac:inkMkLst>
            <pc:docMk/>
            <pc:sldMk cId="1882225218" sldId="863"/>
            <ac:inkMk id="88" creationId="{069EDCCC-3982-4F02-93B2-3A00E7653CAE}"/>
          </ac:inkMkLst>
        </pc:inkChg>
        <pc:inkChg chg="add del">
          <ac:chgData name="Viet Anh Nguyen" userId="b95f61ff061388d5" providerId="LiveId" clId="{3F3DE878-C00F-4BBE-A9E6-E707D78ED061}" dt="2022-03-16T10:31:40.617" v="3049"/>
          <ac:inkMkLst>
            <pc:docMk/>
            <pc:sldMk cId="1882225218" sldId="863"/>
            <ac:inkMk id="89" creationId="{8F8E39D5-0336-4FE8-B63C-0ED66F8EC1F8}"/>
          </ac:inkMkLst>
        </pc:inkChg>
        <pc:inkChg chg="add">
          <ac:chgData name="Viet Anh Nguyen" userId="b95f61ff061388d5" providerId="LiveId" clId="{3F3DE878-C00F-4BBE-A9E6-E707D78ED061}" dt="2022-03-16T10:31:40.617" v="3049"/>
          <ac:inkMkLst>
            <pc:docMk/>
            <pc:sldMk cId="1882225218" sldId="863"/>
            <ac:inkMk id="90" creationId="{FD8411C8-C227-47B5-98D4-19AE981F5FAD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1" creationId="{C44ADD79-2BBC-4831-9389-04D3352613E2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2" creationId="{0588E96F-871C-49B5-A0F3-90C712CCAC69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3" creationId="{442DF8EB-333B-4AA7-9F97-1ED13B3EEABD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4" creationId="{050B560E-FC71-4346-A856-3D34A6257599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5" creationId="{0D969B8C-C2D4-4149-9105-0E513F4FF5B5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6" creationId="{A2A9F9A7-E232-402F-AC97-A7BAD85D0A47}"/>
          </ac:inkMkLst>
        </pc:inkChg>
        <pc:inkChg chg="add del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7" creationId="{88A7E8E9-6CF3-4F94-A849-F74B3FC105BD}"/>
          </ac:inkMkLst>
        </pc:inkChg>
        <pc:inkChg chg="add">
          <ac:chgData name="Viet Anh Nguyen" userId="b95f61ff061388d5" providerId="LiveId" clId="{3F3DE878-C00F-4BBE-A9E6-E707D78ED061}" dt="2022-03-16T10:31:48.733" v="3056"/>
          <ac:inkMkLst>
            <pc:docMk/>
            <pc:sldMk cId="1882225218" sldId="863"/>
            <ac:inkMk id="98" creationId="{0B48C6FA-B979-4F24-B5C2-D4923B5D80B1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99" creationId="{5F4B3ABE-F2F7-42D2-A0B1-6610A6181F9E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100" creationId="{ECB4750A-293D-4247-BFAF-2F59D2E7B4E7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101" creationId="{74B1C6CE-0BDB-4660-B482-ED5B13B5502D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102" creationId="{963EF421-4393-4217-9F21-7039BFCB3DCC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103" creationId="{BDBCCB52-59B3-41A7-8BEC-9BBE3BFC8B92}"/>
          </ac:inkMkLst>
        </pc:inkChg>
        <pc:inkChg chg="add del">
          <ac:chgData name="Viet Anh Nguyen" userId="b95f61ff061388d5" providerId="LiveId" clId="{3F3DE878-C00F-4BBE-A9E6-E707D78ED061}" dt="2022-03-16T10:31:51.525" v="3062"/>
          <ac:inkMkLst>
            <pc:docMk/>
            <pc:sldMk cId="1882225218" sldId="863"/>
            <ac:inkMk id="104" creationId="{9A5E1963-E38C-4297-A09E-F2365B7B47AD}"/>
          </ac:inkMkLst>
        </pc:inkChg>
        <pc:inkChg chg="add del">
          <ac:chgData name="Viet Anh Nguyen" userId="b95f61ff061388d5" providerId="LiveId" clId="{3F3DE878-C00F-4BBE-A9E6-E707D78ED061}" dt="2022-03-16T10:31:52.203" v="3064"/>
          <ac:inkMkLst>
            <pc:docMk/>
            <pc:sldMk cId="1882225218" sldId="863"/>
            <ac:inkMk id="105" creationId="{98B0440E-BF85-4CD2-8F0A-8EC186CAE9C0}"/>
          </ac:inkMkLst>
        </pc:inkChg>
        <pc:inkChg chg="add del">
          <ac:chgData name="Viet Anh Nguyen" userId="b95f61ff061388d5" providerId="LiveId" clId="{3F3DE878-C00F-4BBE-A9E6-E707D78ED061}" dt="2022-03-16T10:31:52.203" v="3064"/>
          <ac:inkMkLst>
            <pc:docMk/>
            <pc:sldMk cId="1882225218" sldId="863"/>
            <ac:inkMk id="106" creationId="{EFE7899F-E517-49C1-8BE3-CBBAB59A4F0E}"/>
          </ac:inkMkLst>
        </pc:inkChg>
        <pc:inkChg chg="add">
          <ac:chgData name="Viet Anh Nguyen" userId="b95f61ff061388d5" providerId="LiveId" clId="{3F3DE878-C00F-4BBE-A9E6-E707D78ED061}" dt="2022-03-16T10:31:52.203" v="3064"/>
          <ac:inkMkLst>
            <pc:docMk/>
            <pc:sldMk cId="1882225218" sldId="863"/>
            <ac:inkMk id="107" creationId="{C55EA8D0-A4C5-4C88-AD26-CE2E8625E648}"/>
          </ac:inkMkLst>
        </pc:inkChg>
      </pc:sldChg>
      <pc:sldChg chg="addSp delSp modSp new mod modClrScheme chgLayout">
        <pc:chgData name="Viet Anh Nguyen" userId="b95f61ff061388d5" providerId="LiveId" clId="{3F3DE878-C00F-4BBE-A9E6-E707D78ED061}" dt="2022-03-18T07:56:34.420" v="3915"/>
        <pc:sldMkLst>
          <pc:docMk/>
          <pc:sldMk cId="3116193332" sldId="864"/>
        </pc:sldMkLst>
        <pc:spChg chg="del">
          <ac:chgData name="Viet Anh Nguyen" userId="b95f61ff061388d5" providerId="LiveId" clId="{3F3DE878-C00F-4BBE-A9E6-E707D78ED061}" dt="2022-03-18T06:49:21.318" v="3164" actId="700"/>
          <ac:spMkLst>
            <pc:docMk/>
            <pc:sldMk cId="3116193332" sldId="864"/>
            <ac:spMk id="2" creationId="{3F0A0912-432F-48F7-8B4C-CE936D82607D}"/>
          </ac:spMkLst>
        </pc:spChg>
        <pc:spChg chg="del">
          <ac:chgData name="Viet Anh Nguyen" userId="b95f61ff061388d5" providerId="LiveId" clId="{3F3DE878-C00F-4BBE-A9E6-E707D78ED061}" dt="2022-03-18T06:49:21.318" v="3164" actId="700"/>
          <ac:spMkLst>
            <pc:docMk/>
            <pc:sldMk cId="3116193332" sldId="864"/>
            <ac:spMk id="3" creationId="{E0BC485C-7FD8-4A7F-AEDA-22FBFEF50321}"/>
          </ac:spMkLst>
        </pc:spChg>
        <pc:inkChg chg="add del">
          <ac:chgData name="Viet Anh Nguyen" userId="b95f61ff061388d5" providerId="LiveId" clId="{3F3DE878-C00F-4BBE-A9E6-E707D78ED061}" dt="2022-03-18T06:49:26.434" v="3167"/>
          <ac:inkMkLst>
            <pc:docMk/>
            <pc:sldMk cId="3116193332" sldId="864"/>
            <ac:inkMk id="4" creationId="{43208C1F-721D-46B5-AC47-FF61A4809D8C}"/>
          </ac:inkMkLst>
        </pc:inkChg>
        <pc:inkChg chg="add del">
          <ac:chgData name="Viet Anh Nguyen" userId="b95f61ff061388d5" providerId="LiveId" clId="{3F3DE878-C00F-4BBE-A9E6-E707D78ED061}" dt="2022-03-18T06:49:26.434" v="3167"/>
          <ac:inkMkLst>
            <pc:docMk/>
            <pc:sldMk cId="3116193332" sldId="864"/>
            <ac:inkMk id="5" creationId="{B218FC4B-B380-42D2-A503-D79D00F61C7A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6" creationId="{47315831-EC8B-49E0-AA0A-96E4C5005E46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7" creationId="{265C8524-FFBE-467C-89BD-2DCAC313ABEB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8" creationId="{B4FB3E51-328E-4239-8971-7ED714DF0BBD}"/>
          </ac:inkMkLst>
        </pc:inkChg>
        <pc:inkChg chg="add">
          <ac:chgData name="Viet Anh Nguyen" userId="b95f61ff061388d5" providerId="LiveId" clId="{3F3DE878-C00F-4BBE-A9E6-E707D78ED061}" dt="2022-03-18T06:49:26.905" v="3170" actId="9405"/>
          <ac:inkMkLst>
            <pc:docMk/>
            <pc:sldMk cId="3116193332" sldId="864"/>
            <ac:inkMk id="9" creationId="{885FEF0C-37A8-4D04-A84B-4B8B01A0255C}"/>
          </ac:inkMkLst>
        </pc:inkChg>
        <pc:inkChg chg="add">
          <ac:chgData name="Viet Anh Nguyen" userId="b95f61ff061388d5" providerId="LiveId" clId="{3F3DE878-C00F-4BBE-A9E6-E707D78ED061}" dt="2022-03-18T06:49:27.034" v="3171" actId="9405"/>
          <ac:inkMkLst>
            <pc:docMk/>
            <pc:sldMk cId="3116193332" sldId="864"/>
            <ac:inkMk id="10" creationId="{9A8F6874-5E7D-463D-9935-844267E0089B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1" creationId="{D42F1221-D420-4BBC-943B-F184E8CAFB52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2" creationId="{1559425E-C5DB-48BB-A824-686380ABF24D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3" creationId="{498F3303-FB1F-4AAD-82DD-EFEE0767F235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4" creationId="{7CCBCFCC-283D-4C41-AFF8-0947429EA1A7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5" creationId="{70547D98-AD31-46AF-AA8F-1B69B330EAE3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6" creationId="{3D02D737-7B7D-4607-9DD3-30B92E9697D8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7" creationId="{9913F35A-8E97-487E-90C4-5ADC92228429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8" creationId="{013266F4-FB80-41C6-B320-FE6D42EC16DE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19" creationId="{9D6E73EB-C958-4536-978D-12A9E9FAC1C4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0" creationId="{70FD6F02-65A7-4631-8D17-04FF59AD38F2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21" creationId="{6146D697-4CCD-447A-995F-C9176E7A0AFE}"/>
          </ac:inkMkLst>
        </pc:inkChg>
        <pc:inkChg chg="add del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22" creationId="{BCE41035-EAA8-4985-8275-21FA1FE2EE6B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3" creationId="{5A0E9FF9-36B2-4AC5-B13E-E35C9859B2A5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4" creationId="{BFD7551B-7F25-45E5-AAAA-15607EF78F22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5" creationId="{0BE7E848-A667-43EF-93A3-A776B6F2995D}"/>
          </ac:inkMkLst>
        </pc:inkChg>
        <pc:inkChg chg="add">
          <ac:chgData name="Viet Anh Nguyen" userId="b95f61ff061388d5" providerId="LiveId" clId="{3F3DE878-C00F-4BBE-A9E6-E707D78ED061}" dt="2022-03-18T06:49:32.431" v="3184"/>
          <ac:inkMkLst>
            <pc:docMk/>
            <pc:sldMk cId="3116193332" sldId="864"/>
            <ac:inkMk id="26" creationId="{3A69F3DA-E5A4-40F9-976D-3B7DC0FDFDE1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7" creationId="{74F15E3F-4B65-498F-8E88-35DA23422497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8" creationId="{8FCC96C0-A210-4778-82B5-0CF810D4D584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29" creationId="{6BC14A23-832D-4A8A-86CD-27F04D48B6EF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30" creationId="{F22A1424-57BD-4C67-8257-70283BC2B0A7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31" creationId="{32CFFF87-29EB-40DE-98FB-64BB30F39CC6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32" creationId="{F5BD221D-8A8B-4B28-81EC-E274B1CCFED4}"/>
          </ac:inkMkLst>
        </pc:inkChg>
        <pc:inkChg chg="add del">
          <ac:chgData name="Viet Anh Nguyen" userId="b95f61ff061388d5" providerId="LiveId" clId="{3F3DE878-C00F-4BBE-A9E6-E707D78ED061}" dt="2022-03-18T06:49:35.949" v="3192"/>
          <ac:inkMkLst>
            <pc:docMk/>
            <pc:sldMk cId="3116193332" sldId="864"/>
            <ac:inkMk id="33" creationId="{5EB5A946-046B-4392-88D0-D27EECEF1A3B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4" creationId="{9F8B7D3D-877E-4786-B0C1-D2AEC334A6FD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5" creationId="{A49F0D7D-AF51-4B2C-9EFA-0AA2C850F849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6" creationId="{2023E829-DDFD-414B-8DC9-75E4E1BA1493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7" creationId="{5261066A-5C92-454B-9610-1997035DFF87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8" creationId="{76C42EC2-2C58-47C8-8317-4D20D8FABE96}"/>
          </ac:inkMkLst>
        </pc:inkChg>
        <pc:inkChg chg="add del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39" creationId="{91B126D4-F82E-4BAD-9B2F-389ECADD1B57}"/>
          </ac:inkMkLst>
        </pc:inkChg>
        <pc:inkChg chg="add">
          <ac:chgData name="Viet Anh Nguyen" userId="b95f61ff061388d5" providerId="LiveId" clId="{3F3DE878-C00F-4BBE-A9E6-E707D78ED061}" dt="2022-03-18T06:49:38.441" v="3198"/>
          <ac:inkMkLst>
            <pc:docMk/>
            <pc:sldMk cId="3116193332" sldId="864"/>
            <ac:inkMk id="40" creationId="{D742A551-E081-4A8F-95B6-C39994630865}"/>
          </ac:inkMkLst>
        </pc:inkChg>
        <pc:inkChg chg="add del">
          <ac:chgData name="Viet Anh Nguyen" userId="b95f61ff061388d5" providerId="LiveId" clId="{3F3DE878-C00F-4BBE-A9E6-E707D78ED061}" dt="2022-03-18T06:49:39.809" v="3201"/>
          <ac:inkMkLst>
            <pc:docMk/>
            <pc:sldMk cId="3116193332" sldId="864"/>
            <ac:inkMk id="41" creationId="{B09A1464-6306-49DF-92AD-970701071F36}"/>
          </ac:inkMkLst>
        </pc:inkChg>
        <pc:inkChg chg="add del">
          <ac:chgData name="Viet Anh Nguyen" userId="b95f61ff061388d5" providerId="LiveId" clId="{3F3DE878-C00F-4BBE-A9E6-E707D78ED061}" dt="2022-03-18T06:49:39.809" v="3201"/>
          <ac:inkMkLst>
            <pc:docMk/>
            <pc:sldMk cId="3116193332" sldId="864"/>
            <ac:inkMk id="42" creationId="{FC9E912E-5878-450A-A8FB-4C010C427430}"/>
          </ac:inkMkLst>
        </pc:inkChg>
        <pc:inkChg chg="add del">
          <ac:chgData name="Viet Anh Nguyen" userId="b95f61ff061388d5" providerId="LiveId" clId="{3F3DE878-C00F-4BBE-A9E6-E707D78ED061}" dt="2022-03-18T06:49:41.184" v="3205"/>
          <ac:inkMkLst>
            <pc:docMk/>
            <pc:sldMk cId="3116193332" sldId="864"/>
            <ac:inkMk id="43" creationId="{174AC612-9F76-4044-8B41-F09A156A5A71}"/>
          </ac:inkMkLst>
        </pc:inkChg>
        <pc:inkChg chg="add del">
          <ac:chgData name="Viet Anh Nguyen" userId="b95f61ff061388d5" providerId="LiveId" clId="{3F3DE878-C00F-4BBE-A9E6-E707D78ED061}" dt="2022-03-18T06:49:41.184" v="3205"/>
          <ac:inkMkLst>
            <pc:docMk/>
            <pc:sldMk cId="3116193332" sldId="864"/>
            <ac:inkMk id="44" creationId="{B64A7167-5FB8-4500-AFE2-30FB2AD9C302}"/>
          </ac:inkMkLst>
        </pc:inkChg>
        <pc:inkChg chg="add">
          <ac:chgData name="Viet Anh Nguyen" userId="b95f61ff061388d5" providerId="LiveId" clId="{3F3DE878-C00F-4BBE-A9E6-E707D78ED061}" dt="2022-03-18T06:49:40.450" v="3203" actId="9405"/>
          <ac:inkMkLst>
            <pc:docMk/>
            <pc:sldMk cId="3116193332" sldId="864"/>
            <ac:inkMk id="45" creationId="{20EDA34E-C2BA-4C34-8267-C7B4E6A35CBA}"/>
          </ac:inkMkLst>
        </pc:inkChg>
        <pc:inkChg chg="add">
          <ac:chgData name="Viet Anh Nguyen" userId="b95f61ff061388d5" providerId="LiveId" clId="{3F3DE878-C00F-4BBE-A9E6-E707D78ED061}" dt="2022-03-18T06:49:40.611" v="3204" actId="9405"/>
          <ac:inkMkLst>
            <pc:docMk/>
            <pc:sldMk cId="3116193332" sldId="864"/>
            <ac:inkMk id="46" creationId="{016AE2D4-28F6-4827-9AA9-B170366A4407}"/>
          </ac:inkMkLst>
        </pc:inkChg>
        <pc:inkChg chg="add">
          <ac:chgData name="Viet Anh Nguyen" userId="b95f61ff061388d5" providerId="LiveId" clId="{3F3DE878-C00F-4BBE-A9E6-E707D78ED061}" dt="2022-03-18T06:49:41.184" v="3205"/>
          <ac:inkMkLst>
            <pc:docMk/>
            <pc:sldMk cId="3116193332" sldId="864"/>
            <ac:inkMk id="47" creationId="{DB4364B1-75AC-47BD-82DF-4352068A9D7C}"/>
          </ac:inkMkLst>
        </pc:inkChg>
        <pc:inkChg chg="add del">
          <ac:chgData name="Viet Anh Nguyen" userId="b95f61ff061388d5" providerId="LiveId" clId="{3F3DE878-C00F-4BBE-A9E6-E707D78ED061}" dt="2022-03-18T06:49:55.615" v="3221"/>
          <ac:inkMkLst>
            <pc:docMk/>
            <pc:sldMk cId="3116193332" sldId="864"/>
            <ac:inkMk id="48" creationId="{27D11F20-2E05-4D38-BB7A-79809B172073}"/>
          </ac:inkMkLst>
        </pc:inkChg>
        <pc:inkChg chg="add del">
          <ac:chgData name="Viet Anh Nguyen" userId="b95f61ff061388d5" providerId="LiveId" clId="{3F3DE878-C00F-4BBE-A9E6-E707D78ED061}" dt="2022-03-18T06:49:43.384" v="3209"/>
          <ac:inkMkLst>
            <pc:docMk/>
            <pc:sldMk cId="3116193332" sldId="864"/>
            <ac:inkMk id="49" creationId="{22F7753F-224F-4760-B1BC-60A718BEA440}"/>
          </ac:inkMkLst>
        </pc:inkChg>
        <pc:inkChg chg="add del">
          <ac:chgData name="Viet Anh Nguyen" userId="b95f61ff061388d5" providerId="LiveId" clId="{3F3DE878-C00F-4BBE-A9E6-E707D78ED061}" dt="2022-03-18T06:49:43.384" v="3209"/>
          <ac:inkMkLst>
            <pc:docMk/>
            <pc:sldMk cId="3116193332" sldId="864"/>
            <ac:inkMk id="50" creationId="{6FF3300E-99DB-4A91-BE6F-567B9C9878AC}"/>
          </ac:inkMkLst>
        </pc:inkChg>
        <pc:inkChg chg="add del">
          <ac:chgData name="Viet Anh Nguyen" userId="b95f61ff061388d5" providerId="LiveId" clId="{3F3DE878-C00F-4BBE-A9E6-E707D78ED061}" dt="2022-03-18T06:49:55.615" v="3221"/>
          <ac:inkMkLst>
            <pc:docMk/>
            <pc:sldMk cId="3116193332" sldId="864"/>
            <ac:inkMk id="51" creationId="{6D4EA3C7-86E3-4639-B10F-45AE974F7385}"/>
          </ac:inkMkLst>
        </pc:inkChg>
        <pc:inkChg chg="add del">
          <ac:chgData name="Viet Anh Nguyen" userId="b95f61ff061388d5" providerId="LiveId" clId="{3F3DE878-C00F-4BBE-A9E6-E707D78ED061}" dt="2022-03-18T06:49:45.372" v="3213"/>
          <ac:inkMkLst>
            <pc:docMk/>
            <pc:sldMk cId="3116193332" sldId="864"/>
            <ac:inkMk id="52" creationId="{D02F4618-17CE-4EB0-A756-D071707C0736}"/>
          </ac:inkMkLst>
        </pc:inkChg>
        <pc:inkChg chg="add del">
          <ac:chgData name="Viet Anh Nguyen" userId="b95f61ff061388d5" providerId="LiveId" clId="{3F3DE878-C00F-4BBE-A9E6-E707D78ED061}" dt="2022-03-18T06:49:45.372" v="3213"/>
          <ac:inkMkLst>
            <pc:docMk/>
            <pc:sldMk cId="3116193332" sldId="864"/>
            <ac:inkMk id="53" creationId="{AFE0B07A-DA23-4296-8639-B64F7A5C1D91}"/>
          </ac:inkMkLst>
        </pc:inkChg>
        <pc:inkChg chg="add del">
          <ac:chgData name="Viet Anh Nguyen" userId="b95f61ff061388d5" providerId="LiveId" clId="{3F3DE878-C00F-4BBE-A9E6-E707D78ED061}" dt="2022-03-18T06:49:45.372" v="3213"/>
          <ac:inkMkLst>
            <pc:docMk/>
            <pc:sldMk cId="3116193332" sldId="864"/>
            <ac:inkMk id="54" creationId="{CBF6CD08-241C-4A81-83CA-C55B9CAF46A2}"/>
          </ac:inkMkLst>
        </pc:inkChg>
        <pc:inkChg chg="add del">
          <ac:chgData name="Viet Anh Nguyen" userId="b95f61ff061388d5" providerId="LiveId" clId="{3F3DE878-C00F-4BBE-A9E6-E707D78ED061}" dt="2022-03-18T06:49:55.615" v="3221"/>
          <ac:inkMkLst>
            <pc:docMk/>
            <pc:sldMk cId="3116193332" sldId="864"/>
            <ac:inkMk id="55" creationId="{CE5CAB07-A1E6-4E37-9E67-1493B53C4940}"/>
          </ac:inkMkLst>
        </pc:inkChg>
        <pc:inkChg chg="add del">
          <ac:chgData name="Viet Anh Nguyen" userId="b95f61ff061388d5" providerId="LiveId" clId="{3F3DE878-C00F-4BBE-A9E6-E707D78ED061}" dt="2022-03-18T06:49:48.455" v="3217"/>
          <ac:inkMkLst>
            <pc:docMk/>
            <pc:sldMk cId="3116193332" sldId="864"/>
            <ac:inkMk id="56" creationId="{D3BC1DF4-7B4C-4BE9-A712-B18BF3D41C3D}"/>
          </ac:inkMkLst>
        </pc:inkChg>
        <pc:inkChg chg="add del">
          <ac:chgData name="Viet Anh Nguyen" userId="b95f61ff061388d5" providerId="LiveId" clId="{3F3DE878-C00F-4BBE-A9E6-E707D78ED061}" dt="2022-03-18T06:49:48.455" v="3217"/>
          <ac:inkMkLst>
            <pc:docMk/>
            <pc:sldMk cId="3116193332" sldId="864"/>
            <ac:inkMk id="57" creationId="{3A10EA70-96E8-4E8C-A2DC-ABA945E48FDD}"/>
          </ac:inkMkLst>
        </pc:inkChg>
        <pc:inkChg chg="add del">
          <ac:chgData name="Viet Anh Nguyen" userId="b95f61ff061388d5" providerId="LiveId" clId="{3F3DE878-C00F-4BBE-A9E6-E707D78ED061}" dt="2022-03-18T06:49:48.455" v="3217"/>
          <ac:inkMkLst>
            <pc:docMk/>
            <pc:sldMk cId="3116193332" sldId="864"/>
            <ac:inkMk id="58" creationId="{345709B4-969F-475C-9369-54EBE9F26A0F}"/>
          </ac:inkMkLst>
        </pc:inkChg>
        <pc:inkChg chg="add del mod">
          <ac:chgData name="Viet Anh Nguyen" userId="b95f61ff061388d5" providerId="LiveId" clId="{3F3DE878-C00F-4BBE-A9E6-E707D78ED061}" dt="2022-03-18T06:49:52.097" v="3219"/>
          <ac:inkMkLst>
            <pc:docMk/>
            <pc:sldMk cId="3116193332" sldId="864"/>
            <ac:inkMk id="59" creationId="{F07E6E60-CAB3-4649-A736-CEA3E8743C61}"/>
          </ac:inkMkLst>
        </pc:inkChg>
        <pc:inkChg chg="add del">
          <ac:chgData name="Viet Anh Nguyen" userId="b95f61ff061388d5" providerId="LiveId" clId="{3F3DE878-C00F-4BBE-A9E6-E707D78ED061}" dt="2022-03-18T06:49:55.615" v="3221"/>
          <ac:inkMkLst>
            <pc:docMk/>
            <pc:sldMk cId="3116193332" sldId="864"/>
            <ac:inkMk id="60" creationId="{E86E341D-CB71-43F4-AED7-5BFC73F596F9}"/>
          </ac:inkMkLst>
        </pc:inkChg>
        <pc:inkChg chg="add">
          <ac:chgData name="Viet Anh Nguyen" userId="b95f61ff061388d5" providerId="LiveId" clId="{3F3DE878-C00F-4BBE-A9E6-E707D78ED061}" dt="2022-03-18T06:49:55.615" v="3221"/>
          <ac:inkMkLst>
            <pc:docMk/>
            <pc:sldMk cId="3116193332" sldId="864"/>
            <ac:inkMk id="61" creationId="{EA6E6D9A-414B-4015-B640-A071CB278FD4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2" creationId="{74BF8A8C-10C7-46CA-8A02-0ABEA663790F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3" creationId="{20630543-314E-430A-B812-BC9E9F230337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4" creationId="{478EBB0D-9692-4B83-8041-A6209BDFF697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5" creationId="{6BB61212-1617-4447-9515-CBB5F650624F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6" creationId="{7F6574FF-82C5-43CF-ABCD-56C7E0CD09F0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7" creationId="{57E07431-832F-4D02-A7DF-1617A3EB1B26}"/>
          </ac:inkMkLst>
        </pc:inkChg>
        <pc:inkChg chg="add del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8" creationId="{FD7A2596-8E25-4F37-A20E-CC7FF30DBB10}"/>
          </ac:inkMkLst>
        </pc:inkChg>
        <pc:inkChg chg="add">
          <ac:chgData name="Viet Anh Nguyen" userId="b95f61ff061388d5" providerId="LiveId" clId="{3F3DE878-C00F-4BBE-A9E6-E707D78ED061}" dt="2022-03-18T06:49:57.926" v="3229"/>
          <ac:inkMkLst>
            <pc:docMk/>
            <pc:sldMk cId="3116193332" sldId="864"/>
            <ac:inkMk id="69" creationId="{22FD9CF6-D80F-4578-8766-900713F462E3}"/>
          </ac:inkMkLst>
        </pc:inkChg>
        <pc:inkChg chg="add">
          <ac:chgData name="Viet Anh Nguyen" userId="b95f61ff061388d5" providerId="LiveId" clId="{3F3DE878-C00F-4BBE-A9E6-E707D78ED061}" dt="2022-03-18T06:49:58.117" v="3230" actId="9405"/>
          <ac:inkMkLst>
            <pc:docMk/>
            <pc:sldMk cId="3116193332" sldId="864"/>
            <ac:inkMk id="70" creationId="{1C6809FC-1550-433B-B341-ED9B8AFA5F97}"/>
          </ac:inkMkLst>
        </pc:inkChg>
        <pc:inkChg chg="add del">
          <ac:chgData name="Viet Anh Nguyen" userId="b95f61ff061388d5" providerId="LiveId" clId="{3F3DE878-C00F-4BBE-A9E6-E707D78ED061}" dt="2022-03-18T06:49:59.723" v="3233"/>
          <ac:inkMkLst>
            <pc:docMk/>
            <pc:sldMk cId="3116193332" sldId="864"/>
            <ac:inkMk id="71" creationId="{E24BD9E5-8D88-4837-AEEF-068ECFA1A8D3}"/>
          </ac:inkMkLst>
        </pc:inkChg>
        <pc:inkChg chg="add del">
          <ac:chgData name="Viet Anh Nguyen" userId="b95f61ff061388d5" providerId="LiveId" clId="{3F3DE878-C00F-4BBE-A9E6-E707D78ED061}" dt="2022-03-18T06:49:59.723" v="3233"/>
          <ac:inkMkLst>
            <pc:docMk/>
            <pc:sldMk cId="3116193332" sldId="864"/>
            <ac:inkMk id="72" creationId="{4EB6B74E-7CE6-43C5-925A-2831FAAA12D0}"/>
          </ac:inkMkLst>
        </pc:inkChg>
        <pc:inkChg chg="add">
          <ac:chgData name="Viet Anh Nguyen" userId="b95f61ff061388d5" providerId="LiveId" clId="{3F3DE878-C00F-4BBE-A9E6-E707D78ED061}" dt="2022-03-18T06:49:59.723" v="3233"/>
          <ac:inkMkLst>
            <pc:docMk/>
            <pc:sldMk cId="3116193332" sldId="864"/>
            <ac:inkMk id="73" creationId="{F6A7D768-2C91-452C-A308-B4E3B8322F34}"/>
          </ac:inkMkLst>
        </pc:inkChg>
        <pc:inkChg chg="add del">
          <ac:chgData name="Viet Anh Nguyen" userId="b95f61ff061388d5" providerId="LiveId" clId="{3F3DE878-C00F-4BBE-A9E6-E707D78ED061}" dt="2022-03-18T06:50:03.770" v="3235"/>
          <ac:inkMkLst>
            <pc:docMk/>
            <pc:sldMk cId="3116193332" sldId="864"/>
            <ac:inkMk id="74" creationId="{0050B809-3BA6-4BB6-8BAC-F438AE5994EB}"/>
          </ac:inkMkLst>
        </pc:inkChg>
        <pc:inkChg chg="add del">
          <ac:chgData name="Viet Anh Nguyen" userId="b95f61ff061388d5" providerId="LiveId" clId="{3F3DE878-C00F-4BBE-A9E6-E707D78ED061}" dt="2022-03-18T06:50:07.977" v="3239"/>
          <ac:inkMkLst>
            <pc:docMk/>
            <pc:sldMk cId="3116193332" sldId="864"/>
            <ac:inkMk id="75" creationId="{25693186-B5E9-4FB9-9512-AD44BBE59E87}"/>
          </ac:inkMkLst>
        </pc:inkChg>
        <pc:inkChg chg="add del">
          <ac:chgData name="Viet Anh Nguyen" userId="b95f61ff061388d5" providerId="LiveId" clId="{3F3DE878-C00F-4BBE-A9E6-E707D78ED061}" dt="2022-03-18T06:50:07.977" v="3239"/>
          <ac:inkMkLst>
            <pc:docMk/>
            <pc:sldMk cId="3116193332" sldId="864"/>
            <ac:inkMk id="76" creationId="{20BCF50C-03C8-4E45-B646-D4E9891F5B80}"/>
          </ac:inkMkLst>
        </pc:inkChg>
        <pc:inkChg chg="add del">
          <ac:chgData name="Viet Anh Nguyen" userId="b95f61ff061388d5" providerId="LiveId" clId="{3F3DE878-C00F-4BBE-A9E6-E707D78ED061}" dt="2022-03-18T06:50:07.977" v="3239"/>
          <ac:inkMkLst>
            <pc:docMk/>
            <pc:sldMk cId="3116193332" sldId="864"/>
            <ac:inkMk id="77" creationId="{4852AEF4-2B26-47D9-B611-443C6C6D8B2B}"/>
          </ac:inkMkLst>
        </pc:inkChg>
        <pc:inkChg chg="add">
          <ac:chgData name="Viet Anh Nguyen" userId="b95f61ff061388d5" providerId="LiveId" clId="{3F3DE878-C00F-4BBE-A9E6-E707D78ED061}" dt="2022-03-18T06:50:07.977" v="3239"/>
          <ac:inkMkLst>
            <pc:docMk/>
            <pc:sldMk cId="3116193332" sldId="864"/>
            <ac:inkMk id="78" creationId="{4D7ADFE9-0F88-49DE-A0AA-A52505BA3036}"/>
          </ac:inkMkLst>
        </pc:inkChg>
        <pc:inkChg chg="add del">
          <ac:chgData name="Viet Anh Nguyen" userId="b95f61ff061388d5" providerId="LiveId" clId="{3F3DE878-C00F-4BBE-A9E6-E707D78ED061}" dt="2022-03-18T06:50:10.250" v="3244"/>
          <ac:inkMkLst>
            <pc:docMk/>
            <pc:sldMk cId="3116193332" sldId="864"/>
            <ac:inkMk id="79" creationId="{64EC269F-3B21-4B9E-B2F8-77B100268D5B}"/>
          </ac:inkMkLst>
        </pc:inkChg>
        <pc:inkChg chg="add del">
          <ac:chgData name="Viet Anh Nguyen" userId="b95f61ff061388d5" providerId="LiveId" clId="{3F3DE878-C00F-4BBE-A9E6-E707D78ED061}" dt="2022-03-18T06:50:10.250" v="3244"/>
          <ac:inkMkLst>
            <pc:docMk/>
            <pc:sldMk cId="3116193332" sldId="864"/>
            <ac:inkMk id="80" creationId="{73F3A66E-ABEA-41D5-AD00-0FC996CD0A82}"/>
          </ac:inkMkLst>
        </pc:inkChg>
        <pc:inkChg chg="add del">
          <ac:chgData name="Viet Anh Nguyen" userId="b95f61ff061388d5" providerId="LiveId" clId="{3F3DE878-C00F-4BBE-A9E6-E707D78ED061}" dt="2022-03-18T06:50:10.250" v="3244"/>
          <ac:inkMkLst>
            <pc:docMk/>
            <pc:sldMk cId="3116193332" sldId="864"/>
            <ac:inkMk id="81" creationId="{DB7863F1-3384-4B77-9EDF-6297B7E276A5}"/>
          </ac:inkMkLst>
        </pc:inkChg>
        <pc:inkChg chg="add del">
          <ac:chgData name="Viet Anh Nguyen" userId="b95f61ff061388d5" providerId="LiveId" clId="{3F3DE878-C00F-4BBE-A9E6-E707D78ED061}" dt="2022-03-18T06:50:10.250" v="3244"/>
          <ac:inkMkLst>
            <pc:docMk/>
            <pc:sldMk cId="3116193332" sldId="864"/>
            <ac:inkMk id="82" creationId="{EC76EC7F-D24C-4C0B-84C6-A12E3CDCC426}"/>
          </ac:inkMkLst>
        </pc:inkChg>
        <pc:inkChg chg="add del">
          <ac:chgData name="Viet Anh Nguyen" userId="b95f61ff061388d5" providerId="LiveId" clId="{3F3DE878-C00F-4BBE-A9E6-E707D78ED061}" dt="2022-03-18T06:50:11.451" v="3248"/>
          <ac:inkMkLst>
            <pc:docMk/>
            <pc:sldMk cId="3116193332" sldId="864"/>
            <ac:inkMk id="83" creationId="{58B53C49-711E-43D7-AAC1-ECE90AE9FB44}"/>
          </ac:inkMkLst>
        </pc:inkChg>
        <pc:inkChg chg="add del">
          <ac:chgData name="Viet Anh Nguyen" userId="b95f61ff061388d5" providerId="LiveId" clId="{3F3DE878-C00F-4BBE-A9E6-E707D78ED061}" dt="2022-03-18T06:50:11.451" v="3248"/>
          <ac:inkMkLst>
            <pc:docMk/>
            <pc:sldMk cId="3116193332" sldId="864"/>
            <ac:inkMk id="84" creationId="{F3737EEF-E0D7-442B-AC7C-4A5F4C781F08}"/>
          </ac:inkMkLst>
        </pc:inkChg>
        <pc:inkChg chg="add del">
          <ac:chgData name="Viet Anh Nguyen" userId="b95f61ff061388d5" providerId="LiveId" clId="{3F3DE878-C00F-4BBE-A9E6-E707D78ED061}" dt="2022-03-18T06:50:11.451" v="3248"/>
          <ac:inkMkLst>
            <pc:docMk/>
            <pc:sldMk cId="3116193332" sldId="864"/>
            <ac:inkMk id="85" creationId="{C7A05626-C0B1-4537-98CC-6140CC8F60ED}"/>
          </ac:inkMkLst>
        </pc:inkChg>
        <pc:inkChg chg="add del">
          <ac:chgData name="Viet Anh Nguyen" userId="b95f61ff061388d5" providerId="LiveId" clId="{3F3DE878-C00F-4BBE-A9E6-E707D78ED061}" dt="2022-03-18T06:50:11.451" v="3248"/>
          <ac:inkMkLst>
            <pc:docMk/>
            <pc:sldMk cId="3116193332" sldId="864"/>
            <ac:inkMk id="86" creationId="{069161E6-2862-4F9F-BFA0-5AA5F89C5CDE}"/>
          </ac:inkMkLst>
        </pc:inkChg>
        <pc:inkChg chg="add del">
          <ac:chgData name="Viet Anh Nguyen" userId="b95f61ff061388d5" providerId="LiveId" clId="{3F3DE878-C00F-4BBE-A9E6-E707D78ED061}" dt="2022-03-18T06:50:12.559" v="3250"/>
          <ac:inkMkLst>
            <pc:docMk/>
            <pc:sldMk cId="3116193332" sldId="864"/>
            <ac:inkMk id="87" creationId="{2CC8B41A-FC07-4B52-9737-A82445089039}"/>
          </ac:inkMkLst>
        </pc:inkChg>
        <pc:inkChg chg="add del">
          <ac:chgData name="Viet Anh Nguyen" userId="b95f61ff061388d5" providerId="LiveId" clId="{3F3DE878-C00F-4BBE-A9E6-E707D78ED061}" dt="2022-03-18T06:50:12.559" v="3250"/>
          <ac:inkMkLst>
            <pc:docMk/>
            <pc:sldMk cId="3116193332" sldId="864"/>
            <ac:inkMk id="88" creationId="{324B36A5-1C58-4CB4-BE68-FDDE885930E3}"/>
          </ac:inkMkLst>
        </pc:inkChg>
        <pc:inkChg chg="add del">
          <ac:chgData name="Viet Anh Nguyen" userId="b95f61ff061388d5" providerId="LiveId" clId="{3F3DE878-C00F-4BBE-A9E6-E707D78ED061}" dt="2022-03-18T06:50:14.200" v="3253"/>
          <ac:inkMkLst>
            <pc:docMk/>
            <pc:sldMk cId="3116193332" sldId="864"/>
            <ac:inkMk id="89" creationId="{5220A74B-F5CE-491B-9129-B763284F40BC}"/>
          </ac:inkMkLst>
        </pc:inkChg>
        <pc:inkChg chg="add del">
          <ac:chgData name="Viet Anh Nguyen" userId="b95f61ff061388d5" providerId="LiveId" clId="{3F3DE878-C00F-4BBE-A9E6-E707D78ED061}" dt="2022-03-18T06:50:14.200" v="3253"/>
          <ac:inkMkLst>
            <pc:docMk/>
            <pc:sldMk cId="3116193332" sldId="864"/>
            <ac:inkMk id="90" creationId="{0042C9F7-AB71-4EF2-96A7-29C6845FEFD1}"/>
          </ac:inkMkLst>
        </pc:inkChg>
        <pc:inkChg chg="add del">
          <ac:chgData name="Viet Anh Nguyen" userId="b95f61ff061388d5" providerId="LiveId" clId="{3F3DE878-C00F-4BBE-A9E6-E707D78ED061}" dt="2022-03-18T06:50:14.200" v="3253"/>
          <ac:inkMkLst>
            <pc:docMk/>
            <pc:sldMk cId="3116193332" sldId="864"/>
            <ac:inkMk id="91" creationId="{8CF97862-6B26-42C9-8BD2-5FA37E3B1071}"/>
          </ac:inkMkLst>
        </pc:inkChg>
        <pc:inkChg chg="add">
          <ac:chgData name="Viet Anh Nguyen" userId="b95f61ff061388d5" providerId="LiveId" clId="{3F3DE878-C00F-4BBE-A9E6-E707D78ED061}" dt="2022-03-18T06:50:14.200" v="3253"/>
          <ac:inkMkLst>
            <pc:docMk/>
            <pc:sldMk cId="3116193332" sldId="864"/>
            <ac:inkMk id="92" creationId="{749FEC7D-CEF3-473A-8F0C-DBE4C44A869C}"/>
          </ac:inkMkLst>
        </pc:inkChg>
        <pc:inkChg chg="add">
          <ac:chgData name="Viet Anh Nguyen" userId="b95f61ff061388d5" providerId="LiveId" clId="{3F3DE878-C00F-4BBE-A9E6-E707D78ED061}" dt="2022-03-18T06:50:14.367" v="3254" actId="9405"/>
          <ac:inkMkLst>
            <pc:docMk/>
            <pc:sldMk cId="3116193332" sldId="864"/>
            <ac:inkMk id="93" creationId="{8E546DC0-7813-4FFF-A4D6-BA71FF57960A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4" creationId="{6C2C58CC-233C-4F0E-950D-C6AEFDC53421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5" creationId="{CDDF8828-6B89-4ED7-82AC-2A6B4B2A5B99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6" creationId="{CA076CB7-B129-4D01-A660-9EB69CC57CDD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7" creationId="{05F7F11A-33B8-42BE-A31C-95B001D49AD1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8" creationId="{BF925DF0-2203-433A-9818-F196E4F1423B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99" creationId="{D1F6ABD0-A832-4F41-ABD4-339B39FD1D57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0" creationId="{249AA17A-277E-441F-95D5-6F0F7BEFAFC9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1" creationId="{2ACEFFA8-A886-4C60-A2B7-B91E732AC1F2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2" creationId="{62A83C78-776E-44BD-97D7-DC00B108A206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3" creationId="{D6D0A8E4-2FE3-48BF-8785-F1388B663303}"/>
          </ac:inkMkLst>
        </pc:inkChg>
        <pc:inkChg chg="add del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4" creationId="{FE606C22-CDC7-49A9-90AA-F27FFF178B41}"/>
          </ac:inkMkLst>
        </pc:inkChg>
        <pc:inkChg chg="add">
          <ac:chgData name="Viet Anh Nguyen" userId="b95f61ff061388d5" providerId="LiveId" clId="{3F3DE878-C00F-4BBE-A9E6-E707D78ED061}" dt="2022-03-18T06:50:19.624" v="3266"/>
          <ac:inkMkLst>
            <pc:docMk/>
            <pc:sldMk cId="3116193332" sldId="864"/>
            <ac:inkMk id="105" creationId="{4490A8AB-3441-4381-AEE2-570A70BFFF65}"/>
          </ac:inkMkLst>
        </pc:inkChg>
        <pc:inkChg chg="add del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06" creationId="{AB9214DC-24DC-4064-BF4F-A83B63C2B624}"/>
          </ac:inkMkLst>
        </pc:inkChg>
        <pc:inkChg chg="add del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07" creationId="{201CB741-746E-4191-A1BE-D34B5CAF956E}"/>
          </ac:inkMkLst>
        </pc:inkChg>
        <pc:inkChg chg="add del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08" creationId="{EA6B4579-9958-4942-BC3D-63E0A124DB50}"/>
          </ac:inkMkLst>
        </pc:inkChg>
        <pc:inkChg chg="add del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09" creationId="{8E2EA858-477D-45C0-A456-B1C55F49112B}"/>
          </ac:inkMkLst>
        </pc:inkChg>
        <pc:inkChg chg="add del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10" creationId="{B387B81B-43BA-4F09-83E4-502AAAC6C359}"/>
          </ac:inkMkLst>
        </pc:inkChg>
        <pc:inkChg chg="add">
          <ac:chgData name="Viet Anh Nguyen" userId="b95f61ff061388d5" providerId="LiveId" clId="{3F3DE878-C00F-4BBE-A9E6-E707D78ED061}" dt="2022-03-18T06:50:25.057" v="3272"/>
          <ac:inkMkLst>
            <pc:docMk/>
            <pc:sldMk cId="3116193332" sldId="864"/>
            <ac:inkMk id="111" creationId="{0FC82704-3AEB-4CCE-B4D4-0EB22357C099}"/>
          </ac:inkMkLst>
        </pc:inkChg>
        <pc:inkChg chg="add del">
          <ac:chgData name="Viet Anh Nguyen" userId="b95f61ff061388d5" providerId="LiveId" clId="{3F3DE878-C00F-4BBE-A9E6-E707D78ED061}" dt="2022-03-18T07:56:25.925" v="3898"/>
          <ac:inkMkLst>
            <pc:docMk/>
            <pc:sldMk cId="3116193332" sldId="864"/>
            <ac:inkMk id="112" creationId="{E238A6C7-15FC-4CEA-9321-3A6A65AD7721}"/>
          </ac:inkMkLst>
        </pc:inkChg>
        <pc:inkChg chg="add del">
          <ac:chgData name="Viet Anh Nguyen" userId="b95f61ff061388d5" providerId="LiveId" clId="{3F3DE878-C00F-4BBE-A9E6-E707D78ED061}" dt="2022-03-18T07:56:25.925" v="3898"/>
          <ac:inkMkLst>
            <pc:docMk/>
            <pc:sldMk cId="3116193332" sldId="864"/>
            <ac:inkMk id="113" creationId="{969F195E-993A-4F18-A867-1B145E0B9297}"/>
          </ac:inkMkLst>
        </pc:inkChg>
        <pc:inkChg chg="add del">
          <ac:chgData name="Viet Anh Nguyen" userId="b95f61ff061388d5" providerId="LiveId" clId="{3F3DE878-C00F-4BBE-A9E6-E707D78ED061}" dt="2022-03-18T07:56:25.925" v="3898"/>
          <ac:inkMkLst>
            <pc:docMk/>
            <pc:sldMk cId="3116193332" sldId="864"/>
            <ac:inkMk id="114" creationId="{732D9C05-1AEC-4B67-8B68-1FB921C1A6FD}"/>
          </ac:inkMkLst>
        </pc:inkChg>
        <pc:inkChg chg="add del">
          <ac:chgData name="Viet Anh Nguyen" userId="b95f61ff061388d5" providerId="LiveId" clId="{3F3DE878-C00F-4BBE-A9E6-E707D78ED061}" dt="2022-03-18T07:56:28.957" v="3902"/>
          <ac:inkMkLst>
            <pc:docMk/>
            <pc:sldMk cId="3116193332" sldId="864"/>
            <ac:inkMk id="115" creationId="{9B04EEF1-A67B-4319-8E1B-E8A04844B820}"/>
          </ac:inkMkLst>
        </pc:inkChg>
        <pc:inkChg chg="add del">
          <ac:chgData name="Viet Anh Nguyen" userId="b95f61ff061388d5" providerId="LiveId" clId="{3F3DE878-C00F-4BBE-A9E6-E707D78ED061}" dt="2022-03-18T07:56:28.957" v="3902"/>
          <ac:inkMkLst>
            <pc:docMk/>
            <pc:sldMk cId="3116193332" sldId="864"/>
            <ac:inkMk id="116" creationId="{7D7F7720-9FC5-4E51-A557-05C2CD40DFE7}"/>
          </ac:inkMkLst>
        </pc:inkChg>
        <pc:inkChg chg="add del">
          <ac:chgData name="Viet Anh Nguyen" userId="b95f61ff061388d5" providerId="LiveId" clId="{3F3DE878-C00F-4BBE-A9E6-E707D78ED061}" dt="2022-03-18T07:56:28.957" v="3902"/>
          <ac:inkMkLst>
            <pc:docMk/>
            <pc:sldMk cId="3116193332" sldId="864"/>
            <ac:inkMk id="117" creationId="{AAD79183-598D-4200-AE37-477DA6A74FDD}"/>
          </ac:inkMkLst>
        </pc:inkChg>
        <pc:inkChg chg="add del">
          <ac:chgData name="Viet Anh Nguyen" userId="b95f61ff061388d5" providerId="LiveId" clId="{3F3DE878-C00F-4BBE-A9E6-E707D78ED061}" dt="2022-03-18T07:56:28.957" v="3902"/>
          <ac:inkMkLst>
            <pc:docMk/>
            <pc:sldMk cId="3116193332" sldId="864"/>
            <ac:inkMk id="118" creationId="{54D0F297-05DD-4269-A573-7911DD14B2C0}"/>
          </ac:inkMkLst>
        </pc:inkChg>
        <pc:inkChg chg="add del">
          <ac:chgData name="Viet Anh Nguyen" userId="b95f61ff061388d5" providerId="LiveId" clId="{3F3DE878-C00F-4BBE-A9E6-E707D78ED061}" dt="2022-03-18T07:56:30.263" v="3906"/>
          <ac:inkMkLst>
            <pc:docMk/>
            <pc:sldMk cId="3116193332" sldId="864"/>
            <ac:inkMk id="119" creationId="{44808329-9D41-4478-8521-21E22290A29B}"/>
          </ac:inkMkLst>
        </pc:inkChg>
        <pc:inkChg chg="add del">
          <ac:chgData name="Viet Anh Nguyen" userId="b95f61ff061388d5" providerId="LiveId" clId="{3F3DE878-C00F-4BBE-A9E6-E707D78ED061}" dt="2022-03-18T07:56:30.263" v="3906"/>
          <ac:inkMkLst>
            <pc:docMk/>
            <pc:sldMk cId="3116193332" sldId="864"/>
            <ac:inkMk id="120" creationId="{6E80A87A-87EF-45FD-A290-A6C8FFE33E94}"/>
          </ac:inkMkLst>
        </pc:inkChg>
        <pc:inkChg chg="add del">
          <ac:chgData name="Viet Anh Nguyen" userId="b95f61ff061388d5" providerId="LiveId" clId="{3F3DE878-C00F-4BBE-A9E6-E707D78ED061}" dt="2022-03-18T07:56:30.263" v="3906"/>
          <ac:inkMkLst>
            <pc:docMk/>
            <pc:sldMk cId="3116193332" sldId="864"/>
            <ac:inkMk id="121" creationId="{25ACC23C-5832-4A03-9D0D-1E60B7D46D35}"/>
          </ac:inkMkLst>
        </pc:inkChg>
        <pc:inkChg chg="add del">
          <ac:chgData name="Viet Anh Nguyen" userId="b95f61ff061388d5" providerId="LiveId" clId="{3F3DE878-C00F-4BBE-A9E6-E707D78ED061}" dt="2022-03-18T07:56:30.263" v="3906"/>
          <ac:inkMkLst>
            <pc:docMk/>
            <pc:sldMk cId="3116193332" sldId="864"/>
            <ac:inkMk id="122" creationId="{56D503B7-CEB0-491A-BA83-DD2ED6D36BEF}"/>
          </ac:inkMkLst>
        </pc:inkChg>
        <pc:inkChg chg="add del">
          <ac:chgData name="Viet Anh Nguyen" userId="b95f61ff061388d5" providerId="LiveId" clId="{3F3DE878-C00F-4BBE-A9E6-E707D78ED061}" dt="2022-03-18T07:56:32.923" v="3910"/>
          <ac:inkMkLst>
            <pc:docMk/>
            <pc:sldMk cId="3116193332" sldId="864"/>
            <ac:inkMk id="123" creationId="{0551EDFA-8EAD-4E62-9D6F-EA9A0C5A8C0A}"/>
          </ac:inkMkLst>
        </pc:inkChg>
        <pc:inkChg chg="add del">
          <ac:chgData name="Viet Anh Nguyen" userId="b95f61ff061388d5" providerId="LiveId" clId="{3F3DE878-C00F-4BBE-A9E6-E707D78ED061}" dt="2022-03-18T07:56:32.923" v="3910"/>
          <ac:inkMkLst>
            <pc:docMk/>
            <pc:sldMk cId="3116193332" sldId="864"/>
            <ac:inkMk id="124" creationId="{576BFE06-FC8B-4EC1-8678-A7CE898AD585}"/>
          </ac:inkMkLst>
        </pc:inkChg>
        <pc:inkChg chg="add del">
          <ac:chgData name="Viet Anh Nguyen" userId="b95f61ff061388d5" providerId="LiveId" clId="{3F3DE878-C00F-4BBE-A9E6-E707D78ED061}" dt="2022-03-18T07:56:32.923" v="3910"/>
          <ac:inkMkLst>
            <pc:docMk/>
            <pc:sldMk cId="3116193332" sldId="864"/>
            <ac:inkMk id="125" creationId="{514893BB-7113-41CE-AC8F-E5DF62032BD9}"/>
          </ac:inkMkLst>
        </pc:inkChg>
        <pc:inkChg chg="add del">
          <ac:chgData name="Viet Anh Nguyen" userId="b95f61ff061388d5" providerId="LiveId" clId="{3F3DE878-C00F-4BBE-A9E6-E707D78ED061}" dt="2022-03-18T07:56:32.923" v="3910"/>
          <ac:inkMkLst>
            <pc:docMk/>
            <pc:sldMk cId="3116193332" sldId="864"/>
            <ac:inkMk id="126" creationId="{4C30EC92-23FD-474B-B02B-563294D1CE47}"/>
          </ac:inkMkLst>
        </pc:inkChg>
        <pc:inkChg chg="add del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27" creationId="{F711406A-AA27-4387-8E99-918C71094BDC}"/>
          </ac:inkMkLst>
        </pc:inkChg>
        <pc:inkChg chg="add del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28" creationId="{ECDFEE28-84C7-4DA6-A209-209DAF7F6494}"/>
          </ac:inkMkLst>
        </pc:inkChg>
        <pc:inkChg chg="add del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29" creationId="{ED0AE2E1-F6BC-401A-B6B0-19CE842E5FEA}"/>
          </ac:inkMkLst>
        </pc:inkChg>
        <pc:inkChg chg="add del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30" creationId="{02E2A724-A9B1-4A9D-864C-39D79E3DEAE6}"/>
          </ac:inkMkLst>
        </pc:inkChg>
        <pc:inkChg chg="add del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31" creationId="{39F2E883-6FD9-43C1-9E10-8FCFBA93D361}"/>
          </ac:inkMkLst>
        </pc:inkChg>
        <pc:inkChg chg="add">
          <ac:chgData name="Viet Anh Nguyen" userId="b95f61ff061388d5" providerId="LiveId" clId="{3F3DE878-C00F-4BBE-A9E6-E707D78ED061}" dt="2022-03-18T07:56:34.420" v="3915"/>
          <ac:inkMkLst>
            <pc:docMk/>
            <pc:sldMk cId="3116193332" sldId="864"/>
            <ac:inkMk id="132" creationId="{6F5EF6E8-3B0F-47BF-B2A9-2C2531AB7018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8T07:08:22.273" v="3491"/>
        <pc:sldMkLst>
          <pc:docMk/>
          <pc:sldMk cId="3164580905" sldId="865"/>
        </pc:sldMkLst>
        <pc:spChg chg="del">
          <ac:chgData name="Viet Anh Nguyen" userId="b95f61ff061388d5" providerId="LiveId" clId="{3F3DE878-C00F-4BBE-A9E6-E707D78ED061}" dt="2022-03-18T07:07:29.899" v="3398" actId="700"/>
          <ac:spMkLst>
            <pc:docMk/>
            <pc:sldMk cId="3164580905" sldId="865"/>
            <ac:spMk id="2" creationId="{BAC787A9-1E4E-4CD9-A286-ADB61FA5DB64}"/>
          </ac:spMkLst>
        </pc:spChg>
        <pc:spChg chg="del">
          <ac:chgData name="Viet Anh Nguyen" userId="b95f61ff061388d5" providerId="LiveId" clId="{3F3DE878-C00F-4BBE-A9E6-E707D78ED061}" dt="2022-03-18T07:07:29.899" v="3398" actId="700"/>
          <ac:spMkLst>
            <pc:docMk/>
            <pc:sldMk cId="3164580905" sldId="865"/>
            <ac:spMk id="3" creationId="{57CD2378-9136-48D3-AA0A-D809479B91BD}"/>
          </ac:spMkLst>
        </pc:sp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4" creationId="{58669F67-7188-44CB-9A33-152C4126F287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5" creationId="{F0857117-D34E-4C38-80D6-DE031094FF80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6" creationId="{C8927604-31C8-48E0-AB11-B0A50A99887F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7" creationId="{F4C67857-8C47-4990-AC51-D2A6E31C5A9A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8" creationId="{034A99E6-F834-4516-A010-CEB49ED780BA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9" creationId="{862A9C32-A457-4AA4-9D90-F9945C58C367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0" creationId="{C47B4B0A-1DAF-4A42-B9CC-4D0F6147E908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1" creationId="{0C9D0061-DA1D-4C6D-85AA-324601A6065A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2" creationId="{3FDFEA5F-B78A-457A-BC46-D2629687256E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3" creationId="{22D3B0C4-EC84-48B2-9DF7-39AF85F8FB29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4" creationId="{B99D7924-751C-41BF-9981-9C6BFA35C29C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5" creationId="{F54BF07D-DEF6-44BB-A74F-C42A68D9FF83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6" creationId="{51A9C4D2-E4DA-4527-8151-CA5FE5533F1D}"/>
          </ac:inkMkLst>
        </pc:inkChg>
        <pc:inkChg chg="add del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7" creationId="{13CE7A15-9D5D-4D3C-AB4E-8DF3E326B902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18" creationId="{89C19352-8815-423A-B28D-8A49057DAA94}"/>
          </ac:inkMkLst>
        </pc:inkChg>
        <pc:inkChg chg="add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19" creationId="{2CC7DA4C-E13E-4E56-A52A-84DFBBCF183D}"/>
          </ac:inkMkLst>
        </pc:inkChg>
        <pc:inkChg chg="add">
          <ac:chgData name="Viet Anh Nguyen" userId="b95f61ff061388d5" providerId="LiveId" clId="{3F3DE878-C00F-4BBE-A9E6-E707D78ED061}" dt="2022-03-18T07:07:38.679" v="3413"/>
          <ac:inkMkLst>
            <pc:docMk/>
            <pc:sldMk cId="3164580905" sldId="865"/>
            <ac:inkMk id="20" creationId="{A0576E20-BB3F-4B57-9618-2E439A080D33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1" creationId="{6DC83D70-B984-4285-9903-1396350164A4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2" creationId="{3370A45D-1C54-43E8-A92C-EFF7C11A0DD4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3" creationId="{14C7039F-169F-4E27-8E73-250E1056F79D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4" creationId="{B78D2433-3DFC-4CAB-99A5-B3B5F400246B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5" creationId="{AA51B95A-900F-431E-BE0F-76EEA1FF446E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6" creationId="{FA7E29E7-7047-42D7-9CD3-594732FED875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7" creationId="{1E3EE0CF-6375-444F-9B76-A12129AF7B5B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8" creationId="{7ADA7057-14DD-4993-96EF-ABF9D1ED17F0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29" creationId="{E6A9ACE9-9656-4DF4-BB96-62DFA8C99C13}"/>
          </ac:inkMkLst>
        </pc:inkChg>
        <pc:inkChg chg="add del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30" creationId="{398540FB-502E-4B96-9347-E296F73E578B}"/>
          </ac:inkMkLst>
        </pc:inkChg>
        <pc:inkChg chg="add del">
          <ac:chgData name="Viet Anh Nguyen" userId="b95f61ff061388d5" providerId="LiveId" clId="{3F3DE878-C00F-4BBE-A9E6-E707D78ED061}" dt="2022-03-18T07:07:46.092" v="3428"/>
          <ac:inkMkLst>
            <pc:docMk/>
            <pc:sldMk cId="3164580905" sldId="865"/>
            <ac:inkMk id="31" creationId="{9EA522C0-666A-4B59-B4AB-38F4966FC12C}"/>
          </ac:inkMkLst>
        </pc:inkChg>
        <pc:inkChg chg="add">
          <ac:chgData name="Viet Anh Nguyen" userId="b95f61ff061388d5" providerId="LiveId" clId="{3F3DE878-C00F-4BBE-A9E6-E707D78ED061}" dt="2022-03-18T07:07:43.508" v="3424"/>
          <ac:inkMkLst>
            <pc:docMk/>
            <pc:sldMk cId="3164580905" sldId="865"/>
            <ac:inkMk id="32" creationId="{70918C7F-5223-4872-A621-AED685993489}"/>
          </ac:inkMkLst>
        </pc:inkChg>
        <pc:inkChg chg="add del">
          <ac:chgData name="Viet Anh Nguyen" userId="b95f61ff061388d5" providerId="LiveId" clId="{3F3DE878-C00F-4BBE-A9E6-E707D78ED061}" dt="2022-03-18T07:07:46.092" v="3428"/>
          <ac:inkMkLst>
            <pc:docMk/>
            <pc:sldMk cId="3164580905" sldId="865"/>
            <ac:inkMk id="33" creationId="{F342B312-B33B-4F3C-898E-8051A2DA3E9E}"/>
          </ac:inkMkLst>
        </pc:inkChg>
        <pc:inkChg chg="add del">
          <ac:chgData name="Viet Anh Nguyen" userId="b95f61ff061388d5" providerId="LiveId" clId="{3F3DE878-C00F-4BBE-A9E6-E707D78ED061}" dt="2022-03-18T07:07:46.092" v="3428"/>
          <ac:inkMkLst>
            <pc:docMk/>
            <pc:sldMk cId="3164580905" sldId="865"/>
            <ac:inkMk id="34" creationId="{3F6344B3-F228-401D-9534-9FC07088CF8E}"/>
          </ac:inkMkLst>
        </pc:inkChg>
        <pc:inkChg chg="add">
          <ac:chgData name="Viet Anh Nguyen" userId="b95f61ff061388d5" providerId="LiveId" clId="{3F3DE878-C00F-4BBE-A9E6-E707D78ED061}" dt="2022-03-18T07:07:45.467" v="3427" actId="9405"/>
          <ac:inkMkLst>
            <pc:docMk/>
            <pc:sldMk cId="3164580905" sldId="865"/>
            <ac:inkMk id="35" creationId="{17B4DF51-B16F-438F-AD9A-BABECF355F9E}"/>
          </ac:inkMkLst>
        </pc:inkChg>
        <pc:inkChg chg="add">
          <ac:chgData name="Viet Anh Nguyen" userId="b95f61ff061388d5" providerId="LiveId" clId="{3F3DE878-C00F-4BBE-A9E6-E707D78ED061}" dt="2022-03-18T07:07:46.092" v="3428"/>
          <ac:inkMkLst>
            <pc:docMk/>
            <pc:sldMk cId="3164580905" sldId="865"/>
            <ac:inkMk id="36" creationId="{642E861E-00A1-43CB-A4FC-5522FCECF9B5}"/>
          </ac:inkMkLst>
        </pc:inkChg>
        <pc:inkChg chg="add del">
          <ac:chgData name="Viet Anh Nguyen" userId="b95f61ff061388d5" providerId="LiveId" clId="{3F3DE878-C00F-4BBE-A9E6-E707D78ED061}" dt="2022-03-18T07:07:49.893" v="3431"/>
          <ac:inkMkLst>
            <pc:docMk/>
            <pc:sldMk cId="3164580905" sldId="865"/>
            <ac:inkMk id="37" creationId="{17F8BCE0-D404-4B64-9DFE-89EA18E24741}"/>
          </ac:inkMkLst>
        </pc:inkChg>
        <pc:inkChg chg="add del">
          <ac:chgData name="Viet Anh Nguyen" userId="b95f61ff061388d5" providerId="LiveId" clId="{3F3DE878-C00F-4BBE-A9E6-E707D78ED061}" dt="2022-03-18T07:07:49.893" v="3431"/>
          <ac:inkMkLst>
            <pc:docMk/>
            <pc:sldMk cId="3164580905" sldId="865"/>
            <ac:inkMk id="38" creationId="{665F85A3-E2F2-425C-9B21-C57983BC8F4B}"/>
          </ac:inkMkLst>
        </pc:inkChg>
        <pc:inkChg chg="add del">
          <ac:chgData name="Viet Anh Nguyen" userId="b95f61ff061388d5" providerId="LiveId" clId="{3F3DE878-C00F-4BBE-A9E6-E707D78ED061}" dt="2022-03-18T07:07:50.963" v="3433"/>
          <ac:inkMkLst>
            <pc:docMk/>
            <pc:sldMk cId="3164580905" sldId="865"/>
            <ac:inkMk id="39" creationId="{1D032BD6-BE16-4777-8944-BB1E57217409}"/>
          </ac:inkMkLst>
        </pc:inkChg>
        <pc:inkChg chg="add del">
          <ac:chgData name="Viet Anh Nguyen" userId="b95f61ff061388d5" providerId="LiveId" clId="{3F3DE878-C00F-4BBE-A9E6-E707D78ED061}" dt="2022-03-18T07:07:50.963" v="3433"/>
          <ac:inkMkLst>
            <pc:docMk/>
            <pc:sldMk cId="3164580905" sldId="865"/>
            <ac:inkMk id="40" creationId="{A523BA94-5611-43D0-89B3-B3414D3556F8}"/>
          </ac:inkMkLst>
        </pc:inkChg>
        <pc:inkChg chg="add del">
          <ac:chgData name="Viet Anh Nguyen" userId="b95f61ff061388d5" providerId="LiveId" clId="{3F3DE878-C00F-4BBE-A9E6-E707D78ED061}" dt="2022-03-18T07:07:52.561" v="3436"/>
          <ac:inkMkLst>
            <pc:docMk/>
            <pc:sldMk cId="3164580905" sldId="865"/>
            <ac:inkMk id="41" creationId="{B859B45D-BD6B-4843-85D4-1E85AF3A5457}"/>
          </ac:inkMkLst>
        </pc:inkChg>
        <pc:inkChg chg="add del">
          <ac:chgData name="Viet Anh Nguyen" userId="b95f61ff061388d5" providerId="LiveId" clId="{3F3DE878-C00F-4BBE-A9E6-E707D78ED061}" dt="2022-03-18T07:07:52.561" v="3436"/>
          <ac:inkMkLst>
            <pc:docMk/>
            <pc:sldMk cId="3164580905" sldId="865"/>
            <ac:inkMk id="42" creationId="{2957ADDF-88D1-44EF-B9EA-A2C57BDECB49}"/>
          </ac:inkMkLst>
        </pc:inkChg>
        <pc:inkChg chg="add del">
          <ac:chgData name="Viet Anh Nguyen" userId="b95f61ff061388d5" providerId="LiveId" clId="{3F3DE878-C00F-4BBE-A9E6-E707D78ED061}" dt="2022-03-18T07:07:52.561" v="3436"/>
          <ac:inkMkLst>
            <pc:docMk/>
            <pc:sldMk cId="3164580905" sldId="865"/>
            <ac:inkMk id="43" creationId="{2FB3CCFB-26E5-4D14-B618-83A743F4050D}"/>
          </ac:inkMkLst>
        </pc:inkChg>
        <pc:inkChg chg="add del">
          <ac:chgData name="Viet Anh Nguyen" userId="b95f61ff061388d5" providerId="LiveId" clId="{3F3DE878-C00F-4BBE-A9E6-E707D78ED061}" dt="2022-03-18T07:07:53.692" v="3438"/>
          <ac:inkMkLst>
            <pc:docMk/>
            <pc:sldMk cId="3164580905" sldId="865"/>
            <ac:inkMk id="44" creationId="{786D540F-A5F4-4097-80EA-7A278F86EAFC}"/>
          </ac:inkMkLst>
        </pc:inkChg>
        <pc:inkChg chg="add del">
          <ac:chgData name="Viet Anh Nguyen" userId="b95f61ff061388d5" providerId="LiveId" clId="{3F3DE878-C00F-4BBE-A9E6-E707D78ED061}" dt="2022-03-18T07:07:53.692" v="3438"/>
          <ac:inkMkLst>
            <pc:docMk/>
            <pc:sldMk cId="3164580905" sldId="865"/>
            <ac:inkMk id="45" creationId="{0EED8200-7579-45BB-BFB8-0D78CFD7B55D}"/>
          </ac:inkMkLst>
        </pc:inkChg>
        <pc:inkChg chg="add">
          <ac:chgData name="Viet Anh Nguyen" userId="b95f61ff061388d5" providerId="LiveId" clId="{3F3DE878-C00F-4BBE-A9E6-E707D78ED061}" dt="2022-03-18T07:07:53.692" v="3438"/>
          <ac:inkMkLst>
            <pc:docMk/>
            <pc:sldMk cId="3164580905" sldId="865"/>
            <ac:inkMk id="46" creationId="{01BBE132-7C35-4E9E-AA54-C4B7A8A2DD38}"/>
          </ac:inkMkLst>
        </pc:inkChg>
        <pc:inkChg chg="add del">
          <ac:chgData name="Viet Anh Nguyen" userId="b95f61ff061388d5" providerId="LiveId" clId="{3F3DE878-C00F-4BBE-A9E6-E707D78ED061}" dt="2022-03-18T07:07:55.825" v="3441"/>
          <ac:inkMkLst>
            <pc:docMk/>
            <pc:sldMk cId="3164580905" sldId="865"/>
            <ac:inkMk id="47" creationId="{E8AD4150-31FA-4D18-ABEF-F73DD491DDF1}"/>
          </ac:inkMkLst>
        </pc:inkChg>
        <pc:inkChg chg="add del">
          <ac:chgData name="Viet Anh Nguyen" userId="b95f61ff061388d5" providerId="LiveId" clId="{3F3DE878-C00F-4BBE-A9E6-E707D78ED061}" dt="2022-03-18T07:07:55.825" v="3441"/>
          <ac:inkMkLst>
            <pc:docMk/>
            <pc:sldMk cId="3164580905" sldId="865"/>
            <ac:inkMk id="48" creationId="{3C70F1C1-CF13-4FB1-B4C5-18CD7BAF5160}"/>
          </ac:inkMkLst>
        </pc:inkChg>
        <pc:inkChg chg="add">
          <ac:chgData name="Viet Anh Nguyen" userId="b95f61ff061388d5" providerId="LiveId" clId="{3F3DE878-C00F-4BBE-A9E6-E707D78ED061}" dt="2022-03-18T07:07:55.825" v="3441"/>
          <ac:inkMkLst>
            <pc:docMk/>
            <pc:sldMk cId="3164580905" sldId="865"/>
            <ac:inkMk id="49" creationId="{354B6770-0472-4417-9AAD-97D5D668DF96}"/>
          </ac:inkMkLst>
        </pc:inkChg>
        <pc:inkChg chg="add del">
          <ac:chgData name="Viet Anh Nguyen" userId="b95f61ff061388d5" providerId="LiveId" clId="{3F3DE878-C00F-4BBE-A9E6-E707D78ED061}" dt="2022-03-18T07:08:01.239" v="3447"/>
          <ac:inkMkLst>
            <pc:docMk/>
            <pc:sldMk cId="3164580905" sldId="865"/>
            <ac:inkMk id="50" creationId="{9889D8CE-1C84-43C8-8E5F-124EC1717F27}"/>
          </ac:inkMkLst>
        </pc:inkChg>
        <pc:inkChg chg="add del">
          <ac:chgData name="Viet Anh Nguyen" userId="b95f61ff061388d5" providerId="LiveId" clId="{3F3DE878-C00F-4BBE-A9E6-E707D78ED061}" dt="2022-03-18T07:08:01.239" v="3447"/>
          <ac:inkMkLst>
            <pc:docMk/>
            <pc:sldMk cId="3164580905" sldId="865"/>
            <ac:inkMk id="51" creationId="{6D8B6091-D424-4447-AD59-0982283AD9F7}"/>
          </ac:inkMkLst>
        </pc:inkChg>
        <pc:inkChg chg="add del">
          <ac:chgData name="Viet Anh Nguyen" userId="b95f61ff061388d5" providerId="LiveId" clId="{3F3DE878-C00F-4BBE-A9E6-E707D78ED061}" dt="2022-03-18T07:08:01.239" v="3447"/>
          <ac:inkMkLst>
            <pc:docMk/>
            <pc:sldMk cId="3164580905" sldId="865"/>
            <ac:inkMk id="52" creationId="{B1034451-5D77-4F20-87EF-F52E1A7AF6A4}"/>
          </ac:inkMkLst>
        </pc:inkChg>
        <pc:inkChg chg="add del">
          <ac:chgData name="Viet Anh Nguyen" userId="b95f61ff061388d5" providerId="LiveId" clId="{3F3DE878-C00F-4BBE-A9E6-E707D78ED061}" dt="2022-03-18T07:08:01.239" v="3447"/>
          <ac:inkMkLst>
            <pc:docMk/>
            <pc:sldMk cId="3164580905" sldId="865"/>
            <ac:inkMk id="53" creationId="{5D478FBB-1510-47F9-B973-EB38A4B349B2}"/>
          </ac:inkMkLst>
        </pc:inkChg>
        <pc:inkChg chg="add del">
          <ac:chgData name="Viet Anh Nguyen" userId="b95f61ff061388d5" providerId="LiveId" clId="{3F3DE878-C00F-4BBE-A9E6-E707D78ED061}" dt="2022-03-18T07:08:03.144" v="3452"/>
          <ac:inkMkLst>
            <pc:docMk/>
            <pc:sldMk cId="3164580905" sldId="865"/>
            <ac:inkMk id="54" creationId="{DCD18D8F-7521-4153-BB0B-737B98256736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55" creationId="{D16792D0-DF02-436B-8114-BB1C9C082417}"/>
          </ac:inkMkLst>
        </pc:inkChg>
        <pc:inkChg chg="add del">
          <ac:chgData name="Viet Anh Nguyen" userId="b95f61ff061388d5" providerId="LiveId" clId="{3F3DE878-C00F-4BBE-A9E6-E707D78ED061}" dt="2022-03-18T07:08:03.144" v="3452"/>
          <ac:inkMkLst>
            <pc:docMk/>
            <pc:sldMk cId="3164580905" sldId="865"/>
            <ac:inkMk id="56" creationId="{F0C6B3F3-90FA-464D-8236-EBE2310E1199}"/>
          </ac:inkMkLst>
        </pc:inkChg>
        <pc:inkChg chg="add del">
          <ac:chgData name="Viet Anh Nguyen" userId="b95f61ff061388d5" providerId="LiveId" clId="{3F3DE878-C00F-4BBE-A9E6-E707D78ED061}" dt="2022-03-18T07:08:03.144" v="3452"/>
          <ac:inkMkLst>
            <pc:docMk/>
            <pc:sldMk cId="3164580905" sldId="865"/>
            <ac:inkMk id="57" creationId="{868BC7F8-F42A-41BA-91D6-3C0B4C99243B}"/>
          </ac:inkMkLst>
        </pc:inkChg>
        <pc:inkChg chg="add del">
          <ac:chgData name="Viet Anh Nguyen" userId="b95f61ff061388d5" providerId="LiveId" clId="{3F3DE878-C00F-4BBE-A9E6-E707D78ED061}" dt="2022-03-18T07:08:03.144" v="3452"/>
          <ac:inkMkLst>
            <pc:docMk/>
            <pc:sldMk cId="3164580905" sldId="865"/>
            <ac:inkMk id="58" creationId="{C88F6D7A-9E75-451F-895E-ED6A35593B29}"/>
          </ac:inkMkLst>
        </pc:inkChg>
        <pc:inkChg chg="add del">
          <ac:chgData name="Viet Anh Nguyen" userId="b95f61ff061388d5" providerId="LiveId" clId="{3F3DE878-C00F-4BBE-A9E6-E707D78ED061}" dt="2022-03-18T07:08:03.144" v="3452"/>
          <ac:inkMkLst>
            <pc:docMk/>
            <pc:sldMk cId="3164580905" sldId="865"/>
            <ac:inkMk id="59" creationId="{CCD5B844-4548-4C9F-8785-0661786ECD26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0" creationId="{F503886D-E3B4-41DD-B719-C3D99AEE8DC4}"/>
          </ac:inkMkLst>
        </pc:inkChg>
        <pc:inkChg chg="add del">
          <ac:chgData name="Viet Anh Nguyen" userId="b95f61ff061388d5" providerId="LiveId" clId="{3F3DE878-C00F-4BBE-A9E6-E707D78ED061}" dt="2022-03-18T07:08:04.434" v="3455"/>
          <ac:inkMkLst>
            <pc:docMk/>
            <pc:sldMk cId="3164580905" sldId="865"/>
            <ac:inkMk id="61" creationId="{BD49F227-D3A8-4D74-BFB0-0DB354024D4F}"/>
          </ac:inkMkLst>
        </pc:inkChg>
        <pc:inkChg chg="add del">
          <ac:chgData name="Viet Anh Nguyen" userId="b95f61ff061388d5" providerId="LiveId" clId="{3F3DE878-C00F-4BBE-A9E6-E707D78ED061}" dt="2022-03-18T07:08:04.434" v="3455"/>
          <ac:inkMkLst>
            <pc:docMk/>
            <pc:sldMk cId="3164580905" sldId="865"/>
            <ac:inkMk id="62" creationId="{1F46824B-F169-48DB-AA92-04CA19E1B6CA}"/>
          </ac:inkMkLst>
        </pc:inkChg>
        <pc:inkChg chg="add del">
          <ac:chgData name="Viet Anh Nguyen" userId="b95f61ff061388d5" providerId="LiveId" clId="{3F3DE878-C00F-4BBE-A9E6-E707D78ED061}" dt="2022-03-18T07:08:05.479" v="3457"/>
          <ac:inkMkLst>
            <pc:docMk/>
            <pc:sldMk cId="3164580905" sldId="865"/>
            <ac:inkMk id="63" creationId="{7F6D6A33-A97F-4699-B676-DC91983D2CE6}"/>
          </ac:inkMkLst>
        </pc:inkChg>
        <pc:inkChg chg="add del">
          <ac:chgData name="Viet Anh Nguyen" userId="b95f61ff061388d5" providerId="LiveId" clId="{3F3DE878-C00F-4BBE-A9E6-E707D78ED061}" dt="2022-03-18T07:08:05.479" v="3457"/>
          <ac:inkMkLst>
            <pc:docMk/>
            <pc:sldMk cId="3164580905" sldId="865"/>
            <ac:inkMk id="64" creationId="{E6C973DC-E5AA-4713-95D7-D63ED50907E7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5" creationId="{F4EA1F5E-D5E8-41D5-B328-7F390DEA3731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6" creationId="{39CDFC2B-FF4B-42E4-8664-5A904D52B331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7" creationId="{79C866CA-65EB-4746-B1FC-AFD34899CC2D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8" creationId="{AB97914C-610E-40A5-8926-BBF14AD39E7D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69" creationId="{C8339B63-7977-425E-A716-58E568272769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0" creationId="{B89851F0-5BF6-4F59-AFDD-7E6B59CF0AF6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1" creationId="{E9CA57DE-F8FD-41C2-BC1D-F3AAEA8E36C6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2" creationId="{E890BACC-D383-4243-81F4-45B84B3EFD01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3" creationId="{095498A1-C0D8-42F6-9F72-1F2587C5835D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4" creationId="{58A072CD-5504-4E7B-B716-45DBD12AB629}"/>
          </ac:inkMkLst>
        </pc:inkChg>
        <pc:inkChg chg="add del">
          <ac:chgData name="Viet Anh Nguyen" userId="b95f61ff061388d5" providerId="LiveId" clId="{3F3DE878-C00F-4BBE-A9E6-E707D78ED061}" dt="2022-03-18T07:08:09.603" v="3468"/>
          <ac:inkMkLst>
            <pc:docMk/>
            <pc:sldMk cId="3164580905" sldId="865"/>
            <ac:inkMk id="75" creationId="{65AE66A4-9F22-4F7D-B7D7-78186D573988}"/>
          </ac:inkMkLst>
        </pc:inkChg>
        <pc:inkChg chg="add del">
          <ac:chgData name="Viet Anh Nguyen" userId="b95f61ff061388d5" providerId="LiveId" clId="{3F3DE878-C00F-4BBE-A9E6-E707D78ED061}" dt="2022-03-18T07:08:11.210" v="3472"/>
          <ac:inkMkLst>
            <pc:docMk/>
            <pc:sldMk cId="3164580905" sldId="865"/>
            <ac:inkMk id="76" creationId="{71FC261B-6F9C-45C0-A9E8-50FA46EB3515}"/>
          </ac:inkMkLst>
        </pc:inkChg>
        <pc:inkChg chg="add del">
          <ac:chgData name="Viet Anh Nguyen" userId="b95f61ff061388d5" providerId="LiveId" clId="{3F3DE878-C00F-4BBE-A9E6-E707D78ED061}" dt="2022-03-18T07:08:11.210" v="3472"/>
          <ac:inkMkLst>
            <pc:docMk/>
            <pc:sldMk cId="3164580905" sldId="865"/>
            <ac:inkMk id="77" creationId="{A72D2E94-61A0-43D4-AD1F-7766A7685E27}"/>
          </ac:inkMkLst>
        </pc:inkChg>
        <pc:inkChg chg="add del">
          <ac:chgData name="Viet Anh Nguyen" userId="b95f61ff061388d5" providerId="LiveId" clId="{3F3DE878-C00F-4BBE-A9E6-E707D78ED061}" dt="2022-03-18T07:08:11.210" v="3472"/>
          <ac:inkMkLst>
            <pc:docMk/>
            <pc:sldMk cId="3164580905" sldId="865"/>
            <ac:inkMk id="78" creationId="{D74C0440-D9F6-4338-B213-2786E1149C0A}"/>
          </ac:inkMkLst>
        </pc:inkChg>
        <pc:inkChg chg="add del">
          <ac:chgData name="Viet Anh Nguyen" userId="b95f61ff061388d5" providerId="LiveId" clId="{3F3DE878-C00F-4BBE-A9E6-E707D78ED061}" dt="2022-03-18T07:08:11.210" v="3472"/>
          <ac:inkMkLst>
            <pc:docMk/>
            <pc:sldMk cId="3164580905" sldId="865"/>
            <ac:inkMk id="79" creationId="{70BF89E9-A6C5-4836-8B98-6EAD606E36CB}"/>
          </ac:inkMkLst>
        </pc:inkChg>
        <pc:inkChg chg="add del">
          <ac:chgData name="Viet Anh Nguyen" userId="b95f61ff061388d5" providerId="LiveId" clId="{3F3DE878-C00F-4BBE-A9E6-E707D78ED061}" dt="2022-03-18T07:08:12.272" v="3476"/>
          <ac:inkMkLst>
            <pc:docMk/>
            <pc:sldMk cId="3164580905" sldId="865"/>
            <ac:inkMk id="80" creationId="{6D49EBE4-A082-4D09-94F3-D5E0B9480A6F}"/>
          </ac:inkMkLst>
        </pc:inkChg>
        <pc:inkChg chg="add del">
          <ac:chgData name="Viet Anh Nguyen" userId="b95f61ff061388d5" providerId="LiveId" clId="{3F3DE878-C00F-4BBE-A9E6-E707D78ED061}" dt="2022-03-18T07:08:12.272" v="3476"/>
          <ac:inkMkLst>
            <pc:docMk/>
            <pc:sldMk cId="3164580905" sldId="865"/>
            <ac:inkMk id="81" creationId="{AFD498F9-5C61-4139-9592-11508E6C2251}"/>
          </ac:inkMkLst>
        </pc:inkChg>
        <pc:inkChg chg="add del">
          <ac:chgData name="Viet Anh Nguyen" userId="b95f61ff061388d5" providerId="LiveId" clId="{3F3DE878-C00F-4BBE-A9E6-E707D78ED061}" dt="2022-03-18T07:08:12.272" v="3476"/>
          <ac:inkMkLst>
            <pc:docMk/>
            <pc:sldMk cId="3164580905" sldId="865"/>
            <ac:inkMk id="82" creationId="{EA8BDC4A-B233-4ACC-ADAC-8FFD954F0D93}"/>
          </ac:inkMkLst>
        </pc:inkChg>
        <pc:inkChg chg="add del">
          <ac:chgData name="Viet Anh Nguyen" userId="b95f61ff061388d5" providerId="LiveId" clId="{3F3DE878-C00F-4BBE-A9E6-E707D78ED061}" dt="2022-03-18T07:08:12.272" v="3476"/>
          <ac:inkMkLst>
            <pc:docMk/>
            <pc:sldMk cId="3164580905" sldId="865"/>
            <ac:inkMk id="83" creationId="{D08861C1-31BA-4DA2-8C80-5AC31C55D9CD}"/>
          </ac:inkMkLst>
        </pc:inkChg>
        <pc:inkChg chg="add">
          <ac:chgData name="Viet Anh Nguyen" userId="b95f61ff061388d5" providerId="LiveId" clId="{3F3DE878-C00F-4BBE-A9E6-E707D78ED061}" dt="2022-03-18T07:08:12.272" v="3476"/>
          <ac:inkMkLst>
            <pc:docMk/>
            <pc:sldMk cId="3164580905" sldId="865"/>
            <ac:inkMk id="84" creationId="{B08D0313-E00C-4BE3-9637-23045F166954}"/>
          </ac:inkMkLst>
        </pc:inkChg>
        <pc:inkChg chg="add del">
          <ac:chgData name="Viet Anh Nguyen" userId="b95f61ff061388d5" providerId="LiveId" clId="{3F3DE878-C00F-4BBE-A9E6-E707D78ED061}" dt="2022-03-18T07:08:14.997" v="3480"/>
          <ac:inkMkLst>
            <pc:docMk/>
            <pc:sldMk cId="3164580905" sldId="865"/>
            <ac:inkMk id="85" creationId="{4B5DA335-8FE1-4065-B45A-5C526FC5FDED}"/>
          </ac:inkMkLst>
        </pc:inkChg>
        <pc:inkChg chg="add del">
          <ac:chgData name="Viet Anh Nguyen" userId="b95f61ff061388d5" providerId="LiveId" clId="{3F3DE878-C00F-4BBE-A9E6-E707D78ED061}" dt="2022-03-18T07:08:14.997" v="3480"/>
          <ac:inkMkLst>
            <pc:docMk/>
            <pc:sldMk cId="3164580905" sldId="865"/>
            <ac:inkMk id="86" creationId="{9046EA0F-64D2-4AD2-85B3-35A2DF6442FD}"/>
          </ac:inkMkLst>
        </pc:inkChg>
        <pc:inkChg chg="add del">
          <ac:chgData name="Viet Anh Nguyen" userId="b95f61ff061388d5" providerId="LiveId" clId="{3F3DE878-C00F-4BBE-A9E6-E707D78ED061}" dt="2022-03-18T07:08:14.997" v="3480"/>
          <ac:inkMkLst>
            <pc:docMk/>
            <pc:sldMk cId="3164580905" sldId="865"/>
            <ac:inkMk id="87" creationId="{B1CDA551-D6A5-4E8E-985F-873DE8051643}"/>
          </ac:inkMkLst>
        </pc:inkChg>
        <pc:inkChg chg="add del">
          <ac:chgData name="Viet Anh Nguyen" userId="b95f61ff061388d5" providerId="LiveId" clId="{3F3DE878-C00F-4BBE-A9E6-E707D78ED061}" dt="2022-03-18T07:08:18.608" v="3486"/>
          <ac:inkMkLst>
            <pc:docMk/>
            <pc:sldMk cId="3164580905" sldId="865"/>
            <ac:inkMk id="88" creationId="{2354A5B4-7630-4992-9C8E-D413C0C152A1}"/>
          </ac:inkMkLst>
        </pc:inkChg>
        <pc:inkChg chg="add del">
          <ac:chgData name="Viet Anh Nguyen" userId="b95f61ff061388d5" providerId="LiveId" clId="{3F3DE878-C00F-4BBE-A9E6-E707D78ED061}" dt="2022-03-18T07:08:18.608" v="3486"/>
          <ac:inkMkLst>
            <pc:docMk/>
            <pc:sldMk cId="3164580905" sldId="865"/>
            <ac:inkMk id="89" creationId="{14FF9360-3AC0-462E-A56C-09553B05433F}"/>
          </ac:inkMkLst>
        </pc:inkChg>
        <pc:inkChg chg="add del">
          <ac:chgData name="Viet Anh Nguyen" userId="b95f61ff061388d5" providerId="LiveId" clId="{3F3DE878-C00F-4BBE-A9E6-E707D78ED061}" dt="2022-03-18T07:08:18.608" v="3486"/>
          <ac:inkMkLst>
            <pc:docMk/>
            <pc:sldMk cId="3164580905" sldId="865"/>
            <ac:inkMk id="90" creationId="{BF82F82A-2001-4526-AB34-F44DBC4FCD75}"/>
          </ac:inkMkLst>
        </pc:inkChg>
        <pc:inkChg chg="add del">
          <ac:chgData name="Viet Anh Nguyen" userId="b95f61ff061388d5" providerId="LiveId" clId="{3F3DE878-C00F-4BBE-A9E6-E707D78ED061}" dt="2022-03-18T07:08:18.608" v="3486"/>
          <ac:inkMkLst>
            <pc:docMk/>
            <pc:sldMk cId="3164580905" sldId="865"/>
            <ac:inkMk id="91" creationId="{6DBFE409-173F-44DB-B5B0-AC0588F8DD32}"/>
          </ac:inkMkLst>
        </pc:inkChg>
        <pc:inkChg chg="add">
          <ac:chgData name="Viet Anh Nguyen" userId="b95f61ff061388d5" providerId="LiveId" clId="{3F3DE878-C00F-4BBE-A9E6-E707D78ED061}" dt="2022-03-18T07:08:17.509" v="3484" actId="9405"/>
          <ac:inkMkLst>
            <pc:docMk/>
            <pc:sldMk cId="3164580905" sldId="865"/>
            <ac:inkMk id="92" creationId="{94BE021A-BB2B-4AC4-8795-D2CF417F1C1F}"/>
          </ac:inkMkLst>
        </pc:inkChg>
        <pc:inkChg chg="add">
          <ac:chgData name="Viet Anh Nguyen" userId="b95f61ff061388d5" providerId="LiveId" clId="{3F3DE878-C00F-4BBE-A9E6-E707D78ED061}" dt="2022-03-18T07:08:17.622" v="3485" actId="9405"/>
          <ac:inkMkLst>
            <pc:docMk/>
            <pc:sldMk cId="3164580905" sldId="865"/>
            <ac:inkMk id="93" creationId="{6F7875B3-CEFE-4D01-9067-63339B9489B7}"/>
          </ac:inkMkLst>
        </pc:inkChg>
        <pc:inkChg chg="add">
          <ac:chgData name="Viet Anh Nguyen" userId="b95f61ff061388d5" providerId="LiveId" clId="{3F3DE878-C00F-4BBE-A9E6-E707D78ED061}" dt="2022-03-18T07:08:18.608" v="3486"/>
          <ac:inkMkLst>
            <pc:docMk/>
            <pc:sldMk cId="3164580905" sldId="865"/>
            <ac:inkMk id="94" creationId="{3B1A7027-061B-43CD-9B13-42B4B6BEAE0C}"/>
          </ac:inkMkLst>
        </pc:inkChg>
        <pc:inkChg chg="add">
          <ac:chgData name="Viet Anh Nguyen" userId="b95f61ff061388d5" providerId="LiveId" clId="{3F3DE878-C00F-4BBE-A9E6-E707D78ED061}" dt="2022-03-18T07:08:19.105" v="3487" actId="9405"/>
          <ac:inkMkLst>
            <pc:docMk/>
            <pc:sldMk cId="3164580905" sldId="865"/>
            <ac:inkMk id="95" creationId="{AA90AF77-E636-4AD3-A933-0874162CD901}"/>
          </ac:inkMkLst>
        </pc:inkChg>
        <pc:inkChg chg="add del">
          <ac:chgData name="Viet Anh Nguyen" userId="b95f61ff061388d5" providerId="LiveId" clId="{3F3DE878-C00F-4BBE-A9E6-E707D78ED061}" dt="2022-03-18T07:08:22.273" v="3491"/>
          <ac:inkMkLst>
            <pc:docMk/>
            <pc:sldMk cId="3164580905" sldId="865"/>
            <ac:inkMk id="96" creationId="{3057DAB6-2DE8-478A-821A-23450A40BDE3}"/>
          </ac:inkMkLst>
        </pc:inkChg>
        <pc:inkChg chg="add del">
          <ac:chgData name="Viet Anh Nguyen" userId="b95f61ff061388d5" providerId="LiveId" clId="{3F3DE878-C00F-4BBE-A9E6-E707D78ED061}" dt="2022-03-18T07:08:22.273" v="3491"/>
          <ac:inkMkLst>
            <pc:docMk/>
            <pc:sldMk cId="3164580905" sldId="865"/>
            <ac:inkMk id="97" creationId="{1D6B2480-B508-426A-82D8-500D63C23DA7}"/>
          </ac:inkMkLst>
        </pc:inkChg>
        <pc:inkChg chg="add">
          <ac:chgData name="Viet Anh Nguyen" userId="b95f61ff061388d5" providerId="LiveId" clId="{3F3DE878-C00F-4BBE-A9E6-E707D78ED061}" dt="2022-03-18T07:08:21.572" v="3490" actId="9405"/>
          <ac:inkMkLst>
            <pc:docMk/>
            <pc:sldMk cId="3164580905" sldId="865"/>
            <ac:inkMk id="98" creationId="{C4A9FB6D-AB19-4900-953A-6C0C61436648}"/>
          </ac:inkMkLst>
        </pc:inkChg>
        <pc:inkChg chg="add">
          <ac:chgData name="Viet Anh Nguyen" userId="b95f61ff061388d5" providerId="LiveId" clId="{3F3DE878-C00F-4BBE-A9E6-E707D78ED061}" dt="2022-03-18T07:08:22.273" v="3491"/>
          <ac:inkMkLst>
            <pc:docMk/>
            <pc:sldMk cId="3164580905" sldId="865"/>
            <ac:inkMk id="99" creationId="{1E86A13E-9DC6-4F57-9372-26581E92E5BB}"/>
          </ac:inkMkLst>
        </pc:inkChg>
      </pc:sldChg>
      <pc:sldChg chg="addSp delSp modSp new mod modClrScheme chgLayout">
        <pc:chgData name="Viet Anh Nguyen" userId="b95f61ff061388d5" providerId="LiveId" clId="{3F3DE878-C00F-4BBE-A9E6-E707D78ED061}" dt="2022-03-18T07:45:13.369" v="3712"/>
        <pc:sldMkLst>
          <pc:docMk/>
          <pc:sldMk cId="2717778666" sldId="866"/>
        </pc:sldMkLst>
        <pc:spChg chg="del">
          <ac:chgData name="Viet Anh Nguyen" userId="b95f61ff061388d5" providerId="LiveId" clId="{3F3DE878-C00F-4BBE-A9E6-E707D78ED061}" dt="2022-03-18T07:43:02.814" v="3519" actId="700"/>
          <ac:spMkLst>
            <pc:docMk/>
            <pc:sldMk cId="2717778666" sldId="866"/>
            <ac:spMk id="2" creationId="{8F0B48B6-CCE1-4F73-A7BC-A288F735768F}"/>
          </ac:spMkLst>
        </pc:spChg>
        <pc:spChg chg="del">
          <ac:chgData name="Viet Anh Nguyen" userId="b95f61ff061388d5" providerId="LiveId" clId="{3F3DE878-C00F-4BBE-A9E6-E707D78ED061}" dt="2022-03-18T07:43:02.814" v="3519" actId="700"/>
          <ac:spMkLst>
            <pc:docMk/>
            <pc:sldMk cId="2717778666" sldId="866"/>
            <ac:spMk id="3" creationId="{25640D07-0344-4249-9956-825BDCAFED54}"/>
          </ac:spMkLst>
        </pc:sp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4" creationId="{33A62140-52C3-435B-89CC-25E35B8F29A2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5" creationId="{87EEC734-0B20-4F4D-93C5-0BEC07429B38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6" creationId="{1FAEFD83-6647-4BC3-89C9-7F50F7870BAC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7" creationId="{8EC7C8A9-2593-4C55-8123-3145B0B916B0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8" creationId="{7849DDC9-0DB7-4B15-89EE-76B57651EA94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9" creationId="{CD0BAE00-4359-4AF9-BF38-AC585A94AC74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10" creationId="{08D85EF6-34E5-42CC-834E-A5DD6AE34285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11" creationId="{D6BF003D-694A-4F64-A411-7CB229978AFC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12" creationId="{0FC031D8-C9B8-44DA-B31A-471450C94FE3}"/>
          </ac:inkMkLst>
        </pc:inkChg>
        <pc:inkChg chg="add del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13" creationId="{A8B8CCD1-2823-436F-B229-AF5A7120A3FC}"/>
          </ac:inkMkLst>
        </pc:inkChg>
        <pc:inkChg chg="add">
          <ac:chgData name="Viet Anh Nguyen" userId="b95f61ff061388d5" providerId="LiveId" clId="{3F3DE878-C00F-4BBE-A9E6-E707D78ED061}" dt="2022-03-18T07:43:11.619" v="3530"/>
          <ac:inkMkLst>
            <pc:docMk/>
            <pc:sldMk cId="2717778666" sldId="866"/>
            <ac:inkMk id="14" creationId="{6E9DFEE9-14A0-45E4-A3AB-ACA4DA4A4143}"/>
          </ac:inkMkLst>
        </pc:inkChg>
        <pc:inkChg chg="add del">
          <ac:chgData name="Viet Anh Nguyen" userId="b95f61ff061388d5" providerId="LiveId" clId="{3F3DE878-C00F-4BBE-A9E6-E707D78ED061}" dt="2022-03-18T07:43:13.376" v="3533"/>
          <ac:inkMkLst>
            <pc:docMk/>
            <pc:sldMk cId="2717778666" sldId="866"/>
            <ac:inkMk id="15" creationId="{7969A490-C3A5-4697-B081-5B2BE721E87C}"/>
          </ac:inkMkLst>
        </pc:inkChg>
        <pc:inkChg chg="add del">
          <ac:chgData name="Viet Anh Nguyen" userId="b95f61ff061388d5" providerId="LiveId" clId="{3F3DE878-C00F-4BBE-A9E6-E707D78ED061}" dt="2022-03-18T07:43:13.376" v="3533"/>
          <ac:inkMkLst>
            <pc:docMk/>
            <pc:sldMk cId="2717778666" sldId="866"/>
            <ac:inkMk id="16" creationId="{915C3509-2BBF-4CEB-B5F8-2DEA25FF0C1A}"/>
          </ac:inkMkLst>
        </pc:inkChg>
        <pc:inkChg chg="add del">
          <ac:chgData name="Viet Anh Nguyen" userId="b95f61ff061388d5" providerId="LiveId" clId="{3F3DE878-C00F-4BBE-A9E6-E707D78ED061}" dt="2022-03-18T07:43:13.376" v="3533"/>
          <ac:inkMkLst>
            <pc:docMk/>
            <pc:sldMk cId="2717778666" sldId="866"/>
            <ac:inkMk id="17" creationId="{B35317DA-AD0D-405F-83A0-2FC0466C31CB}"/>
          </ac:inkMkLst>
        </pc:inkChg>
        <pc:inkChg chg="add del">
          <ac:chgData name="Viet Anh Nguyen" userId="b95f61ff061388d5" providerId="LiveId" clId="{3F3DE878-C00F-4BBE-A9E6-E707D78ED061}" dt="2022-03-18T07:43:13.376" v="3533"/>
          <ac:inkMkLst>
            <pc:docMk/>
            <pc:sldMk cId="2717778666" sldId="866"/>
            <ac:inkMk id="18" creationId="{C0EB5625-3BC6-42DF-A782-D4C1298777E0}"/>
          </ac:inkMkLst>
        </pc:inkChg>
        <pc:inkChg chg="add">
          <ac:chgData name="Viet Anh Nguyen" userId="b95f61ff061388d5" providerId="LiveId" clId="{3F3DE878-C00F-4BBE-A9E6-E707D78ED061}" dt="2022-03-18T07:43:13.376" v="3533"/>
          <ac:inkMkLst>
            <pc:docMk/>
            <pc:sldMk cId="2717778666" sldId="866"/>
            <ac:inkMk id="19" creationId="{A249E7E2-3DBB-4EBD-B75D-4521D2A8F10D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0" creationId="{381828E9-825C-468C-91C3-AD7A70C5976E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1" creationId="{0F7906A8-A561-4935-A64B-DB8C88844F3D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2" creationId="{531A42D0-9517-4855-BED7-52F04A86E5FE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3" creationId="{16B4EDCE-DF0B-4A06-A986-CA17740E7988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4" creationId="{050689B5-EE23-4153-BC8B-A3544E700C78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5" creationId="{883EFFCA-16DA-494C-85EB-0114236EBCE8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6" creationId="{D89306F2-411D-4742-B31F-AF8F43C01072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7" creationId="{049E72FD-7E1D-462E-8B46-424C78BCD06C}"/>
          </ac:inkMkLst>
        </pc:inkChg>
        <pc:inkChg chg="add del">
          <ac:chgData name="Viet Anh Nguyen" userId="b95f61ff061388d5" providerId="LiveId" clId="{3F3DE878-C00F-4BBE-A9E6-E707D78ED061}" dt="2022-03-18T07:43:32.716" v="3543"/>
          <ac:inkMkLst>
            <pc:docMk/>
            <pc:sldMk cId="2717778666" sldId="866"/>
            <ac:inkMk id="28" creationId="{967C9BC4-E448-4835-8964-0D561D460A6A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29" creationId="{C50C6B75-1084-4045-9D04-6D80CF987EFB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30" creationId="{BF30CC52-BF0F-4CD6-ABEC-86872C7BAC8B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1" creationId="{5AB82CAF-0706-498A-9AAA-2458E69786F8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2" creationId="{7AC13458-E28B-479A-9979-7E58D2D04F4E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3" creationId="{BEDEC1D2-09BA-428E-93AC-A2C7A02536B2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4" creationId="{24C647A2-D571-446B-8EFA-25417B99C61C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5" creationId="{814047D6-91DB-43EB-B6B5-260838F79E48}"/>
          </ac:inkMkLst>
        </pc:inkChg>
        <pc:inkChg chg="add del">
          <ac:chgData name="Viet Anh Nguyen" userId="b95f61ff061388d5" providerId="LiveId" clId="{3F3DE878-C00F-4BBE-A9E6-E707D78ED061}" dt="2022-03-18T07:43:35.472" v="3551"/>
          <ac:inkMkLst>
            <pc:docMk/>
            <pc:sldMk cId="2717778666" sldId="866"/>
            <ac:inkMk id="36" creationId="{D97083C7-5A13-4A3C-BFC0-17AD291216BB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37" creationId="{C5D19302-7D58-4B26-8FF8-DA91C1A41471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38" creationId="{6582CB08-E641-40D4-8CAF-2FEF2D28C319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39" creationId="{8167FB3A-0AAC-4F94-8029-ED0187DF81FC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0" creationId="{8AD3BBD1-7942-445F-B781-431831C31071}"/>
          </ac:inkMkLst>
        </pc:inkChg>
        <pc:inkChg chg="add del">
          <ac:chgData name="Viet Anh Nguyen" userId="b95f61ff061388d5" providerId="LiveId" clId="{3F3DE878-C00F-4BBE-A9E6-E707D78ED061}" dt="2022-03-18T07:43:36.936" v="3555"/>
          <ac:inkMkLst>
            <pc:docMk/>
            <pc:sldMk cId="2717778666" sldId="866"/>
            <ac:inkMk id="41" creationId="{F44933EC-5A81-4372-8484-1BF02C90B07B}"/>
          </ac:inkMkLst>
        </pc:inkChg>
        <pc:inkChg chg="add del">
          <ac:chgData name="Viet Anh Nguyen" userId="b95f61ff061388d5" providerId="LiveId" clId="{3F3DE878-C00F-4BBE-A9E6-E707D78ED061}" dt="2022-03-18T07:43:36.936" v="3555"/>
          <ac:inkMkLst>
            <pc:docMk/>
            <pc:sldMk cId="2717778666" sldId="866"/>
            <ac:inkMk id="42" creationId="{40283CAC-86B4-4888-BC5A-7A58E11276A4}"/>
          </ac:inkMkLst>
        </pc:inkChg>
        <pc:inkChg chg="add del">
          <ac:chgData name="Viet Anh Nguyen" userId="b95f61ff061388d5" providerId="LiveId" clId="{3F3DE878-C00F-4BBE-A9E6-E707D78ED061}" dt="2022-03-18T07:43:36.936" v="3555"/>
          <ac:inkMkLst>
            <pc:docMk/>
            <pc:sldMk cId="2717778666" sldId="866"/>
            <ac:inkMk id="43" creationId="{EA15CEF2-B973-4CA7-8C10-0EBD1D11B607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44" creationId="{D8CB9F17-CF3E-4C00-AC11-9C4A5116A988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5" creationId="{D380030E-4A7B-4D55-BEF6-C65A9B5D1AD3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6" creationId="{12A0569A-E14A-4CC7-8A03-2640FF2EE117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7" creationId="{99773A37-61E5-4926-A50B-51B3DE91817D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8" creationId="{48C56406-2567-474D-87F1-CFE8AA45D8C5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49" creationId="{0BD8A417-57CA-45CD-889E-FCC0ACCBA09F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0" creationId="{3723BFB8-8C74-4D6D-80C7-90BF80C07E6E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1" creationId="{439989B7-E10D-41B0-99D2-A59BC5B26853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2" creationId="{2728D06F-B8B3-4049-AD6A-813EB4C8EDFD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3" creationId="{7AF4AB0D-AB90-4904-9363-B53379CFE340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4" creationId="{C681A246-3FFD-4B73-B40F-E0F31D6A9919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5" creationId="{86780934-31DE-41DD-9F7B-E8D482F66FDB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6" creationId="{13F7FEA0-76DE-4749-8B44-5FBB11A68F55}"/>
          </ac:inkMkLst>
        </pc:inkChg>
        <pc:inkChg chg="add del">
          <ac:chgData name="Viet Anh Nguyen" userId="b95f61ff061388d5" providerId="LiveId" clId="{3F3DE878-C00F-4BBE-A9E6-E707D78ED061}" dt="2022-03-18T07:43:42.914" v="3568"/>
          <ac:inkMkLst>
            <pc:docMk/>
            <pc:sldMk cId="2717778666" sldId="866"/>
            <ac:inkMk id="57" creationId="{9E53CA6D-BB5F-48BD-A490-C3E77FCECDAD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58" creationId="{6FF4F5A2-8451-40C1-9E7F-1A39581D0FA4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59" creationId="{F177044C-7C33-4D6C-8B07-0B1DEEA1F1F2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0" creationId="{9B22A0AC-E937-4F97-A96F-22BA2A5D4032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1" creationId="{7150F939-8758-4BFC-9EFE-BAC3DC5FBECE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2" creationId="{59FE66C6-64E2-454D-9E17-886AAD220AC9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3" creationId="{940D9105-0376-4A1E-8745-56C529D9E766}"/>
          </ac:inkMkLst>
        </pc:inkChg>
        <pc:inkChg chg="add del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4" creationId="{BE53941C-294C-4F40-AB48-423E2F798B4C}"/>
          </ac:inkMkLst>
        </pc:inkChg>
        <pc:inkChg chg="add">
          <ac:chgData name="Viet Anh Nguyen" userId="b95f61ff061388d5" providerId="LiveId" clId="{3F3DE878-C00F-4BBE-A9E6-E707D78ED061}" dt="2022-03-18T07:43:44.911" v="3574"/>
          <ac:inkMkLst>
            <pc:docMk/>
            <pc:sldMk cId="2717778666" sldId="866"/>
            <ac:inkMk id="65" creationId="{752D49B5-FEED-4CE4-B9E6-E605323267E0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66" creationId="{15206DA2-A2AA-4A51-92CB-C72312A97669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67" creationId="{9A36C583-5034-4233-B000-7CB1ADC7F0A6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68" creationId="{FB24D39E-0723-4637-B14A-F8B164EC2984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69" creationId="{60352778-AAE5-4795-8691-06B22B3F2F1A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0" creationId="{E8C25279-D48D-4517-B282-08B438CDFA30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1" creationId="{765501B7-7190-4E06-BDA7-F566C6749559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2" creationId="{A696392B-384A-4CCB-99BF-3C6B774BC689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3" creationId="{DC7D6F5F-E911-45BC-A899-F62D573D2E8B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4" creationId="{0100D055-746C-478A-84F0-0B163B03A0CF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5" creationId="{51B1BF21-D66B-446A-89D9-8AD8DB0A4688}"/>
          </ac:inkMkLst>
        </pc:inkChg>
        <pc:inkChg chg="add del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6" creationId="{BC2A9AC8-12E2-475B-8CB4-BF0723AC5CB2}"/>
          </ac:inkMkLst>
        </pc:inkChg>
        <pc:inkChg chg="add">
          <ac:chgData name="Viet Anh Nguyen" userId="b95f61ff061388d5" providerId="LiveId" clId="{3F3DE878-C00F-4BBE-A9E6-E707D78ED061}" dt="2022-03-18T07:43:52.755" v="3586"/>
          <ac:inkMkLst>
            <pc:docMk/>
            <pc:sldMk cId="2717778666" sldId="866"/>
            <ac:inkMk id="77" creationId="{3241DE96-BC26-4AB3-A012-5FF4426D2982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78" creationId="{1F51D82B-A2F4-4ADE-80C2-B2BDEBDEDB66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79" creationId="{5833106E-20FF-4BD4-AE8F-C93D1820473C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0" creationId="{2C8E0358-C3E4-4375-8076-AD502CB0F605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1" creationId="{B52D233B-5662-422D-BF5E-70031F8AC1ED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2" creationId="{47EE4F14-3B0E-423D-8D97-AD140CE9E398}"/>
          </ac:inkMkLst>
        </pc:inkChg>
        <pc:inkChg chg="add">
          <ac:chgData name="Viet Anh Nguyen" userId="b95f61ff061388d5" providerId="LiveId" clId="{3F3DE878-C00F-4BBE-A9E6-E707D78ED061}" dt="2022-03-18T07:43:55.968" v="3592" actId="9405"/>
          <ac:inkMkLst>
            <pc:docMk/>
            <pc:sldMk cId="2717778666" sldId="866"/>
            <ac:inkMk id="83" creationId="{5BB9624E-D7EE-4E37-BA16-3816489DE970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4" creationId="{1FD6DE4E-D754-4D92-AD2A-9085D0115853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5" creationId="{B1D59AA5-0505-45C4-8714-73A6833C928D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6" creationId="{CC349EA8-7150-4B89-A365-FFF03D71CDE0}"/>
          </ac:inkMkLst>
        </pc:inkChg>
        <pc:inkChg chg="add del">
          <ac:chgData name="Viet Anh Nguyen" userId="b95f61ff061388d5" providerId="LiveId" clId="{3F3DE878-C00F-4BBE-A9E6-E707D78ED061}" dt="2022-03-18T07:43:58.572" v="3597"/>
          <ac:inkMkLst>
            <pc:docMk/>
            <pc:sldMk cId="2717778666" sldId="866"/>
            <ac:inkMk id="87" creationId="{811A8773-EE3E-4A13-8FD7-B54EC58E2259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88" creationId="{11318C88-461E-4429-B328-F056E4EC5318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89" creationId="{F1553E40-5988-4CFF-A994-7F934FF52597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0" creationId="{52B0421C-4C97-4A71-A855-28F8D6A7EED7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1" creationId="{C499C1A2-AA96-42D0-BD73-0A424423E00C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2" creationId="{CB6D13CE-D984-4948-95A7-EDCE885B03E1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3" creationId="{397CC3EA-3923-413F-B850-E99072B9C48D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4" creationId="{3568B35F-2A6E-4286-97E2-8682132D45FC}"/>
          </ac:inkMkLst>
        </pc:inkChg>
        <pc:inkChg chg="add del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5" creationId="{8AA336AD-217D-4E47-83AF-A22B6844B4B6}"/>
          </ac:inkMkLst>
        </pc:inkChg>
        <pc:inkChg chg="add del">
          <ac:chgData name="Viet Anh Nguyen" userId="b95f61ff061388d5" providerId="LiveId" clId="{3F3DE878-C00F-4BBE-A9E6-E707D78ED061}" dt="2022-03-18T07:44:02.340" v="3606"/>
          <ac:inkMkLst>
            <pc:docMk/>
            <pc:sldMk cId="2717778666" sldId="866"/>
            <ac:inkMk id="96" creationId="{83F9B604-AF72-43BB-B46C-B0DD0DDA2578}"/>
          </ac:inkMkLst>
        </pc:inkChg>
        <pc:inkChg chg="add">
          <ac:chgData name="Viet Anh Nguyen" userId="b95f61ff061388d5" providerId="LiveId" clId="{3F3DE878-C00F-4BBE-A9E6-E707D78ED061}" dt="2022-03-18T07:44:01.249" v="3604"/>
          <ac:inkMkLst>
            <pc:docMk/>
            <pc:sldMk cId="2717778666" sldId="866"/>
            <ac:inkMk id="97" creationId="{0482BE35-AA07-4E80-8FFE-5B23ADE7FE26}"/>
          </ac:inkMkLst>
        </pc:inkChg>
        <pc:inkChg chg="add del">
          <ac:chgData name="Viet Anh Nguyen" userId="b95f61ff061388d5" providerId="LiveId" clId="{3F3DE878-C00F-4BBE-A9E6-E707D78ED061}" dt="2022-03-18T07:44:02.340" v="3606"/>
          <ac:inkMkLst>
            <pc:docMk/>
            <pc:sldMk cId="2717778666" sldId="866"/>
            <ac:inkMk id="98" creationId="{C6BB1869-2212-45FE-913E-033D9E76DF23}"/>
          </ac:inkMkLst>
        </pc:inkChg>
        <pc:inkChg chg="add">
          <ac:chgData name="Viet Anh Nguyen" userId="b95f61ff061388d5" providerId="LiveId" clId="{3F3DE878-C00F-4BBE-A9E6-E707D78ED061}" dt="2022-03-18T07:44:02.340" v="3606"/>
          <ac:inkMkLst>
            <pc:docMk/>
            <pc:sldMk cId="2717778666" sldId="866"/>
            <ac:inkMk id="99" creationId="{C0E01E66-4B2D-4CC7-A4C7-7EA3DCB8A4C5}"/>
          </ac:inkMkLst>
        </pc:inkChg>
        <pc:inkChg chg="add">
          <ac:chgData name="Viet Anh Nguyen" userId="b95f61ff061388d5" providerId="LiveId" clId="{3F3DE878-C00F-4BBE-A9E6-E707D78ED061}" dt="2022-03-18T07:44:10.643" v="3607" actId="9405"/>
          <ac:inkMkLst>
            <pc:docMk/>
            <pc:sldMk cId="2717778666" sldId="866"/>
            <ac:inkMk id="100" creationId="{B2A7BEA3-C207-477F-AF58-1D34ECEDA6DD}"/>
          </ac:inkMkLst>
        </pc:inkChg>
        <pc:inkChg chg="add">
          <ac:chgData name="Viet Anh Nguyen" userId="b95f61ff061388d5" providerId="LiveId" clId="{3F3DE878-C00F-4BBE-A9E6-E707D78ED061}" dt="2022-03-18T07:44:11.069" v="3608" actId="9405"/>
          <ac:inkMkLst>
            <pc:docMk/>
            <pc:sldMk cId="2717778666" sldId="866"/>
            <ac:inkMk id="101" creationId="{EE45F94B-1E08-47AA-AED1-60BA20B51B25}"/>
          </ac:inkMkLst>
        </pc:inkChg>
        <pc:inkChg chg="add del">
          <ac:chgData name="Viet Anh Nguyen" userId="b95f61ff061388d5" providerId="LiveId" clId="{3F3DE878-C00F-4BBE-A9E6-E707D78ED061}" dt="2022-03-18T07:44:12.637" v="3611"/>
          <ac:inkMkLst>
            <pc:docMk/>
            <pc:sldMk cId="2717778666" sldId="866"/>
            <ac:inkMk id="102" creationId="{EADB0743-A98F-42AB-94FF-18D79AE54AED}"/>
          </ac:inkMkLst>
        </pc:inkChg>
        <pc:inkChg chg="add del">
          <ac:chgData name="Viet Anh Nguyen" userId="b95f61ff061388d5" providerId="LiveId" clId="{3F3DE878-C00F-4BBE-A9E6-E707D78ED061}" dt="2022-03-18T07:44:12.637" v="3611"/>
          <ac:inkMkLst>
            <pc:docMk/>
            <pc:sldMk cId="2717778666" sldId="866"/>
            <ac:inkMk id="103" creationId="{EE80426D-FC5E-47A5-997A-CDA80DA829E5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4" creationId="{EA848E87-5605-4B59-8FFE-08B605FA3AA2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5" creationId="{8B2878E7-675D-457C-B348-E47F939DA230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6" creationId="{4E94012B-6110-4A0F-8A16-00DDAE51B056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7" creationId="{9DA2E773-1FC0-4C86-81E7-566B857B1E36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8" creationId="{0F98D18D-A72F-4F02-A9EE-1A7871BFB8EE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09" creationId="{1C29B5B5-9CFD-4550-B2C5-F166B02BC8E0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0" creationId="{93C6A589-461B-4616-B1E1-4F18829E7E51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1" creationId="{EC6222E2-A62A-4F3F-890B-235180BEF04F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2" creationId="{18859D18-A3F3-4C99-9AD3-DAEC0033CB78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3" creationId="{B12653E1-CBA4-467A-B1B1-49D839B683DB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4" creationId="{CBAA96A8-A8BB-41CB-A5F0-74EAA9583874}"/>
          </ac:inkMkLst>
        </pc:inkChg>
        <pc:inkChg chg="add del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5" creationId="{990D547D-A780-49A5-BA21-99A6A9AFAFB8}"/>
          </ac:inkMkLst>
        </pc:inkChg>
        <pc:inkChg chg="add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6" creationId="{3E9BAAA6-6EDE-43C3-8042-BE3331103380}"/>
          </ac:inkMkLst>
        </pc:inkChg>
        <pc:inkChg chg="add">
          <ac:chgData name="Viet Anh Nguyen" userId="b95f61ff061388d5" providerId="LiveId" clId="{3F3DE878-C00F-4BBE-A9E6-E707D78ED061}" dt="2022-03-18T07:44:18.004" v="3623"/>
          <ac:inkMkLst>
            <pc:docMk/>
            <pc:sldMk cId="2717778666" sldId="866"/>
            <ac:inkMk id="117" creationId="{224232D9-A71F-4349-BB41-34C8611B6F2B}"/>
          </ac:inkMkLst>
        </pc:inkChg>
        <pc:inkChg chg="add">
          <ac:chgData name="Viet Anh Nguyen" userId="b95f61ff061388d5" providerId="LiveId" clId="{3F3DE878-C00F-4BBE-A9E6-E707D78ED061}" dt="2022-03-18T07:44:19.451" v="3624" actId="9405"/>
          <ac:inkMkLst>
            <pc:docMk/>
            <pc:sldMk cId="2717778666" sldId="866"/>
            <ac:inkMk id="118" creationId="{C316B92A-3136-4DB8-BE2F-3A3ED5A6C4A6}"/>
          </ac:inkMkLst>
        </pc:inkChg>
        <pc:inkChg chg="add">
          <ac:chgData name="Viet Anh Nguyen" userId="b95f61ff061388d5" providerId="LiveId" clId="{3F3DE878-C00F-4BBE-A9E6-E707D78ED061}" dt="2022-03-18T07:44:19.638" v="3625" actId="9405"/>
          <ac:inkMkLst>
            <pc:docMk/>
            <pc:sldMk cId="2717778666" sldId="866"/>
            <ac:inkMk id="119" creationId="{87B34D85-D560-4D98-8C88-65CCE60B70B4}"/>
          </ac:inkMkLst>
        </pc:inkChg>
        <pc:inkChg chg="add del">
          <ac:chgData name="Viet Anh Nguyen" userId="b95f61ff061388d5" providerId="LiveId" clId="{3F3DE878-C00F-4BBE-A9E6-E707D78ED061}" dt="2022-03-18T07:44:21.711" v="3629"/>
          <ac:inkMkLst>
            <pc:docMk/>
            <pc:sldMk cId="2717778666" sldId="866"/>
            <ac:inkMk id="120" creationId="{E69E8E4D-8C47-4581-BFB5-D3836012270E}"/>
          </ac:inkMkLst>
        </pc:inkChg>
        <pc:inkChg chg="add del">
          <ac:chgData name="Viet Anh Nguyen" userId="b95f61ff061388d5" providerId="LiveId" clId="{3F3DE878-C00F-4BBE-A9E6-E707D78ED061}" dt="2022-03-18T07:44:21.711" v="3629"/>
          <ac:inkMkLst>
            <pc:docMk/>
            <pc:sldMk cId="2717778666" sldId="866"/>
            <ac:inkMk id="121" creationId="{B8308349-B6B6-4C1F-8A2D-4243877DE533}"/>
          </ac:inkMkLst>
        </pc:inkChg>
        <pc:inkChg chg="add del">
          <ac:chgData name="Viet Anh Nguyen" userId="b95f61ff061388d5" providerId="LiveId" clId="{3F3DE878-C00F-4BBE-A9E6-E707D78ED061}" dt="2022-03-18T07:44:21.711" v="3629"/>
          <ac:inkMkLst>
            <pc:docMk/>
            <pc:sldMk cId="2717778666" sldId="866"/>
            <ac:inkMk id="122" creationId="{467D29F2-D9CE-4EAC-A4E5-C4A919F86AF0}"/>
          </ac:inkMkLst>
        </pc:inkChg>
        <pc:inkChg chg="add del">
          <ac:chgData name="Viet Anh Nguyen" userId="b95f61ff061388d5" providerId="LiveId" clId="{3F3DE878-C00F-4BBE-A9E6-E707D78ED061}" dt="2022-03-18T07:44:22.706" v="3633"/>
          <ac:inkMkLst>
            <pc:docMk/>
            <pc:sldMk cId="2717778666" sldId="866"/>
            <ac:inkMk id="123" creationId="{5FC856CB-4CD1-45E4-BF1F-8F13309DC4C3}"/>
          </ac:inkMkLst>
        </pc:inkChg>
        <pc:inkChg chg="add del">
          <ac:chgData name="Viet Anh Nguyen" userId="b95f61ff061388d5" providerId="LiveId" clId="{3F3DE878-C00F-4BBE-A9E6-E707D78ED061}" dt="2022-03-18T07:44:22.706" v="3633"/>
          <ac:inkMkLst>
            <pc:docMk/>
            <pc:sldMk cId="2717778666" sldId="866"/>
            <ac:inkMk id="124" creationId="{E3998075-9898-4724-A263-4CD8E40025A5}"/>
          </ac:inkMkLst>
        </pc:inkChg>
        <pc:inkChg chg="add del">
          <ac:chgData name="Viet Anh Nguyen" userId="b95f61ff061388d5" providerId="LiveId" clId="{3F3DE878-C00F-4BBE-A9E6-E707D78ED061}" dt="2022-03-18T07:44:22.706" v="3633"/>
          <ac:inkMkLst>
            <pc:docMk/>
            <pc:sldMk cId="2717778666" sldId="866"/>
            <ac:inkMk id="125" creationId="{33FB863D-137E-43CF-B1E0-20DDD8D9FE05}"/>
          </ac:inkMkLst>
        </pc:inkChg>
        <pc:inkChg chg="add del">
          <ac:chgData name="Viet Anh Nguyen" userId="b95f61ff061388d5" providerId="LiveId" clId="{3F3DE878-C00F-4BBE-A9E6-E707D78ED061}" dt="2022-03-18T07:44:22.706" v="3633"/>
          <ac:inkMkLst>
            <pc:docMk/>
            <pc:sldMk cId="2717778666" sldId="866"/>
            <ac:inkMk id="126" creationId="{1046B397-080A-4957-8F21-94CD2A99B3E7}"/>
          </ac:inkMkLst>
        </pc:inkChg>
        <pc:inkChg chg="add">
          <ac:chgData name="Viet Anh Nguyen" userId="b95f61ff061388d5" providerId="LiveId" clId="{3F3DE878-C00F-4BBE-A9E6-E707D78ED061}" dt="2022-03-18T07:44:22.706" v="3633"/>
          <ac:inkMkLst>
            <pc:docMk/>
            <pc:sldMk cId="2717778666" sldId="866"/>
            <ac:inkMk id="127" creationId="{F0AC39B0-25A9-4751-843F-591EE9F56274}"/>
          </ac:inkMkLst>
        </pc:inkChg>
        <pc:inkChg chg="add del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28" creationId="{BDC4760A-F2DE-4C0D-8166-4E929F2D36E0}"/>
          </ac:inkMkLst>
        </pc:inkChg>
        <pc:inkChg chg="add del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29" creationId="{7C435A1D-D712-4997-873B-4DF6FE5FD074}"/>
          </ac:inkMkLst>
        </pc:inkChg>
        <pc:inkChg chg="add del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30" creationId="{E226CAFB-D6AC-425B-8A34-0DF25D25FAE5}"/>
          </ac:inkMkLst>
        </pc:inkChg>
        <pc:inkChg chg="add del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31" creationId="{44FB0CC9-A334-4C30-B37E-07528B81F77E}"/>
          </ac:inkMkLst>
        </pc:inkChg>
        <pc:inkChg chg="add del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32" creationId="{1C672CAE-4BE3-4B5D-9EEA-42B2426FD483}"/>
          </ac:inkMkLst>
        </pc:inkChg>
        <pc:inkChg chg="add">
          <ac:chgData name="Viet Anh Nguyen" userId="b95f61ff061388d5" providerId="LiveId" clId="{3F3DE878-C00F-4BBE-A9E6-E707D78ED061}" dt="2022-03-18T07:44:24.916" v="3639"/>
          <ac:inkMkLst>
            <pc:docMk/>
            <pc:sldMk cId="2717778666" sldId="866"/>
            <ac:inkMk id="133" creationId="{E7F15491-AFAA-4E2B-B15F-E050D7B40F4B}"/>
          </ac:inkMkLst>
        </pc:inkChg>
        <pc:inkChg chg="add del">
          <ac:chgData name="Viet Anh Nguyen" userId="b95f61ff061388d5" providerId="LiveId" clId="{3F3DE878-C00F-4BBE-A9E6-E707D78ED061}" dt="2022-03-18T07:44:26.816" v="3642"/>
          <ac:inkMkLst>
            <pc:docMk/>
            <pc:sldMk cId="2717778666" sldId="866"/>
            <ac:inkMk id="134" creationId="{696B4ECA-3B01-457A-A7F7-269E5D22A610}"/>
          </ac:inkMkLst>
        </pc:inkChg>
        <pc:inkChg chg="add del">
          <ac:chgData name="Viet Anh Nguyen" userId="b95f61ff061388d5" providerId="LiveId" clId="{3F3DE878-C00F-4BBE-A9E6-E707D78ED061}" dt="2022-03-18T07:44:26.816" v="3642"/>
          <ac:inkMkLst>
            <pc:docMk/>
            <pc:sldMk cId="2717778666" sldId="866"/>
            <ac:inkMk id="135" creationId="{FF9281ED-B313-48D6-91B8-06A99F50FA14}"/>
          </ac:inkMkLst>
        </pc:inkChg>
        <pc:inkChg chg="add">
          <ac:chgData name="Viet Anh Nguyen" userId="b95f61ff061388d5" providerId="LiveId" clId="{3F3DE878-C00F-4BBE-A9E6-E707D78ED061}" dt="2022-03-18T07:44:26.816" v="3642"/>
          <ac:inkMkLst>
            <pc:docMk/>
            <pc:sldMk cId="2717778666" sldId="866"/>
            <ac:inkMk id="136" creationId="{D00A9FC8-27E9-4031-8E6A-BB11B0CCF6B9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37" creationId="{CB63D9E1-1E0E-4FCF-91EA-07F4AC39402B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38" creationId="{1E30850C-3213-4494-A55D-60A7FFBF176E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39" creationId="{06C412D6-D212-47EE-8C91-F7B93FD770BA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0" creationId="{4D7F25DE-61A0-4B08-B80A-4C73DEE7D196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1" creationId="{8BFC072F-6021-4441-84A1-1F4808948287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2" creationId="{CB0A828E-AFFD-44F6-A7D0-43D8F14319A8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3" creationId="{4CEFC9AF-8B15-49DB-92EA-4D5657F7C53F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4" creationId="{94C06F3B-2505-42F3-82B9-0F8C8F3333BD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5" creationId="{30D0C553-CE43-4D85-9616-DEF6FBF30F4F}"/>
          </ac:inkMkLst>
        </pc:inkChg>
        <pc:inkChg chg="add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6" creationId="{5EDEA81E-9F6E-44AC-A260-50A62A2C79D4}"/>
          </ac:inkMkLst>
        </pc:inkChg>
        <pc:inkChg chg="add del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7" creationId="{709E74A9-7B1F-4DDB-88DE-320973DED0EB}"/>
          </ac:inkMkLst>
        </pc:inkChg>
        <pc:inkChg chg="add">
          <ac:chgData name="Viet Anh Nguyen" userId="b95f61ff061388d5" providerId="LiveId" clId="{3F3DE878-C00F-4BBE-A9E6-E707D78ED061}" dt="2022-03-18T07:44:31.053" v="3652"/>
          <ac:inkMkLst>
            <pc:docMk/>
            <pc:sldMk cId="2717778666" sldId="866"/>
            <ac:inkMk id="148" creationId="{2B788DA5-1A69-4B13-9DEB-096B98BA936F}"/>
          </ac:inkMkLst>
        </pc:inkChg>
        <pc:inkChg chg="add">
          <ac:chgData name="Viet Anh Nguyen" userId="b95f61ff061388d5" providerId="LiveId" clId="{3F3DE878-C00F-4BBE-A9E6-E707D78ED061}" dt="2022-03-18T07:44:41.182" v="3653" actId="9405"/>
          <ac:inkMkLst>
            <pc:docMk/>
            <pc:sldMk cId="2717778666" sldId="866"/>
            <ac:inkMk id="149" creationId="{8E9BE0B2-EA50-4319-AB3F-9FC45841BD17}"/>
          </ac:inkMkLst>
        </pc:inkChg>
        <pc:inkChg chg="add">
          <ac:chgData name="Viet Anh Nguyen" userId="b95f61ff061388d5" providerId="LiveId" clId="{3F3DE878-C00F-4BBE-A9E6-E707D78ED061}" dt="2022-03-18T07:44:41.602" v="3654" actId="9405"/>
          <ac:inkMkLst>
            <pc:docMk/>
            <pc:sldMk cId="2717778666" sldId="866"/>
            <ac:inkMk id="150" creationId="{03EA981C-1D9A-4D12-8349-3630C65E4A7F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1" creationId="{1105F5BC-7510-4307-BF31-A014CE30C994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2" creationId="{ECBE6840-7A49-4D80-BCDC-760A6D5C6AD8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3" creationId="{E5D7D9E5-D689-4069-B10D-7301A26D9B98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4" creationId="{9BCDF07A-DA3B-4859-BBED-931E3EDDBA21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5" creationId="{C5D4B404-134E-4FC1-AE52-2B80E0E2908A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6" creationId="{07E5788D-3F9B-4F70-8D11-2F3D530D1988}"/>
          </ac:inkMkLst>
        </pc:inkChg>
        <pc:inkChg chg="add del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7" creationId="{F9869462-9773-419E-A746-9B56130F23E3}"/>
          </ac:inkMkLst>
        </pc:inkChg>
        <pc:inkChg chg="add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8" creationId="{C659D2D6-DA47-4240-9CE1-42627F3A9B73}"/>
          </ac:inkMkLst>
        </pc:inkChg>
        <pc:inkChg chg="add">
          <ac:chgData name="Viet Anh Nguyen" userId="b95f61ff061388d5" providerId="LiveId" clId="{3F3DE878-C00F-4BBE-A9E6-E707D78ED061}" dt="2022-03-18T07:44:45.674" v="3662"/>
          <ac:inkMkLst>
            <pc:docMk/>
            <pc:sldMk cId="2717778666" sldId="866"/>
            <ac:inkMk id="159" creationId="{021AFC6C-B9B8-49B9-AC4D-490ECE8C065D}"/>
          </ac:inkMkLst>
        </pc:inkChg>
        <pc:inkChg chg="add del">
          <ac:chgData name="Viet Anh Nguyen" userId="b95f61ff061388d5" providerId="LiveId" clId="{3F3DE878-C00F-4BBE-A9E6-E707D78ED061}" dt="2022-03-18T07:44:48.634" v="3665"/>
          <ac:inkMkLst>
            <pc:docMk/>
            <pc:sldMk cId="2717778666" sldId="866"/>
            <ac:inkMk id="160" creationId="{C46FC41C-4F9F-4E1E-884A-BDF1EEC2AB86}"/>
          </ac:inkMkLst>
        </pc:inkChg>
        <pc:inkChg chg="add del">
          <ac:chgData name="Viet Anh Nguyen" userId="b95f61ff061388d5" providerId="LiveId" clId="{3F3DE878-C00F-4BBE-A9E6-E707D78ED061}" dt="2022-03-18T07:44:48.634" v="3665"/>
          <ac:inkMkLst>
            <pc:docMk/>
            <pc:sldMk cId="2717778666" sldId="866"/>
            <ac:inkMk id="161" creationId="{0769F05A-EC38-4448-BCC4-F43C931B179D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2" creationId="{0F375DA2-4AE1-464F-994C-D1C4FAD4351C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3" creationId="{90F1923B-9BB1-4A70-97FC-4BC4635B8A3B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4" creationId="{89293317-4ABA-45CC-8271-826DAF45FF99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5" creationId="{1EBAD5F8-EC8F-4C9E-817B-92425DD25052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6" creationId="{3CCF9264-47F4-410E-8B18-C84E7CDFEA8A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7" creationId="{2CE0526C-4C05-4BCA-9B5C-91D0C9E8DFE8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8" creationId="{4604BF3D-660E-4FCC-A0C7-EDDB4B7E6F64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69" creationId="{40D18056-1D5E-4903-AE5A-6610D1FC19CD}"/>
          </ac:inkMkLst>
        </pc:inkChg>
        <pc:inkChg chg="add del">
          <ac:chgData name="Viet Anh Nguyen" userId="b95f61ff061388d5" providerId="LiveId" clId="{3F3DE878-C00F-4BBE-A9E6-E707D78ED061}" dt="2022-03-18T07:44:52.032" v="3674"/>
          <ac:inkMkLst>
            <pc:docMk/>
            <pc:sldMk cId="2717778666" sldId="866"/>
            <ac:inkMk id="170" creationId="{3010E62E-CA4A-4DB5-94EB-425BC062DCAC}"/>
          </ac:inkMkLst>
        </pc:inkChg>
        <pc:inkChg chg="add del">
          <ac:chgData name="Viet Anh Nguyen" userId="b95f61ff061388d5" providerId="LiveId" clId="{3F3DE878-C00F-4BBE-A9E6-E707D78ED061}" dt="2022-03-18T07:44:53.137" v="3676"/>
          <ac:inkMkLst>
            <pc:docMk/>
            <pc:sldMk cId="2717778666" sldId="866"/>
            <ac:inkMk id="171" creationId="{B7F65CA3-BB6A-4A04-8F17-412D88D33325}"/>
          </ac:inkMkLst>
        </pc:inkChg>
        <pc:inkChg chg="add del">
          <ac:chgData name="Viet Anh Nguyen" userId="b95f61ff061388d5" providerId="LiveId" clId="{3F3DE878-C00F-4BBE-A9E6-E707D78ED061}" dt="2022-03-18T07:44:53.137" v="3676"/>
          <ac:inkMkLst>
            <pc:docMk/>
            <pc:sldMk cId="2717778666" sldId="866"/>
            <ac:inkMk id="172" creationId="{5249313B-2320-4057-82F5-916971CDE55A}"/>
          </ac:inkMkLst>
        </pc:inkChg>
        <pc:inkChg chg="add del">
          <ac:chgData name="Viet Anh Nguyen" userId="b95f61ff061388d5" providerId="LiveId" clId="{3F3DE878-C00F-4BBE-A9E6-E707D78ED061}" dt="2022-03-18T07:44:54.160" v="3678"/>
          <ac:inkMkLst>
            <pc:docMk/>
            <pc:sldMk cId="2717778666" sldId="866"/>
            <ac:inkMk id="173" creationId="{45483EC7-46C3-46D2-ADA3-15AA61932EC3}"/>
          </ac:inkMkLst>
        </pc:inkChg>
        <pc:inkChg chg="add del">
          <ac:chgData name="Viet Anh Nguyen" userId="b95f61ff061388d5" providerId="LiveId" clId="{3F3DE878-C00F-4BBE-A9E6-E707D78ED061}" dt="2022-03-18T07:44:54.160" v="3678"/>
          <ac:inkMkLst>
            <pc:docMk/>
            <pc:sldMk cId="2717778666" sldId="866"/>
            <ac:inkMk id="174" creationId="{4CA1FAE4-E7EF-436A-8B5F-3D12CB206D81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75" creationId="{31B95F01-6324-4CEE-9894-43E9E5C2EFF4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76" creationId="{B8CD1B5E-233A-46C6-BCD2-3FC6BE565B90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77" creationId="{444746C3-7BE6-4C3B-A359-A75F957E8885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78" creationId="{9F103BA9-515C-4F89-9832-E2DF66817567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79" creationId="{928B79B2-5EB7-4CA2-B6F9-5131DD7A0154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80" creationId="{F86C4143-172A-4E9D-840D-DEABD6CA0AE9}"/>
          </ac:inkMkLst>
        </pc:inkChg>
        <pc:inkChg chg="add">
          <ac:chgData name="Viet Anh Nguyen" userId="b95f61ff061388d5" providerId="LiveId" clId="{3F3DE878-C00F-4BBE-A9E6-E707D78ED061}" dt="2022-03-18T07:44:55.760" v="3684" actId="9405"/>
          <ac:inkMkLst>
            <pc:docMk/>
            <pc:sldMk cId="2717778666" sldId="866"/>
            <ac:inkMk id="181" creationId="{8017F222-66A3-483E-B39E-10E3F80F7ACC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82" creationId="{04ECD2FF-FC31-4AFE-B352-AC48A3E3D3CB}"/>
          </ac:inkMkLst>
        </pc:inkChg>
        <pc:inkChg chg="add del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83" creationId="{A17CA584-8AB6-4D2C-A8C9-CFFF5E69BA94}"/>
          </ac:inkMkLst>
        </pc:inkChg>
        <pc:inkChg chg="add">
          <ac:chgData name="Viet Anh Nguyen" userId="b95f61ff061388d5" providerId="LiveId" clId="{3F3DE878-C00F-4BBE-A9E6-E707D78ED061}" dt="2022-03-18T07:44:57.232" v="3687"/>
          <ac:inkMkLst>
            <pc:docMk/>
            <pc:sldMk cId="2717778666" sldId="866"/>
            <ac:inkMk id="184" creationId="{D7E57C6B-18FA-45F4-9082-C287D994F2DB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85" creationId="{06429ABC-90C8-4B89-B98E-003C04E20064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86" creationId="{AB321DB5-7A5E-493F-BFE1-056B43F74637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87" creationId="{40A08854-DDE8-4C79-B299-56C0B3B7A27D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88" creationId="{398EADFB-BB9D-4217-B2D0-70F359525803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89" creationId="{29921D7E-5F69-40EB-A3BA-188A2D0DCD19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90" creationId="{8F4A6B9D-C46F-408B-842B-CACD7E8F73C3}"/>
          </ac:inkMkLst>
        </pc:inkChg>
        <pc:inkChg chg="add del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91" creationId="{9F6DBC44-0387-467D-A8B4-1EE09B55D6C5}"/>
          </ac:inkMkLst>
        </pc:inkChg>
        <pc:inkChg chg="add">
          <ac:chgData name="Viet Anh Nguyen" userId="b95f61ff061388d5" providerId="LiveId" clId="{3F3DE878-C00F-4BBE-A9E6-E707D78ED061}" dt="2022-03-18T07:44:59.752" v="3695"/>
          <ac:inkMkLst>
            <pc:docMk/>
            <pc:sldMk cId="2717778666" sldId="866"/>
            <ac:inkMk id="192" creationId="{0D113E2D-E7B0-4BF2-B6D6-0C5B5D58A52B}"/>
          </ac:inkMkLst>
        </pc:inkChg>
        <pc:inkChg chg="add del">
          <ac:chgData name="Viet Anh Nguyen" userId="b95f61ff061388d5" providerId="LiveId" clId="{3F3DE878-C00F-4BBE-A9E6-E707D78ED061}" dt="2022-03-18T07:45:00.449" v="3697"/>
          <ac:inkMkLst>
            <pc:docMk/>
            <pc:sldMk cId="2717778666" sldId="866"/>
            <ac:inkMk id="193" creationId="{E6F64067-3902-4C1B-8369-AA5B4CF50AC5}"/>
          </ac:inkMkLst>
        </pc:inkChg>
        <pc:inkChg chg="add del">
          <ac:chgData name="Viet Anh Nguyen" userId="b95f61ff061388d5" providerId="LiveId" clId="{3F3DE878-C00F-4BBE-A9E6-E707D78ED061}" dt="2022-03-18T07:45:00.449" v="3697"/>
          <ac:inkMkLst>
            <pc:docMk/>
            <pc:sldMk cId="2717778666" sldId="866"/>
            <ac:inkMk id="194" creationId="{FBBAC445-EAEB-4ACA-AA0B-32BE06EACF16}"/>
          </ac:inkMkLst>
        </pc:inkChg>
        <pc:inkChg chg="add">
          <ac:chgData name="Viet Anh Nguyen" userId="b95f61ff061388d5" providerId="LiveId" clId="{3F3DE878-C00F-4BBE-A9E6-E707D78ED061}" dt="2022-03-18T07:45:00.449" v="3697"/>
          <ac:inkMkLst>
            <pc:docMk/>
            <pc:sldMk cId="2717778666" sldId="866"/>
            <ac:inkMk id="195" creationId="{6E205071-1E76-4FAD-83C0-1D5E1100FDF4}"/>
          </ac:inkMkLst>
        </pc:inkChg>
        <pc:inkChg chg="add del">
          <ac:chgData name="Viet Anh Nguyen" userId="b95f61ff061388d5" providerId="LiveId" clId="{3F3DE878-C00F-4BBE-A9E6-E707D78ED061}" dt="2022-03-18T07:45:02.533" v="3702"/>
          <ac:inkMkLst>
            <pc:docMk/>
            <pc:sldMk cId="2717778666" sldId="866"/>
            <ac:inkMk id="196" creationId="{5C7E7740-2E9B-4F52-BFA4-96B6393949E6}"/>
          </ac:inkMkLst>
        </pc:inkChg>
        <pc:inkChg chg="add del">
          <ac:chgData name="Viet Anh Nguyen" userId="b95f61ff061388d5" providerId="LiveId" clId="{3F3DE878-C00F-4BBE-A9E6-E707D78ED061}" dt="2022-03-18T07:45:02.533" v="3702"/>
          <ac:inkMkLst>
            <pc:docMk/>
            <pc:sldMk cId="2717778666" sldId="866"/>
            <ac:inkMk id="197" creationId="{6C6755AA-4E7C-4BCF-A9ED-09E582A771E3}"/>
          </ac:inkMkLst>
        </pc:inkChg>
        <pc:inkChg chg="add del">
          <ac:chgData name="Viet Anh Nguyen" userId="b95f61ff061388d5" providerId="LiveId" clId="{3F3DE878-C00F-4BBE-A9E6-E707D78ED061}" dt="2022-03-18T07:45:02.533" v="3702"/>
          <ac:inkMkLst>
            <pc:docMk/>
            <pc:sldMk cId="2717778666" sldId="866"/>
            <ac:inkMk id="198" creationId="{56E088C4-CF1B-494E-9A0B-395A81DDE29E}"/>
          </ac:inkMkLst>
        </pc:inkChg>
        <pc:inkChg chg="add del">
          <ac:chgData name="Viet Anh Nguyen" userId="b95f61ff061388d5" providerId="LiveId" clId="{3F3DE878-C00F-4BBE-A9E6-E707D78ED061}" dt="2022-03-18T07:45:02.533" v="3702"/>
          <ac:inkMkLst>
            <pc:docMk/>
            <pc:sldMk cId="2717778666" sldId="866"/>
            <ac:inkMk id="199" creationId="{EC9770BC-7160-4854-B551-07BBB74F7273}"/>
          </ac:inkMkLst>
        </pc:inkChg>
        <pc:inkChg chg="add mod">
          <ac:chgData name="Viet Anh Nguyen" userId="b95f61ff061388d5" providerId="LiveId" clId="{3F3DE878-C00F-4BBE-A9E6-E707D78ED061}" dt="2022-03-18T07:45:06.090" v="3703"/>
          <ac:inkMkLst>
            <pc:docMk/>
            <pc:sldMk cId="2717778666" sldId="866"/>
            <ac:inkMk id="200" creationId="{C69375F1-7141-4914-B717-D43DB84FF0A3}"/>
          </ac:inkMkLst>
        </pc:inkChg>
        <pc:inkChg chg="add del">
          <ac:chgData name="Viet Anh Nguyen" userId="b95f61ff061388d5" providerId="LiveId" clId="{3F3DE878-C00F-4BBE-A9E6-E707D78ED061}" dt="2022-03-18T07:45:11.905" v="3710"/>
          <ac:inkMkLst>
            <pc:docMk/>
            <pc:sldMk cId="2717778666" sldId="866"/>
            <ac:inkMk id="201" creationId="{280E31BE-16E7-458E-9641-AFB4B2EE26E9}"/>
          </ac:inkMkLst>
        </pc:inkChg>
        <pc:inkChg chg="add del">
          <ac:chgData name="Viet Anh Nguyen" userId="b95f61ff061388d5" providerId="LiveId" clId="{3F3DE878-C00F-4BBE-A9E6-E707D78ED061}" dt="2022-03-18T07:45:11.905" v="3710"/>
          <ac:inkMkLst>
            <pc:docMk/>
            <pc:sldMk cId="2717778666" sldId="866"/>
            <ac:inkMk id="202" creationId="{D24EDDE7-B745-4C57-B6EE-0B88ECF50ADA}"/>
          </ac:inkMkLst>
        </pc:inkChg>
        <pc:inkChg chg="add del">
          <ac:chgData name="Viet Anh Nguyen" userId="b95f61ff061388d5" providerId="LiveId" clId="{3F3DE878-C00F-4BBE-A9E6-E707D78ED061}" dt="2022-03-18T07:45:11.905" v="3710"/>
          <ac:inkMkLst>
            <pc:docMk/>
            <pc:sldMk cId="2717778666" sldId="866"/>
            <ac:inkMk id="203" creationId="{DFBD105D-6A9B-40CC-991B-2E5828449D19}"/>
          </ac:inkMkLst>
        </pc:inkChg>
        <pc:inkChg chg="add del">
          <ac:chgData name="Viet Anh Nguyen" userId="b95f61ff061388d5" providerId="LiveId" clId="{3F3DE878-C00F-4BBE-A9E6-E707D78ED061}" dt="2022-03-18T07:45:11.905" v="3710"/>
          <ac:inkMkLst>
            <pc:docMk/>
            <pc:sldMk cId="2717778666" sldId="866"/>
            <ac:inkMk id="204" creationId="{6A24A26C-1CF8-4EF4-ABA9-6C041C2048F2}"/>
          </ac:inkMkLst>
        </pc:inkChg>
        <pc:inkChg chg="add del">
          <ac:chgData name="Viet Anh Nguyen" userId="b95f61ff061388d5" providerId="LiveId" clId="{3F3DE878-C00F-4BBE-A9E6-E707D78ED061}" dt="2022-03-18T07:45:11.905" v="3710"/>
          <ac:inkMkLst>
            <pc:docMk/>
            <pc:sldMk cId="2717778666" sldId="866"/>
            <ac:inkMk id="205" creationId="{DD8EEC1A-D0E3-443C-831F-16FAEDC638CD}"/>
          </ac:inkMkLst>
        </pc:inkChg>
        <pc:inkChg chg="add">
          <ac:chgData name="Viet Anh Nguyen" userId="b95f61ff061388d5" providerId="LiveId" clId="{3F3DE878-C00F-4BBE-A9E6-E707D78ED061}" dt="2022-03-18T07:45:11.371" v="3709" actId="9405"/>
          <ac:inkMkLst>
            <pc:docMk/>
            <pc:sldMk cId="2717778666" sldId="866"/>
            <ac:inkMk id="206" creationId="{7C9E54A9-E2A9-487F-8189-917AF4FA5411}"/>
          </ac:inkMkLst>
        </pc:inkChg>
        <pc:inkChg chg="add del">
          <ac:chgData name="Viet Anh Nguyen" userId="b95f61ff061388d5" providerId="LiveId" clId="{3F3DE878-C00F-4BBE-A9E6-E707D78ED061}" dt="2022-03-18T07:45:13.369" v="3712"/>
          <ac:inkMkLst>
            <pc:docMk/>
            <pc:sldMk cId="2717778666" sldId="866"/>
            <ac:inkMk id="207" creationId="{B5217805-726E-4247-82CC-F297AF3B673E}"/>
          </ac:inkMkLst>
        </pc:inkChg>
        <pc:inkChg chg="add del">
          <ac:chgData name="Viet Anh Nguyen" userId="b95f61ff061388d5" providerId="LiveId" clId="{3F3DE878-C00F-4BBE-A9E6-E707D78ED061}" dt="2022-03-18T07:45:13.369" v="3712"/>
          <ac:inkMkLst>
            <pc:docMk/>
            <pc:sldMk cId="2717778666" sldId="866"/>
            <ac:inkMk id="208" creationId="{C46E6309-A094-4F49-9444-5BFC782E0A1D}"/>
          </ac:inkMkLst>
        </pc:inkChg>
        <pc:inkChg chg="add">
          <ac:chgData name="Viet Anh Nguyen" userId="b95f61ff061388d5" providerId="LiveId" clId="{3F3DE878-C00F-4BBE-A9E6-E707D78ED061}" dt="2022-03-18T07:45:13.369" v="3712"/>
          <ac:inkMkLst>
            <pc:docMk/>
            <pc:sldMk cId="2717778666" sldId="866"/>
            <ac:inkMk id="209" creationId="{33347705-1AB5-42EE-AC3D-1A1C86361FC2}"/>
          </ac:inkMkLst>
        </pc:inkChg>
      </pc:sldChg>
      <pc:sldChg chg="addSp delSp new mod">
        <pc:chgData name="Viet Anh Nguyen" userId="b95f61ff061388d5" providerId="LiveId" clId="{3F3DE878-C00F-4BBE-A9E6-E707D78ED061}" dt="2022-03-18T07:47:13.902" v="3894"/>
        <pc:sldMkLst>
          <pc:docMk/>
          <pc:sldMk cId="1161022441" sldId="867"/>
        </pc:sldMkLst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2" creationId="{A3037F14-4CC5-4572-98F4-465F85D0C12D}"/>
          </ac:inkMkLst>
        </pc:inkChg>
        <pc:inkChg chg="add del">
          <ac:chgData name="Viet Anh Nguyen" userId="b95f61ff061388d5" providerId="LiveId" clId="{3F3DE878-C00F-4BBE-A9E6-E707D78ED061}" dt="2022-03-18T07:45:25.462" v="3720"/>
          <ac:inkMkLst>
            <pc:docMk/>
            <pc:sldMk cId="1161022441" sldId="867"/>
            <ac:inkMk id="3" creationId="{29563107-9022-4438-ABB3-2DEF1CA8F019}"/>
          </ac:inkMkLst>
        </pc:inkChg>
        <pc:inkChg chg="add del">
          <ac:chgData name="Viet Anh Nguyen" userId="b95f61ff061388d5" providerId="LiveId" clId="{3F3DE878-C00F-4BBE-A9E6-E707D78ED061}" dt="2022-03-18T07:45:25.462" v="3720"/>
          <ac:inkMkLst>
            <pc:docMk/>
            <pc:sldMk cId="1161022441" sldId="867"/>
            <ac:inkMk id="4" creationId="{3AAB0A8A-7D30-4144-A9F7-825BDAE26221}"/>
          </ac:inkMkLst>
        </pc:inkChg>
        <pc:inkChg chg="add del">
          <ac:chgData name="Viet Anh Nguyen" userId="b95f61ff061388d5" providerId="LiveId" clId="{3F3DE878-C00F-4BBE-A9E6-E707D78ED061}" dt="2022-03-18T07:45:25.462" v="3720"/>
          <ac:inkMkLst>
            <pc:docMk/>
            <pc:sldMk cId="1161022441" sldId="867"/>
            <ac:inkMk id="5" creationId="{F1248685-054F-4311-BCDD-6890AAF5E8A1}"/>
          </ac:inkMkLst>
        </pc:inkChg>
        <pc:inkChg chg="add del">
          <ac:chgData name="Viet Anh Nguyen" userId="b95f61ff061388d5" providerId="LiveId" clId="{3F3DE878-C00F-4BBE-A9E6-E707D78ED061}" dt="2022-03-18T07:45:25.462" v="3720"/>
          <ac:inkMkLst>
            <pc:docMk/>
            <pc:sldMk cId="1161022441" sldId="867"/>
            <ac:inkMk id="6" creationId="{F5CAA0AB-B277-43C3-92C9-27CDF2484590}"/>
          </ac:inkMkLst>
        </pc:inkChg>
        <pc:inkChg chg="add del">
          <ac:chgData name="Viet Anh Nguyen" userId="b95f61ff061388d5" providerId="LiveId" clId="{3F3DE878-C00F-4BBE-A9E6-E707D78ED061}" dt="2022-03-18T07:45:25.462" v="3720"/>
          <ac:inkMkLst>
            <pc:docMk/>
            <pc:sldMk cId="1161022441" sldId="867"/>
            <ac:inkMk id="7" creationId="{DFD92802-B431-49F2-B1B5-2C927067C96C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8" creationId="{F5F91011-98EB-49E1-AA5F-65663CA695C9}"/>
          </ac:inkMkLst>
        </pc:inkChg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9" creationId="{5795527B-2A9E-4D84-BC8E-6D8A4F065CF9}"/>
          </ac:inkMkLst>
        </pc:inkChg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10" creationId="{78B8FFA1-BEAA-4C04-83AD-24C570D73740}"/>
          </ac:inkMkLst>
        </pc:inkChg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11" creationId="{BAC7AF4F-E74B-4DF2-9CE5-088365533ABF}"/>
          </ac:inkMkLst>
        </pc:inkChg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12" creationId="{98600A9A-DDB6-4248-9107-27BFBFC1C58F}"/>
          </ac:inkMkLst>
        </pc:inkChg>
        <pc:inkChg chg="add del">
          <ac:chgData name="Viet Anh Nguyen" userId="b95f61ff061388d5" providerId="LiveId" clId="{3F3DE878-C00F-4BBE-A9E6-E707D78ED061}" dt="2022-03-18T07:45:28.182" v="3727"/>
          <ac:inkMkLst>
            <pc:docMk/>
            <pc:sldMk cId="1161022441" sldId="867"/>
            <ac:inkMk id="13" creationId="{7F26CB1D-8D91-4E73-9EA6-1CA82CC6778F}"/>
          </ac:inkMkLst>
        </pc:inkChg>
        <pc:inkChg chg="add">
          <ac:chgData name="Viet Anh Nguyen" userId="b95f61ff061388d5" providerId="LiveId" clId="{3F3DE878-C00F-4BBE-A9E6-E707D78ED061}" dt="2022-03-18T07:45:27.621" v="3726" actId="9405"/>
          <ac:inkMkLst>
            <pc:docMk/>
            <pc:sldMk cId="1161022441" sldId="867"/>
            <ac:inkMk id="14" creationId="{86B69276-AA40-4616-8365-A3029BF673BF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15" creationId="{21C3483D-6E58-487C-884F-472D944BBF13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16" creationId="{BC08DD42-27FF-4A70-895E-0EC581FBD4C3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17" creationId="{A292E0F1-4DA5-4E9D-8122-0A0B6021C9E7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18" creationId="{EA1DAE1E-46A9-4B64-BCBB-BC78FA638A08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19" creationId="{28CD5264-F2AD-498E-A8E7-5F4FCB69AEC5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0" creationId="{DE36651B-502F-4E47-B385-6F784C3CDA1B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1" creationId="{36D98BDD-9CDB-4793-B3E9-01B82F19E075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2" creationId="{43D76B64-00BF-4270-B7A9-10368F528302}"/>
          </ac:inkMkLst>
        </pc:inkChg>
        <pc:inkChg chg="add del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3" creationId="{B0B42D25-972B-4390-9B6C-02A63148E6A0}"/>
          </ac:inkMkLst>
        </pc:inkChg>
        <pc:inkChg chg="add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4" creationId="{54164276-EC7E-41AE-B6EA-130C8C7612D8}"/>
          </ac:inkMkLst>
        </pc:inkChg>
        <pc:inkChg chg="add">
          <ac:chgData name="Viet Anh Nguyen" userId="b95f61ff061388d5" providerId="LiveId" clId="{3F3DE878-C00F-4BBE-A9E6-E707D78ED061}" dt="2022-03-18T07:45:31.655" v="3735"/>
          <ac:inkMkLst>
            <pc:docMk/>
            <pc:sldMk cId="1161022441" sldId="867"/>
            <ac:inkMk id="25" creationId="{7BC82CAE-74FA-4E50-875B-DE18D68C2285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26" creationId="{F36DCC70-CBD9-4EB8-B441-B6F4E5081E1B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27" creationId="{14AF00A1-CADF-4CC3-82F6-71D586165407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28" creationId="{40B6A4BF-F08E-49B9-94BB-920B14E55216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29" creationId="{29C3719E-AF1C-4E3C-AEA9-C32E9552AE5D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30" creationId="{61DC3966-0E62-41BD-BE86-4164740869E0}"/>
          </ac:inkMkLst>
        </pc:inkChg>
        <pc:inkChg chg="add del">
          <ac:chgData name="Viet Anh Nguyen" userId="b95f61ff061388d5" providerId="LiveId" clId="{3F3DE878-C00F-4BBE-A9E6-E707D78ED061}" dt="2022-03-18T07:45:33.955" v="3742"/>
          <ac:inkMkLst>
            <pc:docMk/>
            <pc:sldMk cId="1161022441" sldId="867"/>
            <ac:inkMk id="31" creationId="{1CF7819C-385A-4F84-9E1A-1D8BBBE66F11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2" creationId="{9A8DC9D9-0718-49A4-B23B-AA59CCCE4420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3" creationId="{6B42E6E7-6CF4-4F66-A94E-975910BE0E46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4" creationId="{713CC720-2462-443D-90C7-AA5523407591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5" creationId="{60112452-7E73-48DB-B51A-20BCAFE0F7F6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6" creationId="{9F370C67-C1DE-4BB7-904F-54F76D307DA7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7" creationId="{579B4E9B-60E9-4162-BD03-F5BF296A3251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38" creationId="{F54DC026-81BD-47FA-A512-B0749CD29811}"/>
          </ac:inkMkLst>
        </pc:inkChg>
        <pc:inkChg chg="add">
          <ac:chgData name="Viet Anh Nguyen" userId="b95f61ff061388d5" providerId="LiveId" clId="{3F3DE878-C00F-4BBE-A9E6-E707D78ED061}" dt="2022-03-18T07:45:35.982" v="3749" actId="9405"/>
          <ac:inkMkLst>
            <pc:docMk/>
            <pc:sldMk cId="1161022441" sldId="867"/>
            <ac:inkMk id="39" creationId="{C774F268-EEA8-4247-8A88-69AF8DE1B588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40" creationId="{61E1FF0F-23F8-48C2-93EC-103090B3056B}"/>
          </ac:inkMkLst>
        </pc:inkChg>
        <pc:inkChg chg="add del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41" creationId="{40572861-61DD-49A5-BE6E-CAD52F2A839B}"/>
          </ac:inkMkLst>
        </pc:inkChg>
        <pc:inkChg chg="add">
          <ac:chgData name="Viet Anh Nguyen" userId="b95f61ff061388d5" providerId="LiveId" clId="{3F3DE878-C00F-4BBE-A9E6-E707D78ED061}" dt="2022-03-18T07:45:37.344" v="3752" actId="9405"/>
          <ac:inkMkLst>
            <pc:docMk/>
            <pc:sldMk cId="1161022441" sldId="867"/>
            <ac:inkMk id="42" creationId="{B42BB86A-B3ED-4121-AA0D-71C991567488}"/>
          </ac:inkMkLst>
        </pc:inkChg>
        <pc:inkChg chg="add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43" creationId="{14514CA9-F660-4EAD-92D1-04D5418864BF}"/>
          </ac:inkMkLst>
        </pc:inkChg>
        <pc:inkChg chg="add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44" creationId="{7689F646-BBCC-4528-9652-1079CB846784}"/>
          </ac:inkMkLst>
        </pc:inkChg>
        <pc:inkChg chg="add">
          <ac:chgData name="Viet Anh Nguyen" userId="b95f61ff061388d5" providerId="LiveId" clId="{3F3DE878-C00F-4BBE-A9E6-E707D78ED061}" dt="2022-03-18T07:45:38.241" v="3753"/>
          <ac:inkMkLst>
            <pc:docMk/>
            <pc:sldMk cId="1161022441" sldId="867"/>
            <ac:inkMk id="45" creationId="{EFA4FB2B-2325-4F97-9725-4F64D9023A24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46" creationId="{17A6DA50-FEF0-41B1-A56F-FF7C4885F434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47" creationId="{199FE128-5660-4E70-BF38-0FBF27F1FC50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48" creationId="{FD6B7B3D-DA93-4412-AD2D-DB702088E40C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49" creationId="{8BA4AA2C-2781-48D9-8060-81F0F452807C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50" creationId="{54FD96A3-4020-45D9-813E-EED19D2ED926}"/>
          </ac:inkMkLst>
        </pc:inkChg>
        <pc:inkChg chg="add del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51" creationId="{3BD06A94-AA51-48F2-9F08-42D810B7363B}"/>
          </ac:inkMkLst>
        </pc:inkChg>
        <pc:inkChg chg="add">
          <ac:chgData name="Viet Anh Nguyen" userId="b95f61ff061388d5" providerId="LiveId" clId="{3F3DE878-C00F-4BBE-A9E6-E707D78ED061}" dt="2022-03-18T07:45:40.240" v="3760"/>
          <ac:inkMkLst>
            <pc:docMk/>
            <pc:sldMk cId="1161022441" sldId="867"/>
            <ac:inkMk id="52" creationId="{A4E0B878-7BC2-40BF-9C6C-9066B556BCD9}"/>
          </ac:inkMkLst>
        </pc:inkChg>
        <pc:inkChg chg="add del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3" creationId="{B5C46BF1-A019-4CF7-B9B1-1B1BF32F9C86}"/>
          </ac:inkMkLst>
        </pc:inkChg>
        <pc:inkChg chg="add del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4" creationId="{4CB05D5C-5D56-4D4D-8AF1-398B11356D40}"/>
          </ac:inkMkLst>
        </pc:inkChg>
        <pc:inkChg chg="add del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5" creationId="{D20D647F-EBA7-42ED-BB03-C03113B9E986}"/>
          </ac:inkMkLst>
        </pc:inkChg>
        <pc:inkChg chg="add del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6" creationId="{ABB9FEBC-F5D1-40B8-A62B-9CD5F48FC0F5}"/>
          </ac:inkMkLst>
        </pc:inkChg>
        <pc:inkChg chg="add del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7" creationId="{1AA4316F-A0FC-4B2B-89E9-6E3D33557067}"/>
          </ac:inkMkLst>
        </pc:inkChg>
        <pc:inkChg chg="add">
          <ac:chgData name="Viet Anh Nguyen" userId="b95f61ff061388d5" providerId="LiveId" clId="{3F3DE878-C00F-4BBE-A9E6-E707D78ED061}" dt="2022-03-18T07:45:42.591" v="3766"/>
          <ac:inkMkLst>
            <pc:docMk/>
            <pc:sldMk cId="1161022441" sldId="867"/>
            <ac:inkMk id="58" creationId="{8D5ED2A6-A405-4BEA-BE3F-166FF8F78ABE}"/>
          </ac:inkMkLst>
        </pc:inkChg>
        <pc:inkChg chg="add del">
          <ac:chgData name="Viet Anh Nguyen" userId="b95f61ff061388d5" providerId="LiveId" clId="{3F3DE878-C00F-4BBE-A9E6-E707D78ED061}" dt="2022-03-18T07:45:44.387" v="3769"/>
          <ac:inkMkLst>
            <pc:docMk/>
            <pc:sldMk cId="1161022441" sldId="867"/>
            <ac:inkMk id="59" creationId="{A2BAECD2-F3AE-4FA7-8DA7-5C3A48540F5B}"/>
          </ac:inkMkLst>
        </pc:inkChg>
        <pc:inkChg chg="add del">
          <ac:chgData name="Viet Anh Nguyen" userId="b95f61ff061388d5" providerId="LiveId" clId="{3F3DE878-C00F-4BBE-A9E6-E707D78ED061}" dt="2022-03-18T07:45:44.387" v="3769"/>
          <ac:inkMkLst>
            <pc:docMk/>
            <pc:sldMk cId="1161022441" sldId="867"/>
            <ac:inkMk id="60" creationId="{3949629B-A6A1-4D91-AE31-09E7EA16A5D2}"/>
          </ac:inkMkLst>
        </pc:inkChg>
        <pc:inkChg chg="add">
          <ac:chgData name="Viet Anh Nguyen" userId="b95f61ff061388d5" providerId="LiveId" clId="{3F3DE878-C00F-4BBE-A9E6-E707D78ED061}" dt="2022-03-18T07:45:44.387" v="3769"/>
          <ac:inkMkLst>
            <pc:docMk/>
            <pc:sldMk cId="1161022441" sldId="867"/>
            <ac:inkMk id="61" creationId="{AC375AFA-2A55-4CD1-8143-76868FB01EE3}"/>
          </ac:inkMkLst>
        </pc:inkChg>
        <pc:inkChg chg="add del">
          <ac:chgData name="Viet Anh Nguyen" userId="b95f61ff061388d5" providerId="LiveId" clId="{3F3DE878-C00F-4BBE-A9E6-E707D78ED061}" dt="2022-03-18T07:45:46.151" v="3773"/>
          <ac:inkMkLst>
            <pc:docMk/>
            <pc:sldMk cId="1161022441" sldId="867"/>
            <ac:inkMk id="62" creationId="{11AC28C5-E756-4293-B1F9-85E6C12024D8}"/>
          </ac:inkMkLst>
        </pc:inkChg>
        <pc:inkChg chg="add del">
          <ac:chgData name="Viet Anh Nguyen" userId="b95f61ff061388d5" providerId="LiveId" clId="{3F3DE878-C00F-4BBE-A9E6-E707D78ED061}" dt="2022-03-18T07:45:46.151" v="3773"/>
          <ac:inkMkLst>
            <pc:docMk/>
            <pc:sldMk cId="1161022441" sldId="867"/>
            <ac:inkMk id="63" creationId="{2243518B-77D4-4C7C-AFDE-70774930AF5D}"/>
          </ac:inkMkLst>
        </pc:inkChg>
        <pc:inkChg chg="add del">
          <ac:chgData name="Viet Anh Nguyen" userId="b95f61ff061388d5" providerId="LiveId" clId="{3F3DE878-C00F-4BBE-A9E6-E707D78ED061}" dt="2022-03-18T07:45:46.151" v="3773"/>
          <ac:inkMkLst>
            <pc:docMk/>
            <pc:sldMk cId="1161022441" sldId="867"/>
            <ac:inkMk id="64" creationId="{5BB686F0-E4EA-4E90-A4F0-E22D739007A3}"/>
          </ac:inkMkLst>
        </pc:inkChg>
        <pc:inkChg chg="add">
          <ac:chgData name="Viet Anh Nguyen" userId="b95f61ff061388d5" providerId="LiveId" clId="{3F3DE878-C00F-4BBE-A9E6-E707D78ED061}" dt="2022-03-18T07:45:46.151" v="3773"/>
          <ac:inkMkLst>
            <pc:docMk/>
            <pc:sldMk cId="1161022441" sldId="867"/>
            <ac:inkMk id="65" creationId="{BD03AA20-9B10-4355-80AB-BDD6F8FA3E3A}"/>
          </ac:inkMkLst>
        </pc:inkChg>
        <pc:inkChg chg="add del">
          <ac:chgData name="Viet Anh Nguyen" userId="b95f61ff061388d5" providerId="LiveId" clId="{3F3DE878-C00F-4BBE-A9E6-E707D78ED061}" dt="2022-03-18T07:45:47.605" v="3776"/>
          <ac:inkMkLst>
            <pc:docMk/>
            <pc:sldMk cId="1161022441" sldId="867"/>
            <ac:inkMk id="66" creationId="{61D57223-34C7-4094-B700-B3E8477D3D99}"/>
          </ac:inkMkLst>
        </pc:inkChg>
        <pc:inkChg chg="add del">
          <ac:chgData name="Viet Anh Nguyen" userId="b95f61ff061388d5" providerId="LiveId" clId="{3F3DE878-C00F-4BBE-A9E6-E707D78ED061}" dt="2022-03-18T07:45:47.605" v="3776"/>
          <ac:inkMkLst>
            <pc:docMk/>
            <pc:sldMk cId="1161022441" sldId="867"/>
            <ac:inkMk id="67" creationId="{E13A3FE0-FC4F-42B8-8DA7-05F0B98FF4BA}"/>
          </ac:inkMkLst>
        </pc:inkChg>
        <pc:inkChg chg="add">
          <ac:chgData name="Viet Anh Nguyen" userId="b95f61ff061388d5" providerId="LiveId" clId="{3F3DE878-C00F-4BBE-A9E6-E707D78ED061}" dt="2022-03-18T07:45:47.605" v="3776"/>
          <ac:inkMkLst>
            <pc:docMk/>
            <pc:sldMk cId="1161022441" sldId="867"/>
            <ac:inkMk id="68" creationId="{2986AA12-FA52-42E3-A8C1-E89B658854C3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69" creationId="{B1C2C93F-CD87-4EC5-8EBD-DA8C8B1FDBAB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0" creationId="{FE5E6A4C-250A-49EE-90BE-4EBB1C464A98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1" creationId="{2599807A-CD8F-476A-94A4-51F1C39E897F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2" creationId="{3E7AEC2B-A70D-48A5-8210-81EFA3468B50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3" creationId="{B27813DE-F695-40A1-9792-A470E4696C9B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4" creationId="{C1362E50-7E07-4087-80F1-E05F9A1A5B25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5" creationId="{09E60042-997C-46D4-8BE8-1DDEBF5849BF}"/>
          </ac:inkMkLst>
        </pc:inkChg>
        <pc:inkChg chg="add del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6" creationId="{C2ECE97E-B9B9-4413-B5C4-5897FAE6078E}"/>
          </ac:inkMkLst>
        </pc:inkChg>
        <pc:inkChg chg="add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7" creationId="{2EA5CBD1-F1C5-4B98-89DE-398974DB225C}"/>
          </ac:inkMkLst>
        </pc:inkChg>
        <pc:inkChg chg="add">
          <ac:chgData name="Viet Anh Nguyen" userId="b95f61ff061388d5" providerId="LiveId" clId="{3F3DE878-C00F-4BBE-A9E6-E707D78ED061}" dt="2022-03-18T07:45:51.542" v="3785"/>
          <ac:inkMkLst>
            <pc:docMk/>
            <pc:sldMk cId="1161022441" sldId="867"/>
            <ac:inkMk id="78" creationId="{463DC99E-63A1-47AC-8E59-EE894305D7DC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79" creationId="{0DF3D48D-516F-4AE5-9F45-11B05A7FB05B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0" creationId="{083BDA6C-1B4C-42CE-AB6E-FAD286468FEE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1" creationId="{1A957C8D-E561-41C6-A79E-E5348AB2B6E7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2" creationId="{CB2FDBCD-B170-480B-81A6-EFA0C49AD243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3" creationId="{3A33C545-BE17-4AF5-B20B-86E07B1F1532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4" creationId="{96F6CAE7-06E7-43A1-95C6-0D54F377C770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5" creationId="{21B327D1-2AC4-4DB7-BF44-F0E4C5AFDEEF}"/>
          </ac:inkMkLst>
        </pc:inkChg>
        <pc:inkChg chg="add">
          <ac:chgData name="Viet Anh Nguyen" userId="b95f61ff061388d5" providerId="LiveId" clId="{3F3DE878-C00F-4BBE-A9E6-E707D78ED061}" dt="2022-03-18T07:45:54.751" v="3793" actId="9405"/>
          <ac:inkMkLst>
            <pc:docMk/>
            <pc:sldMk cId="1161022441" sldId="867"/>
            <ac:inkMk id="86" creationId="{7B49B927-9CCD-45A4-81E0-0CD1E1DA2823}"/>
          </ac:inkMkLst>
        </pc:inkChg>
        <pc:inkChg chg="add">
          <ac:chgData name="Viet Anh Nguyen" userId="b95f61ff061388d5" providerId="LiveId" clId="{3F3DE878-C00F-4BBE-A9E6-E707D78ED061}" dt="2022-03-18T07:45:54.886" v="3794" actId="9405"/>
          <ac:inkMkLst>
            <pc:docMk/>
            <pc:sldMk cId="1161022441" sldId="867"/>
            <ac:inkMk id="87" creationId="{CA1C37B3-BD38-4E0A-8B12-B57734E6E2F8}"/>
          </ac:inkMkLst>
        </pc:inkChg>
        <pc:inkChg chg="add del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8" creationId="{A8274579-4312-4438-8E73-F33C09F5DB60}"/>
          </ac:inkMkLst>
        </pc:inkChg>
        <pc:inkChg chg="add">
          <ac:chgData name="Viet Anh Nguyen" userId="b95f61ff061388d5" providerId="LiveId" clId="{3F3DE878-C00F-4BBE-A9E6-E707D78ED061}" dt="2022-03-18T07:45:55.689" v="3795"/>
          <ac:inkMkLst>
            <pc:docMk/>
            <pc:sldMk cId="1161022441" sldId="867"/>
            <ac:inkMk id="89" creationId="{6233F484-D593-42F5-B644-BF99E1474B0A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0" creationId="{F3BA9BE6-500F-4E51-89BB-4098F107C53F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1" creationId="{242BF0A2-124E-4978-ADAF-0EE4D94238CB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2" creationId="{8AB5786B-D8D6-46B0-A9B9-8259F26D0511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3" creationId="{2ABBDD63-1FA4-4607-B09F-166C9207B04E}"/>
          </ac:inkMkLst>
        </pc:inkChg>
        <pc:inkChg chg="add">
          <ac:chgData name="Viet Anh Nguyen" userId="b95f61ff061388d5" providerId="LiveId" clId="{3F3DE878-C00F-4BBE-A9E6-E707D78ED061}" dt="2022-03-18T07:45:56.909" v="3800" actId="9405"/>
          <ac:inkMkLst>
            <pc:docMk/>
            <pc:sldMk cId="1161022441" sldId="867"/>
            <ac:inkMk id="94" creationId="{BC2D21BD-39CE-4420-85A2-E7184A7F7A89}"/>
          </ac:inkMkLst>
        </pc:inkChg>
        <pc:inkChg chg="add">
          <ac:chgData name="Viet Anh Nguyen" userId="b95f61ff061388d5" providerId="LiveId" clId="{3F3DE878-C00F-4BBE-A9E6-E707D78ED061}" dt="2022-03-18T07:45:57.078" v="3801" actId="9405"/>
          <ac:inkMkLst>
            <pc:docMk/>
            <pc:sldMk cId="1161022441" sldId="867"/>
            <ac:inkMk id="95" creationId="{029C61B9-4ED8-4D70-9E6E-043B04C7335F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6" creationId="{C4B8D0C0-0F3B-483F-9FBD-A0BCF9ABAEA6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7" creationId="{4A62BFDF-C7AE-4057-8E5D-E0F965EE6E27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8" creationId="{48509F2A-72BC-47A6-A29C-02E582244801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99" creationId="{BE8E58F5-10A0-47F3-BBE9-D53E8C1B7FF2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0" creationId="{22CBFE9D-5FF4-445E-95AA-5D7DCD2ACE34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1" creationId="{547E5355-986D-4D20-AB14-7F18F2AF6510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2" creationId="{B9133C2E-151F-44EB-A88E-98043EFDDE6D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3" creationId="{2071082B-4B42-4EAA-B45D-84A1CCF075D2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4" creationId="{8C605E4E-AC79-4671-8011-9C6E58A26DFF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5" creationId="{B663A0A2-3976-433B-832C-96FDE1E72A60}"/>
          </ac:inkMkLst>
        </pc:inkChg>
        <pc:inkChg chg="add del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6" creationId="{13DD437F-7405-486F-801B-8B6FFA64AB08}"/>
          </ac:inkMkLst>
        </pc:inkChg>
        <pc:inkChg chg="add del">
          <ac:chgData name="Viet Anh Nguyen" userId="b95f61ff061388d5" providerId="LiveId" clId="{3F3DE878-C00F-4BBE-A9E6-E707D78ED061}" dt="2022-03-18T07:46:03.207" v="3816"/>
          <ac:inkMkLst>
            <pc:docMk/>
            <pc:sldMk cId="1161022441" sldId="867"/>
            <ac:inkMk id="107" creationId="{C8543181-CC7F-4711-9A25-2DC3AC46F176}"/>
          </ac:inkMkLst>
        </pc:inkChg>
        <pc:inkChg chg="add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8" creationId="{B80A8AAC-5764-468A-A6B5-7FF10F6A08CF}"/>
          </ac:inkMkLst>
        </pc:inkChg>
        <pc:inkChg chg="add">
          <ac:chgData name="Viet Anh Nguyen" userId="b95f61ff061388d5" providerId="LiveId" clId="{3F3DE878-C00F-4BBE-A9E6-E707D78ED061}" dt="2022-03-18T07:46:02.108" v="3813"/>
          <ac:inkMkLst>
            <pc:docMk/>
            <pc:sldMk cId="1161022441" sldId="867"/>
            <ac:inkMk id="109" creationId="{577F38BE-FE28-4537-9539-C7DE1B6FBE9B}"/>
          </ac:inkMkLst>
        </pc:inkChg>
        <pc:inkChg chg="add del">
          <ac:chgData name="Viet Anh Nguyen" userId="b95f61ff061388d5" providerId="LiveId" clId="{3F3DE878-C00F-4BBE-A9E6-E707D78ED061}" dt="2022-03-18T07:46:03.207" v="3816"/>
          <ac:inkMkLst>
            <pc:docMk/>
            <pc:sldMk cId="1161022441" sldId="867"/>
            <ac:inkMk id="110" creationId="{59707B42-7BFB-4D0C-B304-41F799684556}"/>
          </ac:inkMkLst>
        </pc:inkChg>
        <pc:inkChg chg="add del">
          <ac:chgData name="Viet Anh Nguyen" userId="b95f61ff061388d5" providerId="LiveId" clId="{3F3DE878-C00F-4BBE-A9E6-E707D78ED061}" dt="2022-03-18T07:46:03.207" v="3816"/>
          <ac:inkMkLst>
            <pc:docMk/>
            <pc:sldMk cId="1161022441" sldId="867"/>
            <ac:inkMk id="111" creationId="{226EDE30-92C8-415E-88B5-43C3C9CB8CE5}"/>
          </ac:inkMkLst>
        </pc:inkChg>
        <pc:inkChg chg="add">
          <ac:chgData name="Viet Anh Nguyen" userId="b95f61ff061388d5" providerId="LiveId" clId="{3F3DE878-C00F-4BBE-A9E6-E707D78ED061}" dt="2022-03-18T07:46:03.207" v="3816"/>
          <ac:inkMkLst>
            <pc:docMk/>
            <pc:sldMk cId="1161022441" sldId="867"/>
            <ac:inkMk id="112" creationId="{21D80ED8-695E-4169-BFB1-224113B041AB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3" creationId="{CE2DF65D-2B66-4AAE-ACB9-2C060ADD81E9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4" creationId="{7EFB6438-5879-451C-A561-26C7B5D953B0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5" creationId="{0F8C6B82-4EBF-4EBE-BC93-C02C8BC84660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6" creationId="{245AF9E7-9D4C-4C3E-8B6E-80A72EB1525B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7" creationId="{6FE9ECEB-5668-4483-89A9-3783B3CFD756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8" creationId="{54167ED7-2072-4E11-8463-8EDE089478AA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19" creationId="{556EB7D4-CB2C-404A-AA72-E295551C018A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20" creationId="{51725742-D050-492F-939E-DC2218EC29A8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21" creationId="{4532C767-5E6E-468C-95A4-EADF67EC8757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22" creationId="{3EB49BB6-11EF-484B-B75F-73E1CB68AB51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23" creationId="{4FAEFDFE-784D-4C08-910F-90DCC6D7471B}"/>
          </ac:inkMkLst>
        </pc:inkChg>
        <pc:inkChg chg="add del">
          <ac:chgData name="Viet Anh Nguyen" userId="b95f61ff061388d5" providerId="LiveId" clId="{3F3DE878-C00F-4BBE-A9E6-E707D78ED061}" dt="2022-03-18T07:46:42.665" v="3829"/>
          <ac:inkMkLst>
            <pc:docMk/>
            <pc:sldMk cId="1161022441" sldId="867"/>
            <ac:inkMk id="124" creationId="{5FC8AEA4-62F3-4405-9AF8-43F0AF862F01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25" creationId="{C230C70D-C746-40FE-9648-C337A6670ACB}"/>
          </ac:inkMkLst>
        </pc:inkChg>
        <pc:inkChg chg="add del">
          <ac:chgData name="Viet Anh Nguyen" userId="b95f61ff061388d5" providerId="LiveId" clId="{3F3DE878-C00F-4BBE-A9E6-E707D78ED061}" dt="2022-03-18T07:46:43.703" v="3831"/>
          <ac:inkMkLst>
            <pc:docMk/>
            <pc:sldMk cId="1161022441" sldId="867"/>
            <ac:inkMk id="126" creationId="{6880045C-A77F-4305-9397-3CA64EE97698}"/>
          </ac:inkMkLst>
        </pc:inkChg>
        <pc:inkChg chg="add del">
          <ac:chgData name="Viet Anh Nguyen" userId="b95f61ff061388d5" providerId="LiveId" clId="{3F3DE878-C00F-4BBE-A9E6-E707D78ED061}" dt="2022-03-18T07:46:43.703" v="3831"/>
          <ac:inkMkLst>
            <pc:docMk/>
            <pc:sldMk cId="1161022441" sldId="867"/>
            <ac:inkMk id="127" creationId="{53297747-0ACD-4E1A-A039-51CAF4B589F6}"/>
          </ac:inkMkLst>
        </pc:inkChg>
        <pc:inkChg chg="add">
          <ac:chgData name="Viet Anh Nguyen" userId="b95f61ff061388d5" providerId="LiveId" clId="{3F3DE878-C00F-4BBE-A9E6-E707D78ED061}" dt="2022-03-18T07:46:43.703" v="3831"/>
          <ac:inkMkLst>
            <pc:docMk/>
            <pc:sldMk cId="1161022441" sldId="867"/>
            <ac:inkMk id="128" creationId="{83FC1692-9CD5-4548-8493-1433D2E26C21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29" creationId="{A095BEDF-87C4-4805-9A8E-C40F74DBFB24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0" creationId="{45AEA420-DC3E-47B7-AB81-12CE3402B376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1" creationId="{5EA5FD92-9389-4C97-9B5B-64419E26F323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2" creationId="{7FADE674-01EE-48DD-8EF6-E42B31C3CD33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3" creationId="{8D7BD969-159B-4E70-BDDF-5A1C9369776D}"/>
          </ac:inkMkLst>
        </pc:inkChg>
        <pc:inkChg chg="add del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4" creationId="{524DC7EB-28AE-42A1-865B-496BB75B1517}"/>
          </ac:inkMkLst>
        </pc:inkChg>
        <pc:inkChg chg="add">
          <ac:chgData name="Viet Anh Nguyen" userId="b95f61ff061388d5" providerId="LiveId" clId="{3F3DE878-C00F-4BBE-A9E6-E707D78ED061}" dt="2022-03-18T07:46:45.719" v="3838"/>
          <ac:inkMkLst>
            <pc:docMk/>
            <pc:sldMk cId="1161022441" sldId="867"/>
            <ac:inkMk id="135" creationId="{BD5AD252-E7A9-4B44-9822-B348EFBEBC0F}"/>
          </ac:inkMkLst>
        </pc:inkChg>
        <pc:inkChg chg="add">
          <ac:chgData name="Viet Anh Nguyen" userId="b95f61ff061388d5" providerId="LiveId" clId="{3F3DE878-C00F-4BBE-A9E6-E707D78ED061}" dt="2022-03-18T07:46:45.980" v="3839" actId="9405"/>
          <ac:inkMkLst>
            <pc:docMk/>
            <pc:sldMk cId="1161022441" sldId="867"/>
            <ac:inkMk id="136" creationId="{61C129EB-7F89-4A82-8EE7-DA4E1A4D559C}"/>
          </ac:inkMkLst>
        </pc:inkChg>
        <pc:inkChg chg="add">
          <ac:chgData name="Viet Anh Nguyen" userId="b95f61ff061388d5" providerId="LiveId" clId="{3F3DE878-C00F-4BBE-A9E6-E707D78ED061}" dt="2022-03-18T07:46:46.149" v="3840" actId="9405"/>
          <ac:inkMkLst>
            <pc:docMk/>
            <pc:sldMk cId="1161022441" sldId="867"/>
            <ac:inkMk id="137" creationId="{6FE6F4D2-BDA6-47B1-8789-5EC5EF4F7621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38" creationId="{739931E8-9D62-4918-B8B8-7E81D9D22E05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39" creationId="{A1A81F74-AA9F-4D8A-A4E6-72B7A4818D7B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40" creationId="{74D55F90-36FE-482D-B32E-11973A28EDC0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41" creationId="{D78D4F5E-4148-420D-91AA-61B01496A9D9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42" creationId="{C31A7CE1-C7BE-473B-BBFD-40CFB8AC4B6F}"/>
          </ac:inkMkLst>
        </pc:inkChg>
        <pc:inkChg chg="add del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43" creationId="{F5B64677-2565-47F5-8281-2F1A1297100C}"/>
          </ac:inkMkLst>
        </pc:inkChg>
        <pc:inkChg chg="add del">
          <ac:chgData name="Viet Anh Nguyen" userId="b95f61ff061388d5" providerId="LiveId" clId="{3F3DE878-C00F-4BBE-A9E6-E707D78ED061}" dt="2022-03-18T07:46:49.693" v="3851"/>
          <ac:inkMkLst>
            <pc:docMk/>
            <pc:sldMk cId="1161022441" sldId="867"/>
            <ac:inkMk id="144" creationId="{D0FAF4AE-912C-4AB4-ADEE-F9DEE39159DC}"/>
          </ac:inkMkLst>
        </pc:inkChg>
        <pc:inkChg chg="add">
          <ac:chgData name="Viet Anh Nguyen" userId="b95f61ff061388d5" providerId="LiveId" clId="{3F3DE878-C00F-4BBE-A9E6-E707D78ED061}" dt="2022-03-18T07:46:48.611" v="3847"/>
          <ac:inkMkLst>
            <pc:docMk/>
            <pc:sldMk cId="1161022441" sldId="867"/>
            <ac:inkMk id="145" creationId="{0ABD3EEB-04C5-437B-ABB5-EE5C1E561D2C}"/>
          </ac:inkMkLst>
        </pc:inkChg>
        <pc:inkChg chg="add del">
          <ac:chgData name="Viet Anh Nguyen" userId="b95f61ff061388d5" providerId="LiveId" clId="{3F3DE878-C00F-4BBE-A9E6-E707D78ED061}" dt="2022-03-18T07:46:49.693" v="3851"/>
          <ac:inkMkLst>
            <pc:docMk/>
            <pc:sldMk cId="1161022441" sldId="867"/>
            <ac:inkMk id="146" creationId="{5CC79A43-A7A5-4CA8-8D90-3CA496344952}"/>
          </ac:inkMkLst>
        </pc:inkChg>
        <pc:inkChg chg="add del">
          <ac:chgData name="Viet Anh Nguyen" userId="b95f61ff061388d5" providerId="LiveId" clId="{3F3DE878-C00F-4BBE-A9E6-E707D78ED061}" dt="2022-03-18T07:46:49.693" v="3851"/>
          <ac:inkMkLst>
            <pc:docMk/>
            <pc:sldMk cId="1161022441" sldId="867"/>
            <ac:inkMk id="147" creationId="{73448740-D641-4C11-87B8-DD137D14F335}"/>
          </ac:inkMkLst>
        </pc:inkChg>
        <pc:inkChg chg="add del">
          <ac:chgData name="Viet Anh Nguyen" userId="b95f61ff061388d5" providerId="LiveId" clId="{3F3DE878-C00F-4BBE-A9E6-E707D78ED061}" dt="2022-03-18T07:46:49.693" v="3851"/>
          <ac:inkMkLst>
            <pc:docMk/>
            <pc:sldMk cId="1161022441" sldId="867"/>
            <ac:inkMk id="148" creationId="{F42A44C3-2F62-4A39-B85F-DC53FA5D902E}"/>
          </ac:inkMkLst>
        </pc:inkChg>
        <pc:inkChg chg="add del">
          <ac:chgData name="Viet Anh Nguyen" userId="b95f61ff061388d5" providerId="LiveId" clId="{3F3DE878-C00F-4BBE-A9E6-E707D78ED061}" dt="2022-03-18T07:46:54.520" v="3852"/>
          <ac:inkMkLst>
            <pc:docMk/>
            <pc:sldMk cId="1161022441" sldId="867"/>
            <ac:inkMk id="149" creationId="{F0C0199D-9DB4-4741-B686-BDFF77084424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0" creationId="{10915BED-FBA5-4789-B416-46BDEDFCF301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1" creationId="{0BC51273-545D-4D68-943F-2C1FC771C1CB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2" creationId="{D143C625-16E8-4F0B-A7D8-35B30832DDB0}"/>
          </ac:inkMkLst>
        </pc:inkChg>
        <pc:inkChg chg="add">
          <ac:chgData name="Viet Anh Nguyen" userId="b95f61ff061388d5" providerId="LiveId" clId="{3F3DE878-C00F-4BBE-A9E6-E707D78ED061}" dt="2022-03-18T07:46:58.494" v="3856" actId="9405"/>
          <ac:inkMkLst>
            <pc:docMk/>
            <pc:sldMk cId="1161022441" sldId="867"/>
            <ac:inkMk id="153" creationId="{0948E164-49F7-42C4-9DC1-128774029B93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4" creationId="{4A81C1FB-A9EF-447D-8C92-120A9C989CB2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5" creationId="{A7DCE23C-4A46-428C-A76D-4D1ED9B855E2}"/>
          </ac:inkMkLst>
        </pc:inkChg>
        <pc:inkChg chg="add del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6" creationId="{BF755C5D-8C68-4778-BB31-5BEBC1A6370C}"/>
          </ac:inkMkLst>
        </pc:inkChg>
        <pc:inkChg chg="add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7" creationId="{9D3BD8D0-ECDE-4434-89EA-B2FBD7F8FC9B}"/>
          </ac:inkMkLst>
        </pc:inkChg>
        <pc:inkChg chg="add">
          <ac:chgData name="Viet Anh Nguyen" userId="b95f61ff061388d5" providerId="LiveId" clId="{3F3DE878-C00F-4BBE-A9E6-E707D78ED061}" dt="2022-03-18T07:47:00.218" v="3860"/>
          <ac:inkMkLst>
            <pc:docMk/>
            <pc:sldMk cId="1161022441" sldId="867"/>
            <ac:inkMk id="158" creationId="{4A2B35B6-1179-4B49-922D-682F91191E92}"/>
          </ac:inkMkLst>
        </pc:inkChg>
        <pc:inkChg chg="add del">
          <ac:chgData name="Viet Anh Nguyen" userId="b95f61ff061388d5" providerId="LiveId" clId="{3F3DE878-C00F-4BBE-A9E6-E707D78ED061}" dt="2022-03-18T07:47:02.185" v="3865"/>
          <ac:inkMkLst>
            <pc:docMk/>
            <pc:sldMk cId="1161022441" sldId="867"/>
            <ac:inkMk id="159" creationId="{BBF63E14-6E8F-4EE1-B36F-A740E42E8D14}"/>
          </ac:inkMkLst>
        </pc:inkChg>
        <pc:inkChg chg="add del">
          <ac:chgData name="Viet Anh Nguyen" userId="b95f61ff061388d5" providerId="LiveId" clId="{3F3DE878-C00F-4BBE-A9E6-E707D78ED061}" dt="2022-03-18T07:47:02.185" v="3865"/>
          <ac:inkMkLst>
            <pc:docMk/>
            <pc:sldMk cId="1161022441" sldId="867"/>
            <ac:inkMk id="160" creationId="{9F83364A-FDE3-4DD2-A34A-A5CF473D153A}"/>
          </ac:inkMkLst>
        </pc:inkChg>
        <pc:inkChg chg="add del">
          <ac:chgData name="Viet Anh Nguyen" userId="b95f61ff061388d5" providerId="LiveId" clId="{3F3DE878-C00F-4BBE-A9E6-E707D78ED061}" dt="2022-03-18T07:47:02.185" v="3865"/>
          <ac:inkMkLst>
            <pc:docMk/>
            <pc:sldMk cId="1161022441" sldId="867"/>
            <ac:inkMk id="161" creationId="{117C797D-938D-4060-A870-399A76BA4ADE}"/>
          </ac:inkMkLst>
        </pc:inkChg>
        <pc:inkChg chg="add del">
          <ac:chgData name="Viet Anh Nguyen" userId="b95f61ff061388d5" providerId="LiveId" clId="{3F3DE878-C00F-4BBE-A9E6-E707D78ED061}" dt="2022-03-18T07:47:02.185" v="3865"/>
          <ac:inkMkLst>
            <pc:docMk/>
            <pc:sldMk cId="1161022441" sldId="867"/>
            <ac:inkMk id="162" creationId="{B5989E32-9F81-48C6-AC73-18C3CE56EEE0}"/>
          </ac:inkMkLst>
        </pc:inkChg>
        <pc:inkChg chg="add">
          <ac:chgData name="Viet Anh Nguyen" userId="b95f61ff061388d5" providerId="LiveId" clId="{3F3DE878-C00F-4BBE-A9E6-E707D78ED061}" dt="2022-03-18T07:47:02.185" v="3865"/>
          <ac:inkMkLst>
            <pc:docMk/>
            <pc:sldMk cId="1161022441" sldId="867"/>
            <ac:inkMk id="163" creationId="{CD28042C-701C-4A4E-A245-5AE4A3220E6B}"/>
          </ac:inkMkLst>
        </pc:inkChg>
        <pc:inkChg chg="add del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4" creationId="{D8289DB6-EBA0-4B29-9890-B7B78A6D5409}"/>
          </ac:inkMkLst>
        </pc:inkChg>
        <pc:inkChg chg="add del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5" creationId="{6EA013D2-09ED-46A7-BEDD-81687F4FA4F7}"/>
          </ac:inkMkLst>
        </pc:inkChg>
        <pc:inkChg chg="add del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6" creationId="{885F642A-F77A-42E4-9F5D-0089E86D8E0E}"/>
          </ac:inkMkLst>
        </pc:inkChg>
        <pc:inkChg chg="add del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7" creationId="{CEC9F982-4006-4461-8AF4-518699699AC7}"/>
          </ac:inkMkLst>
        </pc:inkChg>
        <pc:inkChg chg="add del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8" creationId="{B9E094B2-A9C4-45EE-9D8E-DEB404F655CF}"/>
          </ac:inkMkLst>
        </pc:inkChg>
        <pc:inkChg chg="add">
          <ac:chgData name="Viet Anh Nguyen" userId="b95f61ff061388d5" providerId="LiveId" clId="{3F3DE878-C00F-4BBE-A9E6-E707D78ED061}" dt="2022-03-18T07:47:04.463" v="3871"/>
          <ac:inkMkLst>
            <pc:docMk/>
            <pc:sldMk cId="1161022441" sldId="867"/>
            <ac:inkMk id="169" creationId="{88D68857-60C6-4AEF-AAE0-87AA5B629133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0" creationId="{0A81D145-C7B1-4B4E-BC2C-4D43EB72B135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1" creationId="{88B3329A-D581-490A-A734-88913A50DD63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2" creationId="{4FF55E4F-1846-45E1-9F2E-939572B5A8C7}"/>
          </ac:inkMkLst>
        </pc:inkChg>
        <pc:inkChg chg="add">
          <ac:chgData name="Viet Anh Nguyen" userId="b95f61ff061388d5" providerId="LiveId" clId="{3F3DE878-C00F-4BBE-A9E6-E707D78ED061}" dt="2022-03-18T07:47:05.963" v="3875" actId="9405"/>
          <ac:inkMkLst>
            <pc:docMk/>
            <pc:sldMk cId="1161022441" sldId="867"/>
            <ac:inkMk id="173" creationId="{B4F129FB-FD54-4AB6-ADD8-296918C79AD8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4" creationId="{794E7ABC-4B29-4DCE-8710-8DA79B875E0D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5" creationId="{9D593A53-BD16-42FE-94A9-14AFB24314C0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6" creationId="{77DCA81A-4858-49BB-86B2-5587F0CA031A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7" creationId="{BBC91C40-BC5D-4055-9422-A03368B2E334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8" creationId="{59DD369C-746E-4EB1-9B8C-C37588697EA4}"/>
          </ac:inkMkLst>
        </pc:inkChg>
        <pc:inkChg chg="add del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79" creationId="{5AC1377F-3120-4BAF-9CA7-1A4F4689B63E}"/>
          </ac:inkMkLst>
        </pc:inkChg>
        <pc:inkChg chg="add del">
          <ac:chgData name="Viet Anh Nguyen" userId="b95f61ff061388d5" providerId="LiveId" clId="{3F3DE878-C00F-4BBE-A9E6-E707D78ED061}" dt="2022-03-18T07:47:09.877" v="3885"/>
          <ac:inkMkLst>
            <pc:docMk/>
            <pc:sldMk cId="1161022441" sldId="867"/>
            <ac:inkMk id="180" creationId="{CF82AC70-FFF9-4CB3-9459-F4BD69713AEB}"/>
          </ac:inkMkLst>
        </pc:inkChg>
        <pc:inkChg chg="add">
          <ac:chgData name="Viet Anh Nguyen" userId="b95f61ff061388d5" providerId="LiveId" clId="{3F3DE878-C00F-4BBE-A9E6-E707D78ED061}" dt="2022-03-18T07:47:08.348" v="3882"/>
          <ac:inkMkLst>
            <pc:docMk/>
            <pc:sldMk cId="1161022441" sldId="867"/>
            <ac:inkMk id="181" creationId="{207F6CE4-A063-4A23-BEEA-1A68B82FCA6F}"/>
          </ac:inkMkLst>
        </pc:inkChg>
        <pc:inkChg chg="add del">
          <ac:chgData name="Viet Anh Nguyen" userId="b95f61ff061388d5" providerId="LiveId" clId="{3F3DE878-C00F-4BBE-A9E6-E707D78ED061}" dt="2022-03-18T07:47:09.877" v="3885"/>
          <ac:inkMkLst>
            <pc:docMk/>
            <pc:sldMk cId="1161022441" sldId="867"/>
            <ac:inkMk id="182" creationId="{3D3AAF9E-15D3-4D66-B057-A0D715550107}"/>
          </ac:inkMkLst>
        </pc:inkChg>
        <pc:inkChg chg="add del">
          <ac:chgData name="Viet Anh Nguyen" userId="b95f61ff061388d5" providerId="LiveId" clId="{3F3DE878-C00F-4BBE-A9E6-E707D78ED061}" dt="2022-03-18T07:47:09.877" v="3885"/>
          <ac:inkMkLst>
            <pc:docMk/>
            <pc:sldMk cId="1161022441" sldId="867"/>
            <ac:inkMk id="183" creationId="{D5003552-0C57-45C5-B264-A600EF09C978}"/>
          </ac:inkMkLst>
        </pc:inkChg>
        <pc:inkChg chg="add">
          <ac:chgData name="Viet Anh Nguyen" userId="b95f61ff061388d5" providerId="LiveId" clId="{3F3DE878-C00F-4BBE-A9E6-E707D78ED061}" dt="2022-03-18T07:47:09.877" v="3885"/>
          <ac:inkMkLst>
            <pc:docMk/>
            <pc:sldMk cId="1161022441" sldId="867"/>
            <ac:inkMk id="184" creationId="{B8FB4AD4-4E2C-4FE1-B415-77B970474AD5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85" creationId="{03EC10ED-7154-405A-AAE4-0CADD1DA6215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86" creationId="{DA0862D3-6179-4DA4-8BBC-F7548B7FC4F9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87" creationId="{9241B969-8853-49EF-A2D5-FCFD2A64804E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88" creationId="{258DC7E7-0711-46E7-B50F-1B64403A340C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89" creationId="{7530235E-F8D7-499F-8E12-5EAF6A23B5F8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90" creationId="{3D17C0C1-1B98-4EA4-A689-60AB29AC11DE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91" creationId="{0163C201-4B7D-4B96-B9B8-600E28C57992}"/>
          </ac:inkMkLst>
        </pc:inkChg>
        <pc:inkChg chg="add del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92" creationId="{73386636-BBAF-41DF-83E4-E7B93B9A1B93}"/>
          </ac:inkMkLst>
        </pc:inkChg>
        <pc:inkChg chg="add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93" creationId="{30270D2A-AE5E-4C85-9D2D-1D089BE5B1FD}"/>
          </ac:inkMkLst>
        </pc:inkChg>
        <pc:inkChg chg="add">
          <ac:chgData name="Viet Anh Nguyen" userId="b95f61ff061388d5" providerId="LiveId" clId="{3F3DE878-C00F-4BBE-A9E6-E707D78ED061}" dt="2022-03-18T07:47:13.902" v="3894"/>
          <ac:inkMkLst>
            <pc:docMk/>
            <pc:sldMk cId="1161022441" sldId="867"/>
            <ac:inkMk id="194" creationId="{46E68E6C-F24A-43CC-86D9-ED188F559B97}"/>
          </ac:inkMkLst>
        </pc:inkChg>
      </pc:sldChg>
      <pc:sldChg chg="addSp delSp new mod">
        <pc:chgData name="Viet Anh Nguyen" userId="b95f61ff061388d5" providerId="LiveId" clId="{3F3DE878-C00F-4BBE-A9E6-E707D78ED061}" dt="2022-03-18T07:57:14.679" v="3972"/>
        <pc:sldMkLst>
          <pc:docMk/>
          <pc:sldMk cId="728984172" sldId="868"/>
        </pc:sldMkLst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2" creationId="{BC4DAEA6-8482-4C70-8017-E573A9A5F4AA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3" creationId="{639657F4-3368-4042-8D95-A2BF1B5ED10F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4" creationId="{B23AF18D-A1B0-40AB-B182-DEAB9377CB49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5" creationId="{CB4ED13B-0757-4809-B82F-7A5159265244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6" creationId="{2BA1E5D8-DC29-4E20-95A0-C286253BE0F6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7" creationId="{0EBE121B-CD97-4A2C-BF2A-FFE56BBE3E3C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8" creationId="{394346A7-9F0A-4108-B24B-76EEFFCDC636}"/>
          </ac:inkMkLst>
        </pc:inkChg>
        <pc:inkChg chg="add del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9" creationId="{0FA8DD7D-6BE6-4A5E-8385-A8144CFF94FE}"/>
          </ac:inkMkLst>
        </pc:inkChg>
        <pc:inkChg chg="add del">
          <ac:chgData name="Viet Anh Nguyen" userId="b95f61ff061388d5" providerId="LiveId" clId="{3F3DE878-C00F-4BBE-A9E6-E707D78ED061}" dt="2022-03-18T07:56:56.643" v="3928"/>
          <ac:inkMkLst>
            <pc:docMk/>
            <pc:sldMk cId="728984172" sldId="868"/>
            <ac:inkMk id="10" creationId="{0F35183A-06F9-4769-A643-2780EE22CE76}"/>
          </ac:inkMkLst>
        </pc:inkChg>
        <pc:inkChg chg="add">
          <ac:chgData name="Viet Anh Nguyen" userId="b95f61ff061388d5" providerId="LiveId" clId="{3F3DE878-C00F-4BBE-A9E6-E707D78ED061}" dt="2022-03-18T07:56:54.874" v="3925"/>
          <ac:inkMkLst>
            <pc:docMk/>
            <pc:sldMk cId="728984172" sldId="868"/>
            <ac:inkMk id="11" creationId="{A72B3C35-64EC-4FAC-8B40-8274D6E3CD33}"/>
          </ac:inkMkLst>
        </pc:inkChg>
        <pc:inkChg chg="add del">
          <ac:chgData name="Viet Anh Nguyen" userId="b95f61ff061388d5" providerId="LiveId" clId="{3F3DE878-C00F-4BBE-A9E6-E707D78ED061}" dt="2022-03-18T07:56:56.643" v="3928"/>
          <ac:inkMkLst>
            <pc:docMk/>
            <pc:sldMk cId="728984172" sldId="868"/>
            <ac:inkMk id="12" creationId="{3DF62248-F4F3-445E-8096-835CA8FF43F2}"/>
          </ac:inkMkLst>
        </pc:inkChg>
        <pc:inkChg chg="add del">
          <ac:chgData name="Viet Anh Nguyen" userId="b95f61ff061388d5" providerId="LiveId" clId="{3F3DE878-C00F-4BBE-A9E6-E707D78ED061}" dt="2022-03-18T07:56:56.643" v="3928"/>
          <ac:inkMkLst>
            <pc:docMk/>
            <pc:sldMk cId="728984172" sldId="868"/>
            <ac:inkMk id="13" creationId="{F06E1F40-0972-4EEC-9ACF-51F63BFF66D5}"/>
          </ac:inkMkLst>
        </pc:inkChg>
        <pc:inkChg chg="add del">
          <ac:chgData name="Viet Anh Nguyen" userId="b95f61ff061388d5" providerId="LiveId" clId="{3F3DE878-C00F-4BBE-A9E6-E707D78ED061}" dt="2022-03-18T07:56:57.845" v="3930"/>
          <ac:inkMkLst>
            <pc:docMk/>
            <pc:sldMk cId="728984172" sldId="868"/>
            <ac:inkMk id="14" creationId="{7B8B22C7-160C-4138-8321-35B7224EFD5C}"/>
          </ac:inkMkLst>
        </pc:inkChg>
        <pc:inkChg chg="add del">
          <ac:chgData name="Viet Anh Nguyen" userId="b95f61ff061388d5" providerId="LiveId" clId="{3F3DE878-C00F-4BBE-A9E6-E707D78ED061}" dt="2022-03-18T07:56:57.845" v="3930"/>
          <ac:inkMkLst>
            <pc:docMk/>
            <pc:sldMk cId="728984172" sldId="868"/>
            <ac:inkMk id="15" creationId="{E52448F3-AACD-4995-8290-CA4F2518F42B}"/>
          </ac:inkMkLst>
        </pc:inkChg>
        <pc:inkChg chg="add">
          <ac:chgData name="Viet Anh Nguyen" userId="b95f61ff061388d5" providerId="LiveId" clId="{3F3DE878-C00F-4BBE-A9E6-E707D78ED061}" dt="2022-03-18T07:56:57.845" v="3930"/>
          <ac:inkMkLst>
            <pc:docMk/>
            <pc:sldMk cId="728984172" sldId="868"/>
            <ac:inkMk id="16" creationId="{E38456A8-F855-4418-BCC5-30C4C07A5115}"/>
          </ac:inkMkLst>
        </pc:inkChg>
        <pc:inkChg chg="add">
          <ac:chgData name="Viet Anh Nguyen" userId="b95f61ff061388d5" providerId="LiveId" clId="{3F3DE878-C00F-4BBE-A9E6-E707D78ED061}" dt="2022-03-18T07:56:58.288" v="3931" actId="9405"/>
          <ac:inkMkLst>
            <pc:docMk/>
            <pc:sldMk cId="728984172" sldId="868"/>
            <ac:inkMk id="17" creationId="{7AD1BE40-F298-491E-9767-5639902C0E7D}"/>
          </ac:inkMkLst>
        </pc:inkChg>
        <pc:inkChg chg="add">
          <ac:chgData name="Viet Anh Nguyen" userId="b95f61ff061388d5" providerId="LiveId" clId="{3F3DE878-C00F-4BBE-A9E6-E707D78ED061}" dt="2022-03-18T07:56:58.430" v="3932" actId="9405"/>
          <ac:inkMkLst>
            <pc:docMk/>
            <pc:sldMk cId="728984172" sldId="868"/>
            <ac:inkMk id="18" creationId="{CFBE13A6-A124-416A-9308-6CD12BE4C8BA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19" creationId="{CB436EC7-33C5-4C9D-AE00-5C1682C11464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0" creationId="{D1118629-1525-4A3A-864A-61B34458D96C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1" creationId="{6B094CF0-3747-4A7C-A6E3-6DD864BFE4CB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2" creationId="{4E4CCAAB-A8C2-4845-9B6C-FFCDD90AC0C9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3" creationId="{F119EB94-FD80-4E42-A357-5458C91E61FD}"/>
          </ac:inkMkLst>
        </pc:inkChg>
        <pc:inkChg chg="add del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4" creationId="{CD29C117-B4C2-498C-88C9-EDC81718910D}"/>
          </ac:inkMkLst>
        </pc:inkChg>
        <pc:inkChg chg="add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5" creationId="{5AA2082E-FD7F-47F3-9F35-72C8B582FD19}"/>
          </ac:inkMkLst>
        </pc:inkChg>
        <pc:inkChg chg="add">
          <ac:chgData name="Viet Anh Nguyen" userId="b95f61ff061388d5" providerId="LiveId" clId="{3F3DE878-C00F-4BBE-A9E6-E707D78ED061}" dt="2022-03-18T07:57:01.743" v="3939"/>
          <ac:inkMkLst>
            <pc:docMk/>
            <pc:sldMk cId="728984172" sldId="868"/>
            <ac:inkMk id="26" creationId="{4205B581-40FB-4798-9752-D4A914986995}"/>
          </ac:inkMkLst>
        </pc:inkChg>
        <pc:inkChg chg="add del">
          <ac:chgData name="Viet Anh Nguyen" userId="b95f61ff061388d5" providerId="LiveId" clId="{3F3DE878-C00F-4BBE-A9E6-E707D78ED061}" dt="2022-03-18T07:57:03.685" v="3943"/>
          <ac:inkMkLst>
            <pc:docMk/>
            <pc:sldMk cId="728984172" sldId="868"/>
            <ac:inkMk id="27" creationId="{9E0D00AB-B3AF-49F2-B148-A6E0F1C3A0C1}"/>
          </ac:inkMkLst>
        </pc:inkChg>
        <pc:inkChg chg="add del">
          <ac:chgData name="Viet Anh Nguyen" userId="b95f61ff061388d5" providerId="LiveId" clId="{3F3DE878-C00F-4BBE-A9E6-E707D78ED061}" dt="2022-03-18T07:57:03.685" v="3943"/>
          <ac:inkMkLst>
            <pc:docMk/>
            <pc:sldMk cId="728984172" sldId="868"/>
            <ac:inkMk id="28" creationId="{D1A044B4-AA24-4520-87C9-8FFC0C870D5A}"/>
          </ac:inkMkLst>
        </pc:inkChg>
        <pc:inkChg chg="add del">
          <ac:chgData name="Viet Anh Nguyen" userId="b95f61ff061388d5" providerId="LiveId" clId="{3F3DE878-C00F-4BBE-A9E6-E707D78ED061}" dt="2022-03-18T07:57:03.685" v="3943"/>
          <ac:inkMkLst>
            <pc:docMk/>
            <pc:sldMk cId="728984172" sldId="868"/>
            <ac:inkMk id="29" creationId="{909CCFA6-C3D1-45D7-BC66-65CA1C78EF96}"/>
          </ac:inkMkLst>
        </pc:inkChg>
        <pc:inkChg chg="add del">
          <ac:chgData name="Viet Anh Nguyen" userId="b95f61ff061388d5" providerId="LiveId" clId="{3F3DE878-C00F-4BBE-A9E6-E707D78ED061}" dt="2022-03-18T07:57:04.745" v="3946"/>
          <ac:inkMkLst>
            <pc:docMk/>
            <pc:sldMk cId="728984172" sldId="868"/>
            <ac:inkMk id="30" creationId="{BF1E071C-0175-456A-91D9-1BBCE0CB1315}"/>
          </ac:inkMkLst>
        </pc:inkChg>
        <pc:inkChg chg="add del">
          <ac:chgData name="Viet Anh Nguyen" userId="b95f61ff061388d5" providerId="LiveId" clId="{3F3DE878-C00F-4BBE-A9E6-E707D78ED061}" dt="2022-03-18T07:57:04.745" v="3946"/>
          <ac:inkMkLst>
            <pc:docMk/>
            <pc:sldMk cId="728984172" sldId="868"/>
            <ac:inkMk id="31" creationId="{15A485CB-9244-4CC3-8E49-8A12EFA2387A}"/>
          </ac:inkMkLst>
        </pc:inkChg>
        <pc:inkChg chg="add del">
          <ac:chgData name="Viet Anh Nguyen" userId="b95f61ff061388d5" providerId="LiveId" clId="{3F3DE878-C00F-4BBE-A9E6-E707D78ED061}" dt="2022-03-18T07:57:04.745" v="3946"/>
          <ac:inkMkLst>
            <pc:docMk/>
            <pc:sldMk cId="728984172" sldId="868"/>
            <ac:inkMk id="32" creationId="{AA708F0F-5D14-4EE8-BE0A-476FED75BEED}"/>
          </ac:inkMkLst>
        </pc:inkChg>
        <pc:inkChg chg="add">
          <ac:chgData name="Viet Anh Nguyen" userId="b95f61ff061388d5" providerId="LiveId" clId="{3F3DE878-C00F-4BBE-A9E6-E707D78ED061}" dt="2022-03-18T07:57:04.745" v="3946"/>
          <ac:inkMkLst>
            <pc:docMk/>
            <pc:sldMk cId="728984172" sldId="868"/>
            <ac:inkMk id="33" creationId="{5A1CF8EB-F3C5-409F-80ED-F873CC3B801F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4" creationId="{E8F12277-88F4-4BBC-904E-6188453C7196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5" creationId="{4A680D3F-5D32-4DFB-BB45-6A426DE3C581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6" creationId="{FC065024-F13C-4134-BD1A-642367BD3A2E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7" creationId="{5CAE5AAF-9F00-42A8-8DA3-B7389D560627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8" creationId="{7225569C-09DF-4649-ACB7-F5E575A890ED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39" creationId="{F60BE4A1-AF30-45D8-8792-3F55EC9E264F}"/>
          </ac:inkMkLst>
        </pc:inkChg>
        <pc:inkChg chg="add del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40" creationId="{D248DBF5-21DB-4326-B711-EAC0ACBDCC12}"/>
          </ac:inkMkLst>
        </pc:inkChg>
        <pc:inkChg chg="add">
          <ac:chgData name="Viet Anh Nguyen" userId="b95f61ff061388d5" providerId="LiveId" clId="{3F3DE878-C00F-4BBE-A9E6-E707D78ED061}" dt="2022-03-18T07:57:07.563" v="3954"/>
          <ac:inkMkLst>
            <pc:docMk/>
            <pc:sldMk cId="728984172" sldId="868"/>
            <ac:inkMk id="41" creationId="{E2A19A1A-A782-47FB-B2C8-662EA08A38D3}"/>
          </ac:inkMkLst>
        </pc:inkChg>
        <pc:inkChg chg="add del">
          <ac:chgData name="Viet Anh Nguyen" userId="b95f61ff061388d5" providerId="LiveId" clId="{3F3DE878-C00F-4BBE-A9E6-E707D78ED061}" dt="2022-03-18T07:57:08.875" v="3957"/>
          <ac:inkMkLst>
            <pc:docMk/>
            <pc:sldMk cId="728984172" sldId="868"/>
            <ac:inkMk id="42" creationId="{6EE726D7-A5DF-44DE-8046-2E524DF6EE1D}"/>
          </ac:inkMkLst>
        </pc:inkChg>
        <pc:inkChg chg="add del">
          <ac:chgData name="Viet Anh Nguyen" userId="b95f61ff061388d5" providerId="LiveId" clId="{3F3DE878-C00F-4BBE-A9E6-E707D78ED061}" dt="2022-03-18T07:57:08.875" v="3957"/>
          <ac:inkMkLst>
            <pc:docMk/>
            <pc:sldMk cId="728984172" sldId="868"/>
            <ac:inkMk id="43" creationId="{095D0B99-0D44-4A38-B695-CB9ED4F9DE03}"/>
          </ac:inkMkLst>
        </pc:inkChg>
        <pc:inkChg chg="add del">
          <ac:chgData name="Viet Anh Nguyen" userId="b95f61ff061388d5" providerId="LiveId" clId="{3F3DE878-C00F-4BBE-A9E6-E707D78ED061}" dt="2022-03-18T07:57:10.041" v="3961"/>
          <ac:inkMkLst>
            <pc:docMk/>
            <pc:sldMk cId="728984172" sldId="868"/>
            <ac:inkMk id="44" creationId="{94A76471-C72C-4B0A-AE66-33F9F315C03C}"/>
          </ac:inkMkLst>
        </pc:inkChg>
        <pc:inkChg chg="add del">
          <ac:chgData name="Viet Anh Nguyen" userId="b95f61ff061388d5" providerId="LiveId" clId="{3F3DE878-C00F-4BBE-A9E6-E707D78ED061}" dt="2022-03-18T07:57:10.041" v="3961"/>
          <ac:inkMkLst>
            <pc:docMk/>
            <pc:sldMk cId="728984172" sldId="868"/>
            <ac:inkMk id="45" creationId="{829A45FC-F160-4A61-95E9-974439D0DA9C}"/>
          </ac:inkMkLst>
        </pc:inkChg>
        <pc:inkChg chg="add del">
          <ac:chgData name="Viet Anh Nguyen" userId="b95f61ff061388d5" providerId="LiveId" clId="{3F3DE878-C00F-4BBE-A9E6-E707D78ED061}" dt="2022-03-18T07:57:10.041" v="3961"/>
          <ac:inkMkLst>
            <pc:docMk/>
            <pc:sldMk cId="728984172" sldId="868"/>
            <ac:inkMk id="46" creationId="{C8E73D56-F8BC-4946-A055-B60FE9F2D609}"/>
          </ac:inkMkLst>
        </pc:inkChg>
        <pc:inkChg chg="add del">
          <ac:chgData name="Viet Anh Nguyen" userId="b95f61ff061388d5" providerId="LiveId" clId="{3F3DE878-C00F-4BBE-A9E6-E707D78ED061}" dt="2022-03-18T07:57:10.041" v="3961"/>
          <ac:inkMkLst>
            <pc:docMk/>
            <pc:sldMk cId="728984172" sldId="868"/>
            <ac:inkMk id="47" creationId="{529DD665-0820-48F0-8303-19D8B9509474}"/>
          </ac:inkMkLst>
        </pc:inkChg>
        <pc:inkChg chg="add">
          <ac:chgData name="Viet Anh Nguyen" userId="b95f61ff061388d5" providerId="LiveId" clId="{3F3DE878-C00F-4BBE-A9E6-E707D78ED061}" dt="2022-03-18T07:57:10.041" v="3961"/>
          <ac:inkMkLst>
            <pc:docMk/>
            <pc:sldMk cId="728984172" sldId="868"/>
            <ac:inkMk id="48" creationId="{0D7D8FE1-AE7A-4D23-BC1F-7C3DB999DFF3}"/>
          </ac:inkMkLst>
        </pc:inkChg>
        <pc:inkChg chg="add">
          <ac:chgData name="Viet Anh Nguyen" userId="b95f61ff061388d5" providerId="LiveId" clId="{3F3DE878-C00F-4BBE-A9E6-E707D78ED061}" dt="2022-03-18T07:57:10.229" v="3962" actId="9405"/>
          <ac:inkMkLst>
            <pc:docMk/>
            <pc:sldMk cId="728984172" sldId="868"/>
            <ac:inkMk id="49" creationId="{BFEEC404-9110-4B11-941C-B0CED497B61B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0" creationId="{9F16B562-1ECD-4D97-9B98-A57F193EAF2E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1" creationId="{E7AFECAE-7A24-46F3-878F-83CFEA9A049D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2" creationId="{E04ED30C-4FEF-484E-AC3C-4D3E6DCF090E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3" creationId="{D7103934-6B86-42AA-BE99-13A59B7D51E3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4" creationId="{1A85B194-6401-4E4F-B858-1D62F5967CD3}"/>
          </ac:inkMkLst>
        </pc:inkChg>
        <pc:inkChg chg="add del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5" creationId="{B26DD046-FED1-4CE5-B16A-98496D9E4F51}"/>
          </ac:inkMkLst>
        </pc:inkChg>
        <pc:inkChg chg="add del">
          <ac:chgData name="Viet Anh Nguyen" userId="b95f61ff061388d5" providerId="LiveId" clId="{3F3DE878-C00F-4BBE-A9E6-E707D78ED061}" dt="2022-03-18T07:57:14.679" v="3972"/>
          <ac:inkMkLst>
            <pc:docMk/>
            <pc:sldMk cId="728984172" sldId="868"/>
            <ac:inkMk id="56" creationId="{32266D13-8FE6-4551-A60C-BBCAD8D520C1}"/>
          </ac:inkMkLst>
        </pc:inkChg>
        <pc:inkChg chg="add">
          <ac:chgData name="Viet Anh Nguyen" userId="b95f61ff061388d5" providerId="LiveId" clId="{3F3DE878-C00F-4BBE-A9E6-E707D78ED061}" dt="2022-03-18T07:57:13.363" v="3969"/>
          <ac:inkMkLst>
            <pc:docMk/>
            <pc:sldMk cId="728984172" sldId="868"/>
            <ac:inkMk id="57" creationId="{1113DB9B-39CA-40CD-A182-6A4DC5EFDB45}"/>
          </ac:inkMkLst>
        </pc:inkChg>
        <pc:inkChg chg="add del">
          <ac:chgData name="Viet Anh Nguyen" userId="b95f61ff061388d5" providerId="LiveId" clId="{3F3DE878-C00F-4BBE-A9E6-E707D78ED061}" dt="2022-03-18T07:57:14.679" v="3972"/>
          <ac:inkMkLst>
            <pc:docMk/>
            <pc:sldMk cId="728984172" sldId="868"/>
            <ac:inkMk id="58" creationId="{745E20DB-6117-4579-B08C-0A26DF27C223}"/>
          </ac:inkMkLst>
        </pc:inkChg>
        <pc:inkChg chg="add del">
          <ac:chgData name="Viet Anh Nguyen" userId="b95f61ff061388d5" providerId="LiveId" clId="{3F3DE878-C00F-4BBE-A9E6-E707D78ED061}" dt="2022-03-18T07:57:14.679" v="3972"/>
          <ac:inkMkLst>
            <pc:docMk/>
            <pc:sldMk cId="728984172" sldId="868"/>
            <ac:inkMk id="59" creationId="{58D394EF-E53D-4828-BD6F-BCF4637D1AF4}"/>
          </ac:inkMkLst>
        </pc:inkChg>
        <pc:inkChg chg="add">
          <ac:chgData name="Viet Anh Nguyen" userId="b95f61ff061388d5" providerId="LiveId" clId="{3F3DE878-C00F-4BBE-A9E6-E707D78ED061}" dt="2022-03-18T07:57:14.679" v="3972"/>
          <ac:inkMkLst>
            <pc:docMk/>
            <pc:sldMk cId="728984172" sldId="868"/>
            <ac:inkMk id="60" creationId="{E9DB9CF8-D0EF-409E-9088-A460277C40D3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8T08:01:03.151" v="4067"/>
        <pc:sldMkLst>
          <pc:docMk/>
          <pc:sldMk cId="534570433" sldId="869"/>
        </pc:sldMkLst>
        <pc:spChg chg="del">
          <ac:chgData name="Viet Anh Nguyen" userId="b95f61ff061388d5" providerId="LiveId" clId="{3F3DE878-C00F-4BBE-A9E6-E707D78ED061}" dt="2022-03-18T08:00:23.541" v="3989" actId="700"/>
          <ac:spMkLst>
            <pc:docMk/>
            <pc:sldMk cId="534570433" sldId="869"/>
            <ac:spMk id="2" creationId="{832D66AC-2CF1-42B3-8CC0-C46050800F66}"/>
          </ac:spMkLst>
        </pc:spChg>
        <pc:spChg chg="del">
          <ac:chgData name="Viet Anh Nguyen" userId="b95f61ff061388d5" providerId="LiveId" clId="{3F3DE878-C00F-4BBE-A9E6-E707D78ED061}" dt="2022-03-18T08:00:23.541" v="3989" actId="700"/>
          <ac:spMkLst>
            <pc:docMk/>
            <pc:sldMk cId="534570433" sldId="869"/>
            <ac:spMk id="3" creationId="{351811D4-0B0C-4F78-8CA6-75B7660270E0}"/>
          </ac:spMkLst>
        </pc:sp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4" creationId="{DBEFBAC3-DC7A-45F4-BEF7-3FC8F37FEE80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5" creationId="{5DC36176-A446-4414-8932-8E198F5A8A00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6" creationId="{FCF51899-FE66-40B9-99CF-45316F9C110F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7" creationId="{96B91099-8FCD-4BBD-9412-2D44297FA98C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8" creationId="{D402E7FC-3DAD-44E8-8C17-F4C4AC4CB9F6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9" creationId="{FAE62964-0A7A-4409-9183-DB32749D8BA8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10" creationId="{6D3D7315-1EE4-4E0C-8111-DBDF23177633}"/>
          </ac:inkMkLst>
        </pc:inkChg>
        <pc:inkChg chg="add del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11" creationId="{14DF3377-C91D-493A-914D-4DBD0AB734C7}"/>
          </ac:inkMkLst>
        </pc:inkChg>
        <pc:inkChg chg="add">
          <ac:chgData name="Viet Anh Nguyen" userId="b95f61ff061388d5" providerId="LiveId" clId="{3F3DE878-C00F-4BBE-A9E6-E707D78ED061}" dt="2022-03-18T08:00:28.753" v="3998" actId="9405"/>
          <ac:inkMkLst>
            <pc:docMk/>
            <pc:sldMk cId="534570433" sldId="869"/>
            <ac:inkMk id="12" creationId="{C30B8E99-B2E5-412E-8A0A-B2C5CD35957B}"/>
          </ac:inkMkLst>
        </pc:inkChg>
        <pc:inkChg chg="add">
          <ac:chgData name="Viet Anh Nguyen" userId="b95f61ff061388d5" providerId="LiveId" clId="{3F3DE878-C00F-4BBE-A9E6-E707D78ED061}" dt="2022-03-18T08:00:28.877" v="3999" actId="9405"/>
          <ac:inkMkLst>
            <pc:docMk/>
            <pc:sldMk cId="534570433" sldId="869"/>
            <ac:inkMk id="13" creationId="{5812FCAA-EEC8-4472-BEB4-D55CA6E49D1F}"/>
          </ac:inkMkLst>
        </pc:inkChg>
        <pc:inkChg chg="add">
          <ac:chgData name="Viet Anh Nguyen" userId="b95f61ff061388d5" providerId="LiveId" clId="{3F3DE878-C00F-4BBE-A9E6-E707D78ED061}" dt="2022-03-18T08:00:29.673" v="4000"/>
          <ac:inkMkLst>
            <pc:docMk/>
            <pc:sldMk cId="534570433" sldId="869"/>
            <ac:inkMk id="14" creationId="{DA46B89A-5AB4-4E73-8511-0FE143FE2222}"/>
          </ac:inkMkLst>
        </pc:inkChg>
        <pc:inkChg chg="add del">
          <ac:chgData name="Viet Anh Nguyen" userId="b95f61ff061388d5" providerId="LiveId" clId="{3F3DE878-C00F-4BBE-A9E6-E707D78ED061}" dt="2022-03-18T08:00:30.831" v="4003"/>
          <ac:inkMkLst>
            <pc:docMk/>
            <pc:sldMk cId="534570433" sldId="869"/>
            <ac:inkMk id="15" creationId="{DAB22F03-21FD-453F-9C50-299C274AE512}"/>
          </ac:inkMkLst>
        </pc:inkChg>
        <pc:inkChg chg="add del">
          <ac:chgData name="Viet Anh Nguyen" userId="b95f61ff061388d5" providerId="LiveId" clId="{3F3DE878-C00F-4BBE-A9E6-E707D78ED061}" dt="2022-03-18T08:00:30.831" v="4003"/>
          <ac:inkMkLst>
            <pc:docMk/>
            <pc:sldMk cId="534570433" sldId="869"/>
            <ac:inkMk id="16" creationId="{8DF236F3-4241-445A-A93E-A3E1FD4213D8}"/>
          </ac:inkMkLst>
        </pc:inkChg>
        <pc:inkChg chg="add">
          <ac:chgData name="Viet Anh Nguyen" userId="b95f61ff061388d5" providerId="LiveId" clId="{3F3DE878-C00F-4BBE-A9E6-E707D78ED061}" dt="2022-03-18T08:00:30.831" v="4003"/>
          <ac:inkMkLst>
            <pc:docMk/>
            <pc:sldMk cId="534570433" sldId="869"/>
            <ac:inkMk id="17" creationId="{D8259FE6-6B12-47B1-823C-BF5211DFCA44}"/>
          </ac:inkMkLst>
        </pc:inkChg>
        <pc:inkChg chg="add">
          <ac:chgData name="Viet Anh Nguyen" userId="b95f61ff061388d5" providerId="LiveId" clId="{3F3DE878-C00F-4BBE-A9E6-E707D78ED061}" dt="2022-03-18T08:00:34.954" v="4004" actId="9405"/>
          <ac:inkMkLst>
            <pc:docMk/>
            <pc:sldMk cId="534570433" sldId="869"/>
            <ac:inkMk id="18" creationId="{7F33F33D-6863-4869-BC61-FD7321FE5CCC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19" creationId="{2986B7E1-5121-4C09-AA9B-E5135C0ADAA4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0" creationId="{1666E4D3-D124-4018-AA3F-DCB79A10CFCD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1" creationId="{50F97204-F7EC-4185-8B86-28D25AD79706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2" creationId="{6BAACA13-2C64-4CC2-A1F4-A29344F668FF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3" creationId="{4323F29D-A67A-4933-B660-B97B94871CC6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4" creationId="{1C686341-4B2F-44A2-9BE7-183C7A3A5559}"/>
          </ac:inkMkLst>
        </pc:inkChg>
        <pc:inkChg chg="add del">
          <ac:chgData name="Viet Anh Nguyen" userId="b95f61ff061388d5" providerId="LiveId" clId="{3F3DE878-C00F-4BBE-A9E6-E707D78ED061}" dt="2022-03-18T08:00:38.453" v="4012"/>
          <ac:inkMkLst>
            <pc:docMk/>
            <pc:sldMk cId="534570433" sldId="869"/>
            <ac:inkMk id="25" creationId="{F6D51DAB-B0DB-4C75-A47B-11CAE3B59F78}"/>
          </ac:inkMkLst>
        </pc:inkChg>
        <pc:inkChg chg="add del">
          <ac:chgData name="Viet Anh Nguyen" userId="b95f61ff061388d5" providerId="LiveId" clId="{3F3DE878-C00F-4BBE-A9E6-E707D78ED061}" dt="2022-03-18T08:00:40.028" v="4015"/>
          <ac:inkMkLst>
            <pc:docMk/>
            <pc:sldMk cId="534570433" sldId="869"/>
            <ac:inkMk id="26" creationId="{7C2D0DB5-9D66-4507-9F6C-76C29899779F}"/>
          </ac:inkMkLst>
        </pc:inkChg>
        <pc:inkChg chg="add del">
          <ac:chgData name="Viet Anh Nguyen" userId="b95f61ff061388d5" providerId="LiveId" clId="{3F3DE878-C00F-4BBE-A9E6-E707D78ED061}" dt="2022-03-18T08:00:40.028" v="4015"/>
          <ac:inkMkLst>
            <pc:docMk/>
            <pc:sldMk cId="534570433" sldId="869"/>
            <ac:inkMk id="27" creationId="{F79BB4E4-F1B8-4A7A-88CD-3EEF7BDD49D5}"/>
          </ac:inkMkLst>
        </pc:inkChg>
        <pc:inkChg chg="add">
          <ac:chgData name="Viet Anh Nguyen" userId="b95f61ff061388d5" providerId="LiveId" clId="{3F3DE878-C00F-4BBE-A9E6-E707D78ED061}" dt="2022-03-18T08:00:39.459" v="4014" actId="9405"/>
          <ac:inkMkLst>
            <pc:docMk/>
            <pc:sldMk cId="534570433" sldId="869"/>
            <ac:inkMk id="28" creationId="{04F2D3F8-DC97-41F5-8EA6-62620D19D177}"/>
          </ac:inkMkLst>
        </pc:inkChg>
        <pc:inkChg chg="add">
          <ac:chgData name="Viet Anh Nguyen" userId="b95f61ff061388d5" providerId="LiveId" clId="{3F3DE878-C00F-4BBE-A9E6-E707D78ED061}" dt="2022-03-18T08:00:40.028" v="4015"/>
          <ac:inkMkLst>
            <pc:docMk/>
            <pc:sldMk cId="534570433" sldId="869"/>
            <ac:inkMk id="29" creationId="{D6EB6722-6916-431F-B42F-635A0FB4D4A9}"/>
          </ac:inkMkLst>
        </pc:inkChg>
        <pc:inkChg chg="add del">
          <ac:chgData name="Viet Anh Nguyen" userId="b95f61ff061388d5" providerId="LiveId" clId="{3F3DE878-C00F-4BBE-A9E6-E707D78ED061}" dt="2022-03-18T08:00:41.339" v="4018"/>
          <ac:inkMkLst>
            <pc:docMk/>
            <pc:sldMk cId="534570433" sldId="869"/>
            <ac:inkMk id="30" creationId="{BE52CC5F-0CC0-4C79-95B9-7F19C4FD6AA0}"/>
          </ac:inkMkLst>
        </pc:inkChg>
        <pc:inkChg chg="add del">
          <ac:chgData name="Viet Anh Nguyen" userId="b95f61ff061388d5" providerId="LiveId" clId="{3F3DE878-C00F-4BBE-A9E6-E707D78ED061}" dt="2022-03-18T08:00:41.339" v="4018"/>
          <ac:inkMkLst>
            <pc:docMk/>
            <pc:sldMk cId="534570433" sldId="869"/>
            <ac:inkMk id="31" creationId="{2D2D7D9B-46D0-4077-A67D-F08F604A3241}"/>
          </ac:inkMkLst>
        </pc:inkChg>
        <pc:inkChg chg="add del">
          <ac:chgData name="Viet Anh Nguyen" userId="b95f61ff061388d5" providerId="LiveId" clId="{3F3DE878-C00F-4BBE-A9E6-E707D78ED061}" dt="2022-03-18T08:00:42.569" v="4022"/>
          <ac:inkMkLst>
            <pc:docMk/>
            <pc:sldMk cId="534570433" sldId="869"/>
            <ac:inkMk id="32" creationId="{6154BD9D-F87B-4CD4-AF88-483F10FB7104}"/>
          </ac:inkMkLst>
        </pc:inkChg>
        <pc:inkChg chg="add del">
          <ac:chgData name="Viet Anh Nguyen" userId="b95f61ff061388d5" providerId="LiveId" clId="{3F3DE878-C00F-4BBE-A9E6-E707D78ED061}" dt="2022-03-18T08:00:42.569" v="4022"/>
          <ac:inkMkLst>
            <pc:docMk/>
            <pc:sldMk cId="534570433" sldId="869"/>
            <ac:inkMk id="33" creationId="{F144B7BC-79B8-499F-B420-ABEBFEFBD81C}"/>
          </ac:inkMkLst>
        </pc:inkChg>
        <pc:inkChg chg="add del">
          <ac:chgData name="Viet Anh Nguyen" userId="b95f61ff061388d5" providerId="LiveId" clId="{3F3DE878-C00F-4BBE-A9E6-E707D78ED061}" dt="2022-03-18T08:00:42.569" v="4022"/>
          <ac:inkMkLst>
            <pc:docMk/>
            <pc:sldMk cId="534570433" sldId="869"/>
            <ac:inkMk id="34" creationId="{E90736D0-C7D8-4089-A080-ABDD116A3917}"/>
          </ac:inkMkLst>
        </pc:inkChg>
        <pc:inkChg chg="add del">
          <ac:chgData name="Viet Anh Nguyen" userId="b95f61ff061388d5" providerId="LiveId" clId="{3F3DE878-C00F-4BBE-A9E6-E707D78ED061}" dt="2022-03-18T08:00:42.569" v="4022"/>
          <ac:inkMkLst>
            <pc:docMk/>
            <pc:sldMk cId="534570433" sldId="869"/>
            <ac:inkMk id="35" creationId="{2F36E6BB-2C87-43C8-8CB9-286107C864E7}"/>
          </ac:inkMkLst>
        </pc:inkChg>
        <pc:inkChg chg="add">
          <ac:chgData name="Viet Anh Nguyen" userId="b95f61ff061388d5" providerId="LiveId" clId="{3F3DE878-C00F-4BBE-A9E6-E707D78ED061}" dt="2022-03-18T08:00:42.569" v="4022"/>
          <ac:inkMkLst>
            <pc:docMk/>
            <pc:sldMk cId="534570433" sldId="869"/>
            <ac:inkMk id="36" creationId="{93D83AA1-DD1B-4F21-8027-ECCAAFA0934A}"/>
          </ac:inkMkLst>
        </pc:inkChg>
        <pc:inkChg chg="add del">
          <ac:chgData name="Viet Anh Nguyen" userId="b95f61ff061388d5" providerId="LiveId" clId="{3F3DE878-C00F-4BBE-A9E6-E707D78ED061}" dt="2022-03-18T08:00:44.140" v="4025"/>
          <ac:inkMkLst>
            <pc:docMk/>
            <pc:sldMk cId="534570433" sldId="869"/>
            <ac:inkMk id="37" creationId="{4168AB6C-43CD-43A0-9D4B-1CEC78CA2C63}"/>
          </ac:inkMkLst>
        </pc:inkChg>
        <pc:inkChg chg="add del">
          <ac:chgData name="Viet Anh Nguyen" userId="b95f61ff061388d5" providerId="LiveId" clId="{3F3DE878-C00F-4BBE-A9E6-E707D78ED061}" dt="2022-03-18T08:00:44.140" v="4025"/>
          <ac:inkMkLst>
            <pc:docMk/>
            <pc:sldMk cId="534570433" sldId="869"/>
            <ac:inkMk id="38" creationId="{B44E30FF-B5B1-4EC9-A854-E4D58CB29571}"/>
          </ac:inkMkLst>
        </pc:inkChg>
        <pc:inkChg chg="add">
          <ac:chgData name="Viet Anh Nguyen" userId="b95f61ff061388d5" providerId="LiveId" clId="{3F3DE878-C00F-4BBE-A9E6-E707D78ED061}" dt="2022-03-18T08:00:44.140" v="4025"/>
          <ac:inkMkLst>
            <pc:docMk/>
            <pc:sldMk cId="534570433" sldId="869"/>
            <ac:inkMk id="39" creationId="{86C458FD-7C0D-42DF-9155-4048C6D50D0F}"/>
          </ac:inkMkLst>
        </pc:inkChg>
        <pc:inkChg chg="add del">
          <ac:chgData name="Viet Anh Nguyen" userId="b95f61ff061388d5" providerId="LiveId" clId="{3F3DE878-C00F-4BBE-A9E6-E707D78ED061}" dt="2022-03-18T08:00:46.187" v="4028"/>
          <ac:inkMkLst>
            <pc:docMk/>
            <pc:sldMk cId="534570433" sldId="869"/>
            <ac:inkMk id="40" creationId="{B950960C-8DF4-461F-8D82-3C96616C59D8}"/>
          </ac:inkMkLst>
        </pc:inkChg>
        <pc:inkChg chg="add del">
          <ac:chgData name="Viet Anh Nguyen" userId="b95f61ff061388d5" providerId="LiveId" clId="{3F3DE878-C00F-4BBE-A9E6-E707D78ED061}" dt="2022-03-18T08:00:46.187" v="4028"/>
          <ac:inkMkLst>
            <pc:docMk/>
            <pc:sldMk cId="534570433" sldId="869"/>
            <ac:inkMk id="41" creationId="{832E20F0-CDDA-48BE-B4CA-4725D83A892A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2" creationId="{A3BC4781-4226-4AE0-8432-7FE426FF4F82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3" creationId="{284C5813-7D41-4BB6-9288-068C4FAB3FE9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4" creationId="{7D901446-9ABB-49E6-9863-44F56E9C9383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5" creationId="{5505375C-0A27-4661-82E8-F0F12E5A898A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6" creationId="{3A532ED6-1228-4DB2-BEDF-78CACB3376AC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7" creationId="{FC61FF3C-123B-4127-9A65-7D68E803966E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8" creationId="{FB8C35F9-8484-42B3-A842-F76BA5791CD3}"/>
          </ac:inkMkLst>
        </pc:inkChg>
        <pc:inkChg chg="add del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49" creationId="{18E37780-044D-4A08-B164-7D0E846A1C2D}"/>
          </ac:inkMkLst>
        </pc:inkChg>
        <pc:inkChg chg="add">
          <ac:chgData name="Viet Anh Nguyen" userId="b95f61ff061388d5" providerId="LiveId" clId="{3F3DE878-C00F-4BBE-A9E6-E707D78ED061}" dt="2022-03-18T08:00:48.684" v="4036"/>
          <ac:inkMkLst>
            <pc:docMk/>
            <pc:sldMk cId="534570433" sldId="869"/>
            <ac:inkMk id="50" creationId="{4B22BCC1-F355-4B76-BEE9-3CA6EAC66221}"/>
          </ac:inkMkLst>
        </pc:inkChg>
        <pc:inkChg chg="add">
          <ac:chgData name="Viet Anh Nguyen" userId="b95f61ff061388d5" providerId="LiveId" clId="{3F3DE878-C00F-4BBE-A9E6-E707D78ED061}" dt="2022-03-18T08:00:48.805" v="4037" actId="9405"/>
          <ac:inkMkLst>
            <pc:docMk/>
            <pc:sldMk cId="534570433" sldId="869"/>
            <ac:inkMk id="51" creationId="{F3FFE006-32B8-4BB8-8668-022AB9360E9B}"/>
          </ac:inkMkLst>
        </pc:inkChg>
        <pc:inkChg chg="add del">
          <ac:chgData name="Viet Anh Nguyen" userId="b95f61ff061388d5" providerId="LiveId" clId="{3F3DE878-C00F-4BBE-A9E6-E707D78ED061}" dt="2022-03-18T08:00:51.252" v="4042"/>
          <ac:inkMkLst>
            <pc:docMk/>
            <pc:sldMk cId="534570433" sldId="869"/>
            <ac:inkMk id="52" creationId="{2F971AC7-2F3C-4A93-A6BE-1AE38F302D62}"/>
          </ac:inkMkLst>
        </pc:inkChg>
        <pc:inkChg chg="add del">
          <ac:chgData name="Viet Anh Nguyen" userId="b95f61ff061388d5" providerId="LiveId" clId="{3F3DE878-C00F-4BBE-A9E6-E707D78ED061}" dt="2022-03-18T08:00:51.252" v="4042"/>
          <ac:inkMkLst>
            <pc:docMk/>
            <pc:sldMk cId="534570433" sldId="869"/>
            <ac:inkMk id="53" creationId="{6EE58AB6-D584-43E4-9271-A7B9EF15766D}"/>
          </ac:inkMkLst>
        </pc:inkChg>
        <pc:inkChg chg="add del">
          <ac:chgData name="Viet Anh Nguyen" userId="b95f61ff061388d5" providerId="LiveId" clId="{3F3DE878-C00F-4BBE-A9E6-E707D78ED061}" dt="2022-03-18T08:00:51.252" v="4042"/>
          <ac:inkMkLst>
            <pc:docMk/>
            <pc:sldMk cId="534570433" sldId="869"/>
            <ac:inkMk id="54" creationId="{FB5E6186-8DEE-4A31-9FB6-8E0EE28256C8}"/>
          </ac:inkMkLst>
        </pc:inkChg>
        <pc:inkChg chg="add del">
          <ac:chgData name="Viet Anh Nguyen" userId="b95f61ff061388d5" providerId="LiveId" clId="{3F3DE878-C00F-4BBE-A9E6-E707D78ED061}" dt="2022-03-18T08:00:51.252" v="4042"/>
          <ac:inkMkLst>
            <pc:docMk/>
            <pc:sldMk cId="534570433" sldId="869"/>
            <ac:inkMk id="55" creationId="{FD00EBEB-46A0-4B33-AAB2-68B06F675507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56" creationId="{1CFD88E5-CFA9-42B0-9FE4-6494A52E36C0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57" creationId="{0F017F47-1EEB-453A-897A-ABF2C2A856CB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58" creationId="{58514874-287D-449B-929F-A8B87A096948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59" creationId="{5B4CF916-DA79-4E7C-B46C-DA95E53ACB61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60" creationId="{1FE143D6-4A27-434E-8537-48059312BA49}"/>
          </ac:inkMkLst>
        </pc:inkChg>
        <pc:inkChg chg="add del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61" creationId="{0261FAFD-5D60-43F9-BB91-0A457A5E6BE9}"/>
          </ac:inkMkLst>
        </pc:inkChg>
        <pc:inkChg chg="add">
          <ac:chgData name="Viet Anh Nguyen" userId="b95f61ff061388d5" providerId="LiveId" clId="{3F3DE878-C00F-4BBE-A9E6-E707D78ED061}" dt="2022-03-18T08:00:53.587" v="4048"/>
          <ac:inkMkLst>
            <pc:docMk/>
            <pc:sldMk cId="534570433" sldId="869"/>
            <ac:inkMk id="62" creationId="{879A3946-7E9F-41D2-9FF8-9EBF2E6D3C75}"/>
          </ac:inkMkLst>
        </pc:inkChg>
        <pc:inkChg chg="add del">
          <ac:chgData name="Viet Anh Nguyen" userId="b95f61ff061388d5" providerId="LiveId" clId="{3F3DE878-C00F-4BBE-A9E6-E707D78ED061}" dt="2022-03-18T08:00:55.250" v="4051"/>
          <ac:inkMkLst>
            <pc:docMk/>
            <pc:sldMk cId="534570433" sldId="869"/>
            <ac:inkMk id="63" creationId="{9CF84163-D48B-43B7-BDD8-845C7F628DD9}"/>
          </ac:inkMkLst>
        </pc:inkChg>
        <pc:inkChg chg="add del">
          <ac:chgData name="Viet Anh Nguyen" userId="b95f61ff061388d5" providerId="LiveId" clId="{3F3DE878-C00F-4BBE-A9E6-E707D78ED061}" dt="2022-03-18T08:00:55.250" v="4051"/>
          <ac:inkMkLst>
            <pc:docMk/>
            <pc:sldMk cId="534570433" sldId="869"/>
            <ac:inkMk id="64" creationId="{D1C104F4-0669-44F1-9EE1-AAC7E06B31BE}"/>
          </ac:inkMkLst>
        </pc:inkChg>
        <pc:inkChg chg="add">
          <ac:chgData name="Viet Anh Nguyen" userId="b95f61ff061388d5" providerId="LiveId" clId="{3F3DE878-C00F-4BBE-A9E6-E707D78ED061}" dt="2022-03-18T08:00:55.250" v="4051"/>
          <ac:inkMkLst>
            <pc:docMk/>
            <pc:sldMk cId="534570433" sldId="869"/>
            <ac:inkMk id="65" creationId="{CB081780-D9CE-40F8-AB62-0A09935147F9}"/>
          </ac:inkMkLst>
        </pc:inkChg>
        <pc:inkChg chg="add del">
          <ac:chgData name="Viet Anh Nguyen" userId="b95f61ff061388d5" providerId="LiveId" clId="{3F3DE878-C00F-4BBE-A9E6-E707D78ED061}" dt="2022-03-18T08:00:57.366" v="4054"/>
          <ac:inkMkLst>
            <pc:docMk/>
            <pc:sldMk cId="534570433" sldId="869"/>
            <ac:inkMk id="66" creationId="{851EC541-A3E9-4FF2-84A6-5DA4A371C09A}"/>
          </ac:inkMkLst>
        </pc:inkChg>
        <pc:inkChg chg="add del">
          <ac:chgData name="Viet Anh Nguyen" userId="b95f61ff061388d5" providerId="LiveId" clId="{3F3DE878-C00F-4BBE-A9E6-E707D78ED061}" dt="2022-03-18T08:00:57.366" v="4054"/>
          <ac:inkMkLst>
            <pc:docMk/>
            <pc:sldMk cId="534570433" sldId="869"/>
            <ac:inkMk id="67" creationId="{8BAB8439-8FCC-4AA0-9481-BB9B96ECA68F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68" creationId="{F24A4E19-EC19-4F68-99DF-CD4C3544C96B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69" creationId="{D30A3312-000F-4BB3-B614-52E434E4C131}"/>
          </ac:inkMkLst>
        </pc:inkChg>
        <pc:inkChg chg="add">
          <ac:chgData name="Viet Anh Nguyen" userId="b95f61ff061388d5" providerId="LiveId" clId="{3F3DE878-C00F-4BBE-A9E6-E707D78ED061}" dt="2022-03-18T08:00:57.971" v="4056" actId="9405"/>
          <ac:inkMkLst>
            <pc:docMk/>
            <pc:sldMk cId="534570433" sldId="869"/>
            <ac:inkMk id="70" creationId="{2F95841F-BFB4-4EC5-B378-DCAB476E4E06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1" creationId="{E787FFAC-3021-4A8D-AA63-61B2EC7E8E63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2" creationId="{BAA55149-F9A6-46AF-BF46-DDC2631F5A53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3" creationId="{30C03054-6C77-4658-B3C4-2C8463477383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4" creationId="{B78B30E2-C39D-4422-A2E0-1C9F271DD6B6}"/>
          </ac:inkMkLst>
        </pc:inkChg>
        <pc:inkChg chg="add del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5" creationId="{FAA55766-CA1F-47B4-A898-63A3C5E4EA84}"/>
          </ac:inkMkLst>
        </pc:inkChg>
        <pc:inkChg chg="add">
          <ac:chgData name="Viet Anh Nguyen" userId="b95f61ff061388d5" providerId="LiveId" clId="{3F3DE878-C00F-4BBE-A9E6-E707D78ED061}" dt="2022-03-18T08:01:00.785" v="4062" actId="9405"/>
          <ac:inkMkLst>
            <pc:docMk/>
            <pc:sldMk cId="534570433" sldId="869"/>
            <ac:inkMk id="76" creationId="{8F9F0E36-69D1-42BA-92B7-CB38670409EE}"/>
          </ac:inkMkLst>
        </pc:inkChg>
        <pc:inkChg chg="add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7" creationId="{0189F3CA-67B7-4C0D-A116-483AC5BEC627}"/>
          </ac:inkMkLst>
        </pc:inkChg>
        <pc:inkChg chg="add">
          <ac:chgData name="Viet Anh Nguyen" userId="b95f61ff061388d5" providerId="LiveId" clId="{3F3DE878-C00F-4BBE-A9E6-E707D78ED061}" dt="2022-03-18T08:01:01.434" v="4063"/>
          <ac:inkMkLst>
            <pc:docMk/>
            <pc:sldMk cId="534570433" sldId="869"/>
            <ac:inkMk id="78" creationId="{B7088AD1-02F5-470F-9388-40C19553EB8F}"/>
          </ac:inkMkLst>
        </pc:inkChg>
        <pc:inkChg chg="add del">
          <ac:chgData name="Viet Anh Nguyen" userId="b95f61ff061388d5" providerId="LiveId" clId="{3F3DE878-C00F-4BBE-A9E6-E707D78ED061}" dt="2022-03-18T08:01:03.151" v="4067"/>
          <ac:inkMkLst>
            <pc:docMk/>
            <pc:sldMk cId="534570433" sldId="869"/>
            <ac:inkMk id="79" creationId="{766DC60A-B2E7-4F05-ACFC-4A4DB4567511}"/>
          </ac:inkMkLst>
        </pc:inkChg>
        <pc:inkChg chg="add del">
          <ac:chgData name="Viet Anh Nguyen" userId="b95f61ff061388d5" providerId="LiveId" clId="{3F3DE878-C00F-4BBE-A9E6-E707D78ED061}" dt="2022-03-18T08:01:03.151" v="4067"/>
          <ac:inkMkLst>
            <pc:docMk/>
            <pc:sldMk cId="534570433" sldId="869"/>
            <ac:inkMk id="80" creationId="{F6CF98E6-5041-4C7F-9BE4-DAD71B5C5704}"/>
          </ac:inkMkLst>
        </pc:inkChg>
        <pc:inkChg chg="add del">
          <ac:chgData name="Viet Anh Nguyen" userId="b95f61ff061388d5" providerId="LiveId" clId="{3F3DE878-C00F-4BBE-A9E6-E707D78ED061}" dt="2022-03-18T08:01:03.151" v="4067"/>
          <ac:inkMkLst>
            <pc:docMk/>
            <pc:sldMk cId="534570433" sldId="869"/>
            <ac:inkMk id="81" creationId="{86E5BDBE-9E31-4B8A-8325-7299760FA155}"/>
          </ac:inkMkLst>
        </pc:inkChg>
        <pc:inkChg chg="add">
          <ac:chgData name="Viet Anh Nguyen" userId="b95f61ff061388d5" providerId="LiveId" clId="{3F3DE878-C00F-4BBE-A9E6-E707D78ED061}" dt="2022-03-18T08:01:03.151" v="4067"/>
          <ac:inkMkLst>
            <pc:docMk/>
            <pc:sldMk cId="534570433" sldId="869"/>
            <ac:inkMk id="82" creationId="{6B1F20C9-7866-42F1-865A-55CC50E21949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8T08:03:05.088" v="4181"/>
        <pc:sldMkLst>
          <pc:docMk/>
          <pc:sldMk cId="363375560" sldId="870"/>
        </pc:sldMkLst>
        <pc:spChg chg="del">
          <ac:chgData name="Viet Anh Nguyen" userId="b95f61ff061388d5" providerId="LiveId" clId="{3F3DE878-C00F-4BBE-A9E6-E707D78ED061}" dt="2022-03-18T08:02:11.091" v="4069" actId="700"/>
          <ac:spMkLst>
            <pc:docMk/>
            <pc:sldMk cId="363375560" sldId="870"/>
            <ac:spMk id="2" creationId="{A0744F53-EFC5-4E5A-B5A0-066EE7DF9ACA}"/>
          </ac:spMkLst>
        </pc:spChg>
        <pc:spChg chg="del">
          <ac:chgData name="Viet Anh Nguyen" userId="b95f61ff061388d5" providerId="LiveId" clId="{3F3DE878-C00F-4BBE-A9E6-E707D78ED061}" dt="2022-03-18T08:02:11.091" v="4069" actId="700"/>
          <ac:spMkLst>
            <pc:docMk/>
            <pc:sldMk cId="363375560" sldId="870"/>
            <ac:spMk id="3" creationId="{22598532-D845-46C5-B7DB-21DC20E31B3E}"/>
          </ac:spMkLst>
        </pc:sp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4" creationId="{6F12B492-AE2C-4B0B-99E7-85B193471DD4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5" creationId="{C6339273-EF2B-45E6-9C50-B925268E50B9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6" creationId="{A504B34A-FB7D-4182-AE42-810DD9E4BB18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7" creationId="{4273821F-A030-48D0-A4B8-3A0B5E5EE657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8" creationId="{F943F172-ED5B-4EB8-8364-BB77064FA144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9" creationId="{C24B2297-FBF2-41BF-958A-0FEC8419B060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10" creationId="{5D961928-34B7-4696-946F-4028819454FD}"/>
          </ac:inkMkLst>
        </pc:inkChg>
        <pc:inkChg chg="add del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11" creationId="{FA782E03-7086-4282-BA28-44811E13BEEF}"/>
          </ac:inkMkLst>
        </pc:inkChg>
        <pc:inkChg chg="add">
          <ac:chgData name="Viet Anh Nguyen" userId="b95f61ff061388d5" providerId="LiveId" clId="{3F3DE878-C00F-4BBE-A9E6-E707D78ED061}" dt="2022-03-18T08:02:16.520" v="4078" actId="9405"/>
          <ac:inkMkLst>
            <pc:docMk/>
            <pc:sldMk cId="363375560" sldId="870"/>
            <ac:inkMk id="12" creationId="{D842975D-F23A-475F-8063-FF8733590715}"/>
          </ac:inkMkLst>
        </pc:inkChg>
        <pc:inkChg chg="add">
          <ac:chgData name="Viet Anh Nguyen" userId="b95f61ff061388d5" providerId="LiveId" clId="{3F3DE878-C00F-4BBE-A9E6-E707D78ED061}" dt="2022-03-18T08:02:16.641" v="4079" actId="9405"/>
          <ac:inkMkLst>
            <pc:docMk/>
            <pc:sldMk cId="363375560" sldId="870"/>
            <ac:inkMk id="13" creationId="{9F91657C-26C4-4E41-B36D-D8DF88292939}"/>
          </ac:inkMkLst>
        </pc:inkChg>
        <pc:inkChg chg="add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14" creationId="{83A70B98-424D-48E6-B244-05BCE74A1012}"/>
          </ac:inkMkLst>
        </pc:inkChg>
        <pc:inkChg chg="add">
          <ac:chgData name="Viet Anh Nguyen" userId="b95f61ff061388d5" providerId="LiveId" clId="{3F3DE878-C00F-4BBE-A9E6-E707D78ED061}" dt="2022-03-18T08:02:17.470" v="4080"/>
          <ac:inkMkLst>
            <pc:docMk/>
            <pc:sldMk cId="363375560" sldId="870"/>
            <ac:inkMk id="15" creationId="{5E3195EA-028C-42DD-9336-7F21DFFBB3BA}"/>
          </ac:inkMkLst>
        </pc:inkChg>
        <pc:inkChg chg="add">
          <ac:chgData name="Viet Anh Nguyen" userId="b95f61ff061388d5" providerId="LiveId" clId="{3F3DE878-C00F-4BBE-A9E6-E707D78ED061}" dt="2022-03-18T08:02:17.595" v="4081" actId="9405"/>
          <ac:inkMkLst>
            <pc:docMk/>
            <pc:sldMk cId="363375560" sldId="870"/>
            <ac:inkMk id="16" creationId="{61556C0F-ED07-43FA-8554-B39CF1D4109B}"/>
          </ac:inkMkLst>
        </pc:inkChg>
        <pc:inkChg chg="add">
          <ac:chgData name="Viet Anh Nguyen" userId="b95f61ff061388d5" providerId="LiveId" clId="{3F3DE878-C00F-4BBE-A9E6-E707D78ED061}" dt="2022-03-18T08:02:17.945" v="4082" actId="9405"/>
          <ac:inkMkLst>
            <pc:docMk/>
            <pc:sldMk cId="363375560" sldId="870"/>
            <ac:inkMk id="17" creationId="{BFD1AEA1-4183-4963-86B8-4AB820748F29}"/>
          </ac:inkMkLst>
        </pc:inkChg>
        <pc:inkChg chg="add del">
          <ac:chgData name="Viet Anh Nguyen" userId="b95f61ff061388d5" providerId="LiveId" clId="{3F3DE878-C00F-4BBE-A9E6-E707D78ED061}" dt="2022-03-18T08:02:19.638" v="4085"/>
          <ac:inkMkLst>
            <pc:docMk/>
            <pc:sldMk cId="363375560" sldId="870"/>
            <ac:inkMk id="18" creationId="{90C0E62A-9892-4656-8BF8-B6347402DEA3}"/>
          </ac:inkMkLst>
        </pc:inkChg>
        <pc:inkChg chg="add del">
          <ac:chgData name="Viet Anh Nguyen" userId="b95f61ff061388d5" providerId="LiveId" clId="{3F3DE878-C00F-4BBE-A9E6-E707D78ED061}" dt="2022-03-18T08:02:19.638" v="4085"/>
          <ac:inkMkLst>
            <pc:docMk/>
            <pc:sldMk cId="363375560" sldId="870"/>
            <ac:inkMk id="19" creationId="{DF957819-E8E5-425D-A603-5F18A26D934E}"/>
          </ac:inkMkLst>
        </pc:inkChg>
        <pc:inkChg chg="add">
          <ac:chgData name="Viet Anh Nguyen" userId="b95f61ff061388d5" providerId="LiveId" clId="{3F3DE878-C00F-4BBE-A9E6-E707D78ED061}" dt="2022-03-18T08:02:19.638" v="4085"/>
          <ac:inkMkLst>
            <pc:docMk/>
            <pc:sldMk cId="363375560" sldId="870"/>
            <ac:inkMk id="20" creationId="{CBC31187-9248-4C85-97B1-322C07887F6A}"/>
          </ac:inkMkLst>
        </pc:inkChg>
        <pc:inkChg chg="add">
          <ac:chgData name="Viet Anh Nguyen" userId="b95f61ff061388d5" providerId="LiveId" clId="{3F3DE878-C00F-4BBE-A9E6-E707D78ED061}" dt="2022-03-18T08:02:20.683" v="4086" actId="9405"/>
          <ac:inkMkLst>
            <pc:docMk/>
            <pc:sldMk cId="363375560" sldId="870"/>
            <ac:inkMk id="21" creationId="{4DDB6201-248F-4233-BE9D-4AC9AB5F6201}"/>
          </ac:inkMkLst>
        </pc:inkChg>
        <pc:inkChg chg="add del">
          <ac:chgData name="Viet Anh Nguyen" userId="b95f61ff061388d5" providerId="LiveId" clId="{3F3DE878-C00F-4BBE-A9E6-E707D78ED061}" dt="2022-03-18T08:02:23.091" v="4089"/>
          <ac:inkMkLst>
            <pc:docMk/>
            <pc:sldMk cId="363375560" sldId="870"/>
            <ac:inkMk id="22" creationId="{536F2B1F-C198-416D-A0AA-08B45832B1E0}"/>
          </ac:inkMkLst>
        </pc:inkChg>
        <pc:inkChg chg="add del">
          <ac:chgData name="Viet Anh Nguyen" userId="b95f61ff061388d5" providerId="LiveId" clId="{3F3DE878-C00F-4BBE-A9E6-E707D78ED061}" dt="2022-03-18T08:02:23.091" v="4089"/>
          <ac:inkMkLst>
            <pc:docMk/>
            <pc:sldMk cId="363375560" sldId="870"/>
            <ac:inkMk id="23" creationId="{C300F14C-34F9-4CF0-995B-1449784BEF4E}"/>
          </ac:inkMkLst>
        </pc:inkChg>
        <pc:inkChg chg="add">
          <ac:chgData name="Viet Anh Nguyen" userId="b95f61ff061388d5" providerId="LiveId" clId="{3F3DE878-C00F-4BBE-A9E6-E707D78ED061}" dt="2022-03-18T08:02:23.091" v="4089"/>
          <ac:inkMkLst>
            <pc:docMk/>
            <pc:sldMk cId="363375560" sldId="870"/>
            <ac:inkMk id="24" creationId="{0360EE85-348F-4D3B-81AA-DB3628744385}"/>
          </ac:inkMkLst>
        </pc:inkChg>
        <pc:inkChg chg="add del">
          <ac:chgData name="Viet Anh Nguyen" userId="b95f61ff061388d5" providerId="LiveId" clId="{3F3DE878-C00F-4BBE-A9E6-E707D78ED061}" dt="2022-03-18T08:02:25.083" v="4092"/>
          <ac:inkMkLst>
            <pc:docMk/>
            <pc:sldMk cId="363375560" sldId="870"/>
            <ac:inkMk id="25" creationId="{E2D9D057-4915-48D5-B4C7-0D077CD53A61}"/>
          </ac:inkMkLst>
        </pc:inkChg>
        <pc:inkChg chg="add del">
          <ac:chgData name="Viet Anh Nguyen" userId="b95f61ff061388d5" providerId="LiveId" clId="{3F3DE878-C00F-4BBE-A9E6-E707D78ED061}" dt="2022-03-18T08:02:25.083" v="4092"/>
          <ac:inkMkLst>
            <pc:docMk/>
            <pc:sldMk cId="363375560" sldId="870"/>
            <ac:inkMk id="26" creationId="{D9C65359-6FA9-4481-98FA-8BE53376346B}"/>
          </ac:inkMkLst>
        </pc:inkChg>
        <pc:inkChg chg="add">
          <ac:chgData name="Viet Anh Nguyen" userId="b95f61ff061388d5" providerId="LiveId" clId="{3F3DE878-C00F-4BBE-A9E6-E707D78ED061}" dt="2022-03-18T08:02:25.083" v="4092"/>
          <ac:inkMkLst>
            <pc:docMk/>
            <pc:sldMk cId="363375560" sldId="870"/>
            <ac:inkMk id="27" creationId="{D9714877-A2C5-4FA0-8461-0DDC506C7EE4}"/>
          </ac:inkMkLst>
        </pc:inkChg>
        <pc:inkChg chg="add">
          <ac:chgData name="Viet Anh Nguyen" userId="b95f61ff061388d5" providerId="LiveId" clId="{3F3DE878-C00F-4BBE-A9E6-E707D78ED061}" dt="2022-03-18T08:02:25.247" v="4093" actId="9405"/>
          <ac:inkMkLst>
            <pc:docMk/>
            <pc:sldMk cId="363375560" sldId="870"/>
            <ac:inkMk id="28" creationId="{5E820366-CE98-46C9-89F6-EA038445B32E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29" creationId="{24EB5514-34C1-4A26-8AC8-1FAB51BA0515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0" creationId="{BABC53B0-F1D5-4605-AB8C-696A03CB1B8A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1" creationId="{5BB51A32-9CF3-4389-9A14-061F0D2D70AD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2" creationId="{64E33912-59B1-442D-958B-ABA16BED9F54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3" creationId="{F738A7FF-1BA9-475D-816E-3800BE3A94A2}"/>
          </ac:inkMkLst>
        </pc:inkChg>
        <pc:inkChg chg="add del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4" creationId="{56167D46-1820-4049-BC2A-D725C6EF0341}"/>
          </ac:inkMkLst>
        </pc:inkChg>
        <pc:inkChg chg="add">
          <ac:chgData name="Viet Anh Nguyen" userId="b95f61ff061388d5" providerId="LiveId" clId="{3F3DE878-C00F-4BBE-A9E6-E707D78ED061}" dt="2022-03-18T08:02:32.341" v="4100" actId="9405"/>
          <ac:inkMkLst>
            <pc:docMk/>
            <pc:sldMk cId="363375560" sldId="870"/>
            <ac:inkMk id="35" creationId="{49EB5739-218D-4496-AAEA-39BCB6399737}"/>
          </ac:inkMkLst>
        </pc:inkChg>
        <pc:inkChg chg="add">
          <ac:chgData name="Viet Anh Nguyen" userId="b95f61ff061388d5" providerId="LiveId" clId="{3F3DE878-C00F-4BBE-A9E6-E707D78ED061}" dt="2022-03-18T08:02:32.476" v="4101" actId="9405"/>
          <ac:inkMkLst>
            <pc:docMk/>
            <pc:sldMk cId="363375560" sldId="870"/>
            <ac:inkMk id="36" creationId="{62A31398-81BA-4827-ABF5-61799ADBC45D}"/>
          </ac:inkMkLst>
        </pc:inkChg>
        <pc:inkChg chg="add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7" creationId="{ADF13F1D-507F-4A6F-AE01-2BBF0DCDE7B2}"/>
          </ac:inkMkLst>
        </pc:inkChg>
        <pc:inkChg chg="add">
          <ac:chgData name="Viet Anh Nguyen" userId="b95f61ff061388d5" providerId="LiveId" clId="{3F3DE878-C00F-4BBE-A9E6-E707D78ED061}" dt="2022-03-18T08:02:33.041" v="4102"/>
          <ac:inkMkLst>
            <pc:docMk/>
            <pc:sldMk cId="363375560" sldId="870"/>
            <ac:inkMk id="38" creationId="{BF5FA781-DAEE-4C3B-A329-AF84FA791C9C}"/>
          </ac:inkMkLst>
        </pc:inkChg>
        <pc:inkChg chg="add del">
          <ac:chgData name="Viet Anh Nguyen" userId="b95f61ff061388d5" providerId="LiveId" clId="{3F3DE878-C00F-4BBE-A9E6-E707D78ED061}" dt="2022-03-18T08:02:36.239" v="4106"/>
          <ac:inkMkLst>
            <pc:docMk/>
            <pc:sldMk cId="363375560" sldId="870"/>
            <ac:inkMk id="39" creationId="{576F97C6-82EF-4EC8-A186-AFFA44ACAD80}"/>
          </ac:inkMkLst>
        </pc:inkChg>
        <pc:inkChg chg="add del">
          <ac:chgData name="Viet Anh Nguyen" userId="b95f61ff061388d5" providerId="LiveId" clId="{3F3DE878-C00F-4BBE-A9E6-E707D78ED061}" dt="2022-03-18T08:02:36.239" v="4106"/>
          <ac:inkMkLst>
            <pc:docMk/>
            <pc:sldMk cId="363375560" sldId="870"/>
            <ac:inkMk id="40" creationId="{EE501756-9CA2-4F94-9330-B1DE0632957E}"/>
          </ac:inkMkLst>
        </pc:inkChg>
        <pc:inkChg chg="add del">
          <ac:chgData name="Viet Anh Nguyen" userId="b95f61ff061388d5" providerId="LiveId" clId="{3F3DE878-C00F-4BBE-A9E6-E707D78ED061}" dt="2022-03-18T08:02:37.719" v="4111"/>
          <ac:inkMkLst>
            <pc:docMk/>
            <pc:sldMk cId="363375560" sldId="870"/>
            <ac:inkMk id="41" creationId="{8B5DB82C-74FC-4FB0-824C-4502311205DC}"/>
          </ac:inkMkLst>
        </pc:inkChg>
        <pc:inkChg chg="add">
          <ac:chgData name="Viet Anh Nguyen" userId="b95f61ff061388d5" providerId="LiveId" clId="{3F3DE878-C00F-4BBE-A9E6-E707D78ED061}" dt="2022-03-18T08:02:36.239" v="4106"/>
          <ac:inkMkLst>
            <pc:docMk/>
            <pc:sldMk cId="363375560" sldId="870"/>
            <ac:inkMk id="42" creationId="{8C2E5119-5A9E-457A-8846-D334EF0FB85F}"/>
          </ac:inkMkLst>
        </pc:inkChg>
        <pc:inkChg chg="add del">
          <ac:chgData name="Viet Anh Nguyen" userId="b95f61ff061388d5" providerId="LiveId" clId="{3F3DE878-C00F-4BBE-A9E6-E707D78ED061}" dt="2022-03-18T08:02:37.719" v="4111"/>
          <ac:inkMkLst>
            <pc:docMk/>
            <pc:sldMk cId="363375560" sldId="870"/>
            <ac:inkMk id="43" creationId="{6D3FAAB1-9A53-4DCF-BC86-412E926F0EA6}"/>
          </ac:inkMkLst>
        </pc:inkChg>
        <pc:inkChg chg="add del">
          <ac:chgData name="Viet Anh Nguyen" userId="b95f61ff061388d5" providerId="LiveId" clId="{3F3DE878-C00F-4BBE-A9E6-E707D78ED061}" dt="2022-03-18T08:02:37.719" v="4111"/>
          <ac:inkMkLst>
            <pc:docMk/>
            <pc:sldMk cId="363375560" sldId="870"/>
            <ac:inkMk id="44" creationId="{9C0E9EA6-1651-479B-9BAD-281CC761597F}"/>
          </ac:inkMkLst>
        </pc:inkChg>
        <pc:inkChg chg="add del">
          <ac:chgData name="Viet Anh Nguyen" userId="b95f61ff061388d5" providerId="LiveId" clId="{3F3DE878-C00F-4BBE-A9E6-E707D78ED061}" dt="2022-03-18T08:02:37.719" v="4111"/>
          <ac:inkMkLst>
            <pc:docMk/>
            <pc:sldMk cId="363375560" sldId="870"/>
            <ac:inkMk id="45" creationId="{C50250DF-D6A6-42AF-9593-A5550C9050A8}"/>
          </ac:inkMkLst>
        </pc:inkChg>
        <pc:inkChg chg="add del">
          <ac:chgData name="Viet Anh Nguyen" userId="b95f61ff061388d5" providerId="LiveId" clId="{3F3DE878-C00F-4BBE-A9E6-E707D78ED061}" dt="2022-03-18T08:02:37.719" v="4111"/>
          <ac:inkMkLst>
            <pc:docMk/>
            <pc:sldMk cId="363375560" sldId="870"/>
            <ac:inkMk id="46" creationId="{9BFCA016-F1B0-49E1-9829-896997F4BBE5}"/>
          </ac:inkMkLst>
        </pc:inkChg>
        <pc:inkChg chg="add del">
          <ac:chgData name="Viet Anh Nguyen" userId="b95f61ff061388d5" providerId="LiveId" clId="{3F3DE878-C00F-4BBE-A9E6-E707D78ED061}" dt="2022-03-18T08:02:38.939" v="4114"/>
          <ac:inkMkLst>
            <pc:docMk/>
            <pc:sldMk cId="363375560" sldId="870"/>
            <ac:inkMk id="47" creationId="{31873215-5FFD-4EAD-8123-BBC86EC249DA}"/>
          </ac:inkMkLst>
        </pc:inkChg>
        <pc:inkChg chg="add del">
          <ac:chgData name="Viet Anh Nguyen" userId="b95f61ff061388d5" providerId="LiveId" clId="{3F3DE878-C00F-4BBE-A9E6-E707D78ED061}" dt="2022-03-18T08:02:38.939" v="4114"/>
          <ac:inkMkLst>
            <pc:docMk/>
            <pc:sldMk cId="363375560" sldId="870"/>
            <ac:inkMk id="48" creationId="{6346E50F-1C0D-4AE2-BD7A-822E3CEEA475}"/>
          </ac:inkMkLst>
        </pc:inkChg>
        <pc:inkChg chg="add del">
          <ac:chgData name="Viet Anh Nguyen" userId="b95f61ff061388d5" providerId="LiveId" clId="{3F3DE878-C00F-4BBE-A9E6-E707D78ED061}" dt="2022-03-18T08:02:38.939" v="4114"/>
          <ac:inkMkLst>
            <pc:docMk/>
            <pc:sldMk cId="363375560" sldId="870"/>
            <ac:inkMk id="49" creationId="{91D2CB48-8576-492C-B485-77C4B37D017C}"/>
          </ac:inkMkLst>
        </pc:inkChg>
        <pc:inkChg chg="add del">
          <ac:chgData name="Viet Anh Nguyen" userId="b95f61ff061388d5" providerId="LiveId" clId="{3F3DE878-C00F-4BBE-A9E6-E707D78ED061}" dt="2022-03-18T08:02:39.958" v="4116"/>
          <ac:inkMkLst>
            <pc:docMk/>
            <pc:sldMk cId="363375560" sldId="870"/>
            <ac:inkMk id="50" creationId="{A70C5FBA-4A90-4B49-85FF-ABF39A714CA3}"/>
          </ac:inkMkLst>
        </pc:inkChg>
        <pc:inkChg chg="add del">
          <ac:chgData name="Viet Anh Nguyen" userId="b95f61ff061388d5" providerId="LiveId" clId="{3F3DE878-C00F-4BBE-A9E6-E707D78ED061}" dt="2022-03-18T08:02:39.958" v="4116"/>
          <ac:inkMkLst>
            <pc:docMk/>
            <pc:sldMk cId="363375560" sldId="870"/>
            <ac:inkMk id="51" creationId="{B1CC3FC1-AED7-49ED-AEA5-A4CF159D753D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52" creationId="{1EA7527E-B9FC-453F-9CD5-7F9F5D31E31E}"/>
          </ac:inkMkLst>
        </pc:inkChg>
        <pc:inkChg chg="add del">
          <ac:chgData name="Viet Anh Nguyen" userId="b95f61ff061388d5" providerId="LiveId" clId="{3F3DE878-C00F-4BBE-A9E6-E707D78ED061}" dt="2022-03-18T08:02:41.453" v="4122"/>
          <ac:inkMkLst>
            <pc:docMk/>
            <pc:sldMk cId="363375560" sldId="870"/>
            <ac:inkMk id="53" creationId="{B34734D3-39DA-4E29-9791-0A8263FA182D}"/>
          </ac:inkMkLst>
        </pc:inkChg>
        <pc:inkChg chg="add del">
          <ac:chgData name="Viet Anh Nguyen" userId="b95f61ff061388d5" providerId="LiveId" clId="{3F3DE878-C00F-4BBE-A9E6-E707D78ED061}" dt="2022-03-18T08:02:41.453" v="4122"/>
          <ac:inkMkLst>
            <pc:docMk/>
            <pc:sldMk cId="363375560" sldId="870"/>
            <ac:inkMk id="54" creationId="{64005792-72D6-4BE2-BACA-07A1A1870332}"/>
          </ac:inkMkLst>
        </pc:inkChg>
        <pc:inkChg chg="add del">
          <ac:chgData name="Viet Anh Nguyen" userId="b95f61ff061388d5" providerId="LiveId" clId="{3F3DE878-C00F-4BBE-A9E6-E707D78ED061}" dt="2022-03-18T08:02:41.453" v="4122"/>
          <ac:inkMkLst>
            <pc:docMk/>
            <pc:sldMk cId="363375560" sldId="870"/>
            <ac:inkMk id="55" creationId="{ED81C272-D6E8-4348-AF71-AADEAFAD1517}"/>
          </ac:inkMkLst>
        </pc:inkChg>
        <pc:inkChg chg="add del">
          <ac:chgData name="Viet Anh Nguyen" userId="b95f61ff061388d5" providerId="LiveId" clId="{3F3DE878-C00F-4BBE-A9E6-E707D78ED061}" dt="2022-03-18T08:02:41.453" v="4122"/>
          <ac:inkMkLst>
            <pc:docMk/>
            <pc:sldMk cId="363375560" sldId="870"/>
            <ac:inkMk id="56" creationId="{8AA14AAB-5023-4217-B60F-A9D20DD8C56E}"/>
          </ac:inkMkLst>
        </pc:inkChg>
        <pc:inkChg chg="add del">
          <ac:chgData name="Viet Anh Nguyen" userId="b95f61ff061388d5" providerId="LiveId" clId="{3F3DE878-C00F-4BBE-A9E6-E707D78ED061}" dt="2022-03-18T08:02:41.453" v="4122"/>
          <ac:inkMkLst>
            <pc:docMk/>
            <pc:sldMk cId="363375560" sldId="870"/>
            <ac:inkMk id="57" creationId="{B3F4C52A-1220-4693-A574-6A2AE9E3828E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58" creationId="{7097B60E-CBE6-4B62-88C2-FB2BD0FD14E8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59" creationId="{AC2A4A1D-D842-433C-B10D-54D8087AC1A5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0" creationId="{6CE047FC-D552-4C70-82B6-29842B2D75D5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1" creationId="{399FA186-D86F-4FE6-91EC-FE683D358F2A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2" creationId="{06D8AAC8-733B-4E43-9389-E7AB4B96AA32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3" creationId="{8D9D4D8F-BA20-4256-B568-44A0A8A393C7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4" creationId="{47E051B6-5377-4B36-9FC0-5D1032BDD0CA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5" creationId="{6FAFDE65-174E-477F-9096-B65FF1889ED8}"/>
          </ac:inkMkLst>
        </pc:inkChg>
        <pc:inkChg chg="add del">
          <ac:chgData name="Viet Anh Nguyen" userId="b95f61ff061388d5" providerId="LiveId" clId="{3F3DE878-C00F-4BBE-A9E6-E707D78ED061}" dt="2022-03-18T08:02:44.723" v="4131"/>
          <ac:inkMkLst>
            <pc:docMk/>
            <pc:sldMk cId="363375560" sldId="870"/>
            <ac:inkMk id="66" creationId="{5AC24395-2666-4F44-B55C-188A8E8F8280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67" creationId="{C87AD7B5-ACB3-4462-98E7-09F9D71AC951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68" creationId="{9E8D0E48-0F24-4481-AE82-66C84A7C7699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69" creationId="{695795AC-1BBB-434D-9A33-AAFDD1677C54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70" creationId="{0F319FBE-EBAC-46C4-848B-50ABE7F74BF1}"/>
          </ac:inkMkLst>
        </pc:inkChg>
        <pc:inkChg chg="add del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71" creationId="{48EA6EDC-48A8-4056-BE2C-1E1B50EE049B}"/>
          </ac:inkMkLst>
        </pc:inkChg>
        <pc:inkChg chg="add">
          <ac:chgData name="Viet Anh Nguyen" userId="b95f61ff061388d5" providerId="LiveId" clId="{3F3DE878-C00F-4BBE-A9E6-E707D78ED061}" dt="2022-03-18T08:02:46.312" v="4135"/>
          <ac:inkMkLst>
            <pc:docMk/>
            <pc:sldMk cId="363375560" sldId="870"/>
            <ac:inkMk id="72" creationId="{FF811632-97D3-403E-9CD5-6D24DC4BA2F5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3" creationId="{AA468AA6-3E90-41B9-8811-E5F44BE1D2C4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4" creationId="{58546AE5-C063-4434-8D88-CB7F51528339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5" creationId="{4E1F9F75-55CE-48E0-BDEE-8360296A61D9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6" creationId="{D13A7413-C159-45A5-ACE4-4BA2262A472A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7" creationId="{660A3FF9-9C98-4CE5-8A86-7B84A7F66A74}"/>
          </ac:inkMkLst>
        </pc:inkChg>
        <pc:inkChg chg="add del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78" creationId="{25B5707A-702D-490D-826F-4D941928FB6B}"/>
          </ac:inkMkLst>
        </pc:inkChg>
        <pc:inkChg chg="add">
          <ac:chgData name="Viet Anh Nguyen" userId="b95f61ff061388d5" providerId="LiveId" clId="{3F3DE878-C00F-4BBE-A9E6-E707D78ED061}" dt="2022-03-18T08:02:49.059" v="4142" actId="9405"/>
          <ac:inkMkLst>
            <pc:docMk/>
            <pc:sldMk cId="363375560" sldId="870"/>
            <ac:inkMk id="79" creationId="{1A81C875-EEB3-4BE8-8DE2-F8D220BE6D61}"/>
          </ac:inkMkLst>
        </pc:inkChg>
        <pc:inkChg chg="add">
          <ac:chgData name="Viet Anh Nguyen" userId="b95f61ff061388d5" providerId="LiveId" clId="{3F3DE878-C00F-4BBE-A9E6-E707D78ED061}" dt="2022-03-18T08:02:49.208" v="4143" actId="9405"/>
          <ac:inkMkLst>
            <pc:docMk/>
            <pc:sldMk cId="363375560" sldId="870"/>
            <ac:inkMk id="80" creationId="{8EB102B7-FDBA-499F-A90A-F4B261E75AEF}"/>
          </ac:inkMkLst>
        </pc:inkChg>
        <pc:inkChg chg="add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81" creationId="{0625B1D8-A572-4289-B8DE-E28CD6062C2B}"/>
          </ac:inkMkLst>
        </pc:inkChg>
        <pc:inkChg chg="add">
          <ac:chgData name="Viet Anh Nguyen" userId="b95f61ff061388d5" providerId="LiveId" clId="{3F3DE878-C00F-4BBE-A9E6-E707D78ED061}" dt="2022-03-18T08:02:49.853" v="4144"/>
          <ac:inkMkLst>
            <pc:docMk/>
            <pc:sldMk cId="363375560" sldId="870"/>
            <ac:inkMk id="82" creationId="{F493184D-3428-4F04-8D1E-5542ADEC5A95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3" creationId="{E03E66EC-BEC8-4E14-8A25-4B4F7F440EB5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4" creationId="{7819CE63-77E5-4F10-B5E6-40D5A8A1A3BC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5" creationId="{139977DC-A521-4795-9E80-80453A4750E2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6" creationId="{9B0F39FE-1E4E-4323-BD1A-A52E73B3ACCE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7" creationId="{623327ED-3A76-4996-B85B-059DBE7A114B}"/>
          </ac:inkMkLst>
        </pc:inkChg>
        <pc:inkChg chg="add del">
          <ac:chgData name="Viet Anh Nguyen" userId="b95f61ff061388d5" providerId="LiveId" clId="{3F3DE878-C00F-4BBE-A9E6-E707D78ED061}" dt="2022-03-18T08:02:53.943" v="4151"/>
          <ac:inkMkLst>
            <pc:docMk/>
            <pc:sldMk cId="363375560" sldId="870"/>
            <ac:inkMk id="88" creationId="{5A4732B5-4552-4E75-A8EC-E4BDB5DF2711}"/>
          </ac:inkMkLst>
        </pc:inkChg>
        <pc:inkChg chg="add del">
          <ac:chgData name="Viet Anh Nguyen" userId="b95f61ff061388d5" providerId="LiveId" clId="{3F3DE878-C00F-4BBE-A9E6-E707D78ED061}" dt="2022-03-18T08:02:55.480" v="4156"/>
          <ac:inkMkLst>
            <pc:docMk/>
            <pc:sldMk cId="363375560" sldId="870"/>
            <ac:inkMk id="89" creationId="{16FC1B49-5DF4-46B2-BAC0-0148D0D6063D}"/>
          </ac:inkMkLst>
        </pc:inkChg>
        <pc:inkChg chg="add del">
          <ac:chgData name="Viet Anh Nguyen" userId="b95f61ff061388d5" providerId="LiveId" clId="{3F3DE878-C00F-4BBE-A9E6-E707D78ED061}" dt="2022-03-18T08:02:55.480" v="4156"/>
          <ac:inkMkLst>
            <pc:docMk/>
            <pc:sldMk cId="363375560" sldId="870"/>
            <ac:inkMk id="90" creationId="{11BA47CE-60D3-45EC-864D-B8CE21711EF8}"/>
          </ac:inkMkLst>
        </pc:inkChg>
        <pc:inkChg chg="add del">
          <ac:chgData name="Viet Anh Nguyen" userId="b95f61ff061388d5" providerId="LiveId" clId="{3F3DE878-C00F-4BBE-A9E6-E707D78ED061}" dt="2022-03-18T08:02:55.480" v="4156"/>
          <ac:inkMkLst>
            <pc:docMk/>
            <pc:sldMk cId="363375560" sldId="870"/>
            <ac:inkMk id="91" creationId="{6FE48CC5-AEB9-44F2-98BD-6BA3601CB18C}"/>
          </ac:inkMkLst>
        </pc:inkChg>
        <pc:inkChg chg="add del">
          <ac:chgData name="Viet Anh Nguyen" userId="b95f61ff061388d5" providerId="LiveId" clId="{3F3DE878-C00F-4BBE-A9E6-E707D78ED061}" dt="2022-03-18T08:02:55.480" v="4156"/>
          <ac:inkMkLst>
            <pc:docMk/>
            <pc:sldMk cId="363375560" sldId="870"/>
            <ac:inkMk id="92" creationId="{4A0058E5-697F-4D57-A166-DFF92B1FED1F}"/>
          </ac:inkMkLst>
        </pc:inkChg>
        <pc:inkChg chg="add del">
          <ac:chgData name="Viet Anh Nguyen" userId="b95f61ff061388d5" providerId="LiveId" clId="{3F3DE878-C00F-4BBE-A9E6-E707D78ED061}" dt="2022-03-18T08:02:55.480" v="4156"/>
          <ac:inkMkLst>
            <pc:docMk/>
            <pc:sldMk cId="363375560" sldId="870"/>
            <ac:inkMk id="93" creationId="{84940A6E-6EF0-43EB-9768-57825FBF4A31}"/>
          </ac:inkMkLst>
        </pc:inkChg>
        <pc:inkChg chg="add del">
          <ac:chgData name="Viet Anh Nguyen" userId="b95f61ff061388d5" providerId="LiveId" clId="{3F3DE878-C00F-4BBE-A9E6-E707D78ED061}" dt="2022-03-18T08:02:56.608" v="4159"/>
          <ac:inkMkLst>
            <pc:docMk/>
            <pc:sldMk cId="363375560" sldId="870"/>
            <ac:inkMk id="94" creationId="{397E9C1F-0290-4876-97EA-BDDFD4D5F050}"/>
          </ac:inkMkLst>
        </pc:inkChg>
        <pc:inkChg chg="add del">
          <ac:chgData name="Viet Anh Nguyen" userId="b95f61ff061388d5" providerId="LiveId" clId="{3F3DE878-C00F-4BBE-A9E6-E707D78ED061}" dt="2022-03-18T08:02:56.608" v="4159"/>
          <ac:inkMkLst>
            <pc:docMk/>
            <pc:sldMk cId="363375560" sldId="870"/>
            <ac:inkMk id="95" creationId="{FB67BB91-D1C4-4FE3-BA51-9A03B236D467}"/>
          </ac:inkMkLst>
        </pc:inkChg>
        <pc:inkChg chg="add del">
          <ac:chgData name="Viet Anh Nguyen" userId="b95f61ff061388d5" providerId="LiveId" clId="{3F3DE878-C00F-4BBE-A9E6-E707D78ED061}" dt="2022-03-18T08:02:56.608" v="4159"/>
          <ac:inkMkLst>
            <pc:docMk/>
            <pc:sldMk cId="363375560" sldId="870"/>
            <ac:inkMk id="96" creationId="{50851B7B-786F-49D3-B31F-C386A38E9CF7}"/>
          </ac:inkMkLst>
        </pc:inkChg>
        <pc:inkChg chg="add del">
          <ac:chgData name="Viet Anh Nguyen" userId="b95f61ff061388d5" providerId="LiveId" clId="{3F3DE878-C00F-4BBE-A9E6-E707D78ED061}" dt="2022-03-18T08:02:57.609" v="4161"/>
          <ac:inkMkLst>
            <pc:docMk/>
            <pc:sldMk cId="363375560" sldId="870"/>
            <ac:inkMk id="97" creationId="{0DA4C277-45A0-4BAB-B0A6-23B2FDFAE953}"/>
          </ac:inkMkLst>
        </pc:inkChg>
        <pc:inkChg chg="add del">
          <ac:chgData name="Viet Anh Nguyen" userId="b95f61ff061388d5" providerId="LiveId" clId="{3F3DE878-C00F-4BBE-A9E6-E707D78ED061}" dt="2022-03-18T08:02:57.609" v="4161"/>
          <ac:inkMkLst>
            <pc:docMk/>
            <pc:sldMk cId="363375560" sldId="870"/>
            <ac:inkMk id="98" creationId="{58033C1D-5D03-4E67-AFA7-D2C82B355F1A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99" creationId="{C67BD1CF-A2D6-4497-87E1-D7C4F27BF361}"/>
          </ac:inkMkLst>
        </pc:inkChg>
        <pc:inkChg chg="add del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0" creationId="{6D29E29A-DB44-4492-AF5C-866E9B087A76}"/>
          </ac:inkMkLst>
        </pc:inkChg>
        <pc:inkChg chg="add del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1" creationId="{E53070E2-C1AD-4B09-84AA-77E31E37B693}"/>
          </ac:inkMkLst>
        </pc:inkChg>
        <pc:inkChg chg="add del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2" creationId="{A11B18B1-9477-444C-A74D-99DB3A747EC2}"/>
          </ac:inkMkLst>
        </pc:inkChg>
        <pc:inkChg chg="add del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3" creationId="{5AC38291-E9BB-42A9-969F-F7CA9B352192}"/>
          </ac:inkMkLst>
        </pc:inkChg>
        <pc:inkChg chg="add del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4" creationId="{4FBD8E5C-0DB4-4453-8673-FD5E840EEE3F}"/>
          </ac:inkMkLst>
        </pc:inkChg>
        <pc:inkChg chg="add">
          <ac:chgData name="Viet Anh Nguyen" userId="b95f61ff061388d5" providerId="LiveId" clId="{3F3DE878-C00F-4BBE-A9E6-E707D78ED061}" dt="2022-03-18T08:02:59.339" v="4167"/>
          <ac:inkMkLst>
            <pc:docMk/>
            <pc:sldMk cId="363375560" sldId="870"/>
            <ac:inkMk id="105" creationId="{015E74BA-9C30-4AB9-8961-0AC38EA5EDC1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06" creationId="{29A2166E-2E7B-4FFD-9250-FA174F9B51D7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07" creationId="{D2E7AA9D-5D54-4438-BCDC-50109E1EA749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08" creationId="{1A63D8B3-EF05-48E3-BD1D-D0367CA62124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09" creationId="{941DFF9A-AF10-491F-B091-5033ADDB3E44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10" creationId="{380E498A-AC04-4361-8777-286FA8A3F3E2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11" creationId="{76C51555-634E-4746-962B-22FBF4AD17AC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12" creationId="{2C862C24-AE91-49B6-B57C-02203C7E9564}"/>
          </ac:inkMkLst>
        </pc:inkChg>
        <pc:inkChg chg="add del">
          <ac:chgData name="Viet Anh Nguyen" userId="b95f61ff061388d5" providerId="LiveId" clId="{3F3DE878-C00F-4BBE-A9E6-E707D78ED061}" dt="2022-03-18T08:03:02.503" v="4176"/>
          <ac:inkMkLst>
            <pc:docMk/>
            <pc:sldMk cId="363375560" sldId="870"/>
            <ac:inkMk id="113" creationId="{E5E0B3D1-AC83-4BD2-A3DF-A44C7FC09B7C}"/>
          </ac:inkMkLst>
        </pc:inkChg>
        <pc:inkChg chg="add del">
          <ac:chgData name="Viet Anh Nguyen" userId="b95f61ff061388d5" providerId="LiveId" clId="{3F3DE878-C00F-4BBE-A9E6-E707D78ED061}" dt="2022-03-18T08:03:03.387" v="4178"/>
          <ac:inkMkLst>
            <pc:docMk/>
            <pc:sldMk cId="363375560" sldId="870"/>
            <ac:inkMk id="114" creationId="{AE630AF0-8D14-4AE8-ABF5-C2C5CAB76D06}"/>
          </ac:inkMkLst>
        </pc:inkChg>
        <pc:inkChg chg="add del">
          <ac:chgData name="Viet Anh Nguyen" userId="b95f61ff061388d5" providerId="LiveId" clId="{3F3DE878-C00F-4BBE-A9E6-E707D78ED061}" dt="2022-03-18T08:03:03.387" v="4178"/>
          <ac:inkMkLst>
            <pc:docMk/>
            <pc:sldMk cId="363375560" sldId="870"/>
            <ac:inkMk id="115" creationId="{07E52C23-5920-4C25-AD7C-EF6EF94C1E65}"/>
          </ac:inkMkLst>
        </pc:inkChg>
        <pc:inkChg chg="add del">
          <ac:chgData name="Viet Anh Nguyen" userId="b95f61ff061388d5" providerId="LiveId" clId="{3F3DE878-C00F-4BBE-A9E6-E707D78ED061}" dt="2022-03-18T08:03:05.088" v="4181"/>
          <ac:inkMkLst>
            <pc:docMk/>
            <pc:sldMk cId="363375560" sldId="870"/>
            <ac:inkMk id="116" creationId="{65C8EABB-5C6F-4F9B-BF85-C822A73E6144}"/>
          </ac:inkMkLst>
        </pc:inkChg>
        <pc:inkChg chg="add del">
          <ac:chgData name="Viet Anh Nguyen" userId="b95f61ff061388d5" providerId="LiveId" clId="{3F3DE878-C00F-4BBE-A9E6-E707D78ED061}" dt="2022-03-18T08:03:05.088" v="4181"/>
          <ac:inkMkLst>
            <pc:docMk/>
            <pc:sldMk cId="363375560" sldId="870"/>
            <ac:inkMk id="117" creationId="{ABEC250A-C0A2-46DC-A5B0-A1EB1B8FF18C}"/>
          </ac:inkMkLst>
        </pc:inkChg>
        <pc:inkChg chg="add del">
          <ac:chgData name="Viet Anh Nguyen" userId="b95f61ff061388d5" providerId="LiveId" clId="{3F3DE878-C00F-4BBE-A9E6-E707D78ED061}" dt="2022-03-18T08:03:05.088" v="4181"/>
          <ac:inkMkLst>
            <pc:docMk/>
            <pc:sldMk cId="363375560" sldId="870"/>
            <ac:inkMk id="118" creationId="{C268D2D2-5AF9-4242-A0F1-DEFA04DDC7ED}"/>
          </ac:inkMkLst>
        </pc:inkChg>
        <pc:inkChg chg="add">
          <ac:chgData name="Viet Anh Nguyen" userId="b95f61ff061388d5" providerId="LiveId" clId="{3F3DE878-C00F-4BBE-A9E6-E707D78ED061}" dt="2022-03-18T08:03:05.088" v="4181"/>
          <ac:inkMkLst>
            <pc:docMk/>
            <pc:sldMk cId="363375560" sldId="870"/>
            <ac:inkMk id="119" creationId="{DD6E65CA-8800-45A5-A724-2426C5591A7C}"/>
          </ac:inkMkLst>
        </pc:inkChg>
      </pc:sldChg>
      <pc:sldChg chg="addSp delSp new mod">
        <pc:chgData name="Viet Anh Nguyen" userId="b95f61ff061388d5" providerId="LiveId" clId="{3F3DE878-C00F-4BBE-A9E6-E707D78ED061}" dt="2022-03-18T08:04:38.870" v="4321"/>
        <pc:sldMkLst>
          <pc:docMk/>
          <pc:sldMk cId="167909053" sldId="871"/>
        </pc:sldMkLst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2" creationId="{E5D2E69D-6F01-49A2-886E-84590EC45F50}"/>
          </ac:inkMkLst>
        </pc:inkChg>
        <pc:inkChg chg="add del">
          <ac:chgData name="Viet Anh Nguyen" userId="b95f61ff061388d5" providerId="LiveId" clId="{3F3DE878-C00F-4BBE-A9E6-E707D78ED061}" dt="2022-03-18T08:03:13.905" v="4188"/>
          <ac:inkMkLst>
            <pc:docMk/>
            <pc:sldMk cId="167909053" sldId="871"/>
            <ac:inkMk id="3" creationId="{81A65BBC-3D9E-43F6-9BC1-283F11BA6DF0}"/>
          </ac:inkMkLst>
        </pc:inkChg>
        <pc:inkChg chg="add del">
          <ac:chgData name="Viet Anh Nguyen" userId="b95f61ff061388d5" providerId="LiveId" clId="{3F3DE878-C00F-4BBE-A9E6-E707D78ED061}" dt="2022-03-18T08:03:13.905" v="4188"/>
          <ac:inkMkLst>
            <pc:docMk/>
            <pc:sldMk cId="167909053" sldId="871"/>
            <ac:inkMk id="4" creationId="{78AA951D-C121-407F-9F14-9809A78DB044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5" creationId="{CDD90FA1-0B4D-4899-87B1-C7C52C48FA16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6" creationId="{3A3C82E6-D648-4369-8ABE-1A8C5C97BEF4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7" creationId="{FD3D1958-521C-456F-AC48-FEFA87EA9AF5}"/>
          </ac:inkMkLst>
        </pc:inkChg>
        <pc:inkChg chg="add del">
          <ac:chgData name="Viet Anh Nguyen" userId="b95f61ff061388d5" providerId="LiveId" clId="{3F3DE878-C00F-4BBE-A9E6-E707D78ED061}" dt="2022-03-18T08:03:16.326" v="4194"/>
          <ac:inkMkLst>
            <pc:docMk/>
            <pc:sldMk cId="167909053" sldId="871"/>
            <ac:inkMk id="8" creationId="{2F77D03E-F1B3-4761-AFC8-DDA5768AD392}"/>
          </ac:inkMkLst>
        </pc:inkChg>
        <pc:inkChg chg="add del">
          <ac:chgData name="Viet Anh Nguyen" userId="b95f61ff061388d5" providerId="LiveId" clId="{3F3DE878-C00F-4BBE-A9E6-E707D78ED061}" dt="2022-03-18T08:03:16.326" v="4194"/>
          <ac:inkMkLst>
            <pc:docMk/>
            <pc:sldMk cId="167909053" sldId="871"/>
            <ac:inkMk id="9" creationId="{45867F47-9FA5-40E0-8A4D-3E42D5A730E5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10" creationId="{62E4D7DC-034F-4172-BA9C-70373BFBEBAB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11" creationId="{3CED44E3-3F0E-43D6-AD44-0B87622223B2}"/>
          </ac:inkMkLst>
        </pc:inkChg>
        <pc:inkChg chg="add del">
          <ac:chgData name="Viet Anh Nguyen" userId="b95f61ff061388d5" providerId="LiveId" clId="{3F3DE878-C00F-4BBE-A9E6-E707D78ED061}" dt="2022-03-18T08:03:17.803" v="4199"/>
          <ac:inkMkLst>
            <pc:docMk/>
            <pc:sldMk cId="167909053" sldId="871"/>
            <ac:inkMk id="12" creationId="{D716AE4F-9EA1-4ACF-BB46-516E6D22908D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13" creationId="{42380319-CF12-4E44-A448-9D81C2841DE5}"/>
          </ac:inkMkLst>
        </pc:inkChg>
        <pc:inkChg chg="add del">
          <ac:chgData name="Viet Anh Nguyen" userId="b95f61ff061388d5" providerId="LiveId" clId="{3F3DE878-C00F-4BBE-A9E6-E707D78ED061}" dt="2022-03-18T08:03:17.803" v="4199"/>
          <ac:inkMkLst>
            <pc:docMk/>
            <pc:sldMk cId="167909053" sldId="871"/>
            <ac:inkMk id="14" creationId="{790AB805-26C0-4D8C-8AF5-2C88399D455C}"/>
          </ac:inkMkLst>
        </pc:inkChg>
        <pc:inkChg chg="add del">
          <ac:chgData name="Viet Anh Nguyen" userId="b95f61ff061388d5" providerId="LiveId" clId="{3F3DE878-C00F-4BBE-A9E6-E707D78ED061}" dt="2022-03-18T08:03:17.803" v="4199"/>
          <ac:inkMkLst>
            <pc:docMk/>
            <pc:sldMk cId="167909053" sldId="871"/>
            <ac:inkMk id="15" creationId="{872B936E-4ED6-41EF-9888-27F39116FE60}"/>
          </ac:inkMkLst>
        </pc:inkChg>
        <pc:inkChg chg="add del">
          <ac:chgData name="Viet Anh Nguyen" userId="b95f61ff061388d5" providerId="LiveId" clId="{3F3DE878-C00F-4BBE-A9E6-E707D78ED061}" dt="2022-03-18T08:03:17.803" v="4199"/>
          <ac:inkMkLst>
            <pc:docMk/>
            <pc:sldMk cId="167909053" sldId="871"/>
            <ac:inkMk id="16" creationId="{8C852704-C53A-4721-B6F1-0D2E122266D1}"/>
          </ac:inkMkLst>
        </pc:inkChg>
        <pc:inkChg chg="add del">
          <ac:chgData name="Viet Anh Nguyen" userId="b95f61ff061388d5" providerId="LiveId" clId="{3F3DE878-C00F-4BBE-A9E6-E707D78ED061}" dt="2022-03-18T08:03:17.803" v="4199"/>
          <ac:inkMkLst>
            <pc:docMk/>
            <pc:sldMk cId="167909053" sldId="871"/>
            <ac:inkMk id="17" creationId="{3B156E01-799D-4AE2-AC7B-703E647191C6}"/>
          </ac:inkMkLst>
        </pc:inkChg>
        <pc:inkChg chg="add del">
          <ac:chgData name="Viet Anh Nguyen" userId="b95f61ff061388d5" providerId="LiveId" clId="{3F3DE878-C00F-4BBE-A9E6-E707D78ED061}" dt="2022-03-18T08:03:19.981" v="4204"/>
          <ac:inkMkLst>
            <pc:docMk/>
            <pc:sldMk cId="167909053" sldId="871"/>
            <ac:inkMk id="18" creationId="{0E214B51-5A43-4974-ABD4-5ECF70334529}"/>
          </ac:inkMkLst>
        </pc:inkChg>
        <pc:inkChg chg="add del">
          <ac:chgData name="Viet Anh Nguyen" userId="b95f61ff061388d5" providerId="LiveId" clId="{3F3DE878-C00F-4BBE-A9E6-E707D78ED061}" dt="2022-03-18T08:03:18.971" v="4202"/>
          <ac:inkMkLst>
            <pc:docMk/>
            <pc:sldMk cId="167909053" sldId="871"/>
            <ac:inkMk id="19" creationId="{DD1EF432-18BB-4079-AF41-E8EB5E04CB7F}"/>
          </ac:inkMkLst>
        </pc:inkChg>
        <pc:inkChg chg="add del">
          <ac:chgData name="Viet Anh Nguyen" userId="b95f61ff061388d5" providerId="LiveId" clId="{3F3DE878-C00F-4BBE-A9E6-E707D78ED061}" dt="2022-03-18T08:03:18.971" v="4202"/>
          <ac:inkMkLst>
            <pc:docMk/>
            <pc:sldMk cId="167909053" sldId="871"/>
            <ac:inkMk id="20" creationId="{3D025E08-B721-43BA-8609-BBCF760240BD}"/>
          </ac:inkMkLst>
        </pc:inkChg>
        <pc:inkChg chg="add del">
          <ac:chgData name="Viet Anh Nguyen" userId="b95f61ff061388d5" providerId="LiveId" clId="{3F3DE878-C00F-4BBE-A9E6-E707D78ED061}" dt="2022-03-18T08:03:19.981" v="4204"/>
          <ac:inkMkLst>
            <pc:docMk/>
            <pc:sldMk cId="167909053" sldId="871"/>
            <ac:inkMk id="21" creationId="{37FB56E6-B431-4CBE-8141-A9FCDA93207B}"/>
          </ac:inkMkLst>
        </pc:inkChg>
        <pc:inkChg chg="add del">
          <ac:chgData name="Viet Anh Nguyen" userId="b95f61ff061388d5" providerId="LiveId" clId="{3F3DE878-C00F-4BBE-A9E6-E707D78ED061}" dt="2022-03-18T08:03:19.981" v="4204"/>
          <ac:inkMkLst>
            <pc:docMk/>
            <pc:sldMk cId="167909053" sldId="871"/>
            <ac:inkMk id="22" creationId="{E9A59F47-0827-4FB5-83F4-748DA62BD507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23" creationId="{512FBC5D-DC86-4F12-A4A4-55D63C301551}"/>
          </ac:inkMkLst>
        </pc:inkChg>
        <pc:inkChg chg="add del">
          <ac:chgData name="Viet Anh Nguyen" userId="b95f61ff061388d5" providerId="LiveId" clId="{3F3DE878-C00F-4BBE-A9E6-E707D78ED061}" dt="2022-03-18T08:03:22.248" v="4209"/>
          <ac:inkMkLst>
            <pc:docMk/>
            <pc:sldMk cId="167909053" sldId="871"/>
            <ac:inkMk id="24" creationId="{B81DF065-A9DC-40F7-8427-9EFEE779F481}"/>
          </ac:inkMkLst>
        </pc:inkChg>
        <pc:inkChg chg="add del">
          <ac:chgData name="Viet Anh Nguyen" userId="b95f61ff061388d5" providerId="LiveId" clId="{3F3DE878-C00F-4BBE-A9E6-E707D78ED061}" dt="2022-03-18T08:03:22.248" v="4209"/>
          <ac:inkMkLst>
            <pc:docMk/>
            <pc:sldMk cId="167909053" sldId="871"/>
            <ac:inkMk id="25" creationId="{7F34F9EA-F754-4289-A7AA-C4C10305BAED}"/>
          </ac:inkMkLst>
        </pc:inkChg>
        <pc:inkChg chg="add del">
          <ac:chgData name="Viet Anh Nguyen" userId="b95f61ff061388d5" providerId="LiveId" clId="{3F3DE878-C00F-4BBE-A9E6-E707D78ED061}" dt="2022-03-18T08:03:22.248" v="4209"/>
          <ac:inkMkLst>
            <pc:docMk/>
            <pc:sldMk cId="167909053" sldId="871"/>
            <ac:inkMk id="26" creationId="{EA6E5D99-5467-44C4-8821-783D8E4C5E17}"/>
          </ac:inkMkLst>
        </pc:inkChg>
        <pc:inkChg chg="add del">
          <ac:chgData name="Viet Anh Nguyen" userId="b95f61ff061388d5" providerId="LiveId" clId="{3F3DE878-C00F-4BBE-A9E6-E707D78ED061}" dt="2022-03-18T08:03:22.248" v="4209"/>
          <ac:inkMkLst>
            <pc:docMk/>
            <pc:sldMk cId="167909053" sldId="871"/>
            <ac:inkMk id="27" creationId="{7277E18E-F4BD-421F-9501-AE9B26A7A7FA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28" creationId="{9CB9C1B2-6E1F-458C-8E44-1D40D53B4B62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29" creationId="{00B8F317-2F05-429D-B868-15C48C239EFF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0" creationId="{981EEFFE-5C9F-4FB7-A8EF-83AA24F92BE1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1" creationId="{278A7ED0-424B-4081-A027-009C3F2E7014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2" creationId="{81CE2449-40E4-4305-914D-BC98CB8B55E6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3" creationId="{69510DC9-23E9-4E9D-8D43-179A4F8296D1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4" creationId="{D49D0E30-7FA8-43DA-BABB-0F3986C7F6FB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5" creationId="{E573E213-DA87-496A-8CDF-04168176375A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6" creationId="{4E1BD289-630C-49ED-9C82-900C1ABE76A6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7" creationId="{10738661-66BF-4831-B88E-BF57E2BBD433}"/>
          </ac:inkMkLst>
        </pc:inkChg>
        <pc:inkChg chg="add del">
          <ac:chgData name="Viet Anh Nguyen" userId="b95f61ff061388d5" providerId="LiveId" clId="{3F3DE878-C00F-4BBE-A9E6-E707D78ED061}" dt="2022-03-18T08:03:25.635" v="4220"/>
          <ac:inkMkLst>
            <pc:docMk/>
            <pc:sldMk cId="167909053" sldId="871"/>
            <ac:inkMk id="38" creationId="{F0280990-A3C0-4853-BDD0-01D1B5394DBF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39" creationId="{5E9A81AD-04E7-40C8-94C5-27EFF566ED32}"/>
          </ac:inkMkLst>
        </pc:inkChg>
        <pc:inkChg chg="add del">
          <ac:chgData name="Viet Anh Nguyen" userId="b95f61ff061388d5" providerId="LiveId" clId="{3F3DE878-C00F-4BBE-A9E6-E707D78ED061}" dt="2022-03-18T08:03:26.684" v="4222"/>
          <ac:inkMkLst>
            <pc:docMk/>
            <pc:sldMk cId="167909053" sldId="871"/>
            <ac:inkMk id="40" creationId="{8ED0E2E1-CBAE-4E60-B742-17C9A5E95772}"/>
          </ac:inkMkLst>
        </pc:inkChg>
        <pc:inkChg chg="add del">
          <ac:chgData name="Viet Anh Nguyen" userId="b95f61ff061388d5" providerId="LiveId" clId="{3F3DE878-C00F-4BBE-A9E6-E707D78ED061}" dt="2022-03-18T08:03:27.809" v="4225"/>
          <ac:inkMkLst>
            <pc:docMk/>
            <pc:sldMk cId="167909053" sldId="871"/>
            <ac:inkMk id="41" creationId="{F18DD818-A2FF-49CD-A7A8-F3908B53EA82}"/>
          </ac:inkMkLst>
        </pc:inkChg>
        <pc:inkChg chg="add del">
          <ac:chgData name="Viet Anh Nguyen" userId="b95f61ff061388d5" providerId="LiveId" clId="{3F3DE878-C00F-4BBE-A9E6-E707D78ED061}" dt="2022-03-18T08:03:27.809" v="4225"/>
          <ac:inkMkLst>
            <pc:docMk/>
            <pc:sldMk cId="167909053" sldId="871"/>
            <ac:inkMk id="42" creationId="{342E4D18-7B25-4150-9971-3B965EE3D17A}"/>
          </ac:inkMkLst>
        </pc:inkChg>
        <pc:inkChg chg="add del">
          <ac:chgData name="Viet Anh Nguyen" userId="b95f61ff061388d5" providerId="LiveId" clId="{3F3DE878-C00F-4BBE-A9E6-E707D78ED061}" dt="2022-03-18T08:03:27.809" v="4225"/>
          <ac:inkMkLst>
            <pc:docMk/>
            <pc:sldMk cId="167909053" sldId="871"/>
            <ac:inkMk id="43" creationId="{ADB7233B-696C-410B-9662-B8E806D7AFA2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4" creationId="{4C852EC5-A2D5-498B-BC22-6E5657066B67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5" creationId="{DF472403-DF64-407E-A7EF-73F93737F8F7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6" creationId="{1BE11B71-876B-4491-9232-0E01B02DA603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7" creationId="{967A11A6-DCEE-429A-B3DE-889795DFED70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8" creationId="{EF7968FB-8FDA-4036-9413-3520839FA1D9}"/>
          </ac:inkMkLst>
        </pc:inkChg>
        <pc:inkChg chg="add del">
          <ac:chgData name="Viet Anh Nguyen" userId="b95f61ff061388d5" providerId="LiveId" clId="{3F3DE878-C00F-4BBE-A9E6-E707D78ED061}" dt="2022-03-18T08:03:30.389" v="4231"/>
          <ac:inkMkLst>
            <pc:docMk/>
            <pc:sldMk cId="167909053" sldId="871"/>
            <ac:inkMk id="49" creationId="{CD59E166-8566-493E-B0DB-8DC2E25E4D68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50" creationId="{012199D5-602B-4681-A1FF-CC3F52725FD6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1" creationId="{329CD3BE-B431-4CF2-A066-5A1702107050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2" creationId="{06FD2F66-4681-41E3-B45C-4C0720B506F4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3" creationId="{05386E9B-1F11-4BBC-9463-A1019A57C76D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54" creationId="{D5C2533E-7586-4F20-B835-11C3DB74C4F5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55" creationId="{622B542B-B21F-4E29-A8A5-4D55E8550BB7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6" creationId="{9283B6C4-8868-481C-885B-D73EF3B5154E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7" creationId="{EB9B1DE3-AFE0-4EBA-AB63-B1F5EB802A7C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8" creationId="{79981679-2835-449F-8590-1ED01BE47CB7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59" creationId="{AB7608FD-4EB5-4E2C-A60B-AAD496F40243}"/>
          </ac:inkMkLst>
        </pc:inkChg>
        <pc:inkChg chg="add del">
          <ac:chgData name="Viet Anh Nguyen" userId="b95f61ff061388d5" providerId="LiveId" clId="{3F3DE878-C00F-4BBE-A9E6-E707D78ED061}" dt="2022-03-18T08:03:35.185" v="4242"/>
          <ac:inkMkLst>
            <pc:docMk/>
            <pc:sldMk cId="167909053" sldId="871"/>
            <ac:inkMk id="60" creationId="{EA68EC4F-AD47-4076-8138-B1CBBEC59E4A}"/>
          </ac:inkMkLst>
        </pc:inkChg>
        <pc:inkChg chg="add del">
          <ac:chgData name="Viet Anh Nguyen" userId="b95f61ff061388d5" providerId="LiveId" clId="{3F3DE878-C00F-4BBE-A9E6-E707D78ED061}" dt="2022-03-18T08:03:36.962" v="4247"/>
          <ac:inkMkLst>
            <pc:docMk/>
            <pc:sldMk cId="167909053" sldId="871"/>
            <ac:inkMk id="61" creationId="{45C5790C-23A0-43EA-9E24-E58405B06C47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62" creationId="{3A6F3421-97CB-4277-990B-0FDD842B7299}"/>
          </ac:inkMkLst>
        </pc:inkChg>
        <pc:inkChg chg="add del">
          <ac:chgData name="Viet Anh Nguyen" userId="b95f61ff061388d5" providerId="LiveId" clId="{3F3DE878-C00F-4BBE-A9E6-E707D78ED061}" dt="2022-03-18T08:03:36.962" v="4247"/>
          <ac:inkMkLst>
            <pc:docMk/>
            <pc:sldMk cId="167909053" sldId="871"/>
            <ac:inkMk id="63" creationId="{85527E0D-D7D2-433D-AC7F-123FF8528F6F}"/>
          </ac:inkMkLst>
        </pc:inkChg>
        <pc:inkChg chg="add del">
          <ac:chgData name="Viet Anh Nguyen" userId="b95f61ff061388d5" providerId="LiveId" clId="{3F3DE878-C00F-4BBE-A9E6-E707D78ED061}" dt="2022-03-18T08:03:36.962" v="4247"/>
          <ac:inkMkLst>
            <pc:docMk/>
            <pc:sldMk cId="167909053" sldId="871"/>
            <ac:inkMk id="64" creationId="{A2F1A250-C01B-4534-BD8A-28EB47CEDE6F}"/>
          </ac:inkMkLst>
        </pc:inkChg>
        <pc:inkChg chg="add del">
          <ac:chgData name="Viet Anh Nguyen" userId="b95f61ff061388d5" providerId="LiveId" clId="{3F3DE878-C00F-4BBE-A9E6-E707D78ED061}" dt="2022-03-18T08:03:36.962" v="4247"/>
          <ac:inkMkLst>
            <pc:docMk/>
            <pc:sldMk cId="167909053" sldId="871"/>
            <ac:inkMk id="65" creationId="{ED68C3F0-D20E-47AF-9B89-347E2E6532E0}"/>
          </ac:inkMkLst>
        </pc:inkChg>
        <pc:inkChg chg="add del">
          <ac:chgData name="Viet Anh Nguyen" userId="b95f61ff061388d5" providerId="LiveId" clId="{3F3DE878-C00F-4BBE-A9E6-E707D78ED061}" dt="2022-03-18T08:03:36.962" v="4247"/>
          <ac:inkMkLst>
            <pc:docMk/>
            <pc:sldMk cId="167909053" sldId="871"/>
            <ac:inkMk id="66" creationId="{1EF88523-79B2-4F7D-A5FF-13F1BA7A4B95}"/>
          </ac:inkMkLst>
        </pc:inkChg>
        <pc:inkChg chg="add del">
          <ac:chgData name="Viet Anh Nguyen" userId="b95f61ff061388d5" providerId="LiveId" clId="{3F3DE878-C00F-4BBE-A9E6-E707D78ED061}" dt="2022-03-18T08:03:45.099" v="4265"/>
          <ac:inkMkLst>
            <pc:docMk/>
            <pc:sldMk cId="167909053" sldId="871"/>
            <ac:inkMk id="67" creationId="{129656A8-8761-4ED1-8377-7E75783B31D0}"/>
          </ac:inkMkLst>
        </pc:inkChg>
        <pc:inkChg chg="add del">
          <ac:chgData name="Viet Anh Nguyen" userId="b95f61ff061388d5" providerId="LiveId" clId="{3F3DE878-C00F-4BBE-A9E6-E707D78ED061}" dt="2022-03-18T08:03:38.152" v="4250"/>
          <ac:inkMkLst>
            <pc:docMk/>
            <pc:sldMk cId="167909053" sldId="871"/>
            <ac:inkMk id="68" creationId="{33B53C32-F993-4C44-8365-10C49EA53B5E}"/>
          </ac:inkMkLst>
        </pc:inkChg>
        <pc:inkChg chg="add del">
          <ac:chgData name="Viet Anh Nguyen" userId="b95f61ff061388d5" providerId="LiveId" clId="{3F3DE878-C00F-4BBE-A9E6-E707D78ED061}" dt="2022-03-18T08:03:38.152" v="4250"/>
          <ac:inkMkLst>
            <pc:docMk/>
            <pc:sldMk cId="167909053" sldId="871"/>
            <ac:inkMk id="69" creationId="{DA32FBDE-44AB-44A8-9B19-53A3AA6E3E12}"/>
          </ac:inkMkLst>
        </pc:inkChg>
        <pc:inkChg chg="add del">
          <ac:chgData name="Viet Anh Nguyen" userId="b95f61ff061388d5" providerId="LiveId" clId="{3F3DE878-C00F-4BBE-A9E6-E707D78ED061}" dt="2022-03-18T08:03:39.180" v="4252"/>
          <ac:inkMkLst>
            <pc:docMk/>
            <pc:sldMk cId="167909053" sldId="871"/>
            <ac:inkMk id="70" creationId="{201720EA-CAE7-4AB3-9B15-6976293CF9BA}"/>
          </ac:inkMkLst>
        </pc:inkChg>
        <pc:inkChg chg="add del">
          <ac:chgData name="Viet Anh Nguyen" userId="b95f61ff061388d5" providerId="LiveId" clId="{3F3DE878-C00F-4BBE-A9E6-E707D78ED061}" dt="2022-03-18T08:03:39.180" v="4252"/>
          <ac:inkMkLst>
            <pc:docMk/>
            <pc:sldMk cId="167909053" sldId="871"/>
            <ac:inkMk id="71" creationId="{7C1EFAA9-8192-47E3-BED9-E388ADC2DE5F}"/>
          </ac:inkMkLst>
        </pc:inkChg>
        <pc:inkChg chg="add del">
          <ac:chgData name="Viet Anh Nguyen" userId="b95f61ff061388d5" providerId="LiveId" clId="{3F3DE878-C00F-4BBE-A9E6-E707D78ED061}" dt="2022-03-18T08:03:40.184" v="4255"/>
          <ac:inkMkLst>
            <pc:docMk/>
            <pc:sldMk cId="167909053" sldId="871"/>
            <ac:inkMk id="72" creationId="{80072512-1162-445C-B943-64CFE0B5221B}"/>
          </ac:inkMkLst>
        </pc:inkChg>
        <pc:inkChg chg="add del">
          <ac:chgData name="Viet Anh Nguyen" userId="b95f61ff061388d5" providerId="LiveId" clId="{3F3DE878-C00F-4BBE-A9E6-E707D78ED061}" dt="2022-03-18T08:03:40.184" v="4255"/>
          <ac:inkMkLst>
            <pc:docMk/>
            <pc:sldMk cId="167909053" sldId="871"/>
            <ac:inkMk id="73" creationId="{4EC9D49C-51A9-4E7E-BC12-C8EFDDBB782E}"/>
          </ac:inkMkLst>
        </pc:inkChg>
        <pc:inkChg chg="add del">
          <ac:chgData name="Viet Anh Nguyen" userId="b95f61ff061388d5" providerId="LiveId" clId="{3F3DE878-C00F-4BBE-A9E6-E707D78ED061}" dt="2022-03-18T08:03:40.184" v="4255"/>
          <ac:inkMkLst>
            <pc:docMk/>
            <pc:sldMk cId="167909053" sldId="871"/>
            <ac:inkMk id="74" creationId="{BBB66F28-0A12-4F90-A59A-9A70497B95F1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75" creationId="{0594E06B-3403-4433-AB96-760C0F157A1C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76" creationId="{07779277-1B40-4999-8295-AFE4620B1680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77" creationId="{A7CCCA49-DAB9-4F64-966F-DD55C86066AA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78" creationId="{28DB1F1F-7A24-41E2-B072-E49E4B432946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79" creationId="{25F3CF16-E94C-49C4-BFCA-E41A75CFDDFD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80" creationId="{82307477-B1AA-4E11-A750-42754F4FB91F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81" creationId="{2CE9C487-909C-4483-A564-7175CD6D4F4A}"/>
          </ac:inkMkLst>
        </pc:inkChg>
        <pc:inkChg chg="add del">
          <ac:chgData name="Viet Anh Nguyen" userId="b95f61ff061388d5" providerId="LiveId" clId="{3F3DE878-C00F-4BBE-A9E6-E707D78ED061}" dt="2022-03-18T08:03:43.994" v="4263"/>
          <ac:inkMkLst>
            <pc:docMk/>
            <pc:sldMk cId="167909053" sldId="871"/>
            <ac:inkMk id="82" creationId="{2BE91EEA-8871-49A6-A014-9F561E558CA6}"/>
          </ac:inkMkLst>
        </pc:inkChg>
        <pc:inkChg chg="add del">
          <ac:chgData name="Viet Anh Nguyen" userId="b95f61ff061388d5" providerId="LiveId" clId="{3F3DE878-C00F-4BBE-A9E6-E707D78ED061}" dt="2022-03-18T08:03:45.099" v="4265"/>
          <ac:inkMkLst>
            <pc:docMk/>
            <pc:sldMk cId="167909053" sldId="871"/>
            <ac:inkMk id="83" creationId="{507CB94C-6E13-4812-BDCB-B424E18ED3CB}"/>
          </ac:inkMkLst>
        </pc:inkChg>
        <pc:inkChg chg="add del">
          <ac:chgData name="Viet Anh Nguyen" userId="b95f61ff061388d5" providerId="LiveId" clId="{3F3DE878-C00F-4BBE-A9E6-E707D78ED061}" dt="2022-03-18T08:03:45.099" v="4265"/>
          <ac:inkMkLst>
            <pc:docMk/>
            <pc:sldMk cId="167909053" sldId="871"/>
            <ac:inkMk id="84" creationId="{E7BA5836-78BD-491B-B089-16689AB7AEA6}"/>
          </ac:inkMkLst>
        </pc:inkChg>
        <pc:inkChg chg="add del">
          <ac:chgData name="Viet Anh Nguyen" userId="b95f61ff061388d5" providerId="LiveId" clId="{3F3DE878-C00F-4BBE-A9E6-E707D78ED061}" dt="2022-03-18T08:03:46.183" v="4268"/>
          <ac:inkMkLst>
            <pc:docMk/>
            <pc:sldMk cId="167909053" sldId="871"/>
            <ac:inkMk id="85" creationId="{5D578D5B-E586-4458-90B4-E11A24129CDA}"/>
          </ac:inkMkLst>
        </pc:inkChg>
        <pc:inkChg chg="add del">
          <ac:chgData name="Viet Anh Nguyen" userId="b95f61ff061388d5" providerId="LiveId" clId="{3F3DE878-C00F-4BBE-A9E6-E707D78ED061}" dt="2022-03-18T08:03:46.183" v="4268"/>
          <ac:inkMkLst>
            <pc:docMk/>
            <pc:sldMk cId="167909053" sldId="871"/>
            <ac:inkMk id="86" creationId="{61A3BB76-F4FB-474E-AD0A-61C7A79E2627}"/>
          </ac:inkMkLst>
        </pc:inkChg>
        <pc:inkChg chg="add del">
          <ac:chgData name="Viet Anh Nguyen" userId="b95f61ff061388d5" providerId="LiveId" clId="{3F3DE878-C00F-4BBE-A9E6-E707D78ED061}" dt="2022-03-18T08:03:46.183" v="4268"/>
          <ac:inkMkLst>
            <pc:docMk/>
            <pc:sldMk cId="167909053" sldId="871"/>
            <ac:inkMk id="87" creationId="{695C1DF2-2EA6-42EC-9636-607A180EB7E1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88" creationId="{BF8FD18E-9D41-43F3-915F-FEA726B9EB93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89" creationId="{FAA881B7-52BA-4440-B4AA-D2E2F3AF6F8E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90" creationId="{1A888107-52CB-4E09-9829-B2E4925A8919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91" creationId="{3FAA14BD-B611-4384-9D5B-FAD6DE78745B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92" creationId="{193A3FAD-FB92-48FE-8966-B9A96966077A}"/>
          </ac:inkMkLst>
        </pc:inkChg>
        <pc:inkChg chg="add del">
          <ac:chgData name="Viet Anh Nguyen" userId="b95f61ff061388d5" providerId="LiveId" clId="{3F3DE878-C00F-4BBE-A9E6-E707D78ED061}" dt="2022-03-18T08:03:48.703" v="4274"/>
          <ac:inkMkLst>
            <pc:docMk/>
            <pc:sldMk cId="167909053" sldId="871"/>
            <ac:inkMk id="93" creationId="{3763044E-11A2-421E-8862-B43946EB0F66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94" creationId="{05230AEA-7CA5-45BC-9038-BCA67C422AF7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95" creationId="{1D469532-8B89-4EB8-AD05-FFD26155D1FB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96" creationId="{F5EBAAEE-8B92-44ED-9005-0E896705E638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97" creationId="{5E727C30-E8FB-423A-A93E-329F82107A7D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98" creationId="{22DBF0EE-B14C-4F94-A4B8-7F482A691C23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99" creationId="{350BD8A3-C49F-4CBA-9B79-48F95F18124C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100" creationId="{79811B7A-9E4B-43BA-B34A-75B57CD9B181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101" creationId="{3620EE43-2048-497C-9933-1BFE07A71049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102" creationId="{074C0A6D-9C0F-4755-A25C-1F5AC2567FFB}"/>
          </ac:inkMkLst>
        </pc:inkChg>
        <pc:inkChg chg="add del">
          <ac:chgData name="Viet Anh Nguyen" userId="b95f61ff061388d5" providerId="LiveId" clId="{3F3DE878-C00F-4BBE-A9E6-E707D78ED061}" dt="2022-03-18T08:04:23.259" v="4284"/>
          <ac:inkMkLst>
            <pc:docMk/>
            <pc:sldMk cId="167909053" sldId="871"/>
            <ac:inkMk id="103" creationId="{98378BF4-6BEA-423F-B317-2C126C9358E7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4" creationId="{E3F2CE9F-7CF5-44C8-B875-3AFE113AFBD4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5" creationId="{59BF8F54-E41E-459D-99FB-87DB625FBC01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6" creationId="{0112EEC6-EA6E-42BE-90D3-3E3F0B0D35C3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7" creationId="{62087B65-9D01-40FB-881B-F30B9D6D7E40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8" creationId="{81307242-AC2E-45BC-A9E4-AB8ADA1F70B9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09" creationId="{6C3B66A2-3BEC-441F-AD2D-5FBEFCAB165C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10" creationId="{BCA25E78-840A-496F-95A1-B52EAE5676F0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11" creationId="{AA2BC5AF-19FD-46B8-B34E-65E81EAE9A36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12" creationId="{62BAD92A-278A-4641-948D-25CFAC57FCBA}"/>
          </ac:inkMkLst>
        </pc:inkChg>
        <pc:inkChg chg="add del">
          <ac:chgData name="Viet Anh Nguyen" userId="b95f61ff061388d5" providerId="LiveId" clId="{3F3DE878-C00F-4BBE-A9E6-E707D78ED061}" dt="2022-03-18T08:04:27.264" v="4294"/>
          <ac:inkMkLst>
            <pc:docMk/>
            <pc:sldMk cId="167909053" sldId="871"/>
            <ac:inkMk id="113" creationId="{4D899156-431B-4F8F-9629-D113027873B5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4" creationId="{221D95AD-65E4-4862-BF0B-125E6252E7CF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5" creationId="{87468908-627B-4194-932F-1F9ADCB0E7C0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6" creationId="{992D57E7-D6B6-46D8-B940-875A586EDB2E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7" creationId="{A9E9C03E-E317-4A58-8CD8-C17C6264F95C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8" creationId="{A3378383-DE34-41C8-A50E-CC300DD4953C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19" creationId="{A6C9A568-56E8-40EE-9B68-909A43BF158B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20" creationId="{DED5C731-5F0B-4B15-99A2-92B8BF7ECACB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21" creationId="{60D3F028-96EB-4E94-9377-7E05FE6682E2}"/>
          </ac:inkMkLst>
        </pc:inkChg>
        <pc:inkChg chg="add del">
          <ac:chgData name="Viet Anh Nguyen" userId="b95f61ff061388d5" providerId="LiveId" clId="{3F3DE878-C00F-4BBE-A9E6-E707D78ED061}" dt="2022-03-18T08:04:33.702" v="4303"/>
          <ac:inkMkLst>
            <pc:docMk/>
            <pc:sldMk cId="167909053" sldId="871"/>
            <ac:inkMk id="122" creationId="{32EFA16E-3AF0-4C33-BB39-A8F4C81E8B14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3" creationId="{0F388D65-C8CB-4B89-AD72-66C09D7910C8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4" creationId="{7D55500A-8D10-448E-8BEA-4DFE79AEBF36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5" creationId="{89B3F89F-68BC-456A-92B5-2D29FEFAF8FB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6" creationId="{CE61ACDD-AA63-4EF5-A74C-EBEB785E27CA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7" creationId="{4CA04199-D861-4FE2-99EF-98B9E8DBC2D3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8" creationId="{DCC2B4EF-6890-4FF9-B252-BC6E3AE6F368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29" creationId="{795B13CD-39B8-4F8C-93F9-0B4CFFF5D11F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30" creationId="{235B180F-3A73-49FE-BDF9-4BBB45380466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31" creationId="{CFF737EC-0D90-4599-B61F-CD574C4C10D1}"/>
          </ac:inkMkLst>
        </pc:inkChg>
        <pc:inkChg chg="add del">
          <ac:chgData name="Viet Anh Nguyen" userId="b95f61ff061388d5" providerId="LiveId" clId="{3F3DE878-C00F-4BBE-A9E6-E707D78ED061}" dt="2022-03-18T08:04:36.638" v="4313"/>
          <ac:inkMkLst>
            <pc:docMk/>
            <pc:sldMk cId="167909053" sldId="871"/>
            <ac:inkMk id="132" creationId="{0206B193-E5C3-4969-8F0E-4BFB60A691F0}"/>
          </ac:inkMkLst>
        </pc:inkChg>
        <pc:inkChg chg="add del">
          <ac:chgData name="Viet Anh Nguyen" userId="b95f61ff061388d5" providerId="LiveId" clId="{3F3DE878-C00F-4BBE-A9E6-E707D78ED061}" dt="2022-03-18T08:04:37.675" v="4317"/>
          <ac:inkMkLst>
            <pc:docMk/>
            <pc:sldMk cId="167909053" sldId="871"/>
            <ac:inkMk id="133" creationId="{100282CD-7DFF-4E11-B4B7-C0A14A2AB478}"/>
          </ac:inkMkLst>
        </pc:inkChg>
        <pc:inkChg chg="add del">
          <ac:chgData name="Viet Anh Nguyen" userId="b95f61ff061388d5" providerId="LiveId" clId="{3F3DE878-C00F-4BBE-A9E6-E707D78ED061}" dt="2022-03-18T08:04:37.675" v="4317"/>
          <ac:inkMkLst>
            <pc:docMk/>
            <pc:sldMk cId="167909053" sldId="871"/>
            <ac:inkMk id="134" creationId="{3D6BE2D5-C61D-47B9-8FA5-465CD99F01E5}"/>
          </ac:inkMkLst>
        </pc:inkChg>
        <pc:inkChg chg="add del">
          <ac:chgData name="Viet Anh Nguyen" userId="b95f61ff061388d5" providerId="LiveId" clId="{3F3DE878-C00F-4BBE-A9E6-E707D78ED061}" dt="2022-03-18T08:04:37.675" v="4317"/>
          <ac:inkMkLst>
            <pc:docMk/>
            <pc:sldMk cId="167909053" sldId="871"/>
            <ac:inkMk id="135" creationId="{8CF2F4F4-5675-4769-9547-21ECFF127777}"/>
          </ac:inkMkLst>
        </pc:inkChg>
        <pc:inkChg chg="add del">
          <ac:chgData name="Viet Anh Nguyen" userId="b95f61ff061388d5" providerId="LiveId" clId="{3F3DE878-C00F-4BBE-A9E6-E707D78ED061}" dt="2022-03-18T08:04:37.675" v="4317"/>
          <ac:inkMkLst>
            <pc:docMk/>
            <pc:sldMk cId="167909053" sldId="871"/>
            <ac:inkMk id="136" creationId="{15CC9600-971D-4930-86A4-F992D6D5E71C}"/>
          </ac:inkMkLst>
        </pc:inkChg>
        <pc:inkChg chg="add del">
          <ac:chgData name="Viet Anh Nguyen" userId="b95f61ff061388d5" providerId="LiveId" clId="{3F3DE878-C00F-4BBE-A9E6-E707D78ED061}" dt="2022-03-18T08:04:38.870" v="4321"/>
          <ac:inkMkLst>
            <pc:docMk/>
            <pc:sldMk cId="167909053" sldId="871"/>
            <ac:inkMk id="137" creationId="{F0147CEC-DA22-451D-942B-1601D1324A79}"/>
          </ac:inkMkLst>
        </pc:inkChg>
        <pc:inkChg chg="add del">
          <ac:chgData name="Viet Anh Nguyen" userId="b95f61ff061388d5" providerId="LiveId" clId="{3F3DE878-C00F-4BBE-A9E6-E707D78ED061}" dt="2022-03-18T08:04:38.870" v="4321"/>
          <ac:inkMkLst>
            <pc:docMk/>
            <pc:sldMk cId="167909053" sldId="871"/>
            <ac:inkMk id="138" creationId="{9E9482AC-9ED8-43D8-809A-953F3E841D2B}"/>
          </ac:inkMkLst>
        </pc:inkChg>
        <pc:inkChg chg="add del">
          <ac:chgData name="Viet Anh Nguyen" userId="b95f61ff061388d5" providerId="LiveId" clId="{3F3DE878-C00F-4BBE-A9E6-E707D78ED061}" dt="2022-03-18T08:04:38.870" v="4321"/>
          <ac:inkMkLst>
            <pc:docMk/>
            <pc:sldMk cId="167909053" sldId="871"/>
            <ac:inkMk id="139" creationId="{A46FF382-48D2-4910-84E4-C5F41122BF2A}"/>
          </ac:inkMkLst>
        </pc:inkChg>
        <pc:inkChg chg="add del">
          <ac:chgData name="Viet Anh Nguyen" userId="b95f61ff061388d5" providerId="LiveId" clId="{3F3DE878-C00F-4BBE-A9E6-E707D78ED061}" dt="2022-03-18T08:04:38.870" v="4321"/>
          <ac:inkMkLst>
            <pc:docMk/>
            <pc:sldMk cId="167909053" sldId="871"/>
            <ac:inkMk id="140" creationId="{1F84E0CB-253A-4935-860B-ED18EC74E5E8}"/>
          </ac:inkMkLst>
        </pc:inkChg>
        <pc:inkChg chg="add">
          <ac:chgData name="Viet Anh Nguyen" userId="b95f61ff061388d5" providerId="LiveId" clId="{3F3DE878-C00F-4BBE-A9E6-E707D78ED061}" dt="2022-03-18T08:04:38.870" v="4321"/>
          <ac:inkMkLst>
            <pc:docMk/>
            <pc:sldMk cId="167909053" sldId="871"/>
            <ac:inkMk id="141" creationId="{66304938-611E-40A7-ADB7-E47F8CA288D8}"/>
          </ac:inkMkLst>
        </pc:inkChg>
      </pc:sldChg>
      <pc:sldChg chg="addSp delSp new mod modClrScheme chgLayout">
        <pc:chgData name="Viet Anh Nguyen" userId="b95f61ff061388d5" providerId="LiveId" clId="{3F3DE878-C00F-4BBE-A9E6-E707D78ED061}" dt="2022-03-18T08:12:28.605" v="4552"/>
        <pc:sldMkLst>
          <pc:docMk/>
          <pc:sldMk cId="836031746" sldId="872"/>
        </pc:sldMkLst>
        <pc:spChg chg="del">
          <ac:chgData name="Viet Anh Nguyen" userId="b95f61ff061388d5" providerId="LiveId" clId="{3F3DE878-C00F-4BBE-A9E6-E707D78ED061}" dt="2022-03-18T08:10:49.753" v="4358" actId="700"/>
          <ac:spMkLst>
            <pc:docMk/>
            <pc:sldMk cId="836031746" sldId="872"/>
            <ac:spMk id="2" creationId="{320D01E1-985A-4E23-8636-DFA66E7FB1A6}"/>
          </ac:spMkLst>
        </pc:spChg>
        <pc:spChg chg="del">
          <ac:chgData name="Viet Anh Nguyen" userId="b95f61ff061388d5" providerId="LiveId" clId="{3F3DE878-C00F-4BBE-A9E6-E707D78ED061}" dt="2022-03-18T08:10:49.753" v="4358" actId="700"/>
          <ac:spMkLst>
            <pc:docMk/>
            <pc:sldMk cId="836031746" sldId="872"/>
            <ac:spMk id="3" creationId="{58CD072F-EAEA-4446-9692-E669E88923E8}"/>
          </ac:spMkLst>
        </pc:spChg>
        <pc:inkChg chg="add del">
          <ac:chgData name="Viet Anh Nguyen" userId="b95f61ff061388d5" providerId="LiveId" clId="{3F3DE878-C00F-4BBE-A9E6-E707D78ED061}" dt="2022-03-18T08:10:56.325" v="4361"/>
          <ac:inkMkLst>
            <pc:docMk/>
            <pc:sldMk cId="836031746" sldId="872"/>
            <ac:inkMk id="4" creationId="{6000A8C6-A32F-46AD-8334-708257520441}"/>
          </ac:inkMkLst>
        </pc:inkChg>
        <pc:inkChg chg="add del">
          <ac:chgData name="Viet Anh Nguyen" userId="b95f61ff061388d5" providerId="LiveId" clId="{3F3DE878-C00F-4BBE-A9E6-E707D78ED061}" dt="2022-03-18T08:10:56.325" v="4361"/>
          <ac:inkMkLst>
            <pc:docMk/>
            <pc:sldMk cId="836031746" sldId="872"/>
            <ac:inkMk id="5" creationId="{EAA9C325-DE4E-4A80-A016-73A7DFA24F75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6" creationId="{D5ACE835-BC0A-407E-A00E-C9F761A8AD98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7" creationId="{E6E80175-7345-4E85-B47C-1E40338D385A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8" creationId="{53877EA8-65E4-4318-8840-BD291F4D3C54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9" creationId="{B4F2301B-41C0-493F-8B68-581C85584D3D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10" creationId="{29F5F3DB-DE04-48F3-8CEB-D3C9E2A6A7CC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11" creationId="{3F844203-163C-4DFE-AEA1-D4D08601A9E5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12" creationId="{7FA95B85-FC5B-4601-B12D-63903B97C003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13" creationId="{A1FCFCA8-F409-4035-83AB-DC642F0AF13F}"/>
          </ac:inkMkLst>
        </pc:inkChg>
        <pc:inkChg chg="add del">
          <ac:chgData name="Viet Anh Nguyen" userId="b95f61ff061388d5" providerId="LiveId" clId="{3F3DE878-C00F-4BBE-A9E6-E707D78ED061}" dt="2022-03-18T08:10:59.787" v="4370"/>
          <ac:inkMkLst>
            <pc:docMk/>
            <pc:sldMk cId="836031746" sldId="872"/>
            <ac:inkMk id="14" creationId="{4839FE8A-BB63-4C3E-8BDB-08CE4847B491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15" creationId="{A260E85C-3223-4CA7-BE00-5C3EFE9CF095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16" creationId="{872F5DD4-78DB-4F1B-ABA5-07675B5D4D90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17" creationId="{CE7D5E51-A10D-4522-87BD-8677A3B3F787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18" creationId="{DB633DA2-876C-4E03-92E7-7D9E48C6B5DF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19" creationId="{FD52345F-BAB9-4616-B806-D6BD7DB2557D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20" creationId="{B71ACED6-EE4C-4256-B09E-ADFC4B59BCAF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21" creationId="{B8C4A4D7-48AB-4E94-8360-558645B0F5D6}"/>
          </ac:inkMkLst>
        </pc:inkChg>
        <pc:inkChg chg="add del">
          <ac:chgData name="Viet Anh Nguyen" userId="b95f61ff061388d5" providerId="LiveId" clId="{3F3DE878-C00F-4BBE-A9E6-E707D78ED061}" dt="2022-03-18T08:11:03.934" v="4377"/>
          <ac:inkMkLst>
            <pc:docMk/>
            <pc:sldMk cId="836031746" sldId="872"/>
            <ac:inkMk id="22" creationId="{EADCB015-0DE9-4BB6-AF71-5ADE82644C1F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23" creationId="{9C514587-8BD5-4A77-818A-781A5F91815D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24" creationId="{AE72E151-CC8F-49B1-AE70-3B9A0CF3792B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25" creationId="{DA54055C-D2CE-44F9-9C42-91F0A8F4ECFE}"/>
          </ac:inkMkLst>
        </pc:inkChg>
        <pc:inkChg chg="add del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26" creationId="{22F19FD2-F112-49E6-AD5F-E491FE29AEBF}"/>
          </ac:inkMkLst>
        </pc:inkChg>
        <pc:inkChg chg="add">
          <ac:chgData name="Viet Anh Nguyen" userId="b95f61ff061388d5" providerId="LiveId" clId="{3F3DE878-C00F-4BBE-A9E6-E707D78ED061}" dt="2022-03-18T08:11:05.265" v="4381"/>
          <ac:inkMkLst>
            <pc:docMk/>
            <pc:sldMk cId="836031746" sldId="872"/>
            <ac:inkMk id="27" creationId="{9E15DA9E-0AE2-4A77-A821-6877C808A67D}"/>
          </ac:inkMkLst>
        </pc:inkChg>
        <pc:inkChg chg="add del">
          <ac:chgData name="Viet Anh Nguyen" userId="b95f61ff061388d5" providerId="LiveId" clId="{3F3DE878-C00F-4BBE-A9E6-E707D78ED061}" dt="2022-03-18T08:11:10.922" v="4384"/>
          <ac:inkMkLst>
            <pc:docMk/>
            <pc:sldMk cId="836031746" sldId="872"/>
            <ac:inkMk id="28" creationId="{B920466B-592D-4063-97C8-F1ECCFD7558A}"/>
          </ac:inkMkLst>
        </pc:inkChg>
        <pc:inkChg chg="add del">
          <ac:chgData name="Viet Anh Nguyen" userId="b95f61ff061388d5" providerId="LiveId" clId="{3F3DE878-C00F-4BBE-A9E6-E707D78ED061}" dt="2022-03-18T08:11:10.922" v="4384"/>
          <ac:inkMkLst>
            <pc:docMk/>
            <pc:sldMk cId="836031746" sldId="872"/>
            <ac:inkMk id="29" creationId="{CAB8B448-1B04-40D1-9957-79F6E2D14185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0" creationId="{46DA99F6-77EE-4902-B5AB-BD23EE7FF877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1" creationId="{F723FCAA-7FCB-4C1B-AD13-259442A80862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2" creationId="{6B7E597E-D863-4269-8067-AE77968F12E2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3" creationId="{5D131559-E0FC-4B0F-8D9E-1E263237570C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4" creationId="{4FE33C54-FED3-4102-A2F1-3CB79F5B77C8}"/>
          </ac:inkMkLst>
        </pc:inkChg>
        <pc:inkChg chg="add del">
          <ac:chgData name="Viet Anh Nguyen" userId="b95f61ff061388d5" providerId="LiveId" clId="{3F3DE878-C00F-4BBE-A9E6-E707D78ED061}" dt="2022-03-18T08:11:14.194" v="4390"/>
          <ac:inkMkLst>
            <pc:docMk/>
            <pc:sldMk cId="836031746" sldId="872"/>
            <ac:inkMk id="35" creationId="{327057CA-7AA7-4257-B5F3-7885DC0BDAA9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36" creationId="{4F54AE07-2F38-4131-97C4-9DCC9C1FF456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37" creationId="{6E1E3288-AF97-4B34-815B-2985D4E8E21E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38" creationId="{DD349A48-23FF-475E-A626-2F57AD41CF16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39" creationId="{648B1514-B4A6-426A-90EF-1B78ED8BF16E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40" creationId="{FB37AD09-8736-4DB1-AFB6-49EC8FFE94EC}"/>
          </ac:inkMkLst>
        </pc:inkChg>
        <pc:inkChg chg="add del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41" creationId="{2556BE90-403B-4A3F-95FF-C69C20904D22}"/>
          </ac:inkMkLst>
        </pc:inkChg>
        <pc:inkChg chg="add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42" creationId="{4F064F47-B09A-4430-8790-ED42BD2886FF}"/>
          </ac:inkMkLst>
        </pc:inkChg>
        <pc:inkChg chg="add">
          <ac:chgData name="Viet Anh Nguyen" userId="b95f61ff061388d5" providerId="LiveId" clId="{3F3DE878-C00F-4BBE-A9E6-E707D78ED061}" dt="2022-03-18T08:11:15.710" v="4396"/>
          <ac:inkMkLst>
            <pc:docMk/>
            <pc:sldMk cId="836031746" sldId="872"/>
            <ac:inkMk id="43" creationId="{E4201793-78B4-4127-9401-8010229E7AC4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4" creationId="{A72E5FE3-088A-43CE-9B0A-D8A95545EC26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5" creationId="{6D0FFC2D-F114-40BE-B987-CD1CFAC080DF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6" creationId="{F24C3471-9FD1-4686-8AA3-4A32C4DE4011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7" creationId="{7F350492-C0A8-440D-A3A4-1905469C39DF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8" creationId="{E0D4ECA7-1B3D-4EFC-ADD5-649C754EC991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49" creationId="{39E3FBF7-C4F2-4A4D-A3F7-71A90812BF78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0" creationId="{424528E7-996A-415C-A034-3FECE534F29A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1" creationId="{EC7C5AF9-6D23-4E13-BDBB-2FA7337C9D3A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2" creationId="{E96A115D-9106-4B99-B843-144A787900B2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3" creationId="{1687C97F-2701-4C7B-8CDC-206E54CB9E22}"/>
          </ac:inkMkLst>
        </pc:inkChg>
        <pc:inkChg chg="add del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4" creationId="{0FDD5F79-6BEC-4EE2-B949-54FEF3460DBF}"/>
          </ac:inkMkLst>
        </pc:inkChg>
        <pc:inkChg chg="add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5" creationId="{BAC1017A-0CA4-44FC-8926-C5BCA0403964}"/>
          </ac:inkMkLst>
        </pc:inkChg>
        <pc:inkChg chg="add">
          <ac:chgData name="Viet Anh Nguyen" userId="b95f61ff061388d5" providerId="LiveId" clId="{3F3DE878-C00F-4BBE-A9E6-E707D78ED061}" dt="2022-03-18T08:11:20.447" v="4408"/>
          <ac:inkMkLst>
            <pc:docMk/>
            <pc:sldMk cId="836031746" sldId="872"/>
            <ac:inkMk id="56" creationId="{ED632780-15CC-4953-A2B7-F08397742B02}"/>
          </ac:inkMkLst>
        </pc:inkChg>
        <pc:inkChg chg="add del">
          <ac:chgData name="Viet Anh Nguyen" userId="b95f61ff061388d5" providerId="LiveId" clId="{3F3DE878-C00F-4BBE-A9E6-E707D78ED061}" dt="2022-03-18T08:11:21.800" v="4412"/>
          <ac:inkMkLst>
            <pc:docMk/>
            <pc:sldMk cId="836031746" sldId="872"/>
            <ac:inkMk id="57" creationId="{FE8FD102-DEAA-4D5C-943C-E10D03825AA0}"/>
          </ac:inkMkLst>
        </pc:inkChg>
        <pc:inkChg chg="add del">
          <ac:chgData name="Viet Anh Nguyen" userId="b95f61ff061388d5" providerId="LiveId" clId="{3F3DE878-C00F-4BBE-A9E6-E707D78ED061}" dt="2022-03-18T08:11:21.800" v="4412"/>
          <ac:inkMkLst>
            <pc:docMk/>
            <pc:sldMk cId="836031746" sldId="872"/>
            <ac:inkMk id="58" creationId="{9FD465D6-403E-41B5-809E-A50DBEA4B710}"/>
          </ac:inkMkLst>
        </pc:inkChg>
        <pc:inkChg chg="add del">
          <ac:chgData name="Viet Anh Nguyen" userId="b95f61ff061388d5" providerId="LiveId" clId="{3F3DE878-C00F-4BBE-A9E6-E707D78ED061}" dt="2022-03-18T08:11:21.800" v="4412"/>
          <ac:inkMkLst>
            <pc:docMk/>
            <pc:sldMk cId="836031746" sldId="872"/>
            <ac:inkMk id="59" creationId="{C50646C5-855B-4295-A6AC-06844A71A8D6}"/>
          </ac:inkMkLst>
        </pc:inkChg>
        <pc:inkChg chg="add">
          <ac:chgData name="Viet Anh Nguyen" userId="b95f61ff061388d5" providerId="LiveId" clId="{3F3DE878-C00F-4BBE-A9E6-E707D78ED061}" dt="2022-03-18T08:11:21.800" v="4412"/>
          <ac:inkMkLst>
            <pc:docMk/>
            <pc:sldMk cId="836031746" sldId="872"/>
            <ac:inkMk id="60" creationId="{F67D0C35-42B7-45EB-8D50-5E20EA2CBD09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1" creationId="{D99CF4E5-ACAE-4079-B85F-D86DD5FC0679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2" creationId="{D9E7F21E-D914-4C05-BEC4-4D76F687208B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3" creationId="{45527349-3D77-40F3-BD70-BBD01CEFEEB8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4" creationId="{90292871-9CB8-4DE1-A3F5-1992A604B055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5" creationId="{87AA2C23-90B8-4CC2-BC3F-D06DC77D93A9}"/>
          </ac:inkMkLst>
        </pc:inkChg>
        <pc:inkChg chg="add del">
          <ac:chgData name="Viet Anh Nguyen" userId="b95f61ff061388d5" providerId="LiveId" clId="{3F3DE878-C00F-4BBE-A9E6-E707D78ED061}" dt="2022-03-18T08:11:25.101" v="4420"/>
          <ac:inkMkLst>
            <pc:docMk/>
            <pc:sldMk cId="836031746" sldId="872"/>
            <ac:inkMk id="66" creationId="{8F853171-C5E7-4A0C-B17A-94C6B5842399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67" creationId="{434B6B81-AD2C-4F3C-A76E-DC08F223F0CF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68" creationId="{688E24BD-66D2-4AB7-BE62-0899A8C745F6}"/>
          </ac:inkMkLst>
        </pc:inkChg>
        <pc:inkChg chg="add del">
          <ac:chgData name="Viet Anh Nguyen" userId="b95f61ff061388d5" providerId="LiveId" clId="{3F3DE878-C00F-4BBE-A9E6-E707D78ED061}" dt="2022-03-18T08:11:26.913" v="4426"/>
          <ac:inkMkLst>
            <pc:docMk/>
            <pc:sldMk cId="836031746" sldId="872"/>
            <ac:inkMk id="69" creationId="{36C74E70-BFB2-45FA-9DBD-9AB0A7B5EA63}"/>
          </ac:inkMkLst>
        </pc:inkChg>
        <pc:inkChg chg="add del">
          <ac:chgData name="Viet Anh Nguyen" userId="b95f61ff061388d5" providerId="LiveId" clId="{3F3DE878-C00F-4BBE-A9E6-E707D78ED061}" dt="2022-03-18T08:11:26.913" v="4426"/>
          <ac:inkMkLst>
            <pc:docMk/>
            <pc:sldMk cId="836031746" sldId="872"/>
            <ac:inkMk id="70" creationId="{B250B160-1C38-43E9-8B8B-B9D37DE4166E}"/>
          </ac:inkMkLst>
        </pc:inkChg>
        <pc:inkChg chg="add del">
          <ac:chgData name="Viet Anh Nguyen" userId="b95f61ff061388d5" providerId="LiveId" clId="{3F3DE878-C00F-4BBE-A9E6-E707D78ED061}" dt="2022-03-18T08:11:26.913" v="4426"/>
          <ac:inkMkLst>
            <pc:docMk/>
            <pc:sldMk cId="836031746" sldId="872"/>
            <ac:inkMk id="71" creationId="{15244CA4-C2EC-4EA2-BB11-BE3F2582297B}"/>
          </ac:inkMkLst>
        </pc:inkChg>
        <pc:inkChg chg="add del">
          <ac:chgData name="Viet Anh Nguyen" userId="b95f61ff061388d5" providerId="LiveId" clId="{3F3DE878-C00F-4BBE-A9E6-E707D78ED061}" dt="2022-03-18T08:11:26.913" v="4426"/>
          <ac:inkMkLst>
            <pc:docMk/>
            <pc:sldMk cId="836031746" sldId="872"/>
            <ac:inkMk id="72" creationId="{35637A27-B616-41E2-81A5-0C8AB0DC71E3}"/>
          </ac:inkMkLst>
        </pc:inkChg>
        <pc:inkChg chg="add del">
          <ac:chgData name="Viet Anh Nguyen" userId="b95f61ff061388d5" providerId="LiveId" clId="{3F3DE878-C00F-4BBE-A9E6-E707D78ED061}" dt="2022-03-18T08:11:26.913" v="4426"/>
          <ac:inkMkLst>
            <pc:docMk/>
            <pc:sldMk cId="836031746" sldId="872"/>
            <ac:inkMk id="73" creationId="{2C6ED5C5-0685-4B80-8B2A-549FD404934D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74" creationId="{43A28A7A-6F95-4403-B5E5-D2FA7F701866}"/>
          </ac:inkMkLst>
        </pc:inkChg>
        <pc:inkChg chg="add del">
          <ac:chgData name="Viet Anh Nguyen" userId="b95f61ff061388d5" providerId="LiveId" clId="{3F3DE878-C00F-4BBE-A9E6-E707D78ED061}" dt="2022-03-18T08:11:29.679" v="4431"/>
          <ac:inkMkLst>
            <pc:docMk/>
            <pc:sldMk cId="836031746" sldId="872"/>
            <ac:inkMk id="75" creationId="{4D947548-A5A8-4B75-92FC-BC3FB0E08185}"/>
          </ac:inkMkLst>
        </pc:inkChg>
        <pc:inkChg chg="add del">
          <ac:chgData name="Viet Anh Nguyen" userId="b95f61ff061388d5" providerId="LiveId" clId="{3F3DE878-C00F-4BBE-A9E6-E707D78ED061}" dt="2022-03-18T08:11:29.679" v="4431"/>
          <ac:inkMkLst>
            <pc:docMk/>
            <pc:sldMk cId="836031746" sldId="872"/>
            <ac:inkMk id="76" creationId="{E92052A3-8291-4B0B-BF18-F984DC0CD5C8}"/>
          </ac:inkMkLst>
        </pc:inkChg>
        <pc:inkChg chg="add del">
          <ac:chgData name="Viet Anh Nguyen" userId="b95f61ff061388d5" providerId="LiveId" clId="{3F3DE878-C00F-4BBE-A9E6-E707D78ED061}" dt="2022-03-18T08:11:29.679" v="4431"/>
          <ac:inkMkLst>
            <pc:docMk/>
            <pc:sldMk cId="836031746" sldId="872"/>
            <ac:inkMk id="77" creationId="{2B9ED94F-2E91-46BF-AFC9-CB612CDFF20F}"/>
          </ac:inkMkLst>
        </pc:inkChg>
        <pc:inkChg chg="add del">
          <ac:chgData name="Viet Anh Nguyen" userId="b95f61ff061388d5" providerId="LiveId" clId="{3F3DE878-C00F-4BBE-A9E6-E707D78ED061}" dt="2022-03-18T08:11:29.679" v="4431"/>
          <ac:inkMkLst>
            <pc:docMk/>
            <pc:sldMk cId="836031746" sldId="872"/>
            <ac:inkMk id="78" creationId="{45079E7F-FB16-4F0E-8BB1-C1AF5CF1584F}"/>
          </ac:inkMkLst>
        </pc:inkChg>
        <pc:inkChg chg="add">
          <ac:chgData name="Viet Anh Nguyen" userId="b95f61ff061388d5" providerId="LiveId" clId="{3F3DE878-C00F-4BBE-A9E6-E707D78ED061}" dt="2022-03-18T08:11:29.679" v="4431"/>
          <ac:inkMkLst>
            <pc:docMk/>
            <pc:sldMk cId="836031746" sldId="872"/>
            <ac:inkMk id="79" creationId="{C3EC86D9-C1C2-4A03-AB47-13E468391BD0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0" creationId="{54B49880-EE0C-48C0-8405-40E71E91BDF6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1" creationId="{C722FDD9-AD71-4273-A484-6C20F9EEA220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2" creationId="{97E7C19E-5F3D-4DAA-BE4C-BA50B016BB0E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3" creationId="{84AB8CB8-9402-4B64-8DCA-F060A8E6EC37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4" creationId="{4D58368C-7CB1-4C4C-AB65-E280CDDE6108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5" creationId="{DA438F6C-2D44-494A-A5FE-BBA88671001E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6" creationId="{BD3440B4-AD51-4EF9-9AAF-86E79943DB24}"/>
          </ac:inkMkLst>
        </pc:inkChg>
        <pc:inkChg chg="add del">
          <ac:chgData name="Viet Anh Nguyen" userId="b95f61ff061388d5" providerId="LiveId" clId="{3F3DE878-C00F-4BBE-A9E6-E707D78ED061}" dt="2022-03-18T08:11:33.106" v="4440"/>
          <ac:inkMkLst>
            <pc:docMk/>
            <pc:sldMk cId="836031746" sldId="872"/>
            <ac:inkMk id="87" creationId="{48CA829C-C942-4310-B0B1-2C9C51C600CD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88" creationId="{5F95F22B-81C8-4FA4-94BE-84B0F6AD77EE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89" creationId="{086058BA-7CDE-4ECA-B35D-FBCAF715ACEE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0" creationId="{CDFF0BAD-560C-45B7-9742-8EB1282C981A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1" creationId="{8055E4B7-3D10-4783-8EDB-C5BFFC934F73}"/>
          </ac:inkMkLst>
        </pc:inkChg>
        <pc:inkChg chg="add">
          <ac:chgData name="Viet Anh Nguyen" userId="b95f61ff061388d5" providerId="LiveId" clId="{3F3DE878-C00F-4BBE-A9E6-E707D78ED061}" dt="2022-03-18T08:11:34.311" v="4444" actId="9405"/>
          <ac:inkMkLst>
            <pc:docMk/>
            <pc:sldMk cId="836031746" sldId="872"/>
            <ac:inkMk id="92" creationId="{66C6B7D1-2F15-496D-B045-E6D4BCD0E9A5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3" creationId="{DC443BB2-FB3E-4BA7-8290-35EFB8DD4BEB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4" creationId="{5C79F69C-0827-4738-BECF-0940A0C38F58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5" creationId="{F064218E-73F1-480E-89D8-1CC12D040BA1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6" creationId="{F23E9C1D-1A42-4FFC-AF35-AB2FA34A86B9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7" creationId="{DEC5F968-A203-4E08-8044-19724B8A5634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8" creationId="{AEE06C9E-B479-4191-A641-7A8870AACF1D}"/>
          </ac:inkMkLst>
        </pc:inkChg>
        <pc:inkChg chg="add del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99" creationId="{9AAACC42-10E8-4BF2-8665-C7B2B203AD93}"/>
          </ac:inkMkLst>
        </pc:inkChg>
        <pc:inkChg chg="add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100" creationId="{FB140E81-2B89-4A1A-B131-B589BBD49D96}"/>
          </ac:inkMkLst>
        </pc:inkChg>
        <pc:inkChg chg="add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101" creationId="{85DECCF8-4E95-489E-9B65-155A37B257CD}"/>
          </ac:inkMkLst>
        </pc:inkChg>
        <pc:inkChg chg="add">
          <ac:chgData name="Viet Anh Nguyen" userId="b95f61ff061388d5" providerId="LiveId" clId="{3F3DE878-C00F-4BBE-A9E6-E707D78ED061}" dt="2022-03-18T08:11:37.641" v="4452"/>
          <ac:inkMkLst>
            <pc:docMk/>
            <pc:sldMk cId="836031746" sldId="872"/>
            <ac:inkMk id="102" creationId="{AE1775C4-8E80-463E-975B-37F0EE669BF9}"/>
          </ac:inkMkLst>
        </pc:inkChg>
        <pc:inkChg chg="add del">
          <ac:chgData name="Viet Anh Nguyen" userId="b95f61ff061388d5" providerId="LiveId" clId="{3F3DE878-C00F-4BBE-A9E6-E707D78ED061}" dt="2022-03-18T08:11:40.286" v="4455"/>
          <ac:inkMkLst>
            <pc:docMk/>
            <pc:sldMk cId="836031746" sldId="872"/>
            <ac:inkMk id="103" creationId="{94E60236-9646-4D1F-8250-9F69CAA187C9}"/>
          </ac:inkMkLst>
        </pc:inkChg>
        <pc:inkChg chg="add del">
          <ac:chgData name="Viet Anh Nguyen" userId="b95f61ff061388d5" providerId="LiveId" clId="{3F3DE878-C00F-4BBE-A9E6-E707D78ED061}" dt="2022-03-18T08:11:40.286" v="4455"/>
          <ac:inkMkLst>
            <pc:docMk/>
            <pc:sldMk cId="836031746" sldId="872"/>
            <ac:inkMk id="104" creationId="{713E4151-DF15-4344-836C-66EF4F95C638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05" creationId="{2BE8D183-817F-4452-951B-C9BF4D960B99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06" creationId="{C99FFBA2-C522-44EC-951E-9F9D105F681B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07" creationId="{74DA559A-A070-4547-AA24-6BEBE256CEF5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08" creationId="{F2275A39-DA69-474D-ACC1-AD03F78D95BB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09" creationId="{C8F1C421-57CC-4232-A8BA-9F1F1437EB2E}"/>
          </ac:inkMkLst>
        </pc:inkChg>
        <pc:inkChg chg="add del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10" creationId="{DBD80C58-CDDD-4A49-8F0C-BB734DF96736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1" creationId="{54AEA51C-7BD4-419D-8594-0C88EE1FC8E1}"/>
          </ac:inkMkLst>
        </pc:inkChg>
        <pc:inkChg chg="add">
          <ac:chgData name="Viet Anh Nguyen" userId="b95f61ff061388d5" providerId="LiveId" clId="{3F3DE878-C00F-4BBE-A9E6-E707D78ED061}" dt="2022-03-18T08:11:44.891" v="4462"/>
          <ac:inkMkLst>
            <pc:docMk/>
            <pc:sldMk cId="836031746" sldId="872"/>
            <ac:inkMk id="112" creationId="{A5510196-C85C-4E44-AE00-34456A5E97E3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3" creationId="{A26737E3-A4EA-4EB7-8166-44B57B8300A9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4" creationId="{A59E78A2-F29B-43D6-B89A-A3628D2E4ABD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5" creationId="{76B544EB-9D61-475D-960E-B461D2CC7111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6" creationId="{956529D9-570A-42D0-AEA2-7E1588B1974D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7" creationId="{4F11A1A6-AE64-4B6C-8C58-CABFF44998D1}"/>
          </ac:inkMkLst>
        </pc:inkChg>
        <pc:inkChg chg="add del">
          <ac:chgData name="Viet Anh Nguyen" userId="b95f61ff061388d5" providerId="LiveId" clId="{3F3DE878-C00F-4BBE-A9E6-E707D78ED061}" dt="2022-03-18T08:11:46.880" v="4469"/>
          <ac:inkMkLst>
            <pc:docMk/>
            <pc:sldMk cId="836031746" sldId="872"/>
            <ac:inkMk id="118" creationId="{ADF88F76-D820-41A1-9F5B-3566CAE14FF1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19" creationId="{E826A13D-464D-4D82-BC1B-2D46DC043A8F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20" creationId="{A8336471-7516-4BA4-A304-3F84F443715B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21" creationId="{3739EA6B-593F-468C-8BA1-6210D687B212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22" creationId="{1181AA23-2015-4766-8D72-7D29FEC272A8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23" creationId="{731CA83A-A77B-4807-9234-154D62EC5762}"/>
          </ac:inkMkLst>
        </pc:inkChg>
        <pc:inkChg chg="add del">
          <ac:chgData name="Viet Anh Nguyen" userId="b95f61ff061388d5" providerId="LiveId" clId="{3F3DE878-C00F-4BBE-A9E6-E707D78ED061}" dt="2022-03-18T08:11:48.971" v="4475"/>
          <ac:inkMkLst>
            <pc:docMk/>
            <pc:sldMk cId="836031746" sldId="872"/>
            <ac:inkMk id="124" creationId="{1E5981D1-1FAD-4175-A9EE-229AC42F04C1}"/>
          </ac:inkMkLst>
        </pc:inkChg>
        <pc:inkChg chg="add del">
          <ac:chgData name="Viet Anh Nguyen" userId="b95f61ff061388d5" providerId="LiveId" clId="{3F3DE878-C00F-4BBE-A9E6-E707D78ED061}" dt="2022-03-18T08:11:58.431" v="4498"/>
          <ac:inkMkLst>
            <pc:docMk/>
            <pc:sldMk cId="836031746" sldId="872"/>
            <ac:inkMk id="125" creationId="{F28C473B-293D-4ADF-A655-0A1DAF920198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26" creationId="{D9222D65-E362-469F-A884-83F7CEFC25B8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27" creationId="{27F42F90-FF10-48AA-8E3F-A40CB6EDE489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28" creationId="{8D173CFC-0A4E-478B-8BCF-84B14F5E11B7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29" creationId="{EC654A75-657A-478B-9739-189C2AFAE9D7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0" creationId="{14CB5D3A-9F47-411A-B20B-F8091B7968F9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1" creationId="{FA35032D-38EC-4D14-AE0F-28138532B717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2" creationId="{2F3679FB-58E2-4E7A-8599-AC72051AC9F8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3" creationId="{5341E073-2D5E-418B-A3E4-B789F591FDD8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4" creationId="{280C3460-2664-41EE-90C1-FB4B7950751E}"/>
          </ac:inkMkLst>
        </pc:inkChg>
        <pc:inkChg chg="add del">
          <ac:chgData name="Viet Anh Nguyen" userId="b95f61ff061388d5" providerId="LiveId" clId="{3F3DE878-C00F-4BBE-A9E6-E707D78ED061}" dt="2022-03-18T08:11:53.060" v="4486"/>
          <ac:inkMkLst>
            <pc:docMk/>
            <pc:sldMk cId="836031746" sldId="872"/>
            <ac:inkMk id="135" creationId="{94D17E4B-2AD9-4C0D-9C34-2BCA06D2BAE7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36" creationId="{6F37F603-4CDE-497D-AC16-ED522280946C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37" creationId="{23D04196-6F6A-470E-8CB8-C7FBB183BB74}"/>
          </ac:inkMkLst>
        </pc:inkChg>
        <pc:inkChg chg="add del">
          <ac:chgData name="Viet Anh Nguyen" userId="b95f61ff061388d5" providerId="LiveId" clId="{3F3DE878-C00F-4BBE-A9E6-E707D78ED061}" dt="2022-03-18T08:11:55.213" v="4491"/>
          <ac:inkMkLst>
            <pc:docMk/>
            <pc:sldMk cId="836031746" sldId="872"/>
            <ac:inkMk id="138" creationId="{C836ECA5-ADCA-45C0-8158-6563A86E585C}"/>
          </ac:inkMkLst>
        </pc:inkChg>
        <pc:inkChg chg="add del">
          <ac:chgData name="Viet Anh Nguyen" userId="b95f61ff061388d5" providerId="LiveId" clId="{3F3DE878-C00F-4BBE-A9E6-E707D78ED061}" dt="2022-03-18T08:11:55.213" v="4491"/>
          <ac:inkMkLst>
            <pc:docMk/>
            <pc:sldMk cId="836031746" sldId="872"/>
            <ac:inkMk id="139" creationId="{65B14575-3E32-4B32-AB66-F611AAEFF442}"/>
          </ac:inkMkLst>
        </pc:inkChg>
        <pc:inkChg chg="add del">
          <ac:chgData name="Viet Anh Nguyen" userId="b95f61ff061388d5" providerId="LiveId" clId="{3F3DE878-C00F-4BBE-A9E6-E707D78ED061}" dt="2022-03-18T08:11:55.213" v="4491"/>
          <ac:inkMkLst>
            <pc:docMk/>
            <pc:sldMk cId="836031746" sldId="872"/>
            <ac:inkMk id="140" creationId="{B6E3385A-999C-4B4D-8D41-8C8C27D64AA4}"/>
          </ac:inkMkLst>
        </pc:inkChg>
        <pc:inkChg chg="add del">
          <ac:chgData name="Viet Anh Nguyen" userId="b95f61ff061388d5" providerId="LiveId" clId="{3F3DE878-C00F-4BBE-A9E6-E707D78ED061}" dt="2022-03-18T08:11:55.213" v="4491"/>
          <ac:inkMkLst>
            <pc:docMk/>
            <pc:sldMk cId="836031746" sldId="872"/>
            <ac:inkMk id="141" creationId="{729C867C-59DF-4F9C-86F8-4EB5568850E6}"/>
          </ac:inkMkLst>
        </pc:inkChg>
        <pc:inkChg chg="add del">
          <ac:chgData name="Viet Anh Nguyen" userId="b95f61ff061388d5" providerId="LiveId" clId="{3F3DE878-C00F-4BBE-A9E6-E707D78ED061}" dt="2022-03-18T08:11:57.094" v="4495"/>
          <ac:inkMkLst>
            <pc:docMk/>
            <pc:sldMk cId="836031746" sldId="872"/>
            <ac:inkMk id="142" creationId="{AD8BA264-5CA0-4BFA-B256-0DBD89DAA307}"/>
          </ac:inkMkLst>
        </pc:inkChg>
        <pc:inkChg chg="add del">
          <ac:chgData name="Viet Anh Nguyen" userId="b95f61ff061388d5" providerId="LiveId" clId="{3F3DE878-C00F-4BBE-A9E6-E707D78ED061}" dt="2022-03-18T08:11:57.094" v="4495"/>
          <ac:inkMkLst>
            <pc:docMk/>
            <pc:sldMk cId="836031746" sldId="872"/>
            <ac:inkMk id="143" creationId="{6AA90B55-C916-4E38-B8CA-9D73B12A9C07}"/>
          </ac:inkMkLst>
        </pc:inkChg>
        <pc:inkChg chg="add del">
          <ac:chgData name="Viet Anh Nguyen" userId="b95f61ff061388d5" providerId="LiveId" clId="{3F3DE878-C00F-4BBE-A9E6-E707D78ED061}" dt="2022-03-18T08:11:57.094" v="4495"/>
          <ac:inkMkLst>
            <pc:docMk/>
            <pc:sldMk cId="836031746" sldId="872"/>
            <ac:inkMk id="144" creationId="{B443E03E-0E8B-459D-A1C5-708B571BAC66}"/>
          </ac:inkMkLst>
        </pc:inkChg>
        <pc:inkChg chg="add del">
          <ac:chgData name="Viet Anh Nguyen" userId="b95f61ff061388d5" providerId="LiveId" clId="{3F3DE878-C00F-4BBE-A9E6-E707D78ED061}" dt="2022-03-18T08:11:57.094" v="4495"/>
          <ac:inkMkLst>
            <pc:docMk/>
            <pc:sldMk cId="836031746" sldId="872"/>
            <ac:inkMk id="145" creationId="{495738B9-0FB4-4F80-8D49-BBD723AD84AB}"/>
          </ac:inkMkLst>
        </pc:inkChg>
        <pc:inkChg chg="add del">
          <ac:chgData name="Viet Anh Nguyen" userId="b95f61ff061388d5" providerId="LiveId" clId="{3F3DE878-C00F-4BBE-A9E6-E707D78ED061}" dt="2022-03-18T08:11:58.431" v="4498"/>
          <ac:inkMkLst>
            <pc:docMk/>
            <pc:sldMk cId="836031746" sldId="872"/>
            <ac:inkMk id="146" creationId="{398CB763-A386-43F7-99CD-19B98B1953D7}"/>
          </ac:inkMkLst>
        </pc:inkChg>
        <pc:inkChg chg="add del">
          <ac:chgData name="Viet Anh Nguyen" userId="b95f61ff061388d5" providerId="LiveId" clId="{3F3DE878-C00F-4BBE-A9E6-E707D78ED061}" dt="2022-03-18T08:11:58.431" v="4498"/>
          <ac:inkMkLst>
            <pc:docMk/>
            <pc:sldMk cId="836031746" sldId="872"/>
            <ac:inkMk id="147" creationId="{9813ADA6-D729-4B23-A0D5-581839BF42F3}"/>
          </ac:inkMkLst>
        </pc:inkChg>
        <pc:inkChg chg="add del">
          <ac:chgData name="Viet Anh Nguyen" userId="b95f61ff061388d5" providerId="LiveId" clId="{3F3DE878-C00F-4BBE-A9E6-E707D78ED061}" dt="2022-03-18T08:11:58.431" v="4498"/>
          <ac:inkMkLst>
            <pc:docMk/>
            <pc:sldMk cId="836031746" sldId="872"/>
            <ac:inkMk id="148" creationId="{C1D6F2A5-36B1-454C-B5B7-54DB80605AEC}"/>
          </ac:inkMkLst>
        </pc:inkChg>
        <pc:inkChg chg="add del">
          <ac:chgData name="Viet Anh Nguyen" userId="b95f61ff061388d5" providerId="LiveId" clId="{3F3DE878-C00F-4BBE-A9E6-E707D78ED061}" dt="2022-03-18T08:12:00.154" v="4502"/>
          <ac:inkMkLst>
            <pc:docMk/>
            <pc:sldMk cId="836031746" sldId="872"/>
            <ac:inkMk id="149" creationId="{2541FF6E-08A7-4D63-8D69-65408E660910}"/>
          </ac:inkMkLst>
        </pc:inkChg>
        <pc:inkChg chg="add del">
          <ac:chgData name="Viet Anh Nguyen" userId="b95f61ff061388d5" providerId="LiveId" clId="{3F3DE878-C00F-4BBE-A9E6-E707D78ED061}" dt="2022-03-18T08:12:00.154" v="4502"/>
          <ac:inkMkLst>
            <pc:docMk/>
            <pc:sldMk cId="836031746" sldId="872"/>
            <ac:inkMk id="150" creationId="{EBFDBE7A-C2C6-4223-ADB3-5706F6459CE8}"/>
          </ac:inkMkLst>
        </pc:inkChg>
        <pc:inkChg chg="add del">
          <ac:chgData name="Viet Anh Nguyen" userId="b95f61ff061388d5" providerId="LiveId" clId="{3F3DE878-C00F-4BBE-A9E6-E707D78ED061}" dt="2022-03-18T08:12:00.154" v="4502"/>
          <ac:inkMkLst>
            <pc:docMk/>
            <pc:sldMk cId="836031746" sldId="872"/>
            <ac:inkMk id="151" creationId="{897C0C1D-49A2-4948-9DB8-650A6913104A}"/>
          </ac:inkMkLst>
        </pc:inkChg>
        <pc:inkChg chg="add del">
          <ac:chgData name="Viet Anh Nguyen" userId="b95f61ff061388d5" providerId="LiveId" clId="{3F3DE878-C00F-4BBE-A9E6-E707D78ED061}" dt="2022-03-18T08:12:00.154" v="4502"/>
          <ac:inkMkLst>
            <pc:docMk/>
            <pc:sldMk cId="836031746" sldId="872"/>
            <ac:inkMk id="152" creationId="{B66B45DC-0939-4FF4-9222-5A6EAE1BC3FE}"/>
          </ac:inkMkLst>
        </pc:inkChg>
        <pc:inkChg chg="add del">
          <ac:chgData name="Viet Anh Nguyen" userId="b95f61ff061388d5" providerId="LiveId" clId="{3F3DE878-C00F-4BBE-A9E6-E707D78ED061}" dt="2022-03-18T08:12:07.865" v="4519"/>
          <ac:inkMkLst>
            <pc:docMk/>
            <pc:sldMk cId="836031746" sldId="872"/>
            <ac:inkMk id="153" creationId="{B5FD874C-E3E6-4F4E-8338-BB9D17256C14}"/>
          </ac:inkMkLst>
        </pc:inkChg>
        <pc:inkChg chg="add del">
          <ac:chgData name="Viet Anh Nguyen" userId="b95f61ff061388d5" providerId="LiveId" clId="{3F3DE878-C00F-4BBE-A9E6-E707D78ED061}" dt="2022-03-18T08:12:03.240" v="4508"/>
          <ac:inkMkLst>
            <pc:docMk/>
            <pc:sldMk cId="836031746" sldId="872"/>
            <ac:inkMk id="154" creationId="{96D658CD-84F3-4815-A1C8-19CFEB67B91F}"/>
          </ac:inkMkLst>
        </pc:inkChg>
        <pc:inkChg chg="add del">
          <ac:chgData name="Viet Anh Nguyen" userId="b95f61ff061388d5" providerId="LiveId" clId="{3F3DE878-C00F-4BBE-A9E6-E707D78ED061}" dt="2022-03-18T08:12:03.240" v="4508"/>
          <ac:inkMkLst>
            <pc:docMk/>
            <pc:sldMk cId="836031746" sldId="872"/>
            <ac:inkMk id="155" creationId="{B0FE4CD3-AE17-4110-AC77-660AF5BD7830}"/>
          </ac:inkMkLst>
        </pc:inkChg>
        <pc:inkChg chg="add del">
          <ac:chgData name="Viet Anh Nguyen" userId="b95f61ff061388d5" providerId="LiveId" clId="{3F3DE878-C00F-4BBE-A9E6-E707D78ED061}" dt="2022-03-18T08:12:03.240" v="4508"/>
          <ac:inkMkLst>
            <pc:docMk/>
            <pc:sldMk cId="836031746" sldId="872"/>
            <ac:inkMk id="156" creationId="{C78E1FCC-5362-41D4-B003-AE48A50582D3}"/>
          </ac:inkMkLst>
        </pc:inkChg>
        <pc:inkChg chg="add del">
          <ac:chgData name="Viet Anh Nguyen" userId="b95f61ff061388d5" providerId="LiveId" clId="{3F3DE878-C00F-4BBE-A9E6-E707D78ED061}" dt="2022-03-18T08:12:03.240" v="4508"/>
          <ac:inkMkLst>
            <pc:docMk/>
            <pc:sldMk cId="836031746" sldId="872"/>
            <ac:inkMk id="157" creationId="{6C9A6BEC-90BD-44FA-81F3-5945C33BBAB0}"/>
          </ac:inkMkLst>
        </pc:inkChg>
        <pc:inkChg chg="add del">
          <ac:chgData name="Viet Anh Nguyen" userId="b95f61ff061388d5" providerId="LiveId" clId="{3F3DE878-C00F-4BBE-A9E6-E707D78ED061}" dt="2022-03-18T08:12:03.240" v="4508"/>
          <ac:inkMkLst>
            <pc:docMk/>
            <pc:sldMk cId="836031746" sldId="872"/>
            <ac:inkMk id="158" creationId="{970FB1A6-E29B-4C9F-A172-8F495A77B216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59" creationId="{001CF526-6DC4-4F0D-B65F-328B87BDBE18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60" creationId="{2AD047C3-F585-4766-A582-DF21804CDEEA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1" creationId="{2E1D9068-AF1A-4952-8A4F-8B33E778E167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2" creationId="{C0D7CB67-9305-4BDF-BBC5-8CD077BF77CD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3" creationId="{7AFEAC68-D7E4-4A3E-AAB3-D5F83ED9A5AC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4" creationId="{B3FF72D9-B680-4428-8885-26BB573006EF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5" creationId="{5B8337F7-77D3-4028-8036-822933E23D0C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6" creationId="{18FCA607-2E16-4710-8134-7CF846391D54}"/>
          </ac:inkMkLst>
        </pc:inkChg>
        <pc:inkChg chg="add del">
          <ac:chgData name="Viet Anh Nguyen" userId="b95f61ff061388d5" providerId="LiveId" clId="{3F3DE878-C00F-4BBE-A9E6-E707D78ED061}" dt="2022-03-18T08:12:06.579" v="4516"/>
          <ac:inkMkLst>
            <pc:docMk/>
            <pc:sldMk cId="836031746" sldId="872"/>
            <ac:inkMk id="167" creationId="{2D175A30-21FC-4B69-A268-4B9A629E9A2E}"/>
          </ac:inkMkLst>
        </pc:inkChg>
        <pc:inkChg chg="add del">
          <ac:chgData name="Viet Anh Nguyen" userId="b95f61ff061388d5" providerId="LiveId" clId="{3F3DE878-C00F-4BBE-A9E6-E707D78ED061}" dt="2022-03-18T08:12:07.865" v="4519"/>
          <ac:inkMkLst>
            <pc:docMk/>
            <pc:sldMk cId="836031746" sldId="872"/>
            <ac:inkMk id="168" creationId="{81D97F8A-A025-4053-8C04-0837EC266CC9}"/>
          </ac:inkMkLst>
        </pc:inkChg>
        <pc:inkChg chg="add del">
          <ac:chgData name="Viet Anh Nguyen" userId="b95f61ff061388d5" providerId="LiveId" clId="{3F3DE878-C00F-4BBE-A9E6-E707D78ED061}" dt="2022-03-18T08:12:07.865" v="4519"/>
          <ac:inkMkLst>
            <pc:docMk/>
            <pc:sldMk cId="836031746" sldId="872"/>
            <ac:inkMk id="169" creationId="{9A61E76E-4499-47B2-B827-88910EBF2E0F}"/>
          </ac:inkMkLst>
        </pc:inkChg>
        <pc:inkChg chg="add del">
          <ac:chgData name="Viet Anh Nguyen" userId="b95f61ff061388d5" providerId="LiveId" clId="{3F3DE878-C00F-4BBE-A9E6-E707D78ED061}" dt="2022-03-18T08:12:07.865" v="4519"/>
          <ac:inkMkLst>
            <pc:docMk/>
            <pc:sldMk cId="836031746" sldId="872"/>
            <ac:inkMk id="170" creationId="{A48E6CCF-52FF-43F7-BBC8-B870E0C238C5}"/>
          </ac:inkMkLst>
        </pc:inkChg>
        <pc:inkChg chg="add del">
          <ac:chgData name="Viet Anh Nguyen" userId="b95f61ff061388d5" providerId="LiveId" clId="{3F3DE878-C00F-4BBE-A9E6-E707D78ED061}" dt="2022-03-18T08:12:11.288" v="4524"/>
          <ac:inkMkLst>
            <pc:docMk/>
            <pc:sldMk cId="836031746" sldId="872"/>
            <ac:inkMk id="171" creationId="{3CF537B4-20F4-4CDA-844E-8390CEC15623}"/>
          </ac:inkMkLst>
        </pc:inkChg>
        <pc:inkChg chg="add del">
          <ac:chgData name="Viet Anh Nguyen" userId="b95f61ff061388d5" providerId="LiveId" clId="{3F3DE878-C00F-4BBE-A9E6-E707D78ED061}" dt="2022-03-18T08:12:11.288" v="4524"/>
          <ac:inkMkLst>
            <pc:docMk/>
            <pc:sldMk cId="836031746" sldId="872"/>
            <ac:inkMk id="172" creationId="{3C111725-EA15-4B1A-93AF-B234B000404E}"/>
          </ac:inkMkLst>
        </pc:inkChg>
        <pc:inkChg chg="add del">
          <ac:chgData name="Viet Anh Nguyen" userId="b95f61ff061388d5" providerId="LiveId" clId="{3F3DE878-C00F-4BBE-A9E6-E707D78ED061}" dt="2022-03-18T08:12:11.288" v="4524"/>
          <ac:inkMkLst>
            <pc:docMk/>
            <pc:sldMk cId="836031746" sldId="872"/>
            <ac:inkMk id="173" creationId="{DE580D87-F60E-4742-B0FC-42B6355903AF}"/>
          </ac:inkMkLst>
        </pc:inkChg>
        <pc:inkChg chg="add del">
          <ac:chgData name="Viet Anh Nguyen" userId="b95f61ff061388d5" providerId="LiveId" clId="{3F3DE878-C00F-4BBE-A9E6-E707D78ED061}" dt="2022-03-18T08:12:11.288" v="4524"/>
          <ac:inkMkLst>
            <pc:docMk/>
            <pc:sldMk cId="836031746" sldId="872"/>
            <ac:inkMk id="174" creationId="{7A98AF6F-A848-4DAE-9960-21A5F7303275}"/>
          </ac:inkMkLst>
        </pc:inkChg>
        <pc:inkChg chg="add del">
          <ac:chgData name="Viet Anh Nguyen" userId="b95f61ff061388d5" providerId="LiveId" clId="{3F3DE878-C00F-4BBE-A9E6-E707D78ED061}" dt="2022-03-18T08:12:11.288" v="4524"/>
          <ac:inkMkLst>
            <pc:docMk/>
            <pc:sldMk cId="836031746" sldId="872"/>
            <ac:inkMk id="175" creationId="{6BD46A82-FB0F-4528-8177-CF06CA8683E4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76" creationId="{1FF4A7A2-4847-414A-8BDA-DFD3607916AE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77" creationId="{3FB9F92D-3E9E-427B-B217-81DDA193C241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78" creationId="{9B018FDB-65BC-4DFD-9EE7-B17146901C85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79" creationId="{E6BC9C66-3AEB-434C-B2AF-C6449A180CDD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80" creationId="{595B660D-C675-4E82-A979-12C6FF7613EF}"/>
          </ac:inkMkLst>
        </pc:inkChg>
        <pc:inkChg chg="add del">
          <ac:chgData name="Viet Anh Nguyen" userId="b95f61ff061388d5" providerId="LiveId" clId="{3F3DE878-C00F-4BBE-A9E6-E707D78ED061}" dt="2022-03-18T08:12:13.544" v="4530"/>
          <ac:inkMkLst>
            <pc:docMk/>
            <pc:sldMk cId="836031746" sldId="872"/>
            <ac:inkMk id="181" creationId="{AB7120E5-8BAB-4350-830A-FB7DBCA07651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2" creationId="{BB1C079C-12E0-43F3-907B-E84E63897020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3" creationId="{A7590F5D-1FF8-472D-BB55-04086A93655E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4" creationId="{2F330E68-B961-4309-A2FA-C6894511F0EE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5" creationId="{74AF32AF-10F4-4CDD-B82D-B8D7F557070B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6" creationId="{0CF19FA0-86E1-4C8B-8C84-B25CEEFCF1B7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7" creationId="{3F633064-0B06-4AD1-A54C-D4A87A938D02}"/>
          </ac:inkMkLst>
        </pc:inkChg>
        <pc:inkChg chg="add del">
          <ac:chgData name="Viet Anh Nguyen" userId="b95f61ff061388d5" providerId="LiveId" clId="{3F3DE878-C00F-4BBE-A9E6-E707D78ED061}" dt="2022-03-18T08:12:16.199" v="4537"/>
          <ac:inkMkLst>
            <pc:docMk/>
            <pc:sldMk cId="836031746" sldId="872"/>
            <ac:inkMk id="188" creationId="{DB460A50-CE4E-4698-BA9F-F5C617C314B4}"/>
          </ac:inkMkLst>
        </pc:inkChg>
        <pc:inkChg chg="add del">
          <ac:chgData name="Viet Anh Nguyen" userId="b95f61ff061388d5" providerId="LiveId" clId="{3F3DE878-C00F-4BBE-A9E6-E707D78ED061}" dt="2022-03-18T08:12:22.127" v="4542"/>
          <ac:inkMkLst>
            <pc:docMk/>
            <pc:sldMk cId="836031746" sldId="872"/>
            <ac:inkMk id="189" creationId="{D63F197D-2C5E-495F-8828-8D2A97F94BAD}"/>
          </ac:inkMkLst>
        </pc:inkChg>
        <pc:inkChg chg="add del">
          <ac:chgData name="Viet Anh Nguyen" userId="b95f61ff061388d5" providerId="LiveId" clId="{3F3DE878-C00F-4BBE-A9E6-E707D78ED061}" dt="2022-03-18T08:12:21.180" v="4540"/>
          <ac:inkMkLst>
            <pc:docMk/>
            <pc:sldMk cId="836031746" sldId="872"/>
            <ac:inkMk id="190" creationId="{E860A72D-A4B9-4F94-8628-7ABDCBAF43A3}"/>
          </ac:inkMkLst>
        </pc:inkChg>
        <pc:inkChg chg="add del">
          <ac:chgData name="Viet Anh Nguyen" userId="b95f61ff061388d5" providerId="LiveId" clId="{3F3DE878-C00F-4BBE-A9E6-E707D78ED061}" dt="2022-03-18T08:12:21.180" v="4540"/>
          <ac:inkMkLst>
            <pc:docMk/>
            <pc:sldMk cId="836031746" sldId="872"/>
            <ac:inkMk id="191" creationId="{0E59C0D9-71A9-4112-A641-7274ACA67E11}"/>
          </ac:inkMkLst>
        </pc:inkChg>
        <pc:inkChg chg="add del">
          <ac:chgData name="Viet Anh Nguyen" userId="b95f61ff061388d5" providerId="LiveId" clId="{3F3DE878-C00F-4BBE-A9E6-E707D78ED061}" dt="2022-03-18T08:12:22.127" v="4542"/>
          <ac:inkMkLst>
            <pc:docMk/>
            <pc:sldMk cId="836031746" sldId="872"/>
            <ac:inkMk id="192" creationId="{9B3A90EE-FA84-4131-922B-4B2A1EFA4DA7}"/>
          </ac:inkMkLst>
        </pc:inkChg>
        <pc:inkChg chg="add del">
          <ac:chgData name="Viet Anh Nguyen" userId="b95f61ff061388d5" providerId="LiveId" clId="{3F3DE878-C00F-4BBE-A9E6-E707D78ED061}" dt="2022-03-18T08:12:22.127" v="4542"/>
          <ac:inkMkLst>
            <pc:docMk/>
            <pc:sldMk cId="836031746" sldId="872"/>
            <ac:inkMk id="193" creationId="{03914B32-F480-402C-828C-2AD11B30DE4A}"/>
          </ac:inkMkLst>
        </pc:inkChg>
        <pc:inkChg chg="add del">
          <ac:chgData name="Viet Anh Nguyen" userId="b95f61ff061388d5" providerId="LiveId" clId="{3F3DE878-C00F-4BBE-A9E6-E707D78ED061}" dt="2022-03-18T08:12:25.985" v="4547"/>
          <ac:inkMkLst>
            <pc:docMk/>
            <pc:sldMk cId="836031746" sldId="872"/>
            <ac:inkMk id="194" creationId="{EF6C899F-51D1-4829-8C6A-B9AB8753463C}"/>
          </ac:inkMkLst>
        </pc:inkChg>
        <pc:inkChg chg="add del">
          <ac:chgData name="Viet Anh Nguyen" userId="b95f61ff061388d5" providerId="LiveId" clId="{3F3DE878-C00F-4BBE-A9E6-E707D78ED061}" dt="2022-03-18T08:12:25.985" v="4547"/>
          <ac:inkMkLst>
            <pc:docMk/>
            <pc:sldMk cId="836031746" sldId="872"/>
            <ac:inkMk id="195" creationId="{ADCE4C22-07CF-49FE-AB4B-BDAF3073B32F}"/>
          </ac:inkMkLst>
        </pc:inkChg>
        <pc:inkChg chg="add del">
          <ac:chgData name="Viet Anh Nguyen" userId="b95f61ff061388d5" providerId="LiveId" clId="{3F3DE878-C00F-4BBE-A9E6-E707D78ED061}" dt="2022-03-18T08:12:25.985" v="4547"/>
          <ac:inkMkLst>
            <pc:docMk/>
            <pc:sldMk cId="836031746" sldId="872"/>
            <ac:inkMk id="196" creationId="{3D2CA314-37E3-4383-828E-B1174326E851}"/>
          </ac:inkMkLst>
        </pc:inkChg>
        <pc:inkChg chg="add del">
          <ac:chgData name="Viet Anh Nguyen" userId="b95f61ff061388d5" providerId="LiveId" clId="{3F3DE878-C00F-4BBE-A9E6-E707D78ED061}" dt="2022-03-18T08:12:25.985" v="4547"/>
          <ac:inkMkLst>
            <pc:docMk/>
            <pc:sldMk cId="836031746" sldId="872"/>
            <ac:inkMk id="197" creationId="{A571BDC2-9EA8-4D65-BBF8-F8BBB706943F}"/>
          </ac:inkMkLst>
        </pc:inkChg>
        <pc:inkChg chg="add del">
          <ac:chgData name="Viet Anh Nguyen" userId="b95f61ff061388d5" providerId="LiveId" clId="{3F3DE878-C00F-4BBE-A9E6-E707D78ED061}" dt="2022-03-18T08:12:25.985" v="4547"/>
          <ac:inkMkLst>
            <pc:docMk/>
            <pc:sldMk cId="836031746" sldId="872"/>
            <ac:inkMk id="198" creationId="{ECC5F1CC-B06D-4EB2-94A8-4376DAC6B01E}"/>
          </ac:inkMkLst>
        </pc:inkChg>
        <pc:inkChg chg="add del">
          <ac:chgData name="Viet Anh Nguyen" userId="b95f61ff061388d5" providerId="LiveId" clId="{3F3DE878-C00F-4BBE-A9E6-E707D78ED061}" dt="2022-03-18T08:12:27.443" v="4550"/>
          <ac:inkMkLst>
            <pc:docMk/>
            <pc:sldMk cId="836031746" sldId="872"/>
            <ac:inkMk id="199" creationId="{5788FCA1-9979-494A-9BAA-1E312A05E57B}"/>
          </ac:inkMkLst>
        </pc:inkChg>
        <pc:inkChg chg="add del">
          <ac:chgData name="Viet Anh Nguyen" userId="b95f61ff061388d5" providerId="LiveId" clId="{3F3DE878-C00F-4BBE-A9E6-E707D78ED061}" dt="2022-03-18T08:12:27.443" v="4550"/>
          <ac:inkMkLst>
            <pc:docMk/>
            <pc:sldMk cId="836031746" sldId="872"/>
            <ac:inkMk id="200" creationId="{67BDCC48-A7E5-4166-9DF9-36738E11EB2D}"/>
          </ac:inkMkLst>
        </pc:inkChg>
        <pc:inkChg chg="add del">
          <ac:chgData name="Viet Anh Nguyen" userId="b95f61ff061388d5" providerId="LiveId" clId="{3F3DE878-C00F-4BBE-A9E6-E707D78ED061}" dt="2022-03-18T08:12:27.443" v="4550"/>
          <ac:inkMkLst>
            <pc:docMk/>
            <pc:sldMk cId="836031746" sldId="872"/>
            <ac:inkMk id="201" creationId="{71818A0E-7B32-4157-8B51-85CA7FF58890}"/>
          </ac:inkMkLst>
        </pc:inkChg>
        <pc:inkChg chg="add del">
          <ac:chgData name="Viet Anh Nguyen" userId="b95f61ff061388d5" providerId="LiveId" clId="{3F3DE878-C00F-4BBE-A9E6-E707D78ED061}" dt="2022-03-18T08:12:28.605" v="4552"/>
          <ac:inkMkLst>
            <pc:docMk/>
            <pc:sldMk cId="836031746" sldId="872"/>
            <ac:inkMk id="202" creationId="{8FE963C6-C44D-4BC6-9370-29C3EE754513}"/>
          </ac:inkMkLst>
        </pc:inkChg>
        <pc:inkChg chg="add del">
          <ac:chgData name="Viet Anh Nguyen" userId="b95f61ff061388d5" providerId="LiveId" clId="{3F3DE878-C00F-4BBE-A9E6-E707D78ED061}" dt="2022-03-18T08:12:28.605" v="4552"/>
          <ac:inkMkLst>
            <pc:docMk/>
            <pc:sldMk cId="836031746" sldId="872"/>
            <ac:inkMk id="203" creationId="{A97E5A79-A797-41CF-895D-894BDA56054C}"/>
          </ac:inkMkLst>
        </pc:inkChg>
        <pc:inkChg chg="add">
          <ac:chgData name="Viet Anh Nguyen" userId="b95f61ff061388d5" providerId="LiveId" clId="{3F3DE878-C00F-4BBE-A9E6-E707D78ED061}" dt="2022-03-18T08:12:28.605" v="4552"/>
          <ac:inkMkLst>
            <pc:docMk/>
            <pc:sldMk cId="836031746" sldId="872"/>
            <ac:inkMk id="204" creationId="{78E925E0-BF4A-439C-ACA5-6107C37469A6}"/>
          </ac:inkMkLst>
        </pc:inkChg>
      </pc:sldChg>
      <pc:sldChg chg="addSp delSp modSp new mod chgLayout">
        <pc:chgData name="Viet Anh Nguyen" userId="b95f61ff061388d5" providerId="LiveId" clId="{3F3DE878-C00F-4BBE-A9E6-E707D78ED061}" dt="2022-03-18T08:15:54.832" v="4714"/>
        <pc:sldMkLst>
          <pc:docMk/>
          <pc:sldMk cId="451540751" sldId="873"/>
        </pc:sldMkLst>
        <pc:inkChg chg="add del">
          <ac:chgData name="Viet Anh Nguyen" userId="b95f61ff061388d5" providerId="LiveId" clId="{3F3DE878-C00F-4BBE-A9E6-E707D78ED061}" dt="2022-03-18T08:14:02.211" v="4558"/>
          <ac:inkMkLst>
            <pc:docMk/>
            <pc:sldMk cId="451540751" sldId="873"/>
            <ac:inkMk id="2" creationId="{C9CBDE4D-0452-4F19-96A1-208A7439F981}"/>
          </ac:inkMkLst>
        </pc:inkChg>
        <pc:inkChg chg="add del">
          <ac:chgData name="Viet Anh Nguyen" userId="b95f61ff061388d5" providerId="LiveId" clId="{3F3DE878-C00F-4BBE-A9E6-E707D78ED061}" dt="2022-03-18T08:14:02.211" v="4558"/>
          <ac:inkMkLst>
            <pc:docMk/>
            <pc:sldMk cId="451540751" sldId="873"/>
            <ac:inkMk id="3" creationId="{E3C0BE7D-4E2D-4567-9F00-8E276667347B}"/>
          </ac:inkMkLst>
        </pc:inkChg>
        <pc:inkChg chg="add del">
          <ac:chgData name="Viet Anh Nguyen" userId="b95f61ff061388d5" providerId="LiveId" clId="{3F3DE878-C00F-4BBE-A9E6-E707D78ED061}" dt="2022-03-18T08:14:02.211" v="4558"/>
          <ac:inkMkLst>
            <pc:docMk/>
            <pc:sldMk cId="451540751" sldId="873"/>
            <ac:inkMk id="4" creationId="{9425A79C-01C7-46EE-BF96-5AC7292A915B}"/>
          </ac:inkMkLst>
        </pc:inkChg>
        <pc:inkChg chg="add del">
          <ac:chgData name="Viet Anh Nguyen" userId="b95f61ff061388d5" providerId="LiveId" clId="{3F3DE878-C00F-4BBE-A9E6-E707D78ED061}" dt="2022-03-18T08:14:03.901" v="4561"/>
          <ac:inkMkLst>
            <pc:docMk/>
            <pc:sldMk cId="451540751" sldId="873"/>
            <ac:inkMk id="5" creationId="{35D06DB8-B0D3-4D89-8C16-6CFA40D56B4B}"/>
          </ac:inkMkLst>
        </pc:inkChg>
        <pc:inkChg chg="add del">
          <ac:chgData name="Viet Anh Nguyen" userId="b95f61ff061388d5" providerId="LiveId" clId="{3F3DE878-C00F-4BBE-A9E6-E707D78ED061}" dt="2022-03-18T08:14:03.901" v="4561"/>
          <ac:inkMkLst>
            <pc:docMk/>
            <pc:sldMk cId="451540751" sldId="873"/>
            <ac:inkMk id="6" creationId="{1B3248D8-A227-448C-A95F-438069785A08}"/>
          </ac:inkMkLst>
        </pc:inkChg>
        <pc:inkChg chg="add del">
          <ac:chgData name="Viet Anh Nguyen" userId="b95f61ff061388d5" providerId="LiveId" clId="{3F3DE878-C00F-4BBE-A9E6-E707D78ED061}" dt="2022-03-18T08:14:03.901" v="4561"/>
          <ac:inkMkLst>
            <pc:docMk/>
            <pc:sldMk cId="451540751" sldId="873"/>
            <ac:inkMk id="7" creationId="{443F18E0-FC41-49F0-9427-63493BBC399C}"/>
          </ac:inkMkLst>
        </pc:inkChg>
        <pc:inkChg chg="add">
          <ac:chgData name="Viet Anh Nguyen" userId="b95f61ff061388d5" providerId="LiveId" clId="{3F3DE878-C00F-4BBE-A9E6-E707D78ED061}" dt="2022-03-18T08:14:03.901" v="4561"/>
          <ac:inkMkLst>
            <pc:docMk/>
            <pc:sldMk cId="451540751" sldId="873"/>
            <ac:inkMk id="8" creationId="{D78767D8-FCE7-4F30-B077-66BF3544D18A}"/>
          </ac:inkMkLst>
        </pc:inkChg>
        <pc:inkChg chg="add del">
          <ac:chgData name="Viet Anh Nguyen" userId="b95f61ff061388d5" providerId="LiveId" clId="{3F3DE878-C00F-4BBE-A9E6-E707D78ED061}" dt="2022-03-18T08:14:07.455" v="4566"/>
          <ac:inkMkLst>
            <pc:docMk/>
            <pc:sldMk cId="451540751" sldId="873"/>
            <ac:inkMk id="9" creationId="{B303958D-1106-4FDC-A733-532526F51F5D}"/>
          </ac:inkMkLst>
        </pc:inkChg>
        <pc:inkChg chg="add del">
          <ac:chgData name="Viet Anh Nguyen" userId="b95f61ff061388d5" providerId="LiveId" clId="{3F3DE878-C00F-4BBE-A9E6-E707D78ED061}" dt="2022-03-18T08:14:07.455" v="4566"/>
          <ac:inkMkLst>
            <pc:docMk/>
            <pc:sldMk cId="451540751" sldId="873"/>
            <ac:inkMk id="10" creationId="{EC018F18-3FCF-4E7F-A47A-78BDA64E9F55}"/>
          </ac:inkMkLst>
        </pc:inkChg>
        <pc:inkChg chg="add del">
          <ac:chgData name="Viet Anh Nguyen" userId="b95f61ff061388d5" providerId="LiveId" clId="{3F3DE878-C00F-4BBE-A9E6-E707D78ED061}" dt="2022-03-18T08:14:43.811" v="4577"/>
          <ac:inkMkLst>
            <pc:docMk/>
            <pc:sldMk cId="451540751" sldId="873"/>
            <ac:inkMk id="11" creationId="{F4FF652C-72AE-4A0F-8E1D-0CB6C502FCB4}"/>
          </ac:inkMkLst>
        </pc:inkChg>
        <pc:inkChg chg="add del">
          <ac:chgData name="Viet Anh Nguyen" userId="b95f61ff061388d5" providerId="LiveId" clId="{3F3DE878-C00F-4BBE-A9E6-E707D78ED061}" dt="2022-03-18T08:14:43.811" v="4579"/>
          <ac:inkMkLst>
            <pc:docMk/>
            <pc:sldMk cId="451540751" sldId="873"/>
            <ac:inkMk id="12" creationId="{B0AC8ED2-96DE-49BA-9F65-B5D00F94E8ED}"/>
          </ac:inkMkLst>
        </pc:inkChg>
        <pc:inkChg chg="add del">
          <ac:chgData name="Viet Anh Nguyen" userId="b95f61ff061388d5" providerId="LiveId" clId="{3F3DE878-C00F-4BBE-A9E6-E707D78ED061}" dt="2022-03-18T08:14:43.811" v="4578"/>
          <ac:inkMkLst>
            <pc:docMk/>
            <pc:sldMk cId="451540751" sldId="873"/>
            <ac:inkMk id="13" creationId="{49A830FF-AB69-4394-B423-71D3268A18D8}"/>
          </ac:inkMkLst>
        </pc:inkChg>
        <pc:inkChg chg="add del">
          <ac:chgData name="Viet Anh Nguyen" userId="b95f61ff061388d5" providerId="LiveId" clId="{3F3DE878-C00F-4BBE-A9E6-E707D78ED061}" dt="2022-03-18T08:14:09.258" v="4570"/>
          <ac:inkMkLst>
            <pc:docMk/>
            <pc:sldMk cId="451540751" sldId="873"/>
            <ac:inkMk id="14" creationId="{A6F1EE31-36CD-4462-B51A-A6161334DC87}"/>
          </ac:inkMkLst>
        </pc:inkChg>
        <pc:inkChg chg="add del">
          <ac:chgData name="Viet Anh Nguyen" userId="b95f61ff061388d5" providerId="LiveId" clId="{3F3DE878-C00F-4BBE-A9E6-E707D78ED061}" dt="2022-03-18T08:14:09.258" v="4570"/>
          <ac:inkMkLst>
            <pc:docMk/>
            <pc:sldMk cId="451540751" sldId="873"/>
            <ac:inkMk id="15" creationId="{DBD06C4F-EAA2-4457-B2C3-B15BB5055BA1}"/>
          </ac:inkMkLst>
        </pc:inkChg>
        <pc:inkChg chg="add del">
          <ac:chgData name="Viet Anh Nguyen" userId="b95f61ff061388d5" providerId="LiveId" clId="{3F3DE878-C00F-4BBE-A9E6-E707D78ED061}" dt="2022-03-18T08:14:09.258" v="4570"/>
          <ac:inkMkLst>
            <pc:docMk/>
            <pc:sldMk cId="451540751" sldId="873"/>
            <ac:inkMk id="16" creationId="{8690E86F-859A-4669-BC14-900E41E285C4}"/>
          </ac:inkMkLst>
        </pc:inkChg>
        <pc:inkChg chg="add del">
          <ac:chgData name="Viet Anh Nguyen" userId="b95f61ff061388d5" providerId="LiveId" clId="{3F3DE878-C00F-4BBE-A9E6-E707D78ED061}" dt="2022-03-18T08:14:10.903" v="4574"/>
          <ac:inkMkLst>
            <pc:docMk/>
            <pc:sldMk cId="451540751" sldId="873"/>
            <ac:inkMk id="17" creationId="{0ABF4514-B8C9-4E86-A2B2-D9CA7B7D203C}"/>
          </ac:inkMkLst>
        </pc:inkChg>
        <pc:inkChg chg="add del">
          <ac:chgData name="Viet Anh Nguyen" userId="b95f61ff061388d5" providerId="LiveId" clId="{3F3DE878-C00F-4BBE-A9E6-E707D78ED061}" dt="2022-03-18T08:14:10.903" v="4574"/>
          <ac:inkMkLst>
            <pc:docMk/>
            <pc:sldMk cId="451540751" sldId="873"/>
            <ac:inkMk id="18" creationId="{D95212B5-7E01-47BD-933E-DE4205491848}"/>
          </ac:inkMkLst>
        </pc:inkChg>
        <pc:inkChg chg="add del">
          <ac:chgData name="Viet Anh Nguyen" userId="b95f61ff061388d5" providerId="LiveId" clId="{3F3DE878-C00F-4BBE-A9E6-E707D78ED061}" dt="2022-03-18T08:14:10.903" v="4574"/>
          <ac:inkMkLst>
            <pc:docMk/>
            <pc:sldMk cId="451540751" sldId="873"/>
            <ac:inkMk id="19" creationId="{69AEDE73-7291-436C-B941-C70923082FD2}"/>
          </ac:inkMkLst>
        </pc:inkChg>
        <pc:inkChg chg="add del">
          <ac:chgData name="Viet Anh Nguyen" userId="b95f61ff061388d5" providerId="LiveId" clId="{3F3DE878-C00F-4BBE-A9E6-E707D78ED061}" dt="2022-03-18T08:14:10.903" v="4574"/>
          <ac:inkMkLst>
            <pc:docMk/>
            <pc:sldMk cId="451540751" sldId="873"/>
            <ac:inkMk id="20" creationId="{E7A546F7-886B-42DC-B9DF-79B5534035B2}"/>
          </ac:inkMkLst>
        </pc:inkChg>
        <pc:inkChg chg="add del mod">
          <ac:chgData name="Viet Anh Nguyen" userId="b95f61ff061388d5" providerId="LiveId" clId="{3F3DE878-C00F-4BBE-A9E6-E707D78ED061}" dt="2022-03-18T08:14:19.244" v="4576"/>
          <ac:inkMkLst>
            <pc:docMk/>
            <pc:sldMk cId="451540751" sldId="873"/>
            <ac:inkMk id="21" creationId="{28BCE6F1-2AD4-41F7-9DC9-E0E9A40F3672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2" creationId="{5BE2FD74-4A47-4334-85F1-8A18C351FCAC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3" creationId="{4F88ED10-E9BF-481F-823B-839186FE1F6D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4" creationId="{5E5ED412-A60A-40CD-965E-EF77B05F523F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5" creationId="{59126EC9-6879-431E-8B77-163598357955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6" creationId="{811FB64F-F58C-430E-BF0A-BD1AB9412969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7" creationId="{BD6E09BB-22FA-4C5C-84C6-25686E1E725B}"/>
          </ac:inkMkLst>
        </pc:inkChg>
        <pc:inkChg chg="add del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28" creationId="{2C5E4A53-BC15-404C-B64A-2F0538BCDAD3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29" creationId="{5219BF48-8988-4096-945C-65033B0BB212}"/>
          </ac:inkMkLst>
        </pc:inkChg>
        <pc:inkChg chg="add">
          <ac:chgData name="Viet Anh Nguyen" userId="b95f61ff061388d5" providerId="LiveId" clId="{3F3DE878-C00F-4BBE-A9E6-E707D78ED061}" dt="2022-03-18T08:15:01.160" v="4587"/>
          <ac:inkMkLst>
            <pc:docMk/>
            <pc:sldMk cId="451540751" sldId="873"/>
            <ac:inkMk id="30" creationId="{47BE07AD-3047-4207-88B4-99BD2A6520E5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1" creationId="{92485028-5826-4B33-93D2-197C2EED1F26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2" creationId="{A580086B-9BFD-4648-9C5B-0841A6F95A0D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3" creationId="{E16F6547-D33C-4239-AB31-E3574B1F0B37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4" creationId="{34686717-2B86-4BDA-8407-E58CC5CA11C3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5" creationId="{12AD4CDA-999F-4767-BF39-DC27273E526B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6" creationId="{A50A5E93-CB5F-4E9E-8F4D-D05FD2D0D95D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37" creationId="{6E008D04-C892-40DA-85CB-09AB18135119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8" creationId="{24832772-905A-42DD-8779-72A3F29A8D00}"/>
          </ac:inkMkLst>
        </pc:inkChg>
        <pc:inkChg chg="add del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39" creationId="{6C3E1601-19DB-4E65-B1A6-3949612E4A01}"/>
          </ac:inkMkLst>
        </pc:inkChg>
        <pc:inkChg chg="add">
          <ac:chgData name="Viet Anh Nguyen" userId="b95f61ff061388d5" providerId="LiveId" clId="{3F3DE878-C00F-4BBE-A9E6-E707D78ED061}" dt="2022-03-18T08:15:04.379" v="4597" actId="9405"/>
          <ac:inkMkLst>
            <pc:docMk/>
            <pc:sldMk cId="451540751" sldId="873"/>
            <ac:inkMk id="40" creationId="{DA50E241-C823-4E66-B9EF-B637D1C94F87}"/>
          </ac:inkMkLst>
        </pc:inkChg>
        <pc:inkChg chg="add">
          <ac:chgData name="Viet Anh Nguyen" userId="b95f61ff061388d5" providerId="LiveId" clId="{3F3DE878-C00F-4BBE-A9E6-E707D78ED061}" dt="2022-03-18T08:15:05.290" v="4598" actId="9405"/>
          <ac:inkMkLst>
            <pc:docMk/>
            <pc:sldMk cId="451540751" sldId="873"/>
            <ac:inkMk id="41" creationId="{DB1F27AA-B5F2-40EC-8A95-04853834A3A5}"/>
          </ac:inkMkLst>
        </pc:inkChg>
        <pc:inkChg chg="add">
          <ac:chgData name="Viet Anh Nguyen" userId="b95f61ff061388d5" providerId="LiveId" clId="{3F3DE878-C00F-4BBE-A9E6-E707D78ED061}" dt="2022-03-18T08:15:05.457" v="4599" actId="9405"/>
          <ac:inkMkLst>
            <pc:docMk/>
            <pc:sldMk cId="451540751" sldId="873"/>
            <ac:inkMk id="42" creationId="{B578896D-339E-4175-A4FC-8062605DC81E}"/>
          </ac:inkMkLst>
        </pc:inkChg>
        <pc:inkChg chg="add">
          <ac:chgData name="Viet Anh Nguyen" userId="b95f61ff061388d5" providerId="LiveId" clId="{3F3DE878-C00F-4BBE-A9E6-E707D78ED061}" dt="2022-03-18T08:15:05.620" v="4600" actId="9405"/>
          <ac:inkMkLst>
            <pc:docMk/>
            <pc:sldMk cId="451540751" sldId="873"/>
            <ac:inkMk id="43" creationId="{262D6CE5-3ECC-4B59-AAAF-C53C6FFFD7F5}"/>
          </ac:inkMkLst>
        </pc:inkChg>
        <pc:inkChg chg="add">
          <ac:chgData name="Viet Anh Nguyen" userId="b95f61ff061388d5" providerId="LiveId" clId="{3F3DE878-C00F-4BBE-A9E6-E707D78ED061}" dt="2022-03-18T08:15:06.191" v="4601"/>
          <ac:inkMkLst>
            <pc:docMk/>
            <pc:sldMk cId="451540751" sldId="873"/>
            <ac:inkMk id="44" creationId="{E0E7F39D-8B57-4590-9567-9579DBBBE4FF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45" creationId="{4BC89676-19B4-450C-9298-7814F041460A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46" creationId="{7D3DD0FB-AC34-4872-92D6-C0D6F2EEF0D4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47" creationId="{533AEC27-EC08-4A02-A01A-0F97F99ECC2D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48" creationId="{E27082B4-54F4-4FE8-B7EE-480EDCA29089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49" creationId="{FD1BC3D6-9B0F-4BAC-BD42-253DB0BE2AA8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50" creationId="{4BB5BF17-44CE-44A4-98A0-320EAC8C7EEB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51" creationId="{3A5AD10A-F85E-48AE-9E84-0B17E03F8F51}"/>
          </ac:inkMkLst>
        </pc:inkChg>
        <pc:inkChg chg="add del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52" creationId="{39E1488C-9676-4E46-BD14-719E3860B6F2}"/>
          </ac:inkMkLst>
        </pc:inkChg>
        <pc:inkChg chg="add">
          <ac:chgData name="Viet Anh Nguyen" userId="b95f61ff061388d5" providerId="LiveId" clId="{3F3DE878-C00F-4BBE-A9E6-E707D78ED061}" dt="2022-03-18T08:15:08.826" v="4608"/>
          <ac:inkMkLst>
            <pc:docMk/>
            <pc:sldMk cId="451540751" sldId="873"/>
            <ac:inkMk id="53" creationId="{7D041B12-31FF-4A46-9B74-C0F5FAD2C1A0}"/>
          </ac:inkMkLst>
        </pc:inkChg>
        <pc:inkChg chg="add">
          <ac:chgData name="Viet Anh Nguyen" userId="b95f61ff061388d5" providerId="LiveId" clId="{3F3DE878-C00F-4BBE-A9E6-E707D78ED061}" dt="2022-03-18T08:15:09.063" v="4609" actId="9405"/>
          <ac:inkMkLst>
            <pc:docMk/>
            <pc:sldMk cId="451540751" sldId="873"/>
            <ac:inkMk id="54" creationId="{06F7BF91-42F7-4772-ACA2-FF76EFCA060D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55" creationId="{92C2FE44-F85F-495E-BCFB-4CCE4EA2B687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56" creationId="{ABA976B8-BE9F-44F9-8943-124A85D82930}"/>
          </ac:inkMkLst>
        </pc:inkChg>
        <pc:inkChg chg="add del">
          <ac:chgData name="Viet Anh Nguyen" userId="b95f61ff061388d5" providerId="LiveId" clId="{3F3DE878-C00F-4BBE-A9E6-E707D78ED061}" dt="2022-03-18T08:15:11.238" v="4616"/>
          <ac:inkMkLst>
            <pc:docMk/>
            <pc:sldMk cId="451540751" sldId="873"/>
            <ac:inkMk id="57" creationId="{A0B0A29B-8771-40AE-88BE-BDAC5D28972D}"/>
          </ac:inkMkLst>
        </pc:inkChg>
        <pc:inkChg chg="add del">
          <ac:chgData name="Viet Anh Nguyen" userId="b95f61ff061388d5" providerId="LiveId" clId="{3F3DE878-C00F-4BBE-A9E6-E707D78ED061}" dt="2022-03-18T08:15:11.238" v="4616"/>
          <ac:inkMkLst>
            <pc:docMk/>
            <pc:sldMk cId="451540751" sldId="873"/>
            <ac:inkMk id="58" creationId="{63C80788-7921-4172-914E-33B4535FC110}"/>
          </ac:inkMkLst>
        </pc:inkChg>
        <pc:inkChg chg="add del">
          <ac:chgData name="Viet Anh Nguyen" userId="b95f61ff061388d5" providerId="LiveId" clId="{3F3DE878-C00F-4BBE-A9E6-E707D78ED061}" dt="2022-03-18T08:15:11.238" v="4616"/>
          <ac:inkMkLst>
            <pc:docMk/>
            <pc:sldMk cId="451540751" sldId="873"/>
            <ac:inkMk id="59" creationId="{D40D74E8-17C2-41C2-AC6B-6437C9AB0172}"/>
          </ac:inkMkLst>
        </pc:inkChg>
        <pc:inkChg chg="add del">
          <ac:chgData name="Viet Anh Nguyen" userId="b95f61ff061388d5" providerId="LiveId" clId="{3F3DE878-C00F-4BBE-A9E6-E707D78ED061}" dt="2022-03-18T08:15:11.238" v="4616"/>
          <ac:inkMkLst>
            <pc:docMk/>
            <pc:sldMk cId="451540751" sldId="873"/>
            <ac:inkMk id="60" creationId="{226B21C3-C87D-4307-99A4-F432E1ECE465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61" creationId="{45A6552F-4526-4186-8CD3-2EC3518752D1}"/>
          </ac:inkMkLst>
        </pc:inkChg>
        <pc:inkChg chg="add del">
          <ac:chgData name="Viet Anh Nguyen" userId="b95f61ff061388d5" providerId="LiveId" clId="{3F3DE878-C00F-4BBE-A9E6-E707D78ED061}" dt="2022-03-18T08:15:14.333" v="4623"/>
          <ac:inkMkLst>
            <pc:docMk/>
            <pc:sldMk cId="451540751" sldId="873"/>
            <ac:inkMk id="62" creationId="{D92D22D2-027A-4D80-977F-BCE4DCAD67E1}"/>
          </ac:inkMkLst>
        </pc:inkChg>
        <pc:inkChg chg="add del">
          <ac:chgData name="Viet Anh Nguyen" userId="b95f61ff061388d5" providerId="LiveId" clId="{3F3DE878-C00F-4BBE-A9E6-E707D78ED061}" dt="2022-03-18T08:15:14.333" v="4623"/>
          <ac:inkMkLst>
            <pc:docMk/>
            <pc:sldMk cId="451540751" sldId="873"/>
            <ac:inkMk id="63" creationId="{0F52080C-56D5-4EE6-893A-347A4504A7E0}"/>
          </ac:inkMkLst>
        </pc:inkChg>
        <pc:inkChg chg="add del">
          <ac:chgData name="Viet Anh Nguyen" userId="b95f61ff061388d5" providerId="LiveId" clId="{3F3DE878-C00F-4BBE-A9E6-E707D78ED061}" dt="2022-03-18T08:15:14.333" v="4623"/>
          <ac:inkMkLst>
            <pc:docMk/>
            <pc:sldMk cId="451540751" sldId="873"/>
            <ac:inkMk id="64" creationId="{B1630FE5-994C-49BB-A23C-9BE95D0AFF6A}"/>
          </ac:inkMkLst>
        </pc:inkChg>
        <pc:inkChg chg="add del">
          <ac:chgData name="Viet Anh Nguyen" userId="b95f61ff061388d5" providerId="LiveId" clId="{3F3DE878-C00F-4BBE-A9E6-E707D78ED061}" dt="2022-03-18T08:15:14.333" v="4623"/>
          <ac:inkMkLst>
            <pc:docMk/>
            <pc:sldMk cId="451540751" sldId="873"/>
            <ac:inkMk id="65" creationId="{10D36DF8-3221-4349-835D-3DB7585A258B}"/>
          </ac:inkMkLst>
        </pc:inkChg>
        <pc:inkChg chg="add del">
          <ac:chgData name="Viet Anh Nguyen" userId="b95f61ff061388d5" providerId="LiveId" clId="{3F3DE878-C00F-4BBE-A9E6-E707D78ED061}" dt="2022-03-18T08:15:14.333" v="4623"/>
          <ac:inkMkLst>
            <pc:docMk/>
            <pc:sldMk cId="451540751" sldId="873"/>
            <ac:inkMk id="66" creationId="{A755E5E9-3C58-4FB3-ACDB-4FBF08054A11}"/>
          </ac:inkMkLst>
        </pc:inkChg>
        <pc:inkChg chg="add">
          <ac:chgData name="Viet Anh Nguyen" userId="b95f61ff061388d5" providerId="LiveId" clId="{3F3DE878-C00F-4BBE-A9E6-E707D78ED061}" dt="2022-03-18T08:15:13.340" v="4622" actId="9405"/>
          <ac:inkMkLst>
            <pc:docMk/>
            <pc:sldMk cId="451540751" sldId="873"/>
            <ac:inkMk id="67" creationId="{0E88297A-5B42-4D0D-8AC4-7F1BFD9CF9F9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68" creationId="{7C5EF750-9565-47A1-9E3F-EE06961373E2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69" creationId="{55845A6C-9480-44F2-800D-FB7DD09025C8}"/>
          </ac:inkMkLst>
        </pc:inkChg>
        <pc:inkChg chg="add del">
          <ac:chgData name="Viet Anh Nguyen" userId="b95f61ff061388d5" providerId="LiveId" clId="{3F3DE878-C00F-4BBE-A9E6-E707D78ED061}" dt="2022-03-18T08:15:15.500" v="4625"/>
          <ac:inkMkLst>
            <pc:docMk/>
            <pc:sldMk cId="451540751" sldId="873"/>
            <ac:inkMk id="70" creationId="{E69804C2-82BF-49AD-B7E2-15C90E7A6D4F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1" creationId="{C5520CC7-0B88-4E54-BA3F-7CEDBE0CDBD3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2" creationId="{AB805673-4319-470A-8CD4-5B2F36975238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3" creationId="{07499DD9-0DD9-4681-A378-1881880D9BAD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4" creationId="{B0D639E9-4D06-428C-91A3-60A3A32926E9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5" creationId="{5D401D15-095D-47B0-81E0-17FBAD155F60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6" creationId="{8F4FBD80-0145-4EBA-B5A9-C1E797C76F01}"/>
          </ac:inkMkLst>
        </pc:inkChg>
        <pc:inkChg chg="add del">
          <ac:chgData name="Viet Anh Nguyen" userId="b95f61ff061388d5" providerId="LiveId" clId="{3F3DE878-C00F-4BBE-A9E6-E707D78ED061}" dt="2022-03-18T08:15:17.781" v="4632"/>
          <ac:inkMkLst>
            <pc:docMk/>
            <pc:sldMk cId="451540751" sldId="873"/>
            <ac:inkMk id="77" creationId="{4891EC99-1EFB-46F9-B90D-67D49D8E9E30}"/>
          </ac:inkMkLst>
        </pc:inkChg>
        <pc:inkChg chg="add del">
          <ac:chgData name="Viet Anh Nguyen" userId="b95f61ff061388d5" providerId="LiveId" clId="{3F3DE878-C00F-4BBE-A9E6-E707D78ED061}" dt="2022-03-18T08:15:18.907" v="4635"/>
          <ac:inkMkLst>
            <pc:docMk/>
            <pc:sldMk cId="451540751" sldId="873"/>
            <ac:inkMk id="78" creationId="{12A00D40-C091-4C51-81E5-317A142E5075}"/>
          </ac:inkMkLst>
        </pc:inkChg>
        <pc:inkChg chg="add del">
          <ac:chgData name="Viet Anh Nguyen" userId="b95f61ff061388d5" providerId="LiveId" clId="{3F3DE878-C00F-4BBE-A9E6-E707D78ED061}" dt="2022-03-18T08:15:18.907" v="4635"/>
          <ac:inkMkLst>
            <pc:docMk/>
            <pc:sldMk cId="451540751" sldId="873"/>
            <ac:inkMk id="79" creationId="{96AFD364-E771-4049-AFD3-49F236E3D57D}"/>
          </ac:inkMkLst>
        </pc:inkChg>
        <pc:inkChg chg="add del">
          <ac:chgData name="Viet Anh Nguyen" userId="b95f61ff061388d5" providerId="LiveId" clId="{3F3DE878-C00F-4BBE-A9E6-E707D78ED061}" dt="2022-03-18T08:15:18.907" v="4635"/>
          <ac:inkMkLst>
            <pc:docMk/>
            <pc:sldMk cId="451540751" sldId="873"/>
            <ac:inkMk id="80" creationId="{CAE61DE4-0CDF-4897-B9FE-D42D3D6694AD}"/>
          </ac:inkMkLst>
        </pc:inkChg>
        <pc:inkChg chg="add">
          <ac:chgData name="Viet Anh Nguyen" userId="b95f61ff061388d5" providerId="LiveId" clId="{3F3DE878-C00F-4BBE-A9E6-E707D78ED061}" dt="2022-03-18T08:15:18.907" v="4635"/>
          <ac:inkMkLst>
            <pc:docMk/>
            <pc:sldMk cId="451540751" sldId="873"/>
            <ac:inkMk id="81" creationId="{E5102D32-4A5D-4F4D-A3B8-65CD53875401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2" creationId="{67C07D83-45F1-46B7-85E8-1FF7E12A4068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3" creationId="{2429C6B0-BE4D-4E2D-8EFA-FD926C2F1789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4" creationId="{88F44734-9A56-4D6C-8BAC-CD607C7D04B9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5" creationId="{BFF24B5D-EE56-496C-8289-43816E78004A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6" creationId="{F0045160-8CCF-4AD3-BD5F-4B088A7760BB}"/>
          </ac:inkMkLst>
        </pc:inkChg>
        <pc:inkChg chg="add del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7" creationId="{069B9A97-7546-4CE3-8C10-00A23F97D400}"/>
          </ac:inkMkLst>
        </pc:inkChg>
        <pc:inkChg chg="add del">
          <ac:chgData name="Viet Anh Nguyen" userId="b95f61ff061388d5" providerId="LiveId" clId="{3F3DE878-C00F-4BBE-A9E6-E707D78ED061}" dt="2022-03-18T08:15:24.542" v="4648"/>
          <ac:inkMkLst>
            <pc:docMk/>
            <pc:sldMk cId="451540751" sldId="873"/>
            <ac:inkMk id="88" creationId="{C08BB401-93E4-4C4C-95A4-66B6DFBDEAD1}"/>
          </ac:inkMkLst>
        </pc:inkChg>
        <pc:inkChg chg="add">
          <ac:chgData name="Viet Anh Nguyen" userId="b95f61ff061388d5" providerId="LiveId" clId="{3F3DE878-C00F-4BBE-A9E6-E707D78ED061}" dt="2022-03-18T08:15:21.979" v="4642"/>
          <ac:inkMkLst>
            <pc:docMk/>
            <pc:sldMk cId="451540751" sldId="873"/>
            <ac:inkMk id="89" creationId="{0A4EBFD1-36DF-4A22-B181-7E6B5166A0CA}"/>
          </ac:inkMkLst>
        </pc:inkChg>
        <pc:inkChg chg="add del">
          <ac:chgData name="Viet Anh Nguyen" userId="b95f61ff061388d5" providerId="LiveId" clId="{3F3DE878-C00F-4BBE-A9E6-E707D78ED061}" dt="2022-03-18T08:15:24.542" v="4648"/>
          <ac:inkMkLst>
            <pc:docMk/>
            <pc:sldMk cId="451540751" sldId="873"/>
            <ac:inkMk id="90" creationId="{63A7222A-FF8D-4AE8-AD5B-195642EF76E5}"/>
          </ac:inkMkLst>
        </pc:inkChg>
        <pc:inkChg chg="add del">
          <ac:chgData name="Viet Anh Nguyen" userId="b95f61ff061388d5" providerId="LiveId" clId="{3F3DE878-C00F-4BBE-A9E6-E707D78ED061}" dt="2022-03-18T08:15:24.542" v="4648"/>
          <ac:inkMkLst>
            <pc:docMk/>
            <pc:sldMk cId="451540751" sldId="873"/>
            <ac:inkMk id="91" creationId="{098F8787-7E1E-408D-B565-7BD0072BA8A4}"/>
          </ac:inkMkLst>
        </pc:inkChg>
        <pc:inkChg chg="add del">
          <ac:chgData name="Viet Anh Nguyen" userId="b95f61ff061388d5" providerId="LiveId" clId="{3F3DE878-C00F-4BBE-A9E6-E707D78ED061}" dt="2022-03-18T08:15:24.542" v="4648"/>
          <ac:inkMkLst>
            <pc:docMk/>
            <pc:sldMk cId="451540751" sldId="873"/>
            <ac:inkMk id="92" creationId="{1EB1A4C4-D3CF-40F2-8CD8-21B6D78C1A61}"/>
          </ac:inkMkLst>
        </pc:inkChg>
        <pc:inkChg chg="add del">
          <ac:chgData name="Viet Anh Nguyen" userId="b95f61ff061388d5" providerId="LiveId" clId="{3F3DE878-C00F-4BBE-A9E6-E707D78ED061}" dt="2022-03-18T08:15:24.542" v="4648"/>
          <ac:inkMkLst>
            <pc:docMk/>
            <pc:sldMk cId="451540751" sldId="873"/>
            <ac:inkMk id="93" creationId="{CED71042-69E9-48EE-8391-ADF0977886B8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4" creationId="{0C30406D-1219-4873-A6D8-0B871285FBBB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5" creationId="{05D80F46-EC67-4370-A082-7E88D9702242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6" creationId="{F590A302-959C-41BA-AA05-0B12A985AB3F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7" creationId="{84C41984-38AE-422D-AF14-8DAD197B1B50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8" creationId="{7A0A1B2A-476F-43EA-B5C3-FB84A5A8663D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99" creationId="{F7B86395-5449-435F-B5B0-06F4044327EE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100" creationId="{04951D8D-D09B-4D7F-99DA-25356E3E2311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101" creationId="{250F321E-5FB6-4408-8506-079E3EA866FF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102" creationId="{4775BE42-1D9A-4898-8A2E-0536B32BBCB1}"/>
          </ac:inkMkLst>
        </pc:inkChg>
        <pc:inkChg chg="add del">
          <ac:chgData name="Viet Anh Nguyen" userId="b95f61ff061388d5" providerId="LiveId" clId="{3F3DE878-C00F-4BBE-A9E6-E707D78ED061}" dt="2022-03-18T08:15:27.836" v="4657"/>
          <ac:inkMkLst>
            <pc:docMk/>
            <pc:sldMk cId="451540751" sldId="873"/>
            <ac:inkMk id="103" creationId="{FD8AA668-4EA0-4A55-B704-44E6B4F6BF30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4" creationId="{2E078D38-DBA1-4265-88E6-3B908DEBC003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5" creationId="{DB5C6E68-B4F4-4DC7-AC45-8D76CDE1F6AE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6" creationId="{174F71C2-BA2A-4549-BEBB-4923489CFD2F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7" creationId="{2719C89C-8984-4F24-BACE-F3EBFA50466A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8" creationId="{EC189065-804C-466F-AA83-7C1EECD47422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09" creationId="{83F5181D-4F9A-4D19-9C0D-E92FC7548B53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10" creationId="{DF88A678-FBE3-4E55-AE12-F7BB224B8A6F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11" creationId="{A28EE1A8-BBE6-4B6B-9307-37DECB7CE7E6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12" creationId="{613D3231-1EEF-4973-BCD6-384A4D540299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13" creationId="{0509F432-27DC-4ED5-A91F-51F4E27C7A93}"/>
          </ac:inkMkLst>
        </pc:inkChg>
        <pc:inkChg chg="add del">
          <ac:chgData name="Viet Anh Nguyen" userId="b95f61ff061388d5" providerId="LiveId" clId="{3F3DE878-C00F-4BBE-A9E6-E707D78ED061}" dt="2022-03-18T08:15:32.217" v="4668"/>
          <ac:inkMkLst>
            <pc:docMk/>
            <pc:sldMk cId="451540751" sldId="873"/>
            <ac:inkMk id="114" creationId="{113073F2-9A1D-4D42-80E7-65ED87D0B73B}"/>
          </ac:inkMkLst>
        </pc:inkChg>
        <pc:inkChg chg="add del">
          <ac:chgData name="Viet Anh Nguyen" userId="b95f61ff061388d5" providerId="LiveId" clId="{3F3DE878-C00F-4BBE-A9E6-E707D78ED061}" dt="2022-03-18T08:15:32.926" v="4670"/>
          <ac:inkMkLst>
            <pc:docMk/>
            <pc:sldMk cId="451540751" sldId="873"/>
            <ac:inkMk id="115" creationId="{CEABAF0C-F42B-4E10-996C-98E7A7C2F1A9}"/>
          </ac:inkMkLst>
        </pc:inkChg>
        <pc:inkChg chg="add del">
          <ac:chgData name="Viet Anh Nguyen" userId="b95f61ff061388d5" providerId="LiveId" clId="{3F3DE878-C00F-4BBE-A9E6-E707D78ED061}" dt="2022-03-18T08:15:32.926" v="4670"/>
          <ac:inkMkLst>
            <pc:docMk/>
            <pc:sldMk cId="451540751" sldId="873"/>
            <ac:inkMk id="116" creationId="{C9DD4A00-4422-4000-9F45-D900EDB7BC06}"/>
          </ac:inkMkLst>
        </pc:inkChg>
        <pc:inkChg chg="add del">
          <ac:chgData name="Viet Anh Nguyen" userId="b95f61ff061388d5" providerId="LiveId" clId="{3F3DE878-C00F-4BBE-A9E6-E707D78ED061}" dt="2022-03-18T08:15:34.043" v="4673"/>
          <ac:inkMkLst>
            <pc:docMk/>
            <pc:sldMk cId="451540751" sldId="873"/>
            <ac:inkMk id="117" creationId="{0AA335B2-5983-4CA1-962C-6D5581EB70FA}"/>
          </ac:inkMkLst>
        </pc:inkChg>
        <pc:inkChg chg="add del">
          <ac:chgData name="Viet Anh Nguyen" userId="b95f61ff061388d5" providerId="LiveId" clId="{3F3DE878-C00F-4BBE-A9E6-E707D78ED061}" dt="2022-03-18T08:15:34.043" v="4673"/>
          <ac:inkMkLst>
            <pc:docMk/>
            <pc:sldMk cId="451540751" sldId="873"/>
            <ac:inkMk id="118" creationId="{06AD105C-F42C-40EA-8317-1738020A3063}"/>
          </ac:inkMkLst>
        </pc:inkChg>
        <pc:inkChg chg="add del">
          <ac:chgData name="Viet Anh Nguyen" userId="b95f61ff061388d5" providerId="LiveId" clId="{3F3DE878-C00F-4BBE-A9E6-E707D78ED061}" dt="2022-03-18T08:15:34.043" v="4673"/>
          <ac:inkMkLst>
            <pc:docMk/>
            <pc:sldMk cId="451540751" sldId="873"/>
            <ac:inkMk id="119" creationId="{AC774552-924F-4369-8F4F-8E67A1329CB0}"/>
          </ac:inkMkLst>
        </pc:inkChg>
        <pc:inkChg chg="add">
          <ac:chgData name="Viet Anh Nguyen" userId="b95f61ff061388d5" providerId="LiveId" clId="{3F3DE878-C00F-4BBE-A9E6-E707D78ED061}" dt="2022-03-18T08:15:34.043" v="4673"/>
          <ac:inkMkLst>
            <pc:docMk/>
            <pc:sldMk cId="451540751" sldId="873"/>
            <ac:inkMk id="120" creationId="{CF2E8A24-BE28-40CC-ABF8-9CB1326E5896}"/>
          </ac:inkMkLst>
        </pc:inkChg>
        <pc:inkChg chg="add">
          <ac:chgData name="Viet Anh Nguyen" userId="b95f61ff061388d5" providerId="LiveId" clId="{3F3DE878-C00F-4BBE-A9E6-E707D78ED061}" dt="2022-03-18T08:15:34.302" v="4674" actId="9405"/>
          <ac:inkMkLst>
            <pc:docMk/>
            <pc:sldMk cId="451540751" sldId="873"/>
            <ac:inkMk id="121" creationId="{4C1EBC43-439B-4E6E-8964-9A32F1F33B69}"/>
          </ac:inkMkLst>
        </pc:inkChg>
        <pc:inkChg chg="add del">
          <ac:chgData name="Viet Anh Nguyen" userId="b95f61ff061388d5" providerId="LiveId" clId="{3F3DE878-C00F-4BBE-A9E6-E707D78ED061}" dt="2022-03-18T08:15:38.844" v="4677"/>
          <ac:inkMkLst>
            <pc:docMk/>
            <pc:sldMk cId="451540751" sldId="873"/>
            <ac:inkMk id="122" creationId="{76675D51-53AC-4AA1-8B79-9839C84B6813}"/>
          </ac:inkMkLst>
        </pc:inkChg>
        <pc:inkChg chg="add del">
          <ac:chgData name="Viet Anh Nguyen" userId="b95f61ff061388d5" providerId="LiveId" clId="{3F3DE878-C00F-4BBE-A9E6-E707D78ED061}" dt="2022-03-18T08:15:38.844" v="4677"/>
          <ac:inkMkLst>
            <pc:docMk/>
            <pc:sldMk cId="451540751" sldId="873"/>
            <ac:inkMk id="123" creationId="{25DE6C1A-EB56-46CE-B001-C86B6A4AD878}"/>
          </ac:inkMkLst>
        </pc:inkChg>
        <pc:inkChg chg="add del">
          <ac:chgData name="Viet Anh Nguyen" userId="b95f61ff061388d5" providerId="LiveId" clId="{3F3DE878-C00F-4BBE-A9E6-E707D78ED061}" dt="2022-03-18T08:15:41.168" v="4682"/>
          <ac:inkMkLst>
            <pc:docMk/>
            <pc:sldMk cId="451540751" sldId="873"/>
            <ac:inkMk id="124" creationId="{6AB20775-2480-4787-BF9E-AA896447C91E}"/>
          </ac:inkMkLst>
        </pc:inkChg>
        <pc:inkChg chg="add del">
          <ac:chgData name="Viet Anh Nguyen" userId="b95f61ff061388d5" providerId="LiveId" clId="{3F3DE878-C00F-4BBE-A9E6-E707D78ED061}" dt="2022-03-18T08:15:41.168" v="4682"/>
          <ac:inkMkLst>
            <pc:docMk/>
            <pc:sldMk cId="451540751" sldId="873"/>
            <ac:inkMk id="125" creationId="{B751DF26-744E-42FD-9BFC-3FB425D28E6D}"/>
          </ac:inkMkLst>
        </pc:inkChg>
        <pc:inkChg chg="add del">
          <ac:chgData name="Viet Anh Nguyen" userId="b95f61ff061388d5" providerId="LiveId" clId="{3F3DE878-C00F-4BBE-A9E6-E707D78ED061}" dt="2022-03-18T08:15:41.168" v="4682"/>
          <ac:inkMkLst>
            <pc:docMk/>
            <pc:sldMk cId="451540751" sldId="873"/>
            <ac:inkMk id="126" creationId="{A3D439F9-54C1-4B31-8402-A169E2DB8452}"/>
          </ac:inkMkLst>
        </pc:inkChg>
        <pc:inkChg chg="add del">
          <ac:chgData name="Viet Anh Nguyen" userId="b95f61ff061388d5" providerId="LiveId" clId="{3F3DE878-C00F-4BBE-A9E6-E707D78ED061}" dt="2022-03-18T08:15:41.168" v="4682"/>
          <ac:inkMkLst>
            <pc:docMk/>
            <pc:sldMk cId="451540751" sldId="873"/>
            <ac:inkMk id="127" creationId="{ADA7B3EB-F950-4F24-9CD5-41E3EF8F1BB1}"/>
          </ac:inkMkLst>
        </pc:inkChg>
        <pc:inkChg chg="add del">
          <ac:chgData name="Viet Anh Nguyen" userId="b95f61ff061388d5" providerId="LiveId" clId="{3F3DE878-C00F-4BBE-A9E6-E707D78ED061}" dt="2022-03-18T08:15:41.168" v="4682"/>
          <ac:inkMkLst>
            <pc:docMk/>
            <pc:sldMk cId="451540751" sldId="873"/>
            <ac:inkMk id="128" creationId="{FEC03C8D-9E71-4295-8C52-296091ABBBBD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29" creationId="{AFFD4E7B-3258-4B41-8ACD-27D81BC51198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0" creationId="{34620615-3EB1-43E4-974D-6AEB8D96E757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1" creationId="{12B6B7A9-5BD8-4151-8B4C-9E70FD05F3EF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2" creationId="{AC398BE7-2858-4CC6-A6C1-3CD3BE51B9C4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3" creationId="{A2453A66-7584-4A99-95E8-7E2B771E564F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4" creationId="{B632F060-3037-4E44-9D9C-0532145DCC61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5" creationId="{D573CCA9-CA19-4676-A934-CE6CBB9550C8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6" creationId="{13D42196-9441-4AF9-9D6C-863DD872E424}"/>
          </ac:inkMkLst>
        </pc:inkChg>
        <pc:inkChg chg="add del">
          <ac:chgData name="Viet Anh Nguyen" userId="b95f61ff061388d5" providerId="LiveId" clId="{3F3DE878-C00F-4BBE-A9E6-E707D78ED061}" dt="2022-03-18T08:15:45.018" v="4691"/>
          <ac:inkMkLst>
            <pc:docMk/>
            <pc:sldMk cId="451540751" sldId="873"/>
            <ac:inkMk id="137" creationId="{660060E4-7423-44D9-9726-7135FA0197F7}"/>
          </ac:inkMkLst>
        </pc:inkChg>
        <pc:inkChg chg="add del">
          <ac:chgData name="Viet Anh Nguyen" userId="b95f61ff061388d5" providerId="LiveId" clId="{3F3DE878-C00F-4BBE-A9E6-E707D78ED061}" dt="2022-03-18T08:15:46.043" v="4695"/>
          <ac:inkMkLst>
            <pc:docMk/>
            <pc:sldMk cId="451540751" sldId="873"/>
            <ac:inkMk id="138" creationId="{CF5576E4-A1E7-4373-A02C-E155AE72C26D}"/>
          </ac:inkMkLst>
        </pc:inkChg>
        <pc:inkChg chg="add del">
          <ac:chgData name="Viet Anh Nguyen" userId="b95f61ff061388d5" providerId="LiveId" clId="{3F3DE878-C00F-4BBE-A9E6-E707D78ED061}" dt="2022-03-18T08:15:46.043" v="4695"/>
          <ac:inkMkLst>
            <pc:docMk/>
            <pc:sldMk cId="451540751" sldId="873"/>
            <ac:inkMk id="139" creationId="{39EF7501-94C6-4FE6-BF77-90CD1D7F995D}"/>
          </ac:inkMkLst>
        </pc:inkChg>
        <pc:inkChg chg="add del">
          <ac:chgData name="Viet Anh Nguyen" userId="b95f61ff061388d5" providerId="LiveId" clId="{3F3DE878-C00F-4BBE-A9E6-E707D78ED061}" dt="2022-03-18T08:15:46.043" v="4695"/>
          <ac:inkMkLst>
            <pc:docMk/>
            <pc:sldMk cId="451540751" sldId="873"/>
            <ac:inkMk id="140" creationId="{C71C017B-126D-4B07-A7A2-8A89AEDCF68D}"/>
          </ac:inkMkLst>
        </pc:inkChg>
        <pc:inkChg chg="add del">
          <ac:chgData name="Viet Anh Nguyen" userId="b95f61ff061388d5" providerId="LiveId" clId="{3F3DE878-C00F-4BBE-A9E6-E707D78ED061}" dt="2022-03-18T08:15:46.043" v="4695"/>
          <ac:inkMkLst>
            <pc:docMk/>
            <pc:sldMk cId="451540751" sldId="873"/>
            <ac:inkMk id="141" creationId="{B8DFB580-15DD-4738-A3E3-44BC3F2DC9C3}"/>
          </ac:inkMkLst>
        </pc:inkChg>
        <pc:inkChg chg="add del">
          <ac:chgData name="Viet Anh Nguyen" userId="b95f61ff061388d5" providerId="LiveId" clId="{3F3DE878-C00F-4BBE-A9E6-E707D78ED061}" dt="2022-03-18T08:15:48.760" v="4700"/>
          <ac:inkMkLst>
            <pc:docMk/>
            <pc:sldMk cId="451540751" sldId="873"/>
            <ac:inkMk id="142" creationId="{F36E29C6-C414-4C7B-8C7E-6D2F659FDC47}"/>
          </ac:inkMkLst>
        </pc:inkChg>
        <pc:inkChg chg="add del">
          <ac:chgData name="Viet Anh Nguyen" userId="b95f61ff061388d5" providerId="LiveId" clId="{3F3DE878-C00F-4BBE-A9E6-E707D78ED061}" dt="2022-03-18T08:15:48.760" v="4700"/>
          <ac:inkMkLst>
            <pc:docMk/>
            <pc:sldMk cId="451540751" sldId="873"/>
            <ac:inkMk id="143" creationId="{FF6D8E6E-548E-4FCC-89E2-4BA41E601C74}"/>
          </ac:inkMkLst>
        </pc:inkChg>
        <pc:inkChg chg="add del">
          <ac:chgData name="Viet Anh Nguyen" userId="b95f61ff061388d5" providerId="LiveId" clId="{3F3DE878-C00F-4BBE-A9E6-E707D78ED061}" dt="2022-03-18T08:15:48.760" v="4700"/>
          <ac:inkMkLst>
            <pc:docMk/>
            <pc:sldMk cId="451540751" sldId="873"/>
            <ac:inkMk id="144" creationId="{D53BA40D-FD5D-491B-8BCD-0F90CA8C573F}"/>
          </ac:inkMkLst>
        </pc:inkChg>
        <pc:inkChg chg="add del">
          <ac:chgData name="Viet Anh Nguyen" userId="b95f61ff061388d5" providerId="LiveId" clId="{3F3DE878-C00F-4BBE-A9E6-E707D78ED061}" dt="2022-03-18T08:15:48.760" v="4700"/>
          <ac:inkMkLst>
            <pc:docMk/>
            <pc:sldMk cId="451540751" sldId="873"/>
            <ac:inkMk id="145" creationId="{6D766F78-CE50-497E-B1BA-4A35F570F259}"/>
          </ac:inkMkLst>
        </pc:inkChg>
        <pc:inkChg chg="add del">
          <ac:chgData name="Viet Anh Nguyen" userId="b95f61ff061388d5" providerId="LiveId" clId="{3F3DE878-C00F-4BBE-A9E6-E707D78ED061}" dt="2022-03-18T08:15:48.760" v="4700"/>
          <ac:inkMkLst>
            <pc:docMk/>
            <pc:sldMk cId="451540751" sldId="873"/>
            <ac:inkMk id="146" creationId="{F5575DD0-37DD-4BA9-BFFD-6BF70A9D6803}"/>
          </ac:inkMkLst>
        </pc:inkChg>
        <pc:inkChg chg="add del">
          <ac:chgData name="Viet Anh Nguyen" userId="b95f61ff061388d5" providerId="LiveId" clId="{3F3DE878-C00F-4BBE-A9E6-E707D78ED061}" dt="2022-03-18T08:15:50.449" v="4705"/>
          <ac:inkMkLst>
            <pc:docMk/>
            <pc:sldMk cId="451540751" sldId="873"/>
            <ac:inkMk id="147" creationId="{11E59E3E-5004-4837-AAAB-5851EA718572}"/>
          </ac:inkMkLst>
        </pc:inkChg>
        <pc:inkChg chg="add del">
          <ac:chgData name="Viet Anh Nguyen" userId="b95f61ff061388d5" providerId="LiveId" clId="{3F3DE878-C00F-4BBE-A9E6-E707D78ED061}" dt="2022-03-18T08:15:50.449" v="4705"/>
          <ac:inkMkLst>
            <pc:docMk/>
            <pc:sldMk cId="451540751" sldId="873"/>
            <ac:inkMk id="148" creationId="{CC9D8B9D-CDBD-4B89-A374-F90992DEE90A}"/>
          </ac:inkMkLst>
        </pc:inkChg>
        <pc:inkChg chg="add del">
          <ac:chgData name="Viet Anh Nguyen" userId="b95f61ff061388d5" providerId="LiveId" clId="{3F3DE878-C00F-4BBE-A9E6-E707D78ED061}" dt="2022-03-18T08:15:50.449" v="4705"/>
          <ac:inkMkLst>
            <pc:docMk/>
            <pc:sldMk cId="451540751" sldId="873"/>
            <ac:inkMk id="149" creationId="{E7891433-6AFF-4521-8B03-101F90E5A36B}"/>
          </ac:inkMkLst>
        </pc:inkChg>
        <pc:inkChg chg="add del">
          <ac:chgData name="Viet Anh Nguyen" userId="b95f61ff061388d5" providerId="LiveId" clId="{3F3DE878-C00F-4BBE-A9E6-E707D78ED061}" dt="2022-03-18T08:15:50.449" v="4705"/>
          <ac:inkMkLst>
            <pc:docMk/>
            <pc:sldMk cId="451540751" sldId="873"/>
            <ac:inkMk id="150" creationId="{87517757-59EE-4AC1-9EDC-FF30DBE5C597}"/>
          </ac:inkMkLst>
        </pc:inkChg>
        <pc:inkChg chg="add del">
          <ac:chgData name="Viet Anh Nguyen" userId="b95f61ff061388d5" providerId="LiveId" clId="{3F3DE878-C00F-4BBE-A9E6-E707D78ED061}" dt="2022-03-18T08:15:50.449" v="4705"/>
          <ac:inkMkLst>
            <pc:docMk/>
            <pc:sldMk cId="451540751" sldId="873"/>
            <ac:inkMk id="151" creationId="{66B602A3-E5E4-42F7-83D1-DA0F5E62775E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2" creationId="{F88A651F-B892-4A7A-9FF3-91D16D862DC8}"/>
          </ac:inkMkLst>
        </pc:inkChg>
        <pc:inkChg chg="add del">
          <ac:chgData name="Viet Anh Nguyen" userId="b95f61ff061388d5" providerId="LiveId" clId="{3F3DE878-C00F-4BBE-A9E6-E707D78ED061}" dt="2022-03-18T08:15:52.261" v="4708"/>
          <ac:inkMkLst>
            <pc:docMk/>
            <pc:sldMk cId="451540751" sldId="873"/>
            <ac:inkMk id="153" creationId="{DA08A145-DAFD-4B27-B54B-C27B5184D32C}"/>
          </ac:inkMkLst>
        </pc:inkChg>
        <pc:inkChg chg="add del">
          <ac:chgData name="Viet Anh Nguyen" userId="b95f61ff061388d5" providerId="LiveId" clId="{3F3DE878-C00F-4BBE-A9E6-E707D78ED061}" dt="2022-03-18T08:15:52.261" v="4708"/>
          <ac:inkMkLst>
            <pc:docMk/>
            <pc:sldMk cId="451540751" sldId="873"/>
            <ac:inkMk id="154" creationId="{72D3542F-A570-4A45-AD9F-B6908E8BBE4F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5" creationId="{85CC6AC4-E2BD-40BA-907D-C8CD1DC0A240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6" creationId="{6CC58D70-8352-4B62-9933-A64C12205841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7" creationId="{41F40723-E76B-45CC-A5CA-EC8CAB2782F9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8" creationId="{D41EDABB-DEFB-4584-A28C-B585ED448924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59" creationId="{9F1A7E5E-DA71-4067-A846-E8B1CCD49C90}"/>
          </ac:inkMkLst>
        </pc:inkChg>
        <pc:inkChg chg="add del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60" creationId="{B7BD70B1-44BE-4C00-A0A9-215B9D2F5CB5}"/>
          </ac:inkMkLst>
        </pc:inkChg>
        <pc:inkChg chg="add">
          <ac:chgData name="Viet Anh Nguyen" userId="b95f61ff061388d5" providerId="LiveId" clId="{3F3DE878-C00F-4BBE-A9E6-E707D78ED061}" dt="2022-03-18T08:15:54.832" v="4714"/>
          <ac:inkMkLst>
            <pc:docMk/>
            <pc:sldMk cId="451540751" sldId="873"/>
            <ac:inkMk id="161" creationId="{1B31D572-5AC2-48C9-B6A2-E6686B2EAB86}"/>
          </ac:inkMkLst>
        </pc:inkChg>
      </pc:sldChg>
      <pc:sldChg chg="addSp delSp new mod">
        <pc:chgData name="Viet Anh Nguyen" userId="b95f61ff061388d5" providerId="LiveId" clId="{3F3DE878-C00F-4BBE-A9E6-E707D78ED061}" dt="2022-03-18T08:17:58.232" v="4894"/>
        <pc:sldMkLst>
          <pc:docMk/>
          <pc:sldMk cId="663470948" sldId="874"/>
        </pc:sldMkLst>
        <pc:inkChg chg="add del">
          <ac:chgData name="Viet Anh Nguyen" userId="b95f61ff061388d5" providerId="LiveId" clId="{3F3DE878-C00F-4BBE-A9E6-E707D78ED061}" dt="2022-03-18T08:16:32.017" v="4718"/>
          <ac:inkMkLst>
            <pc:docMk/>
            <pc:sldMk cId="663470948" sldId="874"/>
            <ac:inkMk id="2" creationId="{8A5FACF5-BBE2-49BC-8A07-B346A7D88C6A}"/>
          </ac:inkMkLst>
        </pc:inkChg>
        <pc:inkChg chg="add del">
          <ac:chgData name="Viet Anh Nguyen" userId="b95f61ff061388d5" providerId="LiveId" clId="{3F3DE878-C00F-4BBE-A9E6-E707D78ED061}" dt="2022-03-18T08:16:32.017" v="4718"/>
          <ac:inkMkLst>
            <pc:docMk/>
            <pc:sldMk cId="663470948" sldId="874"/>
            <ac:inkMk id="3" creationId="{D8668D08-53CF-48B2-8921-79FA13F74354}"/>
          </ac:inkMkLst>
        </pc:inkChg>
        <pc:inkChg chg="add">
          <ac:chgData name="Viet Anh Nguyen" userId="b95f61ff061388d5" providerId="LiveId" clId="{3F3DE878-C00F-4BBE-A9E6-E707D78ED061}" dt="2022-03-18T08:16:32.017" v="4718"/>
          <ac:inkMkLst>
            <pc:docMk/>
            <pc:sldMk cId="663470948" sldId="874"/>
            <ac:inkMk id="4" creationId="{4B9227BC-1871-49BD-9F48-1D836F454FC9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5" creationId="{D51F3A4F-9D6A-48D6-BC86-2D81624AD89E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6" creationId="{DBF05044-D7B3-4466-B1A1-08710E48DF01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7" creationId="{D19B0948-C0F0-4CC5-BAE4-C8FF1E488156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8" creationId="{CC10ACAE-3CD8-48B6-BF0F-C2F3483DB73F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9" creationId="{3B4BC717-A099-4AAB-820A-ED773391B492}"/>
          </ac:inkMkLst>
        </pc:inkChg>
        <pc:inkChg chg="add del">
          <ac:chgData name="Viet Anh Nguyen" userId="b95f61ff061388d5" providerId="LiveId" clId="{3F3DE878-C00F-4BBE-A9E6-E707D78ED061}" dt="2022-03-18T08:16:37.157" v="4726"/>
          <ac:inkMkLst>
            <pc:docMk/>
            <pc:sldMk cId="663470948" sldId="874"/>
            <ac:inkMk id="10" creationId="{BB563EE5-C1EF-4CC0-A768-AF37D11E10D4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1" creationId="{4446BA5A-CE73-4795-809E-9827AC6F5278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2" creationId="{9B3EF353-8E4C-4283-ADB6-4678F2D179CB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3" creationId="{F2FD728A-F830-486B-9714-4CB2917ABC56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4" creationId="{33068BE4-00ED-4EC2-82DE-FB4564FEBC3B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5" creationId="{1BCD0E26-8B0D-43D4-8CB7-19025CB181F2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6" creationId="{9C76CCF3-788C-439A-A9BB-B4E4AA813538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7" creationId="{F193A21C-1D61-4908-9216-62010122192E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8" creationId="{CC8B4B6F-547B-41C8-BB80-2774E55C38E2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19" creationId="{5677CC9E-8370-4E2D-BB53-86D79629AAED}"/>
          </ac:inkMkLst>
        </pc:inkChg>
        <pc:inkChg chg="add del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20" creationId="{33CED1E8-FA66-4317-8EEB-30FCE1A1AFA4}"/>
          </ac:inkMkLst>
        </pc:inkChg>
        <pc:inkChg chg="add">
          <ac:chgData name="Viet Anh Nguyen" userId="b95f61ff061388d5" providerId="LiveId" clId="{3F3DE878-C00F-4BBE-A9E6-E707D78ED061}" dt="2022-03-18T08:16:40.906" v="4735"/>
          <ac:inkMkLst>
            <pc:docMk/>
            <pc:sldMk cId="663470948" sldId="874"/>
            <ac:inkMk id="21" creationId="{08765BEB-6E50-4FC1-8860-03F56242E006}"/>
          </ac:inkMkLst>
        </pc:inkChg>
        <pc:inkChg chg="add del">
          <ac:chgData name="Viet Anh Nguyen" userId="b95f61ff061388d5" providerId="LiveId" clId="{3F3DE878-C00F-4BBE-A9E6-E707D78ED061}" dt="2022-03-18T08:16:45.710" v="4747"/>
          <ac:inkMkLst>
            <pc:docMk/>
            <pc:sldMk cId="663470948" sldId="874"/>
            <ac:inkMk id="22" creationId="{84AE863D-0AC7-45DC-A4EB-4E53E977E37E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3" creationId="{CD5712CE-2C78-4D40-9D42-FA644CAB9FDB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4" creationId="{FF1BD9CD-8B8C-4F7E-8C00-074E89B94B73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5" creationId="{7A6EE6CE-2672-46A3-A3A9-033B1A6E9532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6" creationId="{7FCBDC9D-6A18-4C59-A618-DC871B1C6945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7" creationId="{5CE82BD9-5530-4590-B7F8-7E7352E2AE91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8" creationId="{14E0864A-7CEE-4063-B129-0E79FB078151}"/>
          </ac:inkMkLst>
        </pc:inkChg>
        <pc:inkChg chg="add del">
          <ac:chgData name="Viet Anh Nguyen" userId="b95f61ff061388d5" providerId="LiveId" clId="{3F3DE878-C00F-4BBE-A9E6-E707D78ED061}" dt="2022-03-18T08:16:44.344" v="4743"/>
          <ac:inkMkLst>
            <pc:docMk/>
            <pc:sldMk cId="663470948" sldId="874"/>
            <ac:inkMk id="29" creationId="{F8DFD39D-1587-4464-8308-C80A65CF8CF9}"/>
          </ac:inkMkLst>
        </pc:inkChg>
        <pc:inkChg chg="add del">
          <ac:chgData name="Viet Anh Nguyen" userId="b95f61ff061388d5" providerId="LiveId" clId="{3F3DE878-C00F-4BBE-A9E6-E707D78ED061}" dt="2022-03-18T08:16:45.710" v="4747"/>
          <ac:inkMkLst>
            <pc:docMk/>
            <pc:sldMk cId="663470948" sldId="874"/>
            <ac:inkMk id="30" creationId="{3EEC15B6-2796-44CC-9D0E-25472F301925}"/>
          </ac:inkMkLst>
        </pc:inkChg>
        <pc:inkChg chg="add del">
          <ac:chgData name="Viet Anh Nguyen" userId="b95f61ff061388d5" providerId="LiveId" clId="{3F3DE878-C00F-4BBE-A9E6-E707D78ED061}" dt="2022-03-18T08:16:45.710" v="4747"/>
          <ac:inkMkLst>
            <pc:docMk/>
            <pc:sldMk cId="663470948" sldId="874"/>
            <ac:inkMk id="31" creationId="{59E7838C-09BC-4BDE-801C-7E2ECF73FEA5}"/>
          </ac:inkMkLst>
        </pc:inkChg>
        <pc:inkChg chg="add del">
          <ac:chgData name="Viet Anh Nguyen" userId="b95f61ff061388d5" providerId="LiveId" clId="{3F3DE878-C00F-4BBE-A9E6-E707D78ED061}" dt="2022-03-18T08:16:45.710" v="4747"/>
          <ac:inkMkLst>
            <pc:docMk/>
            <pc:sldMk cId="663470948" sldId="874"/>
            <ac:inkMk id="32" creationId="{D40A80AE-23A5-4058-B756-31080835D2F6}"/>
          </ac:inkMkLst>
        </pc:inkChg>
        <pc:inkChg chg="add del">
          <ac:chgData name="Viet Anh Nguyen" userId="b95f61ff061388d5" providerId="LiveId" clId="{3F3DE878-C00F-4BBE-A9E6-E707D78ED061}" dt="2022-03-18T08:16:45.710" v="4747"/>
          <ac:inkMkLst>
            <pc:docMk/>
            <pc:sldMk cId="663470948" sldId="874"/>
            <ac:inkMk id="33" creationId="{FC6D7FFD-8DA0-4D42-9ABB-B7205C515A0B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4" creationId="{B82F6F51-282C-4059-B3DD-23A21FAD73D4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5" creationId="{0D5C3550-F80E-4525-8EF8-3533A425B7A2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6" creationId="{6DAF4DC2-8182-4DB3-8B4A-73EC70344B26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7" creationId="{02F7AD1C-25CD-4A2A-8A4E-B72345D8D8B5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8" creationId="{8BD5CBED-EF21-4DFD-B68E-80F8F3BAF22E}"/>
          </ac:inkMkLst>
        </pc:inkChg>
        <pc:inkChg chg="add del">
          <ac:chgData name="Viet Anh Nguyen" userId="b95f61ff061388d5" providerId="LiveId" clId="{3F3DE878-C00F-4BBE-A9E6-E707D78ED061}" dt="2022-03-18T08:16:47.663" v="4753"/>
          <ac:inkMkLst>
            <pc:docMk/>
            <pc:sldMk cId="663470948" sldId="874"/>
            <ac:inkMk id="39" creationId="{EADE005F-D9F6-4975-BB12-6C27C3ACB3FB}"/>
          </ac:inkMkLst>
        </pc:inkChg>
        <pc:inkChg chg="add del">
          <ac:chgData name="Viet Anh Nguyen" userId="b95f61ff061388d5" providerId="LiveId" clId="{3F3DE878-C00F-4BBE-A9E6-E707D78ED061}" dt="2022-03-18T08:16:49.375" v="4757"/>
          <ac:inkMkLst>
            <pc:docMk/>
            <pc:sldMk cId="663470948" sldId="874"/>
            <ac:inkMk id="40" creationId="{69C2BF31-8FB8-4237-A73E-4045E2FA79CA}"/>
          </ac:inkMkLst>
        </pc:inkChg>
        <pc:inkChg chg="add del">
          <ac:chgData name="Viet Anh Nguyen" userId="b95f61ff061388d5" providerId="LiveId" clId="{3F3DE878-C00F-4BBE-A9E6-E707D78ED061}" dt="2022-03-18T08:16:49.375" v="4757"/>
          <ac:inkMkLst>
            <pc:docMk/>
            <pc:sldMk cId="663470948" sldId="874"/>
            <ac:inkMk id="41" creationId="{17888E24-A930-48EB-9B62-53BD8B48B804}"/>
          </ac:inkMkLst>
        </pc:inkChg>
        <pc:inkChg chg="add del">
          <ac:chgData name="Viet Anh Nguyen" userId="b95f61ff061388d5" providerId="LiveId" clId="{3F3DE878-C00F-4BBE-A9E6-E707D78ED061}" dt="2022-03-18T08:16:49.375" v="4757"/>
          <ac:inkMkLst>
            <pc:docMk/>
            <pc:sldMk cId="663470948" sldId="874"/>
            <ac:inkMk id="42" creationId="{1CA1C10B-9ECB-4783-94B9-53334DF5078E}"/>
          </ac:inkMkLst>
        </pc:inkChg>
        <pc:inkChg chg="add del">
          <ac:chgData name="Viet Anh Nguyen" userId="b95f61ff061388d5" providerId="LiveId" clId="{3F3DE878-C00F-4BBE-A9E6-E707D78ED061}" dt="2022-03-18T08:16:49.375" v="4757"/>
          <ac:inkMkLst>
            <pc:docMk/>
            <pc:sldMk cId="663470948" sldId="874"/>
            <ac:inkMk id="43" creationId="{361EAADA-9079-4A33-8F41-0B3F96A075B2}"/>
          </ac:inkMkLst>
        </pc:inkChg>
        <pc:inkChg chg="add del">
          <ac:chgData name="Viet Anh Nguyen" userId="b95f61ff061388d5" providerId="LiveId" clId="{3F3DE878-C00F-4BBE-A9E6-E707D78ED061}" dt="2022-03-18T08:16:56.462" v="4772"/>
          <ac:inkMkLst>
            <pc:docMk/>
            <pc:sldMk cId="663470948" sldId="874"/>
            <ac:inkMk id="44" creationId="{35DBBDB2-F443-4406-A126-08C11D78FDFC}"/>
          </ac:inkMkLst>
        </pc:inkChg>
        <pc:inkChg chg="add del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45" creationId="{1591553B-3A9B-409D-BD59-7497041D51CF}"/>
          </ac:inkMkLst>
        </pc:inkChg>
        <pc:inkChg chg="add del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46" creationId="{57AB1D2F-90BC-4A5B-B79D-8C101B7435A2}"/>
          </ac:inkMkLst>
        </pc:inkChg>
        <pc:inkChg chg="add del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47" creationId="{D6915409-4AE0-4E10-A452-63B1EB52057D}"/>
          </ac:inkMkLst>
        </pc:inkChg>
        <pc:inkChg chg="add del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48" creationId="{E081BC1C-3C0E-4DF8-952F-7E406E19864A}"/>
          </ac:inkMkLst>
        </pc:inkChg>
        <pc:inkChg chg="add del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49" creationId="{86140933-8821-40E4-A9C0-5EC48462102D}"/>
          </ac:inkMkLst>
        </pc:inkChg>
        <pc:inkChg chg="add">
          <ac:chgData name="Viet Anh Nguyen" userId="b95f61ff061388d5" providerId="LiveId" clId="{3F3DE878-C00F-4BBE-A9E6-E707D78ED061}" dt="2022-03-18T08:16:51.717" v="4763"/>
          <ac:inkMkLst>
            <pc:docMk/>
            <pc:sldMk cId="663470948" sldId="874"/>
            <ac:inkMk id="50" creationId="{48ABB8E4-5A2C-4953-88BC-6F56C4724A78}"/>
          </ac:inkMkLst>
        </pc:inkChg>
        <pc:inkChg chg="add del">
          <ac:chgData name="Viet Anh Nguyen" userId="b95f61ff061388d5" providerId="LiveId" clId="{3F3DE878-C00F-4BBE-A9E6-E707D78ED061}" dt="2022-03-18T08:16:55.217" v="4769"/>
          <ac:inkMkLst>
            <pc:docMk/>
            <pc:sldMk cId="663470948" sldId="874"/>
            <ac:inkMk id="51" creationId="{DAC0DCFF-CACF-4E75-B85F-82E669D0A37D}"/>
          </ac:inkMkLst>
        </pc:inkChg>
        <pc:inkChg chg="add del">
          <ac:chgData name="Viet Anh Nguyen" userId="b95f61ff061388d5" providerId="LiveId" clId="{3F3DE878-C00F-4BBE-A9E6-E707D78ED061}" dt="2022-03-18T08:16:55.217" v="4769"/>
          <ac:inkMkLst>
            <pc:docMk/>
            <pc:sldMk cId="663470948" sldId="874"/>
            <ac:inkMk id="52" creationId="{A2DA426A-1C6B-4DEC-A9FC-CC92F3145032}"/>
          </ac:inkMkLst>
        </pc:inkChg>
        <pc:inkChg chg="add del">
          <ac:chgData name="Viet Anh Nguyen" userId="b95f61ff061388d5" providerId="LiveId" clId="{3F3DE878-C00F-4BBE-A9E6-E707D78ED061}" dt="2022-03-18T08:16:55.217" v="4769"/>
          <ac:inkMkLst>
            <pc:docMk/>
            <pc:sldMk cId="663470948" sldId="874"/>
            <ac:inkMk id="53" creationId="{7FF4EDB8-0ADC-4F6A-984E-E2C80C6DD083}"/>
          </ac:inkMkLst>
        </pc:inkChg>
        <pc:inkChg chg="add del">
          <ac:chgData name="Viet Anh Nguyen" userId="b95f61ff061388d5" providerId="LiveId" clId="{3F3DE878-C00F-4BBE-A9E6-E707D78ED061}" dt="2022-03-18T08:16:55.217" v="4769"/>
          <ac:inkMkLst>
            <pc:docMk/>
            <pc:sldMk cId="663470948" sldId="874"/>
            <ac:inkMk id="54" creationId="{1435F56C-49E8-4F1E-8849-DB59CC368610}"/>
          </ac:inkMkLst>
        </pc:inkChg>
        <pc:inkChg chg="add del">
          <ac:chgData name="Viet Anh Nguyen" userId="b95f61ff061388d5" providerId="LiveId" clId="{3F3DE878-C00F-4BBE-A9E6-E707D78ED061}" dt="2022-03-18T08:16:55.217" v="4769"/>
          <ac:inkMkLst>
            <pc:docMk/>
            <pc:sldMk cId="663470948" sldId="874"/>
            <ac:inkMk id="55" creationId="{93247FAC-FEDB-405D-8112-CA70D261BAF1}"/>
          </ac:inkMkLst>
        </pc:inkChg>
        <pc:inkChg chg="add del">
          <ac:chgData name="Viet Anh Nguyen" userId="b95f61ff061388d5" providerId="LiveId" clId="{3F3DE878-C00F-4BBE-A9E6-E707D78ED061}" dt="2022-03-18T08:16:56.462" v="4772"/>
          <ac:inkMkLst>
            <pc:docMk/>
            <pc:sldMk cId="663470948" sldId="874"/>
            <ac:inkMk id="56" creationId="{B0C7B376-F9E1-4C14-BA66-FD759E80BA55}"/>
          </ac:inkMkLst>
        </pc:inkChg>
        <pc:inkChg chg="add del">
          <ac:chgData name="Viet Anh Nguyen" userId="b95f61ff061388d5" providerId="LiveId" clId="{3F3DE878-C00F-4BBE-A9E6-E707D78ED061}" dt="2022-03-18T08:16:56.462" v="4772"/>
          <ac:inkMkLst>
            <pc:docMk/>
            <pc:sldMk cId="663470948" sldId="874"/>
            <ac:inkMk id="57" creationId="{DE33A0A9-BF45-4A2C-B217-F759D823F0BF}"/>
          </ac:inkMkLst>
        </pc:inkChg>
        <pc:inkChg chg="add del">
          <ac:chgData name="Viet Anh Nguyen" userId="b95f61ff061388d5" providerId="LiveId" clId="{3F3DE878-C00F-4BBE-A9E6-E707D78ED061}" dt="2022-03-18T08:16:56.462" v="4772"/>
          <ac:inkMkLst>
            <pc:docMk/>
            <pc:sldMk cId="663470948" sldId="874"/>
            <ac:inkMk id="58" creationId="{433BC66C-60F3-4DE2-96D3-D048CE6BA43A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59" creationId="{56FA3371-040D-4B51-91EE-DFBB0E354EEF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0" creationId="{5BA2CDCC-7A9E-4C32-81D7-D55ABBAF5324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1" creationId="{E7A1DE89-1A77-4BA1-90EA-DF19B4D472F4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2" creationId="{B3359A7A-655F-4358-ABB0-542B2D846FC3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3" creationId="{0A416D33-1946-4FD2-8439-111D7445BA47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4" creationId="{06B0A447-B754-4CEF-B55D-488E33F8472D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5" creationId="{864CCA24-537A-4791-9A04-B5CE2281149B}"/>
          </ac:inkMkLst>
        </pc:inkChg>
        <pc:inkChg chg="add del">
          <ac:chgData name="Viet Anh Nguyen" userId="b95f61ff061388d5" providerId="LiveId" clId="{3F3DE878-C00F-4BBE-A9E6-E707D78ED061}" dt="2022-03-18T08:16:59.634" v="4780"/>
          <ac:inkMkLst>
            <pc:docMk/>
            <pc:sldMk cId="663470948" sldId="874"/>
            <ac:inkMk id="66" creationId="{631653B3-FF7B-4B41-A608-F0E4E1B76696}"/>
          </ac:inkMkLst>
        </pc:inkChg>
        <pc:inkChg chg="add del">
          <ac:chgData name="Viet Anh Nguyen" userId="b95f61ff061388d5" providerId="LiveId" clId="{3F3DE878-C00F-4BBE-A9E6-E707D78ED061}" dt="2022-03-18T08:17:01.396" v="4785"/>
          <ac:inkMkLst>
            <pc:docMk/>
            <pc:sldMk cId="663470948" sldId="874"/>
            <ac:inkMk id="67" creationId="{A725CFEA-FDD7-4E92-B3F7-2A4501C6825F}"/>
          </ac:inkMkLst>
        </pc:inkChg>
        <pc:inkChg chg="add del">
          <ac:chgData name="Viet Anh Nguyen" userId="b95f61ff061388d5" providerId="LiveId" clId="{3F3DE878-C00F-4BBE-A9E6-E707D78ED061}" dt="2022-03-18T08:17:01.396" v="4785"/>
          <ac:inkMkLst>
            <pc:docMk/>
            <pc:sldMk cId="663470948" sldId="874"/>
            <ac:inkMk id="68" creationId="{EB7C3BC2-88E3-449B-9B45-80979B70B1FB}"/>
          </ac:inkMkLst>
        </pc:inkChg>
        <pc:inkChg chg="add del">
          <ac:chgData name="Viet Anh Nguyen" userId="b95f61ff061388d5" providerId="LiveId" clId="{3F3DE878-C00F-4BBE-A9E6-E707D78ED061}" dt="2022-03-18T08:17:01.396" v="4785"/>
          <ac:inkMkLst>
            <pc:docMk/>
            <pc:sldMk cId="663470948" sldId="874"/>
            <ac:inkMk id="69" creationId="{BDEBBC47-55A1-47BA-B123-800BFF0DD0DB}"/>
          </ac:inkMkLst>
        </pc:inkChg>
        <pc:inkChg chg="add del">
          <ac:chgData name="Viet Anh Nguyen" userId="b95f61ff061388d5" providerId="LiveId" clId="{3F3DE878-C00F-4BBE-A9E6-E707D78ED061}" dt="2022-03-18T08:17:01.396" v="4785"/>
          <ac:inkMkLst>
            <pc:docMk/>
            <pc:sldMk cId="663470948" sldId="874"/>
            <ac:inkMk id="70" creationId="{130465CA-6880-42DF-8018-EFE6151EDBD9}"/>
          </ac:inkMkLst>
        </pc:inkChg>
        <pc:inkChg chg="add del">
          <ac:chgData name="Viet Anh Nguyen" userId="b95f61ff061388d5" providerId="LiveId" clId="{3F3DE878-C00F-4BBE-A9E6-E707D78ED061}" dt="2022-03-18T08:17:01.396" v="4785"/>
          <ac:inkMkLst>
            <pc:docMk/>
            <pc:sldMk cId="663470948" sldId="874"/>
            <ac:inkMk id="71" creationId="{168BB9C2-330B-4712-A3EE-71F57A8B2F02}"/>
          </ac:inkMkLst>
        </pc:inkChg>
        <pc:inkChg chg="add del">
          <ac:chgData name="Viet Anh Nguyen" userId="b95f61ff061388d5" providerId="LiveId" clId="{3F3DE878-C00F-4BBE-A9E6-E707D78ED061}" dt="2022-03-18T08:17:03.068" v="4790"/>
          <ac:inkMkLst>
            <pc:docMk/>
            <pc:sldMk cId="663470948" sldId="874"/>
            <ac:inkMk id="72" creationId="{FE82FDE9-8B54-4DE7-83A8-095A926F48FB}"/>
          </ac:inkMkLst>
        </pc:inkChg>
        <pc:inkChg chg="add del">
          <ac:chgData name="Viet Anh Nguyen" userId="b95f61ff061388d5" providerId="LiveId" clId="{3F3DE878-C00F-4BBE-A9E6-E707D78ED061}" dt="2022-03-18T08:17:03.068" v="4790"/>
          <ac:inkMkLst>
            <pc:docMk/>
            <pc:sldMk cId="663470948" sldId="874"/>
            <ac:inkMk id="73" creationId="{A3F519E8-EF77-43A2-BF74-B32C45220625}"/>
          </ac:inkMkLst>
        </pc:inkChg>
        <pc:inkChg chg="add del">
          <ac:chgData name="Viet Anh Nguyen" userId="b95f61ff061388d5" providerId="LiveId" clId="{3F3DE878-C00F-4BBE-A9E6-E707D78ED061}" dt="2022-03-18T08:17:03.068" v="4790"/>
          <ac:inkMkLst>
            <pc:docMk/>
            <pc:sldMk cId="663470948" sldId="874"/>
            <ac:inkMk id="74" creationId="{252523C4-6726-44A1-8D4E-FDB451346456}"/>
          </ac:inkMkLst>
        </pc:inkChg>
        <pc:inkChg chg="add del">
          <ac:chgData name="Viet Anh Nguyen" userId="b95f61ff061388d5" providerId="LiveId" clId="{3F3DE878-C00F-4BBE-A9E6-E707D78ED061}" dt="2022-03-18T08:17:03.068" v="4790"/>
          <ac:inkMkLst>
            <pc:docMk/>
            <pc:sldMk cId="663470948" sldId="874"/>
            <ac:inkMk id="75" creationId="{F2A99A07-008B-4B34-A3FD-8640BAC53416}"/>
          </ac:inkMkLst>
        </pc:inkChg>
        <pc:inkChg chg="add del">
          <ac:chgData name="Viet Anh Nguyen" userId="b95f61ff061388d5" providerId="LiveId" clId="{3F3DE878-C00F-4BBE-A9E6-E707D78ED061}" dt="2022-03-18T08:17:03.068" v="4790"/>
          <ac:inkMkLst>
            <pc:docMk/>
            <pc:sldMk cId="663470948" sldId="874"/>
            <ac:inkMk id="76" creationId="{989BE6E7-84DA-441F-869B-5F2E31C90E24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77" creationId="{D9214A47-1609-4FF0-9AFB-DDD2B7C050A6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78" creationId="{BCC805BF-88BA-4E78-BD70-E18433ED54FD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79" creationId="{5327345D-52F9-4F09-AE7C-43C362A6DC83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80" creationId="{6E373D86-A38C-4383-AE7F-FD7CA4A52C3B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81" creationId="{6A47011E-0B0C-42D1-836A-79DB0B5F7BEF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82" creationId="{97C2F907-3AC0-4C86-AB88-8E9C69D62EEE}"/>
          </ac:inkMkLst>
        </pc:inkChg>
        <pc:inkChg chg="add del">
          <ac:chgData name="Viet Anh Nguyen" userId="b95f61ff061388d5" providerId="LiveId" clId="{3F3DE878-C00F-4BBE-A9E6-E707D78ED061}" dt="2022-03-18T08:17:05.814" v="4797"/>
          <ac:inkMkLst>
            <pc:docMk/>
            <pc:sldMk cId="663470948" sldId="874"/>
            <ac:inkMk id="83" creationId="{2195096C-001F-4551-8313-877E8DDD0C11}"/>
          </ac:inkMkLst>
        </pc:inkChg>
        <pc:inkChg chg="add del">
          <ac:chgData name="Viet Anh Nguyen" userId="b95f61ff061388d5" providerId="LiveId" clId="{3F3DE878-C00F-4BBE-A9E6-E707D78ED061}" dt="2022-03-18T08:17:18.215" v="4814"/>
          <ac:inkMkLst>
            <pc:docMk/>
            <pc:sldMk cId="663470948" sldId="874"/>
            <ac:inkMk id="84" creationId="{ACA97400-5C5A-48CF-8A70-5B9E5898BBED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85" creationId="{FFE2783D-AB7F-4D0E-97D9-60E8C00CA0D9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86" creationId="{34FF576C-F9BB-47D5-B4B5-7B713704F423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87" creationId="{1EADF014-B626-49EF-9EF4-E82C8F792562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88" creationId="{E15C5638-19BE-4AA3-9C98-A863E6BABE5F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89" creationId="{685B5B60-72D4-4B38-B38E-AE434ADDCC61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0" creationId="{5EA41724-AC36-4CF5-BBF4-37B26C546983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1" creationId="{DE4B7AC6-1B19-4A7F-9107-23E78E30C312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2" creationId="{BE482D1E-2B6E-43D5-80DC-DA3654D8B24F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3" creationId="{0DAE7FF9-8CDD-4237-8E51-416B2B371D86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4" creationId="{A4C6286C-A0BB-453A-8B60-1C721EAC3438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5" creationId="{4698C04C-5375-473A-AD1C-5F80A6BB52CB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6" creationId="{5847416E-0426-4D45-928C-648A073C6E05}"/>
          </ac:inkMkLst>
        </pc:inkChg>
        <pc:inkChg chg="add del">
          <ac:chgData name="Viet Anh Nguyen" userId="b95f61ff061388d5" providerId="LiveId" clId="{3F3DE878-C00F-4BBE-A9E6-E707D78ED061}" dt="2022-03-18T08:17:15.425" v="4811"/>
          <ac:inkMkLst>
            <pc:docMk/>
            <pc:sldMk cId="663470948" sldId="874"/>
            <ac:inkMk id="97" creationId="{7F389279-6805-4C31-AF14-DD0367991A7F}"/>
          </ac:inkMkLst>
        </pc:inkChg>
        <pc:inkChg chg="add del">
          <ac:chgData name="Viet Anh Nguyen" userId="b95f61ff061388d5" providerId="LiveId" clId="{3F3DE878-C00F-4BBE-A9E6-E707D78ED061}" dt="2022-03-18T08:17:18.215" v="4814"/>
          <ac:inkMkLst>
            <pc:docMk/>
            <pc:sldMk cId="663470948" sldId="874"/>
            <ac:inkMk id="98" creationId="{7DA848D1-2E25-4B72-B270-92E75593113F}"/>
          </ac:inkMkLst>
        </pc:inkChg>
        <pc:inkChg chg="add del">
          <ac:chgData name="Viet Anh Nguyen" userId="b95f61ff061388d5" providerId="LiveId" clId="{3F3DE878-C00F-4BBE-A9E6-E707D78ED061}" dt="2022-03-18T08:17:18.215" v="4814"/>
          <ac:inkMkLst>
            <pc:docMk/>
            <pc:sldMk cId="663470948" sldId="874"/>
            <ac:inkMk id="99" creationId="{3E3D3B02-4AC0-4034-8D38-E00FEFA70026}"/>
          </ac:inkMkLst>
        </pc:inkChg>
        <pc:inkChg chg="add del">
          <ac:chgData name="Viet Anh Nguyen" userId="b95f61ff061388d5" providerId="LiveId" clId="{3F3DE878-C00F-4BBE-A9E6-E707D78ED061}" dt="2022-03-18T08:17:18.215" v="4814"/>
          <ac:inkMkLst>
            <pc:docMk/>
            <pc:sldMk cId="663470948" sldId="874"/>
            <ac:inkMk id="100" creationId="{9DF69E40-4786-4687-BD4E-ED878FACE252}"/>
          </ac:inkMkLst>
        </pc:inkChg>
        <pc:inkChg chg="add del">
          <ac:chgData name="Viet Anh Nguyen" userId="b95f61ff061388d5" providerId="LiveId" clId="{3F3DE878-C00F-4BBE-A9E6-E707D78ED061}" dt="2022-03-18T08:17:19.808" v="4818"/>
          <ac:inkMkLst>
            <pc:docMk/>
            <pc:sldMk cId="663470948" sldId="874"/>
            <ac:inkMk id="101" creationId="{3B9CC9A2-6ADE-4EF4-B03F-62EB3E7BD0D8}"/>
          </ac:inkMkLst>
        </pc:inkChg>
        <pc:inkChg chg="add del">
          <ac:chgData name="Viet Anh Nguyen" userId="b95f61ff061388d5" providerId="LiveId" clId="{3F3DE878-C00F-4BBE-A9E6-E707D78ED061}" dt="2022-03-18T08:17:19.808" v="4818"/>
          <ac:inkMkLst>
            <pc:docMk/>
            <pc:sldMk cId="663470948" sldId="874"/>
            <ac:inkMk id="102" creationId="{02BEB678-538D-438A-A54D-96428B757FDD}"/>
          </ac:inkMkLst>
        </pc:inkChg>
        <pc:inkChg chg="add del">
          <ac:chgData name="Viet Anh Nguyen" userId="b95f61ff061388d5" providerId="LiveId" clId="{3F3DE878-C00F-4BBE-A9E6-E707D78ED061}" dt="2022-03-18T08:17:19.808" v="4818"/>
          <ac:inkMkLst>
            <pc:docMk/>
            <pc:sldMk cId="663470948" sldId="874"/>
            <ac:inkMk id="103" creationId="{03751119-D602-4923-AA73-7B69BFA80DAE}"/>
          </ac:inkMkLst>
        </pc:inkChg>
        <pc:inkChg chg="add del">
          <ac:chgData name="Viet Anh Nguyen" userId="b95f61ff061388d5" providerId="LiveId" clId="{3F3DE878-C00F-4BBE-A9E6-E707D78ED061}" dt="2022-03-18T08:17:19.808" v="4818"/>
          <ac:inkMkLst>
            <pc:docMk/>
            <pc:sldMk cId="663470948" sldId="874"/>
            <ac:inkMk id="104" creationId="{7108F787-09FD-4C6E-B292-FCE4EE9EFAED}"/>
          </ac:inkMkLst>
        </pc:inkChg>
        <pc:inkChg chg="add">
          <ac:chgData name="Viet Anh Nguyen" userId="b95f61ff061388d5" providerId="LiveId" clId="{3F3DE878-C00F-4BBE-A9E6-E707D78ED061}" dt="2022-03-18T08:17:19.808" v="4818"/>
          <ac:inkMkLst>
            <pc:docMk/>
            <pc:sldMk cId="663470948" sldId="874"/>
            <ac:inkMk id="105" creationId="{004C0BBF-8E4E-432D-B429-A5D617690730}"/>
          </ac:inkMkLst>
        </pc:inkChg>
        <pc:inkChg chg="add del">
          <ac:chgData name="Viet Anh Nguyen" userId="b95f61ff061388d5" providerId="LiveId" clId="{3F3DE878-C00F-4BBE-A9E6-E707D78ED061}" dt="2022-03-18T08:17:21.806" v="4821"/>
          <ac:inkMkLst>
            <pc:docMk/>
            <pc:sldMk cId="663470948" sldId="874"/>
            <ac:inkMk id="106" creationId="{FF514287-8FA9-48A0-8B30-23BD7CCA43A6}"/>
          </ac:inkMkLst>
        </pc:inkChg>
        <pc:inkChg chg="add del">
          <ac:chgData name="Viet Anh Nguyen" userId="b95f61ff061388d5" providerId="LiveId" clId="{3F3DE878-C00F-4BBE-A9E6-E707D78ED061}" dt="2022-03-18T08:17:21.806" v="4821"/>
          <ac:inkMkLst>
            <pc:docMk/>
            <pc:sldMk cId="663470948" sldId="874"/>
            <ac:inkMk id="107" creationId="{F5052EB2-002A-4F7F-BED1-42D8ECABD703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08" creationId="{1BEBCD39-E28A-4D1D-92E8-F399F163765F}"/>
          </ac:inkMkLst>
        </pc:inkChg>
        <pc:inkChg chg="add del">
          <ac:chgData name="Viet Anh Nguyen" userId="b95f61ff061388d5" providerId="LiveId" clId="{3F3DE878-C00F-4BBE-A9E6-E707D78ED061}" dt="2022-03-18T08:17:23.473" v="4825"/>
          <ac:inkMkLst>
            <pc:docMk/>
            <pc:sldMk cId="663470948" sldId="874"/>
            <ac:inkMk id="109" creationId="{9ED81B88-1F3F-4F47-A321-43A2C4D59831}"/>
          </ac:inkMkLst>
        </pc:inkChg>
        <pc:inkChg chg="add del">
          <ac:chgData name="Viet Anh Nguyen" userId="b95f61ff061388d5" providerId="LiveId" clId="{3F3DE878-C00F-4BBE-A9E6-E707D78ED061}" dt="2022-03-18T08:17:23.473" v="4825"/>
          <ac:inkMkLst>
            <pc:docMk/>
            <pc:sldMk cId="663470948" sldId="874"/>
            <ac:inkMk id="110" creationId="{34924B48-F0DF-408E-9044-BC903524E0E0}"/>
          </ac:inkMkLst>
        </pc:inkChg>
        <pc:inkChg chg="add del">
          <ac:chgData name="Viet Anh Nguyen" userId="b95f61ff061388d5" providerId="LiveId" clId="{3F3DE878-C00F-4BBE-A9E6-E707D78ED061}" dt="2022-03-18T08:17:26.599" v="4831"/>
          <ac:inkMkLst>
            <pc:docMk/>
            <pc:sldMk cId="663470948" sldId="874"/>
            <ac:inkMk id="111" creationId="{1A8FFEE8-00AB-4B26-A798-03B833C4FF96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12" creationId="{699555D9-2DDC-448B-8A37-BBE5FDE9BC3B}"/>
          </ac:inkMkLst>
        </pc:inkChg>
        <pc:inkChg chg="add del">
          <ac:chgData name="Viet Anh Nguyen" userId="b95f61ff061388d5" providerId="LiveId" clId="{3F3DE878-C00F-4BBE-A9E6-E707D78ED061}" dt="2022-03-18T08:17:26.599" v="4831"/>
          <ac:inkMkLst>
            <pc:docMk/>
            <pc:sldMk cId="663470948" sldId="874"/>
            <ac:inkMk id="113" creationId="{D11FAA21-3D3F-43A7-91AD-C84284C0D805}"/>
          </ac:inkMkLst>
        </pc:inkChg>
        <pc:inkChg chg="add del">
          <ac:chgData name="Viet Anh Nguyen" userId="b95f61ff061388d5" providerId="LiveId" clId="{3F3DE878-C00F-4BBE-A9E6-E707D78ED061}" dt="2022-03-18T08:17:26.599" v="4831"/>
          <ac:inkMkLst>
            <pc:docMk/>
            <pc:sldMk cId="663470948" sldId="874"/>
            <ac:inkMk id="114" creationId="{4CEB5C6A-2E57-4857-8CB7-99917B736A3D}"/>
          </ac:inkMkLst>
        </pc:inkChg>
        <pc:inkChg chg="add del">
          <ac:chgData name="Viet Anh Nguyen" userId="b95f61ff061388d5" providerId="LiveId" clId="{3F3DE878-C00F-4BBE-A9E6-E707D78ED061}" dt="2022-03-18T08:17:26.599" v="4831"/>
          <ac:inkMkLst>
            <pc:docMk/>
            <pc:sldMk cId="663470948" sldId="874"/>
            <ac:inkMk id="115" creationId="{D48197FC-E0C5-4975-8C0D-B21C9B0F3480}"/>
          </ac:inkMkLst>
        </pc:inkChg>
        <pc:inkChg chg="add del">
          <ac:chgData name="Viet Anh Nguyen" userId="b95f61ff061388d5" providerId="LiveId" clId="{3F3DE878-C00F-4BBE-A9E6-E707D78ED061}" dt="2022-03-18T08:17:26.599" v="4831"/>
          <ac:inkMkLst>
            <pc:docMk/>
            <pc:sldMk cId="663470948" sldId="874"/>
            <ac:inkMk id="116" creationId="{9F670D95-31DE-4696-95F0-53BAAD14961C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17" creationId="{24DA7DD2-E617-492C-BC92-49BA54820336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18" creationId="{D2215C2E-D130-471D-8D34-37A6FC161D99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19" creationId="{20C9E8B9-9076-44F4-BF23-D97371561F17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0" creationId="{754FAEA2-DFE6-46B2-AA56-D6E0C42D3480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1" creationId="{8A107F61-520A-4D08-9BF7-FC6D822921FF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2" creationId="{E36D191C-8CD6-4589-9262-B2D36BC8A52D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3" creationId="{942AD6BD-36C4-468B-9E4C-BBCB845508A4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4" creationId="{9D6DE330-F3DF-4B28-B17C-28F7A8AFBAC6}"/>
          </ac:inkMkLst>
        </pc:inkChg>
        <pc:inkChg chg="add del">
          <ac:chgData name="Viet Anh Nguyen" userId="b95f61ff061388d5" providerId="LiveId" clId="{3F3DE878-C00F-4BBE-A9E6-E707D78ED061}" dt="2022-03-18T08:17:29.174" v="4839"/>
          <ac:inkMkLst>
            <pc:docMk/>
            <pc:sldMk cId="663470948" sldId="874"/>
            <ac:inkMk id="125" creationId="{0955F63A-ED23-48C2-BF5B-002A68BB271D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26" creationId="{B84D8898-A861-4976-81F2-0843EC2F9723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27" creationId="{6511E955-AC9E-44EC-B028-9A79A5C91A16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28" creationId="{115DE1C9-E02E-4A18-AE35-DEB734A1BBB4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29" creationId="{6C3B792C-C98A-481E-A7EF-8511500755B0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0" creationId="{3C7699C6-1888-4F9B-A2DC-AFE6093704FE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1" creationId="{1C5CE186-26E6-4B83-AEEA-1EE9762391A8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2" creationId="{B9348C15-7013-4CC1-AFB7-64AAFAC150F3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3" creationId="{8156E0CB-7975-4329-B1CC-BC8C97E2A018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4" creationId="{F12CBFC3-E62A-4DD7-833F-39926CE8E48F}"/>
          </ac:inkMkLst>
        </pc:inkChg>
        <pc:inkChg chg="add del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5" creationId="{B3304F6B-3ACF-40DD-99E9-31C03FB1FE90}"/>
          </ac:inkMkLst>
        </pc:inkChg>
        <pc:inkChg chg="add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6" creationId="{F85EA86F-DB83-47B9-8753-5FBD12A5C1B1}"/>
          </ac:inkMkLst>
        </pc:inkChg>
        <pc:inkChg chg="add">
          <ac:chgData name="Viet Anh Nguyen" userId="b95f61ff061388d5" providerId="LiveId" clId="{3F3DE878-C00F-4BBE-A9E6-E707D78ED061}" dt="2022-03-18T08:17:33.204" v="4848"/>
          <ac:inkMkLst>
            <pc:docMk/>
            <pc:sldMk cId="663470948" sldId="874"/>
            <ac:inkMk id="137" creationId="{70296324-C923-4E63-A35B-916911A48CEF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38" creationId="{70DF0B83-0932-44AD-99F8-C4704A099B9C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39" creationId="{95FB5809-BB2A-4549-881C-CB1476EDF7CA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0" creationId="{12B4E921-EBCA-4E45-A0AB-9861AEDDE8FE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1" creationId="{738963A8-2DCF-4FE8-B12B-2649B23D4C6E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2" creationId="{2E5895F2-B45A-4133-845E-54AE3F803AD7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3" creationId="{445A73F8-92B2-47C7-A50F-032E676DAE59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4" creationId="{40ED4002-0E0B-49D0-86D6-80DC4BF51885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5" creationId="{B606E30B-8E37-467F-B213-57EBF4D84FD9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6" creationId="{A10FE217-F026-4362-8415-8A48A556A130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7" creationId="{77D5A891-972F-457C-B868-8CE5457A7883}"/>
          </ac:inkMkLst>
        </pc:inkChg>
        <pc:inkChg chg="add del">
          <ac:chgData name="Viet Anh Nguyen" userId="b95f61ff061388d5" providerId="LiveId" clId="{3F3DE878-C00F-4BBE-A9E6-E707D78ED061}" dt="2022-03-18T08:17:42.145" v="4859"/>
          <ac:inkMkLst>
            <pc:docMk/>
            <pc:sldMk cId="663470948" sldId="874"/>
            <ac:inkMk id="148" creationId="{D752C3BD-7301-46A2-B7A1-56E4E3570593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49" creationId="{C14B1270-89E6-4E83-BD9D-44C66A750C2B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0" creationId="{4F870C17-5F27-40F7-9D0B-E89DFFFD255C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1" creationId="{01D87317-4262-454C-8D6F-789CBE24A993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2" creationId="{A0C697B8-178B-4975-BEFD-0598DEB96B3D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3" creationId="{BC30BA74-8AB9-4C84-98BB-2D0E866F8157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4" creationId="{7B677080-6E35-4D70-9230-E8FC72CF1AF5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5" creationId="{7F449826-E92A-45C6-AD4E-7AA9CBED12BF}"/>
          </ac:inkMkLst>
        </pc:inkChg>
        <pc:inkChg chg="add del">
          <ac:chgData name="Viet Anh Nguyen" userId="b95f61ff061388d5" providerId="LiveId" clId="{3F3DE878-C00F-4BBE-A9E6-E707D78ED061}" dt="2022-03-18T08:17:46.005" v="4866"/>
          <ac:inkMkLst>
            <pc:docMk/>
            <pc:sldMk cId="663470948" sldId="874"/>
            <ac:inkMk id="156" creationId="{F79797A6-742B-45B4-9FB9-FE291E0EE454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57" creationId="{8C69E6FF-4D92-4000-894D-2EEDB8B63D14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58" creationId="{0A996BA4-48E0-4827-BFC4-BD6A611A15F6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59" creationId="{DF56BE40-4F0C-489A-ABB4-4CCFAC7FBCF4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0" creationId="{3540E3B6-35EC-4581-8E64-E5B6187421BC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1" creationId="{5CBCE29A-9A3B-4AC0-9EDF-7330581D1A14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2" creationId="{8BE722E2-E1AA-49B9-9215-CCF8519156C9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3" creationId="{70771A24-F093-4F34-9DEE-96D68C93DB21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4" creationId="{ADA11FA8-8798-49FD-B56A-BD7CBDB5B77B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5" creationId="{C43627EA-FD00-42E3-846E-C9536BBE14C1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6" creationId="{CAC320BE-03E7-4465-8434-4204DED14F7C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7" creationId="{C0F00B04-F57E-4845-BDFD-EBE069283E61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8" creationId="{6B065042-EA49-44F3-88FA-C555751C7554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69" creationId="{B891F661-586C-498C-9172-1C8BC15BE0E1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70" creationId="{5CF5174D-6648-43E2-9F3D-D7574C6CC9A0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71" creationId="{062302BF-68F3-4D7C-BAD3-771F557BE46E}"/>
          </ac:inkMkLst>
        </pc:inkChg>
        <pc:inkChg chg="add del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72" creationId="{D530E658-53DF-4B7D-AAB7-239931448848}"/>
          </ac:inkMkLst>
        </pc:inkChg>
        <pc:inkChg chg="add del">
          <ac:chgData name="Viet Anh Nguyen" userId="b95f61ff061388d5" providerId="LiveId" clId="{3F3DE878-C00F-4BBE-A9E6-E707D78ED061}" dt="2022-03-18T08:17:54.948" v="4886"/>
          <ac:inkMkLst>
            <pc:docMk/>
            <pc:sldMk cId="663470948" sldId="874"/>
            <ac:inkMk id="173" creationId="{EF4698E0-D970-4E31-BEC9-355FA07DF01A}"/>
          </ac:inkMkLst>
        </pc:inkChg>
        <pc:inkChg chg="add">
          <ac:chgData name="Viet Anh Nguyen" userId="b95f61ff061388d5" providerId="LiveId" clId="{3F3DE878-C00F-4BBE-A9E6-E707D78ED061}" dt="2022-03-18T08:17:51.599" v="4882"/>
          <ac:inkMkLst>
            <pc:docMk/>
            <pc:sldMk cId="663470948" sldId="874"/>
            <ac:inkMk id="174" creationId="{D60A17EF-AEB1-4B89-9CA0-94823225A54A}"/>
          </ac:inkMkLst>
        </pc:inkChg>
        <pc:inkChg chg="add del">
          <ac:chgData name="Viet Anh Nguyen" userId="b95f61ff061388d5" providerId="LiveId" clId="{3F3DE878-C00F-4BBE-A9E6-E707D78ED061}" dt="2022-03-18T08:17:54.948" v="4886"/>
          <ac:inkMkLst>
            <pc:docMk/>
            <pc:sldMk cId="663470948" sldId="874"/>
            <ac:inkMk id="175" creationId="{1632B5EB-27F2-4DF3-8244-C62E1563FBD3}"/>
          </ac:inkMkLst>
        </pc:inkChg>
        <pc:inkChg chg="add del">
          <ac:chgData name="Viet Anh Nguyen" userId="b95f61ff061388d5" providerId="LiveId" clId="{3F3DE878-C00F-4BBE-A9E6-E707D78ED061}" dt="2022-03-18T08:17:54.948" v="4886"/>
          <ac:inkMkLst>
            <pc:docMk/>
            <pc:sldMk cId="663470948" sldId="874"/>
            <ac:inkMk id="176" creationId="{22742113-485E-48CB-B833-78B3C1C7017C}"/>
          </ac:inkMkLst>
        </pc:inkChg>
        <pc:inkChg chg="add del">
          <ac:chgData name="Viet Anh Nguyen" userId="b95f61ff061388d5" providerId="LiveId" clId="{3F3DE878-C00F-4BBE-A9E6-E707D78ED061}" dt="2022-03-18T08:17:54.948" v="4886"/>
          <ac:inkMkLst>
            <pc:docMk/>
            <pc:sldMk cId="663470948" sldId="874"/>
            <ac:inkMk id="177" creationId="{DEC9804C-DD8F-4417-ABD0-B584786C4F6D}"/>
          </ac:inkMkLst>
        </pc:inkChg>
        <pc:inkChg chg="add del">
          <ac:chgData name="Viet Anh Nguyen" userId="b95f61ff061388d5" providerId="LiveId" clId="{3F3DE878-C00F-4BBE-A9E6-E707D78ED061}" dt="2022-03-18T08:17:57.211" v="4891"/>
          <ac:inkMkLst>
            <pc:docMk/>
            <pc:sldMk cId="663470948" sldId="874"/>
            <ac:inkMk id="178" creationId="{6366F667-E72C-42F6-991D-8CEB08F8F4F2}"/>
          </ac:inkMkLst>
        </pc:inkChg>
        <pc:inkChg chg="add del">
          <ac:chgData name="Viet Anh Nguyen" userId="b95f61ff061388d5" providerId="LiveId" clId="{3F3DE878-C00F-4BBE-A9E6-E707D78ED061}" dt="2022-03-18T08:17:57.211" v="4891"/>
          <ac:inkMkLst>
            <pc:docMk/>
            <pc:sldMk cId="663470948" sldId="874"/>
            <ac:inkMk id="179" creationId="{864B4FEC-3E5D-4068-BBEC-EBA601B19E6F}"/>
          </ac:inkMkLst>
        </pc:inkChg>
        <pc:inkChg chg="add del">
          <ac:chgData name="Viet Anh Nguyen" userId="b95f61ff061388d5" providerId="LiveId" clId="{3F3DE878-C00F-4BBE-A9E6-E707D78ED061}" dt="2022-03-18T08:17:57.211" v="4891"/>
          <ac:inkMkLst>
            <pc:docMk/>
            <pc:sldMk cId="663470948" sldId="874"/>
            <ac:inkMk id="180" creationId="{79818C8E-FBDE-4E8F-A3BE-AEC496DDF361}"/>
          </ac:inkMkLst>
        </pc:inkChg>
        <pc:inkChg chg="add del">
          <ac:chgData name="Viet Anh Nguyen" userId="b95f61ff061388d5" providerId="LiveId" clId="{3F3DE878-C00F-4BBE-A9E6-E707D78ED061}" dt="2022-03-18T08:17:57.211" v="4891"/>
          <ac:inkMkLst>
            <pc:docMk/>
            <pc:sldMk cId="663470948" sldId="874"/>
            <ac:inkMk id="181" creationId="{EF302F3E-D58E-4A4C-80BE-8DF9FA2698A3}"/>
          </ac:inkMkLst>
        </pc:inkChg>
        <pc:inkChg chg="add del">
          <ac:chgData name="Viet Anh Nguyen" userId="b95f61ff061388d5" providerId="LiveId" clId="{3F3DE878-C00F-4BBE-A9E6-E707D78ED061}" dt="2022-03-18T08:17:57.211" v="4891"/>
          <ac:inkMkLst>
            <pc:docMk/>
            <pc:sldMk cId="663470948" sldId="874"/>
            <ac:inkMk id="182" creationId="{EF06136C-ADD5-4008-84D7-AE06F4D2D088}"/>
          </ac:inkMkLst>
        </pc:inkChg>
        <pc:inkChg chg="add del">
          <ac:chgData name="Viet Anh Nguyen" userId="b95f61ff061388d5" providerId="LiveId" clId="{3F3DE878-C00F-4BBE-A9E6-E707D78ED061}" dt="2022-03-18T08:17:58.232" v="4894"/>
          <ac:inkMkLst>
            <pc:docMk/>
            <pc:sldMk cId="663470948" sldId="874"/>
            <ac:inkMk id="183" creationId="{40CC1B52-0390-4946-A8CB-AF4CCD5A6537}"/>
          </ac:inkMkLst>
        </pc:inkChg>
        <pc:inkChg chg="add del">
          <ac:chgData name="Viet Anh Nguyen" userId="b95f61ff061388d5" providerId="LiveId" clId="{3F3DE878-C00F-4BBE-A9E6-E707D78ED061}" dt="2022-03-18T08:17:58.232" v="4894"/>
          <ac:inkMkLst>
            <pc:docMk/>
            <pc:sldMk cId="663470948" sldId="874"/>
            <ac:inkMk id="184" creationId="{8479872C-2E14-49D6-9575-43527334625B}"/>
          </ac:inkMkLst>
        </pc:inkChg>
        <pc:inkChg chg="add del">
          <ac:chgData name="Viet Anh Nguyen" userId="b95f61ff061388d5" providerId="LiveId" clId="{3F3DE878-C00F-4BBE-A9E6-E707D78ED061}" dt="2022-03-18T08:17:58.232" v="4894"/>
          <ac:inkMkLst>
            <pc:docMk/>
            <pc:sldMk cId="663470948" sldId="874"/>
            <ac:inkMk id="185" creationId="{CB2CBA9F-200A-4020-B421-F58744EE26B5}"/>
          </ac:inkMkLst>
        </pc:inkChg>
        <pc:inkChg chg="add">
          <ac:chgData name="Viet Anh Nguyen" userId="b95f61ff061388d5" providerId="LiveId" clId="{3F3DE878-C00F-4BBE-A9E6-E707D78ED061}" dt="2022-03-18T08:17:58.232" v="4894"/>
          <ac:inkMkLst>
            <pc:docMk/>
            <pc:sldMk cId="663470948" sldId="874"/>
            <ac:inkMk id="186" creationId="{518337B3-49FF-42B4-919B-9FFC152D8C0F}"/>
          </ac:inkMkLst>
        </pc:inkChg>
      </pc:sldChg>
      <pc:sldChg chg="addSp delSp new mod">
        <pc:chgData name="Viet Anh Nguyen" userId="b95f61ff061388d5" providerId="LiveId" clId="{3F3DE878-C00F-4BBE-A9E6-E707D78ED061}" dt="2022-03-18T08:19:54.395" v="5088"/>
        <pc:sldMkLst>
          <pc:docMk/>
          <pc:sldMk cId="910210030" sldId="875"/>
        </pc:sldMkLst>
        <pc:inkChg chg="add del">
          <ac:chgData name="Viet Anh Nguyen" userId="b95f61ff061388d5" providerId="LiveId" clId="{3F3DE878-C00F-4BBE-A9E6-E707D78ED061}" dt="2022-03-18T08:18:09.420" v="4898"/>
          <ac:inkMkLst>
            <pc:docMk/>
            <pc:sldMk cId="910210030" sldId="875"/>
            <ac:inkMk id="2" creationId="{E2341871-2C2C-4EDA-8AA8-DF48605E6114}"/>
          </ac:inkMkLst>
        </pc:inkChg>
        <pc:inkChg chg="add del">
          <ac:chgData name="Viet Anh Nguyen" userId="b95f61ff061388d5" providerId="LiveId" clId="{3F3DE878-C00F-4BBE-A9E6-E707D78ED061}" dt="2022-03-18T08:18:09.420" v="4898"/>
          <ac:inkMkLst>
            <pc:docMk/>
            <pc:sldMk cId="910210030" sldId="875"/>
            <ac:inkMk id="3" creationId="{D4848D69-255B-4A1B-992A-A288B4444566}"/>
          </ac:inkMkLst>
        </pc:inkChg>
        <pc:inkChg chg="add">
          <ac:chgData name="Viet Anh Nguyen" userId="b95f61ff061388d5" providerId="LiveId" clId="{3F3DE878-C00F-4BBE-A9E6-E707D78ED061}" dt="2022-03-18T08:18:09.420" v="4898"/>
          <ac:inkMkLst>
            <pc:docMk/>
            <pc:sldMk cId="910210030" sldId="875"/>
            <ac:inkMk id="4" creationId="{3315D8EA-19DC-4931-A439-696D1E9BBF8A}"/>
          </ac:inkMkLst>
        </pc:inkChg>
        <pc:inkChg chg="add del">
          <ac:chgData name="Viet Anh Nguyen" userId="b95f61ff061388d5" providerId="LiveId" clId="{3F3DE878-C00F-4BBE-A9E6-E707D78ED061}" dt="2022-03-18T08:18:18.299" v="4903"/>
          <ac:inkMkLst>
            <pc:docMk/>
            <pc:sldMk cId="910210030" sldId="875"/>
            <ac:inkMk id="5" creationId="{E9B3E410-4860-4CA1-8B3D-902CEA0021FD}"/>
          </ac:inkMkLst>
        </pc:inkChg>
        <pc:inkChg chg="add del">
          <ac:chgData name="Viet Anh Nguyen" userId="b95f61ff061388d5" providerId="LiveId" clId="{3F3DE878-C00F-4BBE-A9E6-E707D78ED061}" dt="2022-03-18T08:18:18.299" v="4903"/>
          <ac:inkMkLst>
            <pc:docMk/>
            <pc:sldMk cId="910210030" sldId="875"/>
            <ac:inkMk id="6" creationId="{5EB473BD-9536-4D8A-9183-A6E5CE2C1BFA}"/>
          </ac:inkMkLst>
        </pc:inkChg>
        <pc:inkChg chg="add del">
          <ac:chgData name="Viet Anh Nguyen" userId="b95f61ff061388d5" providerId="LiveId" clId="{3F3DE878-C00F-4BBE-A9E6-E707D78ED061}" dt="2022-03-18T08:18:18.299" v="4903"/>
          <ac:inkMkLst>
            <pc:docMk/>
            <pc:sldMk cId="910210030" sldId="875"/>
            <ac:inkMk id="7" creationId="{5B1021EB-AFF5-4D99-BE0D-6D5A68904336}"/>
          </ac:inkMkLst>
        </pc:inkChg>
        <pc:inkChg chg="add del">
          <ac:chgData name="Viet Anh Nguyen" userId="b95f61ff061388d5" providerId="LiveId" clId="{3F3DE878-C00F-4BBE-A9E6-E707D78ED061}" dt="2022-03-18T08:18:18.299" v="4903"/>
          <ac:inkMkLst>
            <pc:docMk/>
            <pc:sldMk cId="910210030" sldId="875"/>
            <ac:inkMk id="8" creationId="{19319901-5628-4166-8625-91D6C47BBC98}"/>
          </ac:inkMkLst>
        </pc:inkChg>
        <pc:inkChg chg="add del">
          <ac:chgData name="Viet Anh Nguyen" userId="b95f61ff061388d5" providerId="LiveId" clId="{3F3DE878-C00F-4BBE-A9E6-E707D78ED061}" dt="2022-03-18T08:18:19.412" v="4907"/>
          <ac:inkMkLst>
            <pc:docMk/>
            <pc:sldMk cId="910210030" sldId="875"/>
            <ac:inkMk id="9" creationId="{3DFCC0BA-55A4-4C6C-BAFB-CBC31B53A7BC}"/>
          </ac:inkMkLst>
        </pc:inkChg>
        <pc:inkChg chg="add del">
          <ac:chgData name="Viet Anh Nguyen" userId="b95f61ff061388d5" providerId="LiveId" clId="{3F3DE878-C00F-4BBE-A9E6-E707D78ED061}" dt="2022-03-18T08:18:19.412" v="4907"/>
          <ac:inkMkLst>
            <pc:docMk/>
            <pc:sldMk cId="910210030" sldId="875"/>
            <ac:inkMk id="10" creationId="{4D81FEDB-6F5B-414E-8670-B49761B7DF5D}"/>
          </ac:inkMkLst>
        </pc:inkChg>
        <pc:inkChg chg="add del">
          <ac:chgData name="Viet Anh Nguyen" userId="b95f61ff061388d5" providerId="LiveId" clId="{3F3DE878-C00F-4BBE-A9E6-E707D78ED061}" dt="2022-03-18T08:18:19.412" v="4907"/>
          <ac:inkMkLst>
            <pc:docMk/>
            <pc:sldMk cId="910210030" sldId="875"/>
            <ac:inkMk id="11" creationId="{989C6E9F-FC7B-4B00-B6B0-A353435A572A}"/>
          </ac:inkMkLst>
        </pc:inkChg>
        <pc:inkChg chg="add del">
          <ac:chgData name="Viet Anh Nguyen" userId="b95f61ff061388d5" providerId="LiveId" clId="{3F3DE878-C00F-4BBE-A9E6-E707D78ED061}" dt="2022-03-18T08:18:19.412" v="4907"/>
          <ac:inkMkLst>
            <pc:docMk/>
            <pc:sldMk cId="910210030" sldId="875"/>
            <ac:inkMk id="12" creationId="{67C92FC9-556B-4D17-8573-C005003F1D46}"/>
          </ac:inkMkLst>
        </pc:inkChg>
        <pc:inkChg chg="add">
          <ac:chgData name="Viet Anh Nguyen" userId="b95f61ff061388d5" providerId="LiveId" clId="{3F3DE878-C00F-4BBE-A9E6-E707D78ED061}" dt="2022-03-18T08:18:19.412" v="4907"/>
          <ac:inkMkLst>
            <pc:docMk/>
            <pc:sldMk cId="910210030" sldId="875"/>
            <ac:inkMk id="13" creationId="{ADEE9370-B6EE-4629-9592-CC77A9FEC497}"/>
          </ac:inkMkLst>
        </pc:inkChg>
        <pc:inkChg chg="add del">
          <ac:chgData name="Viet Anh Nguyen" userId="b95f61ff061388d5" providerId="LiveId" clId="{3F3DE878-C00F-4BBE-A9E6-E707D78ED061}" dt="2022-03-18T08:18:20.879" v="4912"/>
          <ac:inkMkLst>
            <pc:docMk/>
            <pc:sldMk cId="910210030" sldId="875"/>
            <ac:inkMk id="14" creationId="{B49874C5-6D64-44BE-BD61-4FE56F5E65C5}"/>
          </ac:inkMkLst>
        </pc:inkChg>
        <pc:inkChg chg="add del">
          <ac:chgData name="Viet Anh Nguyen" userId="b95f61ff061388d5" providerId="LiveId" clId="{3F3DE878-C00F-4BBE-A9E6-E707D78ED061}" dt="2022-03-18T08:18:20.879" v="4912"/>
          <ac:inkMkLst>
            <pc:docMk/>
            <pc:sldMk cId="910210030" sldId="875"/>
            <ac:inkMk id="15" creationId="{C220C051-47B7-4A83-96A4-BF3169D35AA6}"/>
          </ac:inkMkLst>
        </pc:inkChg>
        <pc:inkChg chg="add del">
          <ac:chgData name="Viet Anh Nguyen" userId="b95f61ff061388d5" providerId="LiveId" clId="{3F3DE878-C00F-4BBE-A9E6-E707D78ED061}" dt="2022-03-18T08:18:20.879" v="4912"/>
          <ac:inkMkLst>
            <pc:docMk/>
            <pc:sldMk cId="910210030" sldId="875"/>
            <ac:inkMk id="16" creationId="{DA9D25BF-B8BD-4401-BC32-A0EB8EE93A4B}"/>
          </ac:inkMkLst>
        </pc:inkChg>
        <pc:inkChg chg="add del">
          <ac:chgData name="Viet Anh Nguyen" userId="b95f61ff061388d5" providerId="LiveId" clId="{3F3DE878-C00F-4BBE-A9E6-E707D78ED061}" dt="2022-03-18T08:18:20.879" v="4912"/>
          <ac:inkMkLst>
            <pc:docMk/>
            <pc:sldMk cId="910210030" sldId="875"/>
            <ac:inkMk id="17" creationId="{7BDFC7D6-77F6-4756-A3A9-09EC8C2C0597}"/>
          </ac:inkMkLst>
        </pc:inkChg>
        <pc:inkChg chg="add del">
          <ac:chgData name="Viet Anh Nguyen" userId="b95f61ff061388d5" providerId="LiveId" clId="{3F3DE878-C00F-4BBE-A9E6-E707D78ED061}" dt="2022-03-18T08:18:21.965" v="4915"/>
          <ac:inkMkLst>
            <pc:docMk/>
            <pc:sldMk cId="910210030" sldId="875"/>
            <ac:inkMk id="18" creationId="{0613F00E-707B-487E-BFBF-B22962CBD134}"/>
          </ac:inkMkLst>
        </pc:inkChg>
        <pc:inkChg chg="add del">
          <ac:chgData name="Viet Anh Nguyen" userId="b95f61ff061388d5" providerId="LiveId" clId="{3F3DE878-C00F-4BBE-A9E6-E707D78ED061}" dt="2022-03-18T08:18:21.965" v="4915"/>
          <ac:inkMkLst>
            <pc:docMk/>
            <pc:sldMk cId="910210030" sldId="875"/>
            <ac:inkMk id="19" creationId="{C9ADE3BE-D9A8-4DF8-B87E-45FBB5441EFE}"/>
          </ac:inkMkLst>
        </pc:inkChg>
        <pc:inkChg chg="add del">
          <ac:chgData name="Viet Anh Nguyen" userId="b95f61ff061388d5" providerId="LiveId" clId="{3F3DE878-C00F-4BBE-A9E6-E707D78ED061}" dt="2022-03-18T08:18:21.965" v="4915"/>
          <ac:inkMkLst>
            <pc:docMk/>
            <pc:sldMk cId="910210030" sldId="875"/>
            <ac:inkMk id="20" creationId="{CB2F0777-F68E-4674-A46B-9D64312D48FC}"/>
          </ac:inkMkLst>
        </pc:inkChg>
        <pc:inkChg chg="add">
          <ac:chgData name="Viet Anh Nguyen" userId="b95f61ff061388d5" providerId="LiveId" clId="{3F3DE878-C00F-4BBE-A9E6-E707D78ED061}" dt="2022-03-18T08:18:21.965" v="4915"/>
          <ac:inkMkLst>
            <pc:docMk/>
            <pc:sldMk cId="910210030" sldId="875"/>
            <ac:inkMk id="21" creationId="{571179D9-F732-4F66-A757-936F783501E4}"/>
          </ac:inkMkLst>
        </pc:inkChg>
        <pc:inkChg chg="add">
          <ac:chgData name="Viet Anh Nguyen" userId="b95f61ff061388d5" providerId="LiveId" clId="{3F3DE878-C00F-4BBE-A9E6-E707D78ED061}" dt="2022-03-18T08:18:22.854" v="4916" actId="9405"/>
          <ac:inkMkLst>
            <pc:docMk/>
            <pc:sldMk cId="910210030" sldId="875"/>
            <ac:inkMk id="22" creationId="{E27A35D5-5F46-4D0A-B46D-D99FD7103CE6}"/>
          </ac:inkMkLst>
        </pc:inkChg>
        <pc:inkChg chg="add">
          <ac:chgData name="Viet Anh Nguyen" userId="b95f61ff061388d5" providerId="LiveId" clId="{3F3DE878-C00F-4BBE-A9E6-E707D78ED061}" dt="2022-03-18T08:18:23.095" v="4917" actId="9405"/>
          <ac:inkMkLst>
            <pc:docMk/>
            <pc:sldMk cId="910210030" sldId="875"/>
            <ac:inkMk id="23" creationId="{F1D95A6A-EB94-4E0B-B39F-BB330299C446}"/>
          </ac:inkMkLst>
        </pc:inkChg>
        <pc:inkChg chg="add">
          <ac:chgData name="Viet Anh Nguyen" userId="b95f61ff061388d5" providerId="LiveId" clId="{3F3DE878-C00F-4BBE-A9E6-E707D78ED061}" dt="2022-03-18T08:18:23.197" v="4918" actId="9405"/>
          <ac:inkMkLst>
            <pc:docMk/>
            <pc:sldMk cId="910210030" sldId="875"/>
            <ac:inkMk id="24" creationId="{B005A382-8810-440B-9B61-80B5A26C5B9A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25" creationId="{5E4453D7-27AC-47C4-9B05-E9720BC514BB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26" creationId="{965D4066-D3AB-4CB8-892A-06E0E4627D23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27" creationId="{F85B2D6A-818B-4320-A44C-4440709FDDF9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28" creationId="{D8171F7C-E0AC-43E8-9C53-A8FD7046E311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29" creationId="{3CE6D83E-CCF0-4FAD-8E57-E9205CE94A78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0" creationId="{DD6D54CD-F46C-4121-9849-535BD99E21A1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1" creationId="{A83CC29A-92F4-41A4-9E17-0100D2405EF8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2" creationId="{0E0905FD-5FB4-4C29-9BC9-11AD42965DE7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3" creationId="{19F559DC-8AD3-4B85-9230-2F831F6284BB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4" creationId="{1D6547BB-EEEE-46BD-88C4-AD24704DB758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5" creationId="{52165B0B-EE4A-471C-9656-E43DD90503C7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6" creationId="{075B76EC-AFCF-4CE1-BFBF-9CE35D09CCD5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7" creationId="{9D4475BC-F584-4309-BE0D-B86A51608C23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8" creationId="{C80B1BFF-AC43-4650-BF65-18586E51CE76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39" creationId="{12D83B78-1954-42A5-BBFC-ED447056D287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0" creationId="{52287B9D-C872-4557-9862-6C98A28B4729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1" creationId="{C1DA17BA-F247-4893-A4B2-A58DCFE7ED77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2" creationId="{5B818C40-849C-4C71-A3AD-CC82F8F6971D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3" creationId="{9D17D554-55D7-4DCB-9CE3-C1C4189022BD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4" creationId="{A002F95F-1FFA-4486-8BA0-99ED87DF6105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5" creationId="{655BAC16-9D75-4089-BE4F-60DFC879105F}"/>
          </ac:inkMkLst>
        </pc:inkChg>
        <pc:inkChg chg="add del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6" creationId="{6A9A9959-AD41-4D05-AD1E-B66BABA85336}"/>
          </ac:inkMkLst>
        </pc:inkChg>
        <pc:inkChg chg="add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7" creationId="{FA0E7A96-401E-40FF-B068-425942DF929D}"/>
          </ac:inkMkLst>
        </pc:inkChg>
        <pc:inkChg chg="add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8" creationId="{776A406E-40EB-4185-AAC7-41BDE413ABB3}"/>
          </ac:inkMkLst>
        </pc:inkChg>
        <pc:inkChg chg="add">
          <ac:chgData name="Viet Anh Nguyen" userId="b95f61ff061388d5" providerId="LiveId" clId="{3F3DE878-C00F-4BBE-A9E6-E707D78ED061}" dt="2022-03-18T08:18:33.374" v="4940"/>
          <ac:inkMkLst>
            <pc:docMk/>
            <pc:sldMk cId="910210030" sldId="875"/>
            <ac:inkMk id="49" creationId="{6A6763BB-EE52-4692-A959-B40133DE6980}"/>
          </ac:inkMkLst>
        </pc:inkChg>
        <pc:inkChg chg="add del">
          <ac:chgData name="Viet Anh Nguyen" userId="b95f61ff061388d5" providerId="LiveId" clId="{3F3DE878-C00F-4BBE-A9E6-E707D78ED061}" dt="2022-03-18T08:18:35.140" v="4945"/>
          <ac:inkMkLst>
            <pc:docMk/>
            <pc:sldMk cId="910210030" sldId="875"/>
            <ac:inkMk id="50" creationId="{D4FB3A09-D047-4CF6-BA43-6D5F65E22CC5}"/>
          </ac:inkMkLst>
        </pc:inkChg>
        <pc:inkChg chg="add del">
          <ac:chgData name="Viet Anh Nguyen" userId="b95f61ff061388d5" providerId="LiveId" clId="{3F3DE878-C00F-4BBE-A9E6-E707D78ED061}" dt="2022-03-18T08:18:35.140" v="4945"/>
          <ac:inkMkLst>
            <pc:docMk/>
            <pc:sldMk cId="910210030" sldId="875"/>
            <ac:inkMk id="51" creationId="{E7D04F63-1F52-4471-8ED5-C36DC62355CD}"/>
          </ac:inkMkLst>
        </pc:inkChg>
        <pc:inkChg chg="add del">
          <ac:chgData name="Viet Anh Nguyen" userId="b95f61ff061388d5" providerId="LiveId" clId="{3F3DE878-C00F-4BBE-A9E6-E707D78ED061}" dt="2022-03-18T08:18:35.140" v="4945"/>
          <ac:inkMkLst>
            <pc:docMk/>
            <pc:sldMk cId="910210030" sldId="875"/>
            <ac:inkMk id="52" creationId="{82FEADF9-C40F-4A95-9474-D62EE8086D48}"/>
          </ac:inkMkLst>
        </pc:inkChg>
        <pc:inkChg chg="add del">
          <ac:chgData name="Viet Anh Nguyen" userId="b95f61ff061388d5" providerId="LiveId" clId="{3F3DE878-C00F-4BBE-A9E6-E707D78ED061}" dt="2022-03-18T08:18:35.140" v="4945"/>
          <ac:inkMkLst>
            <pc:docMk/>
            <pc:sldMk cId="910210030" sldId="875"/>
            <ac:inkMk id="53" creationId="{17D022F3-3EAE-4F1F-A010-37C24F90952C}"/>
          </ac:inkMkLst>
        </pc:inkChg>
        <pc:inkChg chg="add">
          <ac:chgData name="Viet Anh Nguyen" userId="b95f61ff061388d5" providerId="LiveId" clId="{3F3DE878-C00F-4BBE-A9E6-E707D78ED061}" dt="2022-03-18T08:18:35.140" v="4945"/>
          <ac:inkMkLst>
            <pc:docMk/>
            <pc:sldMk cId="910210030" sldId="875"/>
            <ac:inkMk id="54" creationId="{68C3D369-542E-4FD9-9A13-CA64B8778319}"/>
          </ac:inkMkLst>
        </pc:inkChg>
        <pc:inkChg chg="add del">
          <ac:chgData name="Viet Anh Nguyen" userId="b95f61ff061388d5" providerId="LiveId" clId="{3F3DE878-C00F-4BBE-A9E6-E707D78ED061}" dt="2022-03-18T08:18:36.220" v="4949"/>
          <ac:inkMkLst>
            <pc:docMk/>
            <pc:sldMk cId="910210030" sldId="875"/>
            <ac:inkMk id="55" creationId="{1327350D-4EAA-4AFD-99F3-06306F34F7CA}"/>
          </ac:inkMkLst>
        </pc:inkChg>
        <pc:inkChg chg="add del">
          <ac:chgData name="Viet Anh Nguyen" userId="b95f61ff061388d5" providerId="LiveId" clId="{3F3DE878-C00F-4BBE-A9E6-E707D78ED061}" dt="2022-03-18T08:18:36.220" v="4949"/>
          <ac:inkMkLst>
            <pc:docMk/>
            <pc:sldMk cId="910210030" sldId="875"/>
            <ac:inkMk id="56" creationId="{945C0136-4FD0-45C6-8400-32E438DE9046}"/>
          </ac:inkMkLst>
        </pc:inkChg>
        <pc:inkChg chg="add del">
          <ac:chgData name="Viet Anh Nguyen" userId="b95f61ff061388d5" providerId="LiveId" clId="{3F3DE878-C00F-4BBE-A9E6-E707D78ED061}" dt="2022-03-18T08:18:36.220" v="4949"/>
          <ac:inkMkLst>
            <pc:docMk/>
            <pc:sldMk cId="910210030" sldId="875"/>
            <ac:inkMk id="57" creationId="{A2228594-19A5-4B1D-A7F4-10E4D4BFE6E7}"/>
          </ac:inkMkLst>
        </pc:inkChg>
        <pc:inkChg chg="add">
          <ac:chgData name="Viet Anh Nguyen" userId="b95f61ff061388d5" providerId="LiveId" clId="{3F3DE878-C00F-4BBE-A9E6-E707D78ED061}" dt="2022-03-18T08:18:36.220" v="4949"/>
          <ac:inkMkLst>
            <pc:docMk/>
            <pc:sldMk cId="910210030" sldId="875"/>
            <ac:inkMk id="58" creationId="{A64389A6-F330-4ECF-ACDE-8CBB6E944131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59" creationId="{5B2C3EE7-7D32-49B5-949C-8735950BA7BC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0" creationId="{8844CF2B-E80B-4CE3-A4D6-D8EA3AC4DCF3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1" creationId="{FAF7822B-F348-45E2-B486-5AF7E82B907F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2" creationId="{8C63F475-B528-4000-A3AA-665643EF94AC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3" creationId="{50E9F286-F250-4AC5-B441-045E4C4612D7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4" creationId="{2F47A403-685D-4F82-90A1-596D17BE6B1D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5" creationId="{998AC274-54AB-4001-A1A0-CAF02A402436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6" creationId="{C13B31EC-A499-4056-8186-C4401EA46FB8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7" creationId="{E892E5C2-6C73-4282-B659-9D1C0A2806DE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8" creationId="{AEA39E5E-8516-4D03-BD08-D4FA0331C2DD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69" creationId="{B90E8BA5-5FB6-41EF-9FA3-62FBEF2E2723}"/>
          </ac:inkMkLst>
        </pc:inkChg>
        <pc:inkChg chg="add del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70" creationId="{22EC46E1-516D-4557-8DE6-A112EDAEACBA}"/>
          </ac:inkMkLst>
        </pc:inkChg>
        <pc:inkChg chg="add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71" creationId="{97E1F537-E933-407E-AA2F-97B945FC2957}"/>
          </ac:inkMkLst>
        </pc:inkChg>
        <pc:inkChg chg="add">
          <ac:chgData name="Viet Anh Nguyen" userId="b95f61ff061388d5" providerId="LiveId" clId="{3F3DE878-C00F-4BBE-A9E6-E707D78ED061}" dt="2022-03-18T08:18:40.948" v="4962"/>
          <ac:inkMkLst>
            <pc:docMk/>
            <pc:sldMk cId="910210030" sldId="875"/>
            <ac:inkMk id="72" creationId="{223F4FD7-E2A1-4F96-8437-2483856271D9}"/>
          </ac:inkMkLst>
        </pc:inkChg>
        <pc:inkChg chg="add del">
          <ac:chgData name="Viet Anh Nguyen" userId="b95f61ff061388d5" providerId="LiveId" clId="{3F3DE878-C00F-4BBE-A9E6-E707D78ED061}" dt="2022-03-18T08:18:41.981" v="4965"/>
          <ac:inkMkLst>
            <pc:docMk/>
            <pc:sldMk cId="910210030" sldId="875"/>
            <ac:inkMk id="73" creationId="{11CCA170-F520-401D-A28B-AD9BC3B2FDF0}"/>
          </ac:inkMkLst>
        </pc:inkChg>
        <pc:inkChg chg="add del">
          <ac:chgData name="Viet Anh Nguyen" userId="b95f61ff061388d5" providerId="LiveId" clId="{3F3DE878-C00F-4BBE-A9E6-E707D78ED061}" dt="2022-03-18T08:18:41.981" v="4965"/>
          <ac:inkMkLst>
            <pc:docMk/>
            <pc:sldMk cId="910210030" sldId="875"/>
            <ac:inkMk id="74" creationId="{1C1297AD-46A0-4F81-938B-52F96006D7BA}"/>
          </ac:inkMkLst>
        </pc:inkChg>
        <pc:inkChg chg="add">
          <ac:chgData name="Viet Anh Nguyen" userId="b95f61ff061388d5" providerId="LiveId" clId="{3F3DE878-C00F-4BBE-A9E6-E707D78ED061}" dt="2022-03-18T08:18:41.981" v="4965"/>
          <ac:inkMkLst>
            <pc:docMk/>
            <pc:sldMk cId="910210030" sldId="875"/>
            <ac:inkMk id="75" creationId="{437D5A4F-C5FD-46A0-930D-F25E2A7DB51E}"/>
          </ac:inkMkLst>
        </pc:inkChg>
        <pc:inkChg chg="add del">
          <ac:chgData name="Viet Anh Nguyen" userId="b95f61ff061388d5" providerId="LiveId" clId="{3F3DE878-C00F-4BBE-A9E6-E707D78ED061}" dt="2022-03-18T08:19:02.115" v="4968"/>
          <ac:inkMkLst>
            <pc:docMk/>
            <pc:sldMk cId="910210030" sldId="875"/>
            <ac:inkMk id="76" creationId="{A952CFE6-23D2-4C83-ADD2-BD7D9729E3EB}"/>
          </ac:inkMkLst>
        </pc:inkChg>
        <pc:inkChg chg="add del">
          <ac:chgData name="Viet Anh Nguyen" userId="b95f61ff061388d5" providerId="LiveId" clId="{3F3DE878-C00F-4BBE-A9E6-E707D78ED061}" dt="2022-03-18T08:19:02.115" v="4968"/>
          <ac:inkMkLst>
            <pc:docMk/>
            <pc:sldMk cId="910210030" sldId="875"/>
            <ac:inkMk id="77" creationId="{DBA22735-E339-42D0-B06C-9080B170030B}"/>
          </ac:inkMkLst>
        </pc:inkChg>
        <pc:inkChg chg="add del">
          <ac:chgData name="Viet Anh Nguyen" userId="b95f61ff061388d5" providerId="LiveId" clId="{3F3DE878-C00F-4BBE-A9E6-E707D78ED061}" dt="2022-03-18T08:19:03.832" v="4972"/>
          <ac:inkMkLst>
            <pc:docMk/>
            <pc:sldMk cId="910210030" sldId="875"/>
            <ac:inkMk id="78" creationId="{4831BC61-AE4A-4FCC-AF4B-4611604CDC1C}"/>
          </ac:inkMkLst>
        </pc:inkChg>
        <pc:inkChg chg="add del">
          <ac:chgData name="Viet Anh Nguyen" userId="b95f61ff061388d5" providerId="LiveId" clId="{3F3DE878-C00F-4BBE-A9E6-E707D78ED061}" dt="2022-03-18T08:19:03.832" v="4972"/>
          <ac:inkMkLst>
            <pc:docMk/>
            <pc:sldMk cId="910210030" sldId="875"/>
            <ac:inkMk id="79" creationId="{3CC1AE31-1FAD-4BF4-A309-B5E2C37438A9}"/>
          </ac:inkMkLst>
        </pc:inkChg>
        <pc:inkChg chg="add del">
          <ac:chgData name="Viet Anh Nguyen" userId="b95f61ff061388d5" providerId="LiveId" clId="{3F3DE878-C00F-4BBE-A9E6-E707D78ED061}" dt="2022-03-18T08:19:03.832" v="4972"/>
          <ac:inkMkLst>
            <pc:docMk/>
            <pc:sldMk cId="910210030" sldId="875"/>
            <ac:inkMk id="80" creationId="{6A80568B-BC43-4378-85A2-9E630A0DE1C0}"/>
          </ac:inkMkLst>
        </pc:inkChg>
        <pc:inkChg chg="add del">
          <ac:chgData name="Viet Anh Nguyen" userId="b95f61ff061388d5" providerId="LiveId" clId="{3F3DE878-C00F-4BBE-A9E6-E707D78ED061}" dt="2022-03-18T08:19:03.832" v="4972"/>
          <ac:inkMkLst>
            <pc:docMk/>
            <pc:sldMk cId="910210030" sldId="875"/>
            <ac:inkMk id="81" creationId="{525C6AB8-B607-4A56-8979-8A6C4224FBA7}"/>
          </ac:inkMkLst>
        </pc:inkChg>
        <pc:inkChg chg="add del">
          <ac:chgData name="Viet Anh Nguyen" userId="b95f61ff061388d5" providerId="LiveId" clId="{3F3DE878-C00F-4BBE-A9E6-E707D78ED061}" dt="2022-03-18T08:19:05.250" v="4975"/>
          <ac:inkMkLst>
            <pc:docMk/>
            <pc:sldMk cId="910210030" sldId="875"/>
            <ac:inkMk id="82" creationId="{72BB0D70-1E90-486B-A3F2-C5E3F41537F7}"/>
          </ac:inkMkLst>
        </pc:inkChg>
        <pc:inkChg chg="add del">
          <ac:chgData name="Viet Anh Nguyen" userId="b95f61ff061388d5" providerId="LiveId" clId="{3F3DE878-C00F-4BBE-A9E6-E707D78ED061}" dt="2022-03-18T08:19:05.250" v="4975"/>
          <ac:inkMkLst>
            <pc:docMk/>
            <pc:sldMk cId="910210030" sldId="875"/>
            <ac:inkMk id="83" creationId="{4D7EBFA0-D991-4218-A765-471654D45EF8}"/>
          </ac:inkMkLst>
        </pc:inkChg>
        <pc:inkChg chg="add del">
          <ac:chgData name="Viet Anh Nguyen" userId="b95f61ff061388d5" providerId="LiveId" clId="{3F3DE878-C00F-4BBE-A9E6-E707D78ED061}" dt="2022-03-18T08:19:05.250" v="4975"/>
          <ac:inkMkLst>
            <pc:docMk/>
            <pc:sldMk cId="910210030" sldId="875"/>
            <ac:inkMk id="84" creationId="{55E585DA-6986-4893-BCCC-F6362B253087}"/>
          </ac:inkMkLst>
        </pc:inkChg>
        <pc:inkChg chg="add">
          <ac:chgData name="Viet Anh Nguyen" userId="b95f61ff061388d5" providerId="LiveId" clId="{3F3DE878-C00F-4BBE-A9E6-E707D78ED061}" dt="2022-03-18T08:19:05.250" v="4975"/>
          <ac:inkMkLst>
            <pc:docMk/>
            <pc:sldMk cId="910210030" sldId="875"/>
            <ac:inkMk id="85" creationId="{B607CDF4-B859-4519-972E-008ED4519159}"/>
          </ac:inkMkLst>
        </pc:inkChg>
        <pc:inkChg chg="add del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86" creationId="{2A7BFA3E-A2D6-4D00-9CDF-9EAC3513636A}"/>
          </ac:inkMkLst>
        </pc:inkChg>
        <pc:inkChg chg="add del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87" creationId="{D4E7CF04-E0F2-4AC3-B59A-632415826446}"/>
          </ac:inkMkLst>
        </pc:inkChg>
        <pc:inkChg chg="add del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88" creationId="{0800F7D9-F70B-4C0A-9475-FDFFC9034545}"/>
          </ac:inkMkLst>
        </pc:inkChg>
        <pc:inkChg chg="add del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89" creationId="{C0FF3944-37EE-44AC-9D6B-411B66A58126}"/>
          </ac:inkMkLst>
        </pc:inkChg>
        <pc:inkChg chg="add del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90" creationId="{D5D99C0F-FB5C-4B96-BA08-A7A892D18AA4}"/>
          </ac:inkMkLst>
        </pc:inkChg>
        <pc:inkChg chg="add">
          <ac:chgData name="Viet Anh Nguyen" userId="b95f61ff061388d5" providerId="LiveId" clId="{3F3DE878-C00F-4BBE-A9E6-E707D78ED061}" dt="2022-03-18T08:19:08.002" v="4981"/>
          <ac:inkMkLst>
            <pc:docMk/>
            <pc:sldMk cId="910210030" sldId="875"/>
            <ac:inkMk id="91" creationId="{96A1568B-8618-4166-967E-C887079C0E88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2" creationId="{828F8350-6A4D-46AA-B126-ED40FC88BFFF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3" creationId="{45D91465-A87A-49FB-831E-34D2F7E8C247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4" creationId="{958F2E81-7C39-4379-881F-DCB198835B56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5" creationId="{344A5BEA-2C2C-477D-97CE-A3E9AD8D49D4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6" creationId="{58D58390-56A4-49ED-B396-34AE9B3DA0DB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7" creationId="{652F5773-28B7-49AA-9BD5-89C289BF1385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8" creationId="{F0838315-83E1-4959-9EB8-526CC19E7F88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99" creationId="{35BB1515-08A3-46D5-AC3B-4E5CFE78383B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100" creationId="{F564E785-A4D0-4DA4-A87A-2775878D7698}"/>
          </ac:inkMkLst>
        </pc:inkChg>
        <pc:inkChg chg="add del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101" creationId="{FD700EE8-E2A4-4AF2-B9B0-C8F282FE7399}"/>
          </ac:inkMkLst>
        </pc:inkChg>
        <pc:inkChg chg="add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102" creationId="{7ADBE4C7-14B0-4756-9FFE-7C287BCE843A}"/>
          </ac:inkMkLst>
        </pc:inkChg>
        <pc:inkChg chg="add">
          <ac:chgData name="Viet Anh Nguyen" userId="b95f61ff061388d5" providerId="LiveId" clId="{3F3DE878-C00F-4BBE-A9E6-E707D78ED061}" dt="2022-03-18T08:19:12.642" v="4992"/>
          <ac:inkMkLst>
            <pc:docMk/>
            <pc:sldMk cId="910210030" sldId="875"/>
            <ac:inkMk id="103" creationId="{D11A5FD7-CB24-47DD-A0A3-53DCF919B79F}"/>
          </ac:inkMkLst>
        </pc:inkChg>
        <pc:inkChg chg="add">
          <ac:chgData name="Viet Anh Nguyen" userId="b95f61ff061388d5" providerId="LiveId" clId="{3F3DE878-C00F-4BBE-A9E6-E707D78ED061}" dt="2022-03-18T08:19:12.671" v="4993" actId="9405"/>
          <ac:inkMkLst>
            <pc:docMk/>
            <pc:sldMk cId="910210030" sldId="875"/>
            <ac:inkMk id="104" creationId="{28DB4B8F-ACCD-4AEA-A00F-9DBCBEB72EB7}"/>
          </ac:inkMkLst>
        </pc:inkChg>
        <pc:inkChg chg="add del">
          <ac:chgData name="Viet Anh Nguyen" userId="b95f61ff061388d5" providerId="LiveId" clId="{3F3DE878-C00F-4BBE-A9E6-E707D78ED061}" dt="2022-03-18T08:19:15.172" v="4998"/>
          <ac:inkMkLst>
            <pc:docMk/>
            <pc:sldMk cId="910210030" sldId="875"/>
            <ac:inkMk id="105" creationId="{5250750C-86E2-44F3-B12A-422176CFD79F}"/>
          </ac:inkMkLst>
        </pc:inkChg>
        <pc:inkChg chg="add del">
          <ac:chgData name="Viet Anh Nguyen" userId="b95f61ff061388d5" providerId="LiveId" clId="{3F3DE878-C00F-4BBE-A9E6-E707D78ED061}" dt="2022-03-18T08:19:15.172" v="4998"/>
          <ac:inkMkLst>
            <pc:docMk/>
            <pc:sldMk cId="910210030" sldId="875"/>
            <ac:inkMk id="106" creationId="{EBF24BF1-3F19-469F-8559-259110DA76ED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07" creationId="{0EF917F2-1FD9-4635-AAA3-D278E9B096D9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08" creationId="{ABDE5D4B-8B97-4053-A59E-C525C432FCAB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09" creationId="{65986C65-FF06-4A4A-976C-DBDC26605F69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0" creationId="{4444F749-F8CA-47FA-A1F2-5E21BFB88F71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1" creationId="{2FFFEBF5-8C05-4A88-996D-4B8CF23BD060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2" creationId="{4A74A242-DF5A-4894-8124-7BB56DF9EA1B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3" creationId="{4CB2E346-4748-4337-BF11-58EA468DFC3F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4" creationId="{95B11DEF-3AFA-427A-8E57-F77966F2BF8B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5" creationId="{EC0A6C0A-5760-4AD2-8329-DE85D016E839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6" creationId="{20C879E3-EBB9-475B-894D-77D46E27CFAE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7" creationId="{D9022E6D-3243-4F1F-964C-B3E14547FC53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8" creationId="{3C8F3B51-1B03-4B25-8991-FCFF8D79A081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19" creationId="{5FF56E52-09EA-48CD-8723-E28513C940AC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20" creationId="{B000BAFB-F750-4BCD-9C63-4BD57EF0D032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21" creationId="{D5619EA4-BF31-474A-B57C-C3CB9B47BECA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22" creationId="{AF8A294A-FE3C-4564-A965-2A28DB014251}"/>
          </ac:inkMkLst>
        </pc:inkChg>
        <pc:inkChg chg="add del">
          <ac:chgData name="Viet Anh Nguyen" userId="b95f61ff061388d5" providerId="LiveId" clId="{3F3DE878-C00F-4BBE-A9E6-E707D78ED061}" dt="2022-03-18T08:19:20.570" v="5011"/>
          <ac:inkMkLst>
            <pc:docMk/>
            <pc:sldMk cId="910210030" sldId="875"/>
            <ac:inkMk id="123" creationId="{62F92A48-7D1C-4677-8FB4-2DD495277BCF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4" creationId="{101565EC-0F11-4B81-BF30-92E260A6D62D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5" creationId="{27341A08-24E5-42A2-8EA8-85CC5D819E04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6" creationId="{C822177E-C259-4C1F-BDCD-596C4B8986B5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7" creationId="{524AFF15-3F21-4980-9876-D5BE57FCBA9A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8" creationId="{1FC149F3-E7C5-47DD-ACB4-6CA385B27F68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29" creationId="{05DC0CEB-13A0-4490-8213-516DA4555CFF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30" creationId="{E6109775-A182-4829-AFAE-C903A22BAA02}"/>
          </ac:inkMkLst>
        </pc:inkChg>
        <pc:inkChg chg="add del">
          <ac:chgData name="Viet Anh Nguyen" userId="b95f61ff061388d5" providerId="LiveId" clId="{3F3DE878-C00F-4BBE-A9E6-E707D78ED061}" dt="2022-03-18T08:19:24.411" v="5019"/>
          <ac:inkMkLst>
            <pc:docMk/>
            <pc:sldMk cId="910210030" sldId="875"/>
            <ac:inkMk id="131" creationId="{C6C11D5D-822D-4BC4-BD6F-0128C4B27DA5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2" creationId="{5F29580B-0E20-464E-AD17-347F1BFF7150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3" creationId="{7AA64587-B320-404D-8741-B69FC15D3440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4" creationId="{09E33559-D35E-4C45-B20F-0F5E4F313E4D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5" creationId="{3B88D7B0-234D-43A8-B0C4-156A73F94E3F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6" creationId="{DE55541C-950C-4E88-A6EA-4D36876D1BE7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7" creationId="{0206F731-E91B-4D29-A9D3-BC02BB10BD22}"/>
          </ac:inkMkLst>
        </pc:inkChg>
        <pc:inkChg chg="add del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8" creationId="{73325B27-C334-481E-B9E4-9F144D911172}"/>
          </ac:inkMkLst>
        </pc:inkChg>
        <pc:inkChg chg="add">
          <ac:chgData name="Viet Anh Nguyen" userId="b95f61ff061388d5" providerId="LiveId" clId="{3F3DE878-C00F-4BBE-A9E6-E707D78ED061}" dt="2022-03-18T08:19:26.780" v="5026"/>
          <ac:inkMkLst>
            <pc:docMk/>
            <pc:sldMk cId="910210030" sldId="875"/>
            <ac:inkMk id="139" creationId="{0507D3CF-355D-4293-8DC4-A6B316C77472}"/>
          </ac:inkMkLst>
        </pc:inkChg>
        <pc:inkChg chg="add del">
          <ac:chgData name="Viet Anh Nguyen" userId="b95f61ff061388d5" providerId="LiveId" clId="{3F3DE878-C00F-4BBE-A9E6-E707D78ED061}" dt="2022-03-18T08:19:29.752" v="5029"/>
          <ac:inkMkLst>
            <pc:docMk/>
            <pc:sldMk cId="910210030" sldId="875"/>
            <ac:inkMk id="140" creationId="{A768B0D9-BE74-44A4-9F3F-D89FBF85D77C}"/>
          </ac:inkMkLst>
        </pc:inkChg>
        <pc:inkChg chg="add del">
          <ac:chgData name="Viet Anh Nguyen" userId="b95f61ff061388d5" providerId="LiveId" clId="{3F3DE878-C00F-4BBE-A9E6-E707D78ED061}" dt="2022-03-18T08:19:29.752" v="5029"/>
          <ac:inkMkLst>
            <pc:docMk/>
            <pc:sldMk cId="910210030" sldId="875"/>
            <ac:inkMk id="141" creationId="{C9DFC473-7E84-4445-B840-98D67DCBF70E}"/>
          </ac:inkMkLst>
        </pc:inkChg>
        <pc:inkChg chg="add del">
          <ac:chgData name="Viet Anh Nguyen" userId="b95f61ff061388d5" providerId="LiveId" clId="{3F3DE878-C00F-4BBE-A9E6-E707D78ED061}" dt="2022-03-18T08:19:33.043" v="5034"/>
          <ac:inkMkLst>
            <pc:docMk/>
            <pc:sldMk cId="910210030" sldId="875"/>
            <ac:inkMk id="142" creationId="{38EDBF9F-87E8-41F1-830B-27047A1B3005}"/>
          </ac:inkMkLst>
        </pc:inkChg>
        <pc:inkChg chg="add del">
          <ac:chgData name="Viet Anh Nguyen" userId="b95f61ff061388d5" providerId="LiveId" clId="{3F3DE878-C00F-4BBE-A9E6-E707D78ED061}" dt="2022-03-18T08:19:33.043" v="5034"/>
          <ac:inkMkLst>
            <pc:docMk/>
            <pc:sldMk cId="910210030" sldId="875"/>
            <ac:inkMk id="143" creationId="{C34240D5-34A7-447C-9974-A5D505A0898E}"/>
          </ac:inkMkLst>
        </pc:inkChg>
        <pc:inkChg chg="add del">
          <ac:chgData name="Viet Anh Nguyen" userId="b95f61ff061388d5" providerId="LiveId" clId="{3F3DE878-C00F-4BBE-A9E6-E707D78ED061}" dt="2022-03-18T08:19:33.043" v="5034"/>
          <ac:inkMkLst>
            <pc:docMk/>
            <pc:sldMk cId="910210030" sldId="875"/>
            <ac:inkMk id="144" creationId="{FDA8E180-975F-4039-BF7C-421F0C12A4E4}"/>
          </ac:inkMkLst>
        </pc:inkChg>
        <pc:inkChg chg="add del">
          <ac:chgData name="Viet Anh Nguyen" userId="b95f61ff061388d5" providerId="LiveId" clId="{3F3DE878-C00F-4BBE-A9E6-E707D78ED061}" dt="2022-03-18T08:19:33.043" v="5034"/>
          <ac:inkMkLst>
            <pc:docMk/>
            <pc:sldMk cId="910210030" sldId="875"/>
            <ac:inkMk id="145" creationId="{4D07B307-C596-4068-B2EA-595377A35FDB}"/>
          </ac:inkMkLst>
        </pc:inkChg>
        <pc:inkChg chg="add del">
          <ac:chgData name="Viet Anh Nguyen" userId="b95f61ff061388d5" providerId="LiveId" clId="{3F3DE878-C00F-4BBE-A9E6-E707D78ED061}" dt="2022-03-18T08:19:33.043" v="5034"/>
          <ac:inkMkLst>
            <pc:docMk/>
            <pc:sldMk cId="910210030" sldId="875"/>
            <ac:inkMk id="146" creationId="{C15CB795-5E99-4562-AE8A-B9634221CCDF}"/>
          </ac:inkMkLst>
        </pc:inkChg>
        <pc:inkChg chg="add del">
          <ac:chgData name="Viet Anh Nguyen" userId="b95f61ff061388d5" providerId="LiveId" clId="{3F3DE878-C00F-4BBE-A9E6-E707D78ED061}" dt="2022-03-18T08:19:34.144" v="5038"/>
          <ac:inkMkLst>
            <pc:docMk/>
            <pc:sldMk cId="910210030" sldId="875"/>
            <ac:inkMk id="147" creationId="{A91BCB08-236C-4169-9F6C-E7BBCF11F058}"/>
          </ac:inkMkLst>
        </pc:inkChg>
        <pc:inkChg chg="add del">
          <ac:chgData name="Viet Anh Nguyen" userId="b95f61ff061388d5" providerId="LiveId" clId="{3F3DE878-C00F-4BBE-A9E6-E707D78ED061}" dt="2022-03-18T08:19:34.144" v="5038"/>
          <ac:inkMkLst>
            <pc:docMk/>
            <pc:sldMk cId="910210030" sldId="875"/>
            <ac:inkMk id="148" creationId="{96013359-B684-4F80-A628-2FB0464CC3D9}"/>
          </ac:inkMkLst>
        </pc:inkChg>
        <pc:inkChg chg="add del">
          <ac:chgData name="Viet Anh Nguyen" userId="b95f61ff061388d5" providerId="LiveId" clId="{3F3DE878-C00F-4BBE-A9E6-E707D78ED061}" dt="2022-03-18T08:19:34.144" v="5038"/>
          <ac:inkMkLst>
            <pc:docMk/>
            <pc:sldMk cId="910210030" sldId="875"/>
            <ac:inkMk id="149" creationId="{665A372D-E790-41DF-A452-901464B5F627}"/>
          </ac:inkMkLst>
        </pc:inkChg>
        <pc:inkChg chg="add del">
          <ac:chgData name="Viet Anh Nguyen" userId="b95f61ff061388d5" providerId="LiveId" clId="{3F3DE878-C00F-4BBE-A9E6-E707D78ED061}" dt="2022-03-18T08:19:34.144" v="5038"/>
          <ac:inkMkLst>
            <pc:docMk/>
            <pc:sldMk cId="910210030" sldId="875"/>
            <ac:inkMk id="150" creationId="{64B063FF-27F7-4F53-B1F1-DFA4ECEFD372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51" creationId="{609C2784-E9AE-44F8-BCCA-CA266A4EC5B9}"/>
          </ac:inkMkLst>
        </pc:inkChg>
        <pc:inkChg chg="add del">
          <ac:chgData name="Viet Anh Nguyen" userId="b95f61ff061388d5" providerId="LiveId" clId="{3F3DE878-C00F-4BBE-A9E6-E707D78ED061}" dt="2022-03-18T08:19:36.059" v="5043"/>
          <ac:inkMkLst>
            <pc:docMk/>
            <pc:sldMk cId="910210030" sldId="875"/>
            <ac:inkMk id="152" creationId="{6D9C46BB-4BB9-4A7F-A023-48A482FE3CE6}"/>
          </ac:inkMkLst>
        </pc:inkChg>
        <pc:inkChg chg="add del">
          <ac:chgData name="Viet Anh Nguyen" userId="b95f61ff061388d5" providerId="LiveId" clId="{3F3DE878-C00F-4BBE-A9E6-E707D78ED061}" dt="2022-03-18T08:19:36.059" v="5043"/>
          <ac:inkMkLst>
            <pc:docMk/>
            <pc:sldMk cId="910210030" sldId="875"/>
            <ac:inkMk id="153" creationId="{C283EC86-FCF6-4852-8EC9-61DC17D07412}"/>
          </ac:inkMkLst>
        </pc:inkChg>
        <pc:inkChg chg="add del">
          <ac:chgData name="Viet Anh Nguyen" userId="b95f61ff061388d5" providerId="LiveId" clId="{3F3DE878-C00F-4BBE-A9E6-E707D78ED061}" dt="2022-03-18T08:19:36.059" v="5043"/>
          <ac:inkMkLst>
            <pc:docMk/>
            <pc:sldMk cId="910210030" sldId="875"/>
            <ac:inkMk id="154" creationId="{668024D9-0C85-4144-9C5D-690CE674DAE4}"/>
          </ac:inkMkLst>
        </pc:inkChg>
        <pc:inkChg chg="add del">
          <ac:chgData name="Viet Anh Nguyen" userId="b95f61ff061388d5" providerId="LiveId" clId="{3F3DE878-C00F-4BBE-A9E6-E707D78ED061}" dt="2022-03-18T08:19:36.059" v="5043"/>
          <ac:inkMkLst>
            <pc:docMk/>
            <pc:sldMk cId="910210030" sldId="875"/>
            <ac:inkMk id="155" creationId="{F8365C0A-CBB4-4FBC-8C8D-7258E0C6EF6F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56" creationId="{615330D3-0AB4-4D3C-BC57-69D87B3E1CEE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57" creationId="{F196A971-1BC3-4FF2-B8F0-E8AD595351BE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58" creationId="{B3DBDED6-3405-4413-BB19-289840EB9501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59" creationId="{4BEC69FF-CB97-4970-86D2-DF4B5B896409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0" creationId="{49A34217-BED3-4C4E-849A-FAE0460A77FC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1" creationId="{7A891782-3447-49DB-B7F0-22DE9287EEBE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2" creationId="{9E4B65A3-1263-446A-8F1A-EC970130BC71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3" creationId="{65D4623B-A10C-4E3D-BC4E-0986E255B947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4" creationId="{885CCF15-AC35-4C94-98EA-9789864B2585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5" creationId="{4775FE3F-5512-4522-8C10-F3CE1DAF6A35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6" creationId="{A694B498-0A52-4EFB-A95E-49BD5384ACC8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7" creationId="{DAC4FB81-3D00-435F-8C26-42BB409CF657}"/>
          </ac:inkMkLst>
        </pc:inkChg>
        <pc:inkChg chg="add">
          <ac:chgData name="Viet Anh Nguyen" userId="b95f61ff061388d5" providerId="LiveId" clId="{3F3DE878-C00F-4BBE-A9E6-E707D78ED061}" dt="2022-03-18T08:19:41.209" v="5055" actId="9405"/>
          <ac:inkMkLst>
            <pc:docMk/>
            <pc:sldMk cId="910210030" sldId="875"/>
            <ac:inkMk id="168" creationId="{6BE98B22-C9E8-4337-8FEA-CB84A5F073B2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69" creationId="{68F82526-45C8-4C45-BC1C-E0043128E05E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70" creationId="{40A0E693-86D9-4E09-B51A-3F3C10AAB091}"/>
          </ac:inkMkLst>
        </pc:inkChg>
        <pc:inkChg chg="add del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1" creationId="{2A377F35-E6F1-4112-ABC0-DF7250213C76}"/>
          </ac:inkMkLst>
        </pc:inkChg>
        <pc:inkChg chg="add del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72" creationId="{9BA7B2AA-CEC4-49BE-AB9D-776EFB334272}"/>
          </ac:inkMkLst>
        </pc:inkChg>
        <pc:inkChg chg="add">
          <ac:chgData name="Viet Anh Nguyen" userId="b95f61ff061388d5" providerId="LiveId" clId="{3F3DE878-C00F-4BBE-A9E6-E707D78ED061}" dt="2022-03-18T08:19:42.666" v="5058"/>
          <ac:inkMkLst>
            <pc:docMk/>
            <pc:sldMk cId="910210030" sldId="875"/>
            <ac:inkMk id="173" creationId="{404174B4-5CE2-4CD4-AE69-7E69DE6685E8}"/>
          </ac:inkMkLst>
        </pc:inkChg>
        <pc:inkChg chg="add del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4" creationId="{A290675E-1A53-40E8-8002-0DB227C0BEAF}"/>
          </ac:inkMkLst>
        </pc:inkChg>
        <pc:inkChg chg="add del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5" creationId="{A6ECD304-1B1C-4DE4-A678-764F2A9AE6A4}"/>
          </ac:inkMkLst>
        </pc:inkChg>
        <pc:inkChg chg="add del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6" creationId="{C659DC93-F760-4A63-8E30-FFBCFB46288E}"/>
          </ac:inkMkLst>
        </pc:inkChg>
        <pc:inkChg chg="add del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7" creationId="{C74BF064-BE09-433A-B6A8-BC53D8930D2C}"/>
          </ac:inkMkLst>
        </pc:inkChg>
        <pc:inkChg chg="add">
          <ac:chgData name="Viet Anh Nguyen" userId="b95f61ff061388d5" providerId="LiveId" clId="{3F3DE878-C00F-4BBE-A9E6-E707D78ED061}" dt="2022-03-18T08:19:44.242" v="5063"/>
          <ac:inkMkLst>
            <pc:docMk/>
            <pc:sldMk cId="910210030" sldId="875"/>
            <ac:inkMk id="178" creationId="{C8D769E5-B437-402F-9872-F46EE7571785}"/>
          </ac:inkMkLst>
        </pc:inkChg>
        <pc:inkChg chg="add del">
          <ac:chgData name="Viet Anh Nguyen" userId="b95f61ff061388d5" providerId="LiveId" clId="{3F3DE878-C00F-4BBE-A9E6-E707D78ED061}" dt="2022-03-18T08:19:47.406" v="5068"/>
          <ac:inkMkLst>
            <pc:docMk/>
            <pc:sldMk cId="910210030" sldId="875"/>
            <ac:inkMk id="179" creationId="{6F1AB9A5-1512-46DC-BC20-FEFAC4458E7D}"/>
          </ac:inkMkLst>
        </pc:inkChg>
        <pc:inkChg chg="add del">
          <ac:chgData name="Viet Anh Nguyen" userId="b95f61ff061388d5" providerId="LiveId" clId="{3F3DE878-C00F-4BBE-A9E6-E707D78ED061}" dt="2022-03-18T08:19:47.406" v="5068"/>
          <ac:inkMkLst>
            <pc:docMk/>
            <pc:sldMk cId="910210030" sldId="875"/>
            <ac:inkMk id="180" creationId="{3C6B11D3-258A-4570-9381-2D6C65BD7018}"/>
          </ac:inkMkLst>
        </pc:inkChg>
        <pc:inkChg chg="add del">
          <ac:chgData name="Viet Anh Nguyen" userId="b95f61ff061388d5" providerId="LiveId" clId="{3F3DE878-C00F-4BBE-A9E6-E707D78ED061}" dt="2022-03-18T08:19:47.406" v="5068"/>
          <ac:inkMkLst>
            <pc:docMk/>
            <pc:sldMk cId="910210030" sldId="875"/>
            <ac:inkMk id="181" creationId="{03E8ED47-5F44-44F5-A195-CDD849679BB6}"/>
          </ac:inkMkLst>
        </pc:inkChg>
        <pc:inkChg chg="add del">
          <ac:chgData name="Viet Anh Nguyen" userId="b95f61ff061388d5" providerId="LiveId" clId="{3F3DE878-C00F-4BBE-A9E6-E707D78ED061}" dt="2022-03-18T08:19:47.406" v="5068"/>
          <ac:inkMkLst>
            <pc:docMk/>
            <pc:sldMk cId="910210030" sldId="875"/>
            <ac:inkMk id="182" creationId="{E37E1A2A-29CE-4D43-8FA0-67B21445C0A8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3" creationId="{108BB8CC-B3EB-4327-8F92-6698033BCBDE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4" creationId="{E54AF29A-5A2E-44AF-9101-3C11B2A776C2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5" creationId="{478072CB-DD59-4721-823C-C6D808D3FED6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6" creationId="{CD02B638-1F4E-4454-A6E2-F35D98EBF5E2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7" creationId="{7B247C7D-132F-47A5-824F-F09F8C956A03}"/>
          </ac:inkMkLst>
        </pc:inkChg>
        <pc:inkChg chg="add del">
          <ac:chgData name="Viet Anh Nguyen" userId="b95f61ff061388d5" providerId="LiveId" clId="{3F3DE878-C00F-4BBE-A9E6-E707D78ED061}" dt="2022-03-18T08:19:49.403" v="5074"/>
          <ac:inkMkLst>
            <pc:docMk/>
            <pc:sldMk cId="910210030" sldId="875"/>
            <ac:inkMk id="188" creationId="{93003FFE-3138-48A2-962B-53820AEC88AF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89" creationId="{325AEE46-2FE9-4B20-A7F8-ADD2E7888516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0" creationId="{A9FF429A-7958-463A-841E-B93163E4E413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1" creationId="{88B2ED28-2CDE-40AB-B3B2-CDF493F291CE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2" creationId="{BE5A1579-B14B-49DE-9628-B1CC58460958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3" creationId="{A296E037-ACC2-4FA9-9622-0A9F99FEE47A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4" creationId="{E9D09F9E-C178-46FE-956B-5A0CE558EBB2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5" creationId="{3629B7C5-9325-4C94-9A17-F8B142D46D7B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6" creationId="{3CBB9747-EB71-4D0F-BCC0-0B08DC8D2FE5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7" creationId="{F4559E1A-F1F1-453E-AC0D-17EFAFA14E2A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8" creationId="{4ABCD8EE-E72B-4174-AE72-A08D964330FF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199" creationId="{8497FB33-C474-48E7-90E0-F44BECCC207E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200" creationId="{548B092A-CBB6-4F10-9877-202EAE9E4695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201" creationId="{3AF1F33F-9CE5-4FEE-9DD7-D1C58747683E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202" creationId="{64362D45-A1DA-417A-B462-11B42134B976}"/>
          </ac:inkMkLst>
        </pc:inkChg>
        <pc:inkChg chg="add del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203" creationId="{35A5DB8F-213C-42D5-B4A0-40325CBF7C85}"/>
          </ac:inkMkLst>
        </pc:inkChg>
        <pc:inkChg chg="add">
          <ac:chgData name="Viet Anh Nguyen" userId="b95f61ff061388d5" providerId="LiveId" clId="{3F3DE878-C00F-4BBE-A9E6-E707D78ED061}" dt="2022-03-18T08:19:54.395" v="5088"/>
          <ac:inkMkLst>
            <pc:docMk/>
            <pc:sldMk cId="910210030" sldId="875"/>
            <ac:inkMk id="204" creationId="{C93DCDE6-2957-4F54-9BB8-445E12BA6E6D}"/>
          </ac:inkMkLst>
        </pc:inkChg>
      </pc:sldChg>
      <pc:sldChg chg="addSp delSp modSp new mod">
        <pc:chgData name="Viet Anh Nguyen" userId="b95f61ff061388d5" providerId="LiveId" clId="{3F3DE878-C00F-4BBE-A9E6-E707D78ED061}" dt="2022-03-18T08:21:53.610" v="5261"/>
        <pc:sldMkLst>
          <pc:docMk/>
          <pc:sldMk cId="3502412732" sldId="876"/>
        </pc:sldMkLst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2" creationId="{27D647AB-FED3-4043-98B3-88DF97097045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3" creationId="{CD68167E-283A-4EFF-BE51-1521F66F65AE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4" creationId="{4E67EC82-B8CF-4BE2-9D5F-15DCE6EB6053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5" creationId="{88516F2B-F4A0-4B7E-AA1D-DF972835767D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6" creationId="{1B0D4597-D0BE-49A0-818D-BD6124D24335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7" creationId="{F8805262-80B6-4CEF-B508-4A703089B67C}"/>
          </ac:inkMkLst>
        </pc:inkChg>
        <pc:inkChg chg="add del">
          <ac:chgData name="Viet Anh Nguyen" userId="b95f61ff061388d5" providerId="LiveId" clId="{3F3DE878-C00F-4BBE-A9E6-E707D78ED061}" dt="2022-03-18T08:20:04.832" v="5097"/>
          <ac:inkMkLst>
            <pc:docMk/>
            <pc:sldMk cId="3502412732" sldId="876"/>
            <ac:inkMk id="8" creationId="{B9860BA3-ED72-4B7C-91D3-B89458C897BE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9" creationId="{BB5BE5FD-7029-4F9C-8D79-4C3D5DE933D9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0" creationId="{B4F9C979-5D5C-4CF0-8FD3-2B214F2E6341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1" creationId="{F1C69A26-C1CF-477D-9691-F90B4B48FE83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2" creationId="{35999971-2632-434F-97AE-5977D52148AF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3" creationId="{89B0DD57-4E1D-4880-BB87-A4FBF9A62D02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4" creationId="{2CA35307-4510-456C-A37E-0D6C65128315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5" creationId="{330ABC19-77C3-44F1-AD68-9E2D82ADE8A0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6" creationId="{4BB007A7-763D-4BA7-9A3F-FD5F60DE8BB3}"/>
          </ac:inkMkLst>
        </pc:inkChg>
        <pc:inkChg chg="add del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7" creationId="{CFCFB347-5648-4CD7-BFA7-6047E90F73D3}"/>
          </ac:inkMkLst>
        </pc:inkChg>
        <pc:inkChg chg="add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8" creationId="{9EB7D8E1-9AD1-41CF-A124-B7578EF072CF}"/>
          </ac:inkMkLst>
        </pc:inkChg>
        <pc:inkChg chg="add">
          <ac:chgData name="Viet Anh Nguyen" userId="b95f61ff061388d5" providerId="LiveId" clId="{3F3DE878-C00F-4BBE-A9E6-E707D78ED061}" dt="2022-03-18T08:20:07.484" v="5106"/>
          <ac:inkMkLst>
            <pc:docMk/>
            <pc:sldMk cId="3502412732" sldId="876"/>
            <ac:inkMk id="19" creationId="{F0636B1A-6C88-4FAB-874B-237745681C58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0" creationId="{50452261-0842-4CE3-B842-C3EED2456BA2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1" creationId="{C73E4BD3-F495-4C36-9D21-8BEE59BFA60D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2" creationId="{6B69D462-19CF-4D22-B0D2-39C3E2CC2517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3" creationId="{29BA3C28-23DA-4B1A-AD3D-ACF641E29843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4" creationId="{3720FED1-10C3-4D36-8DAA-DA9F51DEA7C5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5" creationId="{791B52EA-583B-49EA-A79B-E2DF011C732F}"/>
          </ac:inkMkLst>
        </pc:inkChg>
        <pc:inkChg chg="add del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6" creationId="{41D74D23-E3C1-4587-B357-64D2ED031107}"/>
          </ac:inkMkLst>
        </pc:inkChg>
        <pc:inkChg chg="add">
          <ac:chgData name="Viet Anh Nguyen" userId="b95f61ff061388d5" providerId="LiveId" clId="{3F3DE878-C00F-4BBE-A9E6-E707D78ED061}" dt="2022-03-18T08:20:10.913" v="5114"/>
          <ac:inkMkLst>
            <pc:docMk/>
            <pc:sldMk cId="3502412732" sldId="876"/>
            <ac:inkMk id="27" creationId="{0FA9E8BB-3293-43E7-B086-F69607A29BB2}"/>
          </ac:inkMkLst>
        </pc:inkChg>
        <pc:inkChg chg="add del">
          <ac:chgData name="Viet Anh Nguyen" userId="b95f61ff061388d5" providerId="LiveId" clId="{3F3DE878-C00F-4BBE-A9E6-E707D78ED061}" dt="2022-03-18T08:20:11.917" v="5118"/>
          <ac:inkMkLst>
            <pc:docMk/>
            <pc:sldMk cId="3502412732" sldId="876"/>
            <ac:inkMk id="28" creationId="{B003D2F1-5216-4CE0-AD28-83D1426CF5C0}"/>
          </ac:inkMkLst>
        </pc:inkChg>
        <pc:inkChg chg="add del">
          <ac:chgData name="Viet Anh Nguyen" userId="b95f61ff061388d5" providerId="LiveId" clId="{3F3DE878-C00F-4BBE-A9E6-E707D78ED061}" dt="2022-03-18T08:20:11.917" v="5118"/>
          <ac:inkMkLst>
            <pc:docMk/>
            <pc:sldMk cId="3502412732" sldId="876"/>
            <ac:inkMk id="29" creationId="{C8AD64D4-0849-4960-809D-239559B37DE4}"/>
          </ac:inkMkLst>
        </pc:inkChg>
        <pc:inkChg chg="add del">
          <ac:chgData name="Viet Anh Nguyen" userId="b95f61ff061388d5" providerId="LiveId" clId="{3F3DE878-C00F-4BBE-A9E6-E707D78ED061}" dt="2022-03-18T08:20:11.917" v="5118"/>
          <ac:inkMkLst>
            <pc:docMk/>
            <pc:sldMk cId="3502412732" sldId="876"/>
            <ac:inkMk id="30" creationId="{7AB07D12-196C-458B-86B6-F0B76E4FEA63}"/>
          </ac:inkMkLst>
        </pc:inkChg>
        <pc:inkChg chg="add del">
          <ac:chgData name="Viet Anh Nguyen" userId="b95f61ff061388d5" providerId="LiveId" clId="{3F3DE878-C00F-4BBE-A9E6-E707D78ED061}" dt="2022-03-18T08:20:12.798" v="5121"/>
          <ac:inkMkLst>
            <pc:docMk/>
            <pc:sldMk cId="3502412732" sldId="876"/>
            <ac:inkMk id="31" creationId="{8CCF6A44-BCF5-4105-B375-EB690766F22A}"/>
          </ac:inkMkLst>
        </pc:inkChg>
        <pc:inkChg chg="add del">
          <ac:chgData name="Viet Anh Nguyen" userId="b95f61ff061388d5" providerId="LiveId" clId="{3F3DE878-C00F-4BBE-A9E6-E707D78ED061}" dt="2022-03-18T08:20:12.798" v="5121"/>
          <ac:inkMkLst>
            <pc:docMk/>
            <pc:sldMk cId="3502412732" sldId="876"/>
            <ac:inkMk id="32" creationId="{F2D12D2B-625F-4DC7-87D4-D2B4A9E4941D}"/>
          </ac:inkMkLst>
        </pc:inkChg>
        <pc:inkChg chg="add del">
          <ac:chgData name="Viet Anh Nguyen" userId="b95f61ff061388d5" providerId="LiveId" clId="{3F3DE878-C00F-4BBE-A9E6-E707D78ED061}" dt="2022-03-18T08:20:12.798" v="5121"/>
          <ac:inkMkLst>
            <pc:docMk/>
            <pc:sldMk cId="3502412732" sldId="876"/>
            <ac:inkMk id="33" creationId="{AFBE85E0-D612-4B9C-9E0F-B5733A0C37E7}"/>
          </ac:inkMkLst>
        </pc:inkChg>
        <pc:inkChg chg="add del">
          <ac:chgData name="Viet Anh Nguyen" userId="b95f61ff061388d5" providerId="LiveId" clId="{3F3DE878-C00F-4BBE-A9E6-E707D78ED061}" dt="2022-03-18T08:20:13.804" v="5125"/>
          <ac:inkMkLst>
            <pc:docMk/>
            <pc:sldMk cId="3502412732" sldId="876"/>
            <ac:inkMk id="34" creationId="{962B3D85-F100-4680-AF42-D2AC4CEB9469}"/>
          </ac:inkMkLst>
        </pc:inkChg>
        <pc:inkChg chg="add del">
          <ac:chgData name="Viet Anh Nguyen" userId="b95f61ff061388d5" providerId="LiveId" clId="{3F3DE878-C00F-4BBE-A9E6-E707D78ED061}" dt="2022-03-18T08:20:13.804" v="5125"/>
          <ac:inkMkLst>
            <pc:docMk/>
            <pc:sldMk cId="3502412732" sldId="876"/>
            <ac:inkMk id="35" creationId="{4C7D8501-8135-4501-8D97-8F71E81351E6}"/>
          </ac:inkMkLst>
        </pc:inkChg>
        <pc:inkChg chg="add del">
          <ac:chgData name="Viet Anh Nguyen" userId="b95f61ff061388d5" providerId="LiveId" clId="{3F3DE878-C00F-4BBE-A9E6-E707D78ED061}" dt="2022-03-18T08:20:13.804" v="5125"/>
          <ac:inkMkLst>
            <pc:docMk/>
            <pc:sldMk cId="3502412732" sldId="876"/>
            <ac:inkMk id="36" creationId="{983CC3EB-AED3-4D6E-9A35-4BFCC7FC0A26}"/>
          </ac:inkMkLst>
        </pc:inkChg>
        <pc:inkChg chg="add del">
          <ac:chgData name="Viet Anh Nguyen" userId="b95f61ff061388d5" providerId="LiveId" clId="{3F3DE878-C00F-4BBE-A9E6-E707D78ED061}" dt="2022-03-18T08:20:13.804" v="5125"/>
          <ac:inkMkLst>
            <pc:docMk/>
            <pc:sldMk cId="3502412732" sldId="876"/>
            <ac:inkMk id="37" creationId="{25F4FAC6-BD2A-4A23-8D8A-46F4435903D4}"/>
          </ac:inkMkLst>
        </pc:inkChg>
        <pc:inkChg chg="add del">
          <ac:chgData name="Viet Anh Nguyen" userId="b95f61ff061388d5" providerId="LiveId" clId="{3F3DE878-C00F-4BBE-A9E6-E707D78ED061}" dt="2022-03-18T08:20:14.993" v="5128"/>
          <ac:inkMkLst>
            <pc:docMk/>
            <pc:sldMk cId="3502412732" sldId="876"/>
            <ac:inkMk id="38" creationId="{5E194B5B-8544-4B5C-963B-B6DA54004E47}"/>
          </ac:inkMkLst>
        </pc:inkChg>
        <pc:inkChg chg="add del">
          <ac:chgData name="Viet Anh Nguyen" userId="b95f61ff061388d5" providerId="LiveId" clId="{3F3DE878-C00F-4BBE-A9E6-E707D78ED061}" dt="2022-03-18T08:20:14.993" v="5128"/>
          <ac:inkMkLst>
            <pc:docMk/>
            <pc:sldMk cId="3502412732" sldId="876"/>
            <ac:inkMk id="39" creationId="{354C948C-C6EB-4686-8FF8-0AE459C51231}"/>
          </ac:inkMkLst>
        </pc:inkChg>
        <pc:inkChg chg="add del">
          <ac:chgData name="Viet Anh Nguyen" userId="b95f61ff061388d5" providerId="LiveId" clId="{3F3DE878-C00F-4BBE-A9E6-E707D78ED061}" dt="2022-03-18T08:20:14.993" v="5128"/>
          <ac:inkMkLst>
            <pc:docMk/>
            <pc:sldMk cId="3502412732" sldId="876"/>
            <ac:inkMk id="40" creationId="{74BE36B5-84F7-4BAA-B88F-E2769B39D720}"/>
          </ac:inkMkLst>
        </pc:inkChg>
        <pc:inkChg chg="add">
          <ac:chgData name="Viet Anh Nguyen" userId="b95f61ff061388d5" providerId="LiveId" clId="{3F3DE878-C00F-4BBE-A9E6-E707D78ED061}" dt="2022-03-18T08:20:14.993" v="5128"/>
          <ac:inkMkLst>
            <pc:docMk/>
            <pc:sldMk cId="3502412732" sldId="876"/>
            <ac:inkMk id="41" creationId="{4740AAAD-974A-4ED4-AA82-0DE13A42C64C}"/>
          </ac:inkMkLst>
        </pc:inkChg>
        <pc:inkChg chg="add">
          <ac:chgData name="Viet Anh Nguyen" userId="b95f61ff061388d5" providerId="LiveId" clId="{3F3DE878-C00F-4BBE-A9E6-E707D78ED061}" dt="2022-03-18T08:20:15.569" v="5129" actId="9405"/>
          <ac:inkMkLst>
            <pc:docMk/>
            <pc:sldMk cId="3502412732" sldId="876"/>
            <ac:inkMk id="42" creationId="{A006817B-01AB-45BB-B79C-DEE563B431A4}"/>
          </ac:inkMkLst>
        </pc:inkChg>
        <pc:inkChg chg="add del">
          <ac:chgData name="Viet Anh Nguyen" userId="b95f61ff061388d5" providerId="LiveId" clId="{3F3DE878-C00F-4BBE-A9E6-E707D78ED061}" dt="2022-03-18T08:20:20.038" v="5132"/>
          <ac:inkMkLst>
            <pc:docMk/>
            <pc:sldMk cId="3502412732" sldId="876"/>
            <ac:inkMk id="43" creationId="{D9288191-2611-4B45-AA44-028F8DEC6451}"/>
          </ac:inkMkLst>
        </pc:inkChg>
        <pc:inkChg chg="add del">
          <ac:chgData name="Viet Anh Nguyen" userId="b95f61ff061388d5" providerId="LiveId" clId="{3F3DE878-C00F-4BBE-A9E6-E707D78ED061}" dt="2022-03-18T08:20:20.038" v="5132"/>
          <ac:inkMkLst>
            <pc:docMk/>
            <pc:sldMk cId="3502412732" sldId="876"/>
            <ac:inkMk id="44" creationId="{D28728BE-8C53-454D-9C86-4BB4B90CE2B6}"/>
          </ac:inkMkLst>
        </pc:inkChg>
        <pc:inkChg chg="add">
          <ac:chgData name="Viet Anh Nguyen" userId="b95f61ff061388d5" providerId="LiveId" clId="{3F3DE878-C00F-4BBE-A9E6-E707D78ED061}" dt="2022-03-18T08:20:20.038" v="5132"/>
          <ac:inkMkLst>
            <pc:docMk/>
            <pc:sldMk cId="3502412732" sldId="876"/>
            <ac:inkMk id="45" creationId="{E78208DA-096A-482E-8F16-3F2BC7F031AE}"/>
          </ac:inkMkLst>
        </pc:inkChg>
        <pc:inkChg chg="add del">
          <ac:chgData name="Viet Anh Nguyen" userId="b95f61ff061388d5" providerId="LiveId" clId="{3F3DE878-C00F-4BBE-A9E6-E707D78ED061}" dt="2022-03-18T08:20:28.670" v="5135"/>
          <ac:inkMkLst>
            <pc:docMk/>
            <pc:sldMk cId="3502412732" sldId="876"/>
            <ac:inkMk id="46" creationId="{B80E0C64-BADF-45E9-A456-5120DB4EB944}"/>
          </ac:inkMkLst>
        </pc:inkChg>
        <pc:inkChg chg="add del">
          <ac:chgData name="Viet Anh Nguyen" userId="b95f61ff061388d5" providerId="LiveId" clId="{3F3DE878-C00F-4BBE-A9E6-E707D78ED061}" dt="2022-03-18T08:20:28.670" v="5135"/>
          <ac:inkMkLst>
            <pc:docMk/>
            <pc:sldMk cId="3502412732" sldId="876"/>
            <ac:inkMk id="47" creationId="{7D2F765F-7708-4A33-B1DC-4E6D4029D5D2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48" creationId="{7487A273-B7EE-46D5-BEFC-686269F8DEA4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49" creationId="{EFEA2E79-EE50-4A92-A672-F86BFB6DF817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50" creationId="{73CE35ED-0699-41CF-A5D2-B22767A34DD1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51" creationId="{916EC362-0D16-4251-AF87-31B3DD0C45DC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52" creationId="{B72207C5-9A13-475F-BDA7-39D68FE94330}"/>
          </ac:inkMkLst>
        </pc:inkChg>
        <pc:inkChg chg="add del">
          <ac:chgData name="Viet Anh Nguyen" userId="b95f61ff061388d5" providerId="LiveId" clId="{3F3DE878-C00F-4BBE-A9E6-E707D78ED061}" dt="2022-03-18T08:20:31.387" v="5141"/>
          <ac:inkMkLst>
            <pc:docMk/>
            <pc:sldMk cId="3502412732" sldId="876"/>
            <ac:inkMk id="53" creationId="{E521B00F-2343-40E2-AEF4-4B305F008293}"/>
          </ac:inkMkLst>
        </pc:inkChg>
        <pc:inkChg chg="add mod">
          <ac:chgData name="Viet Anh Nguyen" userId="b95f61ff061388d5" providerId="LiveId" clId="{3F3DE878-C00F-4BBE-A9E6-E707D78ED061}" dt="2022-03-18T08:20:36.267" v="5148"/>
          <ac:inkMkLst>
            <pc:docMk/>
            <pc:sldMk cId="3502412732" sldId="876"/>
            <ac:inkMk id="54" creationId="{193DAC9F-737A-4BBD-949D-A15BEDC0BD20}"/>
          </ac:inkMkLst>
        </pc:inkChg>
        <pc:inkChg chg="add del">
          <ac:chgData name="Viet Anh Nguyen" userId="b95f61ff061388d5" providerId="LiveId" clId="{3F3DE878-C00F-4BBE-A9E6-E707D78ED061}" dt="2022-03-18T08:20:33.740" v="5147"/>
          <ac:inkMkLst>
            <pc:docMk/>
            <pc:sldMk cId="3502412732" sldId="876"/>
            <ac:inkMk id="55" creationId="{D7112D0F-19E8-4522-B87A-9800A7749DED}"/>
          </ac:inkMkLst>
        </pc:inkChg>
        <pc:inkChg chg="add del">
          <ac:chgData name="Viet Anh Nguyen" userId="b95f61ff061388d5" providerId="LiveId" clId="{3F3DE878-C00F-4BBE-A9E6-E707D78ED061}" dt="2022-03-18T08:20:33.740" v="5147"/>
          <ac:inkMkLst>
            <pc:docMk/>
            <pc:sldMk cId="3502412732" sldId="876"/>
            <ac:inkMk id="56" creationId="{4242C4EA-8C60-48B8-8A0F-5A2E249DCAE2}"/>
          </ac:inkMkLst>
        </pc:inkChg>
        <pc:inkChg chg="add del">
          <ac:chgData name="Viet Anh Nguyen" userId="b95f61ff061388d5" providerId="LiveId" clId="{3F3DE878-C00F-4BBE-A9E6-E707D78ED061}" dt="2022-03-18T08:20:33.740" v="5147"/>
          <ac:inkMkLst>
            <pc:docMk/>
            <pc:sldMk cId="3502412732" sldId="876"/>
            <ac:inkMk id="57" creationId="{3855C93F-A0E7-4E6A-ABA1-DEA7B59EC085}"/>
          </ac:inkMkLst>
        </pc:inkChg>
        <pc:inkChg chg="add del">
          <ac:chgData name="Viet Anh Nguyen" userId="b95f61ff061388d5" providerId="LiveId" clId="{3F3DE878-C00F-4BBE-A9E6-E707D78ED061}" dt="2022-03-18T08:20:33.740" v="5147"/>
          <ac:inkMkLst>
            <pc:docMk/>
            <pc:sldMk cId="3502412732" sldId="876"/>
            <ac:inkMk id="58" creationId="{F8D34A2D-6888-4D09-865D-961F6E37890C}"/>
          </ac:inkMkLst>
        </pc:inkChg>
        <pc:inkChg chg="add del">
          <ac:chgData name="Viet Anh Nguyen" userId="b95f61ff061388d5" providerId="LiveId" clId="{3F3DE878-C00F-4BBE-A9E6-E707D78ED061}" dt="2022-03-18T08:20:33.740" v="5147"/>
          <ac:inkMkLst>
            <pc:docMk/>
            <pc:sldMk cId="3502412732" sldId="876"/>
            <ac:inkMk id="59" creationId="{3010739E-3A2B-49CA-AD5F-8B7D895D5329}"/>
          </ac:inkMkLst>
        </pc:inkChg>
        <pc:inkChg chg="add del mod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0" creationId="{4A4D16AC-A9AB-42A6-BA1A-23AD09600810}"/>
          </ac:inkMkLst>
        </pc:inkChg>
        <pc:inkChg chg="add del">
          <ac:chgData name="Viet Anh Nguyen" userId="b95f61ff061388d5" providerId="LiveId" clId="{3F3DE878-C00F-4BBE-A9E6-E707D78ED061}" dt="2022-03-18T08:20:41.582" v="5152"/>
          <ac:inkMkLst>
            <pc:docMk/>
            <pc:sldMk cId="3502412732" sldId="876"/>
            <ac:inkMk id="61" creationId="{A84F7398-0610-4321-AF96-C4EB04E89038}"/>
          </ac:inkMkLst>
        </pc:inkChg>
        <pc:inkChg chg="add del">
          <ac:chgData name="Viet Anh Nguyen" userId="b95f61ff061388d5" providerId="LiveId" clId="{3F3DE878-C00F-4BBE-A9E6-E707D78ED061}" dt="2022-03-18T08:20:41.582" v="5152"/>
          <ac:inkMkLst>
            <pc:docMk/>
            <pc:sldMk cId="3502412732" sldId="876"/>
            <ac:inkMk id="62" creationId="{35196CB5-041A-4C40-A372-037F965869ED}"/>
          </ac:inkMkLst>
        </pc:inkChg>
        <pc:inkChg chg="add">
          <ac:chgData name="Viet Anh Nguyen" userId="b95f61ff061388d5" providerId="LiveId" clId="{3F3DE878-C00F-4BBE-A9E6-E707D78ED061}" dt="2022-03-18T08:20:41.582" v="5152"/>
          <ac:inkMkLst>
            <pc:docMk/>
            <pc:sldMk cId="3502412732" sldId="876"/>
            <ac:inkMk id="63" creationId="{796D3E5E-2E96-4D2C-93F0-BF6305C16724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4" creationId="{838AEB15-6DA1-4CC7-AE48-2418CB4BC315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5" creationId="{F5E47666-0DDD-4D83-9E7F-DE24D7804131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6" creationId="{43C7E44F-F2C7-4ED7-A3FE-3134374F6F6A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7" creationId="{2A5557E0-7503-4776-8F37-2D2567BCC15E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8" creationId="{FE78554D-B608-4B6D-BFF1-AF2BDA6CF809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69" creationId="{E5FAF741-A3F0-4D46-B41B-03906ABE37E5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70" creationId="{0B0B252E-EDB4-4275-B238-4D886DEB6202}"/>
          </ac:inkMkLst>
        </pc:inkChg>
        <pc:inkChg chg="add del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71" creationId="{65E1F376-91C4-43C8-9CED-447B1FE34D2D}"/>
          </ac:inkMkLst>
        </pc:inkChg>
        <pc:inkChg chg="add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72" creationId="{3CBDE5BA-C663-4F9E-9B2A-DF556EB66051}"/>
          </ac:inkMkLst>
        </pc:inkChg>
        <pc:inkChg chg="add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73" creationId="{8122D20E-556D-4351-AC75-12D6C03486A5}"/>
          </ac:inkMkLst>
        </pc:inkChg>
        <pc:inkChg chg="add">
          <ac:chgData name="Viet Anh Nguyen" userId="b95f61ff061388d5" providerId="LiveId" clId="{3F3DE878-C00F-4BBE-A9E6-E707D78ED061}" dt="2022-03-18T08:20:45.304" v="5161"/>
          <ac:inkMkLst>
            <pc:docMk/>
            <pc:sldMk cId="3502412732" sldId="876"/>
            <ac:inkMk id="74" creationId="{70460FEC-5041-440C-B025-D2402455471F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75" creationId="{CFADC483-BBD1-4F3E-B28A-01DE5CE24D83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76" creationId="{EA4EAE3F-D655-41A5-9E90-4A31FD3E3907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77" creationId="{FFD47020-794D-4D9D-97B7-84C19F6E86D9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78" creationId="{4492B42D-F8A0-4546-A8CB-88E4BF0D27DD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79" creationId="{4E0314E9-BFD5-4F58-913E-10566713576C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80" creationId="{0E61D777-B55F-48EA-ADF5-BC3B256ECEE6}"/>
          </ac:inkMkLst>
        </pc:inkChg>
        <pc:inkChg chg="add del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81" creationId="{1AE1898A-6E40-402E-ADE1-4B02E2AA8793}"/>
          </ac:inkMkLst>
        </pc:inkChg>
        <pc:inkChg chg="add del">
          <ac:chgData name="Viet Anh Nguyen" userId="b95f61ff061388d5" providerId="LiveId" clId="{3F3DE878-C00F-4BBE-A9E6-E707D78ED061}" dt="2022-03-18T08:20:51.051" v="5174"/>
          <ac:inkMkLst>
            <pc:docMk/>
            <pc:sldMk cId="3502412732" sldId="876"/>
            <ac:inkMk id="82" creationId="{95143632-C90A-43D7-9754-6E266A38DDA2}"/>
          </ac:inkMkLst>
        </pc:inkChg>
        <pc:inkChg chg="add">
          <ac:chgData name="Viet Anh Nguyen" userId="b95f61ff061388d5" providerId="LiveId" clId="{3F3DE878-C00F-4BBE-A9E6-E707D78ED061}" dt="2022-03-18T08:20:49.529" v="5169"/>
          <ac:inkMkLst>
            <pc:docMk/>
            <pc:sldMk cId="3502412732" sldId="876"/>
            <ac:inkMk id="83" creationId="{5BC77583-109B-4FEB-8BD9-19D8543722EB}"/>
          </ac:inkMkLst>
        </pc:inkChg>
        <pc:inkChg chg="add del">
          <ac:chgData name="Viet Anh Nguyen" userId="b95f61ff061388d5" providerId="LiveId" clId="{3F3DE878-C00F-4BBE-A9E6-E707D78ED061}" dt="2022-03-18T08:20:51.051" v="5174"/>
          <ac:inkMkLst>
            <pc:docMk/>
            <pc:sldMk cId="3502412732" sldId="876"/>
            <ac:inkMk id="84" creationId="{EF2613F9-6F62-4FCF-96D7-7F92C3260751}"/>
          </ac:inkMkLst>
        </pc:inkChg>
        <pc:inkChg chg="add del">
          <ac:chgData name="Viet Anh Nguyen" userId="b95f61ff061388d5" providerId="LiveId" clId="{3F3DE878-C00F-4BBE-A9E6-E707D78ED061}" dt="2022-03-18T08:20:51.051" v="5174"/>
          <ac:inkMkLst>
            <pc:docMk/>
            <pc:sldMk cId="3502412732" sldId="876"/>
            <ac:inkMk id="85" creationId="{DE0E8B98-3D67-4466-9F9D-7E4010CF8A06}"/>
          </ac:inkMkLst>
        </pc:inkChg>
        <pc:inkChg chg="add del">
          <ac:chgData name="Viet Anh Nguyen" userId="b95f61ff061388d5" providerId="LiveId" clId="{3F3DE878-C00F-4BBE-A9E6-E707D78ED061}" dt="2022-03-18T08:20:51.051" v="5174"/>
          <ac:inkMkLst>
            <pc:docMk/>
            <pc:sldMk cId="3502412732" sldId="876"/>
            <ac:inkMk id="86" creationId="{047DFF64-0750-40CF-9352-E7AA08469EA1}"/>
          </ac:inkMkLst>
        </pc:inkChg>
        <pc:inkChg chg="add">
          <ac:chgData name="Viet Anh Nguyen" userId="b95f61ff061388d5" providerId="LiveId" clId="{3F3DE878-C00F-4BBE-A9E6-E707D78ED061}" dt="2022-03-18T08:20:50.417" v="5173" actId="9405"/>
          <ac:inkMkLst>
            <pc:docMk/>
            <pc:sldMk cId="3502412732" sldId="876"/>
            <ac:inkMk id="87" creationId="{2E3AEA00-3BE1-43AA-86D2-82C48E829C61}"/>
          </ac:inkMkLst>
        </pc:inkChg>
        <pc:inkChg chg="add">
          <ac:chgData name="Viet Anh Nguyen" userId="b95f61ff061388d5" providerId="LiveId" clId="{3F3DE878-C00F-4BBE-A9E6-E707D78ED061}" dt="2022-03-18T08:20:51.051" v="5174"/>
          <ac:inkMkLst>
            <pc:docMk/>
            <pc:sldMk cId="3502412732" sldId="876"/>
            <ac:inkMk id="88" creationId="{0BA891D7-17AE-4D96-BAAE-3665B0E843F4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89" creationId="{284F05E0-1AC6-4A7C-BCC2-60C3C0D4AA98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0" creationId="{E92EB461-E044-4F32-99A3-6B5816B23EBE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1" creationId="{14112F98-2A45-4EDA-8042-E186CAD67EEB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2" creationId="{BF9D184C-E4F5-447F-BA10-8C88D4F5E47E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3" creationId="{BC90A68E-F2D1-4061-8FC8-7EBE56B76271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4" creationId="{8F9FA6AE-34CC-4107-BD3F-DF78DB64E527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5" creationId="{A5185396-C0AA-4E8C-BE19-8759E5171E4C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6" creationId="{68928104-7185-4035-958F-F6928F2E335F}"/>
          </ac:inkMkLst>
        </pc:inkChg>
        <pc:inkChg chg="add del">
          <ac:chgData name="Viet Anh Nguyen" userId="b95f61ff061388d5" providerId="LiveId" clId="{3F3DE878-C00F-4BBE-A9E6-E707D78ED061}" dt="2022-03-18T08:20:55.626" v="5184"/>
          <ac:inkMkLst>
            <pc:docMk/>
            <pc:sldMk cId="3502412732" sldId="876"/>
            <ac:inkMk id="97" creationId="{234D5170-FDAB-48BB-81D1-595DC520EF7A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98" creationId="{5806A80A-B3B0-4A68-AE0D-EFE367153006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99" creationId="{1ACF2D12-ABBB-4920-A1CB-6FEFD465BA85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0" creationId="{8F8743D5-3805-4434-A07C-A6A263E47600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1" creationId="{911E5383-FC73-469F-9EC2-F06A4503A734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2" creationId="{C9FD8181-9FF5-41E5-B144-EC30D1EF6A77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3" creationId="{C0D5AC46-B84A-4A4D-B3B0-18C925D8D0CF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4" creationId="{0021988C-D1F9-4A58-B01E-BDFBF19E6AEC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5" creationId="{784C97AB-17E5-46EF-8ADD-29576FE65575}"/>
          </ac:inkMkLst>
        </pc:inkChg>
        <pc:inkChg chg="add del">
          <ac:chgData name="Viet Anh Nguyen" userId="b95f61ff061388d5" providerId="LiveId" clId="{3F3DE878-C00F-4BBE-A9E6-E707D78ED061}" dt="2022-03-18T08:20:58.581" v="5193"/>
          <ac:inkMkLst>
            <pc:docMk/>
            <pc:sldMk cId="3502412732" sldId="876"/>
            <ac:inkMk id="106" creationId="{36A8AB38-922A-4484-903C-93336A471E5B}"/>
          </ac:inkMkLst>
        </pc:inkChg>
        <pc:inkChg chg="add del">
          <ac:chgData name="Viet Anh Nguyen" userId="b95f61ff061388d5" providerId="LiveId" clId="{3F3DE878-C00F-4BBE-A9E6-E707D78ED061}" dt="2022-03-18T08:20:59.605" v="5195"/>
          <ac:inkMkLst>
            <pc:docMk/>
            <pc:sldMk cId="3502412732" sldId="876"/>
            <ac:inkMk id="107" creationId="{092536C6-5CA2-4990-9C43-D1BDF357A753}"/>
          </ac:inkMkLst>
        </pc:inkChg>
        <pc:inkChg chg="add del">
          <ac:chgData name="Viet Anh Nguyen" userId="b95f61ff061388d5" providerId="LiveId" clId="{3F3DE878-C00F-4BBE-A9E6-E707D78ED061}" dt="2022-03-18T08:20:59.605" v="5195"/>
          <ac:inkMkLst>
            <pc:docMk/>
            <pc:sldMk cId="3502412732" sldId="876"/>
            <ac:inkMk id="108" creationId="{5C98F310-6CB9-43D1-8DF0-EB50521A25B0}"/>
          </ac:inkMkLst>
        </pc:inkChg>
        <pc:inkChg chg="add">
          <ac:chgData name="Viet Anh Nguyen" userId="b95f61ff061388d5" providerId="LiveId" clId="{3F3DE878-C00F-4BBE-A9E6-E707D78ED061}" dt="2022-03-18T08:20:59.605" v="5195"/>
          <ac:inkMkLst>
            <pc:docMk/>
            <pc:sldMk cId="3502412732" sldId="876"/>
            <ac:inkMk id="109" creationId="{805EA0BC-2F48-493F-9564-4224A1AF58FB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0" creationId="{DCFED0A6-59AA-4D4A-AD4D-D60A0974321B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1" creationId="{2CF27313-A905-4B51-8EBE-90DA7A9910AC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2" creationId="{93D7ADD0-FECD-48A3-A431-6C3AA8CA4FD6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3" creationId="{0F6609AD-2FD0-4A07-8A7A-CAC888568ECC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4" creationId="{4D6992A5-33D5-465A-8681-97BDA36BF65B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5" creationId="{C772601A-B60A-4DBF-A74A-D8EB44306710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6" creationId="{8FE1F7EB-D2FC-4462-B614-785A49E1F08B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7" creationId="{A1814D90-28C3-43E5-B202-F63FD743CD2A}"/>
          </ac:inkMkLst>
        </pc:inkChg>
        <pc:inkChg chg="add del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8" creationId="{23A85F9D-240F-4B7C-8C47-AA959D7F5EFA}"/>
          </ac:inkMkLst>
        </pc:inkChg>
        <pc:inkChg chg="add">
          <ac:chgData name="Viet Anh Nguyen" userId="b95f61ff061388d5" providerId="LiveId" clId="{3F3DE878-C00F-4BBE-A9E6-E707D78ED061}" dt="2022-03-18T08:21:04.121" v="5205"/>
          <ac:inkMkLst>
            <pc:docMk/>
            <pc:sldMk cId="3502412732" sldId="876"/>
            <ac:inkMk id="119" creationId="{D8EE035D-18E9-48AA-A6A5-D3566F75C35E}"/>
          </ac:inkMkLst>
        </pc:inkChg>
        <pc:inkChg chg="add del">
          <ac:chgData name="Viet Anh Nguyen" userId="b95f61ff061388d5" providerId="LiveId" clId="{3F3DE878-C00F-4BBE-A9E6-E707D78ED061}" dt="2022-03-18T08:21:06.703" v="5211"/>
          <ac:inkMkLst>
            <pc:docMk/>
            <pc:sldMk cId="3502412732" sldId="876"/>
            <ac:inkMk id="120" creationId="{89AB7DD8-A3A4-4B86-9243-EC65994BCB44}"/>
          </ac:inkMkLst>
        </pc:inkChg>
        <pc:inkChg chg="add del">
          <ac:chgData name="Viet Anh Nguyen" userId="b95f61ff061388d5" providerId="LiveId" clId="{3F3DE878-C00F-4BBE-A9E6-E707D78ED061}" dt="2022-03-18T08:21:06.703" v="5211"/>
          <ac:inkMkLst>
            <pc:docMk/>
            <pc:sldMk cId="3502412732" sldId="876"/>
            <ac:inkMk id="121" creationId="{B044B7C6-0C25-4C3C-9CAE-F304D31DD101}"/>
          </ac:inkMkLst>
        </pc:inkChg>
        <pc:inkChg chg="add del">
          <ac:chgData name="Viet Anh Nguyen" userId="b95f61ff061388d5" providerId="LiveId" clId="{3F3DE878-C00F-4BBE-A9E6-E707D78ED061}" dt="2022-03-18T08:21:06.703" v="5211"/>
          <ac:inkMkLst>
            <pc:docMk/>
            <pc:sldMk cId="3502412732" sldId="876"/>
            <ac:inkMk id="122" creationId="{6A2E6F29-4E3B-4DD1-A7BB-A0167A219A17}"/>
          </ac:inkMkLst>
        </pc:inkChg>
        <pc:inkChg chg="add del">
          <ac:chgData name="Viet Anh Nguyen" userId="b95f61ff061388d5" providerId="LiveId" clId="{3F3DE878-C00F-4BBE-A9E6-E707D78ED061}" dt="2022-03-18T08:21:06.703" v="5211"/>
          <ac:inkMkLst>
            <pc:docMk/>
            <pc:sldMk cId="3502412732" sldId="876"/>
            <ac:inkMk id="123" creationId="{ED00F46D-22E0-4ABE-9F59-30078C7B4E73}"/>
          </ac:inkMkLst>
        </pc:inkChg>
        <pc:inkChg chg="add del">
          <ac:chgData name="Viet Anh Nguyen" userId="b95f61ff061388d5" providerId="LiveId" clId="{3F3DE878-C00F-4BBE-A9E6-E707D78ED061}" dt="2022-03-18T08:21:06.703" v="5211"/>
          <ac:inkMkLst>
            <pc:docMk/>
            <pc:sldMk cId="3502412732" sldId="876"/>
            <ac:inkMk id="124" creationId="{AF2EEEAB-CE7C-4B81-95FD-D9052EEC3107}"/>
          </ac:inkMkLst>
        </pc:inkChg>
        <pc:inkChg chg="add del">
          <ac:chgData name="Viet Anh Nguyen" userId="b95f61ff061388d5" providerId="LiveId" clId="{3F3DE878-C00F-4BBE-A9E6-E707D78ED061}" dt="2022-03-18T08:21:42.914" v="5236"/>
          <ac:inkMkLst>
            <pc:docMk/>
            <pc:sldMk cId="3502412732" sldId="876"/>
            <ac:inkMk id="125" creationId="{FF078F05-BDAC-4B5D-BAE2-0D359C81A701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26" creationId="{C17DC591-8F4A-4AF3-9ED0-91FD0D9C7D49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27" creationId="{748C8F35-98FA-4C10-BB13-267795B07C73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28" creationId="{703DA478-8561-4D5E-8595-6EC5183FDE2A}"/>
          </ac:inkMkLst>
        </pc:inkChg>
        <pc:inkChg chg="add">
          <ac:chgData name="Viet Anh Nguyen" userId="b95f61ff061388d5" providerId="LiveId" clId="{3F3DE878-C00F-4BBE-A9E6-E707D78ED061}" dt="2022-03-18T08:21:33.430" v="5215" actId="9405"/>
          <ac:inkMkLst>
            <pc:docMk/>
            <pc:sldMk cId="3502412732" sldId="876"/>
            <ac:inkMk id="129" creationId="{286D07B7-8F0F-4711-9211-C31032D86646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0" creationId="{672CD915-39BC-40C3-9378-D9BA147CEBC3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1" creationId="{B7E1EE18-6F3E-4A96-970B-D2B4B36F76C4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2" creationId="{716C4D76-30D6-4622-A33A-86A2F4D058CD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3" creationId="{E614DBFC-3E15-49CA-A48F-9EFA9297B769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4" creationId="{502FAE79-4F91-4948-BBF5-C57A7AB4620E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5" creationId="{0E901E55-201D-47DC-A329-F8550905F9CA}"/>
          </ac:inkMkLst>
        </pc:inkChg>
        <pc:inkChg chg="add del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6" creationId="{13570DAF-BC1F-43AC-85CD-572D76E822A7}"/>
          </ac:inkMkLst>
        </pc:inkChg>
        <pc:inkChg chg="add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7" creationId="{CBCD843F-1CE4-4F78-B6E9-68C550F562FC}"/>
          </ac:inkMkLst>
        </pc:inkChg>
        <pc:inkChg chg="add">
          <ac:chgData name="Viet Anh Nguyen" userId="b95f61ff061388d5" providerId="LiveId" clId="{3F3DE878-C00F-4BBE-A9E6-E707D78ED061}" dt="2022-03-18T08:21:36.802" v="5223"/>
          <ac:inkMkLst>
            <pc:docMk/>
            <pc:sldMk cId="3502412732" sldId="876"/>
            <ac:inkMk id="138" creationId="{98DBF55E-C8E7-49FE-981D-63EF4F56AD02}"/>
          </ac:inkMkLst>
        </pc:inkChg>
        <pc:inkChg chg="add del">
          <ac:chgData name="Viet Anh Nguyen" userId="b95f61ff061388d5" providerId="LiveId" clId="{3F3DE878-C00F-4BBE-A9E6-E707D78ED061}" dt="2022-03-18T08:21:39.494" v="5226"/>
          <ac:inkMkLst>
            <pc:docMk/>
            <pc:sldMk cId="3502412732" sldId="876"/>
            <ac:inkMk id="139" creationId="{FD15A533-2F50-4FB5-AA05-C1450479C2F4}"/>
          </ac:inkMkLst>
        </pc:inkChg>
        <pc:inkChg chg="add del">
          <ac:chgData name="Viet Anh Nguyen" userId="b95f61ff061388d5" providerId="LiveId" clId="{3F3DE878-C00F-4BBE-A9E6-E707D78ED061}" dt="2022-03-18T08:21:39.494" v="5226"/>
          <ac:inkMkLst>
            <pc:docMk/>
            <pc:sldMk cId="3502412732" sldId="876"/>
            <ac:inkMk id="140" creationId="{D312C770-6492-4D7F-9C4A-912662B2FDCA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1" creationId="{4616788C-4D30-4D85-BAFB-4411BBE1D9A1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2" creationId="{42668492-CCE4-474C-9993-ABBAC9A023AC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3" creationId="{994B62B8-B9F6-45CA-A4C6-8633CEED0755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4" creationId="{677C086A-7F1B-4129-9161-77E687EF7BC3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5" creationId="{808A91BF-6B04-4984-8EAE-6AF0076A684F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6" creationId="{11380E2C-B15C-459A-A981-6D0120D41311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7" creationId="{141D70B9-5916-4E13-B281-CB62B5E0CA5B}"/>
          </ac:inkMkLst>
        </pc:inkChg>
        <pc:inkChg chg="add del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48" creationId="{1AE6648A-4B9F-42EE-9DA2-E87603C50461}"/>
          </ac:inkMkLst>
        </pc:inkChg>
        <pc:inkChg chg="add del">
          <ac:chgData name="Viet Anh Nguyen" userId="b95f61ff061388d5" providerId="LiveId" clId="{3F3DE878-C00F-4BBE-A9E6-E707D78ED061}" dt="2022-03-18T08:21:42.914" v="5236"/>
          <ac:inkMkLst>
            <pc:docMk/>
            <pc:sldMk cId="3502412732" sldId="876"/>
            <ac:inkMk id="149" creationId="{190D1633-766C-4890-A04B-340F8E9D7068}"/>
          </ac:inkMkLst>
        </pc:inkChg>
        <pc:inkChg chg="add">
          <ac:chgData name="Viet Anh Nguyen" userId="b95f61ff061388d5" providerId="LiveId" clId="{3F3DE878-C00F-4BBE-A9E6-E707D78ED061}" dt="2022-03-18T08:21:41.996" v="5234"/>
          <ac:inkMkLst>
            <pc:docMk/>
            <pc:sldMk cId="3502412732" sldId="876"/>
            <ac:inkMk id="150" creationId="{62B532BD-491F-4EB4-A26B-1B70E6F81598}"/>
          </ac:inkMkLst>
        </pc:inkChg>
        <pc:inkChg chg="add del">
          <ac:chgData name="Viet Anh Nguyen" userId="b95f61ff061388d5" providerId="LiveId" clId="{3F3DE878-C00F-4BBE-A9E6-E707D78ED061}" dt="2022-03-18T08:21:42.914" v="5236"/>
          <ac:inkMkLst>
            <pc:docMk/>
            <pc:sldMk cId="3502412732" sldId="876"/>
            <ac:inkMk id="151" creationId="{85FAE63C-84EF-40B3-B52D-36627DB21FDE}"/>
          </ac:inkMkLst>
        </pc:inkChg>
        <pc:inkChg chg="add del">
          <ac:chgData name="Viet Anh Nguyen" userId="b95f61ff061388d5" providerId="LiveId" clId="{3F3DE878-C00F-4BBE-A9E6-E707D78ED061}" dt="2022-03-18T08:21:44.214" v="5241"/>
          <ac:inkMkLst>
            <pc:docMk/>
            <pc:sldMk cId="3502412732" sldId="876"/>
            <ac:inkMk id="152" creationId="{B78D30BA-A6BE-4678-8285-6D3C1C457A8F}"/>
          </ac:inkMkLst>
        </pc:inkChg>
        <pc:inkChg chg="add del">
          <ac:chgData name="Viet Anh Nguyen" userId="b95f61ff061388d5" providerId="LiveId" clId="{3F3DE878-C00F-4BBE-A9E6-E707D78ED061}" dt="2022-03-18T08:21:44.214" v="5241"/>
          <ac:inkMkLst>
            <pc:docMk/>
            <pc:sldMk cId="3502412732" sldId="876"/>
            <ac:inkMk id="153" creationId="{82950AF0-779B-4A47-B038-2C7C326400CF}"/>
          </ac:inkMkLst>
        </pc:inkChg>
        <pc:inkChg chg="add del">
          <ac:chgData name="Viet Anh Nguyen" userId="b95f61ff061388d5" providerId="LiveId" clId="{3F3DE878-C00F-4BBE-A9E6-E707D78ED061}" dt="2022-03-18T08:21:44.214" v="5241"/>
          <ac:inkMkLst>
            <pc:docMk/>
            <pc:sldMk cId="3502412732" sldId="876"/>
            <ac:inkMk id="154" creationId="{4AFE861B-3186-47BB-BD1D-FA712E06D6A5}"/>
          </ac:inkMkLst>
        </pc:inkChg>
        <pc:inkChg chg="add del">
          <ac:chgData name="Viet Anh Nguyen" userId="b95f61ff061388d5" providerId="LiveId" clId="{3F3DE878-C00F-4BBE-A9E6-E707D78ED061}" dt="2022-03-18T08:21:44.214" v="5241"/>
          <ac:inkMkLst>
            <pc:docMk/>
            <pc:sldMk cId="3502412732" sldId="876"/>
            <ac:inkMk id="155" creationId="{4822A2EB-3A46-486C-9BDE-9FB565A94ECD}"/>
          </ac:inkMkLst>
        </pc:inkChg>
        <pc:inkChg chg="add del">
          <ac:chgData name="Viet Anh Nguyen" userId="b95f61ff061388d5" providerId="LiveId" clId="{3F3DE878-C00F-4BBE-A9E6-E707D78ED061}" dt="2022-03-18T08:21:44.214" v="5241"/>
          <ac:inkMkLst>
            <pc:docMk/>
            <pc:sldMk cId="3502412732" sldId="876"/>
            <ac:inkMk id="156" creationId="{EC39E69D-6FB9-4F3D-938A-2ED58BE7F7F8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57" creationId="{5A4159F4-D16F-4F2F-A530-A3D4771A1BC7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58" creationId="{EEEAD828-88E6-44DD-8EB1-7F8B7036759C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59" creationId="{A588B8D1-5FB6-4FB3-A421-EAD6C51221B8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0" creationId="{64B310AA-6482-4CB5-9092-7A977ECCAEF4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1" creationId="{76DC3D46-4039-4DEE-A7E0-BF9B77456361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2" creationId="{C6D8F1A7-7CF3-4C89-B6C8-730EE0679A49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3" creationId="{DA64FC22-9824-4CD4-9534-5A73C11B004F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4" creationId="{A3E08D9C-F06A-4CDA-978B-2055795780D9}"/>
          </ac:inkMkLst>
        </pc:inkChg>
        <pc:inkChg chg="add del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5" creationId="{36DE4B5B-54FD-4C64-9115-C82293495E61}"/>
          </ac:inkMkLst>
        </pc:inkChg>
        <pc:inkChg chg="add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6" creationId="{EB188BA8-7E7F-451A-916E-DD668B73324D}"/>
          </ac:inkMkLst>
        </pc:inkChg>
        <pc:inkChg chg="add">
          <ac:chgData name="Viet Anh Nguyen" userId="b95f61ff061388d5" providerId="LiveId" clId="{3F3DE878-C00F-4BBE-A9E6-E707D78ED061}" dt="2022-03-18T08:21:47.803" v="5250"/>
          <ac:inkMkLst>
            <pc:docMk/>
            <pc:sldMk cId="3502412732" sldId="876"/>
            <ac:inkMk id="167" creationId="{FDE3AEC0-FCB8-4930-943A-4C9B627090B8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68" creationId="{661EC120-5C69-4B84-8E3D-43B53F1C5761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69" creationId="{0F3C0547-3C24-4E49-8523-D5A5C7F9A298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0" creationId="{0B419A66-D6A0-4BF3-97F7-5EE2EF3AFDE0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1" creationId="{A5CD7CA5-4698-4748-B3E7-3B925A363FCB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2" creationId="{CA9DE241-B6B8-4FB7-BEA9-37D0A620FB82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3" creationId="{BDECF6DB-E997-4736-9D6C-29A797209C8B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4" creationId="{C01CEC83-B1C6-4AB3-BA04-87487E5289F5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5" creationId="{8FEAE97A-D4E5-4F0B-9571-9FCA4F063FEE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6" creationId="{B4009C77-0103-41FA-AF13-5E0E9FAD78B3}"/>
          </ac:inkMkLst>
        </pc:inkChg>
        <pc:inkChg chg="add del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7" creationId="{47936CDD-85AD-41B0-A71F-E6FED7E934FB}"/>
          </ac:inkMkLst>
        </pc:inkChg>
        <pc:inkChg chg="add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8" creationId="{9D63DD1D-B1D1-4CD6-9757-4D48217EE5F0}"/>
          </ac:inkMkLst>
        </pc:inkChg>
        <pc:inkChg chg="add">
          <ac:chgData name="Viet Anh Nguyen" userId="b95f61ff061388d5" providerId="LiveId" clId="{3F3DE878-C00F-4BBE-A9E6-E707D78ED061}" dt="2022-03-18T08:21:53.610" v="5261"/>
          <ac:inkMkLst>
            <pc:docMk/>
            <pc:sldMk cId="3502412732" sldId="876"/>
            <ac:inkMk id="179" creationId="{D1163069-2056-4113-8744-AF5DD835BC48}"/>
          </ac:inkMkLst>
        </pc:inkChg>
      </pc:sldChg>
      <pc:sldChg chg="addSp delSp new mod">
        <pc:chgData name="Viet Anh Nguyen" userId="b95f61ff061388d5" providerId="LiveId" clId="{3F3DE878-C00F-4BBE-A9E6-E707D78ED061}" dt="2022-03-18T08:23:46.291" v="5391"/>
        <pc:sldMkLst>
          <pc:docMk/>
          <pc:sldMk cId="2216356732" sldId="877"/>
        </pc:sldMkLst>
        <pc:inkChg chg="add del">
          <ac:chgData name="Viet Anh Nguyen" userId="b95f61ff061388d5" providerId="LiveId" clId="{3F3DE878-C00F-4BBE-A9E6-E707D78ED061}" dt="2022-03-18T08:22:02.969" v="5265"/>
          <ac:inkMkLst>
            <pc:docMk/>
            <pc:sldMk cId="2216356732" sldId="877"/>
            <ac:inkMk id="2" creationId="{77809CA1-1535-450C-845B-F8A6C051769B}"/>
          </ac:inkMkLst>
        </pc:inkChg>
        <pc:inkChg chg="add del">
          <ac:chgData name="Viet Anh Nguyen" userId="b95f61ff061388d5" providerId="LiveId" clId="{3F3DE878-C00F-4BBE-A9E6-E707D78ED061}" dt="2022-03-18T08:22:02.969" v="5265"/>
          <ac:inkMkLst>
            <pc:docMk/>
            <pc:sldMk cId="2216356732" sldId="877"/>
            <ac:inkMk id="3" creationId="{6169DEBD-EE57-4704-BB9B-3EB967A6B500}"/>
          </ac:inkMkLst>
        </pc:inkChg>
        <pc:inkChg chg="add">
          <ac:chgData name="Viet Anh Nguyen" userId="b95f61ff061388d5" providerId="LiveId" clId="{3F3DE878-C00F-4BBE-A9E6-E707D78ED061}" dt="2022-03-18T08:22:02.969" v="5265"/>
          <ac:inkMkLst>
            <pc:docMk/>
            <pc:sldMk cId="2216356732" sldId="877"/>
            <ac:inkMk id="4" creationId="{81896AE6-6A67-4A9A-B2D5-4634848CCA4E}"/>
          </ac:inkMkLst>
        </pc:inkChg>
        <pc:inkChg chg="add">
          <ac:chgData name="Viet Anh Nguyen" userId="b95f61ff061388d5" providerId="LiveId" clId="{3F3DE878-C00F-4BBE-A9E6-E707D78ED061}" dt="2022-03-18T08:22:05.094" v="5266" actId="9405"/>
          <ac:inkMkLst>
            <pc:docMk/>
            <pc:sldMk cId="2216356732" sldId="877"/>
            <ac:inkMk id="5" creationId="{9667B72B-065F-4622-B942-2E6DD71908A8}"/>
          </ac:inkMkLst>
        </pc:inkChg>
        <pc:inkChg chg="add del">
          <ac:chgData name="Viet Anh Nguyen" userId="b95f61ff061388d5" providerId="LiveId" clId="{3F3DE878-C00F-4BBE-A9E6-E707D78ED061}" dt="2022-03-18T08:22:06.552" v="5269"/>
          <ac:inkMkLst>
            <pc:docMk/>
            <pc:sldMk cId="2216356732" sldId="877"/>
            <ac:inkMk id="6" creationId="{A18078C9-30E8-4554-975C-B419B6F36569}"/>
          </ac:inkMkLst>
        </pc:inkChg>
        <pc:inkChg chg="add del">
          <ac:chgData name="Viet Anh Nguyen" userId="b95f61ff061388d5" providerId="LiveId" clId="{3F3DE878-C00F-4BBE-A9E6-E707D78ED061}" dt="2022-03-18T08:22:06.552" v="5269"/>
          <ac:inkMkLst>
            <pc:docMk/>
            <pc:sldMk cId="2216356732" sldId="877"/>
            <ac:inkMk id="7" creationId="{9B804998-E679-442B-972D-78F8C35DBC61}"/>
          </ac:inkMkLst>
        </pc:inkChg>
        <pc:inkChg chg="add">
          <ac:chgData name="Viet Anh Nguyen" userId="b95f61ff061388d5" providerId="LiveId" clId="{3F3DE878-C00F-4BBE-A9E6-E707D78ED061}" dt="2022-03-18T08:22:06.552" v="5269"/>
          <ac:inkMkLst>
            <pc:docMk/>
            <pc:sldMk cId="2216356732" sldId="877"/>
            <ac:inkMk id="8" creationId="{4ABBC08E-4815-497D-AA55-33B60BDA7EA4}"/>
          </ac:inkMkLst>
        </pc:inkChg>
        <pc:inkChg chg="add del">
          <ac:chgData name="Viet Anh Nguyen" userId="b95f61ff061388d5" providerId="LiveId" clId="{3F3DE878-C00F-4BBE-A9E6-E707D78ED061}" dt="2022-03-18T08:22:08.793" v="5273"/>
          <ac:inkMkLst>
            <pc:docMk/>
            <pc:sldMk cId="2216356732" sldId="877"/>
            <ac:inkMk id="9" creationId="{C12FDE85-19CF-446E-81C8-C31C5B543CDE}"/>
          </ac:inkMkLst>
        </pc:inkChg>
        <pc:inkChg chg="add del">
          <ac:chgData name="Viet Anh Nguyen" userId="b95f61ff061388d5" providerId="LiveId" clId="{3F3DE878-C00F-4BBE-A9E6-E707D78ED061}" dt="2022-03-18T08:22:08.793" v="5273"/>
          <ac:inkMkLst>
            <pc:docMk/>
            <pc:sldMk cId="2216356732" sldId="877"/>
            <ac:inkMk id="10" creationId="{2E6E70B5-77B2-40D2-90B6-7CB0EDF2E4AD}"/>
          </ac:inkMkLst>
        </pc:inkChg>
        <pc:inkChg chg="add del">
          <ac:chgData name="Viet Anh Nguyen" userId="b95f61ff061388d5" providerId="LiveId" clId="{3F3DE878-C00F-4BBE-A9E6-E707D78ED061}" dt="2022-03-18T08:22:08.793" v="5273"/>
          <ac:inkMkLst>
            <pc:docMk/>
            <pc:sldMk cId="2216356732" sldId="877"/>
            <ac:inkMk id="11" creationId="{B9075376-60F8-4096-B0F2-80B564A9D822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2" creationId="{954E67EF-87A9-46C4-A259-79C03B0EA56D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3" creationId="{E4779F25-8CA3-4BF6-A423-D62E46D5D874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4" creationId="{D3AF58BD-5E89-4AFF-9EA4-65C7C392B31F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5" creationId="{C46D1CB6-F760-4C99-B284-ABD3A666EFAE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6" creationId="{0A0C47A1-66C3-4E57-87CD-593E0D715D25}"/>
          </ac:inkMkLst>
        </pc:inkChg>
        <pc:inkChg chg="add del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7" creationId="{4C51CB1E-114F-48A1-9A39-F4FA506BA3EF}"/>
          </ac:inkMkLst>
        </pc:inkChg>
        <pc:inkChg chg="add">
          <ac:chgData name="Viet Anh Nguyen" userId="b95f61ff061388d5" providerId="LiveId" clId="{3F3DE878-C00F-4BBE-A9E6-E707D78ED061}" dt="2022-03-18T08:22:11.799" v="5279"/>
          <ac:inkMkLst>
            <pc:docMk/>
            <pc:sldMk cId="2216356732" sldId="877"/>
            <ac:inkMk id="18" creationId="{86FEA463-7CB5-4D0B-AD52-F1B064298FBB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19" creationId="{DFB00167-B11F-4B97-9659-793A5BE0A4B8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0" creationId="{5893C3AD-8F9E-4273-8E76-A5AB75B40C32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1" creationId="{E0757103-BA04-48B2-9967-54C3687F5345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2" creationId="{605CF062-FB30-4B09-94B2-41A1D484636C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3" creationId="{B10B38EF-E6DA-411F-A56D-E572FF0FE791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4" creationId="{873FFBDE-BD5B-4CD4-947A-5BAE31772E1A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5" creationId="{CA3B0488-5850-4082-8313-4855FEA4605F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6" creationId="{3D882220-6150-45FB-8E34-4EBC96CAF481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7" creationId="{33CB5802-B830-475D-8252-7DE0B44E912A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8" creationId="{57D8DD0E-D921-45B4-B26C-7B40CCC5FAEC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29" creationId="{C65928C3-3823-4FF7-96F8-F149D6DE8733}"/>
          </ac:inkMkLst>
        </pc:inkChg>
        <pc:inkChg chg="add del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30" creationId="{5C27F8C1-D5D0-40F3-A8E7-8DC6F82159A7}"/>
          </ac:inkMkLst>
        </pc:inkChg>
        <pc:inkChg chg="add">
          <ac:chgData name="Viet Anh Nguyen" userId="b95f61ff061388d5" providerId="LiveId" clId="{3F3DE878-C00F-4BBE-A9E6-E707D78ED061}" dt="2022-03-18T08:22:17.693" v="5292"/>
          <ac:inkMkLst>
            <pc:docMk/>
            <pc:sldMk cId="2216356732" sldId="877"/>
            <ac:inkMk id="31" creationId="{F50133EB-CD39-4E8F-84BB-7C5101D50CB8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2" creationId="{F61DC504-B670-44F6-A9C5-5EFD38C6139A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3" creationId="{EB73DA39-CAF4-400F-A786-9F39D58F539A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4" creationId="{64C834FC-999D-4EEA-959C-3895D1EC0E0F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5" creationId="{5D840BAD-3A63-46A2-AAF2-7C038A21E761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6" creationId="{FFD0D33B-D350-41B7-B184-15DCF9745BC6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7" creationId="{D20398E8-2F4F-46C0-93A5-C5D9812557BD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8" creationId="{9431464C-106C-4CE3-B803-EBFA60116C69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39" creationId="{E8F2256B-2D3C-4929-946D-163E0AD3F50D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40" creationId="{222E9020-AFF7-4CAB-BEF7-18C6B58919DF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41" creationId="{4E064442-C14E-46A2-935A-EF495ACEA06D}"/>
          </ac:inkMkLst>
        </pc:inkChg>
        <pc:inkChg chg="add del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42" creationId="{C75C700C-D99E-4387-A214-55D0EC321DE6}"/>
          </ac:inkMkLst>
        </pc:inkChg>
        <pc:inkChg chg="add del">
          <ac:chgData name="Viet Anh Nguyen" userId="b95f61ff061388d5" providerId="LiveId" clId="{3F3DE878-C00F-4BBE-A9E6-E707D78ED061}" dt="2022-03-18T08:22:26.060" v="5308"/>
          <ac:inkMkLst>
            <pc:docMk/>
            <pc:sldMk cId="2216356732" sldId="877"/>
            <ac:inkMk id="43" creationId="{DD8C311F-7ECE-4018-9D62-8070C7E3436E}"/>
          </ac:inkMkLst>
        </pc:inkChg>
        <pc:inkChg chg="add">
          <ac:chgData name="Viet Anh Nguyen" userId="b95f61ff061388d5" providerId="LiveId" clId="{3F3DE878-C00F-4BBE-A9E6-E707D78ED061}" dt="2022-03-18T08:22:24.524" v="5304"/>
          <ac:inkMkLst>
            <pc:docMk/>
            <pc:sldMk cId="2216356732" sldId="877"/>
            <ac:inkMk id="44" creationId="{B61C4C9E-4ABA-4CBC-8656-2AEBC7F0C0F4}"/>
          </ac:inkMkLst>
        </pc:inkChg>
        <pc:inkChg chg="add del">
          <ac:chgData name="Viet Anh Nguyen" userId="b95f61ff061388d5" providerId="LiveId" clId="{3F3DE878-C00F-4BBE-A9E6-E707D78ED061}" dt="2022-03-18T08:22:26.060" v="5308"/>
          <ac:inkMkLst>
            <pc:docMk/>
            <pc:sldMk cId="2216356732" sldId="877"/>
            <ac:inkMk id="45" creationId="{0405898C-E4CA-4495-B401-64CB3B23CC7F}"/>
          </ac:inkMkLst>
        </pc:inkChg>
        <pc:inkChg chg="add del">
          <ac:chgData name="Viet Anh Nguyen" userId="b95f61ff061388d5" providerId="LiveId" clId="{3F3DE878-C00F-4BBE-A9E6-E707D78ED061}" dt="2022-03-18T08:22:26.060" v="5308"/>
          <ac:inkMkLst>
            <pc:docMk/>
            <pc:sldMk cId="2216356732" sldId="877"/>
            <ac:inkMk id="46" creationId="{655651DF-4F35-45FF-B126-8804C3EE927F}"/>
          </ac:inkMkLst>
        </pc:inkChg>
        <pc:inkChg chg="add del">
          <ac:chgData name="Viet Anh Nguyen" userId="b95f61ff061388d5" providerId="LiveId" clId="{3F3DE878-C00F-4BBE-A9E6-E707D78ED061}" dt="2022-03-18T08:22:26.060" v="5308"/>
          <ac:inkMkLst>
            <pc:docMk/>
            <pc:sldMk cId="2216356732" sldId="877"/>
            <ac:inkMk id="47" creationId="{0308B0FF-315D-45D2-AE84-29B8172250DB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48" creationId="{DB163AD9-B9CE-414C-9E13-0436F18CD902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49" creationId="{EE84D30E-87D9-47BE-B4C9-C803CFA080EC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50" creationId="{4E1BA852-F7BF-4DE4-96AB-FF06323679CF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51" creationId="{331C8A07-124E-4326-9D08-356FA7A2CFCF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52" creationId="{9CC50AC1-C13A-4D13-9F75-F6D5597E9BB3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53" creationId="{FE325117-1296-4F10-A700-7118B7629545}"/>
          </ac:inkMkLst>
        </pc:inkChg>
        <pc:inkChg chg="add del">
          <ac:chgData name="Viet Anh Nguyen" userId="b95f61ff061388d5" providerId="LiveId" clId="{3F3DE878-C00F-4BBE-A9E6-E707D78ED061}" dt="2022-03-18T08:22:28.858" v="5315"/>
          <ac:inkMkLst>
            <pc:docMk/>
            <pc:sldMk cId="2216356732" sldId="877"/>
            <ac:inkMk id="54" creationId="{12FAE4EF-D1F9-4E5C-AF56-10F56042D95B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55" creationId="{3D09E598-1472-4CA2-AF5A-3FEF3F448278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56" creationId="{E1B947BE-297A-47A0-BE00-140AB0359E1E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57" creationId="{14DC8548-69CD-4258-BCE6-B00345C6C279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58" creationId="{69015BE1-F6AC-4823-88CC-95A1DF56F76C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59" creationId="{98E5A061-CCA6-4A16-A055-2CABF424EAD5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60" creationId="{EF123FDD-468E-407F-861F-17A012F0412C}"/>
          </ac:inkMkLst>
        </pc:inkChg>
        <pc:inkChg chg="add del">
          <ac:chgData name="Viet Anh Nguyen" userId="b95f61ff061388d5" providerId="LiveId" clId="{3F3DE878-C00F-4BBE-A9E6-E707D78ED061}" dt="2022-03-18T08:22:31.476" v="5322"/>
          <ac:inkMkLst>
            <pc:docMk/>
            <pc:sldMk cId="2216356732" sldId="877"/>
            <ac:inkMk id="61" creationId="{B4BEDD31-9951-4340-886F-8A193CB98A9E}"/>
          </ac:inkMkLst>
        </pc:inkChg>
        <pc:inkChg chg="add del">
          <ac:chgData name="Viet Anh Nguyen" userId="b95f61ff061388d5" providerId="LiveId" clId="{3F3DE878-C00F-4BBE-A9E6-E707D78ED061}" dt="2022-03-18T08:22:33.180" v="5326"/>
          <ac:inkMkLst>
            <pc:docMk/>
            <pc:sldMk cId="2216356732" sldId="877"/>
            <ac:inkMk id="62" creationId="{5A1602DA-D97E-459B-8F9C-1054F6519ABE}"/>
          </ac:inkMkLst>
        </pc:inkChg>
        <pc:inkChg chg="add del">
          <ac:chgData name="Viet Anh Nguyen" userId="b95f61ff061388d5" providerId="LiveId" clId="{3F3DE878-C00F-4BBE-A9E6-E707D78ED061}" dt="2022-03-18T08:22:33.180" v="5326"/>
          <ac:inkMkLst>
            <pc:docMk/>
            <pc:sldMk cId="2216356732" sldId="877"/>
            <ac:inkMk id="63" creationId="{EA04F576-D35C-4D0F-A4BF-DC2BE8FA6009}"/>
          </ac:inkMkLst>
        </pc:inkChg>
        <pc:inkChg chg="add del">
          <ac:chgData name="Viet Anh Nguyen" userId="b95f61ff061388d5" providerId="LiveId" clId="{3F3DE878-C00F-4BBE-A9E6-E707D78ED061}" dt="2022-03-18T08:22:33.180" v="5326"/>
          <ac:inkMkLst>
            <pc:docMk/>
            <pc:sldMk cId="2216356732" sldId="877"/>
            <ac:inkMk id="64" creationId="{73AACC7B-A0AC-4081-92D2-417C02ABD4D8}"/>
          </ac:inkMkLst>
        </pc:inkChg>
        <pc:inkChg chg="add del">
          <ac:chgData name="Viet Anh Nguyen" userId="b95f61ff061388d5" providerId="LiveId" clId="{3F3DE878-C00F-4BBE-A9E6-E707D78ED061}" dt="2022-03-18T08:22:33.180" v="5326"/>
          <ac:inkMkLst>
            <pc:docMk/>
            <pc:sldMk cId="2216356732" sldId="877"/>
            <ac:inkMk id="65" creationId="{A98F256B-0BB8-459C-AD93-6A8D170DF03A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66" creationId="{726F634F-5F55-4C09-9656-16E0B47F2891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67" creationId="{7CD54F6B-1591-4370-8323-69F763E94A8F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68" creationId="{89B8F2CE-09CC-4432-BADC-26839C8C782A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69" creationId="{6538AAF5-C664-4788-9642-0F1691E2A018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0" creationId="{C5A2BDD8-0B7D-4335-A849-8DF8A8B7CBD9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1" creationId="{0C5E279F-C253-45DF-A9B6-3ABD39397245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2" creationId="{B127F898-17FE-4B6A-BF24-A2C51A6B27BF}"/>
          </ac:inkMkLst>
        </pc:inkChg>
        <pc:inkChg chg="add del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3" creationId="{A71D7A5B-06A3-4914-A4CC-80E21A300C47}"/>
          </ac:inkMkLst>
        </pc:inkChg>
        <pc:inkChg chg="add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4" creationId="{4A65C1F5-EADF-4728-8B29-FC9739887278}"/>
          </ac:inkMkLst>
        </pc:inkChg>
        <pc:inkChg chg="add del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75" creationId="{A510624E-E1F4-41D2-8C5C-6BE8577D1875}"/>
          </ac:inkMkLst>
        </pc:inkChg>
        <pc:inkChg chg="add">
          <ac:chgData name="Viet Anh Nguyen" userId="b95f61ff061388d5" providerId="LiveId" clId="{3F3DE878-C00F-4BBE-A9E6-E707D78ED061}" dt="2022-03-18T08:22:35.905" v="5334"/>
          <ac:inkMkLst>
            <pc:docMk/>
            <pc:sldMk cId="2216356732" sldId="877"/>
            <ac:inkMk id="76" creationId="{8D8EEA95-C199-403C-B9A4-E01A54D6920D}"/>
          </ac:inkMkLst>
        </pc:inkChg>
        <pc:inkChg chg="add del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77" creationId="{485DEEBD-4DDF-4E38-A4C3-3BB5870FC0F7}"/>
          </ac:inkMkLst>
        </pc:inkChg>
        <pc:inkChg chg="add del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78" creationId="{F33178B8-ED9E-40BE-9FF1-A6111C3930C2}"/>
          </ac:inkMkLst>
        </pc:inkChg>
        <pc:inkChg chg="add del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79" creationId="{DF82F7D3-0575-4219-938F-C02CFDA2A689}"/>
          </ac:inkMkLst>
        </pc:inkChg>
        <pc:inkChg chg="add del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80" creationId="{C290D7BA-7369-416E-8D5A-BE20C8DFF89F}"/>
          </ac:inkMkLst>
        </pc:inkChg>
        <pc:inkChg chg="add">
          <ac:chgData name="Viet Anh Nguyen" userId="b95f61ff061388d5" providerId="LiveId" clId="{3F3DE878-C00F-4BBE-A9E6-E707D78ED061}" dt="2022-03-18T08:22:37.401" v="5339"/>
          <ac:inkMkLst>
            <pc:docMk/>
            <pc:sldMk cId="2216356732" sldId="877"/>
            <ac:inkMk id="81" creationId="{D62F0AF9-9834-4DAA-9F62-1E935B5EA6F2}"/>
          </ac:inkMkLst>
        </pc:inkChg>
        <pc:inkChg chg="add del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2" creationId="{41B3FBCB-A97C-4482-B92A-19A966F51637}"/>
          </ac:inkMkLst>
        </pc:inkChg>
        <pc:inkChg chg="add del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3" creationId="{8D412068-8DCA-4FEA-8C65-9177C1184C4A}"/>
          </ac:inkMkLst>
        </pc:inkChg>
        <pc:inkChg chg="add del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4" creationId="{F315DF3F-6305-4053-A53C-748B33DEE74A}"/>
          </ac:inkMkLst>
        </pc:inkChg>
        <pc:inkChg chg="add del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5" creationId="{CB591706-1D6F-4867-971A-7186740AF013}"/>
          </ac:inkMkLst>
        </pc:inkChg>
        <pc:inkChg chg="add del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6" creationId="{21C07DB3-9452-4034-9826-F21248F995BC}"/>
          </ac:inkMkLst>
        </pc:inkChg>
        <pc:inkChg chg="add">
          <ac:chgData name="Viet Anh Nguyen" userId="b95f61ff061388d5" providerId="LiveId" clId="{3F3DE878-C00F-4BBE-A9E6-E707D78ED061}" dt="2022-03-18T08:22:41.560" v="5344"/>
          <ac:inkMkLst>
            <pc:docMk/>
            <pc:sldMk cId="2216356732" sldId="877"/>
            <ac:inkMk id="87" creationId="{3D7F4672-DF17-42D1-B208-892F343631E8}"/>
          </ac:inkMkLst>
        </pc:inkChg>
        <pc:inkChg chg="add">
          <ac:chgData name="Viet Anh Nguyen" userId="b95f61ff061388d5" providerId="LiveId" clId="{3F3DE878-C00F-4BBE-A9E6-E707D78ED061}" dt="2022-03-18T08:23:02.937" v="5345" actId="9405"/>
          <ac:inkMkLst>
            <pc:docMk/>
            <pc:sldMk cId="2216356732" sldId="877"/>
            <ac:inkMk id="88" creationId="{BB408A3B-98F2-4325-AE49-E7FE18C4ADFC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89" creationId="{7283050D-8B4E-4779-94D5-19DBD55A839F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90" creationId="{31AE6172-6372-4BE6-9014-5F150304BF4B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91" creationId="{6289E089-5919-4932-8E40-48CC22A6045A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92" creationId="{AA9A02FC-CAC3-48E0-8A08-0463246DD471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93" creationId="{EF24BB36-BECE-47E5-A918-4CE4EEDD7E26}"/>
          </ac:inkMkLst>
        </pc:inkChg>
        <pc:inkChg chg="add del">
          <ac:chgData name="Viet Anh Nguyen" userId="b95f61ff061388d5" providerId="LiveId" clId="{3F3DE878-C00F-4BBE-A9E6-E707D78ED061}" dt="2022-03-18T08:23:14.366" v="5352"/>
          <ac:inkMkLst>
            <pc:docMk/>
            <pc:sldMk cId="2216356732" sldId="877"/>
            <ac:inkMk id="94" creationId="{9A2FE31F-40B2-450F-8E36-D4D283094EE5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95" creationId="{F5BBF774-24EA-4B70-A3F0-3E8726990E51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96" creationId="{17A7EF66-71F7-4380-BAC4-6AEFACFF5DFD}"/>
          </ac:inkMkLst>
        </pc:inkChg>
        <pc:inkChg chg="add del">
          <ac:chgData name="Viet Anh Nguyen" userId="b95f61ff061388d5" providerId="LiveId" clId="{3F3DE878-C00F-4BBE-A9E6-E707D78ED061}" dt="2022-03-18T08:23:19.441" v="5357"/>
          <ac:inkMkLst>
            <pc:docMk/>
            <pc:sldMk cId="2216356732" sldId="877"/>
            <ac:inkMk id="97" creationId="{64A395E6-1669-44AA-BE3F-5096323BE1DF}"/>
          </ac:inkMkLst>
        </pc:inkChg>
        <pc:inkChg chg="add del">
          <ac:chgData name="Viet Anh Nguyen" userId="b95f61ff061388d5" providerId="LiveId" clId="{3F3DE878-C00F-4BBE-A9E6-E707D78ED061}" dt="2022-03-18T08:23:19.441" v="5357"/>
          <ac:inkMkLst>
            <pc:docMk/>
            <pc:sldMk cId="2216356732" sldId="877"/>
            <ac:inkMk id="98" creationId="{067FA668-49DC-4DB9-BCD7-C20084FC3FEE}"/>
          </ac:inkMkLst>
        </pc:inkChg>
        <pc:inkChg chg="add del">
          <ac:chgData name="Viet Anh Nguyen" userId="b95f61ff061388d5" providerId="LiveId" clId="{3F3DE878-C00F-4BBE-A9E6-E707D78ED061}" dt="2022-03-18T08:23:19.441" v="5357"/>
          <ac:inkMkLst>
            <pc:docMk/>
            <pc:sldMk cId="2216356732" sldId="877"/>
            <ac:inkMk id="99" creationId="{B9CF0D9E-D04B-436B-84BD-AF22C582E74C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0" creationId="{39776766-9219-4137-B013-EEAE94F05F7A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1" creationId="{0EE2593E-E3D0-427C-922A-DDFBB5B397D8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2" creationId="{A2D493E4-C4AB-4D99-9F0E-0F441BB0E90D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3" creationId="{3C655A7E-9482-4F23-8E79-72B59ED3B416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4" creationId="{5633DF32-D66B-45FC-A2B5-F6941C21A5C2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5" creationId="{864BB481-62E5-44C5-BA41-CB32758EA60F}"/>
          </ac:inkMkLst>
        </pc:inkChg>
        <pc:inkChg chg="add del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6" creationId="{98A38739-0F5E-40AC-AA4A-D9D61C7CD11C}"/>
          </ac:inkMkLst>
        </pc:inkChg>
        <pc:inkChg chg="add">
          <ac:chgData name="Viet Anh Nguyen" userId="b95f61ff061388d5" providerId="LiveId" clId="{3F3DE878-C00F-4BBE-A9E6-E707D78ED061}" dt="2022-03-18T08:23:22.222" v="5364"/>
          <ac:inkMkLst>
            <pc:docMk/>
            <pc:sldMk cId="2216356732" sldId="877"/>
            <ac:inkMk id="107" creationId="{65C27FB4-87B2-401C-B092-A5B72E5AD786}"/>
          </ac:inkMkLst>
        </pc:inkChg>
        <pc:inkChg chg="add del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08" creationId="{31AD9B3B-055C-4F94-BADE-B2EEC45EF9FC}"/>
          </ac:inkMkLst>
        </pc:inkChg>
        <pc:inkChg chg="add del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09" creationId="{D2626B8A-7A46-40C7-9CB7-0F2852F72F32}"/>
          </ac:inkMkLst>
        </pc:inkChg>
        <pc:inkChg chg="add del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10" creationId="{7016E5D5-0DD5-41E6-AB95-C6FD37013399}"/>
          </ac:inkMkLst>
        </pc:inkChg>
        <pc:inkChg chg="add del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11" creationId="{CAD02772-B50B-4EAC-A20B-C7A4194101F9}"/>
          </ac:inkMkLst>
        </pc:inkChg>
        <pc:inkChg chg="add del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12" creationId="{383267FD-4286-455F-BE9D-5764403F2ED6}"/>
          </ac:inkMkLst>
        </pc:inkChg>
        <pc:inkChg chg="add">
          <ac:chgData name="Viet Anh Nguyen" userId="b95f61ff061388d5" providerId="LiveId" clId="{3F3DE878-C00F-4BBE-A9E6-E707D78ED061}" dt="2022-03-18T08:23:25.841" v="5370"/>
          <ac:inkMkLst>
            <pc:docMk/>
            <pc:sldMk cId="2216356732" sldId="877"/>
            <ac:inkMk id="113" creationId="{B5BB9DDB-0415-46E2-A8EC-B891C3533E31}"/>
          </ac:inkMkLst>
        </pc:inkChg>
        <pc:inkChg chg="add del">
          <ac:chgData name="Viet Anh Nguyen" userId="b95f61ff061388d5" providerId="LiveId" clId="{3F3DE878-C00F-4BBE-A9E6-E707D78ED061}" dt="2022-03-18T08:23:30.190" v="5376"/>
          <ac:inkMkLst>
            <pc:docMk/>
            <pc:sldMk cId="2216356732" sldId="877"/>
            <ac:inkMk id="114" creationId="{59707B46-191D-4E01-A408-16D724A2B464}"/>
          </ac:inkMkLst>
        </pc:inkChg>
        <pc:inkChg chg="add del">
          <ac:chgData name="Viet Anh Nguyen" userId="b95f61ff061388d5" providerId="LiveId" clId="{3F3DE878-C00F-4BBE-A9E6-E707D78ED061}" dt="2022-03-18T08:23:30.190" v="5376"/>
          <ac:inkMkLst>
            <pc:docMk/>
            <pc:sldMk cId="2216356732" sldId="877"/>
            <ac:inkMk id="115" creationId="{63D3445D-4632-436D-8C6F-DDF03BCCCCAE}"/>
          </ac:inkMkLst>
        </pc:inkChg>
        <pc:inkChg chg="add del">
          <ac:chgData name="Viet Anh Nguyen" userId="b95f61ff061388d5" providerId="LiveId" clId="{3F3DE878-C00F-4BBE-A9E6-E707D78ED061}" dt="2022-03-18T08:23:30.190" v="5376"/>
          <ac:inkMkLst>
            <pc:docMk/>
            <pc:sldMk cId="2216356732" sldId="877"/>
            <ac:inkMk id="116" creationId="{69E9C47E-F1C5-4962-803C-ABE83571BC51}"/>
          </ac:inkMkLst>
        </pc:inkChg>
        <pc:inkChg chg="add del">
          <ac:chgData name="Viet Anh Nguyen" userId="b95f61ff061388d5" providerId="LiveId" clId="{3F3DE878-C00F-4BBE-A9E6-E707D78ED061}" dt="2022-03-18T08:23:30.190" v="5376"/>
          <ac:inkMkLst>
            <pc:docMk/>
            <pc:sldMk cId="2216356732" sldId="877"/>
            <ac:inkMk id="117" creationId="{3B2F8396-1585-4B66-B06E-2D2E06FEE974}"/>
          </ac:inkMkLst>
        </pc:inkChg>
        <pc:inkChg chg="add del">
          <ac:chgData name="Viet Anh Nguyen" userId="b95f61ff061388d5" providerId="LiveId" clId="{3F3DE878-C00F-4BBE-A9E6-E707D78ED061}" dt="2022-03-18T08:23:30.190" v="5376"/>
          <ac:inkMkLst>
            <pc:docMk/>
            <pc:sldMk cId="2216356732" sldId="877"/>
            <ac:inkMk id="118" creationId="{622D18D4-EDCB-4185-87FA-3AE3C05114F5}"/>
          </ac:inkMkLst>
        </pc:inkChg>
        <pc:inkChg chg="add del">
          <ac:chgData name="Viet Anh Nguyen" userId="b95f61ff061388d5" providerId="LiveId" clId="{3F3DE878-C00F-4BBE-A9E6-E707D78ED061}" dt="2022-03-18T08:23:31.182" v="5378"/>
          <ac:inkMkLst>
            <pc:docMk/>
            <pc:sldMk cId="2216356732" sldId="877"/>
            <ac:inkMk id="119" creationId="{21D78388-29E0-4228-AD64-99B4FEDA3E95}"/>
          </ac:inkMkLst>
        </pc:inkChg>
        <pc:inkChg chg="add del">
          <ac:chgData name="Viet Anh Nguyen" userId="b95f61ff061388d5" providerId="LiveId" clId="{3F3DE878-C00F-4BBE-A9E6-E707D78ED061}" dt="2022-03-18T08:23:31.182" v="5378"/>
          <ac:inkMkLst>
            <pc:docMk/>
            <pc:sldMk cId="2216356732" sldId="877"/>
            <ac:inkMk id="120" creationId="{E481950D-C650-445C-9EE0-0D2F6A90C23C}"/>
          </ac:inkMkLst>
        </pc:inkChg>
        <pc:inkChg chg="add">
          <ac:chgData name="Viet Anh Nguyen" userId="b95f61ff061388d5" providerId="LiveId" clId="{3F3DE878-C00F-4BBE-A9E6-E707D78ED061}" dt="2022-03-18T08:23:31.182" v="5378"/>
          <ac:inkMkLst>
            <pc:docMk/>
            <pc:sldMk cId="2216356732" sldId="877"/>
            <ac:inkMk id="121" creationId="{40AEDD65-3898-4EF4-B1CE-12E3092924DB}"/>
          </ac:inkMkLst>
        </pc:inkChg>
        <pc:inkChg chg="add del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2" creationId="{DCF6698A-E4FF-4024-8F46-BED90FA4D3DB}"/>
          </ac:inkMkLst>
        </pc:inkChg>
        <pc:inkChg chg="add del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3" creationId="{96E03AD3-26B9-450B-B4F9-4DC8C5731239}"/>
          </ac:inkMkLst>
        </pc:inkChg>
        <pc:inkChg chg="add del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4" creationId="{E08C7F5B-9F25-4AC4-B4EB-B60C558456B3}"/>
          </ac:inkMkLst>
        </pc:inkChg>
        <pc:inkChg chg="add del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5" creationId="{846AAB96-FC35-4306-9C5E-FF051BC6138D}"/>
          </ac:inkMkLst>
        </pc:inkChg>
        <pc:inkChg chg="add del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6" creationId="{14195B44-C4C5-437E-8107-FC8AFE5F2408}"/>
          </ac:inkMkLst>
        </pc:inkChg>
        <pc:inkChg chg="add">
          <ac:chgData name="Viet Anh Nguyen" userId="b95f61ff061388d5" providerId="LiveId" clId="{3F3DE878-C00F-4BBE-A9E6-E707D78ED061}" dt="2022-03-18T08:23:43.172" v="5384"/>
          <ac:inkMkLst>
            <pc:docMk/>
            <pc:sldMk cId="2216356732" sldId="877"/>
            <ac:inkMk id="127" creationId="{C23E1FA0-B97B-4CFA-BD37-1E117CCA07AA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28" creationId="{5F40020F-F477-49A0-97F2-2DFF9164B0CC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29" creationId="{84094657-68AB-4B64-AD8B-9B8B46144F72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30" creationId="{B76621A6-6A4C-433F-A1EE-0DFD28ED0527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31" creationId="{25C2D177-C933-4027-B340-A626689F3248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32" creationId="{72073B7D-7621-44B0-B026-BA065FF7C318}"/>
          </ac:inkMkLst>
        </pc:inkChg>
        <pc:inkChg chg="add del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33" creationId="{F5B63BBF-817A-49B3-88D3-4CF453480D3A}"/>
          </ac:inkMkLst>
        </pc:inkChg>
        <pc:inkChg chg="add">
          <ac:chgData name="Viet Anh Nguyen" userId="b95f61ff061388d5" providerId="LiveId" clId="{3F3DE878-C00F-4BBE-A9E6-E707D78ED061}" dt="2022-03-18T08:23:46.291" v="5391"/>
          <ac:inkMkLst>
            <pc:docMk/>
            <pc:sldMk cId="2216356732" sldId="877"/>
            <ac:inkMk id="134" creationId="{F257DEC6-9103-4173-AAE2-E7E279CD2AC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15:01.8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1497 1837 0,'-10'2'331'0,"2"5"-184"0,-1-5-24 0,2 0 31 0,2-2 3 0,2 0-60 0,3 0-45 0,0 0-19 0,0 0-5 16,0 0 23-16,0 0-18 0,0 0-2 15,0 0 14-15,11-11-24 16,17-10 8-16,2-4-19 16,9-4-1-16,9 2 3 15,4-1-6-15,9 1-6 16,10-2 1-16,1 0 0 15,0 5 10-15,-4-1-11 16,-5 7 1-16,-12 6-6 16,-13 5 5-16,-10 5-1 15,-11 2 1-15,-6 0 0 16,-7 0 8-16,-4 0 4 16,0-4-11-16,0-3 43 15,-24-4-43-15,-5-6 7 16,-5 1 17-16,-4-2-4 0,-1 0 30 15,3-1-20-15,-3 4-22 16,12 3 38-16,3 3-38 16,6-2-9-16,4 5 24 15,11 3-18-15,0 3 0 16,3 0-6-16,0 0-15 16,9 0 5-16,20 7 10 15,8 8 0-15,8 1-6 16,7-7 13-16,0 0-2 15,4-2-5-15,-2-1 0 16,-6 0 13-16,0 1-13 16,-10 2 0-16,-2 2 0 0,-12 3-2 15,-11 4-9-15,-9 3 2 16,-4 4 9-16,-8 3 33 16,-25 8-33-16,-12-3-10 15,-5 4-8-15,2-6-53 16,7-28-48-16,10-3-233 15,14 0-511-15</inkml:trace>
  <inkml:trace contextRef="#ctx0" brushRef="#br0" timeOffset="690">1553 313 2018 0,'0'-3'527'0,"0"3"-439"0,0 0 10 16,0 0 111 0,0 0-34-16,0 16-88 0,0 27-63 15,0 23 32-15,0 17-33 16,0 16-22-16,0 4 30 15,0 0-31-15,4-13-1 16,0-17 0-16,2-16 2 16,-3-20 10-16,0-18-11 15,-3-16-6-15,4-3-7 16,4-16 5-16,-2-33 5 16,0-23-3-16,6-21 12 15,-6-11 3-15,-3-10-9 16,-3 3 0-16,0 9 14 15,0 10-13-15,0 25 10 0,0 14 12 16,0 20-13-16,5 13 28 16,5 14-38-16,14 6 1 15,11 0 2-15,10 3-3 16,6 23-11-16,3 7 2 16,-9 8 9-16,-6 5-4 15,-22 4 4-15,-17 3-14 16,0 4 13-16,-27 0 1 15,-18-4 0-15,-8-9-1 16,2-7 2-16,6-12 0 16,10-9-1-16,8-14-55 15,17-2-47-15,10 0-188 0,3-34-184 16,28-3-80-16,4 0-238 0</inkml:trace>
  <inkml:trace contextRef="#ctx0" brushRef="#br0" timeOffset="1009">1940 512 1174 0,'0'0'512'0,"0"0"-354"16,0 0 54-16,0 0 2 16,0 0-31-16,221-93-53 15,-167 49-66-15,5-5-31 16,-11-1-14-16,-6 1-19 16,-15 9 44-16,-16 1 8 15,-11 10 87-15,0 2 9 0,-14 9-60 16,-16 6 16-1,-9 5-7-15,-2 7-43 0,-4 0-5 16,0 35-49-16,3 14-4 16,9 13-4-16,4 13 2 15,13 4 0-15,8 10-6 16,8-6-25-16,0-5 13 16,0-13-45-16,0-15-13 15,3-16 22-15,8-18-5 16,4-11-8-16,-2-5-29 15,4-3 77-15,7-24 14 16,3-12 11-16,5 0 0 16,2 1 7-16,1 11-7 15,2 8 0-15,-2 19-11 16,4 0 11-16,-3 19 98 0,3 21 8 16,-4 11-52-16,-5 1-12 15,-6-6-19-15,-6-1-23 16,-4-15-2-16,-7-9-55 15,-4-8-25-15,0-10-141 16,5-3-39-16,2-25-122 16,-4-5-319-16</inkml:trace>
  <inkml:trace contextRef="#ctx0" brushRef="#br0" timeOffset="1723">2926 580 1371 0,'0'0'515'0,"0"0"-251"0,0 0 36 16,0 0-29-16,0 0-50 15,0 0-55-15,0 0-35 16,-141-46-53-16,114 43-37 16,3 3 0-16,3 0-28 15,3 0 7-15,7 12-20 16,8 15 9-16,3 8-24 15,0 9 6-15,0-5-35 16,3-1-17-16,23-7-42 16,-2-9 2-16,3-10-47 15,0-8 0-15,-3-4 41 16,3 0 46-16,-6-23 37 16,-3 2 24-16,-4-4 0 0,-4 10 44 15,-2 8 18-15,-8 7-8 16,3 0 56-16,-3 2-35 15,3 21-28-15,4 2-13 16,1 0-27-16,4-9-2 16,6-4-5-16,0-12-58 15,6 0 19-15,3-3 15 16,0-26 24-16,2-4 8 16,-5-3-7-16,0 3 11 15,-3 9-10-15,-5 4 4 16,-5 15 10-16,-2 5-15 15,-1 0 11-15,-1 25 39 16,-1 5-37-16,2 6 1 0,-1 0-15 16,-4-12 9-16,0-8-15 15,-3-10 6-15,0-6-10 16,0 0 8-16,0 0 4 16,0-18-4-16,0-7 2 15,0 0 0-15,0-2-3 16,0-2 3-16,11 1-7 15,13 3 7-15,7 3-5 16,1 7-2-16,-5 12 7 16,-3 3 0-16,-3 16 59 15,-4 23 4-15,-4 19-18 16,-2 0-3-16,-1-2 0 16,-2-13-4-16,1-8-38 0,-5-20-20 15,2-8-31-15,5-20-131 16,-4-24-178-16,-4-7-352 15</inkml:trace>
  <inkml:trace contextRef="#ctx0" brushRef="#br0" timeOffset="1976">2660 536 707 0,'0'0'1472'0,"0"0"-1238"16,0 0-135-16,0 0-58 0,0 0 66 15,0 0-10-15,110-190-18 16,-68 154 48-16,-7 11-23 16,-11 16-39-16,-6 9 2 15,-2 0-37-15,29 24-30 16,-4 4-143-16,4-2-545 0</inkml:trace>
  <inkml:trace contextRef="#ctx0" brushRef="#br0" timeOffset="2456">4134 238 1899 0,'0'0'570'16,"0"0"-427"-16,0 0 29 15,0 0 57-15,0 0-51 16,0 0-118-16,0 0-36 16,-14 152 0-16,14-71-16 15,0 4 13-15,0-6-21 16,0-8-17-16,0-7-61 16,0-15-97-16,8-9-201 0,-5-14-339 15,-3-14-787-15</inkml:trace>
  <inkml:trace contextRef="#ctx0" brushRef="#br0" timeOffset="2732">3910 624 1575 0,'0'0'311'0,"0"0"-160"16,0 0-50-16,0 0 50 15,0 0 16-15,0 0-33 16,0 0-64-16,155 0-34 15,-92 0 22-15,-3 0 12 16,3 0-14-16,-7 5-13 16,-5 11-10-16,-9 3 21 15,-15 5-18-15,-6 8 5 0,-7 2 18 16,-11 3-29-16,-3 2-6 16,0-3-24-16,0-5-5 15,0-10-35-15,0-12-164 16,10-9-169-16,7-30-230 15,-2-8-446-15</inkml:trace>
  <inkml:trace contextRef="#ctx0" brushRef="#br0" timeOffset="2866">4448 492 1813 0,'0'0'610'15,"0"0"-445"-15,0 0-31 16,0 0-40-16,0 0-94 0,0 0-256 15,0 0-207-15,89-86-181 16</inkml:trace>
  <inkml:trace contextRef="#ctx0" brushRef="#br0" timeOffset="3545">4941 508 1711 0,'0'0'665'0,"0"0"-442"16,0 0-7-16,0 0-29 15,0 0-53-15,-221 13-77 16,179 18-10-16,9 10-36 0,12 1-10 16,11 9 9-16,10-4-10 15,0-5-11 1,13-4-19-16,22-10-40 0,10-10-10 15,3-11-62-15,11-7 5 16,-1-3 67-16,7-30-3 16,1-16 22-16,6-9-37 15,-2-11 26-15,-1-8 47 16,0-3 14-16,-11-4 1 16,-6 7 6-16,-10 5-6 15,-18 16 18-15,-14 9 64 0,-10 12 25 16,0 12 28-1,-13 3 49-15,-16 11-39 0,-1 6-11 16,-6 3-70-16,0 0-21 16,0 34-18-16,-2 16-24 15,11 15-2-15,3 15 1 16,9 10 0-16,6 8-15 16,6-3 8-16,3-5-60 15,0-9-23-15,0-16-5 16,12-18-8-16,12-22-46 15,5-22 25-15,2-3 69 16,4-19 29-16,6-24 15 16,-1-5 10-16,2-1 2 15,0 7 8-15,-4 10 9 16,-4 20 40-16,-2 12 77 0,1 2 34 16,-1 35 3-1,2 10-42-15,-5 6-90 0,-8-2 16 16,-2-9-46-16,-5-5-1 15,1-8-9-15,-3-14 0 16,-4-9-58-16,-1-6-45 16,-7-9-46-16,0-63-45 15,0 8-360-15,0-5-803 0</inkml:trace>
  <inkml:trace contextRef="#ctx0" brushRef="#br0" timeOffset="3722">4492 208 2695 0,'0'0'384'0,"0"0"-384"15,0 0-28-15,0 0 6 16,284-151-5-16,-177 94-651 0</inkml:trace>
  <inkml:trace contextRef="#ctx0" brushRef="#br0" timeOffset="5237">6286 770 1958 0,'0'0'521'0,"0"0"-488"16,0 0-14-16,0 0 81 15,0 0-32-15,0 0-36 16,186-128-20-16,-123 66 7 16,-1-3-19-16,-3-4 0 15,-4 2-1-15,-11-2 1 16,-12 4 0-16,-16 7-3 15,-11 6 9-15,-5 13 44 16,0 8 53-16,-25 12 10 16,-3 10 14-16,-8 9-45 0,-3 0-26 15,-2 7-32-15,-1 26-24 16,8 16 13-16,2 16-13 16,8 11-14-16,10 11 13 15,8 0-8-15,6-1 3 16,0-5-26-16,0-5-26 15,3-12 13-15,8-11-8 16,-5-15 7-16,1-11 4 16,-4-12-3-16,2-11 21 15,-2-4-36-15,0 0 35 16,4 0 25-16,1-22 0 16,1-9 0-16,12-6-6 15,0-1 14-15,9-4-9 16,5 6 1-16,-1 2 0 0,8 0 0 15,-1 10 6-15,1 7-5 16,-4 8 7-16,-4 9 0 16,-5 0-6-16,-5 22-1 15,-8 12-1-15,-2 7 6 16,0 3-6-16,-4-4-28 16,-4-3 4-16,6-9-27 15,-3-12 3-15,6-9-40 16,-1-7-74-16,2 0 68 15,5-33 60-15,0-3 14 16,3-5 8-16,-7 7 12 16,-2 6 17-16,-9 12 26 0,-3 12 39 15,-3 4 48-15,0 7-43 16,0 32-49-16,0 10-8 16,0 9-24-16,15 1 14 15,15-2-20-15,23-15 1 16,8-16-3-16,8-24-53 15,-4-2 15-15,-12-30 22 16,-19-20 15-16,-17-6 3 16,-17-6 48-16,-6 3 11 15,-42 3 46-15,-15 7-14 16,-9 4-10-16,2 18-14 16,9 9-35-16,16 14 16 15,13 4-48-15,19 0-2 16,9 15-8-16,4 14-2 15,8-5-6-15,28 2-30 0,14-6-61 16,8-10-27-16,11-6 33 16,1-4 16-16,-6 0 54 15,2 0 14-15,-7 0 17 16,-8-4 2-16,-1 4 0 16,-17 0 4-16,-9 6 20 15,-9 16-24-15,-9 2 29 16,-6 5-29-16,0-1-58 15,0-3-43-15,3-9-34 16,8-14 26-16,7-2-75 16,3-9 96-16,3-25 81 15,-3-5-5-15,-5 8 4 0,-5-2 8 16,-5 8 0-16,-6 7 71 16,0 3 38-16,0 2 1 15,0 1-42-15,0-7-68 16,3-3-33-16,1-17-112 15,0 4-126-15,-4 4-882 0</inkml:trace>
  <inkml:trace contextRef="#ctx0" brushRef="#br0" timeOffset="5450">7203 384 1520 0,'0'0'391'0,"0"0"-217"0,0 0-141 16,0 0 33-16,0 0 69 16,0 0-90-16,188-181-33 15,-150 165-4-15,-11 10-8 16,-9 6-1-16,-8 0-125 16,4 1-75-16,-4 8-126 15,-4-1-580-15</inkml:trace>
  <inkml:trace contextRef="#ctx0" brushRef="#br0" timeOffset="5555">7645 108 1612 0,'0'0'586'0,"0"0"-407"15,0 0-37-15,0 0-45 16,232-31-97-16,-149 19-113 16,-7 2-1074-16</inkml:trace>
  <inkml:trace contextRef="#ctx0" brushRef="#br0" timeOffset="7740">8964 611 1264 0,'0'0'318'0,"0"0"-184"16,0 0-42-16,0 0 48 15,0 0-8-15,0 0-54 16,0 0 9-16,-18-90-6 15,12 70 28-15,-9 2-2 16,-2 5-49-16,-4-1 25 16,-3 4-35-16,-3 8-8 15,-4 2 9-15,-4 0-48 16,-3 18 20-16,4 19-21 16,2 7-5-16,5 11 5 15,6 5 0-15,12-3-14 16,9 0 13-16,0-10-17 15,0-9 17-15,24-10-10 0,14-16-53 16,7-12-5-16,3 0 11 16,3-22-15-16,-3-14 38 15,-10-8 27-15,-7 0 8 16,-14 4 14-16,-5 2 66 16,-12 14 55-16,0 1-18 15,0 12 22-15,0 7-3 16,0 4-27-16,0 0-14 15,-8 34-80-15,1 23-8 16,4 22 8-16,0 21-15 16,3 13 0-16,0 5 0 15,0-7 8-15,0-15-11 0,0-12 3 16,0-19 0-16,0-23 10 16,0-9-10-16,0-21-10 15,0-9-21-15,0-3-70 16,0-9-70-16,0-62-150 15,3 3-257-15,3-5-154 0</inkml:trace>
  <inkml:trace contextRef="#ctx0" brushRef="#br0" timeOffset="8655">9137 531 1603 0,'0'0'350'0,"0"0"-200"0,0 0-29 16,0 0 85-16,0 0-8 15,0 0-82-15,0 0-56 16,48 139 10-16,-39-94-45 16,6-3-24-16,-1-4-1 15,2-14-3-15,13-7-46 16,1-14-30-16,12-3-38 15,3-20 65-15,3-20-53 16,-3-10 17-16,-4-6 27 16,-10 3 27-16,-7 10 34 15,-10 9 2-15,-8 16 81 16,-6 8 105-16,0 10 16 16,0 0-35-16,0 25-97 0,-3 12-63 15,-3 10 23-15,6 8-32 16,0-1 0-16,6-6 1 15,26-6-1-15,2-15-47 16,11-11-39-16,3-14-6 16,8-2 53-16,-2-20-33 15,-1-24 13-15,-5-9 32 16,-10-1 9-16,-11 6 18 16,-14 7 1-16,-5 7 51 15,-8 12 79-15,0 10 7 16,0 6-22-16,-3 6-11 15,-5 0-33-15,5 0-36 0,0 24-36 16,3 11 8 0,0 10-17-16,0 5 9 0,6 4-24 15,15-8 7-15,3-4-32 16,0-15-1-16,8-9-13 16,6-12-71-16,-1-6 68 15,5-6 29-15,3-30 4 16,-4-6 16-16,-2-4-8 15,-9 1 17-15,-9 9 8 16,-7 1 0-16,-14 11 80 16,0 6 31-16,0 8-5 15,0 4 15-15,0 6-28 16,0 0-6-16,-3 0-53 0,-2 28-23 16,2 16 7-1,0 11-18-15,3 16 0 0,0 11-2 16,0 4 2-16,6 10 0 15,18 2 13-15,5-6-12 16,-2-5 17-16,-3-12-18 16,-6-17-1-16,-12-10 1 15,-6-18 0-15,0-8 16 16,-3-9-7-16,-32-10-9 16,-13-3 27-16,-10 0-26 15,-1-3 18-15,0-23 14 16,11-9-2-16,9 2 14 15,23-11-13-15,12-2-31 16,4-6 2-16,35-14-3 16,30-5-30-16,63-38-63 0,-17 14-265 15,-9 10-975-15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7.24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221 253 2076 0,'0'0'517'0,"0"0"-424"16,0 0 35-16,0 0 102 16,0 0-64-16,10-164-92 15,14 133-16-15,11 5-33 0,7 10-5 16,6 5 20 0,8 11-25-16,-5 0 2 0,-3 27 7 15,-10 25-17-15,-11 12 19 16,-20 11-25-16,-7 5 5 15,-13 6 18-15,-35-1-22 16,-22-1-1-16,-12-9 2 16,-8-10 9-16,4-16-15 15,6-11 3-15,22-17 0 16,12-12 12-16,22-9-11 16,14 0 9-16,10 0 6 15,0-9-15-15,0-6 7 0,21 0-8 16,13 2-1-1,7 10 1-15,7 3 11 0,12 0 17 16,-1 22 10-16,-2 9-19 16,3 0 13-16,-4-3-32 15,-8-7-9-15,-4-5-1 16,-7-7-86-16,-2-9-90 16,-14 0-460-16,-11 0-641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45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1824 0,'0'0'343'0,"0"0"-290"16,0 0-38-16,3 159 119 16,8-53 30-16,7 11-96 15,6 3-25-15,6-11-19 16,12-16-16-16,6-24 15 16,11-23-23-16,3-20 2 15,3-23 13-15,-3-3-15 16,-6-25 0-16,-11-25 7 15,-7-7-6-15,-14-10 31 16,-11-1 10-16,-5-4 24 16,-8 3 67-16,0 11-21 15,0 12-15-15,0 11-5 0,-8 20-27 16,2 15 19-16,2 0-43 16,1 43-34-16,3 39 25 15,-5 44-32-15,5 53 0 16,0 49 0-16,0 7 1 15,15-38-8-15,6-51 7 16,-4-63-20-16,4-14 11 16,3-5-4-16,-3 2 2 15,-4-6 11-15,-10-24 0 16,-7-11 9-16,0-14-9 16,-42-3 0-16,-20-8 13 0,-13 0-13 15,-12-12 0 1,1-23 0-16,6-6 1 0,11-5 29 15,18 0-30-15,20-5 1 16,20-1 4-16,11-1-5 16,30-9-12-16,47-9 12 15,55-26-30-15,85-42-47 16,-25 17-225-16,-8 8-528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49.5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320 176 702 0,'0'0'355'15,"0"0"-107"-15,0 0-35 16,0 0-35-16,0 0-56 16,0 0 22-16,-24-3-46 15,24 3-16-15,0-4 1 16,0 4-9-16,0 0 21 15,0-2-23-15,0-2 4 16,0-2 33-16,0-3-56 0,0-3-3 16,0-4 17-16,0-3-24 15,14-3 5-15,10 2-26 16,4-3-14-16,2 4 29 16,9 6-28-16,2 13 3 15,4 0 14-15,0 17-4 16,3 23 29-16,-3 13-21 15,-4 12-29-15,-14 9 32 16,-9 7-18-16,-15 1 9 16,-3 0 8-16,-9 3-13 15,-36-2 22-15,-18-2-38 0,-9-10 3 16,-14-2 15 0,-4-14-21-16,1-7 0 0,9-18-2 15,8-11 8 1,16-13 9-16,14-6-15 0,15 0 0 15,14-12 0-15,13-17 0 16,0-1-1-16,13-9-5 16,32 3 4-16,7 1-9 15,9 15 11-15,2 10 0 16,-1 10 11-16,1 6 6 16,-6 28 4-16,-1 7 1 15,-1-1-8-15,1-3 29 16,3-9-16-16,-2-15-13 15,9-13 38-15,6-3-44 16,8-44-8-16,45-56-36 16,-15 8-165-16,-17 1-582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50.5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386 137 1761 0,'0'0'272'16,"0"0"-114"-16,0 0-117 15,0 0 26-15,0 0 60 0,-132 159-57 16,88-83 16 0,-8-2-37-16,4 1 8 0,7-13 58 15,6-10-14-15,15-7-18 16,6-14-25-16,14-11-27 15,0 0 13-15,0-11-34 16,21-3-1-16,17-6 27 16,7 0-16-16,13 0-7 15,10-6-7-15,6-10-4 16,1 7 13-16,0 3-15 16,2 6 0-16,-5 0 2 0,-6 0-2 15,-7 18-44 1,-8 5-56-16,-12 2-212 0,-15-12-370 15,-15-2-811-15</inkml:trace>
  <inkml:trace contextRef="#ctx0" brushRef="#br0" timeOffset="233">659 201 1991 0,'0'0'368'0,"0"0"-276"16,0 0 27-16,0 223 88 16,0-111-16-16,0 8-73 15,13 10-64-15,-2-13 8 0,-4-6-43 16,-1-14-18-16,-6-16-1 16,0-19-21-16,0-15-86 15,0-23-192-15,0-15-530 0</inkml:trace>
  <inkml:trace contextRef="#ctx0" brushRef="#br0" timeOffset="423">1435 1107 2675 0,'0'0'501'0,"0"0"-405"16,0 0-81-16,0 0 59 0,0 0-74 16,0 0-12-16,0 0-308 15,0-80-781-15</inkml:trace>
  <inkml:trace contextRef="#ctx0" brushRef="#br0" timeOffset="886">1911 369 557 0,'0'0'2215'0,"0"0"-1947"15,0 0-188-15,-3-175-56 16,20 120 69-16,17 5-30 15,15 10-51-15,6 9 18 16,4 17-30-16,7 14 0 16,-6 9 25-16,0 42-24 15,-16 22 5-15,-12 18 13 16,-28 44-18-16,-4-1 19 16,-36 4-20-16,-29 2 6 15,-7-34-11-15,-11-3 5 16,11-26 0-16,9-24 0 15,12-26 8-15,16-20-4 0,14-7-4 16,18-9-2-16,3-23-8 16,0-2 10-16,30 3-5 15,12 7 4-15,7 17 2 16,3 7 31-16,7 10 4 16,-2 30 26-16,6 10 13 15,2-4-53-15,4-2-16 16,11-17-6-16,7-18-25 15,39-23-110-15,-15-36-462 16,-22-6-1634-16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54.8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302 0 1687 0,'0'0'491'0,"0"0"-456"16,0 0 23-16,0 0 69 15,-120 234-44-15,69-141-34 16,6 0-22-16,7-13 1 16,7-19 18-16,17-13 14 15,11-20 25-15,3-9-43 16,3-10-17-16,30-3 27 0,20-6-13 15,10 0 9-15,9 0-19 16,6 0-16-16,2-3-4 16,-5-6-9-16,-1 6-61 15,4 3-125-15,-18 0-156 16,-19-4-355-16</inkml:trace>
  <inkml:trace contextRef="#ctx0" brushRef="#br0" timeOffset="219">576 286 1947 0,'0'0'541'0,"0"0"-459"16,0 0 174-16,9 233-40 15,-9-127-68-15,0 6-55 16,0 2-57-16,0-5-8 15,0-4-28-15,0-11-82 16,-3-8-133-16,-3-20-522 16,3-25-1429-16</inkml:trace>
  <inkml:trace contextRef="#ctx0" brushRef="#br0" timeOffset="399">1137 1045 2395 0,'0'0'605'0,"0"0"-530"15,0 0 84-15,0 0-50 16,0 0-109-16,0 0-93 16,0 0-501-16,28-26-828 0</inkml:trace>
  <inkml:trace contextRef="#ctx0" brushRef="#br0" timeOffset="930">1803 128 1620 0,'0'0'1131'16,"0"0"-959"-16,0 0-159 15,0 0 129-15,0 0-8 16,0 0-71-16,194-3-18 16,-122 3-39-16,8 0 17 15,-2 0-23-15,2 3 0 16,-11 3 0-16,-18 0 0 16,-15 0 0-16,-19-2-1 15,-17-4 8-15,0 0 16 16,-38 0-23-16,-17-4 6 15,-10-14 8-15,-12-2-14 0,2 2-5 16,1 3 5 0,8 6 0-16,12 9 34 0,6 0-16 15,10 3-18-15,10 29 42 16,11 7-33-16,10 13-3 16,7 12 2-16,0 0-7 15,24 2 11-15,15-4-12 16,6-6 0-16,9-8 8 15,12 3-8-15,2-4 0 16,4 1-1-16,-1 3 8 16,-10-5 9-16,-16 0-15 15,-17-2-1-15,-21-3 44 0,-7 0-16 16,-27-7-8-16,-36 0-14 16,-17-4-6-16,-6-4 0 15,-4-11-74-15,-41-11-76 16,25-4-220-16,5 0-972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53.2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527 46 1446 0,'0'0'344'16,"0"0"-246"-16,0 0 14 16,0 0 86-16,0 0-37 0,0 0-60 15,-7 0-70-15,7 0-7 16,0 0-2-16,0 0-21 16,0 0 27-16,0 0-28 15,0 0 0-15,0 0 18 16,0 0-17-16,0 0 5 15,0 0 2-15,0 0-1 16,0 0 1-16,0 0-8 16,0 0 0-16,0 0 7 15,0 0-1-15,0 0 4 16,0 0 4-16,0 0-14 16,0 0 22-16,0 0-22 15,0 0 2-15,0 5 18 0,0-5-5 16,0 0 5-1,0 0 2-15,0 0-8 0,0 0 24 16,0 0-37-16,0 0 0 16,0 0 9-16,0 0-10 15,0 0 0-15,0 0 0 16,0 0 2-16,0 0 11 16,0 0-13-16,0 0 1 15,0 0 20-15,0 0-9 16,0 0 6-16,0 0-2 15,0 0-15-15,0 0 14 16,0 0-15-16,0 0 0 16,0 0 3-16,0 0-2 0,0 0 1 15,0 0-2 1,0 0 0-16,0 0 13 16,0 0-13-16,0 0 0 0,0 0 12 15,0 0-11-15,0 0 9 16,0 0 0-16,0 0-10 15,0 0 22-15,0 0-22 16,0 0 6-16,7 0 12 16,4 0-17-16,2-14 11 15,4 5-11-15,4-3-1 16,-3 1 15-16,3 8-15 16,3 3-10-16,3 0 10 0,3 16 17 15,6 28 30 1,-1 20-2-16,-5 6-21 0,-12 14 10 15,-12 5-25-15,-6-1 15 16,-14-2 15-16,-37-5-25 16,-18-3 1-16,-21-7-15 15,-14-6 0-15,-3-12-4 16,4-12 4-16,6-17-9 16,18-17 7-16,20-7 4 15,21-20-1-15,22-22-1 16,16-7-22-16,0-6 20 15,27 9-10-15,21 6-1 16,8 15 13-16,2 15-6 16,-2 10 6-16,1 7 8 15,-7 28-7-15,-2 8 35 0,-7 2-23 16,1 4 1-16,-5-10 8 16,1-8-15-16,1-6 20 15,2-12-27-15,4-11-26 16,40-2-103-16,-11-22-391 15,-9-5-283-15</inkml:trace>
  <inkml:trace contextRef="#ctx0" brushRef="#br0" timeOffset="174">1303 1040 2218 0,'0'0'544'0,"0"0"-459"16,0 0 30-16,0 0 34 0,0 0-149 16,0 0-185-16,0 0-350 15,62-161-1072-15</inkml:trace>
  <inkml:trace contextRef="#ctx0" brushRef="#br0" timeOffset="691">1679 174 1513 0,'0'0'882'0,"0"0"-736"0,0 0-84 16,0 0 4-1,0 0 25-15,235 0 9 0,-163 0-50 16,5 0-15-16,-8 3-18 15,-15 3-16-15,-18 0 23 16,-16-3-24-16,-20 3 0 16,0-6 72-16,-20 0-32 15,-28 0-29-15,-15 0 4 16,-6 0 3-16,-4 0 31 16,1 0-32-16,3 0-4 15,10 0 46-15,11 5-29 0,9 8 7 16,19 14-3-1,10 1-33-15,10 6 22 0,0 5-23 16,14 5 0-16,23-1 2 16,13 1-2-16,7 3-11 15,12-1 10-15,8 4 2 16,-2 3 16-16,2-2-17 16,-16 6 0-16,-5-4 30 15,-18 0-15-15,-22-4 3 16,-16-2 8-16,0-3-11 15,-27-3 24-15,-27-5-39 16,-17-3-1-16,-4-11-11 16,0-6 0-16,1-9-33 15,17-7-26-15,15-23-92 16,18-16-297-16,16-13-774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57.1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80 144 1527 0,'0'0'509'0,"0"0"-379"16,0 0-30-16,0 0 97 15,0 0 22-15,0 0-79 0,21-104-71 16,18 84-39 0,9 8 4-16,14 6-7 0,10 6-6 15,0 0 12 1,8 9-14-16,-8 24-7 0,-6 11 29 16,-15 9-19-16,-16 5 1 15,-22 6-7-15,-13 4-5 16,-13 0 23-16,-35-2-34 15,-11-8 0-15,-3-5 8 16,2-13 0-16,9-9 10 16,13-12 19-16,10-5-20 15,16-13 26-15,4-1-25 16,8 0-9-16,0 0 13 16,0 0-20-16,3-1-4 0,21-13-1 15,11 2 3-15,10 5 2 16,11 5-2-16,2 2-11 15,7 0 11-15,1 24-9 16,-1 14 9-16,1 8 0 16,-7 7 0-16,-11 6-3 15,-14 3 3-15,-17 0 0 16,-17 4-1-16,0-8 2 16,-20-5 2-16,-28-6-3 15,-12-17 0-15,-15-11 27 16,-8-10-1-16,-13-9 10 15,0 0 22-15,-2-22-22 16,9-13 24-16,5-1-21 16,16-1-25-16,13 0 26 0,10 9-39 15,13 7-1-15,12 8-14 16,16 10-101-16,4 3-173 16,0 0-853-16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59.6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132 62 1498 0,'0'0'312'0,"0"0"-139"0,0 0-49 16,0 0 71-1,0 0-32-15,0 0-8 0,86-12-48 16,-41 5-34-16,12-2 5 15,6 0-38-15,6 0-7 16,3 2 5-16,4 3-32 16,-7-1 25-16,-6 5-31 15,-19 0 2-15,-13 0 21 16,-14 0-23-16,-17 0 6 16,0 0 38-16,-30 0-28 15,-29 14 16-15,-16-5-32 16,-12 0 1-16,-2-3 8 15,-6-3-9-15,10-3 0 16,9 0 9-16,13 0-7 16,12 0 38-16,12 0-25 15,12 0-6-15,10 0 36 0,10 9-28 16,4 19-16-16,3 12 13 16,0 11-13-16,0 8 13 15,0 5-14-15,13 2 0 16,1 2 9-16,-4-3-9 15,-2-3-1-15,-2-9 1 16,1-12 0-16,-3-7 22 16,0-13-22-16,-1-5 0 15,-3-10 9-15,3-6-8 16,0 0 5-16,4 0 24 16,10-4-24-16,4-14 36 15,11-1-42-15,5 3 2 16,5 5 6-16,6 7-8 15,4 4 0-15,3 0-1 0,4 29 7 16,-1 10 5-16,1 15-11 16,-3 8 0-16,-8 6 21 15,-7 0-2-15,-13 1-18 16,-19-3 4-16,-9-7-3 16,-13-4 25-16,-35-6-27 15,-14-12 0-15,-15-10 18 16,-4-10-18-16,-6-14 2 15,7-3 20-15,5-6-8 16,6-26 37-16,13-1-41 16,11-5-10-16,12 4 15 15,7 3-15-15,13 10-27 0,13-4-66 16,0 9-205-16,7 0-729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01.7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549 0 20 0,'0'0'1558'16,"0"0"-1214"-16,0 0-260 15,0 0 102-15,0 0 65 16,0 0-92-16,9-9-58 0,-9 9-56 16,0 9 8-16,0 3-15 15,0-3-32-15,0 0 21 16,0-2-27-16,0 0 0 16,0-1 3-16,0-2-3 15,0-2-13-15,0 1 12 16,0 1 2-16,3-4 2 15,-3 2-3-15,5-2 0 16,-5 0 5-16,0 0-5 16,0 0-1-16,0 0 0 15,0 0 2-15,0 0 8 16,0 0-9-16,0 0 0 16,0 0 5-16,0 0-4 0,0 0-1 15,0 0 18-15,0 0-17 16,0 0 28-16,0 0-28 15,0 0 6-15,0 0 33 16,0 4-14-16,0 8 18 16,-8 10-24-16,-19 12-20 15,-8 3 33-15,-5 13-33 16,-5 6 5-16,-8 6-5 16,-1 6 0-16,-5 0 0 15,4-2-1-15,2-5-4 16,9-5-7-16,10-12 12 15,5-10-1-15,13-9 0 16,5-6 1-16,8-7-11 0,3-3 10 16,0-6 1-16,0-3-6 15,0 0 7-15,3 0-1 16,18 0 36-16,6 0-8 16,5-9-1-16,6-3 23 15,7 2-5-15,6 4 21 16,9 3-32-16,0 3-22 15,14 0 22-15,-2 0-19 16,6 0-3-16,6 3-4 16,-4 7-2-16,-5 2 6 15,-6-1-12-15,-10-7-3 16,-14 5-5-16,-15-4 7 16,-12-1-13-16,-7-4-7 0,-11 0-9 15,0 0 24-15,0 0-38 16,-18-21-4-16,-6-9 27 15,0-7-3-15,-4-10 13 16,4 0 2-16,0-3 9 16,0 1-3-16,3-1 3 15,3 6 0-15,9 8 23 16,-1 8-1-16,2 5 22 16,5 12 5-16,3 11-16 15,0 0 27-15,0 18-44 16,0 26 23-16,6 20-4 15,9 14-16-15,-9 18 11 16,2 9-7-16,-8 9-11 16,0-1 7-16,0-3-18 0,0-13-1 15,0-6 3 1,0-12-1-16,0-21-2 0,0-15 7 16,0-17-5-16,0-11-4 15,0-11-8-15,0-4-25 16,0 0-34-16,0-42-102 15,3-7-352-15,15-6-540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05.6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862 133 1580 0,'0'0'334'15,"0"0"-205"-15,0 0 1 16,0 0 75-16,0 0-12 16,0 0-109-16,-176-59-25 15,120 59 23-15,-5 0 7 16,-9 0-10-16,1 29 2 0,-3 10-20 16,6 17 3-16,1 19-13 15,10 18-1-15,11 14-8 16,12 19-14-16,14 4 0 15,12-2-17-15,6-10-10 16,0-16 1-16,32-21-2 16,8-19-20-16,12-23 8 15,6-16-31-15,4-13-6 16,1-10-7-16,-4-7-47 16,-8-23 42-16,-9-12 29 15,-18-3 19-15,-18-10 12 16,-6 7 2-16,-20-2 48 15,-35 7 18-15,-14 8-13 0,-14 17 30 16,-3 7-38 0,7 11-25-16,14 0 3 0,12 14-14 15,19 11-20-15,20 3-9 16,14 6-103-16,14 9-92 16,28-6-308-16,3-8-339 15</inkml:trace>
  <inkml:trace contextRef="#ctx0" brushRef="#br0" timeOffset="203">1245 1127 2664 0,'0'0'500'16,"0"0"-457"-16,0 0 38 15,0 0 40-15,0 0-104 16,0 0-17-16,0 0-178 16,-60 13-399-16,78-23-355 0</inkml:trace>
  <inkml:trace contextRef="#ctx0" brushRef="#br0" timeOffset="690">2032 0 1590 0,'0'0'611'16,"0"0"-398"-16,0 0-55 16,0 0 76-16,0 0-46 15,0 0-10-15,0 0-101 0,-142 211-44 16,111-146 31-16,4-3-28 15,9-6-9-15,7-10-5 16,8-13-14-16,3-6 26 16,0-8-34-16,0-10 2 15,6-4 19-15,20-5-21 16,1 0 1-16,12 0 6 16,5 0 1-16,8 0-1 15,2 0-7-15,5 0 0 16,1 0 13-16,-6 0-13 15,2 13-21-15,-5 5-66 16,0-5-155-16,-12-2-429 16,-18-7-937-16</inkml:trace>
  <inkml:trace contextRef="#ctx0" brushRef="#br0" timeOffset="916">2367 16 2550 0,'0'0'336'0,"0"0"-215"16,-12 221-53-16,9-98 108 16,0 17 59-16,0 5-96 15,3-14-100-15,0 8-25 16,0-9-14-16,0 11-132 0,0-39-217 15,-8-21-1300-15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5.6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2194 0,'0'0'352'0,"0"0"-306"16,0 0-40-16,0 0 138 16,0 0-35-16,200 28-74 15,-111-25-28-15,15-3-7 16,27 6-209-16,-23-3-335 16,-30 0-804-16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7.58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 0 2034 0,'0'0'584'0,"0"0"-474"15,0 0-83-15,0 0 115 0,0 0-36 16,0 0-106-16,0 0-52 16,4 15-180-16,-4-6-337 15,-8 4-1169-15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5.7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 2046 0,'0'0'741'0,"0"0"-630"15,0 0-92-15,0 0 11 16,189-13-24-16,-31 11-6 15,-16-2-147-15,-14 4-523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4.1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317 906 1530 0,'0'0'353'0,"0"0"-158"16,0 0 7-16,0 0 32 15,0 0-21-15,0 0-68 0,-10 20-67 16,10 64-57-16,0 77 49 16,10 73 29-16,4 32-29 15,-7-6-22-15,-4-64-18 16,-3-68 21-16,0-40-41 15,0-27-9-15,0 1 29 16,3-3-30-16,5-6 1 16,-5-19-2-16,4-19-32 15,-4-12-121-15,8-6-108 16,-4-28-246-16,-1-12-281 0</inkml:trace>
  <inkml:trace contextRef="#ctx0" brushRef="#br0" timeOffset="556">144 932 1543 0,'0'0'283'0,"0"0"-119"16,0 0 9-16,0 0 48 15,0 0-43-15,131-163-46 16,-75 143-69-16,10 4-21 15,9 10 15-15,5 6-41 16,2 0-8-16,-2 33 11 16,-8 18-19-16,-13 8 19 15,-17 10-19-15,-21 2 9 0,-21 0 5 16,0 4-13 0,-18-7 8-16,-27-3 4 0,-6-9-12 15,-2-10 22-15,8-11-23 16,12-14 1-16,9-11 2 15,9-10 5-15,12 0 4 16,0 0 2-16,3 0-13 16,0 0 15-16,0-6-16 15,21 0-17-15,12 6 10 16,9 0 7-16,9 6-17 16,5 25 16-16,-5 9 1 15,2 7-5-15,-8 5 5 0,-11 4 0 16,-7 0-1-1,-10-4 1-15,-17-2-6 0,0-3 4 16,-9-9 4-16,-33-10 13 16,-14-7-14-16,-9-4 0 15,-7-16 30-15,-7-1-10 16,2 0 9-16,12-18 4 16,10-10-20-16,14 0-10 15,13-3-4-15,20 2-124 16,29-4-157-16,30 11-342 15,9 2-486-15</inkml:trace>
  <inkml:trace contextRef="#ctx0" brushRef="#br0" timeOffset="863">1296 1811 1810 0,'0'0'489'0,"0"0"-430"16,0 0-16-16,0 0 67 16,-44 158 3-16,37-99-12 15,7 3-60-15,0-3-24 16,0-4-11-16,31-4 2 16,10-11 7-16,12-15-5 15,5-19-8-15,1-6 17 16,-11-3-18-16,-10-32 6 15,-25-11 10-15,-13-5 9 0,0-7 34 16,-45 0-16 0,-12 5-16-16,-12 3-1 15,-32-5-27-15,15 11-181 0,14 3-507 16</inkml:trace>
  <inkml:trace contextRef="#ctx0" brushRef="#br0" timeOffset="1237">0 760 1600 0,'0'0'204'16,"0"0"-163"-16,0 0 38 16,0 0 132-16,0 0-30 15,183-172-38-15,-100 106-31 16,3-8 3-16,4-4-24 16,-4-2-17-16,-7 5 10 15,-2 6-41-15,-12 10 4 16,-14 15 6-16,-9 14 10 15,-12 18 14-15,-2 12-49 0,7 2-19 16,10 45 8-16,14 22-16 16,16 18-2-16,59 39-77 15,-12-16-285-15,-12-19-472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8.1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0 101 2478 0,'0'0'508'0,"0"0"-464"15,0 0-13-15,0 0 155 16,0 0-49-16,0 0-47 16,0 0-54-16,56-13-16 15,-11 4 25-15,12 0-29 16,17 0-4-16,4 0-3 16,12-4-9-16,4 1 0 15,-1 0-44-15,-6 6-62 16,-15-2-65-16,-13 8-286 15,-22 0-245-15,-23 9-515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8.3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 2478 0,'0'0'591'16,"0"0"-505"-16,0 0-26 16,0 0 104-16,0 0-5 15,0 0-66-15,0 0-34 16,38 3-23-16,4 3-15 16,9-1 13-16,15 1-33 15,9-6-1-15,67 0-60 0,-22-6-189 16,-16-10-653-16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0:16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463 1210 1313 0,'0'0'609'0,"0"0"-405"0,0 0-39 15,0 0-15-15,0 0 18 16,0 0-33-16,0 0 22 16,-16 241-31-16,16-50-41 15,0 39-39-15,0 8 29 16,-18-45-58-16,4-56-11 16,4-50 25-16,2-22-23 15,2-6-8-15,3-7 0 16,-1-5-54-16,4-29-21 15,0-18-95-15,0 0-23 16,0-43-80-16,0-28-79 16,13-26 126-16,5-49 117 0,3-52-31 15,-7-57-26-15,-14-27 58 16,0 6 108-16,-8 62 56 16,-8 68 40-16,5 51 46 15,11 24 29-15,0 12 48 16,0 8 2-16,0 0-71 15,21 27-26-15,14 11-23 16,13 11-13-16,9 2 16 16,20 0-26-16,2 24-31 15,7 11-3-15,1 5-18 16,-4 2-25-16,-11 13 21 16,-13 0-21-16,-14 4 7 15,-28 2 8-15,-17 5-15 16,0 0 5-16,-44-2-6 0,-19-5-21 15,-2-8 12 1,-4-15-10-16,6-8 19 0,15-9 0 16,13-10 1-16,11-1-2 15,14-7 1-15,7-1-2 16,3 0-5-16,0 0-37 16,10 0 19-16,17 0 24 15,11 0-1-15,7 0-11 16,7 0 13-16,4 3 0 15,-2 20-6-15,2 4 9 16,-8 9-12-16,-3 10 9 16,-7 3 0-16,-11 0 21 15,-9-2 5-15,-12-1-7 0,-6-7 11 16,-9-6-23 0,-30-5 20-16,-17-3-12 0,-9-9-13 15,-4-10 28-15,-3-6-29 16,6 0-1-16,12-17 15 15,12-13-14-15,10-1-1 16,16-4 0-16,16 5-51 16,24-8-127-16,27 11-378 15,9 2-409-15</inkml:trace>
  <inkml:trace contextRef="#ctx0" brushRef="#br0" timeOffset="279">1698 1875 1974 0,'0'0'374'0,"0"0"-286"16,0 0 48-16,0 0 109 16,0 0-63-16,135-164-37 15,-121 138-68-15,-7 15-2 16,-4 8 10-16,-3 3-39 15,0 5 25-15,0 32-19 16,0 19-23-16,-10 13 35 16,-4 5-62-16,4-3 4 15,2-2-6-15,8-12-105 16,8-15-60-16,23-12-289 0,-1-16-340 16</inkml:trace>
  <inkml:trace contextRef="#ctx0" brushRef="#br0" timeOffset="849">0 531 1517 0,'0'0'319'16,"0"0"-206"-16,0 0-24 15,0 0 107-15,0 0-29 16,0 0-72-16,0 0 26 0,53-26 11 16,2 5-17-1,13-4-24-15,9-9-16 0,2-4 9 16,7-5-48-16,4-5-21 15,-1-6 30-15,-2 1-38 16,-11 0 7-16,-10 6 8 16,-12 11-4-16,-15 8 46 15,-12 12-19-15,-9 9-15 16,-1 7 23-16,4 0-41 16,6 32-11-16,15 23 31 15,6 17-16-15,11 9 7 16,7 9-23-16,9 0-59 15,18-2-91-15,62 16-180 0,-24-20-496 16,-14-18-1231-16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3:44.8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0 954 2043 0,'0'0'240'16,"0"0"-156"-16,0 0-83 15,0 0 69-15,0 0 3 16,0 0-34-16,99-93 17 16,-40 53-55-16,3-7 8 15,1-9 4-15,2-3-12 0,-4-10 62 16,-2 2-15-1,-14-1 8-15,-6 1 56 0,-19 8-35 16,-7 10-9-16,-8 10 4 16,-5 10-13-16,0 12 13 15,0 12-26-15,0 5-31 16,0 22 19-16,0 40-32 16,-8 28 16-16,-2 28-5 15,7 12-11-15,3 0 29 16,0-2-31-16,0-17 0 15,7-17 9-15,7-16-9 16,2-16-16-16,5-16-78 16,8-21-194-16,-5-16-339 0,0-9-1150 15</inkml:trace>
  <inkml:trace contextRef="#ctx0" brushRef="#br0" timeOffset="182">1158 1493 2183 0,'0'0'558'0,"0"0"-381"16,0 0-115-16,0 0 21 16,0 0-83-16,0 0-176 15,0 0-605-15,39-89-1212 0</inkml:trace>
  <inkml:trace contextRef="#ctx0" brushRef="#br0" timeOffset="587">1593 100 2148 0,'0'0'527'16,"0"0"-466"-16,0 0 1 16,0 0 58-16,0 0-14 15,189-12-9-15,-94 12-68 16,1 0-16-16,-3 7-2 0,-13 5-10 16,-18 3 30-1,-14 3-31-15,-18 1 0 0,-12 8 33 16,-8 5 14-16,-10 4 15 15,0 19-9-15,0 9-16 16,-16 18 31-16,-5 9-59 16,0 15 7-16,3 7 16 15,12-2-20-15,3-2 7 16,3-13-6-16,0-12-12 16,0-16-2-16,0-11-4 15,0-13-32-15,3-15-58 16,0-7-164-16,-3-16-257 0,0-6-205 15,0 0-1154-15</inkml:trace>
  <inkml:trace contextRef="#ctx0" brushRef="#br0" timeOffset="759">1942 855 1949 0,'0'0'543'16,"0"0"-451"-16,0 0 109 15,0 0 62-15,0 0-97 16,0 0-116-16,258-16-43 16,-164 10-7-16,47 6-207 15,-21 0-355-15,-12 9-167 0</inkml:trace>
  <inkml:trace contextRef="#ctx0" brushRef="#br0" timeOffset="1276">3671 254 1994 0,'0'0'395'16,"0"0"-147"-16,-140-159-22 16,62 109 11-16,-12 18-51 15,-10 20-83-15,-11 12-1 16,1 37-75-16,7 34-4 15,14 22 32-15,23 14-47 16,31 4-7-16,29-3-1 0,6-15 8 16,48-16-20-16,24-20 1 15,25-23-55 1,9-28 27-16,9-6-52 0,-1-24 16 16,-18-26 38-16,-16-6 26 15,-23 1 2-15,-21-3 18 16,-16 16 6-16,-16 5 75 15,-4 12-26-15,0 12 17 16,0 11-16-16,0 2-41 16,-4 9 9-16,-4 33-33 15,5 20 0-15,3 22 45 16,0 13-45-16,0 11 1 0,3 11 9 16,12-4-9-1,-9-2 31-15,-6-12-32 0,0-14 0 16,-21-15 28-16,-27-16-10 15,-21-13-7-15,-23-15 4 16,-19-9-14-16,-14-13 21 16,-6-6-22-16,5 0-22 15,15 0 5-15,28-16-127 16,35-1-187-16,30-10-1163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4:01.3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1820 0,'0'0'484'0,"0"0"-358"15,0 0-1-15,0 0 101 16,0 0-73-16,0 0-74 16,0 18-10-16,0 44 4 15,7 13-28-15,1 12-21 16,-2 4-6-16,5-5 41 0,-8-6-50 16,4-14-9-16,-7-9 29 15,3-21-28-15,-3-10-1 16,0-11-2-16,0-12 2 15,3-3 38-15,-3-3-38 16,5-35 1-16,-5-21 12 16,3-12-13-16,4-10-1 15,2-3 1-15,9 12 0 16,-1 14 19-16,7 9-6 16,4 14-13-16,7 6 21 15,6 5-19-15,11 5 16 16,10 3-9-16,10 7-8 0,11 7-2 15,7 2-48 1,9 0-105-16,37 31-161 0,-25 8-431 16,-22-1-1327-16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4:01.5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 2829 0,'0'0'343'0,"0"0"-297"16,0 0-46-16,0 0 2 0,245-9-13 15,-155 9-62-15,28 0-277 16,-18 16-337-16,-24 4-1301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4:01.6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2850 0,'0'0'463'15,"0"0"-458"-15,0 0-5 16,245 47-24-16,-102-34-21 0,1-7-663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3:59.3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0 987 512 0,'0'0'1577'0,"0"0"-1323"16,0 0-207-16,0 0 18 16,0 0 74-16,0 0-16 15,8-55-11-15,30 14-53 16,10-15-36-16,10-18 1 15,8-13-24-15,7-13 39 16,-1-8-39-16,0-5 2 0,-9 5 55 16,-12 9 2-16,-16 24 24 15,-14 26 1-15,-15 27-17 16,-6 22 17-16,0 37-71 16,-9 81-7-16,-27 71 44 15,-5 60-22-15,7-10-27 16,13-53-1-16,18-65 8 15,3-53 16-15,0-2-24 16,0 3-5-16,0-7-2 16,16-20-64-16,23-17-203 15,-4-12-278-15,-5-13-554 0</inkml:trace>
  <inkml:trace contextRef="#ctx0" brushRef="#br0" timeOffset="176">960 1583 2140 0,'0'0'388'0,"0"0"-235"16,0 0-69-16,0 0 71 16,0 0-19-16,0 0-136 15,0 0-193-15,55-27-574 0</inkml:trace>
  <inkml:trace contextRef="#ctx0" brushRef="#br0" timeOffset="570">1760 847 2326 0,'0'0'263'15,"0"0"-229"-15,0 0-34 16,0 0 29-16,156-223 21 16,-94 136-41-16,0-6 30 15,-10 2-3-15,-8 9 24 16,-16 17 55-16,-11 16 3 0,-14 22 3 15,-3 27 8-15,0 0-71 16,-3 73 5-16,-24 65-36 16,-2 64 14-16,5 22 35 15,11-28-50-15,10-54-16 16,3-58-5-16,0-21 5 16,0 1-20-16,13 0-13 15,5 2-79-15,-1-16-79 16,4-14-344-16,-8-12-276 15,1-18-1099-15</inkml:trace>
  <inkml:trace contextRef="#ctx0" brushRef="#br0" timeOffset="1037">2668 206 2160 0,'0'0'361'0,"0"0"-222"16,0 0 8-16,254-78 64 16,-147 68-28-16,-3 10-114 15,-8 7-4-15,-15 38-18 16,-27 21-46-16,-22 9 32 16,-29 11-33-16,-3-2 0 0,-32-2 0 15,-25-12 0 1,-6-8 0-16,-6-15-1 0,7-10 3 15,11-10 11-15,9-10-13 16,21-11 0-16,15-3-15 16,6 0 15-16,0 3-31 15,33 8 29-15,15 5 2 16,15 14 12-16,17 12-10 16,6 14-2-16,4 14 36 15,-4 7-5-15,-10 4-4 16,-17 3 8-16,-18-7-1 15,-21-5 25-15,-20-13-52 16,-10-6 11-16,-52-8 29 16,-28-12-19-16,-24-4-2 15,-23-11-25-15,-9-9 7 0,5-12-4 16,13 0-4-16,15 0-76 16,37 0-113-16,27 0-722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7.7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77 0 1976 0,'0'0'388'0,"0"0"-239"0,0 0 28 16,0 0-38-16,0 0-139 16,0 0-185-16,0 0-392 15,-77 130-472-15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4:10.0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539 242 1644 0,'0'0'308'0,"0"0"-195"16,0 0 31-16,0 0 81 0,0 0-5 15,-197-13-27 1,159 29-119-16,-4 24-17 0,-3 22-6 16,-9 44-11-16,-2 55 25 15,8-2-29-15,13-11 1 16,19-20 8-16,16-42-13 16,0-2 5-16,20-2-27 15,25-29-4-15,13-29 6 16,19-21-12-16,1-3-9 15,9-46 8-15,-4-26 0 16,-11-18-1-16,-13-12 2 16,-21-4 0-16,-22-7 5 15,-16 5 2-15,-6 9 11 0,-36 10-13 16,-2 16 4 0,2 24 4-16,12 24-13 0,12 22-52 15,18 12-152-15,0 29-407 16,14 4-497-16</inkml:trace>
  <inkml:trace contextRef="#ctx0" brushRef="#br0" timeOffset="173">1298 1190 2364 0,'0'0'613'0,"0"0"-457"15,0 0-24-15,0 0-43 0,0 0-89 16,0 0-122-16,0 0-364 16,-60-59-820-16</inkml:trace>
  <inkml:trace contextRef="#ctx0" brushRef="#br0" timeOffset="835">2349 190 1964 0,'0'0'300'0,"0"0"-222"16,0 0 62-16,0 0 77 16,0 0-29-16,0 0-91 15,-10-166-52-15,-25 151 12 16,-10 6-21-16,-9 9 10 16,-15 3-5-16,0 38-22 15,-1 14 4-15,12 13-13 16,13 10-9-16,18 4 17 15,16-3-18-15,11-6-9 16,14-18-9-16,34-15-61 16,18-22-16-16,6-14-45 0,5-4 23 15,-5-13 49-15,-10-18-11 16,-14-6 50-16,-9 4 28 16,-12 4 1-16,-14 10 89 15,-5 7 78-15,-5 5-38 16,-3 7 0-16,0 0-44 15,0 22-17-15,0 23-25 16,0 20-31-16,3 13 21 16,7 13-20-16,1 6 4 15,-1 2 25-15,1-8-41 16,-5-8 1-16,-3-14 14 16,-3-16-7-16,0-13 24 15,0-12-18-15,-24-10-7 0,-12-5 26 16,-14-13-32-16,-4 0 7 15,-12 0-9-15,4-24 6 16,-1-11-14-16,9-3 1 16,12 1-26-16,18-1 3 15,18 2-86-15,6-14-165 16,27 6-515-16,3 8-1400 0</inkml:trace>
  <inkml:trace contextRef="#ctx0" brushRef="#br0" timeOffset="1629">3447 208 1672 0,'0'0'361'15,"0"0"-153"-15,0 0-61 16,0 0 59-16,0 0 60 16,0 0-97-16,-215-103-45 15,158 103-37-15,-2 37-35 0,3 23 5 16,8 17-24 0,14 10-27-16,13 0 7 0,21-6-7 15,0-19-12-15,34-22-3 16,22-15-51-16,13-22 8 15,-1-3-27-15,1-19-10 16,-6-18 35-16,-12-8 4 16,-13-3 49-16,-14-2 1 15,-3 3 5-15,-10 7 99 16,-4 11-3-16,-4 11 23 16,-3 18-13-16,0 0-36 15,3 29 10-15,3 33-46 0,12 25-12 16,3 22 24-1,3 11-36-15,3 2 26 0,5-2-14 16,-8-11-12-16,-10-15 31 16,-10-17-35-16,-4-18-10 15,-24-13 35-15,-32-14-35 16,-16-14 7-16,-15-18-8 16,-2 0 1-16,5-24-3 15,12-25-32-15,13-54-107 16,22 13-236-16,9-1-2710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06.85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797 304 1905 0,'0'0'386'16,"0"0"-277"-16,0 0 30 16,-180-94 53-16,90 91 74 15,-12 3-116-15,-6 41-92 16,4 36 8-16,8 33-31 15,24 18 8-15,31 11-19 16,37-3-11-16,8-11 24 16,64-26-37-16,60-25-8 15,58-44 8-15,53-30-60 16,-6-61-110-16,-57-8-203 16,-62 5-681-16</inkml:trace>
  <inkml:trace contextRef="#ctx0" brushRef="#br0" timeOffset="428">1780 422 2443 0,'0'0'365'16,"0"0"-249"-16,0 0 37 16,0 0 55-16,-200-97-72 15,134 101-55-15,-6 49-54 0,4 21-26 16,12 19 8-16,17 7 4 16,23-4-13-16,16-13-48 15,13-17-34-15,40-26-33 16,11-29-41-16,9-11-96 15,3-20 97-15,-11-32 45 16,-6-17 41-16,-14-4 59 16,-14 5 10-16,-11 17 88 15,-8 15 53-15,-9 25 61 16,-3 11-49-16,0 28-74 16,0 33-53-16,0 21 38 15,0 4-18-15,9 4-46 0,23-15-25 16,44-16-123-16,-4-25-352 15,-4-23-245-15</inkml:trace>
  <inkml:trace contextRef="#ctx0" brushRef="#br0" timeOffset="761">2783 344 2331 0,'0'0'590'0,"0"0"-488"16,0 0-17-16,-209-24 70 16,132 24-51-16,5 24-47 0,10 14-49 15,17 11-7-15,24 4-2 16,21 9-45-16,0-3-20 16,48-1 15-16,14-1 12 15,12-7 18-15,1-1-6 16,-3 0 9-16,-9 1 17 15,-12 0 2-15,-22 0 18 16,-26-4-7-16,-3-2 49 16,-53-4-2-16,-19-6-31 15,-14-11-28-15,-1-14-15 16,15-9-33-16,24-37-82 16,27-20-207-16,21-10-492 0</inkml:trace>
  <inkml:trace contextRef="#ctx0" brushRef="#br0" timeOffset="955">3177 420 2032 0,'0'0'365'0,"0"0"-209"16,0 207 30-16,0-112 88 15,3 2-119-15,12-10-78 16,2-15-55-16,-1-21-22 15,2-18-70-15,0-24-116 16,6-31-90-16,-7-27-322 0,-7-10-753 16</inkml:trace>
  <inkml:trace contextRef="#ctx0" brushRef="#br0" timeOffset="1072">3323 0 1962 0,'0'0'519'0,"0"0"-519"15,0 0-49-15,0 0-273 16,0 0-1675-16</inkml:trace>
  <inkml:trace contextRef="#ctx0" brushRef="#br0" timeOffset="1352">3926 413 2699 0,'0'0'509'0,"0"0"-458"16,0 0-33-16,0 0 44 15,-107 229 19-15,100-126-39 16,7 8-30-16,24 1-12 16,45-12-10-16,21-29-50 15,17-37 42-15,7-34-27 16,-7-16 15-16,-21-52 29 15,-31-28 1-15,-38-23 80 16,-17-7-14-16,-51-8-15 16,-35 14 29-16,-74 11-80 15,19 31-107-15,10 36-620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04.1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515 286 1455 0,'0'0'709'0,"0"0"-579"16,0 0-87-16,0 0 55 16,0 0 138-16,0 0 13 15,-3 0-110-15,0 0-67 0,3 0 21 16,0 0-39 0,0 25-18-16,0 21-12 15,0 56-12-15,0 17 49 0,3 20-31 16,5 11-19-16,-5-30 23 15,4 5-14-15,-1-19-7 16,5-22-13-16,-4-20 8 16,-1-17-4-16,2-14-4 15,-5-15-45-15,0-17-31 16,-3-19-140-16,0-25-263 16,0-19-627-16</inkml:trace>
  <inkml:trace contextRef="#ctx0" brushRef="#br0" timeOffset="692">5 404 2016 0,'0'0'358'0,"0"0"-168"15,0 0-84-15,0 0 91 16,0 0 14-16,0 0-106 15,0 0-57-15,-27-77-36 16,65 39-11-16,13-8 34 16,18-5-22-16,11-1-1 15,6 5 18-15,7 13-29 16,8 6 1-16,5 12 3 16,4 12-4-16,1 4 5 0,-7 0-6 15,-8 20 0 1,-13 19 9-16,-14 3-8 0,-13 11 0 15,-15 13 1-15,-17 5 17 16,-21 11 29-16,-3 9-40 16,-17-1-1-16,-31 0 10 15,-8-6-11-15,-2-13 0 16,2-12-5-16,8-14-1 16,18-21 17-16,6-9-17 15,13-8 0-15,4-5 9 16,7-2-3-16,0 0-6 15,0 0 0-15,0 0-13 16,10 0 11-16,17-4-32 16,11-3 17-16,15 7 16 0,8 0 1 15,5 2-1-15,2 32 0 16,-2 14-7-16,-4 14 2 16,-6 6-28-16,-14 12 10 15,-15 4 16-15,-14 0-16 16,-13-3 24-16,0-3-9 15,-34-10 9-15,-14-10 24 16,-17-8-22-16,-15-12 11 16,-10-12 32-16,-9-15-6 15,-8-9-7-15,0-2 5 16,6-9 1-16,11-18 22 16,18-5-35-16,13-1-5 15,19 0 11-15,11 10-15 0,13 1-16 16,8 5-27-16,8 2-57 15,27-21-63-15,26 3-350 16,5 0-345-16</inkml:trace>
  <inkml:trace contextRef="#ctx0" brushRef="#br0" timeOffset="1856">2545 1158 1575 0,'0'0'270'0,"0"0"-181"15,0 0 5-15,0 0 145 16,0 0-23-16,0 0-83 16,0 0-55-16,-21-9-27 15,14-1 9-15,-4-1-9 0,-5-5-5 16,-5-2 17-1,-11 2-15-15,-9 4 11 0,-11 5 9 16,-10 7-34-16,-4 0-5 16,-6 25-20-16,0 21-9 15,7 14 13-15,2 11-13 16,12 13 0-16,16 6-1 16,14 0-12-16,18-4 11 15,3-8-10-15,24-14 3 16,27-22-42-16,12-16-92 15,9-26-25-15,8 0 61 16,-5-32-14-16,-2-21 33 16,-10-12 22-16,-15-6 55 0,-15-4 11 15,-12 5 70-15,-14 6 83 16,-7 18-41-16,0 14 39 16,0 21 7-16,0 11-32 15,0 11-69-15,0 40-39 16,0 17-18-16,0 9 0 15,0 1-1-15,11-12-6 16,16-14 6-16,12-21-40 16,2-22-22-16,7-9 3 15,3-19 9-15,5-36 23 16,-1-18 0-16,-2-19 4 16,-5-1 23-16,-10 9-9 15,-11 16 10-15,-6 21 9 16,-15 35 6-16,-2 12 27 0,-4 43 2 15,0 34 1-15,0 23 3 16,-10 10-28-16,-1-8-10 16,1-12-2-16,10-22-8 15,0-21-1-15,0-23-5 16,0-15-1-16,0-9 7 16,0-2-27-16,10-38 22 15,11-19 4-15,6-21-10 16,14-9-1-16,4-1-4 15,8 6-20-15,-2 26 21 16,-3 24-3-16,-9 27 6 16,-9 7-4-16,-12 53 16 15,-18 24 21-15,0 20 10 16,-4 0 2-16,-20-6-1 16,0-19-23-16,7-21-8 0,2-24 9 15,9-18-2-15,3-9 1 16,3-9-8-16,0-37-1 15,0-20-9-15,17-18-1 16,23-14 4-16,20-8 0 16,17 7 6-16,1 8-2 15,8 27-1-15,-2 23 3 16,-6 27 59-16,-9 14-22 16,-7 33 22-16,-14 32 48 15,-6 18-35-15,-13 16-15 16,-17 8-6-16,-4-8-12 15,-8-15 2-15,4-16-34 0,-1-24-5 16,3-22-4-16,5-20-20 16,2-2-67-16,32-75-47 15,0-5-123-15,-10-7-682 0</inkml:trace>
  <inkml:trace contextRef="#ctx0" brushRef="#br0" timeOffset="2123">2144 839 1947 0,'0'0'581'16,"0"0"-492"-16,0 0-80 15,138-196 21-15,-69 135 135 16,0 11-12-16,-13 12-77 16,-11 23-76-16,-12 15-2 15,-7 2-181-15,1 58-44 16,-3-5-258-16,-3-8-170 0</inkml:trace>
  <inkml:trace contextRef="#ctx0" brushRef="#br0" timeOffset="2232">2975 541 1667 0,'0'0'697'0,"0"0"-436"16,0 0-28 0,214-195-46-16,-134 126-79 0,52-21-108 15,-22 15 0 1,-14 13-647-16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09.92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0 155 1763 0,'0'0'270'0,"0"0"-112"16,0 0-49-16,0 0 42 15,0 0 4-15,0 0-57 16,0 0-38-16,34-131-41 0,11 116-17 15,11 6 49 1,6 9-24-16,0 0-3 0,-1 9 1 16,-5 28-19-16,-14 16 28 15,-18 13-33-15,-21 8 0 16,-3 4 36-16,-27 6-29 16,-26-6-2-16,-4-8 12 15,-3-10-8-15,6-14 33 16,12-15-43-16,18-15 1 15,21-14-8-15,16-13-98 16,35-30-372-16,8-12-137 0</inkml:trace>
  <inkml:trace contextRef="#ctx0" brushRef="#br0" timeOffset="241">946 77 1817 0,'0'0'368'16,"0"0"-185"-16,0 0-42 16,0 0 71-16,-197-2-39 15,117 41-55-15,2 23-7 16,4 18-56-16,17 6 22 16,18 3-25-16,28-1-13 15,11-11-6-15,35-12-33 16,34-15 0-16,32-19-1 0,84-31-101 15,-23 0-262 1,-13-29-757-16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12.7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0 583 2072 0,'0'0'378'0,"0"0"-283"16,0 0-43-16,0 0 81 16,0 0 79-16,0 0-137 15,55-64-60-15,1 17 16 16,16-15-22-16,6-8 6 16,6-12-5-16,-8 4-1 15,-10 10 39-15,-21 15 6 16,-18 19 14-16,-14 11 33 0,-13 21-14 15,0 2-33 1,0 22-30-16,-3 43-15 0,-18 28 35 16,-3 21-31-16,0 15-12 15,3-3 23-15,11-15-24 16,7-16 0-16,3-21 0 16,0-18 0-16,0-12-15 15,0-17 6-15,13-8-91 16,22-19-84-16,-1 0-300 15,-2 0-434-15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11.2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73 0 1986 0,'0'0'321'0,"0"0"-240"15,0 0-23-15,0 0 77 16,0 0-17-16,0 0-3 16,-4 186-35-16,14-92-26 15,8 5-30-15,9-3-13 16,14-12-4-16,15-15-7 0,16-20-8 15,18-25-134 1,9-24-5-16,9 0-42 16,-4-46 22-16,-15-20 72 15,-17-11 73-15,-19-8 22 0,-23-1 121 16,-15 6 54-16,-15 5 49 16,0 14-5-16,0 13-29 15,-11 18-20-15,-4 13-48 16,2 17-50-16,-1 0 6 15,8 31-62-15,-1 37-15 16,2 36 10-16,5 44 4 16,0 48-5-16,32 37-8 15,10 12-2-15,9-21 8 16,0-53-8-16,-6-57-1 16,-10-30 1-16,-14-22 11 15,-11 4 5-15,-10-4-8 0,0 0 4 16,-40-18-5-16,-26-17-7 15,-17-23 0-15,-7-4 6 16,1-29-5-16,6-28-1 16,17-20 0-16,24-14 0 15,33-19-6-15,9-12 6 16,69-11-36-16,89-50-65 16,-9 31-192-16,-8 18-778 0</inkml:trace>
  <inkml:trace contextRef="#ctx0" brushRef="#br0" timeOffset="2936">321 2657 1669 0,'0'0'335'0,"0"0"-188"0,0 0 40 16,0 0 37 0,0 0-39-16,-28-176-47 0,28 138-65 15,10 7-18-15,14 0 3 16,5 3-34-16,4 6-13 15,6 6-2-15,2 16-9 16,4 0 0-16,-3 22 0 16,0 33 6-16,-18 23 19 15,-15 19-14-15,-9 8 5 16,-21 8 14-16,-33-2-24 16,-15-5 17-16,-8-12-16 15,-6-12 7-15,8-13 6 16,3-13-19-16,13-19-1 15,11-15 17-15,12-16-7 16,12-6 21-16,15 0-1 0,6-28-24 16,3-6 0-16,0-3-5 15,24 3-1-15,6 6 0 16,8 8 0-16,4 16-1 16,0 4 1-16,2 0 0 15,4 13 19-15,0 13-18 16,0 3 5-16,8-2-6 15,2-2-13-15,35 2-134 16,-16-8-473-16,-8-6-818 0</inkml:trace>
  <inkml:trace contextRef="#ctx0" brushRef="#br0" timeOffset="3103">1142 3401 2428 0,'0'0'535'16,"0"0"-475"-16,0 0-60 15,0 0-37-15,0 0-418 16,0 0-627-16</inkml:trace>
  <inkml:trace contextRef="#ctx0" brushRef="#br0" timeOffset="3613">1804 2306 2485 0,'0'0'478'0,"0"0"-451"15,0 0 8-15,0 0 60 16,0 0-39-16,0 0-16 15,221-22-38-15,-135 29-2 16,4 8 16-16,-7 1-16 16,-14-3 0-16,-18-4-1 15,-19 0 1-15,-25-3 4 16,-7-2-2-16,-24-2 4 0,-39 3 24 16,-12-3-29-1,-16-2 9-15,-5 0 7 0,0 0-11 16,9 0 35-16,11 0-12 15,18 2 8-15,13 7 29 16,18 0-45-16,13 11-20 16,14 8 6-16,0 13-7 15,3 7 27-15,32 12-27 16,13 5 0-16,10 0 10 16,12 1-9-16,2-4 0 15,3-4-1-15,-6-1 0 16,-10-2 12-16,-14-5-4 15,-18-3 4-15,-24-10 12 16,-3-3-11-16,-30 1 17 16,-29-8-10-16,-16-2-19 0,-9-4-1 15,-2-2-38-15,-16-1-91 16,18 1-158-16,19-6-866 0</inkml:trace>
  <inkml:trace contextRef="#ctx0" brushRef="#br0" timeOffset="4576">1148 3388 1487 0,'0'0'330'16,"0"0"-192"-16,0 0-12 16,0 0 82-16,0 0-26 0,0 0-101 15,0 0-47-15,-13-44 40 16,13 40-25-16,0 1-1 16,0-1-39-16,0 1-1 15,0-6 27-15,3-2-17 16,4-8 2-16,-4 0 11 15,2-6 17-15,-5 4 28 16,0 5-18-16,0 0 1 16,0 9 17-16,-11 5-37 15,1 2-16-15,-4 0 4 16,7 2-27-16,-1 18 3 16,8 2-3-16,0-7 0 15,0-3-1-15,0-5 1 0,8-5-1 16,2-2 1-16,1 0 0 15,-1 0 0-15,4 0-1 16,-4 0-197-16,-2-2-540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17.2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379 433 1395 0,'0'0'630'16,"0"0"-505"-16,0 0-87 15,0 0 98-15,0 0 82 0,-17-204-85 16,38 152-42-16,9 2-50 16,8 5-2-16,1 7 18 15,3 12-12-15,-1 15-17 16,7 11 11-16,-3 2-18 16,3 42 21-16,-10 24-30 15,-10 20 3-15,-22 14 19 16,-6 17-14-16,-30 1-5 15,-33 1 13-15,-20-2-20 16,-13-11 19-16,-8-15-22 16,5-12-4-16,6-19 4 15,13-19-5-15,17-21 0 16,22-16 22-16,17-6-13 0,14-22 12 16,10-21-21-16,0-9 0 15,21-9 0-15,21 6 6 16,6 12 3-16,6 12-1 15,5 21-7-15,4 10 22 16,2 6-10-16,4 33 2 16,6 6 21-16,2-1-13 15,5-4 2-15,7-9-5 16,12-15-14-16,16-16-6 16,83-9-83-16,-27-32-291 15,-18-5-634-15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18.48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227 46 1538 0,'0'0'283'16,"0"0"-186"-16,0 0-16 15,0 0 132-15,0 0 32 16,0 0-115-16,0-47-60 15,-16 47-30-15,-9 10-4 16,4 2 19-16,8-3-19 16,2-5 13-16,11-1 3 0,0-3-16 15,0 0-7-15,11 0-5 16,16 0-15-16,12 0 29 16,6 0-29-16,6-3-1 15,8 3 10-15,-1 0-17 16,-2 25-1-16,-5 21 16 15,-13 13-15-15,-11 9 29 16,-19 10-10-16,-8-3-14 16,-14 3 19-16,-31-3-23 15,-14-12 29-15,1-9-13 16,-1-12-4-16,8-13 29 0,13-17-7 16,7-7-9-1,10-5 40-15,10 0-29 0,8-17-22 16,3-5-2-16,0-3-14 15,18 1 15-15,15 2-15 16,9 7 0-16,6 7-11 16,5 8 11-16,1 9-7 15,5 36 5-15,-4 14 4 16,-3 12-10-16,-10 13 8 16,-15 0-7-16,-9 2 1 15,-18-4 6-15,0-12 0 16,-26-6 12-16,-22-12-2 15,-14-13 23-15,-7-7-6 16,-9-14-12-16,1-10 23 16,-2-8-14-16,7 0-3 0,7 0-1 15,9-17-20-15,14 5-36 16,12 3-162-16,12-4-785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19.5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217 220 1737 0,'0'0'341'16,"0"0"-254"-16,0 0-13 15,0 0 89-15,0 0 39 16,98-180-77-16,-50 155-65 16,7 10 10-16,4 15-27 15,0 0-7-15,-8 21 39 0,-6 26-43 16,-15 14-7 0,-18 15 5-16,-12 8-14 0,-15 3 37 15,-33-1-25-15,-14-2-10 16,-7-11 41-16,0-15-38 15,4-16 12-15,13-13 1 16,11-10-7-16,17-12 33 16,9-4-33-16,12-3-6 15,3 0 16-15,0 0-31 16,10-17-4-16,25-1-2 16,10 0 0-16,14 9-6 15,10 9 6-15,0 0-10 16,-1 18 4-16,1 32 6 0,-3 11-11 15,-7 15 10-15,-11 6 2 16,-10 6 8-16,-17-7-9 16,-21-4 0-16,0-6 9 15,-21-11-8-15,-23-11-1 16,-19-8 20-16,-14-17-4 16,-9-8 34-16,-7-16-5 15,-3 0-2-15,3-16 23 16,7-18-33-16,14-6-3 15,16 0-18-15,14-1-3 16,18 10-18-16,10 6-9 16,14 16-73-16,29 9-131 15,15 0-609-15,4 0-1655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20.41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869 0 1896 0,'0'0'387'16,"0"0"-227"-16,0 0-98 15,0 0 99-15,0 0 21 16,-215 246-63-16,111-113-42 16,-10 8-42-16,-2 0 15 15,23-39-2-15,3 1 12 16,21-32 12-16,25-25-31 15,23-18-14-15,18-16 6 16,3-7-31-16,24-5 5 16,27 0 17-16,21-9 3 15,14-18 11-15,4-3-28 16,-4-2-10-16,-3 8 14 16,-11 4-13-16,-3 9-2 0,-10 11-5 15,-11 0-44 1,-3 0-31-16,-10 20-128 0,-10 19-176 15,-9-9-275-15,-5-4-108 0</inkml:trace>
  <inkml:trace contextRef="#ctx0" brushRef="#br0" timeOffset="171">872 442 823 0,'0'0'1238'15,"0"0"-855"-15,0 0-93 16,0 0-75-16,0 0-14 15,0 0 8-15,-90 256-80 16,72-116-51-16,4 2-51 16,8 5-27-16,6 38-59 15,0-32-254-15,3-30-903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7.93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31 0 424 0,'0'0'1654'16,"0"0"-1343"-16,0 0-163 0,0 0-59 15,0 0-89 1,0 0-98-16,0 0-451 0,-31 126-1142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21.6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615 0 54 0,'0'0'1863'0,"0"0"-1482"15,0 0-267-15,0 0 54 16,0 0 117-16,0 0-124 16,0 0-97-16,-149 115-25 15,74-20 5-15,-12 18 31 16,1-3-50-16,11-3-1 15,15-20 27-15,19-25-17 16,14-18 7-16,12-20-7 16,15-11-26-16,0-10 2 15,0-3-10-15,32 0 0 16,13 0 21-16,14 0-10 0,10-9-1 16,6-7 0-16,5 1-9 15,-5 2 4-15,2 6-5 16,-8 5-18-16,-3 2-24 15,-5 0-90-15,-5 2-100 16,6 14-91-16,-17-3-328 16,-15-10 1-16</inkml:trace>
  <inkml:trace contextRef="#ctx0" brushRef="#br0" timeOffset="206">794 239 1930 0,'0'0'520'0,"0"0"-438"0,0 0 146 16,-37 233 14-16,26-106-46 15,5 13-79-15,-2 3-52 16,4 0-14-16,4-11-22 16,0-9-29-16,0-16-6 15,0 11-98-15,4-28-174 16,10-25-531-16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23.9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272 66 1687 0,'0'0'353'16,"0"0"-160"-16,0 0 50 16,0 0-25-16,0 0-52 15,0 0-79-15,56-50-26 16,-8 50-4-16,12 0-27 0,5 0-15 15,4 0 15-15,-3 0-29 16,-9 0 0-16,-7 0 10 16,-13 0-10-16,-13 0 5 15,-10 0 0-15,-14 0-5 16,0 0 54-16,-24 0-31 16,-27 0-22-16,-20 0 13 15,-7 0-15-15,-12 0 6 16,4 0-5-16,6 0-1 15,11 0 35-15,15-6-34 0,9 0 12 16,13 2 17 0,11 2-9-16,8 2 0 0,5 0 0 15,5 2-11 1,0 33 22-16,-4 11-23 0,1 13 16 16,1 7-2-16,2-1-8 15,3-5-2-15,0-9-7 16,0-7-5-16,0-10 14 15,0-13-9-15,0-5-6 16,0-9 6-16,0-5 0 16,0-2 8-16,3 0-5 15,12 0-2-15,5 0 18 16,8 0-24-16,10 0-1 0,7 0 6 16,3 0-6-16,0 0 8 15,5 19-8 1,-2 10 0-16,-3 8 10 0,-3 5-10 15,-7 9-1-15,-11 8 1 16,-12 3 0-16,-12 0 6 16,-3-1-1-16,-11 0-4 15,-23-9 4-15,-14-6 1 16,-8-6-6-16,-6-8 8 16,-4-14 8-16,5-6 19 15,5-7 10-15,5-5-5 16,9 0 10-16,4-5-32 15,11-10 4-15,6 0-5 0,11 2-8 16,2 2-2-16,5 2-6 16,3 1-1-16,0 5-21 15,0 3-97-15,56 0-92 16,-1 0-358-16,-4 11-577 0</inkml:trace>
  <inkml:trace contextRef="#ctx0" brushRef="#br0" timeOffset="189">970 1060 2787 0,'0'0'501'0,"0"0"-443"0,0 0-57 16,0 0-1-16,0 0-25 15,0 0-320-15,0 0-586 0</inkml:trace>
  <inkml:trace contextRef="#ctx0" brushRef="#br0" timeOffset="600">1397 28 1455 0,'0'0'1303'0,"0"0"-1052"16,0 0-166-16,0 0 14 15,0 0 33-15,0 0-29 0,0 0-65 16,183-2-11-16,-106 9-26 16,1-5 6-16,8-2-1 15,-9 0 3-15,-8 0-9 16,-18 0 0-16,-19 0 0 15,-16 0 5-15,-8 0 5 16,-8 0 34-16,0 4 16 16,0 26-32-16,-14 22 17 15,-13 21 5-15,-9 22-17 16,3 20 10-16,-2 12-17 16,7 7 8-16,4 2-7 15,7-5-12-15,7-13 11 0,2-20-25 16,5-19 0-16,3-21 8 15,0-17-9-15,0-16-18 16,0-16-38-16,0-9-91 16,-6-7-55-16,2-20-446 15,-4-10-582-15</inkml:trace>
  <inkml:trace contextRef="#ctx0" brushRef="#br0" timeOffset="759">1650 770 2763 0,'0'0'573'0,"0"0"-498"0,0 0 14 15,192-40 5-15,-91 21-77 16,67-6-17 0,-22 7-312-16,-18 3-1398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0:28.3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2719 1097 2590 0,'0'0'505'0,"0"0"-437"16,0 0-67-16,176 0 62 16,-97 0 11-16,10 0-74 15,1 0-27-15,14 13-179 16,-24 8-561-16,-29 4-985 0</inkml:trace>
  <inkml:trace contextRef="#ctx0" brushRef="#br0" timeOffset="145">2692 1616 2647 0,'0'0'604'0,"0"0"-536"16,0 0 54-16,0 0-48 16,355 22-74-16,-187-1-86 15,-4 2-547-15</inkml:trace>
  <inkml:trace contextRef="#ctx0" brushRef="#br0" timeOffset="-1281">221 935 1761 0,'0'0'536'15,"0"0"-408"-15,0 0-79 16,0 0 56-16,0 0 71 16,0 0-49-16,45 109 102 15,-31 87-54-15,-14 77-72 16,0 22-28-16,-17-22-13 16,-11-69-31-16,11-78 6 15,6-47-36-15,7-22 4 16,4-4-5-16,0-6-5 15,0-3 4-15,0-26-89 0,0-16-75 16,0-2-136-16,0-64-367 16,8-8-156-16,-8-8-679 0</inkml:trace>
  <inkml:trace contextRef="#ctx0" brushRef="#br0" timeOffset="-830">83 832 1796 0,'0'0'259'0,"0"0"-105"16,0 0 1-16,0 0 16 16,186-155 12-16,-109 153-28 15,9 2-61-15,13 0-26 16,2 31-31-16,-5 16-9 0,-16 9 17 16,-19 6-31-16,-22 2-4 15,-25-1-3-15,-14-1-6 16,-8-7 19-16,-34-5-3 15,-6-6-10-15,-6-11 22 16,1-7-29-16,8-7 0 16,15-10 0-16,12-6 7 15,12-3-16-15,6 0 8 16,6 0-61-16,33 0 61 16,15 0-26-16,9 0 13 15,5 18 8-15,3 20 6 16,-10 9-10-16,-5 12 10 15,-12 2 0-15,-10 1 12 0,-13-6-6 16,-18-3 37-16,-3-9 1 16,-16-4 2-16,-37-9 26 15,-12-7-42-15,-7-10 7 16,-7-12 16-16,6-2-47 16,7 0 12-16,24-20-18 15,23-7-60-15,29-12-133 16,35 5-455-16,11 1-179 0</inkml:trace>
  <inkml:trace contextRef="#ctx0" brushRef="#br0" timeOffset="-551">1332 1746 2009 0,'0'0'395'0,"0"0"-295"16,0 0 73-16,0 0 76 15,0 0-150-15,0 0-56 16,0 0-34-16,166 152-8 16,-87-152 8-16,1 0-9 15,-5-9 0-15,-16-19-3 16,-25-1 5-16,-23-2-2 16,-11 1 28-16,-24 2 37 15,-39 3 17-15,-12 2-52 16,-8 5-19-16,-3 3-11 0,13-4-89 15,-3-11-200 1,21-2-501-16,14 0-1223 0</inkml:trace>
  <inkml:trace contextRef="#ctx0" brushRef="#br0" timeOffset="-198">0 529 1866 0,'0'0'291'16,"0"0"-205"-16,0 0 24 0,0 0 77 15,0 0-62 1,0 0-55-16,0 0-42 0,221-193 6 15,-114 137 20-15,10-6 1 16,0 0 41-16,-2 5-26 16,-19 11-13-16,-16 12 35 15,-25 19-55-15,-14 12 25 16,-17 3-9-16,-3 21-8 16,0 26 12-16,3 16-57 15,11 10-15-15,13 15-76 16,48 42-212-16,-10-21-311 15,-2-16-495-15</inkml:trace>
  <inkml:trace contextRef="#ctx0" brushRef="#br0" timeOffset="1219">746 4028 1774 0,'0'0'512'15,"0"0"-353"-15,0 0-25 16,0 0-25-16,-14 263 83 15,-28-30-4-15,-9 31-102 16,-5-5-44-16,16-68-18 16,22-63-17-16,15-46 17 15,3-27-24-15,0-10 0 16,3 1 0-16,18-16 0 16,-5-20-60-16,2-10-13 15,2-28 41-15,-2-39 26 16,3-21-19-16,-7-49-5 0,-1-47 29 15,-7-49-10-15,-1-28 2 16,2 3-12-16,7 30 12 16,10 60-3-16,3 47 12 15,4 45 0-15,4 24 27 16,13 5 11-16,8 15-20 16,8 20 4-16,9 12 5 15,-1 35 46-15,-3 28-41 16,-6 14-13-16,-15 13 1 15,-21 10-14-15,-27 2 1 16,0 1 2-16,-37-6-9 16,-19-8 26-16,-10-15-26 15,9-24 0-15,4-16 1 16,11-19-1-16,15-12 0 16,10-3 14-16,10 0-7 0,7-4 1 15,0-14-8-15,7-3-26 16,28 2 26-16,13 8-8 15,8 4 8-15,5 7-12 16,4 0 12-16,-2 28-3 16,-4 6 3-16,-11 7-9 15,-10 4 9-15,-14 0 6 16,-21-6-1-16,-3 2-4 16,-27-4-1-16,-29-2 38 15,-16-7-32-15,-11-11-5 16,0-6 20-16,8-11-9 15,9 0 1-15,15-5 3 0,16-18-16 16,22-5-18-16,13-16-154 16,37 9-362-16,7 4-246 0</inkml:trace>
  <inkml:trace contextRef="#ctx0" brushRef="#br0" timeOffset="1484">1946 4735 2129 0,'0'0'338'0,"0"0"-242"16,0 0 86-16,90-176 51 0,-69 136-23 16,-4 11-108-16,-10 20-17 15,-7 9 3-15,0 20-47 16,0 38 2-16,0 16-7 15,0 10-22-15,-7 5-14 16,7-7-2-16,0-12-73 16,0-6-100-16,13-18-133 15,1-14-379-15,-7-21-935 0</inkml:trace>
  <inkml:trace contextRef="#ctx0" brushRef="#br0" timeOffset="1857">224 3820 1092 0,'0'0'703'0,"0"0"-552"16,0 0-40-16,0 0 122 15,135-169 30-15,-43 105-68 16,19-10-12-16,7-4-69 0,6-6-11 16,-6 6-22-16,-16 4-33 15,-15 14 16-15,-22 21-8 16,-23 14-17-16,-15 21 19 15,-6 4-34-15,6 32-13 16,12 27 1-16,20 15-12 16,19 10-92-16,92 15-228 15,-18-22-541-15,-11-20-774 0</inkml:trace>
  <inkml:trace contextRef="#ctx0" brushRef="#br0" timeOffset="2079">3558 4270 2829 0,'0'0'346'15,"0"0"-346"-15,0 0 0 16,0 0 33-16,192 10 0 15,-123-8-33-15,25 12-153 16,-22-2-549-16,-18 0-1531 0</inkml:trace>
  <inkml:trace contextRef="#ctx0" brushRef="#br0" timeOffset="2242">3305 4717 2855 0,'0'0'506'0,"0"0"-496"16,0 0-10-16,0 0 0 15,307-68 0-15,-155 37-553 16,-11 5-2056-16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2:05.25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0 945 2029 0,'0'0'308'0,"0"0"-225"0,0 0-77 16,0 0 89-16,0 0 23 15,0 0-54-15,27-35 13 16,8-3-33-16,7-8-20 16,3-14 0-16,6-8-14 15,0-9 54-15,-3-5 14 16,2-2-26-16,-13 4 32 16,-9 10-42-16,-12 6 8 15,-8 21 22-15,-4 16-22 16,-4 15 33-16,0 12-26 0,0 0-18 15,0 52 21-15,-21 55-50 16,-6 62 1-16,3-1 1 16,6-11-11-16,7-24 13 15,8-42-14-15,3 0-6 16,0-1-13-16,0-25-8 16,27-34-117-16,14-19-313 15,1-12-491-15</inkml:trace>
  <inkml:trace contextRef="#ctx0" brushRef="#br0" timeOffset="207">896 1247 2510 0,'0'0'523'0,"0"0"-417"0,0 0 13 15,0 0 69-15,0 0-41 16,0 0-92-16,0 0-55 16,26-18-63-16,14-34-245 15,4-7-823-15</inkml:trace>
  <inkml:trace contextRef="#ctx0" brushRef="#br0" timeOffset="573">1472 878 2221 0,'0'0'341'0,"0"0"-247"16,0 0-76-16,136-193 39 15,-81 106 17-15,4-17-32 16,-2-12 1-16,-1 1-28 15,-8 13 11-15,-12 22 85 16,-17 26 14-16,-8 27 10 16,-11 27-35-16,0 4-32 15,0 51-7-15,0 31-8 16,-18 26-2-16,-2 15-12 16,7 8-17-16,-2-3 18 0,9-8-40 15,-2-12 0-15,8-15-1 16,0-17 1-16,0-20 0 15,0-16-44-15,0-17-61 16,0-18-54-16,8-9-220 16,8-27-405-16,2-11-573 0</inkml:trace>
  <inkml:trace contextRef="#ctx0" brushRef="#br0" timeOffset="1178">2314 180 1898 0,'0'0'376'0,"0"0"-198"0,0 0-70 15,0 0 86-15,0 0-24 16,187-41-80-16,-112 41 4 16,12 6-47-16,6 10-31 15,-4 0 5-15,-9-4-12 16,-17 0 9-16,-15-6 2 15,-13 1-19-15,-19-7 20 16,-16 0-21-16,0 0 50 16,-37 0 11-16,-22-16-36 15,-21-5 16-15,-7-4-10 16,-9 0-10-16,4 2 18 16,2 9-18-16,7 7 2 15,11 7-1-15,6 0-4 0,18 25 20 16,7 17-25-16,9 9-5 15,8 11 16-15,8 7-24 16,8-1 1-16,8-7 0 16,0-1 8-16,0-13-9 15,17-3 0-15,10-10 0 16,12-4 1-16,2-2-1 16,11-6-1-16,7 0 1 15,10 0 0-15,-1 0 10 16,12 6-10-16,2 12 0 15,1 12-6-15,0 17 7 16,-11 8-1-16,-20 7 8 16,-20 6-7-16,-29-2 38 0,-3-1-19 15,-48-7-14-15,-32-6 24 16,-19-8-18-16,-23-16-2 16,-9-16 12-16,0-13-21 15,4-13 22-15,9-8-23 16,15 0 0-16,20-23-11 15,21-12-7-15,41-40-139 16,18 7-383-16,3-1-2331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2:21.23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24 634 1756 0,'0'0'360'16,"0"0"-251"-16,0 0-38 16,0 0 124-16,0 0-6 15,0 0-45-15,0 0-57 16,-24 84-11-16,35-84-26 15,20-16-33-15,17-23-16 16,14-16 13-16,12-16-14 16,4-17 18-16,-1 2-13 15,-16 2-4-15,-16 13 17 16,-17 19 21-16,-15 17 30 16,-5 19 27-16,-8 16-35 15,0 0 11-15,0 43-40 16,-21 60-11-16,-17 65 24 0,6 3-20 15,5-13-5-15,9-22-8 16,15-39-5-16,0 0 7 16,3-1-14-16,0-26-20 15,0-15-25-15,0-25-96 16,11-30-172-16,5 0-419 16,-2-26-726-16</inkml:trace>
  <inkml:trace contextRef="#ctx0" brushRef="#br0" timeOffset="193">808 1339 2540 0,'0'0'534'16,"0"0"-420"-16,0 0-78 15,0 0 38-15,0 0-16 16,0 0-58-16,0 0-165 15,3-4-180-15,42-46-473 16,11-4-1105-16</inkml:trace>
  <inkml:trace contextRef="#ctx0" brushRef="#br0" timeOffset="559">1909 160 2507 0,'0'0'465'16,"0"0"-362"-16,0 0-4 15,-184 26 50-15,115 23-13 16,4 22-36-16,7 21-14 16,9 16-73-16,18 13-12 15,17 6-1-15,14 6-4 16,14-8-13-16,49-19-40 15,26-26-10-15,25-34 40 16,20-39-27-16,4-14 24 16,0-54 29-16,-20-28-1 15,-22-45 2-15,-40-39 1 16,-40 7 25-16,-16 20 28 0,-37 31-35 16,-36 45 10-16,-20 13 13 15,-18 17-42-15,-5 36 0 16,8 8-37-16,9 79-119 15,29-1-343-15,30-9-386 0</inkml:trace>
  <inkml:trace contextRef="#ctx0" brushRef="#br0" timeOffset="947">3657 40 2663 0,'0'0'324'0,"0"0"-218"16,-207-37-63-16,97 37 156 16,-10 0-74-16,-2 46-35 15,2 29-2-15,-1 49-73 16,10 50-7-16,25 54 23 15,38 9-31-15,41-37-7 16,11-52 1-16,47-64-39 16,22-29-12-16,27-10-13 15,28-13 38-15,24-20 23 16,0-12 8-16,-15-38-6 0,-26-20 6 16,-39-15 2-16,-45-7 53 15,-27-1-11-15,-78-2-4 16,-95 17 18-16,-78 39-57 15,-33 27-6-15,19 27-102 16,79 19-242-16,85-11-880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2:23.12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 0 1778 0,'0'0'565'15,"0"0"-434"-15,0 0 37 16,0 0 87-16,0 0-98 0,0 0-55 16,0 0-42-16,24 78 13 15,-24-19 20-15,0 18-54 16,0 10-12-16,-3 0 0 15,-11 1-26-15,-1-8 16 16,6-11-17-16,6-17 0 16,-1-14 7-16,4-14-7 15,0-13-7-15,0-9 6 16,0-2-22-16,0-9 23 16,4-32 0-16,8-26 0 15,6-14 3-15,3-13-3 16,-4 4 0-16,4 9-1 15,0 16 2-15,3 16 16 0,3 14-17 16,4 14 0 0,10 3 13-16,12 1-13 0,16 1 0 15,6 1-1-15,15 3-16 16,7 3-8-16,-1 5-161 16,21 4-316-16,-19 0-229 15,-23 16-1194-15</inkml:trace>
  <inkml:trace contextRef="#ctx0" brushRef="#br0" timeOffset="222">1956 289 2647 0,'0'0'494'0,"0"0"-460"15,0 0-20-15,0 0-10 16,0 0 80-16,221 0-52 16,-146 0-32-16,8-3-47 15,17 3-149-15,-20-3-291 16,-29 3-559-16</inkml:trace>
  <inkml:trace contextRef="#ctx0" brushRef="#br0" timeOffset="387">1790 763 2850 0,'0'0'506'0,"0"0"-469"16,0 0-19-16,0 0 35 16,224 73-47-16,-7-73-6 15,-20 0-369-15,-3-20-1768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12:43.45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856 717 1758 0,'0'0'237'0,"0"0"-180"15,0 0 45-15,0 0 140 16,0 0-12-16,0 0-86 16,0 0-71-16,0-199 9 15,0 154-49-15,0-10 0 16,-11-4 34-16,-2-2-27 0,-8-8 1 15,-3 4-7-15,-4 8-17 16,-6 6 28-16,-4 16-12 16,-10 20 0-16,-8 15 35 15,-8 12-24-15,-13 51-23 16,-19 51-15-16,-8 54 0 16,5 40 19-16,19-10-25 15,35-46 0-15,27-49 7 16,18-42-7-16,0 6 0 15,32-6-1-15,19-2 1 16,18-18-9-16,18-19 6 16,5-16-40-16,9-6 23 15,-2-24-26-15,-1-30 13 0,-16-14 6 16,-6-16 12-16,-18-6 9 16,-16-10 7-16,-18 5-1 15,-21 1 55-15,-3 8-22 16,-16 4 0-16,-23 9-17 15,-5 7-15-15,5 11 17 16,6 15-18-16,15 17-64 16,15 23-75-16,3 16-445 15,0 20-118-15</inkml:trace>
  <inkml:trace contextRef="#ctx0" brushRef="#br0" timeOffset="187">1397 1418 2803 0,'0'0'459'16,"0"0"-368"-16,0 0-91 16,0 0-11-16,0 0-12 15,0 0-145-15,0 0-532 16,-144-101-947-16</inkml:trace>
  <inkml:trace contextRef="#ctx0" brushRef="#br0" timeOffset="741">2753 385 2628 0,'0'0'331'0,"0"0"-259"15,0 0-60-15,-234-178 39 16,148 142 66-16,-7 17 11 16,3 19-29-16,10 19-64 15,15 45-1-15,13 31-1 16,20 9-22-16,26 5 8 15,6-11-19-15,27-13-39 0,36-24 20 16,17-22-32-16,9-23-17 16,4-16-33-16,-3-3 11 15,-15-38 48-15,-16-9 15 16,-14-13 27-16,-21-1 22 16,-10 2 25-16,-11 6 35 15,-3 15 29-15,0 20-32 16,0 21 11-16,-14 9-42 15,1 50-19-15,2 31 23 16,5 25-23-16,6 18-7 16,0 8-12-16,6-2-9 15,15-9 24-15,0-15-25 16,-4-18 6-16,-7-20-1 0,-10-18-5 16,0-18 0-1,-31-14 0-15,-23-14 6 0,-23-13-18 16,-16 0-3-16,-7-19-26 15,0-20 8-15,14-10-55 16,24-9-20-16,44-45-171 16,18 11-563-16,0 2-1351 0</inkml:trace>
  <inkml:trace contextRef="#ctx0" brushRef="#br0" timeOffset="1120">3361 108 1877 0,'0'0'1063'15,"0"0"-928"-15,0 0-93 16,0 0-41-16,0 0 58 16,0 0 1-16,185 59-42 15,-92-55 12-15,23-4-30 16,0 0 0-16,-2-4 9 15,-21-8-8-15,-24 0 1 16,-25 7 36-16,-26 5-36 16,-15 0 70-16,-3 39-6 15,-24 26-5-15,-38 50 11 16,-20 52-1-16,-15 39-5 0,10-12-18 16,30-37-17-16,21-52 16 15,19-37-47-15,4 1 1 16,2-2 12-16,1-5-13 15,4-18-38-15,-2-22-67 16,-2-19-76-16,-22-19-131 16,2-24-583-16,-6-9-708 0</inkml:trace>
  <inkml:trace contextRef="#ctx0" brushRef="#br0" timeOffset="1240">3388 1092 2885 0,'0'0'479'0,"176"0"-407"16,-14-2-9-16,107-32-61 0,-34 2-2 16,-21-7-651-16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10.0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1224 55 1610 0,'0'0'269'0,"0"0"-183"0,0 0 25 15,0 0 83-15,0 0-19 16,0 0-34-16,-3-55-40 16,0 55-20-16,3 0-37 15,0 39-30-15,0 26 66 16,0 45-29-16,0 62 11 16,0 64 6-16,0 34-9 15,0 13 1-15,0-18-17 16,10-33-5-16,1-16 12 15,6-15-29-15,-1-16 3 0,2-39-16 16,-4-38-7-16,-4-22 27 16,-4-13-19-16,9 7-9 15,-4 8 14-15,2-5-8 16,1-8-6-16,-7-19 0 16,-1-17 1-16,-1-10-7 15,-5-13-28-15,0-10-54 16,0-3-35-16,0 0-129 15,0-3-318-15,0 0-246 0</inkml:trace>
  <inkml:trace contextRef="#ctx0" brushRef="#br0" timeOffset="706">0 2089 1731 0,'0'0'484'0,"0"0"-453"15,0 0-13-15,0 0 114 16,0 0 28-16,0 0 14 16,0 0-69-16,159 13-31 15,-76 1 34-15,24-8-30 16,37-6-26-16,53 0-2 15,54 0-2-15,26-20 19 16,1-7-45-16,-7 3-22 16,-20 5 27-16,-3-9-21 15,-3 6 0-15,-3 3-6 16,-7 1 12-16,-11 9-25 16,-17 0 13-16,-4 9 0 0,5 0 7 15,5 0-7-15,15 0 0 16,3 0 11-16,-1 0-11 15,-4 0 29-15,-5 0-28 16,-8 0 13-16,4 0 2 16,1 0-15-16,-5 0 5 15,-11 0-6-15,-10 0 0 16,-5 0 5-16,-2 0 2 16,6 0-7-16,-5-7 11 15,-25-5-2-15,-30 3 21 16,-23 2-17-16,-16 3 7 15,12 4 9-15,7 0-28 16,6 0 15-16,-13 0-9 0,-21 0-5 16,-17 0 18-16,-18 0-20 15,-18 0 0-15,-16 0-9 16,-14 0-79-16,-14-2-52 16,-28-10-418-16,-9-7-1412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25.50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0 130 2277 0,'0'0'332'0,"0"0"-229"15,0 0-82-15,0 0 104 16,0 0 4-16,0 0-74 16,0 0-21-16,168-95-8 15,-127 95 11-15,-9 27 11 16,-16 10-34-16,-11 9-8 0,-5 12 7 15,-5-6-13 1,-19-2 0-16,-3-6-4 0,3-14-11 16,10-8 6-16,7-16-53 15,7-6-19-15,0-6-89 16,39-36 55-16,9-12-10 16,14-9-63-16,1-5 27 15,-9 6 108-15,-9 12 53 16,-15 16 62-16,-12 13 131 15,-10 14 52-15,-8 7 50 16,-5 16-128-16,-28 30-87 16,-6 17 14-16,6-1-34 15,7 0-5-15,19-6-16 16,7-15-30-16,33-20-9 16,39-21-9-16,80-47-100 15,-18-24-347-15,-3-19-633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16.8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2588 1637 0,'0'0'489'16,"0"0"-389"-16,0 0-70 15,0 0 108-15,0 0 37 16,0 0-53-16,0-5-73 0,0 3-22 16,4 0 33-1,13-3-11-15,7 1-4 0,11-5 7 16,2-5-16-16,13-1 28 16,4-4-35-16,15-1-10 15,14-9 20-15,10-6-30 16,11-5-2-16,13-2-7 15,11-6 0-15,34-8 6 16,46-6-6-16,43 0 0 16,11-6 4-16,-10 11-4 15,-28 2 0-15,-21 8 0 16,8-2 0-16,4-1 5 16,5 3-5-16,-3 3 0 15,0-2-9-15,-2-1 15 16,-9 2-7-16,5-6 1 0,-11 5 0 15,-8-2 6 1,-32 15-6-16,-33 1 0 0,-30 11 8 16,-18 3-8-16,4-4-3 15,0-4-3-15,-1 6 12 16,-23 7-6-16,-14-2 0 16,-13 8 0-16,-13 3 6 15,-4 1 2-15,-9 3 11 16,-1 0-18-16,-5 0 5 15,0 0 6-15,3 0-12 16,-3 0 0-16,0 0 0 16,0 0-75-16,-8 0-117 0,-16 0-625 15</inkml:trace>
  <inkml:trace contextRef="#ctx0" brushRef="#br0" timeOffset="1196">5875 591 230 0,'0'0'1442'0,"0"0"-1133"16,0 0-217-16,0 0 72 15,0 0 42-15,0 0-96 16,0 0-11-16,0 75 29 15,0-16-63-15,0 6-22 16,12 0-34-16,0-6-8 16,6-9 7-16,6-13-7 15,8-12-2-15,2-11-11 16,1-14-13-16,2 0 19 0,4-33-11 16,-6-10 8-16,-1-7 0 15,-5-3 8-15,-8 4 1 16,-9 3 10-16,0 11 44 15,-9 11 60-15,-3 10-23 16,0 12 17-16,0 2-21 16,0 0-34-16,0 25-9 15,0 25-44-15,-3 14 7 16,3 13 2-16,0 8-9 16,0-1-1-16,0-1 1 15,17-8 0-15,2-4-10 16,-1-11 10-16,-4-10-8 15,-4-17-7-15,-7-4-1 16,-3-20 10-16,0-7 4 0,0-2 1 16,-24 0-8-16,-13 0 6 15,-4-2 3-15,-1-14 4 16,1-3-2-16,10 1 2 16,2 0 1-16,9-2-4 15,10 2 10-15,4 2-11 16,6 4 0-16,0 3-6 15,0 0 6-15,0 0-7 16,12-2-5-16,9 2 12 16,11 0 1-16,-1-3-1 15,7 3 0-15,-1 0-3 16,1-5 3-16,1 2 0 16,-1 0 0-16,-1-1-76 0,1-5-118 15,7-13-271-15,-10 6-130 16,-11-3-848-16</inkml:trace>
  <inkml:trace contextRef="#ctx0" brushRef="#br0" timeOffset="2248">6880 651 1952 0,'0'0'498'16,"0"0"-400"-16,0 0-28 16,0 0 151-16,0 0-42 15,0 0-115-15,0 0-8 16,79 15-17-16,-26-12-23 15,4 1-16-15,-1-2-28 16,-5 5-86-16,-12 11-128 16,-15-2-326-16,-18 2-326 0</inkml:trace>
  <inkml:trace contextRef="#ctx0" brushRef="#br0" timeOffset="2410">6876 942 2096 0,'0'0'657'0,"0"0"-543"16,0 0-2-16,0 0 42 15,0 0-46-15,0 0-33 16,193 3-75-16,-106-3-108 16,-7 0-534-16</inkml:trace>
  <inkml:trace contextRef="#ctx0" brushRef="#br0" timeOffset="4062">7804 454 1918 0,'0'0'273'0,"0"0"-187"16,0 0-63-16,0 0 131 15,-7 187 6-15,1-77-93 16,-2 9-24-16,2 5 2 16,2-5-22-16,4-17 16 15,0-18-12-15,0-18-19 16,0-21 11-16,0-13-17 15,0-17 6-15,0-8-2 16,0-7-4-16,0 0 5 16,0-9-7-16,0-28-128 15,0-23 58-15,0-17 9 16,10-17 6-16,1-17 22 16,-1-7 9-16,-2-1 14 15,-5 14 10-15,0 18 0 0,4 25 32 16,1 22-15-16,4 18 8 15,3 13-16-15,9 9-7 16,9 0 39-16,9 15 5 16,8 22 4-16,1 11 2 15,-6 4-31-15,-4 4-6 16,-14-5-15-16,-17 1 7 16,-10-12-2-16,0-7-5 15,-10-6 0-15,-20-7-5 16,-5-5 5-16,0-11-1 15,4-4-5-15,4 0 12 0,6 0-17 16,7-15 7-16,7-4-34 16,7 3 13-16,0 5-17 15,0-3-17-15,0 12 33 16,21 2 10-16,6 0 7 16,9 0-1-16,0 11 10 15,6 16 1-15,-7 8-1 16,-4 3 1-16,-7 4 10 15,-10-9-11-15,-14-2 28 16,0-7-19-16,0-2 13 16,-30-6 29-16,-9-7-5 15,1-6 0-15,-4-3-23 16,9 0-13-16,4 0 2 0,10 0-12 16,14-6-95-16,5-19-138 15,11 4-369-15,16-1-1019 0</inkml:trace>
  <inkml:trace contextRef="#ctx0" brushRef="#br0" timeOffset="4328">8466 1138 1650 0,'0'0'268'0,"0"0"-165"16,0 0 52-16,0 0 60 15,0 0-88-15,0 0-87 16,0 0-31-16,42 152-9 16,-1-146-4-16,4-6-14 0,0 0-25 15,-14 0 0-15,-6-20 34 16,-18 0 3-16,-7-2 6 16,0-7 46-16,-32 5 9 15,-8 0-55-15,-34-23-55 16,11 10-236-16,12-1-603 0</inkml:trace>
  <inkml:trace contextRef="#ctx0" brushRef="#br0" timeOffset="4659">7725 300 1773 0,'0'0'202'16,"0"0"-107"-16,0 0-71 16,0 0 33-16,0 0 116 15,0 0-57-15,224-119-47 16,-140 79 18-16,-6 7-20 15,-1-2 15-15,-12 9 1 16,-13 12-19-16,-14 7 2 0,-11 7-49 16,-3 0-11-1,3 27-6-15,12 19-62 0,33 24-157 16,-10-5-349-16,-2-9-451 0</inkml:trace>
  <inkml:trace contextRef="#ctx0" brushRef="#br0" timeOffset="4919">9308 855 2205 0,'0'0'352'0,"0"0"-247"16,0 0 5-16,0 0 71 16,0 0-111-16,0 0-24 15,0 0-4-15,163 28-42 16,-105-28-46-16,4 0-139 16,-17 0-371-16,-14 0-405 0</inkml:trace>
  <inkml:trace contextRef="#ctx0" brushRef="#br0" timeOffset="5120">9540 656 2067 0,'0'0'485'15,"0"0"-409"-15,0 0-11 16,0 0 124-16,0 0-74 15,-14 178-56-15,14-114-59 16,0 2-16-16,0 10-150 16,0-21-304-16,0-12-443 0</inkml:trace>
  <inkml:trace contextRef="#ctx0" brushRef="#br0" timeOffset="5774">10102 638 1482 0,'0'0'908'0,"0"0"-730"16,0 0-111-16,0 0 111 16,0 192-21-16,0-106-90 15,0 11-25-15,0 7-41 16,0-9-1-16,0-2 0 15,0-12-22-15,0-28-81 16,0-15-52-16,0-23 73 16,0-15 13-16,0 0-4 15,0-37 0-15,0-18 45 16,0-14 15-16,0-15 13 0,0-10 2 16,-7-15-1-16,-4-5 30 15,5-8-1-15,6 14 7 16,0 15 8-16,0 24 5 15,14 30 11-15,17 20-46 16,7 16-1-16,10 3 36 16,3 12 3-16,2 22-7 15,-5 9-16-15,-6 5-24 16,-5-2 11-16,-13 3-17 16,-10-6 0-16,-14-2 12 15,0-6-10-15,-10-4 14 16,-25-3-2-16,-13-8-13 15,0-2 27-15,-2-7-28 16,10-5 1-16,12-6 21 0,12 0-19 16,8 0-2-16,8 0-1 15,0 0-22-15,3 0-5 16,26-6-12-16,7 2 32 16,6 4-1-16,3 0 8 15,-4 4-1-15,-5 15 0 16,-6 9 1-16,-9-4 9 15,-11 4-9-15,-6-3 0 16,-4-3 22-16,0-3-21 16,-11-7 8-16,-13-3-9 15,0-5-64-15,0-4-63 0,6-4-205 16,9-10-381-16</inkml:trace>
  <inkml:trace contextRef="#ctx0" brushRef="#br0" timeOffset="6033">10812 1073 1048 0,'0'0'712'0,"0"0"-501"16,0 0 96-16,0 0 33 15,0 0-43-15,0 0-127 16,0 0-27-16,39-72-50 0,-39 75-38 15,0 22-33 1,0 13-11-16,0 8 4 0,0 0-15 16,0 3-9-16,0-3-31 15,0-10-93-15,0-11-74 16,0-13-248-16,0-8-85 0</inkml:trace>
  <inkml:trace contextRef="#ctx0" brushRef="#br0" timeOffset="6587">10063 306 1793 0,'0'0'241'15,"0"0"-144"-15,0 0-20 16,0 0 43-16,0 0 0 16,0 0-69-16,188-156-37 15,-107 117 0-15,10 1 8 16,-9 7 75-16,-5 9-18 0,-11 10 6 16,-12 8 33-16,-9 4-46 15,-7 4-19-15,-4 23-53 16,19 23-17-16,-9-6-226 15,-2-1-628-15</inkml:trace>
  <inkml:trace contextRef="#ctx0" brushRef="#br0" timeOffset="7127">11445 731 2070 0,'0'0'279'16,"0"0"-239"-16,0 0 37 15,0 0 99-15,0 0-51 16,0 0-49-16,0 0 3 16,171 38-29-16,-150-10-16 15,-7 9 11-15,-11 3-45 16,-3 2 12-16,0 6-12 16,-27-5-14-16,0-1-4 15,-2-13-72-15,13-10-52 16,8-12 16-16,8-7-25 0,3-9-64 15,36-33-15-15,20-17 47 16,6-10 63-16,7-4-84 16,0 0 137-16,-12 12 67 15,-12 18 204-15,-13 12 11 16,-19 19 161-16,-11 12-42 16,-5 0-25-16,0 12-153 15,-15 28-59-15,-15 19 19 16,-2 10-43-16,8 2-21 15,14-3-17-15,10-6-29 16,10-8-6-16,46-20-6 0,67-25-156 16,-13-9-434-16,-9 0-895 15</inkml:trace>
  <inkml:trace contextRef="#ctx0" brushRef="#br0" timeOffset="8200">7794 2678 1654 0,'0'0'341'15,"0"0"-111"-15,0 0 1 16,0 0 28-16,0 0-35 16,0 0-62-16,0 0-87 15,-24 9-26-15,37 22-1 16,22 9 5-16,10 6-7 15,6 9-46-15,12-6 7 0,2-7-2 16,-2-1-4 0,-9-14-1-16,-16-4 2 0,-17-4-2 15,-21-6 13-15,-3 8-12 16,-48-2-1-16,-23 10 0 16,-7 0-7-16,1-1-19 15,14-4-44-15,21-1-120 16,24-14-392-16,12 1-622 0</inkml:trace>
  <inkml:trace contextRef="#ctx0" brushRef="#br0" timeOffset="9571">773 1199 1283 0,'0'0'375'0,"0"0"-260"16,0 0-66-16,0 0 84 15,0 0 61-15,0 0-24 16,159-155-40-16,-118 137-32 16,-5 9 18-16,-3 9 6 15,-6 0 7-15,2 18-29 16,-8 20-61-16,-2 2-32 16,2 4-7-16,0-7-124 15,17 3-143-15,-3-18-360 16,-11-6-718-16</inkml:trace>
  <inkml:trace contextRef="#ctx0" brushRef="#br0" timeOffset="10170">705 121 1610 0,'0'0'286'16,"0"0"-167"-16,0 0-83 0,0 0 62 15,0 0 117 1,0 0-60-16,0 0-38 0,20 64-35 15,-7-21-56-15,-2 3-13 16,4 2-13-16,-6-8 2 16,9-10-4-16,6-2-4 15,0-12-37-15,6-10 24 16,6-6-38-16,-6 0-34 16,2-15 30-16,-8-20 55 15,-6-2 6-15,-9-5 1 16,-6 1 30-16,-3 3 63 15,0 10 10-15,0 10 17 16,0 9 17-16,0 9-34 16,-6 0-2-16,0 31-102 15,1 24-1-15,2 16-5 0,3 13 6 16,0 4-1-16,0-2 1 16,0-7 0-16,0-11-6 15,0-12-22-15,0-11-5 16,0-13 18-16,-13-12-27 15,-8-16 18-15,-3-4 14 16,0-4 10-16,-2-31-14 16,10-6 16-16,2 1-2 15,11-1 16-15,3 4-16 16,3 3 0-16,66-7-21 16,-4 7-226-16,1 9-488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9.00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481 0 1475 0,'0'0'294'15,"0"0"-55"-15,0 0 11 16,0 0-28-16,0 0-28 16,0 0-53-16,-108 163-29 15,51-81-31-15,-6 18-20 16,-6-1-16-16,7-4 9 16,11-18 3-16,12-22-19 15,19-17 30-15,8-20-21 0,12-12-17 16,0-6-6-1,5 0-18-15,29 0 12 0,7-9-11 16,7-6 1-16,8 2 10 16,-1 4-18-16,-2 7 0 15,-2 2 7-15,-6 0-6 16,-4 0-2-16,-7 0-40 16,-2 11-124-16,-8 2-209 15,-11-7-327-15,-5-3-339 0</inkml:trace>
  <inkml:trace contextRef="#ctx0" brushRef="#br0" timeOffset="220">561 298 1914 0,'0'0'615'16,"0"0"-424"-16,0 0 33 15,0 0 14-15,0 193-54 16,0-93-70-16,-8 12-27 15,1 2-35-15,1 1-20 16,-5-5-4-16,1-12-28 16,-1-17-29-16,1-16-37 15,7-25-79-15,3-40-170 16,0 0-424-16,0-15-430 0</inkml:trace>
  <inkml:trace contextRef="#ctx0" brushRef="#br0" timeOffset="509">1057 391 2536 0,'0'0'530'16,"0"0"-443"-16,-60 184 98 16,30-74 3-16,6 7-61 15,18 1-61-15,6-7-43 16,33-11-6-16,36-21-17 15,29-21-18-15,15-34 16 16,7-24-26-16,5-27 10 16,-14-46 6-16,-22-26 7 15,-34-16 5-15,-35-6 0 0,-20-3 33 16,-33 12 9-16,-44 16-29 16,-16 26 16-16,-6 12-29 15,-19 13-99-15,25 11-261 16,24 5-1738-16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50.29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72 95 743 0,'0'0'707'0,"0"0"-505"16,0 0-66-16,0 0 26 16,0 0 29-16,0 0-38 15,3-7-37-15,-3 7-46 16,0 0 37-16,0 0-21 16,0 0-26-16,0 0 13 0,0 0-37 15,0 0-9-15,0 0-23 16,0 0 2-16,0 0-6 15,0 0 0-15,0 0 0 16,3 0-13-16,8 0-13 16,2 0-4-16,-2 0 8 15,-1 0 22-15,-2-5 1 16,-5-2-1-16,-3-2 0 16,0 0 39-16,0 0-10 15,0-1 9-15,-17 1 1 16,-1 3-3-16,5 6 23 15,-1 0-36-15,4 0-12 0,-1 0 34 16,5 0-38-16,-6 12-7 16,6 10 0-16,3 3 9 15,3-3-22-15,0-1 11 16,0-4-19-16,14-8 6 16,10-5-28-16,0-4 12 15,0 0 1-15,0 0-4 16,-3-4 33-16,-3-14-24 15,-12-5 25-15,-3 0 0 16,-3 0 2-16,0 1 41 16,-6 3 38-16,-18 5-8 15,-5 5 14-15,-1 9-43 16,2 0-16-16,4 0 13 0,7 17-40 16,2 4 5-1,9 7-6-15,6 0 0 0,0 0-16 16,0-7 16-16,14 2-51 15,10-11 12-15,4-9-24 16,2-3 7-16,2 0 14 16,-8-6-4-16,-3-17 45 15,-8 4-14-15,-9-4 15 16,-4 0 47-16,0 7 19 16,-11 0 12-16,-13 3-24 15,0 3-21-15,3 7 0 16,7 0-33-16,14 3-18 15,0 3-152-15,0 10-562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51.77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35 14 1422 0,'0'0'260'16,"0"0"-164"-16,0 0 29 15,0 0 62-15,0 0-59 16,0 0-89-16,0 0-14 15,0 0 6-15,0 0-4 0,0 0 23 16,8 0-20-16,-4 0-20 16,2 0 38-16,0 0-11 15,-2 0-7-15,-4-4 37 16,0 4 34-16,0-3 20 16,0 1-42-16,0-2-12 15,-10 4 17-15,-4 0-56 16,1 0-4-16,2 0 2 15,4 0-25-15,4 13 8 16,0 3-9-16,3-1-7 16,0 0-2-16,0-6 1 15,6 0-16-15,12-2 2 16,3-7-14-16,-1 0 35 0,1 0-26 16,-5 0 13-16,-1 0 8 15,-6 0 6-15,-4-7 0 16,-5 3 29-16,0-5 5 15,0 2 42-15,-8-6-29 16,-10 4-1-16,-6 5 17 16,4 4-27-16,4 0-14 15,-2 0-5-15,7 0-16 16,8 4 6-16,-1 11-7 16,4 1-2-16,0 2 2 15,0-8-31-15,7 2-5 16,10-6 11-16,4 1-11 15,0-7 34-15,3 0-31 0,-3 0 22 16,-4 0 10-16,-7-16 2 16,-2 7 5-16,-5-1 20 15,-3-1 26-15,0-3 27 16,-8 5-44-16,-11 0 5 16,-7 3-7-16,7 2-31 15,2 4-2-15,-1 0-8 16,12 0-207-16,-2 17-777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54.83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43 0 892 0,'0'0'360'16,"0"0"-189"-16,0 0-91 15,0 0 47-15,0 0-24 16,0 0-50-16,0 0-1 16,0 0 24-16,0 0 55 15,0 0 6-15,0 0-37 16,0 0-14-16,0 0-3 0,0 0-31 15,-5 0-13 1,5 0 2-16,-3 7-4 0,3 11 17 16,-3 3-26-16,3 10 2 15,0-1-6-15,0 9-4 16,-3-5 8-16,3 0-15 16,0-2-4-16,0-2 11 15,0-1-20-15,0-6 0 16,0 6 3-16,0-8-1 15,0 4 11-15,-3-3 2 16,3 0-2-16,-4-4 25 16,1-2-28-16,3-1 7 15,0-2 2-15,0-1-17 16,0-3 22-16,0-2-24 16,0-2 6-16,0-1 4 0,0-1-8 15,0 3 7-15,-5-3 0 16,5 3-8-16,0-2 11 15,0-1-12-15,0 0-3 16,0-3-7-16,0 3 11 16,0-3-1-16,0 4 0 15,0-2 0-15,0 5 5 16,0-7-5-16,0 0 0 16,0 2 0-16,0-2 7 15,0 0-6-15,0 0 0 16,0 0 7-16,0 0-4 15,0 0-4-15,0 0 0 0,0 0 17 16,0 0-17-16,0 0 9 16,0 0-4-16,0 0-4 15,0 0 7-15,0 0-8 16,0 0 0-16,0 0 15 16,0-2-14-16,0-20 12 15,0-4-13-15,0-4 2 16,5-1-2-16,-2-6 0 15,-3-2 0-15,0 3-3 16,4-1 3-16,-4-3-5 16,0 6 4-16,0 2 2 15,0 1 16-15,0 7-17 16,0 2 0-16,0 6-7 16,-7 1 8-16,-1 4-1 0,2 4 0 15,6 2 12-15,-3 4-5 16,3 1-7-16,0 0-13 15,0 0 5-15,0 0 8 16,0 0 0-16,0 0 0 16,0-3 0-16,0 3-7 15,0-5 7-15,0-1 0 16,0 0-2-16,0-3 8 16,0 3-13-16,0-1 7 15,3 1 0-15,-3 3 27 16,0 3-26-16,0 0 9 15,0 0 5-15,0 0-15 16,0 0-6-16,0 0 5 16,0 0 2-16,0 0 14 0,3 7-2 15,0 14 8-15,0-1 9 16,2 2-15-16,-5 14 9 16,0-3-12-16,3 2-11 15,-3 3 16-15,0-8-11 16,0 4-6-16,0-3 1 15,0 2-1-15,0-4 19 16,0-1-19-16,0 4 0 16,0-8 18-16,0-1-18 15,0-3 2-15,0-4 10 16,0-3-11-16,0 0 21 16,0-4-14-16,0-7-7 0,0 5 25 15,0-7-26-15,0 0 11 16,0 0 3-16,0 0-13 15,0 0 27-15,0 0-28 16,0 0 0-16,-8 0 9 16,5 0-9-16,3-9-90 15,0-17-287-15,0 1-1360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8:56.557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124 1 1117 0,'0'0'328'15,"0"0"-164"-15,0 0-5 16,0 0-40-16,0 0-37 16,0 0-29-16,0 0 18 15,-42 0 47-15,39 0-29 16,0 7 25-16,-2 7-35 16,5-2-16-16,0 4 24 15,0 3-20-15,0 2-7 16,-3 7 7-16,3 1-39 15,-3-2 29-15,-4 7-32 16,4-2-10-16,-5 4 24 16,2-6-22-16,3 5 1 0,3-3-12 15,0-2 2-15,0-4 7 16,0-1-15-16,0-10 0 16,0-2 7-16,0-4-7 15,0-2 0-15,0-5-1 16,0-2 1-16,0 2 9 15,0-2-3-15,0 0-3 16,0 0 29-16,-4 0-2 16,1 0-2-16,-5 0-17 15,5-11-10-15,0-8 7 0,0-3-8 16,3-8-1-16,0-8 1 16,0-5 0-16,0-1 0 15,0 0 0-15,0 8 0 16,0-5 5-16,0 8-5 15,0 1 0-15,0 6 15 16,0 8-4-16,0 6 26 16,0 2-5-16,0 8-5 15,0 2 31-15,0 0-40 16,0 0 1-16,0 0-5 16,0 0-13-16,0 0 19 15,0 6-20-15,0 10 0 16,0 2 10-16,-4 4-10 0,4 2 0 15,0 0-6 1,0 2 15-16,0 3-3 0,0-2-6 16,0 4 0-16,0 0 5 15,0 4-5-15,0-8 0 16,0 1-1-16,0-3 2 16,0-6-3-16,0-10 2 15,0-4 0-15,0-1-7 16,0-4 7-16,0 0 0 15,0 0-1-15,0 0 12 16,0-9-13-16,0-16 2 16,0-13 0-16,7-7 13 15,-1-9-13-15,-3 2-1 16,-3-1 1-16,0 9 0 16,0 7 37-16,0 12-17 15,0 10-7-15,0 6 34 0,0 5-26 16,0 4-6-16,0 0-15 15,0 0-5-15,0 0-47 16,0 6-172-16,15 4-586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06.58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3230 1168 990 0,'0'0'201'16,"0"0"-127"-16,0 0 26 0,0 0 31 15,0 0-53-15,3 0-9 16,-3 0 15-16,0 0-40 16,0 0 3-16,0 0-22 15,0 0-24-15,0 4-1 16,0 5-12-16,0 6-32 15,0-2 12-15,0 1-70 16,0 6-26-16,0-5-41 16,0 5-51-16,0-7-7 15,0 7 1-15,0-1 135 0,0 0 78 16,0-1 12-16,0 1 1 16,0-1 16-16,-3-6 86 15,0 0 84-15,3-3-27 16,-5-2-18-16,5 0 14 15,0-1-45-15,0-3 6 16,0 3-42-16,-3 0-45 16,3 1-29-16,-4 8-1 15,-2 1-249-15,3-4-863 0</inkml:trace>
  <inkml:trace contextRef="#ctx0" brushRef="#br0" timeOffset="192">3209 1649 725 0,'0'0'296'0,"0"0"-135"16,0 0-27-16,0 0 14 16,0 0-58-16,0 0-50 15,0 0-40-15,0 57-134 16,0-50-199-16,0 4-794 0</inkml:trace>
  <inkml:trace contextRef="#ctx0" brushRef="#br0" timeOffset="482">3201 1904 601 0,'0'0'656'16,"0"0"-540"-16,0 0-83 15,0 0-7-15,0 0-11 0,0 0-15 16,0 0-102 0,0 35-210-16,0-26-721 0</inkml:trace>
  <inkml:trace contextRef="#ctx0" brushRef="#br0" timeOffset="653">3201 1904 887 0,'0'140'526'0,"0"-140"-429"16,0 3-81-16,0 7-16 0,0-1-126 16,0-2-562-16</inkml:trace>
  <inkml:trace contextRef="#ctx0" brushRef="#br0" timeOffset="1104">3046 2369 1662 0,'0'0'279'0,"0"0"-132"16,0 0 61-16,0 0-20 16,0 0-90-16,0 0-81 15,0 0 2-15,8-5-19 16,19-8 0-16,3 4 3 15,2 9-3-15,-4 0 0 16,-4 0-1-16,-4 13 1 16,-5 21 48-16,-9 3-47 15,-6 9 0-15,0 3 14 16,-3 6-14-16,-21-6 0 16,-5 0 1-16,-1-15 8 0,-1 0-13 15,3-12 3-15,8-9 0 16,6-7 7-16,8-6-6 15,6 0-2-15,0 0-23 16,12-34-156-16,27 0-81 16,2-1-277-16</inkml:trace>
  <inkml:trace contextRef="#ctx0" brushRef="#br0" timeOffset="1326">3377 2426 1692 0,'0'0'348'0,"0"0"-205"0,0 0 64 15,0 0-5-15,0 0-75 16,-96 172-63-16,96-124-16 16,0-11 6-16,3 4-47 15,21-10-7-15,12-3-35 16,21-12-122-16,-4-11-232 15,-8-5-407-15</inkml:trace>
  <inkml:trace contextRef="#ctx0" brushRef="#br0" timeOffset="1505">3657 2835 1498 0,'0'0'495'0,"0"0"-294"0,0 0-21 15,0 0 39-15,0 0-30 16,-38 189-119-16,38-157-40 16,0-11-30-16,24-14-44 15,14-7-193-15,4 0-442 0</inkml:trace>
  <inkml:trace contextRef="#ctx0" brushRef="#br0" timeOffset="1660">3792 2764 2517 0,'0'0'556'0,"0"0"-463"16,0 0 40-16,0 0-133 16,0 0-63-16,0 0-904 0</inkml:trace>
  <inkml:trace contextRef="#ctx0" brushRef="#br0" timeOffset="2729">2066 435 869 0,'0'0'586'0,"0"0"-372"15,0 0-56-15,0 0-5 16,0 0 38-16,0 0-95 16,-38 0-50-16,38 0-18 15,0 0-22-15,0 0 22 16,14 0-28-16,14 0-18 15,0 0-71-15,6-9-100 16,8 2-32-16,-7-2-274 16,-8 7-846-16</inkml:trace>
  <inkml:trace contextRef="#ctx0" brushRef="#br0" timeOffset="2886">2398 386 755 0,'0'0'276'0,"0"0"-68"16,0 0 7-16,0 0-92 15,0 0-123-15,0 0-9 16,0 0-503-16</inkml:trace>
  <inkml:trace contextRef="#ctx0" brushRef="#br0" timeOffset="3128">2670 364 1024 0,'0'0'368'16,"0"0"-135"-16,0 0-20 15,0 0-48-15,0 0-15 16,0 0-61-16,0 0-60 15,59-3-17-15,-48 3-11 16,2 0-1-16,8 3-22 16,3-3-65-16,17 0-91 15,-2 0-153-15,-9-3-668 0</inkml:trace>
  <inkml:trace contextRef="#ctx0" brushRef="#br0" timeOffset="4354">946 0 867 0,'0'0'835'0,"0"0"-628"15,0 0-51-15,0 0 85 16,0 0-11-16,0 0-87 16,0 0-14-16,-32 17-70 15,32 10-13-15,0 14 36 16,0 4-49-16,0 10-25 16,0-3-2-16,3-9 2 0,9-1 5 15,5-15-13 1,7-6-28-16,3-12-38 0,7-9-63 15,1 0-26-15,4-9-19 16,-6-21 37-16,-4-8 87 16,-10-2 19-16,-4-1 31 15,-4-2 68-15,-8 9 69 16,-3 2 31-16,0 14 5 16,0 5-46-16,0 13 33 15,0 0-61-15,0 13-48 16,-3 34-11-16,-8 11-29 15,1 19 2-15,-1 8-13 16,4 8 1-16,-4-2 14 16,2-4-15-16,-3 3-1 15,3-13-1-15,2-6 2 0,-4-16 0 16,2-14 0 0,-9-7 0-16,0-12 22 0,-9-7-22 15,-8-2 0-15,-2-8 0 16,-8-5 0-16,-4 0-1 15,1 0-5-15,3-14 5 16,0-8-8-16,8-4 9 16,2-1-2-16,11-1-4 15,7 1 5-15,10-5 1 16,7 5 0-16,0-2 0 16,7 1 7-16,17 3-7 15,8 1-1-15,4 2-1 0,9-5-14 16,14-2-48-16,13 2-88 15,8-8-84-15,7 3-49 16,20 3-38-16,-25-3 6 16,-17 14-235-16</inkml:trace>
  <inkml:trace contextRef="#ctx0" brushRef="#br0" timeOffset="4679">1518 620 1827 0,'0'0'597'16,"0"0"-518"-16,0 0 50 15,0 0 121-15,0 0-102 16,0 0-80-16,0 0-23 16,-31 182-12-16,25-145 9 15,3-6-40-15,-2-3 4 16,5-13 5-16,0-6-11 16,0-9-47-16,0 0-108 15,38-27-102-15,-3-11-67 16,-4-5-427-16</inkml:trace>
  <inkml:trace contextRef="#ctx0" brushRef="#br0" timeOffset="4812">1550 333 2268 0,'0'0'681'0,"0"0"-506"15,0 0 4-15,0 0-179 16,0 0-3-16,0 0-716 0</inkml:trace>
  <inkml:trace contextRef="#ctx0" brushRef="#br0" timeOffset="12831">3206 982 1453 0,'0'0'275'0,"0"0"-175"16,0 0-30-16,0 0 82 15,0 0 43-15,0 0-102 16,0 0-13-16,-21-2-18 16,13 2 11-16,2 0 21 0,-4 0-42 15,-4 13-25 1,-4 10 13-16,5 9-3 0,-1 2 20 15,7 0-30-15,3-4-14 16,4 2 13-16,0-7-26 16,0-5 0-16,17 0-1 15,7-11-12-15,8-3 12 16,-1-6-36-16,4 0-17 16,-5 0 30-16,1-15-4 15,-6-7 12-15,-9-3 16 16,-8-3 0-16,-8 4 18 15,0-1-1-15,-17 3 18 16,-18 2 45-16,-7 9-24 16,-3 7-16-16,-3 4-1 15,6 0 1-15,9 4 29 0,6 18-33 16,12 2-35-16,9 1 27 16,6 3-28-16,0 0 0 15,3-4 0-15,21 2-27 16,10-7 2-16,1-3-46 15,6-13 1-15,4-3 27 16,-6 0-32-16,-6 0 20 16,-5-10 37-16,-14-9 12 15,-8-3 6-15,-6 1 19 16,0-1 26-16,-16-6 48 16,-19 6-32-16,0 11-19 15,-2-5-11-15,5 9-31 16,5 7 0-16,9 0-47 15,12 0-219-15,6 3-443 0,0 7-1271 0</inkml:trace>
  <inkml:trace contextRef="#ctx0" brushRef="#br0" timeOffset="13629">3132 1110 795 0,'0'0'862'16,"0"0"-673"-16,0 0-60 15,0 0 82-15,0 0 8 16,0 0-82-16,0 0-50 0,-45 18-51 15,33-14-24 1,-3-4-12-16,-6 0 0 0,1 0-101 16,-4 0-61-16,-7-6-115 15,2-10-3-15,5 3-392 0</inkml:trace>
  <inkml:trace contextRef="#ctx0" brushRef="#br0" timeOffset="13867">2729 1100 1132 0,'0'0'309'0,"0"0"-174"0,0 0-14 15,0 0-14-15,0 0 4 16,0 0-60-16,0 0-42 15,-90 0 8-15,73 0-17 16,-1 0-36-16,5 0-44 16,-7 0-104-16,2 0-138 15,5 0-526-15</inkml:trace>
  <inkml:trace contextRef="#ctx0" brushRef="#br0" timeOffset="14335">2398 1062 1051 0,'0'0'247'0,"0"0"-158"15,0 0 69-15,0 0 4 16,0 0-91-16,0 0-47 16,0 0-17-16,-79-7-7 15,65 7-1-15,3 2-52 16,-2 3-38-16,2-1 31 15,1 1-68-15,-1-1 23 16,1 3 31-16,1-1 35 16,1-3 39-16,1-1 2 15,1 2 27-15,1-4 56 16,2 0-14-16,-4 0-36 0,1 0-4 16,-2 0-28-1,-2 0-3-15,-1 0-89 0,5 0 1 16,-4-4 25-16,2 2-29 15,2-5-11-15,3 5-56 16,3-3-13-16,-4 5 15 16,1 0 2-16,-2 0 33 15,2 0 122-15,-3 0 277 16,3 0-17-16,-5 0-73 16,1 0-4-16,4 0 37 15,0 0-51-15,3 0-70 16,0 0-28-16,0 0-60 15,-3 0-11-15,-1 0-206 16,-4 0-953-16</inkml:trace>
  <inkml:trace contextRef="#ctx0" brushRef="#br0" timeOffset="15481">215 1002 1294 0,'0'0'369'16,"0"0"-238"-16,0 0-51 16,0 0 118-16,0 0-17 15,0 0-89-15,0 0-28 16,0 91 34-16,0-31 12 15,0 1-56-15,0 6-1 16,0-6-14-16,0-8-30 16,0-6 16-16,0-17-25 15,9-5-15-15,6-12 7 0,1-10-48 16,1-3 0-16,7 0-13 16,0-19 2-16,0-18 36 15,5-5-18-15,-5-6 15 16,0-5 34-16,-6 10 1 15,-5 6 38-15,-2 8 14 16,-8 11 25-16,-3 9 17 16,0 5-35-16,0 4 10 15,0 0 2-15,0 31-55 16,0 16-8-16,-6 15 10 16,-6 6-18-16,6 7 18 15,0 2-19-15,1-2 0 16,2-6 0-16,-1-5 0 15,-2-4-6-15,-2-10 5 16,-5-17 2-16,-1-5-10 0,-7-5 9 16,-3-5-30-16,-6-9 17 15,-9-3-25-15,6-6 2 16,-3 0 21-16,6 0-19 16,4-12 34-16,10-9-16 15,5-2 5-15,8-2 4 16,3 0-2-16,0 4-5 15,0 2 7-15,14-2-63 16,10 5-65-16,13-9-193 16,-2 6-225-16,1 1-1011 0</inkml:trace>
  <inkml:trace contextRef="#ctx0" brushRef="#br0" timeOffset="15694">562 1656 1465 0,'0'0'329'0,"0"0"-168"15,0 0 52-15,0 0 26 16,0 176-53-16,0-136-93 16,0-8-65-16,0-9-27 15,11-10-2-15,-4-5-33 16,10-8-170-16,1-26-146 15,-5-8-372-15</inkml:trace>
  <inkml:trace contextRef="#ctx0" brushRef="#br0" timeOffset="15845">681 1395 1813 0,'0'0'467'0,"0"0"-354"15,0 0-66-15,0 0-47 16,0 0-172-16,0 0-1265 0</inkml:trace>
  <inkml:trace contextRef="#ctx0" brushRef="#br0" timeOffset="16249">0 874 955 0,'0'0'756'0,"0"0"-613"15,0 0-93-15,0 0 24 16,0 0 86-16,0 0-3 16,0 0-55-16,120-72-23 15,-70 31 17-15,1 2-8 16,-9 5 40-16,-5 5-5 15,-12 8-17-15,-6 12-3 16,-1 9-50-16,0 0-10 16,6 13-43-16,27 42-9 15,-6-12-298-15,1-4-871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29.39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35 10 947 0,'0'0'356'16,"0"0"-284"-16,0 0-71 16,0 0 0-16,0 0-1 15,0 0 0-15,15 47-19 16,-3-47-3-16,0 0 22 16,0 0 0-16,-4 0 1 15,-1-5 13-15,-4-4 51 16,-3-2 40-16,0-2 30 15,0 4 2-15,0 9 29 16,-6-7-23-16,-12 7 21 16,4 0-14-16,1 0-51 15,2 16-18-15,4 2-44 0,4-3-30 16,3 1 14-16,0 1-20 16,0-1 0-16,0-5-1 15,18 5-23-15,-2-10-14 16,4-3-63-16,4-3-26 15,-3 0 24-15,-3 0 24 16,-7-7 23-16,-11-9 38 16,0 3 17-16,0-1 63 15,-18 2 3-15,-9 3 17 16,-2 2 6-16,-1 7-44 16,3 0-10-16,6 0-35 15,6 0 0-15,15 0-105 16,0 0-245-16,7 0-693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45.46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477 296 1498 0,'0'0'297'16,"0"0"-156"-16,0 0-27 15,0 0 101-15,0 0 3 16,0 0-71-16,-8 4-63 16,8 4-7-16,0-8 26 15,0 3 13-15,0-3-39 16,0 6-3-16,0 6 11 16,0 10-40-16,0 18-5 15,0 15 4-15,0 18-32 0,-3 2 15 16,-3 2-27-1,-1-6 0-15,3-9 12 0,0-15-12 16,4-10 0 0,0-5-24-16,0-14-49 0,0-9-67 15,-6-9-204-15,0 0-351 16,-6-18-795-16</inkml:trace>
  <inkml:trace contextRef="#ctx0" brushRef="#br0" timeOffset="235">0 211 2011 0,'0'0'373'0,"0"0"-270"16,0 0-48-16,0 0 82 15,0 0 55-15,0 0-81 16,0 0-53-16,167 47 20 15,-92-47-45-15,15 0-8 16,-1 0-25-16,4 0-12 16,14 0-96-16,-23 0-380 15,-22 0-321-15</inkml:trace>
  <inkml:trace contextRef="#ctx0" brushRef="#br0" timeOffset="469">991 585 1980 0,'0'0'308'16,"0"0"-170"-16,0 0-16 16,0 0 77-16,-14 185-18 15,14-144-106-15,0-4-44 16,0-7-8-16,0-7-23 15,0-8-2-15,0-2-105 16,0-13-120-16,0 0-160 16,3-9-391-16</inkml:trace>
  <inkml:trace contextRef="#ctx0" brushRef="#br0" timeOffset="625">985 439 1872 0,'0'0'595'16,"0"0"-458"-16,0 0-62 16,0 0-72-16,0 0-3 15,0 0-274-15,0 0-274 16,36-150-890-16</inkml:trace>
  <inkml:trace contextRef="#ctx0" brushRef="#br0" timeOffset="1104">1250 678 553 0,'7'30'696'0,"-4"11"-483"16,3 0-50-1,-6-1-22-15,0-3 48 0,0-19-37 16,0-2-53-16,0-7 3 16,0-9 0-16,-3 0-7 15,0-18-63-15,3-16-31 16,0-11-1-16,0 2 0 15,0 6 0-15,10 3-6 16,10 6 6-16,1 10 0 16,0 9-1-16,3 9 2 0,0 0 22 15,-3 12 7 1,0 21-18-16,-7 9 22 0,-4-3-32 16,-2 2-2-16,-8-11 0 15,0-2-6-15,0-12-3 16,0-7-4-16,0-9 7 15,0 0-6-15,0-13-11 16,0-17-3-16,0-10 0 16,9-3 13-16,18-3 4 15,9 4 6-15,2 15 3 16,4 1 0-16,-2 23 21 16,4 3 119-16,-5 9-18 15,-4 29-34-15,-8 14 50 16,-6 4-58-16,-7 4-32 15,-1-5 2-15,-6-13-43 0,4-15-7 16,-8-15 0-16,8-15-103 16,-4-31-169-16,-4-7-354 0</inkml:trace>
  <inkml:trace contextRef="#ctx0" brushRef="#br0" timeOffset="1295">1173 0 542 0,'0'0'1939'0,"0"0"-1701"0,0 0-184 16,0 0-41-1,239 46-13-15,-132-36-156 0,-14 2-790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47.4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845 795 939 0,'0'0'1106'0,"0"0"-847"16,0 0-183-16,0 0 72 16,0 0 85-16,0 0-68 0,-179-82-69 15,131 82-48-15,0 7-35 16,3 25 10-16,10 5-19 15,11 3 5-15,12 1-15 16,12-2 6-16,0-1-42 16,24-3-13-16,18-14-115 15,8-9-23-15,4-12-102 16,5 0 14-16,2-28 54 16,-5-18-129-16,-8-13 37 15,-9-9 196-15,-12-10 123 16,-13-9 184-16,-11-6 109 15,-3 0-57-15,0 3 12 16,-3 15 36-16,-8 19-1 0,5 25-23 16,-1 25-72-16,2 6-34 15,5 43-116-15,0 35-5 16,0 24 28-16,0 17-47 16,0 2-1-16,8 0-12 15,5-13-1-15,-2-11-16 16,2-20-70-16,-5-27-49 15,-1-22-173-15,-7-22-531 0</inkml:trace>
  <inkml:trace contextRef="#ctx0" brushRef="#br0" timeOffset="178">610 474 2070 0,'0'0'582'0,"0"0"-489"16,0 0-4-16,0 0 5 16,225 35-23-16,-95-35-71 15,-20-6-202-15,-15-14-675 0</inkml:trace>
  <inkml:trace contextRef="#ctx0" brushRef="#br0" timeOffset="912">1552 220 2034 0,'0'0'503'15,"0"0"-416"-15,0 0 109 16,0 0-5-16,0 0-32 16,0 162-104-16,0-88-37 15,0 10 17-15,0 2-28 16,0-1 1-16,7-1-8 16,1-9-29-16,1-18 7 15,1-11-65-15,1-23 13 0,7-16 21 16,6-7-91-1,6-16 68-15,12-37 15 0,2-15-24 16,13-9 55 0,0-10-13-16,2-7-2 0,1 8 33 15,-6 5-3-15,-9 10 15 16,-10 12 42-16,-14 8 52 16,-15 15 35-16,-6 4 9 15,0 11-33-15,-11 2 31 16,-16 10-51-16,-7 5-32 15,-4 4-10-15,-4 0-36 16,4 26 2-16,7 14-9 16,7 15-9-16,4 11 8 0,5 11 1 15,6 1-21 1,1 2-13-16,4 2-44 0,4-14 16 16,0-8-34-16,0-17-32 15,0-16 58-15,0-14 28 16,0-10 21-16,0-3-13 15,0 0 22-15,8-16 0 16,2-9 7-16,11-2 5 16,3-3-1-16,3 4 1 15,11 4-8-15,1 10 7 16,2 12 1-16,-4 0 1 16,5 14 31-16,-4 27 21 15,-4 6 70-15,1 2-12 16,-11 6-76-16,-3-9-8 0,-7-10-19 15,-7-5-8-15,2-8-36 16,2-14-117-16,17-9-155 16,-4-28-328-16,0-7-588 15</inkml:trace>
  <inkml:trace contextRef="#ctx0" brushRef="#br0" timeOffset="1631">2735 674 1691 0,'0'0'561'16,"0"0"-387"-16,0 0 98 15,0 0 15-15,0 0-100 0,0 0-48 16,0 0-69-16,-135 0-25 16,99 0-1-16,-3 3-38 15,7 15 13-15,8 7-14 16,11 7 1-16,10 5-12 15,3 1-18-15,0-2-53 16,7-2 40-16,17-8-33 16,3-8-16-16,8-8-13 15,2-10-22-15,4 0 5 16,-2 0 5-16,-4-19-1 16,-4-7 8-16,-4 2 54 15,-6 3 33-15,-7 8 17 16,-8 4 32-16,1 9 59 0,-7 0 0 15,5 6-22 1,-2 15 1-16,0 10-39 0,0-3 0 16,4 0-22-16,4-6-9 15,6-3 0-15,-1-10-36 16,5-9 3-16,3 0 20 16,-3-3-25-16,0-22 36 15,-4-6-8-15,4 1 4 16,-3 4 5-16,-5 8 1 15,1 9-9-15,-4 9 9 16,1 0 11-16,-5 18 23 16,2 17-34-16,-5 2 0 15,1 3 0-15,2-3-28 16,-3-6 18-16,5-13 9 0,-8-5-38 16,0-10 11-16,0-3 15 15,0 0-7-15,0-18 4 16,0-16 0-16,0-4 16 15,10-3 21-15,11-3-5 16,3 5 39-16,11 1-19 16,6 7 6-16,7 10 37 15,7 9-24-15,4 7 1 16,3 5 18-16,1 8 7 16,-12 19-10-16,-3 5-35 15,-9 8-20-15,-12-1-1 16,-6 3-15-16,-7-8-79 15,-4-10-179-15,-4-11-222 0,-3-7-219 16</inkml:trace>
  <inkml:trace contextRef="#ctx0" brushRef="#br0" timeOffset="2111">4060 801 1936 0,'0'0'711'15,"0"0"-523"-15,0 0 84 16,0 0-42-16,0 0-144 16,0 0-34-16,0 0-46 15,-96 150-5-15,85-105-1 16,8 2-26-16,3-10 2 0,0-5-85 16,11-16-60-1,13-14 21-15,3-2-57 0,0-11 63 16,-3-31 90-16,-3-1 42 15,-3-4 10-15,-9-6 32 16,-1 16 55-16,-8 3 102 16,0 16-17-16,0 14-20 15,0 4-18-15,0 13-72 16,-8 30-23-16,2 22-15 16,-1 16-15-16,4 15 22 15,3 10-29-15,0 11 25 16,10 6-18-16,14-6 16 15,0-15 8-15,-3-16-33 16,-10-20 0-16,-8-15 9 0,-3-24-9 16,0-14 10-16,-27-10 8 15,-8-3-18 1,1-3 18-16,-4-30-18 0,6-18-25 16,11-8 16-16,11-16-41 15,10-5-16-15,0-50-81 16,15 19-308-16,9 10-358 0</inkml:trace>
  <inkml:trace contextRef="#ctx0" brushRef="#br0" timeOffset="2435">2674 329 1927 0,'0'0'603'0,"0"0"-536"15,0 0-14-15,0 0 131 16,0 0-29-16,0 0-91 16,0 0-64-16,61 47-14 0,-16-47-163 15,28-22-146-15,-7-17-318 16,-15-2-1167-16</inkml:trace>
  <inkml:trace contextRef="#ctx0" brushRef="#br0" timeOffset="2586">3245 0 1532 0,'0'0'338'16,"0"0"-114"-16,0 0 76 15,0 0-83-15,0 0-43 16,0 0-66-16,0 0-108 16,101 152-88-16,-149-105-206 15,-11-4-652-15</inkml:trace>
  <inkml:trace contextRef="#ctx0" brushRef="#br0" timeOffset="2834">1365 593 2085 0,'0'0'290'16,"0"0"-256"-16,0 0-18 0,229-15-16 16,-112-11-270-16,-7 3-1752 0</inkml:trace>
  <inkml:trace contextRef="#ctx0" brushRef="#br0" timeOffset="5543">110 2640 1602 0,'0'0'377'0,"0"0"-267"16,0 0 42-16,0 0 49 15,0 0-73-15,0 0-58 16,0 0-55-16,173 117-14 16,-125-117 20-16,3 0-21 0,1 0-10 15,0 0-42-15,-4-24-27 16,-3 1 30-16,-6-4-20 16,-12-5 44-16,-10 1 25 15,-13-4 16-15,-4 2 35 16,-12 2 22-16,-24 0 29 15,-12 3 12-15,-8 12-22 16,-7 0-5-16,-2 14 3 16,-1 2-35-16,0 7-10 15,9 26 9-15,1 13-17 16,8 12 31-16,6 10-35 16,15-4 4-16,9 8 5 15,12-1-21-15,6-6-3 0,3 1-2 16,28-10-15-16,13-1 14 15,9-18-15-15,10-6-20 16,2-16-19-16,7-8-89 16,24-16-197-16,-16-22-360 15,-17 0-1439-15</inkml:trace>
  <inkml:trace contextRef="#ctx0" brushRef="#br0" timeOffset="5866">955 3095 1627 0,'0'0'520'0,"0"0"-392"15,0 0 93-15,0 0 47 16,0 0-59-16,0 0-83 16,0 0-57-16,10 181-27 15,-5-148 12-15,1-10-32 16,1-5-13-16,4-2-4 16,5-9-5-16,1-7-44 15,7 0-50-15,0-7-98 16,15-47-105-16,-7 5-298 15,-8 2-913-15</inkml:trace>
  <inkml:trace contextRef="#ctx0" brushRef="#br0" timeOffset="6047">955 3095 2234 0,'111'-214'668'0,"-111"207"-499"16,0 3-71-16,0-3-13 16,0-9-85-16,3-12-19 15,11 4-572-15,-7 2-1869 0</inkml:trace>
  <inkml:trace contextRef="#ctx0" brushRef="#br0" timeOffset="6939">986 1838 137 0,'0'0'1781'0,"0"0"-1463"16,0 0-209-16,0 0 50 15,0 0 21 1,0 0-83-16,0 0-61 0,45-48 10 16,-10 48-22-16,-5 0 40 15,-1 27-13-15,-13 8-21 16,-8 4 9-16,-8 11-32 15,-18 6-6-15,-23-7 30 16,-14 1-30-16,3-3 16 16,0-13 8-16,14-13-4 15,11-5 32-15,9-9-28 16,12-7-8-16,6 0 17 0,0 0-34 16,0 0 6-1,30-9-6-15,5-5 1 0,10 2 6 16,0 5-7-16,3 7 0 15,-3 0 19-15,-4 0 7 16,1 19 5-16,0-1-5 16,-1-2-14-16,-1-9 21 15,5-7-33-15,21-41-32 16,-10-14-120-16,-12-9-739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51.60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554 639 1497 0,'0'0'513'16,"0"0"-309"-16,0 0-7 15,0 0 29-15,0 0-8 16,0 0-108-16,-17 0-63 16,37 0 6-16,19 0-9 15,12 0-7-15,11 0-4 16,10 0-16-16,12 0-5 15,5 3-11-15,4 10 7 0,-3-4-1 16,-7 0-7 0,-17 0-48-16,-22-9-37 0,-20 0-138 15,-24 0-126-15,-11 0-215 16,-22 0-950-16</inkml:trace>
  <inkml:trace contextRef="#ctx0" brushRef="#br0" timeOffset="615">637 675 927 0,'0'0'1150'16,"0"0"-849"-16,0 0-155 16,0 0 0-16,0 0 74 0,0 0-86 15,0 0-88-15,-32 55-16 16,53-34 7-16,10-2-8 15,7 5 5-15,4 0-33 16,9 5 11-16,2 2-12 16,1-3 2-16,-1 0 3 15,-2 2-5-15,-9-1-10 16,-5 0 2-16,-12-2 4 16,-12-2-2-16,-13 2 6 15,0 5 1-15,-13 3 23 16,-28 4-18-16,-16 1-6 15,-8 4 17-15,-4-4-17 16,-3 1 0-16,0 2 1 16,2-1 1-16,9-9 28 0,11-2-5 15,13-7-2 1,17-11 15-16,5-4-23 0,9-2-6 16,6-7-3-16,0 0-6 15,0 0 15-15,0 0-15 16,0 2 0-16,17-2 8 15,4 4-8-15,3-4 1 16,10 0 11-16,7 3-11 16,11-3 22-16,7 0-22 15,6 0 0-15,12 0 29 16,-2 0-29-16,9 0 0 16,2 0 8-16,-1 0-9 0,-5 0 38 15,-8 0-38-15,-16 0 1 16,-18 0 20-16,-18 0-20 15,-12 0 6-15,-8 0 6 16,0 0-7-16,-8 0-6 16,-20 0-13-16,1 0-65 15,6 0-100-15,4-7-504 16,14-2-1191-16</inkml:trace>
  <inkml:trace contextRef="#ctx0" brushRef="#br0" timeOffset="4290">32 2064 1530 0,'0'0'315'15,"0"0"-176"-15,0 0-69 0,0 0 60 16,0 0 102-16,0 0-64 16,0 0-40-16,29 180-31 15,-16-143-47-15,-2 2-15 16,-1-10-18-16,1-7-10 16,2-9-14-16,4-7-99 15,8-6-146-15,-5-28-222 16,-5-5-459-16</inkml:trace>
  <inkml:trace contextRef="#ctx0" brushRef="#br0" timeOffset="4452">32 2064 1942 0,'-3'-228'548'0,"3"228"-493"16,0 0-6-16,0 0 27 15,11 0-76-15,29 8-43 16,2 4-343-16,-3 4-699 0</inkml:trace>
  <inkml:trace contextRef="#ctx0" brushRef="#br0" timeOffset="4627">537 2064 681 0,'0'0'1448'0,"0"0"-1134"0,0 0-191 16,0 0-24-16,0 0-40 15,0 0-59-15,176 16-104 16,-128-16-383-16,-10 0-611 0</inkml:trace>
  <inkml:trace contextRef="#ctx0" brushRef="#br0" timeOffset="4811">457 2417 2119 0,'0'0'561'0,"0"0"-486"0,0 0-22 15,0 0 67-15,0 0-47 16,0 0-73-16,232 7-90 15,-154-27-366-15,-8-9-667 0</inkml:trace>
  <inkml:trace contextRef="#ctx0" brushRef="#br0" timeOffset="5078">1226 2204 1859 0,'0'0'633'0,"0"0"-525"16,0 0-1-16,0 0 73 0,0 0-52 15,0 0-25-15,0 0-44 16,77-158-20-16,-70 154 25 16,-4 4-9-16,0 0 2 15,-3 4-7-15,3 21-22 16,2 11-1-16,-5 11-27 15,3 3-66-15,0 4-151 16,-3-12-468-16,4-13-1631 0</inkml:trace>
  <inkml:trace contextRef="#ctx0" brushRef="#br0" timeOffset="6305">695 172 1352 0,'0'0'260'15,"0"0"-135"-15,0 0-84 16,0 0 55-16,0 0 61 16,0 0-59-16,0 0-30 15,35-91 17-15,-14 84-14 16,-5 7 28-16,5 0-26 15,-4 7-5-15,1 20 7 16,-8 19-59-16,1 7 0 16,-5 7-16-16,-6-2-7 15,0-8 0-15,0-13-23 0,0-8 15 16,0-20 6 0,0-9 15-16,3 0-6 0,2-3 26 15,-2-29-16-15,4-10 23 16,2-16-32-16,3-3 5 15,5-1 11-15,-1 6-17 16,5 1 0-16,0 20 16 16,0 6-16-16,3 16 21 15,0 13-13-15,1 0 48 16,3 33 64-16,-8 20-68 16,1 8-13-16,-5 8-21 15,-5-1-12-15,-4-6 1 0,4-21-7 16,16-20-62-16,-3-21-148 15,3 0-553-15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0:00.02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35 0 1530 0,'0'0'544'0,"0"0"-351"16,0 0-51-16,0 0 51 15,0 0-17-15,0 0-4 16,0 0-97-16,-35 20-37 16,35-20 39-16,0 0-31 15,0 0-29-15,0 0-17 16,3 0-155-16,8-14-777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8.1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1498 0,'0'0'375'16,"0"0"-126"-16,0 0 31 16,0 0-50-16,0 0-129 15,0 0-101-15,3 171-71 16,-3-159-138-16,0 0-131 16,0-3-249-16,-3 0-895 0</inkml:trace>
  <inkml:trace contextRef="#ctx0" brushRef="#br0" timeOffset="104">44 506 2125 0,'0'0'745'0,"0"0"-614"16,0 0 32-16,0 0-5 15,0 0-158-15,0 0-8 16,0 0-706-16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49:50.54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2826 362 2295 0,'0'0'712'0,"0"0"-634"16,0 0-63-16,0 0-15 15,0 0 0-15,0 0-156 16,0 0-605-16</inkml:trace>
  <inkml:trace contextRef="#ctx0" brushRef="#br0" timeOffset="127">2940 819 2557 0,'0'0'485'0,"0"0"-415"15,0 0-62-15,0 0-8 16,0 0-552-16</inkml:trace>
  <inkml:trace contextRef="#ctx0" brushRef="#br0" timeOffset="17757">0 2440 854 0,'0'0'1243'0,"0"0"-1029"16,0 0-169-16,0 0-29 15,0 0 92-15,0 0-13 16,110-119-47-16,-68 103-17 16,3 7-25-16,-1 9 21 15,-2 0-3-15,-4 38 24 16,-4 13 32-16,-7 22-51 15,-6 11-13-15,-10 2 4 16,-4 1-19-16,-4-12 17 16,-3-10-18-16,0-16 0 15,0-14 18-15,0-17-18 16,0-9 0-16,0-9 15 16,0 0-2-16,-3-21 41 15,-4-20-20-15,4-11-34 16,3-7 30-16,0-5-30 0,0 4 1 15,21 4-2 1,3 9 7-16,3 16-13 0,0 6 7 16,1 23 0-16,-3 2 1 15,-1 11-1-15,0 33 10 16,-6 12 1-16,-5 6-5 16,-7 6-2-16,-1-11-4 15,-5-11-6-15,0-3-3 16,0-15 9-16,0-15 0 15,0-6 5-15,0-7-5 16,-5 0 18-16,5-29-18 16,0-10 0-16,0-18-14 15,26-10 15-15,10 3-1 16,12 2 0-16,2 3-2 0,4 21-4 16,-2 11 6-16,-3 14-3 15,-4 13 3-15,-3 13 15 16,-12 23 21-16,-6 19 0 15,-6 6-9-15,-9 8 3 16,-1-1-19-16,-1-6-10 16,5-3 19-16,6-7-20 15,3-14 0-15,6-14-1 16,2-11-6-16,1-13 6 16,6 0-47-16,-3-31 7 15,6-13 35-15,-6-15-9 16,-4 1 10-16,-5 2 5 15,-11 4 9-15,-2 8 42 0,-5 10-13 16,-2 6-10-16,-4 15 41 16,4 7-29-16,-4 6-7 15,0 0 21-15,0 28-31 16,0 12 7-16,0 3-30 16,0 4 6-16,4-7-2 15,-1-5-4-15,0-14-1 16,0-4-12-16,-3-13-47 15,3-4-39-15,-3-12-141 16,4-18-416-16,0-5-385 0</inkml:trace>
  <inkml:trace contextRef="#ctx0" brushRef="#br0" timeOffset="17917">1456 2358 1998 0,'0'0'615'0,"0"0"-429"15,0 0-10-15,0 0 26 16,0 0-48-16,0 0-154 16,0 0-28-16,-51-114-241 15,70 109-529-15,2 5-1089 0</inkml:trace>
  <inkml:trace contextRef="#ctx0" brushRef="#br0" timeOffset="18305">1791 2586 1892 0,'0'0'491'0,"0"0"-371"16,0 0 47-16,0 163 25 16,0-119-63-16,0 2-77 15,0-10-31-15,0-9-20 16,0-6 19-16,0-14-20 15,0-7 0-15,0 0 34 16,0 0-5-16,0-35-11 16,-4-8 6-16,4-10-24 15,0-4 26-15,28 2-26 16,13-4 0-16,7 9 12 16,0 14-12-16,5 18 8 15,-8 13 26-15,-4 5 14 0,-10 44 64 16,-4 18-19-16,-6 22-19 15,-4 6 46-15,-7-1-56 16,-2-11-19-16,2-19 0 16,7-24-33-16,11-32 14 15,13-3-26-15,66-100-48 16,-11-8-73-16,-3 2-482 0</inkml:trace>
  <inkml:trace contextRef="#ctx0" brushRef="#br0" timeOffset="19379">3295 351 1646 0,'0'0'279'0,"0"0"-46"16,0 0-42-16,0 0-7 15,0 0 33-15,0 0-69 16,-158-129-45-16,98 126-45 15,6 3-22-15,-5 3 5 0,7 28-35 16,8 10 0 0,8 12 9-16,9 6-15 0,10 2 0 15,10-5 0-15,7-3 0 16,0-13 1-16,13-7-1 16,16-4-7-16,4-3 7 15,9-14-31-15,3 3 30 16,3-6-8-16,-3 1 9 15,-1-1-2-15,-8 5 2 16,-12-3-6-16,-11 5 0 16,-13-1 12-16,0 7 12 15,-28 0-9-15,-23 2-8 16,-11-5 15-16,-7-3-14 16,-3-16-2-16,3 0 3 15,10 0 7-15,11 0-10 0,16-13 0 16,16-6-39-16,16 1-106 15,16-20-157-15,33 8-310 16,6 3-576-16</inkml:trace>
  <inkml:trace contextRef="#ctx0" brushRef="#br0" timeOffset="19691">4057 0 2174 0,'0'0'355'16,"0"0"-146"-16,0 0-63 16,0 0-16-16,0 0 2 15,0 0-56-15,-148 256-40 16,107-135 5-16,-4 13-28 15,-11 9-1-15,-6-2-12 16,1 0 13-16,-2-13-14 16,7-23 1-16,12-24-19 15,10-25 11-15,16-25-65 16,18-31-134-16,0 0-302 16,7-22-386-16</inkml:trace>
  <inkml:trace contextRef="#ctx0" brushRef="#br0" timeOffset="19994">4506 530 2126 0,'0'0'552'16,"0"0"-380"-16,0 0-15 15,0 0 34-15,-176-55-37 16,114 55-49-16,-10 28-75 16,2 27-16-16,9 9 16 15,8 18-29-15,16-4 20 0,19-1-11 16,18-9-10-16,0-8 15 16,18-14-15-16,27-15 1 15,16-17-12-15,9-10 2 16,9-4-31-16,28-31-76 15,-18-13-252-15,-20-5-515 0</inkml:trace>
  <inkml:trace contextRef="#ctx0" brushRef="#br0" timeOffset="20191">5023 648 2264 0,'0'0'724'0,"0"0"-599"15,0 0-81-15,0 0-44 16,0 0-48-16,0 0-603 16,0 0-896-16</inkml:trace>
  <inkml:trace contextRef="#ctx0" brushRef="#br0" timeOffset="20311">5102 1062 2543 0,'0'0'640'0,"0"0"-474"16,0 0-52-16,0 0-114 16,0 0-558-16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0:38.06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16 0 889 0,'0'0'388'15,"0"0"-155"-15,0 0-99 16,0 0 22-16,0 0 36 16,0 0-61-16,0 0-33 15,0 0-9-15,0 0-1 16,0 7 10-16,-8 0 13 15,5-1 16-15,-1-3-5 0,4 0-32 16,0 0-21-16,0 1 7 16,0-4-18-16,0 2 10 15,0-2-26-15,0 0-24 16,0 4 19-16,0-4-37 16,7 0 15-16,14 0 22 15,3 0-26-15,5 3 13 16,-2-3-23-16,6 0 0 15,3 0 8-15,2 0-9 16,-4 0 0-16,1 0-1 16,-5 2 7-16,-6-2-4 15,-3 4-2-15,-7-1 0 16,-4-3 10-16,-5 0-10 16,-2 3 0-16,-3-3-11 15,3 0 22-15,-3 0-14 0,3 0 3 16,4 0-30-16,-4 0-9 15,2 0-96-15,-5 0-103 16,0 0-116-16,0 0-345 16,0 0-1140-16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0:38.62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30 0 658 0,'0'0'1016'0,"0"0"-758"16,0 0-128-16,0 0 91 15,0 0 55-15,0 0-114 16,0 0-36-16,-30 32-43 16,30-32-11-16,0 0 18 15,0 0-44-15,6 0 4 16,12 0 2-16,3 0-23 16,6 0 25-16,0 0-29 15,9 0-24-15,0 0 44 16,6 0-36-16,3 0-7 15,0 0 12-15,-4 2-13 16,1-2 23-16,-10 4-24 16,-5-4 0-16,-9 0-3 0,-12 3 4 15,-6-3-1-15,0 0 0 16,-3 0-34-16,-32 0-61 16,4-9-362-16,-1-7-792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0:51.67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373 762 925 0,'0'0'321'0,"0"0"-129"16,0 0-5-16,0 0-16 15,0 0-50-15,0 0-25 16,27-47-10-16,-27 44-17 15,0 3 20-15,0 0-11 16,0 0-1-16,0 0-2 16,0 0-40-16,0 0-9 0,9 0-1 15,3 5-24 1,4 24 29-16,-2 11 4 0,-3 7-22 16,-1 2 11-16,-4 1-23 15,-3-4 0-15,2-7-2 16,-5-12-11-16,0-5 7 15,0-10-2-15,0-6 8 16,0-6 11-16,0 0 2 16,0 0 20-16,0-3 4 15,0-19-14-15,-5-9 2 16,5-3-18-16,0-2-7 16,5-6 11-16,16 6-11 15,3-2 0-15,3 8-2 0,-3 7-3 16,0 11 4-1,-6 8-5-15,-1 4-12 0,-1 0 17 16,2 13 1 0,0 17 31-16,-1 6 26 0,-7 1-30 15,1-1-5-15,-8-1-21 16,-3-8 0-16,0-1 4 16,0-8-5-16,0-2-7 15,0-4 7-15,0-3-34 16,0 1-45-16,0-4-110 15,10-6-188-15,4 0-183 16,-4 0-1056-16</inkml:trace>
  <inkml:trace contextRef="#ctx0" brushRef="#br0" timeOffset="250">1010 873 1423 0,'0'0'333'16,"0"0"-219"-16,0 0 5 16,0 0 57-16,0 0 5 0,0 0-88 15,0 0-47 1,104 21-30-16,-63-21-16 0,14 0-89 15,-6 0-280-15,-12-2-926 16</inkml:trace>
  <inkml:trace contextRef="#ctx0" brushRef="#br0" timeOffset="621">1389 903 1413 0,'0'0'327'0,"0"0"-213"16,0 0-42-16,0 0 85 0,0 0-13 16,0 0-68-16,0 0-11 15,56-107 55-15,-50 84 20 16,2 5-13-16,-5 0-15 15,1 5-29-15,-4 4 16 16,3 2-33-16,-3 5-15 16,0 2-15-16,0 0-24 15,0 0-12-15,0 15-3 16,0 12 3-16,3 11 1 16,-3 6-1-16,3-1 5 15,-3 0-5-15,0-6-21 0,0-3 2 16,0-4-85-16,0-9-126 15,0-10-121-15,8-4-375 16</inkml:trace>
  <inkml:trace contextRef="#ctx0" brushRef="#br0" timeOffset="921">1717 446 1957 0,'0'0'569'0,"0"0"-491"16,0 0-28-16,0 0 56 0,0 0 81 16,0 0-88-16,0 0-41 15,131 163 8-15,-89-103-27 16,-1 5-14-16,1 4 29 15,-8 1-40-15,-6 1 29 16,-12-5-16-16,-16 2-18 16,0-3-9-16,-30 0-85 15,-56 25-140-15,10-18-358 16,-1-10-504-16</inkml:trace>
  <inkml:trace contextRef="#ctx0" brushRef="#br0" timeOffset="1457">289 289 1356 0,'0'0'294'0,"0"0"-131"16,-104 199 24-16,53-103 8 0,6 2-44 16,4 0-6-16,17-5-53 15,6-6-8-15,18-7-25 16,0-3-41-16,21-9-18 16,78 10-67-16,-4-17-218 15,-3-19-549-15</inkml:trace>
  <inkml:trace contextRef="#ctx0" brushRef="#br0" timeOffset="3047">3000 309 185 0,'0'0'1082'0,"0"0"-722"16,0 0-179-16,0 0-8 16,0 0-4-16,0 0-16 0,0 0-19 15,-65-94-47-15,55 75-23 16,-1 4 18-16,-2-3-12 16,2-2-3-16,-7-2-29 15,2-2-1-15,-8 2 27 16,-4 0-40-16,-3 0 6 15,-4 8-6-15,-7 5-18 16,2 3-4-16,-1 6 9 16,-4 0-10-16,3 0 11 15,7 2-12-15,1 14 0 16,6 2-6-16,4 3 7 16,3 1-2-16,5 5 1 15,-2 5 0-15,7 3-5 0,5 5 5 16,-1-1-2-16,7 7 1 15,0-4 1-15,0 2-2 16,0-4 2-16,0 0 0 16,0-6 12-16,7-2-12 15,4-5-6-15,2-2 6 16,1-4 2-16,-1 1-2 16,1 1 1-16,4-2-1 15,-1 1 18-15,4-3-18 16,3-1-4-16,3 0 4 15,4-2 0-15,1 3 1 16,-2 1-1-16,2-2 1 0,-1-5 2 16,-1 7-3-16,-1-4 0 15,-10-1-1 1,7-2 1-16,-10 3 0 0,5 2-1 16,-1 1 2-16,-2 1 8 15,0 3-9-15,-6 2-1 16,3 3 1-16,-4 0 0 15,-1-4 0-15,-7 1 0 16,0-3 0-16,-3-3 7 16,0 1-7-16,0 0 0 15,0-1 7-15,0-3-6 16,0 2 6-16,-10-6-7 16,-4 1 0-16,4-4 16 15,-7 1-16-15,-1-3 0 16,1 2 5-16,-4-7-4 0,2 5 9 15,-7-5-9 1,-1-2-1-16,-1 0 18 0,-7 0-12 16,2 0-6-16,-3 0 26 15,3 0-2-15,-2-2 7 16,7-5-11-16,1-2-1 16,10 2 25-16,-1 1-19 15,0-3-13-15,6 3 12 16,-6-3 3-16,4 2 10 15,1-2-19-15,-2 2-1 16,6 3 14-16,1-3-10 16,1 0-13-16,1 5 2 15,1-2-8-15,2 1 10 0,-3 0 5 16,2 0-16-16,1-1 11 16,-5 2-4-16,5-5-7 15,0 4 25-15,0 0-20 16,-1 0 6-16,4 3-2 15,0-3 2-15,0 3-1 16,0 0-11-16,0 0-21 16,0-3-14-16,0 3-50 15,13-14-116-15,19 7-331 16,-1-4-697-16</inkml:trace>
  <inkml:trace contextRef="#ctx0" brushRef="#br0" timeOffset="3963">3053 1568 1500 0,'0'0'359'16,"0"0"-176"-16,0 0 35 16,0 0-8-16,0 0-77 15,0 0-59-15,0 0-37 16,-29 16 4-16,29-16-4 16,12-3-25-16,5-4 9 0,-1 1-20 15,5 1 18-15,-3 5 9 16,-1 0-16-16,4 0 3 15,-5 0-5-15,2 11-2 16,-4 15 19-16,0-1-26 16,-4 5 11-16,-7 4-2 15,-3-3-9-15,0 2-1 16,0-6 0-16,0-2 2 16,-9-7 8-16,-9 0-9 15,0-5-1-15,1-4 17 16,-4 0-17-16,5-2 0 15,-5-4 7-15,4-3-6 16,2 0 14-16,2 0-13 0,-1 0 5 16,4 0 12-16,-1 0-19 15,5 0-1-15,-2 0-2 16,1-3-28-16,4 3-19 16,3-3-66-16,0-6-105 15,10-4-152-15,11 3-247 0</inkml:trace>
  <inkml:trace contextRef="#ctx0" brushRef="#br0" timeOffset="4692">3621 1629 1136 0,'0'0'590'16,"0"0"-457"-16,0 0-32 15,0 0 139-15,0 0-36 16,0 0-82-16,0 0-45 16,-62-29-28-16,52 22 35 0,-4 1 13 15,-2 0-12-15,-5-1-12 16,-3 5-38-16,-5-2-22 16,5 1 13-16,-3 3-25 15,3 0-1-15,0 0 0 16,0 0 7-16,3 3-13 15,0 16 6-15,4 3 0 16,2 3 5-16,3 3-4 16,0-4-1-16,3 1 0 15,-2 0 6-15,1-7 15 16,4 1-11-16,-2-6-10 16,4 0 27-16,4-4-27 15,0 0 15-15,0 0-1 16,0-3-7-16,0 3 22 0,0 4-28 15,0 0 8 1,15 2 18-16,-2-1-18 0,4-1 0 16,1 1 3-16,3-5-10 15,3-3 34-15,3 3-36 16,5-5 1-16,1-2 20 16,-1 3-19-16,2-5-1 15,-7 0 8-15,2 0-7 16,-5 0 41-16,-8 0-23 15,2 0-10-15,-4 0 35 16,-8 0-37-16,-2-5 16 16,-1 5-8-16,-3 0-10 0,0 0 21 15,0 0-27 1,0 0-80-16,0-2-87 0,0-5-501 16,-10-3-1206-16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14.20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687 632 1674 0,'0'0'338'0,"0"0"-205"15,0 0-99-15,0 0 37 16,0 0 73-16,0 0-12 15,-13-110-53-15,13 88-9 16,0 4 28-16,0-4 14 16,-3 0-33-16,-8 2 9 15,-10 2-29-15,-3-1-11 0,-14 8-5 16,-7-2-32-16,-6 8-10 16,-8 5 8-16,-2 0-8 15,2 11 13-15,-4 14-14 16,9 5 0-16,-2 8-11 15,11 0 11-15,6-1 0 16,15 0 0-16,12 0-12 16,7-1 3-16,5 6 6 15,0-2-2-15,14 4-8 16,10-4 11-16,8-3-16 16,5-3-4-16,5-1-16 15,6-11 26-15,8 7-12 16,-2-3 20-16,2-2-4 15,-5 4 8-15,-6-5-11 16,-10-1 11-16,-11 4-2 0,-11-1 2 16,-13 3 0-16,0 0 0 15,-6 2 14-15,-28 2-8 16,-11 0-6-16,-7-8 16 16,0-2 13-16,-4-9 19 15,5-4-30-15,3-7-8 16,10 1 25-16,7-3-29 15,10 0 4-15,10 0-1 16,5 0-9-16,6 0-15 16,0-5-147-16,38-4-307 15,13-1-221-15,1 3-1133 0</inkml:trace>
  <inkml:trace contextRef="#ctx0" brushRef="#br0" timeOffset="496">588 1418 1817 0,'0'0'518'16,"0"0"-459"-16,0 0-11 16,0 0 118-16,0 0-36 15,0 0-62-15,0 0-21 16,186-15-35-16,-142 15-2 15,-8 4-10-15,-16 23 8 0,-16 8 9 16,-4 7-14-16,-7 7 5 16,-31-1 7-16,-4-5-15 15,1-8 0-15,10-9 5 16,10-15-4-16,10-9 14 16,8-2-15-16,3 0-10 15,0-27-42-15,32-14-28 16,8-8-6-16,16-4-24 15,-5 3-21-15,2 7 73 16,-13 8 30-16,-8 8 28 16,-8 12 4-16,-10 2 81 15,-7 7 60-15,-7 3 12 16,0 3-20-16,0 0-21 0,0 0-43 16,0 22-37-16,-3 11 12 15,-12 11-29-15,9 5-13 16,3 1 8-16,3-6-13 15,0-10 9-15,9-9-10 16,18-12-42-16,18-13-63 16,29-10-213-16,-8-25-382 15,-12-1-1256-15</inkml:trace>
  <inkml:trace contextRef="#ctx0" brushRef="#br0" timeOffset="678">1663 769 2367 0,'0'0'593'0,"0"0"-526"0,0 0-31 16,0 0 76-16,0 0-112 15,0 0-169-15,0 0-758 0</inkml:trace>
  <inkml:trace contextRef="#ctx0" brushRef="#br0" timeOffset="817">1782 1298 2478 0,'0'0'519'0,"0"0"-371"0,0 0-148 16,0 0-121-16,0 0-849 0</inkml:trace>
  <inkml:trace contextRef="#ctx0" brushRef="#br0" timeOffset="2899">4659 1109 2239 0,'0'0'648'0,"0"0"-563"15,0 0-69-15,0 0-16 16,0 0-116-16,0 0-534 0,0 0-1433 16</inkml:trace>
  <inkml:trace contextRef="#ctx0" brushRef="#br0" timeOffset="3432">5431 778 2297 0,'0'0'511'0,"0"0"-446"16,0 0-12-16,0 0 127 16,0 0-53-16,0 0-92 0,-186-157 10 15,162 157-44-15,-6 0 16 16,-2 20-17-16,-2 28-4 16,2 14-2-16,5 3 6 15,9-3-21-15,15-7 15 16,3-9-56-16,6-17-5 15,26-16 2-15,13-13-42 16,3 0-25-16,7-27 16 16,-3-23-4-16,0-10 39 15,-8-8 3-15,-5-9 47 16,-9-10 31-16,-9-6 28 16,-10-10 67-16,-8-5 35 15,-3 2-15-15,0 16 16 0,0 21-17 16,0 33 0-16,0 27-15 15,0 9-53-15,-8 58-18 16,2 32-17-16,-4 31-2 16,2 15 24-16,2 7-27 15,3-6-5-15,3-13-1 16,0-18 1-16,0-19-7 16,0-22-28-16,14-25-123 15,17-31-156-15,-1-9-490 16,2 0-1172-16</inkml:trace>
  <inkml:trace contextRef="#ctx0" brushRef="#br0" timeOffset="3799">5741 674 1744 0,'0'0'469'0,"0"0"-405"15,0 0 66-15,0 0 29 16,0 0-35-16,0 0-45 16,0 0-65-16,152 77-6 15,-99-77 1-15,-8-3-9 16,-4-15 0-16,-10-7-17 16,-14 0 0-16,-13-6 15 15,-4 1 2-15,-12-3 0 16,-21 6 21-16,-12 5 34 0,-8 16 54 15,-1 6-6-15,-2 6-37 16,8 30 5-16,6 12-31 16,12 7 11-16,12 5-19 15,18-2-20-15,0-5 17 16,14-3-29-16,28-7-11 16,9-11-44-16,45-19-177 15,-12-8-335-15,-16-5-380 0</inkml:trace>
  <inkml:trace contextRef="#ctx0" brushRef="#br0" timeOffset="4091">6428 623 1967 0,'0'0'557'0,"0"0"-400"15,0 0-11-15,0 0 29 16,0 0-15-16,0 0-75 15,0 0-49-15,20 128 2 16,-5-78-38-16,-1 0 0 16,-1-7 0-16,1-7-4 15,4-7-10-15,3-16-38 16,3-13 5-16,0 0 46 16,6-34-24-16,6-16 11 15,-9-16 13-15,3-5 2 0,-6 0 20 16,-6 3-18-1,-1 15 8-15,14 18-22 0,-6 20-191 16,-5 11-605-16</inkml:trace>
  <inkml:trace contextRef="#ctx0" brushRef="#br0" timeOffset="1847">2992 804 1687 0,'0'0'299'0,"0"0"-97"16,0 0-85-16,0 0 39 15,0 0 18-15,0 0-40 16,-87-164-22-16,57 147-61 16,-5 8-39-16,1 7 14 15,4 2-26-15,-2 0-9 16,4 19 9-16,1 8-16 16,6 7 1-16,4 6-82 15,10-3-14-15,7 4 52 16,0-7-20-16,21 0 15 15,16-1 3-15,8-6 3 16,8 3 27-16,-2 1-2 16,0 0 6-16,-6 4 26 15,-10-4-8-15,-11-3-3 16,-14-5 12-16,-10 1 0 0,0-6 52 16,-13-3 20-16,-26 1-26 15,-5-9 9-15,-1-1-37 16,-3-6 7-16,9 0-10 15,12-4-15-15,21-39-70 16,6 2-213-16,0-2-544 0</inkml:trace>
  <inkml:trace contextRef="#ctx0" brushRef="#br0" timeOffset="2096">3371 239 2143 0,'0'0'554'0,"0"0"-491"0,0 0-42 16,0 0 113-16,0 0-33 16,-19 230-64-16,4-131 9 15,9-3-45-15,1-6 0 16,5-9-1-16,0-16-29 15,8-9-89-15,16-6-198 16,-3-16-391-16,-15-11-1119 0</inkml:trace>
  <inkml:trace contextRef="#ctx0" brushRef="#br0" timeOffset="2269">3168 732 1906 0,'0'0'377'0,"0"0"-256"16,0 0-66-16,0 0 62 16,0 0-14-16,0 0-55 15,262-31-48-15,-137 22-146 16,-26 2-414-16,-19 7-821 0</inkml:trace>
  <inkml:trace contextRef="#ctx0" brushRef="#br0" timeOffset="2726">4018 661 1998 0,'0'0'537'16,"0"0"-374"-16,0 0-16 15,-181-12 43-15,117 12-39 16,1 25-30-16,4 11-81 15,11 12-40-15,13 1 15 16,14 4-15-16,18-2-1 16,3-9-22-16,3-5-42 15,32-12-21-15,7-12-46 16,6-13-47-16,11 0 64 16,-5-34-44-16,6-20 7 0,-12-11 24 15,-3-12 35 1,-15-11 79-16,-6-10 14 0,-13-11 25 15,-4-9 83-15,-7 5 27 16,0 21 28-16,0 20 22 16,0 32-14-16,0 24-11 15,0 16-64-15,0 13-74 16,0 39 22-16,0 33-28 16,-7 17 0-16,-4 15-4 15,1 5-12-15,7-4 18 16,0-14-18-16,3-13-16 15,0-17 15-15,0-16-75 0,34-18-113 16,1-16-362-16,-2-13-424 16</inkml:trace>
  <inkml:trace contextRef="#ctx0" brushRef="#br0" timeOffset="5051">8046 559 1088 0,'0'0'955'15,"0"0"-712"-15,0 0-87 16,0 0 38-16,0 0 24 0,0 0-52 16,-210-65-91-16,148 83-36 15,-7 16 12-15,6 10-24 16,6 6-8-16,18 2-5 16,15 1-13-16,21 0-2 15,3-4-1-15,31-2-31 16,25-11-9-16,16-7-60 15,11-16-59-15,2-13-3 16,-2 0-5-16,-11-22 50 16,-13-17 59-16,-17-12 52 15,-15-5 8-15,-19-3 54 0,-8-1 48 16,-11 7 25-16,-31 11 13 16,-3 4 5-16,0 14-64 15,12 11-28-15,15 13 1 16,15 0-54-16,3 25-10 15,27 12 1-15,28 5-70 16,10-9-62-16,9-9-13 16,1-8-45-16,-6-12 20 15,-7-4-20-15,-11 0 49 16,-12-22 109-16,-18-12 41 16,-7-7 104-16,-14-6 108 15,0 0 35-15,0 2-2 16,-8 6-32-16,-9 12-59 15,1 9-42-15,-2 18-34 16,3 0-9-16,3 31-45 0,-3 28-12 16,9 25 30-16,6 15-24 15,0 17-6-15,0 7-3 16,0 29-8-16,6-12 13 16,9-1-14-16,-6-2 0 15,2-38 6-15,-1 1-6 16,-7-30-2-16,-3-19 2 15,0-20 0-15,-3-13 12 16,-31-14-10-16,-15-4-2 16,-9-10 20-16,-4-26-19 15,6-19-1-15,16-3 0 16,11-10 1-16,19-3 7 16,10-4-8-16,34-2-21 0,91-41-42 15,-5 15-238-15,-2 10-923 16</inkml:trace>
  <inkml:trace contextRef="#ctx0" brushRef="#br0" timeOffset="5812">9385 478 1594 0,'0'0'385'0,"0"0"-179"15,0 0-138-15,0 0 25 16,0 0 91-16,0 0-11 16,0 0-55-16,59 196-58 15,-35-110-44-15,4 1 5 16,-1-1-20-16,5-11-1 15,-2-16 0-15,1-15-1 16,1-21-23-16,-2-23 9 16,5 0 0-16,-1-35 15 15,4-27-2-15,1-19 2 16,-3-12 9-16,0-5-9 16,-6 0-1-16,-1 11-29 15,1 22-106-15,15 28-93 0,-7 21-274 16,-4 16-616-16</inkml:trace>
  <inkml:trace contextRef="#ctx0" brushRef="#br0" timeOffset="6480">10472 559 1704 0,'0'0'548'0,"0"0"-386"15,0 0 6-15,-183-28 42 16,118 28-44-16,-1 24-75 0,10 23-34 16,11 9-47-1,18 3-8-15,21 7-4 0,6-7-31 16,12-13-86-16,41-13-81 16,8-16-36-16,13-17-11 15,1 0 24-15,-9-18 84 16,-15-18 79-16,-16-4 51 15,-14 0 9-15,-18 3 89 16,-3 9 134-16,0 12 20 16,0 7-45-16,-6 9-54 15,-2 0-74-15,4 25-59 16,4 10-11-16,0 4-9 16,8-1-39-16,23-11-34 15,4-8-30-15,2-10-17 16,8-9 37-16,-4 0 70 0,4-9 22 15,-7-25 9-15,-10-3-3 16,-4-4 31-16,-7 1 41 16,-2 5 6-16,-9 14 42 15,-3 8 14-15,0 13-5 16,-3 0-68-16,4 20-55 16,-4 23 22-16,4 10-17 15,0 6-16-15,-1 2-1 16,0-5-12-16,0-5-54 15,0-12-7-15,2-16 27 16,-5-14-53-16,0-9 50 16,0-14 49-16,0-28 4 15,-11-18-3-15,-7-3 10 0,2-4 24 16,2 1 34-16,8 7-15 16,6 14-3-16,0 11-14 15,9 8 4-15,22 11-34 16,10 6 3-16,9 3-10 15,1 6 0-15,3 0-11 16,20 0-148-16,-16 9-202 16,-13 3-456-16</inkml:trace>
  <inkml:trace contextRef="#ctx0" brushRef="#br0" timeOffset="6684">11651 714 1818 0,'0'0'374'0,"0"0"-260"15,0 0-16-15,0 0 82 16,0 0-45-16,-24 180-94 16,24-145-41-16,0-8-44 15,15-2-194-15,2-9-269 16,-7-7-841-16</inkml:trace>
  <inkml:trace contextRef="#ctx0" brushRef="#br0" timeOffset="6832">11606 372 1590 0,'0'0'793'15,"0"0"-641"-15,0 0-114 16,0 0-38-16,0 0-100 15,0 0-388-15,0 0-1389 0</inkml:trace>
  <inkml:trace contextRef="#ctx0" brushRef="#br0" timeOffset="8162">12218 646 2154 0,'0'0'516'0,"0"0"-394"0,0 0 71 15,-191-25 15-15,129 35-82 16,4 29-62-16,13 17-23 16,10 10-41-16,22 2 0 15,13 1 0-15,0-13-63 16,40-11-58-16,20-17-94 15,12-19-129-15,8-9-162 16,-5-4 199-16,-6-31-5 16,-13-8 161-16,-23-9 151 15,-18 7 142-15,-12 8 100 16,-3 8 98-16,0 14 20 0,0 9-71 16,0 6-112-16,-6 0-68 15,6 6-56 1,0 20-19-16,0 7-32 0,0 4-2 15,6 0-6-15,15-3-62 16,3-7-51-16,5-7-43 16,-2-13-9-16,3-7 18 15,9 0 28-15,2-31-23 16,10-13 36-16,5-12 8 16,10-15 44-16,3-16 43 15,3-15 16-15,3-13 0 16,-6-2 1-16,-13 3 11 0,-11 21 108 15,-15 21 68 1,-12 23-4-16,-15 15 14 0,-3 12 14 16,0 10-34-16,-10 6-55 15,-17 6-45-15,-5 0-23 16,-6 3-30-16,1 25-17 16,-5 12 9-16,7 11-15 15,8 8 4-15,3 9-5 16,6 12 1-16,5 9 3 15,-1 5-4-15,4 3-6 16,2-1 4-16,8-3-52 16,0-10-36-16,4-5-37 15,28-19 18-15,9-17 82 16,4-24-55-16,3-18 27 16,-6 0 13-16,-5-35 18 0,-9-12 24 15,-12-12 24-15,-11-6 27 16,-5 0 45-16,-8 0-19 15,-22 12 0-15,3 10 9 16,-2 13-20-16,13 13-19 16,8 14-32-16,8 3-15 15,0 0 0-15,8 9-28 16,25 15-31-16,12 2-54 16,8-4-85-16,5-6-6 15,7-7-50-15,7-9-62 16,2 0 50-16,1-4-63 15,2-23 234-15,-8-15-67 16,-9-4 162-16,-7-12 77 0,-8-14 130 16,-7-5-19-16,-14-11-19 15,-8 8 36-15,-8 12 56 16,-8 15 32-16,0 15-14 16,-11 20-75-16,-16 9-90 15,-8 9-54-15,-5 0-1 16,-2 24-33-16,1 20-17 15,-1 12 2-15,7 9-11 16,8 7 1-16,3 1 1 16,6 6 5-16,8 1-7 15,4-5 0-15,1-4-1 16,5-3-8-16,0-2-28 16,0-11-13-16,0-8-40 15,21-14-34-15,21-13-9 0,17-11 61 16,13-9 63-16,8 0 8 15,-5-6-41-15,-6-20 30 16,-7-4-9-16,-14-4-15 16,-6-3 35-16,-12 0 1 15,-12-1 36-15,-15 3 88 16,-3 8-1-16,-9-1-16 16,-27 10-20-16,-8 3-18 15,-1 12 9-15,0 3-44 16,8 3 7-16,2 30-2 15,8 17-11-15,6 10 4 16,14 8-19-16,7-4-13 16,0 2 20-16,28-14-20 0,13-11-20 15,11-21-13-15,13-6-75 16,10-14-119-16,44 0-34 16,-23-23-571-16,-16-4-1130 0</inkml:trace>
  <inkml:trace contextRef="#ctx0" brushRef="#br0" timeOffset="8769">14935 765 2331 0,'0'0'350'15,"0"0"-279"-15,0 0 37 16,0 0 125-16,0 0-85 16,0 0-61-16,95-172-69 15,-68 165 3-15,0 7 3 16,5 0-15-16,-5 13 1 15,-6 20-5-15,-8 9-4 16,-13 10 8-16,0 7-9 0,-21 3-21 16,-16 3 2-16,-1 2-39 15,7-16-14 1,3-9-9-16,15-18-18 0,13-18 26 16,0-6-37-16,9 0 45 15,30-35 50-15,9-8-2 16,8-7 16-16,1-4-6 15,3-3 7-15,-6 7 9 16,-4 6 1-16,-6 7 37 16,-7 3 65-16,-5 10-2 15,-8-1-5-15,-3 7-16 16,-8 6 5-16,-5 1 2 16,-8 8-30-16,0 3 0 15,0 0-8-15,-32 14-35 16,-5 19-13-16,-1 13 2 0,-1 10-11 15,15 6 29-15,10 0-30 16,14-7 0-16,0-3 7 16,38-16-6-16,18-14-2 15,23-19-32-15,52-9-117 16,-14-26-199-16,-16-8-818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47.04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590 1101 1337 0,'0'0'273'16,"0"0"-164"-16,0 0-75 15,0 0 34-15,0 0 111 16,0 0-37-16,0-61-10 16,0 50 1-16,0 9-11 15,0-5 30-15,0 7 0 16,0 0-48-16,0 0 3 15,-6 0-31-15,-5 29-30 16,1 17-5-16,-8 31-26 16,1 14 34-16,2 20-20 15,3 6-19-15,5-4 26 16,-1-7-26-16,8-16-4 0,0-19-6 16,0-18 11-16,0-16-13 15,0-15 2-15,0-11-43 16,0-11-36-16,0 0-149 15,0 0-150-15,0-9-377 16,0-9-1051-16</inkml:trace>
  <inkml:trace contextRef="#ctx0" brushRef="#br0" timeOffset="691">429 1135 1594 0,'0'0'258'0,"0"0"-114"0,0 0-64 16,0 0 69-16,0 0 64 15,0 0-84-15,54-170-35 16,-30 138-22-16,0 0-11 16,3 5 26-16,5 6-38 15,-1 1-6-15,7 7-2 16,4 5-23-16,3 8-17 15,3 0 12-15,3 0-11 16,2 3 5-16,-2 24-1 16,-10 5-4-16,-7 9 8 15,-8 9-4-15,-17-7-6 16,-9 3 14-16,0 1-4 16,-14-4 22-16,-20-1-20 15,-7-6 6-15,-4-4 7 0,-3-9-25 16,-5-3 0-16,5-8 15 15,6-3-1-15,2-2-1 16,11-7-7-16,5 0-1 16,12 0 2-16,4 0-7 15,4 0 0-15,4 0-9 16,0 0-16-16,0 0 16 16,18 0-5-16,9 0 14 15,5 0-1-15,2 0-13 16,4 0 6-16,4 0 2 15,3 0-7-15,0 7 13 16,-4 2-21-16,-4 9 12 0,-5 1 9 16,-8 8-24-16,-11 1 6 15,-5 8 8-15,-8 0-4 16,0-2 14-16,-29 0 0 16,-8-6 5-16,-8-8 19 15,-11-7-24-15,2-6 27 16,-8-7 6-16,2 0-10 15,9 0 10-15,9-4-12 16,9-5-5-16,7-9 16 16,13 9-32-16,10-6-5 15,3 5 5-15,0 0-34 16,3 3-104-16,45 7-118 16,0 0-328-16,-3 0-574 0</inkml:trace>
  <inkml:trace contextRef="#ctx0" brushRef="#br0" timeOffset="1014">1280 1666 1906 0,'0'0'511'16,"0"0"-459"-16,0 0 21 15,0 0 121-15,0 0-38 16,0 0-61-16,0 0-74 0,149-127 29 16,-133 108 30-1,-5 10-5-15,-8 9 4 0,-3 0-24 16,0 6-20-16,0 34 34 16,0 10-33-16,-14 12-21 15,1 0 0-15,2-6-15 16,4 1-1-16,1-21-14 15,6-4-45-15,0-11-58 16,-3-6-189-16,-2-2-302 16,2-7-316-16</inkml:trace>
  <inkml:trace contextRef="#ctx0" brushRef="#br0" timeOffset="1546">0 729 1527 0,'0'0'288'0,"0"0"-175"0,0 0 26 16,0 0 63-16,0 0-6 15,0 0-101-15,0 0-43 16,93-84 40-16,-17 31-23 16,11-9-15-16,2-6-15 15,-2-7-20-15,-6 2 23 16,-4 0-30-16,-14 7-12 16,-9 7 73-16,-12 10 14 15,-12 11-8-15,-4 17-2 0,-7 15-25 16,2 6-6-1,8 6-25-15,-2 33 2 0,11 16 26 16,2 13-32-16,5 3-2 16,5 9-15-16,1-5-12 15,21 37-108-15,-13-22-394 16,-8-13-447-16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53.741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92 0 2388 0,'0'0'476'0,"0"0"-427"16,0 0 74-16,0 0 84 0,0 0-74 15,69 170-82 1,-69-114-51-16,-51 34-99 0,-5-22-487 16,2-4-1530-16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48.86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0 1060 2364 0,'0'0'514'0,"0"0"-435"0,0 0-61 15,0 0 90-15,0 0 13 16,0 0-37-16,0 0-51 16,143-9-32-16,-78 9-1 15,1 0-61-15,-8 26-112 16,-13 23-202-16,-13-2-354 16,-20 2-616-16</inkml:trace>
  <inkml:trace contextRef="#ctx0" brushRef="#br0" timeOffset="187">18 1670 2191 0,'0'0'503'0,"0"0"-464"15,0 0 64-15,0 0 66 16,0 0-75-16,0 0-70 15,211-31-24-15,-70 31-187 16,-16 0-402-16,-11 0-1558 0</inkml:trace>
  <inkml:trace contextRef="#ctx0" brushRef="#br0" timeOffset="991">1874 241 1610 0,'0'0'311'0,"0"0"-201"15,0 0 16-15,0 0 58 16,0 0-9-16,0 0-70 15,-100-180-42-15,55 159 7 16,-6-1-10-16,-5 9-6 16,-10 13 1-16,-3 0-37 15,4 7 4-15,-1 23-7 16,12 14-13-16,9 6-4 16,10 9-4-16,19 3 6 15,11 3 0-15,5 0-5 16,5-6-1-16,28-7 5 15,9 3-10-15,6-9 5 0,0-6-19 16,5 3 17-16,-2-8 7 16,-3-1-18-16,0-5 19 15,-7 7 0-15,-2-6-16 16,-15 2 10-16,-13 3-12 16,-11-5 18-16,0 8 1 15,-18-5-1-15,-23 4 7 16,-15-2 0-16,-2-4-6 15,-7-3 8-15,5-6-3 16,9-16 15-16,10-3 13 16,10-3-28-16,10 0-6 15,10-9-1-15,11-11-141 16,7-7-147-16,25 5-337 0,6 1-1176 16</inkml:trace>
  <inkml:trace contextRef="#ctx0" brushRef="#br0" timeOffset="1480">1871 974 1737 0,'0'0'358'0,"0"0"-245"16,0 0 34-16,0 0 47 15,0 0-73-15,0 0-51 0,0 0-20 16,162-31-50 0,-145 59 6-16,-7 9 6 0,-7 6-11 15,-3 4-1-15,0 0-11 16,-6-4-15-16,-12-2 2 16,5-13-24-16,-1-15-3 15,11-8 17-15,3-5-5 16,0 0-66-16,0-18-75 15,17-17 19-15,20-8 50 16,5 2-8-16,6 1 37 16,2 1 47-16,-10 3 35 15,-2 5 6-15,-6 7 48 16,-16 8 69-16,-5 1 95 16,-11 11 8-16,0 4-27 0,0 0-5 15,-24 22-75-15,-11 13-47 16,1 5 0-16,6-1-12 15,12 6-3-15,8-5-57 16,8-8 15-16,0-5-15 16,28-9-56-16,9-5-102 15,32 0-151-15,-10-7-404 16,-4-6-777-16</inkml:trace>
  <inkml:trace contextRef="#ctx0" brushRef="#br0" timeOffset="2613">1188 1853 1152 0,'0'0'345'0,"0"0"-129"15,0 0-42-15,0 0 56 16,0 0 27-16,0 0-82 15,0 0-35-15,141-37 0 16,-85 33-13-16,13 1 8 16,14-3-71-16,10 6-7 15,14 0 8-15,-2 0-37 16,14 0-10-16,1 0 7 16,14 9-13-16,36 16 47 0,40-9-34 15,39 2-13 1,9-16 32-16,-47-2-23 0,-52 0 4 15,-67 0-7-15,-20 0-4 16,-3-2 2 0,-6 2-16-16,-15 0-18 0,-28-7 8 15,-15 7-74-15,-10 0-100 16,-28 0-549-16,-6 0-1499 0</inkml:trace>
  <inkml:trace contextRef="#ctx0" brushRef="#br0" timeOffset="3671">1574 2217 1335 0,'0'0'324'0,"0"0"-185"16,0 0 35-16,0 0 52 16,0 0-17-16,0 0-63 15,-28-178-56-15,-16 163-17 16,-12 8 8-16,-8 7-12 15,-7 0-26-15,-4 22 5 16,3 18-26-16,9 4-10 16,12 9 5-16,16 9-16 15,21-1 1-15,14 6-2 16,0-2-7-16,38-7 7 0,13-5-24 16,5-4-2-16,7-14 4 15,2-2-19-15,-2-10 31 16,-6-4-20-16,-9-4 12 15,-9 1 18-15,-12-4-6 16,-16 3 4-16,-11 10 2 16,0-4 1-16,-32 1 39 15,-19 11-12-15,-11-4-2 16,-4 0 5-16,0-3-29 16,12-13 25-16,12-6-14 15,15-7-12-15,13 0-1 16,14 0-103-16,14-16-185 15,28-2-269-15,-2-1-452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54.789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116 828 606 0,'0'0'1153'0,"0"0"-948"16,0 0-120-16,0 0 27 15,0 0 110-15,63 198 18 16,-63 30-59-16,0 28-63 0,-3-11-66 15,-21-59-10 1,3-69 12-16,10-33-42 0,4-22-12 16,4-8 11-16,0-14-2 15,3-12-17-15,0-25 8 16,0-3-13-16,0-37 7 16,0-31-11-16,9-23 3 15,12-20 8-15,0-12 6 16,6-43-6-16,2-35 1 15,-2-39-16-15,-3 23 15 16,-3 52 6-16,-7 61-18 16,2 49 17-16,8 15 1 15,5 11-9-15,2 16 9 16,7 13 0-16,4 4 9 16,6 41-3-16,0 14 9 0,-3 9-6 15,-10 10-9-15,-11-3 18 16,-18-2-18-16,-6-4 0 15,-9-10 11 1,-30-4-10-16,-9-14-1 0,-5-9 9 16,8-11-8-16,4-11-2 15,17-10-1-15,8 0-18 16,16 0 8-16,0-20-24 16,13 2-2-16,28 0 11 15,15 2 5-15,5 7 22 16,8 9-26-16,-3 0-7 15,-4 15 25-15,-9 22-19 0,-13 10 11 16,-11 6 16-16,-20 0 0 16,-9 4 84-16,0-6 1 15,-33-4-40-15,-23-7 17 16,-13-6-33-16,-6-12-11 16,4-7 0-16,10-10-12 15,16-5-6-15,21 0-57 16,20-20-114-16,21-24-160 15,31 13-293-15,8 1-760 0</inkml:trace>
  <inkml:trace contextRef="#ctx0" brushRef="#br0" timeOffset="264">1149 1525 1698 0,'0'0'374'0,"0"0"-142"16,0 0 20-16,0 0-27 15,0 0-41-15,0 0-87 16,0 173-57-16,0-129-8 16,9-4-26-16,30-5-3 15,17-10 6-15,9-19-9 16,4-6-30-16,-11-13 18 16,-13-36 12-16,-21-4 10 15,-24-9-10-15,0 7 8 16,-28-2 22-16,-23 17-21 15,-5 12-9-15,-19 28-58 0,16 0-234 16,7 0-503-16</inkml:trace>
  <inkml:trace contextRef="#ctx0" brushRef="#br0" timeOffset="662">0 764 1748 0,'0'0'292'0,"0"0"-159"15,0 0 10-15,0 0 14 0,0 0-29 16,89-171-61-16,-17 103-34 16,11-11 12-16,7-12-32 15,3 1 8-15,-7 9 27 16,-9 3-18-16,-11 22 37 16,-18 21 11-16,-10 24 28 15,-7 11-15-15,-7 9-28 16,3 44 13-1,5 3-22-15,5 15-45 0,7 1 14 16,9-1-23-16,10 0-75 0,39 23-229 16,-12-17-569-1,-4-15-1182-15</inkml:trace>
  <inkml:trace contextRef="#ctx0" brushRef="#br0" timeOffset="887">2331 1146 2472 0,'0'0'533'0,"0"0"-485"16,0 0 7-16,0 0 83 15,0 0-38-15,218 4-52 16,-132-4-48-16,7 0-15 0,0 2-68 15,11 32-106 1,-27-6-511-16,-32 8-741 0</inkml:trace>
  <inkml:trace contextRef="#ctx0" brushRef="#br0" timeOffset="1063">2218 1668 2488 0,'0'0'620'16,"0"0"-547"-16,0 0 8 16,0 0 70-16,262-40-71 15,-145 19-80-15,46 14-35 0,-28 3-287 16,-28 4-931-16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57.14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194 293 1288 0,'0'0'349'0,"0"0"-251"16,0 0-46-16,0 0 48 16,0 0 68-16,0 0-5 15,3 90-75-15,3-38-16 16,2 10-9-16,-4 8-28 16,2 3-21-16,5-9-8 15,5-9 1-15,8-12-6 16,8-18 0-16,10-10-1 0,3-15 0 15,3 0-40 1,0-12-15-16,-4-25 25 0,-8-10 20 16,-9-2 10-16,-9-8 0 15,-15 2 67-15,-3 8 60 16,0 10 58-16,0 9-18 16,-7 12-1-16,-7 13-50 15,3 3-19-15,1 29-70 16,4 39-14-16,-2 16 13 15,8 18-25-15,0 15 4 16,0 5-5-16,5-1 0 16,7-2-1-16,6-21-6 15,-4-11-1-15,-4-12-1 16,-7-16-13-16,-3-13 12 16,0-11 8-16,-6-14-4 0,-29-9-1 15,-14-8 7-15,-8-4 0 16,-9 0 0-16,-4-9 2 15,4-26-1-15,15-5-1 16,13-10 0-16,17-12 0 16,21-15-2-16,5-7 2 15,46-5 5-15,21-2-5 16,14 4-1-16,12 6-5 16,1 16-32-16,-6 12-62 15,-13 18-150-15,-11 21-132 16,-24 7-266-16,-18 7-1104 0</inkml:trace>
  <inkml:trace contextRef="#ctx0" brushRef="#br0" timeOffset="526">39 46 1510 0,'0'0'309'15,"0"0"-90"-15,0 0 36 16,0 0-35-16,0 0-15 16,0 0-45-16,0 0-88 15,-39-46-24-15,57 46-33 16,23 0 58-16,25 0 36 16,17 11-44-16,16-2-22 15,12-3 12-15,9 3-34 16,5-3-13-16,-8 0 13 15,-7 6-21-15,-12-5 9 16,-23 0-9-16,-16-1 0 16,-25 3 14-16,-14-9-14 0,-16 0 15 15,-4 3 54 1,0-3 6-16,-13 0 3 0,-19 0-70 16,-2 0-2-16,2 0 18 15,5 0-24-15,6 0-11 16,12 3-49-16,5 6-72 15,4 25-124-15,0 1-431 16,0-2-540-16</inkml:trace>
  <inkml:trace contextRef="#ctx0" brushRef="#br0" timeOffset="951">1805 671 2206 0,'0'0'478'0,"0"0"-328"16,0 0 67-16,0 0-22 0,0 0-92 16,0 0-48-1,0 0-38-15,61 0 40 0,10 0-41 16,10 0-1-16,9 0 18 16,-1 0-27-16,-2 0 5 15,-10 0-11-15,-8 4 0 16,-15 5 13-16,-12 4-13 15,-18-6-1-15,-13-5 1 16,-11 0 1-16,0 3 14 16,-3-3-15-16,-26 0-19 15,-16 12-85-15,3-5-260 16,12-3-790-16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0.48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1335 0,'0'0'553'15,"0"0"-357"-15,0 0-29 16,0 0 72-16,0 0 11 16,0 0-52-16,41 25-108 15,-17-18-20-15,18-1 29 16,12-3-16-16,26 3-22 16,13-6-31-16,14 3-2 15,13-3 16-15,15 0-13 16,7 3 19-16,-1 3-20 15,0-3-23-15,-16-3 29 16,-18 0-31-16,-24 0-4 0,-29 0 16 16,-30 0-15-16,-24 0-2 15,-6 0-5-15,-80 0-151 16,6-19-452-16,4-8-2012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1:59.48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215 714 857 0,'0'0'1319'0,"0"0"-996"15,0 0-190-15,0 0-37 16,0 0 72-16,-4 170-6 16,-7 11-44-16,-6 43-82 15,1 16-18-15,-2-52 2 16,7-51-19-16,8-60 17 15,-1-22-18-15,1 0 0 16,0 0-2-16,-2-5 10 16,-1-16-9-16,3-13 1 15,-4-8-93-15,4-7-87 0,-2-6-172 16,2-6-318 0,0-16-571-16</inkml:trace>
  <inkml:trace contextRef="#ctx0" brushRef="#br0" timeOffset="501">90 718 1637 0,'0'0'255'16,"0"0"-45"-16,0 0-23 16,0 0-7-16,0 0-45 15,182-130-53-15,-123 130-58 16,7 3 19-16,0 30-43 15,-12 18 0-15,-9 8 9 16,-20 5-2-16,-18 4-5 0,-7-2 12 16,-21-4-13-1,-27-6 24-15,-8-6-24 0,-2-16 0 16,2-6 38-16,8-12-38 16,10-4 10-16,14-11 1 15,14-1 4-15,10 0-15 16,0 0-1-16,16-9-11 15,20-4-3-15,8 6-1 16,4 0-39-16,0 7 20 16,2 0 18-16,-5 18 5 15,-8 18-2-15,-5 6 11 16,-12 2-10-16,-7 5 8 0,-5-5 4 16,-8 0 30-1,-4-5 3-15,-27-7 71 0,-17-4-29 16,-11-10-23-16,-10-8 29 15,-6-10-33-15,-2 0 3 16,5-3-3-16,6-24-30 16,18-8 22-16,16 2-40 15,20-5-3-15,12 7-37 16,48 0-180-16,20 12-236 16,1 3-348-16</inkml:trace>
  <inkml:trace contextRef="#ctx0" brushRef="#br0" timeOffset="779">1111 1681 1833 0,'0'0'534'0,"0"0"-416"15,0 0 29-15,0 0 66 16,69-184-35-16,-52 139-84 15,-2 6-16-15,-9 18 3 16,-3 14-5-16,-3 7 17 16,0 12-60-16,0 43 2 15,-9 8 23-15,-6 15-52 16,9 4 8-16,-2-12-14 16,8-4-21-16,0-17-47 15,0 7-137-15,0-15-349 0,0-14-223 16</inkml:trace>
  <inkml:trace contextRef="#ctx0" brushRef="#br0" timeOffset="1259">0 597 1654 0,'0'0'333'0,"0"0"-180"16,0 0-56-16,0 0 57 15,0 0 12-15,0 0-26 16,0 0-63-16,179-152 2 16,-102 95-35-16,5-5-23 15,1 0 23-15,-3-3-44 16,-8 3 17-16,-9 10 1 0,-19 11 4 15,-13 9 68-15,-10 20-21 16,-7 12-11-16,-1 9 14 16,1 45 3-16,7 10 0 15,3 15-45-15,11 5-24 16,10-4-6-16,33 15-168 16,-12-19-586-16,0-8-1476 0</inkml:trace>
  <inkml:trace contextRef="#ctx0" brushRef="#br0" timeOffset="1689">1922 1556 2549 0,'0'0'671'16,"0"0"-546"-16,0 0-15 15,0 0 47-15,0 0-68 16,0 0-89-16,0 0-30 15,3-7-152-15,12-2-446 16,-6 7-2003-16</inkml:trace>
  <inkml:trace contextRef="#ctx0" brushRef="#br0" timeOffset="2574">2702 1108 1659 0,'0'0'349'0,"0"0"-236"0,0 0 23 16,0 0 88-16,0 0-83 15,0 0-72-15,65-173-17 16,-26 164-21-16,-3 9 36 16,6 0-4-16,-4 15-14 15,-4 28 14-15,-5 17-30 16,-16 8 1-16,-9 10-10 16,-4 3-18-16,0 2 11 15,-32-5-17-15,2-10 0 16,1-12-9-16,10-22 4 15,5-13 5-15,7-21 0 16,7 0-18-16,0-7-7 0,16-35-59 16,26-14-43-16,14-12 41 15,13-9-35-15,6-4 3 16,2 6 44-16,-5 6 35 16,-10 17 39-16,-11 12 0 15,-12 8 27-15,-15 11 83 16,-10 8 3-16,-7 10 50 15,-7 3-15-15,0 0-12 16,0 3-3-16,-21 36-59 16,-14 9-9-16,1 14 18 15,-1 2-44-15,4 3-2 16,7-1-7-16,7-7-15 16,10-10 14-16,7-7-29 0,0-7 0 15,24-13-5-15,18-4 5 16,6-18-36-16,10 0-28 15,-2 0-71 1,9-20-84-16,-17-12-379 0,-17 5-431 0</inkml:trace>
  <inkml:trace contextRef="#ctx0" brushRef="#br0" timeOffset="2980">2878 485 1877 0,'0'0'511'16,"0"0"-364"-16,0 0-5 0,0 0 61 16,0 0-11-1,0 0-69-15,214-16-10 0,-94 16-28 16,11 0-24-16,7 0 20 15,-7 0-52 1,-6 0-20-16,-18 0 19 0,-14 3-28 16,-11 10-67-16,-26-4-165 15,-21-3-860-15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53:21.02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722 0 1160 0,'0'0'363'16,"0"0"-202"-16,0 0-114 0,0 0 55 15,0 0 79-15,0 0-54 16,0 16-22-16,0-10-32 16,0 0 8-16,0 1 1 15,0-7-18-15,0 0 11 16,0 0-28-16,0 0-10 15,0 0 24-15,0 2-13 16,3 6-9-16,7 1 10 16,1 6-31-16,2 7 31 15,1-1-34-15,1 11-14 16,-6 5 17-16,3-3-18 16,-3 0 0-16,1 0 2 0,4-6 7 15,4-5 0 1,-1-13-9-16,4 0-3 0,-2-10-9 15,7 0 9-15,1-2-24 16,0-25 19-16,4-6 4 16,-2-3-5-16,-5-3 9 15,-7 10 0-15,-4-6 19 16,-5 6 7-16,-5 11-1 16,1 3 20-16,-4 6-6 15,0 5 30-15,0 4-39 16,0 0-11-16,0 0 25 15,0 0-34-15,3 6-9 16,0 20-1-16,3 17 1 16,6 3 15-16,2 13-16 15,-4 3 0-15,-4 4 3 0,5-1-3 16,-4-3-8-16,-1-14 7 16,-1 0-5-16,-2-12-7 15,-3-4 11-15,0-5-14 16,0-4 10-16,-24-10 6 15,0-1-5-15,-8-3 4 16,5-2 2-16,0-7 7 16,3 0-8-16,3 0 0 15,6-22 5-15,12-11-4 16,3-3 4-16,3-14-5 16,42-9 1-16,11-5 2 15,13-5-3-15,3 1-73 16,21-22-58-16,-16 12-405 0,-17 19-775 15</inkml:trace>
  <inkml:trace contextRef="#ctx0" brushRef="#br0" timeOffset="909">0 1901 1592 0,'0'0'355'0,"0"0"-229"16,0 0 17-16,0 0 34 15,0 0-27-15,0 0-68 16,0 0-60-16,28-75 32 15,-4 69-8-15,0 6-9 0,1 0 37 16,-1 0-25-16,-3 21-25 16,-5 13-3-16,-5 7-21 15,-7 0 24-15,-4 0-24 16,0-5 0-16,-4-2 15 16,-16-6-15-16,-4-6 0 15,3-3 0-15,3-12 1 16,0-5-7-16,9-2 6 15,2 0-18-15,7-9-41 16,0-39-103-16,13 8-176 16,11-2-336-16</inkml:trace>
  <inkml:trace contextRef="#ctx0" brushRef="#br0" timeOffset="1185">373 1839 1618 0,'0'0'494'0,"0"0"-322"15,0 0-50-15,0 0 57 16,0 0 31-16,0 0-109 16,0 0-54-16,-56 34-25 15,47-12-7-15,2-1 23 16,3 13-37-16,4-6-1 0,0 6 13 15,0 1-12 1,8-7-1-16,16-1 0 0,6-11-51 16,8-4-61-16,25-12-109 15,-9 0-170-15,-9-19-400 0</inkml:trace>
  <inkml:trace contextRef="#ctx0" brushRef="#br0" timeOffset="1772">746 1875 1542 0,'0'0'369'15,"0"0"-240"-15,0 0-32 16,0 0 28-16,0 0 35 16,0 0-74-16,0 0-56 15,75 29 0-15,-43-23-5 16,-4 7 14-16,-1 1 6 16,-6 8 7-16,-7 4 3 15,-8 1-40-15,-6 1-2 16,0 7 10-16,0-8-22 15,-17 1 0-15,-4-1 1 0,-3-7-2 16,6-5-1-16,6-2-21 16,0-10-11-16,12-3 20 15,0 0-37-15,0-3-58 16,12-16 8-16,15-10 9 16,11 2 14-16,-1-1-47 15,1 1 37-15,-2-1 68 16,-3 6 19-16,-5 4 10 15,-3 2 61-15,-12 10 40 16,-2-1 61-16,-11 7-6 16,0 0 0-16,0 0-15 15,0 0-53-15,0 0-8 16,-11 7-27-16,-2 15-37 0,-1-1 17 16,-1 4-25-1,12 2-17-15,3-5 17 0,0-9-18 16,7 2-6-16,21-15-24 15,38 0-93-15,-8-19-162 16,4-12-503-16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24:44.15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1582 175 586 0,'0'0'252'16,"0"0"-118"-16,0 0-46 15,0 0 51-15,0 0 15 16,0 0-56-16,0 2-35 16,0-2-7-16,0 0 10 0,0 0 13 15,2 0 7-15,-2 0-22 16,0 0-10-16,0 0 2 15,0 0 2-15,-5 1 7 16,1 3 3-16,-4-4 0 16,4 0 3-16,-1 0 15 15,-1 0-14-15,2 0-17 16,-3 0 33-16,2 0 1 16,-2 0-32-16,-1 0-21 15,1 0 9-15,-1 0-26 16,1 15 2-16,1 13-21 15,-2 12 0-15,1 7-7 0,1 4 7 16,4-1 0 0,2-2-6-16,0-6 6 0,0-3 0 15,0-2 0-15,0-2 1 16,0-2 10-16,0-2-11 16,0 0-3-16,0-5 3 15,-7-2 0-15,-1-1 1 16,-1-4 7-16,-1-4-8 15,-2-4 17-15,-3 0-16 16,1-3 1-16,-6 1 10 16,1-4-6-16,0-4 6 15,-1-1-12-15,5 0 1 16,0 0 9-16,4 0-9 16,3 0-1-16,2 0 18 15,3 0-18-15,0 0 0 0,3-4 0 16,0 2-7-16,0 2 6 15,0 0-11-15,0 0-14 16,0 0 13-16,0 0-18 16,0 0 5-16,0 0 8 15,10 0 15-15,5 0 2 16,-1 0 1-16,3 5-12 16,2 3 11-16,-2 1 2 15,-2 7-1-15,0 3 0 16,-3 3-12-16,0 2 2 15,-7 5-5-15,-1 1 15 16,0-2 10-16,-4 3-9 16,0-3 6-16,0 1-7 0,0-1 0 15,0-2 1-15,2 3-1 16,0-3 0-16,-2 3 0 16,0-3 0-16,0 2 0 15,0-2 0-15,0-1 0 16,0-2 9-16,0-1-9 15,0 3 1-15,0-6 6 16,0 3-6-16,0-4-1 16,0 1 0-16,0-1 0 15,0 0 3-15,0-1-3 16,3-2-2-16,-1 2 2 16,2-1 1-16,0 2-1 15,0-4-2-15,-1 2 2 0,-1 0 7 16,0-3-7-16,1 2 0 15,0 0 24-15,-3 0-3 16,0 0 15-16,0 3-17 16,0 0-1-16,0 1 9 15,0-1-18-15,0 2-7 16,2-3 13-16,2 1-14 16,2 0 15-16,-1-3-10 15,1-2-6-15,7-7 0 16,14-6-12-16,-3-2-190 15,3-17-762-15</inkml:trace>
  <inkml:trace contextRef="#ctx0" brushRef="#br0" timeOffset="1547">252 407 453 0,'0'0'764'15,"0"0"-545"-15,0 0-68 16,0 0 37-16,0 0-47 0,0 0 24 16,-14 148 11-1,11-69 3-15,3 11-54 0,-2 4-31 16,2 0-20-16,-2-9-20 16,0-12-2-16,2-15-22 15,0-16-13-15,0-12-6 16,0-12-11-16,0-11-6 15,0-7-45-15,0-3-71 16,0-26-57-16,2-16-210 16,5-44 66-16,-2 9-214 15,-2 4-740-15</inkml:trace>
  <inkml:trace contextRef="#ctx0" brushRef="#br0" timeOffset="2057">221 382 1202 0,'0'0'281'16,"0"0"-144"-16,0 0 7 16,0 0-3-16,0 0-19 15,0 0-19-15,0 0-32 16,75-61-6-16,-43 60-14 16,2 1-19-16,2 0 65 15,-1 4-23-15,-1 15-59 16,-7 3-9-16,-8 5 1 15,-7-1-7-15,-9 2 0 0,-3 1 8 16,0-3 0-16,-17-2 13 16,-6-2-8-16,-1-5 1 15,0-3 0-15,7-8-3 16,4-3 23-16,6-3 11 16,5 0-15-16,2 0-3 15,0 0-27-15,0 0-9 16,0 0-31-16,2 0-21 15,11 0 16-15,4 7 29 16,4 9 16-16,4 1-2 16,-1 8 2-16,-2-1-1 15,-3 2 0-15,-6 1 0 16,-6-4 1-16,-7-1 7 0,0-3 15 16,0-1 25-1,-15-4-18-15,-4-3-3 0,-6-3-2 16,1-6 5-16,-1-2-2 15,2 0-1-15,3-5-10 16,5-8-16-16,8-2-59 16,7-1-126-16,10-4-155 15,18 2-153-15,2 2-507 0</inkml:trace>
  <inkml:trace contextRef="#ctx0" brushRef="#br0" timeOffset="2329">702 765 1393 0,'0'0'339'16,"0"0"-203"-16,0 0 35 0,0 0 43 15,0 0-79 1,0 0-79-16,13 126-28 0,8-109-4 16,4-5-24-16,4-3-24 15,-1-5-11-15,-1-4 12 16,-2 0 3-16,-8-14 20 15,-8-5 0-15,-9 3 38 16,0-2 14-16,-4 3 43 16,-23 0 36-16,-7 4-43 15,-7-1-65-15,-3 1-23 16,-4-4-140-16,8 2-229 16,11-2-457-16</inkml:trace>
  <inkml:trace contextRef="#ctx0" brushRef="#br0" timeOffset="2636">153 295 1335 0,'0'0'487'15,"0"0"-386"-15,0 0-95 16,0 0 1-16,0 0 20 0,99-112 17 16,-48 73 41-1,-1 0-25-15,-2 1 21 0,-9 8 26 16,-12 8-14-16,-10 9-25 16,-7 11-11-16,-6 2 13 15,1 0-9-15,5 26-49 16,11 14-12-16,28 36-25 15,-3-9-246-15,-2-9-496 0</inkml:trace>
  <inkml:trace contextRef="#ctx0" brushRef="#br0" timeOffset="3625">182 1917 1521 0,'0'0'258'16,"0"0"-189"-16,0 0-6 15,3 122 79-15,-3-63-11 16,0 3-19-16,-8 1-54 16,1-4-25-16,-3-5-20 15,3-10-12-15,2-11 15 16,2-12-10-16,1-10-5 15,2-8 0-15,0-3-1 0,0 0-7 16,0-22-24-16,0-15-30 16,8-16 7-16,-1-12-23 15,1-16-1-15,-6-7 48 16,0-3 30-16,-2 3 5 16,5 9 22-16,5 17 24 15,-1 17 14-15,5 16-7 16,1 14-6-16,5 9-30 15,4 6 43-15,3 0 6 16,-1 6-50-16,3 12-12 16,-2 3 3-16,-2 4-11 15,-8-2 1-15,-6 2-2 16,-5-1 0-16,-6 0 10 0,0 0 2 16,-2-3-1-16,-15 2 5 15,-3-8-8-15,-2-2 1 16,3-6-1-16,-1-6-7 15,3-1 1-15,8 0-2 16,1 0 0-16,3 0 11 16,5 0-11-16,0 0-1 15,0-1-11-15,0 1-15 16,7 0 14-16,8 0 1 16,5 0 6-16,-1 10 6 15,3 4 0-15,-3 1-1 16,1 1 0-16,-5 1-21 15,-4-2 9-15,-3-2 2 0,-8-2 11 16,0 0 18 0,0 0 14-16,-23-2-3 0,-3-3-7 15,-5-2 8-15,-3-4 20 16,3 0-2-16,-1 0-25 16,5 0-4-16,4-10-19 15,12-4-21-15,8-3-82 16,6-9-175-16,21 2-305 15,3 4-1142-15</inkml:trace>
  <inkml:trace contextRef="#ctx0" brushRef="#br0" timeOffset="3883">641 2117 1543 0,'0'0'266'15,"0"0"-190"-15,0 0-34 16,0 0 52-16,0 0 48 16,0 0-44-16,0 0-36 15,74-49 55-15,-74 54-38 16,0 15 34-16,0 10 20 16,0 4-27-16,0 3-65 15,0-1-29-15,0-2-12 16,0-10-80-16,0-13-166 15,0-7-249-15,0-4-541 0</inkml:trace>
  <inkml:trace contextRef="#ctx0" brushRef="#br0" timeOffset="4250">0 1598 1525 0,'0'0'288'0,"0"0"-217"16,0 0-51-16,0 0 65 15,0 0 100-15,0 0-3 16,0 0-57-16,145-83-38 16,-91 44-17-16,-1-2-17 15,-2 4-7-15,-5 3 10 16,-6 13 7-16,-9 10-3 16,-7 11-18-16,-4 0 12 15,2 18 4-15,5 12-58 16,31 25-49-16,-5-10-238 15,0-7-627-15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10:24:57.2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332 96 1190 0,'0'0'489'15,"0"0"-365"-15,0 0-59 0,0 0 55 16,0 0 43-16,0 0-23 16,-129-6-48-16,103 12-46 15,-3 16-12-15,-3 11 39 16,3 10-27-16,2 10-5 16,2 4-15-16,8 3-7 15,8-3 26-15,7-2-42 16,2-7 3-16,4-5 7 15,24-9-13-15,5-8-8 16,11-10-33-16,7-9-44 16,2-7 1-16,1 0-72 15,-5-19 62-15,-11-2 64 16,-11 2 17-16,-10 3 13 0,-13 10 79 16,-4 4 105-16,0 2 3 15,0 0-85-15,0 0-61 16,-4 12-33-16,-1 10-8 15,3 4-2-15,2 5-10 16,0-3-12-16,17-1 4 16,10-9-58-16,7-7-46 15,4-9 41-15,0-2 22 16,-5-7 12-16,-7-17 32 16,-9-11 17-16,-13-7 7 15,-4-3 8-15,-15-2-3 16,-17 4 63-16,-1 5 6 0,-2 10-1 15,9 8 5 1,3 9-24-16,11 5 0 0,7 6-61 16,5 0-21-16,0 0-47 15,13 6-17-15,16 11 6 16,9 2-62-16,11-2 58 16,5-4 35-16,1-2-27 15,1-2-33-15,1-7-2 16,-4-2 66-16,-7 0 24 15,-10 0 12-15,-11-11 8 16,-13-4 19-16,-12-3 101 16,0-2-19-16,-12-4 29 15,-13 3 9-15,-6 2 5 16,-1 3-19-16,-2 4-35 16,3 10-24-16,1 2-28 0,7 5-9 15,0 21 8-15,6 11-28 16,5 7-1-16,7 2-8 15,5 0 1-15,0-1-1 16,5-4 0-16,20-7-38 16,8-7-62-16,38-17-107 15,-7-10-151-15,-4 0-396 0</inkml:trace>
  <inkml:trace contextRef="#ctx0" brushRef="#br0" timeOffset="286">1275 431 2000 0,'0'0'564'15,"0"0"-423"-15,0 0 55 16,0 0-21-16,0 0-87 16,-126-35-49-16,104 35-16 15,0 25-23-15,3 17-15 16,2 16 13-16,7 12 2 15,5 6-7-15,5 2 7 16,0-1-2-16,7-5-13 16,12-6 12-16,-1-11 3 15,-1-9-8-15,-5-12 8 16,-2-9-7-16,-8-11 7 0,-2-14-98 16,-7-5-187-16,-10-15-741 15</inkml:trace>
  <inkml:trace contextRef="#ctx0" brushRef="#br0" timeOffset="467">945 667 838 0,'0'0'1679'0,"0"0"-1467"16,0 0-185-16,0 0 4 15,139 0-31-15,-52-5-6 0,-12 1-261 16,-12-2-971-16</inkml:trace>
  <inkml:trace contextRef="#ctx0" brushRef="#br0" timeOffset="661">1837 461 2578 0,'0'0'282'0,"0"0"-282"16,0 0-8-16,0 0-8 16,168 0-7-16,-107 0-510 15,-16 0-971-15</inkml:trace>
  <inkml:trace contextRef="#ctx0" brushRef="#br0" timeOffset="819">1810 658 575 0,'0'0'2289'0,"0"0"-1963"15,0 0-258-15,0 0-43 16,0 0-25-16,192-24-129 15,-111 12-734-15</inkml:trace>
  <inkml:trace contextRef="#ctx0" brushRef="#br0" timeOffset="2058">2945 372 198 0,'0'0'1581'16,"0"0"-1309"-16,0 0-210 15,0 0 3-15,0 0 80 16,-124-27-18-16,95 27-66 15,0 15-26-15,-3 21-9 16,3 14 37-16,5 12-18 0,5 5-22 16,11 1-2-16,8-7-20 15,0-11-1-15,12-10-7 16,22-13-60-16,10-18-62 16,9-9-48-16,10-12-21 15,3-25 89-15,-8-10 32 16,-6-1 56-16,-16 3 21 15,-14 5 92-15,-8 11 101 16,-9 12-42-16,-5 9 31 16,0 5 3-16,0 3-65 15,0 0-52-15,0 14-68 0,0 10 2 16,0 4-8-16,0 5 6 16,0 0-26-16,12-7-44 15,9-7-37-15,0-9-18 16,3-10 15-16,-2 0 59 15,-3-16 45-15,-8-13 5 16,-9-3 1-16,-2-3 36 16,-5 2-12-16,-20 2 26 15,-4 3-10-15,2 6-14 16,6 7 20-16,6 4-24 16,8 6-13-16,7 4-4 15,0 1-5-15,5 0-91 16,20 1 33-16,11 17 15 15,10-1-64-15,9 1-55 0,6-3-20 16,4-6 44-16,4-2-145 16,-6-7-40-16,-7 0 141 15,-10 0 182-15,-9-14 13 16,-18-3 93-16,-14-5 76 16,-5 0 71-16,-9-4-66 15,-18 2 24-15,-5-2 18 16,-4 4-36-16,1 4-3 15,1 10-103-15,3 8 13 16,5 0 4-16,1 20-62 16,3 20-18-16,8 14 0 15,4 3-17-15,7 4 20 16,3-5-27-16,7-8-9 0,22-10 7 16,13-14-77-1,11-15-90-15,31-14-138 0,-14-19-267 16,-10-7-744-16</inkml:trace>
  <inkml:trace contextRef="#ctx0" brushRef="#br0" timeOffset="2329">4037 418 1393 0,'0'0'699'0,"0"0"-417"15,0 0-25-15,0 0 9 16,0 0-51-16,0 0-99 0,0 0-80 15,-127-54 12-15,94 62-39 16,1 24-9-16,3 12 0 16,4 13 2-16,8 10-11 15,7 6 6-15,8 1-5 16,2-4-2-16,0-4-20 16,2-7 9-16,8-9 6 15,0-8 9-15,-3-12-8 16,-3-10-68-16,-4-20-195 15,0 0-209-15,0-4-90 0</inkml:trace>
  <inkml:trace contextRef="#ctx0" brushRef="#br0" timeOffset="2481">3723 610 1642 0,'0'0'246'16,"0"0"-191"-16,0 0-17 15,165-9 13-15,-107 2-45 16,30 4-6-16,-15-5-237 16,-5 4-1079-16</inkml:trace>
  <inkml:trace contextRef="#ctx0" brushRef="#br0" timeOffset="2748">4535 448 1144 0,'0'0'653'0,"0"0"-365"15,0 0-1-15,0 0-20 16,-88-115-23-16,57 92-95 0,-3 13 1 16,2 7-78-1,3 3-32-15,0 25-3 0,1 25-36 16,5 15 11-16,6 19-12 16,7 7 0-16,5 6 1 15,5-1-1-15,0-7-14 16,0-10 12-16,0-8-18 15,0-17 9-15,-4-13-25 16,-6-12-27-16,-3-12-28 16,-2-14-84-16,-14-12-210 15,3-22-283-15,-1-8-1127 0</inkml:trace>
  <inkml:trace contextRef="#ctx0" brushRef="#br0" timeOffset="2917">4054 695 669 0,'0'0'1094'16,"0"0"-859"-16,0 0-96 16,155 0 19-16,-94 0-3 15,0 5-77-15,2-3-54 16,0-2-24-16,-5 0-97 16,15 0-177-16,-14-13-373 15,-15-3-495-15</inkml:trace>
  <inkml:trace contextRef="#ctx0" brushRef="#br0" timeOffset="3051">4720 524 1577 0,'0'0'537'0,"0"0"-407"15,0 0 63-15,0 0 15 16,0 0-99-16,-35 128-109 16,35-95-6-16,0-5-222 15,0-8-329-15,0-9-1310 0</inkml:trace>
  <inkml:trace contextRef="#ctx0" brushRef="#br0" timeOffset="3207">4741 174 1910 0,'0'0'712'15,"0"0"-568"-15,0 0-127 0,0 0-17 16,0 0-27-16,0 0-161 15,0 0-378-15,120 58-1338 0</inkml:trace>
  <inkml:trace contextRef="#ctx0" brushRef="#br0" timeOffset="3644">5101 426 1859 0,'0'0'563'0,"0"0"-428"16,0 0 93-16,0 0 40 16,0 0-136-16,-134-41-75 0,110 74-38 15,5 10-18 1,4 12 5-16,7 1-6 0,8-1-33 16,0-6 4-16,28-10-25 15,5-10-52-15,7-12-73 16,3-10-21-16,3-7-61 15,4 0-53-15,-5-14 60 16,4-7-240-16,-6-8 303 16,-1-2-95-16,-11 3 286 15,-9-2 311-15,-8 3-10 16,-10 6-24-16,-4 3-63 16,0 3 90-16,0 3-21 15,0 6-41-15,0 1-69 16,0 5-49-16,-4 0-19 0,4 4-66 15,0 15-24-15,0 11 9 16,0 7-12-16,0 5-12 16,0-4-18-16,0-1-52 15,0-10-65-15,8-13-171 16,7-7-296-16,-3-7-50 0</inkml:trace>
  <inkml:trace contextRef="#ctx0" brushRef="#br0" timeOffset="3795">5408 334 1872 0,'0'0'645'0,"0"0"-472"0,0 0-54 16,0 0 13-16,0 0-111 16,0 0-21-16,0 0-330 15,131-52-653-15</inkml:trace>
  <inkml:trace contextRef="#ctx0" brushRef="#br0" timeOffset="4632">5595 634 1423 0,'0'0'991'0,"0"0"-970"16,0 0-15-16,0 0-6 0,0 0 66 15,131 7-43-15,-81-7-23 16,2 0-37-16,-9-10 19 16,-6-6-14-16,-17-6-31 15,-14-7 34-15,-6-1 28 16,-9-1 2-16,-22 1 23 16,-9 7 119-16,-6 8 9 15,-2 15-12-15,1 0-10 16,7 15-37-16,5 20-25 15,13 9-45-15,12 6-12 16,10-2-11-16,8-2-30 16,26-8-18-16,14-12-70 15,11-11-39-15,4-10-90 16,0-5-63-16,-4-7 108 0,-6-15 115 16,-7-2 44-16,-6-1 43 15,-12 6 0-15,-8 6 79 16,-11 11 137-16,-5 2-16 15,-2 11 11-15,-2 18-62 16,0 4-85-16,0 3-43 16,0 2-21-16,0-8-55 15,0-8 32-15,0-11-87 16,0-9-8-16,0-2 65 16,-10-11-57-16,-3-19 15 15,4-10-23-15,6-5 65 0,3-8 53 16,8 0 10-1,21 3-10-15,5 10-11 0,2 13 11 16,1 18 60 0,-5 9 125-16,-3 6 23 0,-5 24-88 15,-5 10-32-15,-2 4 0 16,-3 2-39-16,1-2-32 16,0-3-17-16,5-9-39 15,1-5-43-15,7-12-37 16,-3-12-63-16,3-3-74 15,-4-18 95-15,2-17 26 16,-3-11-27-16,-2-9-38 16,-2-12 106-16,2-10 49 15,-4-10 23-15,2-12 22 16,-5-2 83-16,1 8 93 0,-6 18 38 16,-5 25 143-1,-2 26-4-15,-2 24-48 0,0 24-180 16,0 48-10-16,0 9 12 15,-2 16-51-15,-6 5-17 16,1-15-54-16,-1 10-5 16,3-12-26-16,1-12-161 15,4-18-295-15,0-19-75 16,0-21-1472-16</inkml:trace>
  <inkml:trace contextRef="#ctx0" brushRef="#br0" timeOffset="4764">6545 367 2621 0,'0'0'566'16,"0"0"-402"-16,0 0-98 0,0 0-6 15,182-34-60-15,-70 20-141 16,0-4-1474-16</inkml:trace>
  <inkml:trace contextRef="#ctx0" brushRef="#br0" timeOffset="10411">529 1382 383 0,'0'0'1442'0,"0"0"-1247"16,0 0-131-16,0 0-8 0,0 0 126 16,0 0-23-1,0 0-82-15,4 2-9 0,-4-2 17 16,0 0 8-16,0 0-15 15,-2-6-63-15,-15-7-14 16,-4 0 33-16,-6 0-27 16,-2 4 4-16,-5 2 4 15,2 5-14-15,1 2 18 16,3 0-19-16,9 0-4 16,2 13-8-16,10 5 12 15,4 3-18-15,3 6 9 16,0 2-17-16,8 1 25 15,11-1-21-15,8-1-18 16,-1-5 32-16,4 2-13 16,-1-3-6-16,0-3 17 0,1 1 10 15,-3 0-15-15,-1-1 15 16,-4-1 0-16,-7-3-1 16,-4 1 7-16,-8-3-6 15,-3 0 0-15,0-4 0 16,-12 1 25-16,-15-3-25 15,-2 0 0-15,-5-3 48 16,0-2-27-16,0-2-4 16,3 0 2-16,4 0-12 15,2 0 19-15,10 0-26 16,4 0-47-16,9 0-65 16,2-2-246-16,9-7-243 15,10-2-1128-15</inkml:trace>
  <inkml:trace contextRef="#ctx0" brushRef="#br0" timeOffset="10824">853 1449 2015 0,'0'0'373'16,"0"0"-292"-16,0 0-11 15,0 161 118-15,0-98-52 16,-8 3-74-16,1-7-36 0,5-5-26 16,2-10 16-16,0-13-16 15,0-9-18-15,0-14-18 16,0-8-71-16,2 0 14 16,2-28 61-16,-1-13 8 15,0-12 18-15,-3-10 6 16,0-6-3-16,0-3-5 15,0 3 16-15,0 5-4 16,0 15 19-16,9 15-4 16,3 13 18-16,3 9-29 15,7 12 1-15,5 0 43 16,6 0-13-16,9 13-17 16,7 3-5-16,-1-5-17 0,3-1-2 15,3-3-71 1,-3-3-43-16,7-2-2 0,-14-2-364 15,-18 0-165-15</inkml:trace>
  <inkml:trace contextRef="#ctx0" brushRef="#br0" timeOffset="11019">962 1697 1824 0,'0'0'347'0,"0"0"-251"16,0 0-40-16,0 0 51 15,133-3-36-15,-81-4-71 0,3 7-50 16,-13 0-183-16,-15 0-531 16</inkml:trace>
  <inkml:trace contextRef="#ctx0" brushRef="#br0" timeOffset="11214">991 1960 1872 0,'0'0'602'0,"0"0"-496"15,0 0-90-15,0 0 108 0,0 0-8 16,0 0-75-16,158 0-41 15,-88-6-86-15,-11 1-95 16,-6 1-516-16</inkml:trace>
  <inkml:trace contextRef="#ctx0" brushRef="#br0" timeOffset="11424">1910 1719 2099 0,'0'0'294'15,"0"0"-209"1,0 0-79-16,0 0 11 0,160-13-17 16,-107 13-102-16,-11 0-258 15,-8 0-730-15</inkml:trace>
  <inkml:trace contextRef="#ctx0" brushRef="#br0" timeOffset="11605">1999 1877 2275 0,'0'0'383'0,"0"0"-195"0,0 0-138 16,0 0 22-16,0 0 45 15,0 0-117-15,0 0-12 16,176 22-179-16,-116-21-380 16,-1-1-947-16</inkml:trace>
  <inkml:trace contextRef="#ctx0" brushRef="#br0" timeOffset="12078">3011 1600 743 0,'0'0'1324'16,"0"0"-1133"-16,0 0-149 16,0 0 63-16,-133-7 49 15,93 7-52-15,6 1-62 16,7 10-40-16,13 0 18 16,7 4-18-16,7 3-14 15,0 2 14-15,12 6 0 16,12 0 2-16,5 4-2 0,5-1 0 15,-2-3-9-15,-1 1 16 16,-1-3-8-16,-9-2 1 16,-6-5 0-16,-8-1 22 15,-7-3 14-15,0-2 19 16,-14-2 26-16,-15-5-53 16,-8 2-13-16,-2-1-15 15,-2-4-10-15,4-1-36 16,8 0-81-16,12 0-67 15,10-7-106-15,7-9-374 0</inkml:trace>
  <inkml:trace contextRef="#ctx0" brushRef="#br0" timeOffset="12321">3320 1376 2119 0,'0'0'330'16,"0"0"-190"-16,0 0-75 16,0 0 186-16,0 0-57 15,-3 162-110-15,-7-90-19 16,0 8-43-16,1 0-2 16,-1-5-20-16,8-8-11 15,-1-13-23-15,3-12-91 16,-8-14-135-16,4-13-418 15,-5-10-1012-15</inkml:trace>
  <inkml:trace contextRef="#ctx0" brushRef="#br0" timeOffset="12499">3086 1645 1733 0,'0'0'329'15,"0"0"-231"-15,0 0 49 16,0 0 2-16,160 13-62 16,-106-11-87-16,12-2-42 15,-13 0-185-15,-11 0-432 0</inkml:trace>
  <inkml:trace contextRef="#ctx0" brushRef="#br0" timeOffset="13248">3686 1723 1958 0,'0'0'373'15,"0"0"-283"-15,0 0 83 16,0 0 76-16,0 0-85 15,-133-10-76-15,101 27-43 16,1 11 21-16,-1 5-40 16,10 5-26-16,5-2 14 0,15-2-14 15,2-6-57-15,12-8-32 16,20-7-54-16,6-12-34 16,6-1-82-16,0-1-34 15,-6-18 86-15,-3-6 101 16,-9-6 74-16,-1-3 32 15,-11-2 73-15,-1 3 81 16,-9 9 50-16,-4 11 7 16,0 11 9-16,0 2-30 15,0 18-133-15,0 14-33 16,0 6-18-16,0 3-6 16,3-6-77-16,14-4-66 15,5-8 46-15,2-11-24 0,1-8 2 16,1-4-4-16,-2-6 55 15,1-20 67-15,-1-5-14 16,-2-4 15-16,-2-3 42 16,-4 6-14-16,-3 5 40 15,-6 15 12-15,-3 9 12 16,-4 3 14-16,0 20-64 16,0 13-32-16,0 6 2 15,0 1-12-15,-2-3-7 16,0-9-8-16,-1-6-15 15,3-11 18-15,0-8-13 16,0-3 17-16,0-10 7 0,0-16 2 16,5-9 7-1,10-1 27-15,-1-5 2 16,3 4 22-16,-2 9-17 0,-1 6 31 16,1 11 31-16,0 11-31 15,-1 0 17-15,1 18-23 16,-3 10-17-16,0 10-5 15,0 3-40-15,5 1-3 16,6-3 17-16,3-7-19 16,-2-9-134-16,-7-15-68 15,-4-8-584-15,-7 0-1307 0</inkml:trace>
  <inkml:trace contextRef="#ctx0" brushRef="#br0" timeOffset="13782">4705 1835 1753 0,'0'0'357'0,"0"0"-228"16,0 0 68-16,0 0 61 0,0 0-43 16,0 0-99-1,-138-48 12-15,98 48-18 0,6 9-36 16,3 15-8 0,9 7-57-16,8 1-9 0,14 1-4 15,0-2-52-15,9-3-3 16,22-8-63-16,6-6-26 15,2-4-27-15,3-10-14 16,-4 0 1-16,-1-6 28 16,-1-21 11-16,-4-5 58 15,2-13 25-15,-5-10 66 16,0-9 15-16,-4-11 74 16,-1-6 16-16,-5 7 25 15,-5 7-9-15,-1 22 53 16,-9 19 20-16,0 24-40 0,-4 2-9 15,0 29-80-15,0 22-11 16,0 9-18-16,0 7-35 16,0 3 27-16,-6-2-28 15,2-4-33-15,1-10-9 16,1-10-63-16,2-11-115 16,0-11-99-16,-3-14-287 0</inkml:trace>
  <inkml:trace contextRef="#ctx0" brushRef="#br0" timeOffset="14600">5290 1767 1807 0,'0'0'372'16,"0"0"-242"-16,0 0-8 16,0 0 74-16,-126 20 40 15,97 2-115-15,5 2-73 16,12 2-31-16,7 0-15 16,5 1 17-16,9-3-19 15,21-5-68-15,9-3-42 16,2-7-40-16,-2-7-29 15,-3-2 10-15,-4 0 16 16,-7-13 79-16,-8-9 37 16,-6-4 37-16,-1-1 48 15,-8 3 33-15,-2 5 49 16,0 9 31-16,0 10-11 0,0 0 2 16,0 11-122-16,0 16-30 15,0 6 0-15,10-3-37 16,7 1-22-16,8-7-15 15,1-6-1-15,1-10 29 16,0-8 6-16,-5 0-51 16,-3-15 75-16,-2-13 16 15,-3-7 8-15,-1-5 22 16,-3 5 33-16,-3 3 26 16,-5 9-34-16,-2 13 6 15,3 8 47-15,-3 2-37 16,0 15-47-16,0 13-22 0,0 7-2 15,0 2-1-15,0 0-57 16,0-6-42-16,-5-8 19 16,-2-9-2-16,1-12 32 15,4-2 32-15,-3-6-12 16,5-21 31-16,0-4-15 16,0-3 15-16,0-3 9 15,5 1-8-15,10 6 17 16,-1 9-13-16,5 8-4 15,4 5 9-15,-2 8-10 16,9 5-121-16,-5 13-209 16,-4-1-612-16</inkml:trace>
  <inkml:trace contextRef="#ctx0" brushRef="#br0" timeOffset="15075">6153 1905 2111 0,'0'0'355'16,"0"0"-256"-16,0 0-76 16,0 0 185-16,0 0 29 15,-143-70-77-15,97 70-70 16,3 4-10-16,6 16-3 15,7 4-54-15,13 0-22 16,15 2 9-16,2-2-10 0,10-1-24 16,24-6-42-16,8-6-49 15,6-6-4-15,3-5-80 16,0-4 17-16,-5-16 17 16,-2-9 41-16,-10-10 53 15,-7-12 53-15,-6-10 18 16,-2-14 46-16,-1-10 58 15,-6-4-6-15,0 1 4 16,-7 13-1-16,-2 20 50 16,-3 21 39-16,0 23-25 15,0 11-36-15,0 22-81 16,0 30-11-16,-3 19 44 0,-2 9-58 16,3 8-2-16,2-1-21 15,0-4-2 1,0-9-28-16,0 1-117 0,0-18-229 15,0-20-707-15</inkml:trace>
  <inkml:trace contextRef="#ctx0" brushRef="#br0" timeOffset="16478">7095 1809 1307 0,'0'0'303'0,"0"0"-202"16,0 0 4-16,0 0 37 15,0 0 38-15,0 0-66 16,162 2-53-16,-120-7-11 15,-2-5-22-15,0-4 20 16,-7 2-19-16,-5-7-14 0,-12 0 15 16,-5-5-21-1,-9-2 1-15,-2-2 11 0,0 1-9 16,-23 4 22-16,0 2-13 16,-7 9 1-16,-1 5 22 15,-3 7-16-15,2 0 8 16,3 8 8-16,4 24-17 15,6 6 36-15,12 14-24 16,7-1-17-16,0 4 14 16,9-7-35-16,18-3 8 15,7-9-9-15,8-10 0 16,6-10 0-16,8-7-84 16,5-9-59-16,-3 0 12 15,-1-16-37-15,-11-7 6 16,-8-9 60-16,-11 0 47 0,-10-7 55 15,-5-6 39 1,-5 0 9-16,-4 0 60 0,-1 9 30 16,-2 5-11-16,3 14-1 15,-3 8-3-15,0 9-8 16,0 0-58-16,0 24-29 16,2 11 33-16,1 7-37 15,-1 3-18-15,0 2-6 16,3-4 1-16,-2-8-2 15,-1-7-1-15,-2-10-26 16,0-7 26-16,0-11-8 16,0 0 10-16,-2-9-1 15,-8-15 3-15,-2-11 10 16,5-4-12-16,4-5 0 0,3-1 5 16,0 3-4-16,22 2 13 15,7 10 7-15,5 5-21 16,6 13 27-16,-4 5-27 15,0 7-54-15,-2 0-67 16,0 8-201-16,-10 10-286 16,-7 0-296-16</inkml:trace>
  <inkml:trace contextRef="#ctx0" brushRef="#br0" timeOffset="16860">8071 1625 1667 0,'0'0'361'16,"0"0"-218"-16,0 0 76 16,0 0 7-16,0 0-4 15,0 0-85-15,0 0-75 16,23 112-13-16,-19-69-42 16,-2-1-6-16,1-2-1 15,-3-6-5-15,2-5-1 16,-2-9-20-16,0-8 1 15,0-8 24-15,0-4 1 16,0 0 0-16,0-16 0 16,0-15 2-16,5-11 10 15,2-6-11-15,3-2 9 16,0-3 20-16,4 3-23 0,4 10 2 16,-1 9 8-16,2 12-17 15,5 9 22-15,3 7-22 16,2 3-4-16,5 0-7 15,3 9-23-15,-1 8-60 16,-2 1-110-16,8 1-134 16,-8-3-56-16,-11-5-934 0</inkml:trace>
  <inkml:trace contextRef="#ctx0" brushRef="#br0" timeOffset="17558">8611 1621 1640 0,'0'0'338'0,"0"0"-237"16,0 0 100-16,0 0 45 16,0 0-100-16,0 0-48 15,0 0-46-15,-97 90-2 16,85-56 6-16,2 1-27 15,7 0-23-15,3-4 1 16,0-3-5-16,10-3-4 16,16-8-29-16,6-6-62 15,7-9 14-15,5-2-1 0,0-2-8 16,-8-23-12 0,-6-3 36-16,-11-7 58 0,-15-4-7 15,-4-5 13-15,0 1 30 16,-23 3 13-16,-7 8 33 15,-3 10 9-15,1 8-17 16,3 9 35-16,10 5-28 16,8 0-48-16,11 10-15 15,0 10-12-15,25-1-41 16,11-1-17-16,8-1-27 16,-1-4 40-16,1-2-13 15,-2-2 11-15,-4-5 17 16,-3 1-4-16,-3-5 34 15,-4 2 12-15,-3-2-11 16,-8 4 14-16,-7 6-14 0,-4 4 38 16,0 8-5-16,-4 9-26 15,1 6 4-15,-1 2 14 16,2 1-25-16,2-5 7 16,1-5-8-16,1-5-13 15,-4-10 7-15,-2-9 3 16,1-6 3-16,-3 0 5 15,0-20 2-15,0-10 27 16,0-11 16-16,-7-8 0 16,-1-6 37-16,1-1-6 15,2 3-8-15,5 5-13 16,0 13 6-16,8 9 7 16,13 8-25-16,8 12-36 15,8 6-12-15,38 0-109 16,-6 8-455-16,-4 4-1897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34.1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37 355 2006 0,'0'0'351'0,"0"0"-276"15,0 0-64-15,0 0 49 16,69-202 24-16,-27 153-22 16,9 8-11-16,2 7-17 15,-2 15 12-15,0 12 4 0,-1 7-13 16,-10 24 9 0,-2 37-17-16,-17 23 2 0,-14 23 17 15,-7 16-21-15,-24 7-3 16,-31 0-18-16,-14-12-6 15,-4-15 3-15,4-26-3 16,8-24-15-16,5-24 15 16,14-24 0-16,15-5 0 15,6-15-6-15,15-21-22 16,6 0 27-16,0 2-13 16,6 9 14-16,22 13 6 15,7 12-5-15,6 0 30 16,7 21 33-16,10 17 7 15,4 0 1-15,7-5-39 0,5-10-21 16,8-18-12-16,57-10-5 16,-19-27-149-16,-16-11-489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34.89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183 113 2465 0,'0'0'334'16,"0"0"-334"-16,0 0 40 15,0 0-31-15,0 0 186 16,0 0-103-16,-45 250-56 16,35-142-25-16,-4 8-4 15,4 2 22-15,-1-6-28 16,5-16 5-16,6-22-6 16,0-19-19-16,0-23-23 15,0-23-29-15,14-9 32 16,13-6 29-16,15-38-30 15,12-17-44-15,12-16-10 0,17-14-6 16,7-14-3 0,6-7 39-16,-3 0 37 0,-7 10 27 15,-17 8 1-15,-27 19 34 16,-22 20 65-16,-20 12 6 16,0 8 61-16,-6 9-17 15,-21 14-47-15,-12 8-1 16,-2 4-41-16,-4 16-17 15,-6 39-22-15,3 15-16 16,6 17-4-16,4 12-2 16,11 7 1-16,6 3-3 15,6-2-2-15,9-14-31 16,3-7-36-16,3-19-15 16,0-19 1-16,0-21-14 15,0-21-43-15,21-6 55 0,9-22 38 16,8-20 19-1,7-11 6-15,6 5 3 0,2 12 10 16,-2 14 5-16,-3 19 6 16,-3 3 53-16,-3 12 41 15,-9 25 9-15,-7 4-19 16,-10 0-38-16,-8-1-23 16,-8-9-13-16,0-9-10 15,0-7-88-15,16-15-179 16,10 0-341-16,1 0-374 0</inkml:trace>
  <inkml:trace contextRef="#ctx0" brushRef="#br0" timeOffset="827">1442 699 2099 0,'0'0'465'0,"0"0"-403"16,0 0 117-16,0 0 68 15,-193 1-94-15,145 25-69 16,3 6-48-16,11 8-14 16,10-1-17-16,10 3-5 15,14-6 0-15,0-1-77 16,17-11-21-16,20-8-42 16,8-16-56-16,5 0 6 15,-6-7 30-15,-10-14 94 16,-7-4 57-16,-12 10 9 0,-9 6 81 15,-1 9 82-15,-5 0-14 16,0 0-75-16,0 28-33 16,0 3-17-16,6 6-9 15,12-8-15-15,9-8-37 16,12-12-11-16,9-9-30 16,3 0-54-16,5-30 47 15,-2-16 45-15,-6-5-18 16,-6-2 26-16,-7 5 31 15,-8 12 1-15,-9 11 52 16,-9 15 33-16,-5 10 20 16,-4 7-49-16,0 34 14 15,0 14-43-15,0 4-12 0,0 2-4 16,0-6-10-16,0-13-1 16,0-11 0-16,0-15-36 15,0-16-8-15,0 0-6 16,4-12 23-16,3-29 18 15,2-9-6-15,6-5 8 16,2-1 6-16,-1 3 1 16,5 10 6-16,3 15 9 15,2 15 12-15,-5 13 4 16,-5 0-1-16,-5 34 37 16,-8 13-18-16,-3 2-17 15,0 5-6-15,0-11-26 0,-6-8 0 16,-2-17 7-1,4-15-7-15,4-3 0 0,0-12 0 16,0-26-12-16,15-15 12 16,12-8-16-16,15-8 13 15,2 5 3-15,11 7 0 16,1 15 18-16,-5 15 3 16,-3 18 21-16,-6 9 47 15,-10 36-12-15,-2 27 11 16,-6 21 24-16,-3 12-38 15,-3 1-29-15,-1-7-17 16,-1-15-26-16,5-17 14 16,0-23-16-16,0-20-34 0,-4-15-49 15,-2-24-81 1,-6-26-309-16,-6-6-429 0</inkml:trace>
  <inkml:trace contextRef="#ctx0" brushRef="#br0" timeOffset="1076">0 382 1111 0,'0'0'1624'0,"0"0"-1427"0,0 0-168 15,266-28-28-15,-111-10-1 16,-3-5-465-16</inkml:trace>
  <inkml:trace contextRef="#ctx0" brushRef="#br0" timeOffset="1660">3779 506 2000 0,'0'0'346'15,"0"0"-265"-15,0 0-41 16,0 0 111-16,0 0-8 16,-235-22-81-16,175 53-42 15,12 2-11-15,21 9-9 16,16-2-1-16,11 2 0 15,14-4-13-15,31-4 4 16,18 1 9-16,9-4-19 16,4-4 19-16,0-2-5 15,-14 5 5-15,-14-3 1 16,-21 4-1-16,-19 0 1 16,-8 2 47-16,-21 3-5 0,-31-3-2 15,-11-1-21-15,2-9-2 16,9-10-17-16,10-6-18 15,29-7-109-15,16-29-106 16,36-17-314-16,12 1-1026 0</inkml:trace>
  <inkml:trace contextRef="#ctx0" brushRef="#br0" timeOffset="1908">4182 735 1967 0,'0'0'287'15,"0"0"-183"-15,0 0 142 16,-3 160-15-16,3-108-137 0,0-3-59 16,21-7-35-16,12-9-5 15,12-15-29-15,0-14-53 16,-3-4-1-16,-4-16-4 16,-14-23 59-16,-14-9 33 15,-10-5 1-15,0-3 44 16,-34 8 4-16,-11 0-15 15,-8 7-34-15,-12-3-73 16,10 16-279-16,14 1-451 0</inkml:trace>
  <inkml:trace contextRef="#ctx0" brushRef="#br0" timeOffset="2132">4161 373 1642 0,'0'0'269'0,"0"0"-155"15,0 0-8-15,197-109 8 16,-142 93-54-16,-14 14-60 16,-10 2-152-16,-14 13-61 15,-9 26-41-15,-8-5-104 16,0-3 76-16,0-16 282 16,13-15 320-16,14 0 28 15,23-35-73-15,25-20-61 16,74-49-137-16,-12 11-77 15,-16 2-282-15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30.5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326 282 2063 0,'0'0'392'0,"0"0"-295"15,0 0-96-15,0 0 36 16,0 188 131-16,-3-73-34 16,3 17-63-16,-3-2-46 15,3-17-23-15,0-16 19 0,-3-26-21 16,3-17 0-16,0-16-66 15,-11-20-201-15,4-13-295 16,-6-5-690-16</inkml:trace>
  <inkml:trace contextRef="#ctx0" brushRef="#br0" timeOffset="375">0 498 1716 0,'0'0'348'0,"0"0"-212"16,0 0-39-16,0 0 77 16,0 0 15-16,37-187-66 0,4 142-34 15,15 4-34 1,13 4 12-16,6 15-12 0,9 10-38 16,-1 12-7-16,-2 0-10 15,-4 34 1-15,-1 22 7 16,-11 22-7-16,-2 18 1 15,-19 11 10-15,-8 8-2 16,-20-8-4-16,-12-5 3 16,-4-9-8-16,-8-15 11 15,-22-10-4-15,-15-9 1 16,-6-9 10-16,-8-6-17 16,-7-7 11-16,-6-8 4 0,3-16-16 15,-1-2 8 1,12-11-9-16,13 0-16 0,17-11-64 15,28-34-171-15,0 1-318 16,28 4-436-16</inkml:trace>
  <inkml:trace contextRef="#ctx0" brushRef="#br0" timeOffset="1087">1549 976 1921 0,'0'0'564'15,"0"0"-483"-15,0 0 47 0,0 0 96 16,0 0-50-16,-176-77-83 16,120 68-53-16,2 9-8 15,4 0-3-15,5 13-11 16,12 22-16-16,12 10 0 15,14 10-8-15,7 4 7 16,4 5-59-16,32-12-59 16,20-9-62-16,7-18-50 15,9-22-13-15,-3-3-27 16,-4-15 95-16,-14-23 119 16,-15-2 36-16,-16 10 21 15,-16 4 87-15,-4 14 144 16,0 12 27-16,0 0-78 0,0 3-107 15,0 25-33 1,0 9-34-16,0 3-4 0,17-8-2 16,4-14-58-16,10-15 10 15,4-3-16-15,3-21 9 16,2-22-11-16,-5-7 29 16,-4-3 21-16,-2 6 16 15,-13 13 0-15,-2 13 31 16,-8 15 15-16,2 6 15 15,-1 11-4-15,-1 36-1 16,5 12 3-16,-4 3-21 16,-1 0-29-16,2-12 0 15,-1-16-9-15,-1-15 0 16,-6-13-6-16,0-6-2 16,0 0 8-16,0-34 0 0,3-16-20 15,5-12 19-15,5-4-7 16,5 5 8-16,2 13 5 15,-2 16 6-15,3 21 17 16,3 11 8-16,0 16 31 16,3 37 22-16,0 15-15 15,2 10-20-15,-8-4 3 16,3-5-31-16,-8-20-20 16,1-16-6-16,1-24-62 15,-4-23-174-15,-4-27-281 16,-10-11-338-16</inkml:trace>
  <inkml:trace contextRef="#ctx0" brushRef="#br0" timeOffset="1329">1083 688 2138 0,'0'0'386'15,"0"0"-274"-15,0 0-85 16,0 0 31-16,151-190 105 16,-71 126-56-16,3 8-47 15,-11 18 10-15,-13 26-25 16,-19 12-18-16,-11 18-3 0,-8 32-24 16,24 41-58-16,-8-14-323 15,4-9-560-15</inkml:trace>
  <inkml:trace contextRef="#ctx0" brushRef="#br0" timeOffset="1763">3494 659 1077 0,'0'0'1501'16,"0"0"-1333"-16,0 0-125 16,0 0 59-16,-189-19 85 15,147 19-88-15,4 13-73 16,7 19-26-16,14 9 0 15,17 8-13-15,0 0-22 16,11 1-14-16,22-3-11 16,12-8 44-16,6-4-1 15,-1-6 17-15,-5-5-1 16,-8-2 1-16,-8 3 0 16,-20-3 26-16,-9 6 0 0,0 1 34 15,-27 4 3-15,-21 1-25 16,-8-3-34-16,1-10-4 15,11-12-55-15,15-9-86 16,29-15-155-16,5-22-312 16,25-10-685-16</inkml:trace>
  <inkml:trace contextRef="#ctx0" brushRef="#br0" timeOffset="2042">3726 805 1980 0,'0'0'498'0,"0"0"-440"16,0 0 68-16,-53 184 113 16,40-118-79-16,10-4-97 15,3-9-35-15,21-13-28 0,30-12-15 16,18-19 14-16,7-9-12 16,0-6-8-16,-14-34-11 15,-14-14 4-15,-27-5 28 16,-21-2 0-16,0-1 34 15,-35 6 4-15,-23 12-5 16,-11 10 6-16,-4 16-39 16,1 9-65-16,12 9-111 15,3 0-191-15,18 0-247 16,12 0-1086-16</inkml:trace>
  <inkml:trace contextRef="#ctx0" brushRef="#br0" timeOffset="2281">3726 805 1674 0,'-84'-220'362'0,"120"180"-223"16,5-2 57-16,4-4 39 16,0 10-56-16,-5 11-112 15,-5 13-67-15,-8 8-79 16,-3 4-94-16,-3 0-33 16,0 19-38-16,3-3 41 15,-3-10 133-15,3-6 70 16,0 0 97-16,4-6 192 15,6-22 6-15,8-13-22 16,6-3-75-16,8-4-91 0,13-8-107 16,35-22-12-1,-15 13-447-15,-10 10-1108 0</inkml:trace>
  <inkml:trace contextRef="#ctx0" brushRef="#br0" timeOffset="2919">5824 626 1976 0,'0'0'474'16,"0"0"-367"-16,0 0 49 16,0 0 56-16,-229 78-50 0,174-23-72 15,14 10-45-15,9 4-30 16,25 3-15-16,7-10-21 16,15-6-52-16,36-20-51 15,26-14-74-15,12-22-28 16,14-6-117-16,-2-37 64 15,-12-7 2-15,-20 3 187 16,-24 10 90-16,-21 17 182 16,-18 15 17-16,-6 5-21 15,0 27 38-15,0 22-32 16,0 12-28-16,0 1-41 16,21-6-76-16,21-13-20 15,14-22-2-15,13-21-16 16,6 0-1-16,-3-39 0 15,-13-18 0-15,-24-4 7 0,-25-5 22 16,-10 4 77-16,-27 9-13 16,-33 8-57-16,-5 7-36 15,-14 2-141-15,20 9-341 16,18 6-439-16</inkml:trace>
  <inkml:trace contextRef="#ctx0" brushRef="#br0" timeOffset="3061">6526 582 2263 0,'0'0'462'0,"0"0"-359"15,0 0 90-15,242-167-94 0,-121 98-99 16,-21 14-295-16,-14 8-868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26.7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168 214 1847 0,'0'0'339'16,"0"0"-250"-16,0 0-55 15,0 0 106-15,0 0 36 16,0 0-73-16,-16 0-44 15,16 0 6-15,0 0 9 16,0 0 21-16,0 0-12 16,0 0-11-16,0 10-22 15,0 21-17-15,0 25-20 16,-4 28 26-16,0 25 9 16,1 16-20-16,-3 1-5 15,6-11-8-15,0-22 9 16,0-15-24-16,0-22 1 15,3-17 10-15,7-10-11 0,-6-13 0 16,0-14-27-16,-1-2-59 16,-3-42-144-16,0-18-499 15,0-8-891-15</inkml:trace>
  <inkml:trace contextRef="#ctx0" brushRef="#br0" timeOffset="566">0 200 1815 0,'0'0'743'0,"0"0"-549"16,0 0-130-16,0 0 42 0,0 0 54 16,0 0-79-16,0 0-33 15,72-73-3-15,-16 46-19 16,5 2-4-16,5 7-7 15,-1 9 6-15,-2 5-11 16,-1 4-9-16,-7 9 9 16,-3 22-10-16,-15 10 1 15,-5 5 10-15,-14 7-10 16,-18 8 10-16,0 3-5 16,-18 1 0-16,-23-1 10 15,-11-2-16-15,3-12 11 16,4-10 10-16,8-12-6 15,8-9 3-15,13-10-11 0,5-5-6 16,8-4 7-16,3 0-8 16,0 0-9-16,0 0-4 15,24 3-1-15,11 10 4 16,13 8-4-16,3 10-5 16,9 5 11-16,-6 13-13 15,-4 2 14-15,-10 9 7 16,-16 2-2-16,-10 3 2 15,-14-5 0-15,0-8 0 16,-27-13 11-16,-21-10-11 16,-15-10 30-16,-9-10 12 15,-4-7-22-15,-8-2 8 16,9 0 2-16,6 0-3 16,10 0-4-16,14 0-13 0,15 0-10 15,12-9-33-15,18-6-89 16,21-25-155-16,27 0-576 15,8-2-1322-15</inkml:trace>
  <inkml:trace contextRef="#ctx0" brushRef="#br0" timeOffset="861">1225 125 2371 0,'0'0'492'15,"0"0"-395"-15,0 0-28 0,0 0 103 16,0 0 3-16,0 0-93 16,0 0-59-16,-4 173-2 15,-2-54-2-15,-2 11 4 16,5 4-7-16,3-7-15 15,0-13-1-15,0-18-15 16,0-21-37-16,0-23-62 16,17-29-213-16,-2-17-479 15,-6-6-736-15</inkml:trace>
  <inkml:trace contextRef="#ctx0" brushRef="#br0" timeOffset="2002">959 609 2278 0,'0'0'364'0,"0"0"-287"15,0 0-10-15,0 0 71 16,0 0-57-16,0 0-47 16,0 0-4-16,245 0-30 15,-168-15 1-15,-5-1 8 16,-10 7-7-16,-17 2-2 15,-15 7-16-15,-12 0 5 0,-9 12 11 16,-9 29 1 0,0 15 32-16,0 15 27 0,-3 10 0 15,-6 0-15 1,9-6-18-16,0-7-18 0,3-9 2 16,30-12-11-16,12-13-9 15,8-19 9-15,1-15-27 16,6-2 1-16,-12-44-2 15,-7-11 1-15,-20-15 27 16,-21-6 1-16,0 1 7 16,-42 0 31-16,-20 8-3 15,-4 20 6-15,-2 12-2 16,2 20-12-16,18 11 5 16,10 6-31-16,17 0-1 15,18 6-1-15,3 15-6 0,17 5-15 16,34 3-24-16,15-2-42 15,14-9-6-15,10-5-18 16,9-7-17-16,5-6 35 16,3 0 62-16,-8 0 30 15,-12-15-13-15,-18 2 14 16,-25 0 3-16,-18 8 9 16,-20 1 60-16,-6 4 73 15,0 0 2-15,-35 0-53 16,-10 13-47-16,-12 11-3 15,-2 12 4-15,-1 3-24 16,12 11-4-16,15 6 2 16,12 4-21-16,16-2 10 0,5 1-11 15,8-3-27 1,34-16-9-16,12-15-33 0,12-22-36 16,3-3-25-16,4-34 51 15,-12-18 16-15,-13-11 36 16,-16-2 27-16,-18 5 6 15,-10 11 64-15,-4 15 45 16,0 13 2-16,0 14-3 16,0 7-41-16,-15 9-38 15,6 35-34-15,1 12 10 16,4 8-11-16,4-5-1 16,0-4-31-16,15-19-20 0,9-17-8 15,6-16 14 1,2-3 10-16,2-25 9 0,1-25 4 15,-5-12 5-15,6 0 17 16,-9 9-14-16,-6 16 15 16,-7 19-2-16,-8 18-8 15,-6 11 10-15,0 42 31 16,0 18-4-16,0 4-10 16,-11 0-17-16,5-16 0 15,6-13-26-15,0-19-10 16,0-13 20-16,0-14-7 15,0 0 17-15,0-32 0 16,6-20 6-16,15-10-1 16,3-9 0-16,5 5 1 15,1 8 12-15,1 12 12 0,1 13 10 16,-2 22 11-16,5 11-16 16,-1 0 13-16,1 30 16 15,4 20-6-15,-6 12 10 16,-1-1-20-16,-5 6-14 15,-6-9-1-15,-8-8-26 16,1-13-1-16,-4-12-6 16,1-15-44-16,-8-10-23 15,1-22-57-15,-4-22-149 16,0-12-672-16</inkml:trace>
  <inkml:trace contextRef="#ctx0" brushRef="#br0" timeOffset="2183">2518 367 2528 0,'0'0'495'0,"0"0"-449"16,0 0-25-16,0 0 22 15,187-187-43-15,-74 110-42 16,-16 15-437-16,-29 21-507 0</inkml:trace>
  <inkml:trace contextRef="#ctx0" brushRef="#br0" timeOffset="2720">352 1693 978 0,'0'0'1391'16,"0"0"-1143"-16,0 0-166 16,0 0 70-16,0 0 57 15,0 0-80-15,0 0-66 16,66 6 3-16,-5-6-2 16,25 0-5-16,25-6-14 15,20-1-6-15,42 5 1 16,44 2-23-16,41 0-16 15,8 21 29-15,-17 14-4 16,-57-5-4-16,-52-8-7 16,-35-6-1-16,-7-7 8 15,15-3-16-15,15-3 3 16,10-3 6-16,-10 0-13 0,-21 0 11 16,-14 0-13-16,-24 0 1 15,-21-3 8-15,-18 0-9 16,-12 3-8-16,-7 0 1 15,-11 0-19-15,0 0-34 16,0-8-75-16,0 4-184 16,-8-5-734-16</inkml:trace>
  <inkml:trace contextRef="#ctx0" brushRef="#br0" timeOffset="2918">4102 911 2684 0,'0'0'198'0,"0"0"-198"16,0 0-374-16,0 0 233 15,0 0 77-15,0 0-653 0</inkml:trace>
  <inkml:trace contextRef="#ctx0" brushRef="#br0" timeOffset="3028">4123 1373 2184 0,'0'0'677'0,"0"0"-556"16,0 0-53-16,0 0 52 16,0 0-120-16,0 0-28 0,0 0-1170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39.6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1991 0,'0'0'808'0,"0"0"-736"15,0 0-60-15,0 0 28 16,0 0 107-16,17 173-54 0,1-111-78 16,6-7-5-1,3-11-10-15,4-15-43 0,7-20-2 16,1-9-19-16,2-9-23 15,-4-31 5-15,1-11 30 16,-6-5 35-16,-8 7 17 16,-8 2 10-16,-4 14 101 15,-9 13 38-15,-3 11-5 16,0 9-5-16,0 3-86 16,0 38-11-16,0 21-11 15,0 22 8-15,0 16-3 16,11 11-35-16,19 10 10 15,12 4 11-15,6-1-21 0,3-6 5 16,-9-19-6 0,-15-18 1-16,-13-19 10 0,-14-22-11 15,0-16 9-15,-38-11 18 16,-20-13-21-16,-15 0 1 16,-6-15-5-16,3-23-2 15,15-2 19-15,8-6-19 16,23-5 0-16,12-4-1 15,18-4-22-15,0-3-55 16,72-31-108-16,2 18-417 16,-6 10-788-16</inkml:trace>
  <inkml:trace contextRef="#ctx0" brushRef="#br0" timeOffset="235">1335 595 1969 0,'0'0'1017'16,"0"0"-850"-16,0 0-167 15,0 0-9-15,0 0-127 16,0 0-828-16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38.0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0 444 1515 0,'0'0'286'16,"0"0"-204"-16,0 0-54 16,0 0 122-16,0 0 55 15,0 0-85-15,107-155-37 16,-62 148-35-16,-1 7 2 15,-2 0 20-15,-8 21-7 16,-10 23-12-16,-7 15 1 16,-17 6-4-16,0 4 16 15,-9 2-28-15,-27-6-2 16,1-8-4-16,-2-14-18 16,5-13 12-16,12-12-16 15,10-11-8-15,10-7-57 0,0 0-152 16,59-64-113-16,5 1-163 15,2 1-327-15</inkml:trace>
  <inkml:trace contextRef="#ctx0" brushRef="#br0" timeOffset="204">672 300 1684 0,'0'0'632'16,"0"0"-470"-16,0 0 13 15,0 0 83-15,0 0-110 16,0 0-80-16,0 0-31 15,-207 193 4-15,172-118 28 16,18-7-24-16,13-10-20 16,4-7-4-16,8-11-21 0,29-5 0 15,16-17-16 1,19-9-74-16,53-12-106 0,-12-26-360 16,-13-4-472-16</inkml:trace>
  <inkml:trace contextRef="#ctx0" brushRef="#br0" timeOffset="910">1558 449 2022 0,'0'0'497'0,"0"0"-416"16,0 0-59-16,0 0 79 15,0 0 89-15,0 0-112 0,0 0-42 16,132 38 7-16,-108 21-13 16,0 9-9-16,4 3-2 15,6-5-13-15,11-15-4 16,6-22-2-16,5-22-27 16,6-7 0-16,-4-32-42 15,-8-20-10-15,-20-8 10 16,-16-2 54-16,-14 4 15 15,0 7 17-15,-32 12 14 16,-1 10 50-16,-6 14-4 16,9 12-21-16,12 3-14 15,15 0-42-15,3 0-20 16,13 7-44-16,40 7 28 0,16 3 20 16,17-8-110-16,7-3-19 15,6-6 87-15,-9 0 37 16,-10 0 20-16,-26 0 0 15,-19 0 1-15,-25 0 39 16,-10 6 98-16,-3 6 29 16,-31 2-43-16,-14 4-50 15,-1 7 5-15,-3 2-15 16,8 4-32-16,5 4 8 16,15 1-32-16,11 6-6 15,13 1 6-15,0-2-7 16,7-2-16-16,26-5-11 0,12-12-27 15,8-12-9-15,5-10-37 16,-2-4 58-16,-2-26 10 16,-12-11-17-16,-14 2 42 15,-12 7 7-15,-12 7 42 16,-4 13 69-16,0 8 5 16,0 4-42-16,0 7-18 15,-4 27-38-15,4 7-9 16,0 5-9-16,0-3 0 15,0-12-1-15,12-10-49 16,8-12-83-16,8-9-135 16,-4-18-425-16,-7-15-652 0</inkml:trace>
  <inkml:trace contextRef="#ctx0" brushRef="#br0" timeOffset="1100">2367 0 2657 0,'0'0'329'15,"0"0"-287"-15,0 0-5 16,0 0 36-16,0 0-29 16,176 9-44-16,-53 16-35 15,-19-7-445-15,-11 10-686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1.31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1662 0,'0'0'380'16,"0"0"-216"-16,0 0 67 15,0 0-2-15,0 0-59 16,0 0-42-16,42 23-32 15,-12-23 18-15,12 0-42 16,14 3 10-16,16-3-36 16,17 0-23-16,25 0 26 0,38 0-4 15,0 0-16-15,13 0-10 16,5-3-18-16,-25 3 29 16,20 0-24-16,-13 0-6 15,-21 0 19-15,-23 0-18 16,-36 0-1-16,-31 0 7 15,-34 0-6-15,-7 0-2 16,-84 0-77-16,0 0-247 16,-8 0-714-16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43.0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462 94 1955 0,'0'0'349'16,"0"0"-286"-16,0 0-20 15,0 198 115-15,0-114-27 16,0 5-56-16,0-1-40 0,0-10-26 15,-3-16 13 1,-2-12-22-16,5-16-9 0,0-15-60 16,0-19-181-16,0 0-277 15,0 0-700-15</inkml:trace>
  <inkml:trace contextRef="#ctx0" brushRef="#br0" timeOffset="204">0 69 1993 0,'0'0'329'15,"0"0"-228"-15,0 0-10 16,0 0 55-16,0 0-49 16,0 0-24-16,0 0-30 15,272-55-18-15,-141 44-25 16,66 11-19-16,-36 4-213 15,-26 17-442-15</inkml:trace>
  <inkml:trace contextRef="#ctx0" brushRef="#br0" timeOffset="623">1310 604 1986 0,'0'0'464'0,"0"0"-408"15,0 0 28-15,0 0 142 16,-185-157-27-16,132 139-43 16,-5 18-77-16,-1 0-35 15,-3 32-19-15,7 29-12 16,7 16 14-16,19 8-27 15,20-1-2-15,9-13-5 16,24-15-2-16,27-25-45 16,15-25-12-16,10-6-43 15,0-25 30-15,-4-28 17 16,-7-9 23-16,-12 3 29 0,-16 10 2 16,-13 15 8-16,-13 15 30 15,-8 12 83-15,-3 7 21 16,0 0-68-16,0 26-51 15,0 14-2-15,0 3-13 16,0 4 0-16,0-6-67 16,31-17-182-16,13-15-335 15,-2-9-812-15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45.13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0 718 2082 0,'0'0'503'0,"0"0"-447"16,0 0-50-16,0 0 94 15,0 0 39-15,0 0-93 16,66 170-34-16,-55-105-7 15,-5-6-5-15,1-6-9 16,-3-16-15-16,0-12-6 16,-4-16-3-16,0-9 17 15,0 0 15-15,0-30 1 16,6-17-12-16,4-9-3 16,7-6 6-16,7 2-5 0,8 10 8 15,-1 10-11 1,-4 22 11-16,2 18 4 0,-8 0 2 15,-1 35 25-15,-4 17-11 16,-4 10-13-16,-6-1 11 16,-6-10-12-16,0-11-9 15,0-15 0-15,0-13 1 16,0-12 8-16,0 0 13 16,0-24-11-16,0-20 4 15,0-9-6-15,0-2 1 16,0-1 1-16,27 5-2 15,5 12-6-15,5 8-2 16,5 19 8-16,-1 12-1 16,1 0-4-16,-1 24 5 0,1 23 30 15,-8 15-12-15,-2 3-8 16,-8 3-4-16,-4-6-6 16,-2-9 0-16,-5-12-25 15,4-16-28-15,1-16-49 16,3-9-70-16,6-6 14 15,7-29 89-15,1-11-11 16,3-4 22-16,-7 1 16 16,-4 7 40-16,-9 12 2 15,-7 12 61-15,-8 11 117 16,-3 7 5-16,0 0-55 16,0 31-64-16,0 9 34 15,0 8-24-15,0 4-34 16,0-6-39-16,13-5 1 0,19-10-1 15,6-16-1-15,7-15-20 16,0 0-36-16,-5-15-3 16,1-25-8-16,-9-8-18 15,-1-1 26-15,-7 0 23 16,-3 1 20-16,-4 9 15 16,-7 10 1-16,-5 15 53 15,-5 8 46-15,0 6-34 16,0 0-16-16,0 18-20 15,0 16 16-15,0 7 8 0,0 5-30 16,0-3-16 0,0-5-2-16,16-15-5 0,12-6 0 15,9-17-27-15,2 0-63 16,2-17 28-16,-7-22 9 16,-2-8-29-16,-5-2 54 15,-9 5 9-15,-6 7 17 16,0 10 2-16,-9 13 12 15,0 14 40-15,-3 0 4 16,3 23 4-16,-3 17-6 16,8 4-35-16,8 2-17 15,13-3 6-15,8-9-7 16,4-9 4-16,4-19-5 16,-6-6-36-16,-9-4 12 15,-15-26-13-15,-12-10 28 0,-3-1 9 16,0 2 13-16,-31 4 26 15,-7 10 18-15,0 7 16 16,4 9-7-16,7 5-50 16,9 4-4-16,15 0 6 15,3 0-18-15,9 0-1 16,30 0-12-16,15 0-28 16,6 0 13-16,5 0-5 15,4 9 1-15,-3 9 25 16,-7 11 1-16,-5 10 6 15,-6 9 35-15,-9 8-23 16,-9-1 15-16,-9-9-26 16,-10-4 0-16,-1-18-1 0,-7-12-8 15,-3-12-7 1,0 0-15-16,0-23-41 0,0-23 27 16,0-2 16-16,0-8 25 15,5 1-4-15,4 5 7 16,12 6-1-16,0 10 1 15,6 16 13-15,5 12 29 16,-2 6 1-16,1 2 35 16,-2 25 3-16,-9 14-11 15,1 6-30-15,-8 2-10 16,-2 5-18-16,-1-8 5 16,-4-10-17-16,5-4-29 0,-1-29-95 15,-2-3-184 1,-5 0-314-16</inkml:trace>
  <inkml:trace contextRef="#ctx0" brushRef="#br0" timeOffset="222">1719 621 1785 0,'0'0'632'0,"0"0"-505"15,0 0-72-15,0 0 88 16,0 0 21-16,197-168-95 16,-140 144-54-16,-7 11-15 15,-13 13-89-15,-8 0-112 0,-5 19-92 16,-8 12-213-16,-5-4-660 16</inkml:trace>
  <inkml:trace contextRef="#ctx0" brushRef="#br0" timeOffset="321">2378 431 1403 0,'0'0'706'16,"0"0"-515"-16,0 0-18 16,234-208-26-16,-145 118-147 15,-20 19 0-15,-16 9-797 0</inkml:trace>
  <inkml:trace contextRef="#ctx0" brushRef="#br0" timeOffset="892">3702 701 1041 0,'0'0'1101'0,"0"0"-899"16,0 0-144-16,0 0 92 15,0 0 47-15,0 0-70 16,200 178-65-16,-130-125-15 16,-1-6-19-16,0-4-19 15,-12-6-7-15,-7-6-2 16,1-6-154-16,-9-11-143 15,-15-7-321-15</inkml:trace>
  <inkml:trace contextRef="#ctx0" brushRef="#br0" timeOffset="1097">4307 646 704 0,'0'0'1445'15,"0"0"-1212"-15,0 0-170 16,0 0 75-16,0 0 78 16,-208 205-128-16,139-134-58 15,-3-3-30-15,9-6-27 16,22-15-122-16,20-19-214 16,21-19-723-16</inkml:trace>
  <inkml:trace contextRef="#ctx0" brushRef="#br0" timeOffset="1921">4551 906 1706 0,'0'0'254'15,"0"0"-176"-15,0 0 31 16,0 0-22-16,201-14-59 15,-157-6-21-15,-10 5-5 16,-16-5-1-16,-15 7 0 16,-3-1 40-16,-16 5 47 15,-23-1 14-15,-5 10-22 0,-1 0 5 16,0 0-19 0,3 0-5-16,10 17-1 0,13 6-32 15,8 12-11-15,11 5-17 16,0 1-1-16,24 0-66 15,17-7-23-15,14-9-5 16,7-16-38-16,4-9 13 16,8 0 74-16,-10-18-7 15,1-23-24-15,-12-3 25 16,-5-3 23-16,-13 11 29 16,-16 3 1-16,-1 20 85 15,-10 8 3-15,-2 5-41 16,1 9 68-16,-4 26-43 15,5 6-49-15,-8 2-9 16,0-2-14-16,0-11 0 0,0-5-1 16,0-12-9-1,0-13 9-15,0 0 0 0,0-6 0 16,3-28-11-16,10-8-11 16,8-6 10-16,3 1 12 15,5 5-15-15,1 13 9 16,-6 10 6-16,3 16 6 15,-6 3 11-15,0 15 26 16,-7 26 27-16,-4 12-33 16,-2 2-25-16,-5 1-6 15,-3-6-5-15,0-10 0 16,0-12 7-16,0-16-8 16,0-8 0-16,0-4 17 0,0-7-9 15,0-30-8 1,21-12-9-16,16-15 9 0,9 0 0 15,5-2 7-15,7 4 48 16,1 17 47-16,0 13-3 16,-4 19 25-16,-2 13-18 15,-13 10-23-15,-5 37 8 16,-8 14-3-16,-13 15-25 16,-4 3 3-16,1-3-36 15,-4-11-13-15,10-19-8 16,4-21-9-16,17-23 0 15,20-2-37-15,22-55-44 0,61-78-114 16,-13 9-467 0,-14-3-1236-16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0:39.8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695 0 1724 0,'0'0'315'15,"0"0"-230"-15,0 0-54 16,0 0 111-16,0 0 31 15,0 0-33-15,-90 77-65 16,66-57-28-16,-3 1 47 16,-8 13-44-16,-7 9-10 15,-9 17-3-15,-11 14-11 16,-4 8 10-16,-3 19 10 16,3 8-13-16,7 3 43 15,14-5-55-15,12 0 21 16,12-7-10-16,18-14-22 0,3-6 16 15,0-8-16 1,24-8-10-16,9-9 0 0,9-13-32 16,6-13-91-16,38-29-150 15,-12-3-303-15,-13-32-694 0</inkml:trace>
  <inkml:trace contextRef="#ctx0" brushRef="#br0" timeOffset="1224">812 639 833 0,'0'0'1041'0,"0"0"-917"16,0 0-94-16,0 0 57 15,0 0 37-15,0 0-24 16,0 0-37-16,97 119-6 16,-90-67-45-16,-4 1 8 15,-3-2-1-15,0-3-18 0,0-11 8 16,0-9 4-1,0-13-13-15,0-8 33 0,0-7-32 16,0 0 22-16,0-18-4 16,11-21-18-16,5-6-1 15,5-1 0-15,3-5 0 16,8 11 6-16,-5 12-6 16,5 6 0-16,-5 17 15 15,0 5-2-15,-3 0 28 16,-3 33 9-16,0 14 23 15,-7 5-1-15,-7 4-71 16,-1 0 0-16,-6-8 4 16,3-15 2-16,-3-11-14 15,0-9 7-15,0-11-3 16,0-2-9-16,0 0-26 0,0-9 16 16,5-15 8-16,2-4 2 15,5-4 2-15,9-2 3 16,8 4 2-16,2 1-2 15,-1 3-1-15,5 13-1 16,-8 2 8-16,5 11-8 16,-8 0 8-16,-3 23-6 15,0 16 7-15,-5 14 7 16,-2 7-7-16,4-8 0 16,-5-9-1-16,4-9-17 15,4-15-31-15,-3-17-64 16,3-2-86-16,-1-12 94 15,1-31-35-15,0-15 5 16,0-8 66-16,-2-1 17 16,-5 3 47-16,-2 18 5 0,-12 15 41 15,0 16 84-15,0 12 51 16,0 3 16-16,0 16-60 16,0 26-68-16,0 18-13 15,0 8-21-15,0 5-14 16,9-4 17-16,22-13-6 15,7-12-11-15,10-21-16 16,8-23-19-16,-5 0 4 16,2-26-20-16,-13-16-9 15,-16-13 19-15,-16 0 7 16,-8-7 18-16,-24-1 17 16,-32 9 18-16,-10 5 19 0,-6 16 1 15,7 17 9-15,6 10 44 16,17 6-41-1,15 0-35-15,17 4-19 0,10 11-11 16,0 1 4-16,10 4-6 16,22 0-9-16,5-1-29 15,12-3-44-15,2-3 13 16,4-2 30-16,4-5-14 16,-3-3 12-16,-5 0-2 15,-6 3 6-15,-6 4 36 16,-9 2-29-16,-6 10 15 15,-10 9 15-15,-10 9-14 16,-4 4 14-16,0-1 0 0,0 0-1 16,0-8-15-1,3-13-43-15,6-11-36 0,12-11-123 16,8 0 29-16,5-33 146 16,1-11 28-16,2-8 15 15,-2-8-11-15,-8 8 12 16,-3 6-1-16,-13 8 19 15,-8 12 51-15,-3 8 11 16,0-12-81-16,-3 8-100 16,-14-3-672-16</inkml:trace>
  <inkml:trace contextRef="#ctx0" brushRef="#br0" timeOffset="1466">1623 612 1837 0,'0'0'481'0,"0"0"-413"16,0 0-48-16,0 0 47 16,0 0 69-16,0 0-49 15,0 0-64-15,206-166-16 16,-170 166 6-16,-6 0-13 15,-6 32-42-15,11 8-167 16,-11-6-180-16,0-12-311 0</inkml:trace>
  <inkml:trace contextRef="#ctx0" brushRef="#br0" timeOffset="1576">2188 363 1592 0,'0'0'268'15,"0"0"-155"-15,0 0 35 16,98-168-14-16,-44 110-134 15,-4 12-31-15,-14 11-702 0</inkml:trace>
  <inkml:trace contextRef="#ctx0" brushRef="#br0" timeOffset="2140">3259 1056 1842 0,'0'0'484'0,"0"0"-484"16,0 0-75-16,0 0 75 15,0 0 46-15,176-206-40 16,-111 129-6-16,1-5-56 15,-5-6 16-15,-12-3 40 16,-12 7-10-16,-13 3 10 16,-16 16 46-16,-8 12 48 0,0 12 37 15,-18 14 6 1,-6 12 6-16,-8 11 57 0,-1 4-67 16,-2 28-21-16,1 38-56 15,2 27-40-15,5 24 20 16,9 17-19-16,12 6-1 15,6-3 5-15,0-13-20 16,17-19-2-16,17-27-8 16,11-25-54-16,11-32-24 15,3-21-52-15,2-2-20 16,-5-46 12-16,-8-13-75 16,-7-8 130-16,-10 1 71 15,-10 9 21-15,-4 13 32 16,-7 20 81-16,-10 20 53 15,0 6 32-15,0 16-91 0,0 20-51 16,0 15-5-16,0 2-30 16,0-6 11-16,0-8-32 15,0-10-63-15,0-24-113 16,0-5-178-16,0 0-298 0</inkml:trace>
  <inkml:trace contextRef="#ctx0" brushRef="#br0" timeOffset="2276">3910 548 1965 0,'0'0'379'15,"0"0"-264"-15,0 0-67 0,0 0-48 16,0 0-31-16,0 0-438 16,0 0-1436-16</inkml:trace>
  <inkml:trace contextRef="#ctx0" brushRef="#br0" timeOffset="2914">4289 914 1644 0,'0'0'274'16,"0"0"-208"-16,0 0 1 15,0 0 59-15,0 0-32 16,0 0-42-16,0 0-33 0,200-101 8 15,-176 70-19 1,-13 4-7-16,-11 1 13 0,0 4-14 16,-20 4 1-16,-19 2 63 15,-2 14 31-15,-7 2 17 16,0 0 7-16,3 30-4 16,6 18-16-16,9 13-54 15,9 14-19-15,15 2 13 16,6-1-30-16,0-8-1 15,33-19-8-15,15-16-98 16,12-24-4-16,5-9-12 16,7-12-62-16,-3-31-60 15,-7-13 138-15,-9-6-70 16,-16 0 36-16,-13 4 119 16,-10 13 13-16,-7 18 43 0,-7 23 109 15,0 4 86-15,0 29-68 16,0 27-21-16,0 12-45 15,-3 2-49-15,-1-1-14 16,4-13-41-16,0-15 1 16,0-20-2-16,0-14-54 15,7-7-2-15,1-13 33 16,-2-26 18-16,1-18 0 16,4-8 6-16,5-3 0 15,5-1-3-15,7 7 3 16,0 18 0-16,2 17 16 15,-1 23 12-15,-2 4 74 16,4 29 9-16,-4 30-26 0,2 12-6 16,-2 4-16-16,0-7-34 15,5-10-29-15,-8-13 0 16,0-21-33-16,-11-18-141 16,-13-12-185-16,0-32-303 15,0-5-1304-15</inkml:trace>
  <inkml:trace contextRef="#ctx0" brushRef="#br0" timeOffset="3133">4241 478 2090 0,'0'0'319'0,"0"0"-216"15,0 0-21-15,0 0 107 16,0 0-28-16,211-165-90 16,-169 156-34-16,-8 9-33 15,10 7-4-15,-12 20-200 16,-4 7-536-16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5:59:47.9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62 618 1898 0,'0'0'248'0,"0"0"-136"16,0 0-88-16,0 0 82 15,0 0 138-15,0 0-98 16,-62-2-64-16,62-14-73 15,17-3-7-15,17 1-4 16,11 7 2-16,7 4 0 16,-4 7-1-16,0 0 1 15,-9 27-7-15,-12 10 7 0,-14 6 0 16,-13 3 5-16,0-1-4 16,-7-4 6-16,-20-4-7 15,-5-13 0-15,5-6 13 16,6-11-13-16,8-7-34 15,13 0-104-15,7-59-192 16,31 3-255-16,7 0-1132 0</inkml:trace>
  <inkml:trace contextRef="#ctx0" brushRef="#br0" timeOffset="188">606 417 1493 0,'0'0'779'16,"0"0"-603"-16,0 0-94 0,0 0-3 15,0 0 98-15,-123 162-19 16,88-98-77-16,11 0-29 16,9-3-7-16,15-8-27 15,0-6-16-15,12-10-2 16,29-12-45-16,52-23-123 16,-10-2-213-16,-1 0-322 0</inkml:trace>
  <inkml:trace contextRef="#ctx0" brushRef="#br0" timeOffset="390">1080 836 874 0,'0'0'849'0,"0"0"-732"16,0 0-13-16,0 0 100 0,0 0 32 15,0 0-20-15,117 161-90 16,-117-123-26-16,0 0-13 15,-12-2-66-15,-15-4-21 16,3-11-105-16,15-21-89 16,1 0-169-16,8-19-639 0</inkml:trace>
  <inkml:trace contextRef="#ctx0" brushRef="#br0" timeOffset="826">1546 570 1620 0,'0'0'491'16,"0"0"-379"-16,0 0 91 16,0 0-56-16,0 0-4 15,0 0-70-15,68 211-42 16,-40-159-26-16,13-8-5 16,7-14-75-16,7-17-34 15,4-13-77-15,0-2-14 16,-11-33 40-16,-10-5 31 15,-17 1 70-15,-11 12 59 16,-10 5 57-16,0 10 146 16,0 9 75-16,-3 3-10 15,-4 6-113-15,-1 29-82 16,2 20-37-16,6 20 12 0,0 14 15 16,0 15-33-1,9 2 27-15,17-2-20 0,-2 2-35 16,-3-9 8-16,-12-17-3 15,-9-14-6-15,0-20 20 16,-9-21-15-16,-23-16 5 16,-10-9 20-16,-3-12-23 15,-3-32 10-15,4-15-18 16,8-13-18-16,17-5-3 16,19-7-57-16,24-37-93 15,27 24-152-15,9 17-371 0</inkml:trace>
  <inkml:trace contextRef="#ctx0" brushRef="#br0" timeOffset="1313">3184 749 2152 0,'0'0'511'16,"0"0"-446"-16,0 0 32 16,0 0 119-16,-200 19-64 15,151 17-81-15,12 14-52 16,13 1-1-16,13 1-18 16,11-4 0-16,3-9-29 0,38-10-56 15,11-17-41-15,13-12-88 16,9-3-87-16,-5-35 22 15,-4-1 102-15,-13-3 114 16,-14 11 63-16,-14 10 50 16,-14 15 108-16,-10 6 43 15,0 0-19-15,0 34-32 16,0 9-23-16,0 10-16 16,0 3-38-16,0-10-55 15,17-6-3-15,28-14-15 16,11-19 0-16,5-7-1 15,-2-7-7-15,-11-28 8 16,-16-8 0-16,-22 0 1 0,-10-7 28 16,-18 6 23-16,-30 4-11 15,-10 6-4-15,-7 9-37 16,9 4-89-16,22 3-210 16,20 1-422-16,14 1-1265 0</inkml:trace>
  <inkml:trace contextRef="#ctx0" brushRef="#br0" timeOffset="1443">3690 672 1662 0,'0'0'988'15,"0"0"-803"-15,0 0-61 16,0 0 62-16,218-184-83 16,-105 85-103-16,-9 12-335 0,-17 8-1910 15</inkml:trace>
  <inkml:trace contextRef="#ctx0" brushRef="#br0" timeOffset="2944">4681 771 1543 0,'0'0'230'16,"0"0"-174"-16,0 0-14 16,0 0 95-16,0 0-7 0,0 0-29 15,193-64-38 1,-162 94 11-16,-4 14-29 0,-1 8-26 16,-10 4 2-16,-2 0-8 15,-4-1-13-15,-2-11 6 16,-2-11-6-16,-3-13 0 15,0-8 1-15,2-12 5 16,-5 0 3-16,7-5 4 16,-1-33-13-16,8-5 10 15,10-11-10-15,4 3-4 16,4 3 4-16,-2 14 12 16,-3 13 19-16,0 17-4 15,-1 4-5-15,-7 19 39 16,-1 23-41-16,-7 13-13 15,-5 0-7-15,-6-2-14 0,0-11-7 16,0-6-37-16,0-17-31 16,0-14 49-16,0-5 38 15,-6 0 1-15,-2-22-10 16,5-16 1-16,3-1 9 16,0-8 1-16,3-3 0 15,21 7-7-15,8 4 7 16,2 7 0-16,7 7 4 15,4 16 14-15,0 9 22 16,-4 0-4-16,-5 22-8 16,-9 15 3-16,-3 3-31 15,-3 4-1-15,-1-4 0 0,1-2-25 16,6-11-20 0,9-9-7-16,5-13-91 0,7-5-48 15,0-11 20-15,-3-26-82 16,-3-10 59-16,-15 1-126 15,-9 0 214-15,-12 8 107 16,-6 14 246-16,0 8 42 16,-3 10-63-16,-12 6 53 15,3 0-47-15,-6 24-126 16,4 18-61-16,1 10 16 16,-2 4-18-16,15 0-1 15,0-4-40-15,7-12-1 16,34-5-38-16,12-14 29 15,8-17 9-15,1-4-42 16,-6-13-34-16,-14-21 58 0,-18-9-20 16,-24-7 38-16,0 3 4 15,-29 0 42-15,-19 11 27 16,-9 3 40-16,-6 13-26 16,7 7-7-16,11 7 13 15,15 6-29-15,19 0-14 16,11 0-34-16,5 0-16 15,39 6-11-15,14 9 3 16,11 1-14-16,8 3-38 16,-5 3 12-16,-7 3 39 15,-6 8-22-15,-17 5-5 16,-12 5-5-16,-12 1 15 16,-8-4 24-16,-7-3-50 0,5-12-15 15,-5-9 31-15,7-14-126 16,4-2-28-16,4-9 37 15,2-25 30-15,8-12 31 16,-4-6 16-16,-4-3 49 16,-2 6 27-16,-5 7 56 15,-5 7 39-15,-8 4 31 16,0 6-23-16,0-3-91 16,0-5-12-16,-15 1-238 15,-12 6-997-15</inkml:trace>
  <inkml:trace contextRef="#ctx0" brushRef="#br0" timeOffset="3221">5871 629 1743 0,'0'0'344'16,"0"0"-266"-16,0 0-43 15,0 0 121-15,0 0-42 16,231-174-77-16,-175 155-37 15,-8 16 0-15,-18 3-85 16,-9 12-41-16,-10 22 2 16,-4 0-93-16,-1-6 2 15,5-8 46-15,2-18 6 16,13-2 163-16,1-18 60 0,11-26 148 16,13-12-24-1,15-15-15-15,17-11-43 0,61-32-126 16,-16 18-6-16,-17 14-491 15</inkml:trace>
  <inkml:trace contextRef="#ctx0" brushRef="#br0" timeOffset="3753">7779 967 897 0,'0'0'1149'0,"0"0"-1149"15,0 0-204-15,0 0 204 16,197-152 59-16,-125 90-8 16,5-10-42-16,-5-6-8 15,-10-6 0-15,-22 1 53 16,-19 3 114-16,-21 7-24 15,0 18-35-15,-7 11 44 16,-20 17 36-16,-11 20-16 16,-1 7-52-16,-5 34-34 15,4 40-19-15,-2 33-26 16,7 13-18-16,11 8 32 0,9-4-35 16,15-9-9-1,0-19-12-15,18-19-31 0,27-25-39 16,11-25-52-1,1-27-72-15,9-4-42 0,-7-43 26 16,-8-10 118-16,-9-9 47 16,-10 4 39-16,-8 11 6 15,-11 15 42-15,-5 14 111 16,-8 22 112-16,0 0-64 16,0 31-122-16,0 22-7 15,0 5 6-15,-8 8-18 16,1-8-53-16,7-10-7 15,0-15-12-15,0-14-132 16,0-19-152-16,15-6-256 0,-2-22-333 16</inkml:trace>
  <inkml:trace contextRef="#ctx0" brushRef="#br0" timeOffset="3884">8483 506 1662 0,'0'0'568'16,"0"0"-445"-16,0 0-81 15,0 0-42-15,0 0-7 16,0 0-198-16,0 0-177 16,72-5-1327-16</inkml:trace>
  <inkml:trace contextRef="#ctx0" brushRef="#br0" timeOffset="4498">8672 892 1568 0,'0'0'289'0,"0"0"-207"0,0 0 10 16,0 0 20-16,0 0 8 16,0 0-79-16,0 0-32 15,203-102 4-15,-161 74 17 16,-10-3 29-16,-15-1-32 16,-17 5-17-16,0-2 28 15,-17 4 23-15,-22 7 56 16,-2 8 25-16,-1 10-29 15,1 4-23-15,4 27-30 16,5 16-38-16,11 1 3 16,11 9-25-16,10-1 0 15,0-3 0-15,24-9-11 0,18-11-90 16,9-11-50-16,18-19-67 16,14-3 2-16,10-12 136 15,0-25 39-15,-10-10-76 16,-14 0 67-16,-24 6 48 15,-17 14 2-15,-18 15 56 16,-7 12 159-16,-3 0-1 16,0 34-102-16,-9 17-18 15,-12 6-42-15,0 3-19 16,7-4-23-16,4-13-10 16,2-9 8-16,8-19-8 15,0-11-29-15,0-4 10 0,0-15-33 16,0-30 7-16,26-7 30 15,4-10 15-15,12-4-9 16,2 2 17-16,1 11-8 16,3 16 52-16,-6 16 12 15,-4 16 63-15,-4 5 2 16,-10 32-18-16,0 23-23 16,-3 11-33-16,-4 5-13 15,4-6-20-15,-3-6-21 16,-5-15-2-16,-2-13-19 15,-5-19-80-15,-6-12-158 16,0-19-109-16,0-14-379 0</inkml:trace>
  <inkml:trace contextRef="#ctx0" brushRef="#br0" timeOffset="4701">8782 483 1766 0,'0'0'558'0,"0"0"-439"16,0 0 28-16,0 0 31 15,194-127-31-15,-135 101-73 16,-8 14-25-16,-9 12-24 16,-8 0-25-16,1 29-31 15,-8 10-271-15,-3 1-825 0</inkml:trace>
  <inkml:trace contextRef="#ctx0" brushRef="#br0" timeOffset="5948">12295 1631 2399 0,'0'0'301'16,"0"0"-301"-16,0 0-205 15,0 0-651-15</inkml:trace>
  <inkml:trace contextRef="#ctx0" brushRef="#br0" timeOffset="5615">10856 951 1876 0,'0'0'369'0,"0"0"-263"16,0 0-78-16,0 0 20 15,0 0-11-15,0 0-27 16,234-161-2-16,-140 87-8 0,-1-11-8 15,-9-8-11 1,-16-3-27-16,-20-4 24 0,-24 10 22 16,-20 13 0-16,-4 18 40 15,-13 20 55-15,-19 26 54 16,-7 13-45-16,-1 0-20 16,-9 46-5-16,4 25-33 15,3 22-22-15,9 13-3 16,9 6-20-16,9-4 0 15,6-4 4-15,5-9-5 16,4-15-37-16,0-14-34 16,0-20-3-16,0-19 5 15,0-13-18-15,7-14 10 16,14 0 50-16,3-25 11 16,6-9 9-16,5-3 7 0,10 2 0 15,6 2 0-15,5 4 2 16,7 7 38-16,-6 13 23 15,-1 9-10-15,-8 0 13 16,-14 28 44-16,-10 19-59 16,-10 9-15-16,-10 2-16 15,-1-2-19-15,5-9 20 16,9-13-21-16,11-18-18 16,13-16-48-16,17 0-52 15,7-28-2-15,9-19-9 16,-10-10-11-16,-11 2 10 15,-20-1 99-15,-18 10 31 16,-15 9 146-16,0 6 30 0,-42 15 44 16,-12 14-72-1,-2 2-72-15,-3 9 31 0,14 28-50 16,14 12-9-16,17 4-11 16,14 3-23-16,5-3-7 15,35-10-7-15,19-12-6 16,13-9-27-16,11-16-116 15,25-6-178-15,-22-25 62 16,-20-7-518-16</inkml:trace>
  <inkml:trace contextRef="#ctx0" brushRef="#br0" timeOffset="5813">11773 574 1817 0,'0'0'386'15,"0"0"-250"-15,0 0-55 16,0 0 147-16,0 0-42 16,176-185-87-16,-116 154-2 15,-9 12-54-15,-10 13-29 16,-2 6-14-16,6 38-138 16,-12 10-168-16,-4 9-392 0</inkml:trace>
  <inkml:trace contextRef="#ctx0" brushRef="#br0" timeOffset="6825">13755 707 1751 0,'0'0'363'0,"0"0"-237"15,0 0-78-15,0 0 211 16,0 0-28-16,0 0-109 15,-188-69-44-15,134 90-17 16,1 33 17-16,8 17-54 16,9 8-15-16,15 9 10 15,13-7-17-15,8-9-2 16,14-24-41-16,31-16-47 16,11-20 1-16,10-12-35 15,-1-15 7-15,-4-25 61 0,-16-4 23 16,-10-3 31-16,-14 11 47 15,-12 7 5-15,-9 13 107 16,0 10 18-16,0 6-44 16,0 0-52-16,0 42-52 15,0 17-7-15,0 14-21 16,0 13 9-16,0 12 10 16,18 4-20-16,6 3-1 15,-3-2 0-15,-7-10 2 16,-11-9 4-16,-3-22-5 15,0-16-20-15,-11-19 20 16,-13-20-37-16,-6-7 4 16,3-12 24-16,-2-34-32 15,8-20 4-15,11-24-2 0,10-12-26 16,0-15-12-16,36-5-47 16,12 5 1-16,6 7-5 15,-6 19 30-15,-6 21 65 16,-10 17 33-16,-12 19 66 15,-13 15 72-15,-1 19 4 16,-6 0-21-16,3 10-33 16,-3 27-46-16,5 6-3 15,2 7-22-15,-1 3-17 16,5-6 14-16,2-11-14 16,5-8-63-16,12-28-173 15,-4 0-335-15,-7-2-602 0</inkml:trace>
  <inkml:trace contextRef="#ctx0" brushRef="#br0" timeOffset="6970">13985 574 2347 0,'0'0'472'0,"0"0"-427"16,0 0-7-16,0 0 64 15,0 0-102-15,0 0-184 16,0 0-490-16,0-22-1271 0</inkml:trace>
  <inkml:trace contextRef="#ctx0" brushRef="#br0" timeOffset="7109">14123 305 2314 0,'0'0'330'15,"0"0"-257"-15,0 0-42 16,0 0-31-16,224 6-49 15,-144 1-531-15</inkml:trace>
  <inkml:trace contextRef="#ctx0" brushRef="#br0" timeOffset="7853">15131 517 1468 0,'0'0'369'16,"0"0"-243"-16,0 0-82 15,0 0 108-15,0 0 48 16,0 0-72-16,0 0-45 0,0-62 20 16,0 58 22-1,0 4-16-15,0 0 5 0,0 0-44 16,0 0-28-16,0 0-9 15,0 0-33-15,0 0 9 16,0 0-7-16,0 0 4 16,0 28 16-16,0 19-7 15,0 17 24-15,-3 15-7 16,-5 5-22-16,-5-4 16 16,5-2-10-16,2-10-16 15,2-15 9-15,4-17-9 16,0-13 1-16,0-14-2 0,0-9 0 15,0 0-17 1,0-23-21-16,10-19-4 0,19-11 22 16,12-9-20-16,11-6-25 15,10 2-3-15,-1 6-2 16,-2 12 30-16,-11 13 23 16,-10 14 18-16,-17 8 2 15,-18 11 62-15,-3 2 69 16,0 0-14-16,-27 2-65 15,-11 24-29-15,-7 4-13 16,0 9-3-16,12 0 22 16,7-1-7-16,13-2-22 15,13-1 8-15,0-4-10 16,0-3 0-16,27 0-1 16,4-7-5-16,7-2-21 0,1-2-55 15,2-13-99-15,4-4-69 16,21 0-283-16,-15-18-2 15,-3-10-1187-15</inkml:trace>
  <inkml:trace contextRef="#ctx0" brushRef="#br0" timeOffset="8119">15790 790 1674 0,'0'0'685'16,"0"0"-467"-16,0 0-11 15,0 0 58-15,0 0-114 16,0 0-92-16,0 0-31 15,-101 111-7-15,101-71-9 16,24-2-12-16,24-3-33 0,15-11 2 16,14-9 20-16,-2-15-8 15,-9 0-16-15,-18-6 31 16,-24-25 4-16,-24-3 42 16,0 0 0-16,-39 0 28 15,-12 3 29-15,-8 7-68 16,1 8-31-16,7 3-33 15,22 4-146-15,19 3-415 16,10-1-566-16</inkml:trace>
  <inkml:trace contextRef="#ctx0" brushRef="#br0" timeOffset="8393">16472 466 2220 0,'0'0'384'15,"0"0"-260"-15,0 0 36 16,0 0 122-16,0 0-113 16,98-174-110-16,-62 165-24 15,6 9-34-15,-4 4 6 16,-10 36 23-16,-14 16-20 15,-14 16-1-15,0 11-9 16,-42 4-1-16,-9 1-14 16,-22 23-116-16,15-24-358 0,10-13-795 15</inkml:trace>
  <inkml:trace contextRef="#ctx0" brushRef="#br0" timeOffset="8522">16779 1321 392 0,'0'0'2342'16,"0"0"-2048"-16,0 0-174 16,0 0-90-16,0 0-30 15,0 0-2127-15</inkml:trace>
  <inkml:trace contextRef="#ctx0" brushRef="#br0" timeOffset="56527">10311 3674 2342 0,'0'0'496'0,"0"0"-496"16,0 0-19-16,0 0-118 15,0 0-735-15</inkml:trace>
  <inkml:trace contextRef="#ctx0" brushRef="#br0" timeOffset="56171">9035 2828 954 0,'0'0'1034'0,"0"0"-818"16,0 0-172-16,0 0 73 16,0 0 97-16,0 0-80 15,0 0-76-15,45-22-58 16,6-24 2-16,21-5 1 15,11-18-3-15,10-5-32 16,-3-7-26-16,-7-6-37 16,-20 3 35-16,-19 4 5 15,-23 7 46-15,-14 12 9 16,-7 8 1-16,0 17 39 16,-21 7 14-16,-6 17 17 15,-9 12 70-15,0 6-32 0,-6 41-62 16,4 27 3-16,-1 19-34 15,12 12 2-15,3 7-2 16,3 2-15-16,11-1 10 16,2-7-11-16,5-13-8 15,0-16 7-15,3-24-23 16,0-18-17-16,0-26-23 16,0-9-30-16,3 0 71 15,8-37 0-15,5-10 6 16,5-9 17-16,3-1-18 15,8 1 10-15,7 7 7 16,1 9 2-16,5 9 1 16,-1 16-2-16,6 15 0 15,-10 0 10-15,-5 35 2 0,-8 20 30 16,-3 9-29-16,-6 5-13 16,0-7 11-16,-1-12-11 15,-1-13-2-15,10-15-5 16,1-13-18-16,11-9-49 15,7-13 1-15,3-24 2 16,0-12-67-16,-3-7 10 16,-10 4 50-16,-16 1 72 15,-11 14 6-15,-8 12 126 16,-8 6 13-16,-25 12-23 16,-9 7 41-16,-6 0-80 15,0 14-20-15,10 14 54 0,11 5-60 16,15 5-22-16,12 1-14 15,0 3-13-15,24-6 21 16,18-1-23-16,11-6-21 16,4-11-22-16,9-12-118 15,3-6-59-15,11-3 37 16,-14-23-338-16,-25-3-992 0</inkml:trace>
  <inkml:trace contextRef="#ctx0" brushRef="#br0" timeOffset="56379">9880 2439 1748 0,'0'0'484'16,"0"0"-416"-16,0 0 49 0,0 0 54 16,0 0-60-16,0 0-39 15,0 0-54-15,200-169-2 16,-166 167-16-16,-5 2 1 15,-5 12-10-15,-4 63-106 16,-7-4-209-16,-5 4-657 0</inkml:trace>
  <inkml:trace contextRef="#ctx0" brushRef="#br0" timeOffset="58055">11385 2109 1625 0,'0'0'281'16,"0"0"-192"-16,0 0 49 16,0 0 103-16,0 0-35 15,0 203-81-15,0-111-62 16,0 16 4-16,0 5-34 16,0-1-8-16,0-7-16 0,0-11-9 15,0-14 8-15,0-25-8 16,0-18-30-16,20-20-9 15,4-17-34-15,10 0 40 16,11-47 14-16,11-15-38 16,13-22-5-16,6-15-28 15,11-10-3-15,4-3 13 16,-1 3 9-16,-5 10 26 16,-16 16 19-16,-15 10 26 15,-25 18 7-15,-19 12 41 16,-9 4 34-16,0 12 25 15,-21 5 0-15,-12 7 17 16,-9 9-11-16,0 6-5 0,-2 0-7 16,2 25-59-1,4 24-31-15,4 15 9 0,7 18-20 16,9 12 0-16,4 4-1 16,11 6 9-16,3-5-20 15,0-6-10-15,0-14-50 16,0-10-9-16,0-19-12 15,3-16 16-15,0-15 4 16,0-12 3-16,5-7 3 16,-1 0 19-16,4-13 25 15,5-16 23-15,5-7 0 16,11-5 6-16,9 1-5 0,4-2 1 16,9 0 32-16,2 9-34 15,2 11 9-15,-5 9 31 16,-8 13 12-16,-8 6-22 15,-13 32 50-15,-7 17-31 16,-10 7 9-16,-3 4-53 16,0-8-4-16,2-14-2 15,0-13-31-15,9-16-47 16,2-15-88-16,1 0 32 16,3-28 10-16,-5-21-34 15,5-7 62-15,-7-6 72 16,-4 10 20-16,-2 8 5 15,-5 18 71-15,-3 18 57 16,0 8 57-16,0 8-78 16,0 30-40-16,0 15-6 0,0 3-49 15,6-1-3-15,15-8-9 16,9-12-20-16,6-20-24 16,-1-15-28-16,-8 0 17 15,-6-28 18-15,-15-16-9 16,-6-8 46-16,0-1 12 15,-27 1 33-15,-15 5 23 16,-2 16 0-16,2 9 16 16,4 13 24-16,14 9 13 15,11 0-48-15,13 0-67 16,0 0 3-16,13 6-18 16,25 10-7-16,10-2-45 15,3 2 28-15,2 3 0 0,-5 4 6 16,-6 4 6-16,-4 7-23 15,-11 9 26-15,-3 0-23 16,-6 1-4-16,-2-3 44 16,-5-11 1-16,-5-11-18 15,2-10-10-15,-8-9-32 16,0 0 14-16,0-10-40 16,0-26 20-16,4-4 54 15,5-3 3-15,6-4 9 16,12 10 12-16,3 2 33 15,12 12 26-15,3 19-15 16,0 4 8-16,-1 0 37 0,-5 24-26 16,-12 16-7-16,-6 4-4 15,-13-2-32 1,-8 4-32-16,3-16-74 0,-3-9-135 16,3-11-338-16</inkml:trace>
  <inkml:trace contextRef="#ctx0" brushRef="#br0" timeOffset="58522">13692 2795 1965 0,'0'0'611'16,"0"0"-444"-16,0 0-88 15,0 0 109-15,0 0-14 16,-214 205-89-16,190-146-28 15,17-7-57-15,7-13-17 16,0-14-34-16,34-16-85 0,4-9-50 16,7 0-24-16,-3-23-55 15,-4-7 78-15,-11-3 109 16,-9 4 78-16,-8 1 25 16,-7 9 87-16,-3 10 68 15,0 9 51-15,0 0 15 16,0 18-65-16,0 29-113 15,0 15 1-15,0 13-13 16,0 12-20-16,24 9-18 16,14 6 44-16,10 1-37 15,2-5 5-15,-10-7-28 0,-5-13-2 16,-11-13 12 0,-18-19-11-16,-6-15 10 0,0-15-11 15,-30-13-6-15,-15-3-1 16,-6-9-11-16,-2-30 4 15,2-16 4-15,3-9-29 16,13-17-23-16,11-15-81 16,9-59-196-16,9 21-345 15,-4 9-730-15</inkml:trace>
  <inkml:trace contextRef="#ctx0" brushRef="#br0" timeOffset="58771">12358 2575 2186 0,'0'0'336'16,"0"0"-269"-16,0 0-52 15,0 0 116-15,158-162 4 16,-110 134-59-16,-3 10-24 15,-7 15-34-15,-14 3-18 16,-3 12-42-16,-8 23-114 16,4 13-139-16,-5-4-267 15,0-17-271-15</inkml:trace>
  <inkml:trace contextRef="#ctx0" brushRef="#br0" timeOffset="58875">12978 2404 1637 0,'0'0'566'0,"0"0"-408"16,0 0-41-16,213-201-38 15,-153 148-37-15,-16 5-42 16,-13 15-146-16,-17 15-462 0</inkml:trace>
  <inkml:trace contextRef="#ctx0" brushRef="#br0" timeOffset="60758">10884 2681 2490 0,'0'0'351'16,"0"0"-331"-16,0 0-20 0,292-18-17 0,-152-2-181 0,-9 2-931 0</inkml:trace>
  <inkml:trace contextRef="#ctx0" brushRef="#br0" timeOffset="62699">14472 2799 1064 0,'0'0'844'16,"0"0"-648"-16,0 0-140 0,0 0 60 15,0 0 30-15,0 0-54 16,0 0-54-16,96-28-6 16,-44-1-26-16,0-4 0 15,4-7-6-15,-2-8 0 16,5-4 6-16,-1-7-6 16,-5-3-7-16,-12-1 6 15,-10 1-4-15,-14 9 5 16,-10 8-2-16,-7 7 2 15,0 11 11-15,-18 4 14 16,-12 10 39-16,-5 4 34 16,1 5 7-16,2 4-21 15,5 0-39-15,3 13-20 16,3 23 29-16,3 16-39 16,5 16-6-16,2 12 16 0,8 13-23 15,0 4-2-15,0 2 0 16,-5 1 1-16,4-10 14 15,-2-10-15-15,3-14-9 16,3-17 1-16,0-18-4 16,0-12-10-16,0-13 4 15,0-6-15-15,0 0 32 16,0 0-30-16,0-25 14 16,0-11 16-16,13-19-19 15,12-2 7-15,9-9-22 16,7 4-17-16,7 6 45 15,4 10-13-15,-3 8 16 16,3 14-5-16,-11 14 10 0,-2 10-2 16,-9 0 2-1,-12 10 33-15,-12 21 36 0,-6 3-21 16,0 0-20-16,-21-4 11 16,-9-1-24-16,-5-6-2 15,-4-10-14-15,6-4 1 16,2-9 16-16,10 0-17 15,4 0-16-15,14 0 10 16,3-4 0-16,0-2-6 16,6-2-3-16,15 7 13 15,3 1-8-15,0 0 10 16,-3 10 0-16,-1 16 10 16,1 3-1-16,-3 1 5 0,6 2-13 15,6-7-1 1,5-7 6-16,7-9-6 0,3-6-26 15,3-3 8-15,0-6-32 16,-3-25-6-16,-7-4-11 16,-11-5 21-16,-9 3 38 15,-15 1-4-15,-3 1 12 16,0 4 51-16,-24 6 33 16,-8 2 9-16,-8 12 1 15,2 2-33-15,2 9 32 16,6 0-39-16,9 4-15 15,7 29-6-15,11 9-21 16,3 6-2-16,0 4-10 16,11-6 1-16,19-2 1 0,12-11-2 15,3-7-36 1,3-13-12-16,3-13-72 0,-6 0-125 16,7-25-70-16,-18-11-266 15,-10-6-626-15</inkml:trace>
  <inkml:trace contextRef="#ctx0" brushRef="#br0" timeOffset="62957">15224 2488 1864 0,'0'0'488'0,"0"0"-433"0,0 0 9 16,0 0 131-16,0 0-51 15,0 0-75-15,179-172-23 16,-131 150-5-16,-6-2 31 16,-7 9-29-16,-8 6-15 15,-9 9 13-15,-1 0-28 16,-7 0 13-16,4 24-26 16,2 1-66-16,23 3-165 15,-7-2-362-15,-2-11-905 0</inkml:trace>
  <inkml:trace contextRef="#ctx0" brushRef="#br0" timeOffset="63251">16045 2072 2192 0,'0'0'490'0,"0"0"-422"16,0 0 31-16,0 0 108 16,185 140 18-16,-108-69-105 15,6 13-68-15,-4 11 23 16,-10 12-18-16,-20 11-27 0,-30 5-30 15,-19 5-25-15,-68 36-64 16,-22-30-225-16,-9-22-826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31.3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41 165 1512 0,'0'0'266'0,"0"0"-201"16,0 0 40-16,0 0 165 16,0 160-89-16,-3-76-53 15,-4 15-30-15,1 5 6 16,1-5-8-16,2-7-54 15,3-14-17-15,0-12-6 16,0-23-7-16,0-13 18 16,0-13-16-16,0-12-2 15,0-5 27-15,0 0 2 0,0-9 19 16,-3-32-25-16,-1-21-25 16,-2-24 5-16,3-17-15 15,3-2 1-15,0 8 11 16,0 17-11-16,0 23 13 15,0 21 18-15,0 17 14 16,0 10 11-16,0 9-32 16,0 0-11-16,6 0-4 15,18 28-4-15,15 15-6 16,2 23 5-16,7 7-4 16,-3 11 4-16,-3 0-5 15,-9-9-27-15,-6-16 9 16,2-13-28-16,-5-17 6 0,0-20-5 15,0-9-6 1,7-20 36-16,4-35-24 0,-2-22 0 16,6-16 38-16,-4-10-17 15,-1 1 17-15,-7 11-8 16,-6 21 9-16,-4 23 68 16,-9 23 1-16,-5 19 4 15,-3 5-10-15,0 25-53 16,0 35 11-16,0 19 6 15,0 18-16-15,0 7 15 16,0-9-26-16,0-5-2 16,7-12-7-16,7-13 6 15,-1-15-7-15,5-16-80 16,2-16-99-16,8-18-159 0,-4-5-324 16,0-21-669-16</inkml:trace>
  <inkml:trace contextRef="#ctx0" brushRef="#br0" timeOffset="727">1321 649 1864 0,'0'0'541'15,"0"0"-435"-15,0 0 49 16,0 0 91-16,0 0-40 15,0 0-80-15,0 0-84 16,-182-7-15-16,154 47-5 0,4 13-16 16,10 6 2-16,8 4-8 15,6-6-18-15,0-9-25 16,30-11-53-16,12-18-27 16,9-19-30-16,2 0-24 15,1-22 4-15,-9-21 27 16,-7-7 75-16,-14-3 71 15,-9 9 34-15,-12 6 55 16,-3 16 93-16,0 5 31 16,0 10-32-16,0 7-76 15,0 0-56-15,0 4-37 16,0 27-11-16,0 6-2 0,9 6-34 16,19-2-78-1,13-11-26-15,7-13-17 0,8-14 96 16,-1-3-30-16,1-20-24 15,-8-16 56-15,-13-8 19 16,-11 7 39-16,-11 8 3 16,-8 13 115-16,-5 5 84 15,0 11 19-15,0 0-92 16,0 13-54-16,-15 27-42 16,9 11-18-16,1 6 17 15,5-4-32-15,0-10-17 16,21-11 1-16,14-17-56 0,7-12-3 15,6-3 44 1,3-15-49-16,-6-25-5 0,-7-10 31 16,-3-6 21-16,-11-2 32 15,-8 8 2-15,-5 12 31 16,-4 10 99-16,-7 15 1 16,0 13 1-16,0 0-70 15,0 19-40-15,0 25 13 16,0 11-5-16,0 8-9 15,0-4-17-15,8-6 1 16,-2-13-12-16,4-12-23 16,1-6-29-16,-8-17-83 15,-3-5-195-15,0-2-210 16,-11-20-1289-16</inkml:trace>
  <inkml:trace contextRef="#ctx0" brushRef="#br0" timeOffset="1126">1001 469 2085 0,'0'0'371'15,"0"0"-278"-15,0 0-62 16,0 0 67-16,51-158-55 15,-16 123-43-15,-4 6-15 16,-4 14-125-16,-3 6-106 16,-6 2-94-16,-4 5-50 0,-4-2-176 15,1-5 27-15,2-4 539 16,1-5 45-16,4-4 165 16,6-6 110-16,0 0 29 15,6 0-83-15,2 4-84 16,2 2 38-16,1 10-27 15,2 8-12-15,1 4-47 16,7 7 54-16,8 24-54 16,1 2-40-16,5 2-19 15,-1-10-48-15,4-6-23 16,-6-12-4-16,13-18-136 0,-14-27-207 16,-11-8-446-16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35.6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0 169 1644 0,'0'0'326'16,"0"0"-233"-16,0 0-19 16,0 0 112-16,0 0-38 15,0 0-76-15,12-69-22 0,9 44 19 16,0 4 23-16,3 3 4 15,0 5-32-15,2 6-7 16,-2 7-14-16,3 0-14 16,-3 7-13-16,-3 24-4 15,-4 6 12-15,-4 4-18 16,-5 5 3-16,-8-3 10 16,0-2-18-16,0-6 7 15,0-7-8-15,-11-7 14 16,-10-5 13-16,0-2-17 15,-3-3-9-15,-6-6 23 16,3 1-23-16,-2-2-1 16,5-4-6-16,3 0-21 15,5 0 3-15,2 0-45 16,7 0-119-16,7 0-76 0,0-19-110 16,10-2-219-16,14-5-748 0</inkml:trace>
  <inkml:trace contextRef="#ctx0" brushRef="#br0" timeOffset="497">644 14 1418 0,'0'0'316'16,"0"0"-176"-16,0 0 105 15,0 0 40-15,0 0-105 0,0 0-101 16,0 0-28-16,-121-12 28 16,84 12 55-16,-5 3-71 15,1 21-13-15,2 11 8 16,9 5-16-16,9 7-2 16,12 5-20-16,9 4-11 15,0 0 7-15,6-4-15 16,21-2-1-16,12-6 5 15,9-13-5-15,3-6-10 16,11-16-26-16,4-9-44 16,3 0-9-16,-4-4-61 15,-5-14 38-15,-12 0 41 0,-13 2 41 16,-11-1 29 0,-8 8 1-16,-8 5 63 0,-8-3 67 15,3 5 1-15,-3 2-8 16,0 0-23-16,0 0-32 15,0 0-14-15,0 18-26 16,0 21-6-16,0 17 25 16,0 10-34-16,0-2-5 15,0-7-8-15,0-7 0 16,0-13-14-16,0-7-134 16,0-11-340-16,-3-7-715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39.2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1577 0,'0'0'311'16,"0"0"-216"-16,0 0 74 0,0 0 14 15,0 0-38-15,0 0-11 16,58 158-21-16,-43-74 4 16,-3 7-41-16,6-4-31 15,6-10-8-15,8-17-37 16,5-18-5-16,12-20 4 16,3-22-32-16,2 0-58 15,-1-37-11-15,-5-19 23 16,-10-10 51-16,-11-5 5 15,-6 0 23-15,-8 9 35 16,-5 10 35-16,-5 14 83 16,-3 16-6-16,0 13-11 15,0 9-13-15,0 0-75 16,0 40-33-16,0 25 6 16,0 19-5-16,0 12 7 0,0 6-23 15,15 5 1-15,1-2 9 16,1-6-2-16,4-11-8 15,-7-15 8-15,-10-16-7 16,-4-17-2-16,0-9 1 16,-12-13 0-16,-21-5-1 15,-9-10 0-15,-3-3-8 16,-6 0-6-16,6-21-5 16,4-8 14-16,6-1-24 15,17-2 9-15,8 0 5 16,10 9-26-16,4-5 5 15,31-3-10-15,13 2-1 16,6-1 20-16,9-2-13 16,-1-2-1-16,4 0 19 0,-1-3-28 15,-7-4 12-15,-5 4 18 16,-15 4 21-16,-8 4 49 16,-9 9 28-16,-11 11 39 15,-7 3 30-15,2 6-52 16,-5 0-34-16,0 5-29 15,3 22-8-15,3 14 52 16,-2 5-41-16,-4 10-22 16,0-3-12-16,0-1-12 15,0 8-130-15,0-17-463 16,-7-9-900-16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36.9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49 1603 0,'0'0'355'0,"0"0"-224"15,0 0 50-15,0 0 37 16,0 0-69-16,0 0-87 16,0 0-20-16,70-38 22 15,-30 32 5-15,2 6-15 0,7 0 0 16,-9 17-33-1,-1 21-3-15,-12 15 7 16,-16 10-4-16,-11 8-2 0,0 0-13 16,-8-1 6-16,-19-12 5 15,-3-12-16-15,-2-9-1 16,4-16 6-16,4-10-5 16,4-11-1-16,7 0-11 15,2-15-28-15,4-20-2 16,7-6-75-16,0-5-9 15,24 4-30-15,10-4-34 16,7 7 36-16,4 5-6 16,0 2 45-16,5 4 49 15,-2 3 24-15,0 4 28 16,-7-1 13-16,-4 4 12 0,-8 2 87 16,-5 1 37-1,-11 6 22-15,-5 2 4 0,-8 4 13 16,0 3 58-1,0 0-73-15,-15 0-69 0,-12 3 10 16,-5 28-34-16,-2 9-22 16,2 16 6-16,5 3-23 15,10 3 2-15,7-3-10 16,10-6-19-16,0-6 22 16,0-7-23-16,27-11-11 15,5-8 5-15,5-9-55 16,8-12-83-16,11-3-209 15,-8-26-424-15,-10 2-1239 0</inkml:trace>
  <inkml:trace contextRef="#ctx0" brushRef="#br0" timeOffset="596">842 645 1866 0,'0'0'337'15,"0"0"-190"-15,0 0 102 16,0 0 24-16,0 0-144 16,0 0-76-16,0 0-18 0,0-9 13 15,0 2 10-15,8 1-26 16,-2 3-5-16,0 3 4 15,2-4-20-15,-1 4-2 16,2-2-9-16,6-1 0 16,-1-3 15-16,-1-8-15 15,5 2 9-15,-4-3-1 16,-1 1-2-16,-5 2-3 16,-2 8 5-16,-6-2 2 15,3 6 43-15,-3 0-28 16,0 0 4-16,0 0 1 15,0 0-20-15,0 19-4 16,0 19-5-16,4 13 1 16,-4 2 22-16,3-1-24 15,2-3 0-15,-5-4 6 0,0-12 0 16,3-3-6 0,-3-7 0-16,0-8 0 0,0 1 8 15,0-6-8-15,0-1 0 16,0 0-1-16,0 0 2 15,0-2 5-15,0-1-6 16,0-1 0-16,-8-1 11 16,5-4-11-16,-1 0 0 15,1 3 10-15,0-3-8 16,-3 0 10-16,1 0-12 16,-2 0-26-16,1-16-80 0,3-15-435 15,-5-2-749-15</inkml:trace>
  <inkml:trace contextRef="#ctx0" brushRef="#br0" timeOffset="1258">773 647 1647 0,'0'0'380'16,"0"0"-218"-16,0 0 51 15,0 0 11-15,0 0-95 16,0 0-77-16,0 0 23 16,49-49 7-16,-25 42-18 15,4 7 17-15,-1 0-29 16,-3 0-10-16,0 7 12 16,-3 18-9-16,-4 9 1 15,-10 9-16-15,-4 7-16 0,-3-1 16 16,0 5-29-1,0-2-1-15,-16-5 13 0,-5-3-12 16,-3-5-2-16,-5-5 1 16,-1 1 0-16,-5-8 3 15,1-4-3-15,-1-5 0 16,7-4 4-16,4-5-3 16,10-8-1-16,8-1 1 15,2 0-1-15,4 0 9 16,0 0-9-16,0 0-5 15,0 0-1-15,15-1 8 16,12-8-2-16,3 1 1 16,6 6-1-16,1 2 22 15,4 0-21-15,1 0 7 16,-1 16 16-16,-2-3-10 16,2 7 4-16,-4-7-7 0,-2-7-10 15,4-6 22-15,-6 0-23 16,6-16-50-16,9-62-97 15,-7 10-546-15,-10-3-1396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1.7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0 1126 0,'0'0'809'15,"0"0"-635"-15,0 0-135 16,0 0 60-16,0 0 95 16,0 0-70-16,0 203-71 0,15-147-31 15,6-8-13-15,9-6-9 16,8-11 7-16,7-16-7 15,3-12-12-15,3-3-6 16,-6 0-28-16,-3-24-4 16,-10-8-1-16,-11-5 23 15,-9 3 28-15,-4-3 0 16,-8 6 70-16,0 6 54 16,0 8-2-16,0 11 54 15,0 6-56-15,0 0-78 16,4 41-18-16,8 28 6 15,9 21 7-15,0 13-5 16,0 11-26-16,0-2-5 0,-4-4-1 16,-10-8 6-1,-4-16-1-15,-3-19-5 0,0-15 0 16,-7-16 17-16,-23-16-11 16,-8-13 5-16,-7-5-2 15,-3-5-9-15,-5-31 16 16,5-11-16-16,3-9 0 15,12-3 3-15,7 0-3 16,23-3-27-16,3 2-85 16,53-23-171-16,7 14-310 15,3 14-668-15</inkml:trace>
  <inkml:trace contextRef="#ctx0" brushRef="#br0" timeOffset="288">782 541 1862 0,'0'0'505'0,"0"0"-448"15,0 0 85-15,0 0 64 16,0 0-69-16,0 0-69 16,0 0-29-16,197-38-14 15,-173 67 23-15,-13 15 3 16,-11 16-3-16,0 10 43 15,-35 5-24-15,-2-4-10 0,-5-9-1 16,10-20-14 0,8-9 21-16,18-20-38 0,6-11-24 15,3-2-1-15,45-2-42 16,77-62-54-16,-12 5-250 16,1-2-1041-16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3.0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52 1594 0,'0'0'312'15,"0"0"-211"-15,0 0-72 16,0 0 99-16,0 0 7 16,0 0-70-16,0 0-16 15,82 2-18-15,-44 1 18 16,4 19-1-16,-4 11-23 0,-10 6-9 16,-11 10-1-16,-14 4 0 15,-3 3 31-15,-3 3-16 16,-29-4 10-16,-5-4 7 15,-1-8-18-15,3-12-2 16,14-22-13-16,11-6-14 16,10-3-6-16,0-21-75 15,28-28-72-15,20-13-17 16,14-11-117-16,4-2 10 16,-4 4-24-16,-8 10 144 15,-4 11 139-15,-16 9 18 16,-14 14 197-16,-5 12 70 0,-9 8 96 15,-6 7 11 1,0 0-113-16,-3 3-124 0,-18 29-38 16,-9 17-47-16,1 7-7 15,5 8 23-15,6 0-26 16,15-5-10-16,3-13-23 16,3-5-9-16,33-11-13 15,5-15-99-15,42-15-170 16,-7 0-277-16,-11-9-158 0</inkml:trace>
  <inkml:trace contextRef="#ctx0" brushRef="#br0" timeOffset="415">831 413 1341 0,'0'0'838'0,"0"0"-671"15,0 0-112-15,0 0 52 16,0 0-27-16,0 0-32 15,0 0-33-15,101 27-14 16,-71-9 20-16,-3 2-21 16,-12 3 6-16,-9 6 76 15,-6-2-13-15,0 1 5 16,0-2-6-16,-16-4-38 16,-1-4 7-16,5-9-21 15,6-3-10-15,6-6-3 16,0 3-3-16,0 1-13 15,0 5 3-15,21 1 10 0,0 4-5 16,3 8 6-16,-4 6-1 16,-2 6 19-16,-12 1 5 15,-6 5-8-15,0-3 8 16,0 4 15-16,-30-7 8 16,-5-7-28-16,-4-7 5 15,3-5 8-15,-3-9-5 16,7-3-12-16,8-3-15 15,3 0-38-15,12-13-65 16,9-32-182-16,0 4-345 16,17-2-1379-16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2.9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 1744 0,'0'0'383'0,"0"0"-248"16,0 0 55-16,0 0 58 15,0 0-27-15,0 0-85 16,0 0-28-16,155 19 2 16,-78-19-36-16,16 0-6 15,21 0 1-15,38 0-15 16,38 0 7-16,-8 0-11 0,-12 3-13 15,-26 3 11 1,-30-6-36-16,11 4 3 0,-5-1-1 16,-20-3-13-16,-28 0 12 15,-27 0-13-15,-24 0-14 16,-21 0 14-16,-6 0-93 16,-33-16-210-16,-2-5-898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4.8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 0 1401 0,'0'0'490'16,"0"0"-339"-16,0 0 0 15,0 0 33-15,0 0-2 16,0 0-110-16,0 0-72 0,-11 44-152 16,8-22-126-16,0-1-20 15,0 4-305-15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5.1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1536 0,'0'0'336'0,"0"0"-236"16,0 0 99 0,0 0 59-16,0 0-96 0,0 0-113 15,0 0-49-15,0 84-137 16,0-81-204-16,0-3-847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5.6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0 139 1654 0,'0'0'560'16,"0"0"-430"-16,0 0-62 15,0 0 76-15,0 0 38 0,0 0-75 16,0 0-66-16,32-88 6 16,-4 68-2-16,2 7-9 15,5 10-6-15,0 3-21 16,-4 9 15-16,-1 28-18 16,-6 14-6-16,-6 5 9 15,-10 6-9-15,-8 0 0 16,0-1-11-16,-8-11-5 15,-16-9 16-15,0-13-6 16,-3-12 6-16,-1-5-1 16,3-11-12-16,1 0-5 15,3-11-87-15,11-24-61 16,10-27-151-16,0 3-222 16,0 12-1259-16</inkml:trace>
  <inkml:trace contextRef="#ctx0" brushRef="#br0" timeOffset="232">484 0 705 0,'0'0'1115'0,"0"0"-889"16,0 0-109-16,0 0 83 15,0 0 36-15,0 0-44 16,-138 201-87-16,127-144-35 15,11-11-37-15,0 3-33 0,0-11-15 16,29-8-84 0,4-7-83-16,15-17-154 0,-6-6-152 15,-7 0-502-15</inkml:trace>
  <inkml:trace contextRef="#ctx0" brushRef="#br0" timeOffset="573">677 488 1483 0,'0'0'290'0,"0"0"-183"16,0 0 23-16,0 0 69 15,0 0-47-15,28 198-97 16,-22-157 13-16,-1-11-4 0,-2-5-33 16,-3-16-5-16,3-2-20 15,0-7-5-15,1 0 1 16,7-16-2-16,-2-15-1 15,9 0-1-15,0-3-1 16,2 0 3-16,4 6 31 16,-3 9 48-16,6 10 56 15,4 9-37-15,4 0-6 16,-1 15 35-16,4 26-40 16,-6 2-18-16,-5 10-34 15,-6-3-5-15,-8-10-15 16,1-13-15-16,4-4-8 15,-1-23-95-15,23-16-122 16,-1-30-422-16,-4-3-1621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4.0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2183 0,'0'0'392'0,"0"0"-351"15,0 0-15-15,0 0 138 16,0 0-41-16,17 205-80 16,-4-147-32-16,8 0-1 0,14-13-10 15,5-16-15-15,16-20-9 16,7-9-20-16,2-9 4 16,-2-32-88-16,-12-6 23 15,-6-6 55-15,-15 4 16 16,-12 5 34-16,-12 7 34 15,-6 12 48-15,0 14 68 16,0 7 4-16,-10 4-40 16,-4 20-36-16,1 22-36 15,2 20 9-15,11 13 12 16,0 11-38-16,0 9-6 16,3 0-14-16,21 4-4 15,5-4 25-15,-2-15-10 0,-9-19-16 16,-12-12 15-16,-6-12-15 15,-6-11 6-15,-29-8-6 16,-17-5 6-16,-4-13-6 16,2 0 0-16,3-6 0 15,12-22-14-15,15-15 14 16,21-5-30-16,3-11-6 16,16-5-67-16,61-27-198 15,-11 16-317-15,-4 17-545 0</inkml:trace>
  <inkml:trace contextRef="#ctx0" brushRef="#br0" timeOffset="341">824 562 803 0,'0'0'1328'16,"0"0"-1103"-16,0 0-136 0,0 0 97 15,0 0 12-15,0 0-95 16,0 0-68-16,149 15-25 15,-128-9-2-15,-12 13 14 16,-9 2 30-16,0 8-26 16,0 1 17-16,-14-1 11 15,1-7-18-15,5-2-3 16,8-13-33-16,0 2-8 16,0-3 7-16,26 1-6 0,4 6-15 15,12 0 16 1,-1 5 0-16,-4 7 6 0,-5 0 0 15,-19 6 1-15,-8-4 12 16,-5 8-6-16,-21-1-7 16,-21-6 3-16,-6-1-3 15,-5-1-49-15,-19-11-198 16,13-15-362-16,5 0-1568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8.1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1713 0,'0'0'528'0,"0"0"-413"16,0 0-94 0,0 0 71-16,0 0 2 0,0 0-94 15,0 0-205-15,8 0-174 16,-2 0-513-16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4:57.29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0 382 1594 0,'0'0'372'15,"0"0"-197"-15,0 0-90 16,0 0 29-16,0 0 94 16,0 0-86-16,56 192-38 15,-35-130-19-15,3-5-32 0,7-17-24 16,4-12-9-16,6-12-42 16,4-16-31-16,3 0-46 15,-3-38-67-15,-3-8 11 16,-6-5 39-16,-10 5 86 15,-13 4 50-15,-10 7 50 16,-3 11 89-16,0 7 6 16,0 11 32-16,0 6-19 15,-6 0-23-15,-1 23-71 16,4 25-24-16,3 21 13 16,0 12 8-16,3 14-18 15,21 9-17-15,0 6-4 0,0 3-4 16,-3-11 0-16,-7-5 2 15,-10-20-19-15,-4-15 5 16,0-21 2-16,-18-13-7 16,-12-19 27-16,-9-9-27 15,-2 0 6-15,-4-9 16 16,3-32-22-16,7-7 9 16,11-9-9-16,11-3 0 15,13-2-2-15,0 4-36 16,10 6-46-16,25 1-68 15,27-8-212-15,-7 16-271 16,-4 6-390-16</inkml:trace>
  <inkml:trace contextRef="#ctx0" brushRef="#br0" timeOffset="338">801 972 925 0,'0'0'736'16,"0"0"-523"-16,0 0-18 15,0 0 36-15,0 0-29 16,32 158-80-16,-29-126-65 16,-3-8-48-16,3-5-9 15,-3-12 7-15,0-2-6 16,0-5 12-16,0 0 2 16,3-5-7-16,5-15 7 15,5-1-15-15,8-14-1 16,3 8 1-16,5 5 30 15,1-3 27-15,0 16 34 0,-1 9-24 16,2 0 9 0,-4 0-19-16,0 34 38 0,-6 0-22 15,0 2-50-15,-7-1 5 16,-4-6-27-16,-2-11-1 16,-2-12-73-16,5-6-107 15,-1-24-204-15,-4-14-505 0</inkml:trace>
  <inkml:trace contextRef="#ctx0" brushRef="#br0" timeOffset="1024">319 0 1485 0,'0'0'324'0,"0"0"-241"16,0 0-26-16,0 0-57 16,0 0-12-16,0 0-689 0</inkml:trace>
  <inkml:trace contextRef="#ctx0" brushRef="#br0" timeOffset="1167">352 236 1385 0,'0'0'299'16,"4"3"-182"-16,4-3-33 15,-2-3-84-15,0-17-764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5:05.01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151 713 2043 0,'0'0'351'16,"0"0"-271"-16,0 0-37 15,-34 221 233-15,28-91-70 16,-9 41-89-16,4-7-26 16,2-14-11-16,-3-21-22 15,3-28-33-15,-1-5-11 16,-1-4-5-16,5-30-9 15,-2-27 1-15,4-26 13 16,-2-9-14-16,3-28-1 16,0-34-18-16,3-22 4 15,0-22 15-15,0-14-36 16,12-17 6-16,6-6-7 0,0-6-17 16,-1 0 24-16,4 12-6 15,0 19 15-15,3 32 21 16,0 34 7-16,6 26 8 15,9 26 12-15,5 0 11 16,4 33-4-16,-3 19-8 16,-3 3-17-16,-15 3 10 15,-16 8-10-15,-11-1-8 16,-21 1 5-16,-31-5-6 16,-9-5-55-16,-2-16-62 15,1-30-138-15,17-10-131 16,15 0-470-16</inkml:trace>
  <inkml:trace contextRef="#ctx0" brushRef="#br0" timeOffset="577">696 761 1587 0,'0'0'232'15,"0"0"-156"-15,0 0-64 16,245-166 43-16,-158 98 40 15,-1-9-95-15,-11-8-10 16,-15-1-7-16,-22 8 17 16,-22 7 69-16,-16 18 71 15,-3 13 10-15,-28 14 41 16,-13 20-22-16,-9 6 7 16,-2 12-62-16,-4 42-41 15,5 17 8-15,3 19-29 0,4 22-14 16,14 12 7-1,9 6-31-15,6 3-12 0,18-12-2 16,0-15-55-16,11-31-8 16,34-26-50-16,6-27-5 15,8-22-27-15,2-3-23 16,-2-36-1-16,-4-16 101 16,-10-3-8-16,-10-1 45 15,-11 7 31-15,-7 7 49 16,-13 18 97-16,-4 15 26 0,0 12 18 15,0 7-85-15,0 32-46 16,0 13 27 0,0 15-41-16,0 0-36 0,30 2 15 15,16-7 7-15,9-16-20 16,7-18-11-16,-4-19-15 16,-5-9 14-16,-12-9-33 15,-17-28 16-15,-17-13 18 16,-7-6 7-16,-21 1 14 15,-27 2-4-15,-11 6-8 16,1 13 28-16,5 13-31 16,16 11-6-16,13 7-30 15,24 3-153-15,0 0-386 16,7 0-206-16</inkml:trace>
  <inkml:trace contextRef="#ctx0" brushRef="#br0" timeOffset="827">1986 89 2192 0,'0'0'464'0,"0"0"-375"15,0 0-14-15,0 0 158 16,-20 237-23-16,7-126-115 15,2 6-65-15,1 5 2 16,7-10-32-16,-2-10-1 0,2-12-10 16,3-17-105-1,0-22-158-15,-3-20-273 0,3-18-409 0</inkml:trace>
  <inkml:trace contextRef="#ctx0" brushRef="#br0" timeOffset="971">1769 761 1136 0,'0'0'1610'16,"0"0"-1326"-16,0 0-130 15,0 0 47-15,0 0-86 16,289-154-115-16,-181 107-42 16,-14 8-664-16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5:02.3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725 168 1592 0,'0'0'314'15,"0"0"-152"-15,0 0-68 16,0 0 63-16,0 0 64 15,0 0-82-15,3-77-71 16,-24 54 35-16,-9-2-13 16,-15 7-39-16,-14 2-12 15,-10 14-32-15,-10 2 1 16,-1 6-8-16,-3 30 1 16,8 24 3-16,6 11-4 15,13 10-16-15,19 5 14 16,23 1-19-16,14-9-19 0,0-5-5 15,38-16-9 1,10-7 38-16,10-9-19 0,4-7 19 16,1 0 10-16,-1-6 3 15,-11 0 3-15,-9-4-1 16,-12 1 2-16,-12-3 0 16,-15-1-1-16,-3 2 0 15,-13-2 30-15,-31 4-3 16,-12 0-9-16,-10-3-16 15,-3-7 14-15,11-4 12 16,2-7-28-16,15 1 0 16,14-5-1-16,9 0-65 0,18-9-86 15,0-24-191 1,24-1-528-16</inkml:trace>
  <inkml:trace contextRef="#ctx0" brushRef="#br0" timeOffset="363">1077 714 1602 0,'0'0'305'0,"0"0"-204"15,0 0-56-15,0 0 63 0,0 0 49 16,0 0-89 0,0 0-52-16,-93-72-4 0,72 72 12 15,3 0 16-15,-2 0 22 16,-1 20-16-16,-3 16 12 16,0 10-4-16,0 9-14 15,6 0-2-15,9-3-9 16,9-4-12-16,0-12 14 15,24-2-23-15,17-9-1 16,17-9-7-16,11-13-49 16,35-3-115-16,-15-25-342 15,-12-7-477-15</inkml:trace>
  <inkml:trace contextRef="#ctx0" brushRef="#br0" timeOffset="767">1662 753 1676 0,'0'0'364'0,"0"0"-218"16,0 0 22-16,0 0 92 15,0 0-8-15,-209 0-132 16,161 33-44-16,6 3-25 0,7 8 4 15,19-4-28-15,11 1-25 16,5-10-2-16,18-7-42 16,30-11-51-16,8-13-54 15,9 0-51-15,1-19-66 16,-8-10-24-16,-9 2 107 16,-18 8 121-16,-17 14 60 15,-14 5 78-15,0 0 144 16,0 18-47-16,-11 20-15 15,1 1-42-15,2 6-38 16,8-8-29-16,0-6-51 16,21-13-42-16,14-8-63 15,7-10-85-15,3 0-100 16,12-43-51-16,-12-1-269 16,-7 1 373-16</inkml:trace>
  <inkml:trace contextRef="#ctx0" brushRef="#br0" timeOffset="956">2035 276 1558 0,'0'0'399'0,"0"0"-92"16,0 0-22-16,0 0 15 15,0 0-137-15,0 0-107 16,0 0 16-16,15 158 38 16,-9-40-64-16,2 6-23 15,2-8-1-15,4-11-22 16,-4-18-74-16,1-19-121 15,-5-18-271-15,-3-22-140 16,-3-16-32-16</inkml:trace>
  <inkml:trace contextRef="#ctx0" brushRef="#br0" timeOffset="1113">1843 723 2152 0,'0'0'459'0,"0"0"-403"15,0 0-23-15,0 0 97 16,0 0-41-16,0 0-89 16,255-9-86-16,-186-7-249 15,-13 3-517-15</inkml:trace>
  <inkml:trace contextRef="#ctx0" brushRef="#br0" timeOffset="1318">2575 199 2036 0,'0'0'354'0,"0"0"-222"16,-5 226 26-16,2-101 70 16,-1 3-65-16,4 2-106 15,0-19-45-15,0-15-12 16,0-11-116-16,0-33-189 15,4-18-406-15</inkml:trace>
  <inkml:trace contextRef="#ctx0" brushRef="#br0" timeOffset="1496">2277 801 439 0,'0'0'1694'15,"0"0"-1487"-15,0 0-138 16,0 0-3-16,179-2-29 16,-99-5-37-16,24 7-160 15,-19 0-197-15,-11 0-405 0</inkml:trace>
  <inkml:trace contextRef="#ctx0" brushRef="#br0" timeOffset="2128">3068 897 1194 0,'0'0'487'0,"0"0"-355"0,0 0 10 16,0 0 51-16,0 0-53 15,0 0-94-15,0 0-39 16,113-12 7-16,-78-1-14 16,5-2-1-16,2-7 1 15,3 0 0-15,-10 1 16 16,-8-4-16-16,-12 0 0 15,-12 0 12-15,-3 4-6 16,-3-1 19-16,-29 4 39 16,-10 7 4-16,-6 8 35 15,0 3 15-15,-3 0 7 16,3 20-25-16,9 14-34 16,7 10-27-16,16 8-24 0,13 4-15 15,3-1 0-15,10-1-1 16,25-11-49-16,13-9-5 15,6-10-48-15,12-8-36 16,6-16-44-16,8 0 70 16,3-6 99-16,-8-28-132 15,-6-7 35-15,-13-7 2 16,-14 0 109-16,-15-1 3 16,-13 5 143-16,-10 9 45 15,-4 10 30-15,0 14-31 16,0 11-44-16,0 0-38 15,0 18-66-15,-4 30-29 0,0 10-2 16,4 6-10-16,0 5-1 16,0-7 0-16,0-5-30 15,4-14 23-15,6-13-43 16,-4-14-8-16,-6-13 9 16,0-3 37-16,0-12 6 15,-9-25 1-15,-9-13 5 16,-3-7 28-16,9-1 5 15,0-4-7-15,12 6-4 16,0 7-7-16,0 8 3 16,28 13-18-16,10 12-11 15,31 16-48-15,-10 0-234 0,-1 12-506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5:07.69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2042 560 947 0,'0'0'275'16,"0"0"-112"-16,0 0 4 15,0 0 10-15,0 0-38 16,0 0-56-16,3-2-23 16,-3 16 2-16,0 21 106 0,0 11-7 15,3 23-78 1,0 15-25-16,-3 21 22 16,5 45-20-16,-5 45-8 0,3 56-32 15,4 13-19-15,7-6 3 16,-4-19-4-16,4-34 0 15,-11-3 1-15,4-13-1 16,-4-6 0-16,0-3-6 16,2-1 6-16,-5 0 2 15,3-9 8-15,-3-25 14 16,3-26 31-16,-3-26-25 16,3-6-5-16,1 15-1 15,4 12 0-15,-5 19 29 16,0-14-34-16,-3 3 11 15,0 3 19-15,0-8-37 0,0-2 17 16,0-3-1 0,0-9-22-16,0-4 15 0,0-3-19 15,0-7 5-15,0-5 14 16,0-22-19-16,0-7 5 16,-6-19-7-16,-2-11-1 15,4-9-7-15,1-7-76 16,0-2-67-16,0-3-39 15,-8-4-60-15,1 0-41 16,-4 0-3-16,-10 0 40 16,0 0-17-16,3-4-222 0</inkml:trace>
  <inkml:trace contextRef="#ctx0" brushRef="#br0" timeOffset="1163">0 4795 1437 0,'0'0'910'15,"0"0"-718"-15,0 0-155 16,0 0-27-16,0 0 141 15,0 0 8-15,192 37-79 16,-103-28-3-16,12 0-42 16,16-9 4-16,14 0 28 15,11 0 14-15,41 0-5 16,38 0-28-16,44 0-16 16,22-18 8-16,-4 3-31 0,-8-4-7 15,-20 10-2-15,1 2 0 16,-8 7 6-16,-6 0-6 15,-1 0 0-15,1 0 6 16,3 0-6-16,-4 0 0 16,-7 0 1-16,1 0 1 15,-4 0-1-15,1-2-1 16,-8 2 1-16,-6 0 0 16,2 0 0-16,-7 0-1 15,8 0 1-15,0 0-1 16,-7 0 13-16,-10 2-12 15,-8 5 0-15,-5-1 30 16,-12 3-23-16,10-2 1 0,1-1 4 16,-1-6-12-1,5 0 6-15,-7 0-5 0,-1 0-1 16,-1 0 7-16,-25 0-8 16,-25 0 0-16,-25 0 4 15,-7 6-3-15,22-3 9 16,12 8-9-16,18-2 1 15,1 2 18-15,2-2-20 16,26 4 0-16,-19-10 0 16,8 0 1-16,-5-3 7 15,-26 0-7-15,17 3 8 16,-10 1 14-16,-5-2-23 16,1-2 1-16,4 0-1 15,26 0 8-15,-12 0-2 16,-2 0-6-16,1-2 0 0,-34-8 24 15,6 1-13-15,-15 2 1 16,-23-2-8-16,-13 2 2 16,-22-2 2-16,-8 0-8 15,-16 3 0-15,-12-3 4 16,-12-4-3-16,-13 0-1 16,0 2 3-16,-6-5 5 15,-26 0 4-15,-5 1-12 16,2 0 0-16,-2 1 14 15,2 1-7-15,-4-1 1 0,6 2 8 16,-3-4-7 0,3 3 9-16,1-1-18 0,8 1 1 15,3 0 5-15,11 4 3 16,2 3-6-16,5 2 12 16,3 4-15-16,0 0 25 15,15 7-24-15,23 18 0 16,13 5 44-16,15 8-30 15,3-2 3-15,-1-1-8 16,-5 6-10-16,-15-13 12 16,-13 5-12-16,-25-10-21 15,-10 2-10-15,-34-4-79 16,-102 4-122-16,6-6-513 16,-9-4-1920-16</inkml:trace>
  <inkml:trace contextRef="#ctx0" brushRef="#br0" timeOffset="2209">1624 783 1748 0,'0'0'382'16,"0"0"-291"-16,0 0-68 15,0 0 138-15,0 0-15 16,0 0-33-16,-7 29-75 15,28-29-8-15,13-15 48 16,22-23-8-16,13-8-28 16,14-14-24-16,-1-2-18 15,1 0 21-15,-8 9-21 16,-16 9 19-16,-17 20 80 16,-18 17-26-16,-7 7-25 0,-4 34-15 15,8 34 3-15,41 55-36 16,-2-12-147-16,2-14-588 0</inkml:trace>
  <inkml:trace contextRef="#ctx0" brushRef="#br0" timeOffset="3431">12630 4432 1311 0,'0'0'252'0,"0"0"-175"15,0 0 9-15,0 0 79 0,0 0 65 16,0 0 2-16,-45-10-64 16,41 3-22-16,4 5-11 15,-4 2 15-15,4-2 7 16,-4 2-40-16,4 0-38 15,0 0 15-15,-3 0-43 16,3 0-1-16,0 0-17 16,0 0-24-16,0 13 16 15,0 20-16-15,7 3-7 16,21 12 23-16,14 1-24 16,6 0 0-16,10 3-1 15,4-4 0-15,4-5 8 16,-1-2-8-16,-9-7 0 0,-8-6 0 15,-14 1 0-15,-13-2 0 16,-18 1-1-16,-3 6 1 16,-27 3 20-16,-39 16-20 15,-15 0 0-15,-14-2-6 16,2-9-1-16,10-14-23 16,22-28-66-16,20 0-208 15,26-22-719-15</inkml:trace>
  <inkml:trace contextRef="#ctx0" brushRef="#br0" timeOffset="5638">12778 6299 1827 0,'0'0'393'0,"0"0"-296"16,0 0 3-16,0 0 135 15,0 0-33-15,0 0-123 16,93-87-45-16,-51 74 8 15,-5 6-21-15,1 7-7 16,-8 0 2-16,-4 9-15 16,-16 29 14-16,-10 13 3 15,0 4-8-15,-21 7 4 16,-6-7-13-16,-1 0 0 16,8-13 4-16,5-13-4 15,12-22-2-15,3-7-12 0,0 0-35 16,24-24-15-16,21-23-77 15,6-8 16-15,8-7-1 16,0 0 38-16,-4 7 58 16,-7 4 17-16,-10 11 12 15,-11 7 77-15,-9 15 60 16,-8 7 64-16,-10 7-12 16,0 4-38-16,-4 15-28 15,-23 32-65-15,-6 15 14 16,-3 19 42-16,9-6-30 15,16 2-9-15,11-21-37 16,18-10-37-16,41-23-1 16,27-23-24-16,58-47-105 15,-12-22-223-15,-19-8-875 0</inkml:trace>
  <inkml:trace contextRef="#ctx0" brushRef="#br0" timeOffset="7050">593 0 1620 0,'0'0'366'0,"0"0"-262"15,0 0-3-15,0 0 95 0,0 0-24 16,0 0-83-16,3 13-56 16,-3 3 1-16,4 10 48 15,2 10-11-15,5 7-19 16,-1 7-41-16,7 0-10 15,1 0 7-15,6-6-8 16,0-10 1-16,10-13-1 16,1-12-33-16,10-9-2 15,0-2-28-15,-4-35 21 0,-2-14 30 16,-9-4 5 0,-9-5 7-16,-7 7 21 0,-11 10 39 15,-3 7 59-15,0 10-29 16,0 8 1-16,0 7-10 15,-8 11-28-15,2 0-2 16,0 20-28-16,-2 33-22 16,4 26 11-16,4 22-12 15,0 10-1-15,0 6 1 16,0-7 0-16,0-7 2 16,0-9-2-16,0-14-7 15,0-15-1-15,-12-12 8 16,-20-13-19-16,-2-12 9 0,-11-16 3 15,-8-12 7-15,5-3 1 16,0-28 0-16,7-13 22 16,13-2-10-16,11-7 3 15,17-2 5-15,0 0-20 16,21-2-1-16,65-21-38 16,-7 15-164-16,4 11-480 0</inkml:trace>
  <inkml:trace contextRef="#ctx0" brushRef="#br0" timeOffset="8447">4815 1309 428 0,'0'0'1186'0,"0"0"-965"16,0 0-133-16,0 0 62 16,0 0 50-16,0 0-95 15,0 0-72-15,0 3-15 16,0-2 1-16,0 4 6 15,0-2-7-15,0 0 1 16,3-3 8-16,12 0-19 16,-1 0-2-16,-1 0 7 15,1 0-6-15,-4 0 5 16,-2-3 0-16,-8-6 6 16,0 1 51-16,0 4-23 15,0-2 30-15,-18 3 19 16,-3 3-39-16,1 0-16 0,2 0-19 15,4 3-7-15,7 12-5 16,7 0-9-16,0 0-1 16,0-2 0-16,0-3-12 15,11-1 12-15,-1-7-26 16,1-2 3-16,-8 0 17 16,1 0-25-16,-4 0-24 15,3 0-98-15,-3 0-372 16,0 0-1061-16</inkml:trace>
  <inkml:trace contextRef="#ctx0" brushRef="#br0" timeOffset="9093">3922 3000 1450 0,'0'0'303'0,"0"0"-233"15,0 0 42-15,0 0 122 16,0 0-85-16,0 0-72 15,0 0-24-15,0 13 13 16,0-9-10-16,0-4-32 16,0 2 3-16,0 1-26 15,0 1 12-15,0 1 32 16,6 1-27-16,-2-3-6 0,4 4 1 16,-2-7-13-16,0 0 23 15,6 0-23-15,-3 0 2 16,-2 0 42-16,1 0-3 15,-5 0 10-15,0 0-7 16,-3 0 0-16,0 0 14 16,0 0-22-16,3 0-8 15,-3 0 25-15,0 0-37 16,3-3-4-16,-3-4-6 16,5-2-4-16,2 0 7 15,2-3-9-15,12-4-59 16,6-4-63-16,26-2-159 15,-5 2-305-15,-3 5-1104 0</inkml:trace>
  <inkml:trace contextRef="#ctx0" brushRef="#br0" timeOffset="9762">7424 2892 1465 0,'0'0'685'0,"0"0"-506"16,0 0-17-16,0 0 162 16,0 0-44-16,0 0-147 15,0 0-59-15,9 11-22 16,-6-11-22-16,-3 0-23 15,0 0 5-15,0 0-11 16,0 5-1-16,5-5 0 16,-2 2 0-16,4-2 1 15,-1 0-1-15,2 0 1 16,2 0-2-16,-7 0-4 16,0 0 5-16,-3 0 0 0,0 0 1 15,0-7 23-15,0 3 2 16,0-3 16-16,0 0 4 15,0 3-34-15,0-7-6 16,0 2-6-16,0-4-46 16,8-23-53-16,13-2-166 15,0 1-601-15</inkml:trace>
  <inkml:trace contextRef="#ctx0" brushRef="#br0" timeOffset="10550">8328 172 1930 0,'0'0'368'16,"0"0"-278"-16,0 0 69 15,0 0 82-15,0 0-90 16,0 0-118-16,0 0-31 16,0 0 26-16,0 0-16 15,0-13-6-15,0 4 0 16,0 2 11-16,0 5 30 16,3 2-44-16,-3 0 5 15,3 0-16-15,0 0 7 0,4 0 1 16,1 0-1-1,-2 7 3-15,1-5 8 0,-3-2-10 16,3 0 0-16,-4 0 8 16,-3 0 4-16,3 0 19 15,-3-2-2-15,0-3-16 16,0 3-13-16,-3 2-144 16,-15 0-418-16,1 7-738 0</inkml:trace>
  <inkml:trace contextRef="#ctx0" brushRef="#br0" timeOffset="11360">5578 2547 1815 0,'0'0'527'0,"0"0"-421"15,0 0 104-15,0 0 69 16,0 0-123-16,0 0-90 15,0 0-45-15,-4 7-20 16,4-7 23-16,0 0-17 16,0 0-7-16,0 0 14 15,0 0-13-15,0 0 4 16,0 0 1-16,0 0-6 16,0 0 27-16,0 0-12 15,0 0 7-15,0 0 29 16,0 0-17-16,0 0-5 0,0 0-9 15,0 0-19 1,0 0 16-16,0 0-17 0,0 0 0 16,0 0-4-16,0 0 4 15,0 0 0-15,0 0 9 16,0-4 6-16,0-3 54 16,0-2-33-16,0-2-27 15,-4-5 15-15,4 3-24 16,0 4 0-16,0-1-33 15,0 1-83-15,28-7-101 16,7 3-391-16,3-7-715 0</inkml:trace>
  <inkml:trace contextRef="#ctx0" brushRef="#br0" timeOffset="12060">9355 1240 1979 0,'0'0'315'0,"0"0"-234"15,0 0 130-15,0 0 104 16,0 0-140-16,0 0-97 0,0 0 43 16,24 7-10-1,-24-7-29-15,0 0-37 0,0 0-15 16,0 0 12-16,0 0-31 15,0 0-11-15,0 0 11 16,0 0-11-16,0 0 0 16,0 0-1-16,0 0 2 15,0 0 6-15,0 0-7 16,0 0-15-16,0 0 9 16,0 2-6-16,0 1 11 15,0 1-1-15,3-2 2 16,-3-2-3-16,0 0 3 0,4 0 0 15,-4 0 9-15,0 0 2 16,4-2 4-16,-4-7 3 16,0-2 16-16,0 9 34 15,0-5-44-15,0 5-14 16,0-1-10-16,0-1-22 16,0-11-88-16,0 2-248 15,-14-2-976-15</inkml:trace>
  <inkml:trace contextRef="#ctx0" brushRef="#br0" timeOffset="12778">6782 722 1603 0,'0'0'571'16,"0"0"-407"-16,0 0 61 15,0 0 109-15,0 0-69 16,0 0-125-16,0 0-37 16,-11 6-34-16,11-6 0 15,0 0-24-15,0 0-27 16,0 0 15-16,0 0-12 16,0 0-9-16,0 0 15 15,0 0-27-15,0 0 0 16,8-6 1-16,-2-3-1 0,-3-1 22 15,0 1-4-15,-3 3 6 16,0 2 23-16,0 4-29 16,0 0 3-16,0 0-2 15,0 0-17-15,0 0 13 16,0 0-15-16,0 0 0 16,0 0 6-16,0 0-5 15,0 0 14-15,0 0 12 16,0 0-18-16,0 0 27 15,0 0-36-15,0 0 1 0,0 0 12 16,0 0-13 0,0 0-27-16,4 0-42 0,4 0-123 15,12 0-126-15,1 4-458 16,-5 18-722-16</inkml:trace>
  <inkml:trace contextRef="#ctx0" brushRef="#br0" timeOffset="13338">7744 1607 1817 0,'0'0'609'15,"0"0"-474"-15,0 0 13 16,0 0 136-16,0 0-79 15,0 0-111-15,0 0-65 16,8 0 6-16,-8 0 0 16,0 0-17-16,0 0 12 15,0 0-24-15,0 0 0 16,0 0 16-16,0 0-22 0,0 0 1 16,3 0-1-16,0 0-19 15,3 0 17-15,6-4-25 16,0-5 20-16,0-1 7 15,-6 1 0-15,0-3 2 16,-1 3 14-16,-5 2 4 16,0 1 37-16,0 0-3 15,0 3 1-15,0 3 8 16,0 0-31-16,0 0-26 16,0 0-6-16,0 0-29 0,0 0-23 15,0 0-62 1,0 0-90-16,0 0-348 0,-14 0-333 0</inkml:trace>
  <inkml:trace contextRef="#ctx0" brushRef="#br0" timeOffset="13968">6015 1535 1872 0,'0'0'592'0,"0"0"-490"16,0 0 95-16,0 0 102 15,0 0-124-15,0 0-104 16,0 0-24-16,0 3-23 0,0-3-4 16,0 0-12-16,0 0-7 15,3 0 9-15,9 0-10 16,-3 0 0-16,-4-3 11 16,-2 0-10-16,-3 3 23 15,0 0-3-15,0 0-12 16,0 0 23-16,0 0-32 15,0 0-8-15,0 0 7 16,3 0 1-16,1 0-1 16,-4 0-1-16,3 0 2 0,-3 0 6 15,0 0-6-15,3 0 0 16,-3 0 30-16,0 0-17 16,0 0 5-16,0 0-18 15,0 0-4-15,3 0-22 16,36 0-148-16,-1-6-363 15,4-1-615-15</inkml:trace>
  <inkml:trace contextRef="#ctx0" brushRef="#br0" timeOffset="14510">10266 66 2191 0,'0'0'560'16,"0"0"-366"-16,0 0 79 15,0 0-20-15,0 0-88 16,0 0-65-16,0 0-20 16,24-21-38-16,-21 8 6 15,2 1-30-15,-5 5-8 16,0 5 7-16,0-3-17 15,0 5 0-15,0 0-13 0,3 0-44 16,0 0-41 0,0 5-113-16,-3 7-149 0,0 4-619 0</inkml:trace>
  <inkml:trace contextRef="#ctx0" brushRef="#br0" timeOffset="15348">8814 2430 2292 0,'0'0'564'16,"0"0"-434"-16,0 0 90 15,0 0-15-15,0 0-78 16,0 0-59-16,0 0-50 16,-32 0 21-16,32 0-9 15,0-4-30-15,0 4 16 16,0 0-16-16,0 0 0 0,0 0 3 15,-3 0-3-15,3 0 0 16,0 0 0-16,0 0 0 16,0 0 6-16,0 0-6 15,0 0 0-15,0 0 14 16,0 0-14-16,0 0 14 16,0 0-14-16,0 0 0 15,0 0-3-15,0 0 3 16,0-6-14-16,0-3 8 15,11-7 6-15,2-2 0 16,-2-1 0-16,-4 7 0 16,-4 6 18-16,-3 2-9 0,0 4 2 15,0 0 31-15,0 0-21 16,-10 15-9-16,-4 4-12 16,7-1 1-16,4-4-1 15,3-5 0-15,0-7-22 16,0-2-1-16,10-2-77 15,7-23-127-15,-7-6-778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5:35.5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3381 992 0,'0'0'244'0,"0"0"-174"16,0 0-49-16,0 0-15 16,0 0-5-16,0 0-1 15,18 0 0-15,-15 0 0 0,0 0 0 16,-3 0 6-16,5 0 44 16,-5 0 35-16,0 0 32 15,0 0 2-15,0 0-28 16,0 0-14-16,0 0-9 15,0 0 8-15,0 0-10 16,0 0-22-16,0 0-9 16,9 0 60-16,6 3-21 15,1-3-6-15,5 0-31 16,-4 0-12-16,4 0 12 16,0 0-22-16,-4 0-1 15,7 0 21-15,0-3-17 16,0-4-3-16,0-2-9 0,4-2-6 15,0 1 18-15,3-3-18 16,-1-2 0-16,-1 2 4 16,1-3-4-16,1 5 0 15,4-5-1-15,0 1 1 16,-1 2-1-16,-2 0 1 16,-8 4 0-16,-3 4-2 15,-5-2 2-15,-2 7 0 16,-4-3-1-16,4 3 1 15,1-3 5-15,5-3-5 0,4-1 0 16,10-2 36 0,1-3-24-16,4-2 27 15,1-2-21-15,4-4-6 0,1 1 13 16,5-3-25 0,1 1 0-16,3-4 21 0,9 0-21 15,-4 5 0-15,3-6 11 16,1 1-5-16,-2 3 24 15,-2 0-30-15,-5 2 6 16,-1 7 4-16,-2-7-10 16,5 2 0-16,2-1 0 15,4-1 0-15,4-3 13 16,0 1-13-16,-1 3-1 16,1-2 0-16,-1 2 1 15,1 4 0-15,-4-3 2 0,-1 1 4 16,-2-1 7-16,4 0-13 15,-1-2 0-15,4-5 22 16,3 1-14-16,0 0 7 16,-1-2-2-16,4-2-5 15,8 0 20-15,4-3-28 16,-3 1 0-16,6-5 11 16,-1 1-10-16,-3 3 0 15,-7 0-1-15,4 2 0 16,-5 1 9-16,2 6-9 15,1-1 0-15,2 1 4 16,6-3-4-16,1 0 0 16,-1-3 0-16,-1 1 1 0,2-5 6 15,-1 0-7 1,0 5 0-16,7-7 5 0,5 4-5 16,4-5 6-16,5-3 2 15,4 5-8-15,2-4 22 16,1 2-22-16,-3 1 1 15,-1-4 0-15,-3 3 0 16,0 2 6-16,1-4-6 16,-1-1 0-16,6 5 8 15,1-5-9-15,3 1 0 16,5-3 0-16,1 3 0 16,5-5 6-16,6 4-5 15,12-8 1-15,1 4 10 16,13-3-11-16,2 2 12 15,23-6 4-15,-12 3-8 0,-3 2 15 16,-5-3-18-16,-28 7 18 16,12-4 0-16,-3-2-24 15,-5 2 1-15,28-8-1 16,38-9 0-16,-14 0 41 16,-17 6-20-16,-20 8-15 15,-36 7 20-15,14 0-25 16,15-6 0-16,-15 4-1 15,-2 2 1-15,-16 6 10 16,16-12-11-16,-32 7-73 16,-34 6-475-16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4.0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32 101 1437 0,'0'0'314'0,"0"0"-166"16,0 0 41-16,0 0 77 16,0 0-47-16,0 0-89 15,0 0-55-15,83-90 23 16,-48 81 2-16,2 7-19 15,8 2-3-15,-3 0-18 16,-4 20-33-16,-4 17 12 16,-9 10-5-16,-12 6-23 0,-10 6 15 15,-3 0-17-15,-6-3-9 16,-29-5 0-16,-2-5 2 16,-8-10 10-16,0-11-12 15,-3-8 1-15,7-13 13 16,-1-4-14-16,7 0-9 15,8-3-14-15,9-15-26 16,12-3-65-16,6-19-215 16,20 5-362-16,8 2-462 0</inkml:trace>
  <inkml:trace contextRef="#ctx0" brushRef="#br0" timeOffset="428">706 91 844 0,'0'0'1285'0,"0"0"-1042"15,0 0-55-15,0 0 91 16,0 0-67-16,0 0-62 16,0 0-69-16,-155-62-18 15,123 90 9-15,-2 19-36 16,5 13-12-16,5 8 7 15,8 0-29-15,8 3 17 16,8-5-19-16,3-11-1 0,29-8-11 16,16-12 12-16,8-21-44 15,5-10-7-15,5-4-24 16,-1-12 29 0,-5-20-21-16,-16 0 34 0,-10 5 33 15,-13 9 22-15,-13 2 93 16,-5 7 13-16,-3 5-14 15,0 4 21-15,0 0-56 16,0 0-50-16,0 29 10 16,0 7-27-16,-3 11-11 15,0 0 7-15,3 3-7 16,0-4-2-16,0-5-70 16,0 8-121-16,0-14-298 0,0-7-1137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5:50.7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1 773 29 0,'0'0'1317'15,"0"0"-1038"-15,0 0-183 16,0 0 3-16,0 0-14 15,0-8-45-15,0 8-29 16,0 0-10-16,0 0 56 16,0 0 41-16,0 0-15 15,0 17 45-15,0-2 6 16,0 7-49-16,3 2-11 16,7 5-37-16,-2-1-5 15,-2-5-6-15,4 3-25 0,1-4-1 16,7-4 0-16,-2-5-9 15,8-4-39-15,8-9-40 16,-2 0-36-16,2-4 51 16,-1-19 23-16,-7-6 7 15,-7-3 31-15,-2 2 12 16,-12 2 16-16,0 1 54 16,-3 5 35-16,0 3 18 15,0 5-20-15,0 8 6 16,0 3 9-16,-3 3-33 15,0 0-18-15,3 17-59 16,0 24-7-16,0 10 11 16,0 21-12-16,0 6 0 15,9 6-1-15,6 2 1 0,1-4 7 16,1-9-7-16,-2-5-3 16,-6-11 3-16,-1-10 0 15,-4-12 0-15,-4-13-1 16,0-11-4-16,-4-5 4 15,-20-6 1-15,-11 0 0 16,-3-9 2-16,1-17-2 16,-1-1 0-16,6-7 0 15,4-4 6-15,11 3 15 16,4-1-16-16,13-1-4 16,0 3-2-16,0 0-13 15,24 0-48-15,35-14-101 0,-11 12-154 16,-3 2-267-16</inkml:trace>
  <inkml:trace contextRef="#ctx0" brushRef="#br0" timeOffset="250">611 859 1855 0,'0'0'467'0,"0"0"-406"15,0 0 104-15,0 0-22 16,0 0-98-16,0 0-20 0,0 0-24 16,131-13-1-16,-96 13-53 15,-4 0-161-15,-10 0-143 16,-10 0-333-16</inkml:trace>
  <inkml:trace contextRef="#ctx0" brushRef="#br0" timeOffset="428">611 859 1614 0,'-37'212'265'0,"37"-208"-127"15,0 1 105-15,24-3-45 0,10-2-125 16,11 0-73 0,27 0-80-16,-13 0-237 0,-3-9-1692 0</inkml:trace>
  <inkml:trace contextRef="#ctx0" brushRef="#br0" timeOffset="1298">1390 666 1684 0,'0'0'325'16,"0"0"-242"-16,0 0 165 15,0 0-15-15,0 172-115 16,0-92-55-16,0 9-26 0,0 5 20 15,0-4-41-15,-3-5-16 16,0-15 0-16,0-11-12 16,0-18-23-16,-1-17-14 15,-4-17 4-15,2-7 45 16,0 0-12-16,-2-31-55 16,1-16 21-16,1-15 31 15,3-15 15-15,-2-11 13 16,-2-11-4-16,4-6 31 15,-3-2-13-15,3 1-25 16,-2 11 44-16,5 18 0 16,0 24 12-16,0 17-5 15,8 23-15-15,16 8 12 16,6 5-28-16,9 0 4 16,5 26 11-16,4 8-28 0,-6 4-2 15,-4 6-7-15,-14-5-3 16,-6 1 2-16,-12-2-35 15,-6-8-29-15,0-2 7 16,-20 0 21-16,-8-6 25 16,0-4 4-16,0-5 8 15,4-6 5-15,7-5-5 16,4-2 0-16,2 0 15 16,8 0-15-16,3 0 14 15,0 0-4-15,0 0-9 16,0 0-2-16,20 0-4 15,8 0 5-15,-1 19-2 16,5-1 3-16,1 11-2 0,-1-1 1 16,-4 2-5-1,-1 2 4-15,-6 0-16 0,-7-5 9 16,-4-4 8-16,-10-9 1 16,0 2 20-16,-7-7 13 15,-26 1-7-15,-9-4 5 16,-3-3-26-16,-4-3 1 15,9 0 1-15,8 0-8 16,14 0-86-16,18-13-85 16,0-5-365-16,24 0-302 0</inkml:trace>
  <inkml:trace contextRef="#ctx0" brushRef="#br0" timeOffset="1600">1840 1092 1618 0,'0'0'249'16,"0"0"-97"-16,0 0 49 15,0 0-24-15,0 0-111 16,0 0-49-16,0 0-10 16,75 127-7-16,-30-105-13 15,11-7 13-15,2-9 6 16,-5-6-6-16,-13 0-9 15,-12-6-20-15,-15-18 29 16,-13-5 14-16,0 5 31 16,-9 2 75-16,-30 4 3 0,-6 5-32 15,-6 4-78-15,-2 2-13 16,13 5-67-16,8 2-139 16,12 0-167-16,13 0-380 0</inkml:trace>
  <inkml:trace contextRef="#ctx0" brushRef="#br0" timeOffset="1839">2395 819 1788 0,'0'0'485'0,"0"0"-288"0,0 0 29 16,0 0-55-16,0 0-113 16,0 0-37-16,0 0-21 15,207-3-24-15,-166 3-121 16,-2 0-165-16,-9 0-274 16,-15-4-1213-16</inkml:trace>
  <inkml:trace contextRef="#ctx0" brushRef="#br0" timeOffset="2041">2515 629 1868 0,'0'0'296'15,"0"0"-91"-15,0 0 42 16,0 0-17-16,12 174-154 15,-3-127-76-15,6 14-6 16,-6-10-219-16,2-8-470 0</inkml:trace>
  <inkml:trace contextRef="#ctx0" brushRef="#br0" timeOffset="3305">3240 669 469 0,'0'0'1247'16,"0"0"-1016"-16,0 0-89 0,0 0 91 16,0 0 23-16,0 0-74 15,0 212-69-15,0-122-17 16,0 5-26-16,0 9 2 15,0-5-44-15,0-6-17 16,0-6 8-16,0-15-19 16,0-16 0-16,0-20-9 15,0-13-49-15,0-17-65 16,-3-6-44-16,0 0 34 16,-5-20-50-16,5-24 11 15,3-11 80-15,0-13 54 16,0-16 38-16,0-16 6 15,0-8 4-15,0-7-1 0,0-4 32 16,0 15 23 0,0 10 20-16,0 23 40 0,0 22 1 15,0 17 3 1,11 16-58-16,13 11-27 0,6 5 1 16,12 0-11-16,6 21-2 15,0 18-14-15,5 3-16 16,-12 7 11-16,-7 6-12 15,-16-7-26-15,-12 1 4 16,-6-8-17-16,-3-7-24 16,-28-6 41-16,-4-5 8 15,0-12 8-15,5-7 5 16,6-4 1-16,6 0 19 0,5 0-4 16,5 0 12-16,5-9 1 15,3 0-17-15,0-2-11 16,3 9-40-16,18-1 15 15,11 3 17-15,-2 0-1 16,1 3 3-16,1 15-6 16,-5 4-4-16,0 6 14 15,-3 4-14-15,-3-2 11 16,-10 4 5-16,-11-6 7 16,0 0 16-16,0-7 8 15,-24-1-14-15,-14-8 29 16,-4-3-18-16,-6-6-11 0,0-3-17 15,3 0-3 1,7 0-69-16,11-12-30 0,19-20-163 16,8 8-268-16,0-1-1349 15</inkml:trace>
  <inkml:trace contextRef="#ctx0" brushRef="#br0" timeOffset="3561">3889 1142 1400 0,'0'0'370'0,"0"0"-129"16,0 0 88-16,0 0-28 16,0 0-40-16,0 0-89 0,0 0-44 15,6-69-67-15,-6 85-23 16,0 16-19-16,0 7-19 15,0 4 18-15,0 4-18 16,0 3-21-16,0-6-42 16,11-4-103-16,7-11-99 15,-5-11-474-15</inkml:trace>
  <inkml:trace contextRef="#ctx0" brushRef="#br0" timeOffset="4114">4165 713 1781 0,'0'0'337'16,"0"0"-262"-16,0 0 127 15,0 0-11-15,0 0-107 16,0 0-46-16,0 0-23 16,192-68 21-16,-156 77 31 15,-6 16-8-15,-6 9-15 16,-10 3-42-16,-7 6-2 16,-7-2 0-16,0 3-25 15,-3-6-4-15,-21-5-24 16,3-5-9-16,8-9 8 0,2-10-27 15,8-7 26 1,3-2 35-16,0 0-82 0,9-27-68 16,26-4 36-16,7-7 0 15,6 1 26-15,3 4 10 16,-6 2 54-16,-6 9 44 16,-12 7 3-16,-10 1 67 15,-10 11 115-15,-7 3 112 16,0 0-31-16,0 0-46 15,0 0-30-15,-10 21-85 16,-11 12-42-16,4 0 7 16,-4 7-11-16,8 4-22 0,5-3-1 15,8-7-36-15,0-1-1 16,11-6-25-16,23-9-65 16,8-9-30-16,26-9-120 15,-8-14-254-15,-12-13-173 0</inkml:trace>
  <inkml:trace contextRef="#ctx0" brushRef="#br0" timeOffset="4650">3026 260 1587 0,'0'0'327'16,"0"0"-230"-16,0 0 63 16,0 0 42-16,0 0-58 15,0 0-77-15,187-112-34 16,-121 70 33-16,-5 3-14 16,-5 9 16-16,-15 8 46 15,-4 12-20-15,-5 10-9 16,-2 0-37-16,12 28-9 0,35 27-39 15,-8-4-253 1,-4-12-858-16</inkml:trace>
  <inkml:trace contextRef="#ctx0" brushRef="#br0" timeOffset="5555">1154 377 1075 0,'0'0'504'15,"0"0"-424"-15,0 0 19 0,0 0 71 16,0 0 41 0,0 0-62-16,0 0-63 0,-21 13 41 15,27-13-2-15,18 0-50 16,11-6-3-16,10-16-29 16,3-2-24-16,3-8 14 15,5 4-22-15,-1 1-2 16,-7 1 5-16,-3 8 3 15,-10 5 31-15,0 13-27 16,2 0-9-16,8 9-12 16,44 46-27-16,-6-7-232 15,-2-5-899-15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9:19.9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1024 147 948 0,'0'0'279'15,"0"0"-171"-15,0 0-58 16,0 0 52-16,0 0-7 15,0 0-33-15,0 7 23 16,0-5-20-16,0-2-8 16,-3 0 1-16,-1 5-14 15,1-5 14-15,0 0 1 16,-2 0-3-16,5 0 10 16,-3 0-23-16,3 2 10 0,-3 7 2 15,3 4-15 1,0 9 19-16,0 5-13 15,0 8-6-15,0 5 9 0,0 10-20 16,0 5 12-16,0 5-6 16,0-1-24-16,0-3 16 15,0-10-22-15,0-13-4 16,0-7 9-16,0-10-10 16,0-9 0-16,0-5 0 15,0-2-7-15,0 0-10 16,0-2-59-16,3-27-115 15,0 3-164-15,2 5-451 0</inkml:trace>
  <inkml:trace contextRef="#ctx0" brushRef="#br0" timeOffset="342">880 667 1577 0,'0'0'280'16,"0"0"-186"-16,0 0-50 15,0 0 157-15,0 0-10 16,0 0-87-16,0 0-14 16,-8 0-3-16,16 6 10 15,5 15 44-15,4 8-67 16,1 1-29-16,-5 4 16 0,4-2-43 15,-2-8-8-15,2-5-10 16,-4-7 6-16,1-3 2 16,-4-5-8-16,1-4-5 15,-1 0-7-15,-2 0 11 16,8-34-17-16,1-14 12 16,22-31-94-16,-9 3-123 15,-3 15-491-15</inkml:trace>
  <inkml:trace contextRef="#ctx0" brushRef="#br0" timeOffset="912">752 167 1460 0,'0'0'320'0,"0"0"-242"16,0 0-36-16,0 0 116 0,0 0-40 16,0 0-44-16,0 0-44 15,113-106 20-15,-74 75 45 16,-9 11-3-16,-3 11-12 15,-6 9 13-15,-6 5 26 16,-1 28-41-16,13 20-78 16,-3-7-65-16,3-8-650 0</inkml:trace>
  <inkml:trace contextRef="#ctx0" brushRef="#br0" timeOffset="1918">196 1368 1128 0,'0'0'596'0,"0"0"-479"16,0 0-76-16,0 0 77 16,0 0 27-1,0 0-30-15,0 0-26 0,-17 13 34 16,17 21 17-16,0 12-59 16,0 7-18-16,0 6-6 15,0 0-15-15,0-6 22 16,0-6-54-16,0-13-9 15,3-10 15-15,0-7-16 16,0-12-7-16,-3-5-88 16,8 0-92-16,-1-5-77 15,-4-17-230-15</inkml:trace>
  <inkml:trace contextRef="#ctx0" brushRef="#br0" timeOffset="2252">0 1477 1460 0,'0'0'290'0,"0"0"-223"16,0 0-41-16,0 0 47 15,0 0-30-15,0 0-2 16,65-161 28-16,-44 123 10 16,3-2 30-16,3 0-32 15,-3 3 2-15,3 2-3 0,2 13-2 16,-5 12 21-16,-6 10-19 16,-5 0 20-16,-2 35-13 15,-5 6-57-15,1 2-26 16,4 0-75-16,10 9-229 15,-5-14-249-15,1-7-867 0</inkml:trace>
  <inkml:trace contextRef="#ctx0" brushRef="#br0" timeOffset="2728">96 1567 1595 0,'0'0'335'0,"0"0"-207"16,0 0 17-16,0 0 53 15,0 0-67-15,0 0-79 16,0 0 80-16,0 29-26 15,17 1-21-15,4 3 5 16,-3 3-45-16,6-6-14 16,-4-5-10-16,1-7-21 15,0-5 27-15,-5-7-27 16,5-6 0-16,0-2 14 16,-1-30-13-16,12-15-1 0,20-30-63 15,-8 8-258 1,-2 11-482-16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9:24.0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278 0 1160 0,'0'0'296'16,"0"0"-121"-16,0 0 11 15,0 0 11-15,0 0 4 16,0 0-59-16,0 0-7 16,-33 0-41-16,33 0-29 15,0 0 16-15,0 21-42 16,0 20 8-16,0 9-3 15,0 12-22-15,0 6 41 16,0-2-48-16,0-2-15 16,0-8 24-16,0-5-24 15,0-12 5-15,0-13-5 16,0-8 0-16,0-9-3 16,0-6 3-16,0-3 0 0,0 0-9 15,0 0-49 1,0 6-163-16,-4-2-266 0,4 2-120 0</inkml:trace>
  <inkml:trace contextRef="#ctx0" brushRef="#br0" timeOffset="353">117 417 418 0,'0'0'1246'0,"0"0"-1003"0,0 0-119 15,0 0 31-15,0 0 61 16,0 0-83-16,0 0-54 16,-7 86 0-16,20-49-18 15,1 7-7-15,4-2-30 16,3 9 6-16,3-4 28 15,0-3-31-15,3-7 4 16,-3-6 37-16,0-10-46 16,-6-5-3-16,-1-16-11 15,-4 0-8-15,1-13 5 16,1-24-5-16,-6-7-11 0,-1-2-10 16,-8-3-100-1,0 11-188-15,0 9-660 0</inkml:trace>
  <inkml:trace contextRef="#ctx0" brushRef="#br0" timeOffset="835">0 236 1540 0,'0'0'337'0,"0"0"-224"15,0 0-8-15,0 0 111 0,0 0-68 16,0 0-75-16,0 0-41 15,41-90-3-15,-7 63 33 16,8-5-38-16,-4 10 13 16,-4 7 32-16,-2 9-9 15,-8 6-13-15,0 0-14 16,9 43-33-16,-1-7-221 16,-5-1-1040-16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6:09.8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0 962 0,'0'0'843'0,"0"0"-679"15,0 0-114-15,0 0-12 16,0 0 125-16,0 0 14 0,0 20-51 16,0 4-38-16,4 16-39 15,4 19 67-15,-2 23-20 16,4 16-40-16,-2 11-18 15,-5 6-19-15,-3 1-1 16,0-8 11-16,0-15-19 16,0-19-3-16,0-18-1 15,0-19-5-15,0-18 6 16,0-10-7-16,0-9 18 16,0 0 29-16,-3-37-25 15,-5-22-22-15,1-28-4 16,4-18 2-16,0-17 1 15,3-1-9-15,0 4 10 16,0 16-1-16,6 24 4 16,9 20-3-16,-3 21 9 0,0 16 3 15,-3 16 3-15,2 6-15 16,5 0 12-16,10 31 11 16,4 25-4-16,9 18 4 15,3 16-10-15,-2 12-2 16,-5 2 4-16,-5-8-9 15,-1-16-6-15,-5-18-12 16,0-21-12-16,-6-20 9 16,-2-11-15-16,4-10-15 15,4-10 5-15,12-32-2 16,5-31 0-16,10-20-70 16,1-12-5-16,-3-4 38 0,-4 10 42 15,-11 18 37-15,-10 19 12 16,-7 21 48-16,-2 20 14 15,-9 14 4-15,0 7 9 16,6 17-32-16,-3 38-18 16,6 26 23-16,-6 18-3 15,-1 10-30-15,-5 2-9 16,1-5-6-16,5-9-12 16,6-13-13-16,-1-15-31 15,7-21-86-15,3-28-124 16,-3-18-117-16,-9-2-441 0</inkml:trace>
  <inkml:trace contextRef="#ctx0" brushRef="#br0" timeOffset="323">1394 535 2056 0,'0'0'539'15,"0"0"-461"-15,0 0-19 16,0 0 144-16,-62 189-52 16,52-136-68-16,10-3-74 15,0-1-9-15,34-2-18 16,19-5-24-16,4-10 31 16,9-16-40-16,0-16-5 0,-1 0 44 15,-14-43-3 1,-9-14 15-16,-18-5 22 0,-16 3 12 15,-8 7 41-15,-11 11 3 16,-34 14-12-16,-9 4-51 16,-15 8-15-16,0 6-126 15,-22-8-182-15,22 5-458 16,11 1-1180-16</inkml:trace>
  <inkml:trace contextRef="#ctx0" brushRef="#br0" timeOffset="538">1242 304 1802 0,'24'-18'356'16,"12"-9"-198"-16,15-5 14 16,8-5 35-16,-1-1-23 15,-2 10-98-15,-15 13-44 16,-7 8-22-16,-10 7-20 15,1 0-50-15,9 50-181 16,-7 0-423-16,-3 0-1313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6:11.1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1112 2343 0,'0'0'230'16,"0"0"-230"-16,0 0-47 15,0 0 47-15,200-90 44 16,-123 28-20-16,9-19-24 15,4-14-54-15,-6-11 42 16,-7-7 0-16,-14-4-19 16,-27 2 16-16,-21 12 15 15,-15 19 77-15,0 20 42 16,-18 26 27-16,-12 23 48 0,-9 15-73 16,-2 19-29-16,-7 45-35 15,0 29-21-15,0 22-1 16,9 13-27-16,15 4 1 15,7-6-1-15,10-9-8 16,7-13-11-16,0-18-47 16,0-17-8-16,0-26-18 15,0-16 9-15,0-17 7 16,0-10 29-16,0 0 0 16,0-21 21-16,0-23-12 15,18-12-1-15,9-6 10 16,15 1 4-16,9 4 7 15,11 17-1-15,1 14-7 0,6 24 18 16,-4 2 13-16,-2 37 54 16,-6 22 30-16,-4 12-58 15,-8 0 3-15,-5-5-20 16,-2-11-22-16,1-17-23 16,-6-18-91-16,3-20-21 15,-1 0-34-15,-5-39-40 16,-6-11 10-16,-3-7 122 15,-11 0 77-15,-2 4 35 16,-8 12 78-16,0 17 51 16,0 14 67-16,0 10-72 15,0 6-92-15,3 31-23 0,0 17 14 16,3 1-6-16,2-2-37 16,5-9-15-16,2-13-31 15,-1-16-159-15,2-15-137 16,2-19-28-16,-12-15-549 0</inkml:trace>
  <inkml:trace contextRef="#ctx0" brushRef="#br0" timeOffset="132">1334 615 2031 0,'0'0'495'0,"0"0"-408"15,0 0-70-15,0 0-3 16,0 0-14-16,0 0-374 15,0 0-1736-15</inkml:trace>
  <inkml:trace contextRef="#ctx0" brushRef="#br0" timeOffset="878">1597 930 1603 0,'0'0'335'16,"0"0"-217"-16,0 0 68 15,0 0 60-15,29 170-69 16,-23-145-102-16,-3-7-75 16,-3-9-27-16,0-9-7 15,0 0-10-15,0-6-33 16,0-25-12-16,0-11 41 16,15-13 28-16,9 4 3 0,3-5 9 15,3 8 8-15,2 15 6 16,-4 7 20-16,-4 17 34 15,0 9 29-15,-7 9-4 16,4 32-2-16,-3 18 38 16,-2 6-21-16,1 4-65 15,1-4-22-15,-4-6-13 16,2-10-44-16,5-14 11 16,0-17-149-16,3-18 30 15,11 0 34-15,7-45 41 16,9-24-18-16,8-17-36 15,10-18 68-15,0-14 52 0,6-7 4 16,-2 2-14 0,-1 1 21-16,-12 14 30 0,-12 17 52 15,-21 21 99-15,-9 17 29 16,-18 19 35-16,0 15-33 16,-15 16-35-16,-18 3-66 15,-17 9-49-15,-1 34-21 16,-4 16-20-16,6 17 1 15,9 3-1-15,8 12-20 16,11 2 4-16,8 1-5 16,8 1 0-16,2-5-12 15,3-6-32-15,0-15-43 16,0-20-1-16,18-17-21 0,2-21 58 16,11-11 0-16,14 0 21 15,14-33 29-15,13-7 1 16,11 2 0-16,4 8 13 15,-1 14 18-15,-3 12 62 16,-14 4 6-16,-11 29-5 16,-20 21-4-16,-14 11-28 15,-18 7 11-15,-6 0 5 16,0-8-39-16,-3-16-9 16,-6-17-23-16,5-14-7 15,1-13-39-15,3-4-63 16,-8-73-110-16,2-1-481 15,-9-6-803-15</inkml:trace>
  <inkml:trace contextRef="#ctx0" brushRef="#br0" timeOffset="1062">1435 0 3053 0,'0'0'306'16,"0"0"-306"-16,0 0-20 16,0 0 4-16,235 29 4 15,-135-26-462-15,-17 0-2095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6:17.7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0 694 337 0,'0'0'1070'0,"0"0"-851"16,0 0-123-16,0 0 2 15,0 0 19-15,0 0-31 16,0 6-24-16,4-6 19 15,23 0 17-15,8 0-18 16,10-15-39-16,6-14-17 16,5-2-5-16,7-11-19 15,2-6 0-15,1-7-18 16,-9-3-27-16,-9-4 2 0,-12-2 1 16,-16 5 42-16,-13 4 44 15,-7 5 27-15,0 7 43 16,-13 9 41-16,-16 8-30 15,-1 11-17-15,-9 6-48 16,1 9-41-16,-10 2 29 16,0 46-39-16,3 23-9 15,4 29-1-15,10 17 0 16,17 17-8-16,11 8-2 16,3-5 2-16,3-14-34 15,18-10-19-15,-4-25 6 16,1-18 33-16,-9-23-2 15,-2-12 7-15,-2-21-10 16,-2-7 17-16,-3-7 11 16,0-7 14-16,6-36 11 0,9-19-13 15,9-19-12-15,17-6-1 16,10-2-9-16,15 4 10 16,3 19-9-16,0 24 3 15,-4 23-3-15,-6 19 9 16,-4 15 6-16,-7 39 16 15,-7 14-13-15,-9 11 0 16,-8 3 14-16,-3-7-22 16,-8-13-1-16,5-19 0 15,3-16-6-15,6-20-46 16,2-7-27-16,7-27-44 16,3-30 30-16,-1-13-10 15,-4-12 55-15,-5 2 48 16,-13 14 11-16,-13 20 90 15,-3 19 42-15,0 18 15 0,0 9 24 16,0 0-111-16,0 27-71 16,0 19-6-16,5 13 6 15,11 12 1-15,12-2-1 16,14-7-35-16,12-18 34 16,12-20-59-16,3-17-15 15,-4-7 19-15,-17-13-56 16,-16-28 31-16,-22-9 73 15,-10-8 8-15,-14-7 62 16,-34 0 21-16,-7 6-5 0,-4 13 34 16,5 14-1-16,9 10-47 15,10 16-25-15,11 3-6 16,17 3-26-16,7 0-7 16,0 0-48-16,42 5 18 15,12 17 5-15,15-3-20 16,11-1-22-16,2-4-9 15,-6 1 32-15,-7 1-23 16,-10-1 3-16,-10 3 36 16,-16 4 16-16,-9 4 12 15,-9-1-1-15,-9 2 1 16,-6-4 0-16,0-9-21 16,0-5-44-16,0-5 8 0,0-4 18 15,0 0-27 1,0-9-41-16,0-13 52 0,5 0 27 15,4-2 28-15,3-1 0 16,4-1 65-16,1-1 20 16,1-1-13-16,-1 0-35 15,-10 0-37-15,-7-3-16 16,-3-6-215-16,-33 2-387 16,-5 11-399-16</inkml:trace>
  <inkml:trace contextRef="#ctx0" brushRef="#br0" timeOffset="198">1028 535 2102 0,'0'0'307'0,"0"0"-240"16,0 0-28-16,0 0 116 15,197-139-57-15,-124 92-61 16,-7 10-22-16,-15 12-15 15,-12 12-88-15,-15 13-165 16,-15 0-213-16,-9 11-156 0</inkml:trace>
  <inkml:trace contextRef="#ctx0" brushRef="#br0" timeOffset="332">1666 38 1007 0,'0'0'1205'0,"0"0"-1037"15,0 0-129-15,0 0-23 16,232 4-16-16,-135 5-259 16,-5 0-1311-16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6:26.1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1262 0,'0'0'399'16,"0"0"-232"-16,0 0-71 15,0 0 30-15,0 0-7 16,0 0-43-16,3 45-47 16,2 1 69-16,-2 15-5 15,-3 10-45-15,0 4-23 16,0 3-17-16,3-10-8 15,10-10 7-15,8-13-7 16,11-15-10-16,9-14-7 16,7-6-21-16,4-10-19 15,-1 0 2-15,5-16-4 16,-5-18 44-16,-6-13-7 16,0-9 14-16,-7-5 8 15,-11-5 9-15,-3 2 69 0,-9 16 75 16,-9 7 23-16,-1 13 26 15,-5 13-52-15,0 6-21 16,0 5-39-16,0 4-41 16,0 0-12-16,0 35-35 15,0 52-2-15,0 62 30 16,10 53-29-16,-4-7 7 16,5-33-8-16,-1-50-2 15,4-32 2-15,4 4-25 16,-2 6-3-16,1-2 26 15,-5-18-3-15,-9-16 5 0,-3-17 0 16,0-6 1 0,-35-7-2-16,-13-6-4 0,-15-4 5 15,-6-8 7-15,-3-6-7 16,-5 0 0-16,5-20 0 16,7-13 9-16,10-7 15 15,11-7-17-15,12-3 4 16,16 0 16-16,8-3-27 15,8 1 24-15,0-3-21 16,20-4 5-16,22-5-1 16,6 6-7-16,8 3 0 15,2 1-1-15,-2 11 1 16,-8 12-2-16,-3 9-4 0,-7 13-10 16,-1 3 15-1,-2 6-27-15,7 0-10 0,-1-5-29 16,22-17-162-16,-12-7-302 15,-6-6-372-15</inkml:trace>
  <inkml:trace contextRef="#ctx0" brushRef="#br0" timeOffset="474">1621 288 1803 0,'0'0'539'15,"0"0"-468"-15,0 0 74 16,0 0 116-16,0 0-51 16,0 0-118-16,0 0-48 0,5 19-10 15,25-13 14-15,15-3 27 16,9 4-36-16,12-5-21 15,8 3 7-15,1-3-25 16,2-2 1-16,-5 2 0 16,-3-2 0-16,-15 5 7 15,-12-3-8-15,-22-2-1 16,-12 7-26-16,-8-1-49 16,0 3-57-16,-38 4-155 15,-4 0-201-15,7-8-162 0</inkml:trace>
  <inkml:trace contextRef="#ctx0" brushRef="#br0" timeOffset="808">1587 795 1595 0,'0'0'487'16,"0"0"-380"-16,0 0 41 16,0 0 149-16,0 0-27 15,0 0-125-15,0 0-29 16,48 24-14-16,-9-19 1 16,9-2-51-16,6-3-14 0,5 0 7 15,4 0-36 1,-1 0-9-16,-4 0 19 0,1 0-19 15,-11 0 0-15,-6 0 0 16,-12 0-9-16,-9 0-18 16,-13 0-81-16,-8 0-115 15,-14-17-299-15,-17 2-1779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6:27.7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135 3616 1802 0,'0'0'545'0,"0"0"-404"16,0 0-34-16,0 0 23 15,0 0 30-15,0 0-75 0,32 181 19 16,-15-10-15 0,-4 65-2-16,-6 18-12 0,-3-15-41 15,-4-63-16 1,0-63 13-16,0-45-22 0,0-27-1 16,0-7-8-16,0-3-2 15,0-6 1-15,0-16-59 16,-8-9-60-16,-8-25-160 15,2-25-302-15,0-12-407 0</inkml:trace>
  <inkml:trace contextRef="#ctx0" brushRef="#br0" timeOffset="654">0 3692 2074 0,'0'0'356'0,"0"0"-251"16,0 0-69-16,0 0 107 16,0 0 55-16,0 0-79 15,0 0-60-15,176-172-30 16,-116 143 1-16,2 9-15 16,4 7 1-16,3 10 19 15,3 3-34-15,-4 3 0 16,1 28 5-16,-13 9-6 0,-11 11 1 15,-21 3-1 1,-18 10 0-16,-6 0 0 0,-9 1 1 16,-33 1-1-16,-6-8 2 15,-1-7-2-15,9-14 13 16,8-13-5-16,11-8 4 16,8-10 22-16,8-3-13 15,2-3 0-15,3 0-8 16,0 0-13-16,0 0 11 15,0 0-11-15,11-9-12 16,10-3 11-16,13-1-11 16,4 7 3-16,4 6 0 15,6 0-6-15,0 15 14 16,0 23-12-16,1 6 8 16,-4 8 5-16,0 4 1 0,-8 0 0 15,-9-4-1 1,-18-2 1-16,-10 0-2 0,0-4 1 15,-42-5-1-15,-15-7 0 16,-14-9 2-16,-7-13 18 16,-2-12 10-16,-2 0 1 15,-4-12 29-15,6-20-13 16,5 2-14-16,12-6 32 16,15 9-25-16,10 3 2 15,14 3-5-15,6 9-20 16,12-2 4-16,3 11-20 15,3 0-26-15,0 3-14 0,0 0-80 16,0 0-94 0,48 0-263-16,0 0-175 0,0 0-1035 0</inkml:trace>
  <inkml:trace contextRef="#ctx0" brushRef="#br0" timeOffset="1330">1474 4447 1177 0,'0'0'344'16,"0"0"-226"-16,0 0 32 16,0 0 83-16,0 0-24 0,0 0-91 15,0 0-23-15,0 26 0 16,0-26 20-16,0 3-38 16,0-3-1-16,0 0 21 15,0 6-19-15,0 5-16 16,-3 1-16-16,-14 10-22 15,-7 5 12-15,0 10-2 16,3 0-11-16,0 7 7 16,3 1-21-16,12 0-3 15,3-1 1-15,3-4-5 16,0-3 8-16,0-3-10 16,19-2 0-16,10-11-1 0,8-5-10 15,12-10-2-15,6-6-17 16,7 0-11-1,0-32 16-15,-4-6-13 0,-13-17 22 16,-10-5 16-16,-21-1 7 16,-14 3 56-16,0-2 14 15,-38 14 5-15,-13 9 2 16,-8 8-54-16,-1 15-30 16,9 5-63-16,16 5-222 15,14 4-604-15</inkml:trace>
  <inkml:trace contextRef="#ctx0" brushRef="#br0" timeOffset="2676">3144 4256 1438 0,'0'0'707'0,"0"0"-558"15,0 0-60-15,0 0 108 0,0 0 28 16,0 0-90-16,0 0-90 16,38 10-9-16,13-10 26 15,15 0-5-15,14 0-4 16,1 0-28-16,11 0 1 15,0 0-7-15,-2 2-17 16,-4 9 8-16,-7-6-10 16,-10-3-30-16,-16-2-94 15,-37 0-193-15,-16-7-297 16,0-10-1436-16</inkml:trace>
  <inkml:trace contextRef="#ctx0" brushRef="#br0" timeOffset="2874">3436 3992 2292 0,'0'0'495'0,"0"0"-402"16,0 0-68-16,0 0 82 16,0 0 53-16,0 0-63 15,50 199-30-15,-37-106-50 16,1 6-17-16,-7 27-63 15,-1-22-236-15,-1-20-562 0</inkml:trace>
  <inkml:trace contextRef="#ctx0" brushRef="#br0" timeOffset="-7181">9588 451 1918 0,'0'0'556'16,"0"0"-499"-16,0 0-28 0,0 0 126 15,42 216 54 1,-39-45-77-16,-3 2-75 0,0-13-21 16,0-24 12-16,0-40-48 15,-3-3 0-15,0-3-74 16,3-35-132-16,0-27-118 16,0-20-370-16</inkml:trace>
  <inkml:trace contextRef="#ctx0" brushRef="#br0" timeOffset="-9147">6866 1310 2083 0,'0'0'376'15,"0"0"-274"-15,0 0-29 16,0 0 109-16,0 0-1 16,-231-87-81-16,155 87-62 15,0 19 13-15,-4 27 18 16,12 16-11-16,10 9-14 16,20 7-44-16,23-4-6 15,15-8-6-15,24-18-56 16,35-13-54-16,21-21-65 15,10-14-95-15,0-17-54 16,-12-30 32-16,-15-5 130 16,-19-1 143-16,-20 3 31 0,-12 9 138 15,-9 9 119-15,-3 9 28 16,0 11 67-16,0 9-119 16,0 3-94-16,0 6-85 15,0 37-39-15,17 33 24 16,3 53 21-16,0 53 0 15,1 52-17-15,-6-13-7 16,-9-45-1-16,-3-54-20 16,2-48-8-16,-5-5 7 15,0-4-14-15,0-9-10 16,0-22-19-16,0-21-23 0,-11-13-11 16,-7 0-85-1,-3-41-174-15,5-80-195 0,5 3-60 16,5-6-1227-16</inkml:trace>
  <inkml:trace contextRef="#ctx0" brushRef="#br0" timeOffset="-7776">7045 1403 1547 0,'0'0'663'16,"0"0"-581"-16,0 0-48 15,0 0 173-15,0 0 13 16,0 0-91-16,0 0-74 15,159 43-43-15,-134 0-12 16,-1 8 0-16,7-5-94 0,7-6-35 16,-1-12-63-16,8-14 21 15,4-14-52-15,-4-14 41 16,-3-27 21-16,-9-8 71 16,-12 7 90-16,-11 3 109 15,-5 14 164-15,-5 16 37 16,0 6-38-16,0 3-97 15,0 0-75-15,0 28-58 16,0 13-6-16,0 2-1 16,12 0-35-16,9-3-24 15,11-9-24-15,-1-13-73 16,4-7-15-16,2-11-39 16,4 0 3-16,-2-24 100 0,-9-14 36 15,-1-6-16-15,-10 0 52 16,-5 8 5-16,-10 10 58 15,-1 13 87 1,-3 13 66-16,0 0-72 0,0 29-91 16,0 17-6-16,0 11-2 15,0 3-30-15,5-9-7 16,14-7-8-16,10-13-32 16,4-14 32-16,2-15-112 15,-1-2 52-15,1-16-19 16,-8-23-16-16,1-6 34 15,-8-5 37-15,-2 0 24 16,-4 4 9-16,-4 5 55 16,1 8 27-16,-4 5-6 0,-4 12 19 15,-3 4 13-15,3 6-40 16,-3 6-29-16,0 0 9 16,0 0-18-16,0 0 2 15,0 0-22-15,0 0-8 16,0 0-3-16,0 0-8 15,0 0 0-15,0 0 5 16,0 0-4-16,0 0 6 16,0 0-1-16,0 0 9 15,0 0 7-15,0 0-1 16,0 0-5-16,0 0-2 0,0 0-13 16,0 0 17-1,0 0-8-15,0 0 2 0,0 0 8 16,0 0-7-16,0 0-1 15,0 0 2-15,0 0-14 16,0 0 4-16,0 0-4 16,0 0 0-16,0 0 0 15,0 0 0-15,0 0 1 16,0 0 3-16,0 0-4 16,0 0-1-16,0 0 0 15,0 0 1-15,0 0 1 16,0 0-1-16,0 0 1 15,0 0-1-15,0 0 0 16,0 0 0-16,0 0 0 16,0 0 0-16,0 0 4 0,0 0-4 15,0 0-4-15,0 0 3 16,0 0 1-16,0 0 0 16,0 0 0-16,0 0 1 15,0 0-3-15,0 0 2 16,0 0 0-16,0 0 0 15,0 0 0-15,0 0 1 16,0 0-2-16,0 0 2 16,0 0 8-16,0 0-9 15,0 0 0-15,0 0-1 16,0 0-6-16,0 22 7 16,3 12 0-16,-3 10 0 15,0 2 10-15,0 6-10 0,0 5-1 16,0 2 1-16,0 9 0 15,0 16 2-15,5 14-2 16,8 21 0-16,11 8 60 16,8 6 24-16,1-5-60 15,3-11-3-15,-3-11-20 16,-7-9 8-16,-16-13-7 16,-7-14-2-16,-3-10 0 15,-18-11-9-15,-24-12-9 16,-15-12 6-16,-12-16-3 15,-14-9 13-15,-10 0-19 16,0-29 9-16,10-25 12 0,17-11 0 16,22-10 0-1,29-16 1-15,15-10 0 0,32-14 0 16,40-20-1-16,18-6 2 16,9 4-8-16,-1 13-8 15,-9-16-65-15,-26 38-128 16,-33 18-600-16</inkml:trace>
  <inkml:trace contextRef="#ctx0" brushRef="#br0" timeOffset="-6116">9329 1098 1472 0,'0'0'666'0,"0"0"-570"0,0 0-53 16,0 0 100-16,0 0 36 15,224 102-93-15,-130-92-47 16,2-7-14-16,0 1-5 15,-9-4 20-15,-14 9-12 16,-18 13-11-16,-17 9-1 16,-17 15-14-16,-15 9 18 15,-6 9 0-15,0 0-19 16,0-8-1-16,7-10-16 16,14-11-27-16,14-20-33 15,10-15-43-15,6 0 52 16,8-34-88-16,-1-15-101 15,-5-11 135-15,-9 1 79 0,-10 10 42 16,-13 16 47 0,-7 9 113-16,-11 15 83 0,-3 9-60 15,0 0-92-15,0 22-49 16,0 16-18-16,0 8-9 16,15 1-15-16,12-3-12 15,15-7-30-15,9-13 33 16,8-15-13-16,-1-9-30 15,-6 0 17-15,-4-20 16 16,-9-21-30-16,-15 0 18 16,-7 0 31-16,-10 8 76 15,-7 11 22-15,0 13 69 16,0 9-29-16,0 0-65 16,0 15-42-16,0 22-30 0,0 13 5 15,0 3-6-15,0-7-14 16,0-5-17-16,17-8-29 15,14-10-1-15,-1-11 47 16,5-12-19-16,1 0-38 16,-9-9 3-16,-3-23 25 15,0-8 24-15,-6 0-4 16,-1-3 6-16,-4 2 17 16,-2 0 0-16,-4 11 6 15,-1-1 21-15,-3 5 9 16,2 5 26-16,-5 3 1 15,0 5 1-15,0 1 20 16,0 3-21-16,0 2 4 0,0 4 10 16,0 3-23-16,0 0 1 15,0 0-39-15,0 0-15 16,0 0 9-16,0 0-10 16,0 0 0-16,0 13-1 15,6-2 1-15,1 9-3 16,1-2 3-16,1 1 0 15,-2 1 3-15,1 3-3 16,1 0 0-16,-5-2 0 16,4 1-1-16,-2-4 0 15,4 1-40-15,4-8-22 16,7-2 13-16,6-9 34 16,0 0 10-16,2 0-26 0,-2-22 10 15,-6-11-8 1,-8-1 13-16,-5 0 7 0,-8 7 10 15,0 4 9-15,0 8 39 16,0 2 13-16,-8 11-7 16,-2 2-7-16,-1 0-34 15,5 0-5-15,2 0 0 16,1 11-8-16,3 15-8 16,0 2 7-16,0 0 1 15,0 0 2-15,0-3-2 16,0-7-16-16,0-6-10 15,0-3-74-15,-17-9-170 16,-11 0-290-16,-4 0-471 0</inkml:trace>
  <inkml:trace contextRef="#ctx0" brushRef="#br0" timeOffset="-5194">11217 1300 2083 0,'0'0'530'0,"0"0"-447"15,0 0 83-15,0 0 16 16,0 0-44-16,0 0-39 0,28 174-59 16,-1-97-10-1,-3 17-6-15,0 8-9 0,-7 10-2 16,-7 13-12-16,-2 7 23 15,-8 5-9-15,0-3-14 16,0-13 12-16,0-19-12 16,0-16-2-16,0-22 1 15,0-21 0-15,0-17 9 16,-3-15-8-16,-18-9 7 16,-8-2 4-16,-4 0-12 15,-6-33 0-15,1-14-8 16,4-19-14-16,2-20 16 15,13-16-17-15,14-15-22 16,5-8-10-16,21 4-2 16,32 12 11-16,16 10-25 0,9 15-1 15,8 3 1-15,4 6-4 16,4 1 23-16,-9-5 13 16,-8 6 7-16,-19 0 32 15,-23 5 0-15,-18 10 29 16,-17 3 74-16,0 4-18 15,-20 12 5-15,-16 10 7 16,-5 13-26-16,-7 16-3 16,0 0-15-16,0 18-29 15,3 27-8-15,7 14-16 16,14 9-3-16,17 7 3 16,7-1 0-16,10-2 0 15,38-10-6-15,11-13-9 0,13-12-7 16,8-18-23-1,0-16-18-15,-5-3 14 0,-6-12-2 16,-10-26 12-16,-11-2 10 16,-17 2 29-16,-10 8 3 15,-10 8 30-15,-11 13 20 16,0 9 47-16,0 0-42 16,0 28-40-16,-8 14-18 15,-2 9 1-15,-1 2-2 16,8-11-13-16,3-7-23 15,0-15-6-15,0-16-5 16,0-4 3-16,0-13 7 16,14-33 13-16,1-12 24 15,4-7-10-15,10-3 11 16,4-4 1-16,9 10 0 0,14 9-1 16,5 22 23-16,1 19 10 15,0 12 28-15,-10 25-7 16,-8 33 3-16,-12 21-2 15,-11 7-20-15,-8-2-10 16,-5-8-16-16,-5-22-7 16,-3-16-2-16,0-22-29 15,0-16-80-15,-3-31-69 16,-21-22-350-16,-8-7-453 0</inkml:trace>
  <inkml:trace contextRef="#ctx0" brushRef="#br0" timeOffset="-4959">11389 895 2203 0,'0'0'379'16,"0"0"-301"-16,0 0 7 15,0 0 164-15,208-107-102 16,-127 73-90-16,-4 7-30 15,-15 11 4-15,-14 12-31 16,-14 4 0-16,-5 6-64 16,-5 20-191-16,6 1-251 15,-3-5-125-15,2-10-1098 0</inkml:trace>
  <inkml:trace contextRef="#ctx0" brushRef="#br0" timeOffset="-4861">12280 672 2114 0,'0'0'776'16,"0"0"-626"-16,130-166-4 15,-65 84-56-15,54-45-90 16,-17 19-46-16,-4 10-631 0</inkml:trace>
  <inkml:trace contextRef="#ctx0" brushRef="#br0" timeOffset="-4513">14008 602 2336 0,'0'0'456'0,"0"0"-405"16,0 0-40-16,0 0 187 15,0 207 18-15,-11-88-113 16,2 8-58-16,1 2-13 0,8-3-19 16,0-21-13-16,0-18-41 15,14-28-74-15,4-30-133 16,-6-24-338-16,-4-5-351 0</inkml:trace>
  <inkml:trace contextRef="#ctx0" brushRef="#br0" timeOffset="-4245">13611 1210 2020 0,'0'0'370'16,"0"0"-295"-16,0 0-6 15,180-6 97-15,-81-9-36 0,8 1-89 16,4 10-34-16,-11 4 23 16,-10 0 30-16,-18 20-12 15,-21 24 11-15,-19 15-8 16,-11 9 5-16,-15 10-5 16,-2-3-27-16,-4-7-12 15,3-12-12-15,3-17-12 16,2-16-59-16,2-20-104 15,7-21-131-15,-2-27-204 16,-9-10-278-16</inkml:trace>
  <inkml:trace contextRef="#ctx0" brushRef="#br0" timeOffset="-4112">14556 1016 2218 0,'0'0'606'0,"0"0"-542"16,0 0-7-16,0 0 43 15,0 0-100-15,0 0-154 16,0 0-336-16,73-55-127 0</inkml:trace>
  <inkml:trace contextRef="#ctx0" brushRef="#br0" timeOffset="-3383">14842 1291 1692 0,'0'0'347'16,"0"0"-260"-16,0 0 47 15,0 0 125-15,53 183-129 16,-47-149-97-16,1-9-29 16,-4-14-4-16,0-6-74 0,5-5-31 15,2-14 12-15,7-28 47 16,4-11 1-16,6-7 25 16,5 1 20-16,2 4 14 15,1 8 39-15,-1 10 43 16,-5 12 25-16,-2 19 8 15,-3 6-8-15,0 6-10 16,3 35-20-16,0 9-34 16,2 9-12-16,-2-1-23 15,0 2-14-15,-3-5-8 0,-3-4-21 16,0-12-53 0,-3-14-89-16,2-12-28 0,4-13 41 15,7-13 84-15,10-38 19 16,12-19-29-16,5-19 10 15,7-17 15-15,4-11 7 16,0-7-39-16,-3 7 57 16,-7 12 26-16,-8 18 91 15,-16 19 79-15,-11 18 74 16,-17 13 36-16,-7 15-63 16,0 5-56-16,-16 15-43 15,-19 2-64-15,-7 7-27 16,-6 37 7-16,0 17-23 15,3 16 1-15,4 17-12 16,5 11 0-16,3 3 2 16,9 8-2-16,0-4-18 15,12-17-27-15,9-16-45 0,3-27 32 16,0-20 23-16,15-25-10 16,12-7 14-16,3-17 8 15,9-23 22-15,-1-10 0 16,7-3-6-16,0 10 7 15,0 15 4-15,-1 12 49 16,1 16 42-16,-3 4-8 16,-2 36 2-16,-2 10 11 15,-6 12-32-15,-5 3-5 16,-6-3-27-16,-8-10-24 16,1-11 4-16,-7-14-16 15,-4-18-19-15,-3-9-26 16,0 0-70-16,-3-77-100 0,-21 2-417 15,-3-7-779-15</inkml:trace>
  <inkml:trace contextRef="#ctx0" brushRef="#br0" timeOffset="-3210">14895 431 2820 0,'0'0'196'0,"0"0"-196"16,174-112-117-16,14-3 82 0,-24 10-296 15,-15 6-2031-15</inkml:trace>
  <inkml:trace contextRef="#ctx0" brushRef="#br0" timeOffset="4003">5107 4060 1655 0,'0'0'329'16,"0"0"-207"-16,0 0-6 16,0 0-3-16,0 0 74 15,45 219 54-15,-35-57-110 16,1 4-50-16,-11-14-10 16,0-22-25-16,0-31-9 15,0 3-25-15,0 2-12 16,0-21-6-16,0-17-55 15,0-23-57-15,3-18-72 0,3-16-48 16,-2-9-91 0,-4 0 97-16,0-36 85 0,0-18 30 15,0-14 117-15,-13-20 0 16,-11-38 104-16,-8-51 12 16,8-53 33-16,11-12-30 15,8 34-20-15,5 62 5 16,0 59-7-16,18 31 45 15,9 1-48-15,5 6-36 16,5 7 34-16,4 14-18 16,1 15-42-16,6 13 17 15,11 0-19-15,4 13-14 16,2 29-8-16,-2 12-8 16,-9 18 6-16,-19 9-6 15,-25 5-27-15,-10 0 26 0,-18 3-18 16,-27-18 12-16,-3-10 1 15,4-17 6-15,5-17 7 16,12-10-7-16,9-11 0 16,12-6 14-16,6 0-13 15,0 0 1-15,0-9-2 16,21-12-19-16,14 1 19 16,10 5-23-16,3 6-8 15,6 9 16-15,-1 0-5 16,-5 9 10-16,0 21-4 15,-6 5-8-15,-9 8 22 16,-4 4-7-16,-13 3 7 16,-8-3 33-16,-8-1-24 0,-8 1-8 15,-29-6 52-15,-15-8-19 16,-3-5 0-16,-7-10-13 16,-1-9 9-16,9-9 27 15,1 0-22-15,13 0-2 16,5-15-33-16,11-7-12 15,24-27-102-15,0 6-361 16,6-1-377-16</inkml:trace>
  <inkml:trace contextRef="#ctx0" brushRef="#br0" timeOffset="4286">6314 4774 1508 0,'0'0'302'16,"0"0"-97"-16,0 0 78 16,0 0 8-16,0 0-57 15,137-161-49-15,-129 152-34 16,-8 9-29-16,0 0-39 16,0 40-30-16,0 24-28 15,-14 13 22-15,1 9-25 16,5 3-13-16,5-7 9 15,3-14-18-15,0-13-12 16,3-20-36-16,15-29-196 16,-9-6-379-16,3 0-277 0</inkml:trace>
  <inkml:trace contextRef="#ctx0" brushRef="#br0" timeOffset="5095">6848 4127 2083 0,'0'0'355'0,"0"0"-287"16,0 0-36-16,0 0 114 15,18-172 65-15,6 141-110 0,5 3-61 16,1 10 30-16,12 5-28 16,3 6-15-16,6 7 6 15,5 0-27-15,1 31 5 16,3 11-10-16,-6 6 0 16,-4 12 14-16,-14 8-15 15,-7 7 0-15,-19 2-3 16,-10 1 3-16,-3-1 0 15,-33-9-12-15,-5-12-6 16,7-14 12-16,7-15-1 16,6-15-17-16,10-12 7 15,5 0-20-15,6-12-11 16,0-24-64-16,3-19-21 0,32-9-22 16,10-8-92-16,6-2-6 15,3 6 77-15,2 6 70 16,-1 8 68-16,1 11 15 15,3 3 23-15,-4 5 61 16,-7 5 62-16,-7 5 51 16,-9 9 15-16,-16 7-8 15,-5 7 1-15,-11 2 1 16,0 0-35-16,0 0-11 16,-14 11-35-16,-20 17-32 15,-10 10-15-15,-6 2-5 16,2 6-10-16,3-2-11 15,12 5-14-15,9 4 12 0,9 2-21 16,9 5 1 0,6 5 5-16,0 0-11 0,0-3 0 15,24-7 5-15,3-4-5 16,11-14-1-16,7-9-2 16,6-9-7-16,9-12 8 15,0-7-9-15,3 0 10 16,-7-18-23-16,-5-9-2 15,-13 3 24-15,-10 2-20 16,-11 10 8-16,-10-1 13 16,-7 7 0-16,0 3 14 15,0 3-13-15,-7 0-1 16,-7 0 0-16,4 0-16 0,7 0-56 16,-2 0-151-16,5-6-336 15,0-7-151-15,11 2-1154 0</inkml:trace>
  <inkml:trace contextRef="#ctx0" brushRef="#br0" timeOffset="5467">9006 4455 2070 0,'0'0'609'0,"0"0"-502"16,0 0-79-16,0 0 189 15,0 0-21-15,0 0-104 16,0 0-25-16,126 0-24 15,-67 0-14-15,13 0 4 16,11 0-23-16,14 0 18 16,10 0-28-16,6 0 0 15,9 0 14-15,-12 0-14 16,-10 0 0-16,-20-3-29 16,-29-3-50-16,-22-3-57 0,-29-8-177 15,-32 2-268-15,-13-4-253 16</inkml:trace>
  <inkml:trace contextRef="#ctx0" brushRef="#br0" timeOffset="5699">9561 3933 2154 0,'0'0'525'0,"0"0"-408"16,0 0-51-16,0 0 202 15,0 0-39-15,-11 194-100 16,11-108-18-16,14 3-48 0,4 8-6 16,-1 0-24-1,3-9-24-15,5 0-9 0,-1-10-50 16,-3-7-115-16,-5-21-212 16,-13-19-736-16</inkml:trace>
  <inkml:trace contextRef="#ctx0" brushRef="#br0" timeOffset="7052">12699 3694 1666 0,'0'0'306'15,"0"0"-220"-15,0 0 69 16,0 0 96-16,0 0-75 15,0 0-85-15,0 0-9 16,-51-121 27-16,3 103-33 16,-11 2-44-16,-16 12-19 0,-12 4 3 15,-9 4 11-15,-11 26 8 16,0 14 1-16,-1 13 4 16,12 7 14-16,10 8-15 15,20 9-15-15,18 0-9 16,13-1-3-16,22-1 3 15,13-12-7-15,0-8-7 16,10-10 7-16,25-8-8 16,13-14-1-16,15-5 0 15,12-12-8-15,11-4 9 16,10-6-13-16,2 0-15 16,-2 0 16-16,-10-3-14 15,-14-3 14-15,-19-1-1 16,-19 5 13-16,-20 2 3 0,-14 0 3 15,0 0 33-15,-48 9 1 16,-17 12-25-16,-15 6 12 16,-10 8 13-16,-3 3-16 15,3 2 26-15,7 0-20 16,11 4-2-16,10-4 19 16,11 4-31-16,12-3 16 15,12-4-19-15,16-3-12 16,8-1 16-16,3 2-17 15,0-3 0-15,20-2 6 16,8-5-5-16,4-3 6 16,8-6 4-16,4-1-4 15,12-6 26-15,10 2-22 0,6-5 1 16,14-6 19-16,7 3-14 16,8-3-7-16,6 0 11 15,-4 0 2-15,-2 0 5 16,-23 0-28-16,-16 0 0 15,-17 0 11-15,-21 0-5 16,-13 0-5-16,-7 0 8 16,-4 0-1-16,0 0 14 15,0 0-11-15,0 0-10 16,0 0 23-16,0 0-23 16,0 0 5-16,0 0-6 15,0 0 0-15,-7 0 4 16,2 0-4-16,5 0-1 0,-3 0 1 15,3 0-7-15,0 0-14 16,-3 0-9-16,-3 0-20 16,-2 0-35-16,-5-3-115 15,-11-11-116-15,3 2-389 16,0-1-895-16</inkml:trace>
  <inkml:trace contextRef="#ctx0" brushRef="#br0" timeOffset="8770">173 5871 1237 0,'0'0'563'0,"0"0"-388"16,0 0-142-16,0 0 33 0,0 0 148 16,0 0-54-16,117 205-46 15,-75-131-33-15,-1 5 8 16,4-11 11-16,3-7-34 16,5-8-36-16,5-12 9 15,4-14-38-15,7-8 14 16,3-16-8-16,1-3-6 15,6-3 17-15,4-28-18 16,3-15-19-16,1-11 18 16,6-8-29-16,3-5 3 15,5-3 12-15,3 9 8 16,1 5-2-16,10 15 7 0,2 10 2 16,6 12 5-1,17 6-5-15,4 13 7 0,5 3-7 16,6 0 0-16,-3 0-1 15,-5 12 1-15,-1 17 0 16,-12 8 6-16,-9 13-6 16,-11 9-1-16,-15 9-4 15,-10 3 5-15,-9-3 16 16,0-6-16-16,-4-11 0 16,-4-20 1-16,-3-20-1 15,1-11-9-15,-1 0-6 16,-4-33-21-16,4-16 26 15,3-15-28-15,0-11 4 16,8-5 22-16,3 1-4 16,-1 6 14-16,4 11-5 0,7 16 7 15,8 15 3-15,6 18 7 16,7 13 21-16,6 4 29 16,11 25-20-16,36 19 1 15,33 2-5-15,37-4-14 16,4-2 20-16,-41-13-36 15,-45-16 3-15,-50-6 3 16,-5-2-12-16,20-1 0 16,15 0-1-16,10 6 1 15,-10 1 2-15,-18-1-2 16,-13-2-1-16,-23-1 1 16,-10-6 8-16,-20-3 5 15,-13 0 10-15,-10 0 17 0,-4-12 13 16,-7-7-19-16,-7-2-8 15,1-1-26-15,-1 3-8 16,-10-15-77-16,3 6-176 16,-3-3-566-16</inkml:trace>
  <inkml:trace contextRef="#ctx0" brushRef="#br0" timeOffset="9313">833 6898 1167 0,'0'0'555'0,"0"0"-449"15,0 0-63-15,0 0 158 16,20 223 69-16,-10-51-63 15,-2 45-33-15,-5 19-46 16,-3-40-49-16,0-50-7 16,0-56-42-16,0-15-21 15,0-4-9-15,0-7-72 0,0-10-131 16,0-27-303-16,0-24-482 16</inkml:trace>
  <inkml:trace contextRef="#ctx0" brushRef="#br0" timeOffset="10912">412 7766 844 0,'0'0'1287'0,"0"0"-1140"15,0 0-99-15,0 0 37 16,0 0 87-16,257 80-6 0,-156-80-98 15,6-9-42 1,1-14-14-16,-6-1 1 0,-8 7 2 16,-21 10-14-16,-16 7 0 15,-22 0-1-15,-14 18-8 16,-11 25 8-16,-10 16 10 16,0 9 0-16,0 6 13 15,0-2-16-15,0-4-5 16,17-9-1-16,15-15-1 15,13-17-16-15,10-14-74 16,10-13 20-16,7-3 5 16,2-36-78-16,-5-18 33 15,-7-9-6-15,-17-5 72 16,-15 0-4-16,-12 9 48 0,-12 15 76 16,-6 19 91-16,0 13-3 15,-3 15-34-15,-15 0-18 16,4 28-60-16,8 21-27 15,2 11-12-15,4-1-12 16,0-1-2-16,28-8-17 16,13-12-103-16,7-14 29 15,11-15 40-15,4-9 41 16,-1-6-68-16,-1-28 15 16,-8-14 40-16,-16-1-63 15,-8 0 53-15,-13 6 34 16,-8 11 66-16,-5 17 108 15,-3 9 16-15,0 6-53 0,0 6-65 16,0 27-55-16,0 11-4 16,0 9 12-16,0-4-23 15,17-5-2-15,14-11-36 16,7-10-25-16,13-17 47 16,5-6 5-16,-1-2-88 15,-4-34 72-15,-6-3-14 16,-7-3 23-16,-14-4 15 15,-9 7 2-15,-12 5 24 16,-3 7 47-16,0 7 28 16,0 11-9-16,0 3-14 15,0 6-23-15,0 0-41 16,0 0-12-16,0 2-2 0,0 20-4 16,11 2 0-16,2-1 4 15,1-4-5-15,-4-4-3 16,-7-6-14-16,2-6-4 15,-2 1 27-15,-3-4-10 16,0 0 10-16,0 0 19 16,0 0-2-16,0 0 10 15,0 0 4-15,-3-4 2 16,3 1 27-16,-5 3-14 16,5 0-16-16,-3 0-15 15,0 0-14-15,-4 31 13 16,-1 15-5-16,-1 18-9 0,-1 14 19 15,-1 13-10 1,4 12 6-16,4 8-4 0,3 8 4 16,0-4 9-16,0-3-16 15,7-10-7-15,-4-9 7 16,0-8-8-16,-3-21-1 16,0-11 1-16,-3-13 0 15,-28-15 0-15,-10-6-8 16,-7-10 7-16,-8-9 1 15,1 0-9-15,3-25 0 16,7-25 9-16,14-21-15 16,14-19 2-16,17-16-14 15,3-15-26-15,50-3 5 16,22 0-31-16,15-1-6 16,10 5-20-16,11 3-43 0,6 1 57 15,-7 4 49-15,-6 12 8 16,-22 20 34-16,-26 21 7 15,-29 23 108-15,-27 13 46 16,0 14-60-16,-27 9-32 16,-21 0-21-16,-5 0 0 15,5 23 7-15,6 13-39 16,15 10-4-16,10 4-12 16,13 6 1-16,4 0-2 15,4-4-11-15,28-2-36 16,4-9-3-16,17-13-40 15,2-15-34-15,4-13-73 16,-2-4 69-16,3-38 53 0,-1-9-12 16,-5-5 32-1,-6-3 55-15,-9 11 1 0,-12 19 24 16,-6 12 34-16,-10 17-24 16,-2 7 36-16,-2 32-4 15,1 7-32-15,-2-1-16 16,-3-3-18-16,1-12 0 15,0-12-20-15,0-12-1 16,-4-6 12-16,0 0-11 16,0-24 6-16,3-15 13 15,3-16-3-15,9 0 4 16,9-1 0-16,6 3 1 16,12 11 11-16,6 15 22 0,8 12 59 15,-2 15 15 1,-1 4-32-16,-8 33 0 0,-12 12-1 15,-9 11-46-15,-9 2-4 16,-9-7-25-16,2-9-49 16,-8-11-73-16,0-17-364 15,0-7-231-15</inkml:trace>
  <inkml:trace contextRef="#ctx0" brushRef="#br0" timeOffset="11125">3241 7672 2015 0,'0'0'379'0,"0"0"-281"16,0 0 62-16,0 0 95 16,171-184-101-16,-115 156-86 15,-1 13-62-15,-10 11-6 16,-7 4-114-16,-11 19-168 15,-9 11-348-15,-12 2-1139 0</inkml:trace>
  <inkml:trace contextRef="#ctx0" brushRef="#br0" timeOffset="11244">4021 7311 1989 0,'0'0'376'0,"0"0"-278"16,0 0-98-16,179-208-40 15,-125 156-234-15,-6 14-1686 0</inkml:trace>
  <inkml:trace contextRef="#ctx0" brushRef="#br0" timeOffset="11546">5451 7246 2372 0,'0'0'530'15,"0"0"-522"-15,0 0-7 16,0 255 182-16,0-143 12 15,0 5-102-15,0 0-62 16,0-7-30-16,0-14-1 16,11-19-38-16,-4-22-134 15,-4-22-335-15,-3-24-429 0</inkml:trace>
  <inkml:trace contextRef="#ctx0" brushRef="#br0" timeOffset="11828">5024 7777 2237 0,'0'0'527'15,"0"0"-474"-15,0 0-41 16,0 0 39-16,0 0 22 16,256 25-28-16,-163-19-34 15,6 6-11-15,-6 2 1 16,-13 7 0-16,-15 13 6 15,-16 13-6-15,-17 8 0 16,-16 7 30-16,-8 3 8 16,-5-3-18-16,-3-12-1 15,0-9-20-15,0-16-1 0,3-16-86 16,0-9-63 0,0-25-35-16,1-19-285 0,-4-1-297 0</inkml:trace>
  <inkml:trace contextRef="#ctx0" brushRef="#br0" timeOffset="11972">5791 7566 2254 0,'0'0'250'0,"0"0"-250"15,0 0-226-15,0 0 60 16,0 0-90-16</inkml:trace>
  <inkml:trace contextRef="#ctx0" brushRef="#br0" timeOffset="12720">6011 7902 1855 0,'0'0'277'0,"0"0"-210"15,0 0 161-15,0 0 41 16,85 188-165-16,-74-160-83 15,-7-2-21-15,-4-11-39 16,0-6-6-16,0-9-20 16,0 0-8-16,-4-18 13 15,4-23 24-15,0-11 11 16,0-7-12-16,28-3 1 16,4 2 26-16,8 9 4 0,1 5 6 15,1 19 6 1,3 14 25-16,-7 13 41 0,0 0 47 15,-4 31 37-15,-2 19-77 16,-5 4-24-16,-3 4-34 16,-6 1 1-16,3-2-22 15,-5-5 0-15,4-6-1 16,-2-5-32-16,6-13-73 16,0-13-2-16,5-11-66 15,1-4 45-15,9-19-13 16,2-31-16-16,7-15 95 15,0-22-12-15,7-12 6 0,4-10 21 16,-3-3 9 0,-2 10 39-16,-9 12 35 0,-14 15 119 15,-11 19 171 1,-15 10-32-16,-5 15-23 0,0 14-84 16,-35 15-60-16,-3 2-7 15,-10 25-48-15,-4 25-29 16,4 14-9-16,7 9-25 15,12 7-7-15,10 3-1 16,4 7 1-16,12 5-2 16,0-6-5-16,3-3-40 15,0-11-48-15,0-15-28 16,0-17-1-16,16-18-19 0,8-22 36 16,11-3 76-16,10-12 21 15,6-23 9-15,8-3-1 16,10 8 1-16,3 8 48 15,-1 13 32-15,-11 9 25 16,-4 0 15-16,-14 31-17 16,-12 13-25-16,-12 6-21 15,-12-1-30-15,-6-10-5 16,0-4-16-16,0-10-6 16,0-14-12-16,0-11-88 15,-12-11-53-15,-6-26-355 16,-6-10-665-16</inkml:trace>
  <inkml:trace contextRef="#ctx0" brushRef="#br0" timeOffset="12911">6155 7258 2885 0,'0'0'46'0,"0"0"-46"16,156-173-352-16,-70 83 124 15,-11 0-559-15</inkml:trace>
  <inkml:trace contextRef="#ctx0" brushRef="#br0" timeOffset="17664">10857 5871 1478 0,'0'0'236'15,"0"0"-138"-15,0 0-76 16,0 0 28-16,0 0 51 15,0 0-24-15,0 0-28 16,8 7-8-16,5 17 99 16,11 13 16-16,5 6-36 15,4 8-27-15,3 1-44 16,-3-3-10-16,6-5 8 16,-4-10-24-16,-2-6 4 15,9-9-11-15,0-10-7 16,6-9 18-16,3 0-21 0,5 0-5 15,-2-19-1 1,6-8 1-16,2-5 4 0,7-2-5 16,6 0-10-16,5 6 8 15,3 6-14-15,-8 4 16 16,-6 6-12-16,-13 5 7 16,-5 5 4-16,-12 2 1 15,-9 0-12-15,-2 0 3 16,-4 2 9-16,1 20-9 15,-4 4 8-15,3 6 2 16,0 3 8-16,3-2-9 16,-3 6 0-16,3-10 10 15,-3-3-10-15,-3-10 0 16,-3-3-8-16,-7-11 16 16,-1-2-16-16,4 0 8 0,-1-9 0 15,4-22 16-15,4-13-15 16,3-2-1-16,3-4 0 15,9-2 0-15,8-5 11 16,11 5-11-16,10 2-1 16,12 6-1-16,2 14 2 15,4 17-4-15,-3 13 3 16,-2 0 2-16,9 13 17 16,2 15-18-16,9 3 0 15,4 0 8-15,2 0-8 16,7-3 0-16,2-5-1 15,4-12 8-15,2-4-11 0,-2-7 4 16,-10 0-9-16,-14-7 8 16,-21-18-51-16,-28 6-121 15,-29 1-376-15</inkml:trace>
  <inkml:trace contextRef="#ctx0" brushRef="#br0" timeOffset="19360">11209 7510 380 0,'0'0'1432'16,"0"0"-1183"-16,0 0-207 15,0 0-12-15,0 0 206 16,0 0-78-16,21 224-85 0,-18-140-35 16,-3-4 4-16,0-3-21 15,0-11-9-15,0-17-7 16,4-13-4-16,0-18 5 15,0-12-5-15,-4-6 4 16,3 0 31-16,3-41-8 16,9-20-27-16,-3-16 5 15,14-11-6-15,1 0 29 16,4 8-16-16,7 8 1 16,7 20 16-16,0 10-28 15,6 18-2-15,8 15-25 16,37 9-144-16,-16 0-165 15,-8 22-427-15</inkml:trace>
  <inkml:trace contextRef="#ctx0" brushRef="#br0" timeOffset="20056">12269 7576 1930 0,'0'0'304'16,"0"0"-205"-16,0 0-36 16,-183-10 122-16,124 44-19 15,0 13-27-15,11 10-101 0,11 9-24 16,16 7 14-16,18-9-28 16,3 0 5-16,13-16-5 15,28-14-45-15,11-16-25 16,10-18-20-16,7 0 1 15,0-30 11-15,-4-20 7 16,-9-12 41-16,-17-6 30 16,-15 0 11-16,-11 9 67 15,-10 13 22-15,-3 17 7 16,0 19 27-16,0 10-42 16,-10 13-45-16,-1 34-29 15,8 14-17-15,3 7 20 16,0 1-21-16,11-5-32 0,16-19-9 15,8-11-7 1,2-15-14-16,-2-13-11 0,4-6 0 16,1-9 49-16,1-31-1 15,4-11 5-15,-3-4 11 16,-4 5 3-16,-11 14 6 16,-6 10 24-16,-10 20-1 15,-7 6 14-15,-4 9-27 16,0 26 20-16,0 5-1 15,0-1-23-15,0 0-6 16,-12-12-1-16,6-11-23 16,3-10 13-16,0-6-8 15,-2 0 18-15,5-15 1 16,0-23-12-16,0-8 12 16,29-1-2-16,4 0 2 15,12 6 5-15,8 18-4 0,4 10 27 16,6 13 20-16,6 0 24 15,-7 13-26-15,-3 21-20 16,-17 10-10-16,-12 2 14 16,-6-1-30-16,-14 1-16 15,1-10-72-15,-1-2-178 16,-2-15-367-16,-2-10-689 0</inkml:trace>
  <inkml:trace contextRef="#ctx0" brushRef="#br0" timeOffset="21275">13821 7739 1781 0,'0'0'476'0,"0"0"-403"16,0 0 80-16,0 0 95 15,-200-5-21-15,138 20-104 16,4 9-48-16,13 8-2 15,13 1-34-15,19 3-37 16,13 1-2-16,0-1-14 16,21 1-43-16,19-2-36 15,10-6-68-15,1-11-11 16,3-15-20-16,2-3 30 0,-1-12 31 16,-6-36 35-1,-4-16-45-15,-11-20 68 0,-7-11 70 16,-3-22 3-16,-6-7 79 15,-1 0 49-15,-2 10 85 16,-2 24 3-16,-5 27-60 16,-5 36 26-16,-3 27-46 15,0 12-61-15,0 57-55 16,-3 19 19-16,-12 22-2 16,1 5-28-16,7-1 3 15,7-5-12-15,0-6-7 16,0-7-16-16,18-12-74 15,12-20-17-15,9-17-34 16,6-28-16-16,3-19 3 16,8-16 38-16,-8-34 65 0,-4-12 33 15,-5-2 1 1,-12 2 24-16,-9 8 16 0,-12 20 98 16,-6 16 59-16,0 18-49 15,0 0-30-15,-18 34-41 16,1 19-27-16,4 8-2 15,10 5-18-15,3 3-5 16,13-8-2-16,35-8 1 16,11-15-21-16,3-16-16 15,-4-22-9-15,-9-4-23 16,-12-35 17-16,-16-22 20 16,-18-9 32-16,-3-6 14 15,-16 6 8-15,-22 3 21 16,-10 15-11-16,3 16 48 0,7 14-6 15,10 13-37-15,17 9 11 16,11 0-48-16,0 2-42 16,39 17 42-16,9 5-60 15,11-2-21-15,6-3 18 16,-2-4 1-16,-6 3 32 16,-4 2-7-16,-13 5-7 15,-11-1 28-15,-13 11-2 16,-5-2 12-16,-4 2 0 15,-4-1-6-15,5-6-3 16,-5-9-31-16,4-10-3 16,-4-9 3-16,5 0 15 0,1-15 13 15,3-19 8-15,-3-7 3 16,6-5 7-16,-3 2 11 16,6 4 28-16,3 7 37 15,3 14 2-15,3 7 18 16,-3 12-41-16,2 0-25 15,-14 13 23-15,-5 25-30 16,-7 6-13-16,0 2 9 16,0 4-19-16,0-6-24 15,0-7-16-15,-3-13-18 16,-1-8-11-16,1-9-39 16,-3-7 69-16,3 0 33 0,3-32-7 15,0-9 13 1,0-11 1-16,0-10 15 0,9-3 22 15,15-2 6-15,7 1 8 16,10 9 11-16,12 14-11 16,5 15-7-16,1 15 24 15,0 13-4-15,-11 6 10 16,-6 36-17-16,-9 13 14 16,-9 14-12-16,-3 8 14 15,-3 3 5-15,-1-1-63 16,1-11-4-16,3-16-7 15,9-13-5-15,9-26-21 16,9-13-34-16,9-30-128 16,-7-21-280-16,-20-9-334 0</inkml:trace>
  <inkml:trace contextRef="#ctx0" brushRef="#br0" timeOffset="22227">10812 9510 1866 0,'0'0'362'15,"0"0"-274"-15,0 0-81 16,0 0 55-16,0 0 76 15,0 0-29-15,200 46-55 16,-110-46-47-16,11 0-6 16,-2-24 12-16,-4-14-13 15,-14-10-18-15,-25 0-48 16,-25-2 16-16,-31 2 33 16,0 6 0-16,-52 5 17 15,-16 12 21-15,-9 12 41 16,-10 13 23-16,6 7-3 15,1 42 17-15,11 23-18 0,18 15-39 16,19 16 4-16,25 5-16 16,7-2-24-16,31-4 0 15,31-18-6-15,18-22-61 16,13-21-50-16,14-27-70 16,4-14-62-16,5-12-79 15,-2-34 168-15,-10-20 111 16,-18-11-96-16,-20-11 131 15,-21-1 8-15,-21 2 175 16,-18 6 79-16,-6 19-36 16,0 19-12-16,0 18 10 15,0 16-93-15,0 9-77 16,0 15-10-16,0 35-36 0,0 15 8 16,0 13-8-1,0 3-9-15,0-4 8 0,11-8-33 16,-1-11-16-16,-4-12 39 15,2-17-26-15,-4-17-71 16,-4-12 51-16,3-6 57 16,3-43 14-16,9-19-14 15,5-20 0-15,11-5 36 16,4 6-18-16,7 11 10 16,3 12-10-16,6 17-17 15,5 12-1-15,13 22-55 16,-15 6-220-16,-6 7-397 0</inkml:trace>
  <inkml:trace contextRef="#ctx0" brushRef="#br0" timeOffset="22574">12917 9299 2092 0,'0'0'324'0,"0"0"-257"16,0 0-54-16,-24 189 91 16,21-121 15-16,3 3-84 15,0-5-35-15,0-13-12 16,0-9-8-16,0-14-5 16,0-14-51-16,3-13 36 0,0-3 31 15,2-28 9-15,4-28 10 16,6-15 1-16,9-14 29 15,3 1 18-15,8 3-4 16,5 11 1-16,10 14-16 16,-2 19-24-16,0 15-15 15,0 16-25-15,0 6-98 16,-3 12-85-16,14 47-175 16,-11-6-126-16,-10-4-604 0</inkml:trace>
  <inkml:trace contextRef="#ctx0" brushRef="#br0" timeOffset="23182">13791 9407 1590 0,'0'0'741'0,"0"0"-546"16,0 0-49-16,0 0 55 16,-176 72-33-16,128-17-58 15,9 14-63-15,15 6-37 16,13-4 13-16,11-7-23 15,8-10-60-15,32-11-33 16,16-14-85-16,13-23 58 16,3-6 25-16,-3-18-37 15,-7-33 51-15,-17-12 40 16,-21-10 41-16,-19-7 86 0,-5 3-6 16,-18 6 20-16,-27 16 9 15,-11 13 22-15,2 12-13 16,6 18-56-16,9 8-35 15,15 4 3-15,21 0-30 16,3 11-57-16,7 10 22 16,31-3-42-16,10-4-6 15,6-5 0-15,6-7 26 16,-6-2 33-16,5 0 3 16,-7 0 14-16,-3 7-2 15,-7 8 9-15,-9 13 10 16,-9 12-4-16,-3 9 35 15,-10 12 38-15,-4 0-33 16,-1-5-18-16,-6-6-13 16,0-10-15-16,3-15 13 0,-3-9-13 15,0-10 0-15,0-6 16 16,0 0 23-16,0-13 6 16,0-24-39-16,0-16 0 15,0-13 19-15,0-12-25 16,36-4-1-16,8-2 1 15,16 6 9-15,8 10 21 16,4 11 6-16,-3 20-3 16,-6 13 11-16,-15 17-35 15,-10 7-4-15,4 0-5 16,-12 18-133-16,-6-1-611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8:05.7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296 402 1416 0,'0'0'334'16,"0"0"-238"-16,0 0-18 0,0 0 177 15,0 0-26-15,0 0-59 16,-33-6-53-16,25 39-26 15,1 20 41-15,-2 31-30 16,-6 50-47-16,-9 55 24 16,0-6-35-16,4-19-10 15,5-27-19-15,12-49-13 16,0-4 25-16,3-14-27 16,0-20 0-16,0-24 28 15,0-12-17-15,9-10-4 16,12-4 36-16,6 0-14 15,9-4 23-15,5-14-43 0,7 0-8 16,3 1 11 0,2 8-6-16,-2 7-6 0,1 2 0 15,1 0-11 1,-2 0-56-16,11 0-275 0,-11 2-445 16,-12-2-1348-16</inkml:trace>
  <inkml:trace contextRef="#ctx0" brushRef="#br0" timeOffset="713">1069 1181 2065 0,'0'0'578'0,"0"0"-472"16,0 0 3-16,0 0 65 15,-227-35-22-15,171 35-66 16,8 35-43-16,3 14-12 16,12 17-22-16,12 9-9 15,13-2 0-15,8-1 0 16,3-13-18-16,39-16-27 16,11-14-51-16,7-24 9 15,6-5-73-15,0-11 48 16,-7-36 61-16,-14-9 16 15,-10-2 29-15,-19-6 6 16,-8 12 17-16,-8 14 77 16,0 17 30-16,0 21 13 15,-3 0-18-15,-9 21-91 0,3 33-28 16,4 8-1-16,5 3 1 16,0-4-7-16,14-11-22 15,14-16-32-15,7-15 11 16,-2-19-72-16,6 0 27 15,-1-19 45-15,-4-27 24 16,-2-6 25-16,-2 2-13 16,-9 7 14-16,-3 15 0 15,-4 21 0-15,-1 7 0 16,1 18 38-16,-1 28-8 16,5 5-8-16,-4 2-22 15,-1-6-40-15,-2-10 25 16,-4-15 1-16,1-13-4 0,-5-9-16 15,-3 0 34-15,0-34 12 16,0-16-12-16,0-9 0 16,0-9 10-16,9-4-9 15,6 7 13-15,6 12-6 16,3 15-8-16,6 24 25 16,2 14-23-16,2 9 80 15,4 34-7-15,0 16-36 16,2 7-14-16,-1 0 8 15,2-4-8-15,-5-8-5 16,-9-13-20-16,-6-17-68 16,-18-20-126-16,-3-4-392 0,0 0-589 0</inkml:trace>
  <inkml:trace contextRef="#ctx0" brushRef="#br0" timeOffset="950">445 1020 2076 0,'0'0'293'0,"0"0"-204"16,0 0-64-16,156-185 49 15,-91 134 87-15,-2 11-4 0,-12 14-105 16,-6 20-52-1,-15 6-4-15,-6 19-150 0,5 27-86 16,-8-4-375-16,-9-13-1197 0</inkml:trace>
  <inkml:trace contextRef="#ctx0" brushRef="#br0" timeOffset="1067">1252 550 90 0,'0'0'1761'0,"0"0"-1524"15,0 0-188-15,0 0-39 16,245 31-10-16,-159-9-254 0</inkml:trace>
  <inkml:trace contextRef="#ctx0" brushRef="#br0" timeOffset="1354">2911 566 2497 0,'0'0'464'0,"0"0"-395"16,0 0-60-16,0 0 78 15,-20 224 51-15,16-106-65 16,4 16-51-16,0 5-21 0,0-6 20 15,0-14-21-15,18-20-8 16,3-28-79-16,3-24-54 16,-3-32-106-16,-4-15-220 15,-4-33-80-15,-10-11-1247 0</inkml:trace>
  <inkml:trace contextRef="#ctx0" brushRef="#br0" timeOffset="1706">2481 1162 1914 0,'0'0'398'0,"0"0"-292"16,0 0-80-16,0 0 95 15,0 0 57-15,0 0-65 0,254 19-98 16,-164-3-14-16,-4 2 15 16,-9 10-16-16,-11 10 10 15,-15 7-4-15,-13 11 7 16,-10 6 53-16,-11 1-57 15,-7-2-9-15,-4-11 0 16,-1-12-24-16,-5-16-12 16,0-16-6-16,0-6 32 15,0-13-5-15,0-31 13 16,0-15 2-16,0-10 6 16,0-4 27-16,3-1 13 15,15 3-5-15,6 8-8 16,6 13 22-16,6 15-43 0,0 14-11 15,6 12 10 1,3 9-11-16,14 9-142 0,-11 19-188 16,-6 4-477-16</inkml:trace>
  <inkml:trace contextRef="#ctx0" brushRef="#br0" timeOffset="3288">3851 1115 929 0,'0'0'937'0,"0"0"-646"16,0 0-146-16,6 210 2 15,-6-133 31-15,0 1-70 16,0-8-65-16,3-11-34 16,12-12-9-16,1-19-37 0,9-16-71 15,9-12-37-15,4-5 41 16,7-36 13-16,0-12-30 15,0-10 18-15,-7 0 43 16,-7-4 60-16,-10 15 35 16,-12 14 121-16,-1 16 81 15,-8 20-17-15,0 2-26 16,0 24-76-16,0 26-65 16,-11 15 26-16,1 5-51 15,7-1-19-15,3-10-1 16,0-11-8-16,10-18-68 15,17-14-72-15,5-16-19 16,5 0 24-16,1-28 14 16,4-24 41-16,-4-10 32 15,-1-7 13-15,-5 1 33 0,-8 6 2 16,-6 17 5-16,-9 24 111 16,-9 18 20-16,0 3-10 15,0 43-41-15,-6 16-8 16,-9 14-21-16,12 0-29 15,3 2-11-15,15-9 17 16,36-17 6-16,14-18-39 16,4-22-33-16,-3-9-27 15,-7-16-46-15,-14-26 25 16,-15-11 45-16,-15-10 36 16,-15-2 18-16,0 1 25 0,-39 0 32 15,-9 9 21 1,0 19 13-16,3 10-34 0,10 11-30 15,11 11-14-15,18 4-31 16,6 0-16-16,0 0-15 16,30 6-31-16,18 7-1 15,18-7-67-15,11 0 20 16,9-6 37-16,-1 0-62 16,1 0 46-16,-6-12 28 15,-14-3 61-15,-18 6 39 16,-18-2 35-16,-18 11 1 15,-12 0 210-15,0 0-73 16,-31 0-99-16,-14 22-51 16,-11 11-9-16,5 3 20 0,3 7-41 15,13-3-25 1,14 2 11-16,18-5-18 0,3-3-2 16,0-10-35-16,27-5-70 15,8-10-42-15,2-9-154 16,-8-9-283-16,-8-12-345 0</inkml:trace>
  <inkml:trace contextRef="#ctx0" brushRef="#br0" timeOffset="3492">4726 896 1888 0,'0'0'552'15,"0"0"-456"-15,0 0-48 0,0 0 122 16,0 0 3-16,0 0-58 16,0 0-81-16,143 142-34 15,-143-89-28-15,-36 30-132 16,-23-14-301-16,-6-10-729 0</inkml:trace>
  <inkml:trace contextRef="#ctx0" brushRef="#br0" timeOffset="3671">4096 784 1874 0,'0'0'348'16,"0"0"-245"-16,0 0 20 0,0 0 16 15,209 18-44-15,-177 15-95 16,-19 28-184-16,-10-10-289 15,-3-4-590-15</inkml:trace>
  <inkml:trace contextRef="#ctx0" brushRef="#br0" timeOffset="3804">4520 523 2277 0,'0'0'573'15,"0"0"-497"-15,137-198-11 0,-61 114-4 16,34-16-61-1,-20 22-224-15,-14 15-1372 0</inkml:trace>
  <inkml:trace contextRef="#ctx0" brushRef="#br0" timeOffset="4378">0 2217 2107 0,'0'0'485'0,"0"0"-387"15,0 0-68-15,0 0 116 16,0 0 36-16,213 50-56 0,-118-43-54 15,21 0-30 1,54-7 25-16,75 0-29 0,81 0-29 16,44-17 33-16,9-4-26 15,-12-1-8-15,-50 4-8 16,-13 9 0-16,-26 5-3 16,-22 4 3-16,-22 4 0 15,-20 23-6-15,-41 4 6 16,-41-9 0-16,-36-2 0 15,-7-6 0-15,9 1 1 16,12-9-1-16,10-2 0 16,-13-4-12-16,-14-4-12 15,-13-20-51-15,-19-5-47 16,-16-8-116-16,-13-25-74 16,-14 6-305-16,-9 4-1336 0</inkml:trace>
  <inkml:trace contextRef="#ctx0" brushRef="#br0" timeOffset="4544">6275 1277 2492 0,'0'0'0'15,"0"0"-550"-15</inkml:trace>
  <inkml:trace contextRef="#ctx0" brushRef="#br0" timeOffset="4685">6386 1846 1162 0,'0'0'1622'0,"0"0"-1622"15,0 0-18-15,0 0-132 16,0 0-498-16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8:24.4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 1883 0,'0'0'893'15,"0"0"-773"-15,0 0-120 16,0 0 1-16,0 0 135 16,0 0-24-16,262 0-74 15,-154 0-29-15,5-6-9 16,22 6-77-16,-28 6-204 15,-30 13-539-15</inkml:trace>
  <inkml:trace contextRef="#ctx0" brushRef="#br0" timeOffset="170">214 337 2661 0,'0'0'506'15,"0"0"-470"-15,0 0 0 16,0 0 38-16,180 3-9 16,-22-3-65-16,-12 0-154 15,-15 0-693-15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04.4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2440 0,'0'0'0'16,"0"0"-214"-16,0 0-425 15,0 0 95-15,0 0-499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6.1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1974 0,'0'0'268'0,"0"0"-268"0,0 0-20 16,0 0-28-16,0 0-86 15,0 0-493-15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8:22.7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269 888 1635 0,'0'0'293'16,"0"0"-151"-16,0 0 2 0,0 0 65 15,0 0-3-15,0 0-18 16,-69-72-74-16,69 70-30 16,0 2 5-16,0 0-33 15,0 0 13-15,0 33-54 16,0 58 3-16,15 67 88 16,-1 66-48-16,-4 25-16 15,-7-15-10-15,-3-56-26 16,6-64 28-16,-1-37-34 15,1-22 1-15,1-9 3 16,1-6-4-16,-2-9-10 16,-6-18-40-16,0-13-47 15,0 0-74-15,0-57-434 16,0-4-140-16,0-6-1039 0</inkml:trace>
  <inkml:trace contextRef="#ctx0" brushRef="#br0" timeOffset="550">179 777 1741 0,'0'0'361'16,"0"0"-200"-16,0 0-7 16,0 0 63-16,0 0-32 15,0 0-85-15,191-131-26 16,-137 131-64-16,5 0 8 0,4 9 31 15,2 28-37 1,-2 13 0-16,-6 9-3 0,-12 5-9 16,-13 4 24-16,-16-2-24 15,-16 1 0-15,0-8 12 16,-30-4-12-16,-18-8 0 16,0-8-1-16,-5-7 1 15,5-8 3-15,10-11-3 16,7-7 0-16,10-1 10 15,12-5-9-15,1 0 4 16,8 0-5-16,0 0-24 16,5 0 16-16,25 1-13 0,12 9 15 15,9 1 6-15,8 9-5 16,3 4 5-16,-4 8 2 16,-2-2-2-16,-11 5 9 15,-12-1-9-15,-18 3 0 16,-15-2 1-16,0-4 0 15,-35-4 21-15,-13-5-12 16,-10-9 19-16,-8-9 31 16,1-4-20-16,-1 0-7 15,4-20 4-15,6-1-23 16,8-4 11-16,17 3-25 16,11 6 0-16,13 1-37 15,7 9-125-15,19-3-195 16,26 4-360-16,2 5-1271 0</inkml:trace>
  <inkml:trace contextRef="#ctx0" brushRef="#br0" timeOffset="858">1408 1626 535 0,'0'0'1753'0,"0"0"-1469"15,0 0-232-15,0 0 63 16,0 0 140-16,0 0-131 16,-27 159-79-16,30-125-32 15,28-1-12-15,14-6 7 16,6-6-8-16,8-12-57 16,3-9 36-16,-7 0-8 15,-10-29 22-15,-17-10 7 0,-24-8 0 16,-4-2 66-16,-32 5-4 15,-23 7-1-15,-17 10 14 16,-8 5-50-16,5 6-25 16,1 4-67-16,20 5-271 15,19-2-788-15</inkml:trace>
  <inkml:trace contextRef="#ctx0" brushRef="#br0" timeOffset="1276">0 509 1728 0,'0'0'394'0,"0"0"-290"16,0 0-19-16,0 0 45 0,0 0 40 15,0 0-39-15,0 0-72 16,208-170 6-16,-126 106 3 15,-2 3-9-15,-2-1 27 16,-7 6-39-16,-6 10-10 16,-10 15 44-16,-7 15-31 15,-7 16 8-15,4 3 0 16,3 48-22-16,5 12-21 16,53 50-15-16,-12-14-272 15,-1-22-797-15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9:44.2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343 490 2280 0,'0'0'295'15,"0"0"-141"-15,0 0-111 16,0 0-9-16,-15 294 123 15,-2-79-51-15,-7 14-52 16,3-33 5-16,3-50-22 16,15-65-20-16,0-10 31 15,3-6-38-15,0-5-9 16,0-5-1-16,0-27-5 16,0-15-11-16,0-13-149 0,14-25-122 15,2-37-65-15,-1-72-177 16,-6 11-1-16,-9-2-186 15</inkml:trace>
  <inkml:trace contextRef="#ctx0" brushRef="#br0" timeOffset="428">194 893 905 0,'0'0'650'0,"0"0"-424"15,-3-192-78-15,36 121 54 16,15 16-21-16,18 4-6 16,8 13-76-16,4 11-23 15,5 9 17-15,-3 10-41 16,-8 8-13-16,-6 0 11 15,-15 26-26-15,-13 21 27 16,-17 2-36-16,-21 13 2 0,0 6 29 16,-35 1-36-1,-13-7 10-15,-6-7 1 0,4-17 7 16,13-12 28-16,8-13-49 16,17-6 10-16,8-7 13 15,4 0-30-15,0 0-36 16,24-7 12-16,18-6 6 15,9-3 12-15,4 9-30 16,4 7 19-16,3 0 5 16,-4 34 12-16,1 16 0 15,-8 6-1-15,-12 6 2 16,-19 0 30-16,-20-5-18 16,0-9 5-16,-30-1 32 15,-29-13-17-15,-13-13 9 16,-15-5 14-16,1-12-20 0,-4-4 24 15,15-4-46-15,10-25-13 16,20-13-2-16,24-17-93 16,34-25-191-16,35 13-341 15,14 15-293-15</inkml:trace>
  <inkml:trace contextRef="#ctx0" brushRef="#br0" timeOffset="673">1487 1288 1618 0,'0'0'303'0,"0"0"-166"15,0 0 30-15,0 0 73 0,0 0-41 16,179-153-6-16,-158 132-63 16,-7 12-21-16,-7 9 17 15,-7 24-17-15,0 32-36 16,0 19-4-16,-3 8-52 15,-12-2-11-15,6-9-6 16,2-13-62-16,2-19-102 16,5-15-371-16,-3-13-274 0</inkml:trace>
  <inkml:trace contextRef="#ctx0" brushRef="#br0" timeOffset="1021">0 381 2136 0,'0'0'302'15,"0"0"-237"-15,0 0-7 16,0 0 136-16,179-71-46 16,-92 27-67-16,6-7 23 15,8-6-51-15,1 4 4 16,-4 6-23-16,-9 13-14 0,-10 15 34 16,-14 17-35-1,-6 2-12-15,-7 24 46 0,0 22-43 16,3 14 5-16,10 2-15 15,60 26-132-15,-17-15-324 16,-6-11-370-16</inkml:trace>
  <inkml:trace contextRef="#ctx0" brushRef="#br0" timeOffset="1232">2842 857 1053 0,'0'0'1656'0,"0"0"-1456"15,0 0-147-15,188 18-47 16,-95-13 76-16,14 1-82 16,13 8-9-16,25 21-281 15,-28-8-416-15,-30 7-1236 0</inkml:trace>
  <inkml:trace contextRef="#ctx0" brushRef="#br0" timeOffset="1398">2940 1433 2640 0,'0'0'506'15,"0"0"-425"-15,0 0-60 16,0 0-3-16,192 11 29 15,-22-17-47-15,-18-29-195 16,-3-6-860-16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09:47.6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970 3686 1393 0,'0'0'365'15,"0"0"-226"-15,0 0-98 16,0 0 43-16,0 0 123 15,0 0-41-15,-38-148-20 16,20 117-50-16,-9-4-14 16,-12 2 18-16,-5 4-21 15,-8 8-32-15,-4 5-22 0,-1 12-14 16,-2 4 1-16,4 0-12 16,-1 35-6-16,5 13 5 15,3 19-9-15,10 10 9 16,2 4 1-16,16 0 0 15,7-9-2-15,13-10-22 16,0-9 8-16,6-10-8 16,25-9-15-16,10-6 33 15,7-5-10-15,11-5-20 16,1 0 28-16,2 3-7 16,-4 1 6-16,-2 3 9 15,-12 9-7-15,-10-7-4 0,-13 11 7 16,-7 2-13-16,-14 7 16 15,0-3-38-15,-6 2 24 16,-33-5 9-16,-5-10 6 16,-16-4 22-16,-5-8 7 15,-4-3 10-15,0-9 44 16,4-7-41-16,5 0 15 16,12 0-11-16,7 0-31 15,17-7 2-15,11-2-17 16,16-17-207-16,31 8-279 15,7 0-432-15</inkml:trace>
  <inkml:trace contextRef="#ctx0" brushRef="#br0" timeOffset="355">1186 4289 1840 0,'0'0'357'16,"0"0"-266"-16,0 0-46 16,0 0 96-16,0 0-3 15,0 0-86-15,0 0-34 16,163 34 9-16,-139 6-26 15,-14 1 11-15,-10 12-11 0,0 6 0 16,-16-4 26-16,-22 5-27 16,-7-11 1-16,-3-8 6 15,9-13-6-15,4-13-1 16,14-12 0-16,12-3-16 16,9-9-83-16,21-51-196 15,23 8-239-15,1-5-1209 0</inkml:trace>
  <inkml:trace contextRef="#ctx0" brushRef="#br0" timeOffset="1000">1583 4293 1624 0,'0'0'511'0,"0"0"-386"0,0 0-34 15,0 0 57-15,0 0 11 16,0 0-31-16,-179 160-59 15,161-113-24-15,12-6-1 16,6-4-43-16,0-8 6 16,3-3-7-16,21-4-40 15,5-10-49-15,8-8-77 16,7-4-75-16,6 0-29 16,1-11 66-16,0-18-91 15,-6-4-217-15,-10 4 276 16,-11 1-77-16,-14 5 313 15,-5 5 368-15,-5 6 7 16,0 3-51-16,0 5-102 0,0 4 27 16,-8 0-82-16,8 13-81 15,-3 15-33-15,3 6-7 16,0 3-3-16,0-3-37 16,11-6 8-16,13-4-13 15,10-8 5-15,7-12-3 16,7-4-3-16,0-4-40 15,-3-25 24-15,-7-7-45 16,-10-1 31-16,-8 2 30 16,-8 8 43-16,-9 9 86 15,-3 5-4-15,0 9 53 0,0 4 18 16,-3 0-108 0,-9 19-35-16,3 24-35 0,2 12-18 15,3 14 26 1,4 13-26-16,0-1 0 0,0 2 13 15,0-5-4-15,14-10-3 16,-8-12-6-16,-6-22 0 16,0-13 14-16,0-12-13 15,-20-9-1-15,-14 0 27 16,-8-2-27-16,1-26 1 16,-1-19-1-16,12 1-9 15,9-7 9-15,15 4-85 16,6-10-114-16,19 12-164 15,13 12-391-15</inkml:trace>
  <inkml:trace contextRef="#ctx0" brushRef="#br0" timeOffset="1403">0 5270 168 0,'0'0'1943'0,"0"0"-1583"15,0 0-281-15,0 0-38 0,0 0 134 16,0 0-69-16,0 0-3 15,79 15-30-15,4 4-19 16,18-1 28-16,19 1-52 16,17-3 3-16,39 2-1 15,42-2-16-15,45-5-2 16,9 0 11-16,-13-11-12 16,-24 0 16-16,-40 0-22 15,-35 0-5-15,-40 0-2 16,-33-11-6-16,-22 9 6 15,-10-7-21-15,-17 9-46 16,-38 0-95-16,-6 25-216 16,-50 3-622-16</inkml:trace>
  <inkml:trace contextRef="#ctx0" brushRef="#br0" timeOffset="1906">991 5953 1906 0,'0'0'264'0,"0"0"-159"16,0 0-66-1,0 0 87-15,-187-184 68 0,118 161-46 16,-3 16-49-16,-5 7-55 16,5 0-3-16,3 28 19 15,13 15-19-15,16 16-18 16,11 10 14-16,26 5-29 16,3 7-8-16,11 2-1 15,31-1 1-15,6-9-10 16,10 0 10-16,1-18-30 15,6-5 19-15,1-4-16 16,-4-11-1-16,-7-2 27 0,-17 2 1 16,-17 0 0-1,-21-2 0-15,-11 5 0 0,-40 2 21 16,-25-2-19-16,-13-5 4 16,-6-5 0-16,3-10-5 15,8-11 25-15,12-7-25 16,18 0-1-16,12 0 27 15,15-18-27-15,16-11-48 16,14-13-136-16,39 1-178 16,6 0-374-16</inkml:trace>
  <inkml:trace contextRef="#ctx0" brushRef="#br0" timeOffset="2356">1165 6714 1482 0,'0'0'511'0,"0"0"-412"15,0 0 18-15,0 0 28 16,0 0 21-16,0 0-55 16,0 0-61-16,116 111 0 15,-116-67-39-15,0 3-4 16,-18-7 7-16,-6-11-14 15,3-2 1-15,7-18 0 16,7-9-1-16,7 0 0 16,0-15-135-16,4-32-30 15,34-9-2-15,10-8-13 16,6 0 68-16,6 3 67 16,-9 5 45-16,-10 16 4 0,-9 12 97 15,-11 2 73-15,-14 17 10 16,-7 9 22-16,0 0 9 15,0 0-68-15,-12 35-43 16,-18 4-27-16,0 14-26 16,-2 7-8-16,11-11-11 15,11-1-26-15,10-8 16 16,0-3-22-16,13-16-21 16,25-2-54-16,15-19-136 15,40 0-116-15,-11-28-195 16,-9-6-516-16</inkml:trace>
  <inkml:trace contextRef="#ctx0" brushRef="#br0" timeOffset="2791">1946 6673 1761 0,'0'0'541'16,"0"0"-449"-16,0 0 3 15,0 0 93-15,0 0-42 16,0 0 6-16,0 0-90 15,76 0-36-15,-52 23 24 16,0 4-17-16,-10 7-3 16,-8 7-14-16,-6 3-10 0,0 2 31 15,-9-4-37 1,-15-1 0-16,3-6-12 0,3-20 7 16,12-9-52-16,6-6-55 15,0 0-109-15,13-29 52 16,25-10 1-16,10-4 2 15,8-7 48-15,2 3 60 16,-2 6 58-16,-11 7 6 16,-12 10 108-16,-9 4 75 15,-13 13 11-15,-11 7 38 16,0 0-25-16,0 0-84 16,0 21-48-16,-20 19-11 15,-4 10-25-15,3 6 21 16,6-6-39-16,15-4-14 15,0-17 11-15,21-8-24 0,27-9 0 16,15-12-62-16,47-40-109 16,-9-17-211-16,-15 2-846 0</inkml:trace>
  <inkml:trace contextRef="#ctx0" brushRef="#br0" timeOffset="4363">359 1103 785 0,'0'0'768'16,"0"0"-587"-16,0 0-125 15,0 0 9-15,0 0 111 16,0 0 7-16,14 196-21 16,-4-99-82-16,1-1-11 15,-1-12-41-15,7-13-19 16,7-18 16-16,7-16-17 16,4-16-7-16,10-14 13 15,6-7-13-15,8-19-1 0,0-27 0 16,-1-16 1-1,-10-4-2-15,-13-2 1 0,-14 12 0 16,-15 9 68 0,-6 14 47-16,0 14 16 0,0 11 26 15,0 8-64-15,0 14-57 16,0 44-36-16,0 33 0 16,0 27 41-16,15 18-41 15,9 4 14-15,3-6-14 16,0-13 0-16,-3-19 6 15,-6-18-6-15,-10-22 0 16,-8-15 12-16,0-23-12 16,-29-9 18-16,-16-15-1 0,-9 0-11 15,-6-27 17 1,6-18-23-16,9-15-10 0,16-6-2 16,20-5 11-16,9 3-56 15,51-38-129-15,18 19-188 16,-3 6-351-16</inkml:trace>
  <inkml:trace contextRef="#ctx0" brushRef="#br0" timeOffset="4731">0 470 1676 0,'0'0'327'0,"0"0"-254"16,0 0-6-16,0 0 147 15,0 0-83-15,0 0 23 16,0 0-22-16,194 108-20 15,-84-89 19-15,17-3-28 16,18 2-31-16,-1 1-28 16,2-1-17-16,-18 0 16 15,-29-4-41-15,-22-5-1 0,-32 1 15 16,-24-8-15 0,-18-2 16-16,-3 0-17 0,0 0-49 15,-21-2-245-15,0-11-610 0</inkml:trace>
  <inkml:trace contextRef="#ctx0" brushRef="#br0" timeOffset="5085">1890 1681 1972 0,'0'0'500'0,"0"0"-443"15,0 0 20-15,0 0 127 16,0 0-30-16,0 0 2 16,0 0-86-16,167 53-31 15,-86-50-7-15,6-3-24 16,2 0 2-16,22 0-30 0,-22 0-227 16,-29-3-704-16</inkml:trace>
  <inkml:trace contextRef="#ctx0" brushRef="#br0" timeOffset="6698">3819 1107 1633 0,'0'0'260'0,"0"0"-133"15,0 0-9-15,0 0-26 16,-42 244 51-16,5 11 33 15,-7 43-93-15,-1 10-34 16,10-37 30-16,7-89-51 16,14-53-5-16,4-51-20 15,7-30 6-15,-5-11-11 16,8-8 2-16,0-15 0 16,0-14-10-16,0-14 10 0,11-71-51 15,26-64-49 1,2-71 18-16,-7-39 45 0,-23-7-7 15,-9 20 33-15,0 36 11 16,0 38 0-16,7 48 0 16,13 45 12-16,1 22 23 15,11 4 22-15,2 6-50 16,11 3-6-16,-1 20 21 16,4 8-9-16,5 16 4 15,-8 0-4-15,0 27 5 16,-12 21 28-16,-1 14-34 15,-16 16 3-15,-11 12 9 16,-5 1-15-16,-8-5 0 16,-29-2-2-16,-12-13-5 0,-2-14 20 15,3-14-22 1,9-18 0-16,12-13 20 0,9-10-1 16,12-2 11-16,6 0-21 15,0 0-9-15,0 0 0 16,18-2-26-16,15-7 15 15,15-3 4-15,11 8-3 16,1 4 9-16,0 0-6 16,-4 9 7-16,-4 22-1 15,-8 10-11-15,-5 8 11 16,-15 4 1-16,-10 2 0 16,-14 3 3-16,0-10-2 15,-35-5-1-15,-10-5 21 0,-9-8-20 16,-5-13 14-1,-1-11 24-15,3-6-5 0,9-3 32 16,3-24-17-16,7-8-34 16,10-3 23-16,8-2-38 15,20 3-15-15,12-9-140 16,33 12-224-16,8 12-449 0</inkml:trace>
  <inkml:trace contextRef="#ctx0" brushRef="#br0" timeOffset="7304">4792 2044 2085 0,'0'0'321'15,"0"0"-225"-15,0 0-36 16,0 0 86-16,0 0-12 15,0 0-43-15,0 0-91 16,-79 0 1-16,79 0 7 16,0 0-7-16,0 0 6 15,0 0 18-15,0 0 7 16,0 0 33-16,0 0-35 16,0 0-13-16,0 0 20 15,0 0-36-15,0 0 4 16,0 0-5-16,0 0-16 0,0 0 15 15,0 0-49-15,0 0 13 16,0 0 37-16,0 0-13 16,0 0 13-16,0 0 0 15,0 0 0-15,0 0-3 16,0 0 3-16,0 0 0 16,0 0 2-16,0 0-2 15,0 0-1-15,0-3-5 16,4-6 6-16,23-4-2 15,8-8 2-15,5-4 0 16,5-6 8-16,-7 0-8 16,-3 6 0-16,-11 3-2 15,-14 13 2-15,-7 1 61 16,-3 8 10-16,0 0 10 0,0 17-21 16,0 26-43-16,-9 21 9 15,-9 13-4-15,8 7-21 16,-1-4 20-16,8-10-21 15,3-10 0-15,0-16-2 16,0-14-2-16,0-9-29 16,0-10-79-16,0-11-159 15,0 0-95-15,-10-22-604 0</inkml:trace>
  <inkml:trace contextRef="#ctx0" brushRef="#br0" timeOffset="7718">3156 781 1810 0,'0'0'302'15,"0"0"-231"-15,0 0-2 16,0 0 81-16,0 0-14 0,0 0-8 16,245-184-65-16,-123 100-27 15,9-8 16-15,7 2-33 16,-7 3-1-16,-14 10 2 15,-13 13-20-15,-26 15 37 16,-19 19 1-16,-20 10 22 16,-19 20 26-16,1 0-51 15,6 33 35-15,12 24 1 16,12 18-56-16,21 12-15 16,66 40-44-16,-17-25-444 15,-10-12-328-15</inkml:trace>
  <inkml:trace contextRef="#ctx0" brushRef="#br0" timeOffset="8349">5706 1730 2090 0,'0'0'327'0,"0"0"-232"0,0 0-51 16,0 0 28-16,0 0 25 15,0 0-72-15,0 0-23 16,121-92 23-16,-73 87-13 16,-3 5 15-16,-7 5-8 15,-14 29-1-15,-11 12 28 16,-13 15-38-16,0 12 2 16,-16 4 14-16,-19-2-22 15,5-17 6-15,6-14-8 16,9-18-7-16,15-22 6 15,0-4-87-15,15-4 4 16,29-40 20-16,17-16-61 16,13-11-37-16,1-4-17 0,2 1 53 15,-8 12 75 1,-18 16 36-16,-13 12 15 0,-14 12 119 16,-17 9 93-16,-4 11 49 15,-3 2-38-15,0 0-44 16,-16 20-46-16,-19 24-92 15,-7 12 2-15,0 6 1 16,6 3-10-16,15-3 6 16,16-9-26-16,5-9-7 15,11-8-4-15,31-7-3 16,12-11-19-16,9-10-54 16,6-8-88-16,11-26-81 0,-15-17-399 15,-23-1-1125-15</inkml:trace>
  <inkml:trace contextRef="#ctx0" brushRef="#br0" timeOffset="9243">5800 1119 1460 0,'0'0'386'15,"0"0"-134"-15,0 0 1 16,0 0-1-16,0 0-4 16,0 0-88-16,0 0-77 15,-38-22-38-15,68 19-9 0,23 3 38 16,12 0-5-1,20 0-40-15,13 0 4 0,1 0 2 16,2 0-19-16,-11 0 10 16,-15 9-26-16,-13-3 20 15,-17 1 7-15,-21-2-26 16,-6-5 0-16,-15 4 14 16,-3-4-7-16,0 0 22 15,0 0-30-15,-21 0-83 16,0 0-269-16,-3 0-703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03.4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798 251 1614 0,'0'0'273'0,"0"0"-184"16,0 0 38-16,0 0 92 0,-93-184-37 15,41 152-107-15,-6 8 8 16,-4 15-2-16,-11 9-14 16,0 0-21-16,-6 42-12 15,-1 26 8-15,5 14-36 16,10 17-4-16,17 8 41 15,16 3-19-15,25 0-1 16,7-2-9-16,18-11-13 16,30-13 11-16,14-22-12 15,10-26-18-15,15-17 11 16,9-19-112-16,5-6-33 16,25-56-83-16,-22 13-293 15,-24-1-1363-15</inkml:trace>
  <inkml:trace contextRef="#ctx0" brushRef="#br0" timeOffset="437">1171 543 1898 0,'0'0'392'0,"0"0"-294"16,0 0-58-16,0 0 127 0,-190-57 49 16,145 57-91-16,0 9-72 15,3 32-31-15,9 12 24 16,4 11-19-16,19 5-13 16,10-4-11-16,4-7-3 15,37-16-50-15,14-17-102 16,10-21-60-16,6-4-13 15,-3-13-34-15,-7-35 84 16,-11 5 93-16,-20-10 40 16,-12 10 42-16,-15 2 17 15,-3 13 102-15,0 13 114 16,0 15 16-16,0 0-57 16,0 12-79-16,0 33-41 15,0 0 15-15,0 11-29 16,0-1-40-16,14-4-5 0,10-11-13 15,0-12-113-15,24-21-80 16,-9-7-192-16,-2 0-241 0</inkml:trace>
  <inkml:trace contextRef="#ctx0" brushRef="#br0" timeOffset="799">1808 452 2039 0,'0'0'356'0,"0"0"-265"15,0 0-4-15,0 0 68 0,-179 27-26 16,155-5-65 0,8 6-64-16,11 6 0 0,5 1-17 15,0-1 1-15,29 0 15 16,4-2-42-16,9-2 6 15,0-1 31-15,2-2-14 16,1-8-14-16,-6 5 19 16,-9-6 15-16,-6 5-3 15,-10-8 3-15,-14 5 0 16,0-7 23-16,-8 7 14 16,-25-1-10-16,-12 4-12 15,-3-10-14-15,0 3-1 0,3-3-66 16,13-13-73-1,18 0-141-15,7-6-52 0,7-17-309 0</inkml:trace>
  <inkml:trace contextRef="#ctx0" brushRef="#br0" timeOffset="985">2099 611 1558 0,'0'0'386'15,"0"0"-235"-15,0 0-87 16,0 0 99-16,16 201 55 16,-8-145-96-16,2-12-93 0,4-5-29 15,-1-10-41 1,5-11-154-16,-7-16-189 0,-2-2-946 16</inkml:trace>
  <inkml:trace contextRef="#ctx0" brushRef="#br0" timeOffset="1142">2058 342 1684 0,'0'0'708'16,"0"0"-708"-16,0 0-27 15,0 0-180-15,0 0 18 16,0 0-779-16</inkml:trace>
  <inkml:trace contextRef="#ctx0" brushRef="#br0" timeOffset="1585">2533 585 1916 0,'0'0'465'0,"0"0"-397"15,0 0 53-15,0 0 132 16,0 0-100-16,0 0-95 16,0 0-12-16,-123 146-26 15,112-107 8-15,1 6 1 0,5 8-22 16,5-9 25-16,0 2-31 15,0 1-1-15,5-6 19 16,16-5-19-16,3-8 0 16,0-6 0-16,6-4 1 15,5-15-7-15,2-3 4 16,2 0-26-16,2-9 28 16,-2-19-22-16,-9-6 1 15,-6-9 13-15,-10 2 8 16,-7-6 18-16,-7 5 5 15,0-6 2-15,-3 5 20 16,-21 9-12-16,-4 7-10 0,0 1-23 16,-17 23-24-16,11 3-177 15,-4 0-720-15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00.4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0 617 1657 0,'0'0'360'15,"0"0"-232"-15,0 0-41 16,0 0 102-16,0 0-42 16,0 0-60-16,-8-12-57 15,43 6-10-15,13 3 36 16,18-4-36-16,6 7-14 15,11 0-1-15,4 0-5 0,20 0-140 16,-21 0-346-16,-20 10-479 16</inkml:trace>
  <inkml:trace contextRef="#ctx0" brushRef="#br0" timeOffset="217">272 344 1942 0,'0'0'477'15,"0"0"-422"-15,0 0-41 16,0 0 8-16,0 0 76 16,0 0-44-16,4 221-53 15,-1-141-1-15,0-2-79 0,-3 18-210 16,0-24-259-16,0-16-1135 0</inkml:trace>
  <inkml:trace contextRef="#ctx0" brushRef="#br0" timeOffset="1147">1490 242 1670 0,'0'0'369'0,"0"0"-192"16,0 0-78-16,0 0-5 15,0 0 59-15,-35 241-32 0,29-135-72 16,6 7-19-1,0-8-22-15,0-12-7 0,0-18 17 16,0-17-18-16,14-18-9 16,-4-18 9-16,1-12-52 15,-5-10-79-15,4 0-88 16,1-21 2-16,-5-26 1 16,-6-15-111-16,0-13 52 15,0-9 29-15,-17-15 76 16,-10-3 170-16,-1-1 83 15,4 10 142-15,7 11 30 16,10 21-43-16,7 12-80 16,0 13-43-16,13 12 16 0,22 9 16 15,7 9-43-15,9 6-30 16,12 0-10-16,2 9-36 16,1 18 6-16,-1 14 4 15,-7 3-12-15,-8 2 16 16,-17 7-15-16,-15 0-1 15,-18-1 14-15,0 2-13 16,-18-9-1-16,-15-4 0 16,-9-14 0-16,7-7 9 15,4-11-2-15,7-9 30 16,10 0 14-16,8 0-41 16,2 0-8-16,4 0-2 15,0-3-24-15,10 3 23 0,22 0-12 16,2 0 1-16,7 20 6 15,1 13 6-15,-4 13 0 16,-1 7-1-16,-5 3 1 16,-11 3 28-16,-12-5-15 15,-9-6-12-15,0-4 50 16,-9-10-19-16,-26-6 5 16,-10-12 16-16,-3-10 25 15,-11-6 8-15,1 0-32 16,-4-6-25-16,2-17 27 15,9-1-39-15,6 0 2 16,13-1-19-16,8 5-33 16,15 2-88-16,9 1-122 15,27 8-217-15,11 0-78 0</inkml:trace>
  <inkml:trace contextRef="#ctx0" brushRef="#br0" timeOffset="2134">2601 804 1726 0,'0'0'391'0,"0"0"-211"15,0 0-124-15,0 0 82 0,0 0 73 16,0 0-87-1,-200-65-64-15,161 65-18 0,6 0-12 16,1 6 27-16,8 21-39 16,3 17-17-16,5 3 11 15,8 6-10-15,8 6-4 16,0-4-3-16,8-8-8 16,19-4-16-16,12-13-90 15,-3-6-19-15,9-15-18 16,0-9-21-16,-3 0 18 15,-4-33 28-15,-11-3 43 16,-12-5 72-16,-9 5 16 16,-6 2 22-16,0 13 90 0,0 7 12 15,0 14 56-15,0 0-35 16,0 0-89-16,0 32-20 16,0 5-23-16,0 3-4 15,11-6-8-15,13-6-1 16,3-10 0-16,4-11-43 15,1-7-24-15,-2 0 15 16,-3-18-7-16,2-17 23 16,-2-5 9-16,-3-1 12 15,-3-3 9-15,-3 11 7 16,-9 11-1-16,-2 9 15 16,1 13-14-16,-5 0 30 15,0 22 16-15,0 15-11 16,1 7-2-16,4-1-33 15,-5-5 0-15,0-11 5 0,0-8-5 16,-3-12-2-16,0-7-6 16,0 0-6-16,0 0 13 15,0-26-31-15,3-4 5 16,1-7 25-16,7-1-11 16,3 5 5-16,5 4-1 15,2 14-8-15,0 11 16 16,-3 4-7-16,3 10 7 15,-1 22 27-15,1 4-18 16,0 2-8-16,-3-4-1 16,2-7 0-16,-7-8-6 15,-2-8-54-15,-4-6-8 0,-7-5 13 16,0 0 38 0,0-7 15-16,0-18 2 0,0-5 2 15,0-4 36-15,0-10-26 16,0 6 17-16,6 4 22 15,23 4-33-15,5 4 13 16,4 14-3-16,4 6 18 16,-1 6 29-16,-1 0 8 15,-1 22-32-15,-1 12 19 16,-8 9-22-16,-6 4 8 16,-3 0-23-16,-3-4-21 15,-9-2 20-15,-1-4-31 16,-4-15-1-16,-4-4 16 15,3-9-16-15,-3-3-21 16,6-6-97-16,2 0-130 0,2 0-327 16,-2-2-1360-16</inkml:trace>
  <inkml:trace contextRef="#ctx0" brushRef="#br0" timeOffset="2454">2052 658 91 0,'0'0'1689'0,"0"0"-1483"16,0 0-146-16,0 0-14 16,131-166 125-16,-68 130-33 15,-4 8-64-15,-5 13-37 16,-9 8-24-16,-13 7-13 16,-8 4-38-16,-8 20-120 15,10 12-121-15,-6-9-294 16,0-9-799-16</inkml:trace>
  <inkml:trace contextRef="#ctx0" brushRef="#br0" timeOffset="2542">2791 372 899 0,'0'0'740'15,"0"0"-569"-15,0 0-82 0,258-242-89 16,-168 167-27-16,-20 20-1609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2.0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0 581 2586 0,'0'0'302'0,"0"0"-302"15,0 0 0-15,0 0 71 16,0 0 62-16,0 0-52 15,0 0-55-15,188 146-25 16,-176-78 11-16,-5 0-12 16,-7-5-7-16,0-14-26 0,0-18-5 15,0-19 13-15,0-12 14 16,-3-2-5-16,-1-39-4 16,4-18-29-16,0-15 19 15,12-5 9-15,24 1-9 16,6 14 3-16,0 24 5 15,-1 27 22-15,-2 13 12 16,-6 31 42-16,-6 37 4 16,-1 17-23-16,-7 11-19 15,-1-3 3-15,-7-11-19 16,-1-25 0-16,-2-16-41 16,-5-26-60-16,-3-15 43 15,0-6 42-15,0-37-28 16,0-17-15-16,0-11 3 15,13-8 18-15,15-6 11 0,12 4-37 16,16 9-22-16,7 21 44 16,-2 19 18-16,-5 29 24 15,-8 3 45-15,-10 44 66 16,-4 26-23-16,-5 15-7 16,-5 5-26-16,0 0-15 15,0-13-26-15,0-15-14 16,3-22-29-16,5-21-129 15,1-19-52-15,6-9-41 16,-1-38 11-16,-7-15-41 0,-4-3 101 16,-10-3 180-1,-13 11 132-15,-4 11 19 0,0 13 8 16,-4 14 113 0,-13 15 54-16,-4 4-116 0,8 16-125 15,-1 28-30-15,11 18 5 16,3 3-3-16,9 3-17 15,36-9-33-15,25-13-7 16,15-15-21-16,13-24 20 16,1-7-18-16,-16-18-35 15,-17-26 15-15,-24-15 39 16,-28-6 24-16,-14-7 63 16,-18 4-5-16,-34 10 29 0,-14 9-12 15,-12 16-99-15,-15 9-9 16,16 6-160-16,22 7-653 0</inkml:trace>
  <inkml:trace contextRef="#ctx0" brushRef="#br0" timeOffset="255">2090 0 2700 0,'0'0'535'16,"0"0"-526"-16,0 0 17 15,5 162 28-15,-5-51 52 16,0 19-33-16,0 11-41 0,0-6-19 16,3-3-13-16,-3-21-24 15,0-17-94-15,0-30-233 16,-8-23-345-16,-11-32-650 0</inkml:trace>
  <inkml:trace contextRef="#ctx0" brushRef="#br0" timeOffset="400">1836 549 897 0,'0'0'1674'0,"0"0"-1483"15,0 0-123-15,218-102 80 16,-143 71-52-16,-3 9-90 15,-7 3-6-15,-12-2-208 0,-19 6-268 16,-26 6-347-16</inkml:trace>
  <inkml:trace contextRef="#ctx0" brushRef="#br0" timeOffset="588">1060 261 2090 0,'0'0'376'16,"0"0"-275"-16,0 0 33 15,193-115 26-15,-124 96-96 16,-6 16-64-16,9 19-91 0,-18 26-239 16,-16 22-534-16</inkml:trace>
  <inkml:trace contextRef="#ctx0" brushRef="#br0" timeOffset="718">1654 1672 2751 0,'0'0'576'16,"0"0"-576"-16,0 0-164 16,0 0-92-16,16-219-935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19.5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663 168 1984 0,'0'0'395'16,"0"0"-259"-16,0 0-17 15,0 0 69-15,0 0-5 16,0 0-56-16,17 49-64 16,-2 13-8-16,-2 19 23 15,-2 23-29-15,-8 9-5 16,-3 1-26-16,0-4-9 16,0-13 6-16,0-16-15 0,-6-23-1 15,1-17-11 1,5-23-126-16,0-18-106 0,0-34-430 15,-3-12-1011-15</inkml:trace>
  <inkml:trace contextRef="#ctx0" brushRef="#br0" timeOffset="229">0 99 1425 0,'0'0'1199'16,"0"0"-1039"-16,0 0-126 16,0 0 25-16,0 0 68 0,0 0-23 15,0 0-32-15,284-21-28 16,-153 18-7 0,6 3-36-16,1 0-1 0,28 0-100 15,-38 0-387-15,-28 0-658 0</inkml:trace>
  <inkml:trace contextRef="#ctx0" brushRef="#br0" timeOffset="1402">1215 804 2316 0,'0'0'380'0,"0"0"-309"15,0 0-61-15,0 0-10 16,0 0 33-16,0 0-17 16,256-106-16-16,-166 42-35 15,-4-11-2-15,-11-2-3 16,-16 2 4-16,-25 4 12 16,-23 11 24-16,-11 14 42 15,-11 9 52-15,-23 16 30 16,-10 10 22-16,-1 11 3 15,-8 11-94-15,5 38-24 16,0 25-30-16,10 19-1 16,14 16 13-16,6 8-13 15,12-2 0-15,2-2 0 16,4-14-16-16,0-18-38 0,0-23-23 16,0-21 2-16,0-21-2 15,0-16-16-15,0 0 30 16,4-25 42-16,2-25-1 15,5-19 21-15,10-8-6 16,6-2 2-16,12 3 4 16,5 17-11-16,4 16-3 15,4 22 6-15,-4 16 9 16,-4 5 77-16,-2 29-8 16,-7 24-27-16,-8 16 10 15,-3 4-38-15,-6 2-4 16,0-6 8-16,-1-17-18 15,7-17-42-15,10-20-99 16,14-15-83-16,14-12 16 0,10-35-43 16,8-17-6-16,-4-9-104 15,-11 3 71-15,-23 3 284 16,-18 15 6-16,-16 11 338 16,-8 7-18-16,-8 6-2 15,-26 7-23-15,-7 8-52 16,-7 13-31-16,-8 0-88 15,1 19-51-15,7 28-37 16,7 18-6-16,20 9-30 16,13 7 0-16,8-1-1 15,17-7-22-15,31-11-43 0,15-16-45 16,9-18-119 0,8-25-71-16,3-3-4 0,-5-40 225 15,-7-22 30-15,-17-15-22 16,-12-5 71-16,-15 9 1 15,-13 9 79-15,-4 25 118 16,-10 21 10-16,0 18 26 16,0 11-83-16,0 33-94 15,0 18-23-15,0 6-16 16,0-3-7-16,0-6-10 16,0-19-69-16,0-15 4 15,0-15 15-15,0-10-6 16,8 0-34-16,5-38 2 15,4-11 30-15,11-16 12 16,10-1 2-16,1 4-16 0,5 20 9 16,-4 16 18-16,2 26 33 15,-4 0 89-15,-10 33-5 16,-4 22 31-16,-10 6-33 16,-11 1-36-16,0-6-27 15,-3-13-8-15,0-18-2 16,0-12-9-16,0-13 0 15,0 0 0-15,0-38-33 16,4-14-26-16,10-14 28 16,10-5 19-16,11-4 11 15,2 11-11-15,5 17 12 16,-4 19 42-16,-3 22 27 16,-4 6 86-16,-7 27-4 0,-4 33-54 15,4 11 2 1,-3 6-12-16,0 1-33 0,3-12-31 15,-3-24-23-15,3-16-67 16,3-26-182-16,-6-31-389 16,-10-13-659-16</inkml:trace>
  <inkml:trace contextRef="#ctx0" brushRef="#br0" timeOffset="1624">2015 345 2379 0,'0'0'344'15,"0"0"-280"-15,0 0-57 16,176-140 1-16,-83 75 104 16,1 6-19-16,-12 13-31 15,-13 17-39-15,-13 26-23 16,3 15-41-16,-19 35-199 15,-5 4-389-15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6.7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0 287 2744 0,'0'0'471'0,"0"0"-471"15,0 0-90-15,0 0 37 16,120-192-399-16,-55 97-955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6.9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3122 0,'0'0'6'15,"0"0"-6"-15,0 0-594 16,0 0-5-16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7.0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0 218 2855 0,'0'0'0'15,"0"0"-12"-15,60-218-1643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6.2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1637 0,'0'0'349'0,"0"0"-215"15,0 0-109-15,0 0-25 16,0 171-156-16,0-124-455 15,0-3-750-15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3.2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370 615 1918 0,'0'0'525'16,"0"0"-448"-16,0 0 1 15,0 0 106-15,0 0 33 16,0 0-139-16,-197 4-65 16,136 41-11-16,8 10 2 15,16 12-4-15,20 0-6 16,17 0-6-16,0-7 0 15,45-6-6-15,9-4-29 16,8-7 6-16,-2-9-10 0,-9-6 5 16,-13-5 33-16,-17-3-13 15,-21-1 26-15,0 3 12 16,-32 0 8-16,-26 0-11 16,-10-4 0-16,-3-5-9 15,14-11-21-15,33-17-66 16,20-25-279-16,4-13-322 0</inkml:trace>
  <inkml:trace contextRef="#ctx0" brushRef="#br0" timeOffset="241">639 823 209 0,'0'0'2050'0,"0"0"-1806"0,0 0-174 15,-4 170 35-15,-5-95 99 16,9-7-74-16,0-4-100 15,9-15-21-15,27-18-9 16,2-16-43-16,-4-15-38 16,-4 0 21-16,-4-37 60 15,-14-21 1-15,-4-15 0 16,-8-6 20-16,0-7 23 16,-17 9-44-16,-18 12-38 15,-20 3-267-15,10 14-352 16,4 19-510-16</inkml:trace>
  <inkml:trace contextRef="#ctx0" brushRef="#br0" timeOffset="378">563 522 713 0,'0'0'1401'0,"0"0"-1213"16,0 0-136-16,0 0-51 16,0 0 3-16,224-121-4 15,-172 119-141-15,7 2-89 16,-11 9-156-16,-10 9-653 0</inkml:trace>
  <inkml:trace contextRef="#ctx0" brushRef="#br0" timeOffset="459">1098 448 45 0,'0'0'1417'16,"0"0"-1041"-16,0 0-61 15,179-88-99-15,-102 32-100 16,37-43-116-16,-18 12-183 0,-16 12-891 16</inkml:trace>
  <inkml:trace contextRef="#ctx0" brushRef="#br0" timeOffset="1240">2005 1084 2436 0,'0'0'8'16,"0"0"-8"-16,0 0-75 15,260-164 69-15,-158 82 5 16,2-8-14-16,0-9-55 16,-14 1 38-16,-22 1 32 0,-26 9 90 15,-21 17 46-15,-21 22 59 16,0 21-14-16,-27 17 34 16,-15 11-50-16,-8 26-92 15,-1 39-55-15,-8 31 4 16,8 22 17-16,3 21-4 15,6 11-5-15,12 2-24 16,1-2-6-16,5-17-2 16,3-14-50-16,8-37 1 15,2-25 5-15,8-30 2 16,3-23 29-16,0-4-18 16,3-38 21-16,29-26-12 15,19-18-15-15,15-10 0 0,14-3-40 16,5 18-8-1,6 22 57-15,-6 26 30 0,-5 26 66 16,-18 3 21-16,-17 38-47 16,-27 13 16-16,-18 13-13 15,-12-2-22-15,-36-3 18 16,-8-16-33-16,-4-11 0 16,0-16 7-16,12-16-12 15,10 0-2-15,14-16 1 16,14-10 0-16,10 2-6 15,0 8-13-15,21 4 4 16,13 12 15-16,4 0 6 0,7 12 12 16,3 26-8-1,0 1-4-15,8 8-6 0,5-3-3 16,4-13-67-16,12-16-37 16,2-15 10-16,-2-2-51 15,-12-39-61-15,-14-15 145 16,-15-10 64-16,-20 2 41 15,-8 9 55-15,-8 6 57 16,0 22 45-16,0 18-3 16,0 9-59-16,-4 18-89 15,0 35-7-15,4 16-10 16,0 2-18-16,0 1-12 16,11-14-19-16,16-14-77 0,8-35-120 15,-4-9-254 1,-14 0-251-16</inkml:trace>
  <inkml:trace contextRef="#ctx0" brushRef="#br0" timeOffset="1365">3444 724 2442 0,'0'0'497'16,"0"0"-497"-16,0 0-243 15,0 0-56-15,0 0-478 0</inkml:trace>
  <inkml:trace contextRef="#ctx0" brushRef="#br0" timeOffset="1486">3934 547 1530 0,'0'0'1546'0,"0"0"-1370"0,193-153-173 16,-93 67-3-16,18-36-194 15,-25 20-339-15,-24 18-1202 16</inkml:trace>
  <inkml:trace contextRef="#ctx0" brushRef="#br0" timeOffset="2358">5041 1075 1781 0,'0'0'226'16,"0"0"-178"-16,197-76-30 15,-90 11 5-15,7-16 4 16,3-11-2-16,-10-7-25 16,-18-3 0-16,-26 5 45 15,-33 9 32-15,-18 17 123 16,-12 22-43-16,0 15-9 16,-32 25 78-16,-5 9-50 15,-8 18-104-15,-11 41-40 16,1 27-17-16,7 24 18 15,2 14-26-15,16 3-6 0,6 0-2 16,14-4-11-16,2-19-48 16,8-14-28-16,0-21-28 15,0-27-11-15,0-13 12 16,0-23 27-16,0-6 33 16,3-9 13-16,21-35 26 15,8-11 9-15,7-9 1 16,9 3 4-16,6 16-8 15,2 19-2-15,-5 26 12 16,1 9 63-16,-8 50 91 16,-5 21-36-16,-7 11-54 15,-5-2-8-15,0-4-37 16,0-19-18-16,9-24-1 0,5-23-78 16,4-19-44-16,3-9 11 15,-3-41-10-15,-12-12 89 16,-4-6 32-16,-8-5 0 15,-11 12 94-15,-4 15 31 16,-6 12 35-16,0 20 0 16,0 14-9-16,0 0-61 15,0 23-72-15,5 21-6 16,4 5-2-16,3 3-10 16,0-6-77-16,3-10-133 15,-6-15-370-15,-1-18-633 0</inkml:trace>
  <inkml:trace contextRef="#ctx0" brushRef="#br0" timeOffset="2490">6315 752 2261 0,'0'0'204'16,"0"0"-204"-16,0 0-179 15,0 0 50-15,0 0-203 0</inkml:trace>
  <inkml:trace contextRef="#ctx0" brushRef="#br0" timeOffset="3099">6763 1223 1864 0,'0'0'308'0,"0"0"-212"15,0 0-5-15,203 22 32 0,-134-22-7 16,0-24-33-16,-7-10-23 15,-6-8 4-15,-16-4-1 16,-16 4-37-16,-24-2 30 16,0 3 7-16,-27 7 11 15,-24 9 16-15,-8 19-22 16,-4 6 20-16,3 18-40 16,4 37-15-16,8 15 10 15,9 7-31-15,23 5 0 16,16-5-11-16,0-8-1 15,45-14-21-15,19-21-77 16,16-15-36-16,10-19-15 0,6-4-41 16,-2-30 102-1,-12-15 41-15,-9-7-95 0,-18 3 135 16,-20 4 7-16,-11 14 107 16,-15 13 103-16,-9 15 54 15,0 7-68-15,0 16-121 16,0 32-51-16,0 11 33 15,0 5-33-15,0 5-15 16,33-7 4-16,24-15-13 16,12-19-12-16,8-19-31 15,-2-9-2-15,-9-13-17 16,-10-25-8-16,-15-10 25 0,-7-5 44 16,-10-1 1-16,-7 4 3 15,-5 11 40-15,-9 14 35 16,-3 12 51-16,0 13-23 15,0 0-35-15,0 13-44 16,0 28-27-16,0 4 11 16,0 9-11-16,0-2-24 15,9-8-24-15,9-13-65 16,0-13 5-16,-2-14-113 16,-16-19-104-16,0-29-393 15,-7-8-1374-15</inkml:trace>
  <inkml:trace contextRef="#ctx0" brushRef="#br0" timeOffset="3308">6766 655 2435 0,'0'0'489'0,"0"0"-489"16,0 0 0-16,186-83 86 15,-92 45-45-15,2 3-23 16,-9 14-18-16,-12 15-34 16,-6 19-192-16,-16 31-118 15,-23 11-397-15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0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286 682 1595 0,'0'0'398'16,"0"0"-196"-16,0 0-122 0,0 202 174 16,0-31 32-16,0 46-129 15,0-12-47-15,0-40-15 16,0-54-58-16,0-33-17 16,0 3-20-16,7-4 1 15,1-9-2-15,-5-23-65 16,3-25-67-16,1-16-169 15,4-28-226-15,2-30 145 16,-2-11-540-16</inkml:trace>
  <inkml:trace contextRef="#ctx0" brushRef="#br0" timeOffset="414">313 1147 155 0,'0'0'1098'0,"-54"-284"-760"16,46 202-167-16,8 30-4 0,0 5 106 15,32 5-68-15,13 3-60 16,17 18-14-16,17 15-55 15,7 6-32-15,7 0 15 16,-4 37-22-16,-15 12 9 16,-23 20-46-16,-30 8 0 15,-21 7 29-15,-11 6-11 16,-40-6-2-16,-12-10-10 16,1-14-5-16,11-24 39 15,12-14-31-15,15-13-2 16,18-9 41-16,6 0-38 15,0 0-10-15,9-2-54 0,30-14 37 16,17 3 1 0,5 11-5-16,9 2-39 0,-9 0 42 15,-5 28-10-15,-11 10 17 16,-15 4 11-16,-12 5 57 16,-15-4 0-16,-3-5 7 15,-27-3 46-15,-24-8 29 16,-18-5-61-16,-8-7-24 15,-6-9-30-15,4-6-11 16,7 0 22-16,13-9-35 16,17-16-39-16,25-7-60 15,28-29-241-15,31 4-426 16,12 5-1303-16</inkml:trace>
  <inkml:trace contextRef="#ctx0" brushRef="#br0" timeOffset="680">1307 1412 1803 0,'0'0'352'0,"0"0"-269"15,0 0 31-15,0 0 150 16,0 0-37-16,39 204-109 16,-12-158-102-16,18-4-10 15,9-11 10-15,12-20-15 16,4-11 11-16,-9-2-12 15,-12-36 2-15,-18-8 66 0,-21-7 33 16,-10 0-10 0,-28 2-22-16,-29 3-20 0,-20 10-49 15,-10 8-7-15,-23-7-149 16,20 9-351-16,18-4-1215 0</inkml:trace>
  <inkml:trace contextRef="#ctx0" brushRef="#br0" timeOffset="1001">0 536 2212 0,'0'0'376'15,"0"0"-306"-15,0 0-68 16,0 0 57-16,0 0 32 16,0 0-26-16,280-184-43 15,-154 107-15-15,2-4 23 16,-6 10 18-16,-26 11 28 16,-21 21-4-16,-30 17-12 15,-16 20 42-15,-16 2-62 16,4 30-28-16,7 29 23 15,18 18-35-15,92 32-144 16,-3-20-464-16,7-23-209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28.2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408 854 1071 0,'0'0'876'15,"0"0"-697"-15,0 0-123 16,0 0-3-16,0 0 34 15,0 0 25-15,18 99 9 16,-6-28-52-16,3 10-14 16,-6 9-27-16,6-4-1 15,2-8-19-15,14-16-2 16,7-15-12-16,7-22-51 16,6-18-46-16,5-7-11 0,-5-26 1 15,-3-22 36-15,-9-12 31 16,-12-7 46-16,-6 6 18 15,-15 8 69-15,-1 13 66 16,-5 9 57-16,0 16 12 16,0 8-44-16,0 7-83 15,0 3-58-15,0 40-25 16,0 32 5-16,3 34-4 16,7 23 17-16,7 19-21 15,-2 3-9-15,1-1 0 16,-5-7 0-16,-8-12 3 0,-3-22-2 15,0-25-1 1,-3-24 10-16,-24-21 0 0,-5-18 20 16,-13-15-12-16,-3-9 15 15,-8-9 30-15,2-34-54 16,2-19 2-16,17-18 7 16,18-15-18-16,17-9 0 15,3-8-61-15,74-52-65 16,-2 27-208-16,-6 12-574 0</inkml:trace>
  <inkml:trace contextRef="#ctx0" brushRef="#br0" timeOffset="526">0 608 1815 0,'0'0'291'16,"0"0"-192"-16,0 0-88 15,0 0 88-15,0 0 108 16,0 0-67-16,0 0-88 15,-13 14-34-15,47-14 48 16,25-20 44-16,21-20-17 16,19-19-15-16,18-19-54 15,8-13-12-15,0-1-12 16,-12 4 0-16,-17 20 59 16,-24 16 13-16,-27 24-9 15,-16 22 12-15,-13 6-44 0,-2 24-8 16,13 32-11-16,15 11-12 15,51 28-33-15,-7-18-442 16,1-21-677-16</inkml:trace>
  <inkml:trace contextRef="#ctx0" brushRef="#br0" timeOffset="1016">2167 1418 2234 0,'0'0'524'0,"0"0"-410"15,0 0-53-15,0 0 54 16,0 0 29-16,0 0-36 16,0 0-49-16,238 0-6 15,-142 0-49-15,5-2-4 16,-2-5-34-16,8 7-174 15,-23-3-160-15,-30 3-417 0</inkml:trace>
  <inkml:trace contextRef="#ctx0" brushRef="#br0" timeOffset="1207">2226 1778 2213 0,'0'0'884'0,"0"0"-758"16,0 0-81-16,0 0 0 16,0 0 61-16,176 0-17 15,-77 0-83-15,61-9-6 16,-30-1-182-16,-15-1-694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3.6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0 122 2349 0,'0'0'304'16,"0"0"-283"-16,0 0-9 0,0 0 151 15,0 0-15-15,0 0-99 16,0 0-21-16,176-123-10 15,-134 132 0-15,-4 34 29 16,-11 19-46-16,-6 17 0 16,-14 6 20-16,-7 10-11 15,0-9-4-15,-21-5-6 16,0-16-25-16,0-21 13 16,12-16-48-16,9-25-7 15,0-3-37-15,20-36-9 16,28-28-35-16,12-22-30 15,12-14-39-15,0-2 21 16,-4 8 105-16,-8 19 91 0,-15 20 66 16,-15 21 177-1,-16 15 114-15,-10 16-32 0,-4 3-112 16,0 0-49-16,-4 18-81 16,-23 32-29-16,-11 25-12 15,-4 18 16-15,15 10 38 16,12-8-45-16,15-14-36 15,33-21-15-15,42-32-30 16,101-50-97-16,-18-35-192 16,-9-20-1213-16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1.3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1398 2652 0,'0'0'531'0,"0"0"-531"16,0 0-4-16,0 0 4 15,0 0 108-15,0 0-28 16,254-12-53-16,-153 3-27 16,1 4 6-16,-1 2-6 15,6 2-158-15,-23-2-321 16,-33-3-585-16</inkml:trace>
  <inkml:trace contextRef="#ctx0" brushRef="#br0" timeOffset="180">328 1038 2536 0,'0'0'379'16,"0"0"-312"-16,3 158-28 15,10-67 114-15,4 9-26 16,1 7-127-16,9 33-42 16,-6-25-185-16,-3-19-647 0</inkml:trace>
  <inkml:trace contextRef="#ctx0" brushRef="#br0" timeOffset="1103">1520 789 2228 0,'0'0'468'0,"0"0"-462"16,0 0 8-16,26 305 201 0,-20-147-61 15,-3-6-70-15,0-18-33 16,1-29-41-16,4 4 38 16,-2 7-48-16,0-25-13 15,2-23 7-15,-1-24-18 16,-4-24-6-16,-3-20-11 16,0 0-8-16,0-44 32 15,0-31-69-15,0-46-15 16,0-53 88-16,-10-56-15 15,-1-21 11-15,8 9 10 16,3 59 7-16,0 64-20 16,10 50 17-16,22 36 3 15,9 12-7-15,14 12 17 0,7 9-5 16,4 15 5 0,-7 38-4-16,-11 21 58 0,-18 7-62 15,-18 6-1-15,-12-9 34 16,0-7-19-16,-36-16 8 15,-2-11 8-15,4-13-8 16,2-16 31-16,12-8-55 16,10-7 6-16,10 0-6 15,0 0-33-15,3-19-74 16,32 4 17-16,10-2 12 16,6 8 5-16,9 9-18 15,-9 0 41-15,-3 23 44 16,-10 18 6-16,-11 8 9 0,-9-1 53 15,-18 1-24 1,0-7 139-16,-18 0-59 0,-26-9-13 16,-19-2-17-16,-2-6-47 15,-4-6-1-15,11-10-40 16,17-9-77-16,23-15-155 16,15-19-363-16,3-7-736 0</inkml:trace>
  <inkml:trace contextRef="#ctx0" brushRef="#br0" timeOffset="1331">2570 1488 1517 0,'0'0'300'16,"0"0"-164"-16,0 0 151 0,0 0 76 15,0 0-44 1,189-123-97-16,-178 112-80 0,-11 11-36 15,0 0-29-15,0 29-56 16,0 26-9-16,-6 20-12 16,-9 9 0-16,9 2-96 15,6 11-213-15,0-22-405 16,6-26 210-16</inkml:trace>
  <inkml:trace contextRef="#ctx0" brushRef="#br0" timeOffset="1690">1376 469 1744 0,'0'0'346'0,"0"0"-274"15,0 0-56-15,0 0 148 16,0 0-2-16,210-193-71 0,-121 123-50 16,6-1-6-1,-9 7 54-15,-11 18 1 0,-9 24 2 16,-15 22 14-16,-6 4-34 15,-3 47 20-15,-1 17-32 16,10 10-60-16,18 3-20 16,94 13-305-16,-14-22-545 15,-1-23-1013-15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4.6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 57 1600 0,'0'0'326'15,"0"0"-243"-15,0 0-61 16,0 0 59-16,0 0 37 15,0 0-74-15,0 0-22 0,24 77-22 16,-7-67 0-16,4-7 6 16,0-3-6-16,-3 0 12 15,-2-13-11-15,-5-9 14 16,-5-1 35-16,-6-3 8 16,0 5 57-16,0 3 1 15,-21 4-31-15,-6 8-17 16,0 6-32-16,-5 0-15 15,5 3-21-15,9 23-36 16,18 11-113-16,0-4-184 16,0-8-402-16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5.1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 0 1416 0,'0'0'710'0,"0"0"-595"0,0 0-85 16,0 0 29-16,0 0 85 15,0 0-63-15,0 0-60 16,39 25 5-16,-19-23 2 16,-4-2-15-16,-4 0 22 15,-6 0-25-15,-3 0 6 16,-3 4 72-16,0-1-5 15,0 0 21-15,0 3-32 16,-9 4-38-16,-19 3 2 16,0 5-36-16,4 0 0 15,6-3-6-15,12 1 6 16,6-5-13-16,0-10-26 16,0 4-12-16,20-5 18 0,4 0-45 15,-3-14 7-15,0-5 21 16,-7 1-40-16,-7 0-22 15,-7 5-50-15,0 4-310 16,0 3-1367-16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6.8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1513 0,'0'0'990'0,"0"0"-848"0,0 0-142 16,0 0-23-16,0 0-12 15,0 0-537-15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6.5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521 577 204 0,'0'0'1440'0,"0"0"-1246"16,0 0-151-16,0 0 45 0,0 0 194 15,0 0-115-15,0 0-106 16,-41-121 6-16,2 105-15 15,-5 10 38-15,-11 6-31 16,-7 6-29-16,-4 35 27 16,-3 14-33-16,10 14 11 15,14 3 4-15,15-1-39 16,19-3 0-16,11-6-10 16,3-10-45-16,32-7 1 15,10-15-37-15,9-11-30 16,6-16 19-16,5-3-32 15,1-18 4-15,-4-26-16 16,-4-18 32-16,-5-11 58 0,-5-22 2 16,-10-13 52-16,-8-17 2 15,-9-2 94-15,-6 1 67 16,-9 12 22 0,-6 30 43-16,0 33-24 0,0 22-84 15,0 27 11-15,0 2-26 16,0 49-84-16,0 34 1 15,-6 36-1-15,2 17-7 16,4 16 5-16,0 0-17 16,0-11-9-16,24-17-5 15,13-22-74-15,8-34-75 16,14-28 58-16,7-27 35 16,6-13 38-16,-3-27-9 15,-4-29-69-15,-9-13 75 16,-11-2 35-16,-14 5 8 0,-14 13 82 15,-10 20 42-15,-7 21 82 16,0 12-87-16,0 3-75 16,-13 37-26-16,-2 19-17 15,12 3 1-15,3 2-10 16,0-7-20-16,31-10-16 16,17-17-71-16,14-14 5 15,7-16 80-15,-4 0-40 16,-5-18 19-16,-16-20 12 15,-13-8 31-15,-13-2 6 16,-7 8 9-16,-11 7 50 16,0 13 98-16,0 11-10 15,0 9-39-15,0 0-71 0,0 25-26 16,0 16 23-16,0 2-39 16,0 5-2-16,0-12-35 15,0-5-78-15,9-21-158 16,-2-10-282-16,-7 0-355 0</inkml:trace>
  <inkml:trace contextRef="#ctx0" brushRef="#br0" timeOffset="191">1408 378 1913 0,'0'0'366'0,"0"0"-262"16,0 0-49-1,0 0 110-15,0 0-33 0,0 0-45 16,213 26-50-16,-168 16-37 16,-10 11-19-16,-25 35-168 15,-6-17-339-15,-4-3-686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7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548 1066 2547 0,'0'0'334'0,"0"0"-334"16,0 0 20-16,0 0 78 16,-220-99 93-16,151 99-146 15,-3 9-27-15,6 38 3 16,10 13-13-16,18 5-8 15,14 8-9-15,21-4 3 16,3-4 6-16,20-13-76 16,33-10-17-16,16-15 11 15,9-21-83-15,6-6-38 16,-4-18-9-16,-8-32 1 16,-15-15 102-16,-12-16 62 0,-16-16 47 15,-13-38 40-15,-11-40 137 16,-5 11 20-16,0 21 6 15,0 38-65-15,0 45 66 16,0 20-49-16,-5 18-29 16,5 22-29-16,0 47-79 15,0 46 9-15,0 28 5 16,0 18-25-16,0 11 8 16,0-8-15-16,0-10-12 15,0-15-67-15,5-23-206 16,-2-32-389-16,-3-34-207 0</inkml:trace>
  <inkml:trace contextRef="#ctx0" brushRef="#br0" timeOffset="185">152 625 2405 0,'0'0'344'15,"0"0"-267"-15,0 0-50 16,0 0 90-16,217 44-42 16,-34-44-75-16,-25-21-178 15,-12 2-607-15</inkml:trace>
  <inkml:trace contextRef="#ctx0" brushRef="#br0" timeOffset="1219">1115 928 2492 0,'0'0'471'16,"0"0"-445"-16,0 0-26 15,0 0 135-15,-56 194-74 16,56-123-40-16,11 1-21 15,29-3-48-15,16-7-31 0,7-18-14 16,-3-20-88 0,-4-24-23-16,-14 0 127 15,-15-47 54-15,-24-15 23 0,-3-12 12 16,-12-7 48 0,-30 0 16-16,-6 9 33 0,-2 14 13 15,10 15-25-15,8 14-55 16,15 14-2-16,17 12-40 15,0 3-61-15,45 0-80 16,28 9 43-16,20 11-40 16,18-7-83-16,-1 7-19 15,0-7 152-15,-14-4 28 16,-9 0 34-16,-18-3 26 16,-13-2 88-16,-23-4 182 15,-18 3-178-15,-15-3 153 0,0 2 75 16,-39 5-178-1,-12 2-78-15,-11 6 31 0,-7 11-18 16,6 8 1-16,12 9-47 16,10 4-30-16,17 9 16 15,20-1-17-15,4-2-26 16,10-7-26-16,35-4-66 16,11-18-4-16,1-18-5 15,6-6-15-15,-7-3 75 16,-8-33 26-16,-15-15 25 15,-9-8 15-15,-6-3 1 16,-12 9 27-16,-1 9 49 16,-5 23 77-16,0 21 15 0,0 0-93 15,0 43-62-15,0 23 21 16,0 8-10-16,0 7 4 16,0-10-28-16,27-12-15 15,12-15 15-15,9-19-10 16,3-23-4-16,0-2-32 15,-1-20 22-15,-2-28 23 16,-6-10-21-16,-1-11 3 16,-4 1 18-16,-5 6-7 15,-8 11 8-15,-3 18 0 16,-8 24 1-16,-2 9 32 16,-5 18-32-16,-3 31 19 15,-3 17-1-15,0 2-11 16,0 4-7-16,0-11-1 15,0-13-9-15,0-19-9 0,0-12-36 16,0-17 25-16,-3 0 20 16,0-26-33-16,0-16 24 15,3-17 17-15,0-13 2 16,9-5 10-16,23 2-10 16,2 10 4-16,4 16 25 15,-4 17 22-15,-2 26 19 16,-5 6-19-16,-6 22 11 15,-3 27-5-15,-12 11-17 16,-3 4 13-16,-3 4 1 0,0-4-32 16,0-12-6-1,3-15-17-15,5-15-43 0,-4-16-40 16,-4-21-64-16,0-29-76 16,0-10-692-16</inkml:trace>
  <inkml:trace contextRef="#ctx0" brushRef="#br0" timeOffset="1400">1790 477 2956 0,'0'0'357'0,"0"0"-357"16,266-119-29-16,-96 40 28 0,43-28-93 15,-34 17-267-15,-40 8-1146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6.39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0 960 0,'0'0'0'0,"0"0"-960"0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41.9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0 897 2076 0,'0'0'0'16,"0"0"-17"-16,0 0-30 16,221-160 47-16,-152 87 132 15,-3-10-61-15,-12-7-49 0,-16-3 24 16,-20 2 58 0,-18 11 35-16,0 11-51 0,-35 23 12 15,-16 18 66-15,-5 23-21 16,-2 5-41-16,-1 42-17 15,8 27-60-15,9 21-4 16,7 12-2-16,8 10-20 16,9 6 5-16,5 0-6 15,5-9-39-15,5-16-16 16,3-22-43-16,0-27 3 16,0-23-3-16,0-21 28 15,14 0 46-15,10-35 9 16,7-13 0-16,7-12 1 15,4-2-79-15,9 5 26 16,2 9 49-16,-2 20 18 0,0 19 6 16,-6 9 60-16,-3 18 2 15,-7 32 53-15,-2 12-37 16,3 6-32-16,2-2-19 16,7-13-31-16,3-14-2 15,3-17-26-15,5-17-89 16,-2-5 39-16,3-27-36 15,-13-21-13-15,-10-12 82 16,-10-3 32-16,-10 2 11 16,-7 5 24-16,-7 16 95 0,0 17 51 15,0 23 23 1,-7 0-82-16,-7 29-66 16,4 22 7-16,2 4 2 0,5 0-43 15,3-2-11-15,0-13-63 16,0-16-117-16,3-10-284 15,2-14-250-15</inkml:trace>
  <inkml:trace contextRef="#ctx0" brushRef="#br0" timeOffset="129">989 479 2203 0,'0'0'183'16,"0"0"-183"-16,0 0-123 15,0 0-61-15,0 0-398 0</inkml:trace>
  <inkml:trace contextRef="#ctx0" brushRef="#br0" timeOffset="773">1242 888 1045 0,'0'0'340'0,"0"0"-224"16,0 0 59-16,0 0-9 15,0 0-84-15,0 0 62 16,0 0 56-16,39 118-139 16,-39-155-31-16,0-9-28 15,0-10 10-15,0-4-12 16,3 4 20-16,18 7 58 16,-1 11-8-16,4 14 0 15,0 15 37-15,0 9-22 0,0 5 18 16,-3 37-19-16,3 10-51 15,-3 10 6-15,0 7-39 16,3-1 0-16,3-6-12 16,5-6-17-16,2-13-70 15,-2-13-47-15,1-17-50 16,2-13 88-16,5 0 29 16,7-43-79-16,7-18 28 15,6-24 86-15,0-11 35 16,3-6-16-16,2-8 18 0,-9 10 7 15,-8 14 67 1,-9 16 41-16,-18 17 133 0,-18 19 63 16,-3 8-41-16,0 14-91 15,-24 12-79-15,-15 0-11 16,-9 19-48-16,0 30-28 16,-1 19 23-16,4 16-29 15,11 6 1-15,10 9-1 16,4-3-6-16,8-8 4 15,9-13-83-15,3-20-9 16,0-20 25-16,15-22 10 16,18-13 29-16,12 0 14 15,8-23 16-15,8-8 5 16,1 6-4-16,0 10 9 16,1 12 86-16,-9 3-36 0,-1 9 13 15,-11 18-25-15,-9 11-11 16,-9-1-8-16,-13 0-29 15,-7-6-60-15,-4-12-85 16,-15-9-226-16,-12-10-463 0</inkml:trace>
  <inkml:trace contextRef="#ctx0" brushRef="#br0" timeOffset="946">1090 0 2961 0,'0'0'0'0,"0"0"-420"16,227 68-40-16,-134-48-65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41.0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0 565 2503 0,'0'0'312'16,"0"0"-312"-16,0 0-32 15,0 0 32-15,36 210 17 16,-27-151-11-16,-1-4-6 0,-1-8-99 16,-1-10 9-1,-6-19-32-15,0-11 56 0,0-7 57 16,0-11-4-16,0-34 11 15,0-14-11-15,0-9 12 16,18-7 0-16,9 7-30 16,8 16 16-16,-5 20 15 15,-1 25 34-15,-8 7 62 16,-5 44-36-16,-5 21-14 16,-1 20-12-16,-7-3-19 15,2 0-14-15,-2-14-1 16,3-17-29-16,-6-21-49 15,0-18-39-15,0-12 64 16,0-3 45-16,0-36-14 16,0-16 22-16,0-9 0 0,0-7 16 15,0-8 15-15,31 6-17 16,10 4 1-16,9 16 17 16,8 22 11-16,1 15 35 15,-2 16-6-15,0 5 1 16,-9 34 11-16,-7 13-38 15,-10 12-19-15,-11 7 28 16,-2-4-46-16,0 0-9 16,-1-15-46-16,7-13-60 15,3-16-16-15,9-23-48 16,-3 0 38-16,6-32 30 16,-6-20-25-16,-1-13 79 15,-5-4 27-15,-6 5 21 0,-11 4 16 16,-2 17 84-16,-8 15 81 15,0 19 9-15,0 9-62 16,0 5-55-16,-3 40-55 16,3 12 3-16,0 16 1 15,12-5-21-15,36-4-1 16,18-13 0-16,14-20-23 16,-5-22 22-16,-6-9-11 15,-19-9 6-15,-26-31 5 16,-21-15 2-16,-3-12 21 15,-35-7-12-15,-23-7-10 16,-46-19-65-16,14 23-307 0,10 15-1083 16</inkml:trace>
  <inkml:trace contextRef="#ctx0" brushRef="#br0" timeOffset="191">829 358 2043 0,'0'0'290'0,"0"0"-223"16,0 0-11-16,194-177 174 16,-119 115 14-16,-3 10-81 15,-6 14-29-15,-10 13-85 16,-15 22-49-16,-4 3 0 16,19 34-148-16,-8 13-391 15,-3 0-581-15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0:39.7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410 512 1719 0,'0'0'373'0,"0"0"-205"16,0 0-36-16,0 0 97 0,0 0-92 16,0 0-83-16,-131-22-11 15,76 35-42-15,-7 23 5 16,3 19 9-16,14 12-1 15,11 13 25-15,17 11-39 16,17-1 0-16,0-10-1 16,21-5-1-16,27-22-84 15,14-16-53-15,13-21-65 16,5-16 39-16,2-9-61 16,-2-35 30-16,-8-15 69 15,-13-12 52-15,-17-1 75 16,-12 4 50-16,-16 15 140 15,-10 12 101-15,-4 21-33 0,0 15-50 16,0 5-70-16,-10 16-98 16,2 28-10-16,8 9-19 15,0 5-10-15,27-5-2 16,26-9-101-16,13-16-11 16,12-19-33-16,5-9-26 15,-6-7-25-15,-8-26 60 16,-18-8 125-16,-20 1 12 15,-17 7 65-15,-14 7 79 16,0 10 33-16,0 16 7 16,-14 0-54-16,-2 4-60 15,1 25-18-15,9 4-3 16,6 7-49-16,0-6-45 0,21-12-94 16,12-10-152-16,6-12-297 15</inkml:trace>
  <inkml:trace contextRef="#ctx0" brushRef="#br0" timeOffset="334">1732 739 1876 0,'0'0'516'0,"0"0"-386"16,0 0 18-16,0 0 105 15,-205 27-69-15,136 23-89 16,12 12-2-16,12 4-53 0,21-8-25 15,24-5-15 1,3-11-57-16,42-20-19 0,20-8-83 16,4-14-88-16,3 0-31 15,-9-30 14-15,-15-9 116 16,-13 3 113-16,-19 1 35 16,-5 11 112-16,-8 11 58 15,-3 13 66-15,0 0-35 16,0 13-118-16,0 20-19 15,0 7-13-15,3 4-50 16,9-3-1-16,0-10-127 16,6-19-111-16,-7-8-142 15,-7-4-489-15</inkml:trace>
  <inkml:trace contextRef="#ctx0" brushRef="#br0" timeOffset="528">1138 0 2331 0,'0'0'258'16,"0"0"-216"-16,0 0 4 16,0 0 9-16,0 0-35 15,194 40-20-15,-191 65-90 16,-3-7-263-16,0-6-731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21.4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444 143 1077 0,'0'0'261'0,"0"0"-200"16,0 0-16-16,0 0 116 16,0 0-44-16,0 0-29 15,24-44-12-15,-24 44 23 16,0 0 104-16,0 0-66 15,0 0-30-15,-11 6 54 16,-13 12-56-16,-10 17-57 0,-15 15 10 16,-6 18-16-1,-4 16 45-15,-3 12-59 0,7 13-19 16,11 3 78-16,5 0-48 16,18-7-2-16,12-15-19 15,9-10-16-15,0-12 16 16,17-8-18-16,20-10-24 15,11-9-81-15,50-23-176 16,-12-12-216-16,-7-6-361 0</inkml:trace>
  <inkml:trace contextRef="#ctx0" brushRef="#br0" timeOffset="466">1051 711 2213 0,'0'0'383'16,"0"0"-246"-16,0 0-55 15,24 183 96-15,-10-72 9 16,7 42-97-16,0-7-33 16,-2 7-28-16,7-5-18 15,-7-31 26-15,6-1-37 16,-4-25-3-16,-8-29-15 15,-2-28 9-15,-8-25-37 16,-3-9 6-16,0-14 4 16,0-41 34-16,0-35-74 15,-11-52 22-15,-10-63 53 16,-6-43-55-16,6 19 18 0,4 50 17 16,10 78 21-16,7 54 12 15,0 13-12-15,18 6 22 16,16 4 18-16,15 22-23 15,12 2-2-15,16 2 9 16,1 31-24-16,2 7 42 16,-11 12-42-16,-18 11 0 15,-25 5 50-15,-26 11-31 16,-21 3 2-16,-49 0-21 16,-20-12-9-16,-3-17 0 15,7-21-91-15,17-32-71 0,27-32-291 16,26-18-381-16</inkml:trace>
  <inkml:trace contextRef="#ctx0" brushRef="#br0" timeOffset="752">1955 704 1781 0,'0'0'340'15,"0"0"-145"-15,0 0 63 16,45 219-10-16,-42-130-81 15,-3 4-88-15,0-6-58 16,0-12 6-16,0-22-27 16,0-22-10-16,3-24-4 15,-3-7 14-15,0-36 5 16,0-35 7-16,3-19-5 0,5-19-7 16,8 0 0-16,8 11 0 15,5 14-1-15,2 18 1 16,-1 29-1-16,2 17-20 15,-2 20-34-15,12 14-184 16,-7 24-470-16,-4-1-1273 0</inkml:trace>
  <inkml:trace contextRef="#ctx0" brushRef="#br0" timeOffset="1104">2421 969 1908 0,'0'0'328'0,"0"0"-268"0,0 0-12 15,0 0 78-15,0 0-18 16,248 27-29-16,-162-27-56 16,1-5 24-16,-6-17-11 15,-10-4-35-15,-23-3 23 16,-28-6-8-16,-20-3 37 15,0 1 20-15,-44 1 0 16,-19 7 12-16,-14 10 29 16,-7 19-52-16,0 0 24 15,4 25-32-15,18 20-21 16,22 15 14-16,14 6-47 0,26-4-5 16,0 0 4-1,50-12-31-15,16-10-32 0,23-18-63 16,58-22-153-16,-15 0-383 15,-14-11-801-15</inkml:trace>
  <inkml:trace contextRef="#ctx0" brushRef="#br0" timeOffset="1763">3669 814 1084 0,'0'0'1417'16,"0"0"-1180"-16,0 0-92 15,-176-75 94-15,107 75-8 16,-3 0-99-16,6 29-95 0,10 13 19 16,23 7-56-16,18 8 6 15,15 2-17-15,7 0-25 16,42-9-39-16,12-13-48 16,10-19-82-16,4-18-22 15,0 0-48-15,-4-46-29 16,-14-29 97-16,-4-20 106 15,-13-42 101-15,-16-43 36 16,-6 12 42-16,-10 19 94 16,-8 40 15-16,0 52 51 15,0 21 13-15,0 17-54 16,0 19-72-16,-5 81-64 16,-8 59-25-16,2 9 33 0,1 0-58 15,10-16-10-15,0-30 23 16,7 6-24-16,31-7-21 15,10-31-61-15,11-27-26 16,-1-35-4-16,-2-9 28 16,-2-37 3-16,-9-24 65 15,-3-12-8-15,-10 0 24 16,-8 7 34-16,-15 19 36 16,-1 23 69-16,-8 19-19 15,0 5-66-15,0 29 1 16,0 24-54-16,0 11 8 15,0 5-9-15,0-5-27 16,7-19-39-16,17-11-124 0,0-23-144 16,0-11-40-1,0-9-128-15,-7-33-90 0,-7-11 208 16,-5-6 286-16,-5 8 98 16,0 15 521-16,0 17-159 15,0 13 204-15,-5 6-262 16,2 0-90-16,3 0-123 15,0 19-54-15,0 1-22 16,8-2-15-16,8-3-197 16,-2-3-123-16,-4-9-441 0</inkml:trace>
  <inkml:trace contextRef="#ctx0" brushRef="#br0" timeOffset="1947">4370 274 2350 0,'0'0'369'16,"0"0"-369"-16,0 0-101 16,0 0 50-16,0 0-203 15,0 0-1135-15</inkml:trace>
  <inkml:trace contextRef="#ctx0" brushRef="#br0" timeOffset="2313">4925 841 1855 0,'0'0'357'0,"0"0"-243"16,0 0-31-16,0 0 119 16,0 0 1-16,0 0-133 15,0 0 6-15,-158-46 33 16,105 46-16-16,2 28 23 15,3 8-60-15,13 12-15 0,14 1 23 16,14 0-32-16,7-2-22 16,7 0-10-16,34-14-15 15,19-4 14-15,18-16-126 16,20-13-90-16,46-10-148 16,-20-24 7-16,-19-3-593 0</inkml:trace>
  <inkml:trace contextRef="#ctx0" brushRef="#br0" timeOffset="2529">5349 245 2250 0,'0'0'612'16,"0"0"-515"-16,0 0-56 16,0 0 183-16,0 0-35 15,-6 261-114-15,-2-133 18 16,2 6-53-16,-1 3-13 15,7-8-7-15,0-14-20 16,0-19-95-16,7-25-22 16,10-45-226-16,-7-19-558 15,-10-7-1187-15</inkml:trace>
  <inkml:trace contextRef="#ctx0" brushRef="#br0" timeOffset="2662">5194 745 2372 0,'0'0'369'16,"0"0"-285"-16,0 0-75 16,0 0 38-16,290-6-47 15,-194 0-224-15,-10 0-833 0</inkml:trace>
  <inkml:trace contextRef="#ctx0" brushRef="#br0" timeOffset="2960">5863 1009 2290 0,'0'0'296'16,"0"0"-296"-16,0 0 0 16,0 0 59-16,215-27-32 15,-171-2 14-15,-5-8-41 0,-12-3 0 16,-21-4 26-16,-6 2-14 15,-20 13 1-15,-25 7 12 16,-13 19 131-16,-4 3 32 16,2 25-90-16,6 22-29 15,12 15 16-15,18 0-27 16,20 0-28-16,4-4-30 16,28-11-33-16,35-16-60 15,66-20-191-15,-10-6-380 16,-5-5-660-16</inkml:trace>
  <inkml:trace contextRef="#ctx0" brushRef="#br0" timeOffset="3317">6863 854 2275 0,'0'0'549'0,"0"0"-409"16,0 0 85-16,-233-25-13 15,156 25-3-15,5 34-68 16,21 8-104-16,22 3-14 15,22 8-23-15,7-4-26 16,28-2-8-16,24-9-92 16,11-14-11-16,6-17-13 15,-4-7-26-15,-4-16-19 16,-5-34 55-16,-11-21 47 0,-12-19 93 16,-12-19-21-16,-6-16 21 15,-12-1 73-15,-3 4 40 16,0 29 67-16,0 29 33 15,0 36-46-15,-3 28 3 16,-4 18-83-16,4 47-50 16,3 25 31-16,0 15-43 15,0 7-7-15,0-4-18 16,16-1-1-16,5-17-53 16,17-8-150-16,-7-28-135 15,-7-27-527-15</inkml:trace>
  <inkml:trace contextRef="#ctx0" brushRef="#br0" timeOffset="3529">7099 0 2861 0,'0'0'452'15,"0"0"-406"-15,161 158 66 16,-74-58 107-16,2 15-70 15,1 9-44-15,-4 8-69 16,-3 37-30-16,-35 38-6 16,-48 42-15-16,-65-4-107 15,-34-58-343-15,-12-63-1204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44.1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2381 0,'0'0'617'0,"0"0"-559"16,0 0-14-16,0 0 83 15,0 0-127-15,0 0-39 16,0 0-290-16,0 35-178 15,0-17-512-15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44.3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 2536 0,'0'0'666'16,"0"0"-536"-16,0 0 89 15,0 0-57-15,0 0-162 16,0 0-51-16,0 0-492 16,11-30-2318-16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43.3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2447 0 2785 0,'0'0'471'15,"0"0"-420"-15,0 0-51 16,0 0-113-16,0 0-466 0</inkml:trace>
  <inkml:trace contextRef="#ctx0" brushRef="#br0" timeOffset="474">0 304 1950 0,'0'0'469'0,"0"0"-365"15,0 0-46-15,0 0 80 16,0 0 71-16,0 0-128 16,0 0-57-16,42 6 93 15,12-3-30-15,23 1 8 16,19-4-18-16,17 0-25 15,47 0 32-15,53-4-40 16,50-9-19-16,23-2 44 16,-14 8-46-16,-22 2-7 0,-44 5-10 15,-9 0 5-15,-32 0 1 16,-37 0-12-16,-32 0 0 16,-13 0 39-16,1 0-37 15,-1 0 4-15,-8 0-6 16,-24 0 6-16,-22 0 16 15,-16 0-22-15,-7 0 1 16,-6 0-10-16,0 0 9 16,0 0-57-16,-9 0-75 15,-9-9-168-15,5-7-607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42.1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 2307 0,'0'0'375'0,"0"0"-247"16,0 0 18-16,0 0 13 16,0 0-47-16,0 0-29 15,3 135-57-15,25-33 37 16,7 25-9-16,3 10-43 15,-1 2 24-15,1-9-35 16,1-19 0-16,-6-20 18 16,3-25-18-16,-9-27-5 15,-3-21 4-15,-7-18 2 16,7-4 28-16,8-55 9 16,20-63-23-16,16-59 26 0,-5 2-40 15,-9 14 4-15,-19 35-5 16,-17 52 2-16,-8 16-5 15,-7 11 3-15,-3 34-99 16,0 41-98-16,0 35-586 16,-13 13-286-16</inkml:trace>
  <inkml:trace contextRef="#ctx0" brushRef="#br0" timeOffset="197">1077 1143 2410 0,'0'0'604'0,"0"0"-412"0,0 0-111 16,0 0 2-16,0 0-32 16,0 0-51-16,0 0-197 15,-38 0-442-15,38 0-763 0</inkml:trace>
  <inkml:trace contextRef="#ctx0" brushRef="#br0" timeOffset="999">1866 826 2349 0,'0'0'486'0,"0"0"-344"16,0 0-79-16,0 0 140 15,0 0-47-15,0 0-86 16,-206-168 13-16,158 162-62 16,3 6-2-16,0 6 14 15,3 34-33-15,10 13 10 16,12 9-10-16,16 4 0 15,4-1-22-15,4-6 7 16,28-13-41-16,12-8 13 16,4-19-62-16,8-19-10 0,-1-4-35 15,1-44-4 1,-5-18 83-16,-9-21 9 0,-9-10 22 16,-15-15 39-16,-12-12 2 15,-6-4 45-15,0 2 51 16,0 14 1-16,0 18 63 15,-6 33-71-15,0 23 16 16,2 29-13-16,4 9-49 16,0 38-37-16,0 60-7 15,0 61 0-15,0 52 44 16,0-12-38-16,0-38-5 16,0-55-1-16,21-41-32 15,6-6 13-15,7-12-37 0,16-13-20 16,4-34 32-1,2-4-63-15,2-47 21 0,-6-25 41 16,-7-7 23-16,-11-5 22 16,-10 14 12-16,-13 18 51 15,-8 19 69-15,-3 21 4 16,0 16-21-16,0 0-64 16,-3 25-42-16,-8 27 10 15,1 14-19-15,10 7 0 16,0-9-9-16,13-11 9 15,32-20-36-15,11-17-5 16,9-16 1-16,1 0 13 16,-4-34-26-16,-13-14-1 15,-13 0 45-15,-10 1 5 16,-13 10 4-16,-7 12 61 0,-6 16 18 16,0 9 43-16,0 0-67 15,0 0-53-15,0 25 25 16,0 6-20-16,-3 6-13 15,3 3 6-15,0-2-114 16,0-1-78-16,0-8-510 16,0-9-1811-16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46.8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663 1958 1790 0,'0'0'504'0,"0"0"-403"15,0 0 40-15,0 0 52 16,0 0-34-16,0 0-47 16,14-34-73-16,16 19-28 15,9 6 33-15,9 1-31 16,6 8-2-16,2 0 1 15,-1 17-2-15,-6 19 26 0,-12 9-36 16,-16 10 1-16,-18 4 29 16,-3 8-29-16,-16-4 6 15,-22-7-7-15,-1-5 6 16,1-14 16-16,7-12-22 16,4-16 0-16,6-9 20 15,7 0-20-15,14-9-15 16,0-29-40-16,3-9-64 15,39-5-30-15,6-7-14 16,14 0-22-16,1 4 74 16,-4 7 50-16,-8 11 51 15,-9 8 10-15,-15 11 87 16,-13 13 93-16,-7 1-1 0,-7 4-8 16,0 4-53-1,0 26-36-15,-18 18 28 0,-6 11-12 16,0 2-56-16,7 1 26 15,10-6-57-15,7-10-10 16,7-8 19-16,34-10-20 16,15-16-32-16,43-17-82 15,-9-34-182-15,-10-7-548 0</inkml:trace>
  <inkml:trace contextRef="#ctx0" brushRef="#br0" timeOffset="722">314 105 1748 0,'0'0'361'0,"0"0"-186"16,0 0-53-16,0 0 18 15,0 0-39-15,0 0 113 16,0 242-101-16,-7-127-56 16,-7 6-17-16,4-6-19 15,4-13 3-15,6-16-24 16,0-20-12-16,6-16 12 0,18-23-104 15,7-13-104-15,7-14-114 16,-3-32-313-16,-14-8-1124 0</inkml:trace>
  <inkml:trace contextRef="#ctx0" brushRef="#br0" timeOffset="882">0 583 2004 0,'0'0'498'0,"0"0"-439"16,0 0 28-16,0 0 107 16,0 0-134-16,242-9-60 15,-125-10-131-15,-17 1-341 16,-16-4-588-16</inkml:trace>
  <inkml:trace contextRef="#ctx0" brushRef="#br0" timeOffset="1080">931 0 2123 0,'0'0'373'16,"0"0"-228"-16,-75 159 49 16,37-58 32-16,-4 10-96 15,-3 8-82-15,4 1-4 0,-1-2-44 16,12-9-66-16,6-5-112 15,13-29-297-15,7-30-204 0</inkml:trace>
  <inkml:trace contextRef="#ctx0" brushRef="#br0" timeOffset="1570">1245 424 1991 0,'0'0'595'15,"0"0"-474"-15,0 0-60 0,0 0 130 16,-210 24 26-16,154 14-124 16,15 6-78-16,14 7 12 15,20-3-27-15,7-1-24 16,18-5-48-16,30-15-69 15,14-18-65-15,7-9-76 16,-3-7 8-16,-4-22 96 16,-17-6 114-16,-15 10 64 15,-15 9 187-15,-12 7 136 16,-3 9 29-16,0 0-163 16,0 0-81-16,-8 27-23 15,-2 17-46-15,-1 12 6 16,8 12-17-16,3 10-26 15,0-1 10-15,0 1-12 0,11-6 0 16,2-10 24-16,-5-15-24 16,-8-11 0-16,0-11 16 15,-11-9-14-15,-16-14 25 16,-4-2-26-16,-1 0-1 16,5-30 20-16,6-9-20 15,15-9-2-15,6-11-83 16,30-41-180-16,26 16-401 15,-1 4-985-15</inkml:trace>
  <inkml:trace contextRef="#ctx0" brushRef="#br0" timeOffset="1774">1985 182 2228 0,'0'0'383'0,"0"0"-228"16,0 0-107-16,0 0 157 16,-5 171-48-16,5-80-108 15,0 4-22-15,0 4-27 16,8 19-108-16,9-21-204 16,-4-25-432-16</inkml:trace>
  <inkml:trace contextRef="#ctx0" brushRef="#br0" timeOffset="1934">1832 561 1607 0,'0'0'668'0,"0"0"-605"16,0 0-58-16,0 0-5 15,276 0-67-15,-175-3-192 16,-12 3-868-16</inkml:trace>
  <inkml:trace contextRef="#ctx0" brushRef="#br0" timeOffset="2221">2525 601 1847 0,'0'0'555'16,"0"0"-345"-16,0 0 27 0,0 0-10 15,-196 2-53 1,157 18-110-16,9 6-62 0,12 8 8 15,12 2-10-15,6 1-55 16,3-5-37-16,29-7-31 16,5-13-28-16,8-12-16 15,-1 0-15-15,-2-10 46 16,-7-10 65-16,-11-2 40 16,-11 9 31-16,-5 7 45 15,-8 6 114-15,0 0-78 16,3 0-81-16,4 12 0 15,10 8-46-15,7-9-113 16,39-11-131-16,-12 0-90 16,5 0-597-16</inkml:trace>
  <inkml:trace contextRef="#ctx0" brushRef="#br0" timeOffset="2583">2895 701 971 0,'0'0'673'0,"0"0"-334"16,0 0 124-16,0 0-126 15,0 0-114-15,0 0-127 16,0 0 1-16,-45 143-13 15,24-44-18-15,10 38-17 16,5-7-38-16,6 10 52 16,0-4-41-16,3-32-16 15,15-9 12-15,-4-26-18 16,-1-30-8-16,-7-22 6 16,-1-17 2-16,-5-10-4 15,0-39 4-15,0-28-39 0,0-27 31 16,0-11-31-16,-21-12-1 15,0-4 11-15,1 1 13 16,5 13 4-16,12 17 12 16,3 23-9-16,14 31-4 15,28 23 7-15,13 20-5 16,10 3 10-16,1 6 2 16,-4 24 26-16,-14 8-27 15,-13 2 0-15,-22 4-13 16,-13-4 13-16,-3-1-99 15,-69-16-181-15,3-4-329 16,-1-19-646-16</inkml:trace>
  <inkml:trace contextRef="#ctx0" brushRef="#br0" timeOffset="2764">2081 338 1850 0,'0'0'468'0,"0"0"-369"16,0 0-27-16,0 0 79 16,241-81 4-16,-175 74-155 15,-12 7-15-15,-4 42-217 16,-20 13-152-16,-15 7-627 0</inkml:trace>
  <inkml:trace contextRef="#ctx0" brushRef="#br0" timeOffset="2892">2508 1328 1650 0,'0'0'845'15,"0"0"-720"-15,0 0-125 16,0 0-89-16,0 0-572 0</inkml:trace>
  <inkml:trace contextRef="#ctx0" brushRef="#br0" timeOffset="3685">3895 201 2535 0,'0'0'228'0,"0"0"-227"16,0 0-1-16,-20 175 105 16,13-95 29-16,2 10-89 15,-1 2-39-15,3 6-6 16,0-6-18-16,-1-8-120 16,4-19-9-16,0-17 2 15,0-30 50-15,28-18 24 16,10-14 47-16,13-41 24 0,8-22-44 15,7-14 7-15,6-8 31 16,-3-7-4-16,-4 4-22 16,-5 9 28-16,-16 12 4 15,-16 19 141-15,-14 13 18 16,-14 14 17-16,0 13 37 16,-18 8-114-16,-17 8-8 15,-6 6-20-15,-1 2-50 16,-3 41 20-16,8 19-41 15,5 16 0-15,8 9 3 16,12 7-3-16,4 2-9 16,8-3-27-16,0-3-64 15,0-16-21-15,0-12-77 0,8-26-6 16,12-16 73 0,11-20 48-16,2-3 34 0,6-34 18 15,-1-7 31-15,1 4 6 16,-3 3-6-16,0 12 41 15,-9 6 78-15,-6 16-12 16,-7 3 5-16,-4 9-21 16,-4 29-33-16,-1 8 17 15,4 3 24-15,3 2-83 16,12-14-16-16,6-6 0 16,8-20-121-16,7-6-29 15,0-5-119-15,0-18 95 0,-7-18-67 16,-10-6 13-1,-11 1 228-15,-17 5 31 0,0 7 196 16,-5 6 15-16,-22 14-13 16,-3 9 22-16,-2 0-82 15,5 19-63-15,9 16-4 16,11 5-47-16,7 4-31 16,0-4-24-16,28-7-18 15,10-8-48-15,21-15-191 16,-11-10-281-16,-6 0-372 0</inkml:trace>
  <inkml:trace contextRef="#ctx0" brushRef="#br0" timeOffset="3874">4630 468 2107 0,'0'0'360'16,"0"0"-247"-16,0 0-25 15,0 0 89-15,0 0-63 16,0 0-92-16,200-92-22 16,-176 92-90-16,-6 4-123 15,-12 12-327-15,2-6-936 0</inkml:trace>
  <inkml:trace contextRef="#ctx0" brushRef="#br0" timeOffset="4014">5096 114 2090 0,'0'0'340'16,"0"0"-228"-16,0 0-8 16,0 0 43-16,0 0-55 0,0 0-92 15,182-16-69-15,-182 82-131 16,-21-5-186-16,-24-1-725 0</inkml:trace>
  <inkml:trace contextRef="#ctx0" brushRef="#br0" timeOffset="4186">3364 403 2499 0,'0'0'417'0,"0"0"-417"15,0 0-31-15,310-27 16 0,-151 27-166 16,-10 0-673-16</inkml:trace>
  <inkml:trace contextRef="#ctx0" brushRef="#br0" timeOffset="4945">5904 737 2309 0,'0'0'297'0,"0"0"-172"15,0 0-47-15,-191-15 103 16,140 21-29-16,6 22-114 15,16 13-8-15,13 6-30 16,12 2-23-16,4 1 8 16,0-6-85-16,32-13-38 15,9-13-59-15,14-18-74 16,7 0-34-16,4-40-11 16,-4-18-91-16,-7-21-3 0,-11-11 264 15,-12-12 146 1,-11-4 359-16,-14 7 18 0,-7 13-46 15,0 22 35-15,0 28-38 16,0 29-10-16,0 7-168 16,-7 56-105-16,-1 28 27 15,5 19-14-15,3 12 0 16,0 3-58-16,0-7 6 16,6-13-16-16,15-14-60 15,3-20-106-15,8-33-37 16,7-29 87-16,-3-2 23 15,3-46-23-15,-4-16 50 16,-8-6 76-16,-9 2 9 0,-9 8 40 16,-2 14 71-1,-7 19 77-15,0 25 39 0,0 0-146 16,0 31-69-16,0 25 53 16,-7 6-31-16,7 0-19 15,0-7-24-15,4-7-16 16,16-17-23-16,8-16-84 15,0-12-30-15,-4-3 13 16,4-18 31-16,-8-23 61 16,-2-2 39-16,-5-1 9 15,-2 11 75-15,-8 8 55 16,0 12 25-16,1 9-4 0,4 4-94 16,-2 0-42-1,7 19 10-15,1 6-25 0,7 3-23 16,14-3-149-16,-4-5-337 15,-1-13-358-15</inkml:trace>
  <inkml:trace contextRef="#ctx0" brushRef="#br0" timeOffset="5152">6958 806 2063 0,'0'0'550'0,"0"0"-461"15,0 0 181-15,0 0 3 16,-179 66-95-16,146-32-85 16,15 3-69-16,15-6 6 0,3-3-30 15,16-10-26-15,25-2-4 16,22-14-141-16,-7-2-352 16,-19 0-754-16</inkml:trace>
  <inkml:trace contextRef="#ctx0" brushRef="#br0" timeOffset="5307">6465 1623 1380 0,'0'0'1770'0,"0"0"-1601"15,0 0-169-15,0 0-16 0,0 0-148 16,0 0-1732-16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53.4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1691 0,'0'0'289'0,"0"0"-136"16,0 0 52-16,0 0 0 16,0 0-41-16,117 207-64 15,-89-149-52-15,3-6-2 16,4-5-45-16,13-17 7 0,3-12-14 16,12-18 6-16,2 0-57 15,-2-18 0-15,-9-21-11 16,-6-8 45-16,-9-3 4 15,-12-1 19-15,-13 9 93 16,-11 5 16-16,-3 12 36 16,0 6 18-16,0 13-54 15,-14 6-4-15,4 3-89 16,-4 37-5-16,4 19 6 16,4 17-16-16,6 17-1 15,0 34 0-15,6-3 1 16,22 12 12-16,4 1-4 15,-8-21 0-15,0-2-3 0,-4-21-6 16,-10-25 0 0,-10-21 0-16,0-23 1 0,-3-10 17 15,-39-13-13-15,-17-1 1 16,-10-1 21-16,-6-34-3 16,3-8 3-16,6-12 3 15,17-6-2-15,21-6 29 16,22-2-33-16,6-6-22 15,30 4 17-15,33-1-19 16,17 4-10-16,6 6-38 16,7 6-63-16,10-10-95 15,-23 14-570-15,-21 12-1645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6.5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 0 1413 0,'0'0'343'0,"0"0"-192"15,-42 176 10-15,33-101-112 16,5 0-49-16,1 2-55 15,3 26-82-15,0-22-465 16,0-7-706-16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1:58.1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307 617 1654 0,'0'0'354'0,"0"0"-263"16,0 0-77-16,0 0 98 16,0 0 93-16,0 0-48 15,0 176-84-15,0-106-50 0,0-1 26 16,0-6-43-16,0-10-5 16,0-10 5-16,0-9-6 15,4-16-97-15,-1-4-219 16,0-14-382-16</inkml:trace>
  <inkml:trace contextRef="#ctx0" brushRef="#br0" timeOffset="502">301 470 1737 0,'0'0'305'0,"0"0"-182"16,0 0 0-1,0 0 76-15,0 0-49 0,0 0-49 16,0 0-62 0,127-25-9-16,-68 25 7 0,3 0-25 15,-7 7 17-15,-11 11-29 16,-12 6-14-16,-19 8 7 16,-13 5-19-16,0 4 25 15,-24-1-1-15,-21 0 2 16,-3-7-4-16,0-7 4 15,10-10 0-15,14-10 4 16,10-6 25-16,10 0 9 16,4 0-23-16,0-9-14 0,0-7 40 15,21 4-41 1,3 6 0-16,5 6-7 0,1 0 7 16,6 6-1-16,-9 25-1 15,0 9 2-15,-6 6-9 16,-12 1 9-16,3 0-13 15,-12-7 11-15,0-5-8 16,0-8 2-16,0-4 7 16,-21-12 1-16,-10-2 14 15,-7-9-14-15,-7 0 0 16,0 0 18-16,1-9-5 16,2-9 2-16,10 0-15 15,13-1-12-15,19-6-65 16,0 3-238-16,9 3-395 0</inkml:trace>
  <inkml:trace contextRef="#ctx0" brushRef="#br0" timeOffset="1145">887 653 1753 0,'0'0'522'0,"0"0"-402"16,0 0-4-16,0 0 10 16,0 0 19-16,0 0-117 15,0 165-27-15,0-115 22 0,0 0-23 16,0-10-29-16,-3-10-15 16,-1-4-41-16,1-11 16 15,3-9-2-15,-5-6 31 16,5 0 34-16,0-9 0 15,-3-26-33-15,3-11 20 16,0-7 19-16,0-6 23 16,0 3 3-16,0 10 41 15,0 10 34-15,0 10-21 16,0 13-10-16,8 6-20 16,5 7-28-16,5 0 42 15,6 11-25-15,0 19-6 16,3 14 3-16,-6 8-34 15,-1 12 9-15,-2 0-11 16,0 1-21-16,-6-5 21 0,6-15-66 16,-4-10-49-1,-1-13 55-15,2-17 4 0,2-5 13 16,4-5 17-16,0-32 5 16,0-10 9-16,-1-10-16 15,1 2 21-15,-5-3 6 16,-1 7 2-16,-1 8 14 15,-8 9 63-15,1 12 8 16,-7 13 47-16,3 6-45 16,-3 3-34-16,0 3 10 15,0 28-50-15,5 9 13 16,-5 11-14-16,0 4-11 16,0 0 13-16,0-1-15 15,0-7-24-15,0-7 3 16,0-9-100-16,0-11-105 0,0-9-122 15,6-8-230-15,4-3-550 16</inkml:trace>
  <inkml:trace contextRef="#ctx0" brushRef="#br0" timeOffset="1483">1642 722 1691 0,'0'0'527'15,"0"0"-395"-15,0 0 149 0,0 0-16 16,0 0-137-16,0 0-63 16,0 0-48-16,-48 80 5 15,39-41-8-15,-3 3-13 16,12-2 11-16,0 4-12 16,0-6-30-16,0-11 6 15,28-4-73-15,10-14-12 16,10-9 31-16,8 0 78 15,-2-25 0-15,-2-17-26 16,-14-4 26-16,-14-7 28 16,-10 0-13-16,-14 5 21 15,0 1 37-15,-20 10 4 16,-28 12 11-16,-15 9-88 0,-9 13-67 16,-46 3-122-1,19 9-411-15,12 10-652 0</inkml:trace>
  <inkml:trace contextRef="#ctx0" brushRef="#br0" timeOffset="2933">170 1256 1568 0,'0'0'324'15,"0"0"-185"-15,0 0 22 0,0 0 104 16,0 0-73-1,0 0-136-15,0 0 23 0,51 12 19 16,0-5-22-16,12-2 3 16,6 4-37-16,4 0 40 15,9 2-44-15,4 0-22 16,4-1 32-16,3-3-42 16,4 0-5-16,-1-5 1 15,-3-2 8-15,1 0-4 16,-4 0-6-16,-5 0 0 15,-2-2-1-15,-3-9 1 16,-5 5-20-16,-3-1 19 0,2 5 1 16,-8-1 5-1,-12-1-5-15,-6 4 0 0,-10-2-5 16,-6 2 5-16,-4 0-1 16,-1-4 1-16,3 1 0 15,2-3-3-15,-5-1 3 16,-3 2 0-16,-3-8 7 15,-3 0-5-15,-8-5-2 16,-2-3 1-16,-5 0 7 16,-3-9 2-16,3 5-10 15,0-5 0-15,4-6-15 16,1-2 0-16,-2-10-21 16,-3-4 15-16,-3-13 21 0,0-3-6 15,0-7 6 1,-17 0 0-16,-11 1 2 0,4 9-2 15,-3 6 0-15,-5 9 2 16,5 6 8-16,-4 4-1 16,4 9-9-16,2 9 0 15,9 7-12-15,1 10 12 16,9 5-13-16,3 0-20 16,-5 0-23-16,1 0 56 15,-7 9-47-15,1 2-27 16,-8-2 24-16,-3 1-6 15,-8-7 15-15,-1-3 2 16,-6 0 21-16,-6 0 5 16,1-10 12-16,-4-11 1 15,-5-3 7-15,-2-2-7 16,-1-2-1-16,-4 7 0 16,-3-1 2-16,1 0 14 0,-4 6-15 15,4-2 0-15,-1 1 29 16,9 4-28-16,-1-3 0 15,3 3-1-15,4 0 11 16,0 7-7-16,0 1-4 16,3 5 0-16,0 0-6 15,7 0 6-15,-1 2 0 16,6 14-1-16,1 1 7 16,1-6-10-16,10 0 4 15,4-4 0-15,7 0-5 0,-1-5 5 16,1 2 0-1,-4-1 0-15,-4-3 0 0,-2 0 7 16,-1 0-7-16,5 0 0 16,-2 0-4-16,7 0 4 15,1 0 0-15,-1 6 0 16,5 0 0-16,-4 3 6 16,-4 4-6-16,-1 3 0 15,2 0 19-15,-7-1-10 16,2-3 5-16,-3 0 23 15,8-3-36-15,-1-3 26 16,3 2-27-16,8-2 0 16,-4-1 3-16,1 5-2 15,3 6-1-15,-9 2 30 16,6 10-15-16,-5 7 30 0,-2 8-31 16,-5 3-8-16,-2 4 38 15,-4 0-32-15,3 3-11 16,0-1 11-16,7 1-6 15,7-3 24-15,7 2-30 16,0 3 0-16,0 0-15 16,0 25 14-16,0-15-216 15,0-2-589-15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29.9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388 109 1077 0,'0'0'684'0,"0"0"-565"15,0 0-103-15,0 0 50 16,0 0 138-16,0 0-74 15,45-18-35-15,-10 13-29 16,10 5-14-16,3-2-1 16,8 0-33-16,-1-6 21 15,-7 2-22-15,-4 3-16 16,-8 0 20-16,-9 0-21 16,-10 3 0-16,-4 0-6 15,-8 0 14-15,-5 0-2 0,0 0 10 16,-5 0 63-16,-28 0-6 15,-12 3-50-15,-14 8-14 16,-10-2 3-16,-6 2-11 16,-2-4 6-16,-2-1 4 15,3 0-3-15,10-3 32 16,8 0-28-16,9 0-1 16,12-3 10-16,5 3-15 15,16-3 13-15,1 0-4 16,12 4-14-16,0-2 17 15,-2 5-18-15,5 6 0 16,0 5-1-16,0 6 1 16,0 7 0-16,0 0 0 0,0 4 1 15,0-1 15 1,0-2-16-16,0-9-6 0,0-1-1 16,8-6 14-16,-5-7-5 15,1 0-2-15,-1-4 1 16,0-2-6-16,-3-3 5 15,5 0 0-15,1 0 25 16,1 0-15-16,7 0 5 16,7 0-6-16,6 1-9 15,3 2 20-15,9 2-20 16,2 4 0-16,4 0-10 16,3 6 16-16,0 4-7 15,2 2 1-15,-10 11 0 0,-5 1 5 16,-8 9-5-1,-12 3 0-15,-9 5-1 0,-6 1-5 16,0-6 5-16,-6-4 0 16,-21-7 1-16,-9-2 17 15,-5-7-16-15,-4-7 0 16,-6-6 18-16,3-9 5 16,-5-3 20-16,8 0-1 15,0 0-4-15,4-18 21 16,7-4-33-16,2-3-11 15,8 0 4-15,8 4-14 16,2 2 3-16,-1 3-9 0,9 4 1 16,3 3-3-1,-1 6-23-15,4-1-89 0,16-1-117 16,23-2-416-16,-1-2-341 0</inkml:trace>
  <inkml:trace contextRef="#ctx0" brushRef="#br0" timeOffset="1222">972 612 1119 0,'0'0'718'0,"0"0"-591"0,0 0-75 15,0 0 106 1,0 0 42-16,0 0-80 0,0 0-80 16,0 12-19-16,34-12 31 15,8 0-36-15,9-6-5 16,5-18-10-16,6-11 0 15,-4-3-2-15,-2-8-38 16,-8-4-43-16,-13-2 36 16,-11-1 14-16,-14-3 19 15,-10 3 13-15,0 1 27 16,-10 5 62-16,-19 8-29 16,-4 3 17-16,1 17 48 15,-5 10-25-15,2 9-25 16,1 0 4-16,-1 37-44 15,4 19 2-15,7 22-37 16,7 18 1-16,2 10 7 0,9 6-8 16,3-3-2-16,3-10 1 15,0-9-11-15,0-13 12 16,0-15-31-16,0-15-15 16,0-16 46-16,3-16-18 15,0-12-2-15,0-3-20 16,4-3 29-16,4-28 10 15,3-13 1-15,6-8 0 16,5-4 6-16,6 1-6 16,7 4-7-16,4 12 5 15,3 10 4-15,3 11 9 16,0 15-11-16,-4 3 0 16,-2 19 49-16,-4 24-13 15,-7 9 16-15,-7 5-14 0,-10-2-29 16,-4-5 22-16,-7-6-29 15,-3-10 4-15,0-12 1 16,0-11-7-16,8-11-42 16,26-15-142-16,-2-22-178 15,1-8-459-15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33.8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0 562 1670 0,'0'0'300'15,"0"0"-224"-15,0 0 9 16,0 0 97-16,0 0-75 15,0 0-75-15,0 0-32 16,33-22 0-16,12-3 0 16,5-9-27-16,1-7 2 15,0-3 6-15,-6-5-12 16,-6 1 29-16,-9-3 4 16,-12 4 21-16,-7 8 47 15,-8 1 31-15,-3 10 32 0,0 6-36 16,0 6 12-16,0 10 1 15,0 6-28-15,0 0-29 16,0 16-10-16,-8 30-23 16,-2 26 2-16,1 15-4 15,1 9-17-15,1-1 12 16,4-6-12-16,3-9-1 16,0-12 1-16,0-13-1 15,0-14 1-15,0-9-1 16,0-11 0-16,0-8 0 0,0-8 0 15,0-5-46-15,3 0-65 16,15-15-163-16,-5-18-328 16,4-5-368-16</inkml:trace>
  <inkml:trace contextRef="#ctx0" brushRef="#br0" timeOffset="599">1014 136 1341 0,'0'0'731'0,"0"0"-538"16,0 0-82-16,0 0 19 0,0 0 109 15,0 0-96-15,0 0-40 16,-160-129-65-16,133 129-3 15,-3 0 22-15,6 0-27 16,0 23-15-16,6 9-6 16,4 11-7-16,7 7 22 15,4 9-24-15,3 3-5 16,0 0 4-16,3-4 2 16,21-3-1-16,4-9 0 15,4-8 0-15,4 1 0 16,6-7 0-16,3-2 0 15,0 1 1-15,-4-3-1 16,-2 3 0-16,-1-3 0 0,-8 0 1 16,-6 3 1-1,-3-3-2-15,-11-1 0 0,-10-2 25 16,0 4-5-16,-13-1-10 16,-29-3 4-16,-9 3-8 15,-5-6 11-15,2-11-17 16,1-4 0-16,5-7 23 15,10 0-16-15,4-25 2 16,10-18-2-16,6-17-7 16,18-11 17-16,0-13-17 15,21 1 0-15,24-5 0 16,6 11 1-16,5 5-1 16,-1 10 0-16,-11 12 0 15,-8 10 3-15,-16 16-3 16,-13 11 0-16,-7 6 14 0,0 7-14 15,-15 0-191-15,-9 0-803 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36.3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639 0 1570 0,'0'0'334'15,"0"0"-215"-15,0 0-25 16,0 0 86-16,0 0-28 16,0 0-77-16,-13 0-35 15,47 0-19-15,10 0 0 16,13 0 4-16,0 0-24 15,2 0 21-15,-4 0-22 16,-6 0-2-16,-15 0 1 16,-13 0 1-16,-10 0 0 0,-11 0 0 15,0 0 6 1,-26 9 28-16,-18 4-27 0,-17-4 4 16,-8 1 7-16,-1-7-3 15,-3-3 28-15,8 0 8 16,7 0-2-16,5 0 24 15,9 0-25-15,5-3-6 16,9 3 1-16,9 0-17 16,8 0 14-16,5 0-7 15,5 0-22-15,0 0 25 16,3 0-36-16,-3 0 0 16,3 12 2-16,0 10-2 15,0 2 0-15,0 9-1 16,0 2 2-16,0-1 16 15,0-2-15-15,0 0-2 0,0-8 21 16,0-3-20 0,0-3 1-16,0-1-2 0,0-5 6 15,0-5-3-15,0-5-3 16,0 1 0-16,0-3 1 16,0 0-1-16,0 0 0 15,0 0 0-15,0 0 1 16,0 0 29-16,0 0-30 15,0 0 0-15,0 0 9 16,0 0-9-16,0 0-1 16,0 0 1-16,0 0 0 15,0 0 3-15,9 0-3 16,2 0 0-16,-1 0 1 0,1 0-1 16,-4 0 0-1,-4 0 0-15,-3 0 0 0,3 0-1 16,-3 0 1-16,0 0 0 15,0 0 0-15,0 0 0 16,0 0 0-16,0 0-1 16,0 0 2-16,0 0 12 15,0 0-13-15,0 0 0 16,0 0 9-16,0 0-9 16,0 0 6-16,0 0 3 15,0 0 0-15,0 0-12 16,0 0 3-16,0 0 0 15,0 0 10-15,0 0-10 16,0 0-1-16,0 0 0 16,0 0 2-16,0 0 15 0,0 0-16 15,0 0 0-15,0 0 7 16,0 0-7-16,0 0 0 16,0-5-67-16,0-5-244 15,0-2-501-15</inkml:trace>
  <inkml:trace contextRef="#ctx0" brushRef="#br0" timeOffset="542">1015 50 2011 0,'0'0'364'0,"0"0"-223"16,0 0 28-16,0 0 78 15,0 0-55-15,0 0-116 16,-203-6-43-16,144 12-6 16,-7 12 3-16,0 4 21 15,1 7-51-15,1 1 1 16,-2 1 21-16,7 3-21 15,3 3 7-15,8 10 7 16,6 1-14-16,9 12 34 0,9 10-20 16,9 1-14-1,9 7 23-15,6 1-24 0,0-4 1 16,0 0-1-16,24-11 6 16,6-7 5-16,12-14-11 15,9-18-21-15,8-13 21 16,7-12-22-16,6 0-7 15,1-24-2-15,-12-11-26 16,-11-1 57-16,-26 1-9 16,-24 4 9-16,0 3 21 15,-56 10 18-15,-27 6 4 16,-20 12-7-16,-10 0-22 16,-1 2 16-16,16 17-30 15,26 0 1-15,31-8-8 16,26-4-4-16,15-4-127 0,74-3-224 15,12-6-309-15,7-16-738 16</inkml:trace>
  <inkml:trace contextRef="#ctx0" brushRef="#br0" timeOffset="1075">1218 643 2328 0,'0'0'354'0,"0"0"-354"15,0 0-11-15,0 0 11 16,0 0-12-16,187-89 12 16,-111 35-131-16,-4-11-14 15,-13-4 43-15,-14-5 56 16,-24 5 46-16,-15 4 22 15,-6 19 122-15,-10 15 86 16,-31 25 1-16,-7 6-23 16,-12 30-69-16,-2 30-31 15,4 20-35-15,6 12-28 16,12 6-1-16,11 1-25 16,16 1-7-16,5-4 8 15,8-6-20-15,0-16-9 0,5-12-6 16,8-18-26-1,4-20 17-15,-2-17-19 0,1-7-17 16,4-7 50 0,4-33-2-16,8-12 7 0,5-8 4 15,2 2 2-15,-1 12-1 16,0 11 0-16,-4 15 12 16,-2 20 28-16,-5 0-4 15,-3 32 21-15,-3 18 3 16,0 9-18-16,-3 2 7 15,1-1-1-15,2-11-19 16,7-14-29-16,9-21-5 16,43-17-152-16,-5-33-411 0,-1-14-1827 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1.0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 1704 0,'0'0'382'16,"0"0"-220"-16,0 0-124 15,0 0-30-15,0 0 62 16,0 0-70-16,4-9-284 15,12 9-244-15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1.2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 0 103 0,'0'0'1832'16,"0"0"-1500"-16,0 0-258 16,0 0 46-16,0 0 48 15,0 0-130-15,0 0-38 16,-21 38-249-16,21-19-260 16,0 0-824-16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1.3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1400 0,'0'0'321'0,"0"0"-221"16,0 0-89-16,0 0 1 15,0 0-12-15,0 0-107 16,0 0-442-16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1.5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0 1305 0,'0'0'382'0,"0"0"-168"16,0 0-21-16,0 0 23 15,0 0-18-15,0 0-73 16,0 0-26-16,-24 100-80 16,24-94-19-16,0 1-1 15,0 6-171-15,3-6-185 16,4 6-633-16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1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2213 0,'0'0'374'0,"0"0"-264"16,0 0 29-16,0 0-32 15,0 0-107-15,0 0-224 16,0 0-532-16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2.5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 0 2027 0,'0'0'508'0,"0"0"-434"16,0 0-47-16,0 0 164 0,0 0-42 16,0 0-104-16,-10 0-45 15,10 0-34-15,0 0-155 16,0 0-289-16,0 7-335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6.7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 0 185 0,'0'0'793'0,"0"0"-621"16,0 0 125-16,0 0-105 15,0 0-50-15,0 0-16 16,0 0-38-16,-3 87-80 16,3-78-8-16,0-2-158 15,-5 2-828-15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2.7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0 1817 0,'0'0'313'16,"0"0"-220"0,0 0-60-16,0 0 36 0,0 0-69 15,0 0-256-15,0 0-114 16,-7 37-621-16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2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1279 0,'0'0'380'0,"0"0"-256"16,0 0-74 0,0 0-24-16,0 0-26 0,0 0-296 15,0 0-549-15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3.4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0 689 0,'0'0'896'0,"0"0"-775"0,0 0-121 16,0 0-94-16,0 0-65 16,0 0-531-16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3.6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1918 0,'0'0'539'0,"0"0"-358"0,0 0 82 16,0 0-45-16,0 0-119 15,0 0-99-15,0 0-499 16,9 19-2025-16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43.0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 0 613 0,'0'0'0'0,"0"0"-284"16,0 0-19-16,0 0 303 15</inkml:trace>
  <inkml:trace contextRef="#ctx0" brushRef="#br0" timeOffset="186">6 0 601 0,'-4'166'223'16,"4"-155"-63"-16,0 5 12 16,0-3 135-16,0 2-137 15,0-9-133-15,4 3-2 16,-4-2 61-16,0-2-52 16,0 1-26-16,3-3-18 0,-3 4-62 15,0-1-190-15,0 7-775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39.6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230 177 1694 0,'0'0'339'0,"0"0"-131"16,0 0-3-16,0 0 39 15,0 0-18-15,0 0-110 16,0 0-46-16,-62-161-22 16,88 150-30-16,4 11 22 15,12 0-40-15,6 0 0 16,3 23 6-16,2 11-6 0,-5 16-7 15,-10 6 5-15,-14 9 4 16,-21 7 13-16,-3 5-15 16,-24 3 0-16,-32-2 16 15,-9-4-16-15,-11-12 1 16,4-11 14-16,-1-12-3 16,15-14 53-16,9-9-36 15,15-10-14-15,10-6 22 16,16 0-20-16,8 0-7 15,0 0-8-15,11 0 8 16,28-6-13-16,15-3 3 16,12 2 0-16,2 5 8 15,1 2-7-15,0 0-1 16,-7 6 0-16,1 9 1 16,-7 1-2-16,-8-7 1 0,-3 2 0 15,-12-10-2-15,-1-1 2 16,-4 0-51-16,10-28-98 15,-8-5-346-15,-9-5-368 0</inkml:trace>
  <inkml:trace contextRef="#ctx0" brushRef="#br0" timeOffset="563">1120 71 2162 0,'0'0'369'16,"0"0"-219"-16,0 0 35 16,0 0 44-16,0 0-55 0,0 0-122 15,0 0-27-15,115-53 2 16,-54 53-25-16,2 0 20 15,-1 16-22-15,-11 21 1 16,-12 11 11-16,-18 10-12 16,-21 13 2-16,0 10 26 15,-48 7-16-15,-12 1 23 16,-9-2-28-16,10-9 1 16,11-18 56-16,15-12-34 15,12-14 0-15,13-9-7 16,8-8-13-16,0-4 19 15,14 1-22-15,28-5 4 0,9-3 31 16,15-2-29 0,6-2-13-16,5-2 0 0,-5 0 1 15,-7 0-2-15,-2 0-44 16,-15 0-143-16,-21-12-430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54.4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21 675 1443 0,'0'0'281'0,"0"0"-208"0,0 0-54 15,0 0 95-15,0 0 55 16,0 0-62-16,-3 59-33 15,-5-19 28-15,4 13 24 16,4 6-57-16,0 10-29 16,0-5 0-16,0-5-28 15,0-2 14-15,18-18-26 16,3-7-2-16,6-10-6 16,8-15 8-16,2-7-18 15,8-5-23-15,0-28-18 16,-4-11 19-16,-2-7 1 15,-15 6 39-15,-7-2 40 0,-10 10 48 16,-4 5 28 0,-3 12 68-16,0 7-50 0,0 9 12 15,0 4-56-15,0 0-53 16,-10 28 7-16,-4 23-44 16,4 20 0-16,2 15 0 15,8 16 1-15,0 8 8 16,0 1-9-16,0 1-3 15,5-10-9-15,1-14 12 16,-6-17 0-16,0-20 0 16,0-18-2-16,-14-14-7 15,-13-10 8-15,-8-9-11 16,-5 0-1-16,-2-16 13 16,0-23-1-16,10-18-5 0,5-11 4 15,18-7-11-15,9 1 13 16,0-5-51-16,27 12-12 15,21-1-139-15,29-11-148 16,-12 17-290-16,-7 13-1257 0</inkml:trace>
  <inkml:trace contextRef="#ctx0" brushRef="#br0" timeOffset="199">925 979 1265 0,'0'0'992'0,"0"0"-823"0,0 0-151 15,0 0 70-15,0 0 1 16,0 0-89-16,219 0-68 16,-148 0-234-16,-17 9-77 15,-19 4-1413-15</inkml:trace>
  <inkml:trace contextRef="#ctx0" brushRef="#br0" timeOffset="375">714 1283 1780 0,'0'0'625'15,"0"0"-449"-15,0 0-133 0,0 0 84 16,0 0 50-1,0 0-105-15,211 29-72 0,-91-29-22 16,-16 0-176-16,-14-13-727 16</inkml:trace>
  <inkml:trace contextRef="#ctx0" brushRef="#br0" timeOffset="714">2052 791 2145 0,'0'0'365'15,"0"0"-265"-15,0 0-64 16,0 0 192-16,11 182-29 15,-5-71-117-15,-3 24-35 16,-3 10-20-16,0 1 4 16,0-2 14-16,-3-20-36 15,-3-24-8-15,6-33-1 16,0-26-28-16,0-26-29 16,0-15-88-16,0-4-97 15,0-41-137-15,0-67-165 16,9 5-36-16,-4 2-705 0</inkml:trace>
  <inkml:trace contextRef="#ctx0" brushRef="#br0" timeOffset="1156">2032 1057 892 0,'0'0'401'16,"-20"-159"-104"-16,15 79-85 15,5-2 2-15,0 24 39 16,14 14-43-16,28 16-58 16,17 10-46-16,10 11 19 15,6 7-53-15,5 0-38 16,-8 23 17-16,-9 18-33 15,-15 8 4-15,-18 9-21 16,-22 11 0-16,-8 3 7 16,-14-1-8-16,-38-3 0 15,-7-13-1-15,-3-11 2 0,4-10-1 16,8-15 6 0,17-10-4-16,15-5 38 0,12-4-31 15,6 0-9-15,0 0 0 16,0-6-18-16,21-5 6 15,15 2 3-15,14 3-3 16,4 6 4-16,6 0-50 16,-6 26 22-16,2 13 27 15,-8 12-15-15,-6 7 24 16,-12-3 8-16,-9 0-8 16,-18-6 24-16,-3-9-9 15,-9-9-4-15,-33-10 23 0,-14-7-12 16,-13-11 17-16,-3-3 11 15,0 0-13-15,6-19 14 16,14-3-50-16,12 0-1 16,19 0-18-16,21-11-109 15,13 2-230-15,25 2-430 0</inkml:trace>
  <inkml:trace contextRef="#ctx0" brushRef="#br0" timeOffset="1470">2929 1452 1832 0,'0'0'334'0,"0"0"-229"0,0 0 26 16,0 0 75-16,0 0-69 15,0 0-101-15,-28 173-26 16,41-151-10-16,16-6 6 15,1-11-7-15,6-5 1 16,-3 0-8-16,-6 0 8 16,-9-21 0-16,-7-7 12 15,-11-1 70-15,0-1 35 16,-24 1 14-16,-17 5-47 16,-1 2-39-16,-3 0-19 15,7 8-26-15,11-18-116 16,12 9-337-16,6 1-773 0</inkml:trace>
  <inkml:trace contextRef="#ctx0" brushRef="#br0" timeOffset="1848">1717 438 1652 0,'0'0'266'16,"0"0"-147"-16,0 0 62 15,0 0 23-15,0 0-55 16,107-173-73-16,-51 120-14 16,10 1 11-16,3-1 10 15,3 6 36-15,-3 13-66 16,-7 13-6-16,-3 17 21 16,-8 4 4-16,1 11-29 15,-4 31-35-15,1 7-8 16,30 26-93-16,-14-16-463 0,-2-6-856 15</inkml:trace>
  <inkml:trace contextRef="#ctx0" brushRef="#br0" timeOffset="2168">3633 998 2004 0,'0'0'327'0,"0"0"-251"0,0 0 40 15,0 0 109-15,0 0-46 16,203 56-116-16,-131-50-51 16,0 0 0-16,-6 2-12 15,-1-7-110-15,-20-1-197 16,-13 3-363-16</inkml:trace>
  <inkml:trace contextRef="#ctx0" brushRef="#br0" timeOffset="2343">3977 732 1892 0,'0'0'477'0,"0"0"-400"16,0 0 110-16,0 0 48 16,21 185-81-16,-13-108-77 15,-8 7-77-15,0 29-89 16,0-23-174-16,0-13-642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59.2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0 196 1835 0,'0'0'339'0,"0"0"-268"16,0 0 70-16,0 0 98 16,0 0-41-16,0 0-95 0,228 68-65 15,-148-65-1-15,3 1-37 16,-1-4-12-16,7 0-207 16,-23 0-325-16,-21 0-981 0</inkml:trace>
  <inkml:trace contextRef="#ctx0" brushRef="#br0" timeOffset="180">377 0 2264 0,'0'0'307'0,"0"0"-190"15,0 0-10-15,0 202 54 16,0-122-58-16,3 4-103 15,0 16-38-15,5-23-249 16,-5-17-517-16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2:57.69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162 641 1692 0,'0'0'572'16,"0"0"-400"-16,0 0-144 15,0 0 136-15,-27 177 90 16,15-65-115-16,-4 21-47 16,-1 10-56-16,-1 3 12 15,1-3-1-15,7-17-46 0,4-19-1 16,1-26-8-1,5-32-36-15,0-21-1 0,-3-19-49 16,3-9-24-16,-4-9-6 16,4-34-127-16,-3-19 87 15,3-22 95-15,0-16 31 16,0-19 28-16,0-31 1 16,7-37 9-16,10 18 42 15,4 26-19-15,3 39 0 16,0 52 70-16,6 5 24 15,6 14-14-15,2 22-49 16,7 11 13-16,0 3 48 16,-4 32-63-16,-4 10-25 15,-8 9-9-15,-19 5-18 0,-10 0 29 16,0-3-29-16,-28-10-6 16,-10-3-3-16,-7-11-14 15,0-11-14-15,12-8 2 16,7-7 28-16,16-6-5 15,10 0-36-15,0 0-49 16,24-4 46-16,18-11 14 16,9 7-12-16,-3 4-24 15,2 4 14-15,-13 7 47 16,-5 20 4-16,-8 12 8 16,-11-3 70-16,-9 5 10 15,-4-1 3-15,0-7 10 16,-14 2-9-16,-21-10-17 0,-2-7-43 15,-1-5-24-15,2-13-11 16,12 0-153-16,12-18-185 16,12-11-480-16</inkml:trace>
  <inkml:trace contextRef="#ctx0" brushRef="#br0" timeOffset="243">855 1319 1443 0,'0'0'320'16,"0"0"-162"-16,0 0 102 15,0 0 131-15,0 0-76 0,0 0-134 16,73-159-24 0,-73 159-25-16,0 2-63 0,0 32-41 15,0 16-22-15,0 14 0 16,-8-3-6-16,2 1-79 15,3-12-74-15,3-9-195 16,-3-18-259-16,-1-10-748 0</inkml:trace>
  <inkml:trace contextRef="#ctx0" brushRef="#br0" timeOffset="541">0 308 1967 0,'0'0'235'16,"0"0"-164"-16,0 0-50 15,0 0 170-15,210-132-11 16,-130 91-78-16,-2 0-13 15,-7 8-31-15,-14 2 26 16,-15 13 18-16,-15 7-29 16,-9 11 11-16,-4 0-39 0,-1 11-18 15,5 22-5 1,41 29-22-16,-5-7-158 0,5-4-512 0</inkml:trace>
  <inkml:trace contextRef="#ctx0" brushRef="#br0" timeOffset="1079">1373 895 2116 0,'0'0'321'0,"0"0"-231"15,0 0 7-15,0 0 163 16,0 0-117-16,0 0-109 16,0 0 5-16,108-114-13 15,-78 114-5-15,-6 30 27 16,-6 17-27-16,-12 13-12 15,-6 8-8-15,0 3 5 16,-10 1-12-16,-14-10-13 16,-4-10-35-16,7-11 6 15,11-19-57-15,7-18-10 16,3-4 33-16,6-23-57 16,33-30 36-16,12-12-26 0,11-13-35 15,4 4-10-15,-4 2 80 16,-7 16 94-16,-14 16 29 15,-9 11 176-15,-19 18 102 16,-6 9 1-16,-7 2-82 16,0 9-58-16,-13 30-58 15,-14 15-33-15,-2 8-10 16,8-1-29-16,11-2-4 16,10-9-32-16,7-13-2 15,41-12-23-15,49-25-88 16,-7 0-139-16,-11-12-567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3:00.80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494 9 178 0,'0'0'1365'16,"0"0"-1138"-16,0 0-136 16,0 0 26-16,-185-12 103 15,122 17-81-15,1 22-39 16,6 5 1-16,8 7-18 0,11 4 5 15,11 1-39-15,13 6-22 16,13-7 13-16,0 1-40 16,18-4 1-16,24-9-12 15,9-5-2-15,14-12-29 16,7-14-9-16,-3 0-31 16,-3 0 8-16,-18-9 1 15,-13-3 37-15,-17 2 36 16,-15 8 48-16,-3 2 72 15,-6 0-11-15,-36 0-69 16,-14 0 30-16,-10 19-28 16,-9 4 7-16,1 9 11 15,10-5 0-15,12 5 22 16,18-7-20-16,16 2-37 0,15-1 14 16,3 3-39-16,3-2 0 15,31 1 4-15,16-1-3 16,15-5-1-16,7-3 0 15,15-13-24-15,44-6-85 16,-21-3-468-16,-10-16-1791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7.1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0 271 1756 0,'0'0'341'15,"0"0"-258"-15,0 0 110 16,0 0 70-16,0 0-69 16,0 0-65-16,0 0-59 0,188-167-7 15,-132 158 7-15,-1 5-11 16,4 4-34-16,-8 7-4 15,-6 30-12-15,-13 13 23 16,-11 15-25-16,-21 3-7 16,0 7 18-16,-8-4-18 15,-23-10 0-15,-4-6-1 16,2-19 1-16,-3-11-1 16,9-13-6-16,3-12-29 15,10 0 0-15,11-18-63 16,3-25-121-16,35-48-114 15,13 14-316-15,0 2-577 0</inkml:trace>
  <inkml:trace contextRef="#ctx0" brushRef="#br0" timeOffset="201">878 0 1984 0,'0'0'563'0,"0"0"-482"15,0 0 63-15,0 0 128 16,0 0-40-16,-224 207-87 15,179-121-25-15,8 8-32 16,17-4-4-16,15-4-10 16,5-11-49-16,21-19-25 15,28-12-1-15,12-23-46 16,16-14-53-16,25-7-125 16,-15-28-431-16,-18 0-853 0</inkml:trace>
  <inkml:trace contextRef="#ctx0" brushRef="#br0" timeOffset="554">1438 852 1698 0,'0'0'1126'16,"0"0"-924"-16,0 0-141 15,0 0 71-15,0 0 31 16,0 0-70-16,-155 218-57 16,93-144-7-16,-4-2 11 0,0-4-1 15,15-16 20-15,10-13-22 16,17-16 17-16,9-10-16 16,15-13-22-16,0 0-15 15,0 0-1-15,21-3 1 16,17-12 2-16,2-3-3 15,10 1-1-15,1 8-1 16,0 6-10-16,-1 3 6 16,-2 0-43-16,-3 0-65 15,-4 3-102-15,-10 6-400 16,-10-5-320-16</inkml:trace>
  <inkml:trace contextRef="#ctx0" brushRef="#br0" timeOffset="759">1451 1109 2292 0,'0'0'565'0,"0"0"-438"15,0 0 20-15,0 0 74 16,-27 181-51-16,27-103-74 16,0-1-48-16,0-1-47 15,0-12-1-15,3-8-1 16,8-17-55-16,-1-16-53 15,-4-23-141-15,2 0-328 16,-5-25-201-16</inkml:trace>
  <inkml:trace contextRef="#ctx0" brushRef="#br0" timeOffset="1051">1869 1020 2602 0,'0'0'548'16,"0"0"-460"-16,0 0 57 16,-104 174 32-16,73-87-51 15,10 3-51-15,18-4-57 16,3-9 0-16,31-11 6 16,34-19-24-16,25-25-16 15,14-22 14-15,3-11-5 16,-8-47-1-16,-15-17-7 15,-28-11 15-15,-36-7 12 16,-20 3-11-16,-28 8 20 0,-44 14 4 16,-15 19-25-16,-38 7-151 15,20 10-421-15,22 12-2283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3:04.3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285 87 687 0,'0'0'1066'16,"0"0"-861"-16,0 0-104 16,0 0 71-16,0 0 64 15,0 0-99-15,0 22-88 16,0 9 7-16,0 19 67 16,0 15-13-16,5 19-33 0,-2 3-39 15,-3 7 16-15,0-8-45 16,0-9-1-16,0-8 9 15,0-13-17-15,0-22-23 16,0-13-89-16,0-21-239 16,0 0-288-16,-11-9-1248 0</inkml:trace>
  <inkml:trace contextRef="#ctx0" brushRef="#br0" timeOffset="359">0 112 1793 0,'0'0'340'15,"0"0"-274"-15,0 0-18 0,0 0 101 16,0 0 4-16,0 0-73 16,207-94-51-16,-138 81 23 15,-4 8 6-15,4 5-27 16,-3 5 23-16,-7 24-43 15,-5 15 2-15,-3 12 0 16,-4 9-12-16,-14 3 24 16,-5 10-25-16,-14 3 0 15,-14 5-6-15,0-1 6 16,-35-6-6-16,-16-6 5 16,-4-14 1-16,-7-10 15 15,3-16-9-15,4-10-5 16,2-13 41-16,9-10-42 0,13 0 0 15,10-24-102-15,21-33-159 16,0 1-302-16,28 6-526 0</inkml:trace>
  <inkml:trace contextRef="#ctx0" brushRef="#br0" timeOffset="711">935 469 1694 0,'0'0'280'0,"0"0"-166"16,0 0 11-16,6 189 100 0,-3-123-102 15,12-4-88-15,9-10-23 16,9-11-12-16,12-21-45 16,8-20-10-16,5 0-79 15,-2-29 20-15,-5-31-17 16,-6-1-20-16,-13-3 70 15,-15 7 81-15,-7 14 142 16,-7 8 97-16,-3 15 1 16,0 19 28-16,0 1-81 15,0 0-102-15,0 36-41 16,0 5-25-16,0 8 23 16,3 1-42-16,9-6 0 15,0-13-16-15,3-10-32 0,2-21-144 16,-4 0-168-1,-2-6-362-15</inkml:trace>
  <inkml:trace contextRef="#ctx0" brushRef="#br0" timeOffset="898">1300 105 2016 0,'0'0'376'15,"0"0"-279"-15,0 0-17 16,0 0 70-16,0 0-9 16,0 0-104-16,0 0-37 0,149 150-30 15,-135-63-104 1,-4-9-137-16,-10-7-362 0</inkml:trace>
  <inkml:trace contextRef="#ctx0" brushRef="#br0" timeOffset="1054">1197 1166 1485 0,'0'0'686'15,"0"0"-506"-15,0 0-39 16,0 0 11-16,0 0-152 16,0 0-6-16,0 0-457 15,76-82-829-15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3:08.6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0 713 2223 0,'0'0'316'0,"0"0"-270"16,0 0-9-16,0 0 86 16,0 0-50-16,0 0-73 15,0 0-1-15,75 180-48 16,-75-137-26-16,0-5-85 15,0-12-69-15,0-12 24 16,0-14 86-16,0 0 87 16,0-12 25-16,18-25 7 15,6-4 0-15,0-8 8 0,8 8-1 16,-5 2 40 0,-3 10 24-16,0 14 41 0,-6 8 28 15,-1 7-30-15,-7 3-17 16,-4 25-24-16,2 13-43 15,-4 6 0-15,5 2-26 16,3 0 0-16,8-1-7 16,8-12 5-16,7-4-130 15,5-23 72-15,13-9-24 16,4 0-107-16,14-25 28 16,1-15 36-16,0-3 108 15,-16 1-161-15,-16 5 138 16,-23 6 42-16,-17 6 188 0,0 4 68 15,-17 3-45-15,-14 3-15 16,-7-2 11-16,1 11-65 16,2 3-20-1,4 3-34-15,7 0-29 0,7 16-2 16,6 12-46-16,7 8-10 16,4 5-2-16,0-1-9 15,18 1-52-15,12-4-36 16,9-9-98-16,6-13-43 15,3-11-26-15,4-4 43 16,-4-13 154-16,-6-23 32 16,-5-3 36-16,-5 2 3 15,-11 6 126-15,-12 13 124 16,-2 9 16-16,-7 9-23 16,0 0-101-16,0 15-96 0,0 16-17 15,0 0-6-15,0 0-26 16,0-3-9-16,11-9-43 15,27-7-30-15,7-9 70 16,3-3-65-16,0-3-69 16,-9-21 91-16,-6-7 37 15,-12-2 18-15,-3 3 13 16,-12 8 55-16,-6 6 108 16,0 7-40-16,0 7-24 15,0 2-32-15,0 0-43 16,0 18-9-16,0 7-28 15,0 2-28-15,0-2-35 0,0 1-142 16,0-13-180 0,3-8-307-16</inkml:trace>
  <inkml:trace contextRef="#ctx0" brushRef="#br0" timeOffset="234">559 530 1833 0,'0'0'526'0,"0"0"-373"15,0 0-67-15,0 0 56 16,187-168 31-16,-123 137-95 16,-2 12-19-16,-17 14-17 0,-10 5-42 15,-14 5 7-15,-11 27-7 16,-2 15-154-16,-5-10-226 15,0-10-399-15</inkml:trace>
  <inkml:trace contextRef="#ctx0" brushRef="#br0" timeOffset="339">1349 238 2109 0,'0'0'536'0,"0"0"-479"15,0 0-24-15,156-162-33 16,-105 119-73-16,-6 10-700 0</inkml:trace>
  <inkml:trace contextRef="#ctx0" brushRef="#br0" timeOffset="654">2073 726 2367 0,'0'0'415'16,"0"0"-415"-16,0 0-63 15,0 0 63-15,0 0 135 16,187-205-102-16,-133 152-33 16,-1-9 0-16,-8 12 26 15,-18 10 66-15,-6 18-22 0,-15 12 39 16,-6 10 14-16,0 19-39 15,0 34-21-15,-12 15-33 16,-9 14 12-16,0 4-42 16,7-2-23-16,-1 19-97 15,9-19-502-15,-7-23-1940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3:05.86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277 565 2094 0,'0'0'595'16,"0"0"-470"-16,0 0-89 16,0 0 121-16,0 0 30 15,0 0-66-15,-190-59-95 0,162 62-25 16,4 23 24-16,4 7-25 16,8 8-1-16,9-1-8 15,3 2-37-15,0 0 2 16,21-6-73-16,14-10-37 15,10-14-30-15,0-12-97 16,6 0 15-16,-3-34 21 16,-6-19 22-16,-7-12 36 15,-11-10 110-15,-11-8 77 16,-5-7 186-16,-8-6-6 16,0-1 39-16,0 13 60 15,0 19-20-15,-5 21-28 16,5 23-55-16,0 21-63 15,-3 0-25-15,3 47-71 16,0 24 7-16,-4 16-2 0,4 12-22 16,0-4 21-16,0 3-21 15,0-12-58-15,4-8-41 16,4-6-236-16,-5-26-405 16,-3-18-1262-16</inkml:trace>
  <inkml:trace contextRef="#ctx0" brushRef="#br0" timeOffset="177">51 217 2143 0,'0'0'326'16,"0"0"-249"-16,0 0 36 0,0 0 71 15,0 0-110-15,250 37-74 16,-148-27-156-16,-15-4-364 15,-15 0-397-15</inkml:trace>
  <inkml:trace contextRef="#ctx0" brushRef="#br0" timeOffset="1434">919 408 871 0,'0'0'1375'0,"0"0"-1081"15,0 0-69-15,0 0 6 0,0 0-56 16,-176 27-55-16,140 10-106 16,9 3-5-16,10 2 8 15,10 4-17-15,7-7-49 16,0-5-41-16,21-7-56 16,9-7-56-16,12-16-43 15,0-4-34-15,-5-19 49 16,-2-28 108-16,-14-2 103 15,-15-7 19-15,-6 6 71 16,0 10 87-16,-30 5 8 16,-12 15-15-16,0 10-14 15,1 2-80-15,7 8-8 16,10 0-6-16,16 0-16 0,8 12-15 16,0 11-12-1,24-4-9-15,15 0 9 0,5-10-48 16,8-4-13-16,0-5-12 15,3 0-21-15,1 0 41 16,-5 0-2-16,-3-2 37 16,-3-1 17-16,-7-3 2 15,-3 6 48-15,-4-3-16 16,-10-1-8-16,-4 4 72 16,-10 0-57-16,-7 0 0 15,0 0 62-15,0 0-1 16,0 0-6-16,-4 0-41 15,-13 4-19-15,2 5 36 16,-1 3-56-16,2 1-9 16,0 8 9-16,4-3-14 0,0 11-1 15,6-1 0-15,0 0 1 16,4 3 2-16,0-4-3 16,0-1 0-16,0-7 3 15,0-4-3-15,4-8-9 16,10-5-4-16,4-2 7 15,-6 0-11-15,6 0 13 16,-4-13 1-16,-4-2-8 16,-2-5 11-16,-5 7-1 15,-3-1 1-15,0 2 0 16,3 0 7-16,1 2-7 16,-1 1 0-16,3-3-9 0,2 3 9 15,-5-4-8-15,1 4 8 16,-1 2 0-16,-3-2 10 15,3 3-10-15,-3 0 0 16,5 0-4-16,-5-2 4 16,3-1 0-16,0 5 0 15,-3-3 8-15,3 0-7 16,1 1-1-16,-4 3 0 16,3 3 2-16,-3 0-2 15,0 0 0-15,0 0-1 16,5 0 2-16,-2 16 32 15,0 4-25-15,-3 9-7 16,3 6 13-16,-3-10-12 0,3 2-4 16,1-6-2-1,-1-5-23-15,2-7 16 0,4-9-22 16,2 0-9-16,5 0 41 16,2-11-20-16,0-15 9 15,2-1 6-15,-7 2 5 16,2 3 0-16,-9 9 1 15,2 10 0-15,-5 3 9 16,4 0 0-16,-1 0 1 16,2 13 23-16,2 15-32 15,-2 6 28-15,1 0-29 16,-2-3 0-16,1-9 0 16,-8-4 0-16,0-11-16 15,0-5 5-15,0-2-16 16,0 0 18-16,0 0-41 0,6-18-16 15,8 0 43-15,2-10-32 16,8 5 27-16,2 5 11 16,-2 6 4-16,3 12 11 15,1 0 4-15,4 12 31 16,-5 22 74-16,0 7-56 16,0-1 34-16,-3-3-49 15,-6-9-35-15,-7-6-1 16,-5-12-15-16,-6-8-134 15,0-2-35-15,0-15-300 16,-11-14-508-16</inkml:trace>
  <inkml:trace contextRef="#ctx0" brushRef="#br0" timeOffset="1617">1394 199 2239 0,'0'0'344'0,"0"0"-265"16,0 0 106-16,0 0-40 15,182-75-145-15,-68 32-33 16,-13 2-282-16,-18 10-446 0</inkml:trace>
  <inkml:trace contextRef="#ctx0" brushRef="#br0" timeOffset="1803">2295 419 2223 0,'0'0'539'15,"0"0"-450"-15,0 0-71 16,0 0 46-16,0 0-64 15,0 0-323-15,0 0-503 0</inkml:trace>
  <inkml:trace contextRef="#ctx0" brushRef="#br0" timeOffset="1940">2381 776 1766 0,'0'0'480'0,"0"0"-325"16,0 0 163-16,0 0-71 15,0 0-247-15,0 0-501 16,0 0-890-16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3:10.1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621 727 1652 0,'0'0'234'15,"0"0"-155"-15,0 0-62 16,0 0-5-16,0 0 183 15,0 0-72-15,58-170-61 16,-26 134 27-16,-5 12 20 16,-3 12-24-16,-3 12-45 15,-4 0-30-15,1 21 35 16,-5 27-45-16,-2 10 0 16,-5 7 5-16,-2 0-5 15,-4-6-35-15,0-14 10 0,3-12-29 16,-3-18 39-16,0-11-14 15,3-4-7-15,2-10 17 16,1-28-8-16,7-14 12 16,1-7 14-16,7 4 1 15,3 7-2-15,0 15 2 16,8 5 0-16,-5 16 14 16,1 12 7-16,-1 0-19 15,-6 18 21-15,-4 19-21 16,-6 3 4-16,-4 4-6 15,-4-4-40-15,18-5-43 16,-3-11-200-16,-2-15-242 0</inkml:trace>
  <inkml:trace contextRef="#ctx0" brushRef="#br0" timeOffset="457">1508 540 1857 0,'0'0'669'0,"0"0"-569"16,0 0-17-16,0 0 92 16,0 0-60-16,0 0-28 15,0 0-81-15,-176 164 1 16,176-122-14-16,0-11-23 16,17-4-120-16,17-12-36 15,4-11-42-15,-4-4 32 16,-2-6 19-16,-11-22 115 15,-5-6 62-15,-5 6 115 0,-8 1 54 16,0 11 34 0,-3 9 12-16,4 7-11 0,-4 0-132 15,8 25-44-15,1 21 50 16,6 14-39-16,-3 11-13 16,6 6-17-16,3 4 0 15,0 3 3-15,-1-16-11 16,-10-9-1-16,-5-13 36 15,-5-11-35-15,-15-11-1 16,-26-6 0-16,-7-7-12 16,-3-11 11-16,1 0 1 15,5-13 0-15,12-27-13 0,12-9 1 16,14-19-9 0,7-7-45-16,7-2-102 0,52-20-114 15,-5 22-337-15,-2 19-880 16</inkml:trace>
  <inkml:trace contextRef="#ctx0" brushRef="#br0" timeOffset="739">2466 286 1942 0,'0'0'552'16,"0"0"-441"-16,0 0 34 15,0 0 40-15,0 0-85 16,0 0-36-16,-3 173-52 16,3-92 17-16,-3-3-29 15,3 4 1-15,0-12-8 16,0-8-87-16,0-12-190 15,0-18-346-15,0-19-1284 0</inkml:trace>
  <inkml:trace contextRef="#ctx0" brushRef="#br0" timeOffset="909">2252 558 743 0,'0'0'1306'15,"0"0"-1154"-15,0 0-82 16,0 0 48-16,0 0-27 16,221 5-91-16,-124-5-60 15,-18 0-255-15,-14-6-272 0</inkml:trace>
  <inkml:trace contextRef="#ctx0" brushRef="#br0" timeOffset="1575">2863 534 1448 0,'0'0'534'0,"0"0"-287"16,0 0-33-16,0 0 15 0,0 0 36 16,0 0-147-1,-211 47-56-15,181-16-8 0,6 9-38 16,12 1 15-16,12 2-31 16,0 3-23-16,15-11 5 15,23-6-60-15,4-11-34 16,6-16-60-16,3-2-10 15,-6-11 29-15,-4-25 18 16,-5 6 57-16,-16 2 78 16,-7 6 33-16,-10 12 99 15,-3 8 72-15,0 2-82 16,0 0-25-16,0 0-49 16,0 6-48-16,0 7 0 15,0-4-37-15,18-3-66 0,6-6-6 16,3 0-31-16,5-19 18 15,-1-3 62-15,-7-5 60 16,-3 5 46-16,-7 7 21 16,-8 2 99-16,-2 6-6 15,-4 7 7-15,0 0-21 16,0 0-53-16,0 35-54 16,0 21 48-16,0 15-30 15,0 25-18-15,0 12-15 16,0 11-9-16,0 5 31 15,8-11-46-15,4-12 11 16,0-26-10-16,-3-23 0 16,-1-24-1-16,-5-18 0 0,-3-10-10 15,0-12 2 1,0-28-1-16,0-27-19 0,0-7 19 16,-3-19-39-16,-5-6 15 15,5-5 0-15,0-6 9 16,3 8 17-16,0 16-28 15,9 17 35-15,15 28-13 16,8 18 25-16,7 21-12 16,-2 2 25-16,1 7-7 15,-3 13 22-15,-8 12-40 16,-9-4-12-16,-12 0-16 16,-6 1-94-16,-32-2-165 15,-16-12-260-15,-3-5-264 0</inkml:trace>
  <inkml:trace contextRef="#ctx0" brushRef="#br0" timeOffset="1766">2687 326 1207 0,'0'0'826'15,"0"0"-661"-15,0 0 3 16,0 0 48-16,0 0-31 15,0 0-51-15,215-90-125 16,-182 90-9-16,-5 13-127 0,-14 24-162 16,-8 3-354-16</inkml:trace>
  <inkml:trace contextRef="#ctx0" brushRef="#br0" timeOffset="1907">2860 1099 2264 0,'0'0'569'16,"0"0"-547"-16,0 0-22 15,0 0-151-15,0 0-881 0</inkml:trace>
  <inkml:trace contextRef="#ctx0" brushRef="#br0" timeOffset="4858">6992 693 770 0,'0'0'1587'0,"0"0"-1491"0,0 0-96 15,0 0 79-15,0 0 54 16,128-162-93-16,-89 110-39 15,-9 2 22-15,-6 9 46 16,-10 4 70-16,-7 19-33 16,-7 11 3-16,0 7 41 15,0 0-68-15,0 34-61 16,0 23 27-16,0 14-42 16,-3 4-4-16,-1-2-2 15,4-7 6-15,0-7-12 16,0-16-20-16,24-9-167 0,0-13-151 15,-3-7-679-15</inkml:trace>
  <inkml:trace contextRef="#ctx0" brushRef="#br0" timeOffset="5137">7927 251 2313 0,'0'0'338'0,"0"0"-254"0,0 0 147 16,0 0 12-16,0 173-92 15,-3-91-115-15,-4 2-35 16,4-7 31-16,3-5-32 15,0-10-63-15,0-13-138 16,0-17-183-16,10-16-355 16,-2-16-1202-16</inkml:trace>
  <inkml:trace contextRef="#ctx0" brushRef="#br0" timeOffset="5549">7735 554 1955 0,'0'0'355'0,"0"0"-253"0,0 0-13 16,0 0 49-16,0 0-17 15,248-7-87-15,-176 7-33 16,1 0 1-16,-12 0 7 16,-8 2-2-16,-16 24-6 15,-8 4 0-15,-13 8 35 16,-5 3 0-16,-5 2-14 15,-6-2-20-15,7-5-2 16,1-8-42-16,4-10-62 16,6-13-13-16,3-5 9 15,3-5-35-15,0-28 1 16,0-14 46-16,-3 4 62 16,0 2 34-16,-7 11 58 15,-8 10 106-15,1 6 124 0,-7 14-42 16,0 0-99-1,0 0-70-15,0 27-45 0,0 8 23 16,0 1-55-16,0-8-10 16,11 1 2-16,-1-5-85 15,10-8-131-15,33-16-125 16,-8 0-284-16,0 0-937 0</inkml:trace>
  <inkml:trace contextRef="#ctx0" brushRef="#br0" timeOffset="6217">9076 567 1670 0,'0'0'542'0,"0"0"-399"16,0 0 129-16,0 0 56 15,0 0-139-15,0 0-120 16,-183 85-45-16,174-51-23 15,9 7-2-15,0-7 1 16,0-4-96-16,27-4-8 16,7-11-107-16,7-10-34 15,4-5 42-15,-3-8 78 16,-4-20 91-16,-8-3 34 16,-9 3 14-16,-6 6 171 0,-12 11 86 15,-3 4 29-15,0 7-115 16,0 0-107-16,0 7-13 15,-7 17-65-15,4 4 10 16,3 0-26-16,0 0-26 16,0-7-51-16,10-9-15 15,11-6-60-15,9-6 65 16,2 0 20-16,2-1 13 16,1-25 53-16,-1-2-3 15,-6 0 20-15,-4 10 32 16,-3-4 45-16,-11 16 68 15,-7 6-12-15,0 0-75 16,-3 19 8-16,0 17-31 16,0 1-23-16,0 0-11 15,-3-2 11-15,0-10-24 0,0-7-12 16,-1-11-27-16,1-7 42 16,0 0-9-16,3 0-2 15,0-25-7-15,0-12 21 16,6-5-5-16,22-6 11 15,-1 5 0-15,5 6 27 16,-5 14 9-16,-6 11 21 16,3 9 18-16,-7 3-15 15,4 0 17-15,-8 22-27 16,-2 5-38-16,-1-1 10 16,-7 1-22-16,2-2-60 0,-5-4-97 15,0-3-170 1,-11-9-385-16,-13-9-1316 0</inkml:trace>
  <inkml:trace contextRef="#ctx0" brushRef="#br0" timeOffset="6419">8914 305 2205 0,'0'0'274'16,"0"0"-201"-16,0 0 41 16,0 0 28-16,186-69-36 0,-141 69-106 15,4 0-120-15,-15 0-173 16,-7 0-409-16</inkml:trace>
  <inkml:trace contextRef="#ctx0" brushRef="#br0" timeOffset="6553">9518 3 2378 0,'0'0'564'0,"0"0"-501"15,0 0-28-15,0 0 26 16,190-3-61-16,-128 3-379 16,-7 0-1788-16</inkml:trace>
  <inkml:trace contextRef="#ctx0" brushRef="#br0" timeOffset="3369">4209 340 1652 0,'0'0'370'15,"0"0"-275"-15,0 0-24 16,0 0 109-16,0 0-50 16,0 0-65-16,231-33-17 15,-172 33-48-15,-8 0 23 16,-9 0-23-16,-9 0 0 0,-12 0 16 16,-10 0-16-1,-8 0 0-15,-3 4 9 0,0 2-2 16,-24 3 29-16,-17 0-36 15,-18-2 0-15,-2-2 23 16,-10-1-7-16,7-4 17 16,2 0 28-16,9 0 14 15,13 0 6-15,8 0-41 16,11 0-19-16,9 0 30 16,0 9-32-16,9 4-1 15,0 16-12-15,3 4-5 16,0 11 22-16,0-4-23 15,0 4 0-15,0-4 7 16,0-7-7-16,0-4-1 0,6-8 1 16,1-7 0-16,1-5-8 15,1-7 8-15,6-2 0 16,6 0 2-16,-1 0-2 16,11 0 0-16,4 0 0 15,-1 0 8-15,4 2-13 16,0 12 5-16,-4-2 0 15,-2 10-4-15,-8 6 4 16,-11 0-1-16,-2 5 0 16,-11 2-1-16,0-2 1 15,-3-1 1-15,-26-7 0 16,-1-4 24-16,-12-12-24 16,0-2 33-16,1-7 5 0,4 0-11 15,8 0 10-15,5 0-37 16,15-7-17-16,9-2-47 15,3-24-243-15,27 11-426 16,12-5-969-16</inkml:trace>
  <inkml:trace contextRef="#ctx0" brushRef="#br0" timeOffset="3520">4750 873 2076 0,'0'0'505'16,"0"0"-447"-16,0 0 14 16,0 0-72-16,0 0-115 15,0 0-625-15</inkml:trace>
  <inkml:trace contextRef="#ctx0" brushRef="#br0" timeOffset="4052">5123 326 2099 0,'0'0'327'16,"0"0"-234"-16,0 0 20 0,0 0-34 16,200-12-28-1,-128 12 3-15,0 0-38 0,-10 0 7 16,-9 0-23-16,-16 12-1 15,-19-5-24-15,-12-5-7 16,-6 5 32-16,0-5 0 16,-34 1 1-16,-10 1 28 15,-12-4-5-15,-5 0 13 16,-2 0-1-16,1 0-12 16,3 0 37-16,4 0-22 15,11 0-15-15,12 0 40 16,8 0-19-16,14 0-15 15,7 9-21-15,3-6 6 16,0 13-30-16,0 7 15 16,16 6 0-16,16 3 12 0,1 2-12 15,12-3 0-15,0-1 0 16,5-4 0-16,-2-1 9 16,-7 2-9-16,-10-7 0 15,-7 4 5-15,-13-2-5 16,-11 3-8-16,0 3 8 15,-21-1 0-15,-21-1 24 16,-6 3-24-16,-8-10 0 16,8-2 0-16,4-5 0 15,13-6 0-15,6-6-39 16,25 0-63-16,0-6-161 16,8-15-564-16</inkml:trace>
  <inkml:trace contextRef="#ctx0" brushRef="#br0" timeOffset="4519">5840 674 1543 0,'0'0'533'0,"0"0"-395"16,0 0 23-16,0 0 56 15,0 0-107-15,0 0-71 16,211-181-32-16,-180 132-5 15,-11 7 16-15,-8 0 2 16,-12 8-2-16,0 13 145 16,-12 8-25-16,-12 13-20 15,-11 0-47-15,2 19-49 16,-6 23 26-16,6 16-39 0,4 0-3 16,8 7 10-16,11 4-16 15,4-5 0-15,6 2-6 16,-3-8-7-16,3-3 4 15,-5-22-42-15,5-5 5 16,0-19 44-16,0-9-11 16,0 0-16-16,5-9 7 15,14-19 19-15,10-5-8 16,1-9 11-16,9 11-21 16,2 4 15-16,4 8-13 15,0 12 8-15,3 7 11 16,-3 0 42-16,-7 7 14 0,-8 21-47 15,-12-6-3-15,-5 2 19 16,-5-6-25-16,1-11-61 16,3-7-218-16,4 0-523 0</inkml:trace>
  <inkml:trace contextRef="#ctx0" brushRef="#br0" timeOffset="7875">224 1385 1620 0,'0'0'260'0,"0"0"-157"16,0 0 36-16,-8 211 69 15,2-124-83-15,-1 6-79 16,4-4-10-16,-2-2-36 16,5-11 0-16,0-20-1 15,5-10 1-15,16-12-35 16,0-18-11-16,3-16 11 0,3 0 29 15,12 0-45 1,1-27-42-16,9-11 25 0,2-9-26 16,9-14 29-16,-3-8 22 15,-1-4-7-15,-1 5 49 16,-11 0-19-16,-8 6 20 16,-16 19 85-16,-13 9 19 15,-7 16 11-15,0 5-10 16,-31 10 29-16,-7 3-2 15,-7 0-41-15,-3 27-28 16,0 2 40-16,-1 13-33 16,12 6-40-16,2 7-15 15,14 8-14-15,8-1 9 16,8 6-10-16,5-7-41 0,0-1-21 16,5-7-37-16,14-13-2 15,10-18-1-15,-2-13 22 16,4-9 64-16,4 0-22 15,-2-15-10-15,6-20 47 16,-4 8-8-16,-5 5 9 16,-6 10 31-16,-6 12 6 15,-8 0 33-15,-2 5 13 16,-5 30-10-16,0-2-9 16,-3 9-35-16,0-6 3 15,0-1-20-15,3-16-4 16,5-5-16-16,5-14-19 15,5 0-73-15,9-12-32 0,5-25-113 16,1-12-61-16,-1-3 45 16,-8 1 89-16,-8 17 172 15,-4 15 106-15,-6 16 98 16,-6 3 54-16,0 9-131 16,0 25 28-16,0 7-31 15,0 2-71-15,0-2 16 16,0-13-62-16,0-9-6 15,0-10-2-15,8-9-136 16,-2 0-153-16,-2-9-392 0</inkml:trace>
  <inkml:trace contextRef="#ctx0" brushRef="#br0" timeOffset="8019">1058 1764 2194 0,'0'0'515'0,"0"0"-443"16,0 0-72-16,0 0-3 16,0 0-212-16,0 0-720 0</inkml:trace>
  <inkml:trace contextRef="#ctx0" brushRef="#br0" timeOffset="8153">1058 1764 1719 0,'160'-174'323'0,"-136"174"-224"16,7 0-46-16,25 0-53 0,-12-4-204 15,-4 4-1678-15</inkml:trace>
  <inkml:trace contextRef="#ctx0" brushRef="#br0" timeOffset="8382">0 1874 2300 0,'0'0'285'0,"0"0"-215"15,0 0-70-15,245 0-16 16,-134-27-185-16,-12 0-1198 0</inkml:trace>
  <inkml:trace contextRef="#ctx0" brushRef="#br0" timeOffset="9394">2025 1864 1360 0,'0'0'486'0,"0"0"-287"15,0 0 13-15,0 0 44 16,0 0-86-16,0 0-103 16,0 0 8-16,-10 189-48 15,5-118-6-15,2-9-9 16,3 0-4-16,0-7-16 15,0-14-21-15,0-12-32 16,0-17 16-16,0-12-43 16,3 0 24-16,5-12 34 15,-5-29 4-15,1-15 25 16,-4-19-23-16,0-2 5 16,0-4 19-16,0 3 1 15,0 10 27-15,0 12 24 0,0 15-10 16,17 17 15-1,7 12-38-15,7 12-12 0,7 0 35 16,4 2-25-16,-4 29-8 16,-4 7-9-16,-13 9 1 15,-7 3-13-15,-14-4 5 16,0-4-10-16,0 0 10 16,-18-15-2-16,-6-7 9 15,7-5-1-15,2-9 7 16,6-6-1-16,9 0-5 15,0 0-20-15,0 0 14 16,17 0-29-16,11 0 26 16,2 0 7-16,2 9-4 15,-8 9 0-15,-6 5 5 16,-9-4 1-16,-9 8 4 0,0-5-4 16,-9 0 13-16,-27 4 7 15,-8-6-7-15,-11 2 3 16,-7-2-16-16,6-5 0 15,4-15 3-15,17 0-3 16,14 0-64-16,21-48-172 16,8 5-326-16,23-4-1212 0</inkml:trace>
  <inkml:trace contextRef="#ctx0" brushRef="#br0" timeOffset="9707">2774 1910 2070 0,'0'0'335'0,"0"0"-220"15,0 0 101-15,0 0 48 16,0 0-137-16,-218 143-56 16,180-100-41-16,14 0-18 15,14-2 9-15,10 5-21 16,0-9-36-16,27-4-9 15,18-10-57-15,3-17-76 16,5-6 42-16,-2-9 17 16,-9-31 76-16,-15-6 14 15,-13-4 29-15,-14-6 57 0,0 7 20 16,-11 8 7 0,-23 7-11-16,-4-1-73 0,0 8-48 15,14 5-278-15,9 0-605 16</inkml:trace>
  <inkml:trace contextRef="#ctx0" brushRef="#br0" timeOffset="10166">3084 1965 1273 0,'0'0'508'0,"0"0"-430"16,0 0 143-16,0 0 49 15,0 0-37-15,0 199-127 0,-6-142-78 16,1-8 2-16,-1-3-30 16,2-2 1-16,4-10-10 15,0-19-14-15,-3-8-18 16,3-7 18-16,-3-9 4 16,-2-31 19-16,5-18-11 15,-3-3 11-15,0-7 9 16,3 12-8-16,0 7 35 15,0 14 34-15,0 6-12 16,0 11 28-16,0 12-16 16,0 3-28-16,0 3 13 15,0 0-49-15,6 0 4 16,12 16-2-16,-1 0 1 16,-2-4 7-16,1 0-16 0,-5-9 0 15,-8 0 0-15,0 0 0 16,-3-3 0-16,0 0 15 15,0 0-3-15,0 0 26 16,0 0-38-16,0 0 0 16,-6-3-17-16,0 0-19 15,-6 0-166-15,6-3-276 16,-2 0-653-16</inkml:trace>
  <inkml:trace contextRef="#ctx0" brushRef="#br0" timeOffset="10975">2594 1922 1644 0,'0'0'669'16,"0"0"-490"-16,0 0-88 15,0 0 125-15,0 0-13 16,0 0-85-16,-24 214-62 0,16-142-40 16,2-4 44-1,0-6-37-15,2-6-22 0,4-13 4 16,0-11-4-16,0-4-2 15,0-19-15-15,0-2-34 16,0-7 32-16,4 0-33 16,5-3 17-16,2-32 20 15,2-12-1-15,2-14 14 16,-3-15-19-16,3 6 17 16,-1 2 3-16,-1-1 11 15,5 13 16-15,2 6 28 16,1 10-20-16,0 12 49 15,0 0-38-15,0 16-19 16,-1 12 21-16,4 0-11 16,4 12 2-16,2 22-11 0,2 22-27 15,-5 6 25 1,1 0-26-16,0 8 0 0,-7-4 1 16,-2-7-1-16,-1-12-10 15,-4-12 1-15,1-14-14 16,-2-15 13-16,1-6-8 15,4-6-20-15,6-37 32 16,-4-12-25-16,4-11 4 16,-3 0 9-16,-8-2 3 15,-2 12 15-15,-4 7 0 16,-4 10 1-16,0 19 37 16,0 7-15-16,2 10-1 0,-2 3 1 15,4 0-10-15,4 0 13 16,2 16-11-16,4 17-14 15,1 13 38-15,-5 5-39 16,1-2 0-16,0 6-1 16,-4 0 11-16,1-13-4 15,-1-7-6-15,-4-10-12 16,-3-10 6-16,-3-9-4 16,0-6-7-16,0 0-25 15,0 0-46-15,0 0-35 16,0-28-158-16,0-6-243 15,8-6-235-15</inkml:trace>
  <inkml:trace contextRef="#ctx0" brushRef="#br0" timeOffset="11335">3771 1829 1896 0,'0'0'535'0,"0"0"-425"16,0 0 94-16,0 0 50 16,0 0-58-16,0 0-92 15,0 0-39-15,-132 191 15 16,115-136-59-16,7-6-9 16,7 0-12-16,3-1 6 0,0-8-14 15,27-10-10 1,15-5-66-16,9-9 10 0,3-16 27 15,2 0-31 1,-7-43 11-16,-11-11 10 0,-14-8 42 16,-18-6 15-16,-6 3 6 15,-3 3 94-15,-30 6-23 16,-9 22 5-16,0 7-28 16,4 13-54-16,14 14-6 15,21 0-187-15,3 0-502 16,0 0-673-16</inkml:trace>
  <inkml:trace contextRef="#ctx0" brushRef="#br0" timeOffset="11529">4332 2192 2032 0,'0'0'561'16,"0"0"-468"-16,0 0 150 15,0 0-49-15,0 0-99 16,0 0-95-16,0 0-3 16,208-28-226-16,-184 28-259 15,-8 0-426-15</inkml:trace>
  <inkml:trace contextRef="#ctx0" brushRef="#br0" timeOffset="11674">4446 2413 2271 0,'0'0'692'16,"0"0"-526"-16,0 0-29 15,0 0-66-15,0 0-71 16,0 0-106-16,0 0-612 0</inkml:trace>
  <inkml:trace contextRef="#ctx0" brushRef="#br0" timeOffset="13482">4323 2422 1644 0,'0'0'532'15,"0"0"-429"-15,0 0 30 16,0 0 41-16,0 0-61 16,0 0-75-16,-11 6-26 15,14-6 65-15,18 0 11 16,3 0-20-16,1 0 6 16,-6 0-29-16,10 0 15 0,-2 0-36 15,9 0-13-15,8 0-11 16,38 0-3-16,-13-19-325 15,1 4-1336-15</inkml:trace>
  <inkml:trace contextRef="#ctx0" brushRef="#br0" timeOffset="16365">5401 1704 788 0,'0'0'1100'0,"0"0"-854"15,0 0-191-15,0 0 65 16,-3 190 31-16,3-106-35 16,0 6-36-16,0-5-41 15,0-12-32-15,0-10 34 16,0-8-31-16,0-12-9 16,0-8 5-16,0-8-4 0,0-7-4 15,0-11-13-15,0-9-50 16,0 0-58-16,0-23-164 15,0-23-87-15,0-3-499 0</inkml:trace>
  <inkml:trace contextRef="#ctx0" brushRef="#br0" timeOffset="16834">5398 1583 971 0,'0'0'614'0,"0"0"-436"16,0 0-19-16,0 0 79 15,0 0-31-15,0 0-54 16,0 0-68-16,221 7-14 16,-162 15-53-16,-4 6-9 15,-6 6 27-15,-15 3-36 0,-20 9 0 16,-14-3 4-16,0 11-3 16,-35-7 17-16,-13-5-16 15,0-4-2-15,3-8 85 16,7-13-3-16,11-11-20 15,9 0-19-15,12-6-21 16,2 0 10-16,4 0-32 16,0 0-27-16,7-6 27 15,17 0-15-15,11-2-8 16,2 8-24-16,5 0-31 16,-4 0 26-16,4 20 7 0,-9 8 4 15,-1 9 39 1,-8 11-5-16,-6-6 7 0,-9 5 20 15,-9-7 12-15,0-6 4 16,-3-6-21-16,-27-5 27 16,-5-17 40-16,-7-6-25 15,-6 0-15-15,0 0-3 16,3-22-27-16,3 3 13 16,7-4-25-16,11-1-49 15,24-7-83-15,0 3-204 16,0 3-386-16</inkml:trace>
  <inkml:trace contextRef="#ctx0" brushRef="#br0" timeOffset="17137">6138 2257 1938 0,'0'0'361'15,"0"0"-209"-15,0 0-52 16,0 0 67-16,0 0 9 16,0 0-125-16,0 0-51 15,41 150-6-15,-1-144-75 16,10-6 17-16,4 0-51 16,-3-13 76-16,-6-20 38 15,-13-9-17-15,-19 6 18 0,-13 1 24 16,0 7 9-1,-27 1 39-15,-21 8-34 0,-3-4-38 16,-26-4-91-16,14 2-452 16,15 4-1487-16</inkml:trace>
  <inkml:trace contextRef="#ctx0" brushRef="#br0" timeOffset="17558">5246 1426 1594 0,'0'0'346'16,"0"0"-229"-16,0 0 63 16,0 0 31-16,0 0-72 15,0 0-60-15,0 0-38 16,197-196 28-16,-131 152-15 15,-1 2-5-15,4 6 17 0,-3 15-24 16,-7 7 9 0,0 12-2-16,-8 2-12 0,1 7 16 15,0 21-53-15,0 10-17 16,10 21-62-16,-11-8-387 16,-12 2-367-16</inkml:trace>
  <inkml:trace contextRef="#ctx0" brushRef="#br0" timeOffset="21141">6914 1943 1622 0,'0'0'308'15,"0"0"-242"-15,0 0 0 16,0 0 96-16,0 0-97 15,185 20-46-15,-116-20-19 16,0 0-31-16,5 0-93 0,-23 0-131 16,-18 0-673-16</inkml:trace>
  <inkml:trace contextRef="#ctx0" brushRef="#br0" timeOffset="21338">7165 1738 1612 0,'0'0'333'15,"0"0"-217"-15,0 0 62 16,0 0 16-16,-3 194-88 16,3-135-51-16,0-4-55 0,6 1-33 15,15-5-111-15,-3-9-233 16,-1-11-646-16</inkml:trace>
  <inkml:trace contextRef="#ctx0" brushRef="#br0" timeOffset="22006">7756 1766 1547 0,'0'0'499'0,"0"0"-359"16,0 0 3 0,3 218 4-16,-3-118-26 0,0 2-56 15,0-3-40-15,0-6-25 16,0-9 0-16,3-15-49 16,0-26-36-16,-3-18 26 15,3-23-10-15,-3-2 68 16,0-36 0-16,0-26 2 15,0-19 11-15,0-9 10 16,0-10-4-16,-3 1 46 16,-10 6-36-16,2 9-7 15,8 16-1-15,3 15-3 16,0 18 10-16,6 21-27 0,22 1 8 16,7 13 1-1,6 0-2-15,1 24 9 0,0 11-11 16,-9 7-4-16,-1 9 15 15,-11-4-16-15,-11 0 0 16,-10-4 7-16,0-16-6 16,0-5 1-16,0-3 16 15,-18-13-18-15,5 2 22 16,-1-7-22-16,3-1 0 16,4 0 4-16,4 0-4 15,3 0-21-15,0 0-30 16,0-1-29-16,10-10 28 15,15 8-5-15,9 3 32 16,1 0 19-16,-5 0-1 16,-2 0 1-16,-4 9 6 0,-4 9 33 15,-8-2 90-15,-12 3-96 16,0-6 19-16,-7 8 63 16,-28-5-64-16,-7-1-18 15,-9 4 4-15,3-10-20 16,-1 4-2-16,9-8-9 15,8 1-49-15,14-6-29 16,18 0-153-16,0 0-342 16,18-13-745-16</inkml:trace>
  <inkml:trace contextRef="#ctx0" brushRef="#br0" timeOffset="22251">8476 2180 1242 0,'0'0'516'0,"0"0"-244"16,0 0 5-16,0 0-14 15,0 0-105-15,0 0-70 16,0 0 19-16,53-78-38 16,-53 78-21-16,0 0-15 15,0 31-24-15,0 7 12 16,0 5-21-16,0 0-39 15,0-9-96-15,0-2-185 16,0-11-321-16,0-12-1230 0</inkml:trace>
  <inkml:trace contextRef="#ctx0" brushRef="#br0" timeOffset="22604">7572 1633 1475 0,'0'0'277'15,"0"0"-182"-15,0 0 75 16,0 0 25-16,0 0-51 16,0 0-75-16,152-180-18 15,-100 153 29-15,0 1-19 16,-8 11-21-16,1 8 15 16,-10 7-11-16,-4 0 11 15,-4 0-55-15,5 22-18 16,16 25-122-16,-6-7-461 15,-1 4-1273-15</inkml:trace>
  <inkml:trace contextRef="#ctx0" brushRef="#br0" timeOffset="23143">8989 2040 1881 0,'0'0'394'16,"0"0"-234"-16,0 0 48 15,0 0-38-15,0 0-57 16,0 0-57-16,0 0-38 15,77 90-6-15,-50-63-12 16,-6-4-154-16,0 2-107 16,-3-9-313-16,-9-5-332 0</inkml:trace>
  <inkml:trace contextRef="#ctx0" brushRef="#br0" timeOffset="23330">8989 2040 1497 0,'176'-47'338'16,"-179"47"-161"-16,-6 7-3 0,-3 21-13 15,-4 6-62-15,-9 9-31 16,1 5-68-16,-3-2-6 16,3-3-65-16,9-9-141 15,6-14-120-15,9-13-1121 0</inkml:trace>
  <inkml:trace contextRef="#ctx0" brushRef="#br0" timeOffset="23921">9431 1674 1661 0,'0'0'535'0,"0"0"-428"15,0 0 83-15,0 0-36 16,0 0-67-16,0 0-41 16,0 0-46-16,146 0 0 15,-108 0 0-15,-1 0-3 16,-2 0-3-16,-8 0-6 0,-3 0 3 15,-12 0 2 1,-9 0 5-16,-3 0 2 0,0 0 18 16,-11 0-16-16,-20 0 20 15,-7 0-22-15,-7 0 1 16,-6 0 5-16,3 0-5 16,3 0 4-16,7 0 24 15,10 0-2-15,8 0 20 16,8 12-35-16,6 4-6 15,6-3 8-15,0 8-14 16,0 0-1-16,6-2 1 16,15 5 0-16,8 2-3 15,1 2 3-15,-2-8-13 16,-1 0 5-16,2 2 1 16,-9 5 5-16,-4-5-9 0,-1 4 11 15,-6-6 0-15,-4 9 0 16,-5-7 0-16,0-7 4 15,-5 10-4-15,-19-3 0 16,-6-2 0-16,0 0 1 16,-6 2 13-16,9-9-14 15,3-4-58-15,13-3-51 16,8-6-223-16,3 0-575 0</inkml:trace>
  <inkml:trace contextRef="#ctx0" brushRef="#br0" timeOffset="24100">9807 2214 1664 0,'0'0'604'16,"0"0"-344"-16,0 0 51 15,0 0-245-15,0 0-66 16,0 0-312-16,0 0-629 0</inkml:trace>
  <inkml:trace contextRef="#ctx0" brushRef="#br0" timeOffset="24795">10239 1722 1763 0,'0'0'630'15,"0"0"-453"-15,0 0 34 16,0 0-39-16,0 0-127 16,0 0-22-16,0 0-23 15,45-11-6-15,-18 4 0 16,1 5-8-16,4 2 2 15,-8 0 5-15,3 0 7 16,-3 0 4-16,0 0-4 16,-3 0-19-16,-7 0 17 0,-1 0-41 15,-8 0-5 1,-5 0 32-16,0 0 16 0,0 0 27 16,-15 0 4-16,-12 0-30 15,-11 7 38-15,-4-5-19 16,-3 5-4-16,4-3-1 15,-1-4-7-15,5 0 29 16,2 7-16-16,8-7-6 16,6 0 28-16,6 0-7 15,9 0-13-15,3 7-20 16,3-1 6-16,-3 3 1 16,-1 6-10-16,0 5 0 0,4 0 9 15,-4 3-9-15,4-5 1 16,0 0-1-16,0 5 9 15,0-10-6-15,0 2-3 16,15-6 0-16,6 4 4 16,3-1-3-16,3 1-1 15,0 2 0-15,2-6 0 16,-2 4 18-16,4 3-18 16,-4 2 0-16,2-6 5 15,-5 10-4-15,-7-10-1 16,-4 10 0-16,-10-9 1 15,-3 2 26-15,0 0 9 16,-13 4-7-16,-22-10 1 0,-10 4-13 16,-3 0-17-16,-3-7-15 15,-5 3-118-15,18-9-246 16,14 0-1659-16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02.7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636 1062 1870 0,'0'0'316'0,"0"0"-223"16,0 0-56-16,0 0 131 0,0 0 18 16,0 0-66-16,0 0-33 15,0 9-26-15,0 2 34 16,0 4-19-16,0 15-27 16,3 22-13-16,3 26 14 15,6 25-17-15,-6 15-3 16,4 7-29-16,-2-11 10 15,8-12-11-15,1-17 0 16,7-19-5-16,5-21 5 16,8-18-37-16,8-19-17 15,11-8-63-15,6-28-27 16,2-38 14-16,2-18 50 16,-10-12 54-16,-11-4 7 0,-15 5 19 15,-12 11 26-15,-12 16 42 16,-6 14 58-16,0 13-17 15,0 18 14-15,0 13-2 16,0 10-27-16,0 0-29 16,0 19-31-16,0 34-34 15,0 24 16-15,11 28-8 16,-4 41-7-16,1 48 13 16,1 35-14-16,6 7 0 15,1-41 0-15,-2-54 0 16,-3-59 7-16,-4-16-7 15,-4-7 0-15,-3 0 5 16,0-3-3-16,-15-16-2 16,-29-5 24-16,-14-11-17 15,-16-6 13-15,-7-11-20 0,-14-7 1 16,6 0 28-16,-4-31-29 16,10-13 0-16,7-11 8 15,14-11-8-15,14-1 0 16,18-8-21-16,18 0 21 15,12-6-11-15,4 1 5 16,40-2-4-16,16 3 9 16,8 2-10-16,9 8 10 15,2 10-28-15,-3 8 5 16,-4 18-15-16,28 8-113 0,-17 6-200 16,-11 10-445-16</inkml:trace>
  <inkml:trace contextRef="#ctx0" brushRef="#br0" timeOffset="362">1842 2450 111 0,'0'0'1599'0,"0"0"-1304"0,0 0-155 16,0 0 67-16,0 0 78 15,0 0-90-15,0 0-60 16,0 158 2-16,0-93-20 15,0 7-31-15,0-4-34 16,0-6-16-16,0-16-17 16,0-14-13-16,12-14-6 15,4-10-32-15,25-25-149 16,1-26-295-16,0-13-274 0</inkml:trace>
  <inkml:trace contextRef="#ctx0" brushRef="#br0" timeOffset="516">2143 2096 2616 0,'0'0'513'16,"0"0"-456"-16,0 0 58 16,0 0-31-16,0 0-84 15,0 0-349-15,-41-159-977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17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1469 2433 0,'0'0'335'0,"0"0"-259"16,0 0-34-16,0 0 58 15,0 0 49-15,0 0-62 16,-17 6-60-16,58 0 13 16,31 3-40-16,26 7 0 15,19 6 23-15,11 0-23 16,-5 2 9-16,-8-2-9 15,-12 3-41-15,10-6-98 16,-30-7-359-16,-17-12-434 0</inkml:trace>
  <inkml:trace contextRef="#ctx0" brushRef="#br0" timeOffset="564">1860 1031 715 0,'0'0'1716'0,"0"0"-1534"16,0 0-154-16,0 0 17 16,17 224 77-16,-4-128 21 15,5 10-92-15,14-4-18 0,9-9-33 16,14-14-3-1,14-24-31-15,17-28-98 16,15-27 37-16,5-12-19 0,1-47-11 16,-3-19 51-16,-18-12 31 15,-20-6 43-15,-25 0 6 16,-25 12 141-16,-12 9 67 16,-4 20 18-16,0 17-60 15,-13 17-15-15,-2 21-20 16,6 0-77-16,-12 71-45 15,-11 74 1-15,2 76-11 16,-6 41 23-16,17 4-19 16,8-29-1-16,11-68-8 15,0-44 0-15,0-36 5 16,0-19-5-16,0-1 0 0,3-5-1 16,-3-2 3-16,-6-18 11 15,-39-16-12-15,-17-12 0 16,-14-14 16-16,-13-2-17 15,-1-16-1-15,4-30 0 16,20-13-25-16,18-12 19 16,22-8 2-16,26-1-38 15,18-6 13-15,56 0-68 16,22 0-114-16,72-9-164 16,-23 23-309-16,-20 16-253 0</inkml:trace>
  <inkml:trace contextRef="#ctx0" brushRef="#br0" timeOffset="769">3260 2130 1084 0,'0'0'1144'0,"0"0"-892"16,0 0-152-16,0 0 150 16,0 0 4-16,-6 190-101 15,-1-128-64-15,-1 2-3 16,5-1-57-16,0-8-8 15,0-5-21-15,3-12-6 16,0-12-68-16,6-26-182 16,18 0-359-16,5-14-179 0</inkml:trace>
  <inkml:trace contextRef="#ctx0" brushRef="#br0" timeOffset="907">3433 1887 1910 0,'0'0'825'0,"0"0"-632"16,0 0-115-16,0 0 49 16,0 0-127-16,-24-156-14 15,18 123-683-15</inkml:trace>
  <inkml:trace contextRef="#ctx0" brushRef="#br0" timeOffset="1361">1540 653 1859 0,'0'0'346'0,"0"0"-238"0,0 0 57 15,0 0 100-15,0 0-37 16,0 0-110-16,0 0-46 15,137-74-61-15,-44 14-11 16,21-13 24-16,14-7-24 16,6 1 18-16,-3-6-9 15,-7 13 18-15,-17 15 45 16,-24 12-3-16,-20 26-20 16,-12 19 19-16,-6 0-32 15,11 41 10-15,9 28-28 16,14 21-18-16,52 52-76 15,-21-24-476-15,-2-17-1020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1.1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1927 0,'0'0'330'0,"0"0"-180"16,0 0-61-16,0 0 42 15,0 0 63-15,0 0-105 16,57 11 12-16,17-11-12 16,16 0-30-16,9 0 8 15,8 0-49-15,-3 0-17 16,-8 0 21-16,-9-2-22 16,-19 2-37-16,-16 0-115 0,-38 2-214 15,-14 15-374-15,0 1-1128 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1.3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1925 0,'0'0'720'16,"0"0"-610"-16,0 0-109 16,0 0 80-16,0 0 82 0,0 0-51 15,224 37-40-15,-128-31-62 16,59-6-10-16,-23 0-148 16,-22 0-528-16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1.8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181 463 2246 0,'0'0'307'0,"0"0"-285"15,0 0 0-15,0 0-22 16,0 0 88-16,0 0-13 16,208 71-13-16,-130-64-56 15,12-7-5-15,8 0 10 16,1 0-10-16,2-25-2 15,-12-7-23-15,-10-5-15 16,-20-3 27-16,-24-4 12 16,-25-2 11-16,-10-10 26 0,-24-5 23 15,-31-2 46-15,-18 7-39 16,-17 13-7-16,-17 15 4 16,-10 25-22-16,-11 3 5 15,5 49 23-15,4 35-16 16,20 21-3-16,16 20-23 15,25 12-16-15,26-1 19 16,26-6-30-16,6-11 4 16,45-19 5-16,24-20-9 15,20-21 17-15,15-19-18 16,16-25-6-16,11-15-57 16,42-18-185-16,-32-26-474 15,-27-2-1608-15</inkml:trace>
  <inkml:trace contextRef="#ctx0" brushRef="#br0" timeOffset="288">1320 1295 2412 0,'0'0'499'16,"0"0"-484"-16,0 0 15 16,0 0 140-16,-11 189-6 15,5-114-90-15,3 0-54 16,3-6 28-16,0-8-41 0,0-14 2 16,0-16-7-16,0-9 5 15,20-19-14-15,4-3-92 16,31-53-120-16,-6-16-284 15,-9-6-564-15</inkml:trace>
  <inkml:trace contextRef="#ctx0" brushRef="#br0" timeOffset="440">1383 849 986 0,'0'0'1977'0,"0"0"-1671"0,0 0-232 15,0 0-23-15,0 0-51 16,0 0-313-16,0 0-2519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3.1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2271 0,'0'0'489'0,"0"0"-439"16,0 0-33-16,0 0 104 16,0 0-3-16,0 0-118 15,4 5-133-15,-1 17-337 0,-3 7-192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2.21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0 880 1358 0,'0'0'357'15,"0"0"-185"-15,0 0 24 16,0 0 125-16,0 0-56 15,0 0-46-15,0 0-68 16,82 0 0-16,-50 6-19 16,6 3-41-16,10 5 16 15,10-3-49-15,10-2-14 16,12 4 4-16,10-4-9 16,11-3-11-16,-2 0-20 15,8-6-2-15,-3 0 20 16,-8 0-26-16,-16 0 0 15,-19 0 12-15,-22 0-11 16,-19 0-1-16,-16 0 0 0,-4 0-12 16,0 0-45-16,-7 3-130 15,-7-3-456-15,11 0-1526 0</inkml:trace>
  <inkml:trace contextRef="#ctx0" brushRef="#br0" timeOffset="2834">245 191 1733 0,'0'0'311'0,"0"0"-221"15,0 0 105-15,0 0 92 0,0 0-26 16,197-172-127-1,-157 166-26-15,-2 6-6 16,-6 12-53-16,-8 35 4 0,-11 13-22 16,-10 11-19-16,-3 6 15 15,-3 1-27-15,-24-6 0 16,-9-8 1-16,3-10-1 16,2-17-12-16,6-16-10 15,12-10-9-15,2-11-11 16,11 0-102-16,0-26-143 15,11-43-193-15,19 5-180 16,-2 4-991-16</inkml:trace>
  <inkml:trace contextRef="#ctx0" brushRef="#br0" timeOffset="3043">858 29 1602 0,'0'0'548'0,"0"0"-337"16,0 0 78-16,0 0 41 15,0 0-157-15,0 0-35 16,0 0-56-16,-183 149 5 16,138-75 11-16,18 4-53 15,10-7-11-15,17-5-19 16,0-13-15-16,24-17-25 16,20-10-94-16,33-26-171 15,-11 0-423-15,-8-4-681 0</inkml:trace>
  <inkml:trace contextRef="#ctx0" brushRef="#br0" timeOffset="3287">1063 383 857 0,'0'0'1377'16,"0"0"-1088"-16,0 0-151 16,0 0 93-16,0 0-5 15,0 0-103-15,0 0-42 16,216 18-14-16,-184 26-13 15,-15 9 48-15,-17 5-51 16,0 7-18-16,-29 2 29 16,-7-12-10-16,0-8-19 15,16-17-5-15,16-14-27 16,4-16-2-16,24 0-16 0,36 0-64 16,56-37-72-16,-8 3-391 15,-9 3-527-15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3.2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2123 0,'0'0'484'16,"0"0"-409"-16,0 0-4 15,0 0-71-15,0 0-150 16,0 0-610-16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23.7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0 919 2517 0,'0'0'355'0,"0"0"-300"16,0 0-40-16,0 0 62 16,0 0 8-16,0 0-40 0,45 214-27 15,-35-143-9 1,-4-3-9-16,2-2 1 0,-8-13 1 15,0-16-2-15,0-13-24 16,0-7 24-16,0-16 0 16,0-1 12-16,0 0 0 15,0-6 0-15,0-27 8 16,0-16-20-16,0-19 0 16,0-20 1-16,10-11-1 15,17-10 0-15,5 3 0 16,-2 14 0-16,5 16 22 15,-7 24-5-15,-4 18 7 16,-4 15-5-16,8 13-17 16,4 6 4-16,9 0-6 15,14 3-8-15,13 19-58 0,33 3-196 16,-19-7-308 0,-13-6-575-16</inkml:trace>
  <inkml:trace contextRef="#ctx0" brushRef="#br0" timeOffset="393">666 1170 2192 0,'0'0'472'16,"0"0"-461"-16,0 0-4 15,0 0 54-15,0 0 30 16,234 7-34-16,-148-7-56 16,4-16-1-16,-7-6-10 15,-8-6-21-15,-13-6 4 16,-20-7 0-16,-21-5 18 16,-21-7 9-16,0 4 24 15,-27-1 7-15,-29 9 51 16,-10 17 16-16,-9 17-15 15,-8 7 1-15,-1 28-45 16,12 28 17-16,13 13-9 16,26 12-24-16,26 2 8 15,7 4-30-15,19-7-1 16,37-7 0-16,13-12-82 0,51-14-65 16,-16-21-196-16,-14-14-440 0</inkml:trace>
  <inkml:trace contextRef="#ctx0" brushRef="#br0" timeOffset="746">2007 859 2162 0,'0'0'461'0,"0"0"-358"15,0 0 46-15,0 0 54 16,-186-66-32-16,124 66-80 15,6 0-67-15,8 4-9 16,14 28-15-16,14 9-18 16,20 8 9-16,0 8-26 0,41 5-4 15,17 4-8-15,11-2 7 16,7-6 20-16,0-5-19 16,-8-5 5-16,-5 0 19 15,-10-8-2-15,-20-4 13 16,-15-7 2-16,-18-1 4 15,0-6 14-15,-48 0-16 16,-15-4-10-16,-5-8-1 16,2-10-32-16,13 0-80 15,23-22-94-15,30-58-141 0,0 2-170 16,35 1-218-16</inkml:trace>
  <inkml:trace contextRef="#ctx0" brushRef="#br0" timeOffset="892">2321 940 1617 0,'0'0'318'16,"0"0"-143"-16,0 0 3 16,0 0 72-16,3 223-43 15,-3-148-77-15,0-6-69 16,0-7-61-16,8-16-138 16,5-10-194-16,4-26-597 0</inkml:trace>
  <inkml:trace contextRef="#ctx0" brushRef="#br0" timeOffset="1052">2469 540 2462 0,'0'0'302'0,"0"0"-278"15,0 0-24-15,0 0-142 16,0 0-481-16</inkml:trace>
  <inkml:trace contextRef="#ctx0" brushRef="#br0" timeOffset="1857">3308 921 2590 0,'0'0'376'16,"0"0"-288"-16,0 0-31 15,-248-33 106-15,168 33-33 16,0 31-71-16,16 17-49 16,11 19 4-16,20 8-14 15,15 5 0-15,18 1-1 16,6-4-19-16,39-12-37 15,21-16-35-15,11-17-40 16,12-23-36-16,1-9-40 0,-4-22-8 16,-4-30 22-1,-9-20 37-15,-12-18 70 0,-8-15 63 16,-8-38 24-16,-18-44 69 16,-9-34 75-16,-15 17 22 15,-3 52 10-15,0 61-3 16,0 58 36-16,0 8-22 15,0 13-52-15,-3 12-41 16,0 5-85-16,-2 60 0 16,2 54 6-16,-1 49 3 15,4 42-4-15,0 11-14 16,0-40 0-16,15-48 0 0,-2-49-39 16,7-16-78-1,16-10-52-15,8-11 11 0,11-15 13 16,7-32 84-16,1-6 6 15,-9-48 37-15,-1-14 18 16,-12-9 0-16,-10-7 40 16,-10 2 36-16,-7 18 31 15,-11 15 27-15,0 16 4 16,-3 24-12-16,0 9-81 16,0 7-44-16,0 33 16 15,0 22-16-15,0 10 5 16,0 3-6-16,7-1-25 15,38-9-38-15,17-13-43 16,15-17 69-16,5-18-47 16,-6-17-51-16,-10 0-7 0,-15-39 72 15,-16-4 10 1,-7-7 60-16,-16-3 7 0,-4 10 36 16,-8 9 117-16,0 9 6 15,0 16-26-15,0 9-46 16,0 0-54-16,0 9-14 15,0 25-17-15,0 7-9 16,0 5 0-16,0 1-11 16,10-7-80-16,14 4-114 15,-3-14-350-15,3-12-446 0</inkml:trace>
  <inkml:trace contextRef="#ctx0" brushRef="#br0" timeOffset="2611">5481 1118 409 0,'0'0'1979'16,"0"0"-1664"-16,0 0-153 15,0 0 78-15,0 0-18 16,-185-103-84-16,140 90-84 15,-5 13-20-15,2 0 4 16,3 7-22-16,7 29-15 16,11 14-1-16,9 9-12 15,15 1-27-15,3-8-45 0,14-9-51 16,28-11 0-16,6-20-26 16,6-12-5-16,-1 0 45 15,-8-19 21-15,-8-8 73 16,-8 1 27-16,-16 8 25 15,-5 9 99-15,-8 5 93 16,0 4-78-16,0 0-88 16,0 22-41-16,3 15 16 15,6 10-13-15,9 2-13 16,12 6-41-16,12-9-34 16,11-13-2-16,8-8 30 0,1-19-98 15,0-6 3 1,-2-15 14-16,-6-28 58 0,5-17 20 15,0-17 5 1,10-17 26-16,3-15 18 0,15-38-33 16,9-37 10-16,8-30-18 15,-15 21 29-15,-26 44 13 16,-26 59 0-16,-20 45 141 16,-10 3 86-16,-7 2 58 15,0 6-48-15,0 11-80 16,-24 14-42-16,-7 6-25 15,-10 3-37-15,-7 8-1 16,-4 21-13-16,-4 19-13 16,5 7-2-16,3 7-24 15,7 13 1-15,5 6-1 16,9 8 1-16,9 8 1 0,9 5-2 16,6 10 0-16,3 7 8 15,0-2-7-15,12 1-1 16,27-6 6-16,9-12-5 15,8-18 31-15,5-23-25 16,4-17-7-16,4-33-1 16,2-9-95-16,28-72-76 15,-16-5-383-15,-21-8-766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45.67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110 2391 1079 0,'0'0'118'0,"0"0"-74"15,0 0-23-15,0 0 24 0,0 0 156 16,0 0 10-16,-85-15-121 16,85 9 6-16,-4-1-3 15,0 1 59-15,-2-1-19 16,3 4-38-16,0 3 12 16,3-2-45-16,-5 2 18 15,5 0 32-15,0 0-60 16,0-4 16-16,8 4 15 15,22-3-9-15,12-6 21 16,14-2-60-16,9-6 2 16,11-4 41-16,16-3-60 15,13-8-3-15,11-1 9 16,16-3-23-16,8 6 21 0,12-2-22 16,12 2 0-1,21-2 9-15,33-2-9 0,-18 0-6 16,-24 3 6-16,-18 2 0 15,-29 9-8-15,15-5 8 16,22 2 0-16,-4 2-4 16,23-4 4-16,26 1-13 15,28-8 13-15,6 2 0 16,-21-4 0-16,-45 6 0 16,-44 8 0-16,-28 2 7 15,0 0-7-15,16-5-1 16,47-6 0-16,44-13 1 15,23-7-3-15,2-4 3 16,-43 9-3-16,-44 10 1 16,-49 9 2-16,1 2 0 0,21 1-2 15,16-7 2 1,20-6 0-16,2 2 0 0,-7-2 0 16,-1 4-3-16,3-7 4 15,-2 5-1-15,2-9 0 16,-3 0 6-16,0 2-2 15,-6-4-4-15,-8 0-5 16,-10 5 4-16,-3 1 2 16,-11 1-1-16,-6 3 1 15,2 0-1-15,-2 2 26 16,2-3-25-16,3-1 0 16,-11 2 8-16,-10 7-2 15,-9-2 1-15,-8 3-8 0,9 3 1 16,14-3-1-1,7-3 0-15,17 2 0 0,0-1-1 16,-8 3 11-16,-3 7-1 16,-7-3 11-16,0 2-20 15,0 0 24-15,-4-3-15 16,1 1 3-16,-11 3-12 16,-7 1 2-16,-11 5 17 15,-9 0 28-15,-1 2-46 16,-9 4 17-16,-11-1-6 15,-6 5-12-15,-6-1 5 16,-6-1 8-16,-1 4 5 16,-2 0-18-16,-3-2 0 15,3 2 9-15,0-3-1 0,3-1-8 16,3 1 17 0,2 1-16-16,-1-2 36 0,-4 1-37 15,-1 3 0-15,-7-4-2 16,-8 4 2-16,-11 0-1 15,-11 0-20-15,-26 0-156 16,-22 0-950-16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4:33.7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2483 1512 954 0,'0'0'374'15,"0"0"-188"-15,0 0-43 16,0 0 14-16,0 0 15 16,0 0 8-16,3-39-63 15,0 37-30-15,-3 2 35 16,3 0-9-16,-3 48 47 16,0 32-11-16,0 56-37 15,-27 83 6-15,-14 77-58 16,-1 39-13-16,18 10 36 0,14-25-71 15,10-40 2-15,3-7 11 16,18-16-5-16,0-2 41 16,-8 2-35-16,-5 4-14 15,-8 7 39-15,0-2-21 16,0-1-12-16,-18-9-11 16,4-6 2-16,4-14 36 15,4-24-31-15,-2-18-14 16,5-17 37-16,-4-31-16 15,4-28 3-15,3-18-4 16,0-11-2-16,0 17 30 16,0 9-43-16,0 10-4 15,0-14 22-15,0-10-23 16,0-15 0-16,-8-8 0 16,-2-7 9-16,-4-3-2 0,1-7-7 15,-1-8 0-15,-1-3-1 16,9-11 1-16,0-17-7 15,2-2-4-15,4-11-20 16,-4-5 20-16,0-4-31 16,-2 0-1-16,0 0-1 15,-9 0-49-15,6-16-45 16,-12-14-164-16,3-2-329 16,1-3-272-16</inkml:trace>
  <inkml:trace contextRef="#ctx0" brushRef="#br0" timeOffset="1051">381 6159 2230 0,'0'0'377'0,"0"0"-286"0,0 0-52 16,0 0 38-16,0 0 82 15,0 0 19-15,204-12-78 16,-97 12-15-16,45 0-20 16,58 15-26-16,66 3 30 15,32-5-44-15,12-6-17 16,1-7 17-16,-21 0-24 16,10 0-1-16,4 0 0 15,14 0 0-15,6 0 10 16,9 0-10-16,1 0 0 15,-2 0-3-15,-13 6 9 16,-24 0-6-16,-15 1 0 16,-20-7 1-16,-12 0 5 0,-13 0-6 15,-13 0 0 1,-5 0 2-16,-6 0-2 0,6 0 0 16,2-7 0-16,-8 1 1 15,-39-3 6-15,-33-4-7 16,-35 7-1-16,-15 3-13 15,18-1 25-15,19 4-11 16,11 0 7-16,-1 0-6 16,-5 0 23-16,4 0-24 15,2 0 0-15,9 0 0 16,-1 0 0-16,8 0-2 16,-1 0 1-16,4 0 1 15,-7 0 30-15,-7 0-24 0,-8 0-5 16,-13 0 22-16,-14 4-16 15,-10-1 1-15,-6-3-8 16,-12 0 0-16,1 0-6 16,3 0 6-16,3 0 0 15,8 2 9-15,-5-2-8 16,-1 4 8-16,-20-1-9 16,-15 1 0-16,-19-2 21 15,-20-2-21-15,-20 0 0 16,-4 0 29-16,-10 0-28 15,-28-13 0-15,-7-10-1 16,-3-5 1-16,3-3 10 0,0-4-11 16,7 0 0-1,1 2 0-15,2-5 0 0,8 7 0 16,3 1 0-16,3 7 0 16,6 5 11-16,9 5-5 15,3 4-6-15,3 7 18 16,0 2-17-16,0 0-1 15,13 0 1-15,15 5-1 16,9 20 26-16,5 12-16 16,3 11-5-16,3 4 22 15,4 7-6-15,-4 0-8 16,-6 0-3-16,-8-6-9 16,-14-4 10-16,-16-9-11 15,-4-2-11-15,-34-3-14 16,-35-8-56-16,-59 14-75 15,18-14-213-15,14-5-916 0</inkml:trace>
  <inkml:trace contextRef="#ctx0" brushRef="#br0" timeOffset="2231">5367 2015 1781 0,'0'0'387'0,"0"0"-261"15,0 0 18-15,0 0 76 16,0 0-35-16,0 0-82 15,-60 74-61-15,60-47-20 16,0 1 4-16,29-9-26 16,-2-3 0-16,7-14-11 15,-2-2-25-15,-2-4 12 16,-6-29 8-16,-6-7 16 0,-12-6 16 16,-6-1-16-16,0 6 41 15,-9 5 24-15,-22 11 21 16,-4 13 2-16,-3 12-10 15,4 0-23-15,7 9 7 16,1 21-47-16,17 8-9 16,9 3 0-16,0-4-5 15,17-7-2-15,20-8-5 16,8-10-22-16,8-12-2 16,-5 0-29-16,-3-5 13 15,-10-26 12-15,-11-2 17 16,-18 3 17-16,-6 3 17 0,-6 7 16 15,-33 15 37 1,-5 5-46-16,-4 0-2 0,12 22-22 16,12 8-10-16,24 26-78 15,7-7-263-15,25-8-505 0</inkml:trace>
  <inkml:trace contextRef="#ctx0" brushRef="#br0" timeOffset="2923">10497 2738 1463 0,'0'0'850'16,"0"0"-669"-16,0 0-64 15,0 0 102-15,0 0 56 16,0 0-113-16,0 0-65 16,114 28-68-16,-104-56 1 15,-7-7 15-15,-3 1-9 16,0 0-11-16,-21 6 25 0,-13 10-17 16,-4 8 33-16,-4 10-36 15,9 0-2-15,1 33-8 16,11 3-19-16,14 8-1 15,7-5-2 1,0-1 2-16,39-10-6 0,6-13 6 16,9-15-16-16,2 0 15 15,-1-9 1-15,-11-25 0 16,-12 0 1-16,-14-5 8 16,-18 6 27-16,0 9-12 15,-18-1-9-15,-20 7-15 16,-31 18-62-16,7 0-157 15,-1 0-689-15</inkml:trace>
  <inkml:trace contextRef="#ctx0" brushRef="#br0" timeOffset="3724">4208 4697 2080 0,'0'0'542'15,"0"0"-497"-15,0 0-14 16,0 0 207-16,0 0-50 16,0 0-75-16,0 0-97 15,-15 21-10-15,15-7 9 16,12-10-14-16,-6-4-1 16,0 0 9-16,6-9-1 15,-9-21-2-15,0-8-6 16,-3-2 0-16,0 0 16 15,0 6-15-15,-6 9-1 16,-12 11 43-16,-3 10-1 0,4 4 39 16,-1 0-57-16,5 18-12 15,-1 10 24-15,4-1-30 16,7 2-6-16,3 3-1 16,0-9 1-16,0 5 15 15,13-1-15-15,11-7-4 16,0-4 2-16,5-7 2 15,-9-6-24-15,-3-3 11 16,0 0-20-16,-6-3 18 16,2-20-107-16,19-6-171 15,-5 0-416-15,1 3-1500 0</inkml:trace>
  <inkml:trace contextRef="#ctx0" brushRef="#br0" timeOffset="4323">8575 1172 575 0,'0'0'1803'0,"0"0"-1579"0,0 0-210 16,0 0 0-16,0 0 165 15,0 0-89-15,0 0-50 16,10-58-40-16,4 30 0 15,1-3-9-15,1-7 9 16,1 1 0-16,-6 7 8 16,-7 5 5-16,-4 6 89 15,0 16 40-15,-18 3-23 16,-17 15-25-16,-2 32-52 16,-5 8 3-16,10 4-12 15,20-8-20-15,8-11 1 16,4-13-14-16,10-8-9 15,22-12 1-15,5-7-73 16,11 0-139-16,-7 0-415 0,-12-9-1647 16</inkml:trace>
  <inkml:trace contextRef="#ctx0" brushRef="#br0" timeOffset="4857">9662 4697 1813 0,'0'0'613'0,"0"0"-488"16,0 0-28-16,0 0 118 0,0 0-24 16,0 0-103-16,0 0-47 15,110 39-26-15,-76-34 7 16,4-5-21-16,1 0 5 16,-1-9 6-16,-7-16-11 15,-11-4-1-15,-5 1 23 16,-15-3 20-16,0 0 26 15,-11 11 9-15,-31 4 12 16,-6 6-3-16,0 10-44 16,3 0-17-16,13 0-26 15,23 0-48-15,9 0-140 16,0-3-653-16</inkml:trace>
  <inkml:trace contextRef="#ctx0" brushRef="#br0" timeOffset="5555">7044 2748 766 0,'0'0'1708'0,"0"0"-1386"16,0 0-250-16,0 0 10 15,0 0 115-15,0 0-120 16,0 0-49-16,128 18 8 15,-80-6-36-15,-3-3 0 0,-4-3 0 16,-4-2 0 0,-8-4 2-16,-13 0-2 0,-5 0 0 15,-11 0 9-15,0-4-1 16,-8-11 21-16,-19-1 33 16,-7-2-17-1,-7 3 31-15,-4 2-56 0,3 7-20 16,4 6-14-16,1 19-121 15,5 21-398-15,8 6-403 0</inkml:trace>
  <inkml:trace contextRef="#ctx0" brushRef="#br0" timeOffset="6071">5839 4804 2335 0,'0'0'579'15,"0"0"-514"-15,0 0-26 16,0 0 44-16,0 0 31 16,0 0-66-16,0 0-40 15,107 91 29-15,-72-106-19 16,-8-13-16-16,-6 0 50 16,-11 2-36-16,-6 3 43 15,-4 1 2-15,0 5-7 16,-4 8 41-16,-9 5-70 0,-2-3-17 15,12 7-8-15,3 0-41 16,0 0-223-16,18-7-963 0</inkml:trace>
  <inkml:trace contextRef="#ctx0" brushRef="#br0" timeOffset="22701">8668 1316 1609 0,'0'0'270'0,"0"0"-176"16,0 0-42-16,0 0 141 16,0 0-55-16,0 0-94 15,0 0-4-15,0-4-19 16,0 4-21-16,0 0 7 15,0 0-7-15,0 0-38 16,0 22-153-16,0 3-190 16,0 1-1144-16</inkml:trace>
  <inkml:trace contextRef="#ctx0" brushRef="#br0" timeOffset="22903">8623 1930 1487 0,'0'0'247'16,"0"0"-171"-16,0 0-57 16,0 0-17-16,0 0-2 15,0 0-104-15,0 0-243 0,-33 37-404 16</inkml:trace>
  <inkml:trace contextRef="#ctx0" brushRef="#br0" timeOffset="23121">8582 2272 1008 0,'0'0'382'16,"0"0"-161"-16,0 0-62 15,0 0-36-15,0 0 29 16,0 0-28-16,-21 159 56 15,14-138-64-15,4 0-97 16,3-1-19-16,0-5-25 16,-3 5-76-16,3 2-35 15,-8 7-50-15,2 6 66 0,-4 20 0 16,2-4-216-16,2-9-698 16</inkml:trace>
  <inkml:trace contextRef="#ctx0" brushRef="#br0" timeOffset="23263">8495 2946 191 0,'0'0'504'0,"0"0"-387"15,0 0 52-15,0 0 40 16,0 0-125-16,0 0-26 16,0 173 57-16,0-150-29 15,0-2 75-15,0-3-56 16,0 0-71-16,0-1-34 16,0 21-98-16,0-8-176 15,0 4-105-15</inkml:trace>
  <inkml:trace contextRef="#ctx0" brushRef="#br0" timeOffset="23460">8462 3837 1270 0,'0'0'315'16,"0"0"-156"-16,0 0-19 15,0 0 48-15,0 0-20 16,-53 157-115-16,53-128-52 15,0 3-1-15,0 2-121 16,0 5-95-16,0 21-89 16,0-13 61-16,0-3-602 0</inkml:trace>
  <inkml:trace contextRef="#ctx0" brushRef="#br0" timeOffset="23607">8447 4694 600 0,'0'0'93'0,"0"0"745"0,0 0-652 15,0 174-114-15,-3-140 36 16,-3-6-66-16,2-8-36 16,0 4 10-16,0-9-16 15,4 10-54-15,0-7-91 16,0 1-233-16</inkml:trace>
  <inkml:trace contextRef="#ctx0" brushRef="#br0" timeOffset="24049">8409 5581 1390 0,'0'0'203'0,"0"0"-91"15,0 0-39-15,0 0-62 16,0 0-11-16,0 0-91 16,0 0-55-16,-3 116 65 15,-4-99 46-15,-4-4 35 16,5 5 28-16,-1 2 21 15,1 2-4-15,1-4-5 16,5 1-26-16,0-3-14 16,0-4-20-16,0 4-134 15,0-5-22-15,0 3 82 16,0-2 80-16,0 0 14 16,0 1 99-16,0 5 118 0,0 0-51 15,-3 4-17-15,-7 4-23 16,-1-6 12-16,-2 6-5 15,2-6-10-15,5-6-45 16,2-1 1-16,4-4-58 16,0 0-21-16,0-3 13 15,0 1-12-15,0 2-1 16,-3 3 1-16,-2 0 9 16,5 4 39-16,-3-3-19 15,3-1-20-15,-3-5 11 16,3-5-21-16,0-2-70 15,3 0-277-15,12 0-575 0</inkml:trace>
  <inkml:trace contextRef="#ctx0" brushRef="#br0" timeOffset="24716">8065 7066 1733 0,'0'0'351'15,"0"0"-192"-15,0 0 28 16,0 0-7-16,0 0-57 16,0 0-69-16,0 0-39 15,6-105 40-15,18 86-26 16,5 3-22-16,-2 7 44 15,-3 9-24-15,3 0-8 16,-3 3 14-16,-3 29 7 16,-3 8 35-16,-9 16-61 15,-9 3-13-15,0 10 25 16,0-6-25-16,-16 0 4 16,-12-7 0-16,-3-9 4 0,1-14-2 15,-2-11-7 1,5-8 0-16,3-12 20 0,0-2-20 15,6 0 0-15,7-9-8 16,4-16-90-16,7-7-30 16,12-17-113-16,18 7-217 15,5 3-242-15</inkml:trace>
  <inkml:trace contextRef="#ctx0" brushRef="#br0" timeOffset="25054">8658 6926 1822 0,'0'0'359'0,"0"0"-263"16,0 0-38-16,0 0 142 15,0 0 43-15,0 0-94 16,0 0-63-16,-94-90 26 15,67 103-34-15,-7 31-23 16,-1 11 27-16,1 13-50 16,-1 3-19-16,11 9 16 15,3-10-7-15,18-2 14 16,3-12-16-16,0-7-19 16,31-14 7-16,10-11-8 15,10-10-29-15,5-14-35 16,4 0-90-16,-3 0-146 15,6-14-209-15,-15 2-108 0,-10 3-977 0</inkml:trace>
  <inkml:trace contextRef="#ctx0" brushRef="#br0" timeOffset="25250">9027 7451 1139 0,'0'0'550'16,"0"0"-402"-16,0 0 34 15,0 0 100-15,0 0-21 16,-16 208-122-16,8-152-26 16,8-4 49-16,0-3-102 0,0-13-35 15,8-11-25-15,32-25-84 16,1 0-378-16,1 0-152 0</inkml:trace>
  <inkml:trace contextRef="#ctx0" brushRef="#br0" timeOffset="25393">9375 7112 2602 0,'0'0'529'0,"0"0"-529"15,0 0-65-15,0 0-241 0</inkml:trace>
  <inkml:trace contextRef="#ctx0" brushRef="#br0" timeOffset="26954">2608 335 791 0,'0'0'323'0,"0"0"-180"16,0 0-20-16,0 0 5 16,0 0 7-16,0 0-50 15,0-44-31-15,0 38 32 16,0-1-27-16,-8 5 14 16,4-1 13-16,1 3-27 15,0 0 25-15,0 0-41 16,-2 0-18-16,2 0 15 15,3 0-39-15,0 3 7 0,-3 22 17 16,3 9 2 0,-4 9 30-16,-2 7-34 0,1 3-22 15,-1-4 42-15,3 4-28 16,3 4 4-16,-4 1 4 16,1 1-17-16,0 3 38 15,-2 0-44-15,5-3 1 16,-6-6 18-16,3-1-19 15,-9-4 0-15,-4 1 8 16,2 1-6-16,-7-1 13 16,7 1-15-16,1-3 0 15,2 1 9-15,4-3-3 16,7-3-6-16,0-3 0 0,0 1 0 16,0-3 9-16,0-3-9 15,0 3 0-15,7-3 24 16,4-2-18-16,-5-4 3 15,1-4-3-15,1 1-5 16,-5-7 18-16,0 1-19 16,-3-3 0-16,0-4 19 15,0 3 9-15,0-1 4 16,0-5 11-16,0 3-19 16,-6 0 17-16,-5-2-41 15,1 4 0-15,4-1 8 16,-2 1-8-16,1-3 0 15,4 2-8-15,0-7-4 16,3 0-28-16,0-6-157 16,16 0-413-16,5 0-1372 0</inkml:trace>
  <inkml:trace contextRef="#ctx0" brushRef="#br0" timeOffset="27375">2068 578 1573 0,'0'0'251'0,"0"0"-184"16,0 0-18-16,0 0 88 16,0 0 45-16,0 0-61 15,0 0-42-15,155-166 19 16,-78 104-22-16,5-10 10 15,4-2 1-15,-6 2-24 16,-14 10 29-16,-21 19 17 0,-18 21-23 16,-13 17 4-1,-7 5-53-15,7 20-26 0,13 39-11 16,45 57-38-16,-6-13-507 16,0-14-1131-16</inkml:trace>
  <inkml:trace contextRef="#ctx0" brushRef="#br0" timeOffset="27887">2420 781 1661 0,'0'0'308'0,"0"0"-246"16,0 0-61-16,0 0 126 15,0 0-6-15,0 0-82 16,0 0-39-16,207-9-67 16,-121 9-100-16,-12 0-118 15,-5-3-1236-15</inkml:trace>
  <inkml:trace contextRef="#ctx0" brushRef="#br0" timeOffset="28040">3784 751 1227 0,'0'0'511'15,"0"0"-456"-15,0 0-55 16,0 0-154-16,0 0-457 0</inkml:trace>
  <inkml:trace contextRef="#ctx0" brushRef="#br0" timeOffset="28228">4946 847 1549 0,'0'0'220'0,"0"0"-187"16,0 0-32-16,0 0-2 16,203-16-4-16,-129 16-157 15,-14 0-197-15,-7 0-368 0</inkml:trace>
  <inkml:trace contextRef="#ctx0" brushRef="#br0" timeOffset="28393">6194 879 803 0,'0'0'361'0,"0"0"-103"16,0 0-70-16,0 0-56 16,0 0-132-16,0 0-73 15,0 0-1046-15</inkml:trace>
  <inkml:trace contextRef="#ctx0" brushRef="#br0" timeOffset="28597">7471 996 742 0,'0'0'822'0,"0"0"-728"16,0 0-38-16,0 0 30 15,0 0-29-15,0 0-56 16,0 0-1-16,162 0-63 16,-92 3-59-16,-6 0-28 15,-2 3-453-15</inkml:trace>
  <inkml:trace contextRef="#ctx0" brushRef="#br0" timeOffset="28755">8634 1130 1737 0,'0'0'210'16,"0"0"-39"-16,0 0 91 15,0 0-114-15,0 0-148 16,0 0-59-16,0 0-292 16,96 0-1654-16</inkml:trace>
  <inkml:trace contextRef="#ctx0" brushRef="#br0" timeOffset="29839">9 186 1612 0,'0'0'316'16,"0"0"-198"-16,0 0-33 15,0 0 59-15,0 0-11 0,0 0-96 16,0 71-24 0,0-6 28-16,0 10-28 0,0 3-13 15,3-14 17 1,14-4-11-16,11-17-6 0,7-12 0 16,3-13-21-16,4-11-39 15,3-7-66-15,3-3-1 16,0-29 6-16,0-14 40 15,-7-6 54-15,-2-8 27 16,-15 3 38-16,-7 11 165 16,-7 15-19-16,-7 13-40 15,-3 15 58-15,0 3-91 16,3 12-67-16,5 38-33 16,-1 28 4-16,-1 17 39 0,2 27-54 15,-2 15 0-15,1 6 9 16,1-6-9-1,1-11-6-15,6-23 5 0,-6-25 1 16,-2-25 9-16,-7-16-9 16,0-17 0-16,-3-6 21 15,-25-11-13-15,-13-3-7 16,-4 0 14-16,-3-26-15 16,0-4 36-16,6-10-36 15,7 0 0-15,8 0 27 16,9 2-27-16,12 3-2 15,6-2-4-15,6-1-15 16,33-1 2-16,20 1-145 0,40-13-117 16,-9 13-212-1,-10 6-203-15</inkml:trace>
  <inkml:trace contextRef="#ctx0" brushRef="#br0" timeOffset="30058">961 934 1279 0,'0'0'367'0,"0"0"-201"15,0 0-44-15,0 0 88 16,0 0 14-16,0 0-72 16,38 171-90-16,-38-128 19 15,0-5 2-15,0-3-54 16,0-8-29-16,0-12-8 0,0-15-217 15,10 0-275-15,4-13-455 16</inkml:trace>
  <inkml:trace contextRef="#ctx0" brushRef="#br0" timeOffset="30178">1033 663 2228 0,'0'0'634'0,"0"0"-531"16,0 0 53-16,0 0-26 15,0 0-130-15,0 0-475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11.88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6305 138 527 0,'0'0'652'15,"0"0"-447"-15,0 0-65 16,0 0 10-16,0 0-44 16,0 0-31-16,0-9 22 15,0 6 2-15,0 3-8 16,0-4 4-16,-3 2-2 15,-4 2 28-15,1-4-63 16,-2 4-10-16,-2-3 31 16,-4 3-25-16,1 0 4 15,-8 0-14-15,1 0-21 16,-1 0 26-16,-3 0-29 0,0 0 3 16,0 7 43-1,0 2-25-15,-2 3 8 0,5 4 5 16,2-2-20-16,2 9 34 15,-1 2-46-15,8 2-20 16,6 5 44-16,4-5-45 16,0 4 8-16,0-3 3 15,0 4-10-15,11-4 17 16,2-3-19-16,7-5 0 16,4-3-9-16,5-8 9 15,5-9-18-15,7 0 0 16,1 0-21-16,3-28 26 0,-4-2-37 15,-2-8 2 1,-9-3 39-16,-2-3-22 0,-11-2 19 16,-6 1 12-16,-11 0 0 15,0 2 57-15,-8 1-30 16,-19 9 6-16,-8 9 16 16,-2 4-29-16,-5 11 7 15,1 9-2-15,-1 0-25 16,-3 0 46-16,7 25-46 15,1 7 1-15,2-3 17 16,5 10-17-16,1-5-1 16,5 3 0-16,8 4 1 15,5-4 8-15,7 5-9 16,4 4 0-16,0-4-3 16,10-2 3-16,19-9 0 0,1-5 0 15,9-10-6 1,5-12-6-16,1-4-11 0,3 0-30 15,-3-18 17-15,-3-12-11 16,-12-4 17-16,-6-10 14 16,-13-3 16-16,-11-3 27 15,0 0-15-15,-6 1 19 16,-29 9 13-16,-7 12-2 16,-6 10-16-16,0 8 1 15,0 10 3-15,6 0 15 16,4 16-45-16,11 15 1 15,6 6 12-15,13 4-13 16,8-2 7-16,0-1-7 16,11-4 1-16,20-7-9 15,7-4 5-15,10-17-34 0,5-6 2 16,1 0-17 0,-3-15 4-16,-9-14-1 0,-10-2 37 15,-16-2 0-15,-11 1 24 16,-5 7-5-16,-8 7 56 15,-26 5-11-15,-11 13 4 16,-7 0-35-16,-3 0 4 16,10 20 10-16,7 4-28 15,14 4-4-15,14 3-3 16,10-4 6-16,0 1-5 0,4-2-1 16,23-8-26-1,14-9 5-15,4-6-37 0,0-3 5 16,3 0-18-16,-6-15-13 15,-12-8 40-15,-6 5 22 16,-13 3 22-16,-11 0 30 16,0 4 30-16,-6 5 16 15,-26 6-28-15,-5 0-27 16,-1 0 18-16,-1 19-30 16,12 3-9-16,13 1 10 15,7-2-9-15,7-3-1 16,0-1 0-16,18-12-31 15,12-5 30-15,1 0-38 16,1-5-14-16,-2-21 42 16,-6-4-23-16,-10-2 23 0,-4 0 11 15,-10 9 0-15,0 1 45 16,-3 5-9-16,-28 12-8 16,-4 5 19-16,-2 0-46 15,2 9 7-15,8 16-8 16,9 0 14-16,12 0-14 15,6-4 0-15,0-3-39 16,18-10 37-16,12-8-53 16,0 0 9-16,-1-8-14 15,-8-16 28-15,-11-4 31 16,-10 3 2-16,0 3 5 16,-10 7 51-16,-43 11-57 15,5 4-132-15,0 0-754 0</inkml:trace>
  <inkml:trace contextRef="#ctx0" brushRef="#br0" timeOffset="1085">0 405 1283 0,'0'0'305'0,"0"0"-206"16,0 0-75-16,0 0 100 15,0 0 33-15,0 0-49 16,0 0 11-16,86 0-25 15,-55-3-26-15,-4 3 0 16,-3 0-46-16,-3 0-7 16,-1 0-15-16,16 0-40 15,-9 0-169-15,0 0-280 0</inkml:trace>
  <inkml:trace contextRef="#ctx0" brushRef="#br0" timeOffset="1274">744 391 1341 0,'0'0'285'0,"0"0"-215"16,0 0-25-16,0 0-18 15,0 0-27-15,0 0-108 16,194-36-183-16,-162 36-241 15,-5 0-287-15</inkml:trace>
  <inkml:trace contextRef="#ctx0" brushRef="#br0" timeOffset="1521">1230 364 345 0,'0'0'263'16,"0"0"-53"-1,0 0-44-15,0 0-37 0,0 0-48 16,0 0-53-16,0 0-1 15,176-9-12-15,-144 9-15 16,2 0-6-16,4 0-21 16,7 0 9-16,0 0 18 15,3 0 0-15,-3 3 11 16,3 8 20-16,-6-8 9 16,-4 3 15-16,-8-3-32 15,-4-2-23-15,-10-1-45 16,-2 0-214-16,-4 0-523 0</inkml:trace>
  <inkml:trace contextRef="#ctx0" brushRef="#br0" timeOffset="1722">2456 414 967 0,'0'0'324'16,"0"0"-218"-16,0 0-69 15,0 0-37-15,0 0-188 16,0 0-1051-16</inkml:trace>
  <inkml:trace contextRef="#ctx0" brushRef="#br0" timeOffset="1890">3032 426 895 0,'0'0'285'0,"0"0"-166"16,0 0-28-16,0 0-21 16,0 0-22-16,0 0-39 15,200-18-9-15,-142 18-175 16,-13 0-74-16,-10 0-381 0</inkml:trace>
  <inkml:trace contextRef="#ctx0" brushRef="#br0" timeOffset="2053">3690 408 942 0,'0'0'490'0,"0"0"-390"0,0 0 24 15,0 0 7-15,0 0-24 16,0 0-60-16,0 0-47 15,146-9-2-15,-95-3-86 16,-6 3-100-16,-4 0-475 0</inkml:trace>
  <inkml:trace contextRef="#ctx0" brushRef="#br0" timeOffset="2574">4495 343 1073 0,'0'0'405'15,"0"0"-191"-15,0 0-74 16,0 0-33-16,0 0-39 16,0 0-52-16,0 0-12 15,138-34-4-15,-100 34 0 16,4 0-8-16,6 0-35 16,3 0 43-16,8 0-18 15,2 0-36-15,-2 0 31 16,-3 0-1-16,-5 0 21 15,-9 0-11-15,-8-4-5 16,-2 2 19-16,-8-1 22 16,-4-1 3-16,-2 4 57 0,-2-2 24 15,-2 2-1-15,4-4 53 16,3 4-50-16,6 0-51 16,8 0-29-16,5 0-28 15,10 0-3-15,1 0-246 16,-3 0 51-16,0 0 99 15,0 4 59-15,-9-2-172 16,-4 2 107-16,-8-1 70 16,-3-1 3-16,3-2-45 15,5 0 77-15,2 0 213 16,4 0-213-16,-3 0-38 16,-1 0 38-16,8 0 58 15,-1 0 71-15,7 0 49 16,-3 0 114-16,-3 0-188 0,-9 0-23 15,-4 0-18-15,-5 0-32 16,-3 0-30-16,0 0-1 16,-8-5-40-16,-5-1-295 15,-5-1-1386-15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15.61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18 686 1560 0,'0'0'399'0,"0"0"-233"16,0 0-34-16,0 0 77 15,0 0-51-15,0 0-69 16,0 0-36-16,35-91-24 15,-35 117 37-15,0 26-26 0,0 20-8 16,0 19 17-16,0 8-31 16,0 5-10-16,0-1-8 15,16-14 1-15,13-21-7 16,4-19-15-16,12-25-21 16,3-18 20-16,11-6-51 15,1-21-50-15,0-26-8 16,0-12 8-16,-12-9 10 15,-7-8 36-15,-9 2 74 16,-13 1 3-16,-11 4 67 16,-8 10 50-16,0 16-1 15,0 15 0-15,-3 19 29 16,-8 9-65-16,8 15-35 0,3 36-12 16,0 18-1-1,0 19-3-15,0 2-27 0,0 7-2 16,0-6 12-16,0 0-12 15,0-4-11-15,0-9-6 16,0-12-10-16,0-11 21 16,-15-10-20-16,-9-12 7 15,-6-7 17-15,-12-5-13 16,-9-6 3-16,-8-6 6 16,-3-5-5-16,7-4 11 15,2 0 5-15,13 0-4 16,8-4 2-16,12-10-2 15,13 1-2-15,7-3 1 16,0-6-27-16,31-4 6 16,10-1-9-16,18-7-16 0,4 0-57 15,9-3-82-15,3 1-89 16,23 1 26-16,-20 6-39 16,-12 11-474-16</inkml:trace>
  <inkml:trace contextRef="#ctx0" brushRef="#br0" timeOffset="210">1021 1465 1443 0,'0'0'493'0,"0"0"-386"15,0 0-35-15,0 0 54 16,0 0 45-16,-24 178-86 15,24-156-70-15,0-10 19 16,8-7-34-16,16-5-83 16,-3 0-231-16,-2-21-627 0</inkml:trace>
  <inkml:trace contextRef="#ctx0" brushRef="#br0" timeOffset="345">1188 1118 2147 0,'0'0'367'0,"0"0"-284"16,0 0-83-16,0 0-7 0,0 0-238 15,0 0-923-15</inkml:trace>
  <inkml:trace contextRef="#ctx0" brushRef="#br0" timeOffset="804">0 370 1430 0,'0'0'292'0,"0"0"-169"16,0 0-22-16,0 0 99 15,0 0-10-15,0 0-68 16,0 0-18-16,176-76-28 16,-107 46 9-16,8-8-12 15,1-2-33-15,5 1 39 0,4-5-38 16,-1 3-1-16,-7 7 54 16,-11 12-29-16,-5 17 2 15,-7 5-17-15,-11 21-37 16,-7 31-13-16,17 45-24 15,-11-10-454-15,-2-10-626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1.35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415 176 2419 0,'0'0'576'16,"0"0"-502"-16,0 0 31 15,0 0 106-15,0 0-137 0,0 158-31 16,0-45 37-16,0 19-44 15,0 11 4-15,0-1-20 16,0-16-19-16,0-17-1 16,0-26-39-16,-6-19-66 15,-15-22-103-15,3-20-451 16,-6-20-557-16</inkml:trace>
  <inkml:trace contextRef="#ctx0" brushRef="#br0" timeOffset="280">0 798 1557 0,'0'0'912'0,"0"0"-776"16,0 0-96-16,0 0 107 0,0 0 1 16,225 6-39-16,-125-6-74 15,8 0-34-15,-9 5 24 16,-10 8-25-16,-9 12 9 15,-14 12 3-15,-18 13 50 16,-13 12 31-16,-16 9-29 16,-11 4-24-16,-1-7 2 15,-4-6-32-15,0-19-10 16,8-14-1-16,-1-20-93 16,8-9-84-16,9-34-189 15,-3-19-130-15,-10-6-260 0</inkml:trace>
  <inkml:trace contextRef="#ctx0" brushRef="#br0" timeOffset="398">925 552 1577 0,'0'0'330'15,"0"0"-196"-15,0 0-107 16,0 0-26-16,0 0-1 16,0 0-154-16,0 0-856 0</inkml:trace>
  <inkml:trace contextRef="#ctx0" brushRef="#br0" timeOffset="910">1191 816 1612 0,'10'31'317'0,"1"13"-187"0,-1 2 80 16,1 10 64 0,2-3-101-16,-2-7-97 0,-8-2-55 15,0-16-21-15,-3-10-60 16,0-15-29-16,0-3 35 15,0-9-20-15,0-25-7 16,0-9 31-16,3-10 14 16,21 0 8-16,5 1 22 15,2 11 0-15,4 9 3 16,-5 21 2-16,5 11 2 16,-4 0 65-16,4 36 32 15,-1 17-1-15,-2 11-29 16,-5 4 41-16,-10-7-82 15,-10-5-27-15,-7-16-11 16,0-12-54-16,0-12 7 0,-3-16 28 16,-15 0 21-16,4-16 8 15,7-28 1-15,7-15 16 16,0-9-16-16,18-5-12 16,20 0 11-16,13 9 2 15,9 11 3-15,0 15 28 16,3 16 20-16,-7 22 45 15,-8 0 6-15,-3 29 51 16,-4 26-7-16,-4 17-50 16,-2 8 3-16,1 2-46 15,-9-5-37-15,-3-8 38 16,-3-21-55-16,-1-14-8 16,-7-12-20-16,-2-18-68 0,-7-4-130 15,-1-31-127-15,-3-10-506 16</inkml:trace>
  <inkml:trace contextRef="#ctx0" brushRef="#br0" timeOffset="1101">1164 0 2956 0,'0'0'361'0,"0"0"-361"0,0 0 2 16,189 55 5 0,-34-19-7-16,-21-3-464 0,-18-2-2162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29.8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400 170 1585 0,'0'0'258'16,"0"0"-164"-16,0 0 120 15,0 0 43-15,0 0-133 16,0 0-66-16,0 0 9 0,0 0 19 16,0 0-2-16,0 0-32 15,0 0-27-15,0 0 16 16,0 0-34-16,0 0 1 16,0 0 2-16,0 0-9 15,0 0-1-15,0 0 0 16,0 0 0-16,0 0 5 15,0 0 1-15,0 0-6 16,0 0 9-16,0 0-9 16,0 6 13-16,0 12 5 15,0 15 2-15,0 22 50 16,0 22-24-16,0 26-7 0,0 17 15 16,0 11-22-16,-3-3 2 15,-3-14-10-15,3-20-23 16,3-21 6-16,0-19-6 15,0-20-1-15,0-8 0 16,0-15-64-16,0-9-53 16,0-2-166-16,-8-13-296 15,-13-20-1029-15</inkml:trace>
  <inkml:trace contextRef="#ctx0" brushRef="#br0" timeOffset="374">0 374 1820 0,'0'0'392'0,"0"0"-234"15,0 0-6-15,0 0 53 16,0 0-23-16,101-204-90 16,-43 157-13-16,12 5-19 15,5 7-5-15,1 9 1 16,7 14-35-16,0 12 0 15,-5 0 1-15,6 32 5 16,-4 21 36-16,-8 15-47 16,-3 16 2-16,-10 8 11 15,-11 14-28-15,-10 5 10 16,-17 4 3-16,-15 4-14 16,-6-4 18-16,-14-13-18 15,-28-15 0-15,-9-12 18 0,-11-20-18 16,-7-11 7-16,-3-13-6 15,0-13 0-15,-2-9-2 16,9-9-16-16,7 0-80 16,5-20-107-16,16-18-332 15,9-6-265-15</inkml:trace>
  <inkml:trace contextRef="#ctx0" brushRef="#br0" timeOffset="540">132 700 1874 0,'0'0'386'16,"0"0"-282"-16,0 0 12 0,0 0 98 15,0 0-48-15,0 0-99 16,235-45-37-16,-88 28-30 16,-19 5-367-16,-14 3-1088 0</inkml:trace>
  <inkml:trace contextRef="#ctx0" brushRef="#br0" timeOffset="937">1806 734 2376 0,'0'0'379'0,"0"0"-261"16,0 0 14-16,-201-15 14 16,133 24 1-16,-6 29-68 15,8 12-53-15,18 10 5 16,15 4-31-16,22 4 0 16,11 1-13-16,17-11-14 15,31-8-93-15,15-16-45 16,12-22-77-16,-2-12-7 15,-4-6 82-15,-11-34 67 16,-16-4 95-16,-15 7 5 16,-13 10 131-16,-7 11 89 0,-7 10 31 15,0 6-48-15,0 0-92 16,0 12-82-16,4 16-19 16,6 9-10-16,8 3-11 15,20 1-140-15,-4-16-326 16,-10-14-264-16</inkml:trace>
  <inkml:trace contextRef="#ctx0" brushRef="#br0" timeOffset="1188">1457 331 2006 0,'0'0'342'0,"0"0"-239"15,0 0 124-15,0 0 2 16,0 0-78-16,217-91-65 16,-159 96-5-16,1 22 32 15,-3 5-54-15,-5-2-37 16,-3-5 13-16,4-11-35 16,4-14 0-16,3 0-60 15,34-64-77-15,-15-5-164 16,-9-1-523-16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4.8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90 0 1124 0,'0'0'1184'0,"0"0"-974"0,0 0-177 15,0 0 37-15,0 0 161 16,0 0-63-16,0 0-65 16,51 193-40-16,-51-144-20 15,-14-1 22-15,-20 10-65 16,-7-6-20-16,13-9-83 16,11-11-238-16,10-20-571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3.4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0 860 965 0,'0'0'1073'0,"0"0"-737"16,0 0-178-16,0 0-20 16,0 0 31-16,13 201 24 15,8-30-35-15,-7 46-86 16,-4-15-12-16,-4-46-36 16,-1-57-14-16,-2-46-5 0,4-4-5 15,-4-7-2-15,5-9-17 16,-5-18-51-16,0-15-16 15,1 0-54-15,-1-19-49 16,3-30 28-16,-1-22-12 16,-5-25 96-16,0-20 46 15,0-33 15-15,-14-30 16 16,-7 8 1-16,6 25 18 16,15 30 48-16,0 46 16 15,5 3 0-15,22 9-38 16,15 25-29-16,6 13 17 15,7 14 6-15,7 6 6 16,4 0 13-16,-4 13-24 0,-14 21-2 16,-16 9 13-16,-22 13-35 15,-10 10 23-15,-15 2-23 16,-33-1-10-16,-9-5 0 16,1-15 0-16,11-12 0 15,11-20 7-15,20-9-6 16,11-6 26-16,3 0-27 15,0 0-29-15,27-15-23 16,18-7 9-16,17 3 29 16,10 4 7-16,0 12-8 15,-3 3 14-15,-10 3-18 16,-11 24 1-16,-10 11 18 16,-14-1 21-16,-12 1 40 15,-12-1 13-15,0 0 0 16,-32-3 21-16,-23 1-10 0,-7-6-33 15,-10-11 20 1,-2-7-31-16,9-7-11 0,13-4-30 16,17 0-15-16,35-40-129 15,0-1-384-15,15 0-640 0</inkml:trace>
  <inkml:trace contextRef="#ctx0" brushRef="#br0" timeOffset="263">1100 1368 2264 0,'0'0'590'15,"0"0"-525"-15,0 0 3 16,0 0 93 0,0 0-50-16,-6 165-79 0,23-129-32 15,25-3-2-15,9-12-65 16,8-11-50-16,-4-10 14 15,-1-3 49-15,-12-32 52 16,-18-12 2-16,-16-3 42 16,-8-2 82-16,-21 0-49 15,-35 4-27-15,-43-1-48 16,9 13-120-16,7 7-531 0</inkml:trace>
  <inkml:trace contextRef="#ctx0" brushRef="#br0" timeOffset="555">37 481 2232 0,'0'0'336'0,"0"0"-257"15,0 0-64-15,0 0 12 16,242-214 100-16,-149 147-3 16,4 3-69-16,-7 8-20 0,-12 15 51 15,-15 14-8 1,-18 18-3-16,-13 9-30 0,-2 12-24 16,5 34-21-16,37 44-103 15,-3-12-413-15,-3-6-1402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29.8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1691 0,'0'0'340'16,"0"0"-245"-16,0 0-14 15,0 0 98-15,0 0-80 16,0 0-47-16,8 173 11 0,1-129-29 16,6 6 6-1,-3 2 23-15,3 7-50 16,2 3-4-16,-1-3-7 0,2-7 4 15,-4-1-5-15,1-11-1 16,-2-9-7-16,-7-9 5 16,-1-13-16-16,-5-2 0 15,0-7 5-15,0 0 13 16,0 0 8-16,0-7-8 16,-8-4-10-16,-2-3 9 15,4 5 1-15,-2 3 0 16,1 0 0-16,1 2 6 15,-2 4 16-15,2 0-21 16,2-3 7-16,4 3 13 16,0 0-21-16,0-2 9 0,0-2 0 15,7 1-2 1,-1-1 1-16,2 4-8 0,-5 0 0 16,1 0 1-16,-1 0 0 15,5 0 7-15,-5 0-1 16,7 0-5-16,1 0 14 15,2 0-16-15,4 0 1 16,4-2 10-16,3-10-10 16,3-4 22-16,5-9-14 15,-1-2-8-15,4-8 7 16,-5-3-8-16,-2-5-1 16,-4-3-6-16,-10 1 7 0,-8 6 4 15,-2-2-2-15,-4 10 36 16,0 3 43-16,0 9-18 15,-7 10 12-15,-2 3-9 16,1 6-24-16,1 0 15 16,1 15-45-16,-2 23-11 15,1 18 26-15,4 12-26 16,3 16 11-16,0 6 12 16,0 3-14-16,0 2 13 15,7 0-23-15,7-9 0 16,4-5 3-16,-2-5-3 15,-2-15-5-15,-8-5 4 16,-6-12 2-16,0-11 1 16,-3-2-2-16,-27-9-24 15,-12-6 24-15,-6-10-1 0,0-6-8 16,-2 0 9-16,6-19 0 16,10-18-6-16,10-6 3 15,13-7 3-15,11-3-6 16,0-3 6-16,11 3-1 15,31 0 0-15,6 4-3 16,6 3-4-16,9-1-54 16,13-3-169-16,-15 10-354 15,-16 11-456-15</inkml:trace>
  <inkml:trace contextRef="#ctx0" brushRef="#br0" timeOffset="277">739 697 403 0,'0'0'1820'0,"0"0"-1522"16,0 0-198-16,0 0 170 16,0 0-55-16,0 0-78 15,0 0-42-15,171 5-35 16,-136-21-1-16,-7 3-16 15,-11 7 1-15,-14 6 7 16,-3 0 10-16,0 3-4 16,0 31-18-16,-12 12-22 0,-9 14-17 15,3 2 0 1,1 28-161-16,7-15-330 0,2-10-781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8.98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1490 2638 0,'0'0'282'16,"0"0"-282"-16,0 0-37 15,0 0 37-15,242 5 75 16,-150-5-52-16,8-9-23 16,7-13-14-16,3-2-37 15,-6-8 4-15,-14-4 18 0,-18-5-48 16,-24-7 48-1,-24 0 29-15,-19-12 20 0,-5-2 48 16,-32-6-5-16,-19 4 52 16,-18 4 18-16,-11 14-32 15,-7 15 15-15,-2 22-57 16,-4 9-17-16,0 36 12 16,3 39-29-16,4 24 11 15,14 22-28-15,16 10-8 16,22 7 35-16,23 2-34 15,11-1 0-15,11-13 10 16,29-17-10-16,13-16 11 16,13-24-12-16,9-24-9 15,15-23-3-15,17-22-55 16,59-25-104-16,-25-24-356 0,-21-1-609 0</inkml:trace>
  <inkml:trace contextRef="#ctx0" brushRef="#br0" timeOffset="241">1373 2139 2622 0,'0'0'365'0,"0"0"-261"16,0 167-87-16,0-90 167 15,0 1-31-15,0-6-95 0,0-7-20 16,3-16-34-16,12-15-4 16,1-18-9-16,1-16-102 15,18-34-151-15,-7-19-377 16,-4-9-950-16</inkml:trace>
  <inkml:trace contextRef="#ctx0" brushRef="#br0" timeOffset="401">1508 1654 2928 0,'0'0'363'0,"0"0"-251"16,0 0-106-16,0 0 7 0,0 0-13 16,0 0-106-1,0 0-483-15,3-73-518 0</inkml:trace>
  <inkml:trace contextRef="#ctx0" brushRef="#br0" timeOffset="880">1528 51 2567 0,'0'0'282'15,"0"0"-237"-15,0 0-17 16,0 0-17-16,0 0 125 15,0 0-64-15,0 0-65 16,144-52 25-16,-105 77-4 16,-18 18 22-16,-15 12-10 15,-6 15-13-15,-30 8 15 16,-30-5-35-16,-8 0-1 16,-4-19 27-16,3-13-12 0,16-16 3 15,19-13 9-15,17-12-12 16,13 0 23-16,4 0-44 15,7 0 1-15,28 0 7 16,13 0-7-16,14 0 8 16,7 0 21-16,7 6-6 15,4 4 30-15,3-10-54 16,40-12-33-16,-16-25-94 16,-14-10-575-16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6.6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407 614 2668 0,'0'0'492'0,"0"0"-442"16,0 0-34-16,0 0 92 0,0 0 4 15,-200-95-86 1,148 100-16-16,8 33-10 0,8 19-6 16,24 11-5-16,12 3-7 15,0 4-45-15,33-6 50 16,18-6-20-16,12-9 9 15,2-8 23-15,1-6 1 16,-10-9 6-16,-14-6-6 16,-18-3 0-16,-18-5 42 15,-6-6 20-15,-21 0-8 16,-33 3-15-16,-23-5-29 16,-13 0 8-16,4-9-18 15,14 0-42-15,27-15-49 16,21-22-269-16,24-4-627 0</inkml:trace>
  <inkml:trace contextRef="#ctx0" brushRef="#br0" timeOffset="245">1117 0 2776 0,'0'0'522'16,"0"0"-522"-16,-21 184 0 16,-9-67 138-16,-12 44-12 15,-9 45-47-15,-8 29-41 0,8-20-32 16,12-52 24-16,19-56-30 16,20-45-54-16,0-3-30 15,11-4-79 1,16-13-307-16,3-24-696 0</inkml:trace>
  <inkml:trace contextRef="#ctx0" brushRef="#br0" timeOffset="518">2007 714 2595 0,'0'0'585'0,"0"0"-513"16,0 0-44-16,0 0 114 15,-176-49 16-15,104 98-29 16,-3 29-65-16,9 24-11 16,18 10 32-16,24 0-40 15,24-12-19-15,19-29-26 16,85-31-9-16,100-43-20 15,-17-42-199-15,-8-14-717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5.5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605 795 2657 0,'0'0'363'0,"0"0"-294"15,6 194-39-15,-6-48 15 16,0 42 106-16,-6 35-60 16,-5-20-61-16,7-55-4 15,4-52-26-15,0-52-9 16,0-4-44-16,0-6-32 0,0-12-66 16,-11-19-160-1,-2-3-215-15,-7-27-34 0,2-29 35 16,0-19 342-16,2-22 183 15,2-14 78-15,3-19 22 16,-2-32 169-16,10-40-12 16,3 19-64-16,0 22-77 15,24 33 12-15,13 57 61 16,9 9 25-16,8 13-71 16,1 26-50-16,-2 23 10 15,-2 0-6-15,-6 32-28 16,-10 21-8-16,-17 11-7 15,-18 14-16-15,-5 6-10 16,-35-1-14-16,-13-5-13 16,2-19-1-16,6-15 0 15,18-22-29-15,9-13 23 0,18-9-12 16,0 0-18-16,18-19-51 16,22-10 24-16,16 2 38 15,9 5-26-15,1 10-9 16,0 12 11-16,-9 0-12 15,-7 34 59-15,-13 7 2 16,-13 9 50-16,-10 0 75 16,-14-1-37-16,0 0-37 15,-30-8 45-15,-23-5-16 16,-13-7-39-16,-6-14-15 16,-3-11-7-16,6-4-11 15,13 0-8-15,15-19-66 0,41-40-138 16,0 10-513-16,14-4-1544 15</inkml:trace>
  <inkml:trace contextRef="#ctx0" brushRef="#br0" timeOffset="250">1471 1404 1888 0,'0'0'358'15,"0"0"-241"-15,0 0 94 16,0 0 105-16,141-165-86 16,-132 147-81-16,-4 11-22 15,-5 7-12-15,0 9-13 0,0 39-64 16,0 16-5-16,0 20 19 16,-11 10-52-16,4-2-33 15,4-8-90-15,3-9-142 16,-3-26-436-16,-2-23-1015 0</inkml:trace>
  <inkml:trace contextRef="#ctx0" brushRef="#br0" timeOffset="545">0 459 2574 0,'0'0'287'15,"0"0"-287"-15,0 0-14 16,0 0 14-16,208-145 136 16,-98 73-74-16,17 1-34 15,1 3-18-15,-11 16 91 16,-16 17-4-16,-18 19-7 15,-22 16 4-15,-12 0-56 16,-4 42-10-16,3 13-28 16,48 46-87-16,-10-14-163 15,-2-12-759-15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40.80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16 227 1689 0,'0'0'383'0,"0"0"-228"15,0 0-28-15,0 0 59 0,0 0-84 16,0 0 1-16,-3 164 29 16,3-83-52-16,0 0-27 15,0-3-3-15,6-16-41 16,21-15 0-16,12-17-9 15,6-17-46-15,27-32-159 16,-7-28-356-16,-9-15-505 0</inkml:trace>
  <inkml:trace contextRef="#ctx0" brushRef="#br0" timeOffset="160">50 29 2300 0,'0'0'559'0,"0"0"-488"16,0 0-33-16,0 0 42 16,0 0-80-16,0 0-168 15,0 0-385-15,232-29-1210 0</inkml:trace>
  <inkml:trace contextRef="#ctx0" brushRef="#br0" timeOffset="322">802 179 1899 0,'0'0'730'15,"0"0"-583"-15,0 0-86 0,0 0 112 16,0 0-82-16,205 0-91 16,-121 0-16-16,-10 0-442 15,-23 11-472-15</inkml:trace>
  <inkml:trace contextRef="#ctx0" brushRef="#br0" timeOffset="496">688 640 2517 0,'0'0'549'0,"0"0"-489"16,0 0-50-16,0 0 32 15,0 0-42-15,301-44-62 16,-191 23-197-16,-7 5-493 0</inkml:trace>
  <inkml:trace contextRef="#ctx0" brushRef="#br0" timeOffset="756">1861 407 1883 0,'0'0'490'16,"0"0"-398"-16,0 0 71 15,83-164 122-15,-52 111-96 16,-7 11-51-16,-7 6-2 0,-5 17-22 16,-9 17 24-16,-3 2 0 15,0 6-77-15,0 34-5 16,0 19-55-16,0 12-1 15,0 10-4-15,0-1-125 16,0 10-83-16,0-21-429 16,0-22-802-16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38.00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48 914 2538 0,'0'0'233'0,"0"0"-139"16,0 0-60-16,0 0-33 15,0 0 109-15,0 0 11 16,215-55-61-16,-113 55 10 16,26 0-49-16,10 4-15 15,14 3 11-15,0-5-17 16,-8 2-9-16,-16-4-28 16,-24 3-74-16,-45 6-93 15,-35 1-281-15,-24-1-348 0</inkml:trace>
  <inkml:trace contextRef="#ctx0" brushRef="#br0" timeOffset="511">90 943 2023 0,'0'0'563'0,"0"0"-381"16,0 0-100-16,0 0 62 15,0 0 23-15,0 0-84 16,0 0-32-16,0 0-30 16,126 97 2-16,-42-44 9 0,16 9-31 15,3 2 9-15,4 11-8 16,-3 0-2-16,-11 3 7 16,-16-6-7-16,-23-10-13 15,-19-7 7-15,-25-5-17 16,-10 0 23-16,-27 2 0 15,-39 12 0-15,-24 6 29 16,-17 6-29-16,-13 1 0 16,-1 0 3-16,7-6-2 15,10-9 31-15,18-9-1 16,17-14-10-16,24-10 21 16,21-13-33-16,14-10-7 15,10-2 2-15,0-1-4 16,16-1 0-16,23 5 2 0,5 2 7 15,16 0 24 1,2 4-33-16,10-1 0 0,11 0 10 16,10-1-2-16,14-7 10 15,7 1-3-15,3-5-5 16,0 0 16-16,-10 0-26 16,-9 0-2-16,-17-6-53 15,-1-26-146-15,-25 0-319 16,-14-4-1174-16</inkml:trace>
  <inkml:trace contextRef="#ctx0" brushRef="#br0" timeOffset="4398">165 236 1425 0,'0'0'395'16,"0"0"-173"-16,0 0-23 15,0 0 22-15,0 0-28 16,0 0-87-16,0 0-42 16,87-131 26-16,-43 107-62 15,4 2 7-15,5 9-4 16,-8 10-5-16,-8 3 21 15,-8 19-33-15,-13 31-1 16,-12 12 8-16,-4 9-21 16,0-5 0-16,0-8 6 15,0-16 3-15,0-22-9 16,0-10 1-16,0-10 0 16,0 0 19-16,0-3-5 0,0-32 0 15,4-8-15 1,12-16 9-16,9-6-8 0,6-4-1 15,10 7 1-15,7 12 25 16,7 14-19-16,4 17 10 16,3 19 11-16,-7 6 23 15,1 47 16-15,-15 16-31 16,-10 13-19-16,-7 3 16 16,-10-5-33-16,-4-14-1 15,-2-17 0-15,1-14-80 16,27-35-79-16,-3 0-411 15,9-6-980-15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44.7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 95 1580 0,'0'0'1003'16,"0"0"-865"-16,0 0-93 15,8 231 39-15,-8-150 103 16,0-7-120-16,0-9-61 15,0-13 13-15,0-16-19 0,0-14-1 16,0-20 1 0,0-2 10-16,-4-9 31 0,0-32-41 15,4-14 1-15,0-17-4 16,12-9 3-16,15-5-21 16,11 2 1-16,-1 16 5 15,5 17 6-15,-4 29 3 16,1 22 5-16,-6 6 1 15,-6 49 1-15,-1 15 11 16,-7 15-12-16,-1 1 6 16,-4-2-11-16,-7-9 5 15,-4-24-60-15,-3-12 34 16,0-23-36-16,0-16 45 0,0 0 16 16,-3-16-28-1,-10-27 29-15,5-14-6 0,5-11 6 16,3-6 0-16,0-1 0 15,6 7 0-15,29 9 11 16,10 13-10-16,6 14 11 16,8 14-12-16,4 13 0 15,-6 5 28-15,3 16 9 16,-12 28 12-16,-7 15 5 16,-14 14-25-16,-9 6 20 15,-12 9-37-15,-6-5-11 16,5-8-1-16,5-20-12 15,7-17-38-15,11-18 23 16,2-20-121-16,5 0 32 16,1-23-44-16,-3-21 39 0,6-13 47 15,-1-9 32-15,-4-6 42 16,-2 3 8-16,-13 11 97 16,-2 18 62-16,-9 18 57 15,-4 22-14-15,-4 0-66 16,0 22-80-16,0 24-19 15,0 12 4-15,0 8-48 16,0-1 30-16,0-7-31 16,3-7-15-16,6-17 1 15,3-12-110-15,0-22-140 16,-4 0-277-16,-8-9-44 0</inkml:trace>
  <inkml:trace contextRef="#ctx0" brushRef="#br0" timeOffset="130">1207 0 2170 0,'0'0'536'0,"0"0"-482"15,0 0-26-15,0 0-28 16,0 0-198-16,0 0-655 0</inkml:trace>
  <inkml:trace contextRef="#ctx0" brushRef="#br0" timeOffset="473">1512 276 2008 0,'0'0'385'16,"0"0"-219"-16,0 0 161 0,0 170-73 16,0-113-118-16,0-4-73 15,0-11-42-15,0-13-15 16,0-16-6-16,0-13-29 15,5 0 13-15,14-28-17 16,13-22 12-16,10-15 21 16,12-13-12-16,9 1 4 15,-1 5 2-15,4 16 6 16,-9 22 11-16,3 22 22 16,-1 12 46-16,-5 31 51 15,-6 34 7-15,-9 28-52 16,-15 13 1-16,-7 10-26 0,-2-12 4 15,9-20-54-15,9-29-10 16,20-38-1-16,70-70-70 16,-12-37-139-16,-1-21-683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43.44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0 982 1498 0,'0'0'198'16,"0"0"-134"-16,0 0-33 0,0 0 57 16,0 0 11-16,200-109-79 15,-123 44 9-15,4-20-29 16,-4-7 0-16,-11-8 1 15,-22-6 8-15,-23 5 28 16,-21 4 74-16,-3 10 14 16,-35 19 20-16,-7 19 25 15,-3 26 45-15,0 23-19 16,-2 29-131-16,-1 76-8 16,0 62-19-16,16 54-4 15,14-7 31-15,21-44-46 16,0-54-7-16,11-48-12 15,23 0-9-15,10-12 8 0,22-11-105 16,44-45-163-16,-12-23-341 16,-8-20-1487-16</inkml:trace>
  <inkml:trace contextRef="#ctx0" brushRef="#br0" timeOffset="340">1270 776 2288 0,'0'0'566'16,"0"0"-489"-16,0 0 67 15,-225 106 67-15,156-31-73 0,15 6-42 16,12 1-66 0,28 0-30-16,14-18 12 0,11-9-12 15,40-26-57-15,15-18-62 16,14-11-78-16,-2-31-37 15,-1-33-34-15,-16-7 83 16,-17-6 163-16,-15 9 22 16,-19 15 120-16,-10 22 84 15,0 19 79-15,0 12-45 16,-13 9-148-16,-5 38-63 16,10 15 24-16,5 6-50 15,3 1-1-15,0-12-45 16,24-2-133-16,5-22-201 15,-8-11-576-15</inkml:trace>
  <inkml:trace contextRef="#ctx0" brushRef="#br0" timeOffset="512">1166 273 2614 0,'0'0'381'0,"0"0"-316"16,0 0-65-16,0 0-16 16,242 39-18-16,-128-12-496 0,-10 1-1441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5:48.43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143 0 1060 0,'0'0'217'0,"0"0"-151"16,0 0 87-16,0 0 11 16,0 0-72-16,0 0-47 0,0 0-33 15,0 0 1 1,0 0 5-16,0 0-18 0,0 0 22 15,0 0-11-15,0 14 36 16,0 6 56-16,0 25 54 16,-11 13-45-16,-2 24-23 15,-1 11-21-15,-1 8 7 16,6 5-60-16,-3-4-6 16,6-1 7-16,0-5-16 15,-2-10-1-15,1-2 0 16,4-3 1-16,0-6 19 15,0-7-19-15,3-6 0 16,0-11 13-16,0-9 2 16,0-9 9-16,0-7 1 15,0-8-5-15,0-3 32 0,0 2-7 16,0 2 20 0,0 2 23-16,0 7-35 0,0 0-1 15,-4 1-18-15,4-2-25 16,0-3 22-16,-4 2-31 15,0-5 0-15,1 1 9 16,0-1-9-16,-3 2 15 16,1-2 1-16,5 4-15 15,-3-3 32-15,3 2-33 16,0-2 0-16,0 0 12 16,0-4-11-16,0 1-1 15,0-3 8-15,0-5-8 16,0-2 35-16,0-2-34 0,0-5-1 15,0 3 17 1,0-5-2-16,0 0 18 0,0 3-4 16,0-3-11-16,0 3 17 15,0-3-35-15,0 0 0 16,0 0 1-16,0 0 1 16,0 0 4-16,0 0-5 15,3-11-1-15,2-18 1 16,-2-12-1-16,6-8-4 15,-1-13 2-15,2-7 4 16,0-6 1-16,1 2-3 16,-5-2 0-16,2 9 2 0,-1 9-2 15,-4 6 0 1,0 11-5-16,0 5 11 0,-3 4-4 16,0 0-2-16,5-2 1 15,-5-2 23-15,3-6-24 16,0 5 0-16,1-2-9 15,-1 1 17-15,3 1-8 16,-1 3 0-16,-2 2 1 16,0 0 8-16,1 2-9 15,-1 0-5-15,-3 1 4 16,0-5 2-16,0-3 11 16,0 1 6-16,0-2-17 15,0 1 31-15,0-5-32 16,0 0 0-16,0 5 2 15,0-2 10-15,0 1-11 0,0 0-1 16,0 3 0 0,0 2 10-16,0 8-10 0,0 2 0 15,0 7-2-15,0 2 8 16,0 4-1-16,0 2-5 16,0 1 6-16,0 0 1 15,0 0-6-15,0-5-1 16,0 5 0-16,0-1-2 15,0-7 2-15,0-1 0 16,0 3 6-16,0-4-6 16,0 7 1-16,3-3-1 15,-3 6 0-15,0-1 1 16,0 7 2-16,0 0-2 0,0 0 0 16,0 0 30-16,0 0-29 15,0 0-1-15,0 0-1 16,0 0 9-16,0 3-17 15,0 12 8-15,0 10 0 16,0 17 0-16,-3 16 2 16,-4 13-2-16,1 11 1 15,-2 7 5-15,5 8 16 16,3-5-22-16,0-1 0 16,0-4 9-16,0-4-9 15,0-5-1-15,0-3 0 16,3-4 2-16,0-7 8 15,5-5-9-15,-5-4 0 16,1-10-1-16,-4-2 1 0,0-5 0 16,0-3-1-16,0-8 2 15,0-2 15-15,0-6-16 16,0-8 0-16,0-2 2 16,0-5-1-16,0-4-1 15,0 3 0-15,0-3-12 16,0 0 12-16,0 0-27 15,0 0-27-15,0 0-8 16,0 0-159-16,0-3-323 16,0-15-516-16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7:35.7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120 156 1237 0,'0'0'335'15,"0"0"-228"-15,0 0-34 16,0 0 45-16,0 0 18 0,0 0-48 16,3 20-38-16,2-17 21 15,-2-3 16-15,-3 2 10 16,3-2 1-16,-3 0-26 15,0 0 6-15,4 4 16 16,-4-4-23-16,0 0-9 16,0 0-3-16,0 0 1 15,0 0 24-15,0 0-32 16,0 3-17-16,-15-3 4 16,2 3-15-16,-1 3 1 15,0-3-11-15,1 6-7 16,-2 2 22-16,6 0-22 0,-6 11-6 15,3 3 20-15,0 5-20 16,6 2 8-16,6 3-8 16,0-5 0-16,0-1 14 15,0-9-15-15,21-4 0 16,6-6-1-16,3-7 1 16,12-3-1-16,6 0 1 15,2 0 0-15,1-22-6 16,-3-3 6-16,-6 1-5 15,-12-9 5-15,-6 4 0 16,-10-6 7-16,-10 1-7 16,-4-5 0-16,0 1 24 15,-10 4-9-15,-17-1 9 16,-8 4 36-16,-4 3-24 16,2 6 1-16,2 7-10 0,5 0-3 15,4 6 11-15,7 4-26 16,4 5-3-16,-2 0 8 15,4 14-13-15,-1 19-2 16,-1 5-6-16,9 5 7 16,-1 4-2-16,7-8-1 15,0-1-10-15,0-7 13 16,13-6-23-16,16-6 5 16,-2-6-12-16,10-6-3 15,2-7 21-15,-1 0-22 16,4 0 1-16,-9-24 22 15,-4-3-1-15,-13-8 12 16,-5-3 0-16,-11-1 0 16,0-2 17-16,-3 4-3 0,-26 4 11 15,-1 2 26-15,-5 7-22 16,-2 6 2-16,-2 14-8 16,4-1-1-16,1 5 14 15,4 7-36-15,4 24 6 16,6 16-6-16,7 5 0 15,6 7 0-15,7 4-10 16,0-12-1-16,20-3 10 16,15-12-35-16,3-10-18 0,7-13 25 15,3-13-4 1,3 0 6-16,-3-22-3 16,2-15 21-16,-16-7 9 0,-10-3 0 15,-13 5 0 1,-11 4 31-16,0 6 29 0,-18 7-3 15,-12 10 2-15,-9 8-14 16,-5 7 3-16,2 0-29 16,0 10-11-16,9 20 2 15,4 11-4-15,16 3-12 16,10 3 3-16,3-4-5 16,0-6 7-16,16-6-29 15,16-9-17-15,5-12 10 16,1-7-16-16,1-3 17 15,-1 0 3-15,-4-25 15 0,-7-7 17 16,-6-2-5-16,-10 0 6 16,-11 6 26-16,0 7 22 15,0 5 19-15,-21 10-10 16,-6 6-13-16,-5 0-1 16,1 0-32-16,4 6-11 15,6 12 6-15,10 8-6 16,8-5-6-16,3 4-5 15,0 0-17-15,14-3 4 16,17-10-32-16,4-9-7 16,-1-3 17-16,1 0 7 15,-5-21 15-15,-3-13 10 16,-9-1 14-16,-12 4 9 16,-6 0 3-16,0 7 15 0,-3 1 32 15,-21 8-5-15,-6 5-3 16,-2 8-14-16,-2 2-19 15,-1 0 9-15,8 25-27 16,3 9-13-16,9 6 12 16,12-3-8-16,3 0-4 15,0-3-25-15,11-8-7 16,10-8 14-16,6-8-35 16,1-7 13-16,2-3 34 15,-1 0-2-15,-5-20 15 16,-7-10 5-16,-4-6 1 15,-13-6 23-15,0 5 10 16,0 1 15-16,-9 9 32 16,-20 6-14-16,-5 8-15 15,4 8-24-15,-2 5-11 0,1 0 11 16,7 0-27-16,4 28-11 16,5 9 5-16,9 0-1 15,6 3-16-15,0-1-28 16,9-12-3-16,19-9 15 15,4-8-34-15,-2-10 7 16,2 0 27-16,-8-4 7 16,-11-18 31-16,-5-3-5 15,-8 1 6-15,0 2 44 16,-32 4-14-16,-5 5-12 16,-22-2-18-16,8 2-80 0,12-1-782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8.0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2968 0,'0'0'132'0,"0"0"-132"16,0 0-469-1,0 0-47-15,0 0-1486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0.84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 0 1876 0,'0'0'374'0,"0"0"-286"15,0 0 71-15,0 0 109 16,6 218-107-16,-6-133-92 0,0 1-36 16,0-6-32-16,11-11 18 15,10-20-19-15,9-21-16 16,15-18 16-16,3-10-55 15,11-17-51-15,1-28 32 16,2-21-51-16,-7-11 43 16,-4-7 63-16,-13 0 19 15,-11 2 118-15,-12 18 37 16,-15 11 41-16,0 23 24 16,0 18-87-16,-18 12-6 15,-6 27-73-15,0 44-27 16,3 25 20-16,4 44-20 15,7 43-9-15,7-12-5 16,3-15-12-16,0-23 21 16,0-37-22-16,3-3-4 0,15 0 4 15,-9-29 0-15,1-16 0 16,-10-27 1-16,0-15-1 16,-6-6 22-16,-28-6-22 15,-11-30-1-15,-8-15 1 16,2-4 0-16,3 0 3 15,6-2-3-15,7 6 0 16,14 3 13-16,12 7-13 16,9 2-11-16,3 1-50 15,42 1-82-15,38-3-146 16,-8 7-469-16,-9 12-885 0</inkml:trace>
  <inkml:trace contextRef="#ctx0" brushRef="#br0" timeOffset="272">758 827 2013 0,'0'0'361'0,"0"0"-144"16,0 0 93-16,0 0-56 16,0 0-113-16,190 0-30 15,-150 15-41-15,-5 20-7 16,-14 7 35-16,-21 9-41 15,0 8-30-15,-27 2 39 16,-26-2-44-16,-1-9 7 0,3-10 1 16,12-11-9-16,22-14 16 15,17-9-37-15,0-6-17 16,56 0-8-16,88-32-94 16,-7-4-218-16,3 2-1093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8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 1401 0,'0'0'351'0,"0"0"-231"16,0 0-79-16,0 0 69 15,0 0 94-15,0 0-5 16,0 0-45-16,187 32-9 16,-87-32-20-16,52 0 16 15,59 0-70-15,58 0-24 16,27 0-7-16,0 0-14 16,-10 0 31-16,-20 0-2 15,-4 9-17-15,-6 7 38 0,-11 6-28 16,-6-4 1-1,-6-5-20-15,3-4-10 0,-12-6 7 16,-11-3-1-16,-9 0-7 16,-15 0 9-16,-30 0 5 15,-28-3-4-15,-30-3-1 16,-8 0-13-16,14-4-1 16,10 1 11-16,4-4 3 15,-10 2-13-15,-15 2-14 16,-13-5 0-16,-8 5 14 15,-9 0-3-15,-4-1 5 16,-7-3 1-16,-3 1-4 16,-7 1-5-16,-8 1-7 15,-11 1 11-15,-14 2 0 16,-5 5-6-16,-7 2-5 0,0 0-1 16,0 0 0-16,0 0-23 15,0 0-58-15,0-7-87 16,0-8-159-16,0-10-743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9.1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2643 0,'0'0'259'16,"0"0"-259"-16,0 0-663 15,0 0 356-15,0 0-577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9.2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5 186 3080 0,'0'0'560'0,"0"0"-560"15,0 0-55-15,0 0-137 0,-5-186-2558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7.2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1227 1493 0,'0'0'1047'0,"0"0"-978"16,0 0-69-16,0 0 0 15,0 0 65-15,261-187-28 16,-160 96-28-16,6-5-3 16,-5-9-5-16,-7-4-1 15,-14 0 7-15,-18 2 2 16,-18 4 46-16,-28 8 25 16,-17 18 105-16,0 15-11 0,-38 16-49 15,-20 17-20-15,-15 24 24 16,-9 5-66-16,-8 46-9 15,-14 59-28 1,4 58-10-16,24 1 7 0,28-6-7 16,34-17 2-16,14-30-6 15,21 10-6-15,24 3-6 16,17-24-31-16,10-26-29 16,11-37-28-16,10-30-50 15,53-35-75-15,-20-34-438 16,-19-4-406-16</inkml:trace>
  <inkml:trace contextRef="#ctx0" brushRef="#br0" timeOffset="495">1407 844 2468 0,'0'0'534'15,"0"0"-399"-15,0 0 97 16,-176-56-21-16,113 56-35 15,-2 0-89-15,7 37-36 16,10 17-41-16,19 7-10 16,20 12 1-16,9-2-2 15,20-10-52-15,35-12-62 16,19-21-35-16,7-28-12 16,2 0-64-16,-7-46 18 15,-17-13 90-15,-14-6 76 0,-21 10 42 16,-13 14 58-16,-8 16 180 15,-3 23 12-15,0 2-84 16,-11 33-71-16,1 25-71 16,7 15 3-16,3 1-9 15,18-5-18-15,30-23-54 16,17-15-2-16,7-22 2 16,0-9 12-16,-3-6-24 15,-13-28 15-15,-8-9 18 16,-13-11 20-16,-11 2 1 15,-11 5 12-15,-5 10 24 16,-5 14 51-16,-3 14 48 16,0 9-4-16,0 0-19 0,0 9-59 15,0 24-23 1,4 10-8-16,5 7-10 0,9-1-32 16,-1-5-112-16,14-16-132 15,-2-13-257-15,-9-15-548 0</inkml:trace>
  <inkml:trace contextRef="#ctx0" brushRef="#br0" timeOffset="650">2069 419 2313 0,'0'0'555'15,"0"0"-470"-15,0 0-69 16,0 0-16-16,0 0-73 15,0 0-735-15,0 0-1170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25.4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680 497 1662 0,'0'0'253'0,"0"0"-168"16,0 0 1-16,0 0 133 15,0 0 60-15,0 0-14 16,0 0-60-16,-24 18-46 16,19-13-41-16,2 15-52 15,0 12-23-15,3 23-4 16,-4 29-13-16,4 27 4 16,-3 22 21-16,3 3-29 15,-3-1 2-15,-2-20-24 16,2-21 6-16,3-27 9 15,0-23-15-15,0-22-12 0,0-16 12 16,-3-6-49-16,0-48-71 16,-1-13-350-16,-2-15-546 15</inkml:trace>
  <inkml:trace contextRef="#ctx0" brushRef="#br0" timeOffset="252">0 543 2522 0,'0'0'277'0,"0"0"-73"15,0 0-58-15,0 0 3 16,0 0 9-16,0 0-50 16,0 0-52-16,3-94-49 15,86 67-6-15,33 1 16 16,43 4-17-16,-3 6 0 15,10-4 9-15,-2 5-8 16,-32-2-1-16,7-1-137 16,-21 6-336-16,-41 3-401 15,-42 9-1176-15</inkml:trace>
  <inkml:trace contextRef="#ctx0" brushRef="#br0" timeOffset="1145">1683 886 2119 0,'0'0'480'0,"0"0"-360"16,0 0 30-16,0 0 51 15,0 0-54-15,0 0-72 16,0 0-45-16,-117 26-12 16,106-17 15-16,2 11-21 15,-6 7 4-15,-2 16-1 16,4 17 6-16,-2 15 5 16,12 3-8-16,3 5-8 0,0-5 1 15,21-10-11-15,17-15-2 16,10-24-38-16,7-15-40 15,10-14 18-15,1-34 23 16,0-32 12-16,-15-16 9 16,-22-13 2-16,-29 3 16 15,-15-4 24-15,-44 13 38 16,-16 7-7-16,0 19 14 16,9 20-5-16,16 22 1 15,26 12-32-15,18 3-33 16,6 7-35-16,21 20-7 15,35 8 6-15,16-5-37 0,21 4 13 16,3-6 3-16,1 5 15 16,-7 3 30-16,-15 5-15 15,-12 4 0-15,-22 6 8 16,-10-5-7-16,-14-9 26 16,-10-6-1-16,-4-15 3 15,-3-10 7-15,0-6-3 16,0 0 45-16,0-22 1 15,0-15-46-15,8-10-6 16,9-1-8-16,11-6-2 16,10 4-5-16,7 12-5 15,3 11 4-15,3 17-4 16,-3 10 3-16,0 27 17 0,-6 27 12 16,-10 21 42-16,-8 12-6 15,-12-3-37-15,0-9-4 16,-9-20-4-16,3-17-2 15,-1-23-1-15,-2-15 1 16,0 0-1-16,1-31 29 16,5-25-29-16,9-18-2 15,9-14 1-15,5 1 1 16,10 14-3-16,-5 17 3 16,1 21 0-16,-6 25 21 15,-2 10 0-15,1 18 33 16,1 27 31-16,-2 17-22 15,5 5-22-15,-7 2-8 0,-4-3-26 16,-4-14 13-16,-2-11-20 16,-8-16-22-16,-2-13-37 15,-8-12-130-15,0-22-195 16,0-11-571-16</inkml:trace>
  <inkml:trace contextRef="#ctx0" brushRef="#br0" timeOffset="1330">2135 449 2578 0,'0'0'461'0,"0"0"-423"0,0 0-30 15,238-179-5-15,-65 67-3 16,-29 23-458-16,-23 20-1907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30.8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105 717 1428 0,'0'0'282'0,"0"0"-117"16,0 0-46-16,0 0 53 15,0 0 53-15,0 0-55 0,-51-165 17 16,51 153-44-1,0 9-10-15,0 3-31 0,0 24-60 16,0 71-20-16,-8 62 41 16,-2 57-16-16,-4-5-23 15,4-39-24-15,2-57 1 16,5-49 5-16,3 2-6 16,0-14 0-16,0-6 0 15,0-20-2-15,0-23-15 16,0-3-8-16,0-41 16 15,3-62 7-15,8-60-16 16,-8-52 6-16,-3 10 11 16,0 38 2-16,0 58 6 15,0 44 2-15,0 4 32 16,0 4 17-16,0 16-15 0,4 29-11 16,28 12-32-16,16 37 0 15,17 40 9-15,19 29 11 16,8 20-14-16,1 16 7 15,-3 1-11-15,-4-4-2 16,-14-15 0-16,-6-25-12 16,-18-24-11-16,-13-29 8 15,-14-23-1-15,-15-23 16 16,-3-29 2-16,-3-70 17 16,0-62-2-16,-12-53-8 0,-20 8 3 15,-2 45-11 1,13 59 0-16,10 48-1 0,8 7-25 15,3 13-132-15,24 32-380 16,17 2-312-16,-2 16-967 16</inkml:trace>
  <inkml:trace contextRef="#ctx0" brushRef="#br0" timeOffset="630">1292 1263 1633 0,'0'0'208'16,"0"0"-157"-16,0 0-38 15,0 0 22-15,0 0 30 0,210-9 37 16,-165-15-40 0,-7-8-31-16,-11-3 74 0,-9-2-4 15,-18 1-3-15,0-5 52 16,-21 5-23-16,-24 4 7 15,-6 10 14-15,-11 15-32 16,-1 7-29-16,-2 29-32 16,6 33-21-16,11 21 4 15,14 18-38-15,20-1 1 16,14 4 8-16,6-14-8 16,42-19-2-16,11-14 1 15,18-28-11-15,5-24-28 16,7-5-53-16,6-47-36 15,-6-19 6-15,-7-8 32 16,-13 6 51-16,-16 9 27 0,-23 17 12 16,-12 20 93-16,-15 8 95 15,-3 14-23-15,0 0-65 16,0 3-40-16,0 30-36 16,3 18-24-16,11 14 8 15,14 6-5-15,13-5-3 16,22-16-6-16,12-22 6 15,8-19-12-15,-3-9-17 16,-8-22-1-16,-10-27-12 16,-14-10 41-16,-14-7-11 0,-10 8 12 15,-13 11 6 1,-4 15 40-16,-7 16 58 0,0 16-1 16,0 0-38-16,0 23-31 15,-7 23-29-15,-4 10-5 16,5 6-2-16,6-6-34 15,0-10-91-15,0-8-68 16,0-18-316-16,0-11-237 16,0-9-1242-16</inkml:trace>
  <inkml:trace contextRef="#ctx0" brushRef="#br0" timeOffset="844">1251 760 1600 0,'0'0'890'16,"0"0"-745"-16,0 0-104 15,0 0-12-15,0 0 106 16,0 0-8-16,189-179-69 16,-116 147-31-16,-4 15-27 15,-3 17-118-15,6 33-146 16,-13 14-310-16,-14-8-194 0</inkml:trace>
  <inkml:trace contextRef="#ctx0" brushRef="#br0" timeOffset="946">2009 578 1631 0,'0'0'336'16,"0"0"-171"-16,165-220-72 16,-78 116-31-16,37-7-62 0,-24 27-193 15,-14 25-1762-15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32.3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0 923 2138 0,'0'0'368'16,"0"0"-278"-16,0 0-83 15,0 0 35-15,0 0 80 16,0 0 29-16,0 0-87 16,37 230-34-16,-37-156-22 15,0-14-7-15,0-19 7 16,0-20-7-16,0-15 5 15,0-6 8-15,0-5 7 16,0-28 8-16,5-20-28 16,5-6 0-16,7-10 10 15,7 8-5-15,11 9 1 16,2 10 1-16,5 18-7 16,-4 24 12-16,1 0-13 0,-9 32 0 15,-6 24 11 1,-3 15-2-16,-7 4-8 0,-4-6 5 15,-7-15-6-15,0-13-15 16,-3-19-19-16,0-16 17 16,0-6 17-16,0-19 0 15,-9-28-1-15,5-15-22 16,4-15 16-16,4-1-2 16,26 1 3-16,15 8 6 15,8 14 6-15,1 14-6 16,5 19 19-16,-1 20 2 15,-5 2-7-15,-2 27-4 16,-6 25 37-16,-10 12-17 0,-8 7-6 16,-6-3-13-16,-3-6-11 15,-9-16-44-15,2-15-44 16,2-17-42-16,8-14-35 16,27-36-78-16,-3-13-275 15,-7-8-1424-15</inkml:trace>
  <inkml:trace contextRef="#ctx0" brushRef="#br0" timeOffset="313">1300 781 2288 0,'0'0'619'0,"0"0"-542"0,0 0-61 15,0 0 47 1,0 0 60-16,-135 220-48 0,129-146-62 16,6 1-12-16,14-10-1 15,34-19-25-15,15-23-43 16,15-23-17-16,2-6 47 16,-5-41-32-16,-19-13 22 15,-22 3 48-15,-31-7 40 16,-3 4 44-16,-45 5 21 15,-19 4-41-15,-9 10-64 16,4 14 0-16,-6 10-183 16,22 11-480-16,11 6-329 0</inkml:trace>
  <inkml:trace contextRef="#ctx0" brushRef="#br0" timeOffset="496">1335 504 1719 0,'0'0'335'16,"0"0"-173"-16,0 0 94 16,125-178 67-16,-84 138-21 15,-7 16-141-15,1 15-110 16,-1 9-51-16,28 37-22 16,-11 13-273-16,-6 2-645 0</inkml:trace>
  <inkml:trace contextRef="#ctx0" brushRef="#br0" timeOffset="1186">2750 1222 2557 0,'0'0'12'0,"0"0"-12"16,0 0-16-16,141-165 16 16,-65 76 129-16,6-15-80 15,4-11-32-15,-6-15-17 16,-14-11 6-16,-21 4-4 0,-24 18 30 16,-21 16 7-16,0 32 28 15,-32 27 159-15,-16 35-61 16,-10 9-68-16,-8 48-35 15,1 41-46-15,9 25 4 16,8 20-14-16,17 15-6 16,14 1-7-16,6 0 6 15,11-8 0-15,0-19-44 16,0-26-33-16,0-28 5 16,0-33-2-16,0-20-18 15,4-16 46-15,3-16 30 16,2-29 17-16,6-22 1 0,9-1-1 15,3 0-10-15,5 10-5 16,5 16 3-16,4 17 11 16,4 15-11-16,0 10 12 15,-3 26 27-15,-4 33 23 16,-11 18 4-16,-3 8-28 16,3-2-11-16,5-9-7 15,10-21-8-15,9-25 0 16,12-28-28-16,2-2-40 15,7-53-47-15,-3-15-10 16,-10-5 43-16,-11 4 56 16,-17 12 26-16,-10 18 38 15,-13 20 72-15,-5 21 80 0,-3 0-61 16,0 35-81 0,0 20-11-16,0 11 41 0,0-4-39 15,0-6-21-15,6-17-18 16,12-17-13-16,3-20-81 15,3-2-104-15,-4-18-92 16,-7-53-262-16,-2 6-113 16,-11 3-491-16</inkml:trace>
  <inkml:trace contextRef="#ctx0" brushRef="#br0" timeOffset="1291">3940 631 1745 0,'0'0'620'0,"0"0"-507"16,0 0-107-16,0 0-6 15,0 0-277-15,0 0-351 16,0 0-903-16</inkml:trace>
  <inkml:trace contextRef="#ctx0" brushRef="#br0" timeOffset="2007">4260 1013 1307 0,'0'0'241'0,"0"0"-148"15,0 0 43-15,0 0 19 16,0 0-59-16,0 0-47 16,0 0 19-16,28 75 34 15,-25-106-31-15,2-7 17 16,-2 3 39-16,3 8 41 0,5 5-53 16,-1 7-29-16,11 8-11 15,3 7-24-15,6 0 13 16,5 26-19-16,1 12-18 15,-3 8 2-15,-1 10-29 16,-8-1 0-16,0 2-7 16,-3-11-41-16,-8-10-41 15,1-16-30-15,1-17-5 16,4-3 46-16,7-36 17 16,4-28 5-16,5-18-22 15,2-16-21-15,8-7 51 16,0-7 27-16,3 4 9 15,1 5 11-15,-1 7 2 16,-9 12 27-16,-9 8 120 0,-12 21 47 16,-12 13 28-16,-6 16 33 15,0 13-81-15,-21 13-55 16,-12 0-54-16,-6 28-38 16,-2 25-17-16,-1 19-11 15,12 9 7-15,6 11-7 16,9 8 0-16,4 6-1 15,5-5-1-15,2-1-10 16,4-16-33-16,0-22-10 16,0-23 5-16,10-26-4 15,16-13-1-15,1-11 33 16,3-33 11-16,9-5 10 0,-1-2 1 16,-1 14 1-1,1 13 5-15,4 15 22 0,3 9 6 16,3 15 38-16,0 30-10 15,-4 16-8-15,-2 7 4 16,-7 10-5-16,-8-7-19 16,1-6-14-16,-7-15-14 15,-4-19 2-15,-2-12-8 16,-9-19-12-16,0 0-51 16,-2-31-67-16,-4-59-240 15,-10 6-669-15,-17-7-972 0</inkml:trace>
  <inkml:trace contextRef="#ctx0" brushRef="#br0" timeOffset="2170">4001 42 2995 0,'0'0'428'16,"0"0"-428"-16,200 56-79 15,-40-35-80-15,-19-2-335 16,-24-13-1993-16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35.1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296 282 2009 0,'0'0'555'0,"0"0"-513"16,0 0-28-16,0 188 152 16,-6-81 15-16,-9 5-99 15,6 0-51-15,4-7-30 16,5-5-1-16,0-9-91 15,17-7-225-15,11-13-214 16,-3-29-212-16</inkml:trace>
  <inkml:trace contextRef="#ctx0" brushRef="#br0" timeOffset="1666">0 848 2041 0,'0'0'301'0,"0"0"-185"15,0 0-40-15,0 0 58 16,0 0-6-16,0 0-79 16,0 0-48-16,182-88-1 15,-95 76 9-15,2 8-9 16,-5 4-1-16,-9 4 0 16,-16 27-12-16,-14 16 13 15,-15 14 0-15,-9 8 0 16,-7 6 13-16,-1 0-13 15,8-7 0-15,3-19-9 16,11-18-44-16,4-20-12 16,5-11-37-16,4-11-28 0,-3-33 29 15,0-1 24-15,-8-7 51 16,-8 10 26-16,-13 11 93 16,-8 13 103-16,-8 11 35 15,0 7-42-15,0 0-71 16,0 0-51-16,0 27-40 15,9 5-10-15,9 4-16 16,17 2-1-16,16-9-37 16,18-11 4-16,11-12-8 15,-1-6-93-15,1-9 16 16,-12-29 38-16,-13-6 22 16,-17-2 37-16,-17 4 18 15,-10 7 3-15,-11 6 88 0,0 16 81 16,0 2-15-1,-5 11-41-15,2 0-38 0,0 0-50 16,3 33-25-16,0 13-1 16,0 5 1-16,6-2-10 15,15-1-25-15,8-8-5 16,1-9 7-16,1-9 13 16,1-11-53-16,-5-6 8 15,0-5 9-15,-3 0 14 16,0-16 10-16,-6-12 20 15,-1-3 9-15,-10 4-3 16,-4 4 12-16,-3 2 20 16,0 3 22-16,0 3 15 15,-10-2-7-15,-4 1-12 16,4-2 20-16,-1 2-23 0,5 1-23 16,-1-1 12-16,-1 7 3 15,5 3-19-15,3 0 1 16,0 6 6-16,0 0-15 15,0 0 5-15,0 0-11 16,0 0-7-16,0 0 7 16,0 0-9-16,0 0 0 15,0 0 8-15,0 0 1 16,0 0 0-16,0 0-11 16,0 0 11-16,0 0 0 15,0 0 0-15,0 2 0 16,0 2 0-16,0-4 0 15,0 0 0-15,0 3 1 0,0-3-1 16,0 0 1-16,0 0 5 16,0 0 3-16,0 0 3 15,0 0 9-15,0 0-1 16,0 0-5-16,0 0 7 16,0 0 2-16,0 0-9 15,0 3-10-15,0 3-5 16,0 13-12-16,0 12 11 15,11 21 0-15,-1 26 1 16,1 22-1-16,2 23 1 16,-2 14 1-16,2 10 9 15,-2-5 8-15,-1-12-8 0,-5-14-10 16,-2-30 0-16,-3-20 0 16,0-27 6-16,0-16-5 15,-18-14 11-15,-17-9 3 16,-7-3-15-16,-2-28-6 15,4-15 6-15,1-14-6 16,18-8-6-16,10-7-6 16,11-2-30-16,21-5-18 15,35 9-28-15,22-6-2 16,20-3 27-16,13-12-25 16,5-6-12-16,-2-2 12 15,-10-4 9-15,-18 14 50 16,-23 10 35-16,-30 13 2 15,-18 18 63-15,-15 13 94 16,-11 10 37-16,-31 13-30 0,-6 12-57 16,-6 3-35-16,-2 9-23 15,4 31-18-15,11 13-14 16,14 9-18-16,12 0 0 16,15 4-2-16,0-11-7 15,35-8-44-15,20-12-28 16,14-20-38-16,14-15-36 15,3-11-59-15,4-34 73 16,-4-17 113-16,-11-5 0 16,-4-6 19-16,-20 9 1 15,-9 13 7-15,-18 24 27 16,-11 20 73-16,-9 7 20 16,-4 34-35-16,0 28-22 0,0 9-41 15,-4 2-5 1,-6-12-17-16,4-11 0 0,1-18 0 15,5-21-10-15,0-11-7 16,0 0 16-16,0-28-12 16,0-19-4-16,8-8-1 15,19-7 18-15,11-3-7 16,7 6 7-16,6 9 9 16,-3 19 15-16,0 19 4 15,2 12 26-15,-8 15-1 16,-6 35 29-16,-4 15-7 15,-4 6-39-15,-8 4-11 16,-7-6-24-16,-2-12-1 16,-7-15-42-16,-1-20-118 0,-3-22-184 15,0-26-306-15,0-14-1510 16</inkml:trace>
  <inkml:trace contextRef="#ctx0" brushRef="#br0" timeOffset="1871">2463 689 2043 0,'0'0'382'16,"0"0"-281"-16,0 0 120 16,0 0 10-16,233-168-63 15,-164 146-105-15,-6 10-48 0,-7 12-15 16,-8 0-81-16,0 32-176 15,-10 5-391-15,-11-8-475 0</inkml:trace>
  <inkml:trace contextRef="#ctx0" brushRef="#br0" timeOffset="1961">3287 419 2157 0,'0'0'609'16,"0"0"-600"-16,214-242-9 15,-132 146-378-15,-16 15-1829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39.4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0 977 2274 0,'0'0'184'16,"0"0"-184"-16,0 0-29 15,238-81 29-15,-142 9 26 16,5-15 0-16,-8-15-25 15,-7-10 0-15,-20-2-1 0,-28 3 0 16,-28 7 19 0,-10 24 58-16,-18 24 31 0,-33 25 75 15,-11 28-26-15,-10 3-52 16,-3 55-15-16,4 27-21 16,14 23 4-16,8 22-17 15,17 10-24-15,20 4 2 16,12 3-34-16,0-17 6 15,40-20-6-15,22-30-63 16,18-31-56-16,61-46-191 16,-16 0-368-16,-8-18-467 0</inkml:trace>
  <inkml:trace contextRef="#ctx0" brushRef="#br0" timeOffset="323">1291 772 2381 0,'0'0'487'15,"0"0"-386"-15,0 0 75 16,-235 47 60-16,163 12-45 16,13 14-35-16,17 9-96 15,25 2-44-15,17-7-4 16,8-14-12-16,43-20-32 16,18-27-48-16,17-16-9 15,7-25-14-15,-3-35 8 16,-17-8 42-16,-15-5 39 15,-20 3 14-15,-17 10 1 16,-15 21 14-16,-6 21 69 16,0 18 35-16,0 9-68 0,-6 47-34 15,-8 14 23 1,4 15-25-16,10-1-5 0,0-7-10 16,18-14-45-16,22-24-64 15,16-39-197-15,-5-2-526 16,-16-39-1436-16</inkml:trace>
  <inkml:trace contextRef="#ctx0" brushRef="#br0" timeOffset="477">1139 0 3198 0,'0'0'386'16,"0"0"-302"-16,276 46-84 15,-68-17 0-15,-29-11-314 0,-35-7-1261 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37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369 416 1660 0,'0'0'329'16,"0"0"-156"-16,0 0-27 15,0 0 20-15,0 0-5 16,-20 190 24-16,20-69-59 16,0 18-44-16,0 5-31 15,0-23-14-15,0-1-18 16,0-17-7-16,6-25-12 16,8-22-43-16,-4-18-182 15,-2-29-158-15,-5-9-396 16,-3 0-892-16</inkml:trace>
  <inkml:trace contextRef="#ctx0" brushRef="#br0" timeOffset="267">0 1035 1669 0,'0'0'402'0,"0"0"-274"15,0 0-85-15,0 0 138 16,0 0-27-16,241 0-49 15,-157 2-30-15,2 7-29 16,0 10 0-16,-7 7 0 16,-10 10-28-16,-17 10-2 15,-15 11-14-15,-16 8 7 0,-13 1 12 16,-8-4-21 0,0-11 12-16,0-10-11 0,0-16-1 15,0-12-187-15,10-13-323 16,4-22-34-16,-1-12-1149 0</inkml:trace>
  <inkml:trace contextRef="#ctx0" brushRef="#br0" timeOffset="393">728 793 2148 0,'0'0'369'16,"0"0"-239"-16,0 0-101 15,0 0-29-15,0 0-23 0,0 0-329 16,0 0-265-16,83 2-1024 15</inkml:trace>
  <inkml:trace contextRef="#ctx0" brushRef="#br0" timeOffset="1088">1176 1335 953 0,'0'0'143'15,"0"0"-90"-15,0 0 81 16,0 0-62-16,0 0 98 15,0 0 105-15,0 0-166 16,32-16-48-16,-46-26 78 16,4 2 121-16,2 5-56 0,8 6-39 15,0 5-33 1,0 6-68-16,24 8-27 0,11 7-22 16,7 3-4-16,6 7-3 15,0 28-7-15,-3 10 7 16,-4 8-8-16,-2 8-27 15,-12-1-10-15,-3-4-74 16,-7-11-3-16,-7-16 3 16,1-12 11-16,-1-17 22 15,4 0 8-15,7-29 44 16,6-24 9-16,12-17-33 16,5-15 24-16,8-14 10 15,10-7 16-15,10-5 10 16,11-2-10-16,1 5 1 15,-6 5 43-15,-12 16 31 0,-17 13 29 16,-22 15-5-16,-17 18 36 16,-10 14 73-16,-6 14-8 15,-33 13-76-15,-6 0-30 16,-6 26-48-16,-5 20-18 16,5 16-17-16,9 6-5 15,9 10-5-15,12 2 10 16,7 7-11-16,7 0 6 15,7-3-6-15,0-4-26 16,0-12-63-16,7-13-59 16,7-25-2-16,7-14 29 15,3-16 46-15,3 0 55 0,8-33 9 16,5 0 5-16,5-2 5 16,5 14 2-16,1 12 7 15,3 9 3-15,-1 19 11 16,-8 27 128-16,-8 16-50 15,-9 7-34-15,-15-4-6 16,-5-9-23-16,-5-13-15 16,1-17-22-16,-1-22 0 15,3-4-61-15,9-45-167 16,-1-21-340-16,-11-2-794 0</inkml:trace>
  <inkml:trace contextRef="#ctx0" brushRef="#br0" timeOffset="1262">1101 246 1872 0,'0'0'1014'16,"0"0"-934"-16,0 0-80 15,176-75-13-15,-11 10 13 16,-17 9-182-16,-10 6-478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1.90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10 0 1920 0,'0'0'301'0,"0"0"-229"0,0 0 41 16,0 0 83-16,0 0-196 15,0 0-28-15,0 0-202 16,4 121-279-16,-18-69-1240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1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0 977 2008 0,'0'0'266'16,"0"0"-146"-16,0 0-95 15,0 0-24-15,0 0-1 16,0 0 31-16,69-18-1 15,-3-13-10-15,14-9-8 0,6-13-10 16,7-9-4 0,3-13-32-16,2-13-86 0,-12-7-13 15,-17-1 30-15,-21 3 44 16,-27 6 59-16,-21 12 23 16,0 16 103-16,-35 13 51 15,-7 12-46-15,-3 16 15 16,5 14-39-16,-2 4-23 15,1 22-31-15,6 37-41 16,4 21-4-16,14 23-7 16,7 17 7-16,10 12-2 15,0 1-6-15,0-3 0 16,0-12-8-16,-5-12 14 16,-1-21-12-16,-1-24 0 15,1-24 6-15,1-18-1 0,2-13-4 16,0-6 4-16,3-10-13 15,0-30-12-15,0-12-24 16,0-15 13-16,24-1 13 16,14 4 15-16,1 2-1 15,5 15 2-15,4 13-5 16,0 18 13-16,1 16-2 16,-5 16-7-16,-2 36 9 15,-12 23 18-15,-1 9-18 16,-13 3 0-16,2-9 11 15,-1-13-11-15,4-21 0 16,10-26 0-16,10-18-33 16,7-18-3-16,8-46-117 0,3-14-18 15,-4-13 60-15,-7-3 55 16,-10 10 56-16,-14 13 3 16,-9 22 84-16,-9 21 92 15,-6 21 28-15,0 7-76 16,0 18-59-16,0 29-63 15,0 19 6-15,0 4-10 16,0 1-4-16,27-7 4 16,15-18-5-16,9-14-15 15,5-23-1-15,-5-9-11 16,-9-8-3-16,-15-22 1 16,-16-8 18-16,-11-2 9 0,-20 1 4 15,-25 1-2-15,-11 7 23 16,4 6 9-1,8 10 26-15,16 5-39 0,14 7-4 16,14 3-15-16,0-3-49 16,38 3-15-16,20-3 52 15,12-4-64-15,3-2-58 16,-5 0 46-16,-5-2 54 16,-15 4 33-16,-7 3 2 15,-10 4 15-15,-10 11 43 16,-1 34 96-16,-5 33 9 15,1 49-34-15,5 47-15 16,4 46-8-16,6 7-64 16,-4-44-4-16,-3-49-12 15,-10-61-21-15,-1-18-3 0,1-9-3 16,1-10 0-16,-6-7 11 16,-5-17-11-16,0-12 0 15,-4 0 22-15,0-37-2 16,0-28-19-16,0-23-1 15,-14-26 1-15,0-43 3 16,-10-33-4-16,-4-37-2 16,8 21 2-16,10 48 0 15,10 56 0-15,0 49-6 16,13 11 6-16,22 0-6 16,16 8-8-16,8 19-2 15,7 15 15-15,3 0-2 16,-12 18-3-16,-4 20 6 0,-22 8 0 15,-17 10-3-15,-14 9 3 16,-8 0-1-16,-37 3-48 16,-9-8-110-16,-36-5-107 15,13-17-253-15,9-19-232 0</inkml:trace>
  <inkml:trace contextRef="#ctx0" brushRef="#br0" timeOffset="192">1397 446 1746 0,'0'0'352'0,"0"0"-246"16,0 0-65-16,0 0 55 16,0 0 53-16,0 0-71 0,0 0-60 15,143-11-18-15,-137 122-191 16,-6-5-322-16,0 0-1269 0</inkml:trace>
  <inkml:trace contextRef="#ctx0" brushRef="#br0" timeOffset="333">1522 1895 2235 0,'0'0'472'0,"0"0"-472"0,0 0-89 15,0 0-199-15,108-185-475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3.0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1223 2293 0,'0'0'328'0,"0"0"-328"16,0 0-78-16,0 0 58 15,239-173 20-15,-156 101 0 16,3-8 13-16,4-8-13 16,-12-4 0-16,-15-5 0 15,-22 1 6-15,-26 1 39 16,-15 9 20-16,0 9 11 16,-36 15 77-16,-2 18-13 15,-7 22 8-15,-6 22-28 16,-3 20-56-16,-2 51-34 15,-4 31-13-15,9 47 1 16,18-2 14-16,15 4-32 0,15 1 0 16,3-31-3-16,24 1 3 15,21-32 0-15,17-32-53 16,10-36-18-16,11-22 2 16,7-24-60-16,-8-36-39 15,-9-8 97-15,-18 0 36 16,-17 14 35-16,-17 18 5 15,-15 13 77-15,-6 23 129 16,0 0-97-16,0 26-84 16,0 33 4-16,0 13 6 15,0 8 7-15,0-2-29 16,35-13-18-16,10-21 0 0,13-24-6 16,4-20-25-16,4-2 17 15,-7-39-26-15,-8-7 24 16,-9-9 5-16,-18 4 11 15,-10 8 18-15,-7 10 4 16,-7 6 38-16,0 18 41 16,0 4-13-16,0 7-23 15,0 7-37-15,0 36-28 16,0 28 13-16,-4 22-13 16,4 25 0-16,0 13 18 15,13 5-2-15,19 5-2 16,-1-9-8-16,1-10-5 15,-8-23 20-15,-8-23-21 16,-5-25 0-16,-11-21 21 0,0-13 9 16,-18-11 18-16,-23-6-15 15,-7 0-25-15,-4-25 13 16,4-21-21-16,7-26-2 16,20-42-25-16,21-66-118 15,27-75-160-15,24 28-735 16,-1 26-1229-16</inkml:trace>
  <inkml:trace contextRef="#ctx0" brushRef="#br0" timeOffset="154">1564 397 2675 0,'0'0'656'0,"0"0"-583"16,0 0-72-16,0 0 2 0,337-214-3 15,-181 117-203-15,-19 11-726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4.1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356 18 2397 0,'0'0'490'0,"0"0"-413"15,0 0-69-15,0 0-8 16,0 0 112-16,0 0 3 0,-10 252-41 16,10-115-41-1,-3 12-20-15,3 0 11 0,0 0-23 16,0-13-2-16,0-15-8 15,0-24-34-15,13-30-26 16,8-28 20-16,6-30 13 16,8-9 19-16,10-31-20 15,6-25-23-15,8-16-24 16,7-14 1-16,6-8-29 16,8-9 18-16,9-2-18 15,1 1 68-15,0 4 18 16,-7 3 19-16,-8 11 6 15,-12 9 1-15,-19 2 9 16,-10 8 18-16,-20 11 83 16,-10 11 28-16,-4 10 46 15,-18 15-12-15,-22 9-40 0,-16 11-69 16,-6 11-11-16,-4 34-25 16,0 27-17-16,5 14 10 15,9 13-13-15,10 10 0 16,12 8-7-16,6 8-1 15,9 3 1-15,9-4 0 16,6-9-26-16,0-22-7 16,0-24-5-16,6-26 18 15,15-21-5-15,0-19-14 16,6-3 18-16,5-9 13 16,2-23-1-16,4-3 8 15,4-1-14-15,-1 2 13 16,4 3 1-16,0 3 1 0,0 12-6 15,-4 14 12-15,-7 2-5 16,1 4 34-16,-8 35-2 16,-3 10 13-16,0 6-6 15,-3 2-20-15,6-10-3 16,2-9-17-16,2-20-8 16,7-18-44-16,0 0-50 15,2-43-57-15,-1-14-20 16,-7-13 52-16,-8-2 87 15,-8 0 3-15,-8 12 37 16,-5 18 9-16,-3 18 143 16,0 22 82-16,0 2-79 15,0 35-103-15,-6 24 27 0,-6 15 10 16,3 1-11-16,9-4-29 16,0-12-35-16,0-15-6 15,0-17-8-15,0-14-42 16,13-13-54-16,11-24-94 15,0-27-157-15,-7-7-494 0</inkml:trace>
  <inkml:trace contextRef="#ctx0" brushRef="#br0" timeOffset="128">1809 493 1528 0,'0'0'1527'16,"0"0"-1359"-16,0 0-168 0,0 0-67 15,0 0-147-15,0 0-667 16</inkml:trace>
  <inkml:trace contextRef="#ctx0" brushRef="#br0" timeOffset="291">2006 208 2760 0,'0'0'563'16,"0"0"-526"-16,0 0-37 16,0 0-54-16,237 40-168 15,-175-30-532-15,-17-4-1436 0</inkml:trace>
  <inkml:trace contextRef="#ctx0" brushRef="#br0" timeOffset="592">0 736 2848 0,'0'0'347'16,"0"0"-347"-16,380-37-69 15,-193-10-300-15,-22-11-1338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7.3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0 159 2433 0,'0'0'303'0,"0"0"-230"16,197-18-61-16,-90-4 5 15,4-3-17-15,-1 0-9 16,21-7-56-16,-28 12-429 16,-34 3-965-16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7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0 161 1657 0,'0'0'1197'0,"0"0"-1025"0,0 0-134 15,0 0-20-15,260-51-18 16,-91 11-23-16,-22 3-131 15,-19 4-663-15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7.7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2538 0,'0'0'508'15,"0"0"-508"-15,0 0-359 16,0 0-132-16,0 0 146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7.9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0 146 2614 0,'0'0'494'15,"0"0"-484"-15,0 0-10 16,0 0-160-16,0 0-343 16,214-146-537-16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8.0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2641 0,'0'0'504'0,"0"0"-451"16,0 0-53-16,0 0-531 16,0 0-1951-16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50.0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0 180 2542 0,'0'0'548'0,"0"0"-515"16,0 0-33-16,0 0 0 15,248-77 4-15,-162 50-4 16,4 2-14-16,9 2-190 15,-22 7-589-15,-29 4-1202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50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61 2782 0,'0'0'475'16,"0"0"-475"-16,0 0-66 15,0 0 65-15,0 0 0 16,226-11 1-16,-137 2 0 16,34-8-241-16,-19 2-619 15,-17 6-1117-15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04.5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2203 0,'0'0'472'15,"0"0"-410"-15,0 0 23 16,0 0-85-16,0 0-256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2.06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59 0 1627 0,'0'0'229'0,"0"0"-142"15,0 0-17-15,0 0-70 16,0 0-69-16,0 0-321 16,-59 186-1117-16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50.4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2583 0,'0'0'617'16,"0"0"-617"-16,0 0-91 16,0 0 64-16,0 0-103 15,0 0-521-15,0 0-1380 0</inkml:trace>
  <inkml:trace contextRef="#ctx0" brushRef="#br0" timeOffset="143">528 16 791 0,'0'0'1594'0,"0"0"-1291"15,0 0-231-15,0 0-72 16,0 0-151-16,0 0-486 0</inkml:trace>
  <inkml:trace contextRef="#ctx0" brushRef="#br0" timeOffset="286">1242 25 77 0,'0'0'2185'16,"0"0"-1874"-16,0 0-223 16,0 0-88-16,0 0-82 15,0 0-503-15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8.7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290 978 1840 0,'0'0'471'0,"0"0"-387"16,8 193 68-16,-2-31 90 16,4 39-19-16,-2-5-93 15,-2-34-35-15,-3-44-41 0,5-35-17 16,2 5-22-16,4-4-15 15,-1-15-52-15,5-33-113 16,-4-33-164-16,7-41-139 16,0-27-57-16,-12-13-1194 0</inkml:trace>
  <inkml:trace contextRef="#ctx0" brushRef="#br0" timeOffset="423">339 693 1896 0,'0'0'330'16,"0"0"-202"-16,0 0-57 0,0 0 94 16,192-99-16-16,-136 99-31 15,-5 7-38-15,-9 35-21 16,-18 17-38-16,-21 19-12 16,-3 12 10-16,-27 7-10 15,-18-4 0-15,-3-9-4 16,7-20-5-16,13-20 0 15,11-22 1-15,14-19 0 16,3-3 5-16,9-12-6 16,39-29-15-16,15-9-31 15,17 0-36-15,12 10 7 16,4 16 23-16,2 18 15 16,-5 6 29-16,-10 24 8 15,-22 24 8-15,-19 14 9 0,-28 2 10 16,-14 1 32-16,-21-6 30 15,-35-3-11-15,-16-9-2 16,-6-10-23-16,-12-12 4 16,-4-9-24-16,7-16-11 15,9 0 8-15,12-7-16 16,18-24-14-16,27-6-52 16,25-22-204-16,34 9-429 15,13 3-1355-15</inkml:trace>
  <inkml:trace contextRef="#ctx0" brushRef="#br0" timeOffset="679">1701 1656 1910 0,'0'0'305'0,"0"0"-188"15,0 0 70-15,0 0 63 16,206-172-15-16,-174 117-53 15,-11 8-44-15,-11 19-47 16,-10 16 4-16,0 12 35 16,-3 9-35-16,-21 42-61 15,-4 13-29-15,4 18 1 16,10 0-12-16,11-5-66 16,3-9-122-16,3-13-264 15,21-26-198-15,-3-18-455 0</inkml:trace>
  <inkml:trace contextRef="#ctx0" brushRef="#br0" timeOffset="1046">0 963 1906 0,'0'0'397'16,"0"0"-289"-16,0 0-90 0,0 0 15 16,0 0 117-16,203-207-52 15,-99 104-39-15,10-11-30 16,-1-8 21-16,-2 5 5 15,-10 7 41-15,-18 24 35 16,-18 20-20-16,-20 32-31 16,-18 30-37-16,-3 4-13 15,0 53 19-15,4 22-29 16,17 12-20-16,20 7-73 16,78 26-212-16,-17-26-91 15,2-19-313-15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28:45.7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479 1094 1960 0,'0'0'355'15,"0"0"-257"-15,0 0-48 16,11 199 123-16,2-3 24 16,1 64-60-16,4 26-52 15,-5-26-28-15,-5-60-25 16,-2-80-14-16,-3-39-8 15,4-29-4-15,-3-8-5 16,3-9-1-16,-1-14-17 16,5-21-113-16,13-47-114 15,4-22-216-15,-8-10-255 0</inkml:trace>
  <inkml:trace contextRef="#ctx0" brushRef="#br0" timeOffset="546">224 1010 1706 0,'0'0'254'0,"0"0"-73"0,0 0-32 15,141-161 66-15,-61 123-36 16,16 14-36-16,11 4-52 16,10 18-49-16,5 2-17 15,-2 11-17-15,-13 31-1 16,-21 17-1-16,-28 9-4 15,-29 10 7-15,-29 5-9 16,-24 2 9-16,-47-6-3 0,-13-3 1 16,-11-9-6-16,6-7 7 15,13-17-8-15,17-9 16 16,18-16 13-16,20-8 5 16,11-10 5-16,10 0-7 15,0-3-19-15,24-24-13 16,18-8 1-16,9-2-10 15,8 6 9-15,4 9-1 16,2 11 0-16,-4 11-8 16,1 0 7-16,-2 13-8 15,-6 29 10-15,-4 13 0 16,-20 10 0-16,-15 10-31 16,-15 6 11-16,-12 0 20 0,-36-7 0 15,-11-9-5 1,-7-13 5-16,-6-20 13 0,0-16-5 15,4-16 17-15,5-2 26 16,4-31-7-16,8-7-4 16,9-3-9-16,15 8-7 15,6 5 0-15,7 8-23 16,11 6-1-16,3 10-51 16,0 6-154-16,44 0-292 15,8 0-110-15,0 0-1315 0</inkml:trace>
  <inkml:trace contextRef="#ctx0" brushRef="#br0" timeOffset="996">1789 1820 1732 0,'0'0'253'0,"0"0"-145"0,0 0 78 16,0 0 56-16,0 0-87 15,0 0-64-15,0 0-6 16,-81 212-6-16,81-150-15 16,0-4-28-16,9-3-18 15,30-10 0-15,12-11-17 16,15-18 0-16,2-13-1 16,9-3-9-16,-5-26-19 15,-13-19 18-15,-14-15-1 16,-26-2 11-16,-19-5 1 15,-12 1 24-15,-51 2 15 16,-12 9-8-16,-15 15-16 16,1 12-16-16,-9 17-63 0,26 8-192 15,16 3-527-15</inkml:trace>
  <inkml:trace contextRef="#ctx0" brushRef="#br0" timeOffset="1406">0 951 1802 0,'0'0'233'0,"0"0"-176"16,0 0-17-16,0 0 99 15,231-230 25-15,-124 128-30 16,7-6-69-16,6-7-9 15,-2 3-34-15,-8 10 26 16,-17 17 37-16,-18 24 33 16,-19 32-23-16,-14 29-53 15,-8 16-13-15,1 49 28 0,13 22-57 16,24 18-53-16,74 42-241 16,-12-30-474-16,-3-17-1195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2.7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685 981 2181 0,'0'0'331'16,"0"0"-247"-16,0 0-52 0,0 0 97 15,0 0 77-15,0 0-102 16,-10 16-45-16,10-16-29 15,0 0-8-15,16 0 2 16,13-27-13-16,16-14-4 16,12-18 13-16,6-13-20 15,-1-5-5-15,-8 2 5 16,-12 10 1-16,-10 18 13 16,-16 20 20-16,-8 14 33 15,-8 13 44-15,0 0-39 16,0 0-28-16,0 30-17 15,-3 18-26-15,-12 30 8 0,6 19-8 16,1 14 5-16,5 1 0 16,3-4 0-16,0-15-6 15,0-14 0-15,0-21-1 16,0-11-8-16,0-17-1 16,0-10-59-16,0-11-29 15,11-9-116-15,2-23-312 16,-2-13-345-16</inkml:trace>
  <inkml:trace contextRef="#ctx0" brushRef="#br0" timeOffset="698">1288 173 2056 0,'0'0'331'15,"0"0"-245"-15,0 0-1 16,0 0 82-16,0 0 10 16,-189-123-88-16,144 102-52 15,-3 8 20-15,-5 4-6 16,-9 9 6-16,-7 0-14 15,-9 0-31-15,-12 22 2 16,-4 12-4-16,1 7 4 16,3 5 7-16,4 10 4 0,14 6 3 15,6 9 10-15,15 10-31 16,9 9 13-16,15 10-5 16,10 8-2-16,13 7 4 15,4 3-7-15,0-6 1 16,7-4 11-16,17-6-20 15,3-5 11-15,5-4 7 16,5-3-19-16,1-4 33 16,7-1-34-16,3-7 6 15,5-11 14-15,1-1-13 16,9-11-6-16,2-7 8 16,11-8-7-16,4-9 8 15,6-7-10-15,7-12 0 0,3-8 9 16,1-4-8-16,3-9-1 15,7-28 0-15,0-19-9 16,4-13 3-16,2-17-9 16,-6-10 9-16,-7-13 0 15,-11-7 5-15,-15-4 1 16,-20-8 0-16,-15-2 6 16,-25-6 0-16,-14-1-6 15,-11 6 0-15,-44 7 38 16,-18 10 7-16,-20 11 7 15,-11 13-7-15,2 12-16 16,1 17-4-16,11 8-24 16,21 9-1-16,24 13-15 15,45 0-110-15,7 9-170 0,34 6-794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6.4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14 366 2177 0,'0'0'537'16,"0"0"-458"-16,0 0 4 15,-9-190 112-15,9 137-18 16,27 9-65-16,7 11-52 16,15 8-49-16,9 13-10 15,7 12 32-15,4 0-7 0,-6 40 2 16,-15 22 11 0,-20 13 3-16,-21 11-4 0,-7 4-29 15,-27-4-8-15,-26-1 27 16,-5-10-28-16,-1-11-25 15,0 1-85-15,14-16-222 16,15-18-630-16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6.5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3122 0,'0'0'669'16,"0"0"-588"-16,0 0-55 16,0 0-26-16,0 0-12 15,0 0-565-15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5.7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90 2656 0,'0'0'306'0,"0"0"-288"16,0 0 59-16,0 0 97 16,236-19-93-16,-140-3-57 15,8 4-24-15,-4 0-46 0,-10 5-98 16,-29 13-368-1,-19 0-233-15,-34 0-1059 0</inkml:trace>
  <inkml:trace contextRef="#ctx0" brushRef="#br0" timeOffset="174">122 561 2428 0,'0'0'502'15,"0"0"-427"-15,0 0 105 16,0 0-47-16,227 4-79 0,-126-17-54 16,57-30-159-1,-23 7-499-15,-15-9-1720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4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373 1005 1748 0,'0'0'479'16,"0"0"-279"-16,0 0-4 16,0 0 40-16,0 0-6 15,0 0-97-15,0 0-53 16,-11 42-53-16,11 59-10 16,0 78 49-16,0 80 3 15,0 30-18-15,-6-20 3 0,-4-70-36 16,5-73 14-16,2-44-31 15,3-27-1-15,0-5 8 16,0-9-7-16,0-7-2 16,0-18-7-16,0-16-74 15,0 0-67-15,0-94-143 16,0-2-585-16,0-10-1222 0</inkml:trace>
  <inkml:trace contextRef="#ctx0" brushRef="#br0" timeOffset="651">63 1066 2034 0,'0'0'490'0,"0"0"-369"0,0 0-47 16,0 0 56-16,0 0 26 15,17-171-82-15,25 131-17 16,6 6-34-16,13 4-8 15,9 5 15-15,5 6-24 16,1 6-5-16,0 13 1 16,3 0-2-16,-6 6 0 15,-4 22-1-15,-14 8 1 16,-10 12 40-16,-17 2-13 16,-18 9-7-16,-10 9 8 15,0 4-3-15,-30 9-8 16,-20-4-4-16,-1-6-11 15,3-9 12-15,6-14-13 16,15-15 10-16,6-14 9 0,15-12-5 16,6-5 10-16,0-2-7 15,0 0-9-15,0 0-4 16,0 0-5-16,0 0-20 16,12 0-8-16,9 0 2 15,6 0 17-15,15 0-1 16,3 0 10-16,8 19-6 15,1 9 6-15,-3 10-12 16,2 4-18-16,-11 8-9 16,-9-1 20-16,-9 4-5 15,-16 0 7-15,-8-7 17 16,0-2-8-16,-35-3 8 0,-16-11 16 16,-15-8 7-16,-10-8 15 15,-3-12-3-15,-4-2 19 16,3 0-9-16,8-25-12 15,17-3 6-15,11 1 3 16,15 5-20-16,8 3 1 16,11 3-11-16,10 7-12 15,0 5-50-15,0 1-137 16,45-1-338-16,6-1-154 16,5 1-1259-16</inkml:trace>
  <inkml:trace contextRef="#ctx0" brushRef="#br0" timeOffset="974">1532 1930 2618 0,'0'0'507'16,"0"0"-454"-16,0 0 61 15,0 0 22-15,0 0-48 16,0 0-38-16,-165 163-25 16,147-103-14-16,18 2 2 15,0 4-13-15,24-8-1 16,28-7-15-16,21-21-34 16,9-17-2-16,7-13 2 0,1-25 29 15,-10-25 20-15,-21-12 2 16,-25 3 11-16,-23 0 3 15,-11 6 40-15,-24 10 11 16,-38 6-21-16,-18 5-45 16,-40-8-69-16,19 6-244 15,11-1-1047-15</inkml:trace>
  <inkml:trace contextRef="#ctx0" brushRef="#br0" timeOffset="1392">0 590 1753 0,'0'0'303'16,"0"0"-228"-16,0 0-22 0,0 0 87 16,0 0 28-1,0 0-39-15,183-132-50 0,-103 63-29 16,6-5 11-16,4-4 3 15,-7 1-31-15,-5 8-8 16,-15 16 37-16,-15 23-11 16,-13 25-10-16,-1 5 10 15,1 45 89-15,10 20-33 16,9 12-56-16,20 4-51 16,49 9-127-16,-13-18-466 15,-2-15-1243-15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9.0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 2727 0,'0'0'594'0,"0"0"-594"16,0 0-11-1,0 0 11-15,224 0 79 16,-131 0-32-16,6 0-47 0,5-4-78 16,10 4-157-16,-28 0-391 15,-35 0-86-15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9.2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 2379 0,'0'0'658'15,"0"0"-536"-15,0 0-69 16,0 0 78-16,0 0 16 0,0 0-96 16,245 0-51-1,-98 0-12-15,-18 0-144 0,-13-3-626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2.2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1313 0,'0'0'249'16,"0"0"-156"-16,0 0-45 15,0 0-48-15,0 0-221 0,0 0-1152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9.7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3 345 2227 0,'0'0'368'0,"0"0"-285"16,0 0-14-16,0 0 131 15,-3-168 21-15,23 135-110 16,1 4-70-16,10 3 2 15,7 5-13-15,7 2-5 16,6 4 10-16,5 2-17 16,-2 8 1-16,-2 1 4 15,-8 4-8-15,-8 0 10 16,-6 25 4-16,-9 13 5 16,-13 5 5-16,-8 10-6 15,0 8-3-15,-32 6-10 0,-16 0-5 16,-7-2 7-16,-4-3-22 15,3-6 0-15,2-4-36 16,6-1-61-16,6-2-64 16,4 8-210-16,11-13-524 15,6-14-1186-15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9.8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2787 0,'0'0'903'0,"0"0"-759"16,0 0-144-16,0 0-2 16,0 0-349-16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0:57.4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214 1549 2150 0,'0'0'376'0,"0"0"-281"16,0 0-42-16,0 0 111 16,7 182-15-16,-28-118-65 15,-13-5-50-15,-11-1 1 16,1-3-35-16,5-7-50 15,15-12-174-15,10-11-295 16,14-17-328-16</inkml:trace>
  <inkml:trace contextRef="#ctx0" brushRef="#br0" timeOffset="726">1339 931 2622 0,'0'0'456'16,"0"0"-398"-16,0 0-57 15,0 0 110-15,0 198 25 16,0 30-30-16,0 44-43 16,0 14-37-16,0-27-14 15,0-74-11-15,0-45 1 16,0-52-2-16,7-31 0 15,-4-13-29-15,3-10-8 16,-1-10-14-16,-5-19-35 16,0-5 31-16,0-38-33 15,0-33-95-15,-5-57 35 0,-8-52 91 16,-7-66 38-16,-1-27 11 16,3-6 8-16,5 6 10 15,13 65-8-15,0 49 12 16,0 60-13-16,7 43 78 15,20 14-7-15,15 10-26 16,17 12-35-16,19 20 19 16,20 4 1-16,15 40 14 15,4 11 3-15,-9 14-9 16,-22 8 9-16,-32 4-20 16,-33 3 1-16,-21 1 8 15,-27-6-28-15,-42-2 3 0,-20-8-3 16,-1-15-8-16,3-14 11 15,19-18-6-15,20-13-5 16,19-9 17-16,19 0-17 16,10 0 4-16,0-9-5 15,27-8-18-15,21 8 12 16,21 3-9-16,14 6 6 16,7 0 9-16,0 22-19 15,-7 22-8-15,-11 11 13 16,-13 11 14-16,-11 2 2 15,-13-1 8-15,-19-7 7 16,-16-10 17-16,0-8-1 16,-48-11 3-16,-24-5-13 0,-20-10-2 15,-19-9-9-15,-2-7 10 16,8 0-1-16,16-14 8 16,20-14-22-16,24 1-7 15,28-1-16-15,34-24-108 16,34 7-243-16,15-1-595 0</inkml:trace>
  <inkml:trace contextRef="#ctx0" brushRef="#br0" timeOffset="989">2722 1965 2280 0,'0'0'544'15,"0"0"-484"-15,0 0 49 0,0 0 126 16,0 0-58-16,0 0-74 16,0 0-37-16,141-152 11 15,-136 144 2-15,-5 8-8 16,0 8-19-16,0 33-51 16,0 20 20-16,-12 17-21 15,3 8-3-15,-2-1-36 16,4-11-121-16,4-10-91 15,3-20-382-15,0-19-527 0</inkml:trace>
  <inkml:trace contextRef="#ctx0" brushRef="#br0" timeOffset="1418">824 704 1896 0,'0'0'355'0,"0"0"-245"16,0 0-82-16,0 0 156 16,139-171-14-16,-60 100-58 15,18-7-16-15,9-6-42 16,9 1-14-16,-5 5 12 16,-10 16-1-16,-17 15 12 15,-29 21-34-15,-19 22 1 16,-14 4 58-16,-3 18-13 15,3 27-17-15,16 19-19 16,11 9-31-16,22 12-8 16,15-1-87-16,25 3-157 15,81 15-315-15,-27-25-68 0,-8-10-1279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06.7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777 446 1382 0,'0'0'321'16,"0"0"-231"-16,0 0-33 15,0 0 87-15,0 0-15 16,0 0-68-16,-6 2-7 16,2-2 22-16,4 0 24 15,0 0-27-15,0 0-19 16,0 0 19-16,0-22-30 0,0-5-16 16,0-6 28-16,0-3 7 15,-6-1-2-15,-8-3-2 16,-10-1-23-16,-4-2 41 15,-7 2-43-15,-3 8-12 16,-2-3 6-16,1 12-15 16,1 6 7-16,4 8 7 15,-4 3-19-15,-4 7 15 16,4 0-22-16,-4 0-10 16,2 13 2-16,5 9 5 15,0 7 3-15,1 2-7 16,7 2 7-16,3-2-6 15,7 2 6-15,-1-6-5 16,7 1 5-16,1 0 0 16,4-1-11-16,-2 4 10 0,5-4 1 15,3 5-11-15,0-7 7 16,0 4-55-16,0-8 18 16,3 2 6-16,14-1 23 15,4 4 0-15,6-4 11 16,-3 3-7-16,8-3 8 15,-1-2 0-15,1-2-1 16,5-3 1-16,4 3 0 16,4-3-1-16,3 5 1 15,2-7-2-15,-2 7 2 0,0-1 0 16,-7 2 1 0,1 1-1-16,-5 6 1 0,-5 4-1 15,-2-2 0-15,-6 4 6 16,-6 1-6-16,-1 3 0 15,-7-1 24-15,-7 3-10 16,-3 3 7-16,0 0 4 16,0 5-15-16,0-6 13 15,-10-2-22-15,-10 1 5 16,-1 0 12-16,-6-7-17 16,-1 3 6-16,-7-5-6 15,-3-5-1-15,-2-2 24 16,-2-6-18-16,-3-10 6 15,-4-3 35-15,4-6-10 16,-3 0 11-16,0 0-8 0,0-15 16 16,3-10 4-16,0-3-36 15,7-3-6-15,8 2 13 16,1 2-8-16,5-1 4 16,8 4-21-16,5 1 4 15,1 8 8-15,7-2-18 16,-2 8 0-16,5 5 0 15,0-4 0-15,0 8-12 16,0-1-6-16,0 1-24 16,0 0 15-16,0 0-46 15,5-14-87-15,22 5-315 16,0-7-399-16</inkml:trace>
  <inkml:trace contextRef="#ctx0" brushRef="#br0" timeOffset="720">1164 1687 1691 0,'0'0'306'0,"0"0"-206"15,0 0 83-15,0 0 40 0,0 0-90 16,0 0-69-16,0 0-42 15,-38-75 7-15,59 53 15 16,3-1-18-16,3 3-5 16,2 5 12-16,-5 9 1 15,3 6-12-15,0 0 16 16,-3 12-7-16,5 24 21 16,-2 6-25-16,-3 14-7 15,-3 5-2-15,-11 5-11 16,-2-4 2-16,-8-6-9 15,0-10 0-15,0-11 12 0,-21-10-11 16,-3-7 14 0,-8-2 9-16,1-4-8 0,-7-9 10 15,0-3 2-15,4 0-4 16,-1 0 20-16,8-12-21 16,-1-4-9-16,4 1-13 15,7-1-1-15,2 7-6 16,6 3-22-16,6 3-35 15,3-1-38-15,0 2-111 16,6-5-146-16,21 1-254 16,5 0-22-16</inkml:trace>
  <inkml:trace contextRef="#ctx0" brushRef="#br0" timeOffset="2297">1893 1658 825 0,'0'0'254'16,"0"0"-159"-16,0 0 82 15,0 0 29-15,0 0-40 16,0 0-71-16,0 0-24 16,-29-7 0-16,19 7 21 15,1 0 7-15,-3 0-13 16,6 0-17-16,3-5-4 15,-2 4-7-15,-1-7-3 0,2 2-1 16,-7 0-20-16,5-3-7 16,-4 0 5-16,-1 3 0 15,-2-5 17-15,-1 8 12 16,-7-3 3-16,0 3-17 16,0 3-25-16,-3 0 9 15,0 0-19-15,3 0 6 16,1 0 14-16,-1 0-31 15,3 3 16-15,5 10 0 16,-1 3-16-16,1-1 10 16,-1 11-2-16,-1 1-2 15,6 7 25-15,-6 3-7 16,6 6 7-16,1 4 10 16,5-3-12-16,3-1 1 0,0-2 2 15,0-4-10-15,8-3 3 16,8-3-11-16,4-7-13 15,1-2 16-15,3-3-8 16,5-5 5-16,1-5-6 16,9-5-7-16,2-4 20 15,4 0-21-15,0 0-1 16,-5 0 0-16,2-2-47 16,-4-9-26-16,4-9-89 15,17-20-138-15,-14 5-418 16,-8-2-1297-16</inkml:trace>
  <inkml:trace contextRef="#ctx0" brushRef="#br0" timeOffset="2980">2296 1640 1669 0,'0'0'367'0,"0"0"-235"0,0 0-64 16,0 0 147-16,0 0-16 15,0 0-109-15,0 0-54 16,65-73-16-16,-26 73 30 16,1 0-8-16,-2 9-2 15,1 22 0-15,-12 8-11 16,-6 12 1-16,-18 5-15 16,-3 8-14-16,-3 7 14 15,-36-3-15-15,-2-1-7 16,1-11 6-16,1-16-8 15,9-16 3-15,9-10-2 16,10-14-2-16,11 0-31 16,0-14-16-16,0-27-28 0,24-10-40 15,21-18-55-15,11-5-22 16,6 2-2-16,2 7 60 16,-5 9 93-16,-3 13 20 15,-11 8 27-15,-11 8 4 16,-7 7 70-16,-9 11 140 15,-10 4 61-15,-5 3-2 16,-3 2 5-16,0 0-77 16,0 0-35-16,-18 4-39 15,-6 19-35-15,-11 7-50 16,-2 6-8-16,2 9 4 0,8 5 8 16,9-2-42-1,15 3 2-15,3-4 10 0,0-1-12 16,27-5 0-16,12-7-9 15,5-12-27-15,14-13-24 16,8-9-64-16,41-28-144 16,-18-19-488-16,-9-4-933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10.7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41 1620 0,'0'0'545'0,"0"0"-382"15,0 0-133-15,0 0 56 16,0 0 110-16,0 0-66 16,34 6-1-16,8-12-42 15,6-3-40-15,11 1 26 16,3 6-39-16,4 0-10 16,3 2-9-16,3 0-7 15,0-5 8-15,-3 1-15 0,-7-3-1 16,-17 3-12-1,-21 4-174-15,-16 0-284 0,-8 0-211 0</inkml:trace>
  <inkml:trace contextRef="#ctx0" brushRef="#br0" timeOffset="267">0 466 1908 0,'0'0'487'16,"0"0"-453"-16,0 0-34 0,0 0 133 16,0 0 79-16,0 0-45 15,0 0-77-15,200 41 16 16,-125-41-41-16,15 0-29 15,14 0-36-15,43-10-51 16,-22-14-498-16,-21-3-1785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48.6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2645 0,'0'0'375'0,"0"0"-297"16,0 0-36-16,0 0 76 15,179 26-28-15,-107-26-83 16,42 0-7-16,-17-4-205 16,-22-11-565-16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48.8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0 176 2770 0,'0'0'532'15,"0"0"-497"-15,0 0-12 16,0 0 53-16,191 6-29 16,-86-27-47-16,65-38-92 15,-21 7-521-15,-26 2-1930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54.0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301 1732 2201 0,'0'0'488'0,"0"0"-445"0,0 0-34 16,0 0 158-16,0 0-20 16,0 0-66-16,-21 168-27 15,-24-87-36-15,-14 3-18 16,-3-4-36-16,7-3-156 15,17-22-147-15,17-25-422 0</inkml:trace>
  <inkml:trace contextRef="#ctx0" brushRef="#br0" timeOffset="285">1540 1040 2649 0,'0'0'382'0,"0"0"-318"15,0 0-56-15,0 158 151 16,-8 16-17-16,-2 66-55 16,2 20-51-16,8-40-20 15,0-55-2-15,0-81-13 16,0-22-1-16,0-9-1 15,8-9-50-15,-5-8-102 16,-3-20-179-16,0-16-146 16,-6-43-38-16,-20-16-220 15,7-14-541-15</inkml:trace>
  <inkml:trace contextRef="#ctx0" brushRef="#br0" timeOffset="709">1346 1280 1228 0,'0'0'493'0,"0"-262"-348"16,0 203 127-16,30 6 72 15,9 7-55-15,9 8-73 16,8 17-71-16,9 21-13 16,4 0-50-16,6 17-34 15,-3 25-3-15,-9 16-33 16,-18 10-1-16,-18 10-11 16,-19 1 1-16,-8-2-3 15,-14-6-1-15,-25-11-16 16,-6-13-5-16,0-11 3 0,4-14-6 15,14-9 3-15,14-11 24 16,8-2-11-16,5 0 11 16,14-15-20-16,25-11 19 15,12 5-6-15,5 6-4 16,2 12 4-16,1 3 7 16,-5 12 9-16,-1 28-9 15,-5 11 12-15,-14 8 25 16,-13 2 1-16,-13 8 1 15,-8-7-5-15,-24 0-2 16,-26-6 17-16,-16-7-7 16,-9-12-7-16,-5-14-5 0,2-11-15 15,6-12-8-15,12 0-7 16,19 0-34-16,20-22-34 16,21-28-146-16,38 10-384 15,10-3-353-15</inkml:trace>
  <inkml:trace contextRef="#ctx0" brushRef="#br0" timeOffset="965">2553 1856 2045 0,'0'0'588'16,"0"0"-516"-16,0 0 141 15,0 214 79-15,0-153-90 16,0-12-109-16,28-13-66 0,20-10-12 15,15-26 2-15,1 0-8 16,6-31-3-16,-15-25-5 16,-14-13 11-16,-26-2 17 15,-15 0 16-15,-21 2-8 16,-41 14-5-16,-28 11-16 16,-17 16-16-16,-55 12-81 15,20 7-176-15,22 3-680 0</inkml:trace>
  <inkml:trace contextRef="#ctx0" brushRef="#br0" timeOffset="1303">1012 882 2056 0,'0'0'812'0,"0"0"-685"16,0 0-118-16,0 0 3 15,65-183 106-15,1 97 2 16,15-18-69-16,14-4-23 16,1 2-1-16,-7 7 6 15,-13 14 22-15,-14 24-8 16,-17 23-2-16,-13 25 27 0,-2 13-33 15,-3 19 16-15,9 31 10 16,-3 16-43-16,12 5-22 16,8 3-12-16,16-5-171 15,68 17-304-15,-9-17-474 16,-4-7-1074-16</inkml:trace>
  <inkml:trace contextRef="#ctx0" brushRef="#br0" timeOffset="1531">3798 1379 2624 0,'0'0'533'15,"0"0"-421"-15,0 0-67 16,176 0 37-16,-99-4 23 15,9-1-57-15,7 1-48 16,0 4-1-16,14 0-118 16,-27 9-185-16,-26 7-761 0</inkml:trace>
  <inkml:trace contextRef="#ctx0" brushRef="#br0" timeOffset="1688">3854 1931 2399 0,'0'0'844'0,"0"0"-693"16,0 0-69-16,200-2 73 15,-96-12-71-15,54-19-84 16,-23 5-57-16,-25 0-631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49.3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1093 424 2335 0,'0'0'331'0,"0"0"-234"16,0 0-66-16,-87-195 143 15,39 133 65-15,-11 2-120 16,-7 13-79-16,-6 11-22 0,-11 18-6 15,-6 18 24-15,-4 0-18 16,6 19-17-16,6 27 5 16,10 9-6-16,20 10-1 15,21 10-1-15,27 2-19 16,3 7 21-16,36-2-22 16,27-3-4-16,9-2 25 15,11 1-27-15,3-3-9 16,-6-4 16-16,-8-3 18 15,-9 0-4-15,-18-2 7 16,-25-6 0-16,-16-7 0 16,-4-2 10-16,-42-2 23 15,-24-7-6-15,-14-1-11 16,-9-14 19-16,7-5-35 0,5-16-11 16,20-6 10-16,28-21-83 15,19-22-244-15,10-7-603 16</inkml:trace>
  <inkml:trace contextRef="#ctx0" brushRef="#br0" timeOffset="275">1014 1178 2060 0,'0'0'477'0,"0"0"-390"16,0 0 80-1,0 0 20-15,0 0-64 0,0 0-59 16,192 75-49-16,-177-38-3 16,-15 10-12-16,0 3 2 15,-11-1-4-15,-13-5-19 16,-4-13-3-16,4-13 6 16,10-11-1-16,4-7-45 15,10-12-110-15,0-32-74 16,45-46-72-16,6 5-216 15,5 8-277-15</inkml:trace>
  <inkml:trace contextRef="#ctx0" brushRef="#br0" timeOffset="453">1462 1034 1350 0,'0'0'634'0,"0"0"-393"16,0 0-8-16,0 0 51 0,0 0-25 16,0 0-87-16,-76 166-63 15,42-104-30-15,7-2-8 16,9-1-46-16,12-7-11 15,6-2-8-15,0-13-6 16,30-10 0-16,12-10-39 16,12-17-84-16,26-13-160 15,-14-23-272-15,-15-10-353 0</inkml:trace>
  <inkml:trace contextRef="#ctx0" brushRef="#br0" timeOffset="977">1728 1180 1903 0,'0'0'592'16,"0"0"-476"-16,0 0 108 16,0 0 4-16,0 0-96 15,0 0-43-15,200-22-56 16,-166 22-5-16,1 27 0 15,-11 10-7-15,-10 9 17 16,-14 3-26-16,0 5-6 16,-11-4-3-16,-16-6-3 15,0-14-29-15,6-8-26 0,7-15-39 16,14-7-1 0,0 0-95-16,3-32-49 0,29-18-53 15,9-5-55-15,7-9-22 16,-3 3-131-16,-6 5 133 15,-6 10 334-15,-6 11 33 16,-9 10 295-16,-4 7 50 16,-4 9-12-16,-4 3-12 15,2 0-35-15,-4 6-62 16,2-3-12-16,-6 3-49 16,3 0-42-16,-3 0-10 15,0 0-43-15,0 0-33 16,0 0-18-16,0 0-16 15,5 0-2-15,-2 0-16 16,0 0-32-16,1 3 21 0,-1-1-26 16,-3-2-9-16,0 4 22 15,0-4 2-15,0 0-73 16,-39 0-166-16,6 0-361 16,-2-4-1298-16</inkml:trace>
  <inkml:trace contextRef="#ctx0" brushRef="#br0" timeOffset="1459">2117 896 1862 0,'0'0'621'0,"0"0"-501"16,0 0 90-16,0 0 89 16,0 0-111-16,0 0-91 15,0 0-27-15,0 109-26 16,0-56-8-16,0 5-2 16,-6 2-14-16,2-1-4 15,1-4-10-15,3-8-5 16,0-10 9-16,0-12-10 15,0-10-6-15,0-5 6 16,0-7 0-16,0-3-1 16,0 0-9-16,0 0 10 0,0 0 10 15,0 0-10-15,0-3-1 16,0-3 0-16,0 2-4 16,0 4 4-16,0-2-7 15,0-2-22-15,0 4-15 16,0 0-36-16,0 0-13 15,0 0 9-15,0 0 7 16,0 0 21-16,0 0 16 16,0-3-14-16,0-1-65 15,0-14-69-15,-3 3-351 16,-5-7-208-16</inkml:trace>
  <inkml:trace contextRef="#ctx0" brushRef="#br0" timeOffset="2110">2093 1033 1759 0,'0'0'638'0,"0"0"-551"16,0 0 68-16,0 0 142 15,0 0-67-15,0 0-61 16,0 0-85-16,35 145-16 16,-28-97 13-16,-4 3-26 0,-3 3-28 15,5-4-12-15,-2-4-14 16,3-6 26-16,9-9-27 16,9-5-12-16,17-12 11 15,10-7 1-15,12-7-18 16,2 0-19-16,-4-25-13 15,-5-12 14-15,-11-6-28 16,-7-10-4-16,-7-3 52 16,-14-3 8-16,-4 2 8 15,-8 9 15-15,-5 4 31 16,0 6 32-16,0 7-15 16,0 10-4-16,-8 4 16 15,2 8-12-15,-1 9-2 0,4 0-22 16,-2 16-22-16,-1 34 7 15,-1 12-24-15,4 18 1 16,-2 10 8 0,5 4-8-16,0 5-2 0,8-3 0 15,16 1 1-15,7-14 7 16,1-11-7-16,-11-16 0 16,-12-15 7-16,-9-12-6 15,0-6-1-15,-38-8 1 16,-10-5-1-16,-7-7 3 15,-4-3-3-15,11 0 0 16,10-22 10-16,14-7-10 0,17-7-9 16,7-7 9-1,18-10-15-15,30-3-2 0,14 1-56 16,7-2-80-16,13-9-74 16,-16 17-395-16,-17 12-952 0</inkml:trace>
  <inkml:trace contextRef="#ctx0" brushRef="#br0" timeOffset="2568">0 2242 2129 0,'0'0'560'0,"0"0"-482"16,0 0 23-16,0 0 138 15,0 0-2-15,200 22-96 16,-101-22-29-16,26 0-43 16,44-12-1-16,52 3 11 15,61 9-32-15,36 0-19 0,-1 0 1 16,-13 0-17-16,-25 0 16 16,1 0-28-16,-11 0-1 15,-21 0 1-15,-51 0 0 16,-55 0 1-16,-46 0 5 15,-30 0-5-15,-12 0-1 16,-19 0-47-16,-20 0-79 16,-54 0-76-16,-33-6-471 15,-14 0-1384-15</inkml:trace>
  <inkml:trace contextRef="#ctx0" brushRef="#br0" timeOffset="3206">1262 2911 1694 0,'0'0'357'16,"0"0"-261"-16,0 0 38 15,0-157 135-15,0 106-3 16,-11 1-47-16,-26 9-91 16,-19 11-65-16,-16 11-21 15,-14 16 5-15,-7 3 0 16,-5 28-24-16,6 28-4 16,8 19 8-16,16 21-7 15,23 11 1-15,21 16-15 16,21 3-5-16,3-1 14 15,24-6-14-15,17-18-2 16,10-11-13-16,9-15-4 16,2-13 4-16,-4-15 7 0,1 3 5 15,-14-14 1-15,-10 6 1 16,-14-3 0-16,-21-1 0 16,0-1 10-16,-42 4 10 15,-27-2-7-15,-20-1-2 16,-19-4 17-16,-5-9-14 15,-2-7 7-15,9-11-2 16,12-7-5-16,22 0 20 16,20 0-34-16,28-25-3 15,28-32-70-15,37 8-195 16,10 0-582-16</inkml:trace>
  <inkml:trace contextRef="#ctx0" brushRef="#br0" timeOffset="3672">1421 4026 2462 0,'0'0'611'16,"0"0"-502"-16,0 0-103 15,0 0-4-15,0 0 82 16,0 0-17-16,0 0-37 15,176 56-22-15,-155 0-7 16,-12 15 10-16,-9 9-11 0,0 4 0 16,-6-6 3-16,-18-13-2 15,0-14-1-15,6-24 0 16,9-21-8-16,9-6-2 16,0-15-60-16,0-32-28 15,30-21 2-15,18-13-101 16,11-3 7-16,7-1 41 15,0 12 79-15,-9 14 70 16,-12 12 99-16,-13 19 48 16,-19 19 88-16,-13 9-26 15,0 9-37-15,-7 39-58 0,-23 16-19 16,-5 11-1 0,4 5-19-16,11-3-24 0,12-13-18 15,8-9-22 1,0-22-11-16,28-10-26 0,20-17-68 15,7-6-53-15,31-35-112 16,-12-14-398-16,-13 2-416 0</inkml:trace>
  <inkml:trace contextRef="#ctx0" brushRef="#br0" timeOffset="4100">2314 4125 1360 0,'0'0'1155'15,"0"0"-910"-15,0 0-108 16,0 0 81-16,0 0-15 0,0 0-88 16,0 0-69-16,128-22-31 15,-93 50 0-15,-5 13 24 16,-6 3-27-16,-17 8-6 16,-7 10 0-16,-3 3 3 15,-31 1-9-15,-1-15-2 16,1-10-16-16,13-18-4 15,10-21-17-15,11-2-60 16,0-31-97-16,35-20-63 16,20-13-22-16,10-5-56 15,15 2 76-15,4 5 166 16,-9 9 95-16,-13 10 93 16,-14 15 174-16,-17 9 189 15,-20 19-136-15,-11 0-67 0,0 31-82 16,-38 25-24-16,-10 15-43 15,-4 13-23-15,3 4-8 16,18-13-29-16,22-11-8 16,9-15-24-16,13-23-12 15,38-26-3-15,26 0-45 16,63-84-101-16,-15 3-220 16,-11 0-912-16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47.2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406 673 2220 0,'0'0'383'16,"0"0"-333"-16,0 0-50 15,0 0 136-15,0 0 36 16,0 0-39-16,0 256-42 15,0-82-29-15,0 56 23 16,-3 18-31-16,-6-40-27 16,1-53 24-16,8-62-29 15,0-25-5-15,0 5-17 16,0-12 1-16,8-2 6 0,4-24-7 16,0-14-68-16,-3-21-37 15,-1-39-195-15,-5-28-332 16,-3-16-843-16</inkml:trace>
  <inkml:trace contextRef="#ctx0" brushRef="#br0" timeOffset="508">266 759 1761 0,'0'0'502'0,"0"0"-385"15,0 0-65-15,0 0 32 0,0 0 65 16,0 0-9-16,224-75-49 16,-148 75-52-16,0 0-19 15,-4 28-14-15,-16 12 13 16,-20 13 4-16,-15 6-2 16,-21 3 37-16,0-3-15 15,-16 0 4-15,-25-9 2 16,-7-10-26-16,-2-9 16 15,10-11-38-15,8-6 8 16,11-8 21-16,12-6-17 16,5 0 0-16,4 0-13 15,0 0-12-15,0 0-1 0,0 0-50 16,13 6-32-16,26 7 62 16,5 8 26-16,11 11-17 15,1 1 6-15,-5 8 10 16,-3 3-2-16,-13-4 7 15,-11-5 3-15,-12-2 7 16,-12-4 14-16,-12-2 14 16,-33 1 11-16,-17-4 7 15,-13-4 14-15,-2-5-24 16,2-12-13-16,9-3 12 16,18 0-12-16,10-3-6 15,14-16-24-15,14-6-76 16,10-21-131-16,19 6-403 15,17 5-349-15</inkml:trace>
  <inkml:trace contextRef="#ctx0" brushRef="#br0" timeOffset="759">1290 1655 1824 0,'0'0'399'15,"0"0"-198"-15,0 0-13 16,0 0 76-16,0 0-39 16,0 0-55-16,0 0-54 15,121-57-63-15,-114 57-14 16,-4 1-2-16,3 37-11 16,2 12 22-16,-1 8-29 15,4 4-19-15,-5 0-57 16,4 1-136-16,-2-19-346 0,-5-14-421 0</inkml:trace>
  <inkml:trace contextRef="#ctx0" brushRef="#br0" timeOffset="1192">0 814 1317 0,'0'0'577'0,"0"0"-366"16,0 0-79-16,0 0 13 15,0 0 31-15,0 0-79 16,0 0-30-16,110-136 18 16,-41 67-8-16,14-2 0 15,7-1-29-15,3-2-30 16,0-1 12-16,-4 1-17 0,-9 9 44 16,-14 3 48-16,-18 15-30 15,-13 13-9-15,-14 11-15 16,-8 14-26-16,1 9 19 15,7 0-44-15,13 41 10 16,10 18-5-16,19 19 2 16,6 12-7-16,62 40-83 15,-21-24-213-15,-3-22-468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2.35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0 822 0,'0'0'281'0,"0"0"-281"16,0 0-57-16,0 0-923 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1:56.6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1234 2140 0,'0'0'365'15,"0"0"-235"-15,0 0-97 0,0 0-5 16,0 0 103-1,0 0-23-15,6 149-14 0,6-66-60 16,0 6-25-16,6-15 2 16,6-16-11-16,8-25-15 15,5-17-18-15,16-16-33 16,1-9-50-16,5-40 37 16,0-19 10-16,-4-13 33 15,-14-3 15-15,-7 6 21 16,-13 14 91-16,-7 17 19 15,-11 15 58-15,-3 16-5 16,0 16-21-16,0 16-45 16,0 72-74-16,0 57-4 0,0 57 17 15,0 28-24 1,12-10 11-16,18-42-23 0,-6-54 1 16,-3-32 18-16,-3-11-19 15,-9-4 0-15,-1-2 1 16,-8-7 5-16,0-24 0 15,-21-21-5-15,-27-19 12 16,-17-4 14-16,-12-23-26 16,5-27 6-16,3-16-5 15,21-14 4-15,19-10 3 16,26-3-9-16,3-3 1 16,32 0-2-16,22-7-36 0,12 3-59 15,35-34-136-15,-23 23-388 16,-9 14-457-16</inkml:trace>
  <inkml:trace contextRef="#ctx0" brushRef="#br0" timeOffset="367">38 778 2307 0,'0'0'303'0,"0"0"-129"16,0 0-27-16,0 0 43 16,0 0 21-16,0 0-82 15,0 0-78-15,-20-16-11 16,71 16-29-16,29 0 52 15,22 0 22-15,20 0-35 16,1 2-17-16,2-2-14 16,-21 5-11-16,-21-3 22 15,-32 0-30-15,-20-2 0 16,-17 5-1-16,-14-5 1 16,0 0-45-16,-17 0-111 15,-11 0-320-15,1-7-461 0</inkml:trace>
  <inkml:trace contextRef="#ctx0" brushRef="#br0" timeOffset="687">1684 1610 2756 0,'0'0'384'0,"0"0"-298"15,0 0 8-15,0 0 68 16,0 0-56-16,0 0-61 16,0 0-25-16,158 2 25 15,-72-2-32-15,7 0 1 16,-3 0 10-16,-7 0-18 15,-11 0-6-15,-19 0 0 16,-16 0-51-16,-20 0-37 16,-17 0-169-16,-6-2-451 15,-21-11-1741-15</inkml:trace>
  <inkml:trace contextRef="#ctx0" brushRef="#br0" timeOffset="1172">3223 789 454 0,'0'0'1718'0,"0"0"-1460"16,0 0-193-16,0 0 81 16,0 0 121-16,48 165-7 15,-35 28-95-15,-13 78-81 16,0 22-29-16,0-6 29 16,-13-71-3-16,10-79-22 15,3-41-41-15,0-23-18 16,0-5 22-16,0-7-22 15,0-1-24-15,0-33-25 0,0-25-85 16,9-24-138 0,-2-36-379-16,4-9-479 0</inkml:trace>
  <inkml:trace contextRef="#ctx0" brushRef="#br0" timeOffset="1652">3209 808 2000 0,'0'0'248'0,"0"0"-82"16,0 0-7-16,0 0 78 15,0 0-32-15,0 0-96 0,189-161-24 16,-116 155-40 0,2 6-13-16,-6 9-4 0,-10 34-13 15,-17 19 11-15,-21 17-26 16,-21 6 0-16,-3 12-2 15,-47-3 2-15,-11-8-12 16,-1-15-7-16,6-14 9 16,11-20 4-16,18-15 6 15,12-12 0-15,12-8 3 16,3-2-3-16,0 0-9 16,24 0-2-16,21-2 11 15,14-11 6-15,7 7-6 16,-1 6-13-16,1 0 12 15,-7 12-5-15,-11 29 0 16,-11 9 5-16,-13 8 1 0,-13 4 20 16,-11 0-6-16,-6-5 23 15,-36-9 18-15,-14-7-8 16,-9-10-5-16,-11-13-15 16,-4-8-14-16,5-10 7 15,13 0-13-15,11-7-7 16,23-20-9-16,20-10-68 15,26-29-173-15,33 8-461 16,5 1-1323-16</inkml:trace>
  <inkml:trace contextRef="#ctx0" brushRef="#br0" timeOffset="1901">4257 1901 1906 0,'0'0'374'15,"0"0"-200"-15,0 0 73 16,0 0 63-16,0 0-77 16,0 0-85-16,190-161-50 15,-177 139-14-15,-5 11 37 16,-8 11-41-16,0 0-29 16,0 13-11-16,0 35-22 15,0 14-6-15,-3 9-12 16,-8 1-39-16,1-7-76 15,-7-6-125-15,-1-14-321 16,4-22-366-16</inkml:trace>
  <inkml:trace contextRef="#ctx0" brushRef="#br0" timeOffset="2291">2770 712 2023 0,'0'0'303'0,"0"0"-172"0,0 0-112 16,0 0 45-16,0 0 104 16,141-214-59-16,-67 125-36 15,9-9-32-15,2 2 31 16,-5 12 35-16,-8 20 7 16,-10 19 18-16,-14 27-48 15,-6 18-32-15,-4 7 35 16,1 38-37-16,-6 14-11 15,12 11-35-15,6-1-4 16,71 8-132-16,-15-16-430 16,3-14-527-16</inkml:trace>
  <inkml:trace contextRef="#ctx0" brushRef="#br0" timeOffset="2936">5302 1215 2571 0,'0'0'352'0,"0"0"-259"16,0 0-81-16,0 0 104 15,0 0 82-15,0 0-116 16,35-164-40-16,0 151-30 16,5 7-6-16,2 6 11 15,0 3-16-15,-4 29 9 16,-11 14-10-16,-12 13 0 15,-15 12 12-15,0 7-12 16,-12-1-10-16,-21 2 8 16,-2-11-22-16,4-16 5 0,10-15-19 15,13-21-17-15,8-16-20 16,0 0-67-16,26-31-14 16,28-24 8-16,15-21-50 15,11-10-6-15,10-2 59 16,-4 5 99-16,-11 14 46 15,-12 17 52-15,-22 18 102 16,-13 11 73-16,-17 12 35 16,-11 11-32-16,0 0-71 15,-8 2-62-15,-26 32-19 16,-11 10-36-16,1 12 15 16,5 6 27-16,12 6-42 15,9-2-7-15,18-1-1 16,0-4-16-16,4-11 5 15,31-6-23-15,13-16-18 0,9-16-2 16,14-12-71-16,-7 0-73 16,13-60-146-16,-18 6-379 15,-22-2-517-15</inkml:trace>
  <inkml:trace contextRef="#ctx0" brushRef="#br0" timeOffset="3377">5144 632 2405 0,'0'0'525'0,"0"0"-411"16,0 0-37-1,0 0 123-15,0 0-54 0,0 0-29 16,0 0-9-16,268-16-25 16,-143 9-11-16,16-2-32 15,8 3-10-15,0 0-3 16,-12 3-18-16,-20 0 18 16,-34 3-27-16,-27-3-6 15,-52-17-67-15,-4 2-206 16,-21 0-838-16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1.3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0 249 2574 0,'0'0'327'0,"0"0"-327"16,0 0 15-16,0 0 6 0,122-174 97 15,-65 149-31 1,12 15-48-16,1 10-32 0,-9 2 7 16,-8 44-8-16,-19 16 0 15,-23 21 15-15,-11 14-12 16,-18 5-9-16,-27-6-17 16,1-19 8-16,2-18 9 15,15-25-12-15,9-23 6 16,15-11-27-16,3-29-69 15,10-32-91-15,34-24 23 16,19-11-19-16,14-6-20 16,4 6 34-16,-4 12 152 15,-8 16 23-15,-18 20 119 0,-16 19 99 16,-17 18 26 0,-15 11 10-16,-3 11-69 0,-8 40-5 15,-29 24-33-15,-11 18-53 16,-1 7-4-16,12-4-15 15,16-12-18-15,21-16-57 16,6-23-30-16,49-16-34 16,63-29-74-16,-15-32-187 15,-3-14-730-15</inkml:trace>
  <inkml:trace contextRef="#ctx0" brushRef="#br0" timeOffset="196">1594 199 2866 0,'0'0'587'15,"0"0"-551"-15,0 0-15 16,0 0 63-16,0 0-13 16,200 13-62-16,-131-4-9 15,8 3-93-15,-12 16-244 16,-20-4-542-16,-24 2-1343 0</inkml:trace>
  <inkml:trace contextRef="#ctx0" brushRef="#br0" timeOffset="336">1602 817 2882 0,'0'0'650'0,"0"0"-569"0,0 0-80 16,0 0-2-16,206-62-27 15,-102 18-207-15,-4 2-1280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29.8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42 428 2571 0,'0'0'521'0,"0"0"-483"16,0 0-38 0,0 0 108-16,0 0 4 0,-5 324-38 15,-5-152-47-15,4-6-18 16,-2-23 9-16,8-53-18 15,0-3-14-15,0-13 14 16,0-33-12-16,0-26-21 16,0-15-1-16,0-12 34 15,0-47 12-15,0-53-12 16,0-59 0-16,0-49 1 16,0 15-1-16,0 50 0 15,0 65 0-15,0 52 28 16,0 10 29-16,8 13-30 15,8 12-25-15,22 3 7 16,22 50-9-16,18 31 29 0,29 45-1 16,15 52-20-16,-12-8 14 15,-17-14-22-15,-21-32-19 16,-16-40 2-16,2-13-11 16,-2-15 19-16,-12-31-3 15,-13-25 12-15,-10-28 7 16,-10-50-7-16,-11-56 1 15,-8-55 27-15,-26 6-15 16,-7 21 1-16,2 36-13 16,15 51-1-16,3 9 0 15,4 14-27-15,17 33-144 16,0 16-373-16,0 3-442 0</inkml:trace>
  <inkml:trace contextRef="#ctx0" brushRef="#br0" timeOffset="606">1180 1348 1987 0,'0'0'293'16,"0"0"-226"-16,0 0-45 16,0 0-12-16,200-75 33 15,-132 29 5-15,4-7-38 16,-9-3 29-16,-18 4 10 15,-25 5-31-15,-20 9 70 0,0 10 10 16,-38 13 13-16,-13 8 26 16,-12 7-7-16,-2 10-17 15,-1 39 30-15,9 24-95 16,4 13-21-16,16 10-10 16,19 0-11-16,18-9-3 15,0-13-3-15,31-21-44 16,25-19 8-16,13-23-65 15,9-11-40-15,8-29-18 16,-2-28-22-16,-12-13 81 16,-13-8 58-16,-14 1 42 15,-18 6 15-15,-10 11 64 16,-5 20 119-16,-12 21 29 16,0 16-49-16,0 3-56 15,0 22-58-15,0 31-31 0,0 18 3 16,0 7-34-16,0-1-2 15,16-11-29-15,29-19-22 16,11-20 13-16,6-21 1 16,4-6-38-16,-6-22 21 15,0-24 27-15,-12-6 25 16,-7-5 2-16,-14 8 0 16,-9 11 30-16,-7 14 18 15,-8 14 18-15,-3 10 21 16,0 0-39-16,0 0-21 15,0 28-22-15,4 6-5 16,-1 5-36-16,0-6-60 16,-3-9-100-16,0-13-313 15,-6-11-235-15,-18 0-1217 0</inkml:trace>
  <inkml:trace contextRef="#ctx0" brushRef="#br0" timeOffset="812">1272 619 2607 0,'0'0'336'16,"0"0"-263"-16,0 0-33 16,0 0 88-16,215-175-23 15,-167 159-38-15,-3 16-67 0,-10 0-30 16,-2 54-157-1,-9-5-389-15,-6-2-439 0</inkml:trace>
  <inkml:trace contextRef="#ctx0" brushRef="#br0" timeOffset="915">2097 337 2102 0,'0'0'469'0,"0"0"-411"15,155-198-58-15,-93 120-24 16,-14 17-342-16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28.6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769 588 1866 0,'0'0'371'16,"0"0"-266"-16,0 0-45 16,0 0 137-16,0 0 55 0,0 0-110 15,0 10-67-15,0-10-14 16,0 0-37-16,0 0-4 16,0 0 4-16,0-15-17 15,0-9 10-15,9-7-17 16,20-7-2-16,8 8-10 15,4 7 11-15,7 17-11 16,2 6-3-16,-5 15 15 16,-4 32-9-16,-7 9 9 15,-10 12 0-15,-18 4 7 16,-6 2-5-16,0 5-2 16,-24-6-5-16,-24-1 5 15,-6-7-6-15,-12-14 3 16,1-12-7-16,2-11 8 0,12-16 2 15,13-8 0-15,14-4 9 16,13 0-9-16,11-4 0 16,0-10-5-16,14-5-26 15,24 0 30-15,7 2-10 16,3 8-1-16,0 9 5 16,3 0 7-16,-1 9 3 15,-2 11-3-15,-3 2 0 16,-4-7 3-16,1-5-3 15,19-10-133-15,-8-28-353 16,-12-12-573-16</inkml:trace>
  <inkml:trace contextRef="#ctx0" brushRef="#br0" timeOffset="570">1420 109 1262 0,'0'0'936'0,"0"0"-816"16,0 0-82-16,0 0 18 16,-203-53 129-16,140 44-50 15,-9 9-47-15,0 0-31 16,-8 0-6-16,5 0 9 15,-2 6-12-15,5 12-25 0,0 4 13 16,3 9-36-16,-3 11 6 16,-1 15 20-16,-6 19-7 15,-1 12-7-15,-3 12-11 16,11 2 6-16,18 5 29 16,18-6-28-16,27 6 1 15,9 1 39-15,9 4-6 16,30 3-14-16,9-4-28 15,3-4 1-15,8-9 20 16,7-8-21-16,9-9 0 16,11-16 14-16,18-12-13 15,16-16-1-15,44-23 0 16,49-19 0-16,49-75 0 0,10-38 0 16,-43-12-19-16,-61 5 13 15,-64 32-19-15,-21-25 7 16,-20-46-2-16,-36-63 20 15,-27-28 8-15,-27 44-8 16,-39 59 0-16,7 68 32 16,0 35 14-16,-13 12 6 15,-15 8-23-15,-9 14-12 16,10 15-17-16,6 37-196 16,28 16-346-16,17 7-552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2.8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90 146 570 0,'0'0'1461'15,"0"0"-1190"-15,0 0-167 16,0 0 79-16,0 0 24 16,0 0-31-16,0 0-79 15,-35-29-43-15,38 12-16 16,24-3-10-16,11-5-7 16,15 3 20-16,2 3-32 15,7 8-8-15,4 11 10 16,-9 0-10-16,-4 9 7 15,-11 28-8-15,-18 9 2 16,-21 14 25-16,-3 4-5 0,-32 9 12 16,-19-5 4-1,-15-4-8-15,-3-5-5 0,0-9-14 16,7-9 1-16,11-12 21 16,12-6-2-16,19-11-2 15,13-5-7-15,7-7-16 16,0 0 5-16,0 0-11 15,0 0-5-15,24 0 4 16,11 0-13-16,13 0 7 16,10 0 7-16,8 0-9 15,7 4-3-15,2 32 2 16,1 17-8-16,1 16 17 16,-12 8-9-16,-17 7 4 15,-17-7 6-15,-27-6 0 0,-4-5 1 16,-25-14 0-1,-23-8-1-15,-18-12 34 0,-6-14-8 16,-11-12 4-16,-4-6 36 16,3-4-3-16,4-19 0 15,8-9-26-15,16 0-25 16,14 5 3-16,18 8-15 16,11 6-19-16,13 6-65 15,24-6-156-15,21-3-578 16,9 0-971-16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3.8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230 0 2426 0,'0'0'500'16,"0"0"-401"-16,0 0-78 15,0 0 1-15,0 0 76 0,0 0-34 16,0 0-37-16,18 257 14 16,-15-84-28-16,0-4 1 15,5-14 15-15,-1-28-29 16,2-33-1-16,6-1-26 16,2-13-21-16,1-25-7 15,-2-28-23-15,-1-18 9 16,5-9 17-16,1-14-10 15,3-28 2-15,10-18 17 16,4-17 4-16,7-10 5 16,8-7-20-16,8-4-4 15,12 2 33-15,6-2-4 0,-3 6 15 16,-4 8 14-16,-12 9 9 16,-16 10 38-16,-13 13 37 15,-17 8 46-15,-14 11 28 16,0 8-40-16,-25 1-31 15,-20 13-31-15,-6 11-12 16,-9 0-2-16,0 9 15 16,4 35-43-16,4 15 16 15,8 16-30-15,8 14-8 16,9 17 8-16,3 7 1 16,3 4-1-16,7 0-8 15,4-5-16-15,7-12 23 16,3-14-22-16,0-20-41 0,0-20 30 15,0-19 2-15,7-16-10 16,7-11 6-16,7 0 3 16,6-29 32-16,7-14-20 15,7-7-3-15,4 2 24 16,0 4-11-16,0 6 10 16,-1 16 1-16,-2 10 1 15,-7 12 40-15,-1 12-23 16,1 37 18-16,-1 19 66 15,1 17-20-15,6-4-39 16,-2-6-35-16,-2-18-8 16,1-18 0-16,1-20-36 15,-9-19-91-15,2-7-20 0,-5-37-68 16,-6-11 51-16,-3-14-15 16,-6-2 73-16,0-4 100 15,-6 13 6-15,0 16 66 16,-2 21 127-16,-4 19 67 15,0 6-74-15,0 18-77 16,0 26-9-16,0 12 8 16,-4-4-55-16,4-2-32 15,0-9-6-15,0-13-15 16,0-12-41-16,8-16-47 16,2-16-183-16,0-26-404 15,-10-6-1658-15</inkml:trace>
  <inkml:trace contextRef="#ctx0" brushRef="#br0" timeOffset="137">1436 527 2876 0,'0'0'477'0,"0"0"-469"16,0 0-16-16,0 0-74 15,0 0-561-15,24-167-1611 0</inkml:trace>
  <inkml:trace contextRef="#ctx0" brushRef="#br0" timeOffset="278">1700 211 2471 0,'0'0'728'16,"0"0"-640"-16,0 0-76 15,180 0-12-15,-66-6-148 16,-18-6-526-16,-19 2-1642 0</inkml:trace>
  <inkml:trace contextRef="#ctx0" brushRef="#br0" timeOffset="482">0 581 3052 0,'0'0'237'15,"0"0"-237"-15,197-51-497 16,-66 11 403-16,-8 6-419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5.6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2885 0,'0'0'403'16,"0"0"-403"-16,0 0-358 16,0 0-519-16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5.3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483 673 2232 0,'0'0'351'0,"0"0"-255"16,0 0-84-16,0 0 101 16,0 0 105-16,-205-68-59 15,148 94-53-15,-2 35-76 16,4 23-18-16,10 14-12 16,10 12-9-16,17-6 3 0,18-3 0 15,0-21-51-15,25-18-60 16,31-25-5-16,16-28-4 15,14-9-7-15,10-51-52 16,2-35 34-16,-9-25 29 16,-7-43 84-16,-17-45 38 15,-26-31 95-15,-22 23 47 16,-17 48 43-16,0 62-30 16,0 57-3-16,0 12 8 15,0 13 2-15,-3 15-63 16,-5 49-69-16,-5 97-18 15,-1 76 22-15,8 21-28 16,6-25 0-16,0-63-5 16,14-68-1-16,26-22-30 0,26-12-37 15,17-12 13-15,13-20-3 16,2-21-25-16,-9-36 16 16,-14-30 39-16,-15-12 16 15,-19-3 11-15,-17 13 22 16,-14 17 56-16,-10 18 41 15,0 24-18-15,0 9-30 16,-3 28-35-16,-10 31-24 16,5 22-5-16,5 7-2 15,3-9-5-15,14-10-7 16,34-23-43-16,11-24 34 16,7-22-10-16,-5 0-29 15,-2-34 14-15,-11-18 9 0,-10-8 6 16,-14-1 26-16,-6 3 2 15,-12 16 45-15,-3 10 36 16,1 20 11 0,-4 12-10-16,0 0-40 0,0 16-31 15,8 26 13-15,1 3-26 16,6 0-27-16,9-3-60 16,14-18-147-16,-7-15-307 15,-4-9-420-15</inkml:trace>
  <inkml:trace contextRef="#ctx0" brushRef="#br0" timeOffset="183">1776 462 2595 0,'0'0'497'16,"0"0"-449"-16,0 0 35 15,0 0 44-15,0 0-31 16,0 0-65-16,0 0-31 15,128 84-4-15,-128 40-125 16,-17-8-247-16,-28-2-593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6.3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495 894 1996 0,'0'0'484'0,"0"0"-368"0,0 0-66 15,0 0 61 1,0 0 78-16,-179 20-18 0,114 35-93 16,-4 19-38-16,6 13-9 15,12 4-30-15,13-5 8 16,20-8-9-16,18-13-35 16,0-10-37-16,35-17-33 15,20-16-22-15,13-18-1 16,13-4-32-16,5-35-5 15,0-27-13-15,-10-16-9 16,-11-18 87-16,-9-38 77 16,-16-39 23-16,-19-39 143 15,-10 20 57-15,-11 43 18 0,0 55-9 16,0 51 7-16,0 13-14 16,-6 8-59-16,1 15-40 15,2 7-28-15,0 81-66 16,-4 65 10-16,4 12 20 15,-5-4-21-15,8-12 12 16,0-37-30-16,0 1-34 16,0-8-23-16,3-23-87 15,15-42-137-15,-7-24-439 16,-5-9-1248-16</inkml:trace>
  <inkml:trace contextRef="#ctx0" brushRef="#br0" timeOffset="183">122 596 2407 0,'0'0'388'15,"0"0"-286"-15,0 0-95 16,0 0 133-16,180 37 20 16,-76-21-93-16,13-3-32 15,17-4-35-15,56 0-143 16,-34-3-237-16,-25 0-519 0</inkml:trace>
  <inkml:trace contextRef="#ctx0" brushRef="#br0" timeOffset="1160">1307 914 2169 0,'0'0'461'0,"0"0"-415"0,0 0 23 16,0 0 176-16,-80 179-76 15,80-111-121-15,0 7-48 16,35 2-21-16,19-8-42 16,12-16-19-16,6-26-58 15,5-27 54-15,-12-9 69 16,-13-47 17-16,-25-19 17 16,-19-11 44-16,-8-7 11 15,-32 2 0-15,-23 8-5 16,-1 18-25-16,2 20 7 15,9 22-19-15,13 13-16 0,19 10-14 16,13 0-9 0,4 19-36-16,44 15 9 0,24-2-30 15,17 0-4-15,18-3-51 16,7-10 49-16,4-4 51 16,-7-10-43-16,-12-5 22 15,-19 0 23-15,-22 0 19 16,-20 0 22-16,-28 0 53 15,-10 0 155-15,-13 0-34 16,-35 0-120-16,-18 0 2 16,-14 0 4-16,2 26-26 15,1 6-28-15,15 7-20 16,17 8-7-16,18 3-1 16,20 5-25-16,7 5-31 15,10-9-26-15,35-10-3 0,14-14-29 16,13-20-18-16,8-7-5 15,-5-20 72-15,-9-28 40 16,-15-8 25-16,-16 1 11 16,-14 9 73-16,-18 8 49 15,-3 19-3-15,0 19-4 16,0 0-31-16,-9 41-71 16,-3 18-13-16,9 3-10 15,3 0-1-15,0-13-38 16,27-18-7-16,12-12 15 0,-1-14 2 15,-1-5-29 1,-2-17 16-16,-8-23 16 0,5-10 7 16,-1-9 6-16,-1-3 10 15,-1 10-4-15,-2 10 0 16,-9 24 8-16,-5 18-2 16,-5 9 19-16,-5 44 8 15,-3 15-9-15,3 8-9 16,0-6-9-16,4-11 1 15,4-18-1-15,-2-13-7 16,-1-19-14-16,-1-9-6 16,-1-3 27-16,2-36 0 15,2-6 0-15,7-14 6 16,1-2-5-16,9-6 19 16,7 1 5-16,11 11 11 0,4 12 12 15,3 18 0 1,-4 25 15-16,-7 4 4 0,-2 51-10 15,-15 23 11-15,-4 18 29 16,-10 6-13-16,-4-2-48 16,-1-17-18-16,2-23-18 15,-1-23-2-15,5-26-82 16,-1-31-93-16,1-32-140 16,-8-19-771-16</inkml:trace>
  <inkml:trace contextRef="#ctx0" brushRef="#br0" timeOffset="1294">2373 487 2940 0,'0'0'458'0,"192"-99"-458"16,12 3-73-16,17-25-26 15,-45 25-396-15,-59 21-1976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38.6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1 359 2065 0,'0'0'342'0,"0"0"-192"16,0 0-136-16,0 0-7 15,0 0 48-15,0 0-5 16,0 186 54-16,8-87-74 16,1 1-11-16,9-13-10 15,13-26-9-15,13-26-70 16,16-24-5-16,5-11 1 0,4-33 0 16,0-16-20-16,-10-11 36 15,-11 1 51-15,-18 4 7 16,-15 8 31-16,-12 10 132 15,-3 6 1-15,0 12 62 16,0 10-57-16,0 9-52 16,0 0-26-16,0 25-61 15,0 60-15-15,11 56-5 16,23 52 1-16,1-2 14 16,-5-28-25-16,-9-47 0 15,-6-37 4-15,-6 7-4 16,-6-4-12-16,-3-11 12 0,0-23 0 15,-9-27 13-15,-26-18-1 16,-10-3-12-16,-6-22 18 16,-5-21-18-16,8-13 10 15,9-9 1-15,15-10-10 16,18 0-2-16,6-2-8 16,14-4-94-16,73-34-153 15,-9 22-372-15,2 13-475 0</inkml:trace>
  <inkml:trace contextRef="#ctx0" brushRef="#br0" timeOffset="387">1467 1113 722 0,'0'0'2248'0,"0"0"-1977"16,0 0-257-16,0 0-10 16,0 0 78-16,0 0-20 15,232 4-62-15,-136-4-2 16,56 0-240-16,-27-20-451 15,-23-1-1485-15</inkml:trace>
  <inkml:trace contextRef="#ctx0" brushRef="#br0" timeOffset="862">3186 1263 2593 0,'0'0'669'0,"0"0"-581"0,0 0-52 16,0 0-36-1,0 0 0-15,0 0-778 0</inkml:trace>
  <inkml:trace contextRef="#ctx0" brushRef="#br0" timeOffset="180">1529 641 1371 0,'0'0'1178'0,"0"0"-962"15,0 0-106-15,0 0 104 16,0 0 8-16,0 0-77 15,191 8-64-15,-116-4-63 16,11 5-18-16,15 0-173 16,-22 2-373-16,-27-2-606 0</inkml:trace>
  <inkml:trace contextRef="#ctx0" brushRef="#br0" timeOffset="725">2858 152 2510 0,'0'0'328'0,"0"0"-328"16,0 0 0-16,0 0 163 16,0 0-9-16,0 0-81 15,0 0-55-15,200-151-4 16,-135 151-1-16,-2 12 1 15,-12 17 19-15,-10 6-17 0,-13 2 6 16,-17 3 17 0,-11 4 0-16,-15 8 0 0,-39 7-39 15,-15 7-3-15,-8 2-19 16,-1 1-102-16,-5 10-180 16,17-12-336-16,25-19-598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2.62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41 0 1136 0,'0'0'252'16,"0"0"-190"-16,0 0 43 15,0 0 26-15,0 0-67 16,0 185-30-16,0-151 2 16,0 4-27-16,0 1 42 15,-3 9 3-15,0-5 23 16,-2 0 9-16,5-5 39 15,0-3-45-15,0-5-80 16,0-5-20-16,0 0-50 16,-3-3-61-16,3-4-8 15,0-1 39-15,0-5 27 16,-3-3 21-16,3-3 6 16,-4-3-2-16,-2-3 38 0,-2 0-186 15,2 3-768-15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2.5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2220 0,'0'0'573'0,"0"0"-573"15,0 0-1342-15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2.6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2789 0,'0'0'230'16,"0"0"-230"-16,0 0-311 15,0 0-458-15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0.2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373 288 2013 0,'0'0'396'0,"0"0"-241"15,0 0-145-15,0 0 104 16,0 280 183-16,3-125-133 16,-3-3-89-16,0-15-36 15,0-40-10-15,4-6-29 16,2-3-26-16,0-32-119 16,2-41-384-16,-4-15-266 15,-4 0-929-15</inkml:trace>
  <inkml:trace contextRef="#ctx0" brushRef="#br0" timeOffset="306">0 394 1987 0,'0'0'389'0,"0"0"-261"16,0 0 33-16,0 0 37 15,0 0-68-15,0 0-30 16,0 0-47-16,269-192-1 15,-162 156-5-15,7 23-13 16,3 13 2-16,-7 0-17 16,-2 40-5-16,-9 22 9 0,-16 21-22 15,-14 24 4-15,-21 10 19 16,-16 9-9-16,-23 6 9 16,-9-2-13-16,-9-12-10 15,-33-9 13-15,-12-10-14 16,-17-16-14-16,-1-11 14 15,-3-20-28-15,-22-24-83 16,18-18-269-16,14-10-693 0</inkml:trace>
  <inkml:trace contextRef="#ctx0" brushRef="#br0" timeOffset="507">58 925 2381 0,'0'0'542'0,"0"0"-465"16,0 0-3-16,0 0 75 15,0 0-47-15,0 0-41 16,259-62-61-16,-134 33-6 16,64-7-174-16,-26 1-356 15,-22 7-453-15</inkml:trace>
  <inkml:trace contextRef="#ctx0" brushRef="#br0" timeOffset="748">2049 107 2673 0,'0'0'480'0,"0"0"-480"15,-27 159 0-15,-12-22 54 16,-15 48 90-16,-23 47-90 16,-9 13-26-16,10-43-5 15,17-50-23-15,26-69-10 16,9-23-47-16,6-7-51 16,12-16-67-16,-2-6-348 0,8-29-286 15</inkml:trace>
  <inkml:trace contextRef="#ctx0" brushRef="#br0" timeOffset="1481">2702 890 2424 0,'0'0'541'15,"0"0"-502"-15,0 0-15 16,0 0 94-16,0 0 59 16,-205-67-50-16,147 76-65 15,-1 38-38-15,0 15-18 0,14 15-5 16,11 8 7-16,17-2-8 16,17-10-45-16,3-9-30 15,42-24-94-15,17-20-5 16,10-20-35-16,5-8-24 15,-5-39 59-15,-9-14 56 16,-19-8 79-16,-20 4 39 16,-9 6 96-16,-15 17 115 15,0 13-6-15,0 22 10 16,0 7-43-16,-11 31-109 16,7 31-62-16,4 13 7 15,0 2-8-15,10-8-38 16,25-20-83-16,13-16 50 15,5-24 61-15,5-9-39 16,4-23-16-16,0-27 32 0,4-11-4 16,-4-11 22-16,-1 0-3 15,-8 10-20-15,-8 17 38 16,-18 22 1-16,-12 23 0 16,-12 6 70-16,-3 40 21 15,0 21-27-15,-11 1-36 16,-2 1-27-16,2-15 11 15,1-13-13-15,2-19-15 16,5-10 15-16,0-12 0 16,3 0 10-16,0-30-10 15,0-17 0-15,3-15 17 16,29-9-17-16,5-2 0 16,7 10 36-16,1 9 0 0,0 24 24 15,-7 16-11-15,1 14-4 16,-6 14 48-16,-1 34-30 15,-1 15 9-15,-7 8-26 16,-3 3-31-16,-7-5-4 16,4-16-11-16,-9-13-66 15,2-22-94-15,-11-18-290 16,0-27-168-16,0-16-1491 0</inkml:trace>
  <inkml:trace contextRef="#ctx0" brushRef="#br0" timeOffset="1657">2815 312 2725 0,'0'0'530'0,"0"0"-529"16,0 0-1-16,0 0 0 15,266-170 0-15,-170 117-11 16,-9 10-152-16,-25 9-450 15,-38 22-1042-15</inkml:trace>
  <inkml:trace contextRef="#ctx0" brushRef="#br0" timeOffset="2108">601 1904 1945 0,'0'0'389'16,"0"0"-288"-16,0 0 38 16,0 0 148-16,0 0-80 0,193-26-76 15,-111 17-28-15,22 2-40 16,54 7-11-16,69 0-17 16,74-2 17-16,37-11 20 15,-3-8-31-15,-31-7-20 16,-56 6 6-16,-55 11-15 15,-52 9-12-15,-40 2 0 16,-15 0 1-16,10 7 2 16,12 4-3-16,-1-4-2 15,-26-7-8-15,-28 0-79 16,-32-16-95-16,-21-11-371 16,0-10-1117-16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4.1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37 641 0,'0'0'2271'16,"0"0"-1950"-16,0 0-261 16,0 0-35-16,0 0 78 15,245-12-44-15,-138 1-40 16,10 2-19-16,29 7-84 16,-32-1-257-16,-31 3-531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4.2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 2907 0,'0'0'550'0,"0"0"-505"15,0 0-30-15,0 0 41 16,176 24-7-16,13-24-49 15,-16-9-126-15,-8-19-623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3.5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275 782 1950 0,'0'0'250'0,"0"0"-210"16,0 0-9-16,36 199 16 15,-27-111 75-15,12-8-53 16,11-8-51-16,5-21-18 16,12-16-52-16,3-22-6 15,5-13 41-15,-1-13-16 16,-1-35-47-16,-6-12 3 15,-15-5 77-15,-7 0 9 16,-9 9 80-16,-10 12 72 16,-8 16 73-16,0 19 11 15,0 9-63-15,0 26-90 16,0 62-23-16,0 56 11 0,0 54-30 16,0 26-41-1,3-6 15-15,24-20-23 0,-3-55 24 16,-6-38-19-16,-6-37-6 15,-4-24 18-15,-8-8-18 16,0 0 0-16,0-6-5 16,-38-21 11-16,-13-9-12 15,-12-9 0-15,-2-34 6 16,2-22 0-16,9-19 0 16,19-13 2-16,17-11-5 15,18-13 3-15,0-7-42 16,63-67-132-16,-4 34-382 15,-8 11-865-15</inkml:trace>
  <inkml:trace contextRef="#ctx0" brushRef="#br0" timeOffset="345">0 753 1879 0,'0'0'348'0,"0"0"-256"16,0 0-52-16,0 0 214 15,0 0-36-15,242-212-96 16,-143 119-19-16,8-13-28 15,-6 0-6-15,-19 16 21 16,-17 16-18-16,-23 24 16 16,-15 28-10-16,-9 22-42 15,-4 4-1-15,10 45-35 16,10 22-1-16,18 17-83 16,59 30-424-16,-15-22-463 15,5-16-961-15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8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99 2604 0,'0'0'554'16,"0"0"-519"-16,0 0 22 16,0 0 128-16,0 0-17 15,141 164-99-15,-91-114-52 16,7 3 5-16,3-11-22 0,2-4-48 15,-4-16-78-15,-14-11-222 16,-15-11-750-16</inkml:trace>
  <inkml:trace contextRef="#ctx0" brushRef="#br0" timeOffset="170">528 0 2702 0,'0'0'551'0,"0"0"-504"16,0 0 128-16,0 0 54 16,0 0-143-16,-187 232-86 15,109-148-3-15,-30 17-161 16,19-16-336-16,23-26-1031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6.8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1509 2141 0,'0'0'764'0,"0"0"-683"16,0 0-54-16,0 0 37 15,208 0 88-15,-112 0-59 16,12-3-67-16,5-7-26 15,4 1-6-15,-6 3-115 16,-1-1-120-16,-33 0-315 16,-32 3-1184-16</inkml:trace>
  <inkml:trace contextRef="#ctx0" brushRef="#br0" timeOffset="183">457 1003 2376 0,'0'0'559'16,"0"0"-478"-16,0 0-15 0,0 0 139 16,0 0-51-16,-4 244-107 15,4-141-35-15,0 5-12 16,0-2-101-16,7 19-210 16,-1-26-658-16,9-31-1037 0</inkml:trace>
  <inkml:trace contextRef="#ctx0" brushRef="#br0" timeOffset="451">2071 886 2801 0,'0'0'332'0,"0"0"-306"15,0 316-17-15,-11-90 31 16,-13 25 96-16,0-6-52 16,3-24-58-16,4-58-16 15,4-40-10-15,10-39-33 16,3-28-13-16,0-9-38 16,0-17-19-16,6-21-186 15,12-47-165-15,-6-32-141 16,-4-14-712-16</inkml:trace>
  <inkml:trace contextRef="#ctx0" brushRef="#br0" timeOffset="863">1970 1385 1500 0,'0'-174'251'0,"0"12"-186"15,0 75 0 1,15 31 199-16,12 9 66 0,15 6-58 16,12 8-70-16,8 17-86 15,12 16-20-15,5 0-46 16,4 38-37-16,-8 14 25 15,-6 14-17-15,-20 8-20 16,-21 5 11-16,-28-1-12 16,0-8 1-16,-28-8-1 15,-16-13-36-15,-6-14 26 16,2-10-23-16,14-12 15 0,6-11 7 16,15-2 11-1,10 0-9-15,3-13-1 0,6-5-23 16,29 2 32-16,10 11-20 15,3 5 10-15,3 0 10 16,-6 28 1-16,0 9 2 16,-10 10-1-16,-11 3 14 15,-11-1 39-15,-13-3-4 16,0-9 20-16,-7-2 2 16,-37-10 0-16,-19-7 7 15,-12-7-49-15,-15-9-28 16,-2-2-4-16,8 0-7 15,19-16-85-15,44-36-146 16,21 1-547-16,0-1-1478 0</inkml:trace>
  <inkml:trace contextRef="#ctx0" brushRef="#br0" timeOffset="1113">3433 1611 1833 0,'0'0'646'0,"0"0"-479"16,0 0 52-16,0 0 113 15,87-162-76-15,-84 150-77 16,-3 12-74-16,0 3-47 16,-7 44 2-16,-20 24-47 15,0 16-12-15,-5 11-2 16,8-3-12-16,6-9-104 15,9-17-81-15,-6-14-148 0,6-23-479 16,-2-18-1390-16</inkml:trace>
  <inkml:trace contextRef="#ctx0" brushRef="#br0" timeOffset="1451">1812 707 1154 0,'0'0'1290'0,"0"0"-1290"16,0 0 41-16,0 0-41 15,0 0 267-15,0 0-112 16,194-161-98-16,-98 74-48 15,8-11 28-15,-5-2 39 16,-13 10 5-16,-17 11 30 16,-16 27-12-16,-16 17 10 15,-5 31-22-15,-5 4-39 16,8 20 24-16,13 33-28 16,10 12-32-16,19 6-12 15,54 16-89-15,-14-21-187 16,-16-16-867-16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45.5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272 809 1809 0,'0'0'519'0,"0"0"-415"0,0 0-81 16,0 179 108-16,0 21 145 16,-16 94-108-16,-13 34-62 15,-1 5-24-15,6-38-59 16,9-90-16-16,15-59-7 16,0-53 1-16,0-44-2 15,0-8-3-15,3-10-32 16,9-9-35-16,-3-22-111 15,17-62-88-15,-7-22-344 16,2-10-790-16</inkml:trace>
  <inkml:trace contextRef="#ctx0" brushRef="#br0" timeOffset="450">131 895 1605 0,'0'0'260'0,"0"0"-71"15,0 0 45-15,194-86-5 16,-116 77-46-16,9 9-74 16,2 0-52-16,1 9-10 15,-10 24-46-15,-15 14 7 16,-20 11-2-16,-30 18 0 16,-15 12 15-16,-39 7-9 15,-33 2-5-15,-11-11-4 16,0-15-3-16,8-18-4 15,12-17 4-15,22-17 6 0,17-12 21 16,17-7 0-16,7 0-18 16,3 0-9-16,39-9-5 15,19-10-8-15,16 3 7 16,12 11-15-16,1 5 12 16,-10 12-5-16,-8 28 14 15,-21 10 4-15,-16 5-3 16,-25 2 10-16,-10 1 9 15,-31 1 14-15,-37-3 18 16,-16-5-11-16,-5-12-22 16,2-11 14-16,15-16-6 15,16-12-1-15,23 0-26 0,22-18-41 16,11-19-173-16,62-36-280 16,13 15-208-16,8 2-1015 0</inkml:trace>
  <inkml:trace contextRef="#ctx0" brushRef="#br0" timeOffset="683">1421 1818 1744 0,'0'0'383'0,"0"0"-286"16,-6 159 81-16,-1-86 116 16,7-7-72-16,0-14-89 15,34-12-95-15,14-18-19 0,11-19-17 16,3-3-1-16,-2-35 16 15,-9-17-8-15,-21-7-8 16,-22-10 28-16,-8 5 8 16,-29 2 13-16,-31 1-22 15,-20 6-28-15,-55-19-24 16,18 12-221-16,13 3-713 0</inkml:trace>
  <inkml:trace contextRef="#ctx0" brushRef="#br0" timeOffset="989">0 581 1962 0,'0'0'353'15,"0"0"-279"-15,0 0-19 16,0 0 146-16,166-161-31 16,-63 77-85-16,15-6-43 15,2 4 18-15,2 11 23 16,-20 24-12-16,-12 22 16 16,-21 24-39-16,-17 5-2 15,-18 41 6-15,-10 31-22 16,0 14-30-16,46 36-61 15,-6-21-415-15,20-20-519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50.3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0 253 1965 0,'0'0'386'0,"0"0"-275"16,0 0 53-16,0 0 81 16,37-161-72-16,1 131-115 15,10 1-40-15,15 11 17 16,9 9-20-16,11 9 0 15,3 0 9-15,4 33-11 16,-7 25 29-16,-11 12-30 16,-16 15-3-16,-25 1 24 15,-22 4-9-15,-9-4-3 16,-16-5 13-16,-36-6-13 16,-14-13 23-16,-3-12-26 15,0-9-3-15,7-18 4 0,14-3 1 16,14-11 4-16,13-6 9 15,10-3-11-15,11 0 26 16,0 0-35-16,0 0-12 16,18 0 1-16,20-3-2 15,13-4-7-15,9 2 7 16,5 5 0-16,4 0-8 16,-3 0 8-16,-1 15-1 15,4 14-5-15,3 13 6 16,-3 11-1-16,3 16 1 15,-10 4 0-15,-6 12 8 16,-11 5-8-16,-21-3 0 16,-14-1 2-16,-10-1-2 0,-13-11 0 15,-35-10 0-15,-22-7 0 16,-20-14 21-16,-12-10-21 16,-12-15 10-16,-14-16 44 15,3-2-1-15,2-11-10 16,16-24-19-16,20-8-22 15,18-4-2-15,17-40-71 16,18 12-386-16,16 4-2600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33.44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27 0 1896 0,'0'0'398'0,"0"0"-306"15,0 0 15-15,0 218 94 16,0-119 8-16,0 7-121 16,0-6-47-16,0-14-4 15,0-15-15-15,19-23-1 16,13-21-12-16,7-17-9 16,5-10-6-16,8-13-31 15,2-31-35-15,2-11-15 16,-5-12 26-16,-6 0 45 15,-3-1 16-15,-7 3 54 16,-11 12 52-16,-11 9-24 16,-5 17 25-16,-8 11 36 0,0 16-23 15,0 0-27-15,0 31-49 16,0 31-11-16,0 15 30 16,0 26-30-16,0 36-17 15,0 42 20-15,20 43-22 16,4 17 13-16,4-11-12 15,-11-50-15-15,-4-55 15 16,-2-42-15-16,-11-23 0 16,0-9 1-16,0-6-1 15,-6-6 0-15,-23-22-2 16,-13-17-17-16,-2 0 18 16,-4-23 1-16,0-26-14 0,9-13 13 15,9-9-4-15,12-10 5 16,15-6 0-16,3-1-20 15,6 6 11-15,30 0-61 16,8 5-50-16,25-16-113 16,-14 18-510-16,-2 20-768 0</inkml:trace>
  <inkml:trace contextRef="#ctx0" brushRef="#br0" timeOffset="344">1182 1193 2183 0,'0'0'572'16,"0"0"-444"-16,0 0-10 15,0 0 117-15,0 0-61 16,0 0-90-16,-118 208-26 15,88-155-25-15,2-10 5 16,8-8-5-16,8-11-15 16,12-11 6-16,0-11-23 15,0-2 7-15,24 0-5 16,15-6-2-16,6-12-2 16,3-2-18-16,1 2-20 15,-4 9 23-15,-8 6-26 16,1 3-18-16,-11 0-63 0,-3 17-210 15,-6 1-448-15,-12-3-738 16</inkml:trace>
  <inkml:trace contextRef="#ctx0" brushRef="#br0" timeOffset="558">1395 1187 1976 0,'0'0'851'16,"0"0"-688"-16,0 0-94 16,0 181 36-16,-9-99 77 0,-3 4-86 15,3-7-72-15,6-7-13 16,3-13-11-16,-4-13-66 16,0-12-112-16,-3-15-403 15,4-16-593-15</inkml:trace>
  <inkml:trace contextRef="#ctx0" brushRef="#br0" timeOffset="865">1751 1299 2514 0,'0'0'467'15,"0"0"-404"-15,0 0-23 0,0 0 179 16,-90 164-35-16,74-95-85 16,5-1-53-16,11 1-26 15,0-6 4-15,24-12-24 16,21-15 0-16,14-14-19 16,10-22-14-16,-1-5 16 15,-5-42-16-15,-18-19 32 16,-21-11 1-16,-24-7 27 15,-4 7-9-15,-48 8 4 16,-65 21-22-16,6 15-67 16,4 24-576-16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2:52.7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11 262 1227 0,'0'0'342'15,"0"0"-219"-15,0 0-47 16,0 0 67-16,0 0 24 16,0 0-59-16,-3 5-27 15,3-5-37-15,0 0 30 16,0 0-19-16,0 2 7 15,0 0 28-15,0-2-28 16,13 0 8-16,4 0 2 16,7 0-18-16,0-4 2 15,0-12-30-15,5 0-13 16,-5 1-5-16,3-2-2 0,-6 3-2 16,0 1-4-16,0-2 0 15,-5 2 9-15,4-2-8 16,1-1 1-16,0-2 19 15,0 5-11-15,-7 1 4 16,-4 0 7-16,-2 5 14 16,-5 5 36-16,0-3-17 15,-3 5-18-15,3-2 4 16,-3 0-29-16,4-3-11 16,2 2 0-16,5-3 0 15,-1 0 9-15,1 0-9 16,3 0 0-16,-7 0-7 15,-1 2 5-15,-3 4 2 16,1-2 0-16,-4 2 1 16,0 0 12-16,0 0-6 0,0 0 10 15,0 0 27-15,0 0-15 16,0 0-4-16,0 0-2 16,-13 2-22-16,-5 17 21 15,-3 13-22-15,-3 14-16 16,-27 56-63-16,6-9-298 15,-4-6-790-15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10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715 642 1711 0,'0'0'485'16,"0"0"-410"-16,0 0 42 0,0 0 96 15,0 0-43-15,0 0-38 16,-93 11-31-16,93-11-52 16,0 0 51-16,0-4-61 15,24-18-38-15,17-9 16 16,15 0-17-16,13-1-12 16,3 11 11-16,0 15 1 15,0 6-12-15,-12 4 8 16,-12 32-18-16,-16 14 21 15,-20 12-19-15,-12 6 1 16,0 8 13-16,-33-2 6 0,-12-5 7 16,0-12-7-16,4-10 0 15,9-14 18-15,8-14-18 16,8-7 21-16,8-7-3 16,4-5-16-16,4 0 25 15,0 0-27-15,0 0-27 16,18 0 25-16,9 0-22 15,12 0 23-15,2 0-24 16,4 9-16-16,0 16 40 16,-8 12-27-16,-2 8 1 0,-11 6 17 15,-10 5-14 1,-7 3 24-16,-7-6 7 0,-4 0-6 16,-34-7 38-16,-10-4-32 15,-11-6 14-15,-7-6 26 16,1-7 7-16,-1-12 7 15,0-7-13-15,9-4-16 16,5 0 24-16,3-13-48 16,12-12-8-16,8-2 0 15,13 0-44-15,16-20-125 16,0 9-348-16,13-5-476 0</inkml:trace>
  <inkml:trace contextRef="#ctx0" brushRef="#br0" timeOffset="745">1588 180 1633 0,'0'0'266'0,"0"0"-198"15,0 0-51-15,0 0 145 16,0 0-9-16,-193-98 25 16,148 78-51-16,-11 4-48 15,-10 1 3-15,-6 2-36 0,-11 8-20 16,-2 1-25-16,-4 4-1 15,-2 0 30-15,9 7 4 16,5 14 7-16,8 10-11 16,7 10-6-16,1 12 41 15,-1 15-41-15,-4 11-23 16,-3 21 22-16,0 6-23 16,7 15 0-16,6 3 0 15,19 4 0-15,13 2 38 16,16-2-25-16,8-4 7 15,3-5 19-15,29-11-26 16,5 1 20-16,8-8-4 16,8 0-5-16,1-4 5 0,5 1-3 15,7-12 4-15,3-5 9 16,6-13-27-16,11-8 9 16,9-15-11-16,4-10-1 15,15-6 15-15,7-14-16 16,3-10-8-16,7-5 4 15,0 0-3-15,3-25-1 16,1-17 0-16,-4-17-13 16,-6-13 12-16,-5-11-24 15,-10-5 3-15,-9-7 22 16,-19-9-20-16,-12-4 8 16,-22-13 12-16,-17-10 0 15,-20-30 5-15,-11-29-5 16,-35 20 1-16,-20 14 37 0,-18 29-28 15,1 33 20-15,-18-4 12 16,-3 2-31-16,4 24 25 16,5 24-36-16,19 18-9 15,-1 27-44-15,25 3-176 16,10 0-747-16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17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474 778 2583 0,'0'0'343'0,"0"0"-206"16,0 0-137-16,0 0 0 0,-234-45 98 16,154 60-50-16,11 32-17 15,18 9-31-15,19 8-18 16,29 9-18-16,3-9-69 15,35-3-22-15,28-10 82 16,9-9 38-16,6-3 6 16,2-5 1-16,-14 1 0 15,-12-4-4-15,-22-4 4 16,-25 5 0-16,-7-2 7 16,-28 2 54-16,-37-3 2 15,-15-3-48-15,-10-8-14 16,8-7 13-16,20-11-14 15,27-13-148-15,22-21-326 16,13-3-501-16</inkml:trace>
  <inkml:trace contextRef="#ctx0" brushRef="#br0" timeOffset="569">1217 961 2342 0,'0'0'604'0,"0"0"-544"16,0 0-21-16,0 0 134 15,-180-86-28-15,100 86-77 16,-3 40-52-16,8 24-16 0,9 15 18 16,21 6-18-16,25-2 0 15,20-12-13-15,3-11-32 16,50-26-58-16,15-16-74 15,8-18-100-15,4 0-12 16,-8-27 62-16,-13-7 147 16,-19 6 80-16,-14 9 61 15,-17 13 179-15,-9 6-21 16,0 9-22-16,0 26-20 16,0 11-90-16,0 0-60 15,24-2-27-15,18-10-8 16,20-13-43-16,10-12 5 0,8-9-10 15,-1-2-113 1,-7-32-46-16,-10-20 69 0,-9-10 23 16,-13-24-64-1,-8-16 6-15,-8-42 105 0,-15-38 76 16,-4 11 4-16,-5 20 93 16,0 32 24-16,0 50 89 15,0 12 76-15,-5 21 47 16,2 35-95-16,0 15-136 15,0 61-8-15,0 50-10 16,3 47-34-16,0 44-10 16,0 5-32-16,0-40-7 15,0-51-1-15,0-51-66 16,0-23-52-16,0-9-191 16,-4-7-280-16,-7-19-533 0</inkml:trace>
  <inkml:trace contextRef="#ctx0" brushRef="#br0" timeOffset="730">1665 888 2538 0,'0'0'467'0,"0"0"-385"16,0 0-40-16,217-60 41 16,-134 42-11-16,-4-1-72 15,-7 4-23-15,-27-1-272 16,-20 4-409-16,-25 3-948 0</inkml:trace>
  <inkml:trace contextRef="#ctx0" brushRef="#br0" timeOffset="902">748 273 2854 0,'0'0'356'15,"0"0"-317"-15,254-98-39 16,-57 32-5-16,-27 8-261 16,-26 7-683-16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19.2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525 780 1706 0,'0'0'376'0,"0"0"-233"16,0 0 89-16,0 0 32 15,0 0-48-15,-197-116-93 0,122 132-24 16,-2 37-12-16,8 18-11 16,15 14-54-16,16 2-21 15,23-1-1-15,15-11-1 16,0-16-21-16,42-16-29 16,17-17-22-16,10-22-8 15,9-4-55-15,2-27-27 16,-4-28-44-16,-6-22 40 15,-12-17 96-15,-10-19 41 16,-13-33 30-16,-14-33 47 0,-12 10 8 16,-9 20 49-16,0 35 23 15,0 49-16-15,0 12 85 16,-6 25-52-16,3 28-45 16,-4 69-65-16,-1 83 25 15,8 59 8-15,0 28-37 16,0-34-30-16,0-56 16 15,11-59-16-15,2-22-29 16,11-9-80-16,8-12-174 16,-5-10-195-16,-9-30-135 0</inkml:trace>
  <inkml:trace contextRef="#ctx0" brushRef="#br0" timeOffset="183">184 318 2369 0,'0'0'460'15,"0"0"-413"-15,0 0 51 16,0 0 92-16,231 0-67 16,-114 0-123-16,59-3-40 15,-28-8-513-15,-20 9-1534 0</inkml:trace>
  <inkml:trace contextRef="#ctx0" brushRef="#br0" timeOffset="653">1740 619 2067 0,'0'0'477'0,"0"0"-410"15,0 0 62-15,0 0 103 16,-187-69-51-16,100 71-24 15,-2 53-66-15,7 24-37 16,16 24 26-16,31 6-17 16,35-11 22-16,18-14-59 0,95-27-25 15,78-42-1 1,60-27-57-16,-27-35-309 16,-48-18-1562-16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26.0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3207 0,'0'0'494'0,"0"0"-494"16,0 0-260-16,0 0-752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13.5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1068 364 1435 0,'0'0'281'16,"0"0"-172"-16,0 0-21 15,0 0 85-15,0 0 29 0,0 0-64 16,-45-161-42 0,11 131-27-16,-11 5-5 0,-11 7-17 15,-12 9 13-15,-16 9 34 16,-8 14 9-16,-19 43-16 16,-17 61-54-16,-13 69-14 15,21 54 14-15,26-7 0 16,54-44 24-16,40-73-46 15,0-55-2-15,33 0 16 16,30-10-14-16,15-4-5 16,20-32-6-16,12-16-21 15,7-16 2-15,-3-36-71 16,-10-17 9-16,-21 1 60 16,-25 4 6-16,-20 19 15 15,-20 22 24-15,-15 23 36 0,-3 0 12 16,0 38-27-16,-7 14-36 15,-7 11 12-15,8-4-21 16,6-2-48-16,0-18-100 16,0-10-163-16,3-24-198 15,10-5-7-15,-9 0-621 0</inkml:trace>
  <inkml:trace contextRef="#ctx0" brushRef="#br0" timeOffset="146">623 987 1156 0,'0'0'809'0,"0"0"-535"16,0 0-55-16,0 0-47 16,0 0-43-16,0 0-44 0,190-133-85 15,-76 111-14-15,55-13-133 16,-25 5-346-16,-22 1-487 0</inkml:trace>
  <inkml:trace contextRef="#ctx0" brushRef="#br0" timeOffset="393">1906 0 2119 0,'0'0'478'0,"0"0"-364"16,0 0 86-16,0 0-23 0,0 0-29 15,-93 252-73 1,37-62-30-16,-19 57 6 0,-11 16-35 15,7-44-10 1,20-61-6-16,29-71-9 0,4-22 7 16,7-3-40-16,1-7-37 15,4-4-48-15,14-38-152 16,0-13-250-16,0 0-318 0</inkml:trace>
  <inkml:trace contextRef="#ctx0" brushRef="#br0" timeOffset="796">2849 291 2099 0,'0'0'303'16,"0"0"-132"-16,0 0-58 15,0 0 106-15,-191-101-38 16,113 101-14-16,-5 13-106 16,3 36-52-16,11 19 9 15,21 16-18-15,24 13-12 16,24 3 5-16,3 1-43 16,45-6 1-16,21-8-46 15,14-8 28-15,7-8 55 16,-4-7-16-16,-3 0-5 0,-14-9 25 15,-18-5 8-15,-23-8 16 16,-28-4-15-16,0-7 48 16,-58 0 33-16,-25-3-64 15,-16-5-3-15,-9-5-8 16,4-12-7-16,15-6 0 16,23 0 0-16,39-24-87 15,19-17-233-15,8-3-517 0</inkml:trace>
  <inkml:trace contextRef="#ctx0" brushRef="#br0" timeOffset="1054">4398 263 2550 0,'0'0'371'0,"0"0"-252"16,0 0-102-16,0 0 82 16,-56 212 66-16,38-69-62 15,6 42-64-15,0-10-25 16,3-23-2-16,1-32-12 16,1-44-51-16,1-6-85 15,-21 5-191-15,3-30-355 0,-12-21-686 16</inkml:trace>
  <inkml:trace contextRef="#ctx0" brushRef="#br0" timeOffset="1218">3777 936 2177 0,'0'0'371'0,"0"0"-276"15,0 0 21-15,213-57 57 16,-100 44-110-16,19 4-63 15,10 6-125-15,50 3-154 16,-32 0-315-16,-25 9-634 0</inkml:trace>
  <inkml:trace contextRef="#ctx0" brushRef="#br0" timeOffset="1531">5129 884 804 0,'0'0'1223'0,"0"0"-908"0,0 0-66 16,-221-40-4-16,148 40-6 15,-2 17-37-15,3 32-70 16,12 22-63-16,12 10-27 16,24 9-20-16,24-6-20 15,0-11-2-15,45-13-75 16,24-22-56-16,21-29-8 16,6-9-112-16,1-25 9 15,-10-31 42-15,-18-16 116 16,-21 1 84-16,-18 3 59 15,-19 12 135-15,-8 22 67 0,-3 18-14 16,0 16-51-16,0 9-102 16,-6 35-37-16,6 3 6 15,0 3-25-15,0-8-38 16,16-4-8-16,37-10-103 16,-8-6-184-16,-4-15-788 0</inkml:trace>
  <inkml:trace contextRef="#ctx0" brushRef="#br0" timeOffset="2216">7429 848 1594 0,'0'0'289'0,"0"0"-145"16,0 0 17-16,0 0 33 15,-34-183-18-15,-14 139 9 16,-14 10-33-16,-7 9-29 15,-11 19 0-15,-9 6-50 16,2 31 1-16,9 33 3 16,15 21-62-16,25 14-14 15,31 6-1-15,7-5-11 16,48-16-35-16,24-19-54 16,15-25-13-16,6-24 40 15,-7-16-36-15,-6-6 19 0,-14-34 50 16,-18-9 35-16,-18-8 5 15,-12 7 23-15,-7 9 41 16,-11 14 69-16,0 20 6 16,0 7-44-16,0 75-37 15,0 68-15-15,0 71 43 16,13 28-61-16,8-27-17 16,3-57 31-16,-4-71-38 15,1-21 10-15,3-5-11 16,5-5-10-16,-5-7-12 15,-8-20-119-15,-2-29-226 0,-7-7-308 16,1-29-382-16</inkml:trace>
  <inkml:trace contextRef="#ctx0" brushRef="#br0" timeOffset="2555">7792 738 2022 0,'0'0'276'16,"0"0"-203"-16,0 0 26 16,0 0 83-16,183 153-50 15,-142-76-49-15,1 8-74 16,0-5-2-16,-6-12-14 0,6-19-37 16,-4-23-56-1,-2-26-26-15,-9 0-45 0,0-40 14 16,-6-23 6-16,-7-8 54 15,-7-4 84-15,-4 6 13 16,-3 17 110-16,0 21 63 16,0 26 11-16,0 5-50 15,0 21-88-15,0 31 28 16,11 5-4-16,5 5-70 16,13-9-4-16,11-13-105 15,37-22-126-15,-5-9-275 16,-7-9-245-16</inkml:trace>
  <inkml:trace contextRef="#ctx0" brushRef="#br0" timeOffset="2913">9186 702 2131 0,'0'0'478'16,"0"0"-378"-16,0 0 140 15,-193 36-53-15,130 20-5 16,9 13-66-16,15 4-68 16,25 0-10-16,14-11-38 15,14-13-63-15,38-17-14 16,16-25-30-16,12-7-128 16,0-32-37-16,-4-24 47 0,-17-6 149 15,-14-7 42 1,-21 8 34-16,-18 11 65 0,-6 15 80 15,0 20 66-15,-6 15 8 16,-15 23-94-16,0 32-52 16,7 19 15-16,10 8-38 15,4 0-19-15,12-9-31 16,29-14-51-16,10-16-23 16,28-22-87-16,-14-14-171 15,-5-7-461-15</inkml:trace>
  <inkml:trace contextRef="#ctx0" brushRef="#br0" timeOffset="3572">9652 698 2205 0,'0'0'292'15,"0"0"-255"-15,0 0-18 16,0 0 45-16,21 168 87 16,-8-109-44-16,-2 7-67 15,-5-1-22-15,-6-6-18 0,0-10-21 16,0-14-22 0,-6-14-38-16,-5-18 50 0,4-3 31 15,1-22-15-15,6-27-23 16,0-21 18-16,6-16-18 15,29-4 3-15,13 4-12 16,7 11 19-16,4 22 22 16,-5 26 6-16,-1 22 33 15,-8 5 22-15,-3 51 15 16,-6 22 45-16,-7 13 30 16,-5 7-76-16,-8 0-35 15,-5-6-19-15,4-16-9 16,-2-15-6-16,19-26-144 15,-2-13-191-15,5-17-385 0</inkml:trace>
  <inkml:trace contextRef="#ctx0" brushRef="#br0" timeOffset="7840">1026 3347 2140 0,'0'0'260'0,"0"0"-156"16,0 0-76-16,0 0 67 16,-192-95 102-16,115 84-35 15,2 9-89-15,-5 2-1 16,11 9-41-16,7 28 10 15,14 9-2-15,17 7-38 16,17 9 10-16,14-3-11 16,0-2-33-16,27-7 9 15,26-17-63-15,9-11-43 0,7-19-16 16,6-3-23 0,2-25 5-16,-5-28-19 0,-6-18 29 15,-12-16 92-15,-12-16 34 16,-10-15 28-16,-13-15 37 15,-8-6 85-15,-8-2 80 16,-3 21-12-16,0 23-13 16,0 35 45-16,0 37-47 15,0 25-91-15,0 61-62 16,-6 71-11-16,-2 14 45 16,2 0-45-16,6-9-10 15,0-23 13-15,0 10-14 16,0 4-27-16,0-22-49 0,0-26-102 15,6-36-100 1,2-26-262-16,-8-18-369 0</inkml:trace>
  <inkml:trace contextRef="#ctx0" brushRef="#br0" timeOffset="8028">616 2941 2133 0,'0'0'315'16,"0"0"-223"-16,0 0-7 15,210 33 46-15,-116-33-74 16,9 0-57-16,42 0-76 0,-25 0-244 16,-19 0-439-16</inkml:trace>
  <inkml:trace contextRef="#ctx0" brushRef="#br0" timeOffset="8210">1572 3407 1595 0,'0'0'342'0,"0"0"-146"16,0 0 42-16,0 188-19 15,6-144-79-15,5-7-107 16,-1-13-33-16,-2-10-42 15,-5-14-207-15,0-6-239 0,-3-22-764 16</inkml:trace>
  <inkml:trace contextRef="#ctx0" brushRef="#br0" timeOffset="8328">1533 2817 1986 0,'0'0'270'16,"0"0"-270"-16,0 0-119 15,0 0-108-15,0 0-307 0</inkml:trace>
  <inkml:trace contextRef="#ctx0" brushRef="#br0" timeOffset="9100">1879 3322 1224 0,'0'0'252'16,"0"0"-174"-16,0 0-46 15,0 0 111-15,0 0-51 16,242 78-51-16,-164-94-12 16,-1-25-21-16,-8-1 2 15,-18-5-10-15,-16-1 0 16,-28 3 0-16,-7 4 10 16,-21 4 100-16,-27 8 43 15,-12 22 47-15,0 7 0 16,-3 2-42-16,1 35-38 15,14 13-34-15,9 9-33 16,19 3-11-16,13 3-25 0,7 0-16 16,13-3-1-16,33-6-67 15,9-8-84-15,10-21-48 16,7-17-65-16,5-10-11 16,2-10 76-16,-2-31 71 15,-9-5 115-15,-5-7 8 16,-12 6 5-16,-17 10 76 15,-17 19 106-15,-6 14 43 16,-11 4-101-16,0 31-40 16,0 24 26-16,-3 9-63 15,-11 2-24-15,3-11-12 16,4-12-11-16,4-18-1 16,0-8-41-16,3-17 2 0,0 0 24 15,0-10-4 1,0-31 14-16,0-8-1 0,24-14-2 15,6-5 2-15,9 0 5 16,5 8 2-16,1 20 4 16,0 22-3-16,0 18 14 15,-4 9 10-15,4 40 66 16,-3 20-24-16,-4 6 97 16,-11 0-92-16,-6-7-38 15,-8-16-33-15,-8-14-1 16,-5-20-3-16,0-9-28 15,0-9 11-15,-15 0 2 16,-2-21-32-16,4-20 38 0,8-11-2 16,5-12 14-1,0-4 0-15,29 4 0 0,8 11 1 16,8 15 10-16,0 23 11 16,-1 15 32-16,1 10-18 15,-3 33-2-15,3 16-8 16,-4 6 24-16,4 1-24 15,-3-7-13-15,-7-13-13 16,-14-14-107-16,-15-14-231 16,-6-18-487-16</inkml:trace>
  <inkml:trace contextRef="#ctx0" brushRef="#br0" timeOffset="9326">2193 2779 2234 0,'0'0'467'0,"0"0"-425"16,0 0-41-16,0 0 80 16,197-164 10-16,-146 147-60 15,-6 17-31-15,-10 0-169 16,-11 9-139-16,-10 17-245 15,-4-7-739-15</inkml:trace>
  <inkml:trace contextRef="#ctx0" brushRef="#br0" timeOffset="9475">2948 2366 1614 0,'0'0'290'0,"0"0"-192"15,0 0 65-15,227-41 121 16,-171 41-107-16,-17 9-105 15,-23 35-72-15,-16 18-5 16,-28 51-158-16,-20-12-425 16,-6-11-1265-16</inkml:trace>
  <inkml:trace contextRef="#ctx0" brushRef="#br0" timeOffset="10295">5243 3217 198 0,'0'0'2397'0,"0"0"-2114"15,0 0-277-15,0 0-6 16,0 0 128-16,-232-66 8 0,171 103-58 16,2 16-57-1,17 16-20-15,15 2 17 16,13 3-18-16,14-2-2 0,0-13-8 16,17-13-43-16,17-15 5 15,12-21-45-15,2-10-38 16,3-16 22-16,1-36-5 15,1-23 18-15,-9-15 27 16,-2-19 32-16,-12-11 37 16,-6-11 0-16,-6-2 51 15,-12 5 44-15,-2 23-1 16,-4 27 33-16,0 34 39 16,0 38-45-16,0 9-59 15,0 56-62-15,0 35 0 16,0 21 30-16,8 14-20 0,4 12-10 15,6-2 0 1,6-5-6-16,0-13-9 0,8-24-87 16,2-25-77-16,4-39 1 15,4-30 47-15,-1-3 47 16,-1-46 12-16,-5-20-1 16,-4-4 45-16,-14 1 8 15,-5 10 20-15,-9 15 69 16,-3 24 48-16,0 20 33 15,0 4-96-15,0 42-17 16,0 18 78-16,6 3-73 16,15-1-34-16,14-13-2 15,10-15-6-15,13-20-47 16,1-18-27-16,-5 0 11 16,-1-23-25-16,-14-21 25 0,-9-7 38 15,-12-6 25-15,-6 1 22 16,-4 7 62-16,-8 12 19 15,4 18 87-15,-4 19 4 16,0 0-126-16,3 28-53 16,3 21 49-16,9 11-10 15,5-6-27-15,4-3-27 16,7-13-33-16,-2-10-39 16,-2-17-112-16,-10-11-168 15,-10-6-210-15,-7-18-656 0</inkml:trace>
  <inkml:trace contextRef="#ctx0" brushRef="#br0" timeOffset="10453">6192 2992 1996 0,'0'0'482'16,"0"0"-411"-16,0 0-45 15,0 0-26-15,0 0-6 16,0 0 5-16,3 187-131 15,-59-118-193-15,-1-16-509 0</inkml:trace>
  <inkml:trace contextRef="#ctx0" brushRef="#br0" timeOffset="10660">6384 2356 1883 0,'0'0'394'0,"0"0"-156"15,0 0-16-15,187-51 29 16,-129 51-31-16,1 9-91 16,-8 21-63-16,2 4-36 15,-5-3-29-15,-3-6-1 16,0-13-41-16,17-12-141 16,-11-12-183-16,-6-17-572 0</inkml:trace>
  <inkml:trace contextRef="#ctx0" brushRef="#br0" timeOffset="11362">7655 3489 1910 0,'0'0'231'0,"0"0"-181"15,0 0-50-15,0 0 7 16,0 0 107-16,206-27-32 16,-95-48-59-16,13-18-23 15,3-17-6-15,-9-9-4 16,-22-9-54-16,-30-5 1 15,-28 2 33-15,-31 11 30 16,-7 13 60-16,-18 30 26 0,-27 28 46 16,-9 34 31-16,-12 15-52 15,-7 55-11-15,-9 63-2 16,-1 52-9-16,17 51-26 16,18 14-19-16,31-38-20 15,17-55-3-15,0-58-21 16,20-25-39-16,28-13-57 15,15-17-19-15,17-17-20 16,9-12-41-16,4-43-22 16,-6-24 75-16,-15-10 83 15,-13-2 40-15,-19 6 0 16,-15 14 135-16,-9 23 54 16,-12 26-1-16,0 10-48 0,-4 37-75 15,0 31 24 1,0 17-27-16,0 1-22 0,0-1-23 15,7-14-17 1,14-15-2-16,6-22-50 0,11-32-137 16,-4-2-157-16,-5-9-367 15</inkml:trace>
  <inkml:trace contextRef="#ctx0" brushRef="#br0" timeOffset="11536">8754 2914 2097 0,'0'0'574'0,"0"0"-508"0,0 0-66 16,0 0-11-16,0 0-182 16,0 0-377-16,0 0-1286 0</inkml:trace>
  <inkml:trace contextRef="#ctx0" brushRef="#br0" timeOffset="12141">9193 3416 1445 0,'0'0'301'15,"0"0"-190"-15,0 0-65 16,0 0 122-16,211-53 0 0,-163 9-67 15,-3-2-40-15,-15-4 5 16,-16 0 40-16,-14 1 26 16,0 5-45-16,-44 11-21 15,-12 13 67-15,-7 20-17 16,-1 0-27-16,5 38 4 16,8 21-35-16,9 10-19 15,21 8-20-15,18 0-18 16,3 1 2-16,21-10-3 15,33-11-40-15,18-15-57 16,15-20-98-16,10-18-94 16,3-4 78-16,-7-26-79 0,-13-21 11 15,-15-12 154-15,-17 1 125 16,-13-1 31-16,-15 6 140 16,-9 19 135-16,-11 13 50 15,0 21-44-15,0 0-132 16,0 27-90-16,-3 23-19 15,-1 10 10-15,4-3-43 16,0-3-24-16,16-10-14 16,26-17-19-16,6-17 13 15,8-10-35-15,3-10-29 16,-1-34 11-16,1-12 10 16,-8-5 27-16,-9-2 10 15,-7 10 12-15,-11 14 13 0,-11 14 25 16,-5 18 47-1,-8 7-21-15,0 22-52 0,0 27 35 16,3 17-26-16,3 8-21 16,9 1 0-16,6-7-20 15,3-15-80-15,-15-22-221 16,-6-11-369-16,-3-20-627 0</inkml:trace>
  <inkml:trace contextRef="#ctx0" brushRef="#br0" timeOffset="12347">9207 2701 2133 0,'0'0'827'16,"0"0"-718"-16,0 0-70 15,186-133 37-15,-103 102 35 16,-5 9-15-16,-4 13-92 15,-13 9-4-15,-15 56-229 16,-15 15-517-16,-17 6-1513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32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606 221 1691 0,'0'0'349'16,"0"0"-203"-16,0 0-74 16,0 0 5-16,0 0 85 15,0 0-58-15,-241 183-28 16,169-88 108-16,-8 40-125 15,4 48 7-15,11 46-3 16,17 14-29-16,27-37 22 16,18-54-43-16,3-63-11 15,0-12 17-15,27 4-17 0,11 3-4 16,17 0-23-16,41-28-126 16,-13-26-178-16,-3-21-491 0</inkml:trace>
  <inkml:trace contextRef="#ctx0" brushRef="#br0" timeOffset="811">952 991 1332 0,'0'0'542'16,"0"0"-418"-16,0 0-4 16,0 0 101-16,0 0-26 15,0 0-88-15,0 0-45 16,27-93-15-16,7 71 38 15,4 12-26-15,4 10 1 16,-4 0 5-16,-4 17-6 16,-2 28-14-16,-16 11-7 15,-11 17-32-15,-5 0 26 16,0 5-32-16,-29-1-8 16,-8-9 8-16,-1-11-11 15,-1-14 4-15,5-10 5 0,6-23-13 16,7-10 15-1,11 0-60-15,10-24-112 0,7-60-132 16,28 7-294-16,10-1-1267 0</inkml:trace>
  <inkml:trace contextRef="#ctx0" brushRef="#br0" timeOffset="1020">1499 905 2004 0,'0'0'484'0,"0"0"-413"16,0 0 1-16,0 0 173 0,0 0-60 16,-197 182-85-16,170-130-31 15,10 3-30-15,17-6-10 16,0-3-20-16,4-6-9 16,30-7-6-16,11-4-62 15,38-7-161-15,-8-13-248 16,-1-5-414-16</inkml:trace>
  <inkml:trace contextRef="#ctx0" brushRef="#br0" timeOffset="1215">1962 1126 2220 0,'0'0'545'0,"0"0"-451"15,0 0-61-15,0 0 157 16,0 0-87-16,179 0-86 16,-96 0-17-16,31 0-261 15,-17 0-302-15,-21 0-1661 0</inkml:trace>
  <inkml:trace contextRef="#ctx0" brushRef="#br0" timeOffset="1408">1923 1481 2499 0,'0'0'503'0,"0"0"-481"16,0 0-4-16,0 0 94 15,0 0-112-15,271 6-4 16,-161-12-234-16,-4-12-639 0</inkml:trace>
  <inkml:trace contextRef="#ctx0" brushRef="#br0" timeOffset="2820">1582 1954 1497 0,'0'0'307'16,"0"0"-190"-16,0 0-92 15,0 0 58-15,0 0 38 16,0 0-49-16,0 0 10 0,63-44-25 15,-33 13 18 1,-1-3 32-16,-2 0-36 0,-6 2 41 16,-8 11-2-16,-5 9 14 15,-5 6 27-15,-3 6-37 16,0 0-15-16,0 0-9 16,0 0-45-16,0 18-35 15,-3 19-10-15,-8 9 0 16,4 11 22-16,1-1-22 15,6-8-8-15,0-4-4 16,0-13-34-16,0-2-123 16,0-14-337-16,9-8-403 0</inkml:trace>
  <inkml:trace contextRef="#ctx0" brushRef="#br0" timeOffset="3875">3322 497 1972 0,'0'0'339'0,"0"0"-227"15,0 0 32-15,0 0 53 16,0 0-49-16,0 0-58 0,0 0-68 16,34-115-2-16,10 97-11 15,8 5-8-15,0 13 16 16,3 0-10-16,-7 19-6 16,-13 24 14-16,-11 16-14 15,-24 14-1-15,0 6 0 16,-27 6-15-16,-24-5 14 15,-9-5 0-15,-5-16 1 16,6-13 8-16,11-13-7 16,6-13-1-16,15-11 19 15,12-5 19-15,9-4 23 16,3 0-37-16,3 0 9 16,0 0 3-16,3-4-36 0,21-5-13 15,11 0 7 1,10 3-11-16,3 6 17 0,11 0-9 15,-1 15 9-15,4 20-7 16,4 7 4-16,-7 7 3 16,-11 6 0-16,-14-3 0 15,-17-2 5-15,-17-2-5 16,0 0 0-16,-27-5 15 16,-21-6-4-16,-14-10-5 15,-4-7 7-15,-3-16 13 16,-3-4 38-16,2 0-42 15,4-24 4-15,9 2 17 16,4-7-20-16,13 3 5 16,8 8-10-16,14 2-12 15,9 7 29-15,5 6-35 0,4 3-30 16,0 0-33-16,10 0-161 16,19 6-266-16,1 4-445 0</inkml:trace>
  <inkml:trace contextRef="#ctx0" brushRef="#br0" timeOffset="4191">4514 1513 2365 0,'0'0'281'0,"0"0"-215"16,0 0-51-16,0 0 176 15,-16 196 21-15,-1-150-143 16,-7 1-57-16,-12-4 9 15,-2 4-21-15,-7-5-60 16,-6 2-215-16,9-15-330 16,12-14-927-16</inkml:trace>
  <inkml:trace contextRef="#ctx0" brushRef="#br0" timeOffset="6688">5084 905 1692 0,'0'0'511'0,"0"0"-421"16,0 0 65-16,0 0 98 15,0 0-66-15,0 0-118 16,0 0 7-16,-14 182-30 16,25-92-17-16,6 4-22 15,4-4 10-15,6-9-13 16,1-10-3-16,4-19-2 16,1-14-4-16,2-17-17 0,-1-12-1 15,-2-9-10 1,2-6-10-16,1-27 16 0,-2-14-15 15,-1-13 6-15,-1-5 10 16,-7-4 26-16,-10 1 0 16,-7 7 14-16,-7 5 51 15,0 6 13-15,0 12-29 16,0 15 20-16,-4 3 16 16,-5 11-14-16,1 6 6 15,1 3-15-15,1 3-52 16,-5 31 14-16,8 16-23 15,-1 12-1-15,4 7 0 16,0 2 0-16,4 3 3 0,16-2-3 16,4 2 0-16,0 1 1 15,4 0-1-15,4-1-2 16,-5-2 1-16,-6-4 1 16,-4-3 2-16,-10-6-2 15,-7-1 0-15,0-1 7 16,-3-8-7-16,-29-3 0 15,-2-8 0-15,-11-5 0 16,0-7 11-16,-3-11-11 16,3-8 0-16,4-7 13 15,6 0-13-15,7-22-1 16,11-17-13-16,14-12-20 16,3-11 32-16,9-9-44 15,38-4-13-15,7-2 19 16,12 5-20-16,-1 10-1 0,-5 6 17 15,-9 10 20-15,-10 12 17 16,-13 6 1-16,-11 13 6 16,-10 7 27-16,-7 8 34 15,0 0 28-15,0 5-12 16,0 17-51-16,0 20 26 16,0 7-23-16,0 8-29 15,0 1 26-15,0-8-26 16,0-6 0-16,0-11 0 15,0-10-55-15,6-11-75 16,8-12-222-16,-2-9-484 16,-3-19-1175-16</inkml:trace>
  <inkml:trace contextRef="#ctx0" brushRef="#br0" timeOffset="6881">6078 1106 2160 0,'0'0'373'0,"0"0"-279"15,0 0 65-15,0 0-21 16,0 0-71-16,224-16-67 16,-162 16-166-16,-14 0-331 15,-13 9-467-15</inkml:trace>
  <inkml:trace contextRef="#ctx0" brushRef="#br0" timeOffset="7049">6119 1508 2138 0,'0'0'516'0,"0"0"-463"16,0 0-42-16,0 0 10 15,189 0-21-15,-112 0-317 16,-11-4-802-16</inkml:trace>
  <inkml:trace contextRef="#ctx0" brushRef="#br0" timeOffset="7866">7289 519 2085 0,'0'0'539'0,"0"0"-440"16,0 0 46-16,0 0 47 15,-197 9-22-15,132 48-36 16,-1 20-78-16,4 22-29 0,11 16 24 16,12 11-29-16,18 2-1 15,21 0-21-15,0-13-21 16,36-16 15-16,18-24-54 16,12-32-46-16,2-24 30 15,-2-19-49-15,-7-13 26 16,-11-27 49-16,-21-12 50 15,-19-5 37-15,-8 5 72 16,-28 1-14-16,-35 12-7 16,-12 10-13-16,-11 20-33 15,10 9-42-15,14 0 0 16,24 6-45-16,38 13-256 16,0-4-577-16,24-8-1214 0</inkml:trace>
  <inkml:trace contextRef="#ctx0" brushRef="#br0" timeOffset="8214">7313 0 2483 0,'0'0'471'0,"0"0"-426"0,0 0-16 15,0 0 155-15,0 0-14 16,127 179-96-16,-62-78-17 16,15 45-20-16,4 37 20 15,-3 46 12-15,-1 13-34 16,-21-33 14-16,-22-54-34 15,-22-52 14-15,-15-18-8 16,-4 5-21-16,-40 14-29 16,-22 8-73-16,-72 16-75 15,17-32-201-15,1-23-625 0</inkml:trace>
  <inkml:trace contextRef="#ctx0" brushRef="#br0" timeOffset="9105">5926 1934 1505 0,'0'0'508'0,"0"0"-340"16,0 0-90-16,0 0 85 16,0 0 20-16,0 0-60 15,0 0-57-15,-15 13-8 16,30-35-23-16,12-9-34 16,5-2 24-16,-2-2-24 15,-2 4 23-15,-11 12 49 16,-6 7-7-16,-7 12 46 0,-4 0-2 15,0 20-28-15,0 26-9 16,0 18-4-16,0 11-18 16,0 2-23-16,0-2-27 15,0-13-2-15,3 0-71 16,6-16-307-16,-1-17-1078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45.1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453 311 2199 0,'0'0'508'16,"0"0"-469"-16,0 0 82 15,6 180 85-15,-2-41-71 16,-1-3-39-16,-3 17-44 16,3 0-11-16,2-33-16 15,1 2-25-15,4-25-51 16,-2-26-124-16,-8-31-162 15,0-19-365-15,0-18-649 0</inkml:trace>
  <inkml:trace contextRef="#ctx0" brushRef="#br0" timeOffset="279">0 847 1711 0,'0'0'368'15,"0"0"-266"-15,0 0 50 0,0 0 20 16,191 74-56-16,-105-48-77 16,10-4-18-16,0-6 16 15,-2-2 14-15,-4 3 30 16,-11 4-35-16,-11 9-1 16,-8 16 13-16,-19 5-40 15,-10 9 8-15,-14-3-6 16,-2 7-8-16,-9-12 12 15,-3-5-24-15,0-9-39 16,5-20-123-16,5-18-108 16,-2 0-252-16,-1 0-141 0</inkml:trace>
  <inkml:trace contextRef="#ctx0" brushRef="#br0" timeOffset="419">964 903 1920 0,'0'0'632'15,"0"0"-477"-15,0 0-15 16,0 0-37-16,0 0-103 16,0 0-264-16,0 0-495 15,3-56-1080-15</inkml:trace>
  <inkml:trace contextRef="#ctx0" brushRef="#br0" timeOffset="1170">1319 1162 1637 0,'0'0'357'0,"0"0"-242"16,0 0 129-16,0 0 65 15,3 158-167-15,-3-128-100 16,0-4-17-16,-14-11-24 16,1-6-1-16,5-4-13 15,1-5-7-15,7-8 14 16,0-26-40-16,4-9 4 15,20-12 29-15,11-6 5 16,3 6 8-16,-1 6-1 16,1 14 1-16,-2 19 30 15,-6 16 35-15,4 9 37 0,4 35-11 16,0 12-40 0,7 10 36-16,-3-4-15 0,-5-1-53 15,-5-2-5-15,-8-9-14 16,-7-9-68-16,-4-14-20 15,-2-8-53-15,2-19 8 16,5 0 38-16,6-28-11 16,11-21 5-16,10-20-49 15,9-21-13-15,9-18 53 16,9-13 4-16,1-13 23 16,6 3 65-16,-3 7 18 15,-10 16 86-15,-12 18 40 16,-15 15 134-16,-15 13 36 0,-18 19-41 15,-6 9-68-15,0 16-26 16,-12 9-22-16,-20 9-39 16,-2 4-59-16,-8 37-23 15,-3 18 6-15,4 19-3 16,2 9-15-16,9 13-6 16,3 4 0-16,9 6-1 15,4-2-25-15,11-12-25 16,3-15-4-16,0-19-32 15,0-25-18-15,0-15-3 16,17-22 27-16,7 0 53 16,7-19 10-16,10-18-1 15,7-10 11-15,18 7 2 0,11 9 6 16,9 20 48-16,1 11 63 16,-6 11-18-16,-7 37-7 15,-17 16-9-15,-15 4-29 16,-15 3-9-16,-9-5 1 15,-12-16-22-15,2-13-4 16,-8-15-14-16,0-16-3 16,0-6-45-16,0-41-65 15,-17-15-361-15,-7-8-573 0</inkml:trace>
  <inkml:trace contextRef="#ctx0" brushRef="#br0" timeOffset="1353">1280 277 2933 0,'0'0'389'16,"0"0"-389"-16,0 0-92 15,263-134 64-15,-146 60-218 16,-21 5-1040-16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43.3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 0 1644 0,'0'0'258'16,"0"0"-104"-16,0 0-11 16,0 0 73-16,0 0-41 15,0 0-36-15,0 210 25 16,0-35-53-16,0 50-49 15,0 15 1-15,0-38-44 16,0-54-18-16,0-54 18 0,0-29-19 16,0 1-1-16,0-9-27 15,0-2-41-15,0-28-100 16,6-27-211-16,15-18-240 16,3-23-1157-16</inkml:trace>
  <inkml:trace contextRef="#ctx0" brushRef="#br0" timeOffset="199">598 181 1483 0,'0'0'902'16,"0"0"-757"-16,27 179-53 15,-20-61 35-15,-4 11 52 16,-3 6-72-16,0-2-43 15,0-6-64-15,5-9-18 0,1 0-104 16,4-31-260-16,-5-25-616 16</inkml:trace>
  <inkml:trace contextRef="#ctx0" brushRef="#br0" timeOffset="397">80 967 2141 0,'0'0'490'0,"0"0"-440"0,0 0 20 15,0 0 77-15,253 0-60 16,-151-4-87-16,44-19-112 16,-26 4-407-16,-20 4-1113 15</inkml:trace>
  <inkml:trace contextRef="#ctx0" brushRef="#br0" timeOffset="1216">1512 949 2362 0,'0'0'529'0,"0"0"-464"0,0 0 8 15,-230-6 105-15,159 30-22 16,10 20-86-16,5 18-59 16,15 10 9-16,20 2-20 15,21 1 0-15,0-13-9 16,35-13-81-16,28-17-29 16,12-17-70-16,8-15-35 15,0-6-10-15,-4-40-17 16,-14-13 135-16,-17-7 69 15,-16-2 47-15,-14 6 139 16,-15 12 45-16,-3 16 66 16,0 18 22-16,0 16-104 0,-3 7-102 15,-8 41-30 1,11 9-21-16,0 5 20 0,11 0-35 16,34-11-42-16,12-18-6 15,15-14-71-15,5-16 13 16,-2-3-23-16,-1-12 50 15,-16-22-43-15,-14-10 18 16,-15-8 69-16,-19-5 35 16,-7-2 39-16,-3 3 67 15,0 14 45-15,0 10 19 16,0 16 5-16,0 16-82 16,0 0-57-16,0 35-10 15,0 18-25-15,0 9 4 16,11 3-5-16,13-4-28 15,10-11-15-15,7-12-61 0,4-14 52 16,3-17-56-16,2-7-58 16,-2-16 74-16,-7-30 4 15,-4-14 23-15,-2-1 52 16,-14-1 13-16,-3 6 33 16,-12 15 100-16,-6 14 65 15,0 14 21-15,0 13-76 16,0 0-78-16,-3 35-11 15,-8 26-33-15,4 29-3 16,1 22 24-16,6 40-18 16,3 44-6-16,28-12 0 15,1-18-2-15,-5-31 13 0,-9-43-29 16,-6 5 0 0,0-6 10-16,-12-27-9 0,0-15 12 15,-32-16 2-15,-13-13-9 16,-10-20 26-16,-14 0-32 15,1-34 6-15,-6-21-18 16,5-36 6-16,4-32-69 16,7-80-84-16,16 26-302 15,10 6-404-15</inkml:trace>
  <inkml:trace contextRef="#ctx0" brushRef="#br0" timeOffset="1464">1291 385 1520 0,'0'0'663'16,"0"0"-477"-16,0 0-58 16,0 0 52-16,224-156 42 15,-152 156-81-15,-1 3-29 16,-6 35-64-16,-7 8-21 15,-2 0-6-15,-8-14-20 16,0-14-1-16,8-15-33 16,26-18-123-16,-14-25-219 15,-5-6-673-15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47.3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5 898 1107 0,'0'0'395'0,"0"0"-162"0,0 179-87 15,0-85-8-15,0 2-40 16,0-4-10-16,4-8-55 16,8-15-20-16,3-21 3 15,-1-15-14-15,-1-20-2 16,1-13 29-16,1-13 11 16,-2-41-1-16,4-16-29 15,4-27-4-15,-3-8 24 16,2-7 20-16,1 5 10 15,-2 9 51-15,10 10-32 16,-2 21-4-16,7 17-23 16,4 15-32-16,10 20-13 15,2 12-7-15,25 3-107 16,-9 22-182-16,-15 2-365 0</inkml:trace>
  <inkml:trace contextRef="#ctx0" brushRef="#br0" timeOffset="376">540 1151 2102 0,'0'0'391'15,"0"0"-286"-15,0 0-88 0,0 0 30 16,0 0 40-1,0 0-50-15,203 11-10 16,-128-34-27-16,-1-4-23 0,-5-11-8 16,-15-2-54-16,-19-7-19 15,-22 1 52-15,-13-5 43 16,-19 12 9-16,-34 4 33 16,-9 19 20-16,-7 16 37 15,0 0 17-15,0 47 41 16,15 22-55-16,12 8 1 15,21 10-13-15,21-3-35 16,0-7-17-16,31-11-23 16,25-14-6-16,13-16-18 15,17-17-107-15,37-19-160 16,-15 0-409-16,-12-19-1136 0</inkml:trace>
  <inkml:trace contextRef="#ctx0" brushRef="#br0" timeOffset="682">1705 765 2053 0,'0'0'516'0,"0"0"-319"16,0 0-9-16,-179-13-29 16,127 26-27-16,8 26-80 15,13 8-23-15,17 9-29 16,14 3-12-16,0 0-15 15,45 3-11-15,14-7-19 16,10-6-13-16,-1 0 20 0,-2-13 29 16,-12-2-16-16,-15-3 25 15,-18-3 11-15,-21-1 2 16,0-1 7-16,-52-1 0 16,-13-3-8-16,-9-13-41 15,5-9-135-15,25-25-147 16,16-24-247-16,25-14-671 0</inkml:trace>
  <inkml:trace contextRef="#ctx0" brushRef="#br0" timeOffset="834">1910 853 1751 0,'0'0'341'0,"0"0"-139"15,21 183-10-15,-12-98-2 0,-2-5 25 16,4-8-118-16,-2-10-97 15,3-16-42-15,0-31-188 16,0-10-159-16,-3-5-604 0</inkml:trace>
  <inkml:trace contextRef="#ctx0" brushRef="#br0" timeOffset="985">1889 406 2352 0,'0'0'514'16,"0"0"-439"-16,0 0-75 0,0 0-14 16,0 0-68-16,0 0-277 15,0 0-752-15</inkml:trace>
  <inkml:trace contextRef="#ctx0" brushRef="#br0" timeOffset="1740">2734 785 876 0,'0'0'1602'0,"0"0"-1284"16,-191-15-122-16,110 15 27 16,4 30-51-16,8 30-79 0,13 17-27 15,26 11-46-15,20 1-11 16,10-2-9-16,13-12-9 15,35-14-2-15,14-17-41 16,10-21-46-16,5-23 0 16,-2 0-55-16,-6-32-16 15,-10-21 49-15,-7-11 31 16,-14-20 65-16,-11-13 7 16,-9-40 17-16,-7-39 32 15,-11-43 26-15,0 21 66 16,-8 39-23-16,-1 63 0 15,2 53 20-15,2 13-16 16,5 14-38-16,0 16 17 16,0 21-67-16,0 52-5 15,8 22 10-15,8 24-20 16,2 13 2-16,-4 9-4 0,4 5-1 16,-2-1-22-16,5-14-20 15,3-20-76-15,11-31-77 16,10-33 58-16,3-30 76 15,5-17-70-15,1-17 16 16,-6-30-24-16,-6-14 50 16,-7-7 49-16,-11-4 41 15,-11 10 22-15,-5 15 92 16,-8 25 34-16,0 22 73 16,0 4-113-16,-4 43-72 15,-7 15 30-15,5 8-8 0,6 1-20 16,0-5-12-16,27-13-26 15,21-15-14-15,14-16-1 16,10-20-28-16,2-2-58 16,-5-21-8-16,-11-20-30 15,-10-9 55-15,-16-2 25 16,-8-1 59-16,-15 7 3 16,-1 11 89-16,-8 16 98 15,0 10 17-15,0 9-100 16,0 0-44-16,0 22-55 15,0 15 23-15,0 10-1 16,0-3-18-16,13-1-12 16,5-2-7-16,2-6-82 0,8-8-120 15,-4-6-336-15,-4-12-132 16</inkml:trace>
  <inkml:trace contextRef="#ctx0" brushRef="#br0" timeOffset="2474">4573 931 2174 0,'0'0'535'0,"0"0"-411"0,0 0 84 15,0 0 8-15,0 0-71 16,-197-51-70-16,134 87-20 16,4 23-26-16,8 9-1 15,17 3 1-15,20-3-29 16,14-10-13-16,6-19-62 15,42-17-44-15,15-16-38 16,6-6-142-16,4-19-86 16,-7-20 36-16,-12-9 128 15,-12-2 188-15,-15 6 33 16,-12 5 141-16,-9 10 88 16,-6 17 119-16,0 12 1 0,0 0-166 15,-3 28-84-15,-15 20-1 16,9 7-9-16,1 4-47 15,8 0-5-15,0-7-37 16,14-8-2-16,21-11 1 16,10-16-31-16,13-14-7 15,7-3 4-15,4-29-10 16,5-21-61-16,-6-17-47 16,4-18 42-16,-3-15 16 15,8-41 19-15,-8 8 31 16,-4-13 28-16,-10 3 17 0,-20 28 42 15,-8-2 76 1,-12 16 8-16,-12 24 34 0,-3 18-39 16,0 18-8-16,-18 23-5 15,-6 18-9-15,-3 16-8 16,-11 52-64-16,-10 56-1 16,-8 55 25-16,4 44-18 15,11-11-9-15,20-47 4 16,18-55-27-16,3-46 11 15,0-2-12-15,33-20-42 16,23-6 6-16,13-30-54 16,27-28-110-16,-16-31-395 15,-17-4-1486-15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08:03.8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4983 1151 0,'0'0'307'15,"0"0"-175"-15,0 0-88 16,0 0 80-16,0 0-41 16,0 0-32-16,0 26 17 15,0-20-21-15,0-3 14 0,0 1 5 16,0-4-20-16,0 2-16 15,0-2 8-15,0 0-11 16,0 0 11-16,0 0-23 16,0 0-15-16,0 0 21 15,12 0-2-15,3-2 2 16,6-8-5-16,-1-2-4 16,4 1 17-16,-3 0-24 15,3 2-3-15,3-4 22 16,2 4-17-16,-2 0-5 15,1-1-4-15,2 1 8 16,-1-4 5-16,1 1-11 16,1-3 0-16,-3-4 5 15,3 2-4-15,1-2 0 0,1-4 6 16,3 2-7-16,-3-4 30 16,2-4-20-16,-1 1-10 15,1 3 16-15,4 1-16 16,-6-2 0-16,3 5 5 15,-6 2-3-15,5 1 10 16,-1 3-12-16,1-1 0 16,-1 3 3-16,4-2-3 15,4 2 1-15,2-3 20 16,4-2-8-16,0 3 9 16,5-7-4-16,-2 0-18 15,1 1 35-15,0-4-34 16,0 2 14-16,2-4-3 0,5 2-6 15,0-2 13-15,4-2-19 16,3 1 1-16,2 0 12 16,1 0 0-16,0 4-12 15,0-5 12-15,3 1-13 16,1-1 20-16,-1-4-20 16,4 2 1-16,0 0 4 15,6 1-5-15,1-5 0 16,1 5-1-16,5 1 2 15,1-2 11-15,-4 3-12 16,4 1 0-16,-1 1-1 16,1-1 1-16,-4-1 0 0,4-3-1 15,-4 4 2-15,1-8-1 16,-1 3 0-16,1-2 0 16,-2-2 1-16,4 1 0 15,-2-3-1-15,2 5 15 16,6-2-14-16,-3 1 20 15,4 4-11-15,2-5-10 16,1 1 14-16,-6 3-14 16,-6-3 0-16,-4 4 0 15,-5-5 0-15,2 4 16 16,0-4-16-16,-5 6 0 16,1 0 1-16,-3 1-1 15,3-4-2-15,4-5-4 16,6-3 6-16,10-8 10 15,8-4-10-15,3 0 0 0,4-1 0 16,-6 3 0-16,-1 3-1 16,0 5-1-16,-8 1 2 15,0 5-1-15,-1-6 1 16,1 6 0-16,0-3 2 16,5-1-2-16,-5 6-1 15,4-3 1-15,3 0 0 16,1-4 6-16,6-2-6 15,4-4 0-15,-4-1 3 16,-6-3-3-16,-4 1-1 16,-3 3 1-16,-4 3 0 15,0 2-1-15,0 2 1 16,-4 2 0-16,6 1 3 0,-6 0-3 16,4-3 0-1,3 2-7-15,2-6 14 0,4 1 2 16,5 0-9-16,1-3-1 15,5-5-1-15,4 2 2 16,5-2 0-16,1 1 13 16,-1 1-12-16,1-4 22 15,-2 3-6-15,-4 1-17 16,-6 0 33-16,-4 1-20 16,-11 6-4-16,-10 2 28 15,-9 5-35-15,-8 6 31 16,-3 2-33-16,-4 2 1 0,2 0 36 15,10-2-28 1,-2-1 20-16,8-6 2 0,-2-1 2 16,-6 2-3-16,-6 4-25 15,-10 3-4-15,-8 6 19 16,-10 1-20-16,-4 3 9 16,1-2 2-16,-8 0-10 15,5 2 35-15,-8-3-24 16,3-1 1-16,-3 7 31 15,0-7-31-15,0 5-2 16,4-1 9-16,4 0-19 16,1-2 22-16,6-1-23 15,-1 0-28-15,1 5-30 0,-15-6-120 16,-8 5-312 0,-16 2-577-16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50.5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227 0 1976 0,'0'0'484'0,"0"0"-338"0,0 0-65 16,5 308 86 0,-5-92 9-16,0-8-88 0,0-37-38 15,0-56-20-15,0-47-17 16,0 4-13-16,0-7-43 16,0-3-141-16,0-25-197 15,0-17-552-15</inkml:trace>
  <inkml:trace contextRef="#ctx0" brushRef="#br0" timeOffset="973">0 730 1835 0,'0'0'283'0,"0"0"-143"16,176 34-35-16,-93-23 54 15,0-4-4-15,-4-7-48 16,-7 0-33-16,-7 0-55 16,-12 12-4-16,-11 15-7 15,-18 15-7-15,-12 14 8 16,-4 9-9-16,-8 6-15 16,4-3-16-16,8-4-39 15,12-15-20-15,12-16-24 16,12-15 32-16,4-18-77 15,3 0-58-15,-4-9 19 0,-1-24 31 16,-10-12 20-16,-5-3 124 16,-8 1 23-16,-9 7 177 15,-4 12 79-15,-11 12 28 16,-3 13-1-16,0 3-89 16,4 0-130-16,2 26-37 15,8 4 6-15,7 8-33 16,10-2-17-16,13-3-68 15,16-11 10-15,8-5 53 16,4-17-151-16,2 0-5 16,-8-20 51-16,-9-13 26 15,-9-15 76-15,-9-6 5 16,-15 7 15-16,-13 4 5 16,-11 15 93-16,0 12 67 0,0 16 52 15,0 0-99-15,0 13-67 16,0 27-29-16,-5 11 10 15,5 0 20-15,5 5-40 16,28-7-6-16,15-11-2 16,8-9-15-16,-1-27-9 15,-5-2-44-15,-14-12 11 16,-8-28 42-16,-20-13-2 16,-8-3 18-16,-8-6 72 15,-32 2-4-15,-13 11 29 16,1 10-28-16,4 9-8 15,13 14 44-15,14 14-23 16,15 2-58-16,6 0-24 16,3 7-40-16,32 14 31 0,10 8 4 15,10 1-44-15,4 1 37 16,-5 3-25-16,2 1-16 16,-11 8-39-16,-11 0-10 15,-10 4 44-15,-7 0 16 16,-5-10 15-16,-6-6 27 15,-3-16-44-15,-3-8 11 16,3-7 9-16,-3 0 24 16,5-25 7-16,2-12-7 15,5-9 0-15,14-2 27 16,1 2-3-16,10 7 7 16,9 17 45-16,9 5-4 15,7 14 25-15,4 3 26 16,-4 9-38-16,-4 24 5 0,-13 13-18 15,-18 6-15 1,-6 2-38-16,-13 1-19 0,-8-6-32 16,0-8-75-16,0-20-194 15,3-15-345-15,11-6-592 0</inkml:trace>
  <inkml:trace contextRef="#ctx0" brushRef="#br0" timeOffset="1401">3354 885 910 0,'0'0'1676'16,"0"0"-1333"-16,0 0-210 0,0 0 53 15,0 0-8-15,0 0-68 16,-221 192-41-16,183-130-53 16,17-5-16-16,18-11-3 15,3-12-85-15,27-19-71 16,21-15-109-16,11 0-118 15,4-33-78-15,-12-25 271 16,-6 6 131-16,-15-4 62 16,-12 12 117-16,-15 11 184 15,-3 7 85-15,0 21-53 16,-13 5-125-16,-8 18-107 16,-3 35-14-16,3 24 6 15,7 23-9-15,14 19-18 0,0 13-32 16,21 14 22-1,24 0-16-15,6 1-28 0,-2-10 10 16,-12-13-22-16,-5-20-5 16,-14-22 4-16,-15-25 0 15,-3-24 0-15,0-18-9 16,-29-15-3-16,-8-9 12 16,2-35-10-16,5-26-11 15,9-21-22-15,10-46-86 16,11-64-97-16,0 27-324 15,0 13-604-15</inkml:trace>
  <inkml:trace contextRef="#ctx0" brushRef="#br0" timeOffset="1644">1955 338 2445 0,'0'0'326'15,"0"0"-211"-15,0 0-106 16,0 0 73-16,0 0 21 16,0 0-41-16,208 22-62 15,-184 22-35-15,-24 35-141 16,-20-8-167-16,-22-2-521 0</inkml:trace>
  <inkml:trace contextRef="#ctx0" brushRef="#br0" timeOffset="1844">1360 483 2049 0,'0'0'510'0,"0"0"-437"16,0 0-49-16,0 0 31 16,0 0 70-16,0 0-49 15,99 228-76-15,-164-114-124 0,2-18-377 16,9-21-417-16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3:53.4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10 628 2018 0,'0'0'467'0,"0"0"-420"16,0 0 10-16,0 0 122 15,0 0-29-15,0 214-90 16,0-147-16-16,0-2-30 16,0-5-13-16,24-7 7 15,6-12-8-15,12-14-44 16,7-14-16-16,3-13-37 15,2 0-4-15,2-25-59 16,-5-22 76-16,-3-8 49 16,-3-9 23-16,-13 0 12 15,-5 8 29-15,-12 14 49 16,-9 16 51-16,-3 13 11 0,-3 13-4 16,0 13-81-1,0 20-47-15,0 22-8 0,0 0 0 16,3 4-19-16,12-9-31 15,2-7-74-15,7-16 20 16,4-10 80-16,-1-16-85 16,2-1 14-16,-2-18 37 15,0-19 34-15,3-5 23 16,2-7-25-16,-4 10 15 16,-4 11 11-16,-10 16 22 15,-8 12 26-15,-6 0 43 16,0 37-17-16,0 13-10 15,-9 9-48-15,-9-2-15 16,1-9 11-16,7-14-12 16,2-12-1-16,8-19 1 0,0-3 7 15,0-3 83-15,18-33-41 16,12-19-32-16,5-4-5 16,7-2-2-16,3 2 0 15,3 0-4-15,0 16 3 16,0 15 24-16,5 15-7 15,-5 13 31-15,-4 0-2 16,1 24 0-16,-14 18-10 16,-3 7-40-16,-12 3-5 15,-1 2-29-15,2 8-162 16,-4-14-288-16,5-15-478 0</inkml:trace>
  <inkml:trace contextRef="#ctx0" brushRef="#br0" timeOffset="486">1866 822 2242 0,'0'0'580'0,"0"0"-447"16,0 0 72-16,0 0 6 16,0 0-80-16,0 0-88 15,-200 100-28-15,186-52-15 16,10-6 0-16,4-2-45 15,10-8-58-15,25-14-78 16,10-9-12-16,0-9 6 0,-3-1 52 16,-1-28 70-1,-7-5 42-15,-10-3 23 0,-7 1 79 16,-10 6 72-16,-7 6 76 16,0 8-29-16,0 12-45 15,0 4-38-15,-7 9-65 16,-10 38-11-16,4 19 33 15,-1 14-15-15,4 16 3 16,7 14-30-16,3-2 3 16,0 11 11-16,0-5-43 15,0-5 7-15,6-13-2 16,4-12-5-16,1-16 23 16,-8-22-24-16,-3-14 0 15,0-17 16-15,-30-12-5 16,-9-3-4-16,-2 0-2 0,-1-27-4 15,4-14 6-15,10-14-7 16,4-9-41-16,10-15 8 16,11-8-102-16,3-56-127 15,0 17-419-15,3 16-1039 0</inkml:trace>
  <inkml:trace contextRef="#ctx0" brushRef="#br0" timeOffset="731">424 401 1689 0,'0'0'940'0,"0"0"-811"16,0 0-106-16,0 0 149 15,203-12-31-15,-172 37-72 16,-17 14-69-16,-14 12-23 16,-3 22-201-16,-29-10-347 15,5-13-771-15</inkml:trace>
  <inkml:trace contextRef="#ctx0" brushRef="#br0" timeOffset="825">1082 438 2316 0,'0'0'633'15,"176"-123"-577"-15,-3 7-56 0,-21 10-122 16,-24 13-1047-16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34:04.2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5482 866 2730 0,'0'0'479'16,"0"0"-479"-16,0 0-79 16,0 0 76-16,0 0-21 15,0 0-48-15,0 0-740 16,-45 43-1262-16</inkml:trace>
  <inkml:trace contextRef="#ctx0" brushRef="#br0" timeOffset="136">5434 1626 2988 0,'0'0'509'0,"0"0"-494"0,0 0-9 15,0 0-6-15,0 0 0 16,0 0-132-16,0 0-1463 0</inkml:trace>
  <inkml:trace contextRef="#ctx0" brushRef="#br0" timeOffset="-2800">317 249 1617 0,'0'0'365'0,"0"0"-81"16,0 0-177-16,0 0-63 15,0 0 100-15,0 0 25 16,0 195-35-16,-3-31-20 16,3 46-50-16,0-16-21 15,0-35 2-15,0-57-43 16,0-33 10-16,0-6-7 0,0-1-4 16,0-5 10-16,0-19-11 15,0-16-21-15,0-13-85 16,6-9-225-16,15-37-179 15,0-19-85-15,-3-10-958 0</inkml:trace>
  <inkml:trace contextRef="#ctx0" brushRef="#br0" timeOffset="-2443">196 335 929 0,'0'0'806'16,"0"0"-637"-16,0 0-31 15,0 0 68-15,0 0 21 16,0 0-22-16,59-182-81 16,-11 156-35-16,11 4-3 0,10 13-41 15,6 9 10-15,11 0-21 16,9 25-4-16,1 16 24 16,8 8-33-16,-5 13-19 15,-6 10 11-15,-10 8-1 16,-14 15 11-16,-13 6-4 15,-19 5 2-15,-20-2 24 16,-17 3-26-16,0-10-10 16,-24-11 29-16,-27-9-32 15,-11-5 10-15,-15-9-15 16,-8-11-1-16,-9-3 21 16,1-9-21-16,7-5-9 15,7-6 3-15,10-11-103 0,10-18-167 16,14 0-322-1,15 0-328-15</inkml:trace>
  <inkml:trace contextRef="#ctx0" brushRef="#br0" timeOffset="-2235">0 1006 2011 0,'0'0'477'0,"0"0"-388"16,0 0-14-16,0 0 87 16,0 0-51-16,0 0-68 15,180-29-25-15,-57 11-18 16,67-9-79-16,-31-1-475 0,-22 4-1159 16</inkml:trace>
  <inkml:trace contextRef="#ctx0" brushRef="#br0" timeOffset="-1914">2329 0 2385 0,'0'0'325'15,"0"0"-252"1,0 0-25-16,-59 180 106 0,-4 7 36 16,-23 74-50-16,-17 33-64 15,-10 4-18-15,-2-29-37 16,25-73-12-16,18-50-1 16,27-49-7-16,15-32-1 15,6-8 0-15,3-8 11 16,6-10-22-16,12-22-46 15,3-17-125-15,3-30-272 16,25-30-199-16,-1-8-1372 0</inkml:trace>
  <inkml:trace contextRef="#ctx0" brushRef="#br0" timeOffset="-1053">2998 994 1835 0,'0'0'391'15,"0"0"-258"-15,0 0-51 16,0 0 114-16,0 0 71 0,0 0-103 16,0 0-32-16,-194-105-61 15,129 148-40-15,-1 24 0 16,4 21-7-16,7 12 0 16,17-1-6-16,17-9-18 15,21-16 3-15,0-18-3 16,24-15-64-16,26-20 21 15,10-18-26-15,14-3-44 16,-2-24-5-16,0-27 0 16,-16-4 78-16,-14-3 17 15,-18 0 23-15,-15 9 56 16,-9 10 60-16,0 7 26 0,0 16-14 16,0 14-9-1,-3 2-35-15,0 18-84 0,0 32 7 16,3 10-7-16,0 8 0 15,12-4 0-15,17-11-79 16,8-13-2-16,5-22 8 16,2-14-20-16,1-4 30 15,3-27-6-15,-3-21 20 16,-3-11 31-16,-7-6 12 16,-5 8 6-16,-9 8 6 15,-7 18 18-15,-4 22 46 16,-7 9-30-16,-3 22-40 15,0 31 36-15,0 12-3 0,0 10-24 16,0-7-9-16,0-10-18 16,0-12 4-16,0-19-4 15,0-18-15-15,0-9 5 16,0 0 27-16,0-14 1 16,0-22 17-16,5-14-15 15,11-16 2-15,8-5 11 16,8-4 3-16,10 2 29 15,6 9-10-15,0 19 20 16,3 20 5-16,2 22-18 16,-2 3-15-16,0 44 10 15,-1 24 39-15,-5 17 28 16,-12 10-53-16,-1-2 7 0,-13-12 3 16,-4-19-50-16,-1-18-13 15,-7-26-9-15,-1-15-70 16,-6-3-25-16,0-50-134 15,0-7-587-15,0-9-684 0</inkml:trace>
  <inkml:trace contextRef="#ctx0" brushRef="#br0" timeOffset="-861">3187 624 1440 0,'0'0'1372'0,"0"0"-1221"16,0 0-145-16,214-159 4 15,-107 86-10-15,25-21-30 16,-33 24-212-16,-30 18-662 0</inkml:trace>
  <inkml:trace contextRef="#ctx0" brushRef="#br0" timeOffset="-242">261 2310 1920 0,'0'0'530'0,"0"0"-423"15,0 0-19-15,0 0 115 0,0 0-24 16,0 0-76-16,0 0-38 16,149 6 26-16,-53-6-1 15,26 0-23-15,43 0-23 16,63-15 8-16,75-13-22 15,31-3-4-15,-2 0-17 16,-22 7 21-16,-51 17 13 16,-14 7-35-16,-18 0 14 15,-39 0-5-15,-40 13-5 16,-37-6 3-16,-15 0-12 16,11 0 3-16,7-4-6 15,-4-3 0-15,-20 0 0 16,-21 0 8-16,-21 0-7 0,-16 0 7 15,-12 0-8-15,-7 0 0 16,-6-3 1-16,-3 3 0 16,-4-3-2-16,0-1 1 15,0-3-39-15,-17-16-124 16,-10 4-417-16,3-10-552 0</inkml:trace>
  <inkml:trace contextRef="#ctx0" brushRef="#br0" timeOffset="3679">6975 1351 1940 0,'0'0'354'0,"0"0"-251"15,0 0-78 1,0 0 3-16,0 0 63 0,0 0 4 16,62 158-37-16,-14-127-28 15,11-9-18-15,10-4-6 16,11-8 6-16,3-10-12 15,7 0-15-15,-8-22 14 16,1-15-38-16,-14-16-4 16,-10-2 7-16,-21-8 20 15,-19-2 16-15,-14-4 1 16,-5 5 65-16,-21-2 11 16,-20 6 16-16,-7 12 17 15,-11 7-41-15,-7 13-5 0,-6 18 16 16,-11 10-44-1,0 19 31-15,1 43-8 0,12 29-31 16,9 19 9-16,19 23-2 16,13 3-22-16,23-10 11 15,6-10-24-15,17-20 0 16,32-15 5-16,19-16-4 16,12-18 5-16,20-23-6 15,10-18-13-15,60-36-50 16,-30-33-225-16,-18-5-573 0</inkml:trace>
  <inkml:trace contextRef="#ctx0" brushRef="#br0" timeOffset="4733">9218 1288 1964 0,'0'0'517'0,"0"0"-373"16,0 0-12-16,0 0 68 16,0 0-28-16,0 0-91 15,0 0-44-15,144 13 38 16,-54-13-51-16,14 0-24 15,3 0 24-15,-4 5-24 16,-6-4-5-16,-13 2-101 16,-20-3-175-16,-18 0-283 0,-30 0-716 0</inkml:trace>
  <inkml:trace contextRef="#ctx0" brushRef="#br0" timeOffset="4980">9174 1895 2345 0,'0'0'533'0,"0"0"-475"0,0 0-44 15,0 0 43-15,0 0 103 16,0 0-9-16,196 11-88 15,-100-11-26-15,18 0-17 16,6 0-20-16,29 0-69 16,-27 0-447-16,-33 0-946 0</inkml:trace>
  <inkml:trace contextRef="#ctx0" brushRef="#br0" timeOffset="6180">11380 972 1702 0,'0'0'338'0,"0"0"-264"16,0 0-64-16,0 0 172 16,60 210 22-16,-46-85-101 15,-4 12-20-15,-4 3-33 16,5-13-19-16,7-18-19 15,9-25-12-15,15-32-9 16,9-34-3-16,15-18-13 16,9-37 7-16,5-34-37 0,0-25 14 15,-8-9 28 1,-13-4 13-16,-14 3 10 0,-21 7 71 16,-11 18 26-16,-5 19 65 15,-8 23 18-15,0 16-38 16,0 23-51-16,0 3-65 15,0 68-36-15,0 69 11 16,0 56-2-16,0 31 13 16,0-7-19-16,0-50 3 15,0-52-7-15,9-30 1 16,1-17-6-16,1 3 5 16,-1-2 1-16,-6-4 3 15,-4-19-2-15,0-14-1 16,-41-9 23-16,-18-8-22 15,-21-9 19-15,-13-3-12 0,-3-6-7 16,3 0 17-16,13-9-18 16,17-20 6-16,19-8 23 15,20-9-28-15,17-9 0 16,7-12-1-16,27-8-25 16,36-5 24-16,20-4-32 15,13 4-22-15,39-16-23 16,-25 21-171-16,-20 13-530 0</inkml:trace>
  <inkml:trace contextRef="#ctx0" brushRef="#br0" timeOffset="7325">13735 1528 12 0,'0'0'2210'0,"0"0"-1700"16,0 0-407-16,0 0 77 15,0 0 52-15,0 0-93 0,0 0-61 16,209 16 7-16,-102-22-43 16,10-1 2-16,5 0-34 15,-12 5-9-15,-14-2 1 16,-16 1 4-16,-19 1-6 16,-19-2 0-16,-21 1 0 15,-15 3 4-15,-6-3-4 16,-16 0-48-16,-64-1-153 15,5 4-492-15,1-2-500 0</inkml:trace>
  <inkml:trace contextRef="#ctx0" brushRef="#br0" timeOffset="10286">16103 1169 1827 0,'0'0'513'15,"0"0"-418"-15,0 0-93 0,0 0 72 16,0 0 113-16,11 197-70 15,4-101-51-15,1 7-50 16,8-10-16-16,14-9 21 16,7-19-20-16,8-21-1 15,8-22-12-15,4-22-49 16,4 0 19-16,-3-33-12 16,-4-18 16-16,-3-15 38 15,-14-5 0-15,-11-4 37 16,-6 7 65-16,-15 9 34 15,-5 12 28-15,-8 20-23 16,0 11-26-16,0 16-10 16,0 0-75-16,0 56-21 0,0 52-7 15,10 62 16-15,1 58 6 16,-5 17-24-16,4-40 0 16,1-50 15-16,-8-59-15 15,7-15 2-15,-2 7-2 16,-5-8 1-16,-3-2 16 15,0-26-11-15,-6-20 9 16,-33-17 42-16,-9-12-11 16,-14-3-25-16,-7-22 0 15,0-29-21-15,7-22 6 16,17-23-6-16,21-18-19 16,24-45-41-16,45-74-119 15,17 28-442-15,2 6-1180 0</inkml:trace>
  <inkml:trace contextRef="#ctx0" brushRef="#br0" timeOffset="10623">15601 825 1850 0,'0'0'288'16,"0"0"-161"-16,0 0-87 16,188-197 145-16,-90 116 22 15,9-10-38-15,2-2-56 16,-2 9-71-16,-12 13 21 15,-20 23 67-15,-21 19-4 16,-12 25-39-16,-4 4-39 16,4 44-20-16,9 25 23 15,50 45-51-15,-15-15-159 16,4-14-759-16</inkml:trace>
  <inkml:trace contextRef="#ctx0" brushRef="#br0" timeOffset="11461">4246 4254 2248 0,'0'0'468'16,"0"0"-445"-16,0 0-16 15,0 0 20-15,0 0 100 16,283 0-58-16,-151 0-69 15,2 0-71-15,0 0-224 16,-41 0-377-16,-34 10-1167 0</inkml:trace>
  <inkml:trace contextRef="#ctx0" brushRef="#br0" timeOffset="11645">4254 4878 2060 0,'0'0'653'16,"0"0"-571"-16,0 0-45 15,203 11-37-15,-92-11 8 0,17 0-17 16,46 0-90-16,-25 0-488 16,-24-13-1442-16</inkml:trace>
  <inkml:trace contextRef="#ctx0" brushRef="#br0" timeOffset="13222">11043 3569 880 0,'0'0'1304'0,"0"0"-1003"15,0 0-209-15,0 0-6 16,-221 191 119-16,131 17-19 16,-9 112-6-16,-2 58-48 0,26 23-23 15,33-34 34 1,42-75-47-16,10-54-39 0,35-61-25 15,11-55-32-15,1-38-15 16,57-1-93-16,-10-14-76 16,-11-21-597-16</inkml:trace>
  <inkml:trace contextRef="#ctx0" brushRef="#br0" timeOffset="12140">7386 3723 763 0,'0'0'1532'0,"0"0"-1352"15,0 0-73-15,0 0 2 16,0 0 126-16,-235-159-51 16,145 156-44-16,-16 3-33 15,-12 41-89-15,-10 40-6 16,-10 49 53-16,4 54-38 15,35 46-3-15,33-16-24 16,49-44 0-16,17-56 3 16,33-45-3-16,33-1-78 15,28-2 45-15,20-14-18 16,17-30-16-16,3-22-33 16,-2-9-22-16,-16-35 9 15,-29-5 44-15,-33-4 63 0,-39 0 6 16,-15 10 121-16,-59-1-13 15,-58 10-26-15,-11 9-17 16,-16 10 29-16,-5 12-65 16,35 3-28-16,10 0-2 15,42 5-10-15,35 8-84 16,33 12-269-16,40-6-342 16,9-4-329-16</inkml:trace>
  <inkml:trace contextRef="#ctx0" brushRef="#br0" timeOffset="12674">8169 4596 1986 0,'0'0'573'0,"0"0"-490"15,0 0 32-15,0 0 139 16,0 0-8-16,0 0-137 16,0 0-64-16,20 11 4 15,12-11-25-15,23 4 26 16,17-4-5-16,14 0-20 15,9 0 31-15,4 0-47 16,2 0-9-16,-2 9 17 16,-3 1-14-16,-2-1 3 0,-18-2-9 15,-20-1 10-15,-23-3 4 16,-18-1-11-16,-15 1-1 16,-4 1-13-16,-34-2-65 15,-34-2-95-15,10 0-407 16,2 0-815-16</inkml:trace>
  <inkml:trace contextRef="#ctx0" brushRef="#br0" timeOffset="15602">12243 4307 814 0,'0'0'1043'0,"0"0"-758"16,0 0-108-16,0 0 10 0,0 0 39 16,0 0-12-16,0 0-53 15,-18-78-93-15,18 140-67 16,0 74 31-16,0 70 37 16,0 32 4-16,-3-6-33 15,-10-51-34-15,5-59 18 16,2-38-24-16,6-20-4 15,0-2 2-15,0-5-86 16,0-11-63-16,0-46-159 16,0 0-233-16,6-30-93 0</inkml:trace>
  <inkml:trace contextRef="#ctx0" brushRef="#br0" timeOffset="16085">11825 4030 613 0,'0'0'1494'16,"0"0"-1285"-16,0 0-172 15,0 0-20-15,0 0 47 16,245-88-1-16,-147 88 5 16,4 29-44-16,-1 15-23 15,-8 8 35-15,-16 14-30 16,-26 2 3-16,-27 4-3 15,-24-1 1-15,0-3 10 16,-45-6-4-16,-14-9-3 16,1-11 20-16,-1-15-21 15,11-12 5-15,13-9 30 0,11-6-17 16,11 0 17-16,13 0-44 16,0-15 6-16,6 2-12 15,33 4-6-15,9 7-8 16,14 2 10-16,4 9-20 15,0 28 21-15,-1 12-7 16,-4 12 7-16,-5 8 9 16,-18-3 0-16,-14-7 0 15,-24-7 17-15,0-6 15 16,-28-5 68-16,-27-9-22 16,-10-8-24-16,-7-8 27 15,3-10-11-15,6-6-2 0,10 0-36 16,17-24-32-1,18-12-30-15,21-23-239 0,36 10-391 16,9 0-493-16</inkml:trace>
  <inkml:trace contextRef="#ctx0" brushRef="#br0" timeOffset="16359">13192 5024 1864 0,'0'0'467'0,"0"0"-416"16,0 0 45-16,0 0 171 16,0 0-60-16,0 183-110 15,0-130-77-15,18-4 17 16,26 1-37-16,11-14-13 0,10-6 1 16,1-21-3-16,0-9 0 15,-13-4 15-15,-17-26 0 16,-18-5 23-16,-18-6 23 15,-3 1-7-15,-42 1 48 16,-21-5-52-16,-14 3-35 16,-33-20-68-16,20 4-273 15,13 5-653-15</inkml:trace>
  <inkml:trace contextRef="#ctx0" brushRef="#br0" timeOffset="16766">11765 4152 2002 0,'0'0'261'15,"0"0"-153"-15,0 0-71 16,0 0 88-16,0 0 41 16,36-159-72-16,24 95-10 15,8-12-56-15,16-8-5 0,-1-6 46 16,-5 0-13-16,2 1-2 16,-14 7 8-16,-12 14-22 15,-9 22 40-15,-18 14-18 16,-9 20-14-16,-4 12 32 15,-1 0-64-15,16 38-10 16,8 17 35-16,12 18-11 16,9 6 6-16,11 3-36 15,11-9-66-15,13-5-71 16,62 8-344-16,-21-24-80 16,-12-8-528-16</inkml:trace>
  <inkml:trace contextRef="#ctx0" brushRef="#br0" timeOffset="17075">14279 4664 2571 0,'0'0'523'16,"0"0"-523"-16,0 0 1 15,0 0 143-15,203 2-30 16,-99-2-47-16,21 0-26 16,16-2-41-16,7-5 30 0,-4 2-30 15,-6 5-7-15,-19 0 6 16,-30 0-103-16,-31 0-132 15,-29 0-350-15,-29 3-362 0</inkml:trace>
  <inkml:trace contextRef="#ctx0" brushRef="#br0" timeOffset="17271">14792 4129 2460 0,'0'0'552'0,"0"0"-510"16,0 0 40-16,0 0 131 0,24 206-77 16,-3-105-43-1,0 8-63-15,3 6-30 0,-3-3-52 16,0 25-80-16,-7-32-421 16,-11-20-674-16</inkml:trace>
  <inkml:trace contextRef="#ctx0" brushRef="#br0" timeOffset="17915">16676 3783 1976 0,'0'0'348'0,"0"0"-232"15,0 0-61-15,0 0-22 0,3 225 128 16,-3 31 74-1,0 35-103-15,0 7-44 0,-6-48-23 16,-4-80-31-16,2-51-1 16,8-34-18-16,0-28-15 15,0-2 12-15,0-8-12 16,0-8-16-16,0-23-86 16,8-16-171-16,16-34-90 15,-3-25-390-15,3-12-969 0</inkml:trace>
  <inkml:trace contextRef="#ctx0" brushRef="#br0" timeOffset="18416">16615 3787 1894 0,'0'0'352'15,"0"0"-216"-15,0 0-13 16,0 0 30-16,0 0 8 15,248-95-16-15,-131 95-74 16,14 0-25-16,-6 6-27 16,-8 22-13-16,-21 13 0 15,-19-1-6-15,-29 9 0 16,-35 4-4-16,-13 9 10 16,-45 6 12-16,-34 7-12 0,-18-4 6 15,-6-2 10 1,3-14-13-16,13-9-3 0,18-17 20 15,21-10-17 1,21-10 22-16,16-5-19 0,11-4-10 16,0 0-2-16,21 0-5 15,31-4-20-15,17 1 13 16,10 3-15-16,10 0 15 16,-2 7-23-16,-4 27 7 15,-11 9 13-15,-6 7-18 16,-14 5 30-16,-15-1 3 15,-13-2 7-15,-19-2 20 16,-5-3 12-16,-42-7 6 16,-26-1 21-16,-19-7-6 15,-14-9-6-15,2-11-15 0,-2-12-38 16,12 0 35-16,13-3-36 16,20-26-49-16,47-24-65 15,9 7-262-15,6 2-593 16</inkml:trace>
  <inkml:trace contextRef="#ctx0" brushRef="#br0" timeOffset="18690">18067 4974 1735 0,'0'0'346'0,"0"0"-198"16,0 0 101-16,0 0 69 15,0 0-50-15,206-164-100 16,-180 120-52-16,-10 8-5 16,-5 7-24-16,-8 17 17 0,-3 9-28 15,0 3-35-15,0 12-9 16,-11 32-32-16,-2 15 0 16,-4 7-18-16,10 4-21 15,-1 1-83-15,8-9-89 16,0 0-326-16,0-18-32 15,0-19-588-15</inkml:trace>
  <inkml:trace contextRef="#ctx0" brushRef="#br0" timeOffset="19176">16314 3783 1141 0,'0'0'992'0,"0"0"-800"0,0 0-145 16,0 0 26 0,0 0 98-16,0 0-68 0,0 0-17 15,117-146-30-15,-48 96-21 16,11-6 57-16,10-10-47 16,6-2-10-16,8-3-26 15,3-4 2-15,-8 0-5 16,-1 4-6-16,-15 9 0 15,-22 10 3-15,-13 11 40 16,-16 13 41-16,-18 12 18 16,-4 16-45-16,-1 0 0 15,6 9-38-15,12 29-4 16,8 15 62-16,16 11-46 0,12 9-13 16,20 4-18-1,45 3-100-15,64-8-252 0,-19-21-474 16,-18-21-1357-16</inkml:trace>
  <inkml:trace contextRef="#ctx0" brushRef="#br0" timeOffset="19973">19267 4236 2268 0,'0'0'471'16,"0"0"-452"-16,0 0 80 0,0 0 99 16,0 0-52-1,139 185-73-15,-88-132-41 0,4-4-16 16,1-1-13-16,-5-12-3 15,-3-1-21-15,-10-13-169 16,-17-13-289-16,-6-6-210 16,-15-3-1164-16</inkml:trace>
  <inkml:trace contextRef="#ctx0" brushRef="#br0" timeOffset="20167">19681 4238 1190 0,'0'0'1162'16,"0"0"-892"-16,0 0-189 0,0 0 125 15,0 0 2-15,-182 221-82 16,129-153-102-16,2 1-24 16,6-13-87-16,18-13-212 15,9-17-434-15,18-17-1294 0</inkml:trace>
  <inkml:trace contextRef="#ctx0" brushRef="#br0" timeOffset="20894">20565 3670 2302 0,'0'0'381'15,"0"0"-282"-15,0 0-39 16,0 0 184-16,0 0-79 16,0 0-110-16,0 0-37 15,117-149-5-15,-58 149-7 16,3 0-6-16,-1 19 1 0,-2 21-1 16,-11 6 9-16,-9 5-9 15,-15 7 1-15,-18 2 12 16,-6-2-12-16,-6 2-1 15,-29-5 10-15,-10-6-9 16,-6-5 27-16,3-11-13 16,0-7 15-16,6-6 5 15,7-11-14-15,14-4 7 16,11-3-10-16,4-2-1 16,6 0 1-16,0 0-11 0,0 0-6 15,16 0-1 1,22 0-17-16,7 7 16 0,6 6-4 15,5 9-22-15,-1 9 27 16,-2 13-11-16,1 11 10 16,-1 14-7-16,-2 6 8 15,-9 2-1-15,-4 0 1 16,-14-5 0-16,-14-10 3 16,-10-12 2-16,0-10-4 15,-42-5 19-15,-9-14-11 16,-12-5 18-16,-9-14-1 15,0-2 7-15,-4 0 40 16,10-12-35-16,4-13-14 16,10-6 6-16,11-4-26 15,10 6-4-15,7 0-55 0,10 3-76 16,14-4-124-16,0 9-633 16,0-5-1435-16</inkml:trace>
  <inkml:trace contextRef="#ctx0" brushRef="#br0" timeOffset="21458">20999 2929 1852 0,'0'0'337'15,"0"0"-233"-15,0 0 56 16,0 0 153-16,0 0-68 15,0 0-126-15,0 0-36 16,-4 0-55-16,46 0 19 16,20 24 5-16,22 20-7 15,15 24 18-15,38 49-24 16,27 63-5-16,15 82 49 16,-9 43 17-16,-36 6-32 15,-56-11 4-15,-57-37-20 16,-38-11 2-16,-110-1-54 15,-84 1-36-15,-76-3-62 0,43-63-241 16,8-40-956-16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38.36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2829 0,'0'0'377'0,"0"0"-366"15,0 0-11-15,0 0-53 16,0 0-58-16,0 0-484 16,0 0-1325-16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38.48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0 667 0,'0'0'2173'0,"0"0"-1891"15,0 0-208-15,0 0-44 16,0 0-30-16,0 0-446 16,0 0-2132-16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35.83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83 0 1633 0,'0'0'481'0,"0"0"-271"16,0 0-127-16,0 0 73 16,0 0 44-16,0 0-59 15,-33 112-52-15,30-27-12 16,-2 20 13-16,5 22 6 0,0 16-43 16,0 7 0-16,-3-5-6 15,-4-8-14-15,1-15-2 16,-5-27-20-16,4-17-10 15,4-26 10-15,-2-21-11 16,5-18-46-16,0-13-108 16,42-51-309-16,7-17-163 15,3-14-561-15</inkml:trace>
  <inkml:trace contextRef="#ctx0" brushRef="#br0" timeOffset="204">642 26 2083 0,'0'0'626'0,"0"0"-469"0,0 0-63 16,0 0 83-1,0 199 13-15,5-84-67 0,-2 23-56 16,3 8-44-16,6-20 1 16,0 4-17-16,3-12-7 15,-2-22-52-15,-2-16-107 16,-11-11-390-16,0-22-305 15,0-23-1010-15</inkml:trace>
  <inkml:trace contextRef="#ctx0" brushRef="#br0" timeOffset="369">42 757 2318 0,'0'0'541'16,"0"0"-491"-16,0 0 18 15,0 0 87-15,249-26-71 16,-138 7-84-16,44 2-16 16,-32 6-355-16,-22 9-687 0</inkml:trace>
  <inkml:trace contextRef="#ctx0" brushRef="#br0" timeOffset="772">1226 693 2517 0,'0'0'485'16,"0"0"-463"-16,0 0-20 16,0 0 84-16,6 174 0 15,6-99-62-15,-3-4-9 16,1-9-14-16,-2-11-1 15,-5-18-18-15,-3-18-11 16,0-15 29-16,0 0-1 16,0-21 1-16,0-29-14 15,0-18 2-15,3-16 11 16,24-3-4-16,12 7 5 16,6 11 6-16,3 22-5 15,0 26 13-15,-10 21 17 0,-3 12-5 16,-7 44 13-16,-1 22 1 15,-6 12-10-15,-1 7 6 16,1-6-8-16,-3-9-20 16,-1-14-8-16,-4-16-65 15,5-17-98-15,3-19-336 16,-4-14-238-16,-1-2-1126 0</inkml:trace>
  <inkml:trace contextRef="#ctx0" brushRef="#br0" timeOffset="1608">2298 761 2058 0,'0'0'736'0,"0"0"-549"16,0 0-46-16,0 0 24 15,0 0-31-15,-230-11-27 16,164 34-53-16,7 12-15 15,14 5-14-15,18 7-25 16,16 0-21-16,11 0-16 16,11-4-32-16,31-9-23 15,15-12-51-15,6-13-55 16,-1-9-53-16,-3 0 3 16,-11-26 77-16,-14-4 85 15,-13 2 86-15,-10 13 104 0,-11 6 148 16,0 9 45-1,0 0-104-15,0 12-105 0,-8 22-34 16,-2 6-14-16,10 4-23 16,0-1-17-16,10-9-14 15,25-12-41-15,13-13-5 16,5-9-34-16,5 0 40 16,-6-24 45-16,-7-20-93 15,-11-3 95-15,-7-5 7 16,-9 2 42-16,-7 11 32 15,-5 10 21-15,-6 16 32 16,0 13-25-16,0 0-57 0,0 16-24 16,0 28-21-1,0 6 0-15,0-1 0 0,21 0-16 16,9-8-26-16,12-14-41 16,6-11 37-16,5-16 39 15,-5 0-122-15,-3-13 9 16,-7-27 62-16,-4-9 17 15,-7-8 26-15,-3-4 15 16,-7 5 63-16,-5 9 97 16,-9 10-5-16,-3 15-34 15,0 13 3-15,0 9-16 16,0 4-37-16,-7 38-46 16,-4 24-10-16,5 31 26 15,6 45-33-15,0 53-7 16,33 38 28-16,17-19 9 0,-5-39-11 15,-15-64-27-15,-9-39 0 16,-3-1 9-16,-5-3-9 16,-13-6 0-16,0-20 20 15,-24-24-2-15,-31-15-3 16,-11-3-3-16,-2-26-1 16,2-24 16-16,16-19-21 15,23-12-5-15,24-19-1 16,3-16-13-16,38-8-25 15,25 4-56-15,9 3-56 16,27 3-83-16,-19 28-530 16,-21 24-1639-16</inkml:trace>
  <inkml:trace contextRef="#ctx0" brushRef="#br0" timeOffset="2288">56 2190 2293 0,'0'0'545'0,"0"0"-460"16,0 0-48-16,0 0 68 16,0 0 34-16,0 0-17 15,186-7-12-15,-65 7-27 16,44 0-40-16,56 0 13 16,66 4-40-16,31 8-4 15,-7-1 27-15,-22-7-15 16,-55 3-10-16,-47 0 1 15,-46-3-14-15,-45 3 14 0,-22 0-15 16,-9-1 1 0,-10 3 24-16,-11-3-25 0,-26 0-9 15,-18-6 1-15,0 0 8 16,-3 0-28-16,-21 0-116 16,3-18-219-16,7-9-713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4.1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 3053 0,'0'0'372'15,"0"0"-372"-15,0 0-11 16,0 0 11-16,299-13-18 15,-160 24-178-15,-12 7-1275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4.70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400 0 1798 0,'0'0'475'0,"0"0"-287"0,0 0 21 16,0 0-5-16,0 0-92 15,-28 204 15-15,24-77 17 16,-3 19-57-16,7 9-44 15,0-32-34-15,0 0 12 16,0-21-21-16,0-25-92 16,7-26-114-16,1-20-303 15,-8-24-302-15</inkml:trace>
  <inkml:trace contextRef="#ctx0" brushRef="#br0" timeOffset="179">0 642 1446 0,'0'0'1062'16,"0"0"-896"-16,0 0-146 0,0 0 79 15,0 0 70-15,230 19-93 16,-108-19-28-16,15 0-48 16,4 0-17-16,43 0-165 15,-43 0-368-15,-24 0-563 0</inkml:trace>
  <inkml:trace contextRef="#ctx0" brushRef="#br0" timeOffset="521">1217 698 1950 0,'0'0'562'16,"0"0"-395"-16,0 0 33 15,-182 24 25-15,123 12-60 16,11 7-80-16,9 15-55 15,19 4-9-15,16 4-21 0,4-6-33 16,34-8-50-16,25-16-43 16,21-23-88-16,2-13-25 15,4-15 33-15,-9-41 97 16,-19-12 51-16,-20-4 58 16,-24 7 111-16,-14 9 117 15,0 19 49-15,-24 16-7 16,-11 21-97-16,2 0-75 15,1 33-56-15,11 22 1 16,14 11 10-16,7 0-32 16,10-6-21-16,40-15 0 15,15-13-32-15,7-21-46 0,48-11-103 16,-16-14-293-16,-17-18-451 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3.37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0 101 537 0,'0'0'1605'0,"0"0"-1403"15,0 0-174-15,0 0 12 0,0 0 125 16,0 0-83 0,193-96-46-16,-133 96 0 0,-3 0 7 15,-4 35 44-15,-8 24 7 16,-15 12-52-16,-1 6 7 15,-13 8-47-15,-5-8 7 16,-4-11 3-16,-4-15-11 16,0-20 4-16,-3-15-5 15,0-13 0-15,0-3 33 16,0-19 2-16,0-24-25 16,8-13-5-16,5-16-4 15,8 0-1-15,14-1 0 0,6 11 1 16,4 14-2-1,6 21-12-15,-3 24-5 0,0 3 10 16,-6 28 8-16,0 24 33 16,-4 14-8-16,-4 5-16 15,-2 4-9-15,-2-7-10 16,2-6-35-16,16-12-114 16,-6-19-299-16,-1-19-216 0</inkml:trace>
  <inkml:trace contextRef="#ctx0" brushRef="#br0" timeOffset="615">1725 101 2223 0,'0'0'584'0,"0"0"-439"16,0 0 21-16,0 0 27 15,0 0-42-15,-231-34-50 16,163 77-71-16,5 17 1 15,15 11-23-15,16 6 1 16,26 2-18-16,6-8-62 16,27-16-40-16,32-14-73 15,10-22-172-15,8-19 14 16,-5-7 43-16,-10-39 92 16,-14-9 150-16,-9-9 57 15,-20 9 68-15,-8 13 181 16,-11 12 75-16,0 18 24 15,0 12-136-15,0 0-114 0,0 18-52 16,0 25-46 0,0 10 0-16,10 3-9 0,14-1-3 15,11-9-66-15,6-19-52 16,4-18-96-16,6-9 93 16,5-20 60-16,-4-31 0 15,-1-8 63-15,-1-10 0 16,-14 7 10-16,-4 9 9 15,-11 16 64-15,-11 13 32 16,-7 17 28-16,-3 7-17 16,0 7-51-16,0 30-42 15,0 12 20-15,0 13-19 0,18 6-23 16,12-6 11-16,23-5-12 16,16-20-16-1,6-21-1-15,-2-16-25 0,-7 0 26 16,-18-35 16-16,-21-8 0 15,-12-10 96-15,-15-4 7 16,0 3 17-16,-36 0 37 16,-12 5-40-16,-14 6-37 15,-10 5-73-15,-5 3-7 16,-19 5-136-16,16 5-326 16,15 2-715-16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2.64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2013 0,'0'0'356'0,"0"0"-246"16,0 0-59-16,0 0 123 16,0 0 50-16,0 0-106 15,6 11-76-15,2 39 15 16,5 28 48-16,5 32-8 15,-9 19-36-15,3 18-44 16,-12 5 16-16,0-3-19 16,0-13-13-16,0-14 23 15,-4-29-24-15,1-29 0 16,-2-29 0-16,5-23 1 16,0-12 1-16,0-12-2 0,8-37 0 15,20-28 3-15,13-27-3 16,10-17-8-16,12-9-10 15,12-1-24-15,8 14 36 16,7 9-28-16,-7 28 10 16,-8 22 9-16,-19 21 10 15,-22 15 4-15,-16 19-9 16,-18 3 10-16,0 0 18 16,-21 28 18-16,-27 18-24 15,-15 14 29-15,-9 2-32 16,3 4-2-16,4-7 2 15,17-8-9-15,9-11 18 0,15-2-18 16,13-9 0-16,5-2-12 16,6 4 12-1,0 3-8-15,17 1 1 0,14 5-16 16,4 4 16-16,3-4-22 16,2-2 5-16,-1-2 23 15,-1-2-12-15,-4-3 4 16,1-9 9-16,-8-7-52 15,0-6 43-15,-1-6-50 16,1-3-2-16,7 0 22 16,8-33 0-16,10-23 13 15,14-19 0-15,9-21-27 16,12-16 52-16,2-2-41 16,4-4 12-16,-7 12 30 15,-10 9-7-15,-17 20 7 0,-21 11 10 16,-20 18 51-16,-18 10 72 15,0 10-31-15,-18 4-10 16,-17 5-10-16,-7 6-28 16,1 7-6-16,1 6-18 15,1 0-24-15,4 28 1 16,5 25-7-16,3 21-16 16,3 20 14-16,6 14 2 15,0 12-1-15,4 5-8 16,4-1-12-16,4-9 20 15,1-12-49-15,2-23-7 16,3-20 20-16,0-21-8 16,0-21 23-16,0-13-35 0,0-5-14 15,11-7 71-15,10-30 15 16,9-19-7-16,12-14 2 16,9-8-9-16,5 3-1 15,-5 9 0-15,-3 23 0 16,-6 22 24-16,-7 21-11 15,-4 3 32-15,1 40 0 16,1 22 4-16,3 13-1 16,-3 7-22-16,-1-4-17 15,2-6 7-15,1-15-8 16,-5-20-16-16,6-15-11 16,-6-17-55-16,5-8 22 15,-1-24 19-15,1-25 30 16,3-15 3-16,-7-7 0 15,-7 12 1-15,-10 17 43 0,-11 17-1 16,-3 15 41-16,0 10-25 16,0 0-32-16,0 26-11 15,0 13-10-15,0 14 0 16,0 7-1-16,0-4-5 16,0-10-11-16,7-11-52 15,4-20-128-15,-5-12-270 16,1-3-492-16</inkml:trace>
  <inkml:trace contextRef="#ctx0" brushRef="#br0" timeOffset="149">2066 447 2571 0,'0'0'544'15,"0"0"-450"-15,0 0-7 16,0 0-5-16,0 0-82 15,0 0-311-15,0 0-694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43:08.3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77 190 375 0,'0'0'1110'0,"0"0"-881"16,0 0-146-16,0 0-10 16,0 0 89-16,0 0 18 15,-77-42-72-15,77 42-40 0,0 0 12 16,0 0 2-16,0 0 6 15,0 0-57-15,0-2 12 16,0-2 35-16,0 4-14 16,0 0-12-16,0 0-5 15,0 0-19-15,0 0 34 16,8 6-19-16,9 13-1 16,8 4-8-16,-1-5-17 15,0 0 4-15,6 7-12 16,-3-6 1-16,8-1 18 15,1 1-28-15,0-13 0 16,0 3 11-16,2-4-10 16,-4-5 9-16,1 0-10 15,6 0 0-15,-1 0 9 0,10-5-9 16,4-10-2-16,-2 0 1 16,4 2-7-16,-5-3 8 15,-3 4 0-15,5-3 2 16,-5 2 2-16,3 7-4 15,2-8 0-15,1 4-1 16,2 0 3-16,2 3 8 16,-2 1-10-16,-2 3 0 15,2 3 0-15,-8 0 0 16,3 0 0-16,-3 0-6 16,2 0 14-16,1 7 2 15,0 0-10-15,2 2 1 16,-2-5 12-16,1 4-13 0,-4-2 0 15,-3 3 11-15,-1 3-10 16,3 4 19-16,1 9-13 16,-3-1 2-16,-4 10 27 15,-1 7-34-15,-8-1 7 16,-1 4 3-16,-7-4-12 16,-4-9 25-16,-2-8-25 15,-12-11 0-15,2-8 10 16,-4-4-5-16,2 0-4 15,5-16 10-15,5-22-10 16,2-6 12-16,6-5-13 16,3 2 0-16,8-3-6 0,10 3 6 15,11 1-12 1,10 10-2-16,9 1 14 0,5 6-7 16,5 15 7-16,4 4 0 15,9 10 1-15,1 0-1 16,12 0-10-16,7 3 10 15,2 13 0-15,11-4 13 16,1 1-13-16,5-4-6 16,-2-9 5-16,-1 0 1 15,-6 0-1-15,-14 0 1 16,-7 0 0-16,-11 0 30 16,-2 0-29-16,-4-13 0 15,0-3 29-15,-4 2-29 0,-1-5 0 16,1 3 13-1,1 4-4-15,-4-2 14 0,-11 7-24 16,-7 1 2-16,-12-4 1 16,-19 6-3-16,-7 2-1 15,-6-2-29-15,-7 1-30 16,1 0-36-16,9 0-158 16,-3-1-371-16,-9-1-590 0</inkml:trace>
  <inkml:trace contextRef="#ctx0" brushRef="#br0" timeOffset="759">722 1219 1502 0,'0'0'404'0,"0"0"-232"15,0 0-120-15,0 0-23 16,0 0 190-16,-120-186-18 16,73 171-100-16,-4 9-23 0,0 6-22 15,3 0-20 1,6 34 7-16,7 3-37 0,11 15-6 15,14 12-1-15,7 4-17 16,3-4 17-16,3-4-23 16,31-11-38-16,4-6 22 15,10-11-18-15,0-4-17 16,0-6 26-16,-3-1 8 16,-6-6 40-16,-15 4-14 15,-10-5-16-15,-14-1 31 16,0 7 1-16,-35-5 33 0,-16 1 24 15,-12-3 13 1,1-4 32-16,1-6-25 0,2-3-27 16,14 0 13-16,10 0-45 15,8 0-13-15,17 0-6 16,10 0-42-16,0 0-168 16,37 0-290-16,12 0 115 15,-1 0-1370-15</inkml:trace>
  <inkml:trace contextRef="#ctx0" brushRef="#br0" timeOffset="1313">1170 1345 1788 0,'0'0'494'0,"0"0"-386"15,0 0 54-15,-179-7 51 16,124 34-54-16,2 8-54 16,12 14-68-16,7 8-10 15,10 5 5-15,16 4-26 16,8-2 12-16,0-9-18 16,29-8-32-16,19-12-10 15,11-20-91-15,13-15-68 16,3-13-17-16,-1-40-44 15,-10-15 58-15,-11-19 106 0,-20-3 98 16,-15 7 62-16,-15 11 148 16,-3 19 18-16,0 23 7 15,-3 16 0-15,-15 14-50 16,6 23-92-16,-3 32-67 16,9 20 22-16,6 9-24 15,0-7-11-15,17-2-13 16,17-13 2-16,11-19-11 15,3-17-30-15,8-20-35 16,-2-6-14-16,-1-24 41 16,-5-33-11-16,-14-5 4 15,-6 6 54-15,-15 0 6 16,-5 22 47-16,-8 19 38 0,0 15 32 16,0 0-59-1,0 43-19-15,0 19-38 0,0 6 1 16,0 1 4-1,0-7-12-15,3-7-61 0,25-17-47 16,-4-14-265-16,-7-18-395 0</inkml:trace>
  <inkml:trace contextRef="#ctx0" brushRef="#br0" timeOffset="1482">1594 1012 2349 0,'0'0'590'0,"0"0"-488"16,0 0-37-16,0 0-65 0,0 0-19 15,0 0-437-15,0 0-340 16</inkml:trace>
  <inkml:trace contextRef="#ctx0" brushRef="#br0" timeOffset="1885">2688 1173 1874 0,'0'0'584'0,"0"0"-497"0,0 0-7 15,0 0 109-15,0 0-30 16,0 0-90-16,-208 6-59 16,178 16 9-16,12 6-19 15,15 3-1-15,3 6-11 16,0 4-31-16,35 2-4 16,10-2-53-16,13-1-7 15,7-1 39-15,9-10 30 16,1-1 29-16,-9-9 9 15,-15-1 0-15,-24 1-11 16,-19-4 8-16,-8 3 3 16,-24-2 56-16,-32 3-7 0,-12-10 21 15,-5 2-15-15,8-11-38 16,17 0-17-16,16 0-29 16,32-32-211-16,21-4-302 15,20-6-1188-15</inkml:trace>
  <inkml:trace contextRef="#ctx0" brushRef="#br0" timeOffset="2168">3196 1167 2354 0,'0'0'494'16,"0"0"-437"-16,-95 169 103 15,59-85 5-15,7-3-61 16,16-12-59-16,13-10-45 0,3-12-15 15,36-25-81-15,15-9-60 16,8-13 47-16,7-29 18 16,-6-26-61-16,-9-14 102 15,-16-15 43-15,-17 3 7 16,-21 7 6-16,0 9 48 16,-17 19 44-16,-25 17-32 15,-9 17-66-15,-4 12-43 16,11 0-178-16,2 25-170 15,18 2-124-15,6-5-581 0</inkml:trace>
  <inkml:trace contextRef="#ctx0" brushRef="#br0" timeOffset="2404">3196 1167 1418 0,'-15'-121'383'16,"36"73"-200"-16,13 0-91 15,1-2-21-15,3 10 1 16,-10 14-72-16,-8 17 0 15,-2 9-134-15,-12 0 35 16,6 0 36-16,-6 0 63 16,4 0 16-16,7 0 60 15,10 0 86-15,12-34-6 16,9-6-44-16,0-4-11 16,1 10-60-16,-12 6-21 15,-8 10-20-15,5 16-50 0,-4 2-88 16,-1 0-385-16</inkml:trace>
  <inkml:trace contextRef="#ctx0" brushRef="#br0" timeOffset="3221">4769 1076 1430 0,'0'0'278'0,"0"0"-196"0,0 0-28 16,0 0 12 0,0 0 16-16,42 184-9 0,-42-99-56 15,0-10-15-15,0-12 5 16,0-9 1-16,0-17 33 15,0-19-24-15,0-18 16 16,0 0 76-16,0-46-51 16,0-12-42-16,9-17-14 15,9-16 4-15,6 4 6 16,6 16-3-16,-3 9 26 16,5 15 41-16,-4 32-14 15,-4 15-20-15,0 6-3 16,-7 37 4-16,1 26 3 15,-9-1-32-15,-1 9-13 16,-4-2 7-16,-1-13-6 0,3-14-4 16,5-12-4-16,20-11-61 15,1-9-198-15,-2-16-356 0</inkml:trace>
  <inkml:trace contextRef="#ctx0" brushRef="#br0" timeOffset="3709">5656 1151 2121 0,'0'0'466'16,"0"0"-384"-16,0 0 55 16,0 0 27-16,-218 123-35 0,179-52-62 15,19-1-47-15,13 6 13 16,7-15-33-16,15-12-17 15,29-21-61-15,8-19-82 16,2-9-38-16,2-18-11 16,-11-28 23-16,-11-10 111 15,-14 0 75-15,-15 7 80 16,-5 8 104-16,0 14 41 16,0 13-13-16,-8 14-41 15,-1 0-51-15,5 27-35 16,4 30-66-16,0 25-2 15,10 7 8-15,20 20-16 0,15 5 5 16,5 7-7 0,-2-9-5-16,0-8 17 0,-13-15-19 15,-14-11-10-15,-15-17 9 16,-6-20-8-16,-11-14 1 16,-34-13 7-16,-12-14-7 15,-12 0 6-15,-2-18-16 16,7-30 0-16,12-8 5 15,13-9-1-15,23-3-5 16,16-10-45-16,10 4-49 16,79-30-90-16,-5 21-404 15,2 11-658-15</inkml:trace>
  <inkml:trace contextRef="#ctx0" brushRef="#br0" timeOffset="4416">6292 1378 2060 0,'0'0'393'16,"0"0"-267"-16,0 0 8 16,0 0 99-16,0 0-53 15,-192-75-111-15,154 75-44 16,0 42-25-16,10 4 8 15,11 19-5-15,7 9-3 16,10-3-2-16,0-2-4 16,34-16-76-16,15-16-45 0,9-16-95 15,4-21-52-15,4 0 7 16,-7-37 48-16,-14-16 103 16,-11-2 75-16,-20-4 41 15,-11 6 31-15,-3 12 118 16,0 14 93-16,-9 13 28 15,-9 14-36-15,0 0-84 16,4 20-50-16,8 19-51 16,6-3-26-16,0-3-20 15,3-2-3-15,24-9-2 16,11-11-58-16,7-11-40 16,3 0 21-16,5-14 24 0,-5-20-20 15,-6 0 32-15,-15 6 29 16,-9 10 14-16,-12 9 26 15,-6 9 57-15,0 0 55 16,3 13-74-16,0 26-12 16,5 4-7-16,8-1-43 15,10-6 17-15,4-8-19 16,9-10-27-16,9-18 12 16,0 0-58-16,8-5-34 15,-8-30 25-15,0-12 26 16,-7-12 2-16,-7-1 8 15,-5 3 37-15,-10 10 9 16,-8 13 25-16,-4 18 72 16,-7 16 55-16,0 2-53 15,0 46 4-15,0 8-32 0,0 12-32 16,0-6 9-16,0-7-33 16,0-17-8-16,0-7-7 15,3-22-49-15,8-5-31 16,7-4-137-16,-2-18-284 15,-8-11-453-15</inkml:trace>
  <inkml:trace contextRef="#ctx0" brushRef="#br0" timeOffset="4813">6220 1229 1949 0,'0'0'397'16,"0"0"-274"-16,0 0-105 15,0 0 103-15,128-198 38 16,-80 154-80-16,-6 13-46 16,-7 12-25-16,-15 12-8 15,-6 7-120-15,-3 0-84 16,-8 7-35-16,1 8-33 15,2-5 104-15,2-10 60 16,2 0 51-16,4-12 57 16,7-29 19-16,-2-2 60 0,13-7 26 15,2 7 142 1,1 8-31-16,6 11-43 16,-2 17-37-16,-2 7-14 0,-2 0 14 15,-2 2-65 1,3 24-40-16,5-4-9 0,7-6-22 15,15-11-21-15,44-8-152 16,-11-30-204-16,-10-2-693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6.2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513 653 1166 0,'0'0'1056'15,"0"0"-816"-15,0 0-138 16,0 0 116-16,0 0 44 15,0 0-57-15,-205-106-123 16,136 137-42-16,-3 41 19 16,6 21-10-16,15 18 5 15,19 1-42-15,29-6-11 16,3-16-1-16,59-21-17 0,31-31-35 16,23-24-26-16,15-14-25 15,4-27-68-15,-12-31-61 16,-16-10 57-16,-26-7 110 15,-25 5 65-15,-19 8 30 16,-20 12 58-16,-14 18 88 16,0 23 57-16,-3 9-58 15,-26 16-118-15,2 36-22 16,3 21-17-16,14 6 6 16,10 3-17-16,7-9-7 15,44-15-9-15,22-21-19 16,9-25-26-16,4-12 19 15,-6-28-4-15,-14-25 37 0,-24-18 2 16,-26-10 29 0,-16-3 32-16,-21-4-10 0,-37 9-13 15,-14 11-10-15,-8 12-28 16,-9 12-97-16,20 13-392 16,21 13-530-16</inkml:trace>
  <inkml:trace contextRef="#ctx0" brushRef="#br0" timeOffset="124">1278 503 2642 0,'0'0'361'0,"0"0"-273"16,179-155-16-16,-27 45-72 0,-18 19-37 16,-17 7-757-16</inkml:trace>
  <inkml:trace contextRef="#ctx0" brushRef="#br0" timeOffset="1015">2782 101 2693 0,'0'0'412'16,"0"0"-412"-16,0 0 0 0,-21 238 14 16,15-119 131-16,6 14-83 15,0 10-34-15,0 5-25 16,0-6-3-16,9-20-15 16,6-22-52-16,6-35-10 15,6-27 22-15,3-36 11 16,15-2 13-16,8-47 16 15,12-21 8-15,11-22-17 16,4-14-18-16,3-15 12 16,-2-8 7-16,3-1 2 15,-4 0 21-15,-15 14 2 16,-13 12 46-16,-19 11 37 16,-15 18-27-16,-15 14 19 0,-3 15-13 15,0 10 10-15,-27 15-13 16,-7 10-31-16,-7 9-14 15,-1 6-4-15,-3 37-12 16,0 26-2-16,0 17 2 16,10 23 0-16,2 19 0 15,4 11 0-15,5 10-1 16,0-3-42-16,11-12-60 16,8-26-14-16,5-28 54 15,0-30 13-15,11-23 13 16,13-22-30-16,0-5 16 15,0-21 49-15,0-27 2 16,4-11 23-16,0-3-5 16,3 2-5-16,7 2 7 15,4 12 1-15,-5 15 6 0,4 15 13 16,-5 16-16-16,-6 0 15 16,2 23 4-16,-8 23 1 15,0 12-8-15,0 11-9 16,0 3-14-16,6-6-13 15,6-8-13-15,5-19-44 16,10-17-65-16,9-22-75 16,5 0 70-16,4-33-41 15,-7-20 32-15,-7-7 83 16,-14 1 34-16,-17 4 19 16,-17 2 127-16,-7 6 71 15,0 10 62-15,-31 8-61 0,-2 11-70 16,-6 12-23-16,4 6-33 15,5 11-20-15,6 25-19 16,9 10-7-16,15 10 0 16,0 6-27-16,15-3 0 15,22-2-12-15,12-11-18 16,6-6-22-16,4-15-52 16,3-13-68-16,10-12-52 15,-9-31-129-15,-22-8-459 0</inkml:trace>
  <inkml:trace contextRef="#ctx0" brushRef="#br0" timeOffset="1235">4155 613 2338 0,'0'0'339'16,"0"0"-248"-16,0 0-82 15,0 0 199-15,0 0 12 16,0 0-121-16,179-159-58 15,-123 150-26-15,2 9-13 16,-5 0 12-16,-8 0-14 16,-5 7-8-16,-8 6-54 15,-12 7-169-15,-10-7-366 16,-7-13-375-16</inkml:trace>
  <inkml:trace contextRef="#ctx0" brushRef="#br0" timeOffset="1391">4838 69 2134 0,'0'0'388'16,"0"0"-278"-16,0 0-37 15,0 0 136-15,0 0-102 16,197-25-76-16,-166 59-31 16,-17 10-19-16,-22 33-118 15,-32-9-153-15,-16-9-489 0</inkml:trace>
  <inkml:trace contextRef="#ctx0" brushRef="#br0" timeOffset="1569">2495 582 2926 0,'0'0'288'0,"0"0"-288"15,0 0-6-15,343-84 0 16,-178 47-277-16,-10-4-1768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51.01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0 2633 0,'0'0'567'16,"0"0"-567"-16,0 0-31 15,0 0-34 1,0 0-778-16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49.09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1275 1996 0,'0'0'464'0,"0"0"-419"16,0 0-23-16,0 0-22 15,0 0 94-15,0 0-60 16,123-61-16-16,-37 10-16 15,22-16-2-15,12-14 12 16,8-14-12-16,0-9-9 16,-15-1-23-16,-20 0-26 15,-27 8 48-15,-28 13 10 16,-28 12 7-16,-10 14 62 16,0 14 38-16,-24 13 69 15,-7 11 4-15,-7 14-51 16,-7 6-57-16,-6 17-46 15,-2 36-24-15,2 27 30 0,6 26-32 16,7 18-5 0,14 13 4-16,8 1 1 0,5-5 0 15,4-14 0-15,4-15 0 16,-2-24-8-16,5-21-11 16,0-22-21-16,-3-15 19 15,3-13 3-15,0-5 18 16,0-4 1-16,0 0 8 15,0 0 19-15,0-19-26 16,0-16-2-16,0-8-6 16,11-10-11-16,23-5 10 15,22-2-11-15,13 4-7 16,14 14 24-16,3 10-19 0,-1 20 7 16,-8 12-4-1,-18 3-14-15,-19 31-5 0,-19 9 21 16,-21 1 15-16,0-1 29 15,-27-7 1-15,-15-3 9 16,-3-15 10-16,0-12-11 16,7-6 15-16,1 0-27 15,8-6-19-15,5-16 22 16,12 1-29-16,8 4 1 16,0 8-1-16,4 7-7 15,0 2 7-15,4 0-30 16,24 2 3-16,10 24 26 0,10 5 1 15,3 3-2 1,0 3 2-16,-1-3-17 0,-5-3-13 16,3-5-87-16,17-24-167 15,-7-2-361-15,-5 0-1103 0</inkml:trace>
  <inkml:trace contextRef="#ctx0" brushRef="#br0" timeOffset="251">2075 255 2397 0,'0'0'552'16,"0"0"-504"-16,0 0-27 0,0 0 72 15,-152 276 54 1,74-87-55-16,-15 44-62 0,4-16 0 15,23-43-25-15,18-59-4 16,27-50-2-16,0 0-23 16,7-3-76-16,14-14-81 15,0-21-470-15,0-27-820 0</inkml:trace>
  <inkml:trace contextRef="#ctx0" brushRef="#br0" timeOffset="892">2114 1294 1852 0,'0'0'399'0,"0"0"-285"16,0 0-96-16,200-105-17 15,-117 34 32-15,4-13-26 16,-12-10-1-16,-10-3-6 15,-23-5 0-15,-21 10 11 16,-21 2 2-16,0 12 109 16,-18 12 27-16,-15 20 36 15,-12 19-4-15,-8 22-30 16,-9 5-82-16,1 60-17 16,-16 55-38-16,2 61 5 15,15 52 13-15,19 10-19 16,31-41-1-16,10-60-12 0,3-63-1 15,28-25-17-15,18-9-63 16,12-14-10-16,23-17-38 16,5-9-13-16,12-53-17 15,-5-24 25-15,-10-14 89 16,-14-2-5-16,-16 3 50 16,-22 17 10-16,-16 25 133 15,-12 23 14-15,-6 19 55 16,0 6-77-16,0 24-73 15,0 30-30-15,0 13 3 16,0 11-11-16,0-3-14 16,3-9-10-16,36-20-30 0,17-19-6 15,9-20-22-15,7-7-23 16,-3-34 18-16,-10-21 6 16,-11-14 20-16,-14-3 19 15,-13 6 18-15,-10 14 24 16,-8 17 70-16,-3 17 43 15,0 15-19-15,0 3-49 16,0 10-57-16,0 24-5 16,0 12-7-16,0 7 0 15,0 0-85-15,21-3-111 16,38-16-353-16,-8-13-381 16,4-13-278-16</inkml:trace>
  <inkml:trace contextRef="#ctx0" brushRef="#br0" timeOffset="1560">4167 1127 2218 0,'0'0'694'16,"0"0"-537"-16,0 0 14 16,-214-4 10-16,138 33-31 15,3 8-76-15,15 12-37 16,20 4-2-16,23 0-35 15,15-3-27-15,24-7-57 16,39-12-21-16,20-14-48 16,10-17-62-16,-4 0-50 15,-8-33 19-15,-19-9 93 16,-20-8 107-16,-23 3 46 0,-8 7 25 16,-11 12 177-16,0 15 47 15,0 10-45-15,0 3-69 16,0 16-98-16,0 24-28 15,0 10-8-15,14-1-1 16,10 1-17-16,7-13-54 16,4-11-11-16,2-16 26 15,1-10 30-15,-3 0 17 16,-4-19-45-16,-4-23 33 16,0-3 19-16,-1-10-5 15,-2 3-4-15,-8 12 11 16,-2 12 0-16,-7 19 45 0,-7 9 4 15,0 12-1-15,0 32 22 16,0 11-40-16,-7 1-19 16,-2 0-11-16,1-16-12 15,4-13-18-15,4-16 0 16,0-11-9-16,0 0 18 16,0-21-31-16,0-20 1 15,12-9 34-15,12-5 11 16,9 2 6-16,9 3 3 15,9 10 36-15,11 14 26 16,7 14 35-16,5 12-30 16,-8 12 35-16,-9 35 16 15,-12 15-37-15,-7 13-30 0,-14 5-25 16,-3-5 5 0,-3-9-34-16,-5-20 0 0,-5-15-57 15,-5-25-60-15,-3-12-90 16,0-32-364-16,0-12-1326 0</inkml:trace>
  <inkml:trace contextRef="#ctx0" brushRef="#br0" timeOffset="1784">3615 770 2488 0,'0'0'376'0,"0"0"-347"0,0 0-18 16,0 0 59-16,258-175 27 15,-167 131-53-15,-13 17-29 16,-15 18-15-16,-15 21-138 16,-21 32-232-16,-13 11-427 0</inkml:trace>
  <inkml:trace contextRef="#ctx0" brushRef="#br0" timeOffset="3122">6092 1039 1894 0,'0'0'294'0,"0"0"-245"16,0 0-32-16,0 0 105 15,0 0 38-15,132-182-35 16,-81 164-74-16,8 18-14 16,-1 0 12-16,-2 43 29 15,-12 15 1-15,-7 11-49 0,-13 5-16 16,-9 1-7-16,-9-10-6 16,-1-13-1-16,-5-17 0 15,0-12 0-15,0-17 5 16,0-6 2-16,0 0 19 15,0-20 14-15,0-14-30 16,3-13-9-16,7-2-1 16,7-1 0-16,4 7 0 15,3 11 0-15,0 18-10 16,-3 14 10-16,3 2-18 16,0 38 18-16,0 20 2 0,5 5-1 15,-10 5-2-15,2-4-10 16,0-16-21-16,-7-13-4 15,0-15-27-15,-1-19 2 16,-2-3 23-16,-1-13 38 16,4-33 5-16,4-14-5 15,1-1 0-15,2-4 17 16,5 8 2-16,-2 14 11 16,0 9-12-16,3 12-8 15,3 13 16-15,5 9-17 16,4 0-3-16,-2 31 16 15,-2 13-2-15,-2 8-14 16,-1 4-6-16,-4-7-42 0,-1-3-9 16,-6-17-27-1,-1-13-64-15,1-16-9 0,0 0 54 16,0-32 75-16,0-16 14 16,-4-12-5-16,-1-8 12 15,-8 3 2-15,-5 3 7 16,-3 12 81-16,0 19 51 15,0 13 33-15,0 18 7 16,0 0-100-16,0 18-43 16,0 31-36-16,4 11-1 15,23 10 22-15,18 3-22 16,20-5-1-16,22-15-24 16,14-19 25-16,6-22-2 15,-8-12-16-15,-19-9 14 16,-22-28 4-16,-30-11 0 0,-24-7 24 15,-4-7 32-15,-48 0 11 16,-23 6 5-16,-14 6-72 16,-12 16-22-16,-26 6-119 15,22 13-396-15,21 6-378 0</inkml:trace>
  <inkml:trace contextRef="#ctx0" brushRef="#br0" timeOffset="3322">7371 792 1923 0,'0'0'322'0,"0"0"-196"15,0 0 131-15,235-199 16 16,-155 144-98-16,-1 9-48 16,-14 19-79-16,-9 18-32 15,-19 9-16-15,2 15-81 16,26 47-96-16,-6-6-436 15,7-5-1014-15</inkml:trace>
  <inkml:trace contextRef="#ctx0" brushRef="#br0" timeOffset="4038">9096 1282 2642 0,'0'0'0'16,"0"0"-17"-16,0 0-90 16,176-68 107-16,-78 15 87 15,12-16-64-15,4-12-23 16,0-12-20-16,-18-12 14 15,-13-14 4-15,-29-1 4 16,-19 2 13-16,-25 13 69 16,-10 18 19-16,-6 28 104 15,-33 27-29-15,-6 30-79 16,-9 2-20-16,-5 52-48 0,1 26-5 16,5 25-14-16,12 11-12 15,10 13 18-15,14 3-18 16,4 8-6-16,5-8-18 15,5-15-37-15,3-25-12 16,0-28-5-16,0-30 7 16,0-23 8-16,17-9-19 15,4-18 51-15,10-30 31 16,4-11-1-16,6-6-1 16,4 0-22-16,0 8 8 15,0 18 14-15,3 16-7 16,-3 20 9-16,-7 3 5 0,-1 26 59 15,-2 17 6-15,-1 13-19 16,1 3-22 0,0-3-16-16,2-10-13 0,1-15-55 15,7-15-83-15,0-16-28 16,0 0 4-16,-1-38 33 16,-2-11 59-16,-7-13 56 15,-7 0 1-15,-8 5 13 16,-7 11 56-16,-5 18 81 15,-8 19 63-15,0 9 18 16,0 18-134-16,0 32-12 16,0 16-3-16,0 2-26 15,13-3-13-15,8-13-24 0,3-11-6 16,0-18-41 0,-3-18-61-16,-1-14-88 0,-5-26-95 15,-9-11-604-15</inkml:trace>
  <inkml:trace contextRef="#ctx0" brushRef="#br0" timeOffset="4184">10529 608 2270 0,'0'0'387'0,"0"0"-285"15,0 0-83-15,0 0-19 16,0 0-97-16,0 0-618 0</inkml:trace>
  <inkml:trace contextRef="#ctx0" brushRef="#br0" timeOffset="4909">10833 1099 1669 0,'0'0'313'16,"0"0"-193"-16,0 0 17 15,0 0 50-15,0 0-3 16,0 0-111-16,0 0-73 16,44 149-6-16,-40-161 5 15,-1-24-38-15,11-12 10 16,5-5 14-16,10-7 14 16,13 7-14-16,3 7 0 0,-1 10 8 15,4 16-2 1,-6 14 9-16,0 6 39 0,-6 15 61 15,3 26 46-15,-1 11-63 16,-7 8-30-16,-11 5-25 16,-2 0-27-16,-8 1-1 15,-2-8-67-15,-2-12-35 16,1-11-26-16,4-22-40 16,5-13-36-16,9-6 54 15,12-43 85-15,8-24 10 16,14-17 1-16,10-13 32 15,3-8-19-15,5-8-45 0,-2 8 55 16,-6 5 31 0,-13 20 18-16,-15 11 169 0,-13 16 93 15,-14 16 4-15,-14 8-52 16,0 11 3-16,0 11-45 16,-29 11-70-16,-4 2-68 15,-9 18-14-15,-6 32-37 16,-2 15 1-16,2 18 17 15,7 18-19-15,4 4 0 16,8 4 0-16,10 2-32 16,5-12-2-16,10-18-20 15,4-22-21-15,0-24 5 16,18-23-44-16,12-12 12 16,15-8 57-16,3-25 33 0,11-4 5 15,4-1 5-15,6 10-6 16,-1 19 8-16,4 9 36 15,-3 16 82-15,-6 31-16 16,-12 15-6-16,-9 13-2 16,-10 0-43-16,-5-2-31 15,-6-11 4-15,-4-15-23 16,-4-15-1-16,-10-27-36 16,-3-17-87-16,-16-33-230 15,-16-10-937-15</inkml:trace>
  <inkml:trace contextRef="#ctx0" brushRef="#br0" timeOffset="5077">10839 0 2967 0,'0'0'253'0,"0"0"-253"16,0 0-74-16,224 109 49 15,-99-75-186-15,-8-13-986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54.96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0 981 1662 0,'0'0'500'0,"0"0"-500"16,0 0-35-16,0 0 35 16,208-87 64-16,-109 30-29 15,11-6-19-15,12-13-16 16,-5-8 0-16,-13-2 0 15,-23-7 1-15,-21 0 9 16,-25 3 33-16,-26 13 15 16,-9 8 49-16,0 19 53 15,-27 16-9-15,-18 19 36 0,-7 15-84 16,-6 9-76-16,-4 50-18 16,-1 56-8-16,6 49 31 15,12 48-13-15,16-13-18 16,23-45 14-16,6-48-15 15,0-44-17-15,14-3-64 16,16-10-73-16,12-5 38 16,6-27-48-16,35-21-81 15,-14-33-7-15,0-10-402 0</inkml:trace>
  <inkml:trace contextRef="#ctx0" brushRef="#br0" timeOffset="362">1542 814 1413 0,'0'0'934'16,"0"0"-683"-16,0 0-5 15,0 0 21-15,0 0-64 16,-203-54-103-16,134 54-45 16,0 29-2-16,13 15-29 15,18 5-23-15,22 1-1 16,16 3-31-16,3-7-41 15,42-12-57-15,17-15-60 16,14-19-41-16,4 0 64 16,-5-40 37-16,-16-16 77 15,-14-4 40-15,-21 5 12 16,-11 8 101-16,-13 20 77 0,0 14 109 16,0 13-95-16,0 3-118 15,-3 38-47-15,-4 14 0 16,7 7-1-16,0 0-20 15,0-2-6-15,10-14-48 16,19-12-95-16,7-15-140 16,-7-13-92-16,-5-6-564 0</inkml:trace>
  <inkml:trace contextRef="#ctx0" brushRef="#br0" timeOffset="521">1315 88 2902 0,'0'0'313'0,"0"0"-313"15,179 18 0-15,15 7-1 16,-23-10-191-16,-8-9-823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57.26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0 815 1015 0,'0'0'741'16,"0"0"-647"-16,0 0-81 15,0 0 37-15,0 0 77 0,0 0-16 16,224-130-77 0,-140 68-33-16,5-9 16 0,-6-10-17 15,-7-3 1 1,-20 4 8-16,-23 1 46 0,-18 10 47 16,-15 12 17-16,0 10-20 15,-12 13 44-15,-15 13-14 16,0 14 31-16,-5 7-29 15,-8 16-99-15,-5 41-25 16,-8 23-7-16,2 25-9 16,0 22 8-16,1 10 1 15,10 6-2-15,8-9-7 16,12-11-27-16,13-20 3 16,7-26-74-16,0-27-20 15,0-22 52-15,13-16-29 0,5-12-1 16,-1 0 52-16,-2-19 48 15,1-24 5-15,4-10 0 16,1-11-1-16,0-4 1 16,6 2 0-16,5 0 9 15,7 7-9-15,9 9 1 16,0 15 11-16,0 24-11 16,3 11-1-16,-5 16 57 15,-6 34 23-15,-5 19-7 16,-7 5-36-16,-14 7-22 15,-4-11 5-15,1-6-20 16,-2-16-5-16,6-19 4 16,12-18-66-16,8-11-57 0,13-9 12 15,15-39 10-15,-2-12-63 16,1-18 24-16,-6 0 92 16,-19 7 49-16,-8 15 11 15,-17 21 134-15,-8 20 29 16,-4 15 16-16,0 0-35 15,0 31-118-15,-10 17-16 16,0 10 9-16,6 10-15 16,4 0 9-16,0-3-24 15,35-5 0-15,16-17-15 16,8-18 0-16,4-22-32 16,-3-3 46-16,-7-16 1 15,-14-27 12-15,-15-5-12 16,-24-12 1-16,0-1 28 15,-32 3 35-15,-20 3 19 0,-10 10-19 16,-4 15-7-16,12 11 4 16,12 9-61-16,15 8 14 15,16 2-28-15,11 0-1 16,0 0-16-16,24 16 1 16,21-1-37-16,8-6 20 15,4 2-4-15,6-5 33 16,-9-3 17-16,-9 3 1 15,-7-1 0-15,-11 8 0 16,-1 5 32-16,-7 10 62 0,2 22-28 16,0 19-29-1,3 49 34-15,1 49-29 0,6 47-18 16,-4-15 56-16,-6-38-60 16,-3-57 11-16,-6-40-31 15,0-2 0-15,2-6 1 16,-1-6-1-16,-5-25-6 15,-2-23-7-15,-3-2 5 16,-3-27-4-16,0-32 12 16,0-23-12-16,0-23 12 15,-17-38 0-15,-17-39 0 16,-7-30-1-16,-1-9-6 16,18 41-5-16,13 50 12 0,11 52-21 15,0 26 21 1,14 12-9-16,17 12 0 0,13 14 3 15,6 14 6-15,8 26 6 16,1 26 24-16,0 12-14 16,-8 1-3-16,-9-1-13 15,-12-8 0-15,-12-12-2 16,-15-7-11-16,-3-10 12 16,0-2-35-16,-34-2-47 15,-42-7-159-15,7-11-272 16,0-5-304-16</inkml:trace>
  <inkml:trace contextRef="#ctx0" brushRef="#br0" timeOffset="198">1153 474 2104 0,'0'0'353'0,"0"0"-280"15,0 0-19-15,0 0 123 16,179-81-74-16,-134 81-103 16,-7 19-22-16,-17 77-129 15,-8 1-315-15,-13 2-424 0</inkml:trace>
  <inkml:trace contextRef="#ctx0" brushRef="#br0" timeOffset="334">1188 1880 2078 0,'0'0'548'15,"0"0"-548"-15,0 0-192 16,0 0-333-16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8:58.47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1050 2186 0,'0'0'263'0,"0"0"-263"16,0 0 0-16,0 0 8 16,217-107 41-16,-144 47-16 15,2-10-33-15,-3-12 0 16,-6-4 6-16,-10-10 2 15,-14 0-8-15,-15-1 13 0,-13 10 33 16,-14 16 46 0,0 15 7-16,-11 23 70 0,-19 24 19 15,-15 9-93-15,-3 33-61 16,-8 34-17-16,1 30-1 16,6 20 23-16,9 18-39 15,11 10 0-15,16 1 10 16,13-3-10-16,0-12-12 15,21-26-61-15,30-30-50 16,18-35-29-16,14-35 60 16,13-8 4-16,-3-45-85 15,-10-21-2-15,-14-5 102 0,-24 2 70 16,-18 7 3-16,-16 18 108 16,-11 14 65-16,0 14 48 15,0 19 8-15,-3 0-123 16,-8 34-83-16,8 22-17 15,3 12-5-15,0-3-2 16,11-6-24-16,29-18-91 16,16-20-75-16,10-17 64 15,-1-4 79-15,1-22-15 16,-15-20 24-16,-13-6 39 16,-17-8 45-16,-14 5 41 15,-7 5 109-15,0 10-17 16,0 13-40-16,-4 14-10 0,-2 9-44 15,3 0-39 1,-5 46-39-16,5 22-5 0,-4 26 25 16,7 45-25-16,0 59 20 15,13-17 15-15,22-7 22 16,13-28 1-16,-3-46-52 16,3 5 2-16,2-5 5 15,-17-25-8-15,-12-29 18 16,-15-21-17-16,-6-19-6 15,0-6 53-15,-27-18-28 16,-14-32-15-16,-4-18-11 16,-3-23-15-16,9-39-4 15,22-63-70-15,17-58-103 16,14 30-371-16,21 35-667 0</inkml:trace>
  <inkml:trace contextRef="#ctx0" brushRef="#br0" timeOffset="173">1455 352 2700 0,'0'0'365'16,"0"0"-280"-16,0 0-71 15,245-170-14-15,-109 97-39 16,-22 18-538-16,-21 10-1803 0</inkml:trace>
  <inkml:trace contextRef="#ctx0" brushRef="#br0" timeOffset="432">2923 1339 1053 0,'0'0'2225'0,"0"0"-2137"0,0 0-88 16,0 0-258-16,0 0-795 15</inkml:trace>
  <inkml:trace contextRef="#ctx0" brushRef="#br0" timeOffset="2272">2929 117 727 0,'0'0'1247'15,"0"0"-1007"-15,0 0-174 0,0 0-27 16,0 0 97-16,0 0-53 15,131-106-34-15,-79 106-15 16,-4 0-22-16,-10 0 38 16,-11 25 2-16,-24 12-16 15,-3 16 96-15,-27 10-31 16,-35 9-37-16,-7 10-42 16,0 30-22-16,18-18-122 15,24-14-548-15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9:33.787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187 186 1884 0,'0'0'347'0,"0"0"-196"0,0 0 3 15,0 0 186-15,0 0-90 16,0 0-153-16,0 0-34 16,-59 26-36-16,49 10 4 15,2-4-4-15,5-10-16 16,3-13 26-16,0-9-35 15,0 0 11-15,0-7 22 16,3-26-35-16,11-11 0 16,-4-3-8-16,-5-2 17 15,-5 5 6-15,0 11 2 16,-18 7-17-16,-9 11 54 16,-2 6-24-16,2 5-12 15,6 4-18-15,12 0-6 16,4 0-12-16,5 39-150 15,0-3-423-15,11 5-500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9:24.454"/>
    </inkml:context>
    <inkml:brush xml:id="br0">
      <inkml:brushProperty name="width" value="0.07938" units="cm"/>
      <inkml:brushProperty name="height" value="0.07938" units="cm"/>
      <inkml:brushProperty name="color" value="#00B0F0"/>
      <inkml:brushProperty name="fitToCurve" value="1"/>
    </inkml:brush>
  </inkml:definitions>
  <inkml:trace contextRef="#ctx0" brushRef="#br0">2223 701 1607 0,'0'0'331'0,"0"0"-265"16,0 0-18-16,0 0 123 15,0 0 14-15,0 0-17 0,0 97-47 16,0-32-32-16,-5 23 20 15,-4 18-17-15,-1 41 21 16,-4 59-39-16,-4 64-28 16,-3 31 34-16,4 16-37 15,4-6 5-15,5-20-9 16,2 5-26-16,-1-2 28 16,4 1-31-16,3-9 2 15,0-4 33-15,0-12-21 16,-3-10 11-16,-2-16-1 15,-1-21-23-15,-1-12 28 16,4-15-27-16,-2-4-12 16,5-6 48-16,-3 4-30 0,-3 0 0 15,-4-29-3 1,-1-31-15-16,8-33 27 0,-4-20-27 16,7 5 0-16,-5-3 3 15,2-3-3-15,3-24-1 16,-3-18 0-16,0-12-4 15,0-10-7-15,-5-3 12 16,1-4-46-16,1-5-1 16,-5 0-136-16,4-29-312 15,1 1-493-15</inkml:trace>
  <inkml:trace contextRef="#ctx0" brushRef="#br0" timeOffset="1254">0 5679 601 0,'0'0'1780'16,"0"0"-1438"-16,0 0-233 16,0 0-42-16,0 0 65 15,0 0 12-15,0 0-90 16,48-1 0-16,18 1 14 16,20 0-26-16,18 0-1 15,21 0-8-15,16 0 13 16,38-11 23-16,45-7-48 0,42-4 0 15,14 0 5-15,-18 4-20 16,-17 1 6-16,-11 6-12 16,16-3 7-16,10 2-5 15,6 0-2-15,-13-1 0 16,-8 7 13-16,-15 3-7 16,-6 3 0-16,-3 0 3 15,-6 0-1-15,-6 9 20 16,-1 1-28-16,2-4 0 15,4-6 3-15,7 0-2 16,-3 0 1-16,-5-12-2 16,-5-7 1-16,-16 3 5 15,-29 7-5-15,-28 4-1 0,-31 5 6 16,-5 0 2 0,14 0-1-16,19 0-1 0,16 0-6 15,-3 0 10-15,0 0-10 16,-7 0 0-16,-1 0-6 15,3 0 11-15,-3 0-5 16,-2 0 9-16,-4-4-8 16,-3-3 20-16,-8 1-21 15,-10 3 0-15,-6 0 4 16,-1 3-3-16,-2 0 17 16,-2 0-18-16,8 0 0 15,4 0 13-15,-1 0-12 16,4 0-1-16,4 0 0 15,-4-3 1-15,2 0 8 16,-2-3-9-16,0 3 0 0,-7-5-9 16,-6 2 1-16,-15 6 8 15,-11 0-1-15,-3 0 5 16,-3 0-4-16,-3 0 0 16,-7 0 6-16,-8 0 6 15,-16 0-11-15,-11 0-1 16,-6 0 0-16,-12 0 1 15,-6 0 10-15,0 0-11 16,0-3 6-16,0-15 24 16,0-3-29-16,-20-8 0 15,-11-4 4-15,-7-4 2 16,-10-1 1-16,-8 3-8 0,-2 8 0 16,2 2 18-16,2 10-12 15,4 0 9-15,10 6 15 16,5-5-29-16,8 5 31 15,3 3-22-15,9 0-2 16,9 3 18-16,6 3-26 16,0 0 0-16,0 0 0 15,13 3 0-15,25 23 0 16,7 7 0-16,14 4 0 16,4 10 0-16,2 0 0 15,-1 3 0-15,-8-5 0 16,-8-2 0-16,-9-2 0 15,-12-6 0-15,-13-11 0 0,-14 1 0 16,0-4 0 0,-41 4-60-16,-81 16-119 0,5-10-371 15,-3 5-1512-15</inkml:trace>
  <inkml:trace contextRef="#ctx0" brushRef="#br0" timeOffset="2335">1749 988 1207 0,'0'0'407'0,"0"0"-199"16,0 0-77-16,0 0 50 16,0 0 90-16,0 0-70 15,-78-4-26-15,70 4-46 16,5 0-26-16,3 0-4 0,0 0-42 15,0 0-14-15,27-2 2 16,18-17-31-16,20-12 23 16,15-13 6-16,7-10-41 15,-1-8 23-15,-10 5-24 16,-14 7 0-16,-20 19 32 16,-12 12-27-16,-12 19 16 15,-1 0-13-15,7 44-9 16,11 21 0-16,41 47-64 15,-8-16-297-15,1-15-1066 0</inkml:trace>
  <inkml:trace contextRef="#ctx0" brushRef="#br0" timeOffset="3056">4669 634 2002 0,'0'0'493'16,"0"0"-367"-16,0 0 30 0,0 0 38 16,0 0-42-1,0 0-45-15,0 0-107 0,-28 0 7 16,35 12-8-16,20-3 1 15,5-2-30-15,2-7-8 16,4 0-13-16,-3-16 50 16,-11-13-20-16,-14-1 21 15,-10-1 12-15,0 6 35 16,-34 10 31-16,-15 6-12 16,-6 9-29-16,-1 0 29 0,8 9-47 15,10 11-1 1,18 0-3-16,12 2-15 0,8-3-1 15,4-1-23-15,24-7-17 16,6 0 19-16,1-11-23 16,-1 0 2-16,-5 0 42 15,-13 0-14-15,-5 0 15 16,-8-6 4-16,-3 6-4 16,0 0-12-16,-17 18-304 15,-7 10-865-15</inkml:trace>
  <inkml:trace contextRef="#ctx0" brushRef="#br0" timeOffset="3576">3596 4177 2061 0,'0'0'596'0,"0"0"-423"0,0 0-129 15,0 0 107-15,0 0 46 16,0 0-53-16,0 0-104 16,-35 189-22-16,35-140-1 15,3-3-8-15,18-11-9 16,3-10 0-16,0-16 0 15,0-9-1-15,0 0-4 16,-3-18 5-16,-10-24 2 16,-8 0-1-16,-3-5 43 15,0 7 13-15,-14 10 19 16,-13 4 22-16,-4 11-44 16,7 8-20-16,7 5-12 0,10 2-22 15,7 0-49-15,27 0-158 16,21 0-364-16,7 0-774 0</inkml:trace>
  <inkml:trace contextRef="#ctx0" brushRef="#br0" timeOffset="4205">11475 2401 2571 0,'0'0'565'16,"0"0"-445"-16,0 0-47 15,0 0 105-15,0 0 7 16,0 0-134-16,0 0-32 15,-3 177-14-15,14-159 2 16,2-9-14-16,4-5 2 16,1-4-17-16,-5 0 21 0,4-26 2 15,4-10-1-15,-7-1 2 16,-4-1 7-16,-4 3 22 16,-6 10-19-16,0 10-11 15,-6 9 11-15,-21 6-12 16,-18 0-88-16,3 10-140 15,7 1-771-15</inkml:trace>
  <inkml:trace contextRef="#ctx0" brushRef="#br0" timeOffset="4721">6514 218 2426 0,'0'0'467'0,"0"0"-356"16,0 0-59-16,0 0 140 15,0 0-6-15,38-175-8 16,-31 155-110-16,-4 3-20 16,2 11 16-16,-5 6-26 15,0 0-19-15,0 0-19 16,3 0-22-16,3 0-32 0,29 43-143 15,-1-1-252-15,-2 1-637 16</inkml:trace>
  <inkml:trace contextRef="#ctx0" brushRef="#br0" timeOffset="5390">8621 3963 1600 0,'0'0'1206'16,"0"0"-908"-16,0 0-172 16,0 0 53-16,0 0 13 15,0 0-60-15,0 0-96 16,-60 77-16-16,52-43-20 15,8-7 1-15,0-2 0 16,0-6-1-16,8-3-2 16,8-7-5-16,1-2 2 0,1-7 4 15,6 0-11 1,0 0-24-16,8-25 35 0,-2-10-28 16,-6 6 29-1,-6 0 17-15,-15 10-9 0,-3 12 43 16,-3 7-3-16,-29 0-17 15,-2 29 8-15,2 6-15 16,13-6-12-16,8-1-3 16,8-5-9-16,3-12-36 15,0-11-70-15,0 0-188 16,9-5-583-16</inkml:trace>
  <inkml:trace contextRef="#ctx0" brushRef="#br0" timeOffset="6029">8332 814 2519 0,'0'0'500'0,"0"0"-353"16,0 0-86-16,0 0 110 0,0 0 16 16,0 0-83-16,0 0-25 15,0-78-41-15,0 78-23 16,0 0 33-16,0 0-38 16,0 0-10-16,0 0 0 15,0 0 1-15,0 0 23 16,0 0-24-16,-3 0 0 15,-1 0 25-15,-5-6-7 16,-2 0 5-16,-2-3 5 16,-5-2-19-16,4 6 11 15,4 5-20-15,-1 0-74 16,-2 9-79-16,-1 19-382 16,-1 6-1084-16</inkml:trace>
  <inkml:trace contextRef="#ctx0" brushRef="#br0" timeOffset="6803">5907 2002 2118 0,'0'0'612'16,"0"0"-516"-16,0 0 65 15,0 0 59-15,0 0-75 0,0 0-58 16,0 0-45-16,3 139-6 15,4-132 18-15,1-1-22 16,-2-6 19-16,-3 0-26 16,1 0-2-16,4 0 13 15,-2-22-12-15,-3-17-8 16,0 3-7-16,-3-5-1 16,0 13 16-16,0 9-23 15,-12 12 4-15,-9 7 22 16,-3 0-26-16,3 17 23 15,0 6-24-15,7 6 11 16,11-3-11-16,3-8 1 16,0-3-1-16,0-2 8 0,9-8-8 15,6-1-8-15,-4-4-16 16,-2 0 24-16,-5 0 3 16,-4-13-3-16,0-2-7 15,0 1 7-15,0 3 1 16,-7 4 23-16,-4 7-18 15,1 0-6-15,-1 0 0 16,11 0 0-16,0 0-10 16,0 5 4-16,11 1-17 15,13-6 4-15,4 0-29 16,-4 0-15-16,-7-4-8 16,-6-5-7-16,-11 9-28 0,0 0-144 15,0 0-649-15</inkml:trace>
  <inkml:trace contextRef="#ctx0" brushRef="#br0" timeOffset="7307">5710 4470 2854 0,'0'0'496'0,"0"0"-455"16,0 0-8-16,0 0 66 16,0 0 21-16,0 0-94 15,0 0-25-15,39 26 12 16,2-1-13-16,4 0 0 16,-3-3 0-16,-5-7 0 0,-10-4-3 15,-10-5 3 1,-5-6 0-16,-12 0 6 0,0 0 23 15,0 0 11-15,-8-11-2 16,-16 2-2-16,-7 6 12 16,-4 0-30-16,8 3-3 15,6 0 12-15,8 0-27 16,13 0-1-16,0 0-41 16,10 0-46-16,59-22-103 15,-4 0-568-15,4-5-1864 0</inkml:trace>
  <inkml:trace contextRef="#ctx0" brushRef="#br0" timeOffset="7809">9415 1882 1410 0,'0'0'1400'0,"0"0"-1101"16,0 0-164-16,0 0 46 15,0 0 34-15,0 0-50 16,0 0-111-16,-9-128-36 16,9 104 40-16,0 9-22 0,0 1-12 15,0 5-21-15,0 7 3 16,-4 2-12-16,1 0-28 16,-2 0-80-1,-4 2-101-15,-2 15-492 0,1 1-1999 0</inkml:trace>
  <inkml:trace contextRef="#ctx0" brushRef="#br0" timeOffset="8438">7314 3326 2602 0,'0'0'607'0,"0"0"-515"16,0 0-51-16,0 0 103 15,0 0 12-15,0 0-93 16,0 0-3-16,5 33-49 15,15-10-5-15,5-8 21 16,-9-2-20-16,1-7-6 0,-6-3 15 16,-4-3-15-16,-4 0 42 15,-3 0-21-15,0-3-5 16,0-9 16-16,0 2-33 16,-14 0 0-16,1 4-63 15,-2 3-121-15,3 1-267 16,0 2-896-16</inkml:trace>
  <inkml:trace contextRef="#ctx0" brushRef="#br0" timeOffset="9956">3800 2299 2774 0,'0'0'467'0,"0"0"-377"0,0 0-89 15,0 0 60-15,0 0 99 16,0 0-64-16,0 0-19 16,-74-91-76-16,68 91 5 15,2 0 30-15,4 0-36 16,0 0-1-16,0 18 0 16,0 13 1-16,0 11-4 15,0 6 4-15,0-5-32 16,0-6 31-16,0-8-10 15,0-17-3-15,0-9 1 16,0-3 8-16,0 0 5 16,0-26 0-16,0-4 0 15,0-7 30-15,-3-3 3 0,-3 1 8 16,-6 3-7 0,3 8-19-16,1 6 20 0,5 10-35 15,-1 12-6-15,4 0-36 16,7 30-95-16,22 11-130 15,4-3-681-15</inkml:trace>
  <inkml:trace contextRef="#ctx0" brushRef="#br0" timeOffset="11185">9881 423 2090 0,'0'0'616'16,"0"0"-521"-16,0 0-30 0,0 0 121 16,0 0-19-16,0 0-77 15,0 0-72-15,0-11 25 16,0 9 8-16,0 0-27 16,0-3 10-16,0 3-13 15,0 0-6-15,0-3 3 16,0 3-18-16,-3 0 0 15,3-5-1-15,0-3 2 16,0-2 6-16,-4-1-2 16,1 0-4-16,0 1 29 15,-5 6 8-15,-2 0 20 16,-1 0 5-16,-2 6-27 16,7 0 6-16,-2 0-37 0,5 0-4 15,0 0 19 1,3 0-20-16,0 0-6 0,0 0 6 15,0 0 0-15,3-3 0 16,11-10 0-16,-4-2-9 16,1-6 3-16,-5 1 6 15,-6 5-15-15,0 6 6 16,0 5-21-16,0 4-4 16,0 0-98-16,28 7-90 15,-4 8-390-15,3 2-522 0</inkml:trace>
  <inkml:trace contextRef="#ctx0" brushRef="#br0" timeOffset="12016">10081 3714 2939 0,'0'0'648'15,"0"0"-507"-15,0 0-50 16,0 0 56-16,0 0-17 0,0 0-130 16,0 0 0-16,-27 21-51 15,54-73-129-15,-3-7-549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19:48.4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8421 641 1617 0,'0'0'283'15,"0"0"-153"-15,0 0-72 0,0 0 116 16,0 0 47 0,0 0-7-16,-134-135-84 0,71 135-50 15,-6 16 43-15,-4 39-18 16,-2 25-32-16,6 19-8 15,13 9-34-15,16-2 33 16,22-13-64-16,18-19-7 16,10-27 1-16,43-25-62 15,19-22-21-15,14-19-14 16,4-37-53-16,-4-15-5 16,-11-7 66-16,-19 0 66 15,-16 10 29-15,-11 9 63 16,-13 18 76-16,-8 17-3 15,-8 24 13-15,0 0 34 16,0 46-99-16,0 35-32 0,0 46 23 16,0 10-43-16,0 6 17 15,0 5 13-15,3-25-43 16,12-3 2-16,-3-16-21 16,3-36-10-16,-9-22 1 15,-3-17-72-15,-3-22-8 16,0-7-52-16,-3 0-173 15,-21-40-231-15,3-9-92 16,7-2-1026-16</inkml:trace>
  <inkml:trace contextRef="#ctx0" brushRef="#br0" timeOffset="350">8714 842 2025 0,'0'0'317'0,"0"0"-170"0,0 0 107 15,0 0 6-15,0 0-58 16,131 172-82-16,-110-99-98 16,6-3-11-16,8-12-11 15,5-18-52-15,10-18 1 16,8-22-84-16,-2 0-4 16,1-38-14-16,-7-14 31 15,-13-4 74-15,-9 0 30 16,-12 4 18-16,-8 14 105 15,-4 17 41-15,-4 21 15 0,0 0 7 16,0 28-87-16,0 21-35 16,-7 3-8-16,7 1-28 15,0-6 10-15,0-12-20 16,16-17-77-16,19-16-9 16,4-2-36-16,1 0-124 15,19-42-239-15,-11 5-90 16,-3 5-1158-16</inkml:trace>
  <inkml:trace contextRef="#ctx0" brushRef="#br0" timeOffset="568">9873 904 1802 0,'0'0'588'0,"0"0"-432"16,0 0 47-16,0 0 43 15,0 0-51-15,0 0-119 0,0 0-13 16,-45 75-44-16,35-40 4 15,-1 7 5-15,5-2-26 16,2-2 10-16,1-3-11 16,3-8-1-16,0-2 0 15,0-11-104-15,7-10-102 16,20-4-134-16,0 0-279 16,-6-11-159-16</inkml:trace>
  <inkml:trace contextRef="#ctx0" brushRef="#br0" timeOffset="1570">10242 882 1237 0,'0'0'369'16,"0"0"-223"-16,0 0 10 0,0 0 99 15,0 0-11-15,0 0-65 16,0 0-76-16,-6-55-5 16,-23 40-23-16,-1 3-29 15,-12-2 6-15,-3 8 14 16,-3 6-11-16,3 0 43 16,1 13-49-16,2 24-8 15,12 15 4-15,9 12-11 16,10 6 2-16,11-2-23 15,0-6-11-15,14-8 2 16,16-15-4-16,9-14-52 16,2-15-17-16,4-10-30 15,0 0-1-15,0-35-2 16,-7-8-29-16,-7-9 90 0,-11 0 20 16,-5 1 21-16,-9 4 92 15,-6 17 23-15,0 16 45 16,0 14 19-16,0 0-62 15,-6 29-48-15,-5 18-39 16,4 10 2-16,7 0 7 16,0-4-29-16,21-16-10 15,16-12-30-15,8-16-39 16,4-9-25-16,-1-18-204 16,-14-22-359-16,-13-2-471 0</inkml:trace>
  <inkml:trace contextRef="#ctx0" brushRef="#br0" timeOffset="1738">10167 358 2855 0,'0'0'325'16,"0"0"-186"-16,0 0-126 15,0 0 17-15,0 0-30 16,254-194-47-16,-161 133-437 15,-19 12-2122-15</inkml:trace>
  <inkml:trace contextRef="#ctx0" brushRef="#br0" timeOffset="4187">14768 259 2167 0,'0'0'361'15,"0"0"-215"-15,0 0-76 16,0 0 136-16,-21 256 19 0,8-130-34 15,-1 7-114-15,4-3-40 16,2-8 38-16,5-23-63 16,3-15-12-16,0-25-29 15,0-21-55-15,7-27-124 16,4-11-462-16,-11 0-473 0</inkml:trace>
  <inkml:trace contextRef="#ctx0" brushRef="#br0" timeOffset="4356">14589 873 887 0,'0'0'1598'0,"0"0"-1338"16,0 0-215-16,0 0 16 16,0 0 20-16,187-25-81 15,-97 25-24-15,44 0-221 16,-28 0-280-16,-15 4-467 0</inkml:trace>
  <inkml:trace contextRef="#ctx0" brushRef="#br0" timeOffset="5009">15335 864 1401 0,'0'0'955'15,"0"0"-739"-15,0 0 2 16,-180 53 49-16,128-4-4 15,10 13-147-15,15 3-60 0,17-1-56 16,10 0-18-16,7-14-23 16,34-13-89-16,14-15-56 15,10-19-126-15,9-3-8 16,-5-21 19-16,-7-27 88 16,-14-7 130-16,-11-3 83 15,-8-1 33-15,-20 8 158 16,-6 17 106-16,-3 21 23 15,0 13-18-15,-6 7-120 16,-8 36-104-16,7 16-26 16,4 2-46-16,3 5 6 15,0-6-12-15,6-24-50 0,22-8 12 16,4-18-44-16,-2-10 19 16,2-3 37-16,-2-32-5 15,2-8 31-15,-1-10-12 16,2 4 10-16,-1 2-4 15,-4 9 12-15,-8 20 3 16,-8 18 23-16,-6 0 20 16,-6 32 32-16,0 22-75 15,0 3-1-15,-6-1-5 16,-9-3-3-16,4-9-15 16,1-24-11-16,7-4-50 15,0-16 29-15,3 0 5 16,0-18 4-16,13-26 38 15,22-7-2-15,10-11 2 16,13-2 12-16,1 9 30 0,3 14 79 16,-7 13-11-16,-6 25-13 15,-12 3 12-15,-5 34-16 16,-11 22 8-16,-12 16-16 16,-5 5-41-16,-4-6-2 15,0-5-42-15,0-16-17 16,0-16 2-16,-7-19-66 15,1-15-58-15,-9-12-35 16,6-25-362-16,-6-10-339 0</inkml:trace>
  <inkml:trace contextRef="#ctx0" brushRef="#br0" timeOffset="5231">15679 433 2935 0,'0'0'23'0,"184"-144"-23"16,-79 54-572-16,-10 10-662 0</inkml:trace>
  <inkml:trace contextRef="#ctx0" brushRef="#br0" timeOffset="2885">11604 979 1964 0,'0'0'571'0,"0"0"-476"16,0 0-3-16,0 0 68 0,0 236-4 15,0-112-19-15,0 8-68 16,0 12 14-16,0-14-30 15,0-17-42-15,0-23 10 16,0-22-21-16,8-34-63 16,-1-18-22-16,-4-16-67 15,0-3 28-15,-3-37-109 16,0-19-20-16,0-14 39 16,0-9 74-16,0-15 100 15,-6-20 40-15,2-8 33 16,4-15 23-16,0 3 27 15,0 19 5-15,24 16 42 0,12 31-32 16,8 30-12-16,11 22 53 16,7 19-48-16,1 13-9 15,-9 34-19-15,-6 15-26 16,-16 15 22-16,-19 1-26 16,-13 3-27-16,-10 2 31 15,-38-14-37-15,-8-11 0 16,-6-15-6-16,7-14-39 15,11-22-12-15,20-7-49 16,12-13-53-16,12-28-11 16,18-20-37-16,33-5 40 15,15-5 32-15,14-2 41 16,6 2 69-16,7 6 25 16,3 1 0-16,5 2 37 0,-8-4 5 15,-7 1 3 1,-9-3 65-16,-19-1 24 0,-14 5 29 15,-23 0 15-15,-21 9-46 16,0 11 0-16,-17 14-42 16,-25 11 0-16,-6 17 3 15,-3 2-19-15,0 23 6 16,1 33-67-16,10 15-2 16,8 20-4-16,11 6-5 15,18 9-4-15,3-8-13 16,0-4-46-16,6-11-24 15,18-24-44-15,5-22 15 0,2-21 65 16,4-16-20 0,2-3 40-16,1-30 16 0,4-8 13 15,2 0 2-15,-2 7-1 16,-4 13 16-16,-4 5 62 16,-7 16-10-16,-9 0 19 15,-7 16-7-15,-5 14-45 16,-6 4 4-16,0 0-40 15,0-9-103-15,7-11-115 16,10-12-444-16,4-2 4 0</inkml:trace>
  <inkml:trace contextRef="#ctx0" brushRef="#br0" timeOffset="3552">13302 836 2183 0,'0'0'496'0,"0"0"-371"16,0 0 3-16,-190 37 103 16,129 1-41-16,13 10-66 15,13 7-97-15,20-9-18 16,15-1-18-16,8-4-42 16,34-6-64-16,9-14-95 15,7-11-86-15,-2-10 29 16,-2-3-19-16,-9-33 127 15,-7-6 131-15,-14-14 28 16,-12 7 66-16,-6 5 132 16,-6 17 28-16,0 18 72 15,0 9-81-15,0 13-103 16,-3 35-32-16,3 14-56 0,0-6-19 16,0-3-7-16,0-10-13 15,14-9 0-15,-1-21-41 16,5-10-14-16,-9-3 44 15,6-7-3-15,-1-27 20 16,-1-12 6-16,4-7 1 16,11-9 17-16,0 7-17 15,3 7-1-15,4 20 0 16,-8 16 2-16,-3 12 39 16,-3 15 32-16,-8 29-39 0,-2 12 12 15,-8 6-45-15,-3-8 7 16,0-2 9-16,0-15-16 15,0-12 0-15,0-13-8 16,-9-5-16-16,-9-7 23 16,7-7-42-16,4-21 10 15,7-18 21-15,0-3 9 16,18-8-13-16,19 1 5 16,4 10 11-16,1 11 11 15,-4 19-10-15,-7 16 9 16,-7 0 89-16,-3 29-32 15,-7 15-18-15,-8 8-16 16,-6 4-21-16,4-9 17 0,0-4-29 16,0-16-45-1,-1-11-44-15,-3-16-161 0,0 0-325 16,0-9-404-16</inkml:trace>
  <inkml:trace contextRef="#ctx0" brushRef="#br0" timeOffset="3788">12768 634 2218 0,'0'0'304'0,"0"0"-227"15,0 0-65-15,206-152 139 16,-120 103 41-16,-6 12-47 0,-11 11-44 15,-14 12-35-15,-14 14 1 16,-9 0-67-16,-8 23-65 16,13 45-86-16,-2-9-433 15,-4 1-546-15</inkml:trace>
  <inkml:trace contextRef="#ctx0" brushRef="#br0" timeOffset="-3828">1724 476 1490 0,'0'0'285'0,"0"0"-115"16,0 0-22-16,0 0 84 15,0 0-21-15,0 0 29 16,0 3-111-16,0 33-61 16,0 28 44-16,0 23-19 15,0 18 0-15,0 15-29 16,0 3-27-16,0-6 17 15,0-18-54-15,0-12 0 16,0-24 2-16,0-23-2 16,0-16-63-16,0-19-98 15,0-31-168-15,4-23-305 16,0-19-583-16</inkml:trace>
  <inkml:trace contextRef="#ctx0" brushRef="#br0" timeOffset="-3460">1503 389 1722 0,'0'0'359'0,"0"0"-167"15,0 0-4-15,0 0-2 16,0 0-30-16,0 0-42 16,0 0-48-16,173-72-12 15,-105 65 4-15,12 7-16 16,0 0 28-16,-1 17-43 15,1 21-1-15,-8 14 14 16,-7 13-19-16,-5 16 12 16,-15 6-23-16,-12 6-4 15,-9 0 18-15,-13-3-24 0,-11-2-18 16,0-18 18-16,-38 3 1 16,-21-9 1-16,-17-11-2 15,-10-8 0-15,-10-10 21 16,2-15-21-16,12-14 0 15,13-6 3-15,16-6-2 16,20-23-1-16,15 1-32 16,18-6-89-16,7-12-108 15,31 9-491-15,4 1-805 0</inkml:trace>
  <inkml:trace contextRef="#ctx0" brushRef="#br0" timeOffset="-3087">2673 959 2259 0,'0'0'352'0,"0"0"-191"16,0 0-119-16,0 0 62 15,0 0 82-15,0 0-122 16,28 160-64-16,3-126-9 15,7-3-69-15,10-9-31 16,3-7 2-16,1-15-68 0,4 0 42 16,-8-15-18-1,-10-18 40-15,-4-6 71 0,-14 8 40 16,-5-3 27-16,-9 12 136 16,-3 10 12-1,-3 12 68-15,0 0-80 0,0 6-45 16,0 31-68-16,0 7-32 15,0 3 0-15,0-1-18 16,0-6-19-16,12-12-73 16,2-19-210-16,-1-4-382 15,-10-5-795-15</inkml:trace>
  <inkml:trace contextRef="#ctx0" brushRef="#br0" timeOffset="-2903">3025 666 2087 0,'0'0'470'0,"0"0"-396"15,0 0 52-15,0 0 57 16,0 0-79-16,0 0-60 16,0 0-44-16,24 30-67 15,-4 10-148-15,-2-11-288 16,0-3-147-16</inkml:trace>
  <inkml:trace contextRef="#ctx0" brushRef="#br0" timeOffset="-2675">3135 255 1710 0,'0'0'246'0,"0"0"-91"15,0 0 145-15,125-170 26 16,-83 152-118-16,-2 11-53 15,6 7-18-15,-1 7-6 16,-5 17-81-16,-2 7-8 16,1-2-20-16,-1-5-22 15,7-15 0-15,6-9-18 16,8-9-120-16,26-57-78 16,-11 11-376-16,-20 1-552 0</inkml:trace>
  <inkml:trace contextRef="#ctx0" brushRef="#br0" timeOffset="-2081">4335 950 2562 0,'0'0'231'0,"0"0"-231"16,0 0-76-16,0 0 76 15,0 0 64-15,224-132-48 16,-137 70-16-16,10-10-47 0,-4-8 9 16,-14-2-12-16,-20-2-11 15,-21 2 55-15,-25 6 6 16,-13-1 6-16,0 16 89 15,-30 13 41-15,-12 21-17 16,-6 14 7-16,-6 13-21 16,-6 33 13-16,1 43-36 15,5 49-40-15,6 47 11 16,16 43-43-16,19-17 10 16,13-39-5-16,0-57-15 15,24-40 0-15,18-12-93 16,12-13-53-16,15-17-1 15,3-20-43-15,5-32-37 0,-8-27 45 16,-7-13 43-16,-14-8 115 16,-6 2 24-16,-12 13 78 15,-12 9 119-15,-9 22 0 16,-4 25 39-16,-5 9-35 16,0 28-103-16,0 30-12 15,0 17-44-15,0-4-21 16,0 4 4-16,0-13-25 15,0-12-15-15,0-16-57 16,0-13-70-16,0-14-59 16,0-7-137-16,0-7-143 15,0-21-12-15,0-1-441 0</inkml:trace>
  <inkml:trace contextRef="#ctx0" brushRef="#br0" timeOffset="-1830">5278 559 1491 0,'0'0'296'0,"0"0"-75"15,0 0 130-15,0 0 30 16,0 0-82-16,0 0-132 0,0 0-107 16,-35-53-60-16,35 53-82 15,0 0-383-15,11 0-393 0</inkml:trace>
  <inkml:trace contextRef="#ctx0" brushRef="#br0" timeOffset="-1192">5571 1028 2011 0,'0'0'533'0,"0"0"-530"16,0 0-3-16,0 0 0 0,0 0 37 15,0 0-6-15,217-12-9 16,-172-12-22-16,-14-9 5 15,-10 0-14-15,-21-2 9 16,0 5 0-16,-10 2 54 16,-25 8 62-16,-10 11 38 15,-3 9-16-15,-3 0-26 16,-2 29 4-16,8 15-69 16,11 11-24-16,14 7 5 15,16 4-28-15,4-4-7 16,24-6-46-16,24-13-60 15,15-9-13-15,15-25-70 16,9-9-28-16,2-2 120 0,-2-32-106 16,-10-13 62-1,-9-9 110-15,-16 0 38 0,-14 3 4 16,-17 16 144-16,-8 8 60 16,-10 20 89-16,-3 9-43 15,0 14-76-15,0 32-87 16,0 13-49-16,0 6 2 15,0-3-44-15,5-10-5 16,28-14 4-16,15-16-37 16,8-22-4-16,7 0-52 15,-6-25-42-15,2-19 61 16,-11-5-22-16,-6-1 37 16,-12-6 60-16,-6 13 0 15,-9 12 41-15,-9 12 59 16,-6 16 45-16,0 3 21 0,0 9-101 15,0 26-49-15,0 2 31 16,0 6-40-16,0-6-7 16,8-4-15-16,10-10-99 15,1-13-76-15,-4-10-137 16,-4-6-442-16,-11-21-1205 0</inkml:trace>
  <inkml:trace contextRef="#ctx0" brushRef="#br0" timeOffset="-980">5803 460 2443 0,'0'0'339'0,"0"0"-295"15,0 0-32-15,0 0 6 16,182-115 6-16,-130 113-24 15,-4 2-42-15,-10 46-167 16,-11 12-313-16,-16 17-869 0</inkml:trace>
  <inkml:trace contextRef="#ctx0" brushRef="#br0" timeOffset="-846">6040 1684 2933 0,'0'0'357'0,"0"0"-251"16,0 0-106-16,0 0-153 16,-24-186-418-16</inkml:trace>
  <inkml:trace contextRef="#ctx0" brushRef="#br0" timeOffset="6152">85 2701 1652 0,'0'0'369'16,"0"0"-251"-16,0 0 48 16,0 0 58-16,0 0 19 15,193-30-108-15,-113 30-28 16,17 0-76-16,10 0-24 15,3 0-7-15,1 0-48 16,-12 0-41-16,-19 0-196 16,-29 10-272-16,-30 8-871 0</inkml:trace>
  <inkml:trace contextRef="#ctx0" brushRef="#br0" timeOffset="6406">0 2879 2259 0,'0'0'348'0,"0"0"-286"15,0 0 26-15,0 0 97 16,0 0-13-16,248-3-73 15,-134 0-64-15,11 3-19 16,1-6-16-16,-1-1-46 16,24 1-103-16,-36 3-362 15,-26-3-485-15</inkml:trace>
  <inkml:trace contextRef="#ctx0" brushRef="#br0" timeOffset="6675">807 2363 2000 0,'0'0'547'0,"0"0"-331"15,0 0-35-15,0 0-42 16,0 0-28-16,0 0 0 16,0 0-38-16,193 109-16 15,-82-62-50-15,2 3-5 16,-2 5 3-16,-12 9-4 0,-22-3 13 15,-29 10-5-15,-42 4 3 16,-6 2 22-16,-62 3-34 16,-17-7-8-16,-10-12-14 15,-9-14-79-15,29-18-161 16,21-23-642-16</inkml:trace>
  <inkml:trace contextRef="#ctx0" brushRef="#br0" timeOffset="8223">2770 2101 1446 0,'0'0'356'16,"0"0"-220"-16,0 0 31 15,0 0 74-15,0 0-44 0,-11-160-18 16,-19 139-58-16,-9 8-38 15,-9 13 33-15,-3 0-72 16,-11 41-26-16,-1 14 2 16,7 14-20-16,5 8 0 15,21 4 0-15,15-3 6 16,15-10-15-16,15-6 9 16,36-15-12-16,11-10 6 15,10-4-36-15,0-7 2 16,2 3-14-16,-2-2 5 15,-3 1 34-15,-10 6 15 16,-14 0 0-16,-21 2 19 16,-24 6-17-16,-8-6 23 0,-44 12-10 15,-20-8-14-15,-11-9 28 16,-3-6-13-16,14-12-15 16,13-13-1-16,25 0-9 15,34-60-236-15,0-5-410 16,24 3-763-16</inkml:trace>
  <inkml:trace contextRef="#ctx0" brushRef="#br0" timeOffset="8553">3156 2546 1639 0,'0'0'304'15,"0"0"-122"-15,0 0-41 0,0 0 114 16,221 9-81-1,-162-9-135-15,-5 0-30 0,-1-11-9 16,-16-5-22-16,-10-12-39 16,-19 0 12-16,-8 1 44 15,-8-1 5-15,-32 1 31 16,-16 4 22-16,-6 10 88 16,-10 13-14-16,3 0-36 15,3 28-17-15,18 9-14 16,16 16 19-16,23 10-35 15,9-1-32-15,9 0 19 16,41-6-31-16,8-11 0 0,14-9-6 16,4-18-62-16,3-12-64 15,7-6-203-15,-20-15-381 16,-17-13-1236-16</inkml:trace>
  <inkml:trace contextRef="#ctx0" brushRef="#br0" timeOffset="8781">3377 2078 1807 0,'0'0'328'15,"0"0"-161"-15,0 0 40 16,0 0 30-16,0 0-85 16,0 0-60-16,193-90-25 15,-135 90-6-15,-5 9 31 16,-5 10-61-16,-3-1-23 0,-4-2 15 15,-2-14-23-15,-3-2-39 16,0 0-114-16,5-36-232 16,-10-7-266-16,-4 9-1291 0</inkml:trace>
  <inkml:trace contextRef="#ctx0" brushRef="#br0" timeOffset="9312">5067 2549 1679 0,'0'0'536'0,"0"0"-392"16,0 0 28-16,0 0 68 16,0 0-51-16,0 0-66 15,-242-91-30-15,170 121-42 16,0 28 31-16,6 27-16 16,15 5-36-16,19 9 19 15,26-8-47-15,6-18 5 0,21-17-14 16,30-28-35-16,14-21-51 15,7-7-49-15,5-36-68 16,-5-24-17 0,-9-8 31-16,-12-5 117 0,-16 4 79 15,-11 15 9-15,-11 0 86 16,-5 24 75-16,-5 12 52 16,-3 18 25-16,0 0-93 15,0 39-92-15,0 30-2 16,0 15-20-16,0 17 10 15,0 12-13-15,0-2-20 16,0-2 13-16,3-18-30 16,4-20-35-16,-2-25-4 0,1-18-51 15,-3-21-109 1,-3-7-314-16,0-28-218 0,0-7-1217 0</inkml:trace>
  <inkml:trace contextRef="#ctx0" brushRef="#br0" timeOffset="9635">5350 2569 1898 0,'0'0'389'0,"0"0"-107"16,0 0-39-16,0 0-38 15,0 0-61-15,141 208-105 16,-106-165-33-16,7-5-6 15,-4-14-47-15,4-11 1 0,-2-13-167 16,-5 0 61-16,-5-37-40 16,-6-7 58-16,2-5 102 15,-10 5 32-15,-2 4 75 16,-4 18 64-16,-5 3 28 16,-2 19 36-16,-3 0-7 15,0 12-121-15,3 24-26 16,3-3-34-16,6-5-15 15,1 0-75-15,19 0-209 16,-5-16-262-16,3-5-185 0</inkml:trace>
  <inkml:trace contextRef="#ctx0" brushRef="#br0" timeOffset="9981">6513 2549 1947 0,'0'0'652'0,"0"0"-524"16,0 0 82-16,0 0 27 16,-238 48-43-16,166-12-66 15,6 12-43-15,17-8 4 16,22 8-60-16,23-6-28 16,4-8-2-16,31-3-42 15,25-12-40-15,9-19-50 16,4 0-93-16,-6-9-33 0,-9-26 24 15,-12 1 97 1,-10 3 111-16,-16 5 27 0,-2 15 99 16,-11 11 100-1,-3 0 37-15,0 16-47 0,0 24-88 16,0 0-39-16,0 3 5 16,0-8-62-16,0-10-5 15,11-10-96-15,-4-15-159 16,-4 0-367-16,-3-22-739 0</inkml:trace>
  <inkml:trace contextRef="#ctx0" brushRef="#br0" timeOffset="10129">6464 2107 2749 0,'0'0'342'0,"0"0"-333"15,176-113-9-15,-93 54-339 16,-6 8-1404-16</inkml:trace>
  <inkml:trace contextRef="#ctx0" brushRef="#br0" timeOffset="11978">8042 2535 1549 0,'0'0'278'0,"0"0"-120"0,0 0-8 16,0 0 48 0,0 0-22-16,0 0-52 15,0 0-32-15,-181-135-56 0,130 135 7 16,3 38 19-16,0 12-9 16,9 17 22-16,12 18-51 15,13 5-23-15,14-6 16 16,3-10-17-16,38-18-14 15,16-21-74-15,11-23-60 16,1-12 18-16,-3-21-35 16,-7-20 46-16,-8-15 76 15,-12 3 43-15,-15-2 17 16,-4 11 66-16,-10 15 15 16,-7 8 45-16,-3 21 45 15,0 0-40-15,0 21-66 0,8 36-57 16,2 21 13-1,7 10-14-15,4 22-18 0,6-8 21 16,1 4-27-16,-8-7 0 16,-2-12-13-16,-8-12 8 15,-10-23-19-15,0-11 0 16,-10-16 17-16,-20-9-11 16,-9-16 9-16,-2 0-24 15,-4-20 32-15,3-16-9 16,15-20-11-16,9-13-28 15,18-12-16-15,0-10-2 16,42-4-54-16,17 2-49 0,7 3 34 16,6 4 17-1,-3 13 55-15,-4 18 45 0,-6 2 19 16,-7 15 53-16,-11 14 42 16,-10 8 18-16,-10 16 0 15,-4 0 0-15,-7 0 23 16,1 29-66-16,-1 11-28 15,4-1-3-15,4 12-39 16,6-11-13-16,6-3-35 16,8-2-84-16,4-17-26 15,6-9-16-15,0-9 23 16,0 0 111-16,-3-27-131 16,-7-20 119-16,-3 4 46 15,-11-1 6-15,-8 11 0 16,-8 13 108-16,-8 14 88 0,0 6 42 15,0 0-119-15,0 26-72 16,-3 1 2-16,-2 7-34 16,5 3-15-16,0-5-15 15,15-7-91-15,15-7-64 16,12-18-67-16,6 0 1 16,8 0 215-16,-2-34-6 15,-1-14-31-15,-11 6 36 16,-9-7 22-16,-9 8 54 15,-6 14 6-15,-12 7 93 16,-1 11 69-16,-5 9-37 16,0 0-19-16,0 12-71 15,0 23-61-15,3 8 7 0,1 0-41 16,8 3-2 0,6-8-56-16,6-12-57 0,11-13-37 15,-1-13-22-15,7 0 109 16,-2-20-55-16,-4-17 49 15,-8-10 45-15,-6 5 26 16,-11 6 13-16,-2 11 36 16,-5 9 69-16,-3 16 53 15,0 0 12-15,0 0-86 16,0 16-73-16,0 25-2 16,0-4-21-16,9 10 5 15,12-4-6-15,11-5-38 16,2-14 37-16,4-12-20 0,-11-12-34 15,-6-2 16 1,-14-32 2-16,-7-7 36 0,0-12 1 16,-28 2 29-16,-10 3 54 15,-4 15-26-15,6 4 26 16,4 13 40-16,16 10-30 16,11 6-77-16,5 0-16 15,8 0-46-15,25 0 40 16,12 15-64-16,0 1-13 15,5 8 12-15,-10-1 15 16,-5 11 32-16,-5 0-1 16,-6 7-10-16,-9 2 34 0,-1-4-25 15,-8-1 6 1,4-10 18-16,-5-9-4 0,1-13 6 16,-6-6 11-16,3 0 17 15,-3-25 8-15,0-9-36 16,0-2-3-16,0-8 2 15,7 3 2-15,7 7 4 16,7 0-3-16,6 12 4 16,8 10 25-16,7 12-9 15,6 0 43-15,0 6 53 16,3 22-69-16,-6 0-33 16,0 6-16-16,-10 0-16 15,-4-6-38-15,-3-6-168 16,-7-6-149-16,-11-12-415 0</inkml:trace>
  <inkml:trace contextRef="#ctx0" brushRef="#br0" timeOffset="12441">11122 2624 1976 0,'0'0'567'15,"0"0"-427"-15,0 0 59 16,0 0 17-16,-184 57-4 16,133-23-90-16,13 10-54 15,11-7-19-15,17 0-38 16,10-3-11-16,0-13-11 16,30-3-47-16,15-18-35 15,6 0-111-15,-1 0-79 0,-5-30 31 16,-8-1 105-16,-13 0 84 15,-10 3 63-15,-8 11 20 16,-6 4 127-16,0 13 110 16,0 0-11-16,0 13-85 15,-9 32-79-15,-2 17-4 16,4 10-15-16,4 8-20 16,3 8 4-16,0-6-46 15,0 0-1-15,14 2 7 16,6-20 13-16,-9-10-4 0,-8-14-14 15,-3-16 7 1,-3-10 24-16,-36-10-33 0,-5-4-9 16,-11 0 8-16,2-9-14 15,9-21-14-15,10-13-77 16,13-47-188-16,15 2-382 16,1 11-902-16</inkml:trace>
  <inkml:trace contextRef="#ctx0" brushRef="#br0" timeOffset="12678">9821 2363 2263 0,'0'0'517'0,"0"0"-481"15,0 0 39-15,0 0 49 16,0 0-40-16,200-2-44 16,-161 31-40-16,-18 7-72 15,-21 45-203-15,0-10-467 16,-21 3-1191-16</inkml:trace>
  <inkml:trace contextRef="#ctx0" brushRef="#br0" timeOffset="12821">9636 3531 2205 0,'0'0'616'0,"0"0"-513"0,0 0-51 16,0 0-52-16,0 0-220 16,0 0-647-16</inkml:trace>
  <inkml:trace contextRef="#ctx0" brushRef="#br0" timeOffset="14423">9842 2478 1187 0,'0'0'243'15,"0"0"-125"-15,0 0 38 16,0 0 15-16,0 0 41 0,0 0-33 16,0 0-64-16,-38-33-3 15,28 26-14-15,-1 1-21 16,-2 3 1-16,-4 3-16 15,-1 0-11-15,0 0 27 16,1 3-15-16,4 19-10 16,2 5-9-16,1 5-31 15,7 1 22-15,3 5-26 16,0-5-2-16,0-7 14 16,0-4-21-16,0-6 6 15,0-5-6-15,0-2 0 16,3-2 12-16,0 0-12 15,-3-7 0-15,0 0 0 16,4 6 0-16,-4-6 0 0,3 6 0 16,5 0 2-16,-2 3 1 15,1 5-3-15,1-10 0 16,-2 5 11-16,0-1-11 16,2 1-1-16,-1 1 1 15,-1-1 1-15,2-3 32 16,-1 3-33-16,2 4 1 15,2-1 28-15,7-3-29 16,-2 4 1-16,8-4-1 16,0 1 1-16,2-1 12 15,1-9-13-15,-3 0 0 16,0 0 0-16,3 0 1 0,0-13 0 16,5-11-1-1,-1-1 6-15,-3-3 6 0,-4 0-12 16,-11 7 0-16,-5-5 12 15,-8 4-12-15,0 6 7 16,0-2-7-16,-29 3 1 16,-4-7-2-16,-9 9-18 15,-17-1-122-15,8 3-346 16,9 9-673-16</inkml:trace>
  <inkml:trace contextRef="#ctx0" brushRef="#br0" timeOffset="14951">8976 2264 1879 0,'0'0'595'15,"0"0"-512"-15,0 0 75 16,0 0 104-16,0 0-81 0,0 0-72 16,0 0-15-16,156 93-56 15,-132-60-17-15,-7-4-21 16,-7 6-5-16,-10 18-116 16,0-7-497-16,0-9-1377 0</inkml:trace>
  <inkml:trace contextRef="#ctx0" brushRef="#br0" timeOffset="16167">11822 2695 1536 0,'0'0'254'0,"0"0"-91"16,0 0 17-16,0 0-27 15,0 0-24-15,197 0-63 16,-146 0-17-16,5-14-49 15,-8-15 1-15,-3 1 0 16,-13 3-1-16,-23 1 0 16,-9-2 2-16,0 5-2 15,-24-7 52-15,-14 6-1 16,-13 2 7-16,-1 7 61 0,-7 13-38 16,3 0-9-16,8 13 10 15,7 29-21-15,17 20 17 16,11 7-55-16,13 1-22 15,3-2 16-15,42-13-17 16,12-19-11-16,14-14-37 16,10-18-57-16,-1-4-67 15,-4-13-60-15,-11-22 12 16,-17-7 111-16,-9 2 78 16,-15-1 31-16,-13 7 116 15,-8 5 53-15,-3 8 56 0,0 7-23 16,0 14-27-16,0 0 8 15,0 14-111-15,0 36-44 16,0 18 5-16,0 21-4 16,0 17 13-16,0 16-42 15,7 5 0-15,17 10 16 16,0-13 11-16,0-23-18 16,-4-16-9-16,-5-28 0 15,-9-30-6-15,-1-27-12 16,-5 0-9-16,0-27 7 15,0-30 5-15,0-23-4 16,-11-20 18-16,-7-10 1 16,5-7-6-16,-4-7 6 0,10 6-1 15,3 9-1 1,4 16 2-16,0 25 0 0,20 28-1 16,22 18-4-16,6 22 5 15,14 0 2-15,1 22 8 16,-4 21 16-16,-11 10-25 15,-18-3 0-15,-18 5 3 16,-12-2 2-16,-15-4-12 16,-33-5-12-16,-41-13-75 15,9-9-154-15,1-22-499 0</inkml:trace>
  <inkml:trace contextRef="#ctx0" brushRef="#br0" timeOffset="16326">12281 2175 2531 0,'0'0'343'0,"0"0"-247"16,0 0-30-16,293-147-63 16,-189 92-3-16,-14 6-683 0</inkml:trace>
  <inkml:trace contextRef="#ctx0" brushRef="#br0" timeOffset="17598">14009 2626 1637 0,'0'0'282'0,"0"0"-182"16,0 0-42-16,0 0 83 0,0 0-4 16,0 0-50-16,0 0-45 15,129-106 5-15,-85 106-5 16,-2 9 22-16,-8 32-18 15,-10 11-45-15,-10 7 5 16,-11 3 3-16,-3-2-8 16,0-16-2-16,0-13 1 15,0-13 0-15,0-15 13 16,0-3-13-16,0 0 0 16,0-28 2-16,0-12 5 15,0-8-4-15,3-1 11 16,15 3-14-16,3 2 23 15,3 10-22-15,0 13 24 0,0 5-7 16,0 16-18-16,5 0 27 16,-5 22 3-16,-4 20-15 15,-4 13-9-15,-1 0-6 16,-1 4-27-16,-7 0-9 16,2-9-25-16,6-10 4 15,-1-11-29-15,7-17-19 16,3-12 21-16,6 0-4 15,5-12 29-15,10-32 6 16,0-3-27-16,0-8 11 16,-4-9 16-16,-7 5 26 15,-10 7 27-15,-10 11 62 16,-14 8 99-16,0 4 36 16,-3 18-52-16,-29-5 18 15,-5 10-45-15,-7 6-44 0,-3 0 6 16,2 6-44-1,9 21 2-15,4 14-6 0,19 9-32 16,10 5 16-16,3 9-16 16,9-10-12-16,30-7 11 15,12-3-56-15,8-19-46 16,10-16-41-16,0-9-61 16,6 0-32-16,2-22 112 15,-8-12 125-15,-7-17 0 16,-14 6 6-16,-18 4-5 15,-12 10 134-15,-12 12 52 16,-6 19 32-16,0 0-19 16,0 7-88-16,-6 33-52 0,-4 10-39 15,6 6 3 1,4 0-24-16,0-16 8 0,11-7-16 16,16-16-26-16,11-11-40 15,1-6 24-15,6-18-30 16,-9-20 65-16,-4-8-33 15,-11-4 48-15,-8 0 12 16,-5 11 63-16,-8 3-14 16,0 15 76-16,0 21-14 15,0 0-26-15,0 0-46 16,6 28-50-16,-2 5 20 16,7 8-21-16,-2 3-43 0,1-7-68 15,8-6-173 1,-1-16-295-16,-10-2 90 0</inkml:trace>
  <inkml:trace contextRef="#ctx0" brushRef="#br0" timeOffset="17816">14714 2394 208 0,'0'0'1921'15,"0"0"-1632"-15,0 0-216 16,0 0 80-16,179-116 78 0,-117 95-128 16,-7 5-62-1,-10 16-41-15,-18 0-133 0,-13 19-30 16,-7 12-190-16,-7-1-463 0</inkml:trace>
  <inkml:trace contextRef="#ctx0" brushRef="#br0" timeOffset="17915">15293 2148 1770 0,'0'0'311'16,"0"0"-199"-16,155-169-73 15,-80 101-39-15,-9 16-204 0</inkml:trace>
  <inkml:trace contextRef="#ctx0" brushRef="#br0" timeOffset="18450">16887 2529 2020 0,'0'0'368'0,"0"0"-240"16,0 0-51-16,-183-44 124 0,118 44 94 15,-1 0-121-15,7 20-73 16,8 24-17-16,12 8-54 16,19 10-18-16,13 3-12 15,7-5 11-15,0-10-28 16,34-20-5-16,11-11-52 15,11-13 6-15,1-6-60 16,2-22-24-16,1-18-37 16,-6-17 24-16,-9-4 47 15,-7-17 45-15,-7-8 51 16,-7-5 22-16,-10-12 10 16,-7 5 112-16,-7-5 12 15,0 22 14-15,0 25 34 0,0 28-50 16,0 28-28-16,0 19 5 15,0 46-78-15,4 31 22 16,9 19-16-16,2 9-31 16,-3-5 29-16,6-2-35 15,-4-14-12-15,-1-19-15 16,2-22-126-16,-12-28-167 16,-3-21-353-16,0-13-1215 0</inkml:trace>
  <inkml:trace contextRef="#ctx0" brushRef="#br0" timeOffset="18632">16469 2210 2008 0,'0'0'491'0,"0"0"-372"15,0 0 65-15,235 0-46 16,-124 0-72-16,3 0-66 15,17 0-191-15,-29 0-434 16,-22 0-1438-16</inkml:trace>
  <inkml:trace contextRef="#ctx0" brushRef="#br0" timeOffset="19229">17457 2554 2210 0,'0'0'496'15,"0"0"-393"-15,0 0 70 16,0 0 55-16,0 0-55 16,0 0-59-16,-197 22-81 15,168 24-22-15,13 4 4 16,11-7-15-16,5 5-10 15,5-14-44-15,29-7-71 16,10-13-57-16,9-14-94 16,-2 0 3-16,-3-32 53 15,-6 0 106-15,-15-1 82 0,-6 5 32 16,-10 7 96 0,-11 10 110-16,0 11 64 0,0 0-53 15,0 18-93-15,0 8-44 16,0 12-32-16,13-4-48 15,14-7-11-15,12-10-8 16,2-7-77-16,4-10-64 16,-3 0-59-16,-1-13-95 15,-7-22-23-15,-5-5 55 16,-5-10 108-16,-3-6 132 16,-9-12 39-16,0-10 3 15,-9-9 117-15,0-16 46 16,0-11 105-16,5-1 0 15,5 9-99-15,-2 24 49 16,-1 37-18-16,-7 36 19 0,0 9-36 16,-3 54-123-16,0 31 1 15,0 24-2-15,5 9-26 16,1-4 16-16,-2 5-49 16,2-5-8-16,5-5-20 15,-4-18-77-15,-1 5-105 16,2-35-285-16,-8-17-415 0</inkml:trace>
  <inkml:trace contextRef="#ctx0" brushRef="#br0" timeOffset="19390">17804 2387 2212 0,'0'0'293'0,"0"0"-213"16,0 0 105-16,0 0-55 15,218-19-130-15,-150 6-128 16,-12 6-373-16,-28 5-1035 0</inkml:trace>
  <inkml:trace contextRef="#ctx0" brushRef="#br0" timeOffset="19604">17260 2048 1505 0,'0'0'983'15,"0"0"-833"-15,0 0-93 16,0 0 79-16,0 0 37 16,0 0-112-16,0 0-61 15,192 86-68-15,-139-95-142 16,-17-18-144-16,-4-1-420 0</inkml:trace>
  <inkml:trace contextRef="#ctx0" brushRef="#br0" timeOffset="19799">17401 3259 2277 0,'0'0'699'0,"0"0"-568"16,0 0-102-16,0 0-29 15,0 0-59-15,0 0-773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0:09.23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0 739 1458 0,'0'0'484'0,"0"0"-372"15,0 0-85-15,0 0 39 16,0 0 94-16,0 0 4 15,78-99-75-15,-42 99-29 16,-3 0 19-16,-1 18-16 16,-8 26-13-16,-6 7-17 15,-12 6-21-15,-6 3 24 16,0 2-36-16,0-14 1 16,-17-6-11-16,-1-13 10 15,8-18-26-15,7-9 13 16,0-2-25-16,3-9 37 0,0-31-35 15,0-13 9-15,3-6 20 16,15-9 11-16,-2 6-4 16,5 9 8-16,-1 17 30 15,-2 14 34-15,3 15-43 16,3 7-4-16,0 3 56 16,3 35-54-16,-3 11-14 15,-3 1-13-15,-3 3-8 16,-4-3 7-16,-8-14-53 15,1-8-23-15,-7-14 36 16,0-10-4-16,0-4 25 16,0-11 20-16,0-24 0 15,0-8-6-15,0-18 6 0,0-6 0 16,14 2 18 0,13 3 3-16,5 13 8 0,2 9 14 15,1 24 15-15,4 16 35 16,-6 0 1-16,-1 43-37 15,-5 17-9-15,-3 4-37 16,-6 11-4-16,-12-7-7 16,1-11-24-16,1-11 1 15,-5-14-73-15,3-14-47 16,1-18-59-16,1 0-168 16,-5-25-270-16</inkml:trace>
  <inkml:trace contextRef="#ctx0" brushRef="#br0" timeOffset="245">1320 0 1380 0,'0'0'747'15,"0"0"-600"-15,0 0-60 16,-24 254 78-16,0-148 75 15,-6 17-82-15,-5 10-66 16,-2 8-42-16,2 5-35 16,-1-12 5-16,12-16-20 15,12-24-67-15,8-36-149 16,4-27-105-16,0-22-273 0</inkml:trace>
  <inkml:trace contextRef="#ctx0" brushRef="#br0" timeOffset="746">1487 757 1662 0,'0'0'265'0,"0"0"-112"15,0 0 2-15,197-148-29 16,-132 82-58-16,-4-3-51 15,-11-12-9-15,-14-8-6 0,-21 12-2 16,-15 2 62-16,0 18 92 16,-39 15 32-16,-12 20-3 15,-11 19-94-15,-4 3 4 16,1 38 2-16,7 27-36 16,13 22-2-16,16 19-57 15,13 5 0-15,8 4-1 16,8-3-3-16,0-11-29 15,0-20-40-15,0-18-10 16,12-23 67-16,-3-18-37 16,6-18-8-16,2-4 11 15,4-11 10-15,6-26 27 0,4-6 13 16,7-4 0 0,4-2 1-16,9 16-1 0,0 4 0 15,5 16 0-15,-8 13 6 16,-6 6 79-16,-12 31-12 15,-6 19 5-15,-10 10 61 16,-10-4-85-16,-4-6-24 16,0-16-20-16,0-16-10 15,0-11-55-15,11-13-207 16,-2-7-437-16,6-6-1467 0</inkml:trace>
  <inkml:trace contextRef="#ctx0" brushRef="#br0" timeOffset="1198">2252 627 2068 0,'0'0'350'16,"0"0"-241"-16,0 0-60 16,0 0 82-16,0 190 33 15,0-125-58-15,5-6-94 16,-2-6-12-16,0-19-18 15,-3-7-101-15,0-27-80 0,0 0-371 16,0 0-1396-16</inkml:trace>
  <inkml:trace contextRef="#ctx0" brushRef="#br0" timeOffset="1367">2249 441 1962 0,'0'0'635'0,"0"0"-495"16,0 0-103-16,0 0 41 16,0 0-78-16,0 0-53 15,0 0-190-15,68-77-254 16,-44 108 170-16,-6 9-699 0</inkml:trace>
  <inkml:trace contextRef="#ctx0" brushRef="#br0" timeOffset="2028">2517 848 1265 0,'0'0'174'16,"0"0"-101"-16,0 0 93 15,0 0-22-15,0 0-66 16,0 0-25-16,0 0-2 16,15-4-12-16,-1-30-4 15,2-3 46-15,5-6 44 16,8 2-11-16,1 10 31 15,5 2-2-15,-1 16 0 16,4 6 20-16,4 7-52 16,-8 0-35-16,1 31-13 0,-11 13-45 15,-7 2-7 1,-10 4-11-16,-7 5-17 0,0-8 8 16,0-4-78-16,0-15-19 15,0-5-9-15,0-19 3 16,0-4 15-16,0 0 3 15,6-20 0-15,26-31 35 16,10-7-23-16,9-13 23 16,12-11 53-16,9-7-2 15,8-4 8-15,4 3 1 16,-7 9-1-16,-11 12 89 16,-21 20 67-16,-25 14 26 15,-16 15 41-15,-4 4-80 0,-15 16-32 16,-22 0-34-1,-7 20-36-15,-6 31 15 0,2 14-47 16,3 9-8-16,12 10 13 16,4 4-14-16,10 1-1 15,7-5 0-15,9-9-42 16,3-10-2-16,0-13-30 16,3-23-9-16,18-8 38 15,6-14-7-15,5-7 31 16,5 0 16-16,5-7 6 15,-4-2 19-15,1-1 16 16,-6 8 26-16,-9 2 11 16,-6 0-21-16,-7 0 4 15,-11 12 11-15,0 6-43 0,0 7 11 16,0-9-34-16,-11 3-34 16,4-10-38-16,-1-6-162 15,5-3-398-15,0 0-288 0</inkml:trace>
  <inkml:trace contextRef="#ctx0" brushRef="#br0" timeOffset="2233">2297 53 2970 0,'0'0'342'16,"0"0"-342"-16,0 0-17 16,0 0 5-16,283-34-9 15,-186 21-337-15,-15 7-1267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43:14.2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0 516 1896 0,'0'0'285'15,"0"0"-204"-15,0 0-55 16,0 0 188-16,0 0-31 16,0 0-79-16,0 0-53 0,51 178-40 15,-51-107 10 1,0-9-15-16,0-15-5 0,0-16 4 16,0-19-5-16,0-12 0 15,0 0 13-15,0-34-12 16,0-22-2-16,0-12-5 15,0-16 6-15,0 0 0 16,29 9 1-16,1 14-1 16,4 7 11-16,1 24 1 15,0 14 30-15,-1 16-20 16,4 4-2-16,-4 36 11 16,-2 16-23-16,-5 5-8 15,-3 7 0-15,-6 1 1 16,-9-3-4-16,2-11 3 15,-4-8-49-15,-4-22-16 16,5-9-20-16,5-16 5 0,4 0 21 16,11-41 10-16,10-21 12 15,7-13-39-15,11-9 21 16,1-7 49-16,3 1-9 16,-6 1 15-16,-9 8 0 15,-10 17 42-15,-14 1 40 16,-15 20-5-16,-6 5 20 15,0 17 55-15,-12 5-30 16,-20 11-18-16,-2 5-12 16,-5 5-53-16,4 26 16 15,2 15-53-15,1 12 6 0,4 16 8 16,4-1-16 0,10 14-5-16,1 7 4 0,10 3-17 15,-2-8 9 1,5-5-51-16,0-18-24 0,0-14 26 15,0-24 5-15,0-15 25 16,0-13-27-16,11 0 5 16,4-13 49-16,4-24-7 15,10-3 8-15,1-1-7 16,2 6 7-16,-1 8-2 16,2 14 1-16,-1 13 1 15,-1 0 57-15,1 27-24 16,-2 15-2-16,5 2 48 0,-1-1-52 15,1 0-15 1,7-15-12-16,3-5 0 0,-1-19-45 16,1-4-32-16,0-4-37 15,-3-31-1-15,-12-5 42 16,-6-4 46-16,-6-3 27 16,-9 10 3-16,-1 17 70 15,-8 13 57-15,0 7-3 16,0 2-9-16,0 45-70 15,0 1 0-15,-11 12-15 16,8-1-22-16,3-6 19 16,0-15-30-16,0-11-12 15,0-14-21-15,3-13-67 16,8 0-101-16,-4-28-85 16,-1-13-431-16,-6-3-1159 0</inkml:trace>
  <inkml:trace contextRef="#ctx0" brushRef="#br0" timeOffset="125">1310 253 1958 0,'0'0'564'15,"0"0"-509"-15,0 0-54 16,0 0-2-16,0 0-233 16,0 0-1167-16</inkml:trace>
  <inkml:trace contextRef="#ctx0" brushRef="#br0" timeOffset="818">1587 737 2119 0,'0'0'507'0,"0"0"-467"15,0 0-20-15,0 0-13 16,0 0 9-16,0 0-16 15,196-25-40-15,-131 25 27 16,-6-2 1-16,-11-5-15 16,-12 1-15-16,-19-10-53 15,-17-3 71-15,0-1 24 16,-11-15 37-16,-19 6 58 16,-6 2 2-16,-5 8 6 15,4 3 7-15,2 16-12 0,4 0 26 16,11 10-34-16,2 30-41 15,11 20-11-15,7 11-38 16,0 0 0-16,13 1-1 16,26-10-56-16,6-13-27 15,14-18-8-15,10-18-36 16,3-13 19-16,8-3 51 16,-8-36-27-16,-4-9 31 15,-13-11 35-15,-10-2 19 16,-10 2 17-16,-11 11 62 15,-10 18 63-15,-7 15-13 16,-7 10 1-16,0 5-48 16,0 20-50-16,0 13-1 0,0 7-22 15,0 4-9-15,0-6 0 16,-4-7-3-16,1-10-15 16,0-11-7-16,-2-10 5 15,5 0 13-15,0-16-28 16,0-21-3-16,0-7 37 15,0-3-7-15,21 1 8 16,3-1 17-16,5 10 1 16,-2 12 28-16,0 16-11 15,0 9-19-15,2 21 43 16,-5 27-18-16,-3 20 4 16,3 6-3-16,0 4-22 0,0-7 14 15,-3-9-31-15,-3-21 6 16,-6-13-18-1,-4-19-45-15,-4-9-73 0,-1-22-150 16,0-21-457 0,-3-5-1066-16</inkml:trace>
  <inkml:trace contextRef="#ctx0" brushRef="#br0" timeOffset="1047">1827 473 2189 0,'0'0'504'0,"0"0"-445"16,0 0 56-16,140-180 110 16,-75 125-52-16,4 4-109 15,-7 21-61-15,-7 12-3 16,1 19-48-16,-19 37-292 15,-13 6-859-15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0:12.05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113 587 1921 0,'0'0'378'0,"0"0"-213"16,0 0-2-16,0 0 118 0,-6 226-124 16,-2-111-66-16,8 10-20 15,0-1-50-15,0-16-12 16,18-15-9-16,2-24-32 15,8-24-55-15,4-28-112 16,-5-17-187-16,-6 0-383 0</inkml:trace>
  <inkml:trace contextRef="#ctx0" brushRef="#br0" timeOffset="182">0 1037 85 0,'0'0'2231'0,"0"0"-1963"16,0 0-110-16,0 0-17 15,217-13-101-15,-141 1-40 16,13-4-179-16,-23-2-524 16,-18 5-1236-16</inkml:trace>
  <inkml:trace contextRef="#ctx0" brushRef="#br0" timeOffset="410">835 456 1386 0,'0'0'1163'15,"0"0"-992"-15,-38 202-34 16,14-94 69-16,-8 11-35 15,-2 1-90-15,-7-2-23 16,2-2-58-16,2-17-1 16,5-13-84-16,8-9-119 15,10-29-131-15,8-18-254 16,6-19-1442-16</inkml:trace>
  <inkml:trace contextRef="#ctx0" brushRef="#br0" timeOffset="831">1131 568 1603 0,'0'0'352'16,"0"0"-229"-16,0 0 44 16,0 174 147-16,0-73-83 15,0 12-98-15,0-4-44 16,0-4-55-16,7-15-22 16,7-19-12-16,7-11-138 15,9-31-54-15,-6-16-174 16,-6-8-455-16</inkml:trace>
  <inkml:trace contextRef="#ctx0" brushRef="#br0" timeOffset="1462">976 1080 1896 0,'0'0'336'0,"0"0"-232"16,0 0 65-16,0 0 69 16,182-6-97-16,-116 3-98 15,3-1-15-15,-3 2-28 16,-4-1-26-16,-14 3-37 0,-10 0-28 16,-10 0 15-1,-11 0-13-15,-10 0 23 0,-4 0 47 16,-3 0 19-16,0 0 0 15,0-4 1-15,0 4 13 16,0-5 21-16,0 5-29 16,0-7-5-16,0 1 31 15,0 3-6-15,0 3 9 16,0 0-23-16,0 0-11 16,0 0 25-16,0 0-25 15,0 0 7-15,5 0-1 16,1 0-7-16,-3 0 11 15,0 0 14-15,-3 0-6 16,4 0 17-16,-4 0-30 16,0 0 11-16,0 0 8 0,0 0-11 15,4 0 11 1,-4 0-9-16,0 0-7 0,0 0 6 16,0 0-15-16,0 0-7 15,0 0 6-15,0 0-6 16,0 0 5-16,0 0 2 15,0 0 0-15,0 0 0 16,0 0 0-16,0 0-1 16,0 0-1-16,0 0-19 15,0 0 1-15,0 0-10 16,0 0-24-16,0-4-18 16,0 4-74-16,0 0-19 15,0 0-39-15,0 0-104 0,0 0-30 16,0 0-490-16</inkml:trace>
  <inkml:trace contextRef="#ctx0" brushRef="#br0" timeOffset="2129">1570 1033 1328 0,'0'0'565'0,"0"0"-409"16,0 0 54 0,0 0 48-16,0 0-26 0,0 0-106 15,9 187-100-15,-5-159 1 16,-4-9-27-16,0-8-63 15,0-2-62-15,0-2-111 16,0-7-114-16,0 0-482 0</inkml:trace>
  <inkml:trace contextRef="#ctx0" brushRef="#br0" timeOffset="2279">1618 813 2102 0,'0'0'356'16,"0"0"-268"-16,0 0 61 16,0 0-131-16,0 0-18 15,0 0-500-15,0 0-380 0</inkml:trace>
  <inkml:trace contextRef="#ctx0" brushRef="#br0" timeOffset="3070">1848 1114 1568 0,'0'0'251'0,"0"0"-97"16,0 0 121-16,0 0 93 0,0 0-250 16,0 0-88-16,0 0-26 15,0 131-4-15,3-131-16 16,9-22-50-16,2-11-14 15,7-8 32-15,3-9 5 16,0 4 16-16,3-4 27 16,0 12 6-16,0 14 6 15,2 17 47-15,-5 7 22 16,0 0 75-16,-3 37-47 16,3 10-16-16,3 9 43 15,1 2-85-15,-4 0-27 16,-4-9-13-16,-5-10-2 15,-9-7-18-15,-3-13-17 0,-3-6-64 16,0-13 36 0,0 0-32-16,0-4-11 0,0-27 38 15,0-9 10-15,5-10 48 16,22-9-13-16,15-4-1 16,9-5-12-16,12-3-37 15,2-4 38-15,7 7 12 16,-3 3 13-16,-10 10 1 15,-17 5 12-15,-15 9 64 16,-17 7 44-16,-10 0 3 16,0 0-8-16,-7 11-15 15,-17 10-26-15,-3 8 4 16,-5 5-4-16,-2 24-35 16,-4 34-10-16,4 6-20 15,-1 24 7-15,5 1-5 0,-2 14-10 16,5 1-2-16,-1-4-2 15,11-6-32-15,7-17-23 16,5-27-3-16,5-15 34 16,0-24-23-16,8-11-17 15,16 0 40-15,7-27 9 16,7-15 17-16,4-4 0 16,3 9 2-16,-1 3 28 15,1 13 19-15,-3 7 4 16,-1 14 54-16,-7 0-26 0,-2 20-41 15,-5 11 0 1,-6 6-2-16,-5 7 23 0,2-10-7 16,-7-6-40-1,-8-8 4-15,0-6-17 0,-3-12-20 16,0-2-35-16,0 0-55 16,0-20-111-16,-3-9-376 15,-8-2-255-15</inkml:trace>
  <inkml:trace contextRef="#ctx0" brushRef="#br0" timeOffset="3252">1680 276 3023 0,'0'0'70'0,"0"0"-70"16,275-196-215-16,-161 116-268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42:59.68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2453 1320 0,'0'0'346'16,"0"0"-140"-16,0 0-123 15,0 0 30-15,0 0 131 16,0 0-77-16,-51 0-66 16,51 0-20-16,0 0 2 15,0 0 31-15,0 0-53 16,0 0-7-16,0 0 31 15,0 0-43-15,20 0 0 16,19-10 3-16,6-6-15 16,17-2 24-16,7-6-48 15,6-9 1-15,8 0 14 16,13-7-16-16,8-6-5 0,13-1 0 16,14-5 0-16,15-2 12 15,4 1-12-15,10 5-1 16,5 0-1-16,2 5 2 15,1 1-9-15,-2 3-7 16,2-1 5-16,26-10 2 16,27-9-7-16,27-9 2 15,5-10 4-15,-20 4 10 16,-18-1-15-16,-18 13 14 16,3 4 1-16,-8 2 2 15,-23 11-2-15,-31 12 0 16,-28 8-12-16,-2 0 12 15,40-5-1-15,52-16-5 0,55-12 6 16,4-1-10-16,-41 8 10 16,-57 9 0-16,-53 11 0 15,-4 3 0-15,12-4 0 16,22-4-1-16,14-5 1 16,-3 4 3-16,-8-1-3 15,0 1 0-15,-2 1 0 16,-2-5 0-16,-2-2-7 15,-1 2 6-15,-6 1 1 16,-11 3 2-16,-13 3-2 16,-14 6 0-16,-21 5 1 15,-18 5 0-15,-10 3-1 16,-5 5 18-16,-9 1-17 0,0 0 41 16,-6 2-42-16,0-2 6 15,-4 0 20-15,-4 2-17 16,2-2-2-16,-4 0-7 15,-5 3 1-15,1-4-1 16,17-6-160-16,-4 3-379 16,4-1-221-16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0:39.69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1955 173 143 0,'0'0'1360'16,"0"0"-1129"-16,0 0-140 16,0 0 82-16,0 0 69 15,0 0-66-15,0-32-35 16,0 23-68-16,0 9 18 0,0 0-19 16,0 38-38-1,0 31 113-15,0 26-81 0,-6 51-32 16,-8 56 29-16,-4 63-23 15,-3 33 17-15,8 3-9 16,5-12-18-16,8-35 48 16,0-10-65-16,8-4-5 15,13 2 53-15,-5-6-44 16,-8 1 14-16,-5-5-7 16,-3-3-15-16,0-2 6 15,0-3-14-15,-3-16-1 16,3-10 51-16,0-13-23 15,0-6 7-15,0 1-2 16,0-4-12-16,0-1 34 16,0-6-55-16,0-28 2 0,0-26 10 15,0-20-2-15,0-9-10 16,0 7 0-16,0 12 0 16,0 9 18-16,0-5-18 15,0-4 0-15,-8-4 20 16,5-9-19-16,-3-14 6 15,-1-12-7-15,2-13 6 16,5-17 3-16,0-8-9 16,-3-2 0-16,0 2 4 15,-3 2-4-15,-6 8 0 16,0 2-1-16,-3-3 9 16,2-2-11-16,-1-10 3 0,3-10-3 15,4-3-8 1,4-9-8-16,3-3-47 0,0 0-32 15,0 0-53-15,0-12-17 16,0-41-305-16,0 3-312 16,0-2-1210-16</inkml:trace>
  <inkml:trace contextRef="#ctx0" brushRef="#br0" timeOffset="1186">0 5829 2009 0,'0'0'484'0,"0"0"-386"15,0 0-20-15,0 0 119 16,0 0 15-16,0 0-109 16,0 0-34-16,33-49-7 15,15 43-12-15,23-3 31 16,22 3-21-16,17-1 3 0,45 2 12 15,49 5-46-15,47-5 4 16,26 5-8-16,1-4-13 16,-4-10 18-16,-5-1-29 15,14-8-1-15,10 7 8 16,3 5-8-16,-3 6 0 16,1 5-1-16,-7 0 8 15,-9 16 3-15,-4 7-10 16,-10 5 0-16,1 3 1 15,-5-5 0-15,-12-5-1 16,-7-2 0-16,-5-4 6 16,-3-3-4-16,3-6-2 0,2 4 0 15,-4-7 20 1,-2 1-20-16,-5-4-12 0,-3 0 10 16,-3 0 4-16,-3 0-5 15,-12-4 3-15,-9-2 0 16,0-1 26-16,3 5-26 15,3 2 0-15,11 0 2 16,7 0 5-16,3 0 41 16,7 0-28-16,4 0-11 15,7 0 33-15,-4 0-42 16,-7 6 18-16,-4 7-8 16,-6 3-10-16,4-3 41 15,6 1-40-15,4-2 7 0,10-5 25 16,0-5-33-1,3 1 1-15,3-3 10 0,2 0-10 16,-16 0 7-16,-8 0-8 16,-20 6 0-16,-9 10 0 15,-6 0 0-15,0 3 0 16,-30-4 0-16,-23-6 0 16,-26 5 0-16,-9-5 0 15,19 0 0-15,21 2 0 16,15 2 0-16,-6-3 0 15,-11 2 0-15,-4 1 0 16,-20 1 0-16,-16-1 0 16,-26 0 0-16,-22-4 0 0,-22 1 0 15,-20-10 0 1,-14 0 0-16,0 0 0 0,0 0 0 16,-24-22 0-16,-11-10 0 15,-5-2 0-15,-5-10 0 16,-4-2 0-16,-6-3 0 15,2-3 0-15,-4 1 0 16,5 4 0-16,0 5 0 16,4 1 0-16,6 7 0 15,8 5 0-15,9 5 0 16,6 9 0-16,7 3 0 16,9 6 0-16,3 1 0 0,0 5 0 15,18 0 0 1,27 16 0-16,20 18 0 0,14 12 0 15,7 15 0-15,1 7 0 16,-7 5 0-16,-12 9 0 16,-16-2 0-16,-17 0 0 15,-22-5 0-15,-13-5 0 16,-13-6 0-16,-43-13 0 16,-61-6-146-16,13-13-68 15,-3-17-604-15</inkml:trace>
  <inkml:trace contextRef="#ctx0" brushRef="#br0" timeOffset="2418">1783 638 1326 0,'0'0'333'16,"0"0"-248"-16,0 0-85 15,0 0-21-15,0 0 21 16,0 0 30-16,-114-33-7 16,111 27-16-16,3-1 20 15,0 7-4-15,0 0 41 16,0 0 38-16,0 0-9 15,0-2 15-15,0-1-20 16,0-1-3-16,0-3 23 16,0 1-36-16,0 0 6 0,0-3-19 15,0-7-3-15,6-9 22 16,15-9-63-16,3-11-9 16,11-10 31-16,2-4-21 15,5 1-2-15,2 2-14 16,6 3 8-16,1 1 32 15,-3 8-29-15,-6 13 11 16,-7 12 50-16,-5 19-26 16,1 3-4-16,-2 56 21 15,4 25-27-15,9 28-36 16,48 52-127-16,-10-24-514 16,1-28-1450-16</inkml:trace>
  <inkml:trace contextRef="#ctx0" brushRef="#br0" timeOffset="3590">3260 4153 1650 0,'0'0'343'0,"0"0"-257"0,0 0-27 16,0 0 167-16,0 0-11 16,0 0-45-16,203-152-50 15,-113 108-25-15,14-5 14 16,43-20-43-16,64-21-25 16,76-27 22-16,47-13-47 15,21-7 8-15,1 3-24 16,-22 10 0-16,4-2-5 15,4-2 5-15,-7 0-40 16,-7 1 16-16,-18 4-44 16,-11-1 31-16,-15 10 13 15,-19 12 24-15,-17 0-14 16,-12-7 14-16,-6-3 0 0,2-4 15 16,-1 3-14-16,-4 10-1 15,2 9 28-15,-12 14-26 16,-4 8 17-16,-2 8-18 15,-39 14-1-15,-30 6 57 16,-31 12-51-16,-4 5 21 16,16-7-2-16,19-2-14 15,14-3 29-15,-15 5-40 16,-17 6 8-16,-24 6 14 16,-28 8-22-16,-28 5 0 15,-23 5 0-15,-21 1-28 16,-37 0-95-16,-25 3-710 15,-7-3-1373-15</inkml:trace>
  <inkml:trace contextRef="#ctx0" brushRef="#br0" timeOffset="5207">3919 3020 1560 0,'0'0'305'0,"0"0"-223"16,0 0 4-16,0 0 78 0,0 0-16 15,0 0-119-15,0 0-29 16,40-29 31-1,-32 23-19-15,-2 3 7 0,1-3 5 16,-7 3 15-16,0 3 62 16,0 0-6-16,0 0 3 15,0 0 2-15,0 0-62 16,-7 0-26-16,1 9-12 16,3 0 6-16,3 3-15 15,0-1 9-15,0-5-12 16,0 1 4-16,0-7-16 15,6 0-2-15,1 0 10 16,-4 0 16-16,5-4 34 16,-5-9-25-16,-3 2 4 0,0 2 47 15,0 0-7-15,0 4-21 16,0 2-9-16,0 3-13 16,-3 0-8-16,3 0-2 15,0 17-153-15,0 13-117 16,6-1-539-16</inkml:trace>
  <inkml:trace contextRef="#ctx0" brushRef="#br0" timeOffset="5699">4722 2789 2015 0,'0'0'487'0,"0"0"-444"16,0 0-18-16,0 0 84 15,0 0-46-15,0 0-39 0,0 0-23 16,60 13-1 0,-44-9-7-16,4-4-11 0,-2 0 7 15,-4 0 1-15,-1 0 10 16,-5-17 2-16,-5 3 34 15,-3-2 89-15,0 4-29 16,0 3 17-16,-14 2-26 16,0 4-40-16,4 0-10 15,4 3-20-15,2 0-10 16,4 0-7-16,0 0-51 16,0 0-85-16,0 0-84 15,0 0-35-15,4 0-284 16,2 0-1221-16</inkml:trace>
  <inkml:trace contextRef="#ctx0" brushRef="#br0" timeOffset="6114">5847 2725 1728 0,'0'0'351'0,"0"0"-264"16,0 0 38-16,0 0 134 16,0 0-75-16,0 0-84 15,0 0-6-15,-17-104 29 16,14 90 30-16,-1 5-32 16,4-1-45-16,-4 8 4 15,4 2-43-15,0 0-23 16,0 0-8-16,0 0-6 15,0 0-51-15,0 27-101 0,0 1-443 16,0-6-601-16</inkml:trace>
  <inkml:trace contextRef="#ctx0" brushRef="#br0" timeOffset="6661">5296 3918 1185 0,'0'0'1616'15,"0"0"-1396"-15,0 0-192 16,0 0 14-16,0 0 155 16,0 0-102-16,0 0-68 15,-80-158 29-15,77 158-13 16,0 0-1-16,0 0-31 0,0 0-1 15,-2 18-13 1,2 3 3-16,-1 5-3 0,4-4-4 16,0-6 5-16,0-7 1 15,0-7-11-15,0-2 12 16,0 0 7-16,0 0-7 16,0-11 9-16,-14-8 12 15,-2-3-15-15,-5-1 1 16,4 7 16-16,-1 2-16 15,5 8 41-15,2 0-47 16,8 6 10-16,3 0-11 16,0 0-2-16,0 0-28 15,14 0-7-15,41 0-83 16,-4 0-157-16,2 0-646 0</inkml:trace>
  <inkml:trace contextRef="#ctx0" brushRef="#br0" timeOffset="7211">6654 2284 517 0,'0'0'2028'0,"0"0"-1718"16,0 0-249-16,0 0 16 15,0 0 146-15,0 0-104 16,0 0-63-16,11-34-44 16,-11 31 42-16,0-3 16 15,0-1-50-15,0 1 7 16,0 0-6-16,0 3-20 16,0 0-1-16,0 3-4 15,0 0-134-15,0 61-438 16,0-2-264-16,0 5-1095 0</inkml:trace>
  <inkml:trace contextRef="#ctx0" brushRef="#br0" timeOffset="7615">6672 3299 2307 0,'0'0'540'0,"0"0"-461"15,0 0 142-15,0 0 14 0,0 0-74 16,0 0-92-1,0 0-51-15,-15-43-2 0,15 43-16 16,0 0-9-16,8 14-4 16,11-1 13-16,7 1 0 15,-10-5-9-15,2-3 7 16,-7-6-11-16,-5 0 10 16,-3 0 3-16,-3 0-3 15,4 0 10-15,-4-9-4 16,0-13-3-16,0 0-16 15,0 0-11-15,0 2-144 16,0 13-320-16,0-2-513 0</inkml:trace>
  <inkml:trace contextRef="#ctx0" brushRef="#br0" timeOffset="8051">8114 1760 2397 0,'0'0'596'0,"0"0"-534"15,0 0 4-15,0 0 180 16,0 0-75-16,0 0-105 16,0 0-43-16,0-132-22 15,0 123-2-15,0 6-4 16,0 3-106-16,0 64-190 0,0 7-365 16,-7 6-217-16</inkml:trace>
  <inkml:trace contextRef="#ctx0" brushRef="#br0" timeOffset="8343">8290 2616 2275 0,'0'0'510'0,"0"0"-444"16,0 0 155-16,0 0 74 16,0 0-94-16,0 0-147 15,0 0-27-15,0 0-6 16,0 5-21-16,0-3 1 16,0 0-1-16,3-2-2 15,-3 0-4-15,0 0-64 16,0 0-47-16,0 0-163 15,0 0-823-15</inkml:trace>
  <inkml:trace contextRef="#ctx0" brushRef="#br0" timeOffset="8810">9612 1245 2306 0,'0'0'557'0,"0"0"-469"15,0 0-88-15,0 0 169 16,0 0 57-16,0 0-136 16,0 0-61-16,19-132-16 15,-19 123-7-15,0 7-6 16,0 2-27-16,0 0-81 16,0 9-76-16,0 18-372 0,0 5-189 15</inkml:trace>
  <inkml:trace contextRef="#ctx0" brushRef="#br0" timeOffset="9167">10197 2023 2508 0,'0'0'570'0,"0"0"-497"15,0 0-10-15,0 0 165 16,0 0-74-16,7-188-71 15,-4 159-37-15,-3 14-23 16,5 2 5-16,-5 10-26 16,0 3-2-16,0 0-17 15,3 0-80-15,6 3-58 16,19 25-53-16,-3-6-435 16,2-4-566-16</inkml:trace>
  <inkml:trace contextRef="#ctx0" brushRef="#br0" timeOffset="9595">11159 567 2318 0,'0'0'575'16,"0"0"-479"-1,0 0-94-15,0 0-2 0,0 0 0 16,0 0-232-16,0 0-277 15,11 34 6-15</inkml:trace>
  <inkml:trace contextRef="#ctx0" brushRef="#br0" timeOffset="10108">9314 2091 2155 0,'0'0'876'15,"0"0"-758"-15,0 0-70 16,0 0 144-16,0 0 18 16,0 0-95-16,0 0-76 15,-10-9-33-15,10 7 14 16,0 2-20-16,0-4-53 15,0-10-73-15,0 5-361 16,0-4-932-16</inkml:trace>
  <inkml:trace contextRef="#ctx0" brushRef="#br0" timeOffset="10392">8941 1179 2756 0,'0'0'836'0,"0"0"-836"16,0 0-23-16,0 0-106 15,0 0-386-15</inkml:trace>
  <inkml:trace contextRef="#ctx0" brushRef="#br0" timeOffset="12081">11325 1517 613 0,'0'0'1391'0,"0"0"-1127"16,0 0-168-16,0 0 106 16,0 0 26-16,0 0-122 15,0-35-48-15,0 35-58 16,0 0-15-16,0 0-7 15,7 0 7-15,10 0 15 0,1 0 0 16,0 0-9 0,1 0-1-16,-5-9 20 0,-2-3-5 15,-12-3 11-15,0 0 26 16,0 2 81-16,-12-1-17 16,-12 13-22-16,-3 1 6 15,3 0-74-15,0 0-16 16,10 10-4-16,10 10-1 15,4-1-4-15,0 0 3 16,10-8 3-16,14 0 3 16,5-9 0-16,1-2 7 15,-2 0-6-15,-8-13 0 16,-5-8 40-16,-15-7-14 0,0 4 24 16,0-1-7-16,-7 12-44 15,-18 13-36-15,9 24-333 16,-2 12-2488-16</inkml:trace>
  <inkml:trace contextRef="#ctx0" brushRef="#br0" timeOffset="16507">1110 8118 1617 0,'0'0'358'15,"0"0"-195"-15,0 0-120 16,0 0 137-16,0 0 14 16,-24 234-82-16,13-129 9 15,2 4-85-15,5-4-6 16,0-9-14-16,4-12-16 16,0-18 24-16,0-20-24 15,0-19 0-15,0-11-8 16,0-14 8-16,0-2-20 0,0-13 20 15,4-37 6-15,9-26 5 16,2-17-11-16,-6-18 0 16,-4-10 7-16,-5 0-7 15,0 9 11-15,0 12 10 16,0 25 28-16,0 27 56 16,0 23-39-16,0 18-30 15,0 7 3-15,10 19-39 16,20 30 0-16,5 20 8 15,7 13-7-15,-4 7 14 16,2 4-15-16,-1-3-24 16,-4-7-6-16,-5-10-63 0,-6-15-10 15,0-18 27-15,-3-14-24 16,-3-21 49 0,-1-5-15-16,1-9 14 0,1-38 46 15,7-15-9-15,1-15-14 16,-3-10 23-16,0 0 6 15,0 0-2-15,0 6 14 16,-3 9-4-16,0 8 69 16,-4 14 1-16,-7 13 35 15,1 15 2-15,-5 19-15 16,1 3-20-16,7 25-74 16,1 27 30-16,-3 20 31 15,3 11-50-15,-6 8-16 0,6-4 5 16,2 0-5-1,7-10-2-15,0-8-47 0,7-17-86 16,7-12-154-16,21-21-3 16,-11-12-336-16,-3-7-885 0</inkml:trace>
  <inkml:trace contextRef="#ctx0" brushRef="#br0" timeOffset="16772">2349 8475 1766 0,'0'0'543'0,"0"0"-435"16,0 0-22-16,0 0 127 16,0 0-20-16,-77 172-94 0,77-114-47 15,12-2-12 1,29-3-40-16,17-13-28 0,15-15-6 16,6-15 11-16,-2-10-25 15,-9-20-6-15,-20-26 38 16,-24-13 15-16,-20-9 2 15,-4-4 48-15,-24 1 21 16,-31 7-3-16,-18 9-10 16,-6 15-57-16,-28 12-166 15,17 10-366-15,18 9-1143 0</inkml:trace>
  <inkml:trace contextRef="#ctx0" brushRef="#br0" timeOffset="16960">2275 8152 1876 0,'0'0'483'15,"0"0"-346"-15,0 0 108 16,229-186 6-16,-166 146-100 16,-9 15-70-16,-9 19-81 15,-7 6-13-15,17 56-197 16,-10 6-502-16,-1 6-1231 0</inkml:trace>
  <inkml:trace contextRef="#ctx0" brushRef="#br0" timeOffset="17650">3890 8624 2657 0,'0'0'260'16,"0"0"-260"-16,0 0-193 15,0 0 193-15,0 0 57 16,229-105-45-16,-123 43-12 16,12-16-100-16,-4-10-18 15,-18-7 45-15,-16-7 33 16,-32-2 40-16,-24 5 2 0,-24 9 44 15,0 19 82-15,-27 22 33 16,-21 23 15-16,-8 26 2 16,-7 0-91-16,2 53-30 15,2 29-14-15,3 19-20 16,16 16 22-16,8 11-45 16,11 13 1-16,12-4-12 15,6-7 11-15,3-17-45 16,0-24-25-16,0-32 0 15,12-24 37-15,6-27-41 16,3-6 20-16,3-25 41 16,0-28 10-16,8-12-12 15,-2-4 9-15,9 1 6 16,-3 13 8-16,6 11-8 16,-4 15 0-16,1 20 28 0,-6 9-15 15,3 23 17-15,-3 30 14 16,6 12-1-16,2 6 10 15,4-3-53-15,0-12-13 16,6-14 1-16,2-18-91 16,-2-22-138-16,-3-2-9 15,-6-26 0-15,-7-19 146 16,-8-5 76-16,-14 7 28 16,-5 6 95-16,-8 15 80 15,0 16 78-15,0 6-41 16,0 6-140-16,0 32-5 15,0 10-5-15,-3 6-26 0,3-1-5 16,0-14-31 0,3-8-75-16,15-11-125 0,-6-20-111 15,3 0-261-15,-12-13-841 0</inkml:trace>
  <inkml:trace contextRef="#ctx0" brushRef="#br0" timeOffset="17764">5153 8246 2248 0,'0'0'391'0,"0"0"-304"16,0 0-87-16,0 0-113 15,0 0-437-15</inkml:trace>
  <inkml:trace contextRef="#ctx0" brushRef="#br0" timeOffset="18454">5523 8538 1262 0,'0'0'792'0,"0"0"-644"16,0 0-60-16,0 0 181 15,0 0-86-15,0 0-159 16,27 161-24-16,-27-136-110 16,0-7-29-16,0-8-83 15,0-10 1-15,0 0 140 16,0-13-10-16,0-21 52 15,8-6 39-15,8-7 17 16,5 4 70-16,-1 6 28 16,8 6 56-16,-3 13 16 0,6 14-56 15,-1 4-16 1,5 13 34-16,4 27-1 0,-3 9-59 16,3 8-50-16,-1 2-39 15,-10-4-3-15,-8-5-65 16,-2-9-125-16,-5-18-10 15,-2-13-42-15,-1-10 76 16,7-13 64-16,10-36 20 16,12-23 12-16,9-19-50 15,11-9 17-15,7-16 73 16,-1 5 33-16,-2-1 28 16,-6 12 64-16,-12 14 104 0,-18 14 146 15,-12 16-25 1,-15 13-38-16,0 15-46 0,-21 15-89 15,-13 13-39-15,-11 0-65 16,1 29-20-16,-1 23 14 16,-2 24-28-16,14 10-5 15,2 16-1-15,6 10 11 16,12 3-25-16,7-4-7 16,6-12-34-16,0-18 2 15,16-25-36-15,22-28 15 16,16-22 25-16,17-6 28 15,7-21 13-15,12-10-2 16,-1 0 10-16,-2 15 11 16,-10 13-10-16,-12 3 46 15,-13 28 15-15,-19 21 5 0,-7 6 26 16,-17 2-63-16,-5-7-29 16,-4-15 3-16,0-14-4 15,-18-21-117-15,-12 0-218 16,-9-20-775-16</inkml:trace>
  <inkml:trace contextRef="#ctx0" brushRef="#br0" timeOffset="18642">5230 7525 3062 0,'0'0'289'0,"0"0"-289"16,185 87-199-16,-74-46-24 15,-4-11-485-15</inkml:trace>
  <inkml:trace contextRef="#ctx0" brushRef="#br0" timeOffset="19252">8675 7733 2032 0,'0'0'506'0,"0"0"-466"16,0 0 11-16,0 0 176 0,0 257-21 15,0-135-130-15,-9 8-47 16,2-2-10-16,3-16-19 15,4-19-24-15,0-20-59 16,0 0-144-16,0-27-159 16,0-14-234-16</inkml:trace>
  <inkml:trace contextRef="#ctx0" brushRef="#br0" timeOffset="19437">8283 8323 2227 0,'0'0'354'0,"0"0"-275"0,0 0 5 15,0 0 128-15,203-21-28 16,-107 1-111-16,9 6-53 16,26 4-20-16,-24 7-297 15,-25 3-620-15</inkml:trace>
  <inkml:trace contextRef="#ctx0" brushRef="#br0" timeOffset="19864">9650 7575 1523 0,'0'0'891'0,"0"0"-731"15,-56 168-91-15,8-44 104 16,-17 41 102-16,-12 39-119 16,8-15-68-16,15-21-34 15,12-28-45-15,18-46 9 16,10-4-18-16,7-6-56 15,7-26-17-15,0-20-184 16,10-20-211-16,11-12-175 0</inkml:trace>
  <inkml:trace contextRef="#ctx0" brushRef="#br0" timeOffset="20125">10191 7880 2367 0,'0'0'475'16,"0"0"-415"-16,0 0-59 16,0 0 118-16,9 188 76 15,-5-91-52-15,-1 8-104 16,5 1-38-16,1-4 27 15,6-9-28-15,2-8-77 16,-1-2-122-16,-1-21-387 16,-12-21-278-16</inkml:trace>
  <inkml:trace contextRef="#ctx0" brushRef="#br0" timeOffset="20392">9962 8343 720 0,'0'0'1634'16,"0"0"-1385"-16,0 0-171 16,0 0 4-16,0 0 134 15,0 0-83-15,200-26-86 16,-110 26-46-16,4 0 17 16,-4 3-10-16,-9 23 34 15,-10 7-37-15,-17 13-4 0,-19 11 25 16,-22 8-10-16,-10 6 5 15,-3-3-19-15,0-6 5 16,0-9-14-16,-6-18-49 16,3-13-137-16,0-13-266 15,-1-9-167-15</inkml:trace>
  <inkml:trace contextRef="#ctx0" brushRef="#br0" timeOffset="20516">10666 8097 2060 0,'0'0'0'16,"0"0"-8"-16,0 0-227 0,0 0-147 15</inkml:trace>
  <inkml:trace contextRef="#ctx0" brushRef="#br0" timeOffset="21208">11001 8450 1650 0,'0'0'241'0,"0"0"-135"16,0 0 44-16,80 162 49 16,-74-126-80-16,-3-4-88 15,-3-13-18-15,0-13-11 16,0-6-2-16,-13-2 0 16,-1-36-42-16,4-15-13 15,6-6 26-15,4-2 18 0,0 1 11 16,17 10 0-1,15 11 41-15,10 9 35 0,6 19-42 16,0 11 39-16,-3 0 18 16,-7 37-10-16,-4 12 25 15,-7 13-24-15,-3 7-45 16,-6-1 33-16,-4 1-61 16,-4-8-9-16,-6-6-46 15,0-17-142-15,-1-19 7 16,6-19 26-16,15 0 38 15,12-48 16-15,15-25-9 16,14-20 7-16,9-15 28 16,4-11 34-16,6 1 41 15,-1 4-16-15,-11 8 16 0,-15 19 66 16,-18 19 140-16,-22 16 79 16,-17 14 23-16,0 14-88 15,-35 10-27-15,-13 14-123 16,-6 0-28-16,-2 7 33 15,5 27-39-15,12 11-6 16,9 15-19-16,12 8-10 16,9 16 10-16,1 7-11 15,4 11-27-15,1-1 18 16,3 0-53-16,0-17-1 16,0-22-25-16,27-21 22 15,15-23 48-15,6-18-16 16,8 0 29-16,2-17-4 0,1-13 9 15,-3 1 0-15,-2 9 8 16,-6 10 29-16,-6 10 67 16,-7 0-50-16,-11 25 17 15,-8 19 33-15,-5 2-50 16,-7 1-23-16,-4-7-11 16,0-11-20-16,0-11 0 15,0-9-2-15,0-9-98 16,-18 0-68-16,-6-23-660 0</inkml:trace>
  <inkml:trace contextRef="#ctx0" brushRef="#br0" timeOffset="21392">10877 7606 3028 0,'0'0'363'16,"0"0"-363"-16,0 0-68 16,210-78 30-16,-106 46-312 15,-11 2-1787-15</inkml:trace>
  <inkml:trace contextRef="#ctx0" brushRef="#br0" timeOffset="22364">13737 7997 1861 0,'0'0'265'0,"0"0"-63"16,0 0-64-16,0 0 81 16,0 0-19-16,0 0-122 15,48 0 50-15,-41 71-62 16,1 17-36-16,-5 7 14 15,-3 2-44-15,0-4-6 16,0-9-1-16,0-16-56 16,0-17 16-16,-3-24-10 15,-5-18 2-15,4-9 54 16,-2-18 1-16,6-38-17 16,0-19 11-16,0-19 6 15,0-13-1-15,0-12 1 0,6 5 0 16,9 3 43-16,6 16-11 15,9 21 21-15,12 24-11 16,9 26-10-16,8 17 19 16,7 7-50-16,3 16 0 15,-7 24 35-15,-11 11-36 16,-19 7 1-16,-22 4-1 16,-10 7 6-16,-31-2-15 15,-31-1-15-15,-18-11-46 16,1-7 46-16,-1-21-6 15,12-11 18-15,12-16-2 16,19 0 14-16,16 0 2 16,13-7-2-16,8 1-12 0,11 6 12 15,31 0 9-15,15 6 45 16,6 27-21-16,2 3-5 16,-2 5 28-16,-7-1-41 15,-5-2-15-15,-6-5 21 16,3-1-21-16,-3-11 0 15,3-6-13-15,11-2-211 16,-14-7-314-16,-15-3-745 0</inkml:trace>
  <inkml:trace contextRef="#ctx0" brushRef="#br0" timeOffset="22690">14737 8705 1894 0,'0'0'368'16,"0"0"-278"-16,0 0-11 16,0 0 132-16,0 0-71 15,84-198-92-15,-54 123-30 16,0-9-12-16,6-6 55 16,-6-3-31-16,2 0 9 15,-2 9 31-15,-2 16-25 16,-3 18-8-16,-5 24-5 15,0 25 5-15,1 1 31 16,3 30-22-16,5 28 9 16,1 19-1-16,6 12-30 0,-3 5-7 15,6-3-16-15,2 0 0 16,1-14-1 0,-12-11-72-16,-19 5-217 0,-11-19-467 15,0-17-1294-15</inkml:trace>
  <inkml:trace contextRef="#ctx0" brushRef="#br0" timeOffset="22863">14613 8466 2464 0,'0'0'487'0,"0"0"-439"15,0 0 15-15,244-68 16 16,-133 43-58-16,7 0-21 15,26 7-205-15,-30 5-377 16,-24 7-715-16</inkml:trace>
  <inkml:trace contextRef="#ctx0" brushRef="#br0" timeOffset="23054">15803 8008 2008 0,'0'0'605'0,"0"0"-476"16,0 0 68-16,0 0 56 16,0 185-52-16,0-96-129 0,0 8-63 15,0-4-9 1,0-3-8-16,0 10-122 0,0-23-335 16,0-25-350-16</inkml:trace>
  <inkml:trace contextRef="#ctx0" brushRef="#br0" timeOffset="23241">15538 7931 713 0,'0'0'1735'16,"0"0"-1406"-16,0 0-207 15,0 0 58-15,176-70-48 16,-84 58-57-16,12 6-75 15,1 3-17-15,-3 3-145 0,-25 4-361 16,-36 13-725-16</inkml:trace>
  <inkml:trace contextRef="#ctx0" brushRef="#br0" timeOffset="23518">14347 7727 2225 0,'0'0'311'16,"0"0"-244"-16,0 0 40 16,184-136 119-16,-94 87-84 15,6 1-36-15,-7 14-38 16,-9 15-14-16,-14 13 17 15,-18 6-30-15,-14 10 13 16,-10 29-54-16,0 8-15 16,35 22-83-16,-11-14-442 15,11-11-196-15</inkml:trace>
  <inkml:trace contextRef="#ctx0" brushRef="#br0" timeOffset="23672">15714 7396 2220 0,'0'0'665'16,"0"0"-496"-16,0 0 5 15,259-192-35-15,-152 131-139 16,44-21-9-16,-23 18-530 16,-21 9-2058-16</inkml:trace>
  <inkml:trace contextRef="#ctx0" brushRef="#br0" timeOffset="25250">16845 8507 1654 0,'0'0'222'0,"0"0"-188"16,296-150 1-16,-150 63 186 15,9-15-48-15,0-10-84 16,-35 9-52-16,-9-10-36 16,-38 6 39-16,-39 16 35 15,-34 18 57-15,-6 23 24 16,-50 23-10-16,-8 27-25 15,-13 2-13-15,-2 55-40 16,2 20-4-16,9 25-54 0,12 17-4 16,16 11 14-16,16 6-20 15,9 0-9-15,12-5-36 16,3-19-51-16,0-22-30 16,18-26-40-16,6-26 51 15,3-25 103-15,0-13-9 16,0-19-1-16,2-31 10 15,1-11 12-15,1-14 14 16,1 2-14-16,-2 4 0 16,2 12 25-16,-8 20 32 15,-3 25 12-15,-11 12-36 16,-4 15-12-16,-1 37 38 16,-5 11-59-16,0 4 9 15,9 2-21-15,9-12-31 0,13-14-86 16,10-20 61-16,10-23-43 15,9 0-60-15,-1-42-80 16,-8-13 152-16,-3-11-18 16,-13 1 39-16,-11 6 78 15,-11 13 35-15,-13 19 112 16,0 20 99-16,0 7-95 16,-10 18-73-16,1 33 22 15,1 6-26-15,8 9-24 16,8-4-25-16,40-9-24 0,17-16 9 15,11-25-10-15,4-12-40 16,-8-15-3-16,-21-28-41 16,-22-16 53-16,-29-5 31 15,0 0 3-15,-53-2 59 16,-16 8-8-16,-9 12 18 16,-2 15 7-16,14 14-23 15,18 17-30-15,21 0-26 16,27 13 9-16,0 18-19 15,40 4-21-15,30-5-37 16,20-9-21-16,12-8 6 16,9-9 33-16,-1-4 26 15,-9 0 24-15,-23 0 4 16,-18-4 11-16,-25 4 81 16,-11 0 35-16,-15 33 7 0,-9 18 10 15,0 24-30-15,0 49-40 16,-20 56 12-16,-4 50-57 15,6 15-4-15,5-39-19 16,13-56-1-16,0-59 0 16,0-19-9-16,0-1 0 15,0-5 0-15,3-13 0 16,1-26-21-16,-1-27 20 16,0-3 1-16,-3-46-1 15,3-30-6-15,-3-20-1 16,0-44 7-16,0-46-37 15,0-50 6-15,0-12 17 16,-3 11 6-16,3 57 8 16,0 68 1-16,0 40 0 15,14 39 0-15,17 5-10 0,10 15 10 16,15 9 0-16,10 7 1 16,3 26 22-16,0 16-17 15,-4 13 0-15,-17 0 11 16,-21 1-17-16,-23-1-23 15,-4-5-29-15,-48-6-80 16,-69-11-169-16,10-10-281 16,-1-14-242-16</inkml:trace>
  <inkml:trace contextRef="#ctx0" brushRef="#br0" timeOffset="25440">18183 7745 856 0,'0'0'1457'0,"0"0"-1263"0,0 0-145 16,0 0 60-16,226-6 49 15,-175 41-76-15,-21 17-72 16,-19 20-10-16,-11 20-89 16,-80 89-114-16,-3-22-321 15,-6-4-706-15</inkml:trace>
  <inkml:trace contextRef="#ctx0" brushRef="#br0" timeOffset="25574">18308 9305 2633 0,'0'0'297'16,"0"0"-297"-16,0 0-145 15,0 0-169-15,214-206-1634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1:06.0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1019 2266 0,'0'0'263'0,"0"0"-263"16,0 0-37-16,248-119 37 15,-158 51 1-15,-1-10-1 16,-2-8-10-16,-12-10-13 15,-16-11 13-15,-20-1 10 16,-23 0 94-16,-16 13-4 16,-7 16 21-16,-34 30 68 15,-14 27-28-15,-4 22-21 16,0 15-70-16,1 53-1 0,9 29 11 16,12 46-48-1,10 33-2-15,12-4-4 0,12-24-14 16,3-29-4-16,10-42-34 15,34-12-48-15,19-9 28 16,12-34-37-16,5-22-8 16,-5 0-35-16,-9-38 3 15,-13-11 78-15,-20 0 21 16,-9 1 34-16,-13 14 24 16,-11 15 109-16,0 19 34 15,0 0-62-15,-3 42-48 16,-8 24 24-16,11 14-59 0,0-1-8 15,14-2-14-15,31-17-3 16,15-19-23-16,0-18-19 16,0-22-18-16,-12-1 11 15,-7-24-8-15,-14-26 55 16,-6-10 5-16,-6-4 24 16,-6 2 35-16,-6 6 2 15,-3 13 20-15,0 18 40 16,0 21-40-16,0 4-30 15,0 43-30-15,0 36 0 16,0 26 20-16,-3 46-13 16,3-6-8-16,0 10 11 15,0 2-4-15,0-29 3 16,15 0-25-16,-1-28-4 0,-11-30 7 16,-3-20-8-16,0-23 9 15,-29-18 18-15,-11-9-25 16,-9-2 5-16,1-38-7 15,0-20-41-15,9-17-58 16,3-81-154-16,12 18-556 16,12-6-1620-16</inkml:trace>
  <inkml:trace contextRef="#ctx0" brushRef="#br0" timeOffset="147">1228 522 2855 0,'0'0'343'16,"0"0"-268"-16,203-116-60 0,-102 65-15 16,33-24-30-16,-27 13-488 15,-25 7-2024-15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1:26.24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1893 968 1731 0,'0'0'359'0,"0"0"-224"15,0 0-22-15,0 0 69 16,0 0 33-16,0 0-111 16,0-8-44-16,0 44-2 15,0 17 31-15,0 30 32 16,0 48-63-16,0 68-11 16,-21 70 35-16,-6 42-49 0,-3 9-12 15,-2-8 21 1,5-28-41-16,6 5 50 0,0-1-33 15,11-8-18-15,7-10 51 16,3-13-50-16,0-17 12 16,0-13 14-16,-5-10-21 15,-1-12 53-15,-8-10-49 16,4-33-9-16,4-32 32 16,-2-36-33-16,1-15 0 15,1 9 0-15,3 2 9 16,-5 3 6-16,8-13-15 15,-4-5 0-15,4-9 25 16,-3-11-25-16,0-8 0 16,0-13-1-16,-2-13 2 15,2-8-10-15,0-13-27 0,-1 0-87 16,4-24-87 0,0-14-477-16,0-15-343 0</inkml:trace>
  <inkml:trace contextRef="#ctx0" brushRef="#br0" timeOffset="1201">0 5041 1433 0,'0'0'1299'0,"0"0"-1105"16,0 0-185-16,0 0-7 15,0 0 79-15,0 0 82 16,224-3-30-16,-117 3-57 16,20 3-2-16,15 1-53 15,37-2 9-15,49-2 22 16,55-9-25-16,34-21-1 0,8-14-9 16,-1 1-16-16,-24 8 3 15,4 6-4-15,-5 18 0 16,5 11-2-16,0 0 11 15,-1 0 9-15,-2 0-9 16,-9 0-8-16,3 0 8 16,-17 0-8-16,-6 0-1 15,-9-16 0-15,-15 4 7 16,-2-1-4-16,-12 1-1 16,-13-4 4-16,-15 4 6 15,-6-4-12-15,-9 4-6 16,-1 3 0-16,2-3 12 15,5-1-5-15,0-3-1 0,0-5 6 16,-7 5 9 0,2-3-13-16,-28 7-2 0,-27-1 7 15,-26 7-1-15,-9 1 5 16,20 1-11-16,15 1 0 16,19-3 20-16,-1 3-20 15,0-1 0-15,3 2-9 16,6-1 19-16,0 3-1 15,3-13-9-15,-5 4 8 16,-7 2-1-16,-11-8-7 16,-2 9 0-16,-7-3 0 15,-1 3 9-15,4 3-1 16,-1-6-8-16,6-5 0 0,-2 2 7 16,1-1-7-1,5-3-6-15,5 5 5 0,4 2 2 16,2-4 33-16,5 6-34 15,-4 5 0-15,-4 2 31 16,-11 0-30-16,-5 0 0 16,-16 0 5-16,2 6 0 15,-11 3 23-15,-1 0-29 16,-5 0 0-16,-12 0 19 16,-7-2-17-16,-15-1 5 15,-20 3-7-15,-15-5 8 16,-22 2 1-16,-7-6-9 15,-10 0 0-15,0 0 16 16,0 0-15-16,-14-19 0 16,-10-5-1-16,-4-14 6 15,1-1 6-15,-5-5-12 0,-1-3 0 16,-6 1-3-16,-2 2 5 16,4 6-2-16,-5 5 25 15,4 4-17-15,7 9 36 16,6 3-44-16,9 8 0 15,8 5 9-15,4 4-9 16,4 0 0-16,0 7 0 16,36 18 0-16,12 9 0 15,14 3 0-15,7 3 0 16,3 4 0-16,-3 6 0 16,-10 2 0-16,-8 3 0 0,-12 9 0 15,-12-5 0 1,-19-4 0-16,-8-5 0 0,-32-7 0 15,-43-2 0-15,-33-4 0 16,-85 19-95-16,25-13-203 16,16 1-1158-16</inkml:trace>
  <inkml:trace contextRef="#ctx0" brushRef="#br0" timeOffset="2516">4102 1197 1326 0,'0'0'377'15,"0"0"-118"1,0 0-49-16,0 0 38 0,0 0 19 16,0 0-48-16,0-75-93 15,0 75 1-15,3 0-70 16,3 17 12-16,2 14-26 16,2 2-36-16,1 3 11 15,-4-3-18-15,-1-7 0 16,2-8-13-16,-2-6 13 15,-2-6-28-15,-1-6 4 16,0 0-2-16,0 0 19 16,2 0-13-16,-2-9-35 15,0 0 34-15,-3 3-36 16,0-1-82-16,0 7-54 16,0 0-118-16,-6 0-84 0,-12 0-128 15,1 9-221-15</inkml:trace>
  <inkml:trace contextRef="#ctx0" brushRef="#br0" timeOffset="2690">4102 1197 162 0</inkml:trace>
  <inkml:trace contextRef="#ctx0" brushRef="#br0" timeOffset="2832">4102 1197 162 0,'-152'205'1559'0,"148"-209"-1257"0,1-1-226 0,3-1-15 0,0-4 161 16,0 4-97-16,0-3-57 16,7-6-53-16,13-1 27 15,8-5 31-15,-1-2-36 16,2-1-14-16,-2 2-19 15,-6 3-4-15,0 0-25 16,-1 7-108-16,11 0-121 16,-4-1-130-16,5 4-1161 0</inkml:trace>
  <inkml:trace contextRef="#ctx0" brushRef="#br0" timeOffset="3433">7875 1175 1770 0,'0'0'505'16,"0"0"-402"-16,0 0 83 16,0 0 66-16,0 0-55 15,0 0-41-15,0 0-90 16,0 0 3-16,48 172 8 16,-27-126-30-16,3-6 11 15,2-7-53-15,-10-7-5 16,-2-6-9-16,-7-11-102 15,-7-9-143-15,0 0-378 16,-21 0-410-16</inkml:trace>
  <inkml:trace contextRef="#ctx0" brushRef="#br0" timeOffset="3612">7851 1377 2118 0,'0'0'527'15,"0"0"-431"-15,0 0 71 16,0 0 108-16,0 0-152 16,0 0-95-16,0 0-26 15,212-193-2-15,-126 138-148 16,-25 12-235-16,-20 21-487 0</inkml:trace>
  <inkml:trace contextRef="#ctx0" brushRef="#br0" timeOffset="4304">5105 3564 1375 0,'0'0'369'16,"0"0"-176"-16,0 0-23 16,0 0 89-16,0 0 20 0,0 0-49 15,0 0-55 1,59 9-82-16,-46 12-5 0,2-1-14 16,2-2-48-16,-2-7-18 15,-3-1-8-15,0-4-85 16,-6-2-77-16,-3-4-210 15,-3 0-287-15,0 0-530 0</inkml:trace>
  <inkml:trace contextRef="#ctx0" brushRef="#br0" timeOffset="4510">5105 3564 1106 0,'-83'105'664'0,"76"-105"-472"0,7 0 13 16,0-10 41-16,0-8-28 16,4-9-48-16,31-8-23 15,13-9-69-15,14-5-25 16,14-7-27-16,4 3-26 16,19-9-51-16,-13 13-416 15,-20 11-909-15</inkml:trace>
  <inkml:trace contextRef="#ctx0" brushRef="#br0" timeOffset="5217">6075 590 1914 0,'0'0'486'16,"0"0"-462"-16,0 0 26 15,0 0 109-15,0 0-36 16,0 0-46-16,0 0-77 16,62-14 1-16,-52 14 17 0,-2 0-18 15,2 0 1-15,-7 0-1 16,3 0 0-16,-6-3 34 15,0-3-34-15,0-3 1 16,0-1 36-16,0-2-22 16,0 2 31-16,0 1-13 15,0 4-10-15,-6 1 59 16,3 4-16-16,3 0-32 16,0 0 31-16,0 4-49 15,0 20-2-15,0 13 20 16,14 10-34-16,7 3 40 15,3-3-40-15,0-4 0 16,0-6-15-16,0-12-49 0,-7-6-171 16,-7-14-310-16,-7-1-80 15,-3-4-671-15</inkml:trace>
  <inkml:trace contextRef="#ctx0" brushRef="#br0" timeOffset="5404">6072 756 1787 0,'0'0'360'0,"0"0"-249"16,0 0 95-16,0 0 74 16,176-130-91-16,-114 85-117 0,7-6-67 15,17-2-5-15,-14 13-238 16,-17 12-643-16</inkml:trace>
  <inkml:trace contextRef="#ctx0" brushRef="#br0" timeOffset="5968">8272 2961 1035 0,'0'0'1529'15,"0"0"-1156"-15,0 0-257 16,0 0 27-16,0 0 33 16,0 0-48-16,0 0-40 15,80 156-67-15,-56-104-13 16,0-6 5-16,-3-11-13 15,0-10 0-15,-4-14-48 16,-10-1-50-16,-4-7-77 16,-3 1-315-16,0-4-240 0,-10 2-1050 0</inkml:trace>
  <inkml:trace contextRef="#ctx0" brushRef="#br0" timeOffset="6171">8152 3169 2205 0,'0'0'545'0,"0"0"-375"16,0 0-36-16,0 0 64 16,79-186-33-16,-17 111-128 0,10-12-19 15,5 1-18-15,-5 5-68 16,-10 3-101-16,-20 22-449 15,-21 25-725-15</inkml:trace>
  <inkml:trace contextRef="#ctx0" brushRef="#br0" timeOffset="6802">6057 1940 1840 0,'0'0'622'0,"0"0"-441"0,0 0-96 16,0 0 81-16,0 0 6 16,0 0-87-16,170 171-85 15,-146-141-4-15,-6-5-116 16,-6-1-110-16,-8-4-356 15,-4-8-319-15</inkml:trace>
  <inkml:trace contextRef="#ctx0" brushRef="#br0" timeOffset="6969">6003 2175 1305 0,'0'0'1008'0,"0"0"-799"15,0 0-159-15,0 0 114 0,0 0 77 16,189-205-107-16,-109 136-134 16,24-10-74-16,-19 12-264 15,-23 19-796-15</inkml:trace>
  <inkml:trace contextRef="#ctx0" brushRef="#br0" timeOffset="7779">9284 58 1625 0,'0'0'304'16,"0"0"-137"-16,0 0 53 0,0 0 84 16,0 0-80-16,0 0-55 15,0 0-18-15,110 112-92 16,-68-72-11-16,6-3-27 16,-4-6-21-16,-2-7-21 15,-8-1-289-15,-10-8-492 16,-10-4-1236-16</inkml:trace>
  <inkml:trace contextRef="#ctx0" brushRef="#br0" timeOffset="7972">9325 400 2225 0,'0'0'462'15,"0"0"-462"-15,0 0-48 16,207-202 39-16,-142 141 1 16,1 3-84-16,-4 19-96 15,-17 11-74-15,-14 16-291 0</inkml:trace>
  <inkml:trace contextRef="#ctx0" brushRef="#br0" timeOffset="8538">10201 1736 1197 0,'0'0'1313'0,"0"0"-1067"0,0 0-183 16,0 0 26 0,0 0 62-16,0 0-11 0,0 0-65 15,92 27-42 1,-53 16 19-16,-1 4-51 0,1-8 15 16,-3-1-16-16,0-7-55 15,-19 4-104-15,-7-7-425 16,-10-7-477-16</inkml:trace>
  <inkml:trace contextRef="#ctx0" brushRef="#br0" timeOffset="8716">10335 2051 2158 0,'0'0'529'0,"0"0"-402"0,0 0-88 15,56-192 34-15,-19 136 0 16,9-1-73-16,-1 11-24 16,16 10-149-16,-11 10-125 15,-20 17-304-15</inkml:trace>
  <inkml:trace contextRef="#ctx0" brushRef="#br0" timeOffset="9379">10911 676 2114 0,'0'0'651'0,"0"0"-587"15,0 0 122-15,0 0 5 16,0 0-62-16,0 0-45 16,0 0-65-16,146 170-19 15,-113-135 0-15,-1-8-73 16,-4-3-53-16,-4-5-243 16,-10-2-374-16,-11-8-796 0</inkml:trace>
  <inkml:trace contextRef="#ctx0" brushRef="#br0" timeOffset="9536">10985 874 2131 0,'0'0'468'16,"0"0"-358"-16,0 0-13 15,120-204-24-15,-48 104-73 16,-10 20-200-16,-14 11-774 0</inkml:trace>
  <inkml:trace contextRef="#ctx0" brushRef="#br0" timeOffset="15398">17926 1521 1431 0,'0'0'811'16,"0"0"-635"-16,0 0-45 16,0 0 158-16,0 0-35 15,0 0-99-15,0 0-97 16,-66-159-28-16,18 159 10 16,-8 3-26-16,1 37 16 15,3 12-19-15,7 14-10 16,14 7 8-16,17-5-9 15,14-13-1-15,0-10-41 16,35-12-45-16,13-17-10 0,8-16-61 16,-1 0-13-16,-4-29 73 15,-6-10 40-15,-13-8 58 16,-8 3 3-16,-10 7 67 16,-7 10 104-16,-7 10-23 15,0 11-33-15,0 6 21 16,0 9-97-16,0 38-24 15,0 24 26-15,0 19-22 16,0 18 23-16,0 14-44 16,9-1-1-16,-1 1 50 15,-1-14-50-15,-4-14-10 16,-3-21-23-16,0-26-56 16,0-21-32-16,0-21-167 0,0-14-43 15,0-26-342-15,0-11-592 16</inkml:trace>
  <inkml:trace contextRef="#ctx0" brushRef="#br0" timeOffset="15729">18114 1561 1624 0,'0'0'403'0,"0"0"-170"16,0 0-35-16,0 0 26 15,0 0 53-15,0 0-127 16,0 0-50-16,143 103-56 15,-122-60-35-15,3-5 4 16,3-5-13-16,0-14-61 16,5-10-22-16,2-9-81 15,1-9 25-15,-2-33 61 0,-1-4 35 16,-8-3 43-16,-9 12 6 16,-12 10 46-16,-3 16 127 15,0 11-47-15,-3 6-47 16,-12 29-49-16,4 8-6 15,8 4 15-15,3-3-45 16,0-11-11-16,21-7 11 16,17-14-124-16,7-10-166 15,30-2-52-15,-9-9-157 16,-4-9-162-16</inkml:trace>
  <inkml:trace contextRef="#ctx0" brushRef="#br0" timeOffset="16050">19147 1512 1662 0,'0'0'601'16,"0"0"-324"-16,0 0 53 16,0 0-48-16,0 0-106 15,0 0-90-15,-204 18 22 16,152 34-48-16,12 4-22 16,16 0-11-16,19-4-27 15,5-5-24-15,11-14-29 16,31-6-44-16,6-21 4 15,3-6-66-15,5-9 36 16,-8-28 81-16,-10-12 16 16,-11 7 26-16,-9 5 22 0,-8 10 57 15,-10 14 92-15,0 13-54 16,0 0-86-16,0 15 8 16,0 19-15-16,0 8-16 15,11-3-8-15,2-1-77 16,7-5-54-16,12 0-96 15,-4-11-394-15,-8-11-671 0</inkml:trace>
  <inkml:trace contextRef="#ctx0" brushRef="#br0" timeOffset="16211">18985 1018 2331 0,'0'0'469'0,"0"0"-426"0,0 0-43 16,0 0-1-16,227-77-9 16,-152 77-367-1,-9 0-1901-15</inkml:trace>
  <inkml:trace contextRef="#ctx0" brushRef="#br0" timeOffset="14528">15634 974 1672 0,'0'0'271'0,"0"0"-187"16,0 0 27-16,0 0 165 15,0 0-149-15,0 0-87 16,0 90 97-16,0-15-40 15,0 11-27-15,0 5-4 16,0-2-21-16,-7 1 31 16,-2-6-63-16,-2-9-7 15,1-13 33-15,2-14-37 0,2-13-1 16,2-12-1 0,4-14 1-16,0-9 8 0,0 0-9 15,15-28-40-15,22-30 34 16,22-23-66-16,10-16-37 15,14-8 28-15,6 2 21 16,-2 13 59-16,-12 18-16 16,-16 16 17-16,-17 15 6 15,-18 20 37-15,-14 15 42 16,-10 6 24-16,-4 0-58 16,-37 31 36-16,-22 13-65 15,-9 11-16-15,-6 8 38 16,4-4-28-16,20-7-8 15,15-8 8-15,19-8-10 16,16-4 26-16,4 0-32 0,7-2 0 16,25 1 0-16,5-1 0 15,4 3 0-15,1-5-1 16,0-3-26-16,-7-1 18 16,-5 0-61-16,-3-1-52 15,5-2-121-15,-11-1-464 16,0-11-1040-16</inkml:trace>
  <inkml:trace contextRef="#ctx0" brushRef="#br0" timeOffset="14849">16511 1430 1879 0,'0'0'542'0,"0"0"-443"16,0 0-11-16,0 0 118 15,0 0 3-15,0 0-115 16,-90 169-62-16,73-114 1 16,13-2-33-16,4-6 0 15,0-4 0-15,18-7-52 16,16-10 8-16,10-17-54 16,9-9 38-16,-2-15 60 15,-3-39-8-15,-9-17 8 16,-18-12 42-16,-18-5 24 15,-3 8 48-15,-24 14-33 0,-27 23-2 16,-12 22-33-16,1 17-46 16,3 4-23-16,22 50-166 15,19 5-348-15,15-2-311 0</inkml:trace>
  <inkml:trace contextRef="#ctx0" brushRef="#br0" timeOffset="16729">20379 1526 2514 0,'0'0'272'16,"0"0"-266"-16,0 0 3 15,-15 172 132-15,6-46 74 16,-6 2-98-16,-2 13-42 16,-1-2 1-16,2-22-59 15,-1 5-2-15,2-27-15 16,6-26-5-16,-3-30 4 16,6-29-17-16,0-10 15 15,-6-21-4-15,3-35-49 16,1-25 25-16,1-18 22 0,7-16 3 15,0-16-4-15,0-30 4 16,7 15 6-16,14-6 1 16,3 9-1-16,8 44 0 15,1 6 0-15,6 40 6 16,9 31 31-16,8 22-19 16,6 9-16-16,7 41 49 15,0 16-38-15,-7 11-1 16,-17 8-6-16,-18-3 2 15,-20-8 10-15,-7-5-18 16,-24-14-21-16,-24-17 20 16,-8-19-35-16,4-15-43 15,11-17-114-15,17-31-388 0,14-8-503 16</inkml:trace>
  <inkml:trace contextRef="#ctx0" brushRef="#br0" timeOffset="17184">20920 1446 1914 0,'0'0'306'0,"0"0"-254"16,0 0-30-16,0 0-1 15,224-112 63-15,-162 53-60 16,1-9-24-16,-19-4-21 0,-13-3 21 15,-20 8 27 1,-11 6 89-16,-3 15-17 0,-36 19 67 16,-9 20-39-16,-4 7-39 15,-3 31-12-15,7 28-59 16,7 17-2-16,9 12 21 16,11 13-36-16,8 2-1 15,5 2 0-15,8-12-59 16,0-16 20-16,0-24-63 15,21-22 9-15,8-24 29 16,1-7-2-16,5-12 34 16,2-29 26-16,5-3 7 15,2-3-5-15,1 10 14 16,0 16-9-16,-3 18 81 0,-7 3 10 16,-5 15 6-16,-6 29-18 15,-3 8-28-15,-6 2 24 16,-6-3-75-16,2-2-21 15,13-10-104-15,-3-11-408 16,3-12-329-16</inkml:trace>
  <inkml:trace contextRef="#ctx0" brushRef="#br0" timeOffset="17800">21968 1561 345 0,'0'0'1952'15,"0"0"-1569"-15,0 0-170 0,0 0 28 16,-189-22-19-16,141 40-108 16,7 16-43-16,17 7-71 15,16 3-17-15,8-1 10 16,8-2-53-16,28-11-32 16,9-7-5-16,8-14-42 15,-5-9 64-15,-3-7-21 16,-7-30 30-16,-7-10 55 15,-11-3 11-15,-5 7 19 16,-12 8 67-16,0 17 32 16,-3 18 26-16,0 0-129 15,7 27 0-15,1 25-8 16,1 0-7-16,12-4 0 16,0-2-8-16,6-19-30 0,5-9 7 15,-2-18-56-15,-2 0 21 16,-1-15 23-16,-2-26-14 15,-5-12 22-15,5 1 28 16,-6-1 7-16,-1 12 15 16,-3 17 7-16,-9 18 41 15,-6 6-7-15,0 26-55 16,0 23 13-16,0 4-12 16,0 3 4-16,0-11-6 15,0-11 0-15,0-14-23 16,0-14-5-16,0-6 0 15,0-9 20-15,0-28-5 16,14-16 13-16,7-7 10 0,3 1-4 16,0 8-4-16,0 7 59 15,-3 19 15-15,0 18 1 16,-4 7-25-16,-1 21-10 16,-1 26 15-16,-1 9-56 15,-1 6 7-15,1-2-8 16,1-5-88-16,9 1-67 15,-3-19-223-15,-9-15-1010 0</inkml:trace>
  <inkml:trace contextRef="#ctx0" brushRef="#br0" timeOffset="18013">21624 1219 2082 0,'0'0'480'0,"0"0"-471"16,0 0-7-16,0 0 92 15,245-170 141-15,-180 139-95 16,-2 9-88-16,-15 15-52 16,6 20-11-16,-15 27-302 15,-12 4-590-15</inkml:trace>
  <inkml:trace contextRef="#ctx0" brushRef="#br0" timeOffset="18306">23480 881 1332 0,'0'0'1348'15,"0"0"-1167"-15,0 0-160 16,0 0 80-16,0 0 95 16,-59 260-85-16,38-126-57 0,1 15-29 15,-1-3 31 1,3-9-56-16,5-18-53 0,13-5-110 15,0-34-456-15,0-33-277 16</inkml:trace>
  <inkml:trace contextRef="#ctx0" brushRef="#br0" timeOffset="19083">23210 1424 2282 0,'0'0'554'0,"0"0"-554"16,0 0 0-16,0 0 33 16,218 15 51-16,-126 3-77 0,6 5-7 15,-2-2 0 1,-10 1-70-16,-9 1-30 0,-16-2-58 16,-13-6-105-16,-16-6 82 15,-14-4 92-15,-15-5 89 16,-3 0 212-16,-3 0-16 15,-26 0-6-15,-11 0-18 16,-10-5-40-16,2 5-19 16,0 0-54-16,7 5-34 15,10 18 4-15,14 12-29 16,17 5-9-16,0 2-24 16,6-3-35-16,26-1 28 15,5-11-77-15,8-8-22 0,4-13 59 16,-1-6 14-1,-6 0 14-15,-9 0 37 0,-12-10 15 16,-10 8 146-16,-7-1 8 16,-4 3-60-16,0 0-37 15,3 0-57-15,6 3 0 16,3 12-1-16,8-3-35 16,1-4-25-16,10-8-57 15,1 0 31-15,-2-14 47 16,1-20-9-16,1-7 34 15,-8-4 14-15,0 0 1 16,-7 9 24-16,-7 14 54 16,-4 12 55-16,-1 10-17 15,-5 10-102-15,3 30 18 16,-3 6-20-16,3 5-6 0,1 1-1 16,-1-9-5-16,0-9-28 15,2-11-10-15,-2-18-43 16,0-5-7-16,4 0 27 15,4-24-45-15,2-17 79 16,7-8-1-16,4-4 16 16,5 1 12-16,2 4 1 15,-7 11 28-15,0 15 46 16,-4 20 43-16,-2 2 30 16,-8 24-57-16,-7 26 5 15,-3 13-8-15,0 2-31 16,0-4 15-16,-3-7-42 15,-1-18-29-15,4-14-1 0,0-18-46 16,0-4-51-16,0-31-89 16,18-13-386-16,-8-6-363 0</inkml:trace>
  <inkml:trace contextRef="#ctx0" brushRef="#br0" timeOffset="19302">24042 1093 2533 0,'0'0'378'0,"0"0"-261"16,0 0-77-16,0 0 23 15,245-181-63-15,-131 155-6 16,-17 12-460-16,-15 14-747 0</inkml:trace>
  <inkml:trace contextRef="#ctx0" brushRef="#br0" timeOffset="19489">25246 1930 2956 0,'0'0'512'0,"0"0"-415"16,0 0-79-16,0 0 33 15,0 0-6-15,80 208-45 16,-140-142-150-16,-8-9-744 0</inkml:trace>
  <inkml:trace contextRef="#ctx0" brushRef="#br0" timeOffset="20523">15579 2864 2318 0,'0'0'522'0,"0"0"-504"15,0 0-12-15,0 0 53 0,-24 206 74 16,21-113-80-16,-5 0-52 16,2-4 30-16,-4-7-31 15,2-14-2-15,2-15-28 16,3-19-50-16,-1-13-19 15,4-17-62-15,0-4 49 16,0-22-58-16,10-24-12 16,25-16 111-16,16-11-6 15,15 1-55-15,14-4 86 16,2 10 23-16,-2 14 23 16,-11 12 117-16,-25 15 97 0,-16 13-18 15,-25 12-43-15,-3 0 3 16,-31 21 33-16,-28 19-121 15,-16 13-20-15,0 0 20 16,4-4-4-16,20-8-20 16,21-7-25-16,18-6-11 15,12-4-11-15,4-6 3 16,34 2-17-16,7-7 5 16,6 0-99-16,5-2-127 15,16 5-117-15,-9 0-262 16,-12-7-605-16</inkml:trace>
  <inkml:trace contextRef="#ctx0" brushRef="#br0" timeOffset="20803">16269 3315 2058 0,'0'0'535'0,"0"0"-380"15,0 0 2-15,0 0 49 16,0 0-72-16,0 0-79 15,0 0-46-15,-96 103-9 16,96-53-1-16,37-5-55 16,16-6-50-16,9-15 14 15,7-15 31-15,-3-9-33 16,-9-17-2-16,-15-28 64 16,-25-8 32-16,-17-6 80 15,0 7 34-15,-48 5-7 16,-14 16-29-16,-7 16-58 0,4 15-20 15,17 0-343 1,24 0-768-16</inkml:trace>
  <inkml:trace contextRef="#ctx0" brushRef="#br0" timeOffset="21899">17866 3299 1661 0,'0'0'323'0,"0"0"-175"15,0 0-2-15,0 0 48 16,0 0-18-16,0 0-64 16,-200-136-9-16,149 136-15 15,-8 18-58-15,4 35 22 16,7 16-44-16,10 14-7 15,17 1 33-15,21-8-34 16,0-15 0-16,34-18 0 16,22-21-22-16,9-16-41 15,1-6-46-15,-4-25 24 0,-10-18 68 16,-11-10-2 0,-13 0 19-16,-11 4 90 0,-10 12-9 15,-7 14 70-15,0 17-1 16,0 6-56-16,0 24-45 15,0 40-34-15,0 25 15 16,-4 27-10-16,1 11-19 16,3 3 19-16,0-6-20 15,0-12 0-15,3-24-3 16,9-24 3-16,-6-22-49 16,-3-15-65-16,0-18-129 15,-3-9-78-15,0-13-384 16,0-19-982-16</inkml:trace>
  <inkml:trace contextRef="#ctx0" brushRef="#br0" timeOffset="22224">18098 3374 1542 0,'0'0'278'0,"0"0"-83"15,0 0 4-15,0 0 23 16,0 0-34-16,0 0-94 15,61 205-47-15,-40-154-22 16,11-12-25-16,10-15 6 16,6-16-6-16,3-8-79 15,-3-14-34-15,-3-30-47 16,-13-5 75-16,-8-4 58 16,-15 10 27-16,-4 9 95 0,-5 19 54 15,0 15 56-15,0 0-78 16,-8 28-80-16,-2 18 2 15,7-1-17-15,3 3-19 16,0-11-13-16,7-8-18 16,23-10-143-16,29-19-194 15,-4 0-280-15,1 0-1163 0</inkml:trace>
  <inkml:trace contextRef="#ctx0" brushRef="#br0" timeOffset="22551">19156 3393 165 0,'0'0'2115'0,"0"0"-1641"0,0 0-325 15,-185-19 50-15,119 19-17 16,4 28-78-16,4 10-24 16,20 8-59-16,17 3-14 15,21 1-7-15,9-5-36 16,44-9-33-16,13-10-98 15,9-20-142-15,-3-6-25 16,-6-14-45-16,-14-22 202 16,-18 2 177-16,-13 2 44 15,-18 14 166-15,-3 9 82 16,0 9-13-16,0 0-95 0,-6 9-126 16,-1 19-19-1,7 3 13-15,0 3-46 0,0-7-6 16,18-4-55-16,19-5-170 15,-5-5-256-15,-2-7-482 0</inkml:trace>
  <inkml:trace contextRef="#ctx0" brushRef="#br0" timeOffset="22704">19188 2939 2349 0,'0'0'322'16,"0"0"-273"-16,0 0-49 16,266-118-102-16,-162 97-486 0</inkml:trace>
  <inkml:trace contextRef="#ctx0" brushRef="#br0" timeOffset="23138">20448 3666 1923 0,'0'0'257'16,"0"0"-241"-16,0 0 2 16,0 0 23-16,213-90-26 15,-133 27-13-15,0-10-2 16,-5-15-15-16,-13-1 15 16,-14-5 90-16,-24 1 91 15,-14 2-7-15,-10 16-26 16,-3 18 21-16,-31 23-22 15,-8 24-51-15,-6 10-33 16,-4 40-35-16,7 35 23 0,5 24-51 16,14 16 7-1,10 6 4-15,16 0-11 0,0-13 0 16,7-11-71-16,34-23-125 16,52-23-166-16,-10-23-238 15,-4-22-803-15</inkml:trace>
  <inkml:trace contextRef="#ctx0" brushRef="#br0" timeOffset="23457">21520 3327 2257 0,'0'0'584'16,"0"0"-448"-16,0 0 41 0,-186-22 11 15,117 22-29 1,10 27-76-16,18 9-41 0,20 7-42 15,21 4-11-15,3-1-29 16,42-4-67-16,14-9-78 16,10-15-76-16,-4-14-66 15,-5-4 71-15,-12-9 167 16,-21-19 89-16,-9-1 132 16,-15 7 90-16,-3 7 66 15,0 12-32-15,0 3-109 16,0 0-74-16,0 12-34 15,0 16-38-15,0 3-1 16,6 4-66-16,33 5-124 16,-1-9-303-16,-8-10-268 0</inkml:trace>
  <inkml:trace contextRef="#ctx0" brushRef="#br0" timeOffset="23611">21526 2952 2270 0,'0'0'704'16,"0"0"-568"-16,0 0-103 15,0 0-8-15,218-3-25 16,-114 21-196-16,-14 0-1180 0</inkml:trace>
  <inkml:trace contextRef="#ctx0" brushRef="#br0" timeOffset="24188">22839 3368 1081 0,'0'0'846'0,"0"0"-726"15,0 0-42-15,0 0 142 16,0 0-21-16,0 0-125 15,233-189-46-15,-161 108-20 0,-6-10 2 16,-7-1 1 0,-17 1 75-16,-15 13 80 0,-16 19-3 15,-8 26-57-15,-3 24 44 16,0 9-56-16,-6 56-62 16,-15 30 5-16,4 24-23 15,5 9-13-15,9 5 36 16,3-10-37-16,3-14-20 15,29-14-4-15,10-13-148 16,-8-20-498-16,-10-25-1706 0</inkml:trace>
  <inkml:trace contextRef="#ctx0" brushRef="#br0" timeOffset="25091">15731 5109 1490 0,'0'0'285'0,"0"0"-194"16,0 0 110-16,0 0 36 15,0 0-83-15,13-181-66 16,-37 154-33-16,-6 6 48 15,-5 7-40-15,-2 12-1 0,-5 2 35 16,1 9-68-16,-1 32-14 16,4 18 19-16,7 6-33 15,10 6 28-15,18 1-29 16,3-11 0-16,0-6-15 16,24-13 10-16,18-14-67 15,9-16-40-15,8-12-50 16,10-2 37-16,0-42-111 15,-4-21 7-15,-5-19 138 16,-12-18 43-16,-15-14 48 16,-9-4 20-16,-13-5 92 15,-7 14 75-15,-4 21-30 16,0 28-6-16,0 24 22 16,0 29-18-16,0 9-54 15,0 34-70-15,0 36-17 0,0 28 45 16,0 23-47-16,0 7-12 15,0 2 18-15,0-6-18 16,0-16-7-16,0-17-72 16,0-23-243-16,17-25-280 15,1-25-562-15</inkml:trace>
  <inkml:trace contextRef="#ctx0" brushRef="#br0" timeOffset="25270">15779 4613 2172 0,'0'0'365'0,"0"0"-279"15,0 0-38-15,0 0 56 16,186 48-8-16,-96-37-96 16,25-11-205-16,-22 0-472 15,-21 0-1216-15</inkml:trace>
  <inkml:trace contextRef="#ctx0" brushRef="#br0" timeOffset="25897">16746 4445 2215 0,'0'0'474'0,"0"0"-426"0,0 0 68 15,-66 207 52-15,42-110-59 16,-1 7-67-16,9-2-17 16,1-6-24-16,9-5-2 15,3-14-9-15,3-22-71 16,0-23 2-16,6-30-76 16,25-2 37-16,10-40 89 15,12-31-35-15,11-17-18 16,6-13-38-16,6-8-33 15,4-1 67-15,-2 15 86 16,-9 1 46-16,-13 20 30 16,-14 15 4-16,-22 16 1 15,-20 11 104-15,0 14-1 0,-8 12-15 16,-25 6-62-16,-9 6-54 16,-9 38 16-16,-5 2-42 15,5 16-3-15,6 3-10 16,7 5-6-16,7 6-2 15,6 1-6-15,5 4-27 16,3 7 9-16,5-8-58 16,9-8-43-16,3-17-30 15,0-21-4-15,18-18 88 16,16-16 21-16,1-9 40 16,3-29 3-16,-4-4 1 15,-2-15 0-15,1 4-5 16,6 11 16-16,2 0-2 0,4 20 18 15,3 15 33 1,0 7 116-16,-3 22-116 0,-7 29-12 16,-10 8-8-16,-8 6-23 15,-2-3 22-15,-8-9-39 16,4-10-77-16,0-18-12 16,7-9-156-16,19-16-92 15,-1-9-50-15,-7-18-922 0</inkml:trace>
  <inkml:trace contextRef="#ctx0" brushRef="#br0" timeOffset="26532">17970 5032 1650 0,'0'0'541'16,"0"0"-303"-16,0 0-25 15,0 0 11-15,0 0-2 16,-187 0-91-16,139 19-79 15,6 3 17-15,12-1-56 16,16 3-13-16,14 2-27 16,0-1-54-16,4 3 5 15,27-6-57-15,7-10-68 16,4-10 34-16,3-2 36 16,-8-5 51-16,-5-20 40 15,-8 0 37-15,-12 7 3 0,-4 9 30 16,-4 2 99-16,-4 7 38 15,0 0-100-15,0 10-15 16,0 14 8-16,0-3-39 16,3 4 12-16,11-9-33 15,2-10 0-15,10-6-19 16,-2 0 10-16,3-13-12 16,0-14 1-16,0-1-14 15,2 1 33-15,-2-2-14 16,-3 7 7-16,0 9-2 15,-6 13 10-15,-5 0 0 16,-2 13 7-16,-5 24 23 16,-2 10 22-16,0-3-52 15,-4-4 18-15,0-11 15 16,0-11-33-16,0-12 0 0,0-6 19 16,0 0 2-16,0-15-21 15,0-17-9-15,0-11-15 16,16-7 18-16,16 4-10 15,10-2-25-15,9 12 28 16,8 11 13-16,7 16 1 16,-2 9 67-16,2 0-2 15,-10 30 52-15,-11 10-52 16,-12 8-29-16,-12-2-20 16,-7-3-17-16,-10-5 0 15,-4-3-150-15,0-2-169 16,0-11-416-16,0-7-1231 0</inkml:trace>
  <inkml:trace contextRef="#ctx0" brushRef="#br0" timeOffset="26998">19263 4976 2213 0,'0'0'581'0,"0"0"-421"16,0 0 38-16,0 0-42 15,-188 56-65-15,140-15-75 16,12 4-16-16,16 1-33 16,20-4-124-16,0-8-31 15,27-6-181-15,18-19-241 0,7-9 20 16,-4 0-112 0,-6-31 702-16,-15-3 295 0,-17-6 195 15,-10 5-195-15,0 5 63 16,0 10-4-16,0 9-48 15,0 11-118-15,0 0-77 16,0 31-76-16,0 22 32 16,14 20-13-16,4 24-38 15,6 16-2-15,6 16 20 16,5 2 38-16,4-4-10 16,-9-9-62-16,-6-22 1 15,-17-21 14-15,-7-21-15 16,0-18 15-16,-24-17-5 15,-13-19-9-15,-5 0 13 16,-3-10-14-16,7-21 0 0,8-12-2 16,9-9 4-16,16-5 1 15,5-12-3-15,8-8-64 16,54-51-104-16,-4 17-502 16,-5 12-1340-16</inkml:trace>
  <inkml:trace contextRef="#ctx0" brushRef="#br0" timeOffset="27279">18001 4532 2206 0,'0'0'465'0,"0"0"-419"15,0 0 33-15,0 0 128 16,0 0-107-16,0 0-46 16,0 0-54-16,101 31-95 15,-18-31-183-15,-8 0-339 16,-9-6-269-16</inkml:trace>
  <inkml:trace contextRef="#ctx0" brushRef="#br0" timeOffset="27432">18574 4250 1614 0,'0'0'372'0,"0"0"-76"0,0 0 16 16,0 0-71-16,0 0-40 15,0 0-112-15,0 0-69 16,173-4-20-16,-185 41-48 15,-69 36-238-15,1-11-381 16,1-1-596-16</inkml:trace>
  <inkml:trace contextRef="#ctx0" brushRef="#br0" timeOffset="27677">16476 4935 2215 0,'0'0'547'0,"0"0"-462"16,0 0-78-16,0 0-14 15,235-55-23-15,-122 37-869 0</inkml:trace>
  <inkml:trace contextRef="#ctx0" brushRef="#br0" timeOffset="28746">14117 6718 1654 0,'0'0'479'16,"0"0"-422"-16,0 0-15 15,0 0 116-15,0 0 50 16,0 0-25-16,141 0-91 15,-65-6-33-15,8-1 9 16,5 1-40-16,1 0-16 16,-5 3 1-16,-5 3-12 15,-12 0-1-15,-8-4-3 16,-16 4-33-16,-13 0 15 16,-14 0-1-16,-13 0 22 0,-4 0 9 15,0-5 26-15,-18-4 15 16,-16-4-49-16,-10-9 18 15,-1 0 34-15,0-9-17 16,0 3 10-16,10-2-11 16,8 2-8-16,9 6 23 15,12 8-36-15,3 4-7 16,3 7-7-16,0 3-25 16,12 0 18-16,24 0-2 15,8 0 9-15,8 13 18 0,4 4-18 16,-5 11-10-16,5 3 10 15,-5 6-3-15,-3-4 3 16,-6 2 2-16,-12-6 4 16,-12-2-9-16,-18 1 11 15,0-1-8-15,-24 15 0 16,-42 13-70-16,7-11-198 16,4-7-493-16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21:59.92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652 381 687 0,'0'0'923'0,"0"0"-752"16,0 0-78-16,0 0 68 15,0 0 38-15,-35-170-63 16,14 142-23-16,0 3-52 15,-3 7-1-15,-3 5 32 16,-5 13-23-16,-8 0 1 16,-5 19-51-16,-14 28-11 0,-3 24 41 15,-4 10-31 1,4 19 0-16,7-5-17 0,10 4 1 16,10-4 22-16,22-13-24 15,5-14 0-15,8-8-2 16,4-7 2-16,24-14-7 15,3-4 5-15,7-6-19 16,1-8-10-16,6-9-48 16,-1-9 1-16,8-3 47 15,-1-15-15-15,8-26 22 16,3-27 10-16,4-9 1 16,-12-14 12-16,-6-10-16 0,-16 7 17 15,-22 7 1-15,-10 18 1 16,0 27 5-16,-21 10-7 15,-20 32-48-15,7 0-225 16,-1 12-333-16</inkml:trace>
  <inkml:trace contextRef="#ctx0" brushRef="#br0" timeOffset="283">375 747 1590 0,'0'0'223'16,"0"0"-155"-16,0 0 74 15,0 0 43-15,138 172-16 16,-88-110-42-16,-2 0-69 15,0-5 5-15,0-8-35 16,-7-9-7-16,-2-12-21 16,-3-13-118-16,-7-8-470 15,-8-7-1282-15</inkml:trace>
  <inkml:trace contextRef="#ctx0" brushRef="#br0" timeOffset="634">1710 0 2227 0,'0'0'360'15,"0"0"-248"-15,0 0-85 16,-147 223 88-16,84-105-12 16,1 13-51-16,0 3-22 15,7-4-23-15,7-9-6 16,7-10 3-16,5-14-4 15,9-20-108-15,13-8-98 16,4-25-337-16,10-20-291 0</inkml:trace>
  <inkml:trace contextRef="#ctx0" brushRef="#br0" timeOffset="1135">2136 708 1724 0,'0'0'499'0,"0"0"-333"16,0 0-32-16,0 0 55 16,0 0 44-16,0 0-96 15,-221-69-71-15,171 88-15 16,-1 22-50-16,3 14 7 15,6 11-8-15,12 3 7 16,12-1-5-16,15-13-2 16,3-6-26-16,16-10-17 15,29-18-65-15,11-12-50 16,10-9 10-16,-1-7-7 0,1-29-34 16,-4-17-8-16,-10-10 49 15,-11-8 94-15,-10-13 54 16,-14-12 31-16,-7-14 86 15,-10-7-1-15,0 5 34 16,0 10 15-16,0 25-6 16,0 24 46-16,0 28-51 15,0 25-7-15,-7 16-74 16,4 46-53-16,0 28 17 16,0 28-25-16,3 5-11 15,0 2 10-15,0-7-11 16,13-22-6-16,7-11-19 15,-5-17-72-15,-1-19-64 16,-7-20-170-16,-7-18-319 16,0-11-217-16</inkml:trace>
  <inkml:trace contextRef="#ctx0" brushRef="#br0" timeOffset="1357">1739 425 1523 0,'0'0'517'16,"0"0"-358"-16,0 0 8 16,0 0 19-16,0 0-15 15,0 0-37-15,237 143-80 16,-148-137-17-16,15-3-37 0,4-3-26 16,-4 0-62-16,-15 0-110 15,-17 0-101-15,-17 20-72 16,-17-7 109-16,-20 10-1382 15</inkml:trace>
  <inkml:trace contextRef="#ctx0" brushRef="#br0" timeOffset="1533">2646 884 925 0,'0'0'919'16,"0"0"-657"-16,0 0-60 0,0 0-30 15,0 0-20-15,0 0-63 16,16 161-66-16,-11-147-23 16,-5-14-128-16,0 0-214 15,0 0-224-15</inkml:trace>
  <inkml:trace contextRef="#ctx0" brushRef="#br0" timeOffset="1677">2638 597 864 0,'0'0'975'16,"0"0"-709"-16,0 0-51 16,0 0-21-16,0 0-106 15,0 0-88-15,0 0-275 16,74-84-290-16,-44 84-1126 0</inkml:trace>
  <inkml:trace contextRef="#ctx0" brushRef="#br0" timeOffset="2397">3133 884 643 0,'0'0'809'16,"0"0"-633"-16,0 0 48 16,0 0 42-16,0 0-45 15,61 175-95-15,-61-154-57 16,0 6-5-16,0-11-39 16,-10 3-16-16,-1-12-8 15,8-7-1-15,-1 0 15 16,4-7-15-16,0-28-49 15,0-1 48-15,4-10-6 0,13 2 1 16,7 0 6 0,0 7 0-16,0 9 6 0,0 13-6 15,0 9 0-15,-3 6 21 16,-3 2-7-16,-4 29 9 16,4 7 1-16,-2 8-15 15,8 4 13-15,1-3 21 16,2-5-34-16,1-7-9 15,-8-6-27-15,-5-18-40 16,-6-11 0-16,3 0 3 16,-6 0 14-16,7-31 26 15,4-13 12-15,7-4 12 16,12-21-48-16,8-14-19 16,11-8-30-16,15-5 24 15,9-9 73-15,-2 10 15 16,-17 11 43-16,-10 15 79 0,-23 21-6 15,-20 12 19-15,-7 17 26 16,-7 13-23-16,-25 6 2 16,-5 0-84-16,-1 34-26 15,0 6-18-15,7 18-20 16,4 10-5-16,6 14-2 16,7 8 6-16,-1 0-14 15,3 10-4-15,0-1-42 16,9-12-27-16,3-13-61 15,0-21 20-15,0-28 68 16,15-22 28-16,15-3 25 16,8-25-12-16,7-22 13 0,10 1 30 15,7 6-3 1,4 8 9-16,2 18 4 0,-2 14 32 16,-7 0 105-16,-8 24-108 15,-12 13-38-15,-15 4 4 16,-10-4-16-16,-11-3 0 15,-3-6-19-15,0-8-24 16,0-13-81-16,0-1-216 16,-17-1-286-16,-10-5-1523 0</inkml:trace>
  <inkml:trace contextRef="#ctx0" brushRef="#br0" timeOffset="2588">2584 1372 2536 0,'0'0'219'16,"0"0"-219"-16,0 0-167 15,0 0-64-15,0 0-535 0</inkml:trace>
  <inkml:trace contextRef="#ctx0" brushRef="#br0" timeOffset="3155">5674 472 1964 0,'0'0'298'0,"0"0"-237"16,0 0-33-16,0 0 31 15,-192 19 2-15,133 14-47 16,8 11-8-16,15-2 13 15,22 6-18-15,14-11 9 16,5-3-8-16,35 0-2 16,19-2 7-16,7-4-7 15,2 0 0-15,-5 1-6 0,-9-2 6 16,-12-6-1-16,-13 1-7 16,-20-1 16-16,-9 5-7 15,0 2 1-15,-35-8 13 16,-19 9 17-16,-9-7-30 15,-2-4 5-15,7-11-1 16,13-7-6-16,13 0-40 16,29-21-224-16,3-14-311 15,0 4-1075-15</inkml:trace>
  <inkml:trace contextRef="#ctx0" brushRef="#br0" timeOffset="3800">6169 743 1943 0,'0'0'526'16,"0"0"-406"-16,0 0 38 16,0 0 72-16,-218-20-101 15,162 31-71-15,8 22-2 16,10 11-38-16,14 5-4 15,14 7-14-15,10-1-1 16,10-8-5-16,31-6-101 16,15-20-87-16,5-12-29 15,1-9-71-15,1-2-43 16,-15-33 142-16,-7-5 123 0,-13-4 72 16,-11-5 109-16,-2 10 114 15,-12-3 84-15,-3 15-40 16,0 7-18-16,0 14-71 15,0 6-74-15,0 0-39 16,0 17-64-16,0 19-2 16,0-2-4-16,3 3-74 15,21-2-37-15,8-11-56 16,2-11-20-16,1-13-7 16,-2 0 49-16,3-24 72 15,-6-20 71-15,-3 3 7 16,-9 7 46-16,-4 0 25 15,-14 12 70-15,0 16 43 16,0 6-19-16,0 0-45 16,0 15-63-16,0 23-36 0,0 13-3 15,0-3-3-15,10-1-14 16,32-4-2-16,9-16-52 16,14-7 7-16,6-14 44 15,-6-6 3-15,-10-6-1 16,-17-29 11-16,-25-5 41 15,-13-9 46-15,-13-3-16 16,-40 7-15-16,-12 3 13 16,-10 10-37-16,-1 16-23 15,11 5-20-15,20 11-77 0,21 4-198 16,16 19-851-16</inkml:trace>
  <inkml:trace contextRef="#ctx0" brushRef="#br0" timeOffset="4101">7279 387 2254 0,'0'0'282'0,"0"0"-211"16,0 0 62-16,0 0 103 0,0 0-91 16,79-165-103-16,-10 151-30 15,1 10 3-15,-6 4-15 16,-11 18 0-16,-26 30 7 16,-21 17-1-16,-6 10 14 15,-27 8-20-15,-42 39-33 16,7-23-210-16,11-15-556 15</inkml:trace>
  <inkml:trace contextRef="#ctx0" brushRef="#br0" timeOffset="4232">7676 1404 2311 0,'0'0'307'16,"0"0"-180"-16,0 0-127 0,0 0-32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9:45:54.373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52 3013 1324 0,'0'0'326'0,"0"0"-194"16,0 0-33-16,0 0 90 16,0 0-22-16,0 0-64 0,-52-9-9 15,52 9-7-15,0-3 20 16,0 3-8-16,0 0-34 16,0 0 15-16,0 0-43 15,0 0-15-15,0-3 28 16,0 3-41-16,0-6 21 15,18 0-20-15,9-6 4 16,18-1 33-16,6 1-41 16,15-6 2-16,11-2 22 15,9-1-30-15,10-11 13 16,15-5-13-16,9-5 0 16,8-6 2-16,9-1-2 15,6-4 0-15,4-2 6 16,13-2-5-16,22-9-2 15,36-5-2-15,30-6 3 0,7 1 12 16,-14 2-12-16,-20 5 0 16,-21 5-2-16,0-1 2 15,8-3-1-15,5 0-14 16,16-1 15-16,-2-2-6 16,4-4 6-16,1 1 0 15,-2-1-2-15,-3 0 2 16,5 8-5-16,-11 5 4 15,0 2 2-15,0 3 3 16,-8 3-4-16,8-9 0 16,-4 1-6-16,4-6 12 15,-6-10-12-15,-3 1 5 0,-4 2 1 16,-7 3 7-16,-13 10-7 16,-28 13 0-16,-28 12 0 15,-27 8 1-15,-1 2 4 16,21-5-4-16,22-2 4 15,17-5 27-15,-6 1-31 16,-11 1 0-16,-8 3 18 16,-15 2-18-16,-17 3 8 15,-17 2-8-15,-22 3-1 16,-20 8 28-16,-27 5-28 16,-21 0-1-16,-9 2-51 15,-39 6-762-15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4:39.16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0 732 1654 0,'0'0'400'0,"0"0"-294"0,0 0 27 16,0 0 133-16,0 0-57 16,0 0-91-16,-18 0-35 15,18 0-32-15,0 0 24 16,0 0-44-16,15-5-8 16,21-16 35-16,17-15-31 15,19-17-10-15,15-4-4 16,15-12-11-16,5-5 23 15,7 3-25-15,-4 6-30 16,-2 5 21-16,-16 14-19 16,-12 5-2-16,-17 10 18 15,-15 11 9-15,-21 6-18 16,-12 11 13-16,-15 3-37 16,0 0 21-16,-8 0-52 0,-26 0-23 15,-8 9 20-15,-3-1 34 16,1-2 37-16,-1-6 3 15,3 0 5-15,4 0 8 16,1 0 36-16,2-17 19 16,1 2 21-16,5 2-9 15,13 3 38-15,5 4-47 16,5 3-18-16,6 3 11 16,0 0-45-16,0 0-13 15,13 0-1-15,22 0 6 16,16 0 7-16,11 0-13 15,10 0 0-15,5 0 0 16,2 0 1-16,-6 0-1 16,-7 0 0-16,-18 0 2 0,-18 9-1 15,-15 7-1-15,-15 6 0 16,-7 9 18-16,-34 16-12 16,-15 3 3-16,5-2-9 15,3-6-6-15,15-15 5 16,24-18-91-16,18-18-180 15,33-31-502-15,9-16-793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4:41.69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3251 804 2150 0,'0'0'357'0,"0"0"-293"15,0 0-34-15,0 0 69 16,0 0 43-16,0 0-63 16,78 162-62-16,-75-106-2 15,-3-10-3-15,0-10-11 16,0-10 15-16,0-13-16 15,0-13 0-15,0 0 21 0,0-16-21 16,0-27-9 0,0-14-12-16,21-9 3 0,24 2 12 15,8-1 3-15,1 12 3 16,6 19-6-16,-12 18 15 16,-7 16-3-16,-7 6 12 15,-9 38 1-15,-5 18 22 16,-3 3-28-16,1 4 6 15,-1-14-17-15,4-8-2 16,3-15-114-16,18-26-135 16,-5-6-446-16,-2 0-1205 0</inkml:trace>
  <inkml:trace contextRef="#ctx0" brushRef="#br0" timeOffset="466">4329 815 821 0,'0'0'1528'16,"0"0"-1172"-16,0 0-173 16,0 0 35-16,0 0-32 15,-182 8-94-15,116 41-41 16,9 13-51-16,12 7 9 16,19-1-9-16,23-6-3 15,3-15-12-15,24-13-77 16,26-20-50-16,4-14-28 15,2 0-25-15,-8-35 80 16,-11-6 71-16,-11-2 44 0,-14 5 73 16,-12 7 79-1,0 7 9-15,0 11 21 0,0 10-46 16,0 3-57-16,0 13-41 16,0 30-31-16,0 25 17 15,0 22-7-15,0 19-16 16,21 12 20-16,18 9-20 15,6 3 14-15,-4 2-15 16,-4-12 2-16,-13-14 10 16,-16-22-12-16,-8-25 0 15,-3-21-1-15,-32-23 1 16,-7-18-6-16,-3 0 5 16,3-34-20-16,15-35 21 15,10-52-29-15,17-51-16 16,44-47-16-16,43 3-113 0,-1 54-307 15,-9 59-269-15</inkml:trace>
  <inkml:trace contextRef="#ctx0" brushRef="#br0" timeOffset="-1786">76 455 2179 0,'0'0'376'16,"0"0"-264"-16,0 0 87 16,0 0 29-16,0 0-123 15,0 0-43-15,0 0-50 16,-13 213-11-16,13-114 34 15,0 4-25-15,3-6-9 16,7-2 1-16,4-11-2 0,-3-19 26 16,-4-15-26-16,-1-19 0 15,-3-16-9-15,-3-15 9 16,4 0 0-16,-4-31 0 16,0-31 8-16,0-28-1 15,0-21-7-15,0-18 0 16,4-1 2-16,0 6-2 15,2 16 0-15,8 19 14 16,7 20-13-16,0 19 36 16,9 18-37-16,1 17 6 15,10 15-1-15,7 0-5 16,2 14 1-16,-5 22-1 16,-8 11 1-16,-13 8 2 15,-16 7-3-15,-8 0 0 16,-4 3 7-16,-31-5-7 0,-6-11 0 15,-1-8-3-15,8-13 15 16,2-10 3-16,12-9-15 16,7-7 0-16,10-2-4 15,3 0 4-15,0 0-12 16,0 0-6-16,27 0-14 16,14 8 23-16,4 8-12 15,10 8-7-15,-3 8 15 16,0 7-8-16,-8 12 20 15,-10 0-7-15,-16 6 8 16,-15-2 20-16,-3-1-19 16,-27-6-1-16,-28-6 43 15,-14-11-8-15,-7-9 1 0,-8-10-9 16,3-6-17 0,1-6 20-16,11 0-30 0,13 0 0 15,19-6-1-15,20-10 1 16,17-20-75-16,17 4-252 15,20-2-678-15</inkml:trace>
  <inkml:trace contextRef="#ctx0" brushRef="#br0" timeOffset="-1561">974 829 2628 0,'0'0'360'16,"0"0"-295"-16,0 0-12 16,0 0 91-16,0 0-56 15,24 205-64-15,-10-148-18 16,2-9 20-16,-2-7-26 16,4-13-98-16,0-19-157 15,-2-6-377-15,-8-3-109 0</inkml:trace>
  <inkml:trace contextRef="#ctx0" brushRef="#br0" timeOffset="-1441">956 698 1681 0,'0'0'399'0,"0"0"-271"0,0 0-18 16,0 0-32-16,0 0-78 15,0 0-354-15</inkml:trace>
  <inkml:trace contextRef="#ctx0" brushRef="#br0" timeOffset="-809">1236 1027 2065 0,'0'0'381'0,"0"0"-290"16,0 0-82-16,0 0 20 0,0 0 0 15,0 0-6-15,203 7-3 16,-128-19-19-16,-6-10 0 16,-13 0-1-16,-20-7-37 15,-27 5 4-15,-9-4 16 16,-3 1 17-16,-39 1 41 16,-6 11 44-16,-11 9 34 15,0 6-24-15,1 0-29 16,7 31 36-16,9 10-60 15,14 4-18-15,15 11-14 16,13 1-4-16,0-1-6 16,24-10 0-16,21-8-48 15,9-14-37-15,5-18-62 0,7-6-8 16,-1-9 65-16,-5-28 16 16,-6-7 38-16,-6 4 21 15,-13 5 15-15,-7 11 36 16,-8 15-5-16,-10 9-14 15,1 0 75-15,-8 31 5 16,-3 6-19-16,0 7-51 16,0-1-14-16,0-12-3 15,0-10-9-15,0-12-1 16,0-4 0-16,0-5 0 16,0-5 4-16,7-25-4 15,7-8-15-15,13-8 15 16,9 1-11-16,8-3 3 0,4 8-1 15,0 12 2-15,-3 11 7 16,-3 17 24-16,-4 0 12 16,-4 29 75-16,-5 20-19 15,-9 10-59-15,-7 3-3 16,-6-2-29-16,1-11-1 16,1-8-43-16,12-25-174 15,-3-13-323-15,-4-3-223 0</inkml:trace>
  <inkml:trace contextRef="#ctx0" brushRef="#br0" timeOffset="-574">1335 583 2218 0,'0'0'360'0,"0"0"-294"15,0 0-39-15,0 0 114 16,0 0-11-16,194-150-62 16,-140 136-58-16,-9 14-10 15,-6 0-12-15,-12 25-161 16,-2 12-145-16,-5 19-220 16,-3-13-138-16,-6-11-616 0</inkml:trace>
  <inkml:trace contextRef="#ctx0" brushRef="#br0" timeOffset="-472">1919 451 1631 0,'0'0'390'16,"0"0"-128"-16,0 0-51 16,228-212-18-16,-150 146-115 15,23-7-78-15,-18 17-327 16,-11 12-1099-16</inkml:trace>
  <inkml:trace contextRef="#ctx0" brushRef="#br0" timeOffset="1168">4917 922 2320 0,'0'0'467'16,"0"0"-417"-16,0 0 33 15,0 0 151-15,-176-93-75 0,125 93-91 16,1 15-59-16,10 31 24 16,8 21-33-16,11 6 2 15,18 8-5-15,3-3 3 16,11-10-26-16,26-15-47 15,19-18-35-15,2-23-27 16,4-12-53-16,-3-12 52 16,-11-28 93-16,-9-8 15 15,-19 2 28-15,-7 6 80 16,-13 8 78-16,0 13 59 16,0 14-45-16,-3 5-84 15,-10 9-35-15,-1 31-46 0,11 7-5 16,3 3-2-16,0-4-20 15,30-12-10-15,8-12-42 16,10-19-45-16,-3-3-1 16,-3-12 30-16,-4-28 55 15,-11-7 21-15,-3-3 12 16,-9 6 31-16,-6 8 71 16,-9 14 27-16,0 11 16 15,0 11-87-15,4 0-41 16,4 23-16-16,4 21-1 15,13 5 6-15,7 1-6 16,12-6-42-16,8-13 30 16,7-16-26-16,2-15-8 0,-5 0-30 15,-5-19 25-15,-6-17 50 16,-10-12-5-16,-11 2 6 16,-10 3 26-16,-7 8 40 15,-7 11 31-15,0 15-1 16,0 9-21-16,0 4-21 15,0 35-53-15,-7 13 1 16,2 8 31-16,5 2-24 16,0-13-9-16,0-8-12 15,12-13-48-15,5-15-44 16,-7-13-177-16,1-20-323 16,-11-12-399-16</inkml:trace>
  <inkml:trace contextRef="#ctx0" brushRef="#br0" timeOffset="1532">4520 708 2150 0,'0'0'281'0,"0"0"-260"16,0 0 21-16,0 0 139 15,248-186-36-15,-179 154-38 16,-13 11-59-16,-23 7-21 16,-9 12-27-16,-12 2-18 15,-3 0-91-15,-1 0-75 0,-1 0-82 16,2 0 42-16,9 0 80 16,-1-2 87-16,7-23 36 15,0-3 21-15,4-1 27 16,-3 11 162-16,-1 5 35 15,3 7-1-15,7 6-13 16,8 0-51-16,11 0-29 16,7 0-76-16,14 0-8 15,8-12-46-15,46-26-88 16,-18 4-180-16,-20 0-462 0</inkml:trace>
  <inkml:trace contextRef="#ctx0" brushRef="#br0" timeOffset="2920">1929 2950 1846 0,'0'0'477'0,"0"0"-421"15,0 0-22-15,0 0 116 16,0 0 4-16,0 0-117 16,0 0-35-16,93-9 30 15,-72 58-31-15,-1 12 18 16,-2 5-18-16,-8-6 0 0,-6-8 13 16,-4-11-14-16,0-17-17 15,0-15 16-15,0-9-11 16,4 0 12-16,2-24-1 15,4-26 2-15,7-12 4 16,7-9-5-16,0-1 0 16,8 10 12-16,-1 13 13 15,-4 15 19-15,2 21-10 16,-5 13-19-16,0 0 22 16,3 31-36-16,-3 15 1 15,0 14 22-15,-3 2-24 16,-1 0-6-16,-2-3 6 15,0-6 0-15,-6-10 0 16,6-12-20-16,-3-13-32 16,-3-10-5-16,12-8-10 0,5 0 37 15,8-29 8-15,13-18-33 16,4-12 40-16,5-9-54 16,4-9 10-16,-3-3 38 15,-4-2-1-15,-8 2 21 16,-9 7-5-16,-15 10 6 15,-15 8 22-15,-9 15 33 16,0 7 50-16,-3 10 35 16,-24 5-43-16,-8 8-13 15,-7 10-38-15,5 0-12 16,-4 10 16-16,6 31-38 16,4 14-12-16,7 18 7 15,7 13-6-15,10 13-2 0,4 7 1 16,3 5-4-16,0-1 2 15,0-15-37-15,16-14-26 16,2-25 11-16,-1-19 19 16,4-22 29-16,0-15-21 15,3-2 17-15,3-39 2 16,8-12 8-16,-1-9 0 16,4 0 13-16,1 7-12 15,-9 8 13-15,-6 16 31 16,-6 18 9-16,-9 13 9 15,2 0-39-15,-4 40-3 16,7 15 28-16,-1 12-32 0,8-1-11 16,8-12-6-16,1-13 0 15,5-16-1-15,-1-16-29 16,-2-9-30-16,1-12 13 16,-2-28-3-16,-5-13 17 15,-6 3 25-15,-7 3 8 16,-6 16 33-16,-7 9 21 15,0 15 34-15,0 7 8 16,0 0-60-16,0 29-19 16,0 11-16-16,0 4 7 15,0 0-16-15,0-3 8 16,11-14-124-16,13-9-189 16,-3-5-396-16,-7-13-146 0</inkml:trace>
  <inkml:trace contextRef="#ctx0" brushRef="#br0" timeOffset="3050">3517 2924 1744 0,'0'0'759'15,"0"0"-613"-15,0 0-116 16,0 0-30-16,0 0-109 16,0 0-424-16,0 0-737 0</inkml:trace>
  <inkml:trace contextRef="#ctx0" brushRef="#br0" timeOffset="3657">3920 3270 1257 0,'0'0'582'0,"0"0"-496"16,0 0-42-16,0 0 116 0,182-29 17 15,-126-6-69-15,-8-1-62 16,-14 2-34-16,-17 0 11 15,-13 9-9-15,-4 7 49 16,-21 9 28-16,-19 9 13 16,-10 0 4-16,-4 6-23 15,-2 21 7-15,8 7-2 16,6 7-40-16,15 5-14 0,9 4-25 16,18-1-10-1,0 0-2-15,21 3-2 0,21-13-76 16,9 0-28-16,11-16-50 15,4-10 19 1,6-13 23-16,2 0 42 0,-5-32 0 16,-1-17 36-16,-5-10 31 15,-1 0-6-15,-11 3 3 16,-9 13 9-16,-15 18 39 16,-12 23-9-16,-15 2 41 15,0 20 14-15,0 28-33 16,-5 4-16-16,-14 1-24 15,-2-10 17-15,0-9-20 16,10-11-9-16,1-14 18 16,7-9-18-16,3 0 18 0,0-22-18 15,0-15 0-15,16-13-1 16,13 0 0-16,8 0 1 16,7 4 10-16,6 14 25 15,-5 11 12-15,0 14 12 16,-1 7 17-16,-7 10 18 15,-2 31-29-15,-4 9-28 16,-2 5 14-16,-10 1-37 16,-5-8-13-16,1-6-1 15,-9-15-55-15,-6-18-151 16,0-5-256-16,0-4-164 0</inkml:trace>
  <inkml:trace contextRef="#ctx0" brushRef="#br0" timeOffset="3891">3992 2908 1994 0,'0'0'361'0,"0"0"-290"16,0 0-34-16,0 0 203 15,235-182 6-15,-169 147-75 16,-9 17-89-16,-7 12-53 16,-5 6-29-16,6 41-120 15,-9 11-550-15,-6 1-1616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5:42.66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963 27 992 0,'0'0'938'16,"0"0"-775"-16,0 0-129 16,0 0 91-16,0 0 72 15,0 0-77-15,0 12-39 16,0-10-22-16,0 5 26 15,7-4-26-15,-4 0-25 16,0 0 9-16,-3-3-41 16,0 3 13-16,0-3 4 15,0 0 26-15,0 0 21 16,0 0 1-16,0 0 1 16,-21 0-19-16,-6-3-32 15,-11-11-7-15,-10 3 20 0,0 0-11 16,-11 4 4-1,1 0-2-15,-8 4 1 0,1 3 11 16,-7 0-27-16,-2 0 9 16,2 12 0-16,3 13-15 15,7 3 7-15,11 3-5 16,3 1-2-16,9 3 12 16,12-7-12-16,6 1 0 15,13 2 0-15,8 0-6 16,0 5-3-16,0-3 9 15,11 8 0-15,13-14-2 16,0 7 1-16,7-13 1 16,4 2 0-16,3-4 1 0,10-4 4 15,7-3-5 1,7-12 0-16,10 0 0 0,8 0 0 16,-5 0-2-16,-1-12 1 15,-16-1-4-15,-13 11-1 16,-13 2 6-16,-15 0 0 15,-14 0 5-15,-3 0-4 16,0 0 4-16,-8 2 25 16,-22 11-24-16,-15 3 16 15,-11-1-22-15,-13 3 0 16,-3 1 27-16,-6-3-26 16,1 2 20-16,5 1 9 15,10-1-12-15,10-2 21 16,11 3-15-16,14-3-9 15,6-5 19-15,10 9-33 0,1-2-1 16,7 7 3-16,-2 7 3 16,5-2 6-16,0 1-12 15,0 3 2-15,0-3 10 16,18-2-5-16,6 1-5 16,4-5 9-16,6 0-10 15,4-6 19-15,10-4-15 16,7-6-4-16,1-3 21 15,3-3-21-15,-1-3-1 16,-6 0 1-16,-4 0 0 16,-11 0 3-16,-5 0-4 15,-11 0 0-15,-8 0 2 0,-2 0-1 16,-8 0-1-16,1 0 0 16,-4 0 4-16,0 0-13 15,0 0-9-15,0 0-46 16,0 0-37-16,14-4-95 15,-4-25-481-15,7-6-1596 0</inkml:trace>
  <inkml:trace contextRef="#ctx0" brushRef="#br0" timeOffset="701">1994 319 750 0,'0'0'1486'0,"0"0"-1187"16,0 0-184-16,0 0 141 16,0 0-30-16,0 0-119 15,0 0-32-15,-18 27-47 16,18-21-3-16,0-3-9 15,0 3-15-15,5 0 10 16,5 1-11-16,4-7 0 0,-4 0 5 16,-4 0-5-16,2 0-6 15,-8 0 6-15,0 0 0 16,0 0 57-16,0 0-22 16,0-13-25-16,-14 4 50 15,-4-2-18-15,2 7-10 16,-1-1-4-16,-1 5-8 15,4 0 25-15,1 0-20 16,2 0-25-16,1 0 0 16,7 9-1-16,3 5-31 15,0 5-32-15,0-4-50 16,0-3-62-16,27-3-343 0,-3-2-283 16,0-3-1137-16</inkml:trace>
  <inkml:trace contextRef="#ctx0" brushRef="#br0" timeOffset="1088">1901 895 1991 0,'0'0'545'0,"0"0"-463"15,0 0 112-15,0 0 20 16,0 0-74-16,0 0-39 16,0 0-40-16,18 0-7 15,-5-3-11-15,4 0-28 16,-2 3 15-16,-3 0-30 15,-4 0 0-15,-4 0 19 16,-4 0-1-16,0 15 23 16,0 1 2-16,-12-1-23 15,0 1 11-15,-6-4-31 16,12-5 6-16,-2-7-6 16,8 0 0-16,0-26-66 15,17-16-148-15,10-8-904 0</inkml:trace>
  <inkml:trace contextRef="#ctx0" brushRef="#br0" timeOffset="2155">3005 405 1793 0,'0'0'381'16,"0"0"-311"-16,0 0-69 15,0 0 154-15,0 0-6 16,45 183-69-16,-24-106-41 15,0 12-33-15,0-7 18 16,-1-2-24-16,-7-10-2 16,-2-18 2-16,-4-15 0 0,-4-18 1 15,-3-10-1 1,0-9 18-16,0-9 35 0,0-35-13 16,0-25-39-16,-3-13 4 15,3-18-4-15,0 2 5 16,14 7-6-16,20 14 0 15,4 13 5-15,7 16-5 16,3 16-11-16,35 19-36 16,-14 13-235-16,-10 0-322 0</inkml:trace>
  <inkml:trace contextRef="#ctx0" brushRef="#br0" timeOffset="2814">4009 554 1920 0,'0'0'568'0,"0"0"-400"16,0 0-71-16,-179-32 75 16,119 32 3-16,9 34-94 15,3 20-30-15,10 17-33 16,11 13-11-16,15 9-1 15,12-3-6-15,5-9-6 16,32-16-10-16,22-18-56 16,10-29-18-16,14-18-101 15,7-25-9-15,-12-37 58 16,-7-15 57-16,-23-5 57 0,-21 3 28 16,-21 12 77-16,-6 21 75 15,0 17 57-15,-24 27-12 16,-3 2-45-16,0 22-97 15,6 27-32-15,7 15-14 16,10 0-8-16,4-2-1 16,7-9-3-16,28-19-48 15,7-18-2-15,6-16-52 16,3 0-43-16,2-29 39 16,1-15 51-16,-3 5 39 15,-9-4 5-15,-7 11 14 16,-14 17 8-16,-11 15 0 0,-7 0 104 15,-3 15 4-15,0 26-59 16,0 8-9-16,-7 4-35 16,-5-6-4-16,0-10-3 15,3-13-6-15,4-15-1 16,5-9 1-16,0 0-12 16,0-21-11-16,11-19-5 15,16-22 12-15,15-7 10 16,6 1 6-16,8 10-2 15,-5 14-7-15,-3 19 9 16,-6 19 3-16,-7 6 18 16,-8 13 22-16,-6 23 8 15,-3 12-39-15,-2 7-12 16,19 1-15-16,-5-12-229 16,2-17-486-16</inkml:trace>
  <inkml:trace contextRef="#ctx0" brushRef="#br0" timeOffset="4011">5448 646 2545 0,'0'0'497'0,"0"0"-436"15,0 0 71-15,-224-22 30 16,161 26-59-16,9 33-53 15,12 16-44-15,15 16 12 16,12 8-18-16,15 1-18 0,0-1 18 16,42-11-62-16,9-19-23 15,18-20-63-15,5-24-56 16,4-3-43-16,-1-44-10 16,-5-26 62-16,-14-17 57 15,-14-20 63-15,-12-13 69 16,-17-13 6-16,-12-2 132 15,-3 6 57-15,0 16-12 16,0 30 4-16,0 27 15 16,-8 22-20-16,5 22-62 15,3 7-33-15,-3 5-42 16,3 0 7-16,0 14-46 0,0 23 1 16,0 25 6-16,0 22-7 15,0 17-9-15,0 24 9 16,0-4-16-16,-4 7 14 15,1-16-61-15,3-17-19 16,0-27 7-16,7-24 11 16,17-24-31-16,8-20-69 15,4-4 38-15,6-30 59 16,3-12-15-16,-7 1 15 16,-11 9 57-16,-9 10 10 15,-12 17 1-15,-6 9 135 16,0 0 37-16,-12 41-25 15,-14 2-108-15,2 17-5 0,8-4 14 16,8-1-28 0,8-12-21-16,0-15-7 0,24-8-52 15,18-18-42-15,6-2-32 16,11-24 51-16,-3-30 80 16,-11-13-2-16,-18-13-12 15,-27-2 15-15,0 5 2 16,-42 15 24-16,-14 14 9 15,-1 21 92-15,1 18 1 16,11 9-45-16,11 9-44 16,20 18-38-16,14 10-9 15,0-3 8-15,41-2-48 16,15-7-48-16,5 0-35 16,13-16 36-16,-5 7 25 15,-4-1-28-15,-7 9-2 0,-10 11 33 16,-10 4 68-16,-10 9 25 15,-14-1 0-15,-11 0-17 16,-3-8 29-16,0-10-21 16,0-11-8-16,0-18 23 15,0 0-3-15,0 0-26 16,0-25-2-16,0-12-17 16,21-5 5-16,11-6 11 15,2 1 2-15,7 9-7 16,-2 14 6-16,-12 15 0 15,-3 9 53-15,-3 20 89 16,-7 22-21-16,-1 14-52 0,-2 5-11 16,2-13-13-16,-2-5-45 15,-1-15 0 1,-2-14-1-16,-5-14 0 0,-3 0-31 16,0-14 7-16,0-27-29 15,0-14 48-15,0-14-7 16,0-8 5-16,3-1 7 15,21 4 2-15,14 9-1 16,7 18 15-16,10 13 6 16,7 20 28-16,0 14-10 15,4 9 33-15,-8 44 67 16,-2 18-37-16,-11 17-29 16,-12 9 10-16,-12-4-37 0,-13-5 10 15,-5-24-44 1,0-23-3-16,4-23-9 0,10-18-48 15,25-44-64-15,-4-21-146 16,-1-8-741-16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2:51.6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68 950 0,'0'0'250'16,"0"0"-141"-16,0 0 11 15,0 0 10-15,0 0 2 16,0 0-11-16,0-10-55 16,-3 8 0-16,-3 2 37 0,-2 0-15 15,1 0-7 1,1 0-14-16,3 0-14 0,3 0-4 15,0 0-36-15,0 0 2 16,0 0 3 0,0 0-12-16,0 0 8 0,0 0 1 15,6 0 3-15,8 0 13 16,2 0-23-16,-1 0 5 16,2 0 8-16,1 0-20 15,-2 0 29-15,2 0-9 16,2 0-12-16,-2 0 22 15,0 0-19-15,-2 0 2 16,1 0-7-16,1 0-5 0,-1 0 10 16,1 0-12-16,-2 0 0 15,2 0 16-15,-1 0-16 16,1 6 0-16,-2 0-1 16,2 1 3-16,-1 3 8 15,1-9-10-15,3 4 0 16,-1-5 3-16,1 0-3 15,-2 0 1-15,2 0-1 16,-3 0 6-16,-4 0-4 16,-1 0-2-16,-2 0 0 15,4 0-3-15,-6 0 4 16,1 0-1-16,4 0 0 16,1 0 0-16,1 0 3 15,4 0-3-15,1 0 0 16,0 0 2-16,0 0-2 0,3 0 0 15,0 4 0-15,-3 4 0 16,-1-7-6-16,1 7 6 16,0-7 0-1,3 4 2-15,-3-5-2 0,3 0 0 16,5 0 0-16,-5 0 1 16,-4 0 10-16,0 0-11 15,0 0-2-15,-2 0 1 16,0 0 1-16,2 0-1 15,-2 0 1-15,3 0 0 16,0-5 1-16,-2 4-1 16,6-7 0-16,3 4 6 15,-4-1-6-15,3 1-5 0,0-2-2 16,-3-2 14 0,5 2-4-16,-5 6-3 0,-3-3 0 15,3 3-3-15,0 0 4 16,0 0-2-16,3 0 1 15,2 0 0-15,-2 0-1 16,3 0 1-16,2 0 0 16,-4 0 7-16,-1 0-7 15,-3 0-6-15,-3 0-2 16,3 3 16-16,0 1-5 16,3-2-3-16,5 1 0 15,-5-3 53-15,5 0-47 16,-5 0 2-16,0 0-8 15,4 0 1-15,4 0 8 16,-5 0-9-16,6 0 0 0,-6 0 9 16,-1 0-9-16,-2 0 0 15,-3 0 0-15,-3 0 0 16,0 0 5-16,3 0-5 16,-3 0 0-16,3 0 4 15,0 0-4-15,-4 5-2 16,1-4 2-16,-3-1 0 15,-2 5 6-15,5-5-6 16,-1 0 0-16,1 0 3 16,-3 0-3-16,3 0 0 15,-7 0-1-15,2 0 2 16,2 0-3-16,6 0 2 0,3 0 0 16,5 0 9-1,-2 0-9-15,5 0 0 0,-1 3-1 16,1-3 2-16,4 0 0 15,-3 0-1-15,-4 0 0 16,-4 0 3-16,-8 1-3 16,-2-1 0-16,-5 5 0 15,-2-2 0-15,-1-3 0 16,1 0 0-16,2 0 0 16,1 0 5-16,7 0-5 15,9 0 0-15,5-3 10 16,7-6 3-16,-5-2 11 15,-2 2-24-15,0 6 0 0,-1 0 5 16,1 0-5 0,-1-1 0-16,4 4-2 0,-3 0 2 15,-1 0 2-15,4 0-2 16,-4 0 0-16,1 0 0 16,4 0 0-16,1-2-2 15,-2-2 2-15,0 1 0 16,-4 1 7-16,-2-2-7 15,-5 4 0-15,-3 0-1 16,0 0 1-16,-6 0 0 16,3 0 0-16,3 0 1 15,3 0-1-15,5 0 0 0,-2 0 0 16,6 0-2 0,-3 0 2-16,2 0 0 0,4 0 0 15,-2 0 0-15,1 0 6 16,0 0-6-16,4 0-6 15,-8 0 6-15,-2 0 0 16,-5 0 1-16,0 0-1 16,-3 0 0-16,3 0 8 15,-3 0-8-15,2 0-9 16,-7 0 8-16,2 0 1 16,0 0 4-16,-1 0-4 15,4 0 0-15,5 0 6 16,-2 0-6-16,4 0-5 15,4 0 4-15,-1 0 2 16,4 0-1-16,0 0 2 0,-1 0-2 16,2 0 1-1,-1 0-1-15,1 0-1 0,-3 0 1 16,0 0 0-16,-3 0 4 16,2 0-4-16,-4 0 0 15,4 0 0-15,3 0-2 16,-1 0 2-16,2 0 0 15,-1 0 0-15,-8 0 7 16,9 0-7-16,-1 0 0 16,7-3 2-16,3-1-2 15,3 2-1-15,-6 2 1 16,3 0-2-16,-6 0 1 16,-4 0 2-16,1 0-1 15,-6 0 7-15,2 0-7 16,-1 0 0-16,-2 0-1 0,-5 0 0 15,-6 0 0-15,-3 0 2 16,-6 0-1-16,3 0 0 16,2 0 1-16,7 0-1 15,15 0 0-15,15 0 1 16,18-4 1-16,11-1-1 16,4-2 1-16,-4 5 13 15,-11 2-15-15,-3 0-1 16,-10 0 0-16,-4 0 1 15,-7 2-6-15,-4 7 6 0,1-2 0 16,0-1 1-16,5-3 6 16,-2 1-7-16,3-4 0 15,-3 0-3-15,1 0 3 16,-9 0 0-16,-1 0 1 16,-4 0 3-16,-1 0-4 15,4 0 0-15,7 0 3 16,3 0 3-16,3 0 10 15,2-7-16-15,-2 3 1 16,5-2 5-16,-1 1-6 16,4-2 0-16,-5 2 0 15,2 1 0-15,-8 2 0 16,0-2 0-16,-3 4 0 16,0 0 0-16,3 0 6 15,1 0-7-15,3 0 1 0,2 0 0 16,8 0 0-1,1 0 0-15,2 0 0 0,-5 0 4 16,-3 0-4-16,3 0 0 16,-6 0-1-16,2 0 1 15,-5 0 1-15,-3 0-1 16,-3 4 0-16,-7-4 1 16,-2 2-1-16,-3 2 0 15,2-4 0-15,-4 0 0 16,-4 0 6-16,2 0-6 15,-2 0 0-15,0 0 0 16,5 0 0-16,-1 0 8 16,4 0-8-16,-2 0 0 15,3 0 23-15,4 0-23 16,1 0 0-16,9 0 4 0,-2 0-4 16,3 0-1-16,5 0 1 15,-5 3 0-15,1 3 4 16,-8-3-4-16,-2-1 0 15,-7 1 0-15,-4 1 0 16,-1-2 1-16,2 2-1 16,-2-4 0-16,2 0 14 15,-1 0-14-15,4 0 0 16,2 0 2-16,4 0 7 16,1 0-2-16,0 0 28 15,-7 0-25-15,-8 0 10 16,-6 0-20-16,0 0 0 15,-5 0 0-15,5 0 0 16,-1 0 2-16,4 0-2 0,0 0 0 16,5 0 6-16,-2 0-6 15,9 0 0-15,0 0 10 16,6 0-9-16,0 0 13 16,-4 0-8-16,-4 0-5 15,-10 0 7-15,-4 0-8 16,-5 0 0-16,-6 0 3 15,-5 0-3-15,0 0 1 16,0 0-2-16,-4 0 2 16,3 0 16-16,-3 0-17 15,0 0 0-15,3 0 19 16,0 0-12-16,5 0-5 0,-5 0 6 16,4 0-7-16,-4 0 9 15,0 0-10-15,-3 0 0 16,0 0-1-16,0 0-103 15,-16 0-495-15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5:47.53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94 453 1482 0,'0'0'741'0,"0"0"-572"16,0 0-147-16,0 0-16 15,0 0 66-15,0 0 5 16,0 0-37-16,242 19-25 16,-164-19-15-16,-9-28-13 15,-16-3 1-15,-23-7-5 16,-20 3 17-16,-10-5 9 15,-13 1 43-15,-38 4 21 16,-15 6 16-16,-14 13 31 16,-3 11-18-16,4 5-40 15,3 21 30-15,13 34-37 16,18 13-28-16,25 16 5 0,20-4-20 16,0 4-12-16,46-13 0 15,23-14-8-15,17-18 7 16,17-23-58-16,10-16-57 15,9-9-29-15,-5-42-3 16,-10-10-7-16,-21-1 18 16,-20 6 70-16,-24 16 67 15,-22 12 57-15,-16 21 87 16,-4 7 101-16,0 0-64 16,-15 28-105-16,-9 6-56 15,3 12-7-15,7 11 8 0,4-1-21 16,7 0 0-1,3-15-1-15,0-11-14 0,0-9-17 16,3-14-19-16,7-7-37 16,4-7 19-16,4-30 53 15,0-18 7-15,2-8 9 16,4-5-1-16,-3 6 1 16,0 13 0-16,-8 14 0 15,4 6-1-15,1 11 1 16,27 12-263-16,-8 6-413 15,4 0-1231-15</inkml:trace>
  <inkml:trace contextRef="#ctx0" brushRef="#br0" timeOffset="300">1646 475 2082 0,'0'0'588'16,"0"0"-447"-16,0 0-39 15,0 0 13-15,0 0-33 16,-20 179-55-16,20-119-5 16,0-5-22-16,0-11-29 15,0-11-13-15,0-11-40 16,0-18 12-16,0-4 31 16,0-6 16-16,0-35 22 15,0-15-13-15,0-16 14 16,0-2 6-16,0-4-5 0,24 10-1 15,6 13 9 1,12 11-9-16,6 15 0 0,1 11-6 16,12 18-196-16,-8 0-392 15,-16 9-611-15</inkml:trace>
  <inkml:trace contextRef="#ctx0" brushRef="#br0" timeOffset="818">2157 493 82 0,'0'0'1692'0,"0"0"-1155"16,0 0-331-16,0 0-93 16,0 0-3-16,0 0-19 15,0 0-64-15,-42 186-27 16,42-151-9-16,21-7-51 16,13-1-42-16,7-14-93 0,12-10 23 15,-2-3 170-15,-3-16 2 16,-13-24-35-16,-19-10 27 15,-16-6 8-15,-3 7 82 16,-38 9 67-16,-11 8 23 16,-2 16 42-16,-2 7-39 15,8 7-79-15,21 2-39 16,16 0-33-16,11 0-24 16,17 0-101-16,34 0 37 15,18 0-23-15,14 0-59 16,1 0 53-16,-4 0 19 15,-8 2 17-15,-10 14 57 16,-11 12 9-16,-9 5 40 0,-15 9 23 16,-6 7 16-16,-11-6-5 15,-6 4-32-15,0-7-24 16,-4-11-6-16,0-17-20 16,0-9 0-16,0-3 28 15,0-9-20-15,-8-26-9 16,-2-17-1-16,0-4 1 15,6-6 7-15,4 2-6 16,0 14 4-16,0 3 34 16,0 9-15-16,20 16-10 15,12-5-14-15,34 11-15 16,-8 3-240-16,1 3-638 0</inkml:trace>
  <inkml:trace contextRef="#ctx0" brushRef="#br0" timeOffset="1137">3864 0 2220 0,'0'0'516'0,"0"0"-489"16,0 0-10-16,-17 188 145 16,14-91-56-16,3 6-64 15,0 2-29-15,0-6-13 16,6-12-37-16,18-2-195 15,-3-30-305-15,-7-22-125 0</inkml:trace>
  <inkml:trace contextRef="#ctx0" brushRef="#br0" timeOffset="1311">3623 431 2129 0,'0'0'492'16,"0"0"-355"-16,0 0-101 15,0 0 6-15,0 0 76 16,0 0-63-16,214 0-43 16,-108 6-12-16,43-6-54 15,-25 0-204-15,-21 0-510 0</inkml:trace>
  <inkml:trace contextRef="#ctx0" brushRef="#br0" timeOffset="1916">4253 561 2261 0,'0'0'353'0,"0"0"-314"16,0 0-30-16,0 0-2 15,0 0 32-15,0 0-39 16,226 62-51-16,-168-87 8 15,-6-10 12-15,-15-1 1 16,-16-10 9-16,-18 2 21 16,-3-5 2-16,-21 8 29 15,-30 14 34-15,-8 1 40 16,-10 20 87-16,0 6-36 16,4 16-59-16,13 29-8 15,14 14-34-15,20 14-28 0,18 0-20 16,0-4-1-16,42-5-6 15,21-16-15-15,13-14-41 16,3-15-40-16,4-19-33 16,-5 0-58-16,-7-24 18 15,-6-20 55-15,-13-9 29 16,-8-5 49-16,-10-6 36 16,-8 12 49-16,-10 9 87 15,-8 15-4-15,-5 14 69 16,-3 14-23-16,0 0-55 15,0 9-62-15,0 27-40 16,0 10-20-16,-3 5 15 16,-5-3-15-16,1-1-2 15,4-5 1-15,0-15-21 0,3-6 20 16,0-12-43-16,0-9 23 16,0 0 21-16,0-18-8 15,0-21 2-15,0-12 5 16,3-2-8-16,18-3 9 15,6 1 0-15,0 8-10 16,5 10-4-16,10 12-136 16,-9 9-223-16,-1 16-386 0</inkml:trace>
  <inkml:trace contextRef="#ctx0" brushRef="#br0" timeOffset="2486">5414 450 2259 0,'0'0'532'0,"0"0"-504"15,0 0 56-15,0 0 68 16,0 0-53-16,0 0-51 16,0 0-47-16,0 195-1 15,0-149-12-15,0-8-35 16,-7-10 10-16,-1-16-10 15,2-12-18-15,3 0-3 16,3-25-14-16,0-23 51 16,0-18 14-16,17-3 17 15,10 1 3-15,1 0 3 16,2 18 27-16,2 22 82 0,-5 10-21 16,0 18 1-16,2 0 16 15,-2 27-4-15,-3 25-9 16,4 5-40-16,-1 5-14 15,2 0 37-15,-9-6-39 16,-7-14-21-16,-6-15-21 16,-3-6 6-16,-4-14 2 15,0-7-8-15,0 0-29 16,0-7-8-16,-4-21-2 16,0-15 4-16,4-3 1 15,8-11 0-15,29-2 33 0,8 7-11 16,8 6 10-1,4 11-7-15,6 13 18 0,-4 15 9 16,4 7 24-16,-6 16 44 16,-4 32 34-16,-5 13-30 15,-11 10-35-15,-12 2-13 16,-12-9-7-16,-10-11-16 16,2-15-19-16,5-20-13 15,41-31-58-15,2-36-200 16,8-11-444-16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5:56.89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60 97 1874 0,'0'0'259'0,"0"0"-225"15,0 0-4-15,0 0-29 0,0 0 85 16,0 0-12-1,0 6-31-15,0-3 30 0,0 0 19 16,0 13-1-16,0 5 27 16,0 20 2-16,0 14-10 15,0 23-15-15,0 15-21 16,0 13 11-16,0 4-43 16,0-10 0-16,0-12-11 15,0-17-8-15,0-25-5 16,0-11-13-16,0-20-4 15,0-10 14-15,0-5-15 16,0 0 24-16,0-33-24 16,0-25-3-16,-4-23 2 15,-2-18-4-15,-2-10 5 0,-2-10 0 16,-4 11 2-16,8 18-2 16,-1 22 9-16,2 24 0 15,5 12 30-15,0 21-17 16,0 8-22-16,0 3 7 15,29 0 2-15,13 0 30 16,12 0-9-16,12 0-28 16,6 3 22-16,8 3-24 15,3 3 0-15,-8 0 12 16,-6 4-12-16,-6 0-10 16,-15-2-16-16,-10-2-37 15,-17-1-31-15,-21 1-204 16,0-3-499-16,-8 0-1408 0</inkml:trace>
  <inkml:trace contextRef="#ctx0" brushRef="#br0" timeOffset="237">116 671 2154 0,'0'0'613'15,"0"0"-505"-15,0 0 53 16,0 0 43-16,0 0-71 16,0 0-94-16,0 0 1 15,140 9 22-15,-71-5-40 0,11-2-7 16,-1 2-15-16,-3-4-12 16,0 0-66-16,-17 0-235 15,-29 3-587-15</inkml:trace>
  <inkml:trace contextRef="#ctx0" brushRef="#br0" timeOffset="463">32 1096 2621 0,'0'0'524'0,"0"0"-470"16,0 0 60-1,0 0 13-15,0 0-63 0,0 0 23 16,189 25-58-16,-102-19-28 16,-1-6 2-16,-3 0-3 15,-8 0-103-15,15 0-207 16,-24-6-567-16,-10-7-1312 0</inkml:trace>
  <inkml:trace contextRef="#ctx0" brushRef="#br0" timeOffset="746">1639 22 2371 0,'0'0'610'16,"0"0"-512"-16,0 0-20 15,-182 106 102-15,110-19-71 16,0 24-37-16,9 16-22 16,15 10-11-16,16 2 16 15,19-4-20-15,13-9-17 16,0-14-15-16,7-16-3 16,31-14-17-16,10-20-70 15,45-28-19-15,-7-19-168 16,-7-15-656-16</inkml:trace>
  <inkml:trace contextRef="#ctx0" brushRef="#br0" timeOffset="1346">2892 332 1497 0,'0'0'374'0,"0"0"-180"15,0 0-13-15,0 0 107 0,0 0-2 16,0 0-86-16,0 0-68 15,-152-81-9-15,87 81-47 16,-11 11-21-16,-7 19 5 16,0 10-22-16,4 4-5 15,14 2 21-15,9 1-23 16,17 3-8-16,20-2-15 16,11 3-7-16,8-4 4 15,15-1-5-15,29-5-24 16,22-14 2-16,12-9-28 15,9-14-8-15,3-4-13 16,-7 0-29-16,-21-13 51 0,-20 4 19 16,-25 7 30-16,-17 2 0 15,-11 0 97-15,-40 0-48 16,-18 14 4-16,-17 12 7 16,-12 9 25-16,5-5-37 15,10 4 5-15,11-3 23 16,24 0-28-16,13-2-12 15,22-2-13-15,13 5-22 16,0 1 2-16,27 4-3 16,21 1-4-16,15-9-2 15,17-9-14-15,9-10-25 16,4-10-66-16,30-17-67 16,-25-16-164-16,-15-11-658 0</inkml:trace>
  <inkml:trace contextRef="#ctx0" brushRef="#br0" timeOffset="1674">3206 0 1862 0,'0'0'1031'0,"0"0"-833"15,0 0-147-15,0 0 72 16,0 0 26-16,0 0-78 16,0 0 14-16,89 137-47 15,-37-58-13-15,-3 16-4 0,-1 16-3 16,-6 7 15-16,-12 13-10 16,-15 2-5-16,-15-5-5 15,0-10-12-15,-39-13-1 16,-5-24-23-16,-1-17-12 15,3-20-2-15,8-19-59 16,9-18-38-16,15-19-137 16,7-32-472-16,3-9-803 0</inkml:trace>
  <inkml:trace contextRef="#ctx0" brushRef="#br0" timeOffset="1874">4041 801 2326 0,'0'0'529'16,"0"0"-370"-16,0 0 2 15,0 0 23-15,186-13-44 16,-120 4-88-16,10 4-32 16,3 1-20-16,1 1-42 15,-2 3-62-15,-19 0-263 16,-23 0-460-16</inkml:trace>
  <inkml:trace contextRef="#ctx0" brushRef="#br0" timeOffset="2048">4134 1186 758 0,'0'0'2139'15,"0"0"-1689"-15,0 0-387 0,0 0 66 16,0 0 64-16,0 0-101 15,210 39-86-15,-119-39-6 16,47-2-161-16,-22-18-291 16,-8 0-1109-16</inkml:trace>
  <inkml:trace contextRef="#ctx0" brushRef="#br0" timeOffset="2906">5686 134 1768 0,'0'0'396'15,"0"0"-170"-15,0 0 16 0,0 0 64 16,0 0-83 0,0 0-103-16,-155 46-38 0,96 16-31 15,1 19 14-15,-1 22-32 16,8 11 10-16,13 11-2 15,20-2-32-15,18-7 6 16,21-13-15-16,48-17-9 16,31-24 0-16,52-31-37 15,-4-28 22-15,7-3 15 16,-3-53-11-16,-48-17-2 16,-14-27 21-16,-46-2 1 15,-44-10 32-15,-14-1-4 16,-61 6-4-16,-29 10-24 15,-10 23-1-15,-27 24-106 16,31 23-385-16,23 20-1156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6:00.58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1800 0,'0'0'564'0,"0"0"-447"0,0 0-59 16,0 0 73-16,0 0 94 15,0 0-56-15,128 211-94 16,-72-102-33-16,2 15 30 16,1 0-31-16,-3 2-7 15,-5-16-18-15,-3-20-16 16,-6-21 13-16,-4-29-13 16,-7-31 0-16,7-9 16 15,4-36 14-15,15-61 8 16,17-61-16-16,-5 5-22 15,-12 8 7-15,-15 23-6 16,-24 51 7-16,-1 3-8 0,-1 10-29 16,-1 17-64-16,15 18-246 15,-1 12-471-15,1 11-1271 0</inkml:trace>
  <inkml:trace contextRef="#ctx0" brushRef="#br0" timeOffset="266">1877 29 2342 0,'0'0'557'0,"0"0"-484"0,0 0 12 15,-233 166 50 1,146-34-27-16,4 35-8 0,21-3-50 15,17-11-10-15,27-20-28 16,18-32-6-16,0 3 8 16,21-5-14-16,24-18-47 15,17-25-25-15,49-43-136 16,-15-13-587-16,-5-19-1455 0</inkml:trace>
  <inkml:trace contextRef="#ctx0" brushRef="#br0" timeOffset="744">2661 405 2374 0,'0'0'387'15,"0"0"-260"-15,0 0 8 16,0 0 68-16,-187-42-98 16,115 42-50-16,-5 6-20 15,-1 30-19-15,6 10 13 16,6 3-11-16,25 3-6 16,17 8-6-16,24-5-5 15,3-1-2-15,42-9-10 0,17-9-25 16,10-15-21-16,7-11-22 15,-3-10-19-15,-7 0 26 16,-18 0 27-16,-15-7 23 16,-22 1 22-16,-14 6 22 15,0 0 130-15,-50 0-60 16,-10 24-41-16,-20 11 14 16,-4 6-29-16,6 2-5 15,16-9 23-15,17-6-1 16,24-7 2-16,18-2-47 15,3 3 1-15,24 6-9 16,27 0 0-16,18 0-32 16,14-13-26-16,58-15-77 0,-23-3-237 15,-11-31-628-15</inkml:trace>
  <inkml:trace contextRef="#ctx0" brushRef="#br0" timeOffset="1029">3020 153 2445 0,'0'0'588'0,"0"0"-462"16,0 0-99-16,0 0-17 15,0 0 135-15,0 0-32 16,179 154-71-16,-96-73-24 15,-1 15 19-15,-5 16-20 0,-15 19 16 16,-22-1-6-16,-22 16-6 16,-18-6-5-16,-10-4-16 15,-43-15-25-15,-7-19-5 16,-6-26-39-16,7-49-122 16,17-20-323-16,18-7-456 0</inkml:trace>
  <inkml:trace contextRef="#ctx0" brushRef="#br0" timeOffset="1222">4259 789 2571 0,'0'0'468'0,"0"0"-413"0,0 0-1 16,196-18 45-16,-124 13-66 15,4 5-33-15,37 0-204 16,-15 0-376-16,-23 0-432 0</inkml:trace>
  <inkml:trace contextRef="#ctx0" brushRef="#br0" timeOffset="1393">4396 1295 2780 0,'0'0'563'0,"0"0"-458"0,0 0-78 16,0 0 17-16,0 0 13 15,207 0-57-15,-76-27-48 16,-21-8-291-16,-2 6-1653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46:02.82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186 787 1822 0,'0'0'358'0,"0"0"-184"16,0 0-6-16,0 0 30 0,0 0 8 16,0 0-103-16,0 0-51 15,104-157 11-15,-46 157-27 16,11 0 23-16,1 34 10 15,-4 21-46-15,-9 20-2 16,-15 9-14-16,-15 6-6 16,-16 0 4-16,-11-5-5 15,-14-17 0-15,-31-7 0 16,-17-11 1-16,-7-9-1 16,-6-27 1-16,-5-14 0 15,4 0 9-15,3-20-10 16,12-38-5-16,8-9 4 15,12-18-12-15,17-10-2 0,11-2-5 16,13 6 9 0,0 14 5-16,13 9 3 0,22 13 3 15,10 8-1 1,3 19 2-16,11 12-1 0,3 10 11 16,7 6 8-16,10 6 26 15,4 23-27-15,10 4-2 16,4-4-2-16,2-1-13 15,-3-12 11-15,-4-5-12 16,-14-11-45-16,-16 0-62 16,-10-27-121-16,-17-8-142 15,-18 1-427-15</inkml:trace>
  <inkml:trace contextRef="#ctx0" brushRef="#br0" timeOffset="346">1267 118 1927 0,'0'0'746'16,"0"0"-585"-16,0 0-122 15,0 0 123-15,0 0 17 16,0 0-84-16,212-110-42 15,-152 110-11-15,-4 0-19 16,-16 22 22-16,-15 18-26 0,-18 8 14 16,-7 10-6-16,-21 10 3 15,-27 1 18-15,-8-7-15 16,8-7 21-16,9-14 21 16,15-17-40-16,21-7-13 15,3-8-21-15,18-6 0 16,33-3-2-16,29 0-55 15,72-47-127-15,-14-2-440 16,-7 2-2125-16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0:23.5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65 68 1295 0,'0'0'322'0,"0"0"-196"16,0 0-30-16,0 0 38 16,0 0 55-16,0 0-43 15,-65 0-66-15,65 0 5 16,0 0-6-16,0 0-15 15,0 0 28-15,0 0-34 16,0 0-15-16,0 0 20 16,0 0-32-16,8 0-7 0,16 0 15 15,6 0-4 1,5 0 21-16,7 0-53 0,3 0 5 16,6 0 14-16,0 2-21 15,5-2 7-15,-1 0 1 16,1 0-8-16,-2 0 23 15,-1 0-24-15,-2 0 0 16,3-4 18-16,-1-3-18 16,2-2 2-16,-3 5-2 15,-4-2 7-15,-3 6-8 16,-3 0 1-16,-5 0 0 16,-5 0 3-16,-2 0-3 15,5 0-5-15,-1 0 4 16,1 0 2-16,4 6 8 15,1 5-9-15,-2-2 0 0,0-5 0 16,1 3 6-16,-2-5-6 16,-5 3 0-16,-5-5 0 15,-6 2 3-15,-9-2-3 16,0 0 0-16,-6 0 10 16,-3 0-9-16,2 0 4 15,-2 0 9-15,-3 0-13 16,3 0 31-16,-3 0-31 15,0 0-1-15,0 0 30 16,0 0-30-16,4-2 0 0,2-16-147 16,-6-2-861-16</inkml:trace>
  <inkml:trace contextRef="#ctx0" brushRef="#br0" timeOffset="1593">2239 0 1315 0,'0'0'328'0,"0"0"-198"0,0 0-36 16,0 0 33-16,0 0 36 15,0 0-61-15,0 0-52 16,-28 2 2-16,28-2-22 16,0 0 14-16,15 0 32 15,6 3-18-15,9-3 1 16,5 4-9-16,7-2-9 16,6 2 18-16,3-4-16 15,5 3-3-15,2-3-7 16,1 0-23-16,3 0 22 15,4 0-23-15,0 0-2 16,6 0 19-16,0 0-26 0,0-3 1 16,-4-1 7-1,-8-2-7-15,-4 3 4 0,-5 3-5 16,-3 0 0-16,0 0 5 16,-3 0-5-16,4 0-5 15,-9 0 4-15,2 0 2 16,-1 0 1-16,-2 0-1 15,-6 0 0-15,-1 0 22 16,-4 3-23-16,-11-3 0 16,-7 0 0-16,-2 0 1 15,-8 4 5-15,0-4-5 16,0 2 14-16,0-2 28 16,0 4-11-16,0-4-32 0,0 0 0 15,0 3-51-15,0-3-39 16,0 0-71-16,0 0-140 15,0-9-758-15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0:26.37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 0 1534 0,'0'0'312'16,"0"0"-191"-16,0 0-71 16,0 0 112-16,0 0 12 15,0 0-79-15,-24 7-34 16,24-7-12-16,0 0 2 16,0 0 1-16,21 3-5 15,6 0 25-15,14 1-32 16,12-4 4-16,5 0 6 15,7 3-24-15,4-3-11 16,2 0-2-16,1 0-2 16,-3 0 23-16,3 0-16 15,-4 0-12-15,6 0 28 0,-5 0-14 16,0 0-8 0,3 0-2-16,-4 0-10 0,4 0 18 15,5 0-18-15,-2 2 0 16,2 10 14-16,-1 1-13 15,-4-3 6-15,-7 2-7 16,1-2 8-16,-4-3-4 16,1-5-3-16,-9-2-1 15,-1 0 14-15,-8 0-13 16,-1 0-1-16,-2 0 0 16,9 0 7-16,5-2 5 15,5-9-12-15,13 2 0 16,-5 0 9-16,3 3-9 0,-7-1 1 15,-2 3 6 1,-9 2-7-16,-6-2 9 0,-3 4-9 16,-13 0 1-16,-8 0-3 15,-7 0 0-15,-4 0 2 16,-5 0 0-16,-1 0-2 16,-4 0-19-16,-3-3-230 15,0-8-740-15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1:46.45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519 128 1592 0,'0'0'281'0,"0"0"-215"0,0 0 0 15,0 0 186-15,0 0-91 16,0 0-83-16,-14 6-4 16,14-6-12-16,0 0 4 15,0 0-2-15,-4 0-10 16,1-9 18-16,-8-6-14 16,1-5-18-16,-10 6 42 15,-1-6-29-15,-6 5-16 16,-2 2 5-16,-2 2-15 15,1 2 29-15,-5 4-31 16,-4 5-23-16,2 0 36 16,-1 0-38-16,0 14 0 15,4 7 0-15,2 4 2 16,8 2 5-16,3 2-7 0,8 6 1 16,5-8-10-16,8 7 9 15,0 0 0-15,0 0-6 16,0 2 15-16,15-3-9 15,9-2 0-15,0-4-2 16,6 1-5-16,9-3 7 16,-1-3-18-16,0-3 6 15,-4-1 3-15,-2-2-3 16,-5-1 9-16,-3 7 3 16,-3-4 0-16,0 11 0 15,-3 1-10-15,-6 5 10 16,-5-1 0-16,-2-1 8 0,-5 2-8 15,0-10 0-15,0-3 5 16,-18 0-4-16,-3 0-1 16,-6-13 10-16,-2 0-4 15,-5-3 31-15,-1-3-10 16,2-3-27-16,1 0 33 16,1 0-17-16,4 0 7 15,6-13-1-15,4 5-21 16,2-8 20-16,6 4-21 15,5 5-17-15,1-5 11 16,-2 9-36-16,5-3-33 16,0-1-73-16,21-27-212 15,18 6-320-15,-1 1-588 0</inkml:trace>
  <inkml:trace contextRef="#ctx0" brushRef="#br0" timeOffset="699">1167 197 1418 0,'0'0'399'0,"0"0"-233"16,0 0-56-16,0 0 86 16,0 0 25-16,0 0-93 15,0 0-70-15,-72-46-6 16,58 34-1-16,-7-4 4 16,-3 4 2-16,0-1-24 15,-3 4 22-15,-5 5-11 16,-2 4-6-16,-4 0 22 15,-1 0-46-15,6 20-8 16,-6 14-6-16,9 3 7 16,-2 6-3-16,11 4-4 15,3-3 0-15,12-5-2 0,6 2 2 16,0-7-9 0,0-7 9-16,0 2-5 0,18-3 4 15,-1-8 1-15,7 0-5 16,3-5 4-16,4 2-13 15,4-6-4-15,0 5 10 16,-1-3-1-16,1 2 9 16,-5 2 0-16,-6 5-3 15,-3 2 1-15,-6 7 2 16,-9 6-9-16,-6 5 8 16,0 0-26-16,-10 1 26 15,-22-5 1-15,-1-1 0 16,-9-3 30-16,-3-8-6 15,4-9 6-15,2-5 21 0,6-7-5 16,-2-3 19-16,7 0-10 16,1 0-9-16,2-15 4 15,1-1-26-15,8 4-8 16,4-6-16-16,6 8 0 16,3 3 1-16,-2 7-1 15,5 0-52-15,0 0-38 16,26-6-224-16,14 6-213 15,-2 0-287-15</inkml:trace>
  <inkml:trace contextRef="#ctx0" brushRef="#br0" timeOffset="1114">1298 1156 633 0,'0'0'1219'0,"0"0"-948"16,0 0-156-16,0 0 54 16,0 0 42-16,0 0-57 0,0 0-62 15,0 104-22-15,4-65-14 16,5 4 15-16,-4 5-17 16,-5-3-27-16,0 1 5 15,0-5-22-15,0-7 7 16,0-6-4-16,0-5-11 15,-8-8 5-15,5-6-7 16,3-6-34-16,0-3-90 16,0-17-185-16,0-13-424 0</inkml:trace>
  <inkml:trace contextRef="#ctx0" brushRef="#br0" timeOffset="1374">997 1010 1868 0,'0'0'526'15,"0"0"-422"-15,0 0-63 16,0 0 107-16,0 0 57 16,0 0-65-16,0 0-54 15,104 34-8-15,-56-28 6 16,12-3-40-16,2-3-10 15,-1 0-24-15,-2 0-1 16,-8 0-9-16,-6 0 0 0,-10 0-113 16,4 0-233-1,-12-9-378-15,-6-10-778 0</inkml:trace>
  <inkml:trace contextRef="#ctx0" brushRef="#br0" timeOffset="1646">2219 358 1835 0,'0'0'681'0,"0"0"-526"16,0 0-115-16,0 0 100 0,0 0 66 15,0 0-83-15,0 0-93 16,134 50-16-16,-78-50 2 16,3 2-16-16,2-2-13 15,-2 0-49-15,-3 7-161 16,-16-1-254-16,-19 0-292 0</inkml:trace>
  <inkml:trace contextRef="#ctx0" brushRef="#br0" timeOffset="1892">2182 712 1974 0,'0'0'566'0,"0"0"-399"16,0 0-115-16,0 0 133 15,0 0 41-15,0 0-94 16,0 0-51-16,134 49-42 16,-76-42-2-16,4-7-19 15,10 0-18-15,29 0-84 16,-18-14-517-16,-20 1-1967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1:56.66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35 624 0,'0'0'1352'16,"0"0"-1135"-16,0 0-177 0,0 0 30 15,0 0 170-15,0 0-49 16,0 2-91-16,0-2-58 16,0 0 20-16,8 0-17 15,-2 0-13-15,12 0 3 16,9 0 9-16,11 0 23 15,13 0-28-15,9 0-16 16,8 0 3-16,1 0-26 16,6 0 0-16,-1 0 11 15,-2 0-11-15,-6 0 0 16,-12 0 0-16,-9 0-12 16,-10 0 11-16,-11 0-49 15,-14 0-27-15,-2 0-47 0,-8 0-84 16,0 0-46-16,0 0-83 15,-18 0-187-15,0-7-514 0</inkml:trace>
  <inkml:trace contextRef="#ctx0" brushRef="#br0" timeOffset="1051">163 0 1420 0,'0'0'308'16,"0"0"-201"-16,0 0 19 15,0 0 76-15,0 0 4 16,0 0-44-16,0 0-64 15,-74 19-13-15,74-19-46 16,0 0-8-16,0 0 9 16,0 0-22-16,0 7-7 15,0 2-1-15,11 4 20 16,10 7 16-16,6 6-31 16,9 1-7-16,0 4 16 0,9 0-17 15,0 4-5 1,3-4-1-16,-3 0 5 0,0-3 2 15,-4-3-8-15,1-4 0 16,-7-3-1-16,-8 2 1 16,-3 1-6-16,-6-12 5 15,-9 10 1-15,-4-10-2 16,-5 6 2-16,0 8 0 16,0-2 12-16,-11 8-12 15,-10-2 0-15,-6 1 0 16,3-1 7-16,-3 2-10 15,-2 3 3-15,2-5 0 16,0 1 7-16,-1-1-7 0,0-2 7 16,0 1-6-1,1-4 0-15,3-1 24 0,-5-2-18 16,2-4-6-16,3 1 23 16,-3-5-23-16,6 2 20 15,0 0-4-15,1-4-10 16,5 4 28-16,2-11-35 15,2 7 0-15,2-1 26 16,2-7-26-16,-1 7 6 16,5-7-4-16,0 4 4 15,0-2 0-15,3 0-6 16,0-3 0-16,-4 3 0 16,4-3 0-16,0 0 0 15,0 0-1-15,0 0 2 16,0 0 2-16,0 0-3 0,0 0 0 15,0 0-2-15,0 0 2 16,0 0-1-16,0 0 1 16,7 0 0-16,7 0 8 15,7 0-8-15,-2 0 0 16,7-9 7-16,-2 3-7 16,3-11 0-16,3 6 0 15,-6 4 6-15,5-2-2 16,-5 3-4-16,-3 0 0 15,0-1 8-15,0 7-8 16,-5 0 0-16,8 0 0 16,-4 0 0-16,4 0 6 15,5 0-6-15,-5 7 0 16,3-1 2-16,1 0-2 0,0-3-1 16,-4 3 0-16,0-6 1 15,-3 0 4 1,-5 0-4-16,-1 0 0 0,-6 0 2 15,2 0-1-15,-4 0-1 16,1 0 0-16,-5 0 1 16,3-12-3-16,-2-4-40 15,-4-17-133-15,0 4-282 16,0 1-638-16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14.5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 0 1669 0,'0'0'359'0,"0"0"-204"16,0 0-86-16,0 0 91 15,0 0 56-15,0 0-103 16,10 86-28-16,-10-51-6 15,0 11-13-15,0 4 31 16,0 9-34-16,0 2-19 16,0 6-2-16,0-6-26 15,0-8-2-15,0-8-13 16,0-6-1-16,6-9 21 16,12-11-21-16,2-12-13 15,11-7 4-15,7 0-27 16,7-31-20-16,11-16-16 0,-1-12-32 15,1-3 23 1,-5-2-6-16,-6 5 31 0,-15 8 56 16,-12 4 5-16,-7 10 60 15,-11 9 44-15,0 10 14 16,0 5 28-16,0 10-50 16,0 3-31-16,-11 3-4 15,1 36-36-15,-1 12-2 16,4 21-3-16,4 12-24 15,3 11 22-15,0 5-23 16,0 5 0-16,0 4 2 16,0-3-2-16,10-6-5 15,1-8 4-15,-8-11 2 16,-3-19 7-16,0-6-8 16,-17-15-6-16,-22-7 5 0,-6-10 2 15,-6-11-1-15,-8-7 1 16,5-6-1-16,-2-6 19 15,7-22-19-15,13-19-10 16,7-1 10-16,16-3-11 16,8-2-1-16,5 9 2 15,0 11-13-15,29 4 22 16,5 11-16-16,4 2-22 16,7 4 2-16,0 3-84 15,24-20-85-15,-10 2-282 16,-8-1-224-16</inkml:trace>
  <inkml:trace contextRef="#ctx0" brushRef="#br0" timeOffset="272">905 823 1854 0,'0'0'477'0,"0"0"-397"16,0 0 67-16,0 0 86 15,3 175-63-15,-3-127-93 16,0-1-45-16,0-5 3 16,0-13-16-16,0-3-8 15,0-11-4-15,15-10-7 0,6-5-16 16,12-27-117-16,-1-21-327 15,-5-4-391-15</inkml:trace>
  <inkml:trace contextRef="#ctx0" brushRef="#br0" timeOffset="435">1133 512 2569 0,'0'0'476'0,"0"0"-476"16,0 0-69-16,0 0-238 0,0 0-2069 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19.33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374 0 1842 0,'0'0'327'16,"0"0"-209"-16,0 0-17 16,0 0 76-16,-166 189 49 15,108-61-46-15,-4 61-55 16,17 58-17-16,18 15-43 15,27-45-20-15,0-53 5 16,21-67-48-16,20-22-2 16,20 5-14-16,82 23-144 15,-9-19-140-15,-3-24-516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3:12.1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57 764 1460 0,'0'0'282'0,"0"0"-169"15,0 0-2-15,0 0 93 16,-48 232-34-16,40-136-64 16,8 4-8-16,0-1-27 15,0-9-8-15,0-10-5 16,0-18-28-16,8-13-16 16,-2-10-8-16,-3-11-6 15,0-13-35-15,5-15-180 16,-4 0-127-16,-1 0-346 0</inkml:trace>
  <inkml:trace contextRef="#ctx0" brushRef="#br0" timeOffset="486">108 698 601 0,'0'0'981'0,"0"0"-772"16,0 0-63-16,0 0 87 15,0 0-21-15,0 0-85 16,121-164-64-16,-81 161-10 16,10 3-12-16,-2 0-25 15,-3 23-4-15,-15 9-5 16,-12 9 4-16,-18 2 8 16,0 4-13-16,-15-5 7 0,-21 2-12 15,-6-12 7 1,7-8-8-16,8-9 0 0,6-8 1 15,14-4 0-15,7-3 4 16,0 0-4-16,0 0-1 16,4 0-16-16,16 0 15 15,11 0-14-15,7 0 14 16,1 0-4-16,2 12 5 16,-4 13 0-16,-2 9-11 15,-4 7 10-15,-10 0 1 16,-10-1 0-16,-8-5 7 15,-3-5-6-15,-11-5 13 16,-26-3 35-16,-16-5 4 16,-9 0-17-16,-4-11 17 15,5-3-12-15,8-3 11 0,12 0-38 16,10 0-3-16,14-9-11 16,17-1-53-16,24-2-188 15,29 0-319-15,1 6-261 0</inkml:trace>
  <inkml:trace contextRef="#ctx0" brushRef="#br0" timeOffset="759">791 1280 1674 0,'0'0'241'0,"0"0"-99"16,0 0 106-16,0 0-78 0,0 0-109 15,0 0-24-15,0 0-31 16,107 157 2-16,-59-157-8 16,0 0-22-16,-6-15 22 15,-15-17 0-15,-16-9 19 16,-11-2 41-16,-8 4 13 16,-40 4 51-16,-17 9-38 15,-10 14-68-15,3 7-18 16,12 5-86-16,19 0-196 15,20 12-393-15</inkml:trace>
  <inkml:trace contextRef="#ctx0" brushRef="#br0" timeOffset="978">1595 1064 2136 0,'0'0'465'16,"0"0"-409"-16,0 0-10 15,0 0 102-15,0 0-60 16,0 0-69-16,-72 159-19 16,27-94-137-16,6-13-252 15,9-11-472-15</inkml:trace>
  <inkml:trace contextRef="#ctx0" brushRef="#br0" timeOffset="1727">1988 720 2184 0,'0'0'496'0,"0"0"-444"16,0 0-32-16,0 0 175 16,0 220-45-16,0-118-66 15,0 13-41-15,0 7-22 16,0 3-10-16,0-8-11 0,0-11 1 16,0-24-1-16,0-18-6 15,0-27-48-15,0-19-30 16,0-14 2-16,0-4 47 15,0-22 22-15,0-24-53 16,0-21 26-16,0-17 16 16,0-15 24-16,0-16 0 15,-3-13 29-15,3-8 12 16,0-6-23-16,0 8-7 16,0 16 19-16,0 19 34 15,3 27-3-15,21 23-17 16,7 21-20-16,10 19 12 15,15 9-11-15,7 6-14 0,-3 35 8 16,3 11-18-16,-7 10 0 16,-14 4-1-16,-15-4 6 15,-18 0-3-15,-9-10-2 16,0-5-1-16,-24-3 0 16,-14-14 0-16,-2-1 0 15,-2-11 0-15,1-9 0 16,5-9 6-16,9 0-6 15,10 0 1-15,10-4-1 16,7-14-2-16,0 2-31 16,7-2-16-16,21 3 2 15,3 4 28-15,4 9 1 16,2 2-4-16,-2 0 21 16,-1 16-7-16,-5 14 8 0,-5 4 0 15,-4 5 1-15,-7-10-2 16,-2 0 1-16,-11-7 0 15,0-4 14-15,0 1 11 16,-32 0 2-16,-12-2 2 16,-8-7-16-16,-10-1 19 15,-1-1-32-15,9-8 0 16,6 0 0-16,13 0-39 16,35-8-99-16,0-2-319 15,6-4-464-15</inkml:trace>
  <inkml:trace contextRef="#ctx0" brushRef="#br0" timeOffset="1985">2806 1309 1618 0,'0'0'595'0,"0"0"-351"15,0 0 11-15,0 0-27 16,0 0-59-16,93-164-77 16,-90 154-11-16,-3 10-13 15,0 0-47-15,0 7-3 16,0 25-18-16,0 10 0 0,0 9-15 16,0 22-108-1,0-9-229-15,0-9-550 0</inkml:trace>
  <inkml:trace contextRef="#ctx0" brushRef="#br0" timeOffset="2606">3486 841 1894 0,'0'0'254'16,"0"0"-207"-16,0 0 5 15,179-75 53-15,-110 35-23 16,6-9-33-16,-3-15-48 16,-9-9 16-16,-15-9 9 15,-16-8 26-15,-23-2 25 16,-9 4 5-16,-3 10 17 16,-27 19 34-16,-9 23-38 15,-5 23-18-15,-4 13-35 0,0 38-18 16,-5 61-17-16,5 56 11 15,17 8-17-15,11-8 16 16,12-20-17-16,8-38 0 16,0 5-6-16,0-6-27 15,11-21-17-15,6-25-11 16,1-23 8-16,1-20 18 16,2-7 6-16,3-12 22 15,8-29 6-15,2-15 0 16,-2-3 0-16,1 4 1 15,-1 8 1-15,-1 12-1 16,-4 20-5-16,2 15 4 16,-5 0 1-16,-4 28 0 15,-4 18 17-15,2 7-16 0,-7-1 7 16,-1 0-8-16,1-7-24 16,23-5-218-16,1-12-316 15,-1-12 46-15</inkml:trace>
  <inkml:trace contextRef="#ctx0" brushRef="#br0" timeOffset="3273">4699 865 1731 0,'0'0'600'15,"0"0"-422"1,0 0 65-16,0 0 38 0,-179-21-83 15,134 23-105-15,0 30-52 16,15 8-15-16,6 6-25 16,16-2 9-16,8-1-10 15,0-2-52-15,32-14-45 16,16-11-79-16,3-16-36 16,5 0-10-16,-1-18 45 15,-7-22 39-15,-13-7 76 16,-8-3 16-16,-9 10 46 15,-12 5 72-15,-1 14 115 16,-5 15 20-16,0 6-57 16,0 0-90-16,0 34-41 15,0 3 2-15,0 7 1 0,0-7-21 16,3-7-2-16,18-7-8 16,0-11-24-16,6-12 13 15,0 0-12-15,3-6 20 16,-1-19 11-16,-2-2 1 15,-6 1 0-15,-3 8 0 16,-9 12 9-16,-2 6 9 16,1 0-18-16,-5 24 0 15,0 11 12-15,0 5-12 16,1-2-54-16,-4-11-47 16,4-2-13-16,0-12 0 15,-1-10-24-15,0-3 43 16,4 0 85-16,4-25-1 15,6-14 10-15,-1-6 1 16,5-5 6-16,3-1 51 0,0 9 26 16,5 7-12-16,-2 11 2 15,0 17-26-15,1 7 2 16,-3 4 26-16,2 30 17 16,-6 14-35-16,-5 0-40 15,-1 4-8-15,-9 0-9 16,8-7-59-16,1-10-126 15,12-11-171-15,-3-11-260 16,0-10-1002-16</inkml:trace>
  <inkml:trace contextRef="#ctx0" brushRef="#br0" timeOffset="3748">5731 931 1722 0,'0'0'663'15,"0"0"-427"-15,0 0 67 16,0 0-95-16,0 0-123 16,0 0-34-16,0 0-45 15,-166 168-6-15,166-134-52 16,0-6-87-16,11-10-84 16,23-14-66-16,4-4 62 15,1-7 110-15,-6-30 49 16,-4-3 68-16,-13-4 50 15,-5 4 64-15,-8 5 88 0,-3 10 35 16,0 10-33-16,0 9-9 16,-9 6-84-1,-9 6-47-15,-3 34-37 0,4 19 1 16,-1 19 13-16,9 21-25 16,9 16-8-16,0 15 37 15,14 4 73-15,16 0-70 16,-6-11-37-16,-6-20-10 15,-15-16 0-15,-3-21 7 16,0-21-5-16,-6-16 4 16,-26-11-6-16,-5-15 22 15,-5-3-22-15,4-4 12 16,3-32-13-16,11-17-3 0,14-11-59 16,10-14-4-1,0-7-54-15,42-34-143 0,6 19-436 16,-7 8-709-16</inkml:trace>
  <inkml:trace contextRef="#ctx0" brushRef="#br0" timeOffset="4020">4483 353 2123 0,'0'0'545'0,"0"0"-504"16,0 0-5-16,0 0 160 16,0 0-32-16,0 0-80 15,0 0-63-15,179 28-21 16,-127-28-116-16,31-6-213 15,-8-22-346-15,-9 1-594 0</inkml:trace>
  <inkml:trace contextRef="#ctx0" brushRef="#br0" timeOffset="4146">5066 119 1753 0,'0'0'657'16,"0"0"-557"-16,0 0 113 0,0 0 35 15,0 0-97-15,179 23-99 16,-104-17-52-16,47 0-206 15,-15 1-366-15,-17-3-831 0</inkml:trace>
  <inkml:trace contextRef="#ctx0" brushRef="#br0" timeOffset="4736">3896 2170 1817 0,'0'0'643'15,"0"0"-495"-15,0 0-122 16,0 0 107-16,0 0 39 16,-179-4-111-16,131 10-44 15,9 21-12-15,9 0-4 16,15 7 0-16,12 3-1 16,3 3-2-16,0 3 1 15,15-1 1-15,15 0-8 16,4-5 7-16,7-2 1 15,-2-3-5-15,-4-8 5 16,-8-2 0-16,-9-3 1 0,-12-5-1 16,-6-1 0-16,-3 3 12 15,-36 3-6-15,-12-3 12 16,-5-3-18-16,2-4-6 16,12-4-59-16,39-5-196 15,3-25-348-15,13-10-1173 0</inkml:trace>
  <inkml:trace contextRef="#ctx0" brushRef="#br0" timeOffset="5008">4107 2337 2078 0,'0'0'481'0,"0"0"-429"15,0 0 61-15,0 0 113 0,-38 167-101 16,38-117-62-1,6 1-61-15,29-9-2 0,10-11-19 16,6-14-63-16,1-17-29 16,-3 0 53-16,-9-32 57 15,-8-20 1-15,-17-17 15 16,-15-3 31-16,0-1-18 16,-32 4 8-16,-13 12-3 15,-3 14-33-15,6 15-21 16,4 16-145-16,11 9-404 15,9 3-504-15</inkml:trace>
  <inkml:trace contextRef="#ctx0" brushRef="#br0" timeOffset="5242">4182 1971 1639 0,'0'0'474'16,"0"0"-324"-16,0 0 123 15,0 0-23-15,183-48-75 16,-159 48-101-16,-7 23-74 16,-5 5-26-16,-3-4-71 15,-2-2-49-15,4-12-17 16,10-10 28-16,6 0 87 16,14-23 48-16,14-16 30 0,55-39 61 15,-12 9-91 1,-5 5-287-16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16.31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0 831 1639 0,'0'0'399'0,"0"0"-165"16,0 0-90-16,0 0 62 15,0 0 53-15,0 0-128 16,0 0-68-16,6 38-8 16,21-28-5-16,15 3 13 15,6-6-12-15,11 7-42 0,4-5 13 16,2-3-22-1,-2-3-9-15,-3-3 9 0,-4 0-87 16,-14 0-177-16,-21-3-457 0</inkml:trace>
  <inkml:trace contextRef="#ctx0" brushRef="#br0" timeOffset="1924">1131 581 1694 0,'0'0'331'16,"0"0"-243"-16,0 0 43 0,0 0 87 16,0 0-11-16,39 161-93 15,-30-93-70-15,6-6 5 16,5 1-27-16,4-8-11 15,7-11 7-15,10-17-17 16,7-8-1-16,8-19-18 16,-1 0-49-16,4-33-9 15,-8-15 6-15,-6-7 21 16,-10-1 49-16,-14-1 9 16,-11 11 49-16,-10 10 34 0,0 4 28 15,0 14 25-15,0 11-4 16,-10 7-48-16,-4 9-14 15,-1 39-55-15,9 21 13 16,3 12-19-16,3 17-7 16,0 7 10-16,6 4-21 15,12 3 1-15,-1-7 6 16,-4-5-6-16,-2-2-1 16,-4-21 0-16,-7-11 0 15,0-16 9-15,-7-14-8 16,-23-9-1-16,-9-15 21 15,-5-3-10-15,-1-9 17 16,0-9-16-16,7-25-1 0,7-10 24 16,17-12-35-1,14-5-8-15,0-6 1 0,14-10-53 16,41-31-102-16,-7 11-394 16,-4 13-716-16</inkml:trace>
  <inkml:trace contextRef="#ctx0" brushRef="#br0" timeOffset="2212">2027 283 1280 0,'0'0'1443'0,"0"0"-1192"15,0 0-216-15,0 0 50 16,0 0 140-16,0 0-97 16,184 188-68-16,-112-103-12 15,0 11-28-15,-9 10-4 16,-12 5-2-16,-9 3 2 16,-22 5 16-16,-20-1-32 15,0 1-29-15,-86 27-70 16,0-29-226-16,-7-20-649 0</inkml:trace>
  <inkml:trace contextRef="#ctx0" brushRef="#br0" timeOffset="3953">2597 121 1898 0,'0'0'384'16,"0"0"-248"-16,0 0-71 15,0 0 78-15,0 0 61 16,0 0-129-16,0 0-48 15,96-112-18-15,-54 103-8 16,-1 9 17-16,-2 0-18 16,-6 0 1-16,-7 27 28 15,-13 11-4-15,-13 11 1 16,0 5-6-16,-21 8-6 0,-21-9 10 16,-2-2-14-1,-1-2 16-15,8-22 25 0,8-2-21 16,16-13-3-16,5-2-3 15,8-7-23-15,0-1 10 16,5 2-11-16,22 1 0 16,15-5 22-16,9 3-11 15,15-3 2-15,3 0 5 16,3 0-2-16,-2-14 10 16,-9-8-26-16,-2-4-27 15,-8-17-93-15,-12 8-239 16,-15 2-577-16</inkml:trace>
  <inkml:trace contextRef="#ctx0" brushRef="#br0" timeOffset="5359">1083 307 1485 0,'0'0'503'0,"0"0"-385"15,0 0-87-15,0 0 170 16,0 0 37-16,0 0-56 15,0 27-73-15,0-22-39 16,0-3 11-16,0 2-11 16,13 1-25-16,5 2 3 15,6 3-26-15,8-1 11 16,1 4-4-16,12-6-11 16,0 7 22-16,8-5-34 15,1 1-3-15,2-8 15 16,2 2-18-16,-6-4 0 15,6 0-39-15,-16-23-253 0,-18 0-529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22.8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56 153 1681 0,'0'0'569'0,"0"0"-487"16,0 0-36-16,0 0 141 15,-28 172-4-15,20-110-69 0,5-5-70 16,3-2-29-16,0-13 8 16,0-5-23-16,18-11 0 15,-1-14-6-15,4-5-11 16,-5-7-108-16,-1-22-167 16,-1-11-299-16,-8-9-1232 0</inkml:trace>
  <inkml:trace contextRef="#ctx0" brushRef="#br0" timeOffset="179">0 0 2201 0,'0'0'519'0,"0"0"-471"0,0 0-2 16,0 0 58-16,0 0-104 15,0 0-130-15,0 0-344 16,83 0-726-16</inkml:trace>
  <inkml:trace contextRef="#ctx0" brushRef="#br0" timeOffset="382">396 244 2109 0,'0'0'486'16,"0"0"-398"-16,0 0-36 15,0 0 99-15,0 0-34 16,0 0-89-16,194 21-28 16,-146-15-138-16,-6 2-194 15,-15-2-334-15</inkml:trace>
  <inkml:trace contextRef="#ctx0" brushRef="#br0" timeOffset="609">452 539 2138 0,'0'0'535'0,"0"0"-401"15,0 0-86-15,0 0 64 16,0 0 71-16,0 0-77 16,0 0-77-16,132 30-29 15,-81-22-17-15,18-4-166 16,-16-4-403-16,-9 7-815 0</inkml:trace>
  <inkml:trace contextRef="#ctx0" brushRef="#br0" timeOffset="872">1152 417 1866 0,'0'0'542'0,"0"0"-432"16,0 0 97-16,0 0 53 15,0 0-56-15,86-158-84 16,-78 149-47-16,-5 9 0 15,1 0-32-15,-4 6-2 16,3 27 13-16,0 12-19 16,-3 10-10-16,0 11-7 15,0-4-16-15,0-2-1 16,0-14-86-16,-10-10-136 16,-1-10-475-16,-2-14-921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24.7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0 162 1498 0,'0'0'284'0,"0"0"-193"15,0 0-44-15,0 0 71 16,0 0-12-16,0 0-44 15,0 0-7-15,176-121 4 16,-152 116 6-16,-6 5 20 16,-4 0-15-16,-4 0 26 15,1 24-5-15,-4 10-13 16,-1 7-41-16,-3 2-22 16,0 2-13-16,5-9 2 15,-1-1-4-15,-1-12 0 16,2-6-8-16,-5-8 2 0,1-3 6 15,-1-6 1 1,0 0 10-16,2-6 41 0,1-20-51 16,4-6 8-16,11-9-9 15,3-6 1-15,8-6 9 16,4 7-1-16,6 6-7 16,-4 5 19-16,1 16-20 15,-6 19 13-15,-4 0 16 16,-10 35 35-16,-1 24 63 15,-10 14-73-15,-5 6-14 16,-3 1 3-16,0-11-35 16,7-10 11-16,2-16-13 15,9-20-1-15,14-23-12 16,13 0 3-16,57-94-68 16,-12-2-395-16,-1-8-1725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31.82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28 2230 0,'0'0'388'15,"0"0"-289"-15,0 0-78 16,0 0 102-16,0 0 29 15,0 0-82-15,11 0-40 16,-8 0-30-16,0-6-95 16,0-7-215-16,1 4-503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31.9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1448 0,'0'0'1163'0,"0"0"-871"16,0 0-173-16,0 0 47 15,0 0-166-15,0 0-21 16,0 0-600-16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32.43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301 234 1918 0,'0'0'482'0,"0"0"-418"0,0 0 77 15,0 0 145-15,0 0-136 16,0 0-71-16,0 0-19 16,0 165-24-16,0-70 15 15,0 11-35-15,0-7-15 16,0-6 20-16,0-8-21 15,0-20-6-15,0-5-70 16,0-24-179-16,0-11-332 16,0-16-436-16</inkml:trace>
  <inkml:trace contextRef="#ctx0" brushRef="#br0" timeOffset="452">0 653 1664 0,'0'0'602'0,"0"0"-399"16,0 0-67-16,0 0 32 16,0 0-10-16,0 0-1 15,0 0-71-15,176 60-50 16,-87-47-21-16,12-2-9 16,3-8 10-16,-5 0-16 15,-6-3-26-15,-16 3-4 16,-23-3-25-16,-15 6 14 15,-21-6 26-15,-15 7 15 16,-3 2 38-16,0 4 46 16,-35 11-41-16,-10 4 19 0,0 8-16 15,3 6-6 1,9 1-4-16,15-2-35 0,15-5 11 16,3 3-12-16,3-6-19 15,35-8-5-15,7-5-46 16,10-20 2-16,4 0 5 15,0-9-13-15,-11-30 47 16,-11-4 2-16,-19-10 27 16,-15-4 6-16,-3 2 54 15,-24 5 15-15,-27 3 8 16,-15 13-31-16,-6 13-1 16,3 5-51-16,10 11-39 0,32-1-88 15,15 3-228 1,12-1-633-16</inkml:trace>
  <inkml:trace contextRef="#ctx0" brushRef="#br0" timeOffset="685">1336 178 2235 0,'0'0'513'15,"0"0"-333"-15,0 0-129 16,0 0 108-16,0 0 24 16,0 234-115-16,0-147-42 15,0 2-14-15,0-6-11 0,0-2-2 16,0-12-27-16,0-4-134 16,0-18-215-16,0-20-515 0</inkml:trace>
  <inkml:trace contextRef="#ctx0" brushRef="#br0" timeOffset="880">1038 713 1652 0,'0'0'634'16,"0"0"-469"-16,0 0-43 15,0 0 124-15,0 0-86 16,184-7-112-16,-102 5-48 0,8-3-18 15,7 3-196-15,34 2-170 16,-20 0-260-16,-18 13-1055 0</inkml:trace>
  <inkml:trace contextRef="#ctx0" brushRef="#br0" timeOffset="1442">1970 768 1707 0,'0'0'611'15,"0"0"-399"-15,0 0 62 16,0 0-7-16,-210-16-60 16,157 32-104-16,5 21-55 15,15 14 11-15,12 0-52 16,14 2-6-16,7-9-2 0,13-10-74 16,35-15-90-16,11-19-74 15,10 0-220-15,-6-26-13 16,-12-3 201-16,-16 0 213 15,-14 10 58-15,-18 10 137 16,-3 9 113-16,0 0 13 16,0 2-34-16,0 24-5 15,0 5-79-15,0 0-66 16,0 4-18-16,3-12-37 16,15-4-1-16,6-10-23 15,6-9-27-15,6 0 12 16,2-24-42-16,2-16-25 15,2-13-28-15,-1-13 9 0,1-12 11 16,-1-8 17-16,7-13 2 16,0-5 43-16,5 3 28 15,2-3 3-15,-7 13 28 16,-13 7 40-16,-11 15 71 16,-14 20 28-16,-10 11-17 15,0 14 27-15,-7 13-50 16,-23 11-22-16,-6 11-27 15,-5 35-45-15,-1 26-6 16,9 15-5-16,5 21 1 16,11 3 2-16,6 5-28 15,11-2 0-15,0-11 0 16,8-12-16-16,28-17-35 16,20-28-43-16,58-30 4 0,-10-16-63 15,-14 0-431-15</inkml:trace>
  <inkml:trace contextRef="#ctx0" brushRef="#br0" timeOffset="2193">4268 538 1669 0,'0'0'373'16,"0"0"-167"-16,0 0 1 15,0 0-12-15,0 0-55 16,0 0-42-16,-221-26-42 0,159 43-14 16,10 12-16-16,14 4 13 15,11 4-39-15,20 6 0 16,7 5 9-16,0 1-9 16,28-3-40-16,13-1-33 15,7-8-24-15,3-9 40 16,2-7-6-16,-5-6 14 15,-9-2 48-15,-15-7-11 16,-18 3 11-16,-6-2 1 16,-3 4 91-16,-36 5 12 15,-15-3-84-15,-8 2-19 16,-1 1 0-16,15-3-23 0,16-8-52 16,32-5-86-16,5-21-316 15,29-11-252-15</inkml:trace>
  <inkml:trace contextRef="#ctx0" brushRef="#br0" timeOffset="2995">4590 671 2060 0,'0'0'386'0,"0"0"-262"15,0 0 46-15,0 0 11 16,0 0-81-16,-36 165-37 15,36-112-54-15,0-9 3 16,0-4-12-16,28-11-25 16,10-16-1-16,7-13-21 0,3 0-57 15,0-11-15-15,0-26-9 16,-10-4 31-16,-6-7 58 16,-11 3 39-16,-11 7 3 15,-4 11 11-15,-6 11 50 16,0 16 68-16,0 0 3 15,0 0-47-15,0 29-52 16,0 4-35-16,0 9 15 16,0-9-16-16,11-5-27 15,10-7-28-15,3-17-26 16,6-4 44-16,6 0-3 16,-3-22-8-16,-1-9 21 15,-1 1-18-15,-7 1 26 0,-4 13 17 16,-8 16 2-16,-6 0 0 15,0 0 17-15,-2 35 26 16,-4 2 11-16,0 10-39 16,0-7-15-16,0-7 3 15,0-4-3-15,0-7-9 16,0-16-14-16,0-6-2 16,0 0 12-16,0 0 4 15,0-19-2-15,4-12 1 16,6 0 1-16,0-4 0 15,1 8-6-15,3 12 3 16,-4 8 11-16,1 7-20 16,-5 0 21-16,4 26 13 0,-7 8 8 15,2 3 10 1,-2-10-13-16,-3-1-17 0,0-8 18 16,0-12-18-16,0-3 4 15,0-3 31-15,0 0-16 16,0-18-11-16,0-17-8 15,0-8-1-15,10-3 14 16,17-4-14-16,12 9-6 16,2 0 6-16,4 14 1 15,3 14 12-15,0 13 3 16,-3 0 20-16,0 13 76 16,-7 27 39-16,-6-3-97 0,-8 4-25 15,-14 0-14 1,-4-7-15-16,-6-6-14 0,0-10-35 15,0-2-54-15,0-14-107 16,8-2-140-16,-2 0-455 0</inkml:trace>
  <inkml:trace contextRef="#ctx0" brushRef="#br0" timeOffset="3783">6620 678 1729 0,'0'0'635'15,"0"0"-435"-15,0 0-37 16,0 0 22-16,0 0-27 15,0 0-68-15,-185 164-46 16,167-114-14-16,15 0-29 16,3-6-1-16,10-8-19 15,25-8-58-15,13-8-18 16,3-15-48-16,5-5 2 16,-2 0 33-16,-4-9 45 15,-13-19 62-15,-13-8 1 16,-13-12 0-16,-11-1 13 0,-3-7 45 15,-32 6 33-15,-4 3 23 16,-1 19-1-16,2 3 17 16,14 16-26-16,9 9-26 15,15 0-38-15,0 9-40 16,21 23-18-16,24 5-42 16,6-6-75-16,12-3-32 15,2-13-48-15,1-6-68 16,6-9-26-16,1 0 73 15,-1-2 193-15,-9-24-2 16,-15-2 58-16,-21-2-13 16,-16-2 152-16,-11-2 78 0,0 0-4 15,0 6 2 1,-14 4 27-16,-10 5-59 0,-3 10-54 16,3 9-7-16,-5 0-80 15,13 9-29-15,-2 32 1 16,7 14-26-16,8 7 4 15,3 16-5-15,0 6 6 16,0 4-1-16,3 3-5 16,18 6-8-16,8 4 2 15,-2-3 12-15,0-17 12 16,-3-10-18-16,-13-18 0 16,-7-16 3-16,-4-13-2 15,-12-8-1-15,-24-9 22 16,-14-7-21-16,-8 0 1 15,2-5 10-15,5-22-2 0,16-10 32 16,19-18-42-16,16-8 0 16,9-11-12-16,47-4-49 15,50-18-112-15,-8 11-409 16,-12 24-679-16</inkml:trace>
  <inkml:trace contextRef="#ctx0" brushRef="#br0" timeOffset="4693">1194 1879 1669 0,'0'0'396'16,"0"0"-287"-16,0 0 36 15,0 0 85-15,0 0-68 16,0 0-65-16,0 0-25 16,-108-40-44-16,64 40 22 15,-4 0-28-15,-4 0-5 16,4 13 6-16,0 9-22 15,10 2 0-15,11 1-1 16,9-1-9-16,15-2 8 0,3 6-23 16,9-1-51-16,30-1 26 15,12 2 15-15,8 2 2 16,-1-1 7-16,1 1-9 16,-8 2 32-16,-9 0-7 15,-13-2-6-15,-16 2 14 16,-13-3-13-16,0 4 14 15,-10-6 8-15,-28-5 8 16,-10 0 47-16,-4-13-12 16,0-6-2-16,0-3 12 15,8 0-14-15,8-3-17 16,12-12-20-16,7 2-10 16,13 4-1-16,4-12-130 0,21 1-215 15,15 5-341-15</inkml:trace>
  <inkml:trace contextRef="#ctx0" brushRef="#br0" timeOffset="5181">1712 2108 1761 0,'0'0'306'0,"0"0"-215"0,0 0 94 16,0 0 32-16,0 0-86 15,0 0-42-15,-200-97-6 16,162 97 29-16,-1 33-68 16,6 18-43-16,1 10 20 15,14 7-21-15,18 1 0 16,0-7 0-16,18-13-47 15,26-12-50-15,12-19-15 16,2-11-9-16,1-7-34 16,-3-19-89-16,-8-17 83 15,-14-2 95-15,-13 1 66 16,-10 10 109-16,-5 1 49 16,-6 17 57-16,0 2 62 15,0 7-69-15,0 0-98 0,0 35-54 16,0 8-37-16,0 25 34 15,0 13-34-15,0 3-11 16,7 7 14-16,7-14-22 16,-4-2 1-16,1-14-1 15,-5-18-48-15,1-15-15 16,-2-14-129-16,1-14-159 16,0-29-183-16,-2-15-600 0</inkml:trace>
  <inkml:trace contextRef="#ctx0" brushRef="#br0" timeOffset="5556">1957 2163 1770 0,'0'0'389'15,"0"0"-278"-15,0 0 61 16,0 0 32-16,0 0-97 15,0 0-62-15,37 188-26 16,-23-148-18-16,-3-5-1 16,5-6-47-16,2-18-62 15,3-4-13-15,0-7-30 16,6-5 6-16,0-25 33 16,2-10 43-16,-2-10 43 0,3 4 27 15,2-4 42-15,-4 16 19 16,-11 9 9-16,-4 22 55 15,-8 3 73-15,-2 0-99 16,0 28-17-16,0 8-1 16,1 5-35-16,-4 0-4 15,0-7-42-15,3-13-18 16,0-8-84-16,11-13-87 16,-2 0-192-16,4 0-379 0</inkml:trace>
  <inkml:trace contextRef="#ctx0" brushRef="#br0" timeOffset="6225">2799 2113 1722 0,'0'0'515'0,"0"0"-346"15,0 0-16-15,0 0 91 16,-188 50-46-16,147-20-70 15,10 11-69-15,7 5-11 16,13-4-35-16,11 6-13 16,0-14 0-16,15-6-81 15,23-13-24-15,10-7-61 16,3-8-97-16,5-17-60 16,-11-17 33-16,-11 0 71 15,-10 0 149-15,-13 7 70 16,-11 1 113-16,0 17 33 0,0 2 150 15,0 7 2-15,-3 0-122 16,-5 13-71-16,5 16-40 16,3 4-20-16,0 2-22 15,0-5-23-15,24-5-44 16,4-11-23-16,6-13-29 16,1-1-42-16,7 0-13 15,-1-21-27-15,-1-19 178 16,2-4 29-16,-4-9-3 15,-10 4 5-15,-8 5 38 16,-8 14 45-16,-9 7 26 16,0 14-10-16,-3 9-6 15,0 0-24-15,0 15-61 16,0 26 14-16,0 9-49 16,0 3 2-16,0-1 11 0,3 1-17 15,4-16-12-15,4-6-10 16,-8-3-5-16,3-21-8 15,-6-7-22-15,0 0 31 16,0-13 26-16,0-20-9 16,0-18-3-16,-9-11 12 15,2 0 17-15,7 0 12 16,0 10-11-16,0 8-6 16,4 3 21-16,12 19-32 15,4 7 8-15,1 9-9 0,8 6-69 16,8 0-170-1,-5 21-428-15,-8 1-1337 0</inkml:trace>
  <inkml:trace contextRef="#ctx0" brushRef="#br0" timeOffset="6652">3516 2274 1945 0,'0'0'562'0,"0"0"-425"15,0 0-69-15,0 0 35 16,0 0-37-16,0 0-21 0,0 0-45 16,134 9-45-1,-78-9-12-15,-1 0-28 0,-7 0 2 16,-7-3 1-16,-14-10 34 15,-6-2 39-15,-10-3 9 16,-11-4 42-16,0-6 43 16,-6-7 13-16,-26-8 22 15,-6 5-29-15,-7 8-12 16,-3 5 9-16,0 16-11 16,3 9 19-16,3 0-16 15,9 20-18-15,7 22-11 16,16 20-36-16,10 0 6 15,0 2 15-15,25 3-11 0,16-11-4 16,7-7-21 0,8-16-14-16,2-10-8 15,31-23-98-15,-15 0-243 0,-8 0-638 0</inkml:trace>
  <inkml:trace contextRef="#ctx0" brushRef="#br0" timeOffset="7725">4519 2131 1397 0,'0'0'352'15,"0"0"-222"-15,0 0-10 16,0 0 139-16,0 0-28 16,0 0-96-16,0 0-44 0,-54-36 6 15,26 36-53-15,-7 0 0 16,-3 0 4-16,4 4-31 16,-1 12 10-16,8 3 10 15,6 3-26-15,11-2 10 16,2-3-21-16,8 8-1 15,0-3 0-15,0-4 1 16,8 7-1-16,13 1 1 16,3-5 0-16,3 0 1 15,-3-2-1-15,4 2-4 16,-1-8 3-16,-2-4 1 16,-4 4 0-16,3-7-6 15,-3 3 6-15,-5 5 12 0,2-3-12 16,-7 5-4-16,-1 3 4 15,-7 3 7-15,-3-1 25 16,0 0 7-16,-10 5-15 16,-14-6 18-16,-11-4-27 15,1 3-2-15,-4-12 8 16,3-5 8-16,1-2-2 16,-1 0 1-16,8 0-18 15,6-2-10-15,6-5-4 16,12-5-48-16,3-11-112 15,0 5-428-15,18 3-981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05:44.745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369 694 208 0,'0'0'1837'16,"0"0"-1530"-16,0 0-192 15,0 0 140-15,0 0 21 16,0 0-119-16,-183-67-62 15,142 83-25-15,-4 35-24 16,3 17 7-16,12 11-43 0,12 6 4 16,15-7 3-1,3-10-17-15,24-19-9 0,29-17 9 16,19-20-74-16,56-15-84 16,-18-33-320-16,-11-6-306 0</inkml:trace>
  <inkml:trace contextRef="#ctx0" brushRef="#br0" timeOffset="510">834 764 2227 0,'0'0'578'0,"0"0"-469"0,0 0 66 16,0 0 44-16,-182-5-97 15,131 41-53-15,6 15-58 16,6 10-10-16,15 6-1 16,21-2 0-16,3-10-48 15,10-12-94-15,35-15-73 16,7-21-67-16,3-7-46 16,1-13 26-16,-8-27 121 15,-10-4 124-15,-10 4 57 16,-16 9 41-16,-4 10 177 15,-8 12 66-15,0 9-11 16,0 0-100-16,0 10-89 16,4 26 8-16,5 6-8 0,9 2-58 15,6-6-26 1,11-8-9-16,3-14-31 0,7-9-31 16,-5-7 17-16,2-7-43 15,-7-24 45-15,-5-11 31 16,-2-13 21-16,-8 6 0 15,-2 1 19-15,-7 9 37 16,-4 18 44-16,-7 12 18 16,0 9-4-16,0 0-74 15,0 27-31-15,0 16 17 16,0 4-10-16,0 2-16 16,3-5-9-16,29-6-156 15,-5-17-422-15,-3-12-815 0</inkml:trace>
  <inkml:trace contextRef="#ctx0" brushRef="#br0" timeOffset="657">1326 656 2593 0,'0'0'0'0,"0"0"-165"16,0 0-513-16,0 0-769 0</inkml:trace>
  <inkml:trace contextRef="#ctx0" brushRef="#br0" timeOffset="818">508 461 2624 0,'0'0'529'16,"0"0"-452"-16,0 0-44 15,162-190-25-15,-22 84-8 16,-15 16-287-16,-18 15-1121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05:42.553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138 1038 1610 0,'0'0'275'0,"0"0"-204"15,0 0 10-15,0 0 165 16,0 0-93-16,0 0-84 16,0 0 4-16,-13 0 6 15,13 0 8-15,0-5-20 16,0-6-24-16,13-7 21 16,11-1-43-16,5 1-10 15,4-2 28-15,2 9-27 16,7 2 6-16,-2 9-11 15,2 0-6-15,6 2 31 16,1 29-30-16,-1 15 4 16,-3 7 18-16,-6 16-17 15,-9 5 7-15,-6 7-7 0,-14 2-6 16,-6-5 32-16,-4-4-33 16,0-7 0-16,-24-9 20 15,-14-8-11-15,-10-10 6 16,-15-6-7-16,-2-12-7 15,-4-16 29-15,0-6-30 16,7-12 6-16,-1-38 5 16,4-21-10-16,11-19 0 15,11-3-1-15,12-2 1 16,15 13 11-16,10 9-6 0,0 12-6 16,0 8 14-16,24 4-13 15,0 7 16-15,8 6-10 16,2 4-7-16,7 5 6 15,14 2-6-15,7 2 0 16,15 5 0-16,1 0 8 16,6 5 6-16,-4 1-8 15,-8 9-4-15,-7 3 13 16,-7 0-14-16,1 0 10 16,-3 13-5-16,-5 2-4 15,1 3 8-15,-4-4-10 16,1-5 0-16,-1-9-7 15,7 0-11-15,39-18-60 16,-12-24-203-16,-14-1-609 0</inkml:trace>
  <inkml:trace contextRef="#ctx0" brushRef="#br0" timeOffset="712">1543 74 1763 0,'0'0'307'16,"0"0"-192"-16,0 0-59 15,0 0 120-15,0 0 13 16,0 0-95-16,0 0-78 15,51-77 7-15,-3 77 23 16,3 28-10-16,-6 12 12 16,-6 16 1-16,-22 6-6 15,-17 10 23-15,-6 6-27 16,-47 3-5-16,-13-7 10 16,-6-6-26-16,0-15 27 0,13-18 0 15,14-17-24-15,21-9 25 16,10-9-22-16,11 0-6 15,3 0 5-15,0 0-23 16,8 0-15-16,28 0-9 16,17 0 24-16,8 0-8 15,5 0 9-15,-4 0-2 16,-3 0 0-16,-4 9 1 16,1-2 0-16,1-4-47 15,33-3-158-15,-13-10-349 16,-12-8-749-16</inkml:trace>
  <inkml:trace contextRef="#ctx0" brushRef="#br0" timeOffset="1157">2319 1435 2194 0,'0'0'294'16,"0"0"-268"-16,0 0 0 16,0 0 26-16,0 0 1 15,0 0-5-15,221-62-36 16,-136 0-12-16,6-20-32 0,-6-7-26 15,-8-13 10 1,-20-7-7-16,-18 3 40 0,-19 5 15 16,-16 16 52-16,-4 17 112 15,0 24 18-15,-31 20 8 16,-4 21-22-16,-10 3-85 16,-6 52-44-16,-15 56-16 15,4 15-4-15,11 16-5 16,12 13 1-16,22-25-9 15,14 10 7-15,3-23-13 16,8-23 0-16,32-27-9 16,19-26-44-16,58-38-68 15,-7-9-235-15,-6-34-482 0</inkml:trace>
  <inkml:trace contextRef="#ctx0" brushRef="#br0" timeOffset="1493">3519 1091 567 0,'0'0'1856'0,"0"0"-1478"15,0 0-218-15,-214 70 33 16,139-4 0-16,6 12-87 16,13 8-55-16,22 2-33 15,23-8-7-15,11-12-11 16,24-19-48-16,32-20-54 15,16-26-96-15,11-3-104 16,-1-44-23-16,-8-15 119 0,-20-5 132 16,-16 4 74-16,-17 20 51 15,-14 12 151-15,-4 19 87 16,-3 9-69-16,0 6-124 16,0 32-27-16,0 11 34 15,0 7-54-15,0-4-29 16,11-4-20-16,10-19-64 15,16-18-110-15,-2-11-434 16,-8 0-429-16</inkml:trace>
  <inkml:trace contextRef="#ctx0" brushRef="#br0" timeOffset="1666">3263 646 2576 0,'0'0'340'0,"0"0"-300"16,0 0-32-16,0 0-8 15,236 137-39-15,-126-97-479 16,-11-4-1725-16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05:48.807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5 444 2306 0,'0'0'341'0,"0"0"-260"16,0 0 52-16,0 0 67 16,0 0-118-16,0 170 4 15,0-56-46-15,0 17-16 16,0 8 3-16,0 2-12 15,0-8-14-15,-3-14 0 0,3-24-1 16,0-24 0-16,0-27-8 16,0-19-6-16,0-22-4 15,0-3-4-15,0-15 22 16,0-29 0-16,11-12 0 16,7-12-1-16,9-2 1 15,3 1-9-15,9 12 8 16,2 14-4-16,1 18 4 15,-5 22-19-15,-2 3 7 16,-8 18 13-16,-3 26 1 16,-9 13 0-16,-9 4 44 0,-6 1-22 15,0-3-8 1,-30-7-2-16,-9-8 2 0,-5-10 9 16,-1-12-18-1,3-9 10-15,4-13 1 0,4 0-2 16,4 0-15-16,12-26-55 15,18-8-135-15,3-34-332 16,31 10-236-16,4 2-1051 0</inkml:trace>
  <inkml:trace contextRef="#ctx0" brushRef="#br0" timeOffset="183">497 1225 1905 0,'0'0'310'0,"0"0"-195"16,0 0 70-16,0 178 92 16,6-142-141-16,12-4-86 15,-2-14-50-15,1-8-20 16,-6-10-208-16,-4 0-330 16,-7-6-924-16</inkml:trace>
  <inkml:trace contextRef="#ctx0" brushRef="#br0" timeOffset="321">492 779 874 0,'0'0'1509'16,"0"0"-1271"-16,0 0-195 16,0 0-28-16,0 0-15 15,0 0-151-15,0 0-457 0</inkml:trace>
  <inkml:trace contextRef="#ctx0" brushRef="#br0" timeOffset="668">733 1204 1309 0,'0'0'687'0,"0"0"-586"16,0 0-73-16,0 0 97 15,0 0 43-15,184 15-52 0,-144-37-67 16,-1-3-22 0,-12-2 28-16,-13-4-17 0,-14 3 13 15,0-3 13-15,0 5-10 16,-35 8 28-16,-5 9 33 16,-13 9-44-16,-1 0-11 15,1 18 9-15,5 20-4 16,7 10-29-16,17 9-9 15,11 5 11-15,13 4-23 16,0-8-14-16,27-3-1 16,21-9-28-16,18-16-87 15,17-11-139-15,61-19-249 16,-16 0 119-16,-14-6 120 0</inkml:trace>
  <inkml:trace contextRef="#ctx0" brushRef="#br0" timeOffset="880">1462 672 2230 0,'0'0'500'16,"0"0"-468"-16,0 0 120 16,0 0 71-16,-10 243-82 15,7-147-79-15,3 4-41 16,0 2-12-16,0-2-9 15,0-9-1-15,0-6-92 16,0 0-211-16,3-23-393 16,-3-23-620-16</inkml:trace>
  <inkml:trace contextRef="#ctx0" brushRef="#br0" timeOffset="1051">1255 1241 2335 0,'0'0'498'0,"0"0"-450"16,0 0 128-16,0 0 2 16,0 0-116-16,176-78-43 15,-125 63-19-15,1 2-40 16,-14 1-245-16,-11 3-529 16,-19 6-1239-16</inkml:trace>
  <inkml:trace contextRef="#ctx0" brushRef="#br0" timeOffset="1262">485 751 1371 0,'0'0'870'15,"0"0"-752"-15,0 0-78 16,0 0 140-16,0 0 24 15,0 0-92-15,197-148-72 0,-149 148-40 16,5 20-124-16,-13 12-242 16,-11-2-457-16</inkml:trace>
  <inkml:trace contextRef="#ctx0" brushRef="#br0" timeOffset="1366">1121 435 2314 0,'0'0'460'0,"0"0"-407"15,213-243-53-15,-113 139-89 16,-16 16-619-16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05:46.205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282 246 1433 0,'0'0'475'16,"0"0"-284"-16,0 0-26 16,0 0 33-16,0 0-44 15,0 204 87-15,0-51-81 16,0-1-91-16,-13-15-59 15,10-41-8-15,0-3 16 16,3 1-18-16,0-26-57 16,16-22-203-16,13-17-420 0,-9-20-552 15</inkml:trace>
  <inkml:trace contextRef="#ctx0" brushRef="#br0" timeOffset="177">0 649 1991 0,'0'0'386'16,"0"0"-264"-16,0 0-66 15,0 0 71-15,0 0 37 16,0 0-67-16,258-11-97 16,-98 11-47-16,-30 0-325 15,-12 0-821-15</inkml:trace>
  <inkml:trace contextRef="#ctx0" brushRef="#br0" timeOffset="508">813 749 2371 0,'0'0'361'0,"0"0"-234"15,0 0-34-15,-200 59 73 16,149-6-31-16,13 12-47 15,14 9-58-15,14-2-17 16,10-7-13-16,13-9-29 16,37-19-49-16,18-22-103 15,11-15-112-15,4-15-51 16,-8-38 30-16,-16-13 160 0,-17 2 154 16,-18 8 3-16,-18 17 240 15,-6 16 52-15,0 17 40 16,0 6-114-16,0 9-107 15,-12 31-48-15,0 14-28 16,9 1-12-16,3 1-26 16,3-9-19-16,77-13-141 15,-8-16-322-15,0-11-294 0</inkml:trace>
  <inkml:trace contextRef="#ctx0" brushRef="#br0" timeOffset="1429">2263 690 2410 0,'0'0'472'0,"0"0"-423"15,-182 12 82-15,105 19 82 16,11 9-101-16,15 6-46 15,13 9-63-15,17 0 6 16,21 4-13-16,0-3 4 16,18-5-23-16,30-12-56 15,17-10-56-15,18-20-6 16,13-9-72-16,9-32 10 16,5-30 40-16,4-22-15 0,7-25-24 15,-1-14 36-15,-6-14 4 16,-10-3 136-16,-26 6 26 15,-25 19 52-15,-32 27 36 16,-21 21 72-16,-8 24 82 16,-34 19 1-16,-6 17-54 15,-6 7 1-15,-2 7-35 16,1 39-50-16,7 16-43 16,10 21-20-16,11 16-20 15,6 8-1-15,10 8-20 16,4-1 12-16,7 1-13 15,0-6-9-15,0-12-32 16,0-20-16-16,0-20-26 0,0-21 14 16,15-24-7-1,-2-12-15-15,4-3 31 0,7-39 20 16,3-22 11-16,5-7 3 16,5-4 11-16,5 11 3 15,-4 11 11-15,1 19 1 16,-12 21 7-16,-3 13 32 15,-7 9 36-15,-4 35 31 16,-5 12-20-16,2-1-42 16,1 2-23-16,5-11-12 15,16-11-9-15,7-21-6 16,5-14-57-16,8 0-63 16,2-24 8-16,2-20-34 0,-8-2 6 15,-10 5 75 1,-10 8 44-16,-11 14 27 0,-10 16 25 15,-7 3 85-15,0 12 11 16,0 31-37-16,-4 8 2 16,1 4-1-16,3-2-35 15,0-13-28-15,27-13-14 16,21-13-8-16,15-14 0 16,-1 0-24-16,1-30-60 15,-9-12 25-15,-12 0 24 16,-12 1 34-16,-12 9 1 15,-7 11 13-15,-8 8 125 0,-3 13 10 16,0 0-54 0,0 0-38-16,0 22-25 0,0 8-1 15,0 2-6-15,0 0-23 16,13-8-1-16,4-6-67 16,11-8-120-16,25-10-305 15,-5 0-152-15,-4 0-480 0</inkml:trace>
  <inkml:trace contextRef="#ctx0" brushRef="#br0" timeOffset="1780">4467 888 1525 0,'0'0'915'16,"0"0"-603"-16,0 0-95 15,0 0 18-15,-216 88-23 0,160-42-102 16,11-2-55-1,18-3-16-15,19-11-31 0,8-4-8 16,11-12-21-16,31-5-46 16,9-9-34-16,5 0-68 15,-2-20-36-15,-2-15 17 16,-11-6 64-16,-6 4 49 16,-14 6 60-16,-8 7 15 15,-5 11 94-15,-8 13 79 16,0 0-38-16,0 15-32 15,0 23 5-15,0 8-6 16,0-2-47-16,0 0-31 16,0-10-4-16,0-4-20 15,0-12-20-15,0-4-43 16,0-14-139-16,0 0-279 0,-3 0-455 16</inkml:trace>
  <inkml:trace contextRef="#ctx0" brushRef="#br0" timeOffset="1971">3636 494 1790 0,'0'0'841'0,"0"0"-750"16,0 0-67-16,0 0 60 0,0 0 31 15,0 0-58 1,221 13-41-16,-182 15-16 0,-12 6-78 15,-6 22-227-15,-12-9-371 16,-6-8-1190-16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03.61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173 37 780 0,'0'0'985'0,"0"0"-804"0,0 0-36 16,0 0 50-16,0 0 32 16,0 0-40-16,-77-34-37 15,74 34-26-15,3 0-42 16,0 0 12-16,0 0-16 15,0 0-42-15,0 19 0 16,14 36-28-16,20 51 33 16,-2 9 10-16,4 25-22 15,0 5 8-15,-3-17-35 16,2-1-1-16,-4-18 18 16,1-28-19-16,-8-29 5 15,-7-20-5-15,-4-25 0 0,5-7 12 16,12-73 6-16,20-73 18 15,4-55 15-15,-9 2-44 16,-14 37-6-16,-23 66 1 16,-8 55 4-16,0 11-12 15,0 8-31-15,3 10-124 16,18 15-393-16,3 24-343 16,-4 7-973-16</inkml:trace>
  <inkml:trace contextRef="#ctx0" brushRef="#br0" timeOffset="428">1072 251 1048 0,'0'0'1394'0,"0"0"-1118"16,0 0-164-16,0 0 26 0,0 0 20 16,0 0-53-16,-13 193-57 15,5-92-7-15,2 6-30 16,3 0-10-16,3-18 15 15,0-19-16-15,0-22-7 16,0-27 6-16,0-15-16 16,0-6 17-16,-4-11 0 15,-4-39 0-15,2-28 10 16,-4-22-10-16,-4-20-1 16,8-11 1-16,1 1 0 15,5 8 4-15,0 20 13 16,8 28-4-16,13 24 22 0,3 25-16 15,6 25-10-15,12 0-7 16,9 50-1-16,11 23 21 16,-3 25-1-16,-7 14-20 15,-17 5 19-15,-14-2-19 16,-21-6 5-16,0-15 1 16,-12-17-6-16,-29-13-2 15,-7-11 1-15,-11-12-50 16,4-10-34-16,-14-10-128 15,18-12-419-15,10-9-451 0</inkml:trace>
  <inkml:trace contextRef="#ctx0" brushRef="#br0" timeOffset="682">0 1478 2300 0,'0'0'513'0,"0"0"-450"16,0 0 66-16,0 0 79 15,0 0-81-15,0 0-55 16,0 0-47-16,161-10-14 16,-44-8 16-16,22-2-12 15,17 2-14-15,-6 7 12 16,-1 7-7-16,-15 4-12 0,18 0-69 15,-30 0-260-15,-29 0-633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42:04.4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554 334 1493 0,'0'0'245'15,"0"0"-159"-15,0 0-10 16,0 0 149-16,0 0-4 0,0 0-29 16,0 26-49-16,0-26-27 15,-5 0-28-15,-1 0-15 16,-4 0-31-16,-8 0 19 15,-6 0-35-15,-11-9-25 16,-6 6 21-16,-14-3-22 16,-4 6-1-16,-3 0 0 15,1 0 2-15,8 0-4 16,8 9 3-16,12 9 0 16,9 7-11-16,9 6 7 0,12 9-7 15,3 9 10 1,6 4-5-16,30 11-6 0,8-10 2 15,8 2-14-15,7-7 18 16,-2-1 2-16,3-5-10 16,-6-4 14-16,-9-3 0 15,-7-1 0-15,-14-8 0 16,-13 1 0-16,-11 0 11 16,0-3-10-16,-27-4 7 15,-14 2 5-15,-12-10-12 16,-5 1 37-16,2-8-30 15,2 0-1-15,4-6-5 0,13 0-2 16,5 0-1 0,16 0-8-16,12 0-51 15,4 0-121-15,28-35-293 0,17-4-103 16,3-4-1137-16</inkml:trace>
  <inkml:trace contextRef="#ctx0" brushRef="#br0" timeOffset="293">826 631 1283 0,'0'0'1091'15,"0"0"-908"-15,0 0-159 16,0 0 59-16,0 0 98 16,-21 188-71-16,15-123-74 15,6 0-30-15,0 1 11 0,0-7-17 16,9-13 0-16,19-5 5 15,7-20-5-15,6-18-37 16,4-3-8-16,-8-29 9 16,-2-22 17-16,-11-11-5 15,-21 0 24-15,-3 3 10 16,-9 9-4-16,-33 14 12 16,-9 10-18-16,-11 3-119 15,-22-1-161-15,19 6-296 16,10 5-430-16</inkml:trace>
  <inkml:trace contextRef="#ctx0" brushRef="#br0" timeOffset="558">594 421 1382 0,'0'0'295'0,"0"0"-94"15,0 0 50-15,0 0-12 16,0 0-43-16,0 0-133 15,187-133-59-15,-163 142-4 16,3 19-105-16,5-2-76 16,-1-5-82-16,-1-3 23 15,2-11 32-15,-1-7 92 16,-4 0 116-16,5-9 57 16,1-19 74-16,6-13 34 15,2-8-7-15,7-7-45 16,24-29-15-16,-9 15-98 15,-10 11-300-15</inkml:trace>
  <inkml:trace contextRef="#ctx0" brushRef="#br0" timeOffset="1103">2044 878 2189 0,'0'0'301'0,"0"0"-227"15,0 0-59-15,0 0 15 0,193-139 26 16,-117 64-41 0,4-9 13-16,-2-2-28 0,-9 1 0 15,-16 8 6-15,-23-1-6 16,-27 13-1-16,-3 8 1 15,-9 17 0-15,-30 11 84 16,-2 20 26-16,-4 9-50 16,0 9 9-16,0 46-39 15,7 23-11-15,1 23 5 16,8 18-16-16,8 11 28 16,9 7-36-16,0-4 0 15,6-9 7-15,6-21-7 16,0-26 0-16,0-27-9 15,0-25-17-15,0-18 5 16,3-7-28-16,12-26 25 0,9-30 18 16,3-18 6-16,8-10-1 15,-1 3 0-15,4 10 1 16,4 15 7-16,-4 28 1 16,-1 14 2-16,-2 14 38 15,-1 20-15-15,-2 29 0 16,-5 15-20-16,-6-3-11 15,-4-5-2-15,-7-3 0 16,1-19-80-16,-4-13-125 16,7-21-286-16,-4-2-108 15,1-23-1125-15</inkml:trace>
  <inkml:trace contextRef="#ctx0" brushRef="#br0" timeOffset="1771">3209 580 1377 0,'0'0'932'0,"0"0"-645"16,0 0-137-16,0 0 35 15,0 0-23-15,0 0-35 16,0 0-86-16,-213 119-20 16,178-70 28-16,11 0-49 15,14-1 0-15,10-12-2 16,0-2-47-16,27-9-20 15,15-23-69-15,3-2-86 0,6-2 57 16,-6-38-51-16,-4-9 60 16,-13-5 75-16,-11 11 68 15,-6 8 15-15,-7 26 21 16,-4 9 127-16,0 22-43 16,0 33-11-16,0 23 13 15,0 4-10-15,0-5-25 16,0-15-25-16,0-25-47 15,16-13 8-15,12-17-17 16,3-7-9-16,1-16-18 16,2-27 8-16,-4-15 11 15,-1-11 8-15,1 1 9 16,-3 4 0-16,-3 9 12 0,-3 22 15 16,-3 20 26-1,-4 13 20-15,-7 32-43 0,-1 30 19 16,2 15-31-16,-2 0-18 15,-2 5 17-15,4-24-11 16,-2-11-6-16,0-15-5 16,1-18-7-16,-7-7 11 15,5-7-22-15,-5-3 22 16,3-28-7-16,3-15-2 16,9-11-1-16,1 1 5 15,9-6 12-15,-1 14 5 16,3 9-11-16,-3 16 0 15,4 21 17-15,-4 2 5 16,-4 25 8-16,1 27 0 16,0 6-1-16,-3 3 8 15,-4-5-35-15,-1-10-2 0,1-18-47 16,-4-15-66-16,19-13-241 16,-5-19-280-16,0-14-485 0</inkml:trace>
  <inkml:trace contextRef="#ctx0" brushRef="#br0" timeOffset="2254">4462 739 1982 0,'0'0'622'16,"0"0"-507"-16,0 0 37 0,0 0 72 15,-214 154-69-15,172-98-73 16,23 1-46-1,11-5-32-15,8-11-4 0,14-6-53 16,31-15-76-16,9-18-27 16,9-2-95-16,-4-9-13 15,-5-24 58-15,-12-16 86 16,-15-6 117-16,-9 7 3 16,-7 1 188-16,-8 10 14 15,-3 10 55-15,0 12-21 16,0 8-46-16,0 7-75 15,-11 16-46-15,5 30-22 16,-1 25-2-16,7 16 15 0,0 18-35 16,7 7-17-16,23 12 5 15,8-7-4-15,4 2 15 16,-7-10-22 0,-8-19 13-16,-14-25 6 0,-8-13-20 15,-5-23 5-15,-5-14 8 16,-28-8-4-16,-19-7 1 15,-4-9-11-15,-6-33 12 16,8-6-9-16,12-15-3 16,15-5-12-16,12-7-6 15,15-2-46-15,15-47-43 16,18 12-109-16,3 17-562 0</inkml:trace>
  <inkml:trace contextRef="#ctx0" brushRef="#br0" timeOffset="2427">3430 1632 3181 0,'0'0'44'16,"0"0"-44"-16,0 0-2052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05:51.052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0 328 1530 0,'0'0'302'0,"0"0"-207"0,0 0 43 16,0 0 79-16,210-1 12 15,-73 1-90-15,75 0-57 16,108 0-14-16,77 0-29 16,41-8 16-16,28-13 41 15,-10-10-52-15,16-7-6 16,24 1-20-16,11-3 2 16,-17 5-20-16,-24 4 0 15,-48 7 1-15,-55 6 0 16,-61 2 5-16,-78 9-1 15,-68 4-5-15,-22-3-44 0,-54 0-304 16,-18 0-725-16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56.18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17 2841 0,'0'0'257'0,"0"0"-257"16,0 0-3-16,0 0 3 15,0 0 89-15,252-13-65 16,-155 13-24-16,6 0-29 0,-2 0-146 15,-2 11-164-15,-22 7-351 16,-33 2-1180-16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56.3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0 2693 0,'0'0'484'0,"0"0"-484"16,0 0-7-16,0 0 7 15,0 0 4-15,221 53-4 0,-51-53-194 16,-22-4-473-16,-10-20-1292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56.73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314 0 2385 0,'0'0'566'0,"0"0"-539"16,0 0-27-16,0 0 0 15,0 0 60-15,0 0-29 16,0 0 8-16,270-3-31 15,-153 26 24-15,11 1-32 16,-2 10 0-16,2 1 5 16,-3-5-4-16,-11-1-2 15,-15-5-12-15,-28-8-76 16,-55-9-190-16,-16-5-218 16,-10-2 5-16</inkml:trace>
  <inkml:trace contextRef="#ctx0" brushRef="#br0" timeOffset="525">360 44 1957 0,'0'0'519'16,"0"0"-367"-16,0 0 99 16,0 0 7-16,0 0-103 15,0 0-67-15,0 0-78 16,-29-18-10-16,44 47-12 15,23 16 5-15,17 21 6 0,13 15 1 16,12 9 0-16,10 3 0 16,3 3 0-16,-4-3 0 15,-5-6-10-15,-16-7-1 16,-16-5 5-16,-20-7-3 16,-26 5 9-16,-6 0 11 15,-45 12-4-15,-30 5 4 16,-29 2 37-16,-10 6-21 15,-14-12 6-15,0-9-5 16,8-8-7-16,13-17 41 16,14-11-2-16,24-9-14 15,17-11 19-15,18-6-38 16,10-6-8-16,16-3 2 0,8-2-19 16,0 2-4-1,24 1-16-15,29 2 18 0,22 3 2 16,26-3 8-16,16-3-8 15,8 3 8-15,9 1-8 16,4 6 16-16,2 4-11 16,6 3-4-16,-8-4 30 15,-18-1-33-15,-19-3 1 16,-29-5-1-16,-28-4-9 16,-29-6-13-16,-36 0-82 15,-35-6-157-15,-16-19-764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2:54.88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965 182 1793 0,'0'0'372'15,"0"0"-274"-15,0 0-67 16,0 0 104-16,0 0 82 16,0 0-101-16,0-11-74 15,0-19 13-15,-7-4 38 16,-14 2 10-16,-6 2-19 15,-14 8-23-15,-14 5 7 16,-18 12-68-16,-9 5 10 16,-12 0-19-16,1 22 9 15,10 12-1-15,14 9-6 16,17 4 7-16,14 9-12 0,14 3 12 16,6 7-11-1,15 2 5-15,3 5 6 0,0 5-1 16,21-1-17-16,21-2 15 15,12 0-14-15,12 0 17 16,11-4-13-16,-2-1 7 16,5 3-14-16,-5-2-1 15,-9-3 0-15,-14 3 20 16,-12 2-10-16,-19-3 11 16,-16-1-1-16,-5 4-5 15,-26-5 12-15,-31-4 0 16,-15-6 10-16,-15-7 20 15,-7-14 47-15,1-15-32 16,4-10 10-16,10-12 21 16,10 0-34-16,13-7-9 0,8-11-16 15,13-7-10-15,8 4 13 16,9-4-26-16,9 3-45 16,9 0-39-16,20-18-163 15,25 6-355-15,10-1-313 0</inkml:trace>
  <inkml:trace contextRef="#ctx0" brushRef="#br0" timeOffset="391">1128 1947 2169 0,'0'0'384'15,"0"0"-242"-15,0 0-106 16,0 0 3-16,0 0 121 16,0 0-87-16,0 0-41 15,51-93-31-15,5 93 25 16,13 0 11-16,0 16-36 15,-7 24-1-15,-7 13 0 16,-17 9-10-16,-17 10 10 0,-21 2-9 16,0-2-7-16,-24-9 16 15,-26-3-22-15,-7-12 21 16,-6-14 0-16,4-13 1 16,11-14-13-16,6-7 8 15,15-7-98-15,27-65-137 16,0 4-330-16,6 0-547 0</inkml:trace>
  <inkml:trace contextRef="#ctx0" brushRef="#br0" timeOffset="1036">1773 1901 1942 0,'0'0'674'16,"0"0"-529"-16,0 0 11 0,0 0-2 15,0 0-19-15,0 0-33 16,0 0-65-16,-179 50-37 16,150 3 29-16,16 8-23 15,13 5-12-15,0-1 3 16,13-3-13-16,25-9 15 16,10-12-77-16,8-18-28 15,7-10 38-15,5-13-33 16,1 0-6-16,-3-27 81 15,-12-10 20-15,-12 1 6 0,-15 9 0 16,-16 9 45 0,-8 9 82-16,-3 4 26 0,0 5-33 15,0 0-53-15,0 0-40 16,0 16-2-16,0 16-25 16,0 8 0-16,0-3-12 15,4 0-28-15,23-12-59 16,8-11 11-16,10-14 38 15,3 0 31-15,0-26-57 16,-3-12 16-16,-7-2 60 16,-11 7 1-16,-9 4 69 15,-10 14 62-15,-5 9-3 16,-3 6 1-16,0 0-91 0,0 6-25 16,0 31 4-1,0 31-12-15,0 29 19 0,0 28-4 16,0 13 0-16,13 13 36 15,5 3-48-15,-1-6-8 16,4-11 13-16,-11-18 17 16,-2-28-4-16,-8-34-13 15,0-23-4-15,-36-18 35 16,-12-16-39-16,-11 0-4 16,-6-12 8-16,2-28-10 15,2-14 9-15,17-13-9 16,12-15-9-16,25-11-18 15,38-71-131-15,31 18-133 16,10 6-666-16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03.863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1134 319 1776 0,'0'0'334'0,"0"0"-214"15,0 0-3-15,0 0 95 16,0 0 31-16,0 0-136 15,-24-136-12-15,3 108-4 16,-3 0-21-16,-8-1 32 16,-10-1-57-16,-6 1 9 0,-14 11 7 15,-13 3-49-15,-15 15-11 16,-11 0 5-16,2 0-6 16,-5 31 18-16,11 9-18 15,7 10 0-15,14 6-6 16,12 10 6-16,12 4 0 15,18 7-1-15,12 4 2 16,18-2-8-16,0-6 7 16,10-5-3-16,25-10-8 15,13-6 10-15,8-9 1 0,5 0-1 16,8-5 1 0,1 2 7-16,2-2-7 0,4 1 0 15,-3 3-7-15,-1 0 7 16,-6 7 0-16,-12-4-11 15,-6 7 23-15,-13 7-16 16,-11 1 4-16,-12 2 0 16,-12-3 9-16,0-3-9 15,-5-10 0-15,-29-8 1 16,-11-12 8-16,-14-8 37 16,-13-9-32-16,-8-9 10 15,-6 0 39-15,4 0-18 16,2-25-12-16,8-3-8 0,13-4-1 15,14 1-6 1,11 7-17-16,10 0-1 0,7 4 0 16,9 7-1-16,5 8-29 15,3-1-65-15,0 6-85 16,44-4-170-16,5 4-430 16,3-3-1354-16</inkml:trace>
  <inkml:trace contextRef="#ctx0" brushRef="#br0" timeOffset="653">2251 481 1950 0,'0'0'474'16,"0"0"-392"-16,0 0 74 15,0 0 116-15,0 0-67 16,0 0-93-16,0 0-35 16,-207-168-21-16,142 150-15 15,-7 2 4-15,-8 13-17 16,-4 3-14-16,3 0 8 15,4 12-22-15,11 13 0 0,12 0 2 16,12 3 4 0,7 1-6-16,11 1 0 0,11 8 0 15,5 2 0-15,8 8-11 16,0 12 10-16,29 4-5 16,8 6-10-16,11 5 15 15,5-2-13-15,1 2 13 16,9 1 1-16,-4-8-29 15,-2-7 11-15,-1-5 0 16,2-7-15-16,-5-2 33 16,-5-3-27-16,-6 0 27 15,-15-5-8-15,-16-1 1 16,-11-4 7-16,0 0 11 16,-42-3 1-16,-14-3 41 15,-13-3-19-15,-14-6 4 0,-3-7 17 16,1-8-23-16,-1-4 8 15,2 0 2-15,9-19-13 16,10-10 17-16,12 2-34 16,11-1-11-16,15 5 36 15,6 10-37-15,12-1-2 16,5 8 1-16,4 2-40 16,0 4-23-16,7 0-130 15,55 0-108-15,-4 17-395 16,1 3-1324-16</inkml:trace>
  <inkml:trace contextRef="#ctx0" brushRef="#br0" timeOffset="977">2340 1840 2345 0,'0'0'390'16,"0"0"-219"-16,0 0-132 15,0 0 91-15,0 0 58 16,0 0-90-16,0 0-30 16,0 160-43-16,0-77-4 15,0 7 33-15,0 1-40 16,0-11-8-16,0-12 3 15,0-9-8-15,8-9 6 0,-4-13-7 16,-4-12-20-16,0-10-25 16,0-11-108-16,0-8-133 15,-4-27-443-15,-10-9-514 0</inkml:trace>
  <inkml:trace contextRef="#ctx0" brushRef="#br0" timeOffset="1226">2057 1830 1891 0,'0'0'489'0,"0"0"-283"15,0 0 63-15,0 0-8 0,0 0-21 16,0 0-107-16,0 0-73 16,-48-55-1-16,83 50-40 15,13-2 11-15,21 1 2 16,11-3-20-16,2 0 13 15,1 2-24-15,-11-2-1 16,-10 3 1-16,-9 2-1 16,-16 4-91-16,-16 0-133 15,-13 4-578-15,-8 5-1616 0</inkml:trace>
  <inkml:trace contextRef="#ctx0" brushRef="#br0" timeOffset="1518">3486 1035 2895 0,'0'0'373'15,"0"0"-269"-15,0 0-96 16,0 0 89-16,0 0 34 15,0 0-58-15,0 0-31 16,207 0-27-16,-118 0 8 16,12 0-23-16,6 0 0 15,1 0 14-15,-6 0-14 16,-12 10-7-16,-25 9-83 16,-30 9-98-16,-35 23-129 0,-24-4-636 15,-25-4-1130-15</inkml:trace>
  <inkml:trace contextRef="#ctx0" brushRef="#br0" timeOffset="1722">3496 1595 2557 0,'0'0'647'15,"0"0"-509"-15,0 0-23 16,0 0 32-16,0 0 23 15,0 0-56-15,0 0-60 0,184 29-20 16,-106-27-25-16,6-2-9 16,16 12-70-16,-21 1-168 15,-20-3-796-15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15.6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457 956 1460 0,'0'0'288'0,"0"0"-229"16,0 0-49-16,0 0 145 16,0 0 36-16,0 0-70 15,0 7-28-15,0-3-17 16,0-4 19-16,0 0-31 0,0 0-21 16,21-20 6-16,6-17-34 15,2-4-9-15,-2-2 12 16,1-1-1-16,-4 11 41 15,-7 4-33-15,-2 11-4 16,-6 5 10-16,-2 11-22 16,-3 2 3-16,0 0-12 15,5 15 2-15,2 27 16 16,2 15-9-16,2 11-8 16,-6 1 18-16,-1-4-19 15,-1-10 0-15,-1-11-7 16,-3-16 7-16,-3-10 5 15,5-11-5-15,-5-4-4 16,0-3 4-16,0 0 7 16,0 0 4-16,0-10-2 0,0-20 1 15,0-11-16-15,3-5 6 16,15-4-10-16,6-2 9 16,9 6-11-16,6 4 11 15,2 9 1-15,-2 13-5 16,-9 18-8-16,4 2 13 15,-5 9-6-15,-5 28 6 16,0 14 1-16,-7 4 10 16,-7 7 1-16,-7 3-12 15,-3-3 10-15,0-6-10 0,0-12 0 16,0-10 0 0,3-16-18-16,12-8-100 0,20-10-156 15,-5-28-316-15,5-10-1279 16</inkml:trace>
  <inkml:trace contextRef="#ctx0" brushRef="#br0" timeOffset="193">1528 883 1989 0,'0'0'466'16,"0"0"-439"-16,0 0-12 15,0 0 147-15,0 0-4 16,189 12-80-16,-117-12-78 0,35 0-27 16,-17-12-228-16,-17-8-574 15</inkml:trace>
  <inkml:trace contextRef="#ctx0" brushRef="#br0" timeOffset="518">2328 922 134 0,'0'0'1829'16,"0"0"-1551"-16,0 0-190 16,0 0-28-16,0 0 64 15,0 0-39-15,0 0-65 0,162-181 14 16,-138 136 27-16,-3 7 6 15,-12 7 33-15,-1 10-1 16,-5 13 1-16,-3 8 11 16,0 0-60-16,0 14-15 15,0 29-23-15,0 25 5 16,0 10 25-16,-3 7-43 16,-5-4 0-16,2-8-3 15,3-11 3-15,3-9-44 16,-7-7-112-16,4-13-227 15,-5-20-442-15</inkml:trace>
  <inkml:trace contextRef="#ctx0" brushRef="#br0" timeOffset="831">2666 298 2189 0,'0'0'357'0,"0"0"-265"15,0 0 5-15,0 0 136 16,0 0-139-16,0 0-38 16,0 0 13-16,185 118-30 15,-132-37 9-15,5 18-3 0,4 13-20 16,4 6 14-16,6 3-38 15,-10-10 24-15,-10-2 1 16,-17-9-26-16,-24-7 12 16,-11-5-12-16,-32-1-55 15,-82 12-134-15,7-26-404 16,0-13-376-16</inkml:trace>
  <inkml:trace contextRef="#ctx0" brushRef="#br0" timeOffset="1537">489 0 1219 0,'0'0'310'16,"0"0"-128"-16,0 0-77 15,-187 201 61-15,129-95 45 16,-1 47-26-16,0 40-59 16,5 40-35-16,15-20 21 15,22-42-66-15,17-55 2 16,0-34-2-16,38 12-38 15,24 2-8-15,79 19-53 0,-13-31-248 16,-11-27-476-16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24.097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1041 279 1403 0,'0'0'301'15,"0"0"-222"-15,0 0-14 16,0 0 167-16,0 0-19 16,3-3-74-16,-3 3-26 15,0 0-10-15,0 0 9 16,0 0-29-16,0-6-17 16,-13-13-32-16,-11-3-4 15,-8-3-3-15,-1-3-10 16,-12-1-16-16,-5 0 26 15,-4-2-27-15,3 2 1 16,-5 5 18-16,-3 4-7 16,4 11 14-16,-7 9-20 15,-4 0-5-15,-3 16 9 0,-3 28-10 16,0 12-1-16,2 9 1 16,9 6-1-16,11 4-5 15,20 0 6-15,16-1 0 16,14 0 12-16,0 1-12 15,14-7-1-15,16-3 1 16,6-5 0-16,-1-8-2 16,5-5 2-16,5-8 0 15,4-6-10-15,2-8 10 16,9-5 0-16,-3 0-2 16,6-5 8-16,2 5-1 15,1 0-5-15,-4 2 0 16,-7 6-10-16,-2 6 10 15,-17 3 0-15,-4 3-1 0,-14 4 2 16,-12 2-9-16,-6 1 8 16,0-1-7-16,-14-2-5 15,-16-4 12-15,-9-5 0 16,-6-11 11-16,-6-1-10 16,-11-14 37-16,-7-6-8 15,-3-3 8-15,-2 0 31 16,9-18-26-16,7-8 5 15,10 2-12-15,13-2-18 16,8 6 22-16,9 0-40 16,12 5 1-16,1 9-15 0,5 3-46 15,0 3-149-15,5 0-424 16,7 0-290-16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36.06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260 49 355 0,'0'0'1384'16,"0"0"-1152"-16,0 0-98 15,0 0 67-15,0 0 16 0,0 0-36 16,-42 19-93-1,42-19-25-15,0 0-40 0,0 0 18 16,0 0-5-16,0 0-24 16,8-3-1-16,8-13-6 15,5 1-4-15,3 3-2 16,5-1 0-16,-5 8-1 16,0 1 2-16,0 4-14 15,-7 0 13-15,-1 4 1 16,-1 17 0-16,-9 13 35 15,-6 7-17-15,0 4 1 16,-13 5 11-16,-22 3-18 0,-6-1 16 16,-11-1-20-1,1-4-7-15,-5-8 7 0,5-7-7 16,3-4-1-16,10-13 0 16,10-3 0-16,11-8 7 15,2-4-7-15,12 0 1 16,0 0 13-16,3 0-14 15,0 0 0-15,0 0 0 16,0 0 1-16,0 0 5 16,9 0-6-16,17 0 0 15,1 0 1-15,4 0 10 16,1 22 13-16,1 6 4 16,6-1-8-16,-1 1 38 0,-1-6-35 15,8-10-10 1,0-5 29-16,7-7-35 0,0 0 8 15,2-12-15-15,5-17-13 16,4-26-47-16,-19 5-174 16,-13 10-747-16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37.20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110 0 409 0,'0'0'1461'0,"0"0"-1189"15,0 0-172-15,0 0 72 16,0 0 46-16,0 0-52 15,0 0-112-15,3 21-8 16,4 1 17-16,1 11-26 16,-2 0-8-16,9 4-17 15,-3 1-12-15,12-5 7 16,4-2-7-16,7-9-51 16,7-9-19-16,-1-11-51 15,4-2 21-15,-7 0-3 16,-7-24 26-16,-7-7 77 15,-15 0 16-15,-4 3 70 0,-5 3 55 16,0 3 42-16,0 7-24 16,0 2-30-16,-8 6-32 15,5 5 6-15,0 2-64 16,3 0-15-16,0 16-7 16,0 27-16-16,0 16 21 15,0 19-22-15,0 6 1 16,9 9 4-16,6 6-4 15,2 1-1-15,-2-5 0 16,1-7 1-16,-5-14 3 16,-5-15-4-16,-6-16 0 15,0-9 11-15,-20-9-10 16,-25-8 0-16,-14-11 9 16,-10-6-8-16,-3 0 22 15,3-23-24-15,6-18 0 0,9-5 25 16,16-3-19-16,7-1 8 15,14 1 1-15,9 2-15 16,4 10 38-16,4 4-38 16,0 4 0-16,0 10 3 15,12 3-2-15,5 4-1 16,7 3 0-16,10-1 1 16,11 1-10-16,17 0 9 15,13-4 0-15,20-3 4 16,7 1-4-16,12-7 0 0,-4 0 0 15,-12 1 0 1,-23 2-12-16,-27 7-12 0,-22 0-75 16,-26-22-57-16,0 2-435 15,-5 2-2023-15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4:17.9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107 0 1547 0,'0'0'285'16,"0"0"-154"-16,0 0-4 0,0 0 120 16,0 0-26-16,0 0-112 15,-20 31-18-15,20-31-3 16,0 3-18-16,0 0 6 16,0-3-32-16,0 3-3 15,0-3-6-15,0 4-5 16,9-2 40-16,20 2-8 15,5-1-37-15,10 1 24 16,12-4-35-16,7 0-8 16,6 0 1-16,-1 0-1 15,1 0 6-15,-3 0-12 16,-4-11-3-16,-11 2-4 16,-6 0 7-16,-17 3-9 15,-11 3 8-15,-14 0-23 16,-3 3 16-16,0 0-74 0,-27-7-195 15,-8 5-210-15,4-5-220 16</inkml:trace>
  <inkml:trace contextRef="#ctx0" brushRef="#br0" timeOffset="371">0 155 1896 0,'0'0'378'16,"0"0"-264"-16,0 0 115 15,0 0 57-15,0 0-131 16,0 0-71-16,0 0 17 15,159-14-16-15,-107 9-34 16,6 4-14-16,4 1-20 16,4 0 26-16,3 0-40 15,0 0 9-15,-7 0-4 16,-3 0-8-16,-11 0 0 0,-6 0-1 16,-8 0 7-1,-6 0-15-15,-12 0 6 0,-4 0-73 16,-12-23-68-16,0 0-457 15,-18 2-805-15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44.09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682 665 1114 0,'0'0'785'0,"0"0"-618"15,0 0-136-15,0 0 90 16,0 0 73-16,0 0-43 16,3-99-55-16,-3 55-47 15,-15 1 90-15,-12 4-11 16,-11 4-65-16,-10 11 24 0,-15 15-62 16,-9 9-10-16,-3 4-1 15,-5 37-7-15,8 18-4 16,3 9-3-16,13 7 0 15,19-1 1-15,13-8-1 16,16-5-12-16,8-8 6 16,8-3-24-16,26-3 30 15,11-4-42-15,6-4-1 16,8 0 31-16,7-5-9 16,0-3 3-16,-4-1 6 0,0-1 11 15,-7 0-13 1,-4 1 13-16,-9 8 1 0,-4 2 3 15,-8 4-2-15,-4 5 22 16,-16 0-6-16,-10 3-16 16,0-1 34-16,-24-2-34 15,-21-3 0-15,-6-8 61 16,-15-7-14-16,-4-3-11 16,1-12 10-16,3-4-28 15,12-12 72-15,6 0-52 16,6 0-30-16,7-21 18 15,8-7-20-15,6 0-6 16,3 0-2-16,9 8 2 16,6 7-11-16,3 2-20 15,0 11-93-15,6-3-136 0,21-3-331 16,5-7-321-16</inkml:trace>
  <inkml:trace contextRef="#ctx0" brushRef="#br0" timeOffset="563">968 1575 2307 0,'0'0'351'16,"0"0"-254"-16,0 0-88 0,0 0 3 15,0 0 119 1,0 0-62-16,-11 208-30 0,11-146-39 16,0-8-10-16,24-11 2 15,5-8-47-15,8-15-24 16,1-13-14-16,7-7-23 16,0-4 43-16,-4-26 13 15,1-5 35-15,-4-5 25 16,-11 3 11-16,-6 5 71 15,-3 8 33-15,-9 5 25 16,-2 6 11-16,-7 8-63 16,3 5 1-16,-3 0-20 15,5 21-35-15,-2 28 8 16,3 27 9-16,6 19-32 0,0 21 26 16,6-5-43-16,6 4 17 15,0-3-14-15,-3-8-4 16,0-6 5-16,-10-17-6 15,-8-19 0-15,-3-18 23 16,-3-23-12-16,-29-15-5 16,-13-6 16-16,-9-6-22 15,-12-35 25-15,0-14-25 16,10-11 1-16,12-3 14 16,16-8-15-16,14 2-1 15,14-2-1-15,0 4-31 16,38-5-6-16,38-32-117 15,-6 15-216-15,-9 11-559 0</inkml:trace>
  <inkml:trace contextRef="#ctx0" brushRef="#br0" timeOffset="1156">1351 1 1888 0,'0'0'362'16,"0"0"-262"-16,0 0-26 16,0 0 59-16,0 0-61 15,0 0-32-15,0 0-40 16,44 31 1-16,-29 10 19 0,-12 15-10 15,-3 12 32-15,-18 6-11 16,-26 4-22 0,-8-4 22-16,-4-15-31 0,8-13 1 15,7-17 28-15,17-14 3 16,6-8 23-16,12-7 0 16,6 0-35-16,0-19-1 15,6-10-19-15,23-4-6 16,5 2-1-16,4 6 7 15,4 12-1-15,-1 13 1 16,-1 0 9-16,-1 25 45 16,-1 16-9-16,0 1 1 15,2 2 7-15,-1-6-22 16,2-7-20-16,1-11 4 16,3-16-15-16,24-4-47 0,-10-31-231 15,-8-4-588-15</inkml:trace>
  <inkml:trace contextRef="#ctx0" brushRef="#br0" timeOffset="1706">2548 1299 2333 0,'0'0'599'0,"0"0"-514"15,0 0-40-15,0 0 112 16,0 0 8-16,0 0-122 16,0 0-13-16,86 2-4 15,-24 2-4-15,14-1 14 16,4 1-36-16,-2-2-38 15,-4 5-65-15,-5 2-255 0,-21-4-522 16,-21 6-1150-16</inkml:trace>
  <inkml:trace contextRef="#ctx0" brushRef="#br0" timeOffset="1911">2551 1668 2481 0,'0'0'623'16,"0"0"-477"-16,0 0-139 15,0 0 29-15,0 0 102 16,0 0-65-16,0 0-46 16,217 44-27-16,-112-44-51 15,-16-4-175-15,-20-16-858 0</inkml:trace>
  <inkml:trace contextRef="#ctx0" brushRef="#br0" timeOffset="2645">1130 66 1275 0,'0'0'485'16,"0"0"-367"-16,0 0 16 15,0 0 83-15,0 0-49 16,0 0-45-16,0 0-10 16,59-12-21-16,-25-3-4 15,4-1-10-15,0 5-26 16,4 0-12-16,6 11-40 16,-6 0-152-16,-15 0-596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07.60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2981 1246 2677 0,'0'0'306'16,"0"0"-215"-16,0 0-72 16,0 0-19-16,0 0 129 15,0 0-62-15,0 0-41 0,0 236 17 16,10-135-43-1,7 2 0-15,15-9-6 0,8-20-29 16,16-24-19-16,7-26-92 16,6-20-2-16,-1-4-12 15,-5-37 13-15,-12-16 45 16,-13-7 95-16,-17-2 7 16,-11 6 116-16,-10 7 86 15,0 8-36-15,-3 17 40 16,-15 14-76-16,5 10-59 15,-1 28-4-15,7 41-47 16,-1 28 13-16,8 31-6 16,0 38-21-16,15-5 10 15,20 10 5-15,10 2-9 0,-5-31 30 16,-5 5-36 0,-14-19-3-16,-21-25-3 0,-7-22 0 15,-45-24 6-15,-24-18-6 16,-10-23-4-16,-4-16-11 15,7-13 15-15,11-38-11 16,16-14 10-16,26-16 1 16,23-5-6-16,7-7-15 15,37 0-85-15,70-14-70 16,-6 18-347-16,-8 21-408 0</inkml:trace>
  <inkml:trace contextRef="#ctx0" brushRef="#br0" timeOffset="198">4164 2348 2147 0,'0'0'528'0,"0"0"-404"16,0 0 40-16,0 0 41 16,-31 201-47-16,20-148-70 15,11-9-73-15,0-11-15 16,0-10-12-16,0-17-156 15,8-6-353-15,-1-20-240 16,-4-10-1114-16</inkml:trace>
  <inkml:trace contextRef="#ctx0" brushRef="#br0" timeOffset="308">4202 1981 2123 0,'0'0'331'0,"0"0"-269"16,0 0-62-16,0 0-93 15,0 0-439-15</inkml:trace>
  <inkml:trace contextRef="#ctx0" brushRef="#br0" timeOffset="504">4943 1773 2618 0,'0'0'504'0,"0"0"-432"16,0 0-50-16,176-30-1 15,-110 25-21-15,14 5-148 16,-18 5-669-16,-11 16-1319 16</inkml:trace>
  <inkml:trace contextRef="#ctx0" brushRef="#br0" timeOffset="990">5990 1544 2464 0,'0'0'478'0,"0"0"-403"0,0 0-67 15,0 0 111-15,-3 185 12 16,3-107-77-16,0 4-34 15,12-9-20-15,33-14-35 16,18-18-40-16,2-23-123 16,4-18-162-16,-3-9 106 15,-10-37-4-15,-8-17 133 16,-18-4 125-16,-9-8 46 16,-15 7 116-16,-6 12 71 15,0 16-15-15,0 14 41 16,0 26-47-16,-6 0-98 15,-1 47-56-15,-1 28-10 16,5 24 11-16,3 40-22 16,3 42-13-16,36-7 20 0,6-13 17 15,11-24 23-15,-16-37-33 16,-5 2-50-16,-11-6 6 16,-18-21 7-16,-6-29-13 15,-24-21 27-15,-24-22-21 16,-9-3-6-16,-6-31 21 15,4-29-22-15,8-17-10 16,16-16 9-16,17-13-30 16,18-2 30-16,0-4-125 15,26-40-133-15,10 29-447 16,-8 13-1616-16</inkml:trace>
  <inkml:trace contextRef="#ctx0" brushRef="#br0" timeOffset="1230">5710 1050 2408 0,'0'0'477'15,"0"0"-395"-15,0 0-76 16,0 0 79-16,190-3 79 15,-67 3-55-15,26-4-52 16,3-7-39-16,-29-2-18 0,2 13-41 16,-38 0-225-1,-39 0-600-15</inkml:trace>
  <inkml:trace contextRef="#ctx0" brushRef="#br0" timeOffset="1486">6969 690 2393 0,'0'0'533'16,"0"0"-443"-16,0 0 27 15,0 0 63-15,251 244 13 16,-161-63-97-16,-7 58-3 0,-20 22-53 15,-39-10-29-15,-24-30 27 16,-12-66-38-16,-18-29-42 16,-4-38-45-16,-60 27-69 15,4-16-196-15,-9-8-679 0</inkml:trace>
  <inkml:trace contextRef="#ctx0" brushRef="#br0" timeOffset="-1012">784 654 1815 0,'0'0'498'16,"0"0"-375"-16,0 0-73 16,0 0 38-16,0 0 15 0,0 0 34 15,158-9 14-15,-47 26-68 16,20-2-27-16,16 1-20 15,8-4-27-15,-3-3-3 16,-9 4-6-16,-23-4-17 16,-31 4-34-16,-57 9-188 15,-28-4-282-15,-12-2-320 0</inkml:trace>
  <inkml:trace contextRef="#ctx0" brushRef="#br0" timeOffset="-553">614 787 2063 0,'0'0'467'15,"0"0"-360"-15,0 0 3 0,0 0 57 16,0 0-4-16,0 0-46 16,0 0-54-16,269 128-19 15,-159-71-44-15,4 9 0 16,0 5 2-16,-4 10-2 15,-9 6 0-15,-18 3-6 16,-17 3-19-16,-25-3 17 16,-28-3-10-16,-13-5 18 15,-21-5-18-15,-44-2 18 16,-25-5 0-16,-17 1 6 16,-13-3 4-16,-2-8 35 15,2-7-16-15,13-13 3 0,14-9 3 16,18-9-4-16,22-9 11 15,20-4-18-15,15-7 8 16,18 1-25-16,0 3-7 16,27 1-10-16,29-1 10 15,19 3 0-15,21 1 15 16,20-7-14-16,10 0-1 16,13-3 0-16,2 0-10 15,0 0-13-15,-7 0 8 16,-15 0-1-16,-20 0-2 15,-22 3-120-15,-26 11-170 16,-24-10-486-16</inkml:trace>
  <inkml:trace contextRef="#ctx0" brushRef="#br0" timeOffset="2163">2615 696 1064 0,'0'0'846'0,"0"0"-653"16,0 0-91-16,0 0-15 15,-176 170 120-15,65 7-23 16,-6 79-26-16,28 24-4 16,47-11-18-16,42-37-37 15,35-72 9-15,23-40-56 16,1-29 4-16,18-11-31 16,25 10-25-16,54 18-19 15,76 10-114-15,-40-30-348 0,-16-26-441 16</inkml:trace>
  <inkml:trace contextRef="#ctx0" brushRef="#br0" timeOffset="2912">7689 131 2181 0,'0'0'352'0,"0"0"-249"16,0 0-82-16,0 0 32 15,0 0 141-15,0 0-116 16,0 0-63-16,132-130-1 16,-108 154-14-16,-7 23 0 15,-14 21 9-15,-3 16-8 0,-9 6 27 16,-39 3-28-16,-8-11 0 16,-2-18 27-16,5-17 18 15,17-15 16-15,15-20-17 16,13-6-8-16,8-6 52 15,0 0-55-15,0 0 6 16,14 0 1-16,20-9-28 16,12 0-3-16,5 2 0 15,4 3-8-15,4 1 21 16,-5 3-22-16,-1 0-13 16,-5 0 2-16,0 0-94 15,-13 7-202-15,-14 4-546 0</inkml:trace>
  <inkml:trace contextRef="#ctx0" brushRef="#br0" timeOffset="3380">8265 1981 2397 0,'0'0'542'0,"0"0"-464"16,0 0 38-16,0 0 103 15,0 0-63-15,197-6-89 16,-123-7-5-16,1 8-52 16,5 1-10-16,2 4 0 0,1 0-61 15,3 16 7-15,4 22-131 16,-21-8-362-16,-24-5-311 0</inkml:trace>
  <inkml:trace contextRef="#ctx0" brushRef="#br0" timeOffset="3608">8265 2270 2508 0,'0'0'525'0,"0"0"-519"0,0 0 16 15,0 0 140-15,0 0 18 16,218 25-74-16,-120-10-100 16,46 14-6-16,-27-8-230 15,-13 2-968-15</inkml:trace>
  <inkml:trace contextRef="#ctx0" brushRef="#br0" timeOffset="40291">80 3685 1728 0,'0'0'304'0,"0"0"-179"0,0 0-1 16,0 0 69-16,0 0 5 15,0 0-115-15,-4-4-46 16,49 4 5-16,24 0 28 16,21 0 13-16,17 0-43 15,13 0-29-15,2 0-1 16,-6 0-10-16,-16 9-33 16,-17 4-64-16,-27 11-87 15,-39 7-110-15,-17-4-252 16,0-5-370-16</inkml:trace>
  <inkml:trace contextRef="#ctx0" brushRef="#br0" timeOffset="40754">256 3761 1758 0,'0'0'309'0,"0"0"-82"15,0 0-26-15,0 0 26 16,0 0-18-16,0 0-125 15,0 0-45-15,-84-22-39 16,84 53 1-16,28 17 23 16,16 3-24-16,12 5 1 15,7 1 15-15,9-5-16 16,-3 1-1-16,0-4 0 16,-13 2-11-16,-15 1 12 0,-14 0-30 15,-23 8 23 1,-4 1 6-16,-24 6 2 0,-39 0-2 15,-12-5-4-15,-15 0 5 16,-7-6 19-16,4-6-19 16,10-13-1-16,14-5 1 15,18-14 0-15,15-6 24 16,20-5 9-16,12-7-15 16,4 0 3-16,0 0-21 15,14 0 0-15,24 0 1 16,17 0 5-16,7 0 1 15,10 2-7-15,2 5 0 16,1 2 12-16,0 2-12 16,2-4 0-16,-2 2 3 0,-3 2-3 15,-9-5-84-15,2-1-144 16,-17-1-259-16,-16-4-276 0</inkml:trace>
  <inkml:trace contextRef="#ctx0" brushRef="#br0" timeOffset="41489">1760 4187 2284 0,'0'0'302'0,"0"0"-175"0,0 0-103 16,0 0 94-16,0 0 42 16,0 0-111-16,0 0-12 15,24 164-21-15,-6-94-15 16,6-2 1-16,6-13-2 16,5-16-69-16,7-14-21 15,3-19-56-15,-1-6 29 16,-4-9 22-16,-1-29 19 15,-12-11 60-15,-6 0 16 16,-10-4 6-16,-8 6 55 16,-3 11 39-16,0 13 22 0,0 4 5 15,0 17-40 1,0 2-19-16,0 12-60 0,0 33-8 16,4 19 24-16,7 15-18 15,2 12 1-15,7 6-7 16,4-2 0-16,8-1 30 15,-4-11-9-15,-4-14-12 16,-10-14-3-16,-14-14-5 16,0-12 14-16,-35-8 8 15,-24-9-22-15,-13-6-1 16,-12-6 0-16,6 0-19 16,6-6 4-16,19-15 10 15,19 0-1-15,17-14-6 16,17 1-34-16,0-3 14 15,41-7-68-15,17 0-45 0,19 4 24 16,1-2-31-16,2 13 17 16,-4-3 12-16,-11 11 43 15,-9 3 54-15,-11 5 26 16,-11 7 0-16,-14 2 59 16,-5 4 43-16,-6 0 28 15,-1 13 4-15,-4 15 20 16,-4 9-23-16,0 6-53 15,0-2-17-15,0 0-32 16,0-7-29-16,0-11 0 16,0-7-27-16,9-16-161 15,12-9-92-15,0-25-288 0,-4-7-1331 0</inkml:trace>
  <inkml:trace contextRef="#ctx0" brushRef="#br0" timeOffset="41632">2578 4515 2011 0,'0'0'555'16,"0"0"-473"-16,0 0 101 15,0 0-12-15,0 0-171 16,0 0-184-16,0 0-427 16,48-21-821-16</inkml:trace>
  <inkml:trace contextRef="#ctx0" brushRef="#br0" timeOffset="41808">3250 4385 2118 0,'0'0'604'16,"0"0"-561"-16,0 0-21 15,0 0 68-15,0 0-85 16,190-6-5-16,-132 6-308 15,-5 0-581-15</inkml:trace>
  <inkml:trace contextRef="#ctx0" brushRef="#br0" timeOffset="42277">3912 4246 2126 0,'0'0'552'0,"0"0"-497"16,0 0-53-16,0 0 128 16,0 0-11-16,0 0-96 15,4 197-23-15,16-142-75 16,16-9-48-16,12-16-70 16,9-21-75-16,14-9 116 15,-2-18-156-15,-12-23-5 16,-9-12 230-16,-13 7 83 15,-17 6 210-15,-12 7 15 0,-2 14 137 16,-4 10-37-16,0 4-52 16,-4 5-128-16,-10 15-79 15,-2 30-18-15,2 13 39 16,7 17-35-16,7 12-20 16,0 6-1-16,0 3-16 15,10 0 10-15,11-5 10 16,-1-17-26-16,-5-15 13 15,-12-15-20-15,-3-20 2 16,-6-5 14-16,-33-9-9 16,-12-10 0-16,-5 0-7 15,5 0-2-15,6-29 21 16,13-4-21-16,19-18-22 0,13-7-37 16,16-49-119-16,26 16-203 15,3 3-512-15</inkml:trace>
  <inkml:trace contextRef="#ctx0" brushRef="#br0" timeOffset="42523">3847 3882 2140 0,'0'0'488'0,"0"0"-425"0,0 0-41 16,0 0 158 0,0 0-11-16,0 0-40 0,0 0-48 15,245-3-69-15,-149 3-12 16,-2-4-1-16,12 4-118 16,-23 0-351-16,-21 0-563 0</inkml:trace>
  <inkml:trace contextRef="#ctx0" brushRef="#br0" timeOffset="42789">4906 3739 2297 0,'0'0'501'0,"0"0"-483"16,0 0 143-16,0 0 53 15,100 198-67-15,-62-98-47 16,0 15-43-16,-4 15-9 16,1 9 75-16,-4 2-78 15,-4-11-15-15,-10-12-30 16,-17-17-12-16,0-12-30 16,-44-12-100-16,-32-7-114 15,-76 8-235-15,15-19-165 16,-1-15-1126-16</inkml:trace>
  <inkml:trace contextRef="#ctx0" brushRef="#br0" timeOffset="43433">1784 3685 1425 0,'0'0'314'16,"0"0"-142"-16,0 0 0 16,0 0 26-16,0 0-41 15,-182 181-10-15,122-70-51 16,1 17-16-16,5 13 13 16,9-2-20-16,21 0-12 15,24-8-30-15,0-8-30 0,58-10-2 16,84 5-47-16,-11-35-183 15,0-23-440-15</inkml:trace>
  <inkml:trace contextRef="#ctx0" brushRef="#br0" timeOffset="44229">5399 3813 742 0,'0'0'1073'16,"0"0"-855"-16,0 0-87 15,0 0 25-15,0 0 32 0,0 0-18 16,0 0-114-16,-30-34-48 16,36 27 14-16,21 1-22 15,1 6 0-15,4 0 0 16,-8 0 0-16,-10 26 9 15,-14 11-8-15,0 3-1 16,-21 9 33-16,-24-2-18 16,1-6 1-16,-1-10 4 15,6-13 8-15,15-5 20 16,10-7-41-16,8-6-6 16,6 0 34-16,0 0-35 15,0 3-2-15,12 3-4 16,24 4 6-16,5 2 30 0,7 1-22 15,3-4 4-15,9 0 32 16,-1-6-26-16,-2-3-18 16,6 0-127-16,-18-7-378 15,-18-11-1570-15</inkml:trace>
  <inkml:trace contextRef="#ctx0" brushRef="#br0" timeOffset="45140">539 5430 1350 0,'0'0'374'16,"0"0"-196"-16,0 0-109 0,0 0 73 15,0 0 49-15,0 0-24 16,0 0-61-16,-42 20-69 15,42-20-3-15,13 0 12 16,29 0 80-16,14 0 20 16,9 0-68-16,14 0-29 15,14 0 4-15,11 0-23 16,17 3 21-16,14 12-35 16,12 4-5-16,13-1 4 15,29 4-9-15,35-6-5 16,35 3-1-16,7-5 2 15,-7 2 14-15,-11-3-16 0,-9-1 0 16,-3-5 24 0,-7-5-17-16,-26 5 2 0,-34 0-9 15,-38-1 1-15,-27-6 2 16,-5 5-3-16,16-5-16 16,12 0 15-16,12 0-8 15,-16 0-9-15,-16 0 12 16,-14 0 6-16,-19 0-6 15,-10 7 6-15,-8-1 0 16,-5 0-5-16,-3 3 6 16,-6-2-1-16,-4-1 0 15,-11-6 0-15,-9 0 0 16,-7 0-116-16,-11 0-150 16,0-13-231-16,-8-8-950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5:53.42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0 335 1595 0,'0'0'307'16,"0"0"-155"-16,0 0-112 16,0 0-30-16,0 0 154 15,0 0-65-15,62-189-62 16,-14 146 13-16,2 5-8 16,-2 9 35-16,-4 5-13 0,-2 15-20 15,-8 9 2 1,-7 20-33-16,-6 31 17 0,-7 30 46 15,-11 10-49-15,-3 4-16 16,0-2-7-16,0-6 5 16,0-22-5-16,0-18-4 15,0-13-7-15,0-22 6 16,0-12 1-16,0 0-11 16,0 0 10-16,0-33 2 15,0-23-1-15,7-5 0 16,13-17-2-16,9-1-5 15,8-1 5-15,8 8 2 16,4 14-1-16,9 10 9 16,1 28 12-16,7 13 7 15,-4 7 2-15,-4 49 22 0,-5 26-8 16,-16 12-13 0,-13 2-17-16,-13 2-12 0,-8-13 23 15,0-14-24-15,-3-17-14 16,0-13 5-16,3-15-100 15,5-19-170-15,2-6-338 16,1-25-897-16</inkml:trace>
  <inkml:trace contextRef="#ctx0" brushRef="#br0" timeOffset="196">1467 344 1204 0,'0'0'1163'0,"0"0"-980"16,0 0-116-16,0 0 113 15,0 0-8-15,0 0-76 16,219 59-96-16,-127-59-191 16,-17 0-366-16,0 0-892 0</inkml:trace>
  <inkml:trace contextRef="#ctx0" brushRef="#br0" timeOffset="502">2512 363 2080 0,'0'0'469'0,"0"0"-423"0,0 0 1 16,0 0 138-16,0 0-68 15,173-201-60-15,-149 153-10 16,-8 12 6-16,-2 4 44 16,-10 11 7-16,-1 8-25 15,-3 10 24-15,0 3-22 16,0 0-42-16,0 3 14 16,0 44-41-16,0 15 4 15,0 22-4-15,0 18-10 16,-3-6 26-16,3-12-28 15,0-6-25-15,-4-10-62 0,-2-16-180 16,-12-17-845-16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29.0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131 329 1510 0,'0'0'236'0,"0"0"-143"16,0 0 26-16,0 0 60 15,0 0 14-15,0 0-62 16,-18-80-40-16,12 64 7 16,3 4-37-16,-2-1 24 15,2 4-9-15,-1 7-7 16,1 2 6-16,0 0 13 16,0 2-36-16,-5 44-8 0,-2 29-32 15,-4 27 6-15,1 26 16 16,-5 15-28-16,7-4 14 15,5-6-13-15,3-14-5 16,3-23 16-16,0-22-18 16,0-25 0-16,0-20-5 15,0-17 11-15,0-7 5 16,0-5-3-16,0-29 12 16,9-52 31-16,6-62-51 15,2-6 0-15,-7 4 10 16,-2 17-10-16,-5 35 0 15,-3-1 8-15,0 4-7 16,0 19 47-16,0 25-36 16,0 18 27-16,0 15 5 0,13 13-44 15,16 4 0-15,15 42 6 16,14 26 11-16,16 24 24 16,4 19-40-16,5 13 0 15,1-2 12-15,-3-2-13 16,2-12 5-16,-7-21-5 15,-11-21 0-15,-15-21 7 16,-17-22-7-16,-15-23 0 16,-12-4 8-16,-2-27 7 15,-4-41 37-15,0-31-37 16,-4-21-14-16,-16-17 29 16,-4-2-30-16,0 20-2 0,0 12-5 15,9 28 7-15,6 15-20 16,9 21-61-16,0 16-82 15,30 17-132-15,8 8-430 16,1 2-465-16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38.4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367 720 1530 0,'0'0'271'0,"0"0"-180"15,0 0-46-15,0 0 122 16,0 0 33-16,0 0-71 16,-149-30-42-16,125 30-63 15,-5 1 15-15,2 19 7 16,-4 2 14-16,4 5 26 16,3 8-47-16,-1 5-18 15,9 11 21-15,4 4-23 16,9 7 5-16,3-3-17 15,0-3-6-15,18-6 5 16,15-10-6-16,17-9-1 0,4-13-7 16,9-9-50-16,2-9-5 15,1 0-22-15,0-18 6 16,-15-19 32-16,-13-4-5 16,-17-2 52-16,-21 0 16 15,0-8 14-15,-29 1 46 16,-19 5 15-16,0 2-8 15,3 8 26-15,12 12-59 16,7 12 11-16,13 4-4 16,10 5-56-16,3 2-1 15,0 0-31-15,13 0-8 16,19 7 17-16,13 4-80 16,3-2-6-16,6 0 44 0,5-5 2 15,1-4 9-15,-3 0 4 16,3 0-19-16,-6 0 23 15,-9 0 4-15,-4 6 20 16,-5 10 21-16,-16 11 52 16,-7 14 67-16,-2 15 7 15,-11 6-14-15,0 6-9 16,0-4-53-16,0-7-25 16,0-13-1-16,0-17-22 15,7-12-2-15,-4-12-8 16,8-3-119-16,7-30-64 15,3-17-267-15,-9-8-416 0</inkml:trace>
  <inkml:trace contextRef="#ctx0" brushRef="#br0" timeOffset="123">914 672 1864 0,'0'0'398'15,"0"0"-307"-15,0 0-60 16,0 0-31-16,0 0-131 15,0 0-542-15</inkml:trace>
  <inkml:trace contextRef="#ctx0" brushRef="#br0" timeOffset="300">331 345 2329 0,'0'0'458'16,"0"0"-437"-16,0 0-21 16,0 0 0-16,290-208 0 15,-155 133-213-15,-14 13-452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1.2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2840 0,'0'0'467'16,"0"0"-467"-16,0 0 0 16,0 0-2-16,0 0-125 15,0 0-697-15,0 0-1375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1.3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2815 0,'0'0'560'0,"0"0"-509"16,0 0-45-16,0 0-6 16,0 0-109-16,0 0-1510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0.7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0 138 2374 0,'0'0'314'16,"0"0"-296"-16,0 0-18 15,0 0 88-15,0 0 10 16,179-95-45-16,-147 122-26 16,-5 19-20-16,-6 14-7 15,-11 5 0-15,-2 4-13 16,-8-8 2-16,0-11-46 0,0-20 5 15,0-12 7 1,0-18 27-16,0 0 11 0,0-11-3 16,0-33-38-16,0-15 41 15,0-10 7-15,6-4 7 16,21 1 7-16,12 10-4 16,2 15 10-16,7 20 5 15,4 23-3-15,0 4 25 16,0 33-19-16,-4 31 38 15,-7 11-15-15,-2 7-26 16,-9 0-19-16,-6-9-6 16,0-7-85-16,21-13-109 15,-10-19-436-15,-1-18-621 0</inkml:trace>
  <inkml:trace contextRef="#ctx0" brushRef="#br0" timeOffset="382">1397 61 1478 0,'0'0'1309'15,"0"0"-1081"-15,0 0-136 16,0 0 34-16,-179 6 42 16,107 43-59-16,3 13-47 15,7 13-13-15,20 3-49 16,21-4-4-16,21-10-2 15,3-7-53-15,42-20-59 16,18-15-23-16,13-22-46 0,3 0-64 16,-2-38 36-1,-17-17 72-15,-10-14 101 16,-16 1 42-16,-14 6 55 0,-8 15 112 16,-9 20 82-16,-3 23 22 15,0 4-109-15,0 29-80 16,0 26-4-16,0 17 2 15,0 8-28-15,0-5-36 16,0-8-16-16,13-22-2 16,15-18-86-16,9-13-61 15,26-14-114-15,-7-29-509 16,-8-9-1112-16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39.1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1 418 2302 0,'0'0'324'15,"0"0"-274"-15,0 0-50 16,13 172 0-16,-13-98 72 16,0 4-19-16,0-5-44 15,0-5-9-15,0-17-21 16,0-20 15-16,0-19 5 16,0-12 2-16,-3 0 19 15,0-21-20-15,-4-20-18 0,7-15 16 16,0-12-8-16,0-4 10 15,10 1 3-15,25 3-2 16,5 11-1-16,10 14 13 16,4 16-11-16,9 13 16 15,-1 14-12-15,4 16 0 16,-5 34 28-16,-2 15-19 16,-8 19 7-16,-13 7 7 15,-6 1-29-15,-11-5-6 16,-2-13-43-16,-1-14-63 15,6-23-67-15,29-37-174 16,-8 0-219-16,-1-16-840 0</inkml:trace>
  <inkml:trace contextRef="#ctx0" brushRef="#br0" timeOffset="782">1053 552 1577 0,'0'0'321'15,"0"0"-94"-15,0 0 7 16,0 0 20-16,0 0-20 15,0 0-145-15,-72 167-32 16,48-76-7-16,6-4-36 16,18-4-6-16,0-16-8 15,24-15-34-15,24-22-17 16,15-24-58-16,2-6 0 16,1-36 46-16,-7-25 8 0,-19-16 39 15,-11-5 16 1,-23-13 1-16,-6 9 38 0,-6 7-2 15,-29 21 59-15,-4 20 56 16,3 23-66-16,4 15-27 16,11 0-59-16,18 13-1 15,3 12 1-15,14-1-48 16,31-4-80-16,9-9 23 16,12-2 4-16,3-2 56 15,-4-1 9-15,-2 9 29 16,-11 4-5-16,-15 9 5 15,-10 9-2-15,-9 10 9 16,-15 3 0-16,-3-1 2 16,0-2 5-16,0-13-6 15,-6-13 27-15,-1-11-27 0,7-10 6 16,0 0 19 0,0 0-25-16,0-28-1 0,18-6-1 15,9-10 1-15,4-2-1 16,7 0-2-16,0 6 1 15,-1 11 2-15,-2 16 12 16,-4 13 6-16,-2 0 4 16,-5 42 42-16,-8 13 23 15,-5 13-44-15,-8 1-20 16,0-7-14-16,-3-11-9 16,0-16-8-16,0-15 2 15,0-16 6-15,-9-4 18 0,-9 0-18 16,1-30-1-1,-4-12 1-15,8-15 0 0,8-8 10 16,5-3 6-16,0-1-15 16,26 7 16-16,11 13-16 15,15 11-1-15,3 13 36 16,4 16-1-16,-5 9 0 16,-6 13 20-16,-9 36 16 15,-15 16 48-15,-3 19-45 16,-7 3-23-16,4-3-11 15,-2-14-28-15,4-12-10 16,1-22-2-16,0-17-50 16,3-16-50-16,0-6-120 15,-3-28-276-15,-10-7-213 0</inkml:trace>
  <inkml:trace contextRef="#ctx0" brushRef="#br0" timeOffset="1037">728 373 2065 0,'0'0'345'15,"0"0"-294"-15,0 0-42 16,146-169 99-16,-54 106 61 15,13 8-33-15,-6 11-17 0,-19 17-50 16,-18 18-18 0,-25 9-40-16,-5 12-11 0,13 72-77 15,-4-7-302-15,1-4-1175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2.2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823 104 1781 0,'0'0'321'0,"0"0"-132"16,0 0-63-16,-182-62 54 15,102 56-63-15,-2 2-20 16,2 4-31-16,5 0-57 15,9 13-7-15,18 9-2 16,13 9-2-16,17 6-4 16,18 12-16-16,0 10-25 15,21 13 22-15,32 9-48 0,19 2 4 16,18 2 4 0,6-6 2-16,1-6 17 0,-12-5-40 15,-14-13 39-15,-27-1 46 16,-28-5-4-16,-16 1 5 15,-12-4 74-15,-51 3-23 16,-17-5 37-16,-19-3-7 16,-8-7 1-16,-4-14 41 15,12-6-52-15,13-14-24 16,20 0-5-16,16-3-42 16,31-24-5-16,26-37-217 15,37 9-330-15,16-4-290 0</inkml:trace>
  <inkml:trace contextRef="#ctx0" brushRef="#br0" timeOffset="366">1555 208 2235 0,'0'0'485'16,"0"0"-424"-16,0 0-33 15,-224-20 105-15,134 20 59 16,7 20-111-16,11 24-51 16,17 12-9-16,17 13-20 15,23 8-2-15,15 10-11 16,18 2-8-16,38-7 1 0,16-5-34 16,11-1-13-16,7-11 41 15,0-5-26-15,-4-5 23 16,-17-6 11-16,-18-6 17 15,-27-5 2-15,-24-3-2 16,-14-1 0-16,-47-1 28 16,-26 0-28-16,-13-7 12 15,0-6-2-15,11-18-9 16,15-2-1-16,26 0-64 16,42-50-244-16,6 1-218 15,6-11-395-15</inkml:trace>
  <inkml:trace contextRef="#ctx0" brushRef="#br0" timeOffset="757">2044 306 2107 0,'0'0'601'0,"0"0"-513"16,0 0-70-16,0 0 118 15,0 0 118-15,21 248-118 16,-16-117-76-16,1 11-3 15,4 4-39-15,4-12-17 16,4-17 12-16,-2-31-13 16,1-26-10-16,-2-29-19 15,-6-27-40-15,-1-4 17 16,-4-44 12-16,-1-34 11 16,0-21-1-16,-3-47-3 15,0-44 20-15,-6-33-5 0,-12 18 18 16,4 48 26-16,10 56-25 15,4 52 17-15,0 8 29 16,8 7-19-16,20 10 5 16,20 13-27-16,21 11 6 15,17 0 12-15,18 0-23 16,6 0-1-16,1 5 0 16,-9 4-24-16,-4-3-64 15,-12 13-120-15,-28-3-386 16,-23 2-215-16</inkml:trace>
  <inkml:trace contextRef="#ctx0" brushRef="#br0" timeOffset="973">2155 827 2286 0,'0'0'503'16,"0"0"-502"-16,0 0 0 15,0 0 173-15,0 0-4 16,214-16-74-16,-118 1-66 16,8-4-9-16,3 7-8 15,-7 3-13-15,7 9-121 16,-27 6-262-16,-32 16-532 0</inkml:trace>
  <inkml:trace contextRef="#ctx0" brushRef="#br0" timeOffset="1175">2190 1445 2549 0,'0'0'541'0,"0"0"-464"16,0 0-34-16,0 0 111 15,0 0 14-15,182 22-88 16,-84-19-43-16,16-3-35 15,9 0-2-15,61-9-62 16,-34-9-311-16,-28-5-1653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4:19.5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131 271 1996 0,'0'0'388'0,"0"0"-287"16,0 0-5 0,0 0 131-16,0 0-69 0,0 0-93 15,0 0-34-15,3 62-6 16,-3 7 52-16,-8 12-56 15,-5 5-15-15,2-1 10 16,1-12-16-16,7-9 2 16,0-18 3-16,3-15-4 15,0-16 2-15,0-6-3 16,0-9-18-16,0 0 18 16,0-27 0-16,0-23-10 15,13-15 9-15,1-19 2 16,-4-10 5-16,-2-8-6 15,-5 3 0-15,-3 4 35 16,0 10-14-16,3 24 6 0,1 13 23 16,2 21-24-16,5 11 30 15,-4 12-56-15,7 4 1 16,4 0 13-16,6 0-14 16,6 0-5-16,5 11 4 15,10 0 2-15,3 1 7 16,6-3-8-16,2-5 0 15,2-4-8-15,-5 0 8 16,-8 0-22-16,-12 0-28 16,-9 0-65-16,-13 0-84 15,-11 0-276-15,0 7-143 16,-24 5-860-16</inkml:trace>
  <inkml:trace contextRef="#ctx0" brushRef="#br0" timeOffset="248">168 517 1854 0,'0'0'533'16,"0"0"-440"-16,0 0-57 15,0 0 147-15,0 0-16 16,0 0-70-16,0 0-35 15,163 13-47-15,-102-7 2 16,4-6-4-16,1 0-13 16,-4 0-18-16,-9 0-157 0,-19 0-117 15,-13 0-300-15,-21 0-1047 16</inkml:trace>
  <inkml:trace contextRef="#ctx0" brushRef="#br0" timeOffset="473">0 925 1805 0,'0'0'549'16,"0"0"-467"-16,0 0 16 16,0 0 180-16,0 0-42 15,0 0-122-15,192 36-64 0,-115-33 4 16,-2 0-33-1,-2 3-15-15,-12 1-6 0,-2 2-67 16,-3-9-135-16,-19 0-359 16,-13 0-561-16</inkml:trace>
  <inkml:trace contextRef="#ctx0" brushRef="#br0" timeOffset="797">1341 0 1982 0,'0'0'354'0,"0"0"-270"16,0 0 66-16,-176 142 108 15,110-56-111-15,0 19-46 16,9 20-35-16,4 9-7 16,16 8 8-16,13 1-40 15,13-13-16-15,11-15-3 16,0-25-7-16,14-17-2 16,20-24-9-16,8-19-76 15,31-30-138-15,-9 0-333 16,-4-30-666-16</inkml:trace>
  <inkml:trace contextRef="#ctx0" brushRef="#br0" timeOffset="1284">1872 474 2148 0,'0'0'382'0,"0"0"-206"15,0 0 49-15,0 0-56 0,0 0-67 16,-176-32-82-16,107 32-20 16,-3 13 15-16,3 15-15 15,10 6-6-15,11 3 5 16,13 1 1-16,16-1-13 15,14-3 13-15,5 0-20 16,8-7 10-16,34-4-49 16,6-8-10-16,14-4-10 15,-4-9-21-15,-2-2 52 16,-12 0 14-16,-20 4 25 16,-14-1 9-16,-10 6 34 15,-10 2 87-15,-31 11-38 0,-15 6-30 16,-2 3 45-16,5 4-46 15,9-6 1-15,13 0 20 16,10 2-40-16,15-2-24 16,6 1 0-16,0-3-8 15,21 2-2-15,20-10 1 16,11-7-38-16,10-12-30 16,34-18-87-16,-10-24-192 15,-17-3-502-15</inkml:trace>
  <inkml:trace contextRef="#ctx0" brushRef="#br0" timeOffset="1561">1862 318 1927 0,'0'0'658'0,"0"0"-494"16,0 0-129-16,0 0 67 15,0 0 92-15,0 0-110 16,0 0-52-16,218 131-20 16,-163-67-12-16,-7 17 21 15,-10 19-21-15,-14 12 10 16,-21 10 11-16,-3-2-21 16,-17-11-1-16,-23-16-26 15,-2-22-55-15,7-25 20 16,8-33-128-16,9-13-160 15,12 0-395-15</inkml:trace>
  <inkml:trace contextRef="#ctx0" brushRef="#br0" timeOffset="1745">2543 791 25 0,'0'0'1971'0,"0"0"-1647"15,0 0-152-15,0 0 48 16,185-32-64-16,-126 23-156 16,-4 3-24-16,1 6-134 15,-19 0-429-15,-20 0-1388 0</inkml:trace>
  <inkml:trace contextRef="#ctx0" brushRef="#br0" timeOffset="1906">2594 1203 2181 0,'0'0'636'16,"0"0"-520"-16,0 0-17 15,0 0 100-15,0 0-73 16,0 0-83-16,182-6-43 16,-92-13-125-16,-18 1-327 0,-10 2-624 15</inkml:trace>
  <inkml:trace contextRef="#ctx0" brushRef="#br0" timeOffset="2282">3698 474 1783 0,'0'0'883'16,"0"0"-672"-16,0 0-66 15,0 0 51-15,0 0-54 16,0 0-70-16,-187 127-59 16,156-43-13-16,7 13 5 15,13 0-5-15,11 0-2 0,0-13-34 16,24-18-61 0,29-30 16-16,13-23-19 0,9-13 26 15,5-25 45 1,-8-32-6-16,-10-13 35 0,-17-15 23 15,-21-3 59-15,-21-12 42 16,-3-3-29-16,-35 1-25 16,-22 6-10-16,-12 14-23 15,0 24 10-15,6 20-40 16,15 29-7-16,16 9-58 16,20 50-228-16,7 9-398 15,5 1-803-15</inkml:trace>
  <inkml:trace contextRef="#ctx0" brushRef="#br0" timeOffset="2525">4722 1150 2304 0,'0'0'338'16,"0"0"-248"-16,0 0 128 16,0 0 56-16,24 175-117 15,-27-129-91-15,-32 4-50 16,-7-7-16-16,-23-2-91 0,10-13-411 16,7-13-764-16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4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0 882 1810 0,'0'0'302'0,"0"0"-228"16,0 0-30-16,72-168 45 15,-30 118 54-15,6 10-22 16,-3 16-66-16,-1 19-13 16,-2 5-28-16,-8 49 7 15,-6 26 48-15,-15 16-35 16,-2 16-2-16,-11 0-1 16,0-13-22-16,0-16-3 15,0-25 0-15,-8-25-5 0,2-19 56 16,0-9-21-1,-2-16 12-15,-2-29 7 0,0-24-24 16,6-17-4-16,4-9-9 16,0 2-12-16,11 12 26 15,13 17-32-15,6 17 0 16,5 19-1-16,4 21-6 16,9 7-2-16,6 31-5 15,5 31 14-15,4 19 13 16,2 16-13-16,-7 8-12 15,-2-2-15-15,-5-12-47 16,-12-17-26-16,-9-22 6 16,-6-22 28-16,-3-21 32 0,0-9-63 15,6-27 18 1,8-37 39-16,10-27-18 0,14-47-22 16,2 1 28-16,1-9 9 15,4 0 34-15,-10 23 9 16,-5 0 16-16,-9 16 92 15,-15 21 29-15,-21 18 39 16,-6 17 9-16,0 15-28 16,-12 8-5-16,-12 15-63 15,-4 11-17-15,0 2-13 16,0 9-26-16,-2 41-17 16,-5 21-16-16,1 24 0 15,5 15-4-15,5 14 4 16,12 4 0-16,0-5-25 0,9-1-25 15,3-16-4-15,0-17-17 16,0-23 14-16,0-23 12 16,0-18-24-16,0-13 36 15,0-12 6-15,3 0-14 16,12-16 40-16,2-18-3 16,7-10 4-16,7-2 0 15,4 0-1-15,5 6 1 16,2 8 6-16,-1 20 8 15,-6 12 16-15,-1 0-12 16,-5 38 12-16,-10 14 36 16,-1 7-33-16,-1 3 1 15,1-3-34-15,3-14-1 0,3-15 1 16,6-18-66-16,5-12-18 16,2-9-25-16,5-38-26 15,-1-8 38-15,-5-8 37 16,-6 4 45-16,-12 10 15 15,-4 13 32-15,-11 18 78 16,-3 14 53-16,0 4-48 16,0 13-46-16,0 38-46 15,0 17-22-15,7 14 47 16,17 5-47-16,17-13-1 16,22-16 16-16,12-27-16 15,11-24-21-15,4-7-12 16,-7-38-10-16,-17-20 42 15,-28-7 2-15,-32-4 28 16,-6-4 59-16,-41 5-19 0,-28 7-20 16,-17 8-1-16,-10 12-25 15,-2 14-23-15,12 12-50 16,1-2-222-16,26 6-550 16,23-1-1390-16</inkml:trace>
  <inkml:trace contextRef="#ctx0" brushRef="#br0" timeOffset="204">2570 15 2611 0,'0'0'326'0,"0"0"-227"16,0 0-77-16,0 0 14 15,0 0 15-15,0 0-51 16,0 0-43-16,114 231-328 16,-149-157-1024-16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6.0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0 451 2036 0,'0'0'472'15,"0"0"-415"-15,0 0-29 16,0 0 97-16,0 0 43 16,0 0-35-16,212-25-89 0,-99 6-20 15,22 4-4-15,14-1 2 16,6 0 16-16,0 5-29 15,-8-2-8-15,-16 2-1 16,-23 2-3-16,-28 3-15 16,-29 2 10-16,-30-4 8 15,-21-1 24-15,0-3 33 16,-42-10 3-16,-12-3 18 16,-9-8-44-16,-6-3 19 15,4 3-25-15,6-2 7 16,7 8 28-16,14 2-21 15,14 7-9-15,13 4 6 16,11 10-29-16,0-1-10 16,8 5-14-16,33 0 14 15,17 18-1-15,16 17 1 0,4 8 0 16,2 12 3-16,-8 0-3 16,-13 3 0-16,-14-1 0 15,-21-4 8-15,-24-11-1 16,0 0 1-16,-45-3-8 15,-24-5-10-15,-7 3-80 16,-17 3-90-16,18-8-507 16,19-16-844-16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47.4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0 652 1780 0,'0'0'346'0,"0"0"-258"16,0 0 2-16,0 0 110 15,0 0-64-15,0 0-87 16,9 93 32-16,-5-22-13 16,0 10-36-16,0 4-3 15,-1-8-29-15,-3-15 0 0,3-13 12 16,-3-14-12 0,3-14 0-16,-3-15 0 0,0-6 15 15,0-6 24-15,3-31-29 16,9-20-1-16,0-11 2 15,12-12-11-15,5 1-1 16,5 10-8-16,-2 8 9 16,1 28-2-16,-5 20 2 15,0 13 0-15,-4 23 0 16,0 35 11-16,-6 23 10 16,-5 15-9-16,-5 10-11 15,-5-7 4-15,-3-13-4 16,0-16-1-16,0-27 0 15,0-14-1-15,0-23 1 0,0-6 18 16,0-14-7-16,0-32 10 16,0-16-21-16,0-16 1 15,6-8-2-15,22-4 1 16,7 2-1-16,6 14-1 16,7 15 2-16,0 20-3 15,4 24 9-15,-8 15-6 16,3 0 30-16,-2 44-6 15,-12 13 17-15,3 14-17 16,-12 10-12-16,-7 3 24 16,-1-4-35-16,-1-5 0 15,2-13-1-15,4-16-32 16,9-10-56-16,33-30-113 16,-6-6-267-16,-1 0-123 0</inkml:trace>
  <inkml:trace contextRef="#ctx0" brushRef="#br0" timeOffset="525">1704 161 1714 0,'0'0'657'0,"0"0"-519"0,0 0-41 16,0 0 123-16,0 0-43 15,-86 181-16-15,30-2-78 16,-13 68-41-16,-3 28 32 16,3-2-15-16,10-34-28 15,20-72-15-15,19-48-15 16,10-51 19-16,10-25-20 16,0-8-46-16,0-8-49 15,18-20-143-15,12-7-309 16,2-7-232-16</inkml:trace>
  <inkml:trace contextRef="#ctx0" brushRef="#br0" timeOffset="1192">1872 1012 2109 0,'0'0'374'15,"0"0"-301"-15,0 0-55 16,0 0 29-16,224-103 34 16,-150 51-36-16,-5-15-44 15,-7-10-1-15,-8-11-7 16,-22-10-17-16,-19-1 22 16,-13 9 2-16,0 19 30 0,-27 18 67 15,-11 22 9-15,-7 29-16 16,-3 2 33-16,-3 49-75 15,-2 34-24-15,8 28 9 16,8 21-17-16,5 7-15 16,15 2-1-16,10-8 0 15,7-12 0-15,0-22-63 16,0-23-16-16,0-25 35 16,3-23 1-16,12-19 6 15,-2-9-43-15,4-11 38 16,7-37 34-16,5-7-24 15,5-4 31-15,4 0-5 16,4 9-2-16,2 16 7 16,-7 15 2-16,5 16-1 15,-4 3 30-15,-3 25-7 0,-1 21 21 16,1 9 17-16,2 5-34 16,5-3-6-16,6-11-21 15,8-15 0-15,-2-18-41 16,5-13-77-16,-3-6-25 15,-8-32 16-15,-11-12 48 16,-5 1 64-16,-11-1 15 16,-11 7 33-16,-2 11 79 15,-5 14 38-15,-3 18 37 16,0 0-55-16,0 15-65 16,0 29 8-16,0 5-28 15,0 4-33-15,6-9 3 16,1-7-17-16,4-12-48 0,-2-10-60 15,3-11-74-15,-3-4-169 16,-1-15-311-16,-8-14-1074 0</inkml:trace>
  <inkml:trace contextRef="#ctx0" brushRef="#br0" timeOffset="1331">2997 655 2455 0,'0'0'471'0,"0"0"-412"15,0 0-46-15,0 0 0 16,0 0-13-16,0 0-351 16,0 0-407-16,24 22-1043 0</inkml:trace>
  <inkml:trace contextRef="#ctx0" brushRef="#br0" timeOffset="2011">3290 1274 1639 0,'0'0'229'0,"0"0"-178"16,0 0 152-16,0 0 66 16,0 0-151-16,0 0-82 15,0 0 4-15,8 137-23 16,-8-176-17-16,0-11-15 16,0-7-25-16,0-12 23 15,21 1-14-15,9 2 18 0,5 13 4 16,2 13 9-16,5 14 13 15,-7 21-5-15,-4 5 23 16,-7 5 62-16,-4 36 3 16,-2 12-7-16,-8 5-50 15,1 8-19-15,2-1 8 16,1 1-28-16,4-10-19 16,2-10 13-16,4-19-136 15,4-18 58-15,7-9 4 16,2-9-26-16,7-37 14 15,9-19-44-15,5-15-10 16,4-10 66-16,1-10 34 16,-1 3 46-16,-8 2 14 0,-9 10 132 15,-10 8 117 1,-11 8-31-16,-14 13-8 0,-10 10-16 16,0 5-50-16,-3 14-33 15,-21 8-31-15,-7 10-42 16,-4 9 4-16,-3 5-26 15,1 41-29-15,-1 11 22 16,4 21-23-16,8 12-2 16,10 5 2-16,8 3-25 15,8-8 10-15,0-9-36 16,0-17 12-16,12-13 7 16,15-24-55-16,8-11 7 15,10-10 12-15,6-6 43 16,11 3 25-16,1 3 1 15,3 13-1-15,-9 13 45 0,-4 11 3 16,-13 13 25-16,-11 1-4 16,-13 3-47-16,-8-10 17 15,-8-14-38-15,0-12 0 16,0-22-1-16,0-2-47 16,0-39-132-16,0-14-364 15,-3-10-465-15</inkml:trace>
  <inkml:trace contextRef="#ctx0" brushRef="#br0" timeOffset="2194">3138 0 2960 0,'0'0'269'0,"0"0"-269"15,0 0-22-15,266 119 21 16,-124-73-245-16,-7-6-880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51.4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1224 1815 0,'0'0'258'0,"0"0"-211"16,0 0-25-16,0 0 146 16,0 0-70-16,179-159-68 15,-95 82-3-15,5-17-27 16,-2-5-26-16,-9-7-14 16,-12 1 0-16,-25 3 38 15,-17 11 2-15,-24 14 58 0,0 15 40 16,-12 18-10-16,-24 16 43 15,-5 20 6-15,-7 8-64 16,-7 5-2-16,-7 42-41 16,3 15-30-16,4 22 15 15,10 15-15-15,7 13 0 16,17 6 3-16,7 7-3 16,11-4-40-16,3-10-29 15,0-14-35-15,0-24 31 16,0-19 11-16,3-23 32 15,5-13 29-15,-5-11-6 16,0-7 6-16,4 0-12 16,1-25 13-16,1-23 11 0,9-7-11 15,-1-13 0 1,7-7 2-16,0-2 7 0,7 1-2 16,4 8 15-16,2 10-4 15,1 14 34-15,1 20-23 16,-6 18-14-16,-4 6 16 15,-5 36 6-15,-6 27 26 16,-5 14-30-16,-10 7-7 16,-3 2-8-16,3-1-18 15,5-11 0-15,10-11-1 16,9-20-24-16,14-21-13 16,11-19-57-16,10-3 6 0,10-43-10 15,3-17-22-15,-9-14 48 16,-7 3 21-1,-17 2 36-15,-22 19 16 0,-10 16 64 16,-10 16 34-16,0 15 69 16,0 3-42-16,-21 21-77 15,0 29-35-15,5 11-13 16,2 12-6-16,14 4 5 16,0-5 2-16,14-11-2 15,31-11-11-15,10-23-41 16,4-16-1-16,0-11 14 15,-4-24 8-15,-17-27 14 16,-22-14 18-16,-16-7 14 0,-6 1-4 16,-39 6 23-1,-13 9-11-15,-8 19 7 0,7 12 26 16,11 16-3-16,13 9-34 16,22 0-15-16,13 0-3 15,0 6-54-15,19 10-2 16,34-9 8-16,13 4-4 15,9-8-14-15,8-3 15 16,-7 0 38-16,-3 0-12 16,-7 0 25-16,-15 0 6 15,-6 10 60-15,-7 11 17 16,-14 16 38-16,-3 20-3 16,-8 20 18-16,-5 47-46 15,-2 50-24-15,1 52 6 16,-4 10-21-16,2-39-18 0,-5-56-26 15,6-56-1 1,-3-17 3-16,4-2-9 0,1-3-9 16,-2-8 8-16,0-25-15 15,-6-24 15-15,4-6-8 16,-4-25-5-16,0-33 14 16,4-22-20-16,-4-27 4 15,0-41-5-15,0-50 6 16,-8-54 13-16,-4-13-18 15,-3 45 2-15,12 62 12 16,3 71-12-16,0 34 18 16,0 6 16-16,6 13-5 15,22 7 8-15,16 18-13 0,19 9-4 16,14 0 23-16,4 24-18 16,6 13 2-16,-10 3-9 15,-15 4 0-15,-22-4 4 16,-14-2-4-16,-26-8-12 15,0 1-2-15,-56 4-44 16,-76 7-202-16,12-4-328 16,-5-12-67-16</inkml:trace>
  <inkml:trace contextRef="#ctx0" brushRef="#br0" timeOffset="205">1084 546 909 0,'0'0'1067'0,"0"0"-903"15,0 0-53-15,0 0 28 16,0 0-47-16,0 0-53 16,179 50-39-16,-179 16-73 15,-18 61-137-15,-23-14-273 16,-1-3-920-16</inkml:trace>
  <inkml:trace contextRef="#ctx0" brushRef="#br0" timeOffset="344">1183 1930 1224 0,'0'0'1090'16,"0"0"-927"-16,0 0-97 15,0 0-5-15,0 0 55 16,0 0-116-16,0 0-195 15,146 29-420-15</inkml:trace>
  <inkml:trace contextRef="#ctx0" brushRef="#br0" timeOffset="1185">2961 929 1356 0,'0'0'523'0,"0"0"-474"15,0 0-49-15,0 0 15 16,200-221 14-16,-146 147 59 15,2-7-9-15,-11-12-37 16,-8 0 48-16,-16 3 27 16,-18 12 24-16,-3 16 33 15,0 15-28-15,-30 17-29 0,-6 8-14 16,3 15-10-16,-6 7-14 16,1 7-38-16,1 44-28 15,2 28 2-15,1 51-15 16,2 50-1-16,11-6-9 15,12-15 10-15,9-29 0 16,0-34-3-16,13 3-39 16,22 1 0-16,13-31-38 15,8-26-20-15,2-24-23 16,7-19-20-16,-6-19 15 16,-7-30 15-16,-8-14 99 15,-8-9 14-15,-12 5 49 16,-15 6 68-16,-1 8 57 0,-8 24-9 15,0 13 8 1,0 16-69-16,0 0-51 0,0 34-26 16,-3 16-19-16,3 12 1 15,0 3-9-15,0-3-16 16,30-12-4-16,12-16-38 16,6-18-38-16,3-16-25 15,2 0-39-15,-5-34 81 16,-10-10 41-16,-4-3 38 15,-10-3 21-15,-6 11 44 16,-12 5 57-16,-3 8 40 16,-3 17-29-16,0 9-19 15,0 3-63-15,0 44-17 16,0 28 1-16,0 24-16 16,0 22 19-16,0 12 2 0,15 7-5 15,12-6 4-15,2-6-29 16,-5-17-4-16,-11-19-6 15,-5-20 1-15,-8-16-1 16,0-21 14-16,-21-17-5 16,-11-15 16-16,-5-3-19 15,2-18 8-15,7-29-14 16,8-21-18-16,16-27-21 16,14-87-51-16,32 18-170 15,6-5-660-15</inkml:trace>
  <inkml:trace contextRef="#ctx0" brushRef="#br0" timeOffset="1340">3847 405 2859 0,'0'0'347'15,"258"-128"-347"-15,-61 23-102 16,-18 11-156-16,-51 16-919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55.2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448 0 2244 0,'0'0'513'0,"0"0"-478"16,0 0-26-16,-42 249 175 16,33-92 17-16,1-12-105 15,5 9-51-15,3-10-31 0,0-39-13 16,3-4 1-16,24-34-2 16,11-28-118-16,7-28-123 15,8-28-216-15,-8-26-171 16,-18-5-1186-16</inkml:trace>
  <inkml:trace contextRef="#ctx0" brushRef="#br0" timeOffset="358">0 666 2453 0,'0'0'484'0,"0"0"-481"15,0 0 26-15,0 0-16 16,0 0 81-16,0 0-14 15,182-44-67-15,-95 31-12 16,-4 1 14-16,-11 9-15 16,-14 3 0-16,-14 3-4 15,-12 35 13-15,-8 11 10 16,-9 17-18-16,-2 11 8 16,7 9 24-16,16 1-33 15,12-5 0-15,24-17-10 16,20-22-55-16,22-26 11 15,14-17-21-15,-3-20 47 16,-15-33 22-16,-26-15 12 16,-44-5 52-16,-40-9 61 0,-24-2-26 15,-66 0 34-15,-27 12-57 16,-21 16-10-16,1 20-43 16,-12 36-17-16,39 0-233 15,33 0-844-15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53.7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518 143 1800 0,'0'0'344'0,"0"0"-162"16,0 0-63-16,0 0-1 16,-187-128 22-16,129 119-16 15,-1 9-67-15,5 0-15 16,1 18-42-16,11 26-15 16,12 13 13-16,16 13-21 15,14 11 11-15,0 9-3 16,28 0 15-16,20 3-12 0,12-5-23 15,8-6-27 1,4-4 21-16,-6-10 1 0,-7-2 4 16,-19-9 10-16,-16-8 21 15,-24 0-2-15,-3-5 14 16,-48 3 12-16,-18-3 13 16,-11-11 2-16,-6-5-1 15,14-12 7-15,9-11 23 16,22-5-12-16,21 0-51 15,20-39-133-15,24-4-198 16,16-8-459-16</inkml:trace>
  <inkml:trace contextRef="#ctx0" brushRef="#br0" timeOffset="360">1456 245 2208 0,'0'0'501'0,"0"0"-438"16,0 0 3-16,-176-65 91 15,98 62-18-15,-6 3-76 16,12 0-33-16,10 30-30 16,14 14 9-16,16 16-9 15,26 11-10-15,6 12 4 0,9 15-6 16,36-3 10-1,17-1-40-15,12-3-12 0,4-14 24 16,-1-7-22-16,-8-8 4 16,-14-6 21-16,-20-3 3 15,-26 0 17-15,-9-7 7 16,-30 3 5-16,-39-3 17 16,-11-13-22-16,-10-9 0 15,10-13 0-15,20-11-39 16,36-46-174-16,24-9-169 15,0-13-409-15</inkml:trace>
  <inkml:trace contextRef="#ctx0" brushRef="#br0" timeOffset="737">1895 362 2045 0,'0'0'467'0,"0"0"-431"16,0 0-17-16,0 0 123 15,56 192 109-15,-53-91-138 16,-3 20-69-16,0 10 2 16,0-1-45-16,0-6-1 15,0-25 0-15,0-24-59 16,3-33 14-16,18-31-85 16,3-11-16-16,3-40-6 15,-3-28-87-15,-3-20-48 16,-7-16 137-16,-11-9 61 15,-3-10 67-15,0-14-13 16,-14-4 35-16,-4 8 101 16,9 15 56-16,6 28 108 0,3 28-73 15,0 28-63-15,30 18-27 16,12 13-50-16,17 3-15 16,16 7 30-16,12 14-46 15,9 4-21-15,4 2-28 16,35 11-174-16,-25-7-28 15,-27 0-357-15</inkml:trace>
  <inkml:trace contextRef="#ctx0" brushRef="#br0" timeOffset="940">2032 826 2140 0,'0'0'611'15,"0"0"-514"-15,0 0-97 16,0 0 0-16,0 0 123 16,191-18-69-16,-89-4-41 15,9 3-13-15,17 15-111 16,-31 4-362-16,-36 0-322 0</inkml:trace>
  <inkml:trace contextRef="#ctx0" brushRef="#br0" timeOffset="1122">1999 1466 2453 0,'0'0'531'0,"0"0"-483"16,0 0-3-16,0 0 72 15,0 0-26-15,196 0-23 16,-75-11-68-16,99-9-59 15,-26 1-145-15,-23-3-733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56.4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0 307 2056 0,'0'0'395'0,"0"0"-313"15,0 0-35-15,183-14 37 16,-82 11 10-16,15 3-21 0,19 0-43 15,17 0-6-15,3 0-8 16,0 0-6-16,-9 0 8 16,-20 0-12-16,-22 0-6 15,-24 0 6-15,-32 0-6 16,-27 0 0-16,-21-1 39 16,0-16 0-16,-41-8 11 15,-11-6-23-15,-10-6 48 16,0-4-9-16,2 4-7 15,12 3-1-15,15 6-4 16,7 7 1-16,20 9 13 16,6 6-59-16,0 6-9 15,32 0-6-15,22 10 6 0,12 26 2 16,6 6-1 0,-3 8-1-16,-7 3 12 0,-9-3-12 15,-20-2-1-15,-18-6 0 16,-15 4 1-16,-15 1-1 15,-36 6-61-15,-35 12-125 16,9-9-450-16,11-19-1405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6:57.2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1083 1672 0,'0'0'327'16,"0"0"-231"-16,206-31-52 16,-54 13 129-16,66-5 99 15,78 0-67-15,46 1-115 16,17 5-42-16,-7 10 3 15,-42 5-24-15,-17 2 1 16,-30 0-17-16,-33-2-10 16,-49 2 27-16,-47-5-28 15,-35 3 0-15,-12 2 6 16,9-2-6-16,5-3 20 0,6 5-5 16,-17 0 12-1,-18-3 36-15,-10 3-41 0,-20-1-4 16,-12-4 15-16,-16 2-24 15,-10 3 6-15,-4 0 5 16,0 0-10-16,0 0-10 16,0 0-33-16,0 0-45 15,-7 9-88-15,-10 3-514 0</inkml:trace>
  <inkml:trace contextRef="#ctx0" brushRef="#br0" timeOffset="736">5081 0 1681 0,'0'0'840'0,"0"0"-694"16,0 0-130-16,0 0 81 15,-10 229 127-15,-14-105-77 16,0 12-62-16,0 7-29 16,0-6-40-16,6-19-2 15,4-17-14-15,4-31 0 16,7-23 7-16,-2-23-7 15,5-19-19-15,0-5-4 16,0-16-22-16,0-32-13 0,12-16 17 16,32-22 1-1,25-21 8-15,21-7-63 0,17-9-35 16,3 12 74-16,-2 18 21 16,-15 19 33-16,-28 24-4 15,-23 18 6-15,-29 21 105 16,-13 11 70-16,-21 0-26 15,-40 15-60-15,-19 27-67 16,-16 3 26-16,-5 10 7 16,8 8-5-16,10-6 25 15,25 1-50-15,20-5-19 16,17-4 32-16,21 1-37 0,0-1 9 16,27-3-10-16,21 2 6 15,12-1 6-15,8-5-12 16,1 2 0-16,0-6-10 15,-10-1 2-15,-7-6-64 16,-8-3-93-16,-5-1-210 16,-15-9-374-16,-10-4-654 0</inkml:trace>
  <inkml:trace contextRef="#ctx0" brushRef="#br0" timeOffset="1031">5809 741 2179 0,'0'0'699'16,"0"0"-572"-16,0 0-49 0,0 0 64 15,0 0 8-15,0 0-93 16,-120 197-42-16,126-136-15 16,42-8 0-16,21-15-1 15,14-17-51-15,7-21 11 16,-7 0 34-16,-14-41-8 15,-21-14 15-15,-31-18 6 16,-17 0 51-16,-20 0 12 16,-40 9-12-16,-15 11-14 15,3 16 8-15,3 17-51 16,25 15-63-16,29 10-150 16,15 24-587-16,0 6-874 0</inkml:trace>
  <inkml:trace contextRef="#ctx0" brushRef="#br0" timeOffset="1435">6851 972 2474 0,'0'0'556'0,"0"0"-488"16,0 0-42-1,0 0 73-15,0 0 55 0,0 0-45 16,241-23-47-16,-140 16 7 16,16 3-53-1,14-3 1-15,42 5 23 0,48 2-8 16,-18 0-13-16,-17 0 16 15,-34-5-35-15,-39 5 28 16,12-3-28-16,6 3 33 16,-7-1 2-16,-17 1-26 15,-9 0-5-15,-17 0-4 16,-15 0 0-16,-10 0 15 16,-11 0-15-16,-12 0-8 15,-4 0-1-15,-13 0-64 16,-8 0-104-16,-8 0-566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37.36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247 913 1635 0,'0'0'566'16,"0"0"-348"-16,0 0-150 15,0 0 70-15,0 0 118 16,0 0-74-16,-5-38-46 16,5 38-82-16,0 25-22 15,0 34-4-15,0 52 41 16,0 12 6-16,-3 19-41 15,-4 8-26-15,-4-24 32 16,5 11-31-16,-1-20-1 16,4-20-7-16,0-22 1 15,-2-22-4-15,5-25-74 16,0-17-113-16,0-20-182 16,0-32-491-16,0-8-892 0</inkml:trace>
  <inkml:trace contextRef="#ctx0" brushRef="#br0" timeOffset="505">60 929 1913 0,'0'0'368'16,"0"0"-208"-16,0 0-13 16,0 0 106-16,0 0-84 15,0 0-87-15,193-91-8 16,-124 82-56-16,0 9-18 15,0 0 33-15,-4 0-33 16,-6 7 5-16,-11 17-5 16,-17 13 0-16,-23 10 19 15,-8 4-18-15,-15 9-1 0,-36 4 27 16,-8-10-27 0,0-4 0-16,4-11-1 0,11-12 1 15,13-12 16-15,10-9-16 16,10-6 0-16,11 0 13 15,0 0-13-15,0 0-13 16,15 0-7-16,18-12 20 16,15 3-18-16,8 4 18 15,3 5-15-15,7 0 9 16,-8 33-10-16,-2 7 2 16,-15 10-7-16,-10 2 21 15,-14 1-4-15,-14-7 4 0,-3-5 0 16,-14-9 48-16,-31-5-9 15,-9-6 10-15,-15-10-6 16,-5-9 2-16,2-2 17 16,4 0-49-16,8-28 8 15,19-5 18-15,14-9-39 16,17 2-34-16,13-3-106 16,36 13-418-16,9 4-320 0</inkml:trace>
  <inkml:trace contextRef="#ctx0" brushRef="#br0" timeOffset="812">1095 1624 348 0,'0'0'1980'0,"0"0"-1682"15,0 0-228-15,0 0 90 16,0 0 30-16,0 0-73 15,0 0-81-15,13 195-27 16,19-156-9-16,1-3-33 16,12-15-56-16,0-12 12 15,-3-9-3-15,-7-2 67 16,-11-35 13-16,-15-17 40 16,-9-8 71-16,-16-6-20 15,-33 0-16-15,-20 6 18 16,-3 12-50-16,-3 14-43 15,12 13-1-15,12 11-179 0,16 5-366 16,17 7-603-16</inkml:trace>
  <inkml:trace contextRef="#ctx0" brushRef="#br0" timeOffset="1189">0 693 1528 0,'0'0'273'0,"0"0"-207"15,0 0 14-15,0 0 155 16,0 0-28-16,176-128-58 16,-92 72-33-16,5-6-7 15,-6-4-2-15,-3 4-17 16,-19 7 50-16,-13 15-14 16,-13 7-28-16,-11 20-4 15,-6 13-52-15,6 0-21 16,6 13-2-16,15 35-10 0,14 11-9 15,42 46-61 1,-16-12-435-16,-5-5-539 0</inkml:trace>
  <inkml:trace contextRef="#ctx0" brushRef="#br0" timeOffset="1476">2230 1385 2552 0,'0'0'315'0,"0"0"-265"15,0 0-42-15,0 0 129 16,0 0 1-16,0 0-99 15,121 158-21-15,-121-121 15 16,0 0-33-16,-35 4-19 16,-21 0-109-16,-37 5-254 15,12-8-387-15,7-14-1123 0</inkml:trace>
  <inkml:trace contextRef="#ctx0" brushRef="#br0" timeOffset="1792">3540 863 2056 0,'0'0'499'15,"0"0"-499"-15,0 0 11 16,0 0 93-16,3 236 151 16,-12-108-107-16,-18 7-58 15,-2 12-79-15,-2-5 7 16,4-7 9-16,6-15-11 0,7-17-10 16,8-22-6-1,6-26-13-15,0-15-76 0,0-21-220 16,0-12-318-16,0-7-163 0</inkml:trace>
  <inkml:trace contextRef="#ctx0" brushRef="#br0" timeOffset="2269">3516 820 1585 0,'0'0'364'0,"0"0"-153"16,0 0 9-16,77-159 34 15,-32 133-6-15,9 13-106 16,12 6-57-16,3 7-37 16,3 7 0-16,-10 26-34 0,-14 11-7 15,-9 11 1-15,-22 4-2 16,-14 6-6-16,-3-3-17 16,-24-7-3-16,-27-3 19 15,-8-16-46-15,-3-8 29 16,7-14 17-16,10-10 1 15,10-4-2-15,18 0 4 16,13-4 10-16,4-16 28 16,4-2-27-16,34 3-13 15,13 7 0-15,8 7-1 16,1 5 1-16,-3 0 1 16,-1 23 0-16,-5 21 2 15,-6 6-3-15,-10 2 0 0,-11 3 1 16,-11-7 0-16,-13-7 4 15,0-11 4-15,-16-8 30 16,-29-6 35-16,-17-14-24 16,-15-2-7-16,-1 0-7 15,-5-14-6-15,11-12 6 16,12 2-18-16,22-1-16 16,22 7-2-16,16-1-218 15,37 6-388-15,4 6-560 0</inkml:trace>
  <inkml:trace contextRef="#ctx0" brushRef="#br0" timeOffset="2546">4409 1615 1916 0,'0'0'532'0,"0"0"-460"0,0 0 102 16,0 0 134-16,0 0-94 15,191-174-108-15,-164 127-18 16,-6 10-2-16,-10 6 14 16,-8 15 5-16,-3 10-27 15,0 6-7-15,0 3-31 16,-11 38-17-16,-2 11 2 16,-4 17-23-16,2 2-2 0,9-3-35 15,6-3-55 1,0-12-87-16,0 8-200 0,0-13-610 15,0-18-1149-15</inkml:trace>
  <inkml:trace contextRef="#ctx0" brushRef="#br0" timeOffset="2944">3102 480 1709 0,'0'0'387'16,"0"0"-221"-16,0 0 74 15,0 0 57-15,0 0-86 16,0 0-89-16,0 0-80 16,101-176 0-16,-33 127-4 15,9-7-11-15,8 0 13 16,1 3-10-16,-2 13 0 16,-12 8-8-16,-3 17 7 15,-7 15 26-15,0 0 4 16,-2 31-22-16,0 16 19 15,3 6-42-15,-1 9-14 16,15 28-129-16,-16-19-410 0,-12-9-869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42.59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28 2266 0,'0'0'364'0,"0"0"-270"16,0 0 16-16,0 0 55 15,0 0-165-15,0 0-115 0,0 0-432 16,72-28-813-16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4:23.1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34 1520 0,'0'0'278'16,"0"0"-156"-16,0 0-17 15,0 0 69-15,0 0-25 16,0 0 4-16,62 87-37 0,-32-21-34 15,6 7 27-15,-3 14-26 16,3 7-48-16,-6-4-2 16,2-6-27-16,-5-8-5 15,0-19-1-15,-3-10 6 16,-3-19 3-16,-3-10-9 16,-4-9 0-16,2-9 11 15,5 0-9-15,11-21 20 16,5-38 7-16,12-20-19 15,-1-28 26-15,4-11 1 16,-8-4-8-16,-5 11 5 16,-9 21-26-16,-12 31-8 15,-4 21 0-15,-7 26-112 0,2 12-263 16,-1 3-418 0,-1 15-1039-16</inkml:trace>
  <inkml:trace contextRef="#ctx0" brushRef="#br0" timeOffset="297">1418 0 2058 0,'0'0'337'0,"0"0"-223"15,0 0-90-15,0 0 145 16,-125 174 54-16,80-79-126 0,0 18-49 16,8 8-6-16,2 1-9 15,11-5 13-15,13-13-33 16,11-15-12-16,0-22 10 16,8-16-11-16,26-17-28 15,7-18-63-15,28-16-138 16,-13-23-263-16,-5-13-791 0</inkml:trace>
  <inkml:trace contextRef="#ctx0" brushRef="#br0" timeOffset="813">2224 198 1898 0,'0'0'344'0,"0"0"-187"15,0 0-9-15,0 0 61 16,0 0 4-16,0 0-128 16,-221-65-49-16,152 72-12 15,-9 27-3-15,1 13 18 0,12 1-19 16,13 0-14-1,22-1 18-15,12-7-23 0,18 0 0 16,0-5-1-16,13-2 2 16,29 0-8-16,11-11-33 15,12 1-39-15,4-13 34 16,0-4-30-16,-7-6-6 16,-14 0 43-16,-20 0 30 15,-14 0 7-15,-14 0 16 16,0 7 75-16,-32 5-3 15,-19 3-50-15,-5 7 44 16,-2 2-11-16,5 3-14 16,13 2 4-16,5 2-31 15,17-3-18-15,12 0 12 16,6 0-24-16,0-3 0 0,35-2 0 16,10-5 2-16,9-6-8 15,9-6-32-15,6-6-57 16,-4 0-51-16,11-23-150 15,-17-6-377-15,-14-3-953 0</inkml:trace>
  <inkml:trace contextRef="#ctx0" brushRef="#br0" timeOffset="1112">2373 150 2118 0,'0'0'554'0,"0"0"-484"16,0 0-40-16,0 0 174 15,0 0-41-15,0 0-68 16,0 0-44-16,211 142-27 16,-153-70 35-16,1 12 7 15,-5 6-51-15,-9 6 18 16,-16 0-31-16,-19-6-1 15,-10-10 7-15,-7-7-7 16,-34-11-2-16,-7-13 1 16,0-15-46-16,-2-10-20 15,-4-24-138-15,15 0-278 16,12-14-316-16</inkml:trace>
  <inkml:trace contextRef="#ctx0" brushRef="#br0" timeOffset="1315">3492 709 2234 0,'0'0'369'0,"0"0"-278"15,0 0-30-15,195-29 36 16,-122 26-97-16,30 1-28 0,-17-2-172 15,-20 1-375-15</inkml:trace>
  <inkml:trace contextRef="#ctx0" brushRef="#br0" timeOffset="1487">3429 1069 2448 0,'0'0'454'0,"0"0"-393"16,0 0-2-16,176-12 18 0,-41-17-77 15,-18 3-172 1,-10 4-560-16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45.63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56 1832 0,'0'0'362'0,"0"0"-252"16,0 0-45-16,0 0 150 16,0 0-24-16,0 0-121 0,0 0-37 15,21-54-33-15,-14 52 15 16,-4 2-15-16,2 0-10 15,-5 0 9-15,0 7 2 16,0 8-1-16,0-3 12 16,0-2-11-16,0-4 4 15,0-3-5-15,0-3 0 16,0 0 30-16,0 0-15 16,0 0-15-16,3 0-52 15,24-15-141-15,0 2-335 16,5-2-1374-16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42.4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0 105 1785 0,'0'0'360'16,"0"0"-258"-16,0 0-15 0,0 0 108 15,0 0-3 1,0 0-80-16,0-18-81 0,0 18-31 15,0 0-54-15,0 7-227 16,3 15-356-16,-3 1-1140 0</inkml:trace>
  <inkml:trace contextRef="#ctx0" brushRef="#br0" timeOffset="2832">113 118 1375 0,'0'0'378'16,"0"0"-238"-16,0 0-57 15,0 0 135-15,0 0 28 16,0 0-108-16,0 0-60 0,-6-51-51 16,6 51 5-1,0 0-32-15,0 0 2 0,0 8-13 16,3 11 8-16,15-4 3 16,-1 1 4-16,-4-7-4 15,-2-4-9-15,-1-1-25 16,-7-4 10-16,-3 0 24 15,0-7 0-15,0-13 0 16,0-6 33-16,0 3 16 16,-6 4 18-16,-4-1 8 15,-1 5-35-15,5 8 7 16,-2 1-47-16,8 6-10 16,0 0-38-16,0 0-107 15,0 22-30-15,17 5-160 16,-2-1-519-16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43.14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0 96 2350 0,'0'0'360'0,"0"0"-262"15,0 0 11 1,0 0 87-16,0 0-50 0,0 0-104 16,0 0-41-16,31 87 17 15,-20 15 27-15,-2 19-45 16,-4 6 7-16,-5-2 2 16,0-13-9-16,0-16-12 15,0-22 2-15,0-21-2 16,0-26 3-16,0-14-1 15,0-13 10-15,0 0 19 16,3-15-4-16,7-26-15 16,4-11 0-16,14-10 1 0,7-4-12 15,10 10 11 1,6 12-1-16,3 20-13 0,2 18 1 16,-4 6-2-1,-8 29 14-15,-5 23 1 0,-9 10-8 16,-15 3 4-16,-9 3-2 15,-6-2-6-15,-6-9 11 16,-25-9 1-16,-14-11 5 16,-4-15-4-16,-6-12 10 15,-4-10-5-15,1 0 2 16,6-32 7-16,10-11-4 16,8-3-11-16,10-1-29 15,16 0-98-15,8-5-143 0,32 11-362 16,2 9-345-16</inkml:trace>
  <inkml:trace contextRef="#ctx0" brushRef="#br0" timeOffset="223">690 697 1846 0,'0'0'364'16,"0"0"-262"-16,0 0 55 15,0 0 72-15,0 0-53 16,0 0-80-16,51 160-54 16,-51-108-11-16,5 1-30 15,-5-10-1-15,0-4-78 16,0-17-134-16,0-8-146 0,0-8-164 16,-14-6-994-16</inkml:trace>
  <inkml:trace contextRef="#ctx0" brushRef="#br0" timeOffset="342">652 452 1756 0,'0'0'300'15,"0"0"-197"-15,0 0-65 16,0 0-27-16,0 0-11 16,0 0-244-16,0 0-1112 0</inkml:trace>
  <inkml:trace contextRef="#ctx0" brushRef="#br0" timeOffset="974">914 825 1644 0,'0'0'242'16,"0"0"-169"-16,0 0 18 15,0 0 87-15,0 0-67 16,203-12-74-16,-143-6-23 15,-9-4 3-15,-10-1-11 16,-17-1 14-16,-19 3-3 16,-5 3 9-16,-11 1 6 15,-27 11 64-15,-10 6 6 16,-7 0-33-16,-1 0 1 16,8 23 6-16,10 4-26 0,17 7-29 15,14 2-20-15,7 5-1 16,0 2-69-16,39-4-20 15,12-9-37-15,11-11-21 16,7-10-16-16,3-9 7 16,2 0 72-16,-5-25 60 15,-7-8-20-15,-11-8 43 16,-12-3 1-16,-12 4 75 16,-9 6 55-16,-12 15 43 15,-6 10-30-15,0 9-37 16,0 3-45-16,0 31-37 15,-3 6 0-15,-8 4-14 16,1-4-10-16,2-9-21 0,2-9-9 16,2-9-22-16,1-7 3 15,3-6 25-15,0 0 23 16,0-16-12-16,0-18-18 16,24-6 23-16,7-7 1 15,7 4-2-15,4 2 8 16,-4 9 1-16,-1 20 10 15,-5 12 31-15,-5 0-5 16,-6 38 55-16,-4 11-7 16,-7 17-23-16,1 0-6 15,-4 2-22-15,2-10-18 16,2-11-15-16,-1-10-12 16,8-19-127-16,-7-11-170 0,-8-7-345 15</inkml:trace>
  <inkml:trace contextRef="#ctx0" brushRef="#br0" timeOffset="1205">1024 381 2150 0,'0'0'385'16,"0"0"-275"-16,0 0 14 15,0 0 57-15,0 0-77 16,185-81-57-16,-107 72-41 16,-12 6-6-16,-10 3-36 0,-20 6-175 15,-18 40-96-15,-7-2-241 16,-11-6-282-16</inkml:trace>
  <inkml:trace contextRef="#ctx0" brushRef="#br0" timeOffset="1312">1597 413 325 0,'0'0'1436'15,"0"0"-1093"-15,0 0-122 16,245-177-4-16,-147 122-38 16,-5 0-128-16,-4 0-51 15,-23 12-276-15,-32 15-579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6:46.44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 contextRef="#ctx0" brushRef="#br0">2369 462 1763 0,'0'0'320'16,"0"0"-225"-16,0 0 7 15,0 0 92-15,0 0-65 16,0 0-84-16,208-121-18 15,-178 121 1-15,-9 22-12 16,-10 22 11-16,-8 15-26 16,-3 5 8-16,0 5 6 15,0-4-15-15,-11-6 0 16,2-12-2-16,2-16-4 16,-1-13 6-16,2-15-13 0,3-3 13 15,-1-3 20-15,0-27-20 16,4-17-1-16,0-10 0 15,0-7 1-15,20-2 10 16,12 4-10-16,7 6 0 16,1 15 12-16,5 18-11 15,4 13-1-15,-4 10 9 16,-5 6-8-16,-5 27 28 16,-8 18-29-16,-9 5 0 15,-4 6 8-15,-10 0-8 16,-4-3 0-16,0-2-54 15,0-15-34-15,0-5-30 16,0-12-90-16,17-21-69 0,4-4-205 16,3 0-1083-16</inkml:trace>
  <inkml:trace contextRef="#ctx0" brushRef="#br0" timeOffset="532">3628 425 1942 0,'0'0'477'16,"0"0"-399"-16,0 0 128 15,0 0 72-15,-227-15-89 16,176 55-87-16,6 16-68 16,13 9-19-16,19 3 7 15,13-2-22-15,3-13-75 16,36-10-43-16,9-16-77 0,0-15-26 15,3-12-11-15,-6 0 66 16,-10-33 104-16,-5-7 62 16,-9-11 31-16,-3 2 90 15,-12 3 29-15,2 6 25 16,-8 7 2-16,0 15-29 16,0 14-2-16,0 4-56 15,0 1-61-15,10 43-8 16,4 18 23-16,2 16-2 15,2 18-32-15,3 10-9 16,3 13 12-16,8 7-4 16,1 1 17-16,2-3-10 0,-7-9-15 15,-14-16-1-15,-14-22-12 16,0-19-5-16,-11-22-8 16,-28-20 2-16,-1-16 13 15,-9 0-1-15,1-23 10 16,0-16 0-16,9-13-24 15,12-14-7-15,13-9 20 16,14-12-17-16,0-6-6 16,35-7 1-16,24-5-46 15,16 3-26-15,47-41-148 16,-16 28-381-16,-12 19-242 0</inkml:trace>
  <inkml:trace contextRef="#ctx0" brushRef="#br0" timeOffset="1246">4494 592 1592 0,'0'0'728'0,"0"0"-540"15,0 0-90-15,0 0 160 16,0 0-19-16,-195-135-84 15,135 135-64-15,4 0-36 16,5 21-7-16,13 27-18 16,14 7-22-16,17 9-8 0,7 2-17 15,15-7-61 1,33-10-10-16,9-11-41 0,14-14-80 16,-2-17-60-16,0-7-8 15,-7-7 82-15,-11-27 77 16,-6-15 112-16,-11-5 6 15,-14 2 91-15,-5 5 96 16,-12 10 37-16,-3 16 34 16,0 15-41-16,0 6-76 15,0 0-75-15,0 27-48 16,-3 17-18-16,3 5-8 16,0 1-36-16,21-6-70 15,9-13 29-15,8-17-65 16,1-7 13-16,-6-7 36 15,-1-3 43-15,-8-24 38 0,-3-1 20 16,-14 1 1-16,-4 9 82 16,-3 9 80-16,0 9-15 15,0 0-75-15,0 27-54 16,0 15-13-16,0 11-6 16,8-2-6-16,19-3-80 15,11-8 3-15,7-9-26 16,3-16-29-16,-3-15-17 15,-3 0 5-15,-6-15 45 16,0-25 81-16,-6-10 24 16,-6-6 67-16,-6 3 47 15,-4 4 26-15,-7 10 25 0,-7 13 24 16,0 13-17-16,0 13-41 16,0 0-67-16,0 22-52 15,0 22-1-15,0 6-4 16,6-1-7-16,8 0-46 15,1-8-46-15,-2-7-90 16,-13-15-148-16,0-10-273 16,0-9-1327-16</inkml:trace>
  <inkml:trace contextRef="#ctx0" brushRef="#br0" timeOffset="1499">4132 294 2225 0,'0'0'311'0,"0"0"-232"16,0 0-70-16,0 0 191 16,0 0-51-16,162-164-102 15,-106 143-30-15,-2 12-17 16,-9 9-55-16,-16 0-122 15,-8 0-155-15,-8 13-14 16,-5 7 84-16,4-11-135 16,0-5-389-16</inkml:trace>
  <inkml:trace contextRef="#ctx0" brushRef="#br0" timeOffset="1652">4654 45 1275 0,'0'0'522'0,"0"0"-313"15,0 0 50-15,0 0 1 16,0 0-41-16,0 0-13 15,0 0-60-15,182-18-77 16,-137 34-15-16,0-10-37 16,3-3-17-16,0-3-116 15,11-3-184-15,-11-19-441 16,-13-5-1228-16</inkml:trace>
  <inkml:trace contextRef="#ctx0" brushRef="#br0" timeOffset="3028">0 1800 1679 0,'0'0'303'0,"0"0"-190"0,0 0-60 15,0 0 122-15,0 0 36 16,175-119-80-16,-143 119-62 16,-5 0-27-16,-10 15-7 15,-7 21-11-15,-10 10 11 16,0 4-35-16,0 3 0 15,-3-6-1-15,-10-7-23 16,2-9-24-16,4-12 19 16,7-10-13-16,0-9 27 15,0 0-9-15,0-6 14 0,7-32-17 16,20-8 17 0,8-7 10-16,7-3 9 0,3 6 20 15,-7 14 36-15,-1 8 11 16,-5 17-3-16,-5 11-2 15,-3 6-37-15,0 36-8 16,-3 11-13-16,-4 12-12 16,-4 6 15-16,-5 1-16 15,-5-4-28-15,1-6-27 16,-4-9-30-16,3-19-32 16,0-13 8-16,5-14 23 15,5-7-14-15,11-9 7 16,8-35-11-16,10-11 33 15,6-17-4-15,3-8 6 16,8-7 39-16,7-7 30 0,-4-2 22 16,-1 6 24-16,-8 6 69 15,-17 9 27-15,-12 20-19 16,-19 14-16-16,-5 14 0 16,0 13 23-16,-32 14 18 15,-9 0-95-15,-11 16-41 16,1 25 4-16,-2 8-4 15,12 7-6-15,14 3-5 16,9 7 1-16,12-5 11 16,6 2-13-16,0-1-1 15,0 0-5-15,0-3-3 16,0-7-30-16,6-5-27 16,2-6-23-16,2-11 33 0,1-11-17 15,5-12 12 1,1-7-7-16,7 0 27 0,5-16 34 15,2-12-4-15,4-3 8 16,2 0 2-16,4 5 2 16,-2 5 35-16,-6 12 21 15,-1 9-2-15,-5 0 6 16,-6 28 12-16,-6 15 3 16,-3 13 2-16,3 4-51 15,-2-5-21-15,4-9 5 16,7-8-11-16,0-16 0 15,5-13-23-15,1-9-46 16,-2 0-8-16,4-15 8 16,-5-21 26-16,0-9 32 15,-6-11 10-15,0-3 1 0,0 0 9 16,-7 7 50 0,-1 11 31-16,-5 13-11 0,-2 22-6 15,-6 6-4-15,3 6-43 16,-3 34 31-16,0 10-18 15,0 9-20-15,0-3 2 16,0-1-21-16,0-4-42 16,-3-9-45-16,-11-4-127 15,-10-12-115-15,3-14-276 16,-3-11-944-16</inkml:trace>
  <inkml:trace contextRef="#ctx0" brushRef="#br0" timeOffset="3163">1658 1635 1530 0,'0'0'574'0,"0"0"-388"16,0 0-76-16,0 0-7 15,0 0-103-15,0 0-60 16,0 0-408-16,21 20-1395 0</inkml:trace>
  <inkml:trace contextRef="#ctx0" brushRef="#br0" timeOffset="3829">1935 2135 1410 0,'0'0'754'16,"0"0"-642"-16,0 0-88 15,0 0-17-15,0 0 127 16,0 0-45-16,0 0-46 15,194-79-34-15,-182 47 40 16,-8-4 31-16,-4-2-29 16,-7-2-29-16,-23-1-8 15,-12 9-14-15,1 8 41 16,-4 9-28-16,3 15-2 16,4 0 14-16,7 24-3 15,11 29-8-15,10 18-13 16,10 13 10-16,0 1-11 15,16-5-24-15,26-12-63 0,9-21-23 16,11-23-5-16,12-19-7 16,7-5-11-16,3-35 48 15,-1-19 85-15,-8-8 2 16,-9-9 36-16,-15 3 90 16,-13 2 2-16,-10 11 10 15,-14 11-25-15,-8 22-6 16,-6 15-20-16,0 7-48 15,0 29-20-15,-3 24 11 16,-14 11-8-16,1 9-11 16,1-9-7-16,6-9-6 15,1-19-12-15,4-11-7 0,4-18 2 16,0-7 5 0,0 0 6-16,0-20-3 0,0-17 2 15,15-9 7-15,12-4-2 16,11 2-1-16,10 6 3 15,4 12 1-15,0 13-1 16,0 14 21-16,-8 3 18 16,-5 20 15-16,-9 19 39 15,-9 11-45-15,-7 2 10 16,-7 1-4-16,-7-3-30 16,3-12-24-16,3-11-12 15,2-11-71-15,-4-16-104 16,-1 0-335-16,-3-7-483 0</inkml:trace>
  <inkml:trace contextRef="#ctx0" brushRef="#br0" timeOffset="4049">1855 1614 2336 0,'0'0'375'0,"0"0"-242"16,0 0-80-16,170-174 182 16,-95 132-13-16,-2 10-101 15,-15 16-53-15,-10 16-40 0,-13 7-28 16,-4 64-93 0,-14-3-483-16,1-9-2099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8:13.8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254 435 1528 0,'0'0'227'16,"0"0"-108"-16,0 0 6 0,0 0 126 16,0 0-5-16,-24-83-88 15,10 74-30-15,4 4-61 16,6 2 12-16,-3 3-10 16,1 0-33-16,-9 12-18 15,-2 36-17-15,-4 23 7 16,-6 24 34-16,3 18-41 15,-4 8-1-15,8 0 19 16,2-9-19-16,8-16-1 16,2-17 0-16,8-24 1 15,0-19 9-15,0-16-9 16,0-11 0-16,21-9 15 0,3-15-3 16,8-35 0-1,2-22-12-15,1-18 1 0,-8-14 7 16,-6-15-8-16,-6 1 0 15,-6 2 8-15,-1 15-7 16,2 20 22-16,-1 21 12 16,3 24-2-16,-6 22 26 15,8 14-50-15,4 9-1 16,6 39 10-16,10 20 0 16,7 19-6-16,4 10-5 15,8 8-6-15,1 4 14 16,5-4-15-16,-1-2 0 15,1-13 8-15,-4-13-7 16,-3-21-2-16,-10-19-11 16,-8-14 6-16,-7-22-6 0,-6-1 0 15,-1-29 12-15,-5-40 11 16,-6-18-10-16,-4-21 6 16,-5-7-7-16,0 2 0 15,-5 14 10-15,-7 16-10 16,0 18-10-16,9 19-23 15,3 13-123-15,11 31-186 16,23 2-366-16,-2 0-131 0</inkml:trace>
  <inkml:trace contextRef="#ctx0" brushRef="#br0" timeOffset="770">1371 1071 1510 0,'0'0'258'16,"0"0"-182"-16,0 0 70 16,180-105 41-16,-115 49-44 15,4-13-78-15,-3-4-44 16,-10-4 6-16,-26-9-1 16,-19 3 37-16,-11 5 44 15,-14 10 0-15,-31 12 28 16,-9 13-20-16,-12 15-36 15,0 18-1-15,-2 10-30 16,5 17-24-16,10 41 4 0,13 19-27 16,12 22 9-16,15 20-10 15,10 8 6-15,3 3 2 16,0-3-8-16,0-8 0 16,12-19 0-16,6-20-31 15,3-20 8-15,0-27-10 16,3-18-7-16,-4-15 38 15,4 0-4-15,4-39 6 16,-1-12 12-16,2-11-11 16,1 0-1-16,0 4 0 15,2 8 0-15,-4 12 7 16,-1 17-7-16,-3 18-14 16,1 3 13-16,-9 15-12 0,2 27 13 15,-7 20-2 1,-4 2-5-16,-4 1 5 0,0-3-47 15,3-17-45-15,9-6-17 16,6-20-1-16,3-13 24 16,8-6 23-16,-2-18 5 15,4-28 53-15,-5-2-5 16,-2-3 12-16,-10 3 64 16,-4 7-10-16,-5 16 64 15,-8 9 41-15,0 13-40 16,0 3-42-16,0 3-77 15,3 29 1-15,4 13-10 16,10 8 10-16,7 1-2 16,7-4 0-16,7-9-44 15,7-11 35-15,0-11-21 0,0-13 26 16,-4-6-4 0,-10-3 18-16,-14-31-4 0,-9-10 22 15,-8 2 31-15,-5-6 24 16,-35 1-29-16,-16 8-53 15,-9-2 30-15,-10 9-30 16,-2 5-1-16,11 8-83 16,12 16-157-16,19 3-249 15,17 0-313-15</inkml:trace>
  <inkml:trace contextRef="#ctx0" brushRef="#br0" timeOffset="991">2332 786 1796 0,'0'0'566'15,"0"0"-422"-15,0 0 15 16,0 0 66-16,0 0-47 16,0 0-97-16,0 0-54 15,78 73 0-15,-88-18-27 16,-10 0-102-16,2-2-129 15,18-6-229-15,0-14-29 16,27-20-252-16</inkml:trace>
  <inkml:trace contextRef="#ctx0" brushRef="#br0" timeOffset="1086">2983 627 1672 0,'0'0'519'0,"194"-170"-245"0,-84 67-78 15,16-41-196-15,-31 31-44 16,-34 16-1662-16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6:58:15.9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115 376 1921 0,'0'0'378'16,"0"0"-265"-16,0 0-95 16,0 0 112-16,-42 173 18 0,31-83-59 15,5 9-26-15,-4-2-30 16,-1-7-18-16,1-12 20 15,-1-13-34-15,8-19-1 16,0-11 2-16,-1-15-1 16,4-11 12-16,-3-9-4 15,3 0 9-15,0-42-9 16,0-26-9-16,0-22-13 16,0-17 12-16,0-10 1 15,0 6 15-15,0 14-13 16,0 20 34-16,0 24 35 15,3 31-9-15,15 22-8 16,9 0-36-16,15 42 10 0,9 28 36 16,11 16-56-16,-4 21-8 15,4-4 18-15,1 2-18 16,2-9 0-16,1-5 0 16,0-23 1-16,-7-10-1 15,-8-20 0-15,-12-17-6 16,-15-21-3-16,-4 0 18 15,-7-33-9-15,-2-35 17 16,-11-25-16-16,0-17 23 16,0-21-24-16,0 5 0 15,-8 9 12-15,2 29-12 16,3 20-1-16,3 26-54 16,9 36-158-16,27 6-427 0,-6 0-520 15</inkml:trace>
  <inkml:trace contextRef="#ctx0" brushRef="#br0" timeOffset="745">1094 959 2022 0,'0'0'529'15,"0"0"-430"-15,0 0-54 16,0 0-2-16,0 0 20 15,170-164-54-15,-113 103-9 16,-4-3-21-16,-16 3-33 16,-16 5 47-16,-18 3 7 0,-3 9 9 15,-10 4 70-15,-25 18 48 16,-10 4-5-16,-3 16 9 16,-3 2-77-16,3 20-38 15,3 42 29-15,10 15-37 16,5 27 5-16,12 13-13 15,7 9 1-15,5 0-1 16,6-5 0-16,0-22-15 16,0-11 6-16,0-33-22 15,0-21 1-15,14-27 10 16,7-7-7-16,6-23 21 16,7-23 2-16,7-22 4 15,1-7-3-15,3-2 3 0,3 8-1 16,-4 20-7-16,-2 7 8 15,-4 31-1-15,-2 11 1 16,-6 9 0-16,-3 38 22 16,-3 15-13-16,0 10 3 15,0 5-12-15,5-15 0 16,-5-6 0-16,0-19-18 16,0-13-62-16,0-24-48 15,3 0-11-15,-3-11 73 16,5-26 29-16,-5-13 32 15,-6 2 5-15,-2 9 14 16,-5 1 29-16,-5 14 57 0,-6 11 17 16,0 10-5-1,4 3-52-15,-4 0-45 16,8 29-3-16,1 14-12 0,6 2 0 16,5 12-1-16,14-14-6 15,8-6-13-15,6-8 10 16,4-14-5-16,0-15 15 15,-11 0-16-15,-10-35 16 16,-14-4 29-16,-17-4 20 16,0-7 10-16,-27 6 3 15,-23 6-27-15,-7 11-14 16,1 5-21-16,5 3-153 16,15 10-357-16,20 4-398 0</inkml:trace>
  <inkml:trace contextRef="#ctx0" brushRef="#br0" timeOffset="933">2229 630 2421 0,'0'0'555'0,"0"0"-500"15,0 0 48-15,0 0 10 16,0 0-38-16,41 159-59 15,-41-95-16-15,-27 31-120 16,0-20-414-16,9-24-352 0</inkml:trace>
  <inkml:trace contextRef="#ctx0" brushRef="#br0" timeOffset="1059">2599 630 2336 0,'0'0'659'0,"0"0"-514"15,275-229-102-15,-46 72-43 16,-26 31-241-16,-21 8-2467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8:08.4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0 479 1220 0,'0'0'260'0,"0"0"-145"16,0 0 51-16,0 0-48 16,0 0-44-16,0 0-14 15,150-15-18-15,-129 8 14 16,-4 5 62-16,1 2-22 0,3 0-9 15,3-4 25 1,11 4-36-16,5-5 35 0,16-4-42 16,10-7-20-16,9-7-13 15,5 3-22-15,-2-6-3 16,-1 5-11-16,-8-1 1 16,-10 6-10-16,-4 1 8 15,-7 2 1-15,-10 0 10 16,-3 4-10-16,-8 0 1 15,-6 0-1-15,-8 2 0 16,-2 3 6-16,-4-3 0 16,-4 0-6-16,0 4 10 15,-3 3-4-15,0-3 3 16,0-3 2-16,0-1-1 16,0-2 34-16,-3-4-16 0,-13 1 6 15,-2-3-14 1,-3 0-8-16,1-4-11 0,-1 2 30 15,3 2-7-15,5 0 17 16,-4 2-19-16,6 2 23 16,-2 2-12-16,2 0-6 15,4 2 16-15,4 5-11 16,3 2-1-16,0 0 13 16,0 0-44-16,0 0-1 15,0 0 1-15,6 11-6 16,15 9 6-16,3 6 0 15,7-2 1-15,1 5 0 16,-2 2 0-16,-1-4-1 0,-5-1 1 16,-3-4-1-1,-5-4 0-15,-5-7 1 0,-8 3-1 16,-3-4 0-16,0-1 0 16,-21 9-1-16,-14 4-19 15,-5 6-49-15,-16 4-155 16,11-5-550-16,12-11-1448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28:09.7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30 794 1468 0,'0'0'296'0,"0"0"-185"16,0 0-89 0,0 0 108-16,0 0 66 0,0 0-106 15,-30 0-50-15,30 0 12 16,18-9 33-16,12-9-2 15,4-8-40-15,7-2-10 16,1-4 4-16,3-7-18 16,3-1 7-16,1-4-13 15,6-5-7-15,-4 0 11 16,5-1-17-16,3 0 0 16,-4 0-2-16,1 4 2 15,-5 2 0-15,-6 6 1 0,-1 1 0 16,-5 10 4-16,-12 2-5 15,-3 6 0 1,-10 7 33-16,-4 5-3 0,-7 2 25 16,0 5-13-16,-3 0-17 15,0-4-1-15,0 4-24 16,5 0 0-16,-2-2 0 16,1-1 0-16,-1-1-28 15,3 2-63-15,5 2-129 16,-4 0-287-16,-7 0-770 0</inkml:trace>
  <inkml:trace contextRef="#ctx0" brushRef="#br0" timeOffset="533">418 112 1585 0,'0'0'320'0,"0"0"-176"16,0 0 61-16,0 0 12 16,0 0-42-16,0 0-79 15,0 0-43-15,-53 0 22 16,53 0 6-16,0 0-17 16,11 0-18-16,16 0-4 15,9 0 2-15,4-3-32 16,4-4-3-16,6 1 7 15,4-7-15-15,2 1 17 16,5-4-18-16,-5 2 2 16,-1 1-1-16,-6 0-1 15,-9 4-1-15,-5 6 1 16,-11 0 0-16,-3 3 1 0,-6 0 8 16,-6 0 9-1,-6 21 30-15,1 11-6 0,-4 5-8 16,0 5 3-1,0 6-19-15,0 7-18 0,-13 26-61 16,2-12-443-16,-2-11-861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11:23.561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0 269 1054 0,'0'0'165'16,"0"0"-63"-16,0 0 22 0,0 0 70 15,0 0-50-15,0 0-62 16,0-28 12-16,0 19 10 16,0 2 2-16,0 5-3 15,4-8-33-15,10 4-8 16,2 3-23-16,8-9-10 15,11 6 37-15,4-3-34 16,5 2 9-16,8 1 5 0,7 3-15 16,6-3-10-1,11 3-5-15,7 3-1 0,10 0 34 16,-1 0-48-16,6 0 12 16,-2 0-7-16,0 0-6 15,5 0 1-15,-5 0 3 16,5 0-3-16,-5 0 6 15,5 0-7-15,-5-9 0 16,-4-4 0-16,1 6 0 16,-6 7 1-16,-7 0 0 15,-5 0 0-15,-3 7 12 16,8 6-12-16,3-4-1 16,10-9 1-16,14 0 16 0,10 0 14 15,5-9-18 1,4-7-7-16,-4 3-6 0,-9 4 8 15,-2 6-8-15,-15 3 0 16,1 0 0-16,-7 6 4 16,0 13-2-16,3 0-2 15,3-4 13-15,4-3-13 16,8-2 8-16,2-10-7 16,4 0 1-16,-1 0 28 15,4-4-25-15,-3-5-4 16,-4 3 16-16,-9 6-17 15,-5 0 0-15,2 0 0 16,-9 0 2-16,7 0 11 16,3 0-13-16,9-9 0 15,2 0 0-15,12-1 8 0,-2-3-8 16,1 4 0-16,-1 0 0 16,-3 3 5-16,-10 6-5 15,-3 0 0-15,-7 0 3 16,-5 0-2-16,3 9-1 15,-6 0 10-15,-2 1-8 16,-2-3 20-16,1-7 5 16,4 0-26-16,-1 0 28 15,6 0-28-15,-6-11 11 16,-2 5-12-16,-6 3 0 16,-1-6 12-16,0 6-12 15,2 0 0-15,11-8 9 0,8 1-8 16,3-7 0-1,-5-1 11-15,-6-1-12 0,-13 6 4 16,-15 4-4-16,-17 7-1 16,-12-1 0-16,-9 3 2 15,-13 0-2-15,-4 0 2 16,-7 3 9-16,-3 12 47 16,0 3-15-16,0 8-12 15,0 3 5-15,0 10-11 16,0 4-9-16,-3 17-4 15,3 11-2-15,0 19 15 16,0 13-14-16,-3 14 10 16,3 14-11-16,-4 8-2 15,4 7 1-15,0-3-8 16,0-1 0-16,0 5 19 0,4 2-11 16,8-11 2-16,9 4-1 15,-3-8 0-15,-1-2 9 16,1-8-17-16,-5-11 5 15,1-5 12-15,-4-9-17 16,-2-13-1-16,-5-8 0 16,0-14 0-16,-3-9 9 15,3-2-8-15,-3-11 5 16,0-7 13-16,0-6-13 16,0-15-4-16,0-1-1 15,0-7 7-15,0-6-1 16,0 0-6-16,0 0-1 15,0 3 0-15,0 10 1 0,0 2-1 16,0 9 8-16,-6 5-8 16,-5 0 17-16,4-9-16 15,1 0 0-15,3-14 5 16,3-6-5-16,0 3-2 16,0-3-9-16,0 6-9 15,0 0 1-15,0 8-8 16,0-1 8-16,0 3 8 15,-3 3-2-15,3-12-14 16,0-7-40-16,0 0-190 16,0-28-498-16</inkml:trace>
  <inkml:trace contextRef="#ctx0" brushRef="#br0" timeOffset="1181">2257 737 1324 0,'0'0'217'15,"0"0"-140"-15,0 0 27 16,0 0 3-16,0 0-30 16,0 0-40-16,0 0 1 15,-26 91 60-15,26-58-29 16,0 3-7-16,0 14 39 15,11 14 4-15,7 20 2 16,3 19-18-16,0 43-11 16,6 42 17-16,0 49-20 0,5 9-23 15,-5-16 0-15,-3-32-31 16,-6-52-1-16,-9-28 16 16,3-28-14-16,-6-6 12 15,4 7-32-15,1 10-1 16,2-4 29-16,1-20-19 15,0-15-2-15,-1-21-8 16,-2-20 10-16,-4-8 14 16,-4-4-25-16,-3-9 0 15,0 6 23-15,0-6-23 16,0 0-65-16,-13-15-213 16,-1-13-293-16,-4-6-276 0</inkml:trace>
  <inkml:trace contextRef="#ctx0" brushRef="#br0" timeOffset="2935">1004 2680 1433 0,'0'0'284'16,"0"0"-217"-16,0 0-26 15,0 0 76-15,0 0 37 16,0 0-18-16,0 0-33 15,169 0 6-15,-100-7 30 16,6 7-51-16,5 0-3 16,4 0-16-16,8 0 1 15,8 0-12-15,10 0-20 16,4 0-4-16,11 0-4 0,3 7 9 16,6-4 9-1,0-3-30-15,4 0-6 0,0 1 19 16,-7 4-31-16,-3-1 1 15,-3-4 13-15,-8 8-8 16,-4-2 13-16,-9-6-19 16,-1 3 1-16,-2-3 26 15,-2 0-11-15,5 0 1 16,0 0 11-16,3 0-9 16,-1-3 1-16,-6-11-14 15,0 4-6-15,-9 7 18 16,-13-4-18-16,-9 7 0 0,-6 0 11 15,-12 0-4 1,-6 0 7-16,-4 0-1 16,1 0-13-16,-7 0 18 0,-5 0-18 15,1 7 0-15,-2-7 12 16,-2 0-11-16,0 3 11 16,-3-3-11-16,5 1-1 15,-2-1 13-15,0 5-13 16,-3-5 0-16,0 4 9 15,-3-4-8-15,-7 0 7 16,-4 8-7-16,-7-8 0 16,-3 0 11-16,0 0-12 15,0 0 0-15,0 0 16 16,0 0-16-16,-13 0-49 16,-49 0-132-16,3 0-327 0,-10-8-439 15</inkml:trace>
  <inkml:trace contextRef="#ctx0" brushRef="#br0" timeOffset="4942">759 3110 1341 0,'0'0'204'0,"0"0"-137"16,0 0-34-16,0 0 84 16,0 0-2-16,182-127-31 15,-134 87-36-15,8-4 12 16,10-8 14-16,9-13-12 15,8-10-8-15,13-16-23 16,15-11-11-16,10-10-6 16,11 1 0-16,5-8 20 15,9-1-25-15,1-1 40 16,2 5 6-16,-8 2-18 0,-10 14-13 16,-6 11-4-16,-8 1 9 15,-7 11 6-15,-3 2-24 16,4 4 8-16,-1 0 17 15,-3 2-9-15,1 1-14 16,-6 6-8-16,-1 1-4 16,-8 4 18-16,-7-5-19 15,-11 2 0-15,-9 8 14 16,-7 3-14-16,-14 8 9 16,-7 6 3-16,-10 11 3 15,-11 6 19-15,-1 2-23 16,-5 6 2-16,-1 1-4 15,-2 2-1-15,2 3 0 0,1-3-8 16,-5 7 2-16,-3 0 15 16,1 0-17-16,-4 0 0 15,0 0 0-15,0 0-1 16,0 9-45-16,0 9-82 16,0-2-192-16,-4-4-213 15,4-3-428-15</inkml:trace>
  <inkml:trace contextRef="#ctx0" brushRef="#br0" timeOffset="6706">3915 1070 1573 0,'0'0'310'0,"0"0"-209"16,0 0 23-16,0 0 76 16,0 0-54-16,0 0-42 15,0 0-45-15,21 27-10 16,-4 6 16-16,4 3-44 15,0 12-20-15,3-12 14 16,3 5-15-16,2-1-11 16,-2-12-14-16,0-2-17 0,-3-11-3 15,0-9-31-15,-3-6-38 16,0 0 32-16,-4-30 48 16,1-8 26-16,-5-9 8 15,-2 4 31-15,-5 2 39 16,-2 0 23-16,-1 11-2 15,-3 11 13-15,5 7-20 16,-5 9-15-16,0 3-17 16,3 0-16-16,6 15-3 15,6 22-14-15,6 23 5 16,-1 4-3-16,4 17-20 16,-3-3-1-16,0 4-9 15,-5-12 9-15,-8-8-12 16,-5-12-1-16,-3-16-8 0,0-9 19 15,-21-12-10-15,-9-13 12 16,-8 0 0-16,-1-10 0 16,-2-20 1-16,4-11-1 15,2-6 0-15,11 3 8 16,12-5-7-16,12 2-1 16,0 6-19-16,15 1-98 15,44-8-136-15,-8 6-300 16,-3 12-568-16</inkml:trace>
  <inkml:trace contextRef="#ctx0" brushRef="#br0" timeOffset="6886">4744 1029 1211 0,'0'0'792'0,"0"0"-632"16,0 0-123-16,0 0 59 15,0 0 19-15,0 0-115 16,0 0-94-16,214-64-239 16,-180 55-771-16</inkml:trace>
  <inkml:trace contextRef="#ctx0" brushRef="#br0" timeOffset="7065">4726 1366 1713 0,'0'0'396'0,"0"0"-276"15,0 0-108-15,0 0 54 16,0 0 8-16,0 0-74 16,183-13-95-16,-127 10-206 15,-12 0-799-15</inkml:trace>
  <inkml:trace contextRef="#ctx0" brushRef="#br0" timeOffset="7509">5488 1055 1739 0,'0'0'365'0,"0"0"-263"16,0 0 26-16,0 0 96 15,0 0-51-15,0 0-88 16,0 0-28-16,-195-39 7 16,166 69-28-16,5 12-18 15,3 15-9-15,11-1-9 16,10-3 0-16,0-3-1 15,10-16-82-15,25-13-20 0,7-14-80 16,3-7 1-16,3 0-10 16,-7-35 38-16,-10-5 61 15,-7 3 44-15,-10-1 49 16,-11 8 81-16,-3 10 78 16,0 13 29-16,0 2 30 15,0 5-55-15,0 0-47 16,0 18-79-16,4 17-5 15,7-1-10-15,6-3-22 16,7 1-72-16,10-14-93 16,-2-6-222-16,-8-8-475 0</inkml:trace>
  <inkml:trace contextRef="#ctx0" brushRef="#br0" timeOffset="7738">5747 1036 1433 0,'0'0'825'16,"0"0"-606"-16,0 0-165 15,0 0 101-15,0 0 83 16,0 0-128-16,0 0-61 16,152 152-34-16,-101-110-6 15,5-3 3-15,-1-4-12 16,-2-8-75-16,-9-8-130 15,-2-16-112-15,-15-3-227 16,-9 0-526-16</inkml:trace>
  <inkml:trace contextRef="#ctx0" brushRef="#br0" timeOffset="7937">6147 1020 1530 0,'0'0'372'15,"0"0"-93"-15,0 0-88 16,0 0 12-16,0 0-69 16,0 0-61-16,-152 178-28 15,112-107-43-15,-6-2-2 16,12-7-21-16,10-12-90 16,21-29-100-16,3-15-179 0,0-6-399 0</inkml:trace>
  <inkml:trace contextRef="#ctx0" brushRef="#br0" timeOffset="8216">6448 1145 1490 0,'0'0'318'0,"0"0"-179"0,0 0 57 16,0 0 44-16,0 0-61 15,0 0-79-15,179 16-83 16,-134-16-5-16,-3 0 8 16,-1 0-20-16,1 0-39 15,-8-2-113-15,4-5-99 16,-14-6-6-16,-6 7-1647 0</inkml:trace>
  <inkml:trace contextRef="#ctx0" brushRef="#br0" timeOffset="8432">6672 1016 1607 0,'0'0'399'0,"0"0"-223"0,0 0 6 15,0 0 1-15,0 0-35 16,0 0-61-16,-11 176-59 16,11-118-19-16,11 1-9 15,-4-2-52-15,4-14-112 16,-5-2-164-16,4-20-204 16,-5-8-1140-16</inkml:trace>
  <inkml:trace contextRef="#ctx0" brushRef="#br0" timeOffset="8897">7072 663 1824 0,'0'0'550'0,"0"0"-441"16,0 0-96-16,0 0 139 15,0 0 46-15,0 0-98 16,10 211-71-16,-5-142-11 16,-2 4-6-16,0-1-11 15,-3-1 9-15,3-14-10 16,-3-10-15-16,0-12-13 16,3-21-2-16,-3-8 4 15,4-6 25-15,0 0-27 0,0-6-17 16,5-18 3-1,2-1 21-15,5-2 19 0,5 5 2 16,3 9-3-16,5 7 3 16,2 6 10-16,10 0 27 15,4 12-4-15,3 22 25 16,0 1 74-16,-6 5-104 16,-15 3-14-16,-13-7 13 15,-14 3-12-15,0-9 9 16,-17-1 4-16,-17-3-14 15,-11-6 5-15,4-7-19 16,-1-7-38-16,7-6-1 16,8 0-82-16,9-35-129 0,5-4-316 15,5-4-1485-15</inkml:trace>
  <inkml:trace contextRef="#ctx0" brushRef="#br0" timeOffset="10981">6738 2327 1478 0,'0'0'267'15,"0"0"-153"-15,0 0-73 16,0 0 69-16,0 0 45 16,0 0-42-16,-42-49-54 15,21 34-13-15,-3 6 43 0,-6 5 25 16,-2 4-38-1,-2 0-34-15,-7 0-18 0,2 9-15 16,1 17-3-16,8 3 3 16,6 4-9-16,9 4 12 15,12-3-12-15,3 0 0 16,0 0 1-16,21-12-1 16,6-2 1-16,11-11-1 15,4-5-21-15,0-4 0 16,2 0-36-16,1-11-5 15,-11-11-17-15,-2 0 15 16,-11 4 45-16,-9 2 19 16,-4 10 37-16,-4 3 58 0,-4 3-1 15,0 0-50 1,0 0-20-16,3 0-15 0,3 16-3 16,1 4 0-16,1 3 0 15,-2-4 0-15,5-3-6 16,2-5-41-16,14-11-136 15,-1 0-213-15,-2 0-448 0</inkml:trace>
  <inkml:trace contextRef="#ctx0" brushRef="#br0" timeOffset="11131">7099 2272 1778 0,'0'0'391'15,"0"0"-265"-15,0 0-62 16,0 0-64-16,0 0-64 16,0 0-690-16</inkml:trace>
  <inkml:trace contextRef="#ctx0" brushRef="#br0" timeOffset="11293">7155 2541 1861 0,'0'0'393'0,"0"0"-292"15,0 0-70-15,0 0-31 0,0 0-176 16,0 0-696-16</inkml:trace>
  <inkml:trace contextRef="#ctx0" brushRef="#br0" timeOffset="11709">7872 2229 1876 0,'0'0'559'0,"0"0"-488"15,0 0-26 1,0 0 109-16,0 0-28 0,-206-41-78 16,171 41-48-16,8 0 0 15,6 9 0-15,11 13-30 16,5 4-19-16,5 7 13 16,0-5 12-16,21 7 3 15,11-7-3-15,5 5 8 16,5-4 6-16,-1-1-10 15,-2-8 5-15,-6 3 15 16,-4-4-2-16,-13-6 2 16,-8 1-1-16,-8-1 2 0,0 2 13 15,-21 4 1 1,-14-2-9-16,-7-4 3 16,2 1-9-16,2-8-7 0,11-6-34 15,12-15-128-15,12-17-185 16,3-9-367-16</inkml:trace>
  <inkml:trace contextRef="#ctx0" brushRef="#br0" timeOffset="12781">8042 2314 1483 0,'0'0'302'0,"0"0"-172"0,0 0-18 16,0 0 33-1,0 0-23-15,207-133-65 0,-159 94-37 16,-7-4 16-16,-9 2-18 16,-16-2-3-16,-8 2-2 15,-8-2 20-15,0 2 20 16,-8 4 22-16,-13 8 2 16,-3 6-4-16,0 10 3 15,-3 7-7-15,0 6-27 16,-2 0-20-16,-1 33-11 15,-1 22-4-15,3 9-1 16,0 10-6-16,7 10 1 16,9 1-1-16,4-3-2 15,8 0 2-15,0-11-13 16,8-15-70-16,16-10-11 0,6-26-23 16,12-17-19-16,-1-3 8 15,7-29-24-15,-3-15-22 16,0-11 48-16,-7 2 74 15,-10 11 52-15,-4 6 53 16,-13 12 97-16,-5 15 6 16,-6 2 19-16,0 7-13 15,0 0-92-15,0 19-52 16,0 15 1-16,0 9-2 16,0-6-10-16,10 1-7 15,14-4-4-15,8-9-5 16,6-7-24-16,10-11 24 15,0-7-15-15,-3 0-10 16,-10-29 15-16,-11-11 7 16,-17 0-5-16,-7-3 17 0,-7 2 2 15,-34 4 41-15,-12 6 24 16,-5 15-22-16,2 4-27 16,11 12 11-16,15 0 10 15,12 0-7-15,15 0-20 16,3 6-5-16,7 7-14 15,28-4 7-15,10 4-44 16,6-8-2-16,5-1-21 16,-2-1-2-16,-3-1 7 15,-1-2 7-15,-5 0 32 0,-4 0 6 16,-7 0 11 0,1-2 6-16,-8-5 85 0,-3 2-27 15,-9-2-9 1,-5 7 20-16,-4 0 20 0,5 16-8 15,-4 17-8-15,4 21-3 16,-5 7-23-16,1 16-19 16,1 20-13-16,-5 0-3 15,3-1 5-15,1-6-11 16,-4-19-8-16,2-16 2 16,-2-16 0-16,-3-23 0 15,3-16-1-15,-3 0 2 16,0-22-2-16,0-32-10 15,0-16-9-15,0-18 19 16,0-8 1-16,-11-9-1 0,-5-5 0 16,1 6 1-16,6 13 4 15,4 20-3-15,5 19-1 16,0 23 6-16,5 10-5 16,19 16 0-16,6 3 11 15,5 0-11-15,2 7 22 16,-2 17-22-16,-7 7 0 15,-11 0 7-15,-10 7-8 16,-7-1-10-16,0 3-17 16,-13-5-47-16,-16-8-108 15,-8-14-105-15,5-7-281 16,11-6-473-16</inkml:trace>
  <inkml:trace contextRef="#ctx0" brushRef="#br0" timeOffset="13129">9353 2238 1633 0,'0'0'306'15,"0"0"-155"-15,0 0 20 16,0 0 26-16,0 0-57 16,233-28-20-16,-170 13-76 15,-4 1-15-15,-8-4 0 16,-9 3 13-16,-15 0-13 15,-13 2-11-15,-14-8 45 16,0-5 30-16,-6-3-32 16,-29 2-2-16,-7 12 5 0,-3 3 14 15,1 12-8 1,-1 6-37-16,6 33 17 0,9 18-23 16,6 8 3-16,18 7-2 15,6-7-20-15,0-9 5 16,33-15-13-16,15-17 0 15,18-21-13-15,7-3-85 16,30-43-165-16,-20-8-583 16,-11 5-1372-16</inkml:trace>
  <inkml:trace contextRef="#ctx0" brushRef="#br0" timeOffset="16153">6576 2952 1395 0,'0'0'307'0,"0"0"-208"15,0 0-65-15,0 0 10 16,0 0 41-16,0 0-20 16,0 0-7-16,0 0-5 15,-14 176 43-15,11-107-45 16,3-1-19-16,-4 5-4 15,4-5-14-15,0-13-7 16,0-11-7-16,0-13 0 16,0-10 1-16,0-12 0 0,0-5-1 15,0-4 6 1,0 0 3-16,10-18 7 0,8-11-8 16,2-10-7-16,1 1 4 15,3 3-4-15,3 4-1 16,1 10 0-16,4 12-6 15,-8 2 0-15,0 7 4 16,-4 0 2-16,-7 13 0 16,-2 15 0-16,-7 3 2 15,-4 3 4-15,0 1-6 16,0-8 9-16,-21 1-7 16,-3-3 26-16,-7-10 15 15,-4-2-7-15,-3-10 13 16,4-3-9-16,2 0 6 15,8 0 15-15,3 0-37 0,9-3-7 16,8-10-17-16,4 4-9 16,0 3-148-16,13-19-190 15,19 9-26-15,2-5-594 0</inkml:trace>
  <inkml:trace contextRef="#ctx0" brushRef="#br0" timeOffset="16333">7203 3332 1512 0,'0'0'339'0,"0"0"-217"16,0 0 36-16,0 0 45 16,0 0-202-16,0 0-1 15,0 0-298-15,0 0-338 16,0 0-739-16</inkml:trace>
  <inkml:trace contextRef="#ctx0" brushRef="#br0" timeOffset="16498">7207 3592 1491 0,'0'0'384'0,"0"0"-192"16,0 0-39-16,0 0 36 15,0 0-58-15,0 0-131 16,0 0-70-16,3 0-233 0,8-19-463 16</inkml:trace>
  <inkml:trace contextRef="#ctx0" brushRef="#br0" timeOffset="18271">8039 3281 1119 0,'0'0'285'0,"0"0"-148"15,0 0 24-15,0 0-23 16,0 0-55-16,0 0-6 0,0 0-6 15,0-13 20-15,0 13 5 16,0 0-7-16,0 0-21 16,0 20-53-16,0 8 19 15,0 6 11-15,0 3-26 16,9 3-7-16,6-12-12 16,-2-4 0-16,4-1-1 15,1-17 1-15,0-3-20 16,2-3-20-16,4 0-7 15,-3-15-11-15,0-11-7 16,-5-2 19-16,-2-3 38 16,-4 4 8-16,-2 2 0 15,-5 9 68-15,-3-2 20 0,0 11-5 16,0 5-6-16,0 2 5 16,0 0-16-16,3 6-54 15,1 22 0-15,-1 15 1 16,5 4 5-16,-2 1-3 15,-3 0-9-15,4 2-5 16,-7-6 6-16,0 2-7 16,0-13-5-16,0-4 5 15,-16-8 1-15,-2-3 1 16,-6-1-1-16,3-11 0 16,-3-6 12-16,4 0-12 15,-1-6 0-15,6-17 5 0,3-4-6 16,7-1 9-1,5-3-9-15,0 3 1 0,0 1 4 16,14 4-5-16,13 8-32 16,18-11-135-16,-3 12-207 15,-1-2-424-15</inkml:trace>
  <inkml:trace contextRef="#ctx0" brushRef="#br0" timeOffset="18474">8765 3378 1888 0,'0'0'398'16,"0"0"-300"-16,0 0-83 15,0 0 22-15,0 0-14 16,0 0-23-16,197-7-316 15,-149-5-447-15</inkml:trace>
  <inkml:trace contextRef="#ctx0" brushRef="#br0" timeOffset="18713">9377 3206 1883 0,'0'0'493'0,"0"0"-439"15,0 0-44-15,0 0 103 16,0 0 5-16,-7 159-75 16,7-125-30-16,4-13-13 15,5-1-6-15,6-18-141 16,-1-2-231-16,-4 0-393 0</inkml:trace>
  <inkml:trace contextRef="#ctx0" brushRef="#br0" timeOffset="18882">9377 3206 1974 0,'83'-155'575'0,"-83"155"-492"15,0-6-56-15,0 6-27 16,0-12-139-16,0 6-464 16,6 3-1210-16</inkml:trace>
  <inkml:trace contextRef="#ctx0" brushRef="#br0" timeOffset="19216">9586 3281 1624 0,'0'0'289'0,"0"0"-179"0,0 0 10 16,0 0 18-16,0 0-69 15,12 174-53-15,-12-154-8 16,0-7-7-16,0-5 0 16,0-8 4-16,0 0-5 15,-4 0-9-15,4 0 1 16,0-19-26-16,0-3 8 15,18 0 8-15,6 0 11 16,0 4 6-16,3 5 0 16,-6 11 1-16,0 2 20 15,-4 0 56-15,-1 21 23 16,2 13 5-16,-4 8-10 16,-1-6 25-16,5-2-60 0,-1-9-40 15,4-9-19-15,30-16-54 16,-6-13-226-16,-3-15-315 0</inkml:trace>
  <inkml:trace contextRef="#ctx0" brushRef="#br0" timeOffset="19947">10257 2819 1741 0,'0'0'556'0,"0"0"-504"16,0 0-29-16,0 0 135 16,0 226-23-16,0-136-69 15,0 1-33-15,0-14-20 16,0-2-13-16,0-13-7 16,0-14-125-16,0-19-197 15,0-10-300-15,0-16-992 0</inkml:trace>
  <inkml:trace contextRef="#ctx0" brushRef="#br0" timeOffset="20113">10105 3241 1669 0,'0'0'270'15,"0"0"-195"-15,0 0 17 16,0 0 6-16,0 0-98 15,245 0 0-15,-173-6-219 16,-10-1-407-16</inkml:trace>
  <inkml:trace contextRef="#ctx0" brushRef="#br0" timeOffset="20701">10667 3318 1305 0,'0'0'393'15,"0"0"-268"-15,0 0-85 16,0 0 33-16,0 0 56 16,0 0-76-16,0 0-39 15,104-9-8-15,-77-6-6 16,-6-5 0-16,-4 7 10 16,-4-1-10-16,-5-7 33 15,-8 8 27-15,0-8-11 16,0 6-9-16,-14 1 35 0,-10-5 28 15,-4 13-9-15,1 3-20 16,-2 3-32-16,-1 0 13 16,6 16 3-16,3 10-31 15,10 3-18-15,8 12-8 16,3 0-1-16,0-11-42 16,11 2-10-16,10-4-20 15,6-13-52-15,3-2 7 16,2-13-27-16,2 0-1 15,1 0 24-15,-4-26 28 16,-2 11 61-16,-10 0 27 16,-2 8 5-16,-9 2 41 15,-1 5 0-15,-7 0 47 0,3 5-32 16,-3 17-23-16,0-7-10 16,0 11-14-16,0-14-8 15,0-3 5-15,0-3-5 16,0-6 0-16,0 0 26 15,0 0 81-15,0-27-34 16,0-1-59-16,0-12 10 16,0 5-3-16,0-3 3 15,0 14 8-15,6 2-6 16,12 2-14-16,3 13-13 16,3 1 0-16,3 6-70 15,15 0-108-15,-10 0-209 16,-5 0-1461-16</inkml:trace>
  <inkml:trace contextRef="#ctx0" brushRef="#br0" timeOffset="21739">11502 3128 1595 0,'0'0'302'16,"0"0"-217"-16,0 0 103 0,0 0 113 15,0 0-133 1,0 0-77-16,0 0-48 16,-155-18-18-16,134 43 4 0,7 3-2 15,4 6-5-15,7-3 0 16,3 9-16-16,0 1-4 15,17 0-2-15,14-4-22 16,7-4-40-16,-1-4-14 16,1-8 2-16,1-3-29 15,-2-18 8-15,-2 0 26 16,0 0-5-16,2-9 39 16,1-15 26-16,4-11 2 15,0-5-1-15,-6 3 8 16,0-3 1-16,-12 0 5 15,-7 12 8-15,-10 6 59 0,-7 1 4 16,0 1 55 0,0 11-5-16,-21-3-33 0,-3 3-19 15,-3 2-22-15,-4 7-26 16,-1 0-15-16,2 0 9 16,6 0-7-16,3 22-7 15,3-7 1-15,7 12-8 16,8 2 0-16,3 6-7 15,0 5-2-15,0 0 7 16,11-3-31-16,10 1-44 16,6-10-10-16,0-4-18 15,5-6-26-15,2-18 23 16,8 0-3-16,-1-9-12 16,4-15-20-16,-3-13 30 15,-4-1 75-15,-11 8 31 0,-6-4 7 16,-11 6 39-16,-4 1 62 15,2 7 23-15,-8-2 16 16,0 9 36-16,0 4 13 16,0 9-69-16,0 0 16 15,0 0-40-15,0 0-65 16,0 2-22-16,0 34-7 16,0 10-2-16,-8 11 1 15,-2 4 0-15,1 8-1 16,1-5 0-16,1-1 0 15,4-10 0-15,0-3-22 16,-2-17 6-16,5-14-9 0,-3-10-1 16,3-1 2-16,0-8 8 15,0 0 8-15,0-23-8 16,0-12-5-16,0-14 10 16,0-4 4-16,0-15 6 15,0-1 1-15,0 5 0 16,0 1 0-16,0 10-1 15,11 17-1-15,-1 10 2 16,4 11 0-16,-4 1 5 16,4 14 10-16,1 0 17 15,-3 0 13-15,6 5-17 0,3 17-14 16,-4 6-5 0,-1-1-8-16,-4 1-1 0,-12 1-1 15,0 4-11-15,0-5-12 16,-4-7-33-16,-13-1-31 15,-7-20-84-15,3 0-136 16,3 0-387-16</inkml:trace>
  <inkml:trace contextRef="#ctx0" brushRef="#br0" timeOffset="22000">12443 2673 1677 0,'0'0'908'16,"0"0"-756"-16,0 0-133 15,0 0 77-15,0 0 89 16,-19 186-103-16,11-115-53 16,5 4-20-16,3 0-8 15,0-4 5-15,0-3-6 16,0-6-3-16,0-11-42 15,0-12-119-15,0-17-144 16,0-16-321-16,6-6-473 0</inkml:trace>
  <inkml:trace contextRef="#ctx0" brushRef="#br0" timeOffset="22138">12368 3204 2198 0,'0'0'762'0,"0"0"-604"15,0 0-32-15,0 0 22 16,0 0-88-16,0 0-60 16,0 0-224-16,227-180-1038 0</inkml:trace>
  <inkml:trace contextRef="#ctx0" brushRef="#br0" timeOffset="24524">2359 1753 1181 0,'0'0'381'0,"0"0"-216"15,0 0-70-15,0 0 39 16,0 0 4-16,0 0-42 15,0 0-53-15,0 7-34 16,0-4 2-16,0 7-5 16,0-1 9-16,0 6 15 15,0 3-23-15,0-2 18 16,0 3-5-16,18 1-19 16,-1-2 6-16,4-7-6 15,3 2-1-15,0-13 13 16,3 0-13-16,-6 0-14 15,0 0 4-15,-3-13-9 16,-12-1 3-16,-6-8 11 0,0 3 5 16,-6-10 25-16,-22 2-10 15,-10-1 9-15,-7 1 13 16,-3-8-6-16,-1 6 0 16,1 8-3-16,3 9 5 15,11 5 16-15,2 7-35 16,11 0 21-16,9 27-8 15,8 9-21-15,4-2-5 16,0 6-1-16,0-5 0 16,24-8 0-16,0-5 0 15,4-9-16-15,2-11 1 16,5-2-19-16,0 0-14 16,-4 0-7-16,-1-12 9 0,-6-6 30 15,-6-2-7-15,-7 2 15 16,-11-4 8-16,0 7 0 15,-8-3 21-15,-19 2 10 16,-7 7 1-16,-1 2 36 16,-3 4-31-16,4 3-4 15,2 0 16-15,8 0-9 16,6 0-7-16,9 12-27 16,6 11-6-16,3 1 6 15,0 1-6-15,9-1 0 16,20-8-1-16,5 3-20 15,4-16-23-15,4-3-11 16,-1 0-6-16,-4 0 0 0,-2-16 0 16,-11-6 26-16,-14 1 18 15,-10-4 17-15,0 9 53 16,-13-4 23-16,-22 6 8 16,-7 5-5-16,-3 9-35 15,4 0-1-15,4 0-1 16,8 0-3-16,10 9-14 15,8 5-20-15,11-3-5 16,0 5-1-16,0-10-54 16,24 3-24-16,14-9-91 15,-7 0-318-15,-3-12-1150 0</inkml:trace>
  <inkml:trace contextRef="#ctx0" brushRef="#br0" timeOffset="25304">1365 1068 838 0,'0'0'897'0,"0"0"-757"16,0 0-40-16,0 0 90 16,0 0 23-16,0 0-85 15,0 0-94-15,-12 27-4 0,12 17-5 16,-4 15 12-1,4 12-5-15,-4 7-22 0,-3 3-1 16,4-4-9-16,3-2 0 16,0-17 5-16,0-4-5 15,0-27-2-15,0-4 2 16,0-19 1-16,0-4-1 16,6 0 0-16,9-20 7 15,-1-14 14-15,5-10-21 16,-1-3 0-16,0 4 1 15,2 4 0-15,1 4 0 16,0 6 0-16,3 8 5 16,3 9 13-16,0 12-19 15,2 0-3-15,-5 0-6 16,-3 33 11-16,-5 5-2 0,-5 8 0 16,-11-2 0-1,0 2 7-15,0-1-7 0,-24-6 0 16,-8-6 11-16,2-6-10 15,-4-12 7-15,-1-15 5 16,5 0 36-16,4 0 4 16,2-15-13-16,8-5 18 15,5 2-25-15,4 2-28 16,7 1-5-16,0 9-168 16,10-7-398-16,8 11-1115 0</inkml:trace>
  <inkml:trace contextRef="#ctx0" brushRef="#br0" timeOffset="27745">1742 2341 974 0,'0'0'222'15,"0"0"-134"-15,0 0 48 16,0 0 47-16,0 0-69 16,0 0-42-16,0 0-1 15,-7 0 32-15,7 0 2 16,0 2-3-16,0 11-21 15,0 2-10-15,18 10 0 16,3 3-20-16,3 0-17 16,0-1-9-16,0 8-18 0,-4-1 4 15,1 1-11-15,-6-6 0 16,-6-2 10-16,-2 0-10 16,-7-10 0-16,0 1 9 15,0-9-9-15,0 1 0 16,0-1-5-16,0-9-24 15,0 0-9-15,0-9-87 16,-7-18-167-16,1 0-356 0</inkml:trace>
  <inkml:trace contextRef="#ctx0" brushRef="#br0" timeOffset="28160">1870 2263 1267 0,'0'0'338'15,"0"0"-183"-15,0 0 7 0,0 0 38 16,0 0-57-16,0 0-78 16,0 0-43-16,-10 9 26 15,26 6 12-15,10 13 0 16,4 10-2-16,0 5-42 15,6 4 7-15,-6 3 0 16,-1-6-15-16,-5-5-1 16,-3-3-7-16,-9-9-55 15,-4-15-153-15,-4-3-356 16,-4-3-1187-16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11:57.874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66 2 1275 0,'0'0'365'0,"0"0"-206"16,0 0-85-16,0 0 38 15,0 0 74-15,0 0-39 16,113 0-20-16,-65 0-16 16,12 0-35-16,5 0-1 15,10 0-21-15,9 0-8 0,5 16 3 16,4-1-37-1,11 1-3-15,2 0 6 0,9-14-15 16,-1-2-7-16,-4 0-47 16,-14 0-16-16,-13-15 2 15,-17-1 0-15,-25 4-23 16,-17 3 24-16,-17 5-63 16,-10 4-65-16,-33 0-189 15,-5 0-1288-15</inkml:trace>
  <inkml:trace contextRef="#ctx0" brushRef="#br0" timeOffset="369">0 320 1239 0,'0'0'529'16,"0"0"-440"-16,0 0 4 16,0 0 71-16,0 0 11 15,0 0-41-15,0 0-36 16,99-20-4-16,-47 17 35 0,13 3-14 15,12 0-7-15,9 0-25 16,14 0-20-16,10 0 14 16,8 0-61-16,2 0-4 15,5 0 10-15,-5-3-22 16,-9-12-1-16,2-8-113 16,-33 2-185-16,-28 3-440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14:25.3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0 928 1681 0,'0'0'364'0,"0"0"-245"16,0 0 12-16,0 0 113 16,0 0-70-16,0 0-88 15,0 0 11-15,132-114-26 16,-91 107-25-16,1 7 8 0,3 0-36 16,-1 32 0-1,-2 7-2-15,-7 11-8 0,-8 2 26 16,-14 5-34-16,-5-5 1 15,-8-6 11-15,0-7-12 16,0-10 6-16,-24-6 5 16,-8-7-10-16,-6-11 25 15,1-5-26-15,-1 0 10 16,4 0 1-16,5-11-11 16,5-22 1-16,11-3 0 15,-1-12 0-15,8-14-2 16,1-6-2-16,5 0 1 15,0 6 2-15,0 7 1 16,0 15 14-16,8 5 9 0,1 12-4 16,6 10 29-16,2 4-34 15,4 9-14-15,10 0 33 16,7 0-22-16,10 9 6 16,6 4 2-16,6 4-4 15,5-8 29-15,4-9-31 16,0 0-13-16,-7 0 25 15,-7-3-26-15,-14-15 1 16,-9-5-1-16,-11-4-9 16,-11-2-33-16,-4-4-96 15,-6-23-185-15,0 10-269 16,0 2-682-16</inkml:trace>
  <inkml:trace contextRef="#ctx0" brushRef="#br0" timeOffset="346">1033 71 2160 0,'0'0'366'15,"0"0"-268"-15,0 0 181 16,0 0-50-16,0 0-108 0,0 0-79 16,0 0-15-16,193-69 34 15,-162 82-37-15,-11 16-7 16,-10 8 1-16,-10 8-11 16,0 10 31-16,-24-3-22 15,-3-3-15-15,6-5 32 16,15-14-24-16,6-7-3 15,14-14-6-15,44-9-9 16,73-37-19-16,-6-19-311 16,-5-6-1540-16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11:59.775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0 907 1702 0,'0'0'328'16,"0"0"-232"-16,0 0-83 15,0 0 115-15,0 0 13 16,0 0-64-16,100 3-25 0,-56-12-18 16,9-17-22-1,5-3 0-15,4-15-12 0,4-7 0 16,0-11 0-16,-7-5-27 15,-11-3-38-15,-21 2 40 16,-16 4 14-16,-11 7 11 16,-3 8 26-16,-29 12 40 15,-6 5 21-15,4 14 17 16,-4 6 4-16,4 7 23 16,5 5-55-16,2 11-37 15,0 29-33-15,6 22-6 16,7 17 8-16,4 9-8 15,7 6 0-15,3-4-6 0,0-3 4 16,0-7-16 0,0-14-38-16,0-13-13 0,0-19 25 15,3-16-14-15,0-12 22 16,-3-6 18-16,3 0 18 16,4-18 6-16,1-22-5 15,1-6 0-15,6-9 8 16,-2 0-9-16,7 6 0 15,1 6 11-15,3 5-5 16,5 9 6-16,-5 11-11 16,0 9 5-16,0 9 17 15,0 0-22-15,-3 18 7 0,-4 23 8 16,-4 4 7 0,-5 13 2-16,-1-6-25 0,-1-2-13 15,2-6 13-15,2-14-48 16,1-4 5-16,5-12-9 15,5-5-78-15,3-9 62 16,8 0 21-16,4-9 0 16,3-15 16-16,-4-11-21 15,-1-1 22-15,-2-6 23 16,-12 3 6-16,-4 1 1 16,-8 4 55-16,-8 4 62 15,0 6 46-15,0 1-66 16,-20 8 3-16,-1 2 2 15,-3 9-20-15,0 4 14 16,0 0-47-16,3 22-32 16,0 21-4-16,7 10-13 0,7 7-1 15,7-2-1-15,0-1 1 16,10-11 0-16,22-6-25 16,5-14-85-16,4-15 29 15,12-11-88-15,13-15-81 16,-12-29-229-16,-9-2-247 0</inkml:trace>
  <inkml:trace contextRef="#ctx0" brushRef="#br0" timeOffset="233">681 388 1445 0,'0'0'311'15,"0"0"-224"-15,0 0-33 16,0 0 92-16,0 0 18 16,0 0-73-16,195-102-54 15,-154 95-17-15,-5 7-16 16,-9 0-4-16,-10 22-7 16,-7 24-66-16,-10 45-67 15,0-7-93-15,0-10-365 0</inkml:trace>
  <inkml:trace contextRef="#ctx0" brushRef="#br0" timeOffset="392">925 1288 1781 0,'0'0'340'0,"0"0"-200"15,0 0 66-15,0 0-44 16,0 0-162-16,0 0-114 15,0 0-387-15,24-30-607 0</inkml:trace>
  <inkml:trace contextRef="#ctx0" brushRef="#br0" timeOffset="834">1905 643 1965 0,'0'0'322'0,"0"0"-239"15,0 0-10-15,0 0 120 16,0 0-38-16,0 0-86 15,0 0-52-15,-194-40-17 16,170 76 0-16,15 9-20 0,9 4 10 16,0 0 8-1,9-5-2-15,26-4-32 0,5-8-13 16,10-11 14-16,-2 1 34 16,-3-7-16-16,-4-2-6 15,-13 2 22-15,-8-3-8 16,-13 1 9-16,-7 3 0 15,0 5 11-15,-27 5 20 16,-12-2-31-16,-9 1-22 16,7-7-3-16,4-6-53 15,11-12-45-15,26-12-65 16,0-25-200-16,0-5-854 0</inkml:trace>
  <inkml:trace contextRef="#ctx0" brushRef="#br0" timeOffset="1088">2132 707 1647 0,'0'0'342'0,"0"0"-189"15,0 0 52-15,0 172-30 16,-3-114-56-16,3-1-83 16,0-7-34-16,6-10-2 15,23-15-44-15,5-10-76 16,1-15 6-16,2 0 60 15,-2-15 36-15,-8-22 8 16,-9-10 10-16,-12-6 30 16,-6-5 2-16,0-6 13 15,-9 5-22-15,-27 4-23 16,0 8-29-16,-20 3-218 16,8 11-510-16,9 11-635 0</inkml:trace>
  <inkml:trace contextRef="#ctx0" brushRef="#br0" timeOffset="1348">2132 707 1572 0,'-65'-219'328'0,"79"201"-145"16,7-8-15-16,6-3-27 16,3 5-71-16,9 2-70 15,-7 13-11-15,-8 5-101 16,-8 4-86-16,-2 0 36 0,-4 20 16 15,-2-5 25 1,1 0 89-16,6-8 32 0,2-7 104 16,4 0 77-16,6-9 59 15,7-22 5-15,4-9-71 16,4-10-84-16,9-18-90 16,-12 8-112-16,-12 13-762 0</inkml:trace>
  <inkml:trace contextRef="#ctx0" brushRef="#br0" timeOffset="2491">3296 771 1993 0,'0'0'316'0,"0"0"-187"16,0 0 78-16,0 0 14 15,0 0-75-15,-208 95-88 0,160-24-28 16,14 14 23-16,13-5-25 16,21-11-16-16,0-14-12 15,34-20-48-15,22-22-48 16,13-13-10-16,3-20-61 16,-4-26-34-16,-8-11 57 15,-19-1 112-15,-10 2 32 16,-14 3 63-16,-10 10 52 15,-7 9 13-15,0 12 53 16,0 12-10-16,0 8-45 16,0 2-18-16,-7 9-73 15,4 25-35-15,3 15 22 16,0 17-10-16,0 5-11 16,0 4 15-16,21 6-15 15,3-4-2-15,-8 5 1 0,-5-9 0 16,-5 2 14-16,-6-13-14 15,0-9-23-15,-9-15 14 16,-15-11-9-16,-11-14 8 16,-4-13-11-16,6 0 5 15,-3-7 10-15,16-26-47 16,7-20-16-16,13-13 26 16,0-18-32-16,33-5-33 15,17-11 4-15,11 4-68 16,-2 8 40-16,0 8 63 15,-11 14 69-15,-9 17 11 16,-15 12 81-16,-12 15 88 0,-4 13 11 16,-8 5-64-16,0 4-23 15,0 7-50-15,0 27-24 16,0 10-14-16,0 8-14 16,0 0-2-16,13-1-13 15,14-8-54-15,9-11-49 16,8-14-87-16,-2-16 82 15,3-2 9-15,-7-13 62 16,-10-33 36-16,-11-5 14 16,-14-15 47-16,-3-3 69 15,-17 2-37-15,-28 7-7 16,-3 13 54-16,-5 17-25 16,5 11 12-16,14 13-85 0,14 6-27 15,12 0-1-15,8 0-32 16,0 0-49-16,35 15-25 15,16-2-63-15,8-4 41 16,4-5-29-16,-1-4-20 16,-1 0-12-16,-5 0 14 15,-5 0 77-15,-9-6 61 16,-7-4 37-16,-11 0 22 16,-3 5 111-16,-8-5 72 15,-5 7 16-15,-8 3-2 16,0 0-3-16,0 0-36 15,-8 3-44-15,-20 22-71 16,-2 12-46-16,-2 11 15 0,8 0 13 16,6 5-32-16,15 0-9 15,3-7 4-15,0-5-10 16,24-13-12-16,8-10-60 16,2-14-18-16,4-4-79 15,-3-25-211-15,-7-15-357 16,-11-7-1128-16</inkml:trace>
  <inkml:trace contextRef="#ctx0" brushRef="#br0" timeOffset="2646">3965 411 2642 0,'0'0'475'16,"0"0"-419"-16,0 0-56 0,176-231-14 15,-80 138-221-15,-16 6-719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12:04.379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38 1151 0,'0'0'327'15,"0"0"-151"-15,0 0-33 0,0 0-23 16,0 0 33-16,0 0-46 16,163 49-17-16,-118-36 9 15,6 0-5-15,9-1-9 16,-3-3-47-16,2-7-5 16,1 5 9-16,0-7-20 15,3 0 3-15,3 0-14 16,6 0-10-16,1 0 16 15,6-12-7-15,1-4-8 16,-2 1 10-16,5 0-5 16,0 2 2-16,-3 4-2 15,-1 3-6-15,-2 3 9 16,-8 3-10-16,-9 0 0 16,0 0 4-16,-1 0-4 0,3 0 1 15,-1 0 0-15,5 0 9 16,-1 0 5-16,-2 0-6 15,-4-6-8-15,3-4 14 16,-4 1-14-16,4-1 0 16,-7 1 6-16,1 3-5 15,-5 3-4-15,-3 3 3 16,-6 0-1-16,-1 0 9 16,-2 0-8-16,-1 0 9 15,-1 0-1-15,1 0 15 16,1 0 7-16,5 3-10 15,4-3 0-15,0 3 5 0,5-3-20 16,-8 0 9 0,0 0-15-16,-12 0 0 0,-1 0 12 15,-12 0-12-15,-6 0 0 16,-3 0 0-16,-11 0 0 16,0 3-27-16,-32 0-257 15,-9-3-621-15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12:05.820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345 593 1446 0,'0'0'291'16,"0"0"-225"-16,0 0-7 15,0 0 116-15,0 0-16 0,0 0-66 16,21-77-7-1,-21 57 18-15,0 0 15 0,-3 0-38 16,-18 8-26 0,-12 5-8-16,-9 7-3 0,-3 0-19 15,-11 23-25-15,5 20-4 16,3 9 2-16,13 5-7 16,11 1-1-16,21-9 9 15,3-8-19-15,9-9-39 16,30-14-61-16,5-8 52 15,8-10 29-15,-3 0-2 16,-4-13 21-16,-8-11 20 16,-5-5 0-16,-8 5 34 0,-11 4 52 15,-2 11 28 1,-8 4-9-16,0 1-24 0,-3 4 4 16,0 0-31-16,8 4-41 15,-1 26-12-15,10 22 20 16,-1 17 11-16,2 13-2 15,3 7-30-15,-7-2 6 16,-1-6-6-16,-2-7-10 16,-8-12-12-16,-3-11-29 15,0-15-3-15,0-10 3 16,-11-16 1-16,-13-5 29 16,0-5 21-16,-3-18-6 0,3-26-8 15,3-12 4-15,11-12 9 16,10-10 0-16,0 0-21 15,10-2-13-15,25 8-24 16,5 7 4-16,5 12-1 16,-7 10 32-16,-6 8 24 15,-4 7 0-15,-11 10 10 16,-7 9 72-16,-4 5 17 16,-1 4-47-16,2 0-25 15,-4 13 17-15,3 14 30 16,5 10-22-16,-7-2-37 15,2 3-15-15,2-11-7 16,-5-5-94-16,4-16-112 16,-4-6-306-16,-3 0-434 0</inkml:trace>
  <inkml:trace contextRef="#ctx0" brushRef="#br0" timeOffset="144">635 407 1048 0,'0'0'960'0,"0"0"-772"16,0 0-188-16,0 0-50 15,0 0-318-15,0 0-1339 0</inkml:trace>
  <inkml:trace contextRef="#ctx0" brushRef="#br0" timeOffset="532">1002 599 1787 0,'0'0'370'15,"0"0"-217"-15,0 0 25 16,0 0 15-16,0 0-68 15,-183 109-77-15,151-57-28 16,15 1-20-16,10-3 0 16,7-2 0-16,0-15-51 15,32-9-58-15,5-11-20 0,8-13 29 16,-4 0-44 0,1-13-17-16,-7-22 4 0,-11 2 94 15,-8-7 42-15,-5 6 21 16,-11 6 113-16,0 8 82 15,0 11 21-15,0 7-18 16,0 2-63-16,0 0-72 16,0 10-63-16,0 14-6 15,0 1-46-15,13 5-142 16,13-8-284-16,-5-9-243 0</inkml:trace>
  <inkml:trace contextRef="#ctx0" brushRef="#br0" timeOffset="946">1357 748 1667 0,'0'0'347'0,"0"0"-217"15,0 0-10-15,0 0 89 16,0 0-74-16,0 0-95 0,0 0-28 16,-45 165-12-1,51-145-16-15,22 3-91 0,4-7-64 16,-2-3 1-16,5-10-23 15,-4-3 4-15,-7 0 14 16,-7-13 175-16,-10-24 102 16,-7-7 127-16,0-6-21 15,-16 1-22-15,-16 5-4 16,-2 10-32-16,-1 15-68 16,4 7-49-16,3 12-33 15,7 0-187-15,11 6-510 16,7 12-1142-16</inkml:trace>
  <inkml:trace contextRef="#ctx0" brushRef="#br0" timeOffset="1455">2551 798 1825 0,'0'0'255'15,"0"0"-190"-15,0 0 26 16,0 0 134-16,-218 6-46 16,173 28-103-16,4 10-49 0,13 5-21 15,11 5 13 1,14-9-19-16,3-5 0 0,0-8-18 15,30-7-79-15,5-16-25 16,7-9 37-16,-1 0-14 16,-1-9-12-16,2-25 18 15,-7-13 38-15,-4-6 38 16,-10-9 17-16,-7-9 20 16,-8-12 64-16,-2-15-6 15,-4-1 11-15,0 4-7 16,0 10 34-16,0 24 47 15,0 20-39-15,-4 23 17 16,-2 18-31-16,0 0-41 0,1 33-22 16,-2 29-41-16,7 23-5 15,0 10 11-15,0 14-10 16,0-6-1-16,15-5-1 16,6-10-31-16,3-13-58 15,-4-19-116-15,-7-29-72 16,-2-13-294-16,-7-14-1348 0</inkml:trace>
  <inkml:trace contextRef="#ctx0" brushRef="#br0" timeOffset="1822">2184 551 1810 0,'0'0'274'0,"0"0"-172"16,0 0 68-16,0 0 21 16,0 0-73-16,221 48-57 15,-149-48-43-15,-1 3-11 16,-11 7-7-16,-7 2-70 16,-11 4-28-16,-9-1-18 15,-9 4 18-15,-3-4 55 16,-6 4 20-16,-9 5 23 15,0 4 49-15,2 7 29 0,-4 5 44 16,-1 3-59 0,3 1-1-16,2-4-13 0,2-3-25 15,-4-8-7-15,5-8-17 16,-1-7 0-16,-2-10-15 16,-2-4-96-16,-2 0-26 15,-4-49-175-15,0 3-369 16,0-6-255-16</inkml:trace>
  <inkml:trace contextRef="#ctx0" brushRef="#br0" timeOffset="1938">2826 385 1486 0,'0'0'313'0,"0"0"-193"16,0 0-99-16,0 0-21 15,0 0-381-15,0 0-1130 0</inkml:trace>
  <inkml:trace contextRef="#ctx0" brushRef="#br0" timeOffset="2739">3116 854 1088 0,'0'0'282'16,"0"0"-150"-16,0 0-33 15,0 0 47-15,0 0-57 16,0 0-45-16,0 0 4 16,179-146 63-16,-179 127 62 0,0 7-30 15,-7-1-17 1,-20 7 41-16,-8 6-33 0,-2 0-56 16,-1 3-14-16,-1 22-37 15,6 8-5-15,12 6-21 16,10 4 0-16,11 0-2 15,0-2-30-15,0-4-78 16,27-9-23-16,8-6-57 16,4-13 54-16,2-9-79 15,4 0 7-15,-5-15 58 16,5-20 38-16,-7-5 80 16,-2 0 31-16,-9-1 23 15,-6 9 59-15,-4 12 20 16,-7 13 29-16,-2 7-14 15,-2 7-42-15,-3 27 33 0,-3 9-23 16,0 7-59-16,0-4-23 16,0-2-3-16,0-13-29 15,0-9-4-15,0-10-14 16,0-12-36-16,0 0-3 16,0 0 16-16,7-19 39 15,4-14-6-15,7-5 24 16,-2-1 12-16,4 4-20 15,1 3 1-15,0 17 20 16,-3 8 0-16,-4 7 16 16,-4 0 15-16,-7 25 61 15,0 13 36-15,-3-1-61 0,0 0-35 16,0-3-8-16,0-12-24 16,0-7 8-16,0-8-8 15,0-7 0-15,0 0 0 16,3-3-7-16,12-22 7 15,2-5 0-15,4-2 0 16,6-2-1-16,4 3 0 16,4 9 1-16,6 9 16 15,1 13 21-15,0 0 68 16,2 7 27-16,-7 24 4 16,-2 6-48-16,-7 0-4 15,-8 3-32-15,-5-2-19 16,-6-9-33-16,-2-9-16 15,-2-10-99-15,-5-7-82 0,0-3-109 16,0-24-313-16,-15-5-1079 0</inkml:trace>
  <inkml:trace contextRef="#ctx0" brushRef="#br0" timeOffset="2981">3264 527 1694 0,'0'0'206'0,"0"0"-144"0,0 0-46 16,0 0 169-16,177-174 3 15,-129 147-102-15,-10 9-55 16,-14 8-31-16,-10 10-2 15,-7 0-211-15,-7 0-151 16,0 0-737-16</inkml:trace>
  <inkml:trace contextRef="#ctx0" brushRef="#br0" timeOffset="3151">3778 128 1493 0,'0'0'328'0,"0"0"-178"15,0 0 46-15,0 0 28 0,0 0-55 16,0 0-75-16,0 0-72 16,163 67-22-16,-163-33-10 15,-25 21-129-15,-15-4-369 16,-5-11-1390-16</inkml:trace>
  <inkml:trace contextRef="#ctx0" brushRef="#br0" timeOffset="3572">4778 842 1947 0,'0'0'282'0,"0"0"-198"16,0 0-56-16,0 0 119 15,56 157-59-15,-38-110-69 16,-2-3-19-16,2-9-10 15,-1-8-23-15,-2-12-43 0,1-15-2 16,-2 0 78 0,4-24 29-16,2-23 17 0,1-15 3 15,3-13 5-15,0-2-26 16,0 2-28-16,3 7-45 16,1 15-100-16,1 18-108 15,-2 33-128-15,-10 2-434 16,-1 0-150-16</inkml:trace>
  <inkml:trace contextRef="#ctx0" brushRef="#br0" timeOffset="4007">5255 751 1096 0,'0'0'404'0,"0"0"-213"16,0 0-16-16,0 0 139 16,0 0 0-16,0 0-132 0,0 0-82 15,-17 171-24 1,17-127-20-16,0-4-29 15,0-3-8-15,17-10-19 0,17-7-73 16,4-11-23-16,4-9 50 16,0 0 25-16,-9-23-2 15,-4-16 23-15,-16-10 6 16,-13-1 20-16,0-3 10 16,-16 6 4-16,-19 10 5 15,-4 10 32-15,6 11 9 16,9 12-39-16,12 4-42 15,12 0-5-15,0 4-31 16,24 15-44-16,15-4-34 0,2 3 53 16,1 1-5-16,-5-1 37 15,-5 0 23-15,-2 2-6 16,-3 1 7-16,-6 4 0 16,0 0 1-16,-7 4 6 15,1 1 7-15,-6-2-2 16,1-1 6-16,4-4-18 15,4-11-2-15,0-9-19 16,-2-3-73-16,-5 0-148 16,-2-50-141-16,-4 4-212 15,-2 0-782-15</inkml:trace>
  <inkml:trace contextRef="#ctx0" brushRef="#br0" timeOffset="4243">5465 531 1676 0,'0'0'314'16,"0"0"-200"-16,0 0 72 15,0 0-15-15,0 0-52 16,0 0-89-16,0 0-14 15,125 75-16-15,-125-44 0 16,-31 6-125-16,-7-10-351 16,3-9-816-16</inkml:trace>
  <inkml:trace contextRef="#ctx0" brushRef="#br0" timeOffset="4375">5755 357 1857 0,'38'-38'571'0,"7"-6"-478"16,17-4-72-16,34-41-21 16,-9 19-40-16,-15 2-813 0</inkml:trace>
  <inkml:trace contextRef="#ctx0" brushRef="#br0" timeOffset="4887">6780 239 1846 0,'0'0'390'0,"0"0"-258"16,0 0 126-16,0 0-25 15,0 0-56-15,-204 91-91 16,170-23-32-16,4 10 3 15,12 6 12-15,7-4-32 16,11-6-5-16,0-5-31 16,17-10-1-16,22-13-11 15,6-12-46-15,12-18-12 16,2-14 33-16,4-2-31 16,-4-11 7-16,-8-33 24 15,-6-12 33-15,-14-13 3 16,-11-12 55-16,-20-11 35 15,0-1-27-15,-17 6-12 0,-23 12-18 16,1 25-19-16,1 22-14 16,4 28-110-16,10 17-248 15,10 16-498-15</inkml:trace>
  <inkml:trace contextRef="#ctx0" brushRef="#br0" timeOffset="5360">7256 655 2210 0,'0'0'541'0,"0"0"-515"16,0 0-26-16,0 0 188 15,0 0-20-15,0 0-108 16,24 180-50-16,-7-139 1 15,7-11-11-15,4-12-51 16,10-11-56-16,0-7 25 16,1-7-4-16,-2-23 14 15,-5-13 24-15,-8-1 20 16,-4 2 27-16,-10 3 1 16,-7 11 12-16,-3 9 70 15,0 10 64-15,0 9-11 16,0 0-27-16,-6 28-68 0,-1 22 7 15,-4 12 11 1,8 6-22-16,3 4-11 0,0 2-10 16,0 1 9-16,0-4 27 15,6-5-33-15,6-13 6 16,-6-16 18-16,-6-16-28 16,0-11 5-16,-6-10 28 15,-26 0-16-15,1-2-29 16,4-21 4-16,13-2-6 15,14-5-33-15,14-29-36 16,31 8-164-16,-4 2-669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5:52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30 1279 0,'0'0'1356'0,"0"0"-1062"0,0 0-177 16,0 0 20-1,0 0-137-15,0 0-36 0,0 0-458 16,80-30-658-16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5:49.0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24 867 1607 0,'0'0'393'0,"0"0"-267"15,0 0-82-15,0 0 70 0,237-211 21 16,-172 136-85-16,-9-9-44 16,-11-4 5-16,-21-1-5 15,-21 10 28-15,-3 6 77 16,-3 20 15-16,-32 19 23 15,-7 19-10-15,-9 15-33 16,-8 15-59-16,-2 47-22 16,2 28-7-16,3 44 22 15,16 47-39-15,11-11-1 16,13-15 7-16,16-25-7 16,0-40-26-16,0-6-43 15,3-9-12-15,10-29 40 16,1-24-27-16,-4-22 2 0,4 0 45 15,7-31 14-15,3-31 7 16,8-12 0-16,5-15 1 16,5 7 0-16,-1 10-1 15,4 19 0-15,-3 26 6 16,-1 20-6-16,1 7 0 16,-5 28 47-16,1 26-13 15,-3 8 42-15,-4-1-59 16,-7-2-16-16,-3-9-1 15,3-6-151-15,3-19-359 16,2-10-177-16,-9-15-998 0</inkml:trace>
  <inkml:trace contextRef="#ctx0" brushRef="#br0" timeOffset="627">1141 780 2141 0,'0'0'516'16,"0"0"-349"-16,0 0 60 16,0 0-32-16,-224 48-104 15,173-6-46-15,9 7-37 16,24 5-8-16,18-2-8 16,0-2-48-16,39-13-42 15,18-12-114-15,9-20-63 16,6-5 7-16,-6-11 56 15,-4-30 139-15,-17-4 45 0,-10-4 17 16,-17 10 11-16,-12 10 125 16,-6 13 111-16,0 16 60 15,0 0-149-15,-11 39-93 16,1 10-23-16,7 5-12 16,3-9-7-16,0-4-12 15,3-19-18-15,25-12-25 16,-1-10-21-16,8-4 4 15,0-31 15-15,-1-8 8 16,1-2 1-16,-1 0-1 16,-7 12 22-16,-2 13 9 15,-4 18-5-15,-8 2 11 16,-7 28 32-16,-1 24 10 16,-2 13-5-16,-3-2-36 15,4-8-1-15,-1-11-12 0,0-17-19 16,5-17-14-16,-5-10-47 15,0 0 35-15,4-33 31 16,-1-15-29-16,9-7 37 16,5-1 7-16,4 1 4 15,4 9-8-15,0 17-7 16,0 16 22-16,-1 13 9 16,0 3 50-16,-3 36 14 15,-3 16-15-15,3 4-10 16,-3 3 5-16,-1-10-47 15,1-6-6-15,11-15-73 16,16-18-171-16,-6-13-315 16,-1 0-1211-16</inkml:trace>
  <inkml:trace contextRef="#ctx0" brushRef="#br0" timeOffset="1073">2479 870 2170 0,'0'0'599'0,"0"0"-481"16,0 0 82-16,0 0 38 15,-207 152-121-15,183-99-87 0,21-4-11 16,3-8-19 0,24-16-55-16,24-14-99 0,11-11-95 15,-4 0-41-15,1-27 65 16,-15-14 83-16,-10-2 88 15,-14 4 54-15,-10 4 33 16,-7 13 187-16,0 6 54 16,0 11-32-16,-18 5-81 15,5 9-81-15,-1 34-9 16,8 22-31-16,6 17-8 16,0 13-17-16,3 17-15 15,24 6 33-15,5 3-7 16,-2-3-25-16,-9-4 10 15,-8-17-5-15,-13-16-5 16,0-19 7-16,-10-24-2 0,-17-20 10 16,-8-18-10-16,1 0-6 15,6-37 0-15,4-19-6 16,17-25-26-16,7-12-29 16,35-65-79-16,13 21-377 15,0 6-762-15</inkml:trace>
  <inkml:trace contextRef="#ctx0" brushRef="#br0" timeOffset="1330">979 250 2322 0,'0'0'474'16,"0"0"-384"-16,0 0-62 15,0 0 166-15,0 0-33 16,0 0-90-16,87 173-71 16,-30-152-14-16,60-21-174 15,-10 0-280-15,-6-29-315 0</inkml:trace>
  <inkml:trace contextRef="#ctx0" brushRef="#br0" timeOffset="1439">1613 131 2138 0,'0'0'478'0,"0"0"-430"16,0 0 43-16,203 3-88 16,-84 15-3-16,-6-2-704 15</inkml:trace>
  <inkml:trace contextRef="#ctx0" brushRef="#br0" timeOffset="1859">3828 709 2237 0,'0'0'292'0,"0"0"-274"16,0 0 16-16,0 0 120 16,-213-7-54-16,160 23-68 15,16 5-31-15,9 6 2 16,18 2-3-16,10 4-19 15,0 0 19-15,38-2-13 16,14 0-14-16,10 3-15 16,4-4-1-16,-6 2 26 15,-7 4 2-15,-11-1 15 16,-18 6 29-16,-21-4 4 0,-3 3 40 16,-6-5 16-16,-36-4-36 15,-6-7-20-15,-2-11-33 16,6-7-28-16,23-6-110 15,14-10-181-15,7-18-373 0</inkml:trace>
  <inkml:trace contextRef="#ctx0" brushRef="#br0" timeOffset="2122">4218 773 2070 0,'0'0'511'15,"0"0"-450"-15,-38 172 145 0,38-101 33 16,0-6-140-16,21-15-60 16,30-16-39-16,15-18-3 15,10-16-6-15,-4 0 0 16,-9-26-31-16,-18-17 2 16,-25-9 38-16,-16-8 9 15,-4-8-9-15,-24-3 0 16,-21-1 0-16,-11 10-42 15,-2 12-174-15,-7 10-316 16,9 15-163-16,19 9-902 0</inkml:trace>
  <inkml:trace contextRef="#ctx0" brushRef="#br0" timeOffset="2339">4257 448 1744 0,'0'0'337'15,"0"0"-250"-15,0 0 53 16,0 0 28-16,0 0-73 15,213-94-95-15,-175 94-36 16,-3 13-164-16,-8 17-76 16,4-4-77-16,1-8-179 15,-2-18 532-15,9 0 177 16,-3-35 138-16,14-13-57 16,1-8 210-16,12-5-206 15,6 1-88-15,30-15-174 16,-16 16-73-16,-11 12-760 0</inkml:trace>
  <inkml:trace contextRef="#ctx0" brushRef="#br0" timeOffset="3212">1261 2608 1502 0,'0'0'298'0,"0"0"-189"16,0 0-4-16,0 0 116 15,0 0-14-15,-203-93-58 16,151 121-64-16,4 26 13 16,0 17 20-16,13 10-46 15,14-1-30-15,18-6-23 16,3-11-9-16,24-19-10 0,27-17-71 16,18-24-62-16,11-3-20 15,7-21-96-15,2-26-64 16,-9-6 144-16,-11-5 74 15,-18 1 95-15,-20 13 26 16,-17 20 190-16,-14 20 88 16,0 4-87-16,-14 41-108 15,-10 18 12-15,11 6-24 16,13 4-36-16,0-14-43 16,34-14-6-16,25-19-12 15,16-22-81-15,11 0-56 16,4-37-26-16,-7-19 20 15,-17-10 28-15,-18-2 74 0,-16 6 41 16,-19 9 120 0,-10 13 73-16,-3 18 80 0,0 12-44 15,-3 10-77-15,-10 7-79 16,5 34-48-16,5 8-8 16,3 6-17-16,0-2-53 15,48 18-89-15,-4-14-233 16,-5-13-470-16</inkml:trace>
  <inkml:trace contextRef="#ctx0" brushRef="#br0" timeOffset="4277">3108 2267 2578 0,'0'0'288'16,"0"0"-212"-16,0 0-69 15,0 0 64-15,0 0 42 16,-48 208-75-16,48-106-38 15,0 8 11-15,0-2-11 16,0-2-6-16,0-13-37 16,13-12-17-16,4-23 6 15,7-26-58-15,7-23 33 16,10-9 50-16,12-30 11 16,13-34-10-16,9-15-15 15,14-25-15-15,7-9-20 16,8-12-84-16,7-3 2 0,-4 1 76 15,-8 8 47-15,-12 11 17 16,-28 15 20-16,-21 21 68 16,-28 16 149-16,-10 16 9 15,-6 16-29-15,-36 7-19 16,-9 15-45-16,-5 2-52 16,-2 12-35-16,5 35-11 15,8 22-11-15,7 17-23 16,11 13 9-16,6 9-9 15,8 11-1-15,5-4 0 16,2-1-25-16,6-5-52 0,0-14-40 16,0-22-83-1,0-17 109-15,0-28 21 16,6-21-5-16,9-7 16 16,-1-26 56-16,2-24 3 0,8-16 13 15,2-2 0-15,4 0 19 16,4 10-3-16,7 8-9 15,4 12 1-15,0 17-21 16,0 15 21-16,0 6 13 16,-4 18-16-16,-6 29 9 15,-4 16 11-15,-2 8 39 16,-5 3-47-16,0-3-24 16,6-8-6-16,5-13-90 0,10-23-62 15,9-17-30-15,15-10-8 16,8-19-86-16,1-24 30 15,-4-7 47-15,-20-9 102 16,-12-1 97-16,-21 2 128 16,-21 3 44-16,0 5 99 15,-27 12 53-15,-23 14-29 16,-4 13-81-16,-2 11-69 16,4 0-18-16,8 41-22 15,13 9-33-15,14 12-23 16,13 6-20-16,4 0-1 15,13-2-23-15,32-9-5 16,11-12-20-16,10-13-82 16,2-18-98-16,25-14-143 15,-21 0-293-15,-12-27-539 0</inkml:trace>
  <inkml:trace contextRef="#ctx0" brushRef="#br0" timeOffset="4500">4646 2394 1750 0,'0'0'714'15,"0"0"-609"-15,0 0-84 16,0 0 151-16,0 0 43 16,235-146-129-16,-181 131-56 15,-9 8 0-15,-10 7-7 16,-11 0-23-16,-9 10 0 15,-6 15-132-15,-9 8-158 0,0-1-329 16,0-14-340-16</inkml:trace>
  <inkml:trace contextRef="#ctx0" brushRef="#br0" timeOffset="4666">5278 1910 1960 0,'0'0'535'0,"0"0"-450"15,0 0 161-15,0 0-16 16,0 0-109-16,213-35-73 16,-178 61-48-16,-18 14-34 0,-17 11-64 15,-20 30-184 1,-33-6-375-16,-13-8-348 0</inkml:trace>
  <inkml:trace contextRef="#ctx0" brushRef="#br0" timeOffset="4868">2594 2590 2704 0,'0'0'419'0,"0"0"-419"0,224-34 0 15,-69 0-9-15,1-2-528 16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5:47.8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1945 1517 0,'0'0'335'16,"0"0"-190"-16,0 0-79 16,0 0 21-16,0 0 65 0,0 0-66 15,45-133-48 1,-30 102 14-16,-1-4 31 0,-1 2 7 15,4-5-4 1,7-8-47-16,8-4-5 0,13-6-16 16,10-5-18-16,10 1 15 15,4 1-15-15,0 3 0 16,0 7 0-16,-7 2-2 16,-3 6 1-16,-4 11-21 15,-6 3-92-15,-15 7-122 16,-10 4-261-16,-21 13-673 0</inkml:trace>
  <inkml:trace contextRef="#ctx0" brushRef="#br0" timeOffset="287">322 1135 1721 0,'0'0'394'15,"0"0"-248"-15,0 0 45 16,0 0-19-16,0 0-81 16,0 0-21-16,0 0-37 15,221-133-15-15,-155 117 12 16,-4 13-29-16,-8 3 17 16,-6 10-2-16,-12 26 2 15,-19 14 38-15,-10 6-17 0,-7 3-8 16,0-4 3-16,0-7-34 15,0-11-70-15,0-16-205 16,6-12-431-16,15-9-1214 0</inkml:trace>
  <inkml:trace contextRef="#ctx0" brushRef="#br0" timeOffset="646">1439 567 1622 0,'0'0'721'0,"0"0"-648"0,0 0-57 16,0 0 78-16,0 0 5 15,0 0-64-15,0 0-14 16,208-214-21-16,-150 136 1 15,-5 3 5-15,-17 7-6 16,-4 10 62-16,-14 13 61 16,-8 22 7-16,-10 17 31 15,0 6-45-15,-4 27-60 16,-20 43-41-16,-3 27-13 16,2 20 22-16,12 11-24 15,6-6 0-15,7-14-5 16,0-15 5-16,0-12-53 15,24 0-132-15,-3-25-430 0,-5-16-677 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6:22.8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107 180 1467 0,'0'0'282'0,"0"0"-153"16,0 0 0-16,0 0 23 16,0 0-45-16,0 0 8 15,-18-59-44-15,54 49 19 16,12 5-3-16,6 1-17 0,15 4 39 16,8 0-44-16,15-2-3 15,9 2 10-15,16-4-42 16,14-3-5-16,10-2-14 15,8 0-11-15,3 0 17 16,-8 0-17-16,-6 5 0 16,-10 2-8-16,-7 2 9 15,-1 0-1-15,8 0 3 16,0 0 3-16,4 0-3 16,2 0-3-16,0 0 0 15,-7 0 10-15,4 0-10 16,-6 0-1-16,3 0 1 15,0 0 0-15,-2-7 6 16,6 1-6-16,-4-3 0 16,0 3-8-16,-5-1 8 0,2 0 0 15,-5 5-1-15,1 0 2 16,-7 2 3-16,6 0-4 16,2 0 0-16,6 2 6 15,-2 7-6-15,5 0-5 16,-6 1 5-16,-5 3 0 15,-1-1 9-15,1 1-9 16,1 1 0-16,6 3-3 16,4-2 3-16,-3-2 0 15,0-3 0-15,-8-4 0 16,-2-2-3-16,-7 4 3 16,-5-8 0-16,-2 1 7 0,-8-1-7 15,-13 0 0-15,-11 0-1 16,-10 0 1-16,-14 0 6 15,-13 0-6-15,-7 0 0 16,-11 0-4-16,-7 0 4 16,-2 0 0-16,-5 0 0 15,0 0 7-15,0 0-7 16,5 0 0-16,-4 0-6 16,2 0 5-16,-3 0 2 15,0 0-1-15,-3 0 0 16,4 8 1-16,-4 4 23 15,0 10-18-15,4 8 9 16,3 22 16-16,2 12 5 0,6 27 33 16,-1 45 0-1,2 59-29-15,-1 54 11 0,-6 25-3 16,6-9-25-16,-1-13 2 16,4-25-2-16,-6-6-10 15,0-7-13-15,-6-16 8 16,-3-12 12-16,0-14-19 15,-3-27 9-15,0-27 11 16,0-25 6-16,0-3 0 16,0 13 0-16,0 13-15 15,0 7 21-15,0-9-24 16,0-5-2-16,0-18 8 16,0-12-3-16,8-6 0 15,2-18-12-15,0-5 2 16,-2-4 14-16,1 1-15 0,-1 3-2 15,-1-10 1-15,2 4 0 16,-6-5 22-16,2-1-21 16,-2-7-1-16,-3 0 17 15,0-3-17-15,0 4 0 16,0-4 0-16,0-6 0 16,0 5 10-16,0-5-9 15,0-3-1-15,4 2 9 16,-1-8-9-16,-3 8-1 15,3-7 1-15,-3-1 0 16,3 1 17-16,-3-8-16 16,0 3 4-16,0-9 3 15,0 6 2-15,0-6-10 0,0 7 0 16,0-5-1 0,0 18 0-16,0-8 1 0,0 3-9 15,21-15-88-15,3 0-266 16,-3-27-1157-16</inkml:trace>
  <inkml:trace contextRef="#ctx0" brushRef="#br0" timeOffset="1673">755 842 1565 0,'0'0'295'0,"0"0"-177"15,0 0 64-15,0 0 6 0,0 0-94 16,0 0-57 0,-62 53-24-16,62 2 6 0,-4 14 30 15,4 1-23-15,-3 3-25 16,0-12 23-16,3-11-22 15,0-6-2-15,0-14-15 16,0-8-148-16,0-6-191 16,0-11-481-16</inkml:trace>
  <inkml:trace contextRef="#ctx0" brushRef="#br0" timeOffset="1900">293 777 590 0,'0'0'1306'16,"0"0"-1077"-16,0 0-157 15,0 0-41-15,0 0 79 16,0 0-15-16,0 0-51 16,48-25 25-16,22 16-19 15,20 2-19-15,12 3-7 16,16 1-24-16,41-1-116 15,-28-1-365-15,-32 1-1453 0</inkml:trace>
  <inkml:trace contextRef="#ctx0" brushRef="#br0" timeOffset="2565">1093 1019 1920 0,'0'0'314'16,"0"0"-213"-16,0 0-82 15,0 0 27-15,0 0 22 16,17 204-35-16,-5-144-6 16,-3-5-27-16,6-6-2 15,2-11 2-15,7-9-15 16,3-19-37-16,7-10-38 15,8 0-58-15,-4-18 46 16,0-25-2-16,-4-6 63 0,-10-4 35 16,-10 0 6-16,-7 7 65 15,-7 8 69-15,0 14 51 16,0 11 1-16,0 13-73 16,0 0-69-16,0 13-30 15,0 21-13-15,0 9 5 16,0 1-6-16,14-4 0 15,7-6-1-15,3-15-72 16,6-10-25-16,6-9-6 16,2 0-10-16,-4-31-22 15,-2-9 59-15,-5-8 51 16,-6 9 20-16,-9 5-4 16,0 12 10-16,-6 13 27 0,-6 9 8 15,0 0-1-15,0 22-12 16,0 15 19-16,0-1-11 15,0 2-30-15,0-10 0 16,0-9 0-16,0-10 0 16,0-9-1-16,0 0-8 15,11-9-4-15,10-19 6 16,3-13-17-16,3 1 23 16,0 3-11-16,-3 3 10 15,0 8 2-15,-3 15 6 16,-3 11 2-16,-4 0 20 15,-7 11-8-15,-1 24 23 16,-3 2-31-16,2-2-10 0,2-5-2 16,26-8-42-16,-1-10-141 15,2-5-310-15</inkml:trace>
  <inkml:trace contextRef="#ctx0" brushRef="#br0" timeOffset="2993">2394 1086 2036 0,'0'0'478'0,"0"0"-417"16,0 0 22-16,0 0 72 0,-176 85-20 16,155-48-69-16,15-1-59 15,6-7-7-15,14-6-70 16,31-11-72-16,6-12-70 15,3 0-48-15,2-9 36 16,-11-17 86-16,-18 4 91 16,-12 6 47-16,-12 7 90 15,-3 9 98-15,0 0 17 16,0 0-38-16,0 31-99 16,-6 20 16-16,-2 15 5 15,4 6-36-15,4 10-13 16,0-1-33-16,0-7 5 15,0-10-11-15,-3-7-1 16,-11-14 24-16,-2-9 19 16,-10-9 12-16,-4-9 2 0,-4-10-45 15,-1-6 8-15,5 0 4 16,4-35-17-16,16-14-7 16,10-19-36-16,18-50-152 15,24 15-294-15,-9 6-532 0</inkml:trace>
  <inkml:trace contextRef="#ctx0" brushRef="#br0" timeOffset="3243">1453 814 1790 0,'0'0'255'16,"0"0"-155"-16,0 0-87 15,0 0 27-15,0 0 78 16,0 0-53-16,0 0-65 16,65 70-14-16,-65-11-127 15,-8-11-188-15,-12-14-1476 0</inkml:trace>
  <inkml:trace contextRef="#ctx0" brushRef="#br0" timeOffset="3390">1680 513 1413 0,'0'0'721'15,"0"0"-620"-15,0 0-79 16,206 15-22-16,-98 13-31 15,-4 2-537-15</inkml:trace>
  <inkml:trace contextRef="#ctx0" brushRef="#br0" timeOffset="4396">3176 1062 2070 0,'0'0'338'0,"0"0"-280"16,0 0-49-16,0 0-8 15,0 0 38-15,0 0-29 16,125 164-1-16,-101-120-9 15,-6-6-28-15,-9-8-21 16,-1-8-19-16,-8-13 20 16,0-9 30-16,0 0 18 15,-3-11 1-15,-11-24 0 0,7-9 7 16,3-9 31 0,4 3-14-16,0 1 5 0,8 11-14 15,16 7 12-15,6 20 9 16,5 11-25-16,4 0-11 15,1 30 15-15,-2 20-16 16,-3 6 1-16,-4 5-1 16,-7-2 0-16,-4-2-1 15,-5-10-45-15,-2-12-21 16,-2-19 23-16,-5-10-67 16,9-6 60-16,-3-10 22 15,9-34-43-15,3-12-9 16,8-8 20-16,2-15 28 0,8-1 5 15,6-8-71-15,1 2-14 16,2-5 67-16,-3 4 46 16,-12 10 71-16,-12 11 39 15,-18 16 36-15,-6 17 101 16,0 11-35-16,-21 8-28 16,-9 14-45-16,-2 0-33 15,-5 18-18-15,-1 21-56 16,2 17-13-16,9 16-10 15,6 5-8-15,12 10 3 16,6-1-4-16,3 5-1 16,0-7-11-16,0-6-67 15,0-13-57-15,0-23 0 16,12-13-27-16,3-19 38 16,2-10 77-16,3-16 44 0,5-20-2 15,2-15 6-15,1 2-1 16,2-1 1-16,5 6 13 15,-4 7 11-15,1 12 0 16,-8 19 1-16,-4 6 17 16,-2 16-23-16,-5 27 42 15,-2 14 0-15,2-2-42 16,4-2-11-16,7-6-8 16,12-17-1-16,5-14-60 15,10-16-107-15,9 0-5 16,-3-34 8-16,-1-7 86 15,-14-3-88-15,-15 8 149 0,-14 8 18 16,-8 10 138-16,-5 9 76 16,0 9 18-16,0 0-106 15,-5 32-35-15,-5 18 21 16,1 9-27-16,-3 1-48 16,12-8-12-16,0-7-25 15,0-15 0-15,0-15-19 16,18-5-87-16,13-10-120 15,1-16-239-15,-8-11-382 0</inkml:trace>
  <inkml:trace contextRef="#ctx0" brushRef="#br0" timeOffset="4542">4602 930 1788 0,'0'0'631'16,"0"0"-489"-16,0 0-106 15,0 0-36-15,0 0-107 16,0 0-421-16,0 0-1331 0</inkml:trace>
  <inkml:trace contextRef="#ctx0" brushRef="#br0" timeOffset="4870">4962 1208 1258 0,'0'0'266'0,"0"0"-93"0,0 0-33 16,0 0-47-16,0 0-14 15,0 0-36-15,0 0-16 16,-56 124 11-16,53-124-16 16,3-15 3-16,0-12-25 15,17-12-4-15,14 2-5 16,1 6 10-16,1 10-1 15,-4 12 28-15,-5 9-7 16,3 5 60-16,-3 36 73 16,3 8 48-16,2 11 50 15,-2-1-172-15,-6-4-50 16,-3-8 22-16,-5-13-42 16,1-13-10-16,4-14-53 0,15-7-115 15,-6-28-151-15,-6-11-750 0</inkml:trace>
  <inkml:trace contextRef="#ctx0" brushRef="#br0" timeOffset="5024">4734 544 124 0,'0'0'2397'16,"0"0"-2161"-16,0 0-207 15,206 103-29-15,-120-70-541 0</inkml:trace>
  <inkml:trace contextRef="#ctx0" brushRef="#br0" timeOffset="6100">549 2158 1661 0,'0'0'296'0,"0"0"-149"16,0 0-66-16,0 0 30 15,0 0 36-15,0 0-98 16,-63 199-23-16,57-122-8 16,3 10-17-16,3-5 5 15,0 0-6-15,0-4-1 16,0-12-5-16,0-20-26 16,24-22-40-16,9-19 32 15,9-5 17-15,14-32-14 16,5-20-34-16,15-14-54 15,3-14 2-15,7-8 1 16,-3-2-4-16,1-5 69 16,-19 4 57-16,-17 11 42 0,-24 11 71 15,-20 15-33 1,-4 21 51-16,-21 9-11 0,-21 10 27 16,-3 14-5-16,-3 0-60 15,0 7-14-15,3 30-23 16,4 13-24-16,2 11 6 15,12 12-27-15,10 7 0 16,4 7 0-16,8 3-7 16,2-1-42-16,3-5-17 15,0-6-31-15,0-16 2 16,0-15-26-16,0-12 26 16,0-29 47-16,11-6 23 15,13 0 23-15,3-23-7 16,12-7 9-16,-1-5 3 0,7 5-3 15,0 2-1-15,-5 6 1 16,1 11 0-16,-5 11-1 16,-3 0-1-16,-4 6 2 15,-2 21 123-15,-6 4-106 16,-3 0-17-16,12 3-81 16,-6-8-126-16,0-8-553 0</inkml:trace>
  <inkml:trace contextRef="#ctx0" brushRef="#br0" timeOffset="6815">1632 2655 1555 0,'0'0'476'16,"0"0"-304"-16,0 0-58 15,0 0-31-15,0 0 49 16,0 0-59-16,-187 37-39 15,169-6-23-15,12 0-11 16,6 6-2-16,0-8-20 16,14-9-87-16,20-4-66 15,11-12-48-15,-1-4 66 16,-2-13-46-16,-7-14 29 16,-11-14 126-16,-14 14 48 15,-10 4 153-15,0 17 64 16,0 6 39-16,-10 6-129 0,-1 23-54 15,1 7 0-15,10 4-21 16,0-5-30-16,0-6-18 16,15-11-4-16,9-9-61 15,3-9-14-15,0 0-39 16,0-8-19-16,-6-10 61 16,-6 7 45-16,-9-5 27 15,-3 10 30-15,-3 6 62 16,0 0-2-16,0 0-52 15,0 0-37-15,8 6 14 16,2 10-15-16,11-6 0 16,-1-9-25-16,12-1-72 0,-1 0 4 15,3-11-2 1,1-17 16-16,-5-6 79 0,-9 2 29 16,-3 3-3-16,-12 13 63 15,-1 3 94-15,-5 13 20 16,0 0-65-16,0 13-84 15,0 36 23-15,0 22 46 16,0 23-46-16,0 11-36 16,3 14 1-16,7-5 13 15,1-1-21-15,-5-3-19 16,-6-10 15-16,0-14-22 16,0-24 7-16,-21-12 12 15,-6-26-15-15,0-7 36 16,-8-17-5-16,-4 0-22 15,2-35 9-15,2-14-30 0,8-20-23 16,6-11-21-16,21-17-98 16,0-44-93-16,34 15-141 15,-2 18-290-15</inkml:trace>
  <inkml:trace contextRef="#ctx0" brushRef="#br0" timeOffset="7019">1493 2444 1237 0,'0'0'714'16,"0"0"-600"-16,0 0-88 16,0 0 26-16,0 0 20 0,0 0-35 15,184-130-37-15,-151 130-183 16,-4 40-31-16,-16 2-179 15,-2-13-717-15</inkml:trace>
  <inkml:trace contextRef="#ctx0" brushRef="#br0" timeOffset="7115">1787 2416 1446 0,'0'0'374'0,"0"0"-169"16,0 0-9-16,127-193-70 16,-57 128-116-16,20 7-10 15,-15 17-276-15,-24 16-814 0</inkml:trace>
  <inkml:trace contextRef="#ctx0" brushRef="#br0" timeOffset="7342">0 2617 2087 0,'0'0'230'16,"203"-27"-230"-16,-65 14-62 16,-2 1-282-16</inkml:trace>
  <inkml:trace contextRef="#ctx0" brushRef="#br0" timeOffset="7906">3136 2396 1685 0,'0'0'306'15,"0"0"-156"-15,0 0-71 16,0 0 83-16,0 0 1 16,0 0-8-16,207 184-82 15,-145-97-43-15,-4 0-9 16,4-7-21-16,1-16-27 15,5-18-104-15,-8-13-236 16,-19-20-446-16</inkml:trace>
  <inkml:trace contextRef="#ctx0" brushRef="#br0" timeOffset="8124">3639 2529 1850 0,'0'0'476'16,"0"0"-401"-16,0 0 49 15,-165 194 68-15,96-117-66 16,-8 4-84-16,5 1-42 16,10-11-29-16,11-16-138 15,12-21-121-15,12-18-279 0,10-16-1184 16</inkml:trace>
  <inkml:trace contextRef="#ctx0" brushRef="#br0" timeOffset="8325">2956 2250 1943 0,'0'0'383'15,"0"0"-217"-15,0 0-136 16,0 0 69-16,0 0 54 16,214-30-80-16,-110 21-73 0,54 9-30 15,-20-7-332 1,-24 7-1014-16</inkml:trace>
  <inkml:trace contextRef="#ctx0" brushRef="#br0" timeOffset="8534">4281 2701 2174 0,'0'0'508'0,"0"0"-467"16,0 0-39-16,0 0-4 0,0 0-5 15,262-34-1-15,-172 34-234 16,-10 0-468-16</inkml:trace>
  <inkml:trace contextRef="#ctx0" brushRef="#br0" timeOffset="9071">4868 3337 1714 0,'0'0'221'15,"0"0"-216"-15,0 0-4 16,0 0 11-16,0 0 22 15,107-201-34-15,-59 110-12 16,-3-8-16-16,-3-13 11 16,-9 1 17-16,-6-2 30 15,-12 12 28-15,-9 17 99 16,-6 22 102-16,0 22-15 16,0 24-47-16,0 16-40 15,-9 0-86-15,-6 28-35 16,6 21-35-16,2 14 10 15,7 5-8-15,0 0 3 0,0-5 1 16,24-15-7-16,7-13-19 16,4-21-44-16,5-14-54 15,5-5 8-15,-4-32-33 16,1-9-5-16,-10-6 93 16,-11-2 48-16,-9 11 6 15,-8 11 127-15,-4 18 9 16,0 7 43-16,0 7-46 15,-7 16-93-15,-7 30-4 16,11 4-36-16,3 4-8 16,0 3-20-16,35 5-201 15,2-15-355-15,-9-6-835 0</inkml:trace>
  <inkml:trace contextRef="#ctx0" brushRef="#br0" timeOffset="9366">3202 3599 2215 0,'0'0'392'0,"0"0"-258"0,0 0-125 16,0 0 62-16,0 0 134 16,282-13-63-16,-79 1-67 15,71-5-30-15,25 4 7 16,-5-4-28-16,-25-1-13 16,-24-6 5-16,-11-12-16 15,-62 15-224-15,-40-6-844 0</inkml:trace>
  <inkml:trace contextRef="#ctx0" brushRef="#br0" timeOffset="10830">3460 4352 1670 0,'0'0'379'0,"0"0"-214"0,0 0 10 16,0 0 19-16,0 0-42 15,0 0-67-15,0 0-49 16,3-114-15-16,53 82-3 15,3 5-8-15,5 9 20 16,-2 18-29-16,-2 0 0 16,-6 27 13-16,-12 20-13 15,-13 9 5-15,-17 10-6 16,-12-5 2-16,0 1 22 16,-20-2-24-16,-25-11 0 15,-10-1 7-15,-4-12 1 0,-7-17-8 16,7-3 0-16,2-16 3 15,9 0 8-15,9-42-11 16,9-1-9-16,4-18-13 16,17-3-5-16,5 3 21 15,4 5-12-15,7 0 18 16,25 15-6-16,5 1 3 16,4 11 1-16,4 2-4 15,3 6 0-15,0 8 6 16,8 4 9-16,-2 9-2 15,9 0 28-15,6 0-17 16,8 0-12-16,-2 0 3 16,5 0-9-16,3-4-39 0,-1-20-92 15,42-23-151 1,-20 1-107-16,-19 3-334 0</inkml:trace>
  <inkml:trace contextRef="#ctx0" brushRef="#br0" timeOffset="11132">4988 3694 1458 0,'0'0'492'0,"0"0"-356"15,0 0-16-15,0 0 105 16,0 0 14-16,0 0-72 15,0 0-88-15,-189 219-14 0,133-124 21 16,-9 11-15-16,-1 9-16 16,0 8-37-16,4-4-9 15,14-7-9-15,6-22 9 16,15-15-15-16,14-27 6 16,5-13-64-16,8-19-65 15,0-9-119-15,45-10-88 16,0-23-244-16,0-16-1203 0</inkml:trace>
  <inkml:trace contextRef="#ctx0" brushRef="#br0" timeOffset="11577">5033 3884 2114 0,'0'0'464'0,"0"0"-421"15,0 0-15-15,0 0 183 16,0 0-47-16,0 214-98 16,11-124-35-16,16 1 2 15,7-1-22-15,4-3 52 16,-3-10-45-16,-4-15-12 16,-10-18 9-16,-7-17-15 15,-8-8-32-15,-2-16 7 16,-4-3 1-16,0 0 24 0,0-28 0 15,0-21 1-15,0-16-11 16,0-16 10-16,14-3-3 16,-1-6-3-1,12 4-2-15,-1 15 8 0,7 14-7 16,-1 10 7-16,5 16 12 16,1 13-11-16,4 2 8 15,4 6 24-15,9 1-24 16,10 0-8-16,9-1-1 15,6 7 1-15,2-3 9 16,-5 1-10-16,-4 5-15 16,-20 0-41-16,-9 0-114 15,-9 0-101-15,-9 0-293 16,-9 0-105-16</inkml:trace>
  <inkml:trace contextRef="#ctx0" brushRef="#br0" timeOffset="12362">5699 4485 1580 0,'0'0'301'15,"0"0"-212"-15,0 0-10 16,0 0 93-16,0 0 8 16,0 0-111-16,0 0-43 15,-24 175-18-15,24-147-7 16,0-2 17-16,0-14-18 15,0-3 0-15,0-3 0 16,0-6 1-16,0 0 7 16,0 0-7-16,0 0 41 0,0-15-3 15,0-19-39-15,0-8 1 16,17-10 4-16,14 0-5 16,1 0-7-16,4 4 7 15,0 11 2-15,-6 9 68 16,2 7-27-16,-8 13 3 15,-3 8 38-15,-4 0-46 16,-7 9 9-16,4 24 8 16,-4 10 26-16,-2-6-15 15,2 3-39-15,-1-8 1 16,2-7-2-16,13-13-25 16,12-12-1-16,56-21-74 0,-2-29-480 15,-4-10-1868-15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6:59.9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 1194 1317 0,'0'0'761'16,"0"0"-570"-16,0 0-104 16,0 0 32-16,0 0 101 15,0 0-77-15,-65 28-16 16,60-28-52-16,5 0-5 15,0-6-4-15,0-19-16 16,0-12-34-16,14-6-7 16,17-8-7-16,10 2-2 15,1 3 0-15,3 8 0 16,0 12-6-16,-4 21 3 16,4 5 3-16,6 18 24 15,2 36 7-15,1 16 15 0,2 12-22 16,-8-1-16-16,0-8 7 15,-6-7-4-15,0-17-10 16,2-18-1-16,4-18 0 16,12-13-1-16,5-22-5 15,7-36-35-15,-3-17-18 16,3-33-111-16,-22 17-188 16,-20 23-346-16</inkml:trace>
  <inkml:trace contextRef="#ctx0" brushRef="#br0" timeOffset="1893">5103 27 1964 0,'0'0'603'16,"0"0"-424"-16,0 0-33 16,0 0 19-16,0 0 3 15,-35 174-22-15,14-20-83 16,1 52-15-16,-4 14-18 0,11-36 14 15,2-52-1-15,11-47-31 16,0-24-4-16,0-4-8 16,14-8 0-16,10-5-8 15,10-28 2-15,4-16-45 16,4-11-12-16,6-41-103 16,8-45-177-16,-12 9-433 15,-13 12-1230-15</inkml:trace>
  <inkml:trace contextRef="#ctx0" brushRef="#br0" timeOffset="2081">4727 795 2774 0,'0'0'542'16,"0"0"-484"-16,0 0 0 0,0 0 85 15,180-69-100-15,-76 34-43 16,57 4-129-16,-26 9-419 16,-22 13-1031-16</inkml:trace>
  <inkml:trace contextRef="#ctx0" brushRef="#br0" timeOffset="561">2212 671 2304 0,'0'0'536'0,"0"0"-448"15,0 0 8-15,0 0 7 0,0 0 35 16,0 188-28 0,-4-70-81-16,1 40-7 0,0-9-1 15,0 0-13-15,-5-10 10 16,1-35-17-16,1-11 6 15,3-29-7-15,-2-29 1 16,2-23-1-16,-4-12 6 16,4-12-6-16,-8-46-5 15,-2-49-27-15,-1-55 14 16,-7-50 17-16,-3-13-8 16,3 35 1-16,7 51 7 15,11 61 1-15,3 23 0 16,0 4 0-16,28 5 0 15,12 9 0-15,16 15-6 16,10 19 6-16,3 3-2 0,0 16 2 16,-4 24 15-16,-14 12-3 15,-12 12 9-15,-18 0 11 16,-21 4-32-16,0 1 14 16,-45-4 2-16,-21-3-16 15,-9-7 6-15,-5-8-6 16,8-12-19-16,19-14-16 15,34-21-97-15,14 0-201 16,5-28-531-16</inkml:trace>
  <inkml:trace contextRef="#ctx0" brushRef="#br0" timeOffset="848">3268 0 2356 0,'0'0'477'0,"0"0"-425"16,-83 201 77-16,28-22 82 15,-14 64-65-15,-4 24-69 16,4-9-32-16,18-63-38 15,19-58-1-15,11-54-6 16,15-20-1-16,2-11 1 16,4-8-105-16,4-38-134 0,23-6-358 15,2-25-427-15</inkml:trace>
  <inkml:trace contextRef="#ctx0" brushRef="#br0" timeOffset="1328">3554 756 2412 0,'0'0'341'0,"0"0"-243"0,7 204 23 16,-7-79 89-16,0 33-69 15,0-8-80-15,0-2-25 16,-4-2-21-16,1-34 0 16,3-1-8-16,0-29-7 15,0-30-18-15,0-23-4 16,0-23-7-16,0-6 29 16,0-44-24-16,10-33 10 15,4-53 13-15,-7-47-15 16,-7-47 16-16,0-9-9 15,-10 43 5-15,-1 60 4 16,11 66 1-16,0 26 15 16,0 6 14-16,17 14-30 0,11 6 0 15,10 12 11 1,7 0 16-16,6 30 13 0,-1 14-26 16,-5 9-8-16,-15 2 0 15,-12 4 0-15,-18 1-9 16,0-4 3-16,-28-8-9 15,-24 0-20-15,-3-17-93 16,-11-28-142-16,14-3-291 16,21-6-569-16</inkml:trace>
  <inkml:trace contextRef="#ctx0" brushRef="#br0" timeOffset="3002">1047 2778 1824 0,'0'0'384'0,"0"0"-186"16,0 0-65-16,0 0 10 15,0 0 9-15,0 0-45 16,12 138-38-16,16-71-39 16,0-1-18-16,0-5 1 15,-4-3-13-15,0-11-1 16,-4-10-5-16,-2-12-6 15,-5-16 2-15,-2-9-19 16,-1 0-41-16,1-21 53 0,10-22 16 16,-1-20 0-16,4 1-5 15,0 0-2-15,-3 0-20 16,6 5-108-16,-6 18-213 16,-6 10-292-16</inkml:trace>
  <inkml:trace contextRef="#ctx0" brushRef="#br0" timeOffset="3543">1650 2945 1780 0,'0'0'471'0,"0"0"-366"16,0 0 94-16,0 0-4 15,0 0-44-15,0 0-93 16,-90 186-47-16,90-151-11 0,21-5-24 15,21-4-79-15,6-20-57 16,6-6-81-16,5 0 3 16,-8-29 140-16,-9-11 87 15,-18-13 11-15,-24 0 32 16,0 1 42-16,-27 5 47 16,-21 14-16-16,-5 10 57 15,2 17-11-15,9 6-69 16,12 0-5-16,15 14-42 15,15 10-25-15,0-2-10 0,18 6-19 16,27-14-14 0,11 6-9-16,5-5-1 0,1-6 22 15,1 2-12-15,-9 2 3 16,-1 1 18-16,-8 7 0 16,-7 1 12-16,-11 12 44 15,-6 0-31-15,-11 7 14 16,-7 3-14-16,-3-2-13 15,0-7-25-15,0-8-34 16,0-8-58-16,0-12-25 16,0-7 6-16,8-7-18 15,5-21 56-15,1-18 70 16,4-3 28-16,-6-8 0 16,3 4 12-16,-6 1 9 15,-4 4-21-15,-5 0-5 0,-5-12-131 16,-22 18-367-16,-3 1-899 15</inkml:trace>
  <inkml:trace contextRef="#ctx0" brushRef="#br0" timeOffset="3727">1629 2656 1637 0,'0'0'245'16,"0"0"-176"-16,0 0 53 15,0 0 46-15,189-40-34 16,-143 40-73-16,-9 0-61 16,-16 31-44-16,-21 24-78 0,0-6-140 15,-6-7-666-15</inkml:trace>
  <inkml:trace contextRef="#ctx0" brushRef="#br0" timeOffset="3840">2020 2591 682 0,'0'0'1088'0,"0"0"-900"16,147-171-141-16,-29 73-32 16,-15 16-15-16,-11 21-172 0</inkml:trace>
  <inkml:trace contextRef="#ctx0" brushRef="#br0" timeOffset="4286">3372 2864 1982 0,'0'0'329'16,"0"0"-255"-16,0 0 34 15,0 0 56-15,0 0-29 16,0 0-79-16,0 0-56 16,33 198 1-16,-33-141-7 15,0-1 0-15,0-16-24 0,0-12 14 16,0-8 5-16,0-18 11 16,0-2 6-16,0-9 8 15,0-25-14-15,7-20-6 16,18-4 6-16,6-3-1 15,2 1 1-15,9 10 32 16,0 14-7-16,-4 16 36 16,0 14 16-16,-10 6-16 15,-7 15 21-15,-4 32-19 16,-10 15-28-16,-4-1-2 16,-3-4-24-16,0-8-9 15,6-12-38-15,18-20-145 16,5-15-294-16,-5-2-521 0</inkml:trace>
  <inkml:trace contextRef="#ctx0" brushRef="#br0" timeOffset="4482">4220 2903 2478 0,'0'0'505'0,"0"0"-459"16,0 0 42-16,0 0 74 16,0 0-110-16,0 0-52 15,245-48-135-15,-180 21-382 16,-10 1-762-16</inkml:trace>
  <inkml:trace contextRef="#ctx0" brushRef="#br0" timeOffset="4932">5006 2504 2458 0,'0'0'477'15,"0"0"-402"-15,0 0 81 16,0 0 31-16,0 0-96 15,0 0-56-15,0 0-34 0,139-159 22 16,-88 159-22-16,0 4-1 16,-6 31 0-16,-13 17 0 15,-19 13 7-15,-13 16-6 16,-10 9-1-16,-38 7 22 16,-20-2-21-16,-9-7-1 15,-6-11 0-15,4-24 0 16,14-9 5-16,9-26-5 15,22-9 0-15,16-9 12 16,12 0-11-16,6 0-1 16,3-15 0-16,31 3 0 15,11-1 11-15,11 6-1 16,3 7 37-16,2 0 35 16,-2 20-14-16,0-2-22 0,3 0-11 15,7-12-26-15,0-6 3 16,9-2-12-16,30-67-78 15,-22 7-127-15,-17 0-611 0</inkml:trace>
  <inkml:trace contextRef="#ctx0" brushRef="#br0" timeOffset="5766">1453 3678 13 0,'0'0'1866'0,"0"0"-1475"16,0 0-217-1,0 0-17-15,0 0-63 0,0 0 48 16,0 223-53-16,0-133-56 16,3 13-15-16,0-7-2 15,1 1-15-15,0-15 9 16,-4-13-10-16,0-19-9 15,0-23 8-15,0-13-1 16,0-14 2-16,0 0 2 16,0-18-2-16,7-20-1 15,2-9-14-15,12 4 2 16,8-4 13-16,1 10-1 16,1 12 1-16,1 10-1 0,-5 8-9 15,0 7 10 1,2 7 0-16,-13 21 1 0,-2 8 12 15,-7 10-13-15,-7-2-6 16,0-3-2-16,-18-1 8 16,-15-5 19-16,-12-14-19 15,-3-1 0-15,-2-11 0 16,13-9-7-16,10 0-67 16,27-50-139-16,0-6-273 15,16 0-180-15</inkml:trace>
  <inkml:trace contextRef="#ctx0" brushRef="#br0" timeOffset="6117">2399 4237 940 0,'0'0'1152'0,"0"0"-988"16,0 0-72-16,-197 0 124 15,141 0 56-15,11 0-91 16,8 3-93-16,9 3-24 16,12 0-44-16,4 7-20 15,12 2-20-15,0 4-53 16,15 3-57-16,18-1-11 16,9-5-41-16,3-9 7 15,0-7 3-15,-4 0 36 0,-10 0 102 16,-6 4 34-16,-9 10 63 15,-8 1 105-15,-5 13-27 16,1 0 3-16,-4-3-52 16,6 2-20-16,5-11-53 15,10-9-19-15,30-7-113 16,0-23-268-16,-3-7-463 0</inkml:trace>
  <inkml:trace contextRef="#ctx0" brushRef="#br0" timeOffset="6337">2874 4231 1857 0,'0'0'526'16,"0"0"-428"-16,0 0 66 0,0 0 124 16,0 0-80-16,-194 83-93 15,178-61-55-15,16 7-42 16,0-5-17-16,0 0-1 15,31 1-46-15,10-12-3 16,11-4-86-16,13-9-118 16,-12 0-240-16,-13-13-189 0</inkml:trace>
  <inkml:trace contextRef="#ctx0" brushRef="#br0" timeOffset="6556">2060 3970 2307 0,'0'0'366'0,"0"0"-319"16,0 0-23-16,0 0 73 16,0 0 42-16,0 0-70 15,228-104-57-15,-176 104-12 16,-11 0-38-16,-7 48-122 15,-13 1-119-15,-10 7-440 0</inkml:trace>
  <inkml:trace contextRef="#ctx0" brushRef="#br0" timeOffset="9137">2136 4661 1597 0,'0'0'386'0,"0"0"-272"16,0 0 23-16,0 0 118 16,0 0-32-16,0 0-130 15,0 0-45-15,0 20-33 0,0-20-10 16,0 0-5-16,7 0-119 16,10 0-179-16,1-6-659 15</inkml:trace>
  <inkml:trace contextRef="#ctx0" brushRef="#br0" timeOffset="9738">3682 3678 1579 0,'0'0'357'16,"0"0"-163"-16,0 0-66 16,0 0 120-16,0 0 36 15,0 0-140-15,0 0-86 16,-17 124 11-16,17-53-14 15,0 10-25-15,0 9 5 16,0-6-35-16,0-9 15 0,0-10-15 16,0-12-63-1,0-25-100-15,0-12-172 0,0-12-338 16,0-4-1198-16</inkml:trace>
  <inkml:trace contextRef="#ctx0" brushRef="#br0" timeOffset="10165">3498 4019 1795 0,'0'0'374'0,"0"0"-302"0,0 0-23 16,0 0 71-1,0 0-31-15,212 0-27 0,-150 0-44 16,-4 0-1-16,-2 0 26 15,-12 13-19-15,-5 8 26 16,-15 20-35-16,-11 0 8 16,-2 8 32-16,-8-2-16 15,3 2-3-15,9-8-16 16,2-13-20-16,11-8 0 16,10-12-31-16,7-8-62 15,3 0-37-15,6-35 5 16,-6-8-11-16,-3 3 57 15,-7 0 64-15,-14 5 15 16,-9 6 92-16,-6 20 76 16,-9 9 36-16,0 0-11 0,0 3-96 15,0 26-54-15,0 6-1 16,0 4 17-16,0-4-58 16,12-8-1-16,0-5-28 15,6-7-119-15,9-15-176 16,-1 0-44-16,-10-15-785 0</inkml:trace>
  <inkml:trace contextRef="#ctx0" brushRef="#br0" timeOffset="10349">4343 3844 1255 0,'0'0'965'0,"0"0"-747"16,0 0-171-16,0 0 51 15,0 0 23-15,0 0-57 16,0 0-55 0,128 22-9-16,-113 38-52 0,-9-4-179 15,-6 0-425-15</inkml:trace>
  <inkml:trace contextRef="#ctx0" brushRef="#br0" timeOffset="10503">4086 4777 1984 0,'0'0'659'15,"0"0"-511"-15,0 0-93 0,0 0-55 16,0 0-18-16,0 0-293 16,0 0-620-16</inkml:trace>
  <inkml:trace contextRef="#ctx0" brushRef="#br0" timeOffset="11336">5572 4122 1916 0,'0'0'355'16,"0"0"-200"-16,0 0-23 15,0 0 128-15,0 0-39 16,0 0-115-16,0 0-58 15,-149-35 30-15,119 35-22 16,-2 7-12-16,5 12-34 16,3 5-9-16,6 8 8 15,9 2-9-15,9 0-19 0,0-3 18 16,0 0-88-16,17-3-15 16,10-6-33-16,4-11-40 15,7-6 16-15,1-5-61 16,2 0-8-16,-4-29 49 15,2-11 67-15,-9-10 58 16,-6-6 50-16,-6-6 6 16,-7-13 93-16,-8-2 15 15,-3-7 28-15,0 7 56 16,0 5 25-16,0 20-62 16,0 13 17-16,3 19-45 15,-3 20 17-15,0 0-58 0,3 20-51 16,-3 35 12-16,0 9-19 15,0 18-5-15,4-5-23 16,-1 2 7-16,5-3-14 16,-2-6-19-16,5-15-56 15,5-13-18-15,5-20-70 16,3-22-28-16,5 0 23 16,-2-22 41-16,0-11 43 15,-6-11 36-15,-6 6 55 16,-9 10 64-16,-3 13 61 15,-3 15 17-15,0 0 52 16,0 0-91-16,0 28-55 16,0 12-29-16,0 11-1 0,7-5 15 15,18-4-33 1,12-7-18-16,11-20-9 0,8-8-13 16,6-7 23-16,1-9 10 15,-9-32 7-15,-12-8 27 16,-18-11 34-16,-24 5 47 15,0 5 19-15,-39 9-35 16,-15 11-31-16,-26 5-61 16,14 9-172-16,9 10-761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36:49.9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2344 1532 0,'0'0'278'0,"0"0"-57"16,0 0-64-16,0 0 14 16,0 0 1-16,0 0-49 15,0 0-6-15,0 0-70 16,-72 7 3-16,72-7 23 16,0 0-16-16,0 0-1 15,0 0 3-15,0 0-37 16,0-16 23-16,3-7-40 15,24-7-4-15,11-15 16 16,10-6-17-16,12-5 4 16,8-10-4-16,12-2 0 15,13-3 9-15,7-4-9 16,13 2-4-16,9 0 3 0,9 5 1 16,3 7-15-16,4 1-26 15,-7 14 6-15,-14 8 34 16,-13 11-11-16,-24 14 9 15,-22 7 2-15,-20 6 1 16,-17 0-1-16,-11 0-6 16,-6 0 7-16,-4 0 25 15,0 0-24-15,0 0 14 16,0 0 13-16,-25 0-13 16,-9 0-13-16,-11-4-2 15,-6-8 6-15,-14-4-6 16,-1 1 0-16,0-3 0 15,7 2 9-15,8 4 15 16,9 3 3-16,10 0 8 0,16 2-11 16,5 1 28-16,8 3-34 15,3-1-18-15,0 2 12 16,21-2-10-16,23 1 8 16,19 0-10-16,12 3 0 15,12 0 0-15,-1 6 1 16,-3 22-1-16,-8 3 0 15,-9 4-1-15,-15-1 1 16,-9 1 0-16,-13-8 0 16,-13-3 16-16,-13 2-16 15,-3-6 0-15,-16 9 0 0,-34 9 1 16,-7-1-1 0,-9 0-5-16,7-6-10 0,14-9-10 15,24-12-71-15,21-10-142 16,24-32-489-16,15-8-579 0</inkml:trace>
  <inkml:trace contextRef="#ctx0" brushRef="#br0" timeOffset="398">2650 1117 2154 0,'0'0'291'15,"0"0"-227"-15,0 0-33 16,0 0 26-16,0 0 2 16,0 0-26-16,147-194-33 15,-81 117 7-15,-4-5-7 16,-11 1 1-16,-12 7 70 15,-15 13 28-15,-10 10 5 16,-8 20 20-16,-6 15-29 16,0 16-4-16,0 0-12 15,0 41-35-15,-3 34-2 16,-8 24-36-16,-2 18-5 16,7 9 10-16,-2-13-11 15,8-6-1-15,0-20 1 16,0-14 0-16,0-17-12 0,3-9-64 15,26-23-125-15,-5-10-280 16,0-14-249-16</inkml:trace>
  <inkml:trace contextRef="#ctx0" brushRef="#br0" timeOffset="1253">4253 903 2064 0,'0'0'348'0,"0"0"-184"16,0 0 56-16,0 0 34 16,-217-68-101-16,148 68-70 15,3 34-47-15,4 32 17 16,7 17-41-16,14 16-12 15,23 3 30-15,18-5-29 16,0-9-1-16,48-23-9 16,21-19-37-16,17-27-33 15,15-19-68-15,-2-12-1 16,-1-41-12-16,-16-12 52 0,-12-7 62 16,-19-6 39-16,-17 10 7 15,-13 15 103-15,-10 16 16 16,-11 17-19-16,0 20 36 15,0 0-19-15,0 20-66 16,-11 24-45-16,8 13 0 16,3 4-12-16,20-3 6 15,40-9-12-15,15-14 6 16,11-20-52-16,-3-15 16 16,-4-2-3-16,-20-33-8 15,-17-8 37-15,-25-9-12 16,-17-7 28-16,-3-1 4 15,-47 4-4-15,-10 12 0 16,-6 14 26-16,0 14 33 16,10 10 2-16,15 6-55 0,14 0-4 15,17 0-1-15,10 0-1 16,0 9-33-16,37 7 17 16,12 2-43-16,12 0 20 15,8-1-20-15,1 1 12 16,-1 4 31-16,-11 6-2 15,-2 6 6-15,-18 9-19 16,-7 5-23-16,-14 1 46 16,-10-3-5-16,-4-4-26 15,-3-15 39-15,0-14-6 16,0-11 6-16,0-2 7 16,0-6-7-16,0-28-13 0,0-12-11 15,21-7 24-15,6-3 6 16,15 6-5-1,10 4 20-15,0 12 13 0,7 12 34 16,-5 18 23-16,2 4-28 16,-11 22 56-16,-11 28 16 15,-14 12-76-15,-10 0-34 16,-5 0-10-16,-5-9-9 16,3-13-6-16,7-12-27 15,4-19-84-15,7-9-86 16,12-4-271-16,-4-29-80 15,-2 0-1354-15</inkml:trace>
  <inkml:trace contextRef="#ctx0" brushRef="#br0" timeOffset="1622">6827 937 1824 0,'0'0'487'15,"0"0"-285"-15,0 0-4 16,0 0-9-16,-204-11-11 16,139 11-76-16,6 4-58 15,14 16-17-15,18-1-26 16,12 3 0-16,15 5-1 16,0 1-9-16,21 7 8 15,24-1-17-15,11 0-12 16,9 0 2-16,4-7 1 0,-3 2 10 15,-1-1 10 1,-5 0 14-16,-12 0 31 0,-18 0-22 16,-15-7-14-16,-15 1 22 15,-4-3-3-15,-37 1-12 16,-12-3-5-16,-2-5-4 16,4-8-9-16,10-4-63 15,20 0-89-15,21-35-195 16,9-8-243-16,30-1-500 0</inkml:trace>
  <inkml:trace contextRef="#ctx0" brushRef="#br0" timeOffset="1900">7169 956 1277 0,'0'0'993'0,"0"0"-781"0,0 0-138 15,0 0 154-15,0 0-28 16,0 0-101-16,-5 174-61 15,5-124-37-15,12-6-2 16,18-5-7-16,15-5-26 16,3-11-3-16,8-14-19 15,-8-9-23-15,-7-6 15 16,-13-29 31-16,-14-14 33 16,-14-4 1-16,0-5-1 15,-14 2 42-15,-23 5 12 16,-8 15-29-16,-1 7-25 0,1 8-116 15,-10 9-228-15,11 6-229 16,5 3-1201-16</inkml:trace>
  <inkml:trace contextRef="#ctx0" brushRef="#br0" timeOffset="2142">7169 956 1513 0,'37'-229'290'15,"-5"197"-189"-15,10-2 73 16,6-2 76-16,0 4-74 15,-7 9-86-15,-4 14-90 16,-8 9-32-16,-8 5-178 16,-5 19-102-16,-2 7-176 15,7-9-327-15,3-17 815 16,6-5 162-16,12-9 220 0,11-34 99 16,1-13-12-16,9-16-128 15,9-11-59-15,8-4-88 16,-2-1-119-16,20-5-75 15,-23 22-7-15,-27 25-568 0</inkml:trace>
  <inkml:trace contextRef="#ctx0" brushRef="#br0" timeOffset="3145">3528 2738 1624 0,'0'0'232'0,"0"0"-141"16,0 0 99-16,0 0 38 15,-209-7-78-15,150 21-31 16,-1 20-24-16,9 16-7 16,3 14-3-16,10 13-29 15,17 9-22-15,14 0 10 16,7-9-37-16,21-8-6 16,34-20-1-16,18-14-11 0,17-26-59 15,9-9-108-15,8-12-22 16,-11-31 20-16,-6-10 19 15,-16-3 99-15,-20 1 62 16,-16 4 64-16,-17 17 70 16,-11 13 82-16,-10 14 21 15,0 7-56-15,0 16-53 16,-21 30-78-16,5 14-41 16,2 1 3-16,14 1-5 15,0-15-6-15,17-12-1 16,31-17 0-16,18-18-64 15,6 0-26-15,8-18 61 16,-5-23 5-16,-9-9 7 16,-13-5 10-16,-20-2 7 15,-12 11 1-15,-11 8 17 0,-6 20 78 16,-4 12 13-16,0 6-8 16,0 6-18-16,0 30-57 15,-11 10-17-15,8 2-9 16,3-8-2-16,0-2 1 15,6-9-89-15,18-9-190 16,-6-11-534-16</inkml:trace>
  <inkml:trace contextRef="#ctx0" brushRef="#br0" timeOffset="3321">4346 3788 2443 0,'0'0'510'16,"0"0"-441"-16,0 0 25 16,0 0 2-16,0 0-96 15,0 0-159-15,0 0-450 16,15-41-444-16</inkml:trace>
  <inkml:trace contextRef="#ctx0" brushRef="#br0" timeOffset="4293">5537 2462 2365 0,'0'0'298'16,"0"0"-206"-16,0 0 20 16,0 0 41-16,0 0-53 15,-87 201-64-15,84-101-29 16,3 10 25-16,0 4-32 16,21 1 0-16,3-3-3 15,3-14 12-15,0-16-16 16,5-23 7-16,2-25-38 0,8-22-4 15,-1-12-40-15,7-15 22 16,8-38 6-16,7-22-19 16,5-21-1-16,5-11-34 15,5-17 38-15,-4 1 60 16,-6 5-5-16,-16 9 15 16,-14 11 10-16,-14 14 32 15,-14 12 32-15,-10 17 14 16,0 13 29-16,-16 15 21 15,-20 15-13-15,-5 12-17 16,-7 0-17-16,-3 37-50 16,-2 16-26-16,5 17-6 15,14 14-9-15,5 10 22 0,17 6-22 16,5 8-1-16,7-2 1 16,0-1 0-16,0-9-12 15,0-15-32-15,0-13 8 16,3-22 30-16,4-14-49 15,-4-16-9-15,0-11 13 16,0-5-24-16,9 0 34 16,2-27 34-16,10-8 7 15,3-8 5-15,7-1-5 16,1 7-12-16,3 6 11 16,-4 6 2-16,1 13-1 15,-8 12 18-15,1 0 22 16,-8 6 31-16,4 27-23 0,0 15-2 15,8 2-11 1,2-2-23-16,8 0 0 0,10-14-12 16,9-10-14-16,10-11 0 15,7-13-44-15,5 0-28 16,1-24 4-16,-6-14-14 16,-9-8 6-16,-7-4 19 15,-17 0 14-15,-10 2 39 16,-22 6 2-16,-10 7 16 15,-3 5 75-15,-13 9 31 16,-25 3 5-16,-10 17 19 16,-3 1-24-16,-8 9-15 15,3 31-46-15,8 16-15 0,6 12 0 16,11 10 8-16,17 3-1 16,14-4-13-16,8-8-16 15,37-16-2-15,16-15-6 16,9-20-14-16,2-16-19 15,0-2-15-15,-9-9-39 16,-9-28-79-16,-4-35-162 16,-17 8-290-16,-18 1-377 0</inkml:trace>
  <inkml:trace contextRef="#ctx0" brushRef="#br0" timeOffset="4524">6993 2633 2089 0,'0'0'301'16,"0"0"-227"-16,0 0-41 15,0 0 201-15,0 0-13 16,171-175-82-16,-126 152-60 16,-6 10-23-16,-7 13-13 15,-13 0-34-15,-5 27-9 16,-7 14-30-16,1 6-136 15,1 2-214-15,-2-12-331 16,1-9-1181-16</inkml:trace>
  <inkml:trace contextRef="#ctx0" brushRef="#br0" timeOffset="4686">7651 2242 1401 0,'0'0'566'16,"0"0"-418"-16,0 0 34 15,0 0 12-15,0 0-18 16,0 0-94-16,184-34-82 16,-178 61-33-16,-6 32-135 15,-35-6-204-15,-10 0-910 0</inkml:trace>
  <inkml:trace contextRef="#ctx0" brushRef="#br0" timeOffset="4883">4937 3071 2367 0,'0'0'374'15,"0"0"-294"-15,0 0-62 16,344-39 21-16,-160 7-39 15,-13-2-813-15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37:58.8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41 589 415 0,'0'0'1387'16,"0"0"-1112"-16,0 0-206 16,0 0 43-16,0 0 74 15,0 0-53-15,-41 9-43 16,41-9-31-16,0 0 4 16,0 0 12-16,0 0-23 15,0 0 15-15,0-5-19 16,0-13-21-16,6-10 3 15,20-6-30-15,1 0 0 16,7 2-3-16,4 8 10 0,0 2-14 16,-4 0 11-1,1 17-4-15,-1-2 5 0,1 7-5 16,4 0 0-16,5 28-1 16,1 6 2-16,-3 9 7 15,-5 10 1-15,-2 3-3 16,-8-6 15-16,0-4-21 15,-3-15 2-15,2 0 17 16,-2-9-11-16,0-6 2 16,0-4-9-16,0-12-1 15,3 0 18-15,8 0-18 16,10-35 0-16,6-11 0 16,39-40-67-16,-10 11-232 15,-18 13-445-15</inkml:trace>
  <inkml:trace contextRef="#ctx0" brushRef="#br0" timeOffset="517">1711 10 1624 0,'0'0'343'0,"0"0"-220"16,0 0-34-16,0 0 134 16,0 0-42-16,0 0-124 15,0 0-33-15,0-18 20 16,0 18 34-16,0 2-6 16,0 39 5-16,-4 9 7 15,-5 25 3-15,-9 7-39 0,4 15-27 16,-2-4 12-1,1 4-17-15,4-1 1 16,5-3-16-16,6-8 5 0,0-18 6 16,0-11-12-16,0-18 0 15,0-17-1-15,14-2 0 16,-1-13-11-16,8-6-28 16,8 0-19-16,1-13-45 15,26-43-149-15,-8 6-218 16,-6-2-110-16</inkml:trace>
  <inkml:trace contextRef="#ctx0" brushRef="#br0" timeOffset="792">1405 520 1861 0,'0'0'327'0,"0"0"-203"16,0 0-66-16,0 0 98 16,0 0-25-16,0 0-97 15,0 0-12-15,123-29 1 16,-51 10-13-16,39-6-10 15,-17 1-168-15,-16 5-578 0</inkml:trace>
  <inkml:trace contextRef="#ctx0" brushRef="#br0" timeOffset="1479">2095 958 1722 0,'0'0'481'15,"0"0"-406"-15,0 0-38 16,0 0 116-16,0 0-7 15,0 0-62-15,0 0-63 16,86-113-13-16,-65 107-8 0,-8 6 6 16,1 3-5-16,-7 28 11 15,-1 10-2-15,-6 9 26 16,0-1-30-16,0 4 3 16,0-14 3-16,0-10-5 15,-6-14 6-15,6-8-13 16,0-1 0-16,0-6 1 15,0 0-1-15,0-6-14 16,6-16 14-16,18-11 1 16,8-9-1-16,-2 2 1 15,2 3-1-15,2 10 9 16,-2-2-8-16,-2 10 0 16,-2 10 11-16,0 9-11 0,-4 0 11 15,-8 9-3-15,-1 25 17 16,-9 10 37-16,-3 8-12 15,-3 5-15-15,0-8 0 16,0-2-21-16,0-19-6 16,0-8-9-16,0-7-8 15,8-13-87-15,20 0-195 16,-1-12-350-16,2-9-1020 0</inkml:trace>
  <inkml:trace contextRef="#ctx0" brushRef="#br0" timeOffset="1716">3036 1026 1162 0,'0'0'1366'16,"0"0"-1085"-16,0 0-196 15,0 0 86-15,0 0 9 16,0 0-117-16,0 0-48 15,21 0-1-15,6 0-3 16,8 0-10-16,-1 0 1 16,4 0-2-16,21 0-93 15,-8 6-375-15,-6-6-401 0</inkml:trace>
  <inkml:trace contextRef="#ctx0" brushRef="#br0" timeOffset="2214">3591 1026 1829 0,'0'0'679'16,"0"0"-557"-16,0 0-83 15,0 0 76-15,0 0 63 16,0 0-124-16,0 0-30 16,32-139-7-16,-5 122-11 0,4 5 8 15,4 5 7 1,-5 7 0-16,-1 0-2 0,-5 22 19 16,-8 25-5-16,-8 9 28 15,-8 14-32-15,-3 18-14 16,-32-4-2-16,-7-3-1 15,-9-4-7-15,-2-8-4 16,5-13-1-16,6-21 15 16,9-15-7-16,12-13 2 15,7-7 4-15,14-7 1 16,0-27-14-16,17-7-1 16,25-2 0-16,9 2 0 0,2 14 6 15,-5 12 12 1,-7 15 34-16,-4 0 5 0,-2 15 14 15,-1 12-19-15,-2 2-10 16,2-10-7-16,11-12-35 16,11-7 0-16,84-69-55 15,-12-6-182-15,-6-15-780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21.2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0 184 1936 0,'0'0'507'16,"0"0"-448"-16,0 0 34 16,0 0 123-16,0 0-8 15,0 0-77-15,0 0-69 0,-14 2-38 16,25-2-12-16,30 0-5 16,17 0 19-16,19 0 10 15,22-9-1-15,18 0 22 16,43-4-16-16,61-5-10 15,65-1-14-15,20-2-7 16,-2 1 2-16,-32 8 5 16,-37 3 1-16,-11 6 6 15,-17 3-18-15,-38 0-5 16,-34 0 0-16,-31 0 13 16,-8 0 1-16,14 9-14 0,15-3 11 15,13-3 18-15,-7-3-9 16,-11 0 8-16,-6 0-11 15,-10 0-3-15,-15-3 12 16,-12-3-12-16,-22-3 0 16,-14-2 3-16,-14 9-17 15,-12-5 9-15,-9 7-9 16,-3 0 0-16,-3 0-2 16,0 0-23-16,0 0-76 15,0-11-67-15,0 2-284 16,0-4-547-16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5.1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0 232 2322 0,'0'0'667'16,"0"0"-553"-16,0 0-92 15,0 0 53-15,0 0 23 16,0 0-64-16,197-6-19 16,-125 6-15-16,5 10-28 15,13 2-142-15,-21-3-421 16,-18-2-475-16</inkml:trace>
  <inkml:trace contextRef="#ctx0" brushRef="#br0" timeOffset="191">233 0 2399 0,'0'0'496'16,"0"0"-422"-16,0 0 87 15,0 229 4-15,6-145-98 16,8 4-28-16,2-1-39 0,5 14-118 16,-6-20-433-1,-6-16-918-15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4.1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13 209 1965 0,'0'0'549'0,"0"0"-461"0,0 0 62 15,0 0 73-15,0 0-96 16,0 0-63-16,-13 199-31 15,13-25 26-15,0 40-14 16,0-12-20-16,0-47 6 16,0-52-17-16,0-35-14 15,0 3 6-15,0-3-6 16,3-1-6-16,-3-28-26 16,0-21-60-16,4-18-52 15,2-2-67-15,8-44-262 16,4-27 101-16,-5-23-23 0,-5-38-383 15,-8-42 410 1</inkml:trace>
  <inkml:trace contextRef="#ctx0" brushRef="#br0" timeOffset="434">21 486 430 0,'0'0'635'0,"-11"-175"-286"15,11 114-77-15,0-5-85 16,0 7 11-16,0 13 18 16,11 11-44-16,10 10-66 15,9 10-42-15,9 12 7 16,5 3-36-16,4 9-7 15,4 32 8-15,0 15-27 16,-12 9 19-16,-11 5-27 16,-19 2 0-16,-10-2 6 15,0-6-7-15,-34-11-8 16,-11-11 7-16,1-9 1 16,2-15 5-16,10-9-5 0,8-9 0 15,11 0 55-15,5 0-22 16,8-2-16-16,0-10-17 15,3-1-14-15,29 3 14 16,10 7-18-16,9 3 6 16,0 0 0-16,-3 22 9 15,5 15 2-15,-11 7 0 16,-9 8 1-16,-5-2 7 16,-11-1-7-16,-9-2 0 15,-8-11 9-15,0-7 45 16,-17-3 27-16,-25-12 19 15,-14-1-25-15,-5-6 2 16,-4-7-37-16,-1 0-28 0,7 0 15 16,11-4-27-1,16-9-8-15,19 1-84 0,16-6-185 16,39 5-452-16,9-2-1365 16</inkml:trace>
  <inkml:trace contextRef="#ctx0" brushRef="#br0" timeOffset="734">803 951 2203 0,'0'0'379'0,"0"0"-294"16,0 0 127-1,0 0-19-15,0 0-127 0,0 0-49 16,-6 159-17-16,48-132-21 15,6-2-54-15,6-6-40 16,-1-17 51-16,-5-2 20 16,-14-9 41-16,-17-30 3 15,-14-12 58-15,-3-6 32 16,-17 2-6-16,-28 6 7 16,-6 11-5-16,-8 14-53 15,7 9-32-15,14 11-1 16,35 4-160-16,3 0-502 15,0 10-1372-15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3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0 1487 0,'0'0'279'16,"0"0"-220"-16,0 0 15 0,0 0 190 15,0 0-150-15,0 0-13 16,-42 50 4-16,29-10-17 15,5 4-6-15,5-4-33 16,3-2-33-16,0-11 19 16,0 1-34-16,14-6 0 15,10-7 0-15,7-2 0 16,1-10-2-16,1-3 1 16,6 0-45-16,-1-9 20 15,-1-22-5-15,-5-4 30 16,-5-5 0-16,-9 3 35 15,-4-1 45-15,-4 7-2 16,-7 9 19-16,-3 6 12 0,3 12-19 16,-3 4-24-16,0 0-5 15,0 0-52-15,0 27-3 16,0 32-6-16,3 53 0 16,-3 6 18-16,0 19-16 15,0 4-1-15,0-22-1 16,0 2 7-16,0-19-7 15,0-17 0-15,0-20-1 16,-6-19 1-16,-7-12 1 16,-4-18 9-16,-4-13 11 15,-6-3 3-15,-2-12 39 16,2-32-39-16,-1-12 3 16,11-8-5-16,10-12-16 0,7 6 0 15,0 4-6 1,18 7-10-16,19 9-13 0,40 0-97 15,-12 13-107-15,-7 10-578 16</inkml:trace>
  <inkml:trace contextRef="#ctx0" brushRef="#br0" timeOffset="508">1053 242 2002 0,'0'0'545'0,"0"0"-492"16,0 0-41-16,0 0 133 16,0 0-11-16,0 0-100 15,0 0 2-15,237 20-36 16,-161-15-53-16,-7 2-93 15,-6 11-198-15,-19-3-260 16,-28 1-1131-16</inkml:trace>
  <inkml:trace contextRef="#ctx0" brushRef="#br0" timeOffset="699">997 549 2322 0,'0'0'565'16,"0"0"-503"-16,0 0 47 16,0 0 23-16,0 0-43 15,0 0-46-15,0 0-41 16,265 66-2-16,-109-57-140 16,-25-2-434-16,-14-7-999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7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772 110 2034 0,'0'0'511'0,"0"0"-435"15,0 0 137-15,0 0 113 16,0 0-128-16,0 0-87 16,0 0-56-16,-139-110-4 15,67 110-7-15,-15 3-20 16,-2 28 6-16,-1 7-21 16,4 9-9-16,14 5 14 15,12 1-14-15,19-2-1 0,20 0 0 16,15-4 1-16,6-8-4 15,3-1 4-15,26-3-11 16,7-8 10-16,12-2-10 16,5-9-8-16,2-2-16 15,4-3-7-15,-8-5 26 16,-3 0-14-16,-13-3 13 16,-11 0 17-16,-9 0 0 15,-12-3 1-15,-3 3 9 16,-6-3 30-16,-33 4 10 15,-14 3-26-15,-7 2-6 16,-6 4 28-16,0 4-8 0,10 5 5 16,8 3 11-1,15 2-12-15,7 6-6 0,13 3-27 16,13 7-7-16,0 4 14 16,7 6-5-16,31 2 7 15,13-5-17-15,12 0 8 16,17-9 9-16,5-14-17 15,9-12 4-15,-4-15-5 16,-9 0-42-16,-7-21-36 16,-20-41-111-16,-15 6-326 15,-22-2-1556-15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7.1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0 401 2543 0,'0'0'586'15,"0"0"-529"-15,0 0-33 16,0 0 137-16,0 0-14 0,0 0-93 16,211 6-36-1,-153 1-3-15,1 2-15 0,0 1-12 16,-5-1-53-16,2-4-68 16,2 2-111-16,22-7-112 15,-11 0-382-15,-18-12-1204 0</inkml:trace>
  <inkml:trace contextRef="#ctx0" brushRef="#br0" timeOffset="187">528 0 2237 0,'0'0'364'0,"0"0"-259"15,0 0 37-15,-21 187 135 16,11-106-129-16,-4 7-98 15,-4-2-40-15,-2 1-10 16,4-1-6-16,-2 21-126 16,10-25-406-16,5-18-529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7:08:56.0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58 242 1852 0,'0'0'612'0,"0"0"-538"16,0 245-60-16,0-115 97 0,0 35 59 15,-3-15-86-15,-4 2-84 16,-7-6-34-16,1-38-53 16,2-2-38-16,4-31 1 15,4-30 75-15,3-26 33 16,0-19 16-16,0-13 1 16,0-44 1-16,0-25 54 15,18-46-13-15,-5-48 2 16,1-54 0-16,-4-16-5 15,-7 14 14-15,5 55-19 16,-2 68 10-16,5 45 39 16,-4 31 21-16,10 11-38 15,4 10-13-15,13 12-38 0,11 0 20 16,6 47-3-16,2 19-13 16,-2 11 5-16,-10 3-23 15,-13 6 6-15,-11-9-8 16,-13-13 0-16,-4-8-1 15,0-16-2-15,-24-8-3 16,-4-14 5-16,-4-12-4 16,5-6 5-16,6 0-17 15,8-2 16-15,5-17-5 16,8-3-23-16,0 4-8 16,12 2 8-16,18 10 1 15,8 6 13-15,4 0 1 0,3 25 1 16,-3 15 5-16,-9 6-17 15,-9 4 17-15,-6 3 8 16,-12-6 1-16,-6-11 18 16,0-1 8-16,-9-14 20 15,-30-4 23-15,-12-9-34 16,-8-8-16-16,-7 0-7 16,5-3-13-16,8-21-9 15,36-18-80-15,14 9-217 16,3 5-501-16</inkml:trace>
  <inkml:trace contextRef="#ctx0" brushRef="#br0" timeOffset="246">989 1055 1998 0,'0'0'467'0,"0"0"-386"15,0 0 217-15,0 0 13 16,107-190-124-16,-95 163-87 16,-6 11-22-16,-6 16 6 15,0 0-39-15,0 28-27 16,0 25-12-16,-10 16-6 16,-4 5 0-16,4 4-69 15,10 15-123-15,10-19-343 16,17-18-401-16</inkml:trace>
  <inkml:trace contextRef="#ctx0" brushRef="#br0" timeOffset="844">1604 415 2428 0,'0'0'311'0,"0"0"-305"16,0 0 61-16,0 0 156 15,0 0-152-15,0 0-47 16,0 0-15-16,166-145-9 15,-118 145 17-15,-3 0-17 16,0 13 0-16,-4 20 1 16,-13 18 0-16,-11 6 7 15,-17 12 7-15,0 6-14 16,-3 2-1-16,-21-9-3 16,-5-8-50-16,8-17 23 15,9-15 8-15,4-13-2 16,1-10-25-16,7-5 1 0,0 0-36 15,0-35-68 1,27-12 16-16,15-8 37 0,6-9 7 16,8 0 38-16,-2 2 36 15,-1 6 18-15,-11 13 74 16,-5 5 42-16,-13 12 58 16,-7 12 62-16,-9 5-34 15,-8 9-49-15,0 0-25 16,0 9-47-16,-32 31 3 15,-6 16-16-15,-7 14-22 16,5 9 8-16,8 1-25 16,18-5-4-16,14-10-11 15,8-13-13-15,40-14-2 16,17-19-86-16,63-19-144 16,-17 0-361-16,-12-15-503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3:58.1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0 1373 0,'0'0'1780'0,"0"0"-1495"15,0 0-200-15,0 0-7 16,137 206 59-16,-124-153-104 16,-13 9-33-16,-27 31-38 15,-31-10-271-15,-12-8-955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3:57.4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67 2435 0,'0'0'211'15,"0"0"-211"-15,0 0 0 0,0 0 73 16,0 0 73-16,0 0-71 16,179-67-25-16,-152 125-49 15,-6 18 4-15,-10 10 15 16,-4 4-14-16,-7 0 1 15,0-12-5-15,0-13-1 16,0-18 24-16,0-23-25 16,-3-17 1-16,-1-7 28 15,1-13-9-15,3-34-20 16,0-21-14-16,0-11 14 16,21-12 17-16,13 3-11 15,10 8-3-15,8 18 4 16,0 18 1-16,-4 26 25 0,1 18-17 15,-1 0 8 1,-4 43 14-16,1 17-26 0,-3 8 12 16,-7 2-5-16,-8 3-17 15,-3-9-4-15,-3-7-34 16,-7-11-60-16,2-7-175 16,-1-20-298-16,-4-9-225 0</inkml:trace>
  <inkml:trace contextRef="#ctx0" brushRef="#br0" timeOffset="407">1514 113 2508 0,'0'0'495'15,"0"0"-384"-15,0 0-62 16,-197-39 92-16,125 39 24 15,0 9-20-15,6 33-79 16,15 13-34-16,10 10-16 16,20 4-14-16,21-4-2 15,0-3-11-15,33-10-11 16,23-11-25-16,16-14-55 16,12-15-40-16,-1-12-27 15,-2 0-32-15,-12-27 32 0,-16-13 27 16,-14 3 80-1,-20 2 62-15,-11 15 79 0,-8 11 130 16,0 9 8-16,-3 0-82 16,-18 27-33-16,-3 19-26 15,3 10 7-15,7 0 2 16,14-7-49-16,0-14-36 16,14-13 0-16,23-11-39 15,8-8-60-15,17-3-143 16,-9-3-479-16,-16-10-1563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3:55.9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0 550 1222 0,'0'0'1480'0,"0"0"-1330"15,0 0-150-15,35 163 0 16,-28-90 60-16,-4 0 4 16,0-4-41-16,-3-10-23 15,3-18-21-15,-3-16 15 16,0-18-9-16,0-7 3 15,0-5 6-15,0-29-7 16,0-18 13-16,0-10 12 16,0-10-11-16,3-2-1 15,29 6 0-15,7 9 0 0,6 11 0 16,3 19 7 0,0 15 1-16,0 14 10 0,-7 11-12 15,1 31 12-15,-8 16 18 16,-6 9-14-16,-7 1 5 15,-5-2-27-15,-1-14-2 16,-6-12-50-16,9-24-215 16,-1-16-321-16,-2 0-106 0</inkml:trace>
  <inkml:trace contextRef="#ctx0" brushRef="#br0" timeOffset="751">770 575 1753 0,'0'0'542'0,"0"0"-459"16,0 0 69-16,-53 170 91 0,32-98-13 16,15-4-96-16,6-9-84 15,0-11-17-15,32-19-33 16,16-16-22-16,6-13-34 16,9 0 17-16,-9-33 18 15,-12-12-29-15,-25-8 45 16,-17-4 5-16,0-7 0 15,-30 9 0-15,-12 2 25 16,-3 15 37-16,4 14 25 16,14 11-35-16,6 7-22 15,13 6-18-15,8 0-12 16,0 0-18-16,35 0-13 16,10 6-17-16,14 10-15 0,3 0 6 15,7-2 20 1,-8 8 36-16,-2 0-21 0,-11 10 4 15,-9 5-6-15,-9 5 1 16,-6 6 23-16,-3-2-10 16,-7-6 10-16,-4-9 8 15,-2-12-8-15,-8-7 0 16,3-12 1-16,-3 0 24 16,0-3-17-16,0-21-8 15,0-11-14-15,7 2-2 16,10-4-8-16,4 5 15 15,3 7 7-15,0 13-13 16,-3 12 3-16,0 0 12 16,-4 25 42-16,-4 21 8 0,1 7-50 15,-2 3 33-15,-3 0-33 16,6-7 1-16,-6-8 5 16,2-16-6-16,-7-14-1 15,-1-11 1-15,-3 0 0 16,0-11 2-16,0-30-2 15,0-11 0-15,0-14 15 16,6-7-3-16,21-2-6 16,9 4 34-16,8 5-13 15,8 18-3-15,-3 25 23 16,-4 19-1-16,-5 4 25 16,-2 47-21-16,-2 24 9 15,0 13 28-15,0 6-45 0,-6-4-11 16,-1-13-19-1,-5-16-11-15,-3-26-1 0,0-11-41 16,-9-20-98-16,-5-20-77 16,-7-22-252-16,0-9-375 0</inkml:trace>
  <inkml:trace contextRef="#ctx0" brushRef="#br0" timeOffset="1001">362 352 2232 0,'0'0'290'16,"0"0"-206"-16,0 0-61 15,193-212 106-15,-109 156 57 16,-6 12-21-16,-9 16-48 15,-16 19-59-15,-12 9-46 16,-10 9-12-16,10 60-58 16,-10-4-287-16,1-4-797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3:54.7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48 127 1927 0,'0'0'366'0,"0"0"-262"16,0 0-50-16,0 0 113 0,0 0 49 15,0 0-80-15,12 53-52 16,-12 17-20-16,-4 34-19 16,-10 14 2-16,3 9-8 15,1-2-17-15,4-11-7 16,-2-17-7-16,5-20-2 15,-1-21 20-15,4-19-25 16,0-21 7-16,0-13-1 16,0-3 4-16,0-22-11 15,0-35 12-15,15-25 14 16,1-37 1-16,5-17-27 16,-1-7 0-16,-2 4 0 0,0 18 0 15,-4 28 12-15,-1 27 0 16,-7 29 21-16,5 22 27 15,-1 15-54-15,11 0-5 16,17 46-1-16,18 22 23 16,13 29 7-16,13 24-17 15,1 15 5-15,0 10-18 16,-4-6 1-16,-6-13 4 16,-7-28-5-16,-12-27-9 15,-12-30 8-15,-7-25-8 16,-11-17 9-16,-3-23 0 15,-5-45 0-15,-2-28 25 16,-11-50 7-16,-3 1-16 16,0-8-10-16,-17 8 6 15,-7 42-13-15,3 7 1 0,8 34-53 16,10 34-62-16,3 28-225 16,10 31-683-16,14 10-745 0</inkml:trace>
  <inkml:trace contextRef="#ctx0" brushRef="#br0" timeOffset="569">1657 714 2230 0,'0'0'570'15,"0"0"-478"-15,0 0 57 16,0 0 41-16,0 0-75 0,0 0-46 15,-98 158-45 1,98-98-18-16,0-2 0 0,0 2-6 16,29-8-21-16,8-8-8 15,8-12-44-15,11-22-6 16,-2-10 23-16,2-6-10 16,-5-36 26-16,-16-18 14 15,-17-11 26-15,-18-3 20 16,-5-1 22-16,-40 10 28 15,-6 13-13-15,-11 10-1 16,4 17 11-16,2 14-42 16,11 4-7-16,15 7 5 0,12 0-22 15,15 0-1-15,3 0-55 16,3 9-21-16,39 9 34 16,9 5-29-16,15 0 1 15,6-2 2-15,5-3 24 16,-2 1 11-16,-3 0-9 15,-7 2 10-15,-8 7 19 16,-9 13-20-16,-13 6 33 16,-14 8 39-16,-9 7 6 15,-8 0-3-15,-4-8-17 16,0-15-11-16,0-13-11 16,0-21-2-16,11-5-2 15,-2-5-58-15,9-33-53 16,0-15 34-16,-1-15-16 15,-1-4 42-15,2-5-18 0,-1 5-24 16,1 1-57-16,-8 22-177 16,-2 11-745-16</inkml:trace>
  <inkml:trace contextRef="#ctx0" brushRef="#br0" timeOffset="751">1585 273 2614 0,'0'0'324'0,"0"0"-254"16,0 0-34-16,0 0-8 0,192-152-28 16,-71 91-108-16,-4 1-613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17.9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299 367 808 0,'0'0'1095'0,"0"0"-902"15,0 0-109-15,0 0 82 16,0 0 50-16,0 0-8 16,-24-52-77-16,24 48-34 15,0 4-4-15,-3 0-11 16,3 0 4-16,-3 0-28 15,-4 29-18-15,-1 32-4 16,-1 58-21-16,-6 52 2 16,9-5 1-16,-1-7 1 15,7-31 16-15,0-42-19 16,0-2-4-16,0-9 9 0,0-22-20 16,0-25 0-16,4-15-1 15,-1-13-49-15,-3-50-76 16,3-19-327-16,-3-13-468 15</inkml:trace>
  <inkml:trace contextRef="#ctx0" brushRef="#br0" timeOffset="583">0 408 121 0,'0'0'1984'0,"0"0"-1632"16,0 0-169-16,0 0 44 15,0 0 0-15,0 0-109 0,0 0-64 16,24-44-24 0,27 14 12-16,15-11 16 0,10 1-34 15,6 2-4-15,1 11 1 16,-3 4-12-16,-8 14-9 16,-6 9 0-16,-12 0 1 15,-9 32 8-15,-16 11-8 16,-16 13 16-16,-13 12 20 15,-13 6-2-15,-35 7-17 16,-18-4-8-16,1-8-1 16,-1-10 20-16,13-15-11 15,12-17-5-15,13-11 10 16,16-10-10-16,7-6-13 0,5 0 0 16,0 0-13-1,11 0 2-15,19-6-7 0,12-3 7 16,14 0 11-1,5 9 0-15,9 0-6 0,5 6 6 16,1 29-1-16,-3 10 0 16,-1 10-21-16,-9 9 10 15,-12 0 11-15,-16 4 2 16,-22 1-1-16,-13-5 1 16,-16-4 5-16,-40-7 13 15,-19-5-1-15,-15-15 3 16,-11-9 26-16,-3-8-10 15,2-12-1-15,12-4 6 16,10 0-16-16,21 0 7 16,19 0-25-16,11-6-7 0,20-1-2 15,9 0-33-15,0 1-71 16,48-25-126-16,17 4-314 16,-2-8-392-16</inkml:trace>
  <inkml:trace contextRef="#ctx0" brushRef="#br0" timeOffset="880">1304 344 2426 0,'0'0'579'0,"0"0"-483"0,0 0-2 15,0 0 93-15,0 0-5 16,0 0-103-16,0 0-55 16,3 243 29-16,0-115-11 15,4 12-18-15,1-3-12 16,1-12-12-16,3-18 4 16,0-20-4-16,3-22-12 15,-6-24-49-15,-5-23-115 16,-4-25-134-16,0-29-413 15,-10-14-962-15</inkml:trace>
  <inkml:trace contextRef="#ctx0" brushRef="#br0" timeOffset="2025">949 874 2215 0,'0'0'597'0,"0"0"-496"16,0 0 9-16,0 0 53 15,0 0-48-15,0 0-48 16,0 0-46-16,269 18 3 16,-159-18-18-16,7-18-6 15,-7-1 0-15,-3 3 0 16,-14 7 0-16,-24 9 0 16,-21 0-19-16,-24 7 8 15,-19 23-3-15,-5 17 14 0,0 12 9 16,-21 9-8-16,4 3 16 15,5 2-17 1,12-9 0-16,0-8 0 0,21-17 0 16,32-16-33-16,9-23-15 15,10 0 18-15,-3-43 21 16,-10-18-19-16,-22-15 11 16,-19-8 17-16,-18 1 6 15,-7 5 14-15,-45 12 46 16,-20 18 10-16,-12 15 6 15,0 17-20-15,4 16-14 16,11 0-9-16,24 7-26 16,18 12-13-16,19 4-21 0,8 1-28 15,20 0-14-15,40-2-21 16,15-6-39-16,23-10 26 16,12-6-25-1,10 0-24-15,5-28 31 0,1-3 82 16,-4-2 33-16,-18 0-8 15,-29 8 8-15,-24 12 45 16,-22 6 51-16,-26 7 67 16,-3 0 12-16,-8 0-22 15,-28 7-51-15,-17 13-44 16,-5 15-8-16,-8 5-2 16,4 6-18-16,6 10-12 15,16 0-12-15,14 5-6 16,20-2 0-16,6-2-8 15,3-8-43-15,39-12-31 0,11-14-38 16,7-23-20-16,9 0-11 16,2-41-25-1,-6-15 43-15,-10-13 94 0,-17-1 30 16,-17 2 9-16,-18 8 18 16,-3 17 100-16,0 15 62 15,0 19-15-15,-14 9-13 16,1 9-63-16,2 37-62 15,1 13-15-15,10 10-11 16,0-1 0-16,3-9-1 16,25-16-12-16,10-14-6 15,-1-23-36-15,8-6 14 16,-4-16 19-16,4-30 0 0,0-15 7 16,-4-6-5-16,1 1 6 15,-7 14 12-15,-8 18 1 16,-9 22 0-16,-12 12 0 15,-6 30 36-15,0 37 3 16,0 16-8-16,0 7-29 16,-6-3 16-16,3-16-18 15,-2-21 0-15,5-22 0 16,0-19 0-16,0-9-12 16,0-3 3-16,0-42 9 15,0-12-6-15,18-18 6 16,6-11 0-16,8-5 0 0,4 7 0 15,6 13 0-15,3 19 0 16,-4 20 0-16,4 22 22 16,0 10 0-16,3 39 38 15,2 25 60-15,-5 18-48 16,-5 7-21-16,-8 4-6 16,-12-6-13-16,1-16-14 15,-8-18-11-15,-2-20-7 16,-4-22 0-16,-4-11-38 15,0-7-31-15,-3-72-81 16,0-3-198-16,-3-2-790 0</inkml:trace>
  <inkml:trace contextRef="#ctx0" brushRef="#br0" timeOffset="2214">2839 477 2270 0,'0'0'746'0,"0"0"-630"15,0 0-86-15,0 0 9 16,238-231 2-16,-115 135-41 16,-19 19-90-16,-20 21-866 0</inkml:trace>
  <inkml:trace contextRef="#ctx0" brushRef="#br0" timeOffset="2620">4788 733 1991 0,'0'0'753'0,"0"0"-680"16,0 0-72-16,0 0 48 0,0 0 59 16,173-164-47-16,-122 85-33 15,0-3-22-15,-1-9-5 16,-13 1 36-16,-5 10 59 15,-12 15 12-15,-10 18-30 16,-4 19 21-16,-6 21 28 16,0 7-26-16,0 44-34 15,0 59-34-15,-9 15 3 16,2 21 3-16,-1 11-27 16,8-20-1-16,0 7-11 15,5-16-40-15,14-3-109 16,2-32-176-16,-16-27-631 0</inkml:trace>
  <inkml:trace contextRef="#ctx0" brushRef="#br0" timeOffset="3569">6230 898 2796 0,'0'0'137'0,"0"0"-137"15,0 0-151-15,0 0-8 16,0 0-614-16</inkml:trace>
  <inkml:trace contextRef="#ctx0" brushRef="#br0" timeOffset="3699">6337 1476 2485 0,'0'0'639'15,"0"0"-639"-15,0 0-5 16,0 0-98-16,6-184-771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3:59.0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597 1171 1555 0,'0'0'341'15,"0"0"-247"-15,0 0-27 0,0 0 57 16,0 0 135 0,-8 318-63-16,-2-104-84 15,-4-4-9-15,11-36-15 0,3-61-34 16,0-49-6-16,0-5-38 16,0-1 1-16,6-10-11 15,8-19-19-15,-2-14-173 16,-9-15-133-16,0-25-179 15,-3-14-95-15</inkml:trace>
  <inkml:trace contextRef="#ctx0" brushRef="#br0" timeOffset="499">413 1028 1603 0,'0'0'341'16,"0"0"-221"-16,0 0 2 15,0 0 61-15,246-133-6 16,-164 133-55-16,7 0-61 16,6 31-19-16,-10 22-40 15,-12 13 20-15,-22 5-4 16,-27 6-11-16,-24 4 19 16,-6-3-25-16,-39-7 12 15,-11-3 13-15,-1-8-16 16,4-14-9-16,11-15 25 15,12-9-4-15,12-13 38 16,12-9 6-16,6 0-39 16,0 0-17-16,0-16-10 0,24-8-9 15,14 0 8-15,7 4-6 16,3 8 0-16,6 12-26 16,-1 0 8-16,-5 23 23 15,-3 19-5-15,-6 11 1 16,-9 8 4-16,-9 8 4 15,-15-4 4-15,-6 0-6 16,-3-5 0-16,-35-11 10 16,-10-8 0-16,-7-13-8 15,-7-19 45-15,-4-9 6 16,4 0 10-16,10-12-11 16,4-20-10-16,10-2-2 15,14 0-40-15,10 0 0 0,14 0-100 16,28-17-161-16,20 12-428 15,7 3-630-15</inkml:trace>
  <inkml:trace contextRef="#ctx0" brushRef="#br0" timeOffset="793">1911 2075 2172 0,'0'0'387'16,"0"0"-298"-16,0 0-22 15,0 0 151-15,0 0-23 0,0 0-104 16,0 0-20-16,104-164-6 16,-92 146-27-16,-4 13 8 15,-4 5-23-15,-4 9-22 16,0 33 47-16,0 16-36 15,0 14-1-15,-8 6-11 16,-2-7-15-16,0-6-117 16,6-9-332-16,4-19-383 15,-4-17-1115-15</inkml:trace>
  <inkml:trace contextRef="#ctx0" brushRef="#br0" timeOffset="1425">0 1083 423 0,'0'0'1122'0,"0"0"-880"15,0 0-88-15,0 0 23 0,0 0 33 16,0 0-89-16,0 0-27 15,152-175 33-15,-71 106-33 16,24-8-29-16,8-10-12 16,9-9-34-16,4-4 8 15,-1-3-3-15,-5 1-14 16,-10 9 53-16,-20 15-24 16,-19 22 0-16,-27 23 55 15,-20 19-28-15,-3 14-10 16,-5 0-39-16,13 45 15 15,5 17 65-15,7 15-47 16,7 13-17-16,11 6-30 16,13 3-3-16,77 11-144 15,-14-26-593-15,-7-29-1259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03.1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 95 1219 0,'0'0'341'16,"0"0"-185"-16,0 0 25 15,0 0 65-15,0 0-42 16,0 0-32-16,-9-49-48 15,9 49-72-15,0 0-21 16,9 16-4-16,23 15 82 16,13 9-6-16,10 7-80 15,10 5-10-15,12 1 19 16,2 3-25-16,1-1 5 0,-2 2-11 16,-4-2 0-16,-14 5 19 15,-4-1-14-15,-17 6 3 16,-15 3 31-16,-21 1-14 15,-3-1 7-15,-21 2-8 16,-27-1-7-16,-14-1-3 16,-10-2-15-16,1-7 0 15,7-6 10-15,5-10-10 16,14-8 2-16,7-4 3 16,8-13-4-16,12-2-1 15,7-10 0-15,11-3-115 16,5-3-189-16,22-22-427 15,3-15-1254-15</inkml:trace>
  <inkml:trace contextRef="#ctx0" brushRef="#br0" timeOffset="467">731 0 1935 0,'0'0'296'15,"0"0"-194"-15,0 0 19 0,0 0 64 16,0 0-76-16,0 0-85 15,0 0 28-15,114 114 33 16,-42-48-49-16,8 2-24 16,10 7-5-16,2-2-6 15,4 2 7-15,2 0-8 16,-8 0 0-16,-15-7 6 16,-13-3-5-16,-17 1 10 15,-27-1-11-15,-18 4 7 16,-18 2 28-16,-44 6-29 0,-14 1 13 15,-13-1 29 1,-1-7-17-16,7-6-1 0,11-11 6 16,16-17-21-16,22-14 1 15,17-9-16-15,14-11-48 16,3-2-78-16,36-18-251 16,17-19-443-16,5-13-964 0</inkml:trace>
  <inkml:trace contextRef="#ctx0" brushRef="#br0" timeOffset="843">2600 142 2517 0,'0'0'374'15,"0"0"-297"-15,0 0-19 16,0 0 99-16,0 0-41 16,-182 93-60-16,161-10-47 15,7 24 0-15,14 36 5 16,8 43-14-16,29-12 15 16,15-16-15-16,17-34-11 15,18-49 11-15,26-13-51 16,25-27 23-16,11-35 5 15,-2-38-7-15,-8-49 15 16,-28-28-7-16,-33-22 22 16,-43-9 43-16,-35-2 16 15,-32 2-1-15,-53 18-39 0,-30 26-7 16,-16 46-12-16,-79 56-76 16,34 47-445-16,18 21-837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04.7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852 0 1536 0,'0'0'342'16,"0"0"-181"-16,0 0-46 15,0 0 121-15,0 0-40 16,0 0-97-16,0 0-64 0,-213 43-18 15,127 11 36-15,-10 8 3 16,-2 2 18-16,8-2-33 16,12-3-4-16,7-4 8 15,20-10-20-15,18-11-5 16,7-9-1-16,16-9-17 16,10-4-2-16,0 2-3 15,18 4 3-15,19 6 4 16,12 4-3-16,9 9 7 15,8 3-8-15,-1 5 33 16,4 1-7-16,0 3-14 16,1-2-6-16,2-3-6 15,-6-4-6-15,3-3-23 16,20-9-92-16,-17-10-228 16,-12-11-342-16</inkml:trace>
  <inkml:trace contextRef="#ctx0" brushRef="#br0" timeOffset="399">1815 94 2072 0,'0'0'473'0,"0"0"-440"16,0 0-26-16,0 0 54 16,0 0 44-16,-248 31 10 15,154 9-62-15,-12 9-15 16,-1 4 35-16,6 3-6 16,8-3 11-16,18-3-13 15,16-10-29-15,28-3 12 16,17-6-40-16,14 0-2 15,14 4 8-15,34 1-2 16,15 2-12-16,9-1-7 16,3 0 7-16,5 1 11 15,-5-4-5-15,2 1-6 0,-8-1 0 16,-3-3-37 0,-9 0-151-16,9 2-294 0,-17-8-180 15,-15-9-1120-15</inkml:trace>
  <inkml:trace contextRef="#ctx0" brushRef="#br0" timeOffset="797">2944 165 1318 0,'0'0'1346'16,"0"0"-1159"-1,0 0-156-15,0 0 6 0,-204 9 110 16,148 35 31-16,8 18-107 16,3 9-25-16,18 16 6 15,10 3-29-15,17 4 11 16,3-7-19-16,42-10-7 15,30-11 5-15,26-18-13 16,23-19-26-16,17-29 25 16,5 0-26-16,-8-47 0 15,-28-18 19-15,-28-15 8 16,-41-17 24-16,-33-9-12 0,-11-2 11 16,-59 2 16-16,-22 13-20 15,-12 22-19-15,-56 36-27 16,24 23-177-16,18 12-756 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07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135 342 1491 0,'0'0'374'16,"0"0"-212"-16,0 0-19 15,0 0 83-15,0 0-54 0,0 0-14 16,72-6-43-16,-27-2-60 16,6 7-11-16,11 1-44 15,10 0-14-15,12 0-30 16,37 6-243-16,-22 6-378 15,-15-8-1176-15</inkml:trace>
  <inkml:trace contextRef="#ctx0" brushRef="#br0" timeOffset="253">0 565 2140 0,'0'0'339'0,"0"0"-329"16,0 0 5-16,0 0 105 16,0 0 22-16,180 0-66 15,-94 0-56-15,10 0-20 16,11 0-43-16,55 0-111 15,-24 0-328-15,-14 0-420 0</inkml:trace>
  <inkml:trace contextRef="#ctx0" brushRef="#br0" timeOffset="592">738 0 2307 0,'0'0'285'0,"0"0"-230"16,0 0-54-16,0 0 28 16,0 0 105-16,0 0-18 15,0 0-75-15,235 135 4 16,-150-62-35-16,5 7-1 15,-4 7 16-15,-12 0-23 0,-16-2 19 16,-23-7-9-16,-26-8 0 16,-9-2 17-16,-48-6-29 15,-27-2 0-15,-19-8 0 16,-6-7-39-16,14-15-29 16,20-18-107-16,25-5-327 15,28-7-819-15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18.6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4821 121 1373 0,'0'0'1094'16,"0"0"-894"-16,0 0-144 15,0 0 94-15,0 0 14 16,0 0-86-16,-27 206 12 16,6-73-57-16,1 13-18 15,2 3 15-15,8-26-30 16,7 10 0-16,3-25-13 15,0-22-59-15,0-24-102 16,0-25-285-16,0-18-220 16,0-15-1125-16</inkml:trace>
  <inkml:trace contextRef="#ctx0" brushRef="#br0" timeOffset="-1326">582 296 1433 0,'0'0'223'0,"0"0"-90"15,-59 245-28-15,25-115 85 16,-4 3-7-16,3 1-81 15,7-13-45-15,8-22-44 16,10-23 9-16,2-27 32 16,8-19-42-16,0-16-5 15,0-14 42-15,0-14 87 16,0-44-32-16,0-27-75 16,11-23-13-16,4-18 32 15,1-9-24-15,-2 1-2 16,0 5-4-16,2 10-4 0,5 27 48 15,-3 27 0-15,-4 23-32 16,2 32 24-16,10 10-54 16,1 28 12-16,11 41 12 15,7 25-23-15,-5 15 34 16,5 12-35-16,-3 3 0 16,-4-5 0-16,7-17 0 15,0-19-15-15,0-21 3 16,-1-26-12-16,1-32 23 15,0-4-4-15,3-37 5 0,2-34-4 16,-2-22 4 0,-4-19 0-16,1-10 0 0,-8-4 6 15,-5 5 11-15,-5 13-11 16,-6 14 4-16,-3 22 35 16,-9 26-2-16,-1 21 2 15,2 25-16-15,4 0-23 16,2 40 9-16,13 35-15 15,-5 24 0-15,-6 16 10 16,-6 11-10-16,-8 0-5 16,4-9 4-16,-5-11-16 15,6-24 17-15,6-18-42 16,2-20-104-16,14-24-151 16,-4-19-250-16,2-1-147 0</inkml:trace>
  <inkml:trace contextRef="#ctx0" brushRef="#br0" timeOffset="-837">2424 786 1564 0,'0'0'596'0,"0"0"-375"16,0 0-18-16,0 0 76 15,0 0-46-15,0 0-102 16,-194-131-32-16,129 131-25 16,-7 7-33-16,0 44 8 0,3 17-43 15,10 16 6-15,17 7-12 16,21 0-1-16,21-14 1 16,0-17-22-16,45-24-26 15,14-20-6-15,7-16-25 16,3-7 22-16,-4-36 16 15,-10-9 32-15,-6-7 9 16,-15 4 17-16,-13 4 34 16,-7 15 58-16,-11 10-15 15,-3 14-7-15,0 12-21 16,0 0-28-16,0 31-8 16,0 40-29-16,0 32 18 15,0 31 22-15,0 39-41 0,0-11 8 16,0 2-8-1,0-10 1-15,7-35 23 0,7-1-24 16,-4-30-5-16,1-24-2 16,-5-22-22-16,-6-24-74 15,4-18-38-15,4-41-148 16,-2-27-531-16,0-13-1418 0</inkml:trace>
  <inkml:trace contextRef="#ctx0" brushRef="#br0" timeOffset="-327">2528 1006 1594 0,'0'0'678'0,"0"0"-557"16,0 0-70-16,0 0 93 15,224-132 26-15,-141 68-69 16,7-6-32-16,0-15-12 15,-12-8-44-15,-16-6-1 16,-17 0 21-16,-24 6-11 16,-18 12 56-16,-3 16 21 15,-13 17-25-15,-28 21 24 16,-9 18-42-16,-4 9-28 16,-5 18 11-16,1 38-31 15,5 29-8-15,13 13 0 16,8 14 1-16,11 6-2 0,15 0 1 15,3-12-30 1,3-13 13-16,0-16-28 0,0-21-7 16,9-19-1-16,3-14-14 15,0-14 34-15,6-9-9 16,3 0 33-16,9-14 8 16,9-16 2-16,5-4-1 15,4 1 0-15,0 10 1 16,-6 17 24-16,0 6-24 15,-4 13 12-15,0 34 55 16,-4 8-25-16,-10 7-13 16,0 3-11-16,-10-9-13 15,1-9 6-15,-6-10-12 16,3-13-24-16,15-24-80 16,-6 0-206-16,6 0-396 0</inkml:trace>
  <inkml:trace contextRef="#ctx0" brushRef="#br0" timeOffset="1641">4335 752 1452 0,'0'0'802'0,"0"0"-610"16,0 0-155-16,0 0 111 15,176-10 3-15,-90 3-99 16,4 5-10-16,-4 0-42 16,-6 2 0-16,-8 0 17 15,-17 15-16-15,-10 20 8 16,-10 4-9-16,-14 15 1 15,-7 5 32-15,-4 5-33 0,1 5 0 16,-2-1 4-16,15-3-4 16,12-12-13-16,8-12 2 15,11-21-50-15,4-17 27 16,-1-3-17-16,1-21-19 16,-8-22-3-16,-9-10 15 15,-7 2 58-15,-14 0 0 16,-8 7 79-16,-9 13 77 15,-4 9 12-15,0 10-46 16,0 9-5-16,0 3-55 16,-4 9-37-16,-3 26-25 15,4 8 0-15,3 4-8 0,0-5-52 16,14-4-40 0,17-12-15-16,7-15-65 0,4-9 21 15,3-2 98-15,-1-13-2 16,-7-26 50-16,-5-4-10 15,-8-3 23 1,-6 2 24-16,-5 13 64 0,-10 9 61 16,-3 13 38-16,0 9-80 15,0 3-47-15,0 34-45 16,-3 16 21-16,-4 3-15 16,7 0-19-16,0 0-2 15,13-13-28-15,29-5-35 16,14-16 51-16,6-13-1 15,7-9-86-15,-7-2 17 16,-7-33 21-16,-10-9 34 0,-4-3-9 16,-6-8 20-16,-7 2 16 15,-8 4 19-15,-7 1 29 16,-2 11 43-16,-7 10 0 16,-1 5-13-16,-3 3-29 15,0 9 5-15,3 1-12 16,-3 6-28-16,0 3 4 15,0 0-18-15,0 0 9 16,0 0-15-16,0 0 6 16,0 0-2-16,0 0 1 15,0 0 1-15,0 0 0 16,0 0 0-16,0 0 1 16,0 0 35-16,0 0-8 0,0 0-1 15,0 0 16-15,0 0-17 16,0 0-2-16,0 0-3 15,0 0-11-15,0 0 22 16,0 0-31-16,0 0 0 16,0 0 16-16,0 0-17 15,0 0 0-15,0 16 0 16,0 20 0-16,-6 19 9 16,-9 13-9-16,2 14 0 15,-4 15 14-15,2 16-13 16,6 4 12-16,9 9-2 15,0 6 37-15,0-9-3 16,13-11-42-16,1-12 7 0,-11-20-1 16,-3-18-8-1,0-18-1-15,-13-16 1 0,-15-12 7 16,-6-14-16-16,-1-2 1 16,4-9-14-16,7-34 21 15,7-16-23-15,17-21 2 16,0-20-16-16,21-12-17 15,33-3-24-15,16 7-45 16,12 12-12-16,11 13 18 16,8 10-53-16,-2 9 6 15,2 4-11-15,-12 1 86 16,-14 6 71-16,-12 2 9 16,-15 3 9-16,-19 7 61 15,-16 2 73-15,-13 1-3 0,0 3 40 16,-21 1-55-16,-16 2-24 15,-5 10-38-15,-3 2 7 16,4 13-3-16,2 7-11 16,9 0-26-16,9 33-18 15,7 15 4-15,14 11-14 16,0 7 7-16,11-2-27 16,31-5-12-16,12-9-28 15,12-15-5-15,6-16-14 16,-3-17-36-16,1-2 26 15,-12 0 29-15,-6-21 38 16,-12-5 22-16,-8 5 7 16,-11 6 0-16,-8 8 47 0,-5 7 14 15,-5 0-1-15,-3 34-6 16,0 7-28-16,0 5-11 16,0 1-14-16,0-10 1 15,0-9-2-15,3-12-18 16,1-14 2-16,-1-2-8 15,5-5 24-15,-2-34 0 16,9-7-6-16,4-12 6 16,10-4-1-16,4 1 1 15,6 4 8-15,2 14-8 16,-2 10 10-16,1 22 20 16,-5 11 13-16,-5 2 16 15,-6 40-13-15,-3 13-5 16,-3 14 16-16,2 2-20 15,4-3-19-15,4-6-2 0,-3-16-16 16,-1-15-42-16,-11-17-100 16,-13-14-165-16,0-16-408 15,-10-18-1316-15</inkml:trace>
  <inkml:trace contextRef="#ctx0" brushRef="#br0" timeOffset="1844">7068 612 2089 0,'0'0'346'16,"0"0"-271"-16,0 0 68 16,0 0 56-16,200-80-111 15,-152 80-70-15,-3 0-18 16,-6 6-194-16,-9 18-290 15,-9-1-366-15</inkml:trace>
  <inkml:trace contextRef="#ctx0" brushRef="#br0" timeOffset="1963">7872 419 2186 0,'0'0'525'0,"0"0"-460"15,158-161-25-15,-86 93 45 16,26-12-85-16,-20 17-289 0,-15 16-871 0</inkml:trace>
  <inkml:trace contextRef="#ctx0" brushRef="#br0" timeOffset="2635">585 2354 339 0,'0'0'1483'0,"0"0"-1171"16,0 0-202-16,0 0-8 0,0 0 21 16,0 0 58-16,-17 255-17 15,17-125-74-15,0 13-36 16,0-7-47-16,-4-12 4 15,1-17-11-15,3-27-42 16,-3-24-106-16,0-23-194 16,-2-20-396-16</inkml:trace>
  <inkml:trace contextRef="#ctx0" brushRef="#br0" timeOffset="2936">176 2889 1277 0,'0'0'986'0,"0"0"-844"15,0 0-72-15,0 0 68 16,219 36 32-16,-139-27-49 16,0 1-88-16,-5 6-33 15,-9 3 17-15,-10 5-17 16,-16 17 0-16,-16 5-8 15,-13 13 8-15,-11 3 3 16,0-4-3-16,0 0 0 16,0-16 2-16,0-7-2 15,0-14 0-15,0-11 0 16,0-10-102-16,0 0-44 0,18-38-88 16,-2-10-269-16,-2-3-468 15</inkml:trace>
  <inkml:trace contextRef="#ctx0" brushRef="#br0" timeOffset="3062">861 2816 1657 0,'0'0'331'16,"0"0"-221"-16,0 0-110 16,0 0-28-16,0 0-210 15,0 0-956-15</inkml:trace>
  <inkml:trace contextRef="#ctx0" brushRef="#br0" timeOffset="3787">861 2816 1367 0,'225'242'258'0,"-215"-195"-143"16,4 9 8-16,-4 6 31 16,-4-2-3-16,2-12-58 15,-1-3-50-15,-7-17-31 16,3-14-11-16,-3-14 21 15,0 0 21-15,3-16-12 16,2-32-25-16,4-8-6 16,6-10 0-16,1 4 13 15,9 5 21-15,3 9 19 16,2 11 7-16,5 15 5 16,-1 10-10-16,4 12-7 15,1 0-12-15,-3 19-9 0,0 17-5 16,-6 5 6-16,-6 4-28 15,-3 10 0-15,-4-6 0 16,-2-3-18-16,-6-2-9 16,3-13-73-16,-6-15 1 15,5-13 21-15,5-3 16 16,13-22-8-16,8-31-50 16,11-12-59-16,8-19 39 15,10-6 34-15,2-5 46 16,4-5 60-16,2 10 0 15,-8 6 43-15,-15 15 78 16,-18 14 73-16,-12 11 11 16,-18 13 9-16,-3 9-54 15,0 11-15-15,-30 6-42 0,-4 5-27 16,-7 5-40-16,-4 28-17 16,3 14 10-16,4 9-23 15,8 8-5-15,9 9 7 16,10 5-8-16,4 1-12 15,4-2-30-15,3-1-31 16,0-15-29-16,0-10-34 16,0-20 9-16,24-19 56 15,10-12 38-15,10 0 31 16,12-7-8-16,4-5 10 16,0 10 26-16,0 2 91 15,-4 5 16-15,-8 30-42 0,-12 7-14 16,-7 6 8-16,-8-2-18 15,-8-6-23-15,-5-8 11 16,-2-11-34-16,-6-7-6 16,0-8-15-16,0-6-1 15,0 0-74-15,0-41-126 16,-3-9-353-16,-18-9-831 0</inkml:trace>
  <inkml:trace contextRef="#ctx0" brushRef="#br0" timeOffset="3972">830 2441 2633 0,'0'0'222'0,"0"0"-222"16,248-84-73-16,-113 29 27 15,-11 2-461-15</inkml:trace>
  <inkml:trace contextRef="#ctx0" brushRef="#br0" timeOffset="5823">4164 3053 1448 0,'0'0'331'0,"0"0"-197"15,0 0-65-15,0 0 68 16,0 0 49-16,0 0-78 16,-181-38-43-16,130 51-25 15,-4 21-14-15,2 18 18 16,5 15-23-16,10 6-8 15,14 11 17-15,18-4-29 16,6-5 0-16,14-12 8 16,34-20-9-16,18-14-16 15,9-23-54-15,11-6-54 16,1-25 10-16,-15-25 27 0,-13-7 62 16,-18 2 25-1,-23 3 80-15,-15 2 71 0,-3 12 41 16,0 10 20-16,-21 9-37 15,1 19-74-15,-1 0-50 16,6 23-3-16,9 34-28 16,6 25 1-16,0 21-11 15,14 9-9-15,17 2 14 16,4-2-15-16,-5-4 0 16,1-8 1-16,-10-10-1 15,-7-9-7-15,-11-13-1 16,-3-9 8-16,0-15-9 15,-30-13 0-15,-12-9-7 0,-3-9 14 16,-7-13-20 0,4 0 2-16,6-13 2 0,12-31-16 15,15-22 8-15,15-16-43 16,0-22-23-16,42-13 4 16,20-18-2-16,7 1-28 15,8 5 17-15,-5 11 50 16,-3 19 51-16,-15 18-11 15,-12 19 11-15,-13 21 70 16,-17 14 73-16,0 8 10 16,-12 13-16-16,0 6-43 15,0 0-39-15,0 15-55 16,0 22 0-16,0 13 20 0,0 9-20 16,0 0 1-1,9 1-1-15,12-8-21 0,6-5 0 16,12-12-39-16,5-13-36 15,4-11-11-15,5-11 5 16,-2 0-29-16,-3-30 37 16,-3-19 32-16,-6-2 47 15,-12-2 15-15,-10 2 18 16,-10 9 135-16,-7 5-6 16,0 12 10-16,0 9-43 15,0 9-24-15,0 7-44 16,0 0-46-16,0 25-14 15,3 19 13-15,15 8 1 16,2 3-9-16,11-4-39 0,4-7-14 16,13-10-18-16,8-11-28 15,13-19 75-15,3-4 20 16,3-4-32-16,-4-35 18 16,-11-7-1-16,-10-1 23 15,-20-2 5-15,-9 9 35 16,-18 8 63-16,-3 7 44 15,0 9-22-15,0 12-26 16,0 4-49-16,0 0-36 16,0 11-9-16,0 20-4 15,0 11 3-15,0 0-12 16,7 0-32-16,1 0-11 16,5-11-35-16,-2-7-129 15,5-17-115-15,1-7-295 16,-2 0-1156-16</inkml:trace>
  <inkml:trace contextRef="#ctx0" brushRef="#br0" timeOffset="6189">6222 3258 1955 0,'0'0'490'0,"0"0"-389"15,0 0 76-15,0 0 61 16,-207 62-108-16,159-15-43 16,10 4-69-16,17 6-5 15,15-1-13-15,6-6-6 0,0-11-12 16,30-10-52-16,8-17-48 16,4-12-27-16,0 0 0 15,-4-12 23-15,-4-18 68 16,-10-2 48-16,-7 4 6 15,-7 6 70-15,-2 10 58 16,-8 8 34-16,3 4-53 16,-3 0-73-16,0 29-14 15,6 4-1-15,2 9-9 16,2-6-12-16,4-1-87 0,-4-8-101 16,1-11-173-1,-11-7-428-15</inkml:trace>
  <inkml:trace contextRef="#ctx0" brushRef="#br0" timeOffset="6377">5490 3013 2155 0,'0'0'339'15,"0"0"-201"-15,0 0-106 16,0 0 56-16,0 0 9 15,0 0-66-15,191-53-31 16,-167 82-66-16,-24 26-75 16,0-9-183-16,0-5-378 0</inkml:trace>
  <inkml:trace contextRef="#ctx0" brushRef="#br0" timeOffset="6587">6015 2717 1460 0,'0'0'617'16,"0"0"-462"-16,0 0 79 15,0 0-63-15,0 0-24 16,0 0-17-16,176 116-80 16,-128-95-32-16,5-12-18 15,2-9-103-15,13-21-91 0,-12-17-401 16,-14-6-832-16</inkml:trace>
  <inkml:trace contextRef="#ctx0" brushRef="#br0" timeOffset="6794">4714 2824 2675 0,'0'0'288'15,"0"0"-288"-15,0 0-29 16,0 0 10-16,0 0-346 0,215-29-1495 16</inkml:trace>
  <inkml:trace contextRef="#ctx0" brushRef="#br0" timeOffset="7442">7537 3177 2307 0,'0'0'351'16,"0"0"-286"-16,0 0-41 15,0 0 155-15,0 0-20 16,0 0-78-16,42 211-63 16,-21-146-12-16,6-6-6 15,3-10 0-15,9-17-20 0,2-16-22 16,1-16-24-16,3 0-17 16,-1-28-23-16,-2-16 61 15,-8-9 19-15,-10-2 26 16,-7 2 20-16,-6 13 72 15,-11 8 56-15,0 13 7 16,0 17-52-16,0 2-18 16,-4 24-50-16,-3 38-19 15,4 22 25-15,3 24-17 16,0 17-14-16,14 33 4 16,10-8 22-16,4-2-8 15,-1 2-28-15,-3-36 1 16,0 4 12-16,-13-28-12 15,-11-21-1-15,0-30 7 16,-32-16 8-16,-16-23-1 0,-10 0-5 16,2-41-9-16,12-20 27 15,13-16-26-15,23-17-1 16,8-9 6-16,39-6-6 16,33-7-49-16,56-43-97 15,-18 25-435-15,-14 19-1170 0</inkml:trace>
  <inkml:trace contextRef="#ctx0" brushRef="#br0" timeOffset="8504">0 4993 1905 0,'0'0'323'0,"0"0"-243"15,0 0 0-15,0 0 40 16,0 0-40-16,0 0-51 16,0 0-1-16,140 217 8 15,-122-117-27-15,3-4-9 16,3-12-2-16,6-25 2 16,9-18 0-16,9-29-3 15,8-12-12-15,1-16 1 16,2-33-26-16,-14-13 24 15,-14-13 8-15,-20-2 8 16,-11-2 11-16,-8 8 9 16,-26 9 15-16,-4 15 14 0,-1 10-15 15,12 15 23 1,6 8-33-16,15 7 4 0,6 4-26 16,0 3-2-16,30 0-39 15,23 3 38-15,8 13-8 16,16 2-7-16,1 0-12 15,-1-5 2-15,-2 0 25 16,-9-6-29-16,-13-3 12 16,-16 1 18-16,-13-5 0 15,-16 2 1-15,-8 0 50 16,-8 5 46-16,-26 2-35 16,-11 10-18-16,-3 10 26 15,-5 5-6-15,5 2-20 16,10 11 8-16,4 0-28 0,17 3-10 15,10-4 3-15,7-3-17 16,0-2 0-16,27-14 0 16,12-11-9-16,9-9-11 15,3-7-31-15,5-7 5 16,-5-22 2-16,-9-10-20 16,-15 9 39-16,-9 8 11 15,-9 9 14-15,-9 7 33 16,0 6 14-16,0 0-22 15,0 0-25-15,0 0-127 16,0 0-106-16,8 2-41 16,-4 8-198-16,-1-3-226 0</inkml:trace>
  <inkml:trace contextRef="#ctx0" brushRef="#br0" timeOffset="8837">893 4540 2311 0,'0'0'310'16,"0"0"-215"-16,0 0-71 16,0 0 18-16,0 0 57 15,0 0-99-15,230 46-74 16,-129-1-391-16,-12-2-1080 0</inkml:trace>
  <inkml:trace contextRef="#ctx0" brushRef="#br0" timeOffset="9358">2165 5186 2342 0,'0'0'349'0,"0"0"-297"16,0 0-9-16,0 0 74 15,0 0-33-15,0 0-32 0,176-22-34 16,-131 59-6-1,-10 16-12-15,-14 6 1 0,-15 9-2 16,-6 4-23-16,-6 1-24 16,-26-4-10-16,1-10-30 15,7-18 49-15,10-16 9 16,11-23 11-16,3-2-8 16,3-27-79-16,32-28-21 15,10-17-30-15,9-3-17 16,2 2 51-16,-5 4 81 15,-9 15 42-15,-11 14 69 16,-11 8 118-16,-8 17 92 16,-9 11 19-16,-3 4-117 15,0 1-94-15,-3 40-29 16,-21 12 35-16,-4 11 7 0,3 6-64 16,12-8-18-1,10-10 3-15,3-8-19 0,0-14-2 16,27-13-21-16,7-15-90 15,22-8-102-15,-12-28-456 16,-8-3-1400-16</inkml:trace>
  <inkml:trace contextRef="#ctx0" brushRef="#br0" timeOffset="10024">997 5158 942 0,'0'0'334'16,"0"0"-205"-16,0 0-79 15,0 0 110-15,0 0-22 16,0 0-58-16,0 0-2 15,40 148 55-15,-40-60 0 16,0 5-27-16,-4 1-45 16,4-12-39-16,0 0-22 15,21-23-147-15,6-22-338 0</inkml:trace>
  <inkml:trace contextRef="#ctx0" brushRef="#br0" timeOffset="10719">4012 5403 1018 0,'0'0'641'16,"0"0"-455"-16,0 0-50 16,0 0 59-16,0 0-1 15,0 0-80-15,244 19-20 16,-162-63-41-16,-2-9-11 16,-8-9 13-16,-16 5-3 15,-22-3 25-15,-20 3 20 16,-14 4-27-16,0 1 17 15,-21 7-48-15,-20 13-9 16,-7 9 21-16,0 21-18 16,3 2-8-16,0 36-14 0,3 33-10 15,12 22 35-15,4 17-36 16,14 9 0-16,8 2 13 16,4-10-13-16,0-13-28 15,34-25-38-15,11-24-66 16,44-38-122-16,-8-9-320 15,-9-3-56-15</inkml:trace>
  <inkml:trace contextRef="#ctx0" brushRef="#br0" timeOffset="11191">4970 5371 2119 0,'0'0'551'15,"0"0"-484"-15,0 0 22 16,0 0 141-16,0 0-66 16,0 0-103-16,0 0-23 15,-158-13-38-15,143 36-1 16,6 9 0-16,1 2 0 16,5 0-1-16,3 2 1 15,0 5-7-15,0 0-2 16,0-4 7-16,0-1 3 15,8-4 1-15,4-5-1 16,6-4-1-16,6-11-13 16,3-3-29-16,5-9 16 15,5 0-23-15,-2-12 5 0,4-20 0 16,-9-1 8-16,-6-7 28 16,-10 3 9-16,-7 2 0 15,-7 7 42-15,0 10 13 16,0 9 53-16,0 9-16 15,0 0-43-15,0 2-28 16,0 30-6-16,0 8 7 16,0 0 5-16,0-2-27 15,0-8-1-15,3-4-5 16,8-8-27-16,-1-6-57 16,1-6-58-16,2-6-142 15,-2-15-312-15,-1-9-499 0</inkml:trace>
  <inkml:trace contextRef="#ctx0" brushRef="#br0" timeOffset="11378">4895 4798 2649 0,'0'0'358'0,"0"0"-298"15,0 0-47-15,0 0 8 16,0 0-7-16,227 61-14 16,-131-47-458-16,-13-5-1490 0</inkml:trace>
  <inkml:trace contextRef="#ctx0" brushRef="#br0" timeOffset="12017">6774 5371 1160 0,'0'0'1205'15,"0"0"-1012"-15,0 0-160 16,0 0 94-16,0 0 176 16,0 0-152-16,0 0-80 15,-200-11-32-15,145 71 20 16,7 13 4-16,4 11-30 15,15 2-22-15,22-1 1 16,7-11-12-16,15-12-1 16,33-18-36-16,21-20-62 0,14-24-10 15,3 0-90 1,-4-33-3-16,-5-13 68 0,-12-7 40 16,-20 6 94-16,-11 5 3 15,-14 15 86-15,-12 8 111 16,-4 17-1-16,-4 2-93 15,0 6-43-15,0 27-31 16,0 14 19-16,0 6-20 16,0 2-31-16,30 0 14 15,12-15-14-15,14-12-39 16,5-17 17-16,-2-11-10 16,0-2 10-16,-14-33 2 15,-8-14 20-15,-17-11 26 16,-12-5 11-16,-8-4 8 15,-4 10-2-15,-30 8-7 16,-4 7-36-16,-4 13-52 16,0 5-228-16,12 10-443 0,9 2-855 0</inkml:trace>
  <inkml:trace contextRef="#ctx0" brushRef="#br0" timeOffset="12109">7696 5385 2600 0,'0'0'258'15,"217"-152"-258"-15,-86 52-486 16,-4-6-1736-16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33.7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469 711 1832 0,'0'0'236'0,"0"0"-68"15,0 0-85-15,0 0 75 16,0 0 9-16,-30 203-12 16,2-27-15-16,-4 70-51 15,-4 24-13-15,0-10-30 16,12-33-20-16,7-69 8 15,10-42-26-15,4-39-1 16,3-30 12-16,0-9-19 16,0-7-25-16,0-16-58 15,16-15-126-15,8-78-66 16,-3-9-319-16,-3-11-322 0</inkml:trace>
  <inkml:trace contextRef="#ctx0" brushRef="#br0" timeOffset="518">179 972 1582 0,'0'0'252'0,"0"0"-127"15,0 0 38-15,0 0 66 16,183-165-41-16,-103 142-37 16,6 4-50-16,4 12-35 15,-1 7-35-15,-9 0-15 16,-11 16 22-16,-18 17-19 15,-20 13 10-15,-23 9 29 0,-8 3-21 16,-15 8-4-16,-29-8-24 16,-4-2-7-16,-4-12 23 15,8-15-25-15,5-11 0 16,7-13 19-16,13-5-11 16,5 0 1-16,7 0-9 15,7-2-13-15,0-7 12 16,0 2-35-16,27-2 17 15,15 6 18-15,6 3 1 16,6 0-12-16,6 7 11 16,2 20 1-16,4 10 4 15,-9 10-4-15,-1 1-4 0,-11 7 2 16,-14-3 2 0,-17-6-6-16,-14-2 6 0,0-4 0 15,-27-6 26-15,-21-7-25 16,-12-4-1-16,-8-13 34 15,-4-10-10-15,-2 0 23 16,5-34-22-16,7-10-13 16,14-6 17-16,9 2-29 15,12 10-11-15,14 10 10 16,13 12-62-16,0 16-162 16,24 0-318-16,7 0-104 0</inkml:trace>
  <inkml:trace contextRef="#ctx0" brushRef="#br0" timeOffset="811">1746 1851 2254 0,'0'0'476'0,"0"0"-437"15,0 0-23-15,0 0 80 16,90-165 52-16,-70 122-30 16,1 9-52-16,-8 15 0 15,-5 19 27-15,-5 0-21 16,0 41-12-16,-3 31-15 16,0 14-11-16,0 14 11 15,0-4-44-15,0-3-1 16,0-16-39-16,0-11-104 0,0-23-319 15,0-15-498-15</inkml:trace>
  <inkml:trace contextRef="#ctx0" brushRef="#br0" timeOffset="1335">0 805 1685 0,'0'0'400'16,"0"0"-275"-16,0 0 20 15,0 0 66-15,0 0-70 16,0 0-18-16,239-193-28 16,-143 110-18-16,11-8-19 15,0 3-27-15,-3-3 8 16,-5 7 14-16,-6 9-34 16,-3 22 32-16,-10 18 23 15,-5 26-31-15,-6 9 15 16,-7 31-22-16,4 29-9 15,6 15-16-15,5 5-11 16,43 31-156-16,-16-17-461 16,-12-19-1178-16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36.6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95 835 1714 0,'0'0'211'0,"0"0"-154"16,0 0-45-16,0 0 105 16,85-168 60-16,-35 135-70 15,4 5-6-15,5 7 13 16,4 8-22-16,6 9 1 15,6 4 2-15,5 0-35 16,6 20 0-16,-1 4-18 16,2 7-17-16,-4-2 11 15,-8-5-28-15,-1-3-1 16,-12-5-7-16,-1-9 1 0,-2-4-2 16,-4-3-5-1,1 0-30-15,-2-3-36 0,-4-13-71 16,-6 0-11-16,-2-7-62 15,-5-7-76-15,-13-1-16 16,-10 4-355-16</inkml:trace>
  <inkml:trace contextRef="#ctx0" brushRef="#br0" timeOffset="524">22 1655 1714 0,'0'0'253'15,"0"0"-133"-15,0 0-77 16,0 0 66-16,0 0 94 16,0 0-80-16,0 0-65 15,-37-56-23-15,53 34 11 16,8-2 40-16,8-1-35 16,2-3 12-16,10 3 27 15,9-3-38-15,10 0 5 16,1 3-3-16,9 4-27 0,-1 5 19 15,0 10-45-15,-3 6-1 16,2 0 21-16,-11 16-5 16,3 18 5-16,-1 6 14 15,-7 6-15-15,4 2 15 16,-8-6-34-16,5-2 1 16,-2-8 11-16,2-8-12 15,-1-7 0-15,4-13 7 16,7-4-8-16,-1 0 21 15,4-13-21-15,0-16-15 16,-7-6-3-16,-2 1-73 16,0-14-80-16,-15 10-215 15,-10 3-514-15</inkml:trace>
  <inkml:trace contextRef="#ctx0" brushRef="#br0" timeOffset="1253">3400 0 1685 0,'0'0'243'0,"0"0"-149"15,0 0-56-15,0 0 60 16,-197 14 123-16,132 19-77 16,-4 6-34-16,0 8-27 15,3 10 50-15,7 8-6 16,11 9-42-16,10 13-14 15,7 14 2-15,7 6 5 16,7 12-5-16,6 1-32 16,7 7 13-16,4 1-36 15,0-7 9-15,15-9-9 16,15-10-17-16,15-11 12 16,11-18 4-16,10-8-8 15,9-11-2-15,5-17-5 0,6-19-2 16,4-18 0-1,0 0 0-15,-1-40-2 0,-2-26 2 16,-6-23-9-16,-10-20 8 16,-11-37-3-16,-21-46 4 15,-36-41 0-15,-3-7 0 16,-38 46 17-16,-10 54-10 16,6 62-6-16,-3 22 19 15,-6 3-13-15,-11 7-7 16,-7 3 0-16,6 27-22 15,9 16-26-15,-2 25-192 16,14 24-433-16,12 4-946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38.8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155 229 2163 0,'0'0'299'15,"0"0"-212"-15,0 0-79 0,211 9 110 16,-118-9 67-16,3 0-100 15,5-6-76-15,-12 3-9 16,-17 3-166-16,-12 0-124 16,-22 18-212-16,-28 1-1006 0</inkml:trace>
  <inkml:trace contextRef="#ctx0" brushRef="#br0" timeOffset="458">0 427 1729 0,'0'0'700'15,"0"0"-579"-15,0 0-104 16,0 0 46-16,176 0 58 16,-90 0-3-16,10 0-84 15,5 5-33-15,3-3-1 16,-8-2-67-16,-3 0-27 15,-13 0-117-15,-11-2-148 16,-15-18-23-16,-19-4 189 16,-17-2-93-16,-18-4 163 15,0-4 123-15,-35-4 185 16,-7-2 43-16,-3-4-4 0,4 2 35 16,10-2-5-1,7 6-26-15,10 10-77 0,7 10 16 16,7 12-23-16,0 6-91 15,24 0-30-15,24 28 34 16,12 11-18-16,5 14-23 16,-2 3 1-16,-6 10-4 15,-15-1 14-15,-18 5-18 16,-24 5 5-16,0 3-14 16,-37 3-46-16,-22-6-47 15,-4-13-65-15,1-16-44 16,14-39-84-16,14-7-334 15,20-9-1183-15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39.8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152 132 2528 0,'0'0'378'16,"0"0"-321"-16,0 0-16 16,-41 244 102-16,9-143 15 15,1 7-91-15,7-1-43 16,7-7-11-16,10-20-11 16,7-21-4-16,0-22-11 15,0-21-16-15,0-16-14 16,0 0 0-16,0-34 16 0,10-26 15 15,4-21-12-15,-4-18 12 16,4-9-2-16,-7-13 14 16,4-2-9-16,2 4 9 15,8 17 0-15,11 20 26 16,1 36 2-16,12 37 11 16,0 9 8-16,4 52 15 15,3 33-3-15,-4 19-41 16,0 17-18-16,4 11 15 15,0-3-15-15,7-7 2 16,-2-20-2-16,3-24-12 0,-6-29 12 16,2-27-37-1,-1-22-23-15,-3-9 15 0,-4-40-6 16,-3-19 0-16,-6-20 2 16,-6-14 29-16,-6-6 14 15,-3-5 2-15,-6 14 4 16,-4 24 36-16,-7 24 24 15,-4 38 31-15,-3 13-30 16,0 36-29-16,0 36 11 16,0 14-27-16,0 14-15 15,0-4 10-15,0 2-11 16,0-12-24-16,0-7-116 0,5-1-110 16,1-23-484-1,4-22-1435-15</inkml:trace>
  <inkml:trace contextRef="#ctx0" brushRef="#br0" timeOffset="450">2012 590 2365 0,'0'0'526'16,"0"0"-473"-16,0 0-19 15,0 0 153-15,-224-60-9 16,154 63-68-16,9 38-76 16,11 18-5-16,13 12-1 0,20 4-16 15,17-4-12-15,0-12-35 16,41-16-23-16,14-15-31 16,7-21-59-16,4-7-33 15,-4-9-6-15,-3-28 71 16,-14-7 65-16,-11-6 36 15,-10 0 15-15,-13 7 69 16,-8 7 95-16,-3 10 56 16,0 17-36-16,0 9-54 15,0 15-47-15,-3 41-29 16,-5 27 15-16,2 27 6 16,2 18-33-16,1 7-9 15,3 5-27-15,0 0 3 0,0-16 4 16,0-21-13-1,10-19-14-15,1-29-32 0,-1-21-88 16,-4-21-92-16,-6-19-297 16,5-28-95-16,-5-14-632 0</inkml:trace>
  <inkml:trace contextRef="#ctx0" brushRef="#br0" timeOffset="907">2215 943 1091 0,'0'0'1094'0,"0"0"-935"16,0 0-120-16,0 0 45 15,231-137 43-15,-145 82-51 16,1-11-38-16,-1-8-29 0,-6-13 3 16,-16-9-4-1,-22-3 17-15,-18-2 33 0,-20 16 8 16,-4 15 40-16,-14 34 5 15,-28 23 18-15,-9 13-26 16,-5 55-37-16,-1 33-6 16,1 21 10-16,14 18-29 15,11 7-11-15,14-4-27 16,14-15-3-16,3-16-9 16,0-24-14-16,6-24-2 15,18-22 13-15,5-22-32 16,5-7-8-16,10-14 22 0,9-28 13 15,5-11 10-15,4 2-8 16,-3 12 15-16,-7 17 1 16,-4 22 16-16,-7 6 43 15,1 47 19-15,-4 18 32 16,-4 4-22-16,-2 3-61 16,-5-17 2-16,0-17-9 15,0-20-21-15,9-24-57 16,15-36-97-16,-3-26-417 15,-10-3-1633-15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41.4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282 223 1991 0,'0'0'332'0,"0"0"-223"16,0 0-50-16,0 0 160 15,21 187 69-15,-18-66-123 16,-3 15-83-16,0 1-62 16,0-7 5-16,0-14-9 15,0-24-16-15,0-16-14 16,0-21-62-16,0-19-119 15,0-13-291-15,0-17-462 0</inkml:trace>
  <inkml:trace contextRef="#ctx0" brushRef="#br0" timeOffset="1380">0 843 1891 0,'0'0'286'16,"0"0"-206"-16,0 0 114 16,0 0-19-16,240 0-72 15,-153 0-19-15,-1-5-18 16,-3 5-34-16,-11 0-9 0,-9 18-23 16,-18 17 8-1,-15 14-3-15,-9 10-5 0,-10 7 0 16,-8 2-1-16,7 1-5 15,4-7 5-15,7-10-62 16,14-18 36-16,5-11-13 16,10-20-11-16,-2-3-7 15,3-17-18-15,-3-26-6 16,-3-9 55-16,-7-7 4 16,-10 4 23-16,-11 4 40 15,-14 13 53-15,-3 14 34 16,0 15 24-16,0 9-31 15,0 0-34-15,0 18-62 16,-3 26-23-16,3 7-1 0,0 4-18 16,7-9-25-16,21-6-39 15,9-13-51-15,5-10 51 16,6-8 37-16,5-9 25 16,-2 0-47-16,-3-28 26 15,-3-9 8-15,-10-10 12 16,-8-2 21-16,-9 2 10 15,-9 10 59-15,-4 8 23 16,-5 18 62-16,0 11-6 16,0 0-70-16,0 15-41 15,0 25-25-15,0 7-6 16,0 3-6-16,19-1-13 16,16-9-8-16,10-11-20 0,7-11 23 15,4-12-44 1,-5-6-36-16,-6 0 7 0,-10-28-3 15,-8-9 39-15,-6-3 48 16,-15-1 7-16,-6 4 42 16,0 6 53-16,0 6 52 15,-3 6-19-15,-11 8-42 16,4 11-19-16,7 0 31 16,3 18-58-16,0 34-24 15,0 21 26-15,0 13-28 16,17 10 5-16,4 11-17 15,3 4 4-15,-3 1 28 16,-5-1-34-16,-5-8 1 0,-4-10 3 16,-7-19-4-16,0-15 0 15,-13-18 0-15,-22-19 0 16,-10-14 0-16,-6-8-5 16,-2 0-7-16,5-27 6 15,9-17-9-15,15-18-7 16,18-15-20-16,6-14-24 15,18-11 15-15,36-1-54 16,20 7-28-16,7 9-43 16,12 13 19-16,-2 8 6 15,-6 9 30-15,-8 0 58 16,-12 4 63-16,-17 4 1 16,-17 3 94-16,-17 8 76 15,-14 7-10-15,0 6 21 16,-17 2-85-16,-17 5-40 0,-1 7 5 15,1 4-41-15,9 7 6 16,5 0-5-16,6 0-17 16,11 31-5-16,3 6-21 15,0 6-18-15,3 1-23 16,24 0-20-16,12-10-56 16,5-10 25-16,8-11-14 15,4-13-7-15,6 0 17 16,-1-13 57-16,1-14 54 15,-2 2 6-15,-12 6 6 16,-13 4 29-16,-16 6 11 16,-8 9-4-16,-11 0 52 0,0 11-35 15,0 24 1-15,-11-1-47 16,-2 0-2-16,2-7 4 16,5-7-8-16,2-11-2 15,4-9-4-15,0 0-1 16,0 0 14-16,0-22-2 15,15-15-11-15,9-10 0 16,3 1 1-16,7-1-1 16,1 12 8-16,3 17 20 15,-1 13 39-15,-2 5 31 16,-4 14-27-16,-3 27-27 16,-4 6-12-16,-3 2-13 15,-5-2-20-15,-1-10-28 16,-9-9-47-16,-6-8-152 15,-16-20-85-15,-26 0-284 0,-7 0-1240 0</inkml:trace>
  <inkml:trace contextRef="#ctx0" brushRef="#br0" timeOffset="1594">2177 785 1969 0,'0'0'346'0,"0"0"-263"16,0 0 78-16,0 0 94 16,0 0-78-16,217-102-104 15,-177 96-55-15,-4 6-18 16,-12 0-26-16,-7 3-110 0,-7 16-65 16,7 1-144-1,-2-3-226-15,-2-8-676 0</inkml:trace>
  <inkml:trace contextRef="#ctx0" brushRef="#br0" timeOffset="1685">2884 555 1597 0,'0'0'377'16,"0"0"-198"-16,0 0-111 15,234-196-68-15,-165 150-137 16,-17 13-572-16</inkml:trace>
  <inkml:trace contextRef="#ctx0" brushRef="#br0" timeOffset="1962">4171 450 2583 0,'0'0'358'15,"0"0"-330"-15,0 0-10 16,0 180 144-16,-7-84 28 16,3 7-117-16,4 2-43 15,0-2-30-15,0-10 0 0,4-14-9 16,0-12-133 0,-1-21-317-16,-3-18-359 0</inkml:trace>
  <inkml:trace contextRef="#ctx0" brushRef="#br0" timeOffset="2230">3950 997 1776 0,'0'0'643'0,"0"0"-534"15,0 0-90-15,0 0 33 16,0 0 23-16,210 7-25 15,-134-3-36-15,3 10-13 16,-6 1 59-16,-7 7 19 0,-15 5 0 16,-12 8-20-16,-15 3-1 15,-15-1 5-15,-2-1-14 16,-7 2-16-16,0-10-33 16,0-6-18-16,0-10-112 15,0-12-223-15,-7 0-410 16,4-16-1099-16</inkml:trace>
  <inkml:trace contextRef="#ctx0" brushRef="#br0" timeOffset="2380">4613 852 2210 0,'0'0'348'0,"0"0"-324"15,0 0 17-15,0 0-41 16,0 0-41-16,0 0-294 15,0 0-169-15,62-9-1161 16</inkml:trace>
  <inkml:trace contextRef="#ctx0" brushRef="#br0" timeOffset="3107">4613 852 1362 0,'236'238'352'15,"-224"-205"-224"-15,-3 7-14 16,2 6 70-16,-1-10 18 15,-2-8-126-15,-2-10-62 0,-2-11-14 16,-1-7-39 0,-3 0-25-16,0-12-20 0,3-23-21 15,8-7 54-15,7-13 18 16,3 0 32-16,6 6 1 16,3 3 25-16,5 13 54 15,-4 15 13-15,-4 14 23 16,2 4 50-16,-5 11-10 15,-3 24-51-15,-1 3-4 16,4 13-47-16,-3 1-22 16,6 1 60-16,-6-3-68 15,0-3-23-15,-8-11-3 16,-2-10-91-16,-1-15-42 0,1-11 27 16,7 0 45-1,2-24 4-15,11-25 8 0,4-10 25 16,5-18 5-16,13-12-12 15,1-12-42-15,5-7 5 16,-4-2-3-16,1 7 72 16,-8 17 2-16,-7 11 64 15,-13 20 49-15,-11 7 23 16,-10 19 18-16,-7 6 10 16,0 11-37-16,-18 8-42 15,-12 4-37-15,-6 13-9 16,3 26-27-16,-2 16-10 15,7 12 14-15,4 7-16 16,7 8-22-16,7-2-28 16,7-3-22-16,3-9-22 0,0-10-24 15,3-16 34 1,18-14 52-16,3-10-31 0,3-11 20 16,4-7 25-16,1 0 7 15,1 0 11-15,2 0 13 16,1 0 26-16,-6 0 40 15,0 0 49-15,-1 31 19 16,-2 16-8-16,-3 10-49 16,0 7-2-16,0-5-12 15,-3-6-52-15,-3-11 5 16,-5-13-29-16,-2-10 0 16,-5-12-1-16,-3-7-29 15,-3 0-47-15,0-57-92 16,-6 0-317-16,-18-1-381 0</inkml:trace>
  <inkml:trace contextRef="#ctx0" brushRef="#br0" timeOffset="3282">4550 289 2350 0,'0'0'703'16,"0"0"-703"-16,0 0-569 0,218-223 258 16,-149 157-675-16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24.3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433 969 2531 0,'0'0'339'0,"0"0"-300"16,0 0-38-16,0 0 69 15,-224-71 75-15,159 71-64 16,2 15-50-16,18 23-31 16,18 4 0-16,21 3-2 15,6-2-11-15,27 0-37 16,27-4-7-16,20-3 15 0,11-8 41 16,9 3-14-16,-4-7 11 15,-12 4 4 1,-15 4 0-16,-25-2 1 0,-25 4-1 15,-13 4 60-15,-31 1 37 16,-34 7-55-16,-22-4-24 16,-2-2-3-16,2-11-13 15,15-10-2-15,28-17-18 16,23-2-113-16,24-43-171 16,35-10-384-16,14-9-1266 0</inkml:trace>
  <inkml:trace contextRef="#ctx0" brushRef="#br0" timeOffset="360">896 1039 1592 0,'0'0'1069'0,"0"0"-929"16,0 0-106-16,0 0 114 16,-7 203 23-16,-4-118-77 15,8-2-62-15,3-5-16 16,0-10-16-16,27-17 0 15,15-22-12-15,9-22-24 16,8-7-48-16,-3-36-32 16,2-28-17-16,-5-16 45 15,-9-11 38-15,-7-1 26 16,-13 4 24-16,-6 17 13 0,-12 25 69 16,-6 21 101-16,0 22 11 15,0 3-62-15,0 28-68 16,-9 21-38-16,-1 10 11 15,5 3-17-15,5-6-7 16,0-6-7-16,15-15-6 16,9-11-1-16,0-8-26 15,-4-14-39-15,8-2-76 16,-4-18-230-16,-10-13-428 0</inkml:trace>
  <inkml:trace contextRef="#ctx0" brushRef="#br0" timeOffset="544">1257 719 2616 0,'0'0'525'15,"0"0"-472"-15,0 0-22 16,0 0 107-16,0 0-78 16,0 0-44-16,0 0-16 15,80 0-4-15,-70 39-86 16,-10 28-84-16,0-9-209 15,-10-12-567-15</inkml:trace>
  <inkml:trace contextRef="#ctx0" brushRef="#br0" timeOffset="746">1510 35 2424 0,'0'0'483'0,"0"0"-429"16,0 0-7-16,0 0 90 16,221-34-45-16,-181 41-40 15,-19 29-49-15,-21 17-3 16,-24 50-78-16,-30-17-270 16,-12-2-705-16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47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477 417 2538 0,'0'0'377'0,"0"0"-326"16,0 0-12-16,0 0 130 15,-179-25 5-15,116 63-78 16,1 17-65-16,-1 20-29 16,12 9 46-16,13 7-18 15,17 0-8-15,21-6-22 16,0-18-5-16,35-16-8 15,31-30-58-15,24-21-50 16,9-10-51-16,8-42-62 16,0-16 27-16,-14-10 35 15,-10 0 110-15,-20 7 62 16,-19 13 43-16,-16 11 88 16,-22 21 81-16,-6 24 9 15,-3 2-56-15,-24 20-68 16,-1 31-37-16,1 8-9 0,10 10-28 15,5 2-23-15,12-6 0 16,0-6-1-16,21-16-11 16,18-16-24-16,5-22-20 15,4-5 31-15,0-32 1 16,-6-20 24-16,-10-15 0 16,-11-3 24-16,-18-5 9 15,-3 4-21-15,0 6-12 16,-32 9-44-16,-10-9-200 15,9 15-545-15,6 13-1411 0</inkml:trace>
  <inkml:trace contextRef="#ctx0" brushRef="#br0" timeOffset="143">1149 348 2763 0,'0'0'366'16,"0"0"-277"-16,0 0-70 15,242-146-19-15,-117 65-115 16,-23 17-548-16,-16 7-1632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46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 9 2579 0,'0'0'436'0,"0"0"-434"15,0 0-2-15,0 0 145 16,13 221 18-16,-8-125-99 0,-5 2-24 15,0 3-40-15,0-8-7 16,-8-11 7-16,-5-19-27 16,2-18-12-16,8-21-20 15,3-20-3-15,0-4-13 16,17-26-56-16,28-22-41 16,14-21 3-16,17-8-75 15,10-8-18-15,1 1 160 16,-9 10 73-16,-4 12 29 15,-17 11 59-15,-15 18 104 16,-21 16 86-16,-15 15-3 16,-6 2 8-16,-10 6-109 0,-28 29-39 15,-13 5-15-15,-2 7-34 16,-1-1-19-16,12-4-5 16,12 4-20-16,15-10-12 15,15-2-1-15,0-4 1 16,27-4-1-16,18-4-20 15,5-6-1-15,4-1-14 16,2-2-1-16,2 2-62 16,-5-6-121-16,7-4-254 15,-15-5-208-15,-10 0-1156 0</inkml:trace>
  <inkml:trace contextRef="#ctx0" brushRef="#br0" timeOffset="345">1179 123 2372 0,'0'0'506'16,"0"0"-370"-16,0 0-69 16,0 0 103-16,0 0-6 15,0 0-86-15,0 0-37 16,-141 233-32-16,138-148 2 15,3-1-11-15,13-9-1 16,32-11-35-16,14-17-33 16,7-22-9-16,9-25 17 0,-1-9 19 15,-9-45 29-15,-10-19 13 16,-20-15 10-16,-22-9 69 16,-13-5-11-16,-13 10-1 15,-35 3-31-15,-5 25-18 16,-1 20-6-16,1 26-12 15,8 18-51-15,0 38-133 16,15 17-417-16,9 4-537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45.5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1257 1510 0,'0'0'535'0,"0"0"-444"16,0 0-78-16,0 0 46 16,0 0 107-16,224-100-79 15,-120 36-42-15,10-21-38 16,7-11-6-16,-7-13 11 15,-7-13-12-15,-17-5-12 16,-22 1 12-16,-26 5 1 16,-29 11 10-16,-13 19-4 15,-3 25 29-15,-36 28 82 16,-6 31 28-16,-9 7-64 0,-8 54-6 16,-7 54-6-16,3 60 1 15,7 55-23-15,14 17-23 16,24-39 7-16,12-55-32 15,9-65-2-15,0-25-4 16,24-6 2-16,21-14-31 16,14-12-68-16,10-24-153 15,33-35-228-15,-16-21-120 16,-2 4-1073-16</inkml:trace>
  <inkml:trace contextRef="#ctx0" brushRef="#br0" timeOffset="300">1400 824 1676 0,'0'0'534'0,"0"0"-350"16,0 0 62 0,0 0 29-16,0 0-118 0,0 0-22 15,-210 73-42-15,145-12-29 16,6 10-18-16,11 4-14 16,20-7-17-16,22-9-15 15,6-9-11-15,19-18-55 16,37-20-63-16,10-12-12 15,6-3-74-15,0-34 30 16,-10-9 27-16,-9 4 70 16,-19 13 88-16,-17 11 26 15,-10 16 57-15,-7 2 114 0,0 2-42 16,0 25-59 0,0 0-50-16,0 0-46 0,0-4-31 15,0-19-147-15,11-4-165 16,2 0-420-16</inkml:trace>
  <inkml:trace contextRef="#ctx0" brushRef="#br0" timeOffset="478">1343 402 2689 0,'0'0'303'15,"0"0"-303"-15,0 0-6 16,0 0-1-16,185 28 6 0,-95-5-267 16,-7-5-498-16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44:49.3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0 386 1390 0,'0'0'222'0,"0"0"-123"16,0 0 31-16,227-11 24 15,-131 11-10-15,22 0 5 16,17 0-16-16,38 0-30 15,36 1-26-15,36 2 17 16,8-3 1-16,-8 0-8 16,-15 0-24-16,-15 0 9 15,9 0-19-15,-7 0-21 16,-4 0-17-16,2 7-14 16,-9 2 23-16,9 4-24 0,-6 2 0 15,-4 5 12 1,-5 1-11-16,-11 0 0 0,-2-2-1 15,-4-5 1-15,2-3-4 16,-1-2 3-16,-28-9 0 16,-27 0 1-16,-18 0-1 15,17 0 0-15,62 0 0 16,61-7 0-16,42-11 17 16,-6 3-11-16,-22 2-4 15,-26 4 7-15,-1-6-2 16,7 1 0-16,0-4-7 15,-7 3 0-15,-10 3 12 0,-11 3-12 16,1 2 0 0,6 0 5-16,6 4-5 0,2 2 2 15,2-4 5-15,5 5-1 16,-1-3-5-16,-1 2-1 16,-2-7 0-16,-11 2 0 15,-3-9 0-15,-10 2 0 16,-4 0 0-16,-4 1 1 15,-6 10 6-15,-4-5-7 16,-4 7-1-16,2-2 1 16,2-9 0-16,3 2 0 15,8-6-7-15,9 0 7 16,-1-3 10-16,-6 4-10 0,-6-7 1 16,-10 8 6-1,-31-3-5-15,-31 7-1 16,-29 6-1-16,-6-6 0 0,21 5 3 15,10 2-2-15,17-5-1 16,-2 4 0-16,-1 0 1 16,3 0 9-16,8 0-10 15,36-12 1-15,47 3 1 16,58-8 10-16,24 7-11 16,-4 4 110-16,-23 7-78 15,-28 2-20-15,-11 0 37 16,-6 0-14-16,-9 2 16 15,-7 5-17-15,-13-5-2 16,-34 2-15-16,-44 2 1 16,-35-3 22-16,-13 8-13 0,2-2 8 15,4 4-13-15,3 4-16 16,-13 1 4-16,-17-2-11 16,-15 2-18-16,-12-9-56 15,-25-9-116-15,-11-11-512 16,-3-21-1928-16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1:16.1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960 741 1247 0,'0'0'315'0,"0"0"-184"0,0 0 13 16,0 0 68-16,0 0-45 16,0 0-41-16,-18 6-30 15,18-3-11-15,0 0 4 16,0-3-40-16,0 0-19 15,0 0 15-15,0 0-30 16,14 0 0-16,14 0 2 16,7-6-17-16,6 0 6 15,-4-1-6-15,5 1-55 0,-4 6-91 16,-3 0-163 0,-11 0-188-16,-17 0-1078 0</inkml:trace>
  <inkml:trace contextRef="#ctx0" brushRef="#br0" timeOffset="200">911 887 1189 0,'0'0'679'0,"0"0"-558"15,0 0-91-15,0 0 93 16,0 0-36-16,177 2-87 0,-97-2-145 16,-15 0-1115-16</inkml:trace>
  <inkml:trace contextRef="#ctx0" brushRef="#br0" timeOffset="811">15 613 1483 0,'0'0'262'15,"0"0"-85"-15,-11 161 17 16,8-86-20-16,3-7-38 16,0-6-90-16,0-11-28 15,0-11 11-15,0-9-28 0,3-10-2 16,0-4 0-16,0-13-85 15,5-4-136-15,-1-3-91 16,-4-17-318-16</inkml:trace>
  <inkml:trace contextRef="#ctx0" brushRef="#br0" timeOffset="1282">60 374 1136 0,'0'0'324'16,"0"0"-171"-16,0 0-3 16,0 0-42-16,0 0-14 0,0 0 3 15,0 0-65-15,155 40 1 16,-139-5-26-16,-8 3 0 16,-8-2-7-16,0-1-4 15,-8-4-11-15,-16-7 8 16,-3-4 5-16,3-11 1 15,0-5 1-15,7-4-3 16,7 0-7-16,2 0-1 16,5-9-3-16,3-2 3 15,0-2 10-15,0 1-10 16,17 2 10-16,4 4-12 16,6 3 11-16,1 3 4 0,4 0 21 15,-2 16-2 1,-3 5-21-16,-1 6 17 15,-7-1-17-15,-5-1 0 0,-10-3 17 16,-4-4 8-16,0-2 21 16,0-4 46-16,-18-6-18 15,-9 2 3-15,-4-6-19 16,-1-2-15-16,8 0 18 16,0 0-30-16,12 0-16 15,4 0-15-15,8 0-108 16,3 0-196-16,22 0-413 0</inkml:trace>
  <inkml:trace contextRef="#ctx0" brushRef="#br0" timeOffset="1569">476 868 1607 0,'0'0'339'0,"0"0"-255"15,0 0 53-15,0 0 48 16,0 0-109-16,0 0-60 16,0 0-16-16,26 65-10 15,-2-58-56-15,3-5 13 16,-3-2 9-16,0 0-21 16,-10 0 29-16,-7-2 27 15,-7-12 9-15,0 5 54 16,-3 0 0-16,-21 0-18 0,0-1 8 15,-5 1-44-15,5-11-95 16,8 2-127-16,1 0-634 0</inkml:trace>
  <inkml:trace contextRef="#ctx0" brushRef="#br0" timeOffset="1888">60 275 849 0,'0'0'513'0,"0"0"-394"15,0 0-7-15,0 0 44 16,0 0-39-16,131-163 23 16,-97 124-27-16,1 9-2 15,-8 4 20-15,-6 13-18 16,0 11-12-16,0 2-52 16,3 12-49-16,13 50-19 15,-2 1-496-15,-5-2-1465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1:18.7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1242 455 1560 0,'0'0'527'16,"0"0"-422"-16,0 0-71 16,0 0 63-16,0 0-39 15,0 0-44-15,0 0-14 16,203 0-216-16,-166 0-155 0,-12 0-1362 15</inkml:trace>
  <inkml:trace contextRef="#ctx0" brushRef="#br0" timeOffset="164">1179 734 1709 0,'0'0'542'15,"0"0"-489"-15,0 0-7 16,0 0-28-16,0 0-18 16,207 3-129-16,-145-6-648 0</inkml:trace>
  <inkml:trace contextRef="#ctx0" brushRef="#br0" timeOffset="756">96 429 1517 0,'0'0'380'0,"0"0"-256"16,0 0-79-16,0 0 146 16,0 0-57-16,0 0-45 15,0 0-12-15,-7 200-47 16,2-130-6-16,-1 8-5 16,0-7-19-16,2-7 16 15,4-12-16-15,0-16-42 16,0-10-83-16,0-23-187 15,0-3-255-15,10 0-612 0</inkml:trace>
  <inkml:trace contextRef="#ctx0" brushRef="#br0" timeOffset="1221">81 415 1255 0,'0'0'277'16,"0"0"-169"-16,0 0-5 15,0 0 29-15,0 0-21 16,0 0-7-16,0 0-49 16,119-75-21-16,-89 75 35 15,1 0-28-15,-7 0-11 16,-7 18 0-16,-6 4-21 16,-11 4 8-16,0-3-16 15,0 5-1-15,-17-2 4 0,-7-5-4 16,3-6-7-16,7-5 6 15,4-7 1-15,2 1 3 16,8-4-3-16,0 0-9 16,0 0-1-16,0 0-39 15,0 0-4-15,14 0 35 16,4 0 18-16,6 9-1 16,0 2 1-16,3 6-6 15,-3 1 0-15,2 4 7 16,-10-3-1-16,-2-1 0 15,-7-3 0-15,-7 1 5 16,0-7 4-16,0-1 15 16,-10 1 25-16,-17-7-38 15,-5 0 3-15,1 3 2 0,3-5-14 16,8 0-2-16,9 0 0 16,11-17-113-16,0-1-124 15,11-3-405-15</inkml:trace>
  <inkml:trace contextRef="#ctx0" brushRef="#br0" timeOffset="1510">616 725 1422 0,'0'0'355'16,"0"0"-253"-16,0 0-58 0,0 0 113 15,0 0 21 1,0 0-92-16,0 0-38 0,115-62-28 16,-109 53 28-16,-2 5 13 15,-4 4 12-15,0 0 28 16,0 0-70-16,0 10-14 16,0 14 13-16,0 8-14 15,0 2-16-15,0-4-36 16,0-2-107-16,0-2-132 15,0-12-199-15,0-5-590 0</inkml:trace>
  <inkml:trace contextRef="#ctx0" brushRef="#br0" timeOffset="1942">0 215 82 0,'0'0'1227'0,"0"0"-960"15,0 0-133-15,0 0-13 16,0 0-7-16,0 0-26 16,0 0-10-16,68-86-10 15,-26 65 13-15,3-5 18 16,0 4-26-16,0 2-11 15,-5 0 32-15,-2 7-17 16,-6 7-2-16,-8 6 11 16,3 0 11-16,-3 25-17 15,15 9-61-15,29 16-19 16,-5-7-207-16,-6-11-944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2:02.5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 0 979 0,'0'0'249'16,"0"0"-110"-16,0 0 47 15,0 0 31-15,0 0-126 16,0 0-5-16,-32 11 36 16,26-10 10-16,2 4-25 15,4-2-20-15,0-2-25 16,0 4 22-16,0-2-34 16,0 1-5-16,0 1 9 0,0 1-14 15,0-3 12 1,7 0 24-16,10 0-13 0,1-3-2 15,3 4-43-15,0-2-17 16,3-2 10-16,-4 3-10 16,4 3 0-16,4-2-1 15,-4 2 1-15,3 1 7 16,-3-2-8-16,0 4-2 16,-3 0 2-16,3 4-1 15,-4-4 1-15,4 4 0 16,-3 0 0-16,3-2 9 15,5 1-9-15,-2-1-6 0,4-2 4 16,1 1 2 0,1-5 0-16,2 1-1 0,-4-2 1 15,1 3 6-15,-5-2-6 16,0 4 0-16,-6 0 8 16,0 2-7-16,-3-2-1 15,-1 0 0-15,4-3 1 16,-2 0 14-16,7 0-15 15,1-3 0-15,3 2 1 16,2-5 0-16,5 1 0 16,2-1 0-16,-1 0 0 15,-1 0 15-15,-5 0-16 16,-2 3 0-16,-1 2 1 16,-2-5 0-16,0 2 0 15,1 0-1-15,4-2 0 0,1 5 7 16,2-5-7-16,-4 2 0 15,1 0 0-15,-5 3 0 16,-3-5 2-16,-10 2-2 16,-1 2 0-16,-2 2 8 15,-1-3-8-15,1 1-6 16,5 2 5-16,2-3 1 16,6-1 0-16,3 2-1 15,8-1 2-15,4 3 2 16,2-3-3-16,4 3 0 15,-5-3 4-15,-5 1-4 16,-4-1-1-16,-10-3 1 16,-1 2 0-16,-2-2 3 0,0 0-3 15,2 0 0 1,8 0-1-16,2 0 2 0,5 0 7 16,-4 0-8-16,1 0 1 15,-5 0 9-15,-6 0-10 16,-1 0 0-16,-5 0 4 15,-6 0-4-15,1 0 0 16,-2 0 0-16,2 0 0 16,4 0 3-16,7 0-3 15,6 0-1-15,15 4 1 16,6-4 0-16,0 0 0 16,0 0-1-16,1 0 7 15,-4 0-8-15,3 0 2 16,-3 0 0-16,0 0-1 15,-7 3 1-15,-4 0 0 0,-7 0-1 16,-1 1 2-16,-2-2 2 16,0-2-3-16,3 4 0 15,6-1-1-15,6 3 1 16,6-3-1-16,7 0 0 16,3 0 2-16,1 1 2 15,-2-4-3-15,-3 2-1 16,2-2-7-16,-5 0 7 15,-3 0 0-15,0 0-6 16,0 0 4-16,6 0-8 0,2 0 11 16,-2 0 0-1,3 0 2-15,2 0-2 0,-1 0-1 16,7 0 1-16,-3 0 0 16,4 0-1-16,-1 3 1 15,-4 3 0-15,-2-3 1 16,-2 3-1-16,-3 4 0 15,-6-1 0-15,2 4 1 16,-7-1-3-16,1 2 2 16,1-1 0-16,0 4 3 15,6-1-3-15,-4-4-6 16,4 0 6-16,-3-3 0 16,-3 0 2-16,-4 1-2 15,1 0 0-15,-3-1 4 16,0 4-4-16,-6 0 0 0,-6-1-1 15,2 3 1-15,-7 7 9 16,6 0-8-16,3 1 8 16,5 3 31-16,9 3-16 15,3-5-18-15,3 4 11 16,1-3-16-16,-1 2 22 16,0 1-2-16,-6 3-11 15,3 0 5-15,-4 4 17 16,-7-2-11-16,1 3-11 15,-4-3 12-15,-7-3 10 16,4 8-19-16,0-3 14 16,5-1 18-16,2 3-31 15,4-3-7-15,-2 0 20 16,1 0-10-16,4 7 7 16,-1-1-24-16,4 0 18 0,0 4 6 15,-4-4-23-15,1-3 8 16,-8-5 21-16,-7-4-21 15,-1-4 10-15,-7-6-19 16,6 2 0-16,-5-5 1 16,8 5 1-16,-4-7 10 15,0 1-6-15,-3-5-5 16,-3 0 7-16,-2 1-8 16,-2-1 0-16,1 0 4 15,-3 2-4-15,3-7 0 16,-6 5 0-16,3-2 1 15,-6 0 5-15,5 2-6 0,-4-3 0 16,-1-3-2-16,2 3 2 16,-5 0 0-16,-3-1-6 15,3-5-1-15,-3 2 6 16,4-2-33-16,-4 0-17 16,3 0 6-16,-3-7-22 15,0-11 2-15,0-5 7 16,0-4 14-16,0-1 34 15,3-6-29-15,-3 3-25 16,0 3 38-16,0 3 26 16,0 3 15-16,-10 1 47 15,-10 2 8-15,-1 1 26 16,0-5-32-16,-3 5-16 0,0 0 24 16,3-1-10-1,0 1-8-15,4 2-3 0,4 3-9 16,2 4 10-16,1 0-32 15,7 3 1-15,-2 3 12 16,5-1-17-16,0 4-5 16,0 0-10-16,0 0-1 15,0 0 11-15,0 0-11 16,0 13-2-16,0 12 2 16,11 3 0-16,2 5 6 15,2 1-6-15,2 5 0 16,4-3 19-16,6 1-19 15,0-2-8-15,-3 0 7 0,0-5 2 16,-6-5-1 0,-4-2 0-16,-10-7 0 0,-4 1 13 15,0 1-12-15,-36 2-1 16,-15 0 17-16,-11 2-17 16,1 2-12-16,-1-11-31 15,6 3-55-15,14-7-121 16,11-5-546-16</inkml:trace>
  <inkml:trace contextRef="#ctx0" brushRef="#br0" timeOffset="1995">7053 2335 1614 0,'0'0'295'16,"0"0"-231"-16,0 0 50 0,0 0 127 15,0 0-103-15,0 0-52 16,-17 12-23-16,28-12 1 16,16-9 46-16,12-16-44 15,6-12-48-15,3-9 8 16,-4-4-26-16,1-2 1 16,-10 2 0-16,-11 3 0 15,-8 10 110-15,-4 12-9 16,-9 9-18-16,-3 10 19 15,0 6-37-15,0 0 4 16,0 15-37-16,-3 26-32 16,-9 11 21-16,3 12-22 15,2-3 0-15,3-2-1 0,4-4 2 16,0-2-1 0,0-6 0-16,0-3 1 0,0-7 2 15,0-3-3-15,4-9 0 16,-4-3-6-16,0-8 7 15,0-1-1-15,0-4 0 16,0-2 1-16,0-1-8 16,0 0 7-16,0 1-27 15,-8-3 27-15,5-1-24 16,0-1 18-16,3-2-9 16,0 0-27-16,0 0-28 15,0-11-151-15,0-18-363 16,0-2-542-16</inkml:trace>
  <inkml:trace contextRef="#ctx0" brushRef="#br0" timeOffset="2506">7713 1879 1964 0,'0'0'512'0,"0"0"-415"16,0 0 85-16,0 0 72 0,0 0-73 16,0 0-105-1,-200-16-26-15,158 32 23 0,-3 17-24 16,4 17 7-16,-1 19-10 15,12 14-7-15,6 13 41 16,9 5-38-16,15-1-24 16,0-12 22-16,4-6-38 15,28-11 6-15,1-19-8 16,12-11 0-16,8-15-10 16,4-20 10-16,12-6-11 15,5-20 2-15,-5-26 9 16,-1-13 0-16,-13-10-7 15,-17-2 7-15,-17-10 18 0,-21-8-18 16,-3-4 1-16,-42-7 49 16,-14 6-18-16,0 15 11 15,4 15-13-15,7 24-12 16,13 19 12-16,11 13-30 16,6 8-19-16,9 0-11 15,2 33-120-15,7 29-92 16,10-6-357-16,14-6-542 0</inkml:trace>
  <inkml:trace contextRef="#ctx0" brushRef="#br0" timeOffset="2725">8355 2736 2663 0,'0'0'675'16,"0"0"-561"-16,0 0 45 16,0 0 63-16,0 0-118 15,0 0-104-15,0 0-12 16,0-32-113-16,9 11-197 16,6 2-861-16</inkml:trace>
  <inkml:trace contextRef="#ctx0" brushRef="#br0" timeOffset="3768">8964 2338 1759 0,'0'0'478'0,"0"0"-414"16,0 0-21-16,0 0 135 15,0 0-37-15,128-168-60 16,-89 120-32-16,-6-5 30 15,-4 2 33-15,-8 11-7 16,-11 12 7-16,-4 16-17 16,-6 8-1-16,0 4-9 15,0 19-38-15,0 34-19 16,-16 21-1-16,-2 14-10 16,4 4 7-16,8-1-24 15,-1-11 0-15,7-12-17 16,0-9-95-16,13-12-174 15,14-14-323-15,-1-16-436 0</inkml:trace>
  <inkml:trace contextRef="#ctx0" brushRef="#br0" timeOffset="4063">9552 2435 1820 0,'0'0'506'0,"0"0"-431"16,0 0 79-16,113-161 62 16,-74 97-31-16,-6 6-80 15,-1 2 12-15,-8 11-3 0,-6 9-13 16,-9 21-6-16,-9 15-13 16,0 0-14-16,0 37-2 15,0 22 0-15,-6 13-20 16,-12 11-26-16,4 1-19 15,4 1-2-15,2-8-24 16,5-9-77-16,3-11-41 16,8-15-131-16,19-20-277 15,-3-13-584-15</inkml:trace>
  <inkml:trace contextRef="#ctx0" brushRef="#br0" timeOffset="4557">10185 2022 2242 0,'0'0'481'0,"0"0"-420"16,0 0 108-16,0 0-30 16,0 0-67-16,205 0-60 15,-136 0-4-15,0 0-8 16,0 0 1-16,-10 0 11 15,-18 0 5-15,-17 0-10 16,-20 0 2-16,-4 0 30 16,-21 0 51-16,-30 0-69 15,-15-4-21-15,-11 4 12 0,2-3-12 16,1 3 0 0,14 0 18-16,10 0-12 0,20 0-6 15,6 0 0-15,9 9 0 16,9 13 4-16,6 3-4 15,0 9 0-15,0 7-1 16,24 5-12-16,11 1 12 16,2-1-11-16,1 2 12 15,4 1 2-15,-1 0-2 16,-7 8 0-16,4-2 49 16,-10 1-22-16,-8 0 17 15,-12-9-8-15,-8-4 16 16,-8-6-1-16,-36-2-51 15,-14-11-22-15,-4-8-19 16,-1-14-53-16,15-2-28 0,27-30-171 16,18-17-279-16,3-2-438 15</inkml:trace>
  <inkml:trace contextRef="#ctx0" brushRef="#br0" timeOffset="4850">11146 2037 2574 0,'0'0'530'0,"0"0"-453"15,0 0 123-15,0 0-18 16,-108 164-92-16,70-80-78 0,14 7 3 16,21 8-15-1,3-7-35-15,41-7-2 0,38-17-8 16,25-31 24-16,9-30-23 15,9-7 5-15,-15-60 30 16,-11-22 8-16,-27-21 1 16,-27-13 59-16,-33 0-8 15,-9 12-6-15,-61 17-3 16,-33 28-42-16,-88 31-76 16,17 19-249-16,2 9-1641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2:07.9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110 634 1425 0,'0'0'1236'0,"0"0"-957"16,0 0-208-16,0 0 72 16,0 0 24-16,0 0-76 15,207 6-49-15,-137 0-42 16,2 3-29-16,0 4-180 15,-13-3-497-15,-25 1-1393 0</inkml:trace>
  <inkml:trace contextRef="#ctx0" brushRef="#br0" timeOffset="179">0 907 1861 0,'0'0'1303'0,"0"0"-1086"16,0 0-154-16,0 0 28 16,0 0-32-16,203 55-59 15,-48-50-3-15,-20-5-252 16,-20 0-1285-16</inkml:trace>
  <inkml:trace contextRef="#ctx0" brushRef="#br0" timeOffset="2192">1845 477 1542 0,'0'0'535'15,"0"0"-419"1,0 0-37-16,0 0 136 0,0 0 6 16,0 0-58-16,0-98-64 15,-9 83-41-15,-12 2 12 16,-10 0-43-16,-7 6-10 16,-13 7 14-16,-12 0-31 15,-14 0 0-15,2 23 0 16,-5 9 0-16,11-2 5 15,15 4-5-15,16-2-8 16,17 2-1-16,18 0-1 16,3 3-2-16,6 5 3 15,29 4 9-15,10-4-3 16,3 3 3-16,3-6 0 0,2 2 3 16,-8-7-3-16,-8 0-6 15,-5-10 5-15,-12 2 1 16,-10-8-4-16,-10 0 4 15,0-5 0-15,-10 0 14 16,-25-4-14-16,-16-5 0 16,-5-4 0-16,-5 0 1 15,2 0-2-15,11-13-24 16,24-9-87-16,13 0-212 16,11 2-648-16</inkml:trace>
  <inkml:trace contextRef="#ctx0" brushRef="#br0" timeOffset="2574">1932 733 1825 0,'0'0'302'0,"0"0"-193"16,0 0-33-16,0 0 42 15,184 0-23-15,-133-13-71 16,0-2-14-16,-6-1-10 16,-10-5 1-16,-14-1 17 15,-15-4-17-15,-6-1 42 16,-9-3 66-16,-33 1 5 0,-11 7-26 16,-1 13-7-1,-9 9 25-15,1 0-10 0,1 29-56 16,8 20 10-16,15 16 5 15,19 9-30-15,14 4-5 16,5-4-7-16,11-8-12 16,28-13 16-16,9-9-17 15,9-17-12-15,6-14-26 16,9-13-111-16,43 0-204 16,-19-10-403-16,-10-11-1210 0</inkml:trace>
  <inkml:trace contextRef="#ctx0" brushRef="#br0" timeOffset="2819">3057 364 2092 0,'0'0'382'15,"0"0"-208"-15,0 0 35 16,0 0 24-16,-221 92-61 15,173-19-64-15,6 14-42 16,15 8-26-16,13 8 5 16,10 6-45-16,4-4-3 15,7-2-3-15,25-4-112 0,33 13-191 16,-7-30-324 0,-2-18-1265-16</inkml:trace>
  <inkml:trace contextRef="#ctx0" brushRef="#br0" timeOffset="3626">3415 668 2412 0,'0'0'468'0,"0"0"-422"16,0 0 54-16,0 0 113 0,-13 232-68 15,13-117-84 1,-8 13 1-16,2 5-37 0,-9 2-5 16,-4-12 8-16,-2-11-26 15,4-19 5-15,2-22-7 16,9-22 0-16,3-20 11 16,0-12-11-16,3-15-5 15,0-2-1-15,0-7 3 16,0-27-10-16,12-15 4 15,9-15-27-15,0-16 6 16,0-10-32-16,-7-11-4 16,-1-12 41-16,-5-11-14 15,-5-7 8-15,-3 2 10 16,0 14 21-16,0 18 4 16,0 26-4-16,10 22 1 15,1 14 27-15,10 10-22 16,3 10 17-16,6 2-17 0,9 7 10 15,5 6 21-15,5 0-26 16,-1 13-10-16,-4 15 35 16,1 8-21-16,-6 6 3 15,-12 0-17-15,-13 2 7 16,-14-1 25-16,0 4-33 16,-8-7 0-16,-25 0 24 15,-12-3-24-15,-3-5 0 16,0-7 0-16,6-9 0 15,10-7 14-15,8-7-14 16,14-2-8-16,10 0 7 16,0 0-28-16,0 0 12 0,4-2-11 15,23-5 17-15,5 5 1 16,5 2 1-16,1 0 3 16,1 5-5-16,-6 21 10 15,-1 3 1-15,-8 0-2 16,0 5 4-16,-11-2 5 15,-2-4-7-15,-8-6 0 16,-3-4 23-16,0-7 7 16,-6 0 21-16,-26-5-20 15,-13-3-22-15,-6-3 41 16,-5 0-23-16,5 0-14 16,3-22 22-16,9 2-34 15,12 0-1-15,6 1-15 0,15 3-39 16,6 5-43-16,27 2-264 15,18 2-482-15,0 5-863 0</inkml:trace>
  <inkml:trace contextRef="#ctx0" brushRef="#br0" timeOffset="4821">4326 1357 1827 0,'0'0'351'0,"0"0"-267"16,0 0 11-16,0 0 150 15,0 0-74-15,0 0-117 16,0 0-23-16,-7 0 59 15,7 0-27-15,0 0-35 16,0 0-6-16,0 0-1 16,0 0 14-16,0 0-24 15,0-3-10-15,0-4 13 0,7-4-13 16,4 2 5-16,-2-5-5 16,3 2 0-16,-6 0 14 15,5-5-15-15,2 1 0 16,1-1 1-16,-1-5-1 15,2 4 0-15,-4 2-2 16,-2 0 4-16,-2 7 20 16,-2 3-8-16,-5 3-7 15,3 0 34-15,-3 3-23 16,0 0-8-16,0 0 16 16,0 0-11-16,0 0 26 15,0 0-36-15,0 0-4 16,0 0 21-16,0 0-21 15,0 0 7-15,0 0-8 16,0 0 6-16,0 0 6 0,0 0-12 16,0 0 0-16,0 0 4 15,0 0-4-15,0 0 0 16,0 0 0-16,0 0 0 16,0 0 8-16,0 0-8 15,0 0 0-15,0 0-1 16,0 0 1-16,0 0 0 15,0 0-1-15,0 0 1 16,0 0 0-16,0 0 0 16,0 0 0-16,0 0 2 0,0 0-2 15,0 0-7 1,0 0 6-16,0 0 2 0,0 0-9 16,0 0 8-16,0 0 0 15,0 0 5-15,0 0-5 16,0 0 0-16,0 0 1 15,0 0-1-15,0 0 12 16,0 0-12-16,0 0 0 16,0 0 24-16,0 3-13 15,0 15 13-15,0 7 10 16,0 4-20-16,0 8 28 16,0 6-41-16,0 7 6 15,-8 3 22-15,5-1-19 0,-4 2-4 16,1-5 4-1,-2-8-9-15,1-7 13 0,4-6-14 16,3-6 0-16,0-11 13 16,0-2-12-16,0-9-2 15,0 0-9-15,0 0-50 16,0 0-42-16,0-6-364 16,10-8-573-16</inkml:trace>
  <inkml:trace contextRef="#ctx0" brushRef="#br0" timeOffset="5510">3509 465 1691 0,'0'0'370'0,"0"0"-211"16,0 0-125-16,0 0 150 15,0 0 37-15,0 0-125 16,196-143-23-16,-116 95 13 16,-5-6 1-16,5 6 9 15,-8 0-33-15,-10 5-6 16,-14 9 33-16,-12 9-13 16,-16 9-17-16,-7 10-6 15,2 6-34-15,-1 4 11 16,2 30-30-16,13 15-1 15,8 10-21-15,36 31-146 16,-4-15-333-16,-3-9-328 0</inkml:trace>
  <inkml:trace contextRef="#ctx0" brushRef="#br0" timeOffset="5840">4841 214 2099 0,'0'0'489'0,"0"0"-396"15,0 0-37-15,0 0 155 16,0 0 33-16,0 0-148 15,0 0-53-15,114 172 9 16,-78-97 7-16,-4 7 19 16,-1 11-39-16,-10 10-20 15,-7 0 20-15,-14 6-6 16,0-5-4-16,-6-4-29 16,-26-4-44-16,-10 19-79 15,8-22-463-15,6-21-844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2:22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104 400 1950 0,'0'0'364'0,"0"0"-221"15,0 0-7-15,0 0 89 16,0 0-47-16,0 0-116 16,-17 46-47-16,37-33 89 15,14 7-50-15,14-2-26 16,14-1-28-16,7-12-3 0,8-1-48 16,6-4-297-16,-17 0-321 15,-26 0-404-15</inkml:trace>
  <inkml:trace contextRef="#ctx0" brushRef="#br0" timeOffset="187">0 882 2295 0,'0'0'358'0,"0"0"-281"0,0 0-75 15,0 0 31-15,0 0-33 16,255 12-21-16,-151-12-237 16,-12 0-695-16</inkml:trace>
  <inkml:trace contextRef="#ctx0" brushRef="#br0" timeOffset="803">1845 218 2170 0,'0'0'359'0,"0"0"-255"16,0 0-76-16,0 0 132 15,0 0 3-15,0 0-56 16,0 0-74-16,183-90-33 16,-138 90 41-16,-7 19-17 15,0 15 9-15,-10 12-5 16,-11 7-13-16,-7 0 33 15,-10-4-26-15,0-2-20 16,0-3 19-16,-24-7-21 0,-10-6-1 16,-7-7 1-16,-7-8-28 15,3-5 28-15,3-10-17 16,1-1-4-16,10-1 20 16,2-35-21-16,5-6 10 15,7-17-8-15,7-10-1 16,7-4 12-16,3 9 8 15,0 8 1-15,10 13 10 16,14 12-8-16,8 9-2 16,-2 12 7-16,12 10-1 15,2 0 27-15,8 0-1 16,7 3-20-16,3 11 32 16,4-3-27-16,3-2-5 0,-4-2-11 15,4-7 7 1,0 0-16-16,0 0 5 0,-4-18-65 15,-2-8-67-15,-12-8-224 16,-13 7-341-16,-23 1-1158 0</inkml:trace>
  <inkml:trace contextRef="#ctx0" brushRef="#br0" timeOffset="1262">1132 947 2090 0,'0'0'468'0,"0"0"-392"16,0 0 26-16,0 0 116 16,0 0-6-16,0 0-134 15,0 0-36-15,75 6 60 16,-2-6-44-16,20 0 1 16,18 0-16-16,9 0-13 15,11 0 18-15,11 0-12 0,6 0-1 16,4 0-1-1,27 7-34-15,32 12 0 0,-14-4 0 16,-26 0 41-16,-25 2-5 16,-42-8-30-16,-8 2-6 15,-7 9-21-15,-26-5-57 16,-33 3-15-16,-19-2-35 16,-11-5-41-16,0 0-96 15,-38-11-222-15,0 0-159 16,-4 0-1183-16</inkml:trace>
  <inkml:trace contextRef="#ctx0" brushRef="#br0" timeOffset="1846">807 1894 2472 0,'0'0'465'16,"0"0"-429"-16,0 0-29 0,0 0 158 15,83 161 37 1,-53-67-130-16,6 13-48 0,-6 4 1 15,-1-3 17-15,-2-8-4 16,-3-17-28-16,0-20-10 16,-6-23 8-16,-9-19-8 15,-4-14-1-15,-2-7 1 16,-3-9-1-16,3-35 1 16,4-21-9-16,10-25 9 15,11-47-3-15,16-49 3 16,19-35-9-16,2 16 8 15,-2 48-12-15,-12 60 12 16,-3 41 1-16,5 7 0 16,8 2 16-16,4 3-15 15,1 22 5-15,3 16 21 0,8 6-9 16,6 0 3-16,13 6 9 16,14 13-12-16,15-3 37 15,9 0-55-15,4-5 0 16,-3-1 10-16,-11-7-9 15,-18 3-2-15,-12-6-6 16,-22 0-27-16,-20 0 8 16,-20 0-50-16,-23 0-10 15,-9 0-34-15,-21 0-127 16,-23-9-349-16,-11-1-365 0</inkml:trace>
  <inkml:trace contextRef="#ctx0" brushRef="#br0" timeOffset="2311">2239 1864 1045 0,'0'0'1340'16,"0"0"-1126"-16,0 0-156 15,0 0 7-15,0 0 131 16,-218-105-41-16,164 94-104 16,-8 9-22-16,6 2 53 0,4 7-17 15,4 29-18 1,10 14-15-16,11 10-23 0,9 4 12 16,12 8-21-16,6-4 0 15,0-3 6-15,12-7-6 16,17-5 0-16,5-6-2 15,1-6 2-15,2-6-6 16,-2-2 6-16,-4-2 0 16,-6 0 2-16,-9-3-1 15,-8 1-2-15,-8-7 1 16,0 5 0-16,-35 1 22 16,-16-1-22-16,-12 4 1 15,-5 1 3-15,2-5-2 0,7-14 3 16,17-4-5-1,12-9-9-15,15 0-2 0,15-2-90 16,8-36-211-16,26 1-405 16,1 5-1421-16</inkml:trace>
  <inkml:trace contextRef="#ctx0" brushRef="#br0" timeOffset="2814">1932 2868 2235 0,'0'0'648'0,"0"0"-648"0,0 0 34 16,0 0-19-16,0 0 114 15,179-73-42-15,-147 73-62 16,-5 22-25-16,-6 18 51 15,-15 10-16-15,-6 8-20 16,0 8 13-16,-30-1-27 16,-8-6 7-16,7-8-8 15,-1-12 0-15,11-17-6 16,9-9-9-16,7-13-28 16,5 0-32-16,0-28-94 15,38-18-12-15,10-18-49 16,18-5-15-16,-1-2 40 15,4 10 108-15,-10 12 97 16,-11 7 63-16,-9 15 138 16,-12 11 58-16,-13 7-66 0,-10 9-5 15,-4 0 8-15,0 4-45 16,-28 26-79-16,-7 11-12 16,2 5-27-16,1 4 21 15,8-3 0-15,9-8-39 16,15-7 1-16,0-4-16 15,8-15-27-15,19-4-15 16,15-9-64-16,41 0-149 16,-11-16-443-16,0-3-318 0</inkml:trace>
  <inkml:trace contextRef="#ctx0" brushRef="#br0" timeOffset="3280">2911 2923 1677 0,'0'0'993'16,"0"0"-792"-16,0 0-134 15,0 0 65-15,0 0 24 16,0 0-43-16,0 0-75 16,98-44-14-16,-77 75 0 15,-9 6 0-15,-8 9 3 16,-4 5-21-16,0-2-5 0,-21 4 2 15,-10 0-3 1,-7-7-8-16,1-6-20 0,5-9-23 16,11-15 13-16,9-13-9 15,12-3-87-15,0-12-66 16,12-28 37-16,27-10 33 16,9-6-47-16,8-4-26 15,5 5 77-15,1 2 102 16,-3 7 24-16,-4 2 129 15,-11 13 53-15,-8 9 86 16,-16 11 30-16,-10 11-92 16,-10 0-31-16,0 9-46 15,-10 28-28-15,-14 3-8 16,-3 10-32-16,6-7-1 16,4 3-18-16,17-11-30 0,0-15-6 15,9-13-6 1,41-7-60-16,64-43-67 0,-7-19-214 15,-8 0-695-15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2:27.5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1918 0,'0'0'381'0,"0"0"-254"0,0 0-6 15,0 0 110-15,0 0-91 16,0 0-22-16,72 55 2 15,-16-38-72-15,10-7-33 16,6-1 30-16,-3-1-45 16,-4-7-54-16,1-1-101 15,-21 0-314-15,-21 0-179 0</inkml:trace>
  <inkml:trace contextRef="#ctx0" brushRef="#br0" timeOffset="201">101 338 2176 0,'0'0'568'0,"0"0"-499"16,0 0 28-16,0 0 90 15,0 0-61-15,0 0-86 16,197 67-40-16,-92-67-7 15,-15 0-233-15,-10 0-627 0</inkml:trace>
  <inkml:trace contextRef="#ctx0" brushRef="#br0" timeOffset="736">1394 347 1468 0,'0'0'911'0,"0"0"-733"0,0 0-125 15,0 0 164-15,0 0-34 16,0 0-92-16,0 0-82 15,-6 0-9-15,6 0-20 16,0 0-51-16,24 0-130 16,3-4-283-16,-3-1-455 0</inkml:trace>
  <inkml:trace contextRef="#ctx0" brushRef="#br0" timeOffset="916">1788 415 1714 0,'0'0'249'0,"0"0"-249"0,0 0-166 15,0 0-1240-15</inkml:trace>
  <inkml:trace contextRef="#ctx0" brushRef="#br0" timeOffset="1059">1788 415 2022 0,'224'3'559'0,"-224"-3"-486"0,3-15 55 15,11-16-36-15,-1 6-92 16,1 3-593-16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22.8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1138 397 1543 0,'0'0'226'0,"0"0"-141"16,0 0-66-16,0 0 45 15,0 0 154-15,0 0-53 16,11-151-57-16,-19 123-26 16,-11-3 0-16,-7-3 32 15,-1 0-42-15,-15 0-20 0,-2 4 4 16,-14 4-18-16,-8 10 3 15,-7 10-5-15,-3 6-24 16,-7 0 29-16,2 32-26 16,-11 21-14-16,3 18 22 15,4 19-7-15,2 15-1 16,14 11-6-16,13 10 0 16,14 5 17-16,22-1-26 15,10 0 1-15,10-5 16 16,0-11-17-16,18-11-6 0,23-12 5 15,7-14 1 1,10-16-6-16,12-14 6 0,-1-19-24 16,9-16 10-1,2-12-28-15,-1-18 0 0,-2-25 1 16,-9-13 6-16,-16 3 35 16,-14 9 0-16,-17 13 0 15,-12 16 97-15,-4 12 6 16,-5 3-34-16,0 0-24 15,3 3-28-15,1 25 4 16,5 9-21-16,2 8 0 16,2 0-6-16,5-4-8 15,-1-13-74-15,1-6-104 16,-8-22-274-16,1 0-151 16,-11 0-1224-16</inkml:trace>
  <inkml:trace contextRef="#ctx0" brushRef="#br0" timeOffset="307">421 1132 2114 0,'0'0'471'0,"0"0"-389"16,0 0-29-16,0 0 46 16,0 0 17-16,0 0-48 15,0 0-29-15,152 24-11 16,-63-8-19-16,11-1 4 15,10-1 11-15,1-1-24 0,-1 1 2 16,-3-2 5-16,-11 3-7 16,-13 5 1-16,-17 3-2 15,-18 15 2-15,-16 6 41 16,-11 9 9-16,-15 4-6 16,-6-3-3-16,0-4-25 15,0-13-17-15,0-12-6 16,0-19-54-16,0-10-98 15,0-29-206-15,3-13-390 0</inkml:trace>
  <inkml:trace contextRef="#ctx0" brushRef="#br0" timeOffset="459">1387 775 2386 0,'0'0'354'0,"0"0"-266"15,0 0 0-15,0 0-77 16,0 0-11-16,0 0-585 16,0 0-326-16</inkml:trace>
  <inkml:trace contextRef="#ctx0" brushRef="#br0" timeOffset="879">2448 1029 2141 0,'0'0'646'0,"0"0"-543"0,0 0 11 16,0 0 100-16,-192-52-72 16,127 52-64-16,-7 0-27 15,6 39-30-15,4 20 6 16,14 16-27-16,19 9 1 15,23 9-2-15,6-10-4 16,38-8-42-16,28-22-49 16,12-24-40-16,15-29-45 15,1-9-85-15,-12-41 63 16,-9-14 117-16,-21 2 83 16,-22 7 3-16,-12 10 155 0,-15 18 118 15,-3 12 8-15,0 12-98 16,0 3-72-16,0 12-23 15,0 35-44-15,-3 17-23 16,-1 13 6-16,4 3-20 16,0-12-7-16,15-16-4 15,9-18-61-15,3-15-34 16,18-22-87-16,-7-31-195 16,-7-12-445-16</inkml:trace>
  <inkml:trace contextRef="#ctx0" brushRef="#br0" timeOffset="1088">2364 48 2277 0,'0'0'387'0,"0"0"-299"16,0 0-67-16,0 0 128 15,0 0-4-15,0 0-70 16,209-41-34-16,-182 75-28 15,-19 22 2-15,-8 22-15 16,-41 62-106-16,-15-16-271 16,1-14-598-16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2:44.8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0 434 912 0,'0'0'246'16,"0"0"-139"-16,0 0 118 16,0 0-33-16,0 0-90 15,3 0-45-15,-3 0-26 16,0 0 22-16,0 0-31 15,0 0 1-15,0 0 35 0,0 0-30 16,0 0 3-16,0 0 9 16,0 0 1-16,0-3 29 15,11-3-36-15,10-7-18 16,0 4 21-16,0-4-28 16,0-1-9-16,-2 4 0 15,2 1 1-15,-1 0 2 16,1-2-3-16,0 2 0 15,0 0-6-15,0 3 6 16,-1-5-1-16,1 2 1 16,-3 4 0-16,-5-2 6 15,4 1-6-15,-2-3 0 16,2 2-10-16,-1 1 10 0,-1 0 0 16,2 3 0-16,-1-3 6 15,2 3-1-15,-4-1-5 16,4-3 0-16,-2 5-9 15,1-5 10-15,-2 5-1 16,2 0 0-16,-4-3 0 16,2 3 3-16,2 2-3 15,-4-2 0-15,5-3-6 16,3-1 6-16,-1 3 0 16,1 0 0-16,0 3 1 15,0-3 1-15,-5-1-2 16,5 2 0-16,-1 2 0 15,1-3 0-15,0-1-5 16,-3 2 4-16,2-2 2 16,-2 1-8-16,0-1 7 0,-2 1 0 15,4 1 11-15,-2-2-11 16,0 1-9-16,-1 1 8 16,-1 2 2-16,2 0 3 15,-1 0-4-15,1 0 0 16,-2 0-6-16,5 0 6 15,-4 0-5-15,1 0 4 16,0 0 2-16,2 0 1 16,1 0-2-16,3 0 0 15,3 0 3-15,4 0-3 16,4 0-2-16,-5-7-4 16,6 1 12-16,-6 3-4 15,-3-3-2-15,2 0 1 0,-5 3 3 16,-6-1-4-16,-2 2-5 15,-2 2-1-15,1 0 0 16,-6-4 6-16,6 4 2 16,-3-3-2-16,6-3 6 15,6 0-6-15,8-2 0 16,2-1 0-16,4-2 18 16,0 2-11-16,-1-1 10 15,-2 4-17-15,-4-1 7 16,-7 5-7-16,-3-1-6 15,-1-1 6-15,1 4 0 16,3-2 0-16,3 2 0 0,5-5 0 16,-1 3 8-16,4 0-8 15,-5-3-6-15,2 5 5 16,-1 0 2-16,-4 0 8 16,2 0-9-16,1 0 0 15,1 0 9-15,1 0-9 16,-2 5 0-16,5-3 0 15,-1 5 1-15,4-5-1 16,4-2 6-16,3 0 8 16,0 0 15-16,-4 0-20 15,-4 0-7-15,-2 0 9 16,0 0-10-16,-7 0-1 16,-1 0 19-16,3 0-7 0,-4 0 45 15,-2 0-56 1,-3 0 0-16,-1 0 10 0,0 0-11 15,5 0 13-15,6 0-2 16,4 0 47-16,2 0-10 16,1 0-48-16,4 4 1 15,-4 1 8-15,-1 2-7 16,-2 2-1-16,-1 0-1 16,1 7 1-16,-8-5 18 15,5 6-19-15,-5-5 0 16,4 4 10-16,1-4-9 15,1 0 6-15,6 1-6 16,-1-4 8-16,-4 4 15 16,-2-4-24-16,-5 2-4 15,-6-2 4-15,0 0 0 0,-5 0 0 16,4 2 2-16,1-1-1 16,3 3 14-16,8-4-3 15,2 0 7-15,4-2 22 16,1 2-31-16,-6-4 2 15,2 2-12-15,-4 3 0 16,4-1-2-16,-1 3 8 16,1 2-6-16,0-2 22 15,-8-2-22-15,0 7 12 16,1-5-12-16,1-2 8 16,1 2 2-16,4-3 4 15,1 0 2-15,0 0 23 0,-5-2-37 16,-2 3 8-1,-4-4-10-15,-4 0 2 0,1 0 2 16,0 5-4-16,-3-2 0 16,6 2 5-16,0 2 1 15,0-1 3-15,-4-2-9 16,1 3 0-16,-3-4 12 16,-1 0-12-16,-4-4 0 15,2 5 5-15,-3-7-5 16,3 3-1-16,-4 1 1 15,2-5 0-15,-2 2 0 16,2-1 0-16,-2 0 0 16,-1-3 4-16,1 0 4 0,-2 3-8 15,-5-3 4-15,-1 0 2 16,-3 0 17-16,0 0 20 16,0 0 5-16,0-13-3 15,0-2-24-15,-13-3-9 16,-5-4-10-16,1 0-1 15,-4 2 23-15,0 0-23 16,-3 4 13-16,0-3 18 16,3 6-15-16,1 2-10 15,4 2 4-15,1 2-2 16,1 1 31-16,4 3-31 16,4-3 2-16,-2 3 38 15,1-1-29-15,4 4-13 16,0 0 2-16,3 0 2 0,0 0-7 15,0 0-4-15,0 0-4 16,0 0-2-16,6 22 6 16,9 3-5-16,4 3 4 15,7 1 2-15,-2 1 2 16,3-1-3-16,-3-2 0 16,3-3 0-16,-6 3 0 15,-4-7-1-15,-2-1-5 16,-6-4 6-16,-9 1 7 15,0-5-7-15,0 3 0 16,-17-1 4-16,-20 2-3 16,-5 0-1-16,1 1 0 15,-1 0-37-15,4-5 10 0,17 11-93 16,11-2-205-16,7-7-466 16</inkml:trace>
  <inkml:trace contextRef="#ctx0" brushRef="#br0" timeOffset="1150">5489 763 1787 0,'0'0'390'15,"0"0"-262"-15,0 0 93 16,0 0 40-16,0 0-131 16,0 0-63-16,42 0-38 15,6 0 17-15,14 0 0 16,1 0-35-16,5 0-11 0,-2 0-35 16,6 30-178-1,-18 2-263-15,-15-4-386 0</inkml:trace>
  <inkml:trace contextRef="#ctx0" brushRef="#br0" timeOffset="1358">5478 1054 2275 0,'0'0'488'15,"0"0"-445"-15,0 0 78 16,0 0 69-16,0 0-43 0,0 0-103 16,200 31-43-16,-54-22-1 15,-22-2-320-15,-18-5-1623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1:26.8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4018 1318 0,'0'0'349'16,"0"0"-234"-16,0 0-5 16,0 0 32-16,0 0-5 15,0 0-60-15,0 0 13 16,11 0-7-16,-1 0-6 15,4 0-13-15,-1 0-10 16,5-2-8-16,3-11 9 0,3-2-30 16,6-6-10-16,8-8 0 15,4-6-9-15,3-2-3 16,3-10-2-16,0-3-1 16,8-5 0-16,-5-4-7 15,5-6-38-15,-5-6-6 16,5-4-3-16,2-3-4 15,-2-5 2-15,1-1 37 16,0 0 11-16,-6 7 8 16,-10-1 0-16,-10 6 0 15,-2 3 0-15,-9 1 6 16,-4 7-6-16,-1-2 1 16,-1 8 2-16,-4 4-3 0,1 5 0 15,-5 3 4-15,1 4-4 16,-4 3 0-16,2 4-1 15,-5 2 1-15,0 2-9 16,3 4 9-16,-3-1-21 16,3-3-7-16,4-1 11 15,-4 2 8-15,8 2 8 16,-1-2 1-16,4-6-13 16,4 4 13-16,-2-4-1 15,4-4 1-15,1 1 0 16,0-1 1-16,-3-5-1 15,-9 8 10-15,2 1 27 16,-4-2-25-16,-7 8-6 16,0-5 18-16,0 4-18 15,0-2 5-15,0 2 6 0,3-1-7 16,2 0 26-16,1 9-30 16,-3 4-5-16,4 3 9 15,1 1-10-15,-2 3 0 16,1-5 0-16,1 7 1 15,1-2-4-15,1 2 3 16,1-3-8-16,-5 4-17 16,-6-3-75-16,0 0-187 15,0-2-553-15</inkml:trace>
  <inkml:trace contextRef="#ctx0" brushRef="#br0" timeOffset="318">949 1612 525 0,'0'0'1608'15,"0"0"-1385"-15,0 0-165 16,0 0 70-16,0 0 34 15,0 0-116-15,0 0-35 16,120-91 8-16,-61 67-18 16,7 6 13-16,0 2-4 0,-1 10-8 15,-2 2 25 1,-6 4-26-16,-4 0 34 0,-8 4 17 16,-8 11-30-16,-2 4-22 15,16 2-37-15,-9-3-154 16,-4-4-437-16</inkml:trace>
  <inkml:trace contextRef="#ctx0" brushRef="#br0" timeOffset="905">2353 861 1866 0,'0'0'361'0,"0"0"-284"16,0 0-36-16,0 0 70 16,0 0-8-16,0 0-89 15,193-115-13-15,-134 65 16 16,-11 3-11-16,-9 4 4 16,-12 2 38-16,-9 14 58 15,-12 5 50-15,-6 12-37 16,0 7-16-16,0 3 21 0,0 10-73 15,-3 33-32-15,-11 30-19 16,-1 18 0-16,2 15 17 16,7-1-17-16,1-1 0 15,5-14-9-15,0-19-23 16,21-18-123-16,11-22-305 16,-5-22-383-16</inkml:trace>
  <inkml:trace contextRef="#ctx0" brushRef="#br0" timeOffset="1103">3188 1130 963 0,'0'0'1762'15,"0"0"-1492"-15,0 0-162 16,0 0 57-16,0 0-56 15,0 0-109-15,0 0-117 16,38 11-221-16,-22-15-681 0</inkml:trace>
  <inkml:trace contextRef="#ctx0" brushRef="#br0" timeOffset="1456">3660 571 2417 0,'0'0'566'16,"0"0"-498"-16,0 0 73 16,0 0-2-16,0 0-88 15,-173 206-6-15,154-113-44 16,8 6-1-16,11 5 0 15,0-9-27-15,24-14-15 16,29-23-79-16,11-29-39 16,13-29 42-16,1-16 39 15,2-43 16-15,-14-21 39 16,-15-15 24-16,-22-6 48 0,-20-5 28 16,-9 4 11-16,-17 12-4 15,-28 15-41-15,-3 24-42 16,-7 18-163-16,17 18-433 15,14 12-1050-15</inkml:trace>
  <inkml:trace contextRef="#ctx0" brushRef="#br0" timeOffset="1888">4227 516 1685 0,'0'0'514'0,"0"0"-425"16,0 0 43-16,0 0 37 16,200-28-70-16,-162 34-47 0,-11 25 12 15,-17 9-6-15,-10 13 11 16,-3 3-29-16,-36 1-28 16,-9-2 18-16,-3-9-29 15,6-8 6-15,7-13-7 16,14-9 0-16,14-9 21 15,5-7-21-15,5 0 0 16,0 0 30-16,5 0-27 16,19-5-3-16,10-7-10 15,7 6 10-15,4 6-11 16,0 0 7-16,0 0-5 0,0 32 8 16,0 4 2-1,-1 10 9-15,-5 4 14 16,-12-3-16-16,-16-1 41 0,-11-2-25 15,0-8-9-15,-35-3 32 16,-10-11-17-16,-6-11 13 16,-2-8-34-16,5-3-9 15,6-27-67-15,18-18-227 16,15-3-592-16</inkml:trace>
  <inkml:trace contextRef="#ctx0" brushRef="#br0" timeOffset="2222">5012 561 2027 0,'0'0'522'16,"0"0"-424"-16,0 0 127 15,0 0-17-15,0 0-81 16,0 0-91-16,194-107-4 15,-183 147 48-15,-11 19-54 16,0 17-2-16,-17 10-11 16,-22 7-11-16,-6 3-4 15,-3-5-1-15,7-11-28 16,6-18 31-16,11-18-10 16,11-14 1-16,10-13 3 0,3-13-8 15,0 1 2 1,16-5 12-16,19 0-29 0,10 0 5 15,33-14-125-15,-8-7-199 16,-4 0-579-16</inkml:trace>
  <inkml:trace contextRef="#ctx0" brushRef="#br0" timeOffset="2425">5797 859 2397 0,'0'0'580'15,"0"0"-520"-15,0 0-9 0,0 0 52 16,0 0-64-16,233-27-39 16,-150 27-146-16,-17 0-317 15,-18 4-467-15</inkml:trace>
  <inkml:trace contextRef="#ctx0" brushRef="#br0" timeOffset="2582">5773 1307 2365 0,'0'0'760'15,"0"0"-637"-15,0 0-84 16,0 0 42-16,176-29-81 0,-77-3-219 15,-6 2-1227-15</inkml:trace>
  <inkml:trace contextRef="#ctx0" brushRef="#br0" timeOffset="4414">7117 594 1679 0,'0'0'313'15,"0"0"-222"-15,0 0-13 16,0 0 53-16,0 0-17 15,0 0-69-15,-203-56-45 16,151 65 0-16,0 18 0 16,7 11 0-16,14 1-6 15,14 6 6-15,14 1-1 16,3 2 0-16,6-2-7 16,29-3 8-16,7-2 5 15,9-4-4-15,-3 3 4 0,2-6-5 16,-14-1-1-1,-8-6 1-15,-14-6 24 0,-14 1 25 16,0-4 13-16,-24 1-4 16,-21 0-3-16,-11-4-46 15,-1-4-3-15,9-7-6 16,12-4-38-16,30 0-150 16,6-21-289-16,0-7-893 0</inkml:trace>
  <inkml:trace contextRef="#ctx0" brushRef="#br0" timeOffset="4744">7525 904 570 0,'0'0'1035'0,"0"0"-871"15,0 0-88-15,0 0 58 16,0 0 19-16,0 0-69 15,182-74-28-15,-167 39 37 16,-12-5 19-16,-3 0 38 16,-3-1-26-16,-32 7-20 15,-10 3 28-15,-6 12-40 16,-9 12-27-16,-2 7-35 16,0 23-17-16,1 27 37 0,11 14-37 15,13 9 7 1,20 2 8-16,17-12-19 0,9-3-8 15,41-13-1-15,22-17-8 16,14-12-11-16,62-18-133 16,-20-18-159-16,-15-12-443 0</inkml:trace>
  <inkml:trace contextRef="#ctx0" brushRef="#br0" timeOffset="5057">8615 278 1962 0,'0'0'496'16,"0"0"-396"-16,0 0 10 15,0 0-8-15,0 0 65 16,-218 155-73-16,156-47-34 16,7 13 34-16,14 10-40 15,10-4-12-15,17-3-12 16,14-16-30-16,0-11 9 16,30-23-9-16,23-22-106 15,50-32-123-15,-9-20-242 16,-4 0-310-16</inkml:trace>
  <inkml:trace contextRef="#ctx0" brushRef="#br0" timeOffset="5742">9029 647 1174 0,'0'0'1309'0,"0"0"-1096"16,0 0-149-16,0 0 175 15,-25 203-35-15,21-108-107 16,4 17-57-16,-3 2 7 16,0 2-28-16,-3-8-4 15,-6-6 0-15,0-11-14 16,-3-17-1-16,6-21-12 16,-3-16-9-16,9-25 7 0,0-12-25 15,3-12 1-15,0-38-54 16,0-21 11-16,0-23 57 15,0-17-7-15,0-44 17 16,0-34 7-16,0 11 6 16,0 23 0-16,3 35 1 15,0 47 0-15,4 11 41 16,7 16-17-16,4 26-12 16,12 20-5-16,15 0-5 15,11 20-2-15,2 20 9 0,1 6 3 16,-5 3 3-1,-12 3-15-15,-10-7 0 0,-14-1-3 16,-18-7 10-16,0-3-7 16,-12-3 8-16,-26-3 2 15,-7-3 25-15,-9-6-35 16,-5-4 0-16,7-6-3 16,11-4 3-16,10-3 0 15,14-2-1-15,13 0-11 16,4 0-12-16,4 0-64 15,29 0 23-15,17 2 58 16,4 15-9-16,2 2-1 16,-1 5-26-16,-7 7 14 15,-10 6 10-15,-4 4-44 16,-9-4 42-16,-5 3 21 0,-6-6 15 16,-11-6 114-16,-3-2-75 15,-9-7-2-15,-30-7 47 16,-12-3-59-16,-5-3-11 15,2-6 17-15,6 0-28 16,12 0-18-16,30-33-97 16,6 4-212-16,0-1-596 0</inkml:trace>
  <inkml:trace contextRef="#ctx0" brushRef="#br0" timeOffset="6020">9761 1146 1936 0,'0'0'495'0,"0"0"-461"15,0 0 155-15,0 0 63 16,0 0-139-16,-18 161-84 16,21-126-29-16,21-4-11 15,7-6-19-15,4-6-100 16,3-10 21-16,-1-9 89 15,-2 0-13-15,-11-31 13 16,-9-16 20-16,-12-12 0 16,-3-2 44-16,0-3-5 15,-18 2-19-15,-12-9-20 16,6 13-171-16,3 12-640 0</inkml:trace>
  <inkml:trace contextRef="#ctx0" brushRef="#br0" timeOffset="6341">8895 382 1756 0,'0'0'594'0,"0"0"-471"16,0 0-84-16,0 0 47 0,0 0 56 16,0 0-75-16,216-186-16 15,-139 140 1-15,1 2 27 16,-9 4 0-16,-7 9 4 16,-9 9 11-16,-19 11-52 15,-2 9-7-15,-5 2-3 16,7 2-32-16,10 25-87 15,33 8-188-15,-8-6-447 16,-7-6-1407-16</inkml:trace>
  <inkml:trace contextRef="#ctx0" brushRef="#br0" timeOffset="6645">10322 13 2388 0,'0'0'607'16,"0"0"-556"-16,0 0-44 15,0 0 117-15,0 0 20 16,0 0-59-16,228 210-46 15,-148-122-18-15,-5 18 27 16,5 30-25-16,-23 37-16 16,-24 40 10-16,-30-18-17 0,-3-33-45 15,-72-12-113-15,9-59-407 16,-9-10-552-16</inkml:trace>
  <inkml:trace contextRef="#ctx0" brushRef="#br0" timeOffset="86810">9057 3769 1564 0,'0'0'234'16,"0"0"-169"-16,0 0 1 16,0 0 174-16,0 0-3 0,0 0-117 15,-15 57-54-15,9-2 57 16,2 17-21-16,1 9-26 15,-2 2-16-15,5-1-38 16,0-9 13-16,0-7-29 16,8-9-6-16,-1-18 1 15,-1-11 0-15,2-8-1 16,-4-11-30-16,-1-9-150 16,6 0-83-16,3-7-124 15,-6-46-12-15,2 4-289 16,-5-2-383-16</inkml:trace>
  <inkml:trace contextRef="#ctx0" brushRef="#br0" timeOffset="87252">9090 4006 502 0,'0'0'490'0,"0"0"-324"16,-6-180 53-16,6 114-7 15,0 14 1-15,0 11-73 16,11 8-12-16,8 4-27 16,10 11-21-16,1 5-5 15,6 11 8-15,5 2-14 16,-1 0-22-16,-1 21-7 15,-4 14-32-15,-11 1 21 16,-15 5-29-16,-9 5-18 16,0 1 18-16,-12-1-12 15,-20-2 1-15,-5-6-3 16,-2-8 11-16,4-7-14 0,11-8 18 16,7-9-1-16,10-3 9 15,7-3-9-15,0 0-1 16,0 0-10-16,7 0 8 15,13-6-10-15,9-3 8 16,-2 9-3-16,-3 0 8 16,4 0-6-16,-8 15-6 15,1 13 12-15,-3 3 15 16,-5 3 11-16,-9 1-25 16,-4-8 5-16,0 1 18 15,-11-6 11-15,-16-7-8 16,-11-6-6-16,-1-2-20 15,2-7 21-15,2 0-13 16,5 0-3-16,12-7-6 16,12-8-55-16,6-3-153 0,24 0-177 15,6 5-1197-15</inkml:trace>
  <inkml:trace contextRef="#ctx0" brushRef="#br0" timeOffset="87516">9588 4259 1625 0,'0'0'377'15,"0"0"-233"-15,0 0-64 16,0 0 68-16,0 0-25 16,0 0-69-16,0 0-37 15,62 110-17-15,-17-103-10 0,0-7-15 16,0 0-15-16,-12 0 4 15,-9-16 5-15,-16-6 30 16,-8 0-1-16,0-2 2 16,-29 0 10-16,-7-2-9 15,-27-2-1-15,12 7-188 16,1 2-483-16</inkml:trace>
  <inkml:trace contextRef="#ctx0" brushRef="#br0" timeOffset="87860">8877 3700 1614 0,'0'0'239'0,"0"0"-185"16,0 0 14-16,0 0 143 15,152-197-81-15,-94 138-48 16,-2-3-7-16,-2 10-8 16,-12 1 27-16,-7 17 21 15,-14 10-24-15,-8 11 9 16,-2 13-60-16,-1 0-25 0,10 19 6 15,11 21 12-15,14 14-33 16,41 25-134-16,-9-11-229 16,-5-8-428-16</inkml:trace>
  <inkml:trace contextRef="#ctx0" brushRef="#br0" timeOffset="88174">10391 4140 2218 0,'0'0'351'0,"0"0"-197"16,0 0-33-16,0 0 86 15,0 0-69-15,0 0-94 16,0 0-28-16,149 0-16 0,-29-5-98 16,-16 1-389-1,-14-3-847-15</inkml:trace>
  <inkml:trace contextRef="#ctx0" brushRef="#br0" timeOffset="89580">11740 3510 1313 0,'0'0'339'0,"0"0"-231"15,0 0-60-15,0 0 22 16,0 0 20-16,0 0-40 16,0 0-29-16,-6-54-16 15,3 51-4-15,3 0-1 16,-5 3 25-16,5-3-25 15,-3 0 7-15,-1-3 16 16,-2 3-9-16,-2-1 17 16,2-2 15-16,-4 3-6 15,-1-3 10-15,-2-1-7 0,-5 5-3 16,-2-5-10 0,-4 2-24-16,-4 1 1 0,0-1-7 15,0 1 0-15,1 1 41 16,0 3-12-16,1 0 3 15,2 0 3-15,0 0 17 16,-3 19 1-16,-3 8 5 16,-2 16-4-16,5 8 36 15,-1 4-37-15,4 10 1 16,10 1 0-16,4-5-8 16,2 6-10-16,8-8-21 15,0-7-6-15,0 1 18 16,12-6-27-16,8-4 0 15,1-6 8-15,3-6 6 16,3-5-2-16,1-5-12 0,4-3 0 16,-2-2-12-16,4-4 11 15,1-1-10-15,3-10-1 16,-4 2 1-16,1-3 10 16,-1 0-16-16,-2 0-3 15,-2-15 14-15,2-10-3 16,-5-5 8-16,0-11 1 15,1-9 0-15,-4-8 7 16,-3-10 17-16,-4-2-16 16,-2-1 31-16,-6 2-27 15,-6 3 4-15,-3 15 8 16,0 4-1-16,0 10 16 16,-12 9-17-16,-6 10-22 0,-3 5 27 15,0 7-27-15,8 6-39 16,-4 0-89-16,2 12-169 15,6 13-450-15</inkml:trace>
  <inkml:trace contextRef="#ctx0" brushRef="#br0" timeOffset="91628">8943 4705 1250 0,'0'0'270'0,"0"0"-148"15,0 0 68-15,0 0 3 16,0 0 6-16,0 0-59 16,0 0-33-16,99 0 12 15,-72 0-6-15,5 0-19 16,7 0-25-16,6 0-8 15,6 0 19-15,8 0-34 16,7 0-9-16,6 0 8 16,3 0-22-16,8 0-10 15,0 0-1-15,-1 0-12 16,4 0 9-16,1 0-9 0,6 0 0 16,1 2 12-1,5 7-12-15,-1 2 0 0,1-5 0 16,-3-1 1-16,-6 2 4 15,-4-7-5-15,-6 0 1 16,-5 0 11-16,-9 0-12 16,-7 0-2-16,-8 0 1 15,-3 0-2-15,-6 0 3 16,3 0 1-16,-4 0 0 16,1 0 11-16,3 0-12 15,3 0 0-15,0 0-1 16,1 0-2-16,-4 0 2 0,0 0 1 15,-8 0 0 1,-2 0 5-16,-5 0-5 0,-1 0 0 16,-5 0-6-16,0 0 7 15,-6 0-1-15,-5 0 0 16,4 0 1-16,-2 0 1 16,-3 0-2-16,3 0 0 15,-5 0 0-15,4 0 0 16,-4 0 0-16,-6 0 0 15,0 0 6-15,-1 0-12 16,-3 0-9-16,0 0-36 16,0 3-48-16,0 0-101 15,0 3-134-15,-7 1-514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08:53:14.4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460 581 1512 0,'0'0'275'0,"0"0"-194"16,0 0-30-16,0 0 145 15,0 0-11-15,-12-59-71 16,6 50-16-16,3-4-16 15,-2 0 15-15,-5 2 10 16,-4 2-22-16,-10-5 3 16,-7 5-44-16,-13 0-25 15,-4 3 15-15,-5 2-23 16,5 4-4-16,3 0 3 16,7 0-9-16,7 16 13 15,10 1-14-15,4 5-2 16,7 7-7-16,10 6 9 0,0 5-1 15,7 2-1-15,25 6 2 16,1-1-9-16,2-3 9 16,2-1 0-16,-2-6 0 15,1 3 0-15,-3-3 0 16,-6-3 0-16,-3 0 0 16,-6-5 8-16,-7-8-8 15,-11 0 0-15,0-4 0 16,-8-2 1-16,-25-6 0 15,-12 2 5-15,-3-8-6 16,-2-3 9-16,5 0-9 16,12 0-11-16,9 0 4 0,13-7-80 15,11-18-140-15,24 2-260 16,8 0-173-16</inkml:trace>
  <inkml:trace contextRef="#ctx0" brushRef="#br0" timeOffset="392">631 802 1647 0,'0'0'250'16,"0"0"-196"-16,0 0 15 15,0 0 81-15,0 0-62 16,0 0-55-16,208 9-18 15,-163-9-14-15,-9 0 6 0,-4-16-7 16,-14-3 0-16,-12-1 3 16,-6-6 4-16,0-3 30 15,-11-1 42-15,-19 2-7 16,-9 4 0-16,3 1-5 16,-3 8-2-16,4 9 16 15,1 6-33-15,7 0 13 16,-2 15-21-16,9 21-10 15,7 12 11-15,10 5-35 16,3 3 0-16,0 3 17 16,9-7-17-16,22-5-5 15,10-14-1-15,9-10-44 16,11-14-84-16,28-9-193 0,-9-9-281 16,-11-16-1266-16</inkml:trace>
  <inkml:trace contextRef="#ctx0" brushRef="#br0" timeOffset="672">1517 357 1687 0,'0'0'322'0,"0"0"-188"0,0 0 43 15,0 0 22-15,0 0-4 16,0 0-95-16,0 0-36 16,-144 46-19-16,124 4-11 15,8 12 23-15,6 0-45 16,6 1-12-16,0-7 0 16,14-5-17-16,20-13-94 15,28-3-172-15,-10-13-279 16,-3-13-225-16</inkml:trace>
  <inkml:trace contextRef="#ctx0" brushRef="#br0" timeOffset="1404">1857 532 1639 0,'0'0'544'0,"0"0"-346"16,0 0-44-16,0 0 92 15,0 0-74-15,0 0-74 16,0 0-30-16,0 182-29 16,0-98-11-16,0 10 11 15,0-3-37-15,3 4 4 16,-3-5 3-16,3-13-9 16,0-12-1-16,0-16 0 15,-3-17-31-15,0-16 20 16,0-16-58-16,0 0-36 15,0-18-56-15,0-26 2 16,0-15 68-16,0-16 25 0,0-7 49 16,0-9 18-16,-6-16 0 15,0-4 6-15,-2-1 18 16,1 3 2-16,7 16 1 16,0 22 16-16,0 25 9 15,3 17-4-15,25 17-34 16,10 9-5-16,4 3 7 15,6 0-15-15,-4 15-1 16,-2 16 2-16,-4 10-2 16,-14 7 0-16,-11 7 0 0,-13-3-12 15,0-2 6 1,-3-4 0-16,-24-8 5 16,-4-8 1-16,-4-5 0 15,5-9 1-15,-2-6-1 16,5-8 0-16,6-2 0 0,11 0 0 15,7-2-1-15,3-17-38 16,0 3 2-16,3 0 22 16,21 4-21-16,3 6 2 15,4 3 19-15,1 3 0 16,-2 0 14-16,-3 6-8 16,-1 18 9-16,-2 1-4 15,-11 7 4-15,1-4 0 16,-7 0 12-16,-7-4 10 15,0-2 53-15,0-3 14 0,-10-3-14 16,-19-5 16-16,-1-2-42 16,-9-2-25-16,6 2-9 15,-2-7-15-15,7 3 0 16,8-2-26-16,10-3-78 16,10 0-116-16,0 0-321 15,16 0-695-15</inkml:trace>
  <inkml:trace contextRef="#ctx0" brushRef="#br0" timeOffset="1709">2380 894 1674 0,'0'0'319'0,"0"0"-212"0,0 0 46 16,0 0 86-16,0 0-113 15,0 0-83-15,-6 158-35 16,9-129-8-16,18-3-33 16,3-11-31-16,3-10-15 15,5-5 46-15,-5 0 23 16,-3-20 10-16,-10-19 27 16,-10-4 28-16,-4-3 20 15,0-5-11-15,-24 11 27 16,-12 3 21-16,3 10-59 15,-2 7-53-15,1 11-43 16,10 6-236-16,3 0-339 0</inkml:trace>
  <inkml:trace contextRef="#ctx0" brushRef="#br0" timeOffset="2091">1615 323 1652 0,'0'0'241'16,"0"0"-166"-16,0 0-56 16,0 0 155-16,0 0-48 15,0 0-65-15,197-183-14 16,-136 145-14-16,1 1 22 16,-6 10 23-16,-11 5 19 15,-8 9 42-15,-9 10-45 16,0 3-27-16,-1 0 1 15,5 16-53-15,5 9-15 16,32 6-116-16,-7-4-434 0,-6-6-1385 16</inkml:trace>
  <inkml:trace contextRef="#ctx0" brushRef="#br0" timeOffset="2426">2860 184 1881 0,'0'0'475'15,"0"0"-406"-15,0 0 89 16,0 0 110-16,0 0-97 16,158 167-79-16,-106-109-15 15,0 6-29-15,-7 4 9 16,-11 4-10-16,-5 2-26 16,-20-1 6-16,-9 0-27 15,0-3-6-15,-48 24-58 16,-8-19-251-16,-5-13-593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6.598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0 2806 0,'0'0'0'0,"0"0"-514"16,0 0-1173-16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6.718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0 2060 0,'0'0'544'0,"0"0"-499"15,0 0-45-15,0 0-300 16,0 0-1831-16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4.158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140 47 1508 0,'0'0'258'0,"0"0"-109"16,0 0 4-16,0 0 29 16,0 0 10-16,0 0-21 15,-20-31-51-15,16 27-30 16,1-2-17-16,0 3 0 16,0 0 4-16,3 3-18 15,-5 0-2-15,5 0-15 16,0 3-24-16,0 41 11 15,0 49-10-15,0 56 13 16,0 46 29-16,-3-5-51 16,3-35 16-16,0-49-8 15,-3-35-9-15,3 4 6 0,0-1-15 16,0-2 2-16,0-22 8 16,-4-17-10-16,4-11 0 15,0-11-36-15,0-11-107 16,0-42-172-16,15-17-299 15,6-19-330-15</inkml:trace>
  <inkml:trace contextRef="#ctx0" brushRef="#br0" timeOffset="229">627 78 1795 0,'0'0'531'16,"0"0"-393"-16,0 0-35 0,0 0 177 15,0 232 9 1,0-104-135-16,0 14-72 0,-3 8-17 16,3-32-44-16,0 6-3 15,0-20-18-15,14-13-6 16,-1-22-14-16,-2-15-116 16,-4-12-125-16,-7-27-315 15,-4-8-235-15,-23-7-793 0</inkml:trace>
  <inkml:trace contextRef="#ctx0" brushRef="#br0" timeOffset="399">0 921 2133 0,'0'0'511'0,"0"0"-441"15,0 0-30-15,0 0 81 16,0 0-13-16,257-55-35 15,-153 18-73-15,34 6-124 16,-24 7-370-16,-23 15-131 0</inkml:trace>
  <inkml:trace contextRef="#ctx0" brushRef="#br0" timeOffset="834">1141 844 1910 0,'0'0'733'0,"0"0"-619"16,0 0-93-16,0 0-10 16,0 0 73-16,0 0-11 15,0 0-13-15,11 137-33 16,-5-81 1-16,-6 0-28 15,0-13 6-15,0-6-6 16,0-15 1-16,0-8-1 16,0-14 0-16,0 0 17 0,0-17-8 15,3-26-9-15,9-16 0 16,8-12-14-16,11-4 14 16,4 6 0-16,2 17-12 15,1 12 11-15,4 22 1 16,-4 18 9-16,-1 0 9 15,-5 20-3-15,-5 27 30 16,-6 9-14-16,-11 6-5 16,-5 0-5-16,-5-9-12 15,0-7-9-15,3-12-32 16,6-12-141-16,23-22-159 16,-1 0-222-16,-4 0-350 0</inkml:trace>
  <inkml:trace contextRef="#ctx0" brushRef="#br0" timeOffset="1629">2227 721 2136 0,'0'0'565'0,"0"0"-437"15,0 0 2-15,0 0 35 16,-224-34 13-16,159 45-75 15,2 33-52-15,12 15-10 16,9 9-35-16,18 4 3 16,15-1-9-16,9-7-2 15,9-7-8-15,36-13-55 0,14-20-29 16,7-16 12-16,3-8-22 16,0-26 29-16,-7-24 35 15,-11-9 18-15,-12 4 10 16,-12 5 12-16,-10 11 20 15,-10 19 73-15,-7 13 0 16,0 7-9-16,0 5-8 16,0 31-42-16,0 14-5 15,0 5-19-15,8 1-4 16,8-6-12-16,5-14-27 16,3-17-30-16,0-10 25 15,1-9 3-15,-1 0 16 16,0-15 17-16,0-18 2 15,0-7 8-15,-6-1-8 16,-5 9 0-16,-5 14 14 0,-2 15 16 16,-3 3-2-1,4 19-22-15,4 27-5 0,7 13 41 16,6 2-35-16,6-2-7 16,8-14-6-16,10-17-40 15,4-26-2-15,4-2 6 16,-5-27 26-16,-6-23 4 15,-4-10-12-15,-10-4 23 16,-6 2 1-16,-6 6 27 16,-4 9 42-16,-9 20 13 15,-1 14-14-15,-2 13 2 16,-3 0-50-16,0 28-14 16,0 34 12-16,0 29-3 0,3 20 7 15,12 19-21-15,4 7 5 16,7 2 19-16,-7-7-25 15,-5-12 0-15,-7-19 11 16,-7-21 1-16,0-22 22 16,-28-21 5-16,-5-15 6 15,-9-12 8-15,-3-10-37 16,4 0 2-16,6-39-1 16,14-16-16-16,11-19-1 15,10-20-35-15,13-8-31 16,29-1-82-16,7-8-170 15,-12 31-651-15,-16 20-1223 0</inkml:trace>
  <inkml:trace contextRef="#ctx0" brushRef="#br0" timeOffset="2268">331 2233 2350 0,'0'0'493'0,"0"0"-441"15,0 0-50-15,0 0 32 16,0 0 99-16,334-59-8 15,-100 27-19-15,36 14-46 16,-1 12-5-16,-14 6 11 16,-14 0-3-16,7 6-18 15,2 3-25-15,-43 5-10 16,-49-5 21-16,-44-5-31 16,-31 5 0-16,0 2 0 15,-5-2 1-15,-9 3-1 0,-30-5-5 16,-28 0-73-16,-11-3 15 15,-26-4-158-15,-19 0-406 16,5-9-514-16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9.615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63 288 2440 0,'0'0'363'15,"0"0"-253"-15,0 0-72 0,0 0-17 16,-36-180 154-16,36 145-30 16,5 7-96-16,22 6-29 15,7 7-19-15,8 12 14 16,10 3 4-16,-4 6-18 15,4 31 17-15,-11 15-6 16,-17 14 12-16,-13 11 13 16,-11 8-5-16,-20 5 20 15,-30 3-19-15,-4-2-33 16,-9-8-40-16,-9 16-112 16,13-18-371-16,14-19-577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9.761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0 3026 0,'0'0'594'16,"0"0"-575"-16,0 0-19 15,0 0-21-15,0 0-290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0:57.536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801 242 1463 0,'0'0'310'16,"0"0"-112"-16,0 0 42 16,0 0 25-16,0 0-6 15,4-180-64-15,-46 155-44 16,-12 9-88-16,-18 14-28 15,-15 2 19-15,-11 9-45 16,-1 41 6-16,2 14-3 16,7 18-12-16,18 6-9 15,18 9-15-15,22-4-5 16,25-3-1-16,7-10-43 0,27-5-21 16,29-8 52-16,16-8 7 15,8-8-5-15,13 0 0 16,0-5 29-16,3-2 5 15,-2-2-1-15,-15-4 7 16,-13 0 0-16,-25-4 1 16,-17-3-1-16,-24 3 0 15,0 3 23-15,-48-3 30 16,-24 3-3-16,-22-2-8 16,-6-6-6-16,-4-10-13 15,15-5-9-15,17-11-14 16,27-3-23-16,42-32-76 15,3-17-250-15,6-7-873 0</inkml:trace>
  <inkml:trace contextRef="#ctx0" brushRef="#br0" timeOffset="469">1813 186 2400 0,'0'0'359'15,"0"0"-241"-15,0 0-93 16,0 0 48-16,-176-158 59 16,93 140-26-16,-7 13-56 15,0 5-34-15,1 18-16 0,5 30 28 16,16 8-11-16,20 8-7 15,16 9-10-15,22 1-1 16,10 6-13-16,18-1 6 16,36-2-7-16,15-6-16 15,17-9-7-15,4-6 25 16,7-5-17-16,-10-8 19 16,-9 3 10-16,-18 1-5 15,-22-1 6-15,-28 6 0 16,-10 7 2-16,-24 5 17 15,-42 0 34-15,-17-2-4 16,-10-3-1-16,-3-12-17 0,1-16 16 16,17-10-8-16,12-12-27 15,18-9-8-15,16 0-4 16,16 0-36-16,16-18-118 16,16-25-308-16,29 3-285 15,8 3-937-15</inkml:trace>
  <inkml:trace contextRef="#ctx0" brushRef="#br0" timeOffset="847">1995 1719 1837 0,'0'0'314'0,"0"0"-193"15,24 162-10-15,-13-93 82 16,-1-11 29-16,-4-11-106 15,2-10-39-15,-4-16-68 16,-4-9-2-16,0-5 13 16,0-7-11-16,0 0 25 15,0-11-34-15,0-24-12 16,-15-17-13-16,-6-14-14 16,1-14 27-16,4-8 6 15,1 2 7-15,4 5-1 16,8 12 16-16,3 20 37 15,0 15 50-15,0 11-16 16,0 14-30-16,8 5-8 16,16-1-30-16,9 2 5 15,12 0-23-15,8 3 1 0,-2 0 4 16,0 0-6-16,-3 0-84 16,-3 11-106-16,-3-1-266 15,-13-1-219-15,-17 0-1194 0</inkml:trace>
  <inkml:trace contextRef="#ctx0" brushRef="#br0" timeOffset="1030">2141 1797 1401 0,'0'0'1191'0,"0"0"-983"15,0 0-208-15,0 0 0 16,0 0 72-16,0 0-15 15,0 0-47-15,158 0-10 16,-110 0-209-16,-14 7-311 16,-20 11-270-16</inkml:trace>
  <inkml:trace contextRef="#ctx0" brushRef="#br0" timeOffset="1201">2106 2266 1785 0,'0'0'839'16,"0"0"-648"-16,0 0-125 16,0 0 3-16,0 0 16 15,0 0-28-15,0 0-44 0,176-53-13 16,-87 11-95-16,-17 3-273 16,-9-1-678-16</inkml:trace>
  <inkml:trace contextRef="#ctx0" brushRef="#br0" timeOffset="1436">3275 952 2820 0,'0'0'539'0,"0"0"-539"15,0 0 12-15,0 0 10 16,0 0 20-16,0 0-9 16,252-28-33-16,-169 28-54 15,24 4-176-15,-25 16-403 16,-20-9-559-16</inkml:trace>
  <inkml:trace contextRef="#ctx0" brushRef="#br0" timeOffset="1644">3183 1531 2885 0,'0'0'483'0,"0"0"-483"0,0 0-75 15,0 0 75-15,0 0 48 16,221 13 7-16,-105-13-55 15,8 0-19-15,36 0-243 16,-34 0-590-16,-28-4-1277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01.281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187 1108 960 0,'0'0'904'16,"0"0"-686"-16,0 0-141 15,0 0 145-15,0 0 47 16,0 0-90-16,0 12-72 16,0-12-44-16,3-21-22 15,10-7 5-15,5-7-36 16,6 1 4-16,3 0-14 15,8 3 9-15,3 9-7 16,4 9-2-16,3 13-2 16,3 0-5-16,3 32 8 15,0 21-7-15,-4 14 6 16,-7 12 0-16,-8 5 1 16,-8 0-1-16,-15-5 0 0,-5-10 9 15,-4-7-8-15,-4-12 0 16,-29-9 7-16,-20-11 4 15,-5-8 7-15,-14-13-11 16,-11-9 10-16,0-3 9 16,-4-34-15-16,9-13 1 15,8-9-5-15,15-8-7 16,17 0 6-16,20 8-1 16,15 7-6-16,3 7 0 15,14-1-3-15,22 10 2 0,8-1 0 16,4 10-8-16,7 3 8 15,4 13 1-15,10 0 0 16,6 9-1-16,5 2 1 16,3-3-9-16,-4-3 6 15,-2-1 3-15,-15 2 6 16,-11 1-6-16,-9 1 0 16,-9 3 0-16,-4 0 0 15,-2 0-36-15,-3 0-98 16,15-3-123-16,-12-9-85 15,-3-7-317-15</inkml:trace>
  <inkml:trace contextRef="#ctx0" brushRef="#br0" timeOffset="734">38 734 1817 0,'0'0'393'16,"0"0"-242"-16,0 0-114 15,0 0 113-15,0 0 36 16,0 0-60-16,0 0-86 15,200-149-13-15,-125 91 6 16,-1 5 0-16,-5 8-12 0,-12 6 22 16,-7 14-15-1,-16 16 20-15,-2 9-12 0,-8 0-1 16,0 27 2-16,0 19-26 16,3 5 5-16,8 2-16 15,13-1-144-15,-6-14-450 16,-12-16-664-16</inkml:trace>
  <inkml:trace contextRef="#ctx0" brushRef="#br0" timeOffset="1100">1176 64 1252 0,'0'0'0'15,"0"0"-1198"-15</inkml:trace>
  <inkml:trace contextRef="#ctx0" brushRef="#br0" timeOffset="1412">1176 64 1018 0,'69'-61'487'16,"-55"58"-340"-16,4 3-13 15,3 0 26-15,-1 0 8 16,1 21-20-16,0 10-70 16,-5 2 30-16,-8 8 1 15,-8 2 3-15,0 3 17 0,-18-1-12 16,-23-1-42-16,-1-7-7 15,-3-4-20-15,7-11-16 16,11-9 5-16,9-7-11 16,12-6-10-16,6 0 16 15,0 0-32-15,3-21 0 16,24-1-18-16,12 3-5 16,5 7 17-16,1 12-22 15,0 0 28-15,-3 12 6 16,-1 16-6-16,1 6 10 15,-4-2 8-15,-1-8-18 16,5-9-7-16,20-15-210 16,-11 0-529-16,-6-21-1362 0</inkml:trace>
  <inkml:trace contextRef="#ctx0" brushRef="#br0" timeOffset="1676">2298 1219 2543 0,'0'0'526'0,"0"0"-526"0,0 0 2 16,0 0 80-16,0 0 11 15,218 0-37-15,-146-6-56 16,0 3-5-16,-4 0-118 16,-5 3-188-16,-18 3-417 15,-25 17-1273-15</inkml:trace>
  <inkml:trace contextRef="#ctx0" brushRef="#br0" timeOffset="1868">2253 1686 2663 0,'0'0'580'0,"0"0"-535"16,0 0-39-16,0 0 80 16,0 0-8-16,0 0-58 15,234 0-20-15,-124 0-110 16,-20-9-540-16,-13-8-1607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26.6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1952 0,'0'0'507'0,"0"0"-382"0,0 0 39 16,0 0 57-16,0 0-90 16,0 0-75-16,0 0-5 15,39 35-33-15,6 11 67 16,9 16-10-16,8 12-50 16,4 4 19-16,-8-4-34 15,-2-2-8-15,-11-10 16 16,-7-16-18-16,-11-8-18 15,-3-14-46-15,7-24-144 16,-7 0-320-16,-4 0-228 0</inkml:trace>
  <inkml:trace contextRef="#ctx0" brushRef="#br0" timeOffset="292">970 81 1945 0,'0'0'638'0,"0"0"-522"16,0 0 17-16,0 0 77 15,-115 195-38-15,49-102-69 16,-12 19-46-16,-12 15 3 16,1 13-38-16,2 5-8 15,7-5 18-15,12-9-32 16,16-20 0-16,11-17 0 0,10-19 1 15,10-22 4-15,7-20-5 16,8-11-42-16,2-16 6 16,4-6-37-16,0-2-92 15,31-75-110-15,14 1-387 16,6-5-274-16</inkml:trace>
  <inkml:trace contextRef="#ctx0" brushRef="#br0" timeOffset="549">1407 690 1053 0,'0'0'1425'0,"0"0"-1190"16,0 0-147-16,0 0 70 15,0 0 52-15,0 0-71 16,0 0-67-16,194 14-14 15,-101-14-40-15,14 0 14 16,10-7 16-16,4 3-41 16,-10 4 2-16,-15 0-9 15,-24 0-50-15,-37 0-91 16,-21 0-404-16,-14 11-472 0</inkml:trace>
  <inkml:trace contextRef="#ctx0" brushRef="#br0" timeOffset="788">1377 1260 2068 0,'0'0'907'16,"0"0"-757"-16,0 0-120 15,0 0 34-15,0 0 57 16,0 0 32-16,185-6-85 15,-84-3-46-15,10 0 8 16,2 2-28-16,1-4-1 16,-10 10-1-16,-11-7-41 15,-10 4-112-15,-25-1-381 16,-26 3-652-16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04.475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0 159 1955 0,'0'0'542'0,"0"0"-487"0,0 0 22 15,0 0 185 1,0 0-78-16,0 0-113 0,0 0-71 16,29 0-17-1,-13 0-64-15,16-7-180 0,-2-6-325 16,-6 1-331-16</inkml:trace>
  <inkml:trace contextRef="#ctx0" brushRef="#br0" timeOffset="216">656 145 2116 0,'0'0'390'15,"0"0"-239"-15,0 0 74 16,0 0-53-16,0 0-151 15,0 0-21-15,0 0-148 16,93-114-137-16,-69 96-335 16,-3 5-839-16</inkml:trace>
  <inkml:trace contextRef="#ctx0" brushRef="#br0" timeOffset="412">1357 152 1283 0,'0'0'956'0,"0"0"-786"16,0 0-104-16,0 0 62 16,0 0-78-16,0 0-50 15,0 0-460-15,138-61-958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10.479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603 70 1609 0,'0'0'346'0,"0"0"-164"0,0 0 37 16,0 0 29-16,0 0-74 16,0 0-80-16,0 0-58 15,0 0-11-15,0 0 20 16,0 5-45-16,0 19 0 15,0 9 31-15,3 6-9 16,5 2 8-16,-1-4-14 16,-4-4 4-16,0-4 14 15,0-10-34-15,2-3 0 16,-2-12 22-16,-3 1-10 16,0-5 32-16,0 0-1 15,0 0 10-15,0 0 18 16,0 0-36-16,0 0-25 0,0-14 17 15,0 3-26-15,0-6 9 16,0 8-10-16,0 3 0 16,0-1 4-16,0 7-4 15,0 0 0-15,0 0-3 16,0 9 4-16,0 32-1 16,-14 21 2-16,1 22 5 15,2 16 23-15,1 10-30 16,2-6 1-16,5-5 17 15,3-11-10-15,0-17-7 16,0-15 5-16,0-17-6 16,0-13 9-16,0-14-9 15,0-8-1-15,3-4-32 16,-3-22-126-16,0-22-327 16,0-9-646-16</inkml:trace>
  <inkml:trace contextRef="#ctx0" brushRef="#br0" timeOffset="274">0 90 2039 0,'0'0'393'0,"0"0"-192"16,0 0 17-16,0 0 9 15,0 0-70-15,0 0-89 16,0 0-46-16,51-33 39 0,22 24-17 16,20-5 5-16,18 2-32 15,9 3-11-15,8-2 9 16,-8 9-15-16,-10 2-6 16,15 0-107-16,-32 0-347 15,-31 6-549-15</inkml:trace>
  <inkml:trace contextRef="#ctx0" brushRef="#br0" timeOffset="1144">1131 1359 1884 0,'0'0'542'0,"0"0"-449"16,0 0 102-16,0 0 76 16,0 0-120-16,0 0-69 15,0 0-5-15,3 181-18 16,-3-84 7-16,0 1-31 16,0-5-20-16,0-8-15 15,0-17 0-15,0-23 8 16,3-12-8-16,2-18-41 15,-5-15-55-15,0 0-20 16,0-9 36-16,0-34-13 16,0-16-46-16,0-16 54 15,-11-14 21-15,-3-11 36 16,1-7 26-16,2 6 2 0,11 1 21 16,0 6 33-1,0 15 29-15,14 6 27 0,10 14-42 16,6 19-12-16,6 11 1 15,2 19-21-15,-1 10 7 16,1 0-13-16,-2 15-6 16,-9 22 12-16,-10 10-29 15,-13 1 4-15,-4 7 4 16,0-6-5-16,-18-2-2 16,-6-13-7-16,0-7 0 15,3-8 6-15,7-7-1 16,7-9-6-16,7-3 9 15,0 0-8-15,0 0 3 16,0 0-4-16,0 0-1 0,18 0-8 16,6 0 3-1,6 0 4-15,6 10-8 0,-6 12 4 16,2 5 5-16,-11 8-9 16,-5 1 10-16,-11 2 5 15,-5-1-4-15,0-5-1 16,-8-4 0-16,-23-4 9 15,-10-5 20-15,-7-6-22 16,-5-11 10-16,1-2 14 16,4 0-17-16,4 0 5 15,13-15-14-15,6-4-5 16,15-4-17-16,10 3-127 16,6-17-311-16,30 6-347 0,-3 2-1180 0</inkml:trace>
  <inkml:trace contextRef="#ctx0" brushRef="#br0" timeOffset="1416">1686 1705 1674 0,'0'0'373'0,"0"0"-182"15,0 0 118-15,0 0-32 16,0 0-116-16,0 0-55 15,0 0-13-15,162-78 2 16,-151 65 14-16,-4 11-48 16,-7 2-1-16,0 0-24 0,0 0-24 15,0 25 14-15,0 13-25 16,0 13 0-16,0 2-1 16,-4-4-9-16,-2-5-85 15,-2-9-185-15,2-14-359 16,2-12-364-16</inkml:trace>
  <inkml:trace contextRef="#ctx0" brushRef="#br0" timeOffset="1682">2450 823 2538 0,'0'0'593'0,"0"0"-520"15,0 0-53-15,0 0 31 16,0 0 89-16,0 0-89 16,230-3-34-16,-167 3-17 15,2 0-42-15,-10 0-128 16,-7 0-374-16,-13 0-236 15,-18 3-1072-15</inkml:trace>
  <inkml:trace contextRef="#ctx0" brushRef="#br0" timeOffset="1866">2453 1230 2691 0,'0'0'623'15,"0"0"-544"-15,0 0-53 16,0 0 77-16,0 0 17 16,0 0-72-16,242 0-48 15,-146-7-139-15,-10-7-653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15.258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462 686 955 0,'0'0'555'0,"0"0"-404"0,0 0-52 16,0 0-5-16,0 0-12 15,0 0 19-15,-11 98 37 16,-5-17 32-16,-2 18-17 15,4 12-38-15,1 10-26 16,2-5-44-16,8-13-14 16,3-21-7-16,0-17-23 15,0-17 0-15,0-18-1 16,0-8-52-16,0-9-83 16,0-9-177-16,3-11-50 15,11-27-182-15,-1-7-818 0</inkml:trace>
  <inkml:trace contextRef="#ctx0" brushRef="#br0" timeOffset="482">365 709 1441 0,'0'0'299'16,"0"0"-161"-16,0 0 4 15,0 0 82-15,0 0-10 16,0 0-83-16,184-155-62 15,-124 155-4-15,6 0-38 16,0 15-13-16,-10 20-5 16,-15 2-8-16,-14 3-1 15,-17 7 0-15,-10 0-2 0,-10 0 1 16,-31-4-15-16,-10-5-1 16,-2-8 10-16,5-8-1 15,6-9 2 1,15-11-2-16,6-2 8 0,8 0 9 15,9 0-9-15,4 0-1 16,0-9-5-16,0-4-3 16,17 7-19-16,15 3-12 15,2 3-6-15,4 0 26 16,4 16-14-16,3 11 21 16,-7 8-5-16,-1-2 8 15,-13 5-1-15,-7-3 10 16,-17 2 1-16,0-4 1 0,-14-1 5 15,-20-4 15 1,-7-8 6-16,-1-11 10 0,4-9 19 16,4 0-23-16,2-4-9 15,13-21-24-15,5-7-10 16,14-20-165-16,0 8-454 16,14 1-1161-16</inkml:trace>
  <inkml:trace contextRef="#ctx0" brushRef="#br0" timeOffset="749">1290 1119 1507 0,'0'0'274'0,"0"0"-156"16,0 0 95-16,0 0 51 15,0 0-63-15,0 0-63 16,0 0-3-16,76-87-34 16,-76 121-18-16,0 19 30 15,-14 10-41-15,3 8-42 16,8-6-30-16,3-3-76 16,-4-9-220-16,4-12-396 15,-3-21-1329-15</inkml:trace>
  <inkml:trace contextRef="#ctx0" brushRef="#br0" timeOffset="1231">0 611 788 0,'0'0'1108'0,"0"0"-904"16,0 0-144-16,0 0 103 15,0 0 57-15,0 0-63 16,0 0-55-16,113-69-36 16,-53 22 1-16,5-12-10 15,1-3-20-15,-1-6-15 16,1-1-5-16,-8 5 10 15,-2 8 43-15,-5 5-25 16,-6 17-7-16,-1 10-1 16,1 17 1-16,0 7 0 0,6 13-29 15,5 34 9-15,7 13-9 16,33 41-9 0,-10-20-203-16,-14-16-597 0</inkml:trace>
  <inkml:trace contextRef="#ctx0" brushRef="#br0" timeOffset="2352">2394 854 1768 0,'0'0'504'0,"0"0"-386"16,0 0 63-16,0 0 59 15,0 0-53-15,0 0-120 16,24 0-17-16,24 0 44 15,17 0-34-15,15 0-28 16,-1 0-17-16,-2 0-8 16,-12 0 7-16,-10 0-14 15,-20 0-19-15,-11 0-70 16,-24 17-129-16,0-4-348 16,0-4-559-16</inkml:trace>
  <inkml:trace contextRef="#ctx0" brushRef="#br0" timeOffset="6313">4173 417 1699 0,'0'0'316'0,"0"0"-179"15,0 0 65-15,0 0 43 16,0 0-51-16,0 0-97 16,-20-25-31-16,20 43-26 15,0 42-13-15,4 55 79 16,6 63 14-16,0 1-42 0,-6-11-21 16,0-27-32-1,2-37 10-15,5 2-29 0,-1 0 1 16,4-24-6-16,-7-23-1 15,-1-17-1-15,2-18-74 16,-5-17-137-16,4-7-246 16,-4-31-254-16,-3-6-1188 0</inkml:trace>
  <inkml:trace contextRef="#ctx0" brushRef="#br0" timeOffset="6781">4077 260 2092 0,'0'0'312'16,"0"0"-223"-16,0 0 66 15,0 0 49-15,0 0-84 16,204-42-80-16,-136 42-22 16,-2 26 6-16,-10 8-24 15,-11 7 1-15,-21 5 5 16,-18 4-5-16,-6 5 8 15,-6-2-9-15,-29 0-10 16,-2-9 10-16,2-11-16 16,7-11 16-16,14-11 0 15,11-9 1-15,3-2 14 16,0 0-15-16,0 0-2 16,17 0-20-16,14 0 10 0,10 0 11 15,7 0-6-15,0 11 0 16,-3 27 6-16,-6 9 1 15,-12 9 0-15,-9 7 0 16,-15-5 0-16,-3-6 0 16,-7-8 12-16,-28-7 23 15,-10-8 28-15,-6-8-10 16,-8-11 7-16,1-8-15 16,-1-2-20-16,8 0-5 15,9-12-10-15,12-9-10 16,15-1-75-16,15 0-157 15,24 2-504-15,15 7-870 0</inkml:trace>
  <inkml:trace contextRef="#ctx0" brushRef="#br0" timeOffset="7079">5054 1255 1713 0,'0'0'318'16,"0"0"-182"-16,0 0 38 16,0 0 68-16,0 0-29 15,140-161-86-15,-119 126-25 16,-6 13 43-16,-12 8 2 16,0 11-21-16,-3 3-60 15,0 3-24-15,0 33-11 16,0 19-25-16,-3 6 9 15,0 10-3-15,3-5-12 0,0-7 0 16,0-13-39 0,0-5-60-16,0-14-160 0,0-5-330 15,9-9-176-15,2-13-1010 0</inkml:trace>
  <inkml:trace contextRef="#ctx0" brushRef="#br0" timeOffset="7279">5585 1348 1655 0,'0'0'382'0,"0"0"-152"15,0 0 71-15,0 0 17 16,0 0-121-16,10 178-109 16,-17-134-44-16,-20-4-43 15,0 3-1-15,3-8-191 16,9-10-325-16,9-14-235 15,6-11-942-15</inkml:trace>
  <inkml:trace contextRef="#ctx0" brushRef="#br0" timeOffset="7552">6023 1026 1227 0,'0'0'1389'16,"0"0"-1082"-16,0 0-112 15,0 0 20-15,0 0-54 16,0 0-71-16,-142 174-68 16,132-110-13-16,10 0-9 15,7-6 0-15,34-14-24 16,15-20-17-16,10-17-7 16,0-7 11-16,-9-26 15 15,-9-19 22-15,-13-15 2 16,-25-8 8-16,-10 2 23 15,-6 2-4-15,-39 11-29 16,-38 6-33-16,11 19-417 16,0 6-1158-16</inkml:trace>
  <inkml:trace contextRef="#ctx0" brushRef="#br0" timeOffset="8573">462 2116 743 0,'0'0'804'0,"0"0"-549"16,0 0-106-16,0 0 52 15,0 0-9-15,0 0-79 16,0 0 13-16,55-13 29 16,13 13-10-16,19 4-21 15,23 5-30-15,18-3-10 16,18-3-25-16,33-3-26 0,34 0-12 16,53 0-6-16,17 0-15 15,-3 0 0-15,-11 0 11 16,-28 0-10-16,1 9 8 15,-5 7-9-15,5 0 1 16,-4 2 2-16,-7 5-3 16,-3-1 0-16,-10 5 4 15,-5-3-3-15,-5-2 4 16,-8 0-5-16,-8-2 0 16,-2-9 30-16,-10-4-15 15,-1-7-15-15,-27 0 7 16,-24 0 2-16,-29-9-1 15,-9-7 4-15,3-3-6 0,4 3 5 16,-10 1-11 0,-33 5-25-16,-46 10-95 0,-8 0-209 15,-21 12-735-15</inkml:trace>
  <inkml:trace contextRef="#ctx0" brushRef="#br0" timeOffset="9708">2603 2979 1881 0,'0'0'475'0,"0"0"-369"15,0 0 21-15,0 0 155 16,-75-196-97-16,24 159-79 16,-11 10-31-16,-15 12-37 15,-2 10-14-15,-1 5 11 16,2 14-9-16,9 28-13 0,10 13-12 15,21 18 0 1,20 7 0-16,18 7-1 0,18 3-11 16,34-3 10-16,9-7 1 15,13-5-1-15,-5-7-8 16,-4-4 9-16,-14-12-8 16,-12-2 5-16,-18-6 3 15,-21-5 2-15,0 4-1 16,-39-2 19-16,-26-5-11 15,-7-1-3-15,-12-13 13 16,12-13-7-16,10-9-11 16,14 0-1-16,27-15-24 0,21-45-193 15,27 8-490 1,18-4-508-16</inkml:trace>
  <inkml:trace contextRef="#ctx0" brushRef="#br0" timeOffset="10068">2701 3459 1770 0,'0'0'373'0,"0"0"-256"16,0 0-30-16,207 42 48 16,-131-42-35-16,3 0-60 15,-2-10-34-15,-2-17-5 0,-10-5 37 16,-17-5-26-1,-16-3 10-15,-22-4 12 16,-10-2 42-16,-27-3 36 0,-32 5-10 16,-17 6-6-16,-13 14-2 15,-9 18 11-15,-1 6-29 16,1 27-13-16,17 29 20 16,15 15-16-16,24 10-8 15,25 3-17-15,17-2-12 16,11-2-6-16,40-12-3 15,21-13-21-15,18-17 0 16,17-16-44-16,18-22-89 16,46 0-124-16,-25-28-512 15,-18-4-1055-15</inkml:trace>
  <inkml:trace contextRef="#ctx0" brushRef="#br0" timeOffset="10303">4170 2817 2286 0,'0'0'534'0,"0"0"-372"16,0 0-62-16,0 0 78 16,-213 178 11-16,157-34-71 0,18 37-53 15,22-7-34 1,16-15-7-16,3-29-24 15,48-43-52-15,21-6-137 0,60-12-292 16,-19-29-202 0,-12-28-322-16</inkml:trace>
  <inkml:trace contextRef="#ctx0" brushRef="#br0" timeOffset="10947">4799 3143 2613 0,'0'0'570'0,"0"0"-507"15,0 0-9-15,-25 159 153 0,25 3-59 16,0 55-80-16,0 25-44 16,4-9-5-16,9-50 2 15,2-58-12-15,-6-36-9 16,6-28-15-16,-6 0-29 15,6-15-11-15,-6-14 5 16,2-30 8-16,-7-4 6 16,2-55-9-16,2-28-10 15,-5-25 43-15,0-43 3 16,-3-45 8-16,0-42 1 16,-17-15 1-16,-10 20 5 15,6 54-5-15,6 67 6 16,12 46 13-16,3 35 4 0,0 13 0 15,0 9 6-15,3 11-29 16,26 0 0-16,13 27 20 16,3 19-12-16,-1 10 3 15,-7 9-10-15,-5-3-2 16,-19 0 14-16,-5-2-14 16,-8-11 1-16,0-5-2 15,-8-7-4-15,-5-12 5 16,2-10-7-16,5-6 5 15,6-5-4-15,0-4-6 16,0 0-18-16,0 0-12 16,24 0 11-16,6 0 2 15,12 0-14-15,-1 6 14 16,-2 7 23-16,-6 8-6 16,-12 3 12-16,-7 9 5 0,-14 0 16 15,0 2 27-15,-30-1 8 16,-20-4-10-16,-4-6-5 15,-5-7-26-15,11-15-9 16,9-2-6-16,19 0-38 16,20-29-163-16,25-6-591 15,12 1-685-15</inkml:trace>
  <inkml:trace contextRef="#ctx0" brushRef="#br0" timeOffset="11186">5671 3845 1855 0,'0'0'379'16,"0"0"-265"-16,0 0 194 0,0 0 61 15,0 0-133-15,0 0-122 16,0 0-36-16,186-173 31 16,-178 154-5-16,-5 10-8 15,-3 9-30-15,0 0-30 16,0 19-15-16,-3 20-21 15,-11 14-24-15,4 9-56 16,2-3-106-16,5 12-119 16,3-18-413-16,-3-13-329 0</inkml:trace>
  <inkml:trace contextRef="#ctx0" brushRef="#br0" timeOffset="11525">4481 3022 1898 0,'0'0'305'15,"0"0"-263"-15,0 0-14 16,128-180 155-16,-59 112-28 16,3 4-58-16,4 0 34 0,-10 12 47 15,-8 16-15-15,-14 7-28 16,-8 12-24-16,-9 13-27 16,-3 4-39-16,5 0-32 15,4 18-13-15,12 16-27 16,51 22-151-16,-5-3-508 15,-6-9-865-15</inkml:trace>
  <inkml:trace contextRef="#ctx0" brushRef="#br0" timeOffset="11758">6462 2836 2852 0,'0'0'526'0,"0"0"-458"16,0 0 38-16,168 159 101 15,-102-66-55-15,-4 15-79 16,7 38-34-16,-21 44-31 16,-37 42-8-16,-11 15-47 15,-48-37-184-15,-8-65-660 16,2-61-1758-16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31.654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6662 1192 2716 0,'0'0'541'0,"0"0"-498"16,0 0 6-16,0 0 74 15,179 3-52-15,-100-3-71 16,52 0-54-16,-21 0-171 15,-17 0-929-15</inkml:trace>
  <inkml:trace contextRef="#ctx0" brushRef="#br0" timeOffset="-3468">666 643 1222 0,'0'0'396'15,"0"0"-204"-15,0 0-55 16,0 0 89-16,0 0-7 15,0 0-66-15,-25-85-58 16,22 76 29-16,0 7 34 16,3-2-56-16,-5 4-33 0,5 0 6 15,-3 25-41-15,0 27 4 16,-4 30 8-16,-4 23-5 16,5 13-9-16,-4-1-32 15,10-13-7-15,0-18 5 16,0-23-8-16,0-16-41 15,0-13-73-15,10-13-193 16,-10-15-235-16,0-6-110 16,0 0-922-16</inkml:trace>
  <inkml:trace contextRef="#ctx0" brushRef="#br0" timeOffset="-3239">0 333 2046 0,'0'0'381'16,"0"0"-265"-16,0 0-33 15,0 0 114-15,0 0-34 16,0 0-27-16,0 0-1 16,241-39-66-16,-127 30-17 15,17 2-7-15,4 7-34 16,2 0-11-16,33 7-83 15,-36 18-294-15,-34-2-638 0</inkml:trace>
  <inkml:trace contextRef="#ctx0" brushRef="#br0" timeOffset="-2549">1251 1511 2306 0,'0'0'476'0,"0"0"-411"16,0 0-64-16,0 0 147 0,0 0 54 15,0 202-88-15,0-68-61 16,0-1-27-16,0 11 8 15,0-8-23-15,0-40-4 16,5-3 2-16,-2-25-8 16,0-27 1-16,1-18-1 15,-4-14 0-15,3-9 8 16,-3 0-9-16,0-38-9 16,3-24-23-16,5-28-13 15,-2-18 11-15,-2-20 1 16,-4-9 18-16,0-2 14 15,0 2-8-15,0 9 8 16,14 22 0-16,10 19 1 16,6 29 6-16,6 21-6 0,-3 18 0 15,2 16 3-15,-4 3-3 16,-10 25 0-16,-10 22 6 16,-11 15-5-16,0-1 8 15,0 3-9-15,-21-16 8 16,0-12-2-16,7-16-6 15,7-11 0-15,4-5 2 16,3-4-2-16,0 0-9 16,0 0-12-16,21 0-31 15,6 0 26-15,12 0-10 16,-2 0 5-16,1 6 7 16,-3 17 10-16,-14 1 13 15,-11 7-7-15,-10 3 8 0,0 3 8 16,-28-4 20-1,-16-1 17-15,-12-5 5 0,-2-7-10 16,5-8 1-16,8-6-10 16,12-6-6-16,12 0-22 15,14 0-3-15,7-3-160 16,31-6-450-16,2 0-438 0</inkml:trace>
  <inkml:trace contextRef="#ctx0" brushRef="#br0" timeOffset="-2241">1973 2102 1963 0,'0'0'383'0,"0"0"-211"16,0 0 68-16,0 0 26 15,0 0-116-15,-59 170-104 16,59-130-27-16,35-2-19 15,10-10 0-15,9-12-21 16,9-14-27-16,-1-2-7 16,-3-16 31-16,-11-20 21 15,-17-10 3-15,-23-10 37 16,-8-4 16-16,-32-2 8 16,-31 4-1-16,-9 7-2 15,0 18-26-15,7 11-32 0,17 11-23 16,27 11-131-1,18 0-330-15,3 11-482 0</inkml:trace>
  <inkml:trace contextRef="#ctx0" brushRef="#br0" timeOffset="-2024">3101 1351 1607 0,'0'0'1453'16,"0"0"-1256"-1,0 0-179-15,0 0-17 0,0 0 37 16,0 0-38-16,224 0-92 16,-144 0-361-16,-19 9-301 15,-19 12-1156-15</inkml:trace>
  <inkml:trace contextRef="#ctx0" brushRef="#br0" timeOffset="-1846">2928 1927 2847 0,'0'0'519'0,"0"0"-472"16,0 0-47-16,0 0 45 15,0 0 19-15,180 0-64 16,-46-2-73-16,-16 0-492 0,-18-5-1620 0</inkml:trace>
  <inkml:trace contextRef="#ctx0" brushRef="#br0" timeOffset="-1309">4609 652 1207 0,'0'0'1058'0,"0"0"-811"15,0 0-160-15,0 0 14 16,0 0 132-16,-3 223-28 16,-1-46-78-16,1-3-51 15,3-13-10-15,0-27-28 16,0-37-20-16,0-6-8 15,0-9-2-15,0-29-8 16,0-25 0-16,0-19-54 16,7-9-100-16,-1 0-200 15,5-65-247-15,-1 0-191 16,-7-6-695-16</inkml:trace>
  <inkml:trace contextRef="#ctx0" brushRef="#br0" timeOffset="-892">4489 798 508 0,'0'0'1196'15,"0"0"-983"-15,0 0-56 16,0 0 39-16,96-173 62 16,-37 153-84-16,10 7-69 15,0 13-8-15,-1 0-12 16,-2 22-31-16,-12 19-23 16,-18 11-17-16,-22 12 2 15,-14-3-14-15,-14 4 5 16,-34-10 1-16,-12-4-1 15,1-12-7-15,2-8 2 16,12-11-1-16,10-11 11 0,14-9-12 16,11 0 6-16,10 0 6 15,0 0-12-15,3 0-24 16,28-9 2-16,10 5 22 16,7 4-1-16,8 0 0 15,-4 22-6-15,0 9 6 16,-12 6 1-16,-4-2 0 15,-19-1-1-15,-10 1 1 16,-7-8 30-16,0 1 0 16,-21-4 26-16,-13-1 8 15,-7-11-4-15,-4-3-15 0,0-3-27 16,3-6-18 0,7 0-3-16,14 0-93 0,21 0-132 15,0 0-483-15,29-12-625 0</inkml:trace>
  <inkml:trace contextRef="#ctx0" brushRef="#br0" timeOffset="-608">5465 1406 1232 0,'0'0'974'15,"0"0"-758"-15,0 0-69 16,0 0 152-16,0 0-36 0,0 0-151 15,-83 178-76 1,86-160-30-16,32-6-6 0,13-6 0 16,7-6-29-16,1 0 11 15,-8-6 18-15,-10-18-6 16,-14-8 6-16,-21 2 0 16,-3-1 14-16,-11 0 12 15,-34 4 8-15,-12 8-1 16,-12 5-33-16,3 5-43 15,-11 3-184-15,20 0-524 16,15-1-1230-16</inkml:trace>
  <inkml:trace contextRef="#ctx0" brushRef="#br0" timeOffset="-262">4268 643 1928 0,'0'0'328'16,"0"0"-241"-16,0 0-65 15,0 0 97-15,0 0 33 16,0 0-90-16,221-221-39 15,-146 153 26-15,-3-5 53 16,0 6-7-16,-6 5-8 0,-7 9 24 16,-14 9-20-1,-7 13-12-15,-8 12-4 0,-2 17-42 16,0 2-7-16,3 6-8 16,10 29-17-16,14 11-1 15,49 34-120-15,-6-8-413 16,-6-10-578-16</inkml:trace>
  <inkml:trace contextRef="#ctx0" brushRef="#br0" timeOffset="1070">8238 394 1906 0,'0'0'556'16,"0"0"-489"-16,0 0-41 16,4 217 214-16,-4-30-3 15,0 61-89-15,0 10-55 0,-7-47-51 16,-4-63-5-16,5-69-21 15,2-26-15 1,1-7 10-16,3-3-11 0,0-4-39 16,0-19-88-16,0-10-163 15,3-10-177-15,13-19 87 16,-1-16-678-16</inkml:trace>
  <inkml:trace contextRef="#ctx0" brushRef="#br0" timeOffset="1527">8146 394 1644 0,'0'0'293'0,"0"0"-73"15,0 0-57 1,0 0 42-16,75-180-30 0,-27 165-78 16,14 12-41-16,4 3 14 15,6 18-12-15,-7 33-20 16,-9 10-9-16,-14 10-17 15,-26 4 2-15,-16 0-8 16,0-8 1-16,-30-5 13 16,-12-11-19-16,-3-15-1 15,7-10 6-15,7-15-5 16,14-7 16-16,7-4-8 16,10 0-3-16,0 0-6 15,0-6-17-15,16-3-14 16,16 1 20-16,7 8 5 15,1 0-6-15,-2 0-7 0,0 19 4 16,-7 16 15 0,-10 2-9-16,-7 5 8 0,-14-4 1 15,0 6 12-15,-21-3 2 16,-20-7 18-16,-11-3 1 16,-4-9 21-16,-1-4-11 15,1-9-13-15,5-2 6 16,12-7-21-16,12 0 2 15,16 0-17-15,11 0-122 16,32 0-393-16,9-9-436 0</inkml:trace>
  <inkml:trace contextRef="#ctx0" brushRef="#br0" timeOffset="1833">9069 1285 1884 0,'0'0'526'0,"0"0"-462"16,0 0 104-16,0 0 119 15,0 0-120-15,0 0-125 16,0 0-41-16,-45 124 1 16,53-103-2-16,13-4-20 15,6-5-10-15,0-9-17 16,4-3-4-16,-2 0 6 0,-9-33 45 15,-10-20 12 1,-10-7-2-16,0-2 16 0,-18 6 27 16,-18 16 7-16,-9 15-21 15,-5 20-39-15,5 5-63 16,12 36-137-16,15 10-499 16,12 4-841-16</inkml:trace>
  <inkml:trace contextRef="#ctx0" brushRef="#br0" timeOffset="2039">9663 1430 1883 0,'0'0'518'0,"0"0"-418"0,0 0 70 15,0 0 106-15,0 0-90 16,0 0-104-16,-45 181-40 15,6-118-42-15,3-6-118 16,12 3-219-16,9-16-370 16,12-23-664-16</inkml:trace>
  <inkml:trace contextRef="#ctx0" brushRef="#br0" timeOffset="2306">10111 1155 1512 0,'0'0'1140'0,"0"0"-850"16,0 0-105-16,0 0 26 15,0 0-79-15,0 0-60 0,0 0-57 16,-151 189-14-16,147-127 6 16,4-2-7-16,28-15-18 15,24-10-44-15,16-23-5 16,8-12 23-16,0-9 25 15,-13-41 16-15,-18-16 3 16,-28-5 1-16,-17-4 13 16,-25 14-14-16,-81 24-8 15,5 21-240-15,-6 16-1005 0</inkml:trace>
  <inkml:trace contextRef="#ctx0" brushRef="#br0" timeOffset="3355">4695 2173 1553 0,'0'0'302'16,"0"0"-176"-1,0 0 5-15,0 0 56 0,0 0-30 16,0 0-60-16,-21-53-43 15,39 41 22-15,16 0 12 16,18 5 25-16,14 0-14 16,19 3-10-16,22 4-9 15,21 0-20-15,21 0 1 16,37 0-23-16,34 11 2 16,32 5-16-16,10-4-23 15,-9-3 5-15,-19-5-5 16,-17 3 10-16,-5 4 5 0,-9 7-4 15,-6 8-4-15,-1 3-1 16,-7-2-7-16,-27-6 6 16,-34-5 2-16,-27-3-2 15,-15-4-5-15,17 3 13 16,10 1-13-16,18 2 35 16,-2-3-3-16,2-2-12 15,3-8 9-15,1 3 11 16,-4-3-1-16,0-2-19 15,-6 2-1-15,-2-2 1 16,-1 0-9-16,1 0-5 16,2 0-6-16,3 0 9 15,-8 0-8-15,-10 0-2 0,-9 0 1 16,-19-2-1-16,-13 2 0 16,-17 0-39-16,-24 0-126 15,-14 11-490-15,-14-4-2035 16</inkml:trace>
  <inkml:trace contextRef="#ctx0" brushRef="#br0" timeOffset="4945">5865 2813 1322 0,'0'0'366'0,"0"0"-236"16,0 0-63-16,0 0 36 15,0 0 120-15,0 0 1 16,3-162-98-16,-27 141-38 16,-11 5-5-16,-16 4-19 15,-15 12-5-15,-14 0-44 0,-6 25-6 16,-7 20-9-1,7 12 0-15,7 9 0 0,23 4 0 16,26-1 15-16,30 2-7 16,0-3-8-16,54-2-1 15,15-4 1-15,11-11 0 16,3-5 0-16,-4-10-6 16,-6-1 6-16,-18-8 6 15,-14-1-6-15,-20-2-1 16,-21 3 1-16,0 5 8 15,-51 3-8-15,-23 2 13 16,-15-6-12-16,-7-9-2 16,9-13 1-16,18-9-35 15,25 0-61-15,44-50-200 16,0-2-341-16,27-7-1140 0</inkml:trace>
  <inkml:trace contextRef="#ctx0" brushRef="#br0" timeOffset="5300">6155 3148 1800 0,'0'0'343'0,"0"0"-255"16,0 0-54-16,0 0 80 15,203 53 32-15,-149-53-63 0,-1 0-56 16,-8-12-15-1,-11-15-12-15,-14-9 0 0,-20-1 15 16,0-3 0-16,-33 2 19 16,-23 8 54-16,-13 13 17 15,-14 17-23-15,-4 0-19 16,3 41 4-16,3 18 20 16,22 12-7-16,26 4-16 15,21-4-1-15,12-2-15 16,21-10-18-16,35-8-12 15,16-12-12-15,18-10-6 16,11-17-9-16,12-11-93 16,43-1-156-16,-28-9-389 15,-20-9-479-15</inkml:trace>
  <inkml:trace contextRef="#ctx0" brushRef="#br0" timeOffset="5568">7499 2471 2074 0,'0'0'507'16,"0"0"-431"-16,0 0 14 15,-182 292 141-15,116-81-51 16,12-5-93-16,26-36-57 0,20-56-6 15,8-47-24 1,24-6 1-16,32-5-2 0,16-8-8 16,18-13-97-16,17-12-167 15,45-21-312-15,-24-2-48 16,-25 0-995-16</inkml:trace>
  <inkml:trace contextRef="#ctx0" brushRef="#br0" timeOffset="6303">8283 2928 2512 0,'0'0'368'0,"0"0"-277"0,0 0-74 15,-3 198 56-15,3-26 80 16,3 53-31-16,7 17-75 15,-2-8-34-15,-8-52 13 16,0-54-5-16,0-37-3 16,0-27-18-16,3 2 0 15,0-8 0-15,-3-14 0 16,0-26-18-16,0-18-18 16,0 0-30-16,0-36-56 15,0-27 12-15,0-19 28 16,0-22 40-16,-11-13 15 15,1-42 16-15,-4-37 11 16,1-39 0-16,2 21 2 0,8 49 7 16,3 59 10-16,0 47 17 15,6 3 19-15,23 7-20 16,8 8-14-16,12 20-5 16,6 21 10-16,1 0-4 15,-5 27 1-15,-9 24 1 16,-12 10-15-16,-16 10-2 15,-14 2 20-15,0 0-12 16,-32 0-1-16,-12-12-7 16,-4-9-7-16,6-9 7 15,5-14-5-15,12-11-2 16,12-11 1-16,10-7-1 16,3 0-14-16,0 0-30 15,16-3 1-15,16-10 42 0,9 4-9 16,4 9-8-16,3 0 9 15,0 0 7-15,-6 31 1 16,-7 3-11-16,-5 7 12 16,-9-1 0-16,-7 0 6 15,-10-3 19-15,-4-6 23 16,0 1-1-16,-18-4 14 16,-24-4-22-16,-12-5-14 15,-5-7 2-15,-4-5-6 16,4-7-7-16,11 0 2 15,7-13-10-15,10-9 0 16,10 1-6-16,15-1-31 16,6 3-65-16,37 8-260 0,19 2-408 15,3 1-1040-15</inkml:trace>
  <inkml:trace contextRef="#ctx0" brushRef="#br0" timeOffset="6603">9197 3930 1676 0,'0'0'800'15,"0"0"-647"-15,0 0-94 16,0 0 178-16,0 0 1 16,-78 168-130-16,78-141-68 15,0-4-32-15,12-5-8 0,16-3-1 16,10-7-59-1,0-8-13-15,1 0 16 0,-6-12 40 16,-5-27 17-16,-11-4 8 16,-14-9 55-16,-3-1 16 15,-12 0-20-15,-33 9 6 16,-14 7-8-16,-7 10-37 16,0 9-20-16,-6 13-105 15,16 5-257-15,20 0-577 0</inkml:trace>
  <inkml:trace contextRef="#ctx0" brushRef="#br0" timeOffset="7032">8122 2996 1706 0,'0'0'379'16,"0"0"-224"-16,0 0-10 0,0 0 64 15,0 0 30 1,0 0-132-16,0 0-47 0,54-110-12 16,5 55 4-16,7-10-7 15,6-3-4-15,-3 2 17 16,-1 8 11-16,-8 6-20 16,-6 7-7-16,-6 8 6 15,-3 15-19-15,0 10-4 16,-1 12-10-16,6 0-15 15,5 25-6-15,7 21-106 16,37 47-174-16,-12-9-300 16,-4-7-380-16</inkml:trace>
  <inkml:trace contextRef="#ctx0" brushRef="#br0" timeOffset="8008">9914 2797 1023 0,'0'0'382'0,"0"0"-172"16,0 0-47-16,0 0-2 16,0 0 81-16,0 0-47 15,0 0-52-15,-3-34-20 16,-4 31 19-16,4-1-3 15,0 2-42-15,0 2-12 16,-2 0-7-16,2 0-19 16,0 0-10-16,3 0-23 15,0 0-14-15,0 0 10 16,0 0-10-16,0 0-2 0,0 0-10 16,0 0 0-1,0 19 24-15,11 3-8 0,13 5 8 16,0 7 18-16,6 2-16 15,5 9-1-15,-1 8 1 16,4 2-5-16,1 14 6 16,-9 6-9-16,1 8 1 15,-14 7 22-15,-9 10-11 16,-8 6-9-16,-8 2-9 16,-29-2-3-16,-12-7 5 15,-6-13-14-15,4-10-21 16,10-21-23-16,9-5-107 0,14-18-408 15,12-14-684-15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45.740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41 1229 1551 0,'0'0'285'16,"0"0"-194"-16,0 0-9 15,0 0 115-15,0 0 28 16,0 0-118-16,-41 0-40 16,41 0 6-16,0 0 40 15,0 0-20-15,0 0-32 16,0 0-22-16,0-9-9 16,0-12-5-16,17-4-10 15,-1-6-9-15,5 3 12 0,0 0 6 16,0 3-17-1,6 1 17-15,2 5-12 0,1 0 6 16,6-1-2-16,0 9-15 16,9-1 7-16,-3 8 6 15,-1 4-13-15,1 0 22 16,0 14 1-16,-9 13 9 16,6 7 42-16,-7 3-51 15,1 1-11-15,-1-8-7 16,-5-5 0-16,1-2 3 15,-8-10-9-15,4 1 1 16,-3-5-3-16,0-3 4 16,0 0-2-16,0-2 9 0,-4-4-9 15,7 0 0 1,-3 0-1-16,6 0-11 0,7-6 1 16,7-16 3-16,1-2 8 15,3-9 0-15,-7-3-4 16,-7 1 4-16,-7 2-12 15,-7 1 12-15,-5 7 2 16,-6 5 5-16,-6 3-7 16,0 2 0-16,0 2 0 15,0 3 0-15,0 1 0 16,0 2-21-16,0 0-117 16,10-4-348-16,-2 2-460 0</inkml:trace>
  <inkml:trace contextRef="#ctx0" brushRef="#br0" timeOffset="497">2304 0 1776 0,'0'0'370'15,"0"0"-209"-15,0 0 70 16,0 0 63-16,0 0-95 15,0 0-95-15,0 0-24 16,0 81-16-16,0-10 9 16,0 29 1-16,0 20-23 15,0 40-9-15,-11-14-3 16,-5 1-20-16,5-3-2 16,5-32 3-16,6-1-20 15,0-24-1-15,0-21 1 16,17-19 5-16,7-23-5 0,-3-9-9 15,3-11 9 1,3-4 0-16,4 0-14 0,4-16 7 16,6-15 5-16,4-10-19 15,-3 1-64-15,-9-4-96 16,-1-11-156-16,-16 8-348 16,-8 10-606-16</inkml:trace>
  <inkml:trace contextRef="#ctx0" brushRef="#br0" timeOffset="755">1848 876 2213 0,'0'0'467'0,"0"0"-406"16,0 0 97-16,0 0 22 16,0 0-105-16,0 0-23 15,0 0-17-15,260-7-14 16,-160 5-9-16,35-8-12 16,-22 3-232-16,-26 1-614 0</inkml:trace>
  <inkml:trace contextRef="#ctx0" brushRef="#br0" timeOffset="1296">3039 1593 1993 0,'0'0'368'0,"0"0"-255"16,0 0-92-16,0 0 108 0,0 0 68 16,0 0-90-1,0 0-63-15,62 180-16 0,-52-128 1 16,-5 1-10-16,-2-6-13 15,-3-10-6-15,0-10 0 16,0-7 1-16,0-11 0 16,0-9 12-16,-3 0 7 15,-5-9-1-15,5-23-10 16,3-13-7-16,0-18 3 16,11-11-4-16,22-7-2 15,9 3-8-15,9 10 9 16,2 15-1-16,1 19 1 15,-2 18 0-15,-8 16 16 16,-2 5 17-16,-7 37 63 16,-4 14-42-16,-11 12 6 0,-2 7 0 15,-8 0-44-15,-2-4 1 16,-2-9-2-16,0-13-15 16,2-12-1-16,2-14 0 15,-4-11-37-15,9-8-58 16,12-4-170-16,-3-9-379 15,-3-17-684-15</inkml:trace>
  <inkml:trace contextRef="#ctx0" brushRef="#br0" timeOffset="1528">4078 1717 2356 0,'0'0'627'16,"0"0"-542"-16,0 0-51 15,0 0 109-15,0 0-1 16,0 0-85-16,0 0-32 16,179-17-25-16,-131 5-60 15,0-3-161-15,-10 6-552 16,-11 0-1471-16</inkml:trace>
  <inkml:trace contextRef="#ctx0" brushRef="#br0" timeOffset="2046">4761 1521 1788 0,'0'0'686'16,"0"0"-533"-16,0 0-62 16,0 0 166-16,0 0-50 15,0 0-96-15,0 0-78 16,134-115 5-16,-95 115-9 16,1 0 4-16,1 13-6 15,-2 15-9-15,-12 6-2 16,-6 6 14-16,-13 10-7 15,-8 8 13-15,0 6-9 0,-35 7-2 16,-13-3 17-16,-8 3-27 16,-7-7 9-16,2-7-15 15,2-10-8-15,8-10 9 16,9-13-10-16,15-10 0 16,13-8 20-16,10-6-20 15,4 0-1-15,0-13 1 16,18-12-12-16,9 4 11 15,7-1 1-15,4 6 0 16,1 10-6-16,-1 6 4 16,2 0 1-16,2 6 1 15,-4 19 7-15,10 7 29 0,3-2-24 16,15 2 14-16,11-10 22 16,6-17 1-16,-5-5-46 15,-6-9-3-15,-12-35-64 16,-9-33-143-16,-16 9-547 15,-17-1-1903-15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6T10:31:49.074"/>
    </inkml:context>
    <inkml:brush xml:id="br0">
      <inkml:brushProperty name="width" value="0.07938" units="cm"/>
      <inkml:brushProperty name="height" value="0.07938" units="cm"/>
      <inkml:brushProperty name="color" value="#009900"/>
      <inkml:brushProperty name="fitToCurve" value="1"/>
    </inkml:brush>
  </inkml:definitions>
  <inkml:trace contextRef="#ctx0" brushRef="#br0">35 1173 1687 0,'0'0'269'0,"0"0"-76"16,0 0-32-16,0 0-6 15,0 0 67-15,0 0-92 16,-32-40-73-16,32 28-8 15,0-7-24-15,0-9-1 16,24-3-16-16,8-3-1 16,4 0 8-16,9 4-1 15,8 1-14-15,1 1 15 16,6 10-14-16,-6 11 4 16,-1 7-4-16,-5 0-1 0,0 38 16 15,-3 10 22-15,3 16 5 16,-3 0 29-16,-1 2-46 15,1-4-16-15,0-10-1 16,0-4 3-16,-4-11-1 16,-2-10-11-16,-1-9 0 15,-4-11 16-15,4-7-15 16,1 0 19-16,5-16 7 16,4-24-11-16,7-9-2 15,-2-8-7-15,-8 8-7 16,-9 5 0-16,-10 14-6 15,-16 7 5-15,-7 11-1 16,-3 3-8-16,0-3-39 16,0-3-97-16,0-1-231 0,-10 3-712 0</inkml:trace>
  <inkml:trace contextRef="#ctx0" brushRef="#br0" timeOffset="505">2587 0 1899 0,'0'0'384'0,"0"0"-240"16,0 0-34-16,0 0 137 16,0 0-12-16,0 0-102 15,0 0-66-15,-11 141-29 16,1-50 31-16,-7 28-19 15,-1 11-18-15,2 7-2 16,5 0-15-16,5-8-3 16,6-9-2-16,0-20-10 0,0-14 0 15,12-19 10-15,9-15 5 16,0-7-1-16,3-15-14 16,-3-7 0-16,3-14 15 15,0-6-14-15,1-3 6 16,6 0-7-16,-1-3 8 15,5-19-8-15,-1-3-20 16,1-6-32-16,0-2-65 16,5-24-151-16,-4 10-318 15,-16 5-374-15</inkml:trace>
  <inkml:trace contextRef="#ctx0" brushRef="#br0" timeOffset="817">2173 861 1813 0,'0'0'529'0,"0"0"-451"15,0 0 29-15,0 0 78 16,0 0-52-16,0 0-68 16,0 0 6-16,149-4 8 0,-77 1-37 15,8 1-5-15,6-5-14 16,-1 1-22-16,1 2-1 16,-3 4-121-16,7 0-334 15,-18 0-236-15,-16 4-1117 0</inkml:trace>
  <inkml:trace contextRef="#ctx0" brushRef="#br0" timeOffset="1345">3256 1435 1802 0,'0'0'338'16,"0"0"-251"-16,0 0-62 15,0 0 158-15,0 0-3 16,0 0-75-16,45 159-72 16,-42-104-12-16,0 1 4 15,-3-1-17-15,0-7 0 16,5-15-8-16,-2-8 0 15,1-13-1-15,-1-9 2 16,-3-3 7-16,0 0 54 16,3-18 14-16,-3-19-52 15,6-10-24-15,2-12 2 16,2-6 14-16,4-1-15 0,4 5 13 16,6 4 4-16,0 14 2 15,3 13 4-15,4 5-9 16,-3 16-4-16,3 9 28 15,-7 0-27-15,0 14 67 16,-3 27 35-16,-7 4-53 16,-1 12-19-16,-5 0-16 15,1-2-14-15,-1 1-3 16,-1-5-9-16,2-12 0 16,-1-5 8-16,2-6-8 15,-7-6-6-15,5-7-21 16,-1-5-78-16,-1-8-79 0,12-2-314 15,-1-12-174-15,-4-12-1234 0</inkml:trace>
  <inkml:trace contextRef="#ctx0" brushRef="#br0" timeOffset="1713">4208 1568 1964 0,'0'0'380'0,"0"0"-279"0,0 0 99 16,0 0 69-16,0 0-151 15,0 0-79-15,0 0-2 16,42-7 55-16,-18 2-34 15,3-5-35-15,5 3-5 16,-1-2 17-16,4 0-11 16,-2 4-7-16,3-5-2 15,-3 3-15-15,2 2 9 16,-1-1-8-16,4-1-1 16,-2 4 0-16,-9 0-18 15,-3 3-40-15,-3 0-34 16,-12 0-52-16,-1-4-174 15,-1 2-364-15,-7-3-695 0</inkml:trace>
  <inkml:trace contextRef="#ctx0" brushRef="#br0" timeOffset="2600">5181 1345 1809 0,'0'0'368'15,"0"0"-240"-15,0 0 62 16,0 0 74-16,0 0-108 15,0 0-81-15,0 0-12 16,24-104 12-16,-6 95 1 16,-5 5-37-16,8-1-18 15,-1 5 5-15,4 0-13 16,0 0 35-16,-3 6-18 16,0 20 18-16,0 1-9 15,-7 5-11-15,-7 8 2 16,-4 4-4-16,-3 4-1 0,0 5-1 15,-16 4-9 1,-16-1 2-16,-2-3-4 0,-4-4-1 16,-1-10-12-16,6-4 7 15,9-10-7-15,3-9 11 16,3-4-11-16,7-5 11 16,2-5 1-16,2-2-5 15,2 0 8-15,2 0-1 16,0 0-1-16,3 0-7 15,0 0 8-15,0 0 2 16,0 0 4-16,0 0-20 16,0 0 6-16,0 0 4 15,0 0-10-15,0 0 0 16,0 0-1-16,0 0 0 16,0 0 0-16,14 0 1 0,-1 0 0 15,8 0-1 1,0 0 2-16,0 0 5 0,3 0-6 15,0 0 0-15,-4 0-6 16,1 0 6-16,0 0 7 16,0 0-7-16,-4 0 1 15,4 4 7-15,-3-1 1 16,3-3-1-16,-2 3-1 16,-2-3-5-16,4 0 8 15,0 0 7-15,3 0-16 16,0 0 12-16,5-6-7 15,1-7-4-15,-3-2 11 16,1 0-13-16,-3-1 0 0,-6 3 7 16,-1 4-7-1,-7 0 0-15,-1 3 0 0,-7 1 0 16,0 3 0-16,-3 2-9 16,5 0 9-16,-5 0 0 15,0 0-13-15,0 0-2 16,0 0-16-16,0 0-74 15,-11 0-98-15,-2 0-315 16,-5 0-420-16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0:36.1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540 391 1657 0,'0'0'351'15,"0"0"-229"-15,0 0 0 79,0 0 68-79,0 0-10 0,0 0-74 0,-11 0-3 0,7 0-2 0,1 0-24 0,3 0 6 0,-3 0-9 0,0 13-31 0,0 18 11 0,-5 16-22 15,-2 15-2-15,2 12 17 16,2 4-46-16,-1-1 19 15,7-2-13-15,0-7-7 16,0-5 19-16,0-11-19 16,0-14 0-16,0-8-1 15,0-12 0-15,0-11 0 16,0-4-51-16,0-3-96 16,0-10-121-16,0-20-397 15,0-8-201-15</inkml:trace>
  <inkml:trace contextRef="#ctx0" brushRef="#br0" timeOffset="518">29 441 886 0,'0'0'949'16,"0"0"-725"-16,0 0-87 15,0 0 100-15,0 0 89 16,0 0-121-16,0 0-86 16,-29-6-18-16,29 6-49 15,0 0 2-15,21 0-19 16,21 0 18-16,11 0 24 16,7-3-41-16,14-9 0 15,1-1 13-15,5-1-47 16,2 1 13-16,-2-1-15 0,-5 2 6 15,-1 0-2-15,-17 2-4 16,-12 8 0-16,-13 2-6 16,-14 0-27-16,-5 0-52 15,-13 27-132-15,0 0-381 16,0 5-409-16</inkml:trace>
  <inkml:trace contextRef="#ctx0" brushRef="#br0" timeOffset="527">1244 664 2176 0,'0'0'572'16,"0"0"-448"-16,0 0-93 15,0 0 81-15,0 0-112 16,0 0-51-16,0 0-483 15,24 14-541-15</inkml:trace>
  <inkml:trace contextRef="#ctx0" brushRef="#br0" timeOffset="651">1373 1117 2038 0,'0'0'659'0,"0"0"-482"15,0 0-3-15,0 0-24 0,0 0-150 16,0 0-33-16,0 0-305 16,26-58-397-16</inkml:trace>
  <inkml:trace contextRef="#ctx0" brushRef="#br0" timeOffset="898">2130 351 2436 0,'0'0'508'16,"0"0"-430"-16,0 0 74 0,0 0 10 16,0 0-81-16,0 0-59 15,4 188-21-15,5-109 18 16,2 2-19-16,2-7-10 15,-2-3-40-15,-1-9-168 16,1-3-247-16,-8-18-185 16,-3-16-850-16</inkml:trace>
  <inkml:trace contextRef="#ctx0" brushRef="#br0" timeOffset="1348">1919 718 2065 0,'0'0'532'0,"0"0"-422"16,0 0 29-16,0 0 9 16,0 0-23-16,0 0-71 15,0 0-45-15,176 0 15 16,-104 0-24-16,8 2-1 16,-1 11-65-16,-2 0-68 15,-12-8-1-15,-10-1-59 16,-14-4 10-16,-20 0 93 15,-10 0 91-15,-11 0 42 16,0 0 123-16,-11 3 12 16,-13 3 1-16,-3 10-54 15,0 5-42-15,6 6-4 0,6 8-22 16,9 6-22-16,6-4-16 16,0 1-18-16,21-8 10 15,16-6-10-15,11-8-18 16,8-16-16-16,6 0-18 15,0-18 7-15,-7-19-2 16,-14-13 32-16,-20-2 14 16,-21 2 2-16,0 0 9 15,-27 9 57-15,-18 10-1 16,-4 10 4-16,-3 12-46 16,11 9-24-16,10 0 0 15,31 0-159-15,0 1-432 16,13 17-390-16</inkml:trace>
  <inkml:trace contextRef="#ctx0" brushRef="#br0" timeOffset="1569">3286 234 2485 0,'0'0'529'0,"0"0"-456"15,0 0 32-15,0 0 36 16,0 0-45-16,-14 179-81 16,14-114-14-16,0 7 10 15,0-4-11-15,0-4-34 16,14 9-135-16,-4-20-324 16,1-17-263-16</inkml:trace>
  <inkml:trace contextRef="#ctx0" brushRef="#br0" timeOffset="1766">3071 634 1989 0,'0'0'525'16,"0"0"-379"-16,0 0-20 16,0 0 25-16,0 0-36 15,0 0-26-15,0 0-68 16,191-7-8-16,-119 7-13 15,6 0-102-15,41 3-220 0,-20 10-348 16,-16-1-123-16</inkml:trace>
  <inkml:trace contextRef="#ctx0" brushRef="#br0" timeOffset="2370">3886 669 1994 0,'0'0'498'0,"0"0"-318"15,0 0 94-15,0 0-45 16,0 0-91-16,-218 13-65 16,174 23-49-16,8 6 2 15,12 13-26-15,15-16 6 16,9 4-12-16,3-17-20 16,35-15-84-16,10-11-79 15,15-2-77-15,-1-33-34 0,-4-1 33 16,-10-1 106-16,-16 8 161 15,-11 16 22-15,-18 13 170 16,-3 0 44-16,0 19-18 16,0 24-45-16,0 10-50 15,-3 3-44-15,-1 0-4 16,4-6-58-16,0-10-10 16,10-12-5-16,17-9-2 15,0-19-5-15,5 0-25 16,7-6-20-16,-6-35-2 15,9-9-17-15,0-5 12 16,6-16 5-16,3-8-4 16,5-5 27-16,6-7 17 0,1-6 12 15,-2 0 7-15,-2 6-5 16,-14 5 45-16,-10 13-8 16,-16 6 23-16,-14 18 50 15,-5 8-12-15,-5 6-10 16,-22 15 15-16,-10 7-48 15,-1 13-2-15,-4 0-1 16,4 38-15-16,1 33 15 16,2 13-22-16,7 26 2 15,8 7 13-15,5 7-37 16,12 4 10-16,3-8-11 16,0-8-9-16,24-16 8 0,11-25-8 15,13-31-13-15,18-31-46 16,57-42-119-16,-8-32-319 15,-12-13-465-15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32.5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122 309 1189 0,'0'0'362'0,"0"0"-179"15,0 0-30-15,0 0 48 16,-14 0-26-16,7 0-50 16,-1 6-41-16,2 6-44 15,3 11 23-15,-1 10-26 0,1 11 14 16,3 5 16-16,0 10 13 15,0 4-11-15,0 1-27 16,0-5-15-16,0-2 10 16,0-8-25-16,0-14 0 15,0-8 20-15,-3-5-6 16,-2-16-6-16,2 1-8 16,0-7-12-16,3 0 39 15,-7-7-20-15,-1-27 8 16,-4-16-27-16,-3-18-6 15,6-22 5-15,1 0-8 16,8-6 9-16,0 6-8 16,4 6 5-16,20 15-4 15,4 14 7-15,2 2 1 16,8 16-1-16,7 2-5 0,0 8 5 16,6 5 9-16,-1 9-9 15,1 13-7-15,-6 0 6 16,-3 13 2-16,-12 22-1 15,-9 14 1-15,-15 6 6 16,-6 0 13-16,0 9-19 16,-19-9 5-16,-16-5 12 15,-4-9-16-15,-2-1 10 16,-1-19-12-16,-3 2 0 16,8-11 7-16,-1-6-6 15,11-6-1-15,3 0 12 16,9 0-12-16,6 0 5 15,4 0-5-15,5 0 0 0,0-6-7 16,0 6 4-16,0 0-14 16,14 0 10-16,17 0-7 15,7 0 13-15,7 6 0 16,3 22 1-16,5 6 16 16,-5 3-15-16,0 10 1 15,-6-6 25-15,-7-5-21 16,-5-4-6-16,-6-5 2 15,-3-5-1-15,-3-2 9 16,-6 0-9-16,3-4-1 16,-1-1 0-16,-1 4-30 15,1-3-55-15,17-5-137 16,1 3-241-16,-8-14-135 0</inkml:trace>
  <inkml:trace contextRef="#ctx0" brushRef="#br0" timeOffset="198">1226 607 2072 0,'0'0'513'0,"0"0"-409"15,0 0-83-15,0 0 103 16,0 0-12-16,0 0-112 0,0 0-223 15,52 0-335 1,-35 0-486-16</inkml:trace>
  <inkml:trace contextRef="#ctx0" brushRef="#br0" timeOffset="361">1271 896 2011 0,'0'0'519'0,"0"0"-458"16,0 0 74-16,0 0 46 16,0 0-181-16,0 0-121 15,0 0-426-15,34-27-629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34.3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31 327 1472 0,'0'0'368'16,"0"0"-208"-16,0 0 6 15,0 0 20-15,0 0-66 16,0 0-77-16,0 0-16 16,-28 22-11-16,28 18 48 15,0 9 4-15,0 15-39 16,4-12-11-16,-1-3-9 0,0-12-8 15,-3-9 16-15,0-9-17 16,0-13 0-16,0-6 12 16,0 0 15-16,0 0 49 15,0-21-39-15,0-13-36 16,0-13-1-16,0-9 0 16,0 0 0-16,10 3 1 15,10 10 1-15,1 9 20 16,0 12-1-16,0 9-4 15,0 11 10-15,3 2-23 16,8 0-2-16,1 0-4 16,6 0-62-16,23 0-177 15,-11 9-282-15,-9-3-165 0</inkml:trace>
  <inkml:trace contextRef="#ctx0" brushRef="#br0" timeOffset="398">380 460 1670 0,'0'0'490'16,"0"0"-447"-16,0 0-34 16,0 0 173-16,0 0-41 15,0 0-88-15,0 0-33 16,147 0-19-16,-99 0 22 15,-3 0-23-15,-1 0 0 16,-8-6 6-16,-9 3-6 0,-13-10 0 16,-11 4 6-16,-3-3 9 15,-3-7 12-15,-29 4 13 16,-8-8 32-16,-9 5 34 16,-3 3-39-16,4 9-25 15,4 6 18-15,2 0 6 16,15 0 1-16,6 9-31 15,10 21-13-15,11 12-2 16,0 7-21-16,32 6 8 16,13-7-8-16,6-5-5 0,8-9-25 15,7-13-141 1,23-21-147-16,-14 0-335 0,-15 0-1024 16</inkml:trace>
  <inkml:trace contextRef="#ctx0" brushRef="#br0" timeOffset="1150">1106 321 1706 0,'0'0'531'16,"0"0"-424"-16,0 0 69 16,0 0 97-16,0 0-68 15,0 0-78-15,0 0-52 16,-168-29-47-16,130 77 2 15,10 4-6-15,11 1-18 0,14-5-6 16,3-6 0 0,6-14-12-16,26-10-18 0,5-8-63 15,8-10-28-15,-1 0 3 16,-2-16-9-16,-3-15 45 16,-12 0 51-16,-6 0 31 15,-10 9 35-15,-8 13 59 16,0-4 59-16,-3 13-2 15,0 0-69-15,3 0-22 16,4 26-30-16,7 16-9 16,7 9 22-16,6 11-41 15,5 6-2-15,5 3 15 16,1-5-15-16,1-4 0 0,-12-12-8 16,-6-7 8-1,-15-8 0-15,-6-14-3 0,0-3-30 16,-17-11 15-16,-20-7-3 15,-2 0 6-15,1-25-25 16,8-12-32-16,9-20 19 16,14-11-3-16,7-7-33 15,4-1-33-15,32-1-10 16,6 2 31-16,8 7 33 16,-6 4 37-16,-7 18 31 15,-8 14 13-15,-10 14 58 16,-8 12 20-16,-4 6-21 0,1 0 27 15,-2 20 20 1,1 7-48-16,-1 10-11 0,5 7-42 16,-1-2-15-16,1 2 8 15,-1-10-9-15,1 1-41 16,-5-20-5-16,-3-9 3 16,-3-6 11-16,0 0 13 15,0-21 19-15,0-23 11 16,0-16-10-16,0-4-1 15,0 2 10-15,0 0 5 16,0 6 20-16,18 16-1 16,6-1-9-16,3 20-1 15,12 5-24-15,5 12-11 0,28 4-206 16,-9 13-329 0,-10 9-247-16</inkml:trace>
  <inkml:trace contextRef="#ctx0" brushRef="#br0" timeOffset="1513">2055 426 1972 0,'0'0'518'0,"0"0"-450"16,0 0-52-16,0 0 8 15,0 0 6-15,0 0-30 16,0 0 0-16,218-57-45 15,-159 44 21-15,-1-1 17 16,-14-1-8-16,-5 0-28 0,-18-5 36 16,-15 2 7-1,-6 3 20-15,0-7 41 0,-27 4 9 16,-8 2 50-16,-10 9 15 16,-6 7-37-16,-1 0 17 15,0 7-22-15,12 27-24 16,8 10-38-16,19 5-17 15,13 10 8-15,0-10-22 16,13-2-1-16,31-10-9 16,9-9-43-16,8-15-100 15,33-13-138-15,-15 0-308 16,-10-22-287-16</inkml:trace>
  <inkml:trace contextRef="#ctx0" brushRef="#br0" timeOffset="1849">2879 142 1650 0,'0'0'507'0,"0"0"-316"15,0 0 45-15,0 0 81 16,0 0-127-16,-176-20-100 16,157 20-42-16,5 13-48 15,14 5 0-15,0 10-18 16,9 1 3-16,26-2 6 15,7 1-51-15,3-1 3 0,0-7 24 16,-4 1-6 0,-10 2 24-16,-7-10 5 0,-10 7 7 15,-11-5 3-15,-3 5 1 16,-3 1 19-16,-29-6 16 16,-13 4-35-16,-3 4 5 15,3-12-6-15,9-4-8 16,10-7-8-16,20 0-125 15,6-7-142-15,24-24-222 16,11 0-312-16</inkml:trace>
  <inkml:trace contextRef="#ctx0" brushRef="#br0" timeOffset="2171">3219 146 1766 0,'0'0'558'0,"0"0"-388"15,0 0 84-15,0 0-15 16,0 0-106-16,0 0-85 16,-180-4-42-16,152 17 3 15,7 16-9-15,14 1-30 16,7 8 9-16,0 2-7 16,15-5-10-16,18-2-24 15,6-1-42-15,2-4 57 16,1 3-15-16,-8-3 26 15,-2-1 36-15,-12-4 10 16,-10 2 29-16,-10 0-17 16,0-1 45-16,-34 4-16 15,-10-7-39-15,-6-1-10 16,8-5 9-16,6-15-11 0,15 0-91 16,21-29-129-16,0-10-276 15,13-5-141-15</inkml:trace>
  <inkml:trace contextRef="#ctx0" brushRef="#br0" timeOffset="2338">3422 259 1378 0,'0'0'406'0,"0"0"-140"16,0 0-22-16,0 158-39 0,0-93-73 15,0-6-86 1,0-9-38-16,9-10-8 0,9-6-54 15,-4-18-258-15,-1-10-379 16</inkml:trace>
  <inkml:trace contextRef="#ctx0" brushRef="#br0" timeOffset="2487">3505 0 2004 0,'0'0'499'0,"0"0"-444"16,0 0-55-16,0 0 0 16,0 0-364-16,0 0-852 0</inkml:trace>
  <inkml:trace contextRef="#ctx0" brushRef="#br0" timeOffset="3045">3735 389 801 0,'0'0'843'0,"0"0"-665"16,0 0-70-16,0 0 43 15,0 0-77-15,0 0-29 16,0 0 7-16,105 155-15 16,-89-155 12-16,-5-22 0 15,-8-6 10-15,-3-2 11 16,0-5-34-16,-21 4-16 15,-6 2 0-15,-8 16 29 16,4-1 34-16,7 8-54 0,13 3-19 16,8 3-10-16,3 0-18 15,3-3-46-15,29 0 46 16,6 3 8-16,3-6 8 16,3 6-16-16,1 0 14 15,-3 0-4-15,-7 0 8 16,-1 12 0-16,-2 15 11 15,-8 15-2-15,-4 7 44 16,-2 2-2-16,-5-5-36 16,-2-3 1-16,-5-15-15 0,-2-9-1 15,-4-10 0 1,0-4 0-16,0-5 25 0,0 0-6 16,11-21-4-1,13-13 6-15,9-13-21 0,15 3 0 16,12-2 11-16,-1 12 58 15,3 19 52-15,-11 8 14 16,-6 7-12-16,-14 25-17 16,-7 19-39-16,-10 5 5 15,-8-1-13-15,6-6-38 16,-6-14-15-16,8-10-6 16,28-18-87-16,0-20-147 15,3-21-754-15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2.4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20 358 2145 0,'0'0'227'16,"0"0"-193"-16,0 0-8 15,0 0 69-15,0 0-37 16,224-49-51-16,-170 36-6 16,2-3 5-16,-14 5-6 0,-12-5 9 15,-12 4-8-15,-15-8 14 16,-3 6 12-16,-9-14-26 15,-27 6 63-15,-8 4 38 16,-12 4-5-16,-5 12-16 16,-5 2 17-16,7 0-3 15,8 28 10-15,15 9-52 16,16 16-24-16,16 11-13 16,4 5-15-16,21-1 13 15,31-11-14-15,13-11-32 16,15-19-30-16,7-21-138 15,2-6-257-15,34-18-109 16,-22-22 240-16,-18 3-1371 0</inkml:trace>
  <inkml:trace contextRef="#ctx0" brushRef="#br0" timeOffset="280">847 232 992 0,'0'0'1044'16,"0"0"-758"-16,0 0-32 15,0 0 79-15,0 0-64 16,0 0-152-16,0 0-74 15,-3 9-19-15,3 39-13 16,0 9 2-16,0-1-13 16,0 0-1-16,0-4-13 15,0-17-45-15,0-8-15 16,0-11-1-16,0-16 20 0,0 0 44 16,0-16 10-1,0-33-11-15,10-13 11 0,4-6-5 16,7-1 6-16,6 14 0 15,8 2 0-15,2 18-6 16,5 14 6-16,3 12-55 16,23 9-211-16,-5 0-254 15,-10 0-310-15</inkml:trace>
  <inkml:trace contextRef="#ctx0" brushRef="#br0" timeOffset="631">1495 133 1898 0,'0'0'511'0,"0"0"-406"15,0 0 98-15,0 0-26 16,0 0-106-16,0 0-62 16,0 0 1-16,-24 179-5 15,24-138-5-15,0-8 0 16,0-6-1-16,0-14-4 15,0-4 5-15,4-9-31 16,-4 0 31-16,0-13 16 16,0-29-10-16,0-7-6 15,0-13 1-15,8 0 0 16,8 6 20-16,4 6 7 16,6 10-4-16,1 14 1 15,4 11-24-15,7 9-1 16,0 6 0-16,2 0-8 15,2 6-92-15,8 16-193 0,31 2-268 16,-7-2-101-16,-10-9-742 0</inkml:trace>
  <inkml:trace contextRef="#ctx0" brushRef="#br0" timeOffset="1210">2104 116 1765 0,'0'0'515'16,"0"0"-327"-16,0 0 10 16,0 0 33-16,0 0-99 0,0 0-80 15,0 0-2-15,-104 160-34 16,104-114-8-16,0-3-2 16,11-6-6-16,16-8-68 15,3-11 1-15,9-12-50 16,-1-6 35-16,-1-13 51 15,-2-27 31-15,-11-9 0 16,-14-8 16-16,-10-7 10 16,0 2 10-16,-7 8 22 15,-20 4 18-15,-8 19 12 16,1 10-32-16,7 12 4 16,6 4-32-16,13 5-17 15,8 0-11-15,0 11-39 16,29 7 11-16,19 8-111 0,3-15 8 15,9 2 48-15,0-4 2 16,-4-2 26-16,-1-1 16 16,-2 3 27-16,-5 4 12 15,-4 6 1-15,-2 5 42 16,-12 10-7-16,-9 7 18 16,-3 3 31-16,-12 2-48 15,-3-6-36-15,2-9 16 16,-5-7-17-16,0-18 0 15,0-6 23-15,0 0 24 16,-11-10 5-16,-7-28 11 16,6-9-17-16,0-12 13 15,12 2-29-15,0 2-2 0,18 5 35 16,27 7-30-16,11 12-6 16,10 6-11-16,26 22-16 15,-13 3-57-15,-17 0-540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05.19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791 405 355 0,'0'0'1406'0,"0"0"-1140"15,0 0-154-15,0 0 85 0,-65-201 49 16,26 155-33 0,-12 10-26-16,-11 14-78 0,-7 22-43 15,-14 2-12-15,-10 60-39 16,-6 54 12-16,1 57-17 16,26 44-9-16,24-12 19 15,37-46-15-15,11-62-5 16,14-42 0-16,34-5-4 15,21-7-8-15,25-14 12 16,26-29-47-16,66-34-119 16,-23-31-392-16,-28-2-480 0</inkml:trace>
  <inkml:trace contextRef="#ctx0" brushRef="#br0" timeOffset="659">1078 873 2288 0,'0'0'590'15,"0"0"-473"-15,0 0 32 16,0 0-32-16,0 0-38 16,0 0-31-16,-186 21-42 15,172 26-6-15,10 11-1 16,4 6-23-16,0-5-22 15,21-8-78-15,10-14-42 16,7-18 1-16,4-19 43 0,-1 0 64 16,-4-29 32-1,-5-19 19-15,-11 1 7 0,-11 7 7 16,-7 12 95-16,-3 12 96 16,0 10-33-16,0 6-44 15,0 6-64-15,0 31-48 16,0 14 1-16,0-2-10 15,0 2-26-15,35-18-31 16,7-12-42-16,12-14 69 16,5-7 17-16,-4-13-14 15,-3-22 25-15,-10-7-8 16,-15 4 10-16,-9 5 6 16,-12 11 9-16,-3 9 66 15,-3 13 18-15,0 0-59 16,0 13-4-16,0 27-36 0,0 13-1 15,0 3-12-15,12-6 13 16,18-17-20-16,18-17-38 16,8-16 13-16,5 0 36 15,1-38-35-15,-3-14 17 16,-11-7 26-16,-9 4 0 16,-15 5 1-16,-14 12 34 15,-7 20 41-15,-3 12 29 16,0 6-39-16,0 15-44 15,0 32 3-15,-7 17-24 0,4 4-1 16,3 5 0-16,0-14 2 16,0-16 5-16,18-11-6 15,6-16-37-15,3-16-57 16,-3 0-379-16,-6-23-567 0</inkml:trace>
  <inkml:trace contextRef="#ctx0" brushRef="#br0" timeOffset="926">802 569 2099 0,'0'0'342'0,"0"0"-274"16,0 0-38-16,0 0 116 16,176-146-48-16,-115 111-67 15,-5 13-5-15,-11 17-26 16,-6 5-45-16,9 5-160 16,-7 20-286-16,-7-7-461 0</inkml:trace>
  <inkml:trace contextRef="#ctx0" brushRef="#br0" timeOffset="1037">1537 314 2083 0,'0'0'482'0,"0"0"-431"15,0 0-42-15,194 6-9 16,-95 3-166-16,2-2-327 0</inkml:trace>
  <inkml:trace contextRef="#ctx0" brushRef="#br0" timeOffset="1993">2896 199 2514 0,'0'0'364'0,"0"0"-347"15,0 0-17-15,0 0 73 0,-7 207 21 16,4-89-47-16,3 17-40 16,0 4 17-16,0 1-23 15,0-15-1-15,16-27-8 16,10-32-92-16,7-36-41 16,6-30 53-16,9-9 32 15,3-53-28-15,11-22-27 16,7-21 23-16,18-39 2 15,-4 7-68-15,0-9 70 16,-5 1 41-16,-15 34 43 16,-9 1 44-16,-15 31 104 15,-22 21-13-15,-14 22 70 0,-3 15 10 16,-6 11-9-16,-29 10-79 16,-7 0-31-16,-6 19-49 15,-6 29-46-15,1 28 18 16,2 17-18-16,9 16 5 15,9 8 12-15,4 14-18 16,8-1-7-16,8-5 6 16,2-14-57-16,11-21-6 15,0-21-11-15,0-29-12 16,8-27-7-16,13-13 7 16,6-13 74-16,3-30 7 15,9-16 6-15,2 0-1 16,4-3 0-16,0 11-3 0,-3 15 4 15,-6 17 1 1,-4 19 11-16,-8 6 33 0,0 43 55 16,0 20 11-16,0 6-65 15,4 2-35-15,1-9 1 16,1-12-12-16,5-15-1 16,7-25-63-16,6-16-28 15,6-12-39-15,9-40 43 16,-4-12-12-16,-5-11-5 15,-6 0 70-15,-13 8 33 16,-11 14 2-16,-9 18 61 16,-12 21 96-16,-3 14 25 15,0 12-83-15,0 40-41 16,-8 23 8-16,5 12-24 16,3 0 29-16,3-6-49 0,39-19-1 15,10-19-9-15,9-22-12 16,2-17 0-16,-1-4-13 15,-3-34-11-15,-7-18 11 16,-8-15 3-16,-5-1 10 16,-12 2 0-16,-6 11 1 15,-12 19 28-15,-4 17 46 16,-5 16 21-16,0 3-12 16,0 9-57-16,0 27-27 15,-8 14 16-15,2 3-14 16,3 0-3-16,3-8 1 15,0-12-39-15,0-12-66 0,17-21-163 16,-4 0-384-16,-2-21-395 16</inkml:trace>
  <inkml:trace contextRef="#ctx0" brushRef="#br0" timeOffset="2181">4786 152 2379 0,'0'0'326'16,"0"0"-259"-16,0 0 15 15,0 0 11-15,0 0-54 16,0 0-33-16,0 0-6 0,49 177-144 16,-125-100-428-1,-11-8-1562-15</inkml:trace>
  <inkml:trace contextRef="#ctx0" brushRef="#br0" timeOffset="2393">2744 578 2616 0,'0'0'495'0,"0"0"-420"16,0 0-45 0,0 0 5-16,211 0 2 0,-70-9-37 15,-7 0-571-15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35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1142 1751 0,'0'0'991'15,"0"0"-991"-15,0 0 12 16,0 0 2-16,0 0 90 15,210-100-41-15,-120 32-48 16,7-9-15-16,3-12-33 16,-11-14-10-16,-17-3 34 15,-19-2 3-15,-26 6 6 16,-17 17 1-16,-10 20 48 0,-10 21 50 16,-31 26 42-1,-7 18-32-15,-15 2-13 0,1 56-53 16,-4 21-23-16,5 24-2 15,12 22-17-15,9 4 5 16,11 13-6-16,8-4-1 16,8-4-5-16,5-17-70 15,5-23-35-15,3-23-9 16,0-31-31-16,0-24 47 16,0-16 17-16,18-9 71 15,3-41 15-15,3-12 1 16,3-10 0-16,8-2 14 15,3 6-13-15,-1 16-1 0,2 10 0 16,-1 20 0 0,-4 20 21-16,1 2-6 0,-2 31 23 15,3 25 54-15,2 14-26 16,4 5-18-16,6 0-2 16,3-11-31-16,0-16-13 15,2-21-2-15,-5-23-78 16,0-4-15-16,-6-22 10 15,-1-24 29-15,-7-14 19 16,-2 2 35-16,-15-1 7 16,-4 11-6-16,-10 18 32 15,1 11 106-15,-4 19 11 16,0 4-68-16,0 36-47 16,0 15-4-16,0 9 10 15,0-3-35-15,0-11-6 0,0-13-1 16,0-17-98-16,17-20-157 15,7-4-116-15,-3-25-318 0</inkml:trace>
  <inkml:trace contextRef="#ctx0" brushRef="#br0" timeOffset="137">1132 828 2198 0,'0'0'548'16,"0"0"-496"-16,0 0-42 15,0 0-10-15,0 0-15 16,0 0-295-16,0 0-447 0</inkml:trace>
  <inkml:trace contextRef="#ctx0" brushRef="#br0" timeOffset="900">1511 1120 1707 0,'0'0'236'0,"0"0"-164"15,0 0 225-15,0 0-62 16,0 0-148-16,0 162-67 16,0-152-15-16,0-8-4 15,0-2-2-15,0-2-50 16,3-27-8-16,12-4 2 16,6-11-13-16,9-2 21 0,5 3 29 15,5 5 20-15,5 10 10 16,-3 15 42-16,-1 13 43 15,1 0-18-15,-4 23 8 16,4 16-1-16,-5 10 10 16,-2 8-69-16,-8 0-6 15,-6 1-12-15,-7 1-7 16,-7-10-20-16,-1-8-21 16,2-14-172-16,-5-20 55 15,10-7 77-15,2-18 36 16,12-32-85-16,5-23 59 15,9-9 34-15,7-18-11 16,10-5 9-16,8-1 20 0,2 4 10 16,6 7 9-1,-5 14 1-15,-7 12 68 0,-14 5 102 16,-14 16 30-16,-13 10 48 16,-18 7 10-16,-3 7-43 15,-3 1-62-15,-28 12-45 16,-7 4-32-16,-7 7 2 15,0 9-44-15,-3 35-10 16,0 17-19-16,7 14-6 16,2 13 10-16,12 4-10 15,3 13 0-15,3 5 9 16,7-1-9-16,7-1 0 16,4-14-23-16,3-16-17 15,0-19 17-15,0-23-25 16,3-17-36-16,7-16 35 0,4-3 4 15,4-13 34 1,9-26 3-16,8-8 8 0,2 0 0 16,2 7 0-16,5 11-18 15,8 17 17-15,0 12-7 16,11 0 8-16,-5 32 41 16,-6 17 3-16,-12 7 23 15,-8 5-13-15,-11-2-21 16,-8-8-3-16,-5-15-23 15,-2-10-7-15,-2-17-26 16,-4-9-77-16,0-37-50 16,0-19-536-16,0-10-841 0</inkml:trace>
  <inkml:trace contextRef="#ctx0" brushRef="#br0" timeOffset="1080">1290 0 3045 0,'0'0'211'0,"0"0"-211"16,0 0-34-16,296 109 17 16,-156-81-136-16,-17-13-999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1.2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99 132 1549 0,'0'0'487'16,"0"0"-301"-16,0 0 40 16,0 0-29-16,0 0-26 15,0 0-69-15,-29 47-30 16,23 10 32-16,0 16-21 16,-6 4-35-16,3 5-26 15,2-4-8-15,3-10 8 16,4-13-16-16,0-17-5 15,0-6-1-15,0-20 0 16,0-3 6-16,0-9-5 16,0 0 13-16,0-9 21 0,-4-23-35 15,1-18-1-15,0-12-7 16,-3-22 7-16,1-5 0 16,2-7-8-16,3 6 9 15,0 5-1-15,0 26-2 16,0 16 3-16,0 15 0 15,8 12 0-15,8 7 9 16,8 7-2-16,8 2-6 16,9 0 22-16,10 0-23 15,6 0 1-15,3 0 4 16,6 0-4-16,-7 0 0 16,-4 2 0-16,-6 3-1 15,-12 2-26-15,-8 6-90 16,-13 0-167-16,-16 18-191 15,0-4-38-15,0-5-637 0</inkml:trace>
  <inkml:trace contextRef="#ctx0" brushRef="#br0" timeOffset="226">34 428 1800 0,'0'0'384'15,"0"0"-276"-15,0 0 19 16,0 0 111-16,0 0-12 16,0 0-138-16,0 0-48 0,209 22-13 15,-140-29-12-15,0-2-15 16,-7 3-33 0,-6 6-170-16,-11 0-119 0,-14 22-224 15,-17-1-478-15</inkml:trace>
  <inkml:trace contextRef="#ctx0" brushRef="#br0" timeOffset="428">64 785 2083 0,'0'0'523'16,"0"0"-476"-16,0 0 7 15,0 0 132-15,0 0-14 0,0 0-91 16,215-10-67 0,-140 10-13-16,2 0-1 0,28 0-84 15,-15 0-237-15,-7 0-443 16</inkml:trace>
  <inkml:trace contextRef="#ctx0" brushRef="#br0" timeOffset="605">1228 329 2290 0,'0'0'624'16,"0"0"-543"-16,0 0-75 16,0 0-6-16,0 0-15 15,0 0-346-15,0 0-524 0</inkml:trace>
  <inkml:trace contextRef="#ctx0" brushRef="#br0" timeOffset="755">1306 739 1137 0,'0'0'1220'15,"0"0"-996"-15,0 0-105 16,0 0-71-16,0 0-48 15,0 0-246-15,0 0-524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5.2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583 138 1318 0,'0'0'537'16,"0"0"-333"-16,0 0-57 16,0 0 22-16,0 0 30 15,0 0-84-15,-176-104-39 16,131 92-42-16,-6 3 2 15,0 1 23-15,-2 8-21 16,5 0-8-16,6 0-3 16,1 17-15-16,7 17 7 15,5 13-19-15,16 1 0 16,13 9-6-16,0-4 5 0,34-3 1 16,16-4-2-1,4-11-1-15,8 0-6 0,4-6 9 16,-4 4-11-16,-4-6 10 15,-2 1-4-15,-14 1 4 16,-9-2-6-16,-15 1 7 16,-12-1 9-16,-6 8-7 15,-3-7 5-15,-30 6 14 16,-12-6-13-16,-8 0-2 16,-5-13-6-16,2-3 0 15,8-5 15-15,3-5-15 16,10-2 0-16,8 0-1 15,6-9-4-15,21-30-134 16,0 4-162-16,15-3-340 0</inkml:trace>
  <inkml:trace contextRef="#ctx0" brushRef="#br0" timeOffset="411">1069 165 1788 0,'0'0'521'15,"0"0"-435"-15,0 0 45 16,0 0 103-16,0 0-25 16,-196-75-120-16,162 72-30 15,-1 3-37-15,11 0-1 16,3 22-15-16,11 7-6 15,10 10 0-15,0 4-1 0,21 1-17 16,19 3 3-16,13-6-21 16,1-5-1-16,2-2 10 15,-1 0 3-15,-10-1 8 16,-10-4 1-16,-11 6 10 16,-15-2 5-16,-9 2 0 15,0 6-11-15,-30-11 11 16,-18 5 0-16,-11-10 7 15,-4-4-6-15,9-7 0 16,6-10 23-16,6-4-23 0,18 0 10 16,13-2-11-16,22-42-192 15,31 4-357-15,9-3-913 16</inkml:trace>
  <inkml:trace contextRef="#ctx0" brushRef="#br0" timeOffset="549">1636 463 2063 0,'0'0'417'0,"0"0"-417"16,0 0-463-16,0 0-416 0</inkml:trace>
  <inkml:trace contextRef="#ctx0" brushRef="#br0" timeOffset="676">1673 761 2034 0,'0'0'760'15,"0"0"-619"-15,0 0-138 16,0 0-3-16,0 0-919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6.9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483 43 1356 0,'0'0'543'15,"0"0"-388"-15,0 0-34 0,0 0 89 16,0 0-14-16,0 0-102 16,-72-43-42-16,30 43-35 15,-6 0-16-15,-11 0 20 16,-3 0-4-16,7 22 3 16,2 3 5-16,12 5-16 15,13 2 2-15,11-2-11 16,14 1-9-16,3 0 9 15,14-3-15-15,28-3-14 16,12-3-15-16,12-9-3 16,-4 3 34-16,-3-5-6 15,-11-4 7-15,-14 8 11 16,-13-2 1-16,-13 2-1 16,-8 6 1-16,-5 5 6 15,-29-2 28-15,-10 1-24 0,-4-3-10 16,0 0 0-16,6-3-12 15,13-14-53-15,20-1-65 16,9-4-98-16,33-22-117 16,14-6-755-16</inkml:trace>
  <inkml:trace contextRef="#ctx0" brushRef="#br0" timeOffset="776">689 95 1735 0,'0'0'538'16,"0"0"-489"-16,0 0-36 0,0 0 133 16,0 0-9-16,0 0-76 15,0 0-44-15,0 187-16 16,0-146-1-16,8-4-1 16,11-4-12-16,7-13-26 15,1-5-28-15,4-8-5 16,7-7 28-16,4 0-1 15,-6-22-94-15,0-9 42 16,-12 3 63-16,-10-1 10 16,-11 15 24-16,-3-6 66 15,0 11 40-15,0 9 32 16,0 0-4-16,0 0-55 16,0 0-40-16,0 3-39 0,0 17-1 15,18-2-1-15,6-3-55 16,6-8-20-16,9-7-8 15,2 0 27-15,4-13 29 16,0-14 13-16,-3-2 16 16,-9 7-1-16,-6-3 1 15,-6 16 0-15,-6 3 8 16,-9 6-7-16,2 0 32 16,-2 15 28-16,-2 13-27 15,-4 4-15-15,3-5-17 16,-3 2-2-16,0-14 0 15,3-2 0-15,-3-13 0 16,0 0-3-16,5 0-11 0,1 0 3 16,1 0-1-16,7-22 11 15,4 3 1-15,-2-2 0 16,-2 1 0-16,0 14 0 16,-1 6 0-16,-2 0 0 15,-4 26 8-15,-1 1-7 16,2 1 6-16,-5-1-7 15,4 2-1-15,-4-16-20 16,5-4 8-16,-2-9-55 16,-2 0 13-16,2 0 34 15,2-28 0-15,5-8 7 16,1 1 13-16,7-5 2 0,3-2 4 16,6 13 39-1,6 9-6-15,2 7 41 0,-1 13 15 16,4 0 4-16,-2 19-28 15,-1 18-27-15,-7 11 3 16,-7-2-14-16,0-4-26 16,-3 0-6-16,3-15-34 15,11-11-80-15,-5-4-138 16,2-12-273-16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8.4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126 162 1795 0,'0'0'358'15,"0"0"-220"-15,0 0 103 16,0 0 19-16,0 0-140 16,0 0-77-16,0 0-25 15,-117 117 3-15,114-71-3 16,3-2 0-16,0-4-18 15,13-5-1-15,19-15-74 0,9-6-42 16,4-14 11-16,0 0-19 16,-3-34 24-16,-9-7 61 15,-15-9 40-15,-15-5 26 16,-3-2 28-16,-10 11 1 16,-28 5 9-16,0 20 34 15,-4 2-4-15,12 16 3 16,9 3-50-16,14 0-23 15,7 3-24-15,4 22-11 16,32 9-19-16,14-6-83 0,8 1-14 16,4-8-9-16,10-9-8 15,2-9-16-15,-6-3 37 16,-2 0 97-16,-12-15 15 16,-12-13 10-16,-21-6 1 15,-11-1 68-15,-10 1 87 16,0 0 28-16,-13 3-10 15,-19 5 7-15,1 13-43 16,4-3-30-16,0 16-17 16,6 0-25-16,7 20-46 15,7 31-19-15,7 20 0 16,0 17 0-16,24 7 0 16,10 17-1-16,4 0-5 0,1 4-13 15,-2-5-7-15,-9-15 17 16,-7-25 3-16,-8-18 6 15,-13-18 2 1,0-21 11-16,-10-14 1 0,-25 0 1 16,-6-14-15-16,-4-21 8 15,3-21-8-15,8-9 0 16,14-7 0-16,20-5-21 16,17-19-97-16,34 21-223 15,5 7-772-15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1:49.0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330 3 1783 0,'0'0'302'0,"0"0"-218"16,0 0-69-16,0 0 129 15,-200-2-34-15,155 27-33 16,6 2-39-16,15 10-9 15,7 7 11-15,17 3-16 16,0 3-22-16,14-8 4 16,23-2 3-16,16-5-9 15,1-6-1-15,2-9-26 16,-8-7 15-16,-9 0 12 0,-15-4-7 16,-12-3 1-16,-12 3 6 15,0 0 44-15,-20 0 103 16,-25 5-103-16,-10-8-16 15,-7 3 20-15,0-9-47 16,10 0-2-16,17 0-37 16,19 0-119-16,16 0-102 15,19-15-267-15,20-5-1324 0</inkml:trace>
  <inkml:trace contextRef="#ctx0" brushRef="#br0" timeOffset="447">840 209 1448 0,'0'0'362'0,"0"0"-245"0,0 0 13 16,0 0 101-16,0 0-38 15,0 0-69-15,0 0-16 16,-190-110 25-16,156 117-1 15,-1 27-77-15,8 16 6 16,3 12-20-16,12-1-22 16,12 9 1-16,0-21-20 15,15-2-11-15,18-19-52 16,9-19-52-16,0-9 0 0,2 0-31 16,1-28-12-1,-10-8 38-15,-7 1 75 0,-8-5 45 16,-10 11 40-16,-2 0 52 15,-8 16 59-15,0 2 63 16,0 11-48-16,0 0-38 16,0 24-61-16,0 20-28 15,-3 25 25-15,-2 8-25 16,5 16-9-16,0-2-12 16,0-1-17-16,0-6 10 15,5-16-11-15,11-6-28 16,1-24-122-16,1-14-307 15,-5-17-263-15,-5-7-1273 0</inkml:trace>
  <inkml:trace contextRef="#ctx0" brushRef="#br0" timeOffset="806">1085 292 2020 0,'0'0'559'0,"0"0"-504"16,0 0-20-16,0 0 180 15,0 0-91-15,0 0-77 16,0 0-35-16,78 180-12 16,-60-145 0-16,-4-13-56 0,7-10-88 15,0-12-8 1,6 0-16-16,0-25-21 0,4-19 28 15,-6-5 33-15,-4 3 80 16,-8 4 48-16,-10 15 123 16,-3 11 94-16,0 10 45 15,0 6-8-15,0 0-112 16,0 22-71-16,0 12 16 16,0 1-49-16,0-2-38 15,8-5-57-15,37-19-156 16,-5-2-298-16,-2-7-445 0</inkml:trace>
  <inkml:trace contextRef="#ctx0" brushRef="#br0" timeOffset="1496">1829 196 2076 0,'0'0'704'0,"0"0"-535"15,0 0 54-15,0 0-28 16,0 0-84-16,-195 46-59 16,174-8-44-16,13 8-2 15,8-9-6-15,0 4-9 16,8-7-27-16,22-7-65 0,6-11-51 16,4-12-22-1,1-4-41-15,-6-6 58 0,-4-28 45 16,-7-1 59-16,-10 8 52 15,-7-2 1-15,-7 10 86 16,0 17 109-16,0 2-20 16,0 0-61-16,-10 21-84 15,2 8-23-15,5-2 8 16,3 1-15-16,0-10-25 16,14-2-46-16,10-9-29 15,4-7 15-15,4 0-8 16,-2-23-9-16,0-7 51 15,-1-8 0-15,-5 4 22 0,-6-7 29 16,-5 14 16 0,-2 5 60-16,-8 10 18 0,0 12-5 15,0 0-14-15,4 0-65 16,-2 12 10-16,1 19 17 16,8 9-31-16,2 2-4 15,13-2-2-15,2-1 1 16,-4-7 2-16,-3-11-3 15,-7-1-18-15,-10-15-18 16,-2 2-26-16,-5-7 62 16,0 0 19-16,0-12-19 15,0-17 18-15,0-12-10 16,0-1-7-16,0-7 4 16,0-6-4-16,0 0-2 15,9 6 1-15,1 7 0 0,1 15 6 16,-5-1-4-1,2 15 41-15,2 8 13 0,8 5-44 16,2 0-6-16,4 0-6 16,4 5-119-16,16 15-84 15,-5 1-183-15,-9-7-255 0</inkml:trace>
  <inkml:trace contextRef="#ctx0" brushRef="#br0" timeOffset="1901">2596 271 1670 0,'0'0'652'0,"0"0"-616"0,0 0-15 15,0 0 59-15,0 0 27 16,0 0-67-16,0 0-16 15,164 35-24-15,-122-35 11 16,3 0 8-16,3 0-2 16,2-14 65-16,-6-11 39 15,-13 0-89-15,-14-2 22 16,-17 2 51-16,0-2-24 16,-11-2-18-16,-22 1-14 0,-9 12 20 15,-3 13-18 1,0 3-17-16,7 7 7 0,4 33-34 15,10 16 4-15,7 6 4 16,13 5-14-16,4-3 6 16,0-9-7-16,24-12-9 15,13-8-24-15,13-17-80 16,8-11-111-16,49-7-147 16,-14-12-217-16,-7-10-274 0</inkml:trace>
  <inkml:trace contextRef="#ctx0" brushRef="#br0" timeOffset="2221">3503 119 2322 0,'0'0'587'0,"0"0"-390"16,0 0 55-16,0 0-102 15,0 0-102-15,-187-25-8 16,160 25-29-16,9 25-4 15,12 5-7-15,6 11 0 16,0 5 4-16,0-2-4 16,20-5-15-16,8-1 15 15,4-7-12-15,-2-2 10 16,2-8-8-16,-5-7 10 16,-3-1 0-16,-9-6 0 15,-6 0 0-15,-9-1 7 16,0 3-7-16,-17 4 17 15,-28 9-17-15,-3-4-57 16,-21 10-81-16,10-1-388 0,14-11-1277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3:21.2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0 108 760 0,'0'0'506'16,"0"0"-399"-16,0 0-17 15,0 0 61-15,0 0 20 16,0 0-72-16,0-9-31 16,0 9 19-16,0 0-16 15,0-4 16-15,0 4 22 16,0-2-39-16,0-5-3 15,3 5 5-15,1 2-21 16,-4 0 5-16,6 0-48 16,2 0 4-16,2 0 50 0,4 6-21 15,4-1-17 1,2 5-4-16,0-3-8 0,8-1 9 16,0 1-21-16,2-2 0 15,2-1 16-15,-2 1-16 16,6 2 0-16,0-5-1 15,3 5 9-15,6-7-7 16,-1 0-1-16,1 0 0 16,0 0 6-16,-3 0-6 15,-1 0-5-15,-5 0 4 16,-6 0 2-16,0-7 5 16,2 2-6-16,-1-4 0 15,1 0 5-15,-5-4-5 16,0 0-11-16,-3 0 11 0,-3 2 0 15,0 2 6 1,0 0-6-16,-4 2 0 0,4 7-5 16,-5 0 11-16,2 0-3 15,-1 0-3-15,1 2 0 16,-5 14-8-16,4 2 8 16,-6 1 0-16,2-3-1 15,-2-1 2-15,-1 1 3 16,8-7-4-16,-1-3 0 15,4-6 3-15,0 0-3 16,3 0-6-16,0 0 6 16,0-10-6-16,3-4 6 15,0-4 0-15,5 1 0 0,-1 4-1 16,4 4 1-16,6 2 0 16,0 7 0-16,8 0-5 15,6 0 5-15,1 0 2 16,9 0-2-16,1 0 0 15,3 7 0-15,3 0 0 16,-4-1 0-16,4-3 2 16,-3-3 1-16,-3 0-3 15,-1 0 0-15,1 0-1 16,3 0 1-16,-3 0-8 16,-1-12 7-16,1-3 2 15,-4-1-7-15,-6 3 6 16,-8 0 0-16,-11 4 0 15,-5 3 0-15,-11-1 0 16,-8 2 0-16,-2 1 0 0,-8 2 7 16,-3 2-7-16,0 0 0 15,0 0-7-15,0 0-11 16,0 0-308-16,0 0-970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3:24.0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448 589 1592 0,'0'0'324'16,"0"0"-166"-16,0 0-58 15,0 0 135-15,0 0-62 16,0 0-81-16,0-28-22 15,0 58 23-15,0 17 1 0,3 17-7 16,0 22-17 0,1 11-6-16,-1 3-41 0,0 7-7 15,5-4-8-15,2-15-1 16,1-13 1-16,2-18-8 16,-2-17 0-16,-2-19 9 15,-1-9-9-15,-1-12 0 16,-1 0 20-16,1-22-19 15,4-24 34-15,3-6-35 16,-1-3 0-16,1 5 9 16,4 6-9-16,3 11-6 15,6 7 4-15,3 14 4 0,9 12-16 16,6 0 10-16,-4 28 4 16,1 24-9-16,-5 14 6 15,-13 8 3 1,-13 0-1-16,-11-5 10 0,0-7-27 15,-11-13 17-15,-26-11 1 16,-11-9 19-16,-2-16-19 16,-1-13 0-16,0 0 4 15,3-7-2-15,1-28 22 16,11-3-24-16,-3-1 0 16,9 1 4-16,6 10-4 15,6 6-16-15,10 11-85 16,8 6-168-16,5 5-448 15,19 0-485-15</inkml:trace>
  <inkml:trace contextRef="#ctx0" brushRef="#br0" timeOffset="221">1120 1225 1899 0,'0'0'344'0,"0"0"-218"16,0 0 77-16,0 0 36 16,0 186-126-16,3-130-77 15,4-3-3-15,-2-10-33 16,1-8-19-16,-3-11-23 16,0-15-188-16,1-6-314 0,-4-3-120 15</inkml:trace>
  <inkml:trace contextRef="#ctx0" brushRef="#br0" timeOffset="338">1069 952 1295 0,'0'0'597'0,"0"0"-399"16,0 0-2-16,0 0-190 16,0 0-6-16,0 0-367 0</inkml:trace>
  <inkml:trace contextRef="#ctx0" brushRef="#br0" timeOffset="986">1395 1430 1714 0,'0'0'252'15,"0"0"-79"-15,0 0 6 16,0 0-42-16,184 36-59 15,-112-35-65-15,4-1 5 16,-3 0-6-16,-7-1-11 16,-21-26 25-16,-18-4-25 15,-24-2-1-15,-3-4 67 16,-27-1 12-16,-29 7 50 16,-5 9-22-16,-9 9-22 0,1 13 44 15,8 0-67-15,11 13-26 16,17 27 7-16,15 11-42 15,18 8 6-15,0-1-7 16,39-2-39-16,18-6-24 16,23-17-97-16,10-9-40 15,6-20-45-15,2-4 72 16,-12-4-80-16,-8-31 75 16,-18-3 75-16,-16 1 92 15,-16 4 11-15,-14 10 35 16,-8 13 150-16,-6 10 57 15,0 10-132-15,-6 33-36 16,-15 14-16-16,0 9-4 0,1-5-54 16,8-9 0-16,6-15-19 15,6-19-22-15,0-13-2 16,0-5 43-16,0-32 0 16,14-20 32-16,4-15-21 15,6-8 33-15,0 3 6 16,6 3 1-16,2 7 30 15,5 15-10-15,2 13-26 16,2 18 9-16,-7 16-28 16,1 0 15-16,-5 41-5 15,-6 11-15-15,-9 10 0 16,-4 3-19-16,-8-3 4 16,-3-5-6-16,0-11-75 15,-3-1-212-15,-18-15-399 16,0-18-1315-16</inkml:trace>
  <inkml:trace contextRef="#ctx0" brushRef="#br0" timeOffset="1211">1410 982 2125 0,'0'0'373'15,"0"0"-263"-15,0 0 119 16,0 0-15-16,166-164-105 16,-100 136-52-16,-5 13-51 0,-12 11-6 15,-12 4-28 1,-16 13-164-16,-18 37-147 0,-3-4-312 16,0-5-515-16</inkml:trace>
  <inkml:trace contextRef="#ctx0" brushRef="#br0" timeOffset="1311">1968 830 967 0,'0'0'909'0,"0"0"-619"0,143-158-43 16,-68 90-120-16,32-13-127 15,-20 17-144-15,-12 14-758 0</inkml:trace>
  <inkml:trace contextRef="#ctx0" brushRef="#br0" timeOffset="2273">3538 602 1957 0,'0'0'496'16,"0"0"-430"-16,0 0 31 0,0 0 138 16,0 0-99-16,0 0-21 15,0 192-80-15,-6-92-34 16,3 4 44-16,-1 8-22 15,0-3-16-15,4 1-7 16,-4-15 0-16,4-11 0 16,0-19-84-16,0-16-8 15,0-21-18-15,0-15-20 16,12-13 47-16,15 0 53 16,14-38 9-16,11-17-25 15,7-18-27-15,13-13 8 16,8-10 4-16,6-6-31 0,-1-1 52 15,-5 10 40-15,-11 6 13 16,-13 12 87-16,-22 10 5 16,-17 7 17-16,-14 7 55 15,-3 12-42-15,-9 4-11 16,-26 8-15-16,1 8-49 16,-8 8 12-16,4 11-30 15,0 5-24-15,4 31 21 16,2 18-38-16,5 14-2 15,3 9-1-15,6 11 2 16,9 7-1-16,-3 5-5 16,9-1-42-16,0-2 17 15,3-8-40-15,0-17-41 0,0-14 6 16,6-10-1 0,15-19 39-16,3-9 27 0,0-13 17 15,-3-7 23-15,-3 0-6 16,-1 0 7-16,4-19 1 15,-3-7-1-15,1 2 49 16,6-2-35-16,3 4 2 16,2 5 13-16,2 5-29 15,-5 12-8-15,0 0-5 16,5 12 13-16,5 18 13 16,5 5-3-16,-1 3-10 15,4-7-1-15,-3-5-44 16,-4-13-51-16,-4-10-44 15,-7-3-37-15,2-3 105 16,-13-24 39-16,-2-7 33 0,-4 7 89 16,-2 1 46-16,-8 6 35 15,0 16 42-15,0 4-87 16,0 0-48-16,0 15-52 16,0 20 10-16,3 7-7 15,4 2-11-15,7-4-17 16,0-7-32-16,-1-4-82 15,2-14-107-15,-9-15-258 16,-6 0-86-16,0-9-1178 0</inkml:trace>
  <inkml:trace contextRef="#ctx0" brushRef="#br0" timeOffset="2409">4715 1060 1205 0,'0'0'863'0,"0"0"-690"15,0 0-148-15,0 0-2 16,0 0-23-16,0 0-364 0</inkml:trace>
  <inkml:trace contextRef="#ctx0" brushRef="#br0" timeOffset="3079">4956 1554 1493 0,'0'0'195'15,"0"0"-59"-15,0 0 30 16,183-11-8-16,-110-9-55 16,-7-1 17-16,-12-5-56 15,-19-2-4-15,-22-2 30 16,-13-4 12-16,-3-3-74 15,-27 5 30-15,-15 7 61 16,0 9-20-16,-8 11-23 16,5 5 2-16,0 3-6 15,7 28-16-15,10 13-49 16,10 6-7-16,15 5 0 0,6 1 6 16,0-1-12-1,34-5-79-15,14-7-44 0,11-10-33 16,13-20-45-16,8-13 34 15,1 0 90-15,-1-36 67 16,-7-10 14-16,-21-4-7 16,-10 0 9-16,-18 9 77 15,-11 14 70-15,-5 11 64 16,-8 16-33-16,0 0-123 16,0 30-6-16,0 15-14 15,-5 7-34-15,-5 3-2 16,-1-10-23-16,2-8-49 15,2-9-57-15,-4-15-6 16,5-13 45-16,-1 0 25 16,-1-13 5-16,8-26 46 0,0-12-11 15,8-11 26-15,23-3 8 16,4 2 9-16,5 8 53 16,5 13 14-16,-4 15 28 15,1 21 34-15,-10 6-44 16,-8 15-12-16,-3 32 0 15,-12 12-26-15,-2 10 12 16,-3 2-64-16,3-3-4 16,-1-8 22-16,5-11-30 15,2-14-15-15,-5-14-57 16,-5-21-184-16,-3 0-260 16,0-21-447-16</inkml:trace>
  <inkml:trace contextRef="#ctx0" brushRef="#br0" timeOffset="3322">4849 1073 1810 0,'0'0'317'16,"0"0"-233"-16,0 0 99 15,166-170 113-15,-87 106-120 16,1 9-65-16,-8 8 43 0,-10 12-43 16,-14 14-48-1,-13 21-63-15,-17 12-53 0,-12 32-308 16,-6 3-563-16</inkml:trace>
  <inkml:trace contextRef="#ctx0" brushRef="#br0" timeOffset="3780">3084 1064 2212 0,'0'0'628'16,"0"0"-519"-16,0 0 37 15,0 0-60-15,221-22-86 16,-63 22-136-16,4 11-644 0</inkml:trace>
  <inkml:trace contextRef="#ctx0" brushRef="#br0" timeOffset="6320">768 2064 671 0,'0'0'869'0,"0"0"-706"16,0 0-77 0,0 0 90-16,0 0 56 0,0 0-46 15,3 0-73-15,12-4-30 16,5 4 56-16,8-3-41 15,10 1-17-15,10 2 16 16,11 0-52-16,13 0 21 16,18 0-18-16,20 0-33 15,46 0 41-15,47 0-55 16,35-4 10-16,-10 4 6 16,-46 0-16-16,-48 0-1 15,-26 0 0-15,23 0 0 16,15 0 4-16,18 6-4 15,-8 1 0-15,-4-2 6 16,-7-5-6-16,-4 0-7 0,-7 0 7 16,-2 0 0-16,-7 0 9 15,-5 4-9-15,-4-1 0 16,3 3 2-16,-6-3-2 16,4 3-4-16,0-6 2 15,2 0 4-15,1 0 13 16,-7 0-15-16,6 0-2 15,-9 0 1-15,0 0 1 16,-7 0-3-16,-5 0-3 16,-6 4 12-16,-5 5-16 15,2 3 10-15,1 0 0 16,3 2 6-16,0-5 0 16,4-3-4-16,-7 0-2 0,-5-3 0 15,-12 0-15-15,-7-3 15 16,-8 0 0-16,-6 0-5 15,-10 0 5-15,-8 0 0 16,-2 0 4-16,-5 0-3 16,-3-3 16-16,0-6-17 15,-3-4 0-15,-4-3 16 16,-4-8-16-16,-2-4 9 16,-8-9-8-16,-3-11 1 15,0-11 22-15,0-11-24 16,-6-15 0-16,-8-19 18 15,-10-46-12-15,0-42-6 0,-4 9 8 16,3 17 1-16,1 30-2 16,0 40-7-16,-3-3 0 15,-9-5 5-15,9 18-4 16,0 13-2-16,3 9-4 16,6 12 5-16,1 11 13 15,7 7-13-15,4 15-13 16,6 8 5-16,0 1 10 15,0 7-4-15,0 0-11 16,0 0 13-16,6-4-14 16,4 5 14-16,1-5-1 15,-8 1 1-15,-3 0 0 16,0-1 0-16,0 2-1 0,-17-2 1 16,-7 1-4-1,-4 3 4-15,-7-3-18 0,1 3 18 16,-1-1-9-16,-6 2 3 15,-7-2-9-15,-4 1 6 16,-10 0 0-16,-10 3-15 16,-11-3 17-16,-4 3 1 15,-5 0 4-15,-9 0 1 16,-5 0 1-16,-4 0-3 16,-6 0-9-16,0 6 8 15,2-3 2-15,4 1 1 16,-4-2-6-16,4 2 6 15,-7-1 2-15,-8 1-1 0,-6-2 10 16,-4 1-10 0,1 3 0-16,-1 1 0 15,11-2-8-15,4 2 8 0,9-1-1 16,4 0 1-16,3-3-1 16,1-3 0-16,-1 0 1 15,-3 0-1-15,0 0 2 16,0 0-9-16,-7 0 10 15,-3-3-2-15,0-3 13 16,7 2-13-16,3 4 0 16,6 0-6-16,5 0-15 15,3 0 9-15,0 0-33 16,-1 0 17-16,1 0-23 16,7 0-12-16,-1 0 39 15,12 0 15-15,3 0-24 0,6-9 33 16,4-3-24-1,0-3 10-15,4 2 6 0,2 4 4 16,5 3-7-16,-2 6 10 16,8 0 2-16,-3 0-1 15,-3 0 0-15,-5 0 0 16,-10 0-3-16,-6 0 3 16,-3 6-10-16,-5 0-1 15,5 3 11-15,1-2-1 16,5-1 1-16,12-3 0 15,7 3 0-15,10 1 0 16,11-4 0-16,13-3 4 0,5 2-3 16,5-2 24-16,3 0-25 15,-2 4 0-15,5-1-9 16,0 3 9-16,0 0 0 16,0 3 6-16,0 7-5 15,0 5 41-15,0 11-30 16,0 12 3-16,0 6 60 15,-3 14-63-15,-4 5 28 16,-2 12 0-16,1 3-8 16,-2 7 34-16,2 6-66 15,5 2 0-15,3 4 30 16,-3 3-29-16,-1-3 9 16,4-4-1-16,0-9-9 15,0-13 24-15,0-6-24 16,0-11 0-16,4-4 33 0,2-3-27 15,-1-4 6-15,-5-5-5 16,0 0-5-16,0-5 38 16,-11 1-34-16,-7-5-6 15,5 3 24-15,-1-5-24 16,4-2 0-16,2 0 0 16,5 2 2-16,0-11-1 15,3-2-1-15,0-5 0 16,0-4 25-16,0-5-24 15,0-3 12-15,6-3 1 16,5 2 10-16,-1-2 25 16,-2 2-44-16,-5 3-4 15,0-3 21-15,1 5-22 16,-1-1 0-16,5 0 0 0,-2 0 0 16,4 0 15-16,1-6-15 15,7 0 0-15,1 0 18 16,6 0-17-16,3 0 5 15,-4 0 3-15,0-6-9 16,0-3 16-16,11 0-16 16,6-5 0-16,17 3-7 15,19-2-1-15,67 1-125 16,-16 3-380-16,-5 2-495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8:35.0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0 361 1916 0,'0'0'331'15,"0"0"-224"-15,0 0-76 16,0 0 83-16,0 0-10 16,0 0-70-16,194-153-2 15,-114 104-32-15,-2 3 0 16,-1 2 18-16,-16 11-11 16,-8 10 23-16,-16 10 31 15,-5 13-18-15,-5 3 13 16,0 39-16-16,12 10-21 15,26 23-19-15,-6-13-374 0,-1-13-1124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8:34.3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0 768 0,'0'0'990'15,"0"0"-850"-15,0 0-88 16,0 0 116-16,0 0 73 15,0-7-96-15,0 7-107 16,0 0-9-16,0 4 25 16,0 14-14-16,0 16 2 15,0 20 37-15,0 14-1 16,0 9 1-16,0-2-60 16,6-7-8-16,12-12 2 15,3-18-11-15,14-14 17 16,2-17-19-16,11-7 0 15,8-11-14-15,-2-35 4 16,2-16-35-16,-5-9 16 0,-9-4 28 16,-15 4-1-16,-6 12 4 15,-13 13 38-15,-5 19 53 16,-3 9 3-16,0 16 13 16,0 2-29-16,0 2-48 15,0 43 12-15,0 19-44 16,0 26 1-16,0 13 12 15,0 6-13-15,7-1 0 16,10-6-1-16,1-5 1 16,-5-16-1-16,-2-10 1 15,-8-15 0-15,-3-13 8 16,0-11-7-16,-21-6-1 16,-20-8 9-16,-14-9-8 15,-7-3 14-15,-1-6-15 16,4 0 0-16,11-4 0 0,10-19 0 15,18-9-1 1,9-2-8-16,11-7-10 0,3-4 19 16,42-3-48-16,11 1-19 15,13 5-40-15,30-15-132 16,-19 11-224-16,-11 8-305 0</inkml:trace>
  <inkml:trace contextRef="#ctx0" brushRef="#br0" timeOffset="239">922 742 1766 0,'0'0'344'0,"0"0"-224"0,0 0 34 15,0 0 76-15,0 0-36 16,0 0-139-16,8 173-24 15,-2-155-30-15,1-1-1 16,1-8-20-16,-2-2-103 16,4-7-87-16,4-10-101 15,0-17-239-15,-7-8-1073 0</inkml:trace>
  <inkml:trace contextRef="#ctx0" brushRef="#br0" timeOffset="327">922 742 1515 0,'86'-140'261'0,"-86"116"-261"0,11 0-275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8:35.2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0 885 2443 0,'0'0'359'0,"0"0"-296"16,0 0-48-16,0 0 38 0,233 0-53 16,-155 0-265-16,-9 0-561 0</inkml:trace>
  <inkml:trace contextRef="#ctx0" brushRef="#br0" timeOffset="163">173 1373 2765 0,'0'0'366'0,"0"0"-292"16,0 0-58-16,0 0 28 15,236-6-44-15,-126-11-158 16,-11-1-630-16</inkml:trace>
  <inkml:trace contextRef="#ctx0" brushRef="#br0" timeOffset="490">1737 683 2302 0,'0'0'346'15,"0"0"-269"-15,0 0-76 16,0 0 210-16,0 215-14 15,0-94-110-15,6 15-39 16,-3 7 0-16,1-22 15 16,-4 7-23-16,3-24-23 15,-3-19-4-15,0-27-13 16,0-20-45-16,0-27-167 16,0-11-425-16,-7 0-628 0</inkml:trace>
  <inkml:trace contextRef="#ctx0" brushRef="#br0" timeOffset="982">1578 739 1976 0,'0'0'347'0,"0"0"-221"16,0 0-15-16,0 0 97 15,0 0-50-15,189-117-82 16,-117 114-62-16,8 3-4 15,-4 3-8-15,-14 34-2 16,-17 12 0-16,-21 8-3 16,-21 7 2-16,-3-2-10 15,-27 0 16-15,-24-9-7 16,-1-11 2-16,0-20 0 0,10-5 12 16,11-17-11-1,11 0 0-15,13 0 27 0,4-12-27 16,3-6 19-16,0-2-20 15,13 5 0-15,22 6-7 16,7 5 5-16,3 4-1 16,6 6-4-16,3 29 8 15,-1 5-2-15,1 13 1 16,-6-1 0-16,-6 2-1 16,-7-5 1-16,-14-6 0 15,-15-5 12-15,-6-10 12 16,-17-7 23-16,-31-5-2 15,-15-10-2-15,-5-6 40 16,-1 0-33-16,0 0-11 16,10-6 6-16,11-10-21 0,14 2-22 15,13 1-2-15,21 4-78 16,3-10-138-16,28 4-450 16,10-2-407-16</inkml:trace>
  <inkml:trace contextRef="#ctx0" brushRef="#br0" timeOffset="1304">2519 1311 1896 0,'0'0'480'0,"0"0"-419"0,0 0-15 15,0 0 155-15,0 0-6 16,0 0-123-16,0 0-54 16,28 190-2-16,0-160-15 15,6-5-2-15,14-9 0 16,0-14-12-16,5-2 11 16,-12-2-5-16,-17-32 7 15,-14-8 36-15,-10-4 19 16,-6-1 47-16,-36 8 26 15,-12 7-48-15,-6 7-35 16,-20 3-45-16,20 5-178 0,7 4-525 16</inkml:trace>
  <inkml:trace contextRef="#ctx0" brushRef="#br0" timeOffset="1650">1313 545 1962 0,'0'0'349'16,"0"0"-255"-16,0 0-80 0,0 0 145 15,158-172-36-15,-79 113-67 16,7 0-7-16,4 0 11 16,-4 0 20-16,-14 9 10 15,-13 11-8-15,-20 10 19 16,-12 14 2-16,-9 11-39 16,2 4 4-16,8 16-46 15,10 23-5-15,16 13-17 16,57 18-45-16,-10-8-255 15,-2-15-810-15</inkml:trace>
  <inkml:trace contextRef="#ctx0" brushRef="#br0" timeOffset="1870">3427 969 1859 0,'0'0'963'0,"0"0"-870"16,0 0-78-16,176 0 34 15,-104 0 126-15,0 0-107 16,5 0-68-16,-2 0-57 16,8 0-111-16,-20 6-420 15,-22 0-1657-15</inkml:trace>
  <inkml:trace contextRef="#ctx0" brushRef="#br0" timeOffset="2055">3716 701 940 0,'0'0'1780'0,"0"0"-1547"15,0 0-178-15,0 0 113 16,4 206-23-16,7-120-90 15,-5 8-55-15,1-1-37 16,-7 9-191-16,3-25-461 16,-3-17-1028-16</inkml:trace>
  <inkml:trace contextRef="#ctx0" brushRef="#br0" timeOffset="2715">4641 730 922 0,'0'0'1881'15,"0"0"-1599"-15,0 0-219 16,0 0 15-16,0 0 96 16,0 168-95-16,0-60-50 15,0 11-7-15,0-2-22 16,-8-1 11-16,2-17-11 15,6-16-17-15,0-21-8 0,0-22-35 16,0-18-17-16,-3-22 46 16,-4 0 1-16,-4-36 8 15,-6-23 7-15,1-18 8 16,-8-21 7-16,3-11 0 16,6-11 18-16,9-11 22 15,6 4-29-15,0 12-1 16,13 24 14-16,22 32 6 15,13 26 0-15,8 26-23 16,10 7 1-16,-2 20 20 16,-2 22-26-16,-9 18 2 15,-16 4 2-15,-20 9-6 0,-17-5 21 16,0-4-9-16,-24-7-11 16,-17-11-2-16,-4-17-8 15,3-15-2-15,9-14 2 16,12 0 0-16,7-9 3 15,14-16-3-15,0-2-22 16,20-1 17-16,28 3-35 16,12 6-2-16,2 10 15 15,0 9 12-15,-4 0 17 16,-2 25 2-16,-11 12 5 16,-4 7 12-16,-10 3 17 15,-7-3 44-15,-13-2-21 16,-11-7-19-16,-11-8 27 15,-37-2-30-15,-21-7-29 16,-8-4 24-16,-9-11-24 0,7-3-2 16,11 0-9-16,12-3-42 15,28-29-23-15,19 4-216 16,9 1-643-16</inkml:trace>
  <inkml:trace contextRef="#ctx0" brushRef="#br0" timeOffset="3000">5693 1313 2345 0,'0'0'358'16,"0"0"-271"-16,0 0 146 0,0 0 13 15,0 0-143-15,0 0-37 16,122-174-20-16,-116 156 32 15,-6 9 38-15,0 9-38 16,0 0-20-16,0 27-26 16,-10 23-25-16,-4 12 13 15,4 4-20-15,6 2-8 16,0-3-14-16,4-12-65 16,0-7-81-16,0-14-136 15,0-13-414-15,0-17-1094 0</inkml:trace>
  <inkml:trace contextRef="#ctx0" brushRef="#br0" timeOffset="3413">4454 401 2221 0,'0'0'490'0,"0"0"-450"16,0 0-9-16,0 0 170 16,0 0-61-16,184-115-68 15,-94 62-37-15,6 0-2 16,-10 3 80-16,-6 14-42 16,-19 10-14-16,-11 13 42 15,-13 13-14-15,1 0-13 16,0 26-25-16,10 21-47 15,48 30-24-15,-9-8-219 16,-1-11-724-16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34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0 497 434 0,'0'0'1388'15,"0"0"-1210"-15,0 0-132 16,0 0-30-16,0 0 177 16,0 0-47-16,80-150-54 0,-39 141-29 15,7 9-36 1,0 0-7-16,-3 44 21 0,-3 18 19 16,-10 16-14-16,-11 9-12 15,-12-2-7-15,-9-15 12 16,0-11-25-16,0-15 4 15,0-17 22-15,-9-13 14 16,1-14 3-16,1 0-13 16,1-11-18-16,6-28 0 15,0-18-26-15,0-8-7 16,21-6 5-16,16 3-5 16,4 12 5-16,4 12-4 15,-3 19 0-15,-4 22 5 0,-4 3-14 16,-6 33 14-1,0 31 1-15,-8 13 0 0,-7 7 1 16,2-4-1-16,-9-14 0 16,-3-18 0-16,2-16-27 15,-5-16 11-15,0-16 16 16,0 0 0-16,0-32 0 16,0-17-10-16,0-13 1 15,0-9 7-15,13-4-11 16,11 7 11-16,8 8 2 15,5 14-13-15,4 12 12 16,4 15 0-16,0 17-5 16,0 2 5-16,-7 6 1 15,0 28 0-15,-10 9 0 16,-4 7 6-16,-10 0-4 0,-4-4-2 16,-4-5-1-16,-1-11-14 15,-2-8-67-15,0-13 24 16,4-9-27-16,4 0-33 15,2-24 82-15,11-18 2 16,-3-6 1-16,-1 1 15 16,-5 7 4-16,-6 9 14 15,-4 22 49-15,-5 9 55 16,0 2-14-16,0 45-46 16,0 15 6-16,0 13-14 15,19 5-36-15,17-2 9 16,20-15-1-16,12-19-8 15,14-24 14-15,1-20-12 0,-6-16 10 16,-16-32 9-16,-20-15-9 16,-20-9 58-16,-21-5 50 15,-9 2-17-15,-44 4-31 16,-19 9-27-16,-11 18-18 16,-7 17-23-16,8 17-4 15,-4 10-142-15,24 0-224 16,20 19-484-16</inkml:trace>
  <inkml:trace contextRef="#ctx0" brushRef="#br0" timeOffset="206">1187 261 1637 0,'0'0'598'0,"0"0"-466"16,0 0 80-16,173-159 51 15,-110 120-45-15,-3 7-68 16,-4 11-84-16,-11 14-45 16,-3 7-21-16,-1 3-47 15,28 58-92-15,-6-4-334 16,-6 1-263-16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38:39.6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 2150 0,'0'0'364'0,"0"0"-313"0,0 0-20 15,0 0 117-15,0 0 13 16,0 0-92-16,179-29-41 16,-128 29 27-16,-6 18-17 15,-13 22-10-15,-14 11-10 16,-18 7-7-16,0 11 34 16,-29-5-32-16,-11-1-1 15,-5-15 20-15,10-13-23 16,11-13 7-16,10-15-14 15,14-7-2-15,0-9-17 16,11-32-121-16,34-15-68 16,20-9 12-16,14-3-111 15,7 2-1-15,4 7 121 0,-10 6 106 16,-8 10 79 0,-16 9 81-16,-20 9 191 0,-11 7 49 15,-14 11-6-15,-11 7-39 16,0 0-88-16,-28 29-55 15,-28 26-33-15,-16 23-25 16,-4 15 14-16,7 3-14 16,18-3-35-16,15-11-2 15,24-12-37-15,12-10 0 16,9-11-1-16,44-12-3 16,19-14-39-16,18-12-71 15,44-11-83-15,-17-9-119 0,-24-11-631 16</inkml:trace>
  <inkml:trace contextRef="#ctx0" brushRef="#br0" timeOffset="209">1208 678 1303 0,'0'0'1361'0,"0"0"-1168"16,0 0-113-16,0 0 173 15,0 173-51-15,0-114-103 16,0 1-66-16,10-8-24 16,-1-13 12-16,9-13-21 15,3-17-51-15,20-21-99 16,-5-32-312-16,-6-8-434 0</inkml:trace>
  <inkml:trace contextRef="#ctx0" brushRef="#br0" timeOffset="337">1376 316 2810 0,'0'0'516'15,"0"0"-432"-15,0 0-68 16,0 0-16-16,0 0-700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08.1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637 938 1965 0,'0'0'367'0,"0"0"-238"15,0 0-62-15,0 0 89 16,0 0-4-16,0 0-47 15,-20-57-39-15,20 41-38 16,12-2-9-16,9-4 8 16,11 1-15-16,-1 9 11 15,7 5-2-15,-1 7 4 16,4 0-1-16,1 31-18 16,6 22 36-16,-3 17 21 15,-7 15-36-15,-6 5 1 16,-16 3-16-16,-13 0 0 15,-3-9 12-15,0-6-13 16,-27-13-4-16,-14-10 14 0,-7-11-10 16,-4-13 25-1,-7-9-14-15,5-10 13 0,1-12 8 16,5 0-20-16,6 0-10 16,9-12-2-16,12-3-11 15,7-1-21-15,14 3-60 16,11-11-75-16,30 2-325 15,4-3-375-15</inkml:trace>
  <inkml:trace contextRef="#ctx0" brushRef="#br0" timeOffset="367">1793 975 322 0,'0'0'1890'0,"0"0"-1604"16,0 0-139-16,0 0 17 16,0 0 65-16,0 0-72 15,-211-128-46-15,145 125-68 16,-6 3-10-16,-8 18-8 15,2 29 1-15,1 19 4 16,19 17-6-16,16 11 4 16,22 8-19-16,20 3 8 0,0-2 11 15,35-10-28-15,19-13 9 16,15-14-3-16,11-24-5 16,10-13-2-16,3-20-58 15,7-9-55-15,24-18-157 16,-24-12-446-16,-21-6-852 0</inkml:trace>
  <inkml:trace contextRef="#ctx0" brushRef="#br0" timeOffset="595">2023 1937 1943 0,'0'0'370'0,"0"0"-222"16,-9 171 35-16,9-98 54 16,0-9-58-16,0-16-96 15,24-10-35-15,3-16-12 16,8-16-36-16,5-6-5 16,43-53-200-16,-14-15-422 15,-3-3-992-15</inkml:trace>
  <inkml:trace contextRef="#ctx0" brushRef="#br0" timeOffset="751">2214 1500 2443 0,'0'0'599'16,"0"0"-492"-16,0 0 24 15,0 0-40-15,0 0-91 16,0 0-172-16,0 0-515 15,45-4-1404-15</inkml:trace>
  <inkml:trace contextRef="#ctx0" brushRef="#br0" timeOffset="2913">868 0 1879 0,'0'0'298'16,"-176"129"-245"-16,32-1 3 16,-29 58 183-16,10 72 52 15,36 34-76-15,62 15-70 16,57-9-20-16,28-34-24 15,67-15-29-15,44-23-51 16,48-22-21-16,36-26-37 16,-39-60-303-16,-18-40-857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09.9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1866 1272 2167 0,'0'0'352'0,"0"0"-251"15,0 0 71-15,-7 224 39 16,7-165-93-16,3-6-69 16,21-16-49-16,7-15-10 15,22-22-219-15,-13-3-451 16,-2-28-610-16</inkml:trace>
  <inkml:trace contextRef="#ctx0" brushRef="#br0" timeOffset="133">1890 772 2595 0,'0'0'506'0,"0"0"-457"15,0 0-16-15,0 0-33 16,0 0-232-16,0 0-1232 0</inkml:trace>
  <inkml:trace contextRef="#ctx0" brushRef="#br0" timeOffset="420">2173 0 2333 0,'0'0'866'16,"0"0"-743"-16,0 0-113 15,0 0 78-15,0 0 38 16,0 0-40-16,193 121 2 16,-84-31-43-16,22 49-21 15,-2 56 18-15,-22 48-24 16,-35 9-3-16,-58-23-15 16,-28-36-1-16,-58-26-61 0,-35-8-115 15,14-41-291-15,3-28-975 16</inkml:trace>
  <inkml:trace contextRef="#ctx0" brushRef="#br0" timeOffset="-809">57 999 2472 0,'0'0'556'0,"0"0"-536"15,0 0-19-15,0 0 112 16,0 0-11-16,0 0-51 16,90 174-5-16,-90-116-28 15,0 6-18-15,-10 0-51 16,-41 11-160-16,1-13-323 15,14-21-229-15</inkml:trace>
  <inkml:trace contextRef="#ctx0" brushRef="#br0" timeOffset="-220">588 220 2302 0,'0'0'550'0,"0"0"-487"15,0 0-30-15,0 0 60 16,0 0 5-16,0 0-30 16,0 248-43-16,0-143-8 15,12 2-16-15,8-15-1 16,8-20 0-16,13-22-62 0,7-32-48 15,11-18 0 1,7-16 32-16,-5-39-86 0,1-16 30 16,-9-10 88-16,-13-3 46 15,-11 6 56-15,-8 6 29 16,-8 14 94-16,-10 14 17 16,-3 13-7-16,0 11-56 15,0 19-1-15,0 1-17 16,0 15-86-16,-3 44-19 15,-10 28 2-15,2 56 9 16,11 56-2-16,0 43-18 16,24 7 25-16,14-42 4 0,-4-58-28 15,-14-56-1 1,-2-15 0-16,-4-1 5 0,-7-2-5 16,-7-7 11-16,0-20 5 15,-39-18 8-15,-18-11-10 16,-23-10-1-16,-10-9-13 15,-3-3 6-15,4-36-1 16,12-9-6-16,22-8-22 16,20-8 2-16,26-4-5 15,9-5 13-15,27-5-17 16,35-3-17-16,31 4-38 16,74-20-119-16,-23 24-345 15,-13 11-469-15</inkml:trace>
  <inkml:trace contextRef="#ctx0" brushRef="#br0" timeOffset="1919">3567 828 1906 0,'0'0'776'0,"0"0"-582"0,0 0-139 16,0 0 78-16,0 0 51 15,0 0-63-15,6 0-67 16,25 0-30-16,21 0-1 15,17 0 26-15,18 0-25 16,12 0 5-16,11-9-17 16,1 0-11-16,-4-4 10 15,-11 4-11-15,-19 0-1 16,-20 6-5-16,-18 3-19 16,-22 0-31-16,-13 0-82 15,-4 0-8-15,0 7-204 16,-7 5-531-16</inkml:trace>
  <inkml:trace contextRef="#ctx0" brushRef="#br0" timeOffset="2384">3677 1322 1746 0,'0'0'569'0,"0"0"-412"15,0 0 70-15,0 0 69 16,0 0-64-16,0 0-93 16,0 0-46-16,-32 0-12 15,32 0 5-15,0 0-35 16,0 0-15-16,0 0-6 16,21 0-8-16,21 0-2 15,17-4 2-15,22-5 4 16,20-2-6-16,10 2-20 15,13-5-1-15,-4 8 1 0,-6 3 7 16,-13 0-5 0,-29 3-2-16,-24 0-1 0,-21 0-13 15,-12 0-68-15,2-3-119 16,-4-7-402-16,-5-6-1261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34.9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11698 2029 2067 0,'0'0'810'0,"0"0"-644"0,0 0-166 15,0 0-118-15,0 0-231 16,0 0-1059-16</inkml:trace>
  <inkml:trace contextRef="#ctx0" brushRef="#br0" timeOffset="-738">11160 236 2770 0,'0'0'348'0,"0"0"-268"16,0 0 4-16,-11 256 70 15,-6-122-58-15,-3 8-45 16,6 3-41-16,3-8-10 15,8-22-22-15,3-15-121 16,0-32-183-16,0-35-700 0</inkml:trace>
  <inkml:trace contextRef="#ctx0" brushRef="#br0" timeOffset="-323">10884 869 2278 0,'0'0'385'0,"0"0"-287"0,0 0 14 15,224-9 26-15,-135 8-80 16,6 1-12-16,-6 0-11 16,-13 10-7-16,-14 32-5 15,-20 16-2-15,-18 17 24 16,-15 6-11-16,-9 5-28 15,0-11 6-15,8-13-12 16,8-18-4-16,16-26-17 16,10-18-81-16,9-6-75 15,8-36-46-15,-1-15 30 16,-5-5 26-16,-9 0 93 16,-10 6 74-16,-7 13 19 15,-12 15 157-15,-9 15 120 0,-6 13-31 16,0 0-114-1,0 34-55-15,-6 16 24 0,-4 8-33 16,2 5-41-16,8-4-22 16,0-7-24-16,0-8-18 15,18-15-75-15,-12-18-137 16,-6-8-417-16,0-3-680 0</inkml:trace>
  <inkml:trace contextRef="#ctx0" brushRef="#br0" timeOffset="-142">11877 600 1618 0,'0'0'915'0,"0"0"-728"16,0 0-21-16,0 0 46 16,0 0-86-16,180 40-76 15,-153 16-25-15,-10 13-25 16,-17 68-147-16,-36-19-356 15,-14 0-388-15</inkml:trace>
  <inkml:trace contextRef="#ctx0" brushRef="#br0" timeOffset="974">12841 1219 2129 0,'0'0'477'0,"0"0"-434"15,0 0-25-15,179-226 8 0,-125 135 115 16,-6-9-59-16,-9-3-36 16,-15 4 14-16,-18 15-30 15,-6 22 78-15,0 23 64 16,-24 23-67-16,-17 16-30 15,-7 9-30-15,-7 44-26 16,2 28 4-16,9 21-17 16,7 15-6-16,8 8 10 15,13-2-10-15,2-4-9 16,4-13-48-16,5-16-26 16,5-25 11-16,0-22-26 15,0-21-45-15,0-22 9 16,8 0 18-16,10-40 85 0,1-10 18 15,7-12 13 1,4 0 12-16,5 5-12 0,2 12 0 16,-2 13 3-16,-1 19 26 15,-5 13 46-15,-9 7-18 16,-7 36-2-16,-6 14-10 16,1 8-45-16,-2-3 6 15,8-7-5-15,7-14-1 16,7-16-85-16,5-22-106 15,6-3-29-15,5-30-77 0,1-25-11 16,-3-6 138 0,-4-1 113-16,-14 6 57 15,-9 16 7-15,-9 12 147 0,-6 15 177 16,0 13-1-16,0 4-148 16,-14 29-103-16,1 20 11 15,5 7-22-15,8 2-29 16,0-5-28-16,32-2-5 15,22-15 3-15,5-16-9 16,7-19-29-16,-12-5 17 16,-9-27-1-16,-13-19 6 15,-19-9 7-15,-13-11 39 16,0-2 57-16,-42 3-10 16,-12 5 15-16,-5 12-14 15,-4 13-27-15,12 12-7 0,13 14-38 16,19 9-5-16,11 0-10 15,8 0-15-15,8 12 14 16,28 8-23-16,20-5-30 16,13 2-5-16,10-8-2 15,4-6-23-15,3-1-28 16,-3-2 5-16,-7 0 30 16,-11 0 23-16,-13-2 28 15,-17-7 26-15,-14-1 39 16,-18 6 91-16,-3 4 88 15,-7 0-52-15,-34 0-61 16,-10 11-35-16,-15 16-4 16,3 13 11-16,4 10-25 15,18 1-2-15,13 6-13 16,25-7-35-16,3-6-2 0,7-7-1 16,34-10-17-16,7-8-47 15,11-12-62-15,17-7-116 16,-14 0-399-16,-17-7-304 0</inkml:trace>
  <inkml:trace contextRef="#ctx0" brushRef="#br0" timeOffset="1134">13707 1920 2749 0,'0'0'457'0,"0"0"-438"15,0 0-14 1,0 0-5-16,0 0-530 0,0 0-829 0</inkml:trace>
  <inkml:trace contextRef="#ctx0" brushRef="#br0" timeOffset="1331">14713 1441 2711 0,'0'0'603'0,"0"0"-519"16,0 0 34-16,0 0 25 0,27 193-68 16,-105-85-75-16,-2-17-186 15,-3-10-807-15</inkml:trace>
  <inkml:trace contextRef="#ctx0" brushRef="#br0" timeOffset="-6151">662 0 1945 0,'0'0'390'0,"0"0"-277"15,0 0-2-15,0 0 94 16,0 0-22-16,-242 114-66 15,156 3-66-15,-13 69 45 16,1 78 1-16,20 28-27 16,33-7 17-16,31-34-28 15,14-76-31-15,0-42 8 0,6-43-35 16,18-15 0-16,11-4 14 16,10 1-15-16,17-10-23 15,7-31-101-15,38-33-215 16,-17-44-430-16,-15-12-1438 0</inkml:trace>
  <inkml:trace contextRef="#ctx0" brushRef="#br0" timeOffset="-5871">1421 321 2450 0,'0'0'527'15,"0"0"-494"-15,-24 171-10 16,-7-3 153-16,2 51-53 16,2-5-68-16,13-42-26 15,7-57-28-15,7-51 6 16,0-8-7-16,12-9-9 15,21-14-3-15,30-40-143 16,-4-38-221-16,-8-13-670 0</inkml:trace>
  <inkml:trace contextRef="#ctx0" brushRef="#br0" timeOffset="-5689">1003 892 2636 0,'0'0'487'0,"0"0"-472"16,0 0 33-16,0 0 75 15,194-9-47-15,-87-14-76 16,37-1-45-16,-22 2-308 16,-30 7-592-16</inkml:trace>
  <inkml:trace contextRef="#ctx0" brushRef="#br0" timeOffset="-5460">2283 116 2624 0,'0'0'563'15,"0"0"-514"-15,-65 257 50 16,5-30 88-16,-5 33-74 15,1 2-70-15,5-22-1 16,14-74-33-16,18-43-9 16,12-46-37-16,9-25-43 15,6 10-53-15,0-9-212 0,0-15-651 16</inkml:trace>
  <inkml:trace contextRef="#ctx0" brushRef="#br0" timeOffset="-4747">2952 805 2558 0,'0'0'501'0,"0"0"-410"16,0 0 26-16,0 0 51 0,0 0-38 15,-213-53-86 1,151 87-11-16,3 31-12 0,4 20 10 16,17 14-4-16,17 4-27 15,18-4-1-15,3-16-5 16,38-17-54-16,20-22-31 16,14-33-53-16,5-11-54 15,-5-15 27-15,-7-36 46 16,-13-6 66-16,-17-5 59 15,-11 2 36-15,-13 5 118 16,-11 11 44-16,0 17-13 16,0 7-15-16,0 20-68 15,0 0-30-15,-11 32-44 0,4 38-2 16,-1 34 19 0,5 26-23-16,3 44-11 0,0 40-11 15,29-19-1-15,1-24 1 16,-2-37 11-16,-11-53-11 15,-2-10 0-15,-12-6-10 16,-3-24-15-16,-15-19 10 16,-29-17-24-16,-19-5 12 15,-2-15 12-15,-1-35-12 16,12-25 15-16,15-17-15 16,26-23 12-16,13-13 9 15,24-11-62-15,31-5-4 16,22 1-25-16,7 2-38 15,8 6-28-15,-3 9-21 16,-7 13 55-16,-8 20 105 0,-14 22 24 16,-18 21 99-16,-13 25 61 15,-13 25-1-15,-8 0-35 16,-8 50-25-16,0 16 12 16,0 14-18-16,0 3-60 15,0-4-9-15,0-11-18 16,0-16-6-16,3-13-44 15,15-19-98-15,9-20-152 16,-6-2-322-16,-9-27-268 0</inkml:trace>
  <inkml:trace contextRef="#ctx0" brushRef="#br0" timeOffset="-4614">3639 640 2036 0,'0'0'485'16,"0"0"-409"-16,0 0 3 15,0 0 1-15,0 0-80 16,0 0-354-16,0 0-536 0</inkml:trace>
  <inkml:trace contextRef="#ctx0" brushRef="#br0" timeOffset="-3970">4209 898 1824 0,'0'0'645'15,"0"0"-420"-15,0 0 39 0,0 0-8 16,-207 29-57 0,148 17-92-16,11 10-65 15,13 3-33-15,22 3-9 0,13-3 0 16,0-12-36-16,37-14-74 16,15-17-60-16,6-16-97 15,4 0 64-15,-10-37 76 16,-7-15 42-16,-13-5 35 15,-15 4 47-15,-7 11 3 16,-10 13 116-16,0 20 146 16,0 9-52-16,0 28-135 15,0 30-32-15,0 17-1 16,0 6-18-16,0-3-23 16,24-14-2-16,11-14-7 15,7-20-21-15,2-20 17 0,1-10-43 16,0-15-20-16,-8-31 46 15,1-20 5-15,-3-5 23 16,-1-2-12-16,-2 5 12 16,-5 19 1-16,-9 21 49 15,-5 23 55-15,-10 5-25 16,-3 31-29-16,0 27 3 16,0 8-26-16,0 2-15 15,0-8-10-15,0-12-2 16,0-14 0-16,0-12-1 15,0-22-12-15,0 0 7 16,0-22 6-16,0-30-1 0,17-20 1 16,7-11-1-1,12-7 1-15,2 7 15 0,7 14-3 16,3 19 5-16,-7 25 16 16,-1 25 13-16,-8 16 23 15,-11 50-7-15,-11 25 14 16,-10 16-5-16,0 7-37 15,0-11 20-15,14-21-48 16,7-31-6-16,18-28-34 16,36-29-77-16,-3-40-116 15,-7-5-543-15</inkml:trace>
  <inkml:trace contextRef="#ctx0" brushRef="#br0" timeOffset="-1158">9690 1020 2242 0,'0'0'479'0,"0"0"-435"16,0 0 56-16,-16 200 124 15,1-122-70-15,9-3-76 16,1-16-41-16,5-9-5 0,0-15-20 16,0-17-12-16,8-12-15 15,16-12-184-15,-3-26-299 16,-8-8-458-16</inkml:trace>
  <inkml:trace contextRef="#ctx0" brushRef="#br0" timeOffset="-1000">9698 619 2191 0,'0'0'581'0,"0"0"-551"0,0 0-30 15,0 0-137-15,0 0-212 16,0 0-1160-16</inkml:trace>
  <inkml:trace contextRef="#ctx0" brushRef="#br0" timeOffset="-3462">6534 321 2063 0,'0'0'1036'0,"0"0"-937"15,0 0-70-15,0 0-13 16,0 0 167-16,30 237-87 16,-22-108-53-16,-5 17-26 15,-3 3-4-15,0-12-5 16,0-13-8-16,0-25-19 0,0-31 2 16,0-27-29-16,0-35 31 15,0-6 15-15,0-36-6 16,0-30 6-16,13-14-6 15,8-5 6-15,3 5-1 16,8 14 4-16,2 19-3 16,4 26 0-16,4 21-9 15,2 0 9-15,-5 50 7 16,-9 17 5-16,-6 18 3 16,-9 8-14-16,-12-2 9 15,-3-5 22-15,0-16-17 0,-38-12 15 16,-10-22-23-1,-15-14 5-15,1-22 12 16,1 0-24-16,5-31 0 0,11-22-8 16,18-12-68-1,27-38-73-15,0 17-325 0,14 10-549 0</inkml:trace>
  <inkml:trace contextRef="#ctx0" brushRef="#br0" timeOffset="-2770">7376 1035 2572 0,'0'0'581'0,"0"0"-509"0,0 0 105 16,0 0 15-16,0 0-95 15,-188 68-50-15,158-6-32 16,9 2-15-16,15 3 0 15,6-6-39-15,0-8-15 16,24-15-31-16,14-20-40 16,7-18-12-16,3 0-28 15,-3-34 15-15,-4-16 74 16,-7-5 24-16,-10 5 52 16,-10 10 3-16,-7 14 97 15,-4 22 42-15,-3 4-4 16,0 18-86-16,5 25 6 15,-2 9-47-15,10 1-4 0,8-5 5 16,11-12-12-16,4-17 0 16,6-16-15-16,3-3-24 15,-4-19 19-15,4-24-7 16,-6-8 21-16,2-1 6 16,-7 3-1-16,-10 9 1 15,-3 15 17-15,-10 21 27 16,-11 4 18-16,0 33-26 15,0 24 1-15,-11 12-15 16,-2-1-21-16,-5-1-2 16,9-19 1-16,1-10 0 15,5-20-6-15,3-18-3 16,0 0-2-16,0-32 11 0,0-22-3 16,17-19-3-16,10-9 5 15,12-9 1-15,2-3 9 16,7 14-9-16,0 14 0 15,-3 23 25-15,0 22 5 16,-7 21 24-16,-4 9-15 16,-5 50 17-16,-8 25 16 15,-5 15-33-15,1 10-9 16,4-4 28-16,6-11-34 16,5-24-24-16,-1-23-1 15,-1-26-10-15,-4-21-58 16,-14-21-109-16,-5-26-168 0,-7-5-902 15</inkml:trace>
  <inkml:trace contextRef="#ctx0" brushRef="#br0" timeOffset="-1898">7304 2035 3130 0,'0'0'524'0,"0"0"-524"15,0 0-6-15,0 0-3 16,0 0-17-16,0 0-993 0</inkml:trace>
  <inkml:trace contextRef="#ctx0" brushRef="#br0" timeOffset="3529">1555 3464 1587 0,'0'0'487'0,"0"0"-322"16,0 0 39-16,0 0 6 16,0 0 18-16,0 0-78 15,-72-104-83-15,27 98 30 0,-6 6-41 16,-8 0-26-1,-4 37 28-15,-2 19-57 0,6 16 9 16,11 11 31-16,17 2-41 16,17-1 0-16,14-13-8 15,0-10-1 1,29-13 0-16,19-20-46 0,9-16-47 16,9-12 14-16,7-11-30 15,0-35-2-15,-5-16 4 16,-5-21 29-16,-12-10 69 15,-16-19-4-15,-11-8 22 16,-17-13 28-16,-7 1 12 16,0 2 68-16,0 21 11 0,-7 29 41 15,-4 25 35 1,5 37-98-16,2 18-49 0,4 35 0 16,0 74-46-16,0 64 68 15,0 51-43-15,0-13-16 16,4-43 23-16,5-60-34 15,2-42-9-15,7-5-7 16,-2-4-17-16,5-11-60 16,-4-27-141-16,-5-16-326 15,-12-3-269-15</inkml:trace>
  <inkml:trace contextRef="#ctx0" brushRef="#br0" timeOffset="3724">1113 3270 1972 0,'0'0'642'0,"0"0"-509"15,0 0-132-15,0 0 135 16,0 0 67-16,277 22-114 16,-160-10-47-16,8 4-42 15,-8 6-24-15,3 18-151 16,-34-2-447-16,-27-2-309 0</inkml:trace>
  <inkml:trace contextRef="#ctx0" brushRef="#br0" timeOffset="3874">2048 3601 871 0,'0'0'963'0,"0"0"-790"0,0 0 31 16,0 0 66-16,14 194-43 15,-7-135-33-15,4 3-105 16,-1-2-52-16,4-8-37 15,7-5-120-15,-8-12-242 16,1-21-455-16</inkml:trace>
  <inkml:trace contextRef="#ctx0" brushRef="#br0" timeOffset="4021">2101 3168 2261 0,'0'0'372'0,"0"0"-234"0,0 0-116 16,0 0-22-16,0 0-137 16,0 0-476-1,0 0-1323-15</inkml:trace>
  <inkml:trace contextRef="#ctx0" brushRef="#br0" timeOffset="4815">2519 3876 1430 0,'0'0'287'0,"0"0"-198"15,0 0-16-15,182-53-42 0,-113 16-5 16,-7-10 3 0,-17-1-10-16,-18 0 31 0,-24 1-49 15,-3 7 109-15,-33 13 88 16,-23 10-20-16,-10 17-2 15,-3 0-37-15,-3 40-21 16,10 15 1-16,14 6-86 16,16 7-33-16,22-3 23 15,10 1-23-15,7-10-50 16,38-12-102-16,17-14-27 16,10-18-25-16,5-12-96 15,6-2 41-15,-8-36 60 16,-3-12-65-16,-6-8 264 15,-4-8 41-15,-7 1-23 0,-14 10 92 16,-9 9 14-16,-14 28 96 16,-8 18 60-16,-10 17-109 15,0 39 12-15,0 13-83 16,0 11-53-16,-10-6-5 16,2-10-42-16,2-10 0 15,-1-21 0-15,7-16 0 16,0-14-1-16,0-3-6 15,0-25 7-15,0-21 3 16,3-14-3-16,18-11 0 16,3-4-2-16,3 4 10 15,4 5-5-15,1 21 10 16,1 13-5-16,3 23 68 16,-1 9-58-16,-2 23 33 0,3 22 56 15,-6 20-32-15,-9 6-15 16,-7 4-25-16,-7-7-34 15,-7-13 21-15,0-10-22 16,0-17 0-16,0-19 22 16,0-9-22-16,-4-6 0 15,4-37-9-15,0-17 9 16,0-11-10-16,24-6 10 16,4 5-6-16,7 10-3 15,-2 16 18-15,3 17-7 16,-3 24 18-16,2 5-5 15,-1 19 69-15,1 29-58 16,0 12 10-16,-7 8 15 16,-1 0-50-16,3-3-1 0,-1-8 0 15,-5-17-85 1,-3-16-46-16,-21-24-237 0,0 0-374 16,-21 0-1293-16</inkml:trace>
  <inkml:trace contextRef="#ctx0" brushRef="#br0" timeOffset="5024">2680 3202 2008 0,'0'0'374'0,"0"0"-282"15,0 0-7-15,0 0 128 16,239-149-25-16,-161 122-135 15,-1 11-25-15,-16 16-28 16,-15 0-85-16,-19 21-206 16,-9 10-363-16,-15-3-1078 0</inkml:trace>
  <inkml:trace contextRef="#ctx0" brushRef="#br0" timeOffset="5185">3581 2739 1756 0,'0'0'486'16,"0"0"-286"-16,0 0 63 0,183-43-31 16,-129 43-101-1,-4 21-41-15,-17 30-90 0,-18 16-9 16,-15 60-111-16,-32-11-394 16,-5-10-352-16</inkml:trace>
  <inkml:trace contextRef="#ctx0" brushRef="#br0" timeOffset="5585">5378 3364 2593 0,'0'0'452'16,"0"0"-397"-16,0 0-31 16,0 0 143-16,0 0-79 15,-184-16-58-15,148 54-30 16,12 5-2-16,19 5-10 16,5 7-6-16,17-3-7 15,28 1 23-15,8-3-47 16,5-4 49-16,-2-2-1 15,-5 0 1-15,-10-8 3 16,-13 1-3-16,-20-2 1 16,-8-4 39-16,-21-3-32 0,-29-3 1 15,-1-10-4 1,0-6-4-16,9-9-2 0,18 0-20 16,16-9-109-16,8-40-211 15,29 2-427-15,5 0-339 16</inkml:trace>
  <inkml:trace contextRef="#ctx0" brushRef="#br0" timeOffset="6066">5695 3578 2074 0,'0'0'335'0,"0"0"-212"16,0 0 126-16,31 158 36 15,-3-95-162-15,17-5-76 0,18-8-31 16,12-13-14-16,8-19-2 15,-1-18-5-15,-12 0-10 16,-19-28 6-16,-27-17-13 16,-24-14 22-16,0-7 11 15,-56-7 2-15,-16 7 23 16,-11 0-30-16,-6 13-3 16,4 15-3-16,11 17-61 15,12 12-105-15,14 6-157 16,14 3-179-16,16 0 265 15,12 0 48-15,6 0 19 16,0-6 117-16,16-12 53 16,16-7 134-16,-2-4 15 0,9 2 65 15,-1-5 64 1,2 4-56-16,7 3-13 0,-3 7-22 16,-7 9-108-16,-1 9-30 15,-12 0-49-15,-4 6-46 16,-10 19-117-16,4 0-95 15,1-7-110-15,4-6 113 16,10-12 138-16,8 0 117 16,12-21 0-16,2-20 171 15,9-11 181-15,5-7-86 16,1-3-145-16,15-16-121 16,-15 16-207-16,-18 9-1276 0</inkml:trace>
  <inkml:trace contextRef="#ctx0" brushRef="#br0" timeOffset="6830">7710 3020 1884 0,'0'0'359'0,"0"0"-284"16,0 0 44-16,0 0 102 15,-214 55-7-15,156 4-56 16,13 12-59-16,13 10-48 0,26-1 16 16,6 1-67-16,14-12 14 15,37-17-14-15,21-18-48 16,15-25-57-16,9-9-73 16,5-18-21-16,-8-25 62 15,-13-10 6-15,-23 3 76 16,-18 10 55-16,-22 10 73 15,-17 17 73-15,0 13 28 16,-11 0-56-16,-16 31-14 16,3 18-82-16,9 8 24 15,15 1-7-15,0-7-39 0,42-15-24 16,24-20-48 0,20-16 0-16,15 0 21 0,-2-42-80 15,-6-10 56-15,-13-10 37 16,-21-3 9-16,-22 3 29 15,-16 10 51-15,-13 14 71 16,-8 19 89-16,0 16-55 16,-15 3-59-16,-9 25-34 15,3 22-32-15,1 9-2 16,10-1-29-16,10-4-6 16,0-11-9-16,3 0-158 15,18-10-285-15,0-13-254 0</inkml:trace>
  <inkml:trace contextRef="#ctx0" brushRef="#br0" timeOffset="7165">9146 3298 1962 0,'0'0'635'16,"0"0"-445"-16,0 0 50 15,0 0 46-15,0 0-102 16,-176 50-76-16,128 22-48 15,12 5-41-15,19-2-4 16,17-7-15-16,17-17-51 16,31-15-24-16,15-18-46 15,6-15-11-15,-4-3-30 16,-6-15 90-16,-14-22 66 0,-14-6-12 16,-14 1 18-1,-17 5 50-15,0 9 55 0,0 11 26 16,0 11-35-1,-6 6-45-15,3 0-30 0,-2 27-21 16,5 10-13-16,0 5-25 16,0 0-138-16,0 5-176 15,0-12-245-15,0-15-21 0</inkml:trace>
  <inkml:trace contextRef="#ctx0" brushRef="#br0" timeOffset="7376">8579 2457 2280 0,'0'0'327'16,"0"0"-226"-16,0 0-88 15,0 0 135-15,183 34-36 16,-155 2-71-16,-7 19-41 15,-21 45-108-15,0-5-368 16,0-9-367-16</inkml:trace>
  <inkml:trace contextRef="#ctx0" brushRef="#br0" timeOffset="8528">10331 3655 2558 0,'0'0'370'0,"0"0"-370"16,194-18 9-16,-98-18 69 16,8-19 13-16,-3-9-41 15,-2-11-43-15,-9-12-1 16,-7-9 17-16,-21-13-23 15,-17-2 0-15,-21-8 57 16,-21 11-6-16,-3 12 4 16,-3 18-12-16,-29 25-1 15,-5 29 54-15,-7 24-43 0,-9 9-26 16,-5 56 10-16,-1 28-37 16,8 24 0-16,9 17 3 15,15 9 4-15,19 0-14 16,8-3 7-16,0-16-63 15,38-22-33-15,25-34-9 16,12-36 48-16,11-32-78 16,-2-18 33-16,-12-41 26 15,-21-17 34-15,-19-3 42 16,-26-3 2-16,-6 9 37 16,-24 13 40-16,-24 13 15 15,-8 17-4-15,8 14-3 16,15 6-75-16,15 10-12 0,18 0 0 15,0 4-17-15,48 18 1 16,18-1-41-16,14 0-49 16,6-5 11-16,-1-6-51 15,-5-8 14-15,-11 1 94 16,-21-3 20-16,-19 0 18 16,-17 0 66-16,-12 0 128 15,0 0 53-15,-12 0-127 16,-27 4-51-16,-9 5 7 15,-1 9-35-15,1 15-17 16,6 3-23-16,12 10 0 16,12 7-1-16,15 0 0 15,3 0-60-15,21-12-18 0,27-13-24 16,11-13-16 0,6-15 29-16,1-5-32 0,-8-31 52 15,-14-14-10-15,-12-5 64 16,-11-1 15-16,-11 6 11 15,-7 16 65-15,-3 17 52 16,0 17-5-16,0 11-54 16,0 35-69-16,0 13 1 15,0 6 22-15,0 1-22 16,8-15 0-16,22-5-1 16,6-23 6-16,5-10-8 15,-7-13 2-15,1 0-22 0,-8-15 21 16,-3-17-14-1,-6-3 9-15,-1 7-6 0,-10 8 12 16,-4 13 17-16,-3 7-17 16,0 7 6-16,0 26-3 15,0 11-3-15,0-4 0 16,0-2-2-16,0-12 2 16,0-11 2-16,0-12-2 15,0-3 0-15,0 0 18 16,0-27-17-16,10-17 7 15,4-7-1-15,0-6 1 16,7-3 33-16,0 3-41 16,9 11 17-16,1 8 19 15,4 17-17-15,4 15 14 16,-3 6 2-16,0 22 5 0,-6 27 20 16,-1 17-27-16,-5 11 6 15,-3 7 23-15,-1-2-38 16,0-12-14-16,0-8-10 15,1-18-1-15,-3-20-8 16,-1-10-72-16,-2-14-69 16,-15-14-133-16,0-16-608 15,0-4-1299-15</inkml:trace>
  <inkml:trace contextRef="#ctx0" brushRef="#br0" timeOffset="8702">11716 4317 1603 0,'0'0'1606'15,"0"0"-1378"-15,0 0-203 16,0 0 13-16,0 0-38 16,0 0-59-16,0 0-204 15,51 12-568-15</inkml:trace>
  <inkml:trace contextRef="#ctx0" brushRef="#br0" timeOffset="9011">13347 3261 1340 0,'0'0'1268'0,"0"0"-1066"16,0 0-202-16,0 0 205 16,0 0 15-16,0 0-149 15,0 198-46-15,0-145-24 16,0 0-1-16,0-11 0 15,0-9-3-15,0-9-106 16,0-17-155-16,0-7-500 0,0 0-1303 0</inkml:trace>
  <inkml:trace contextRef="#ctx0" brushRef="#br0" timeOffset="9158">13347 3031 2571 0,'0'0'382'16,"0"0"-279"-16,0 0-36 16,0 0-67-16,0 0-80 15,0 0-552-15,0 0-537 0</inkml:trace>
  <inkml:trace contextRef="#ctx0" brushRef="#br0" timeOffset="9488">13743 2649 1422 0,'0'0'1392'0,"0"0"-1190"16,0 0-181-16,0 0 146 15,0 0 16-15,0 0-45 0,212 134-59 16,-129-47-14-16,2 21 43 16,1 42-26-16,-12 44-37 15,-53 58-18-15,-33 25-27 16,-108-2-54-16,-73-16-157 15,31-83-641-15,2-39-1757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49.2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36 408 1987 0,'0'0'556'0,"0"0"-441"16,0 0 28-16,0 0 111 16,0 0-80-16,0 0-55 15,0 45-63-15,-7 30 19 0,-4 21 24 16,5 6-62-1,2 5-23-15,4-16 12 0,0-13-25 16,4-19-1-16,17-15 0 16,6-22-9-16,5-19-12 15,5-3-114-15,15-71-138 16,-13 0-398-16,-9-6-439 0</inkml:trace>
  <inkml:trace contextRef="#ctx0" brushRef="#br0" timeOffset="182">77 90 2336 0,'0'0'483'0,"0"0"-356"16,0 0-43-16,0 0 85 15,0 0-79-15,0 0-90 16,0 0-342-16,15 30-368 15,2 6-1394-15</inkml:trace>
  <inkml:trace contextRef="#ctx0" brushRef="#br0" timeOffset="414">802 643 2680 0,'0'0'570'0,"0"0"-540"0,0 0 23 15,0 0 94-15,0 0-88 16,0 0-10-16,204 0-29 16,-121-10-20-16,3 8 0 15,-14 2-182-15,-17 2-513 16,-30 20-1076-16</inkml:trace>
  <inkml:trace contextRef="#ctx0" brushRef="#br0" timeOffset="617">829 1040 2558 0,'0'0'571'0,"0"0"-481"15,0 0-84-15,0 0 91 16,0 0 32-16,225-40-123 16,-128 37-6-16,20 3-119 15,-21 0-546-15,-24 0-1585 0</inkml:trace>
  <inkml:trace contextRef="#ctx0" brushRef="#br0" timeOffset="969">1955 562 2440 0,'0'0'348'0,"0"0"-307"16,0 0-40-16,0 0 54 15,152-211 78-15,-104 142-27 16,0-2-93-16,-7 3 35 16,-10 12 56-16,-14 12 0 15,-6 17-18-15,-11 11-7 16,0 16-2-16,0 0 5 16,0 32-76-16,0 26 0 0,-11 30 45 15,2 16-45-15,-3 8 14 16,6-3-17-16,6-10 4 15,0-11-14-15,0-13-26 16,0-17-78-16,21-3-122 16,-4-18-462-16,-1-12-280 0</inkml:trace>
  <inkml:trace contextRef="#ctx0" brushRef="#br0" timeOffset="1197">2710 749 677 0,'0'0'1368'15,"0"0"-1087"-15,0 0-68 16,0 0 31-16,0 0 47 16,0 0-97-16,66 182-100 15,-66-150-27-15,0 7-34 16,-15 7-27-16,-15-1-6 15,-15 10-233-15,6-10-340 16,12-18-233-16</inkml:trace>
  <inkml:trace contextRef="#ctx0" brushRef="#br0" timeOffset="1396">3355 1019 2429 0,'0'0'638'0,"0"0"-549"15,0 0 52-15,0 0-11 16,0 0-97-16,0 0-33 16,0 0-168-16,96-56-292 15,-75 52-496-15</inkml:trace>
  <inkml:trace contextRef="#ctx0" brushRef="#br0" timeOffset="1576">4035 1019 2220 0,'0'0'620'0,"0"0"-510"16,0 0-57-16,0 0 17 15,0 0-70-15,0 0-271 16,0 0-419-16,54-31-899 0</inkml:trace>
  <inkml:trace contextRef="#ctx0" brushRef="#br0" timeOffset="1733">4373 1013 1692 0,'0'0'369'15,"0"0"-198"-15,0 0 61 16,0 0-108-16,0 0-124 16,0 0-118-16,0 0-222 15,56 46 25-15,-56-12-389 0</inkml:trace>
  <inkml:trace contextRef="#ctx0" brushRef="#br0" timeOffset="2114">4856 904 1298 0,'0'0'990'16,"0"0"-798"-16,0 0-75 15,0 0 140-15,0 0-11 16,0 0-88-16,13 189-82 0,-13-136-28 15,0 3-11-15,-16-7-25 16,-13-5-12-16,-5-7-18 16,-4-7-142-16,-4-17-190 15,9-6-416-15,4-7-1253 0</inkml:trace>
  <inkml:trace contextRef="#ctx0" brushRef="#br0" timeOffset="2581">5307 421 2227 0,'0'0'592'0,"0"0"-486"16,0 0-21-16,0 0 119 15,0 0-64-15,0 0-99 16,0 0-14-16,167-30-14 15,-143 77 4-15,-7 18 29 16,-10 16-46-16,-7 5 8 16,0 3 12-16,0-10-19 15,-3-15-2-15,-1-22-8 16,0-14 9-16,0-19-2 16,1-9-7-16,0 0 9 15,0-37 19-15,0-12-19 0,3-17-6 16,0-9 6-16,16-9 0 15,19-2 21-15,10 2-19 16,9 5 11-16,8 21 29 16,-2 12-28-16,-6 21 26 15,-4 15-1-15,-10 10-7 16,-12 28 38-16,-7 34-32 16,-11 22 14-16,-7 15 22 15,-3 5-46-15,8-4 5 16,5-17-19-16,11-28-8 15,24-28-6-15,25-27-12 16,107-86-80-16,-15-19-134 16,-2-15-1251-16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55.9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28 2613 0,'0'0'563'0,"0"0"-486"15,0 0 89-15,0 0 33 16,0 0-64-16,0 0-52 15,0 0-28-15,248 9-37 16,-153-12-4-16,-6-13-14 16,-7 5-16-16,-13 4-34 15,-13 7-143-15,-18 0-125 16,-25 0-457-16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56.5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231 1305 2718 0,'0'0'375'0,"0"0"-317"16,0 0-52-16,0 0 122 15,0 0 20-15,-10 162-75 0,7-71-59 16,3 11-2-16,0-2-12 16,18-16 0-16,22-16-17 15,12-26-64-15,11-29-35 16,-2-13-36-16,4-20-59 15,-9-37 72-15,-5-12 48 16,-12-5 91-16,-9-4 0 16,-12 8 44-16,-7 4 96 15,-11 17 83-15,0 11-55 16,0 23-22-16,0 15-23 16,-5 0-18-16,-4 36-31 15,2 37-61-15,-1 23 26 16,5 22 0-16,3 40-31 0,18 41-8 15,33 25 2-15,5-20 17 16,-8-49 7-16,-21-52-26 16,-13-38 1-16,-7-3 10 15,-7-5-11-15,0-8 5 16,-15-21-4-16,-33-19 0 16,-14-9 18-16,-7 0-19 15,4-31-1-15,7-11-5 16,13-9 12-16,16-5-12 15,17-9 6-15,12-4 0 16,0-4-6-16,33-6-6 16,20-5-50-16,46-49-86 15,-12 21-173-15,-11 4-700 0</inkml:trace>
  <inkml:trace contextRef="#ctx0" brushRef="#br0" timeOffset="340">0 745 2331 0,'0'0'533'16,"0"0"-470"-16,0 0 19 16,0 0 87-16,0 0-3 15,0 0-77-15,0 0-49 16,207-5 28-16,-97 5-26 16,12 7-6-16,-5 3 12 15,-4 2-33-15,-12 1 1 16,-23 2-16-16,-15-1-16 15,-18-12-106-15,-18-2-403 16,-13 0-863-16</inkml:trace>
  <inkml:trace contextRef="#ctx0" brushRef="#br0" timeOffset="623">1418 499 2742 0,'0'0'565'15,"0"0"-517"-15,0 0 30 16,93 173 124-16,-40-50-43 16,8 50-48-16,-5 54-58 15,-5 24 1-15,-16 1-6 16,-14-20-26-16,-15-40-8 15,-6-33-14-15,0-37 0 0,-27-32-23 16,-15-13-58 0,-17 7-82-16,-51 22-191 0,7-19-519 15,-1-21-1047-15</inkml:trace>
  <inkml:trace contextRef="#ctx0" brushRef="#br0" timeOffset="2206">2153 155 2138 0,'0'0'551'0,"0"0"-487"0,0 0-18 16,0 0 168 0,0 0-38-16,0 0-92 0,0 0-55 15,137-146-13-15,-84 146 42 16,-8 0-47-16,-3 31 5 16,-18 18 34-16,-15 15-4 15,-9 7-11-15,-17 3 1 16,-31-1-14-16,-10-4 20 15,-4-13-35-15,2-15-6 16,19-13 25-16,10-12-25 16,17-12 11-16,11-4-2 15,3 0 8-15,0 0 23 16,17 5-40-16,14 4 5 16,14 6 46-16,14 7-11 0,10 0 4 15,14-8-21-15,6-3-17 16,4-11-7-16,32-7-109 15,-26-18-194-15,-19-5-688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3:53.6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702 971 2364 0,'0'0'305'15,"0"0"-186"-15,0 0-82 16,0 0 86-16,0 0 44 16,0 0-41-16,11 3-99 0,46-3-12 15,23 0 6 1,24 0 2-16,13 0 5 15,15 0-15-15,2 0-7 0,4 0 5 16,-7 0-11-16,-11 0 0 16,-19 0 0-1,-32 0-22-15,-25 0-35 0,-26 0-76 16,-18 0-144-16,-14 0-189 16,-31 0-138-16,-7 0-1143 0</inkml:trace>
  <inkml:trace contextRef="#ctx0" brushRef="#br0" timeOffset="602">726 979 2063 0,'0'0'488'0,"0"0"-320"16,0 0 3-16,0 0 45 15,0 0-38-15,0 0-78 16,0 0-70-16,-28-8-24 15,46 11 22-15,16 22-27 16,18 6 18-16,11 8-4 16,12 9-15-16,8 8 13 15,4 9-13-15,2 3 0 16,-2 7 11-16,-12 2-11 16,-16 1 0-16,-19-6 1 15,-19-1-1-15,-21-6 10 16,0 0 4-16,-34-2-1 0,-25 2 25 15,-19-1-38 1,-12 5 1-16,-14 1 26 0,-6 1-14 16,-4-1 4-16,-3-1-16 15,2-1 8-15,13-10 12 16,7-7-13-16,23-14 5 16,24-12 10-16,21-14-2 15,13-4 9-15,10-7-14 16,4 0-7-16,0 0 3 15,0 0-12-15,21 0-1 16,18 0 1-16,15 0 1 16,15 0 23-16,20 0-23 15,15 0-1-15,21 0 32 16,10 0-32-16,9 0 6 0,8-3 7 16,-7-3-12-16,-13 3 4 15,-19-3-5-15,-26 3 0 16,-30-1 5-16,-22 4-5 15,-25-3 0-15,-10 3 13 16,0-2-2-16,-37-2-11 16,-9 1-23-16,-2-1-64 15,-3-5-94-15,15 3-434 16,12-3-760-16</inkml:trace>
  <inkml:trace contextRef="#ctx0" brushRef="#br0" timeOffset="1329">2806 1400 2201 0,'0'0'510'15,"0"0"-435"-15,0 0-17 0,0 0 135 16,0 0-6-16,0 0-75 15,0 0-62-15,-6 173 8 16,6-73-28-16,0 9-15 16,9-1 11-16,20-15-26 15,8-18-1-15,16-26-11 16,4-23-47-16,9-26-8 16,3 0-47-16,-4-48-21 15,-5-13-1-15,-9-21 43 16,-10-5 58-16,-13-2 35 15,-8 8 0-15,-8 10 130 0,-12 16 27 16,0 16-10 0,0 17 22-16,0 15-40 0,-4 7-23 15,1 0-28 1,-2 38-43-16,5 37-16 0,0 53 4 16,0 52-1-16,8 48-2 15,8 18-13-15,10-12-7 16,-2-52 6-16,6-51-6 15,-2-40 1-15,-4-25-1 16,-7-5 0-16,-6 1 11 16,-11-6-11-16,0-19-7 15,-28-15 6-15,-20-17 0 16,-7-5 1-16,-7-9-1 16,-4-37 1-16,7-16-4 0,11-22 4 15,14-9-1-15,20-9 1 16,14-4 1-16,6 0 0 15,39 7-1-15,11 3-12 16,13 6-12-16,38-35-120 16,-14 27-177-16,-13 14-850 0</inkml:trace>
  <inkml:trace contextRef="#ctx0" brushRef="#br0" timeOffset="1840">3979 2445 2385 0,'0'0'556'0,"0"0"-487"15,0 0-48-15,0 212 161 16,0-141-16-16,7-1-83 15,4-15-34-15,3-15-32 16,2-12-11-16,2-16-6 16,3-12-38-16,17-40-106 0,-1-19-372 15,-8-6-1020-15</inkml:trace>
  <inkml:trace contextRef="#ctx0" brushRef="#br0" timeOffset="2007">3962 1988 2859 0,'0'0'524'0,"0"0"-435"16,0 0-44-16,0 0-12 16,0 0-33-16,0 0-276 15,0 0-636-15</inkml:trace>
  <inkml:trace contextRef="#ctx0" brushRef="#br0" timeOffset="4317">2833 983 1770 0,'0'0'546'16,"0"0"-413"-16,0 0-48 15,0 0 119-15,-206 219 50 16,147-78-85-16,4 45-35 16,20 41-30-16,29 5 6 15,6-44-44-15,41-49-21 16,10-51-3-16,12-15-42 15,20 6-17-15,16-2-74 16,74 16-162-16,-27-26-484 16,-15-25-1645-16</inkml:trace>
  <inkml:trace contextRef="#ctx0" brushRef="#br0" timeOffset="5872">74 3151 1475 0,'0'0'802'0,"0"0"-550"16,0 0-179-16,-45 171 38 15,31-79 116-15,8 12-77 16,-1-7-74-16,7-9-5 16,0-16-43-16,0-19 4 15,13-19-14-15,5-16-18 16,6-18-59-16,27-24-106 0,-9-30-178 16,-4-5-465-16</inkml:trace>
  <inkml:trace contextRef="#ctx0" brushRef="#br0" timeOffset="6043">74 3035 2371 0,'0'0'673'0,"0"0"-587"15,0 0-66-15,0 0 43 16,0 0-63-16,0 0-146 15,0 0-227-15,197 0-781 0</inkml:trace>
  <inkml:trace contextRef="#ctx0" brushRef="#br0" timeOffset="6231">519 3408 2015 0,'0'0'620'0,"0"0"-499"16,0 0-81-16,0 0 135 16,0 0-27-16,186 10-103 15,-116-10-45-15,9 0-123 16,-14-4-382-16,-20-2-562 0</inkml:trace>
  <inkml:trace contextRef="#ctx0" brushRef="#br0" timeOffset="6414">444 3759 2313 0,'0'0'593'16,"0"0"-454"-16,0 0-57 16,0 0 19-16,0 0-5 15,0 0-58-15,203-7-38 16,-92 5-64-16,-19 2-247 15,-16 0-517-15</inkml:trace>
  <inkml:trace contextRef="#ctx0" brushRef="#br0" timeOffset="6660">1347 3622 1958 0,'0'0'539'0,"0"0"-420"15,0 0 119-15,0 0 16 16,107-199-63-16,-80 159-93 16,-9 9-5-16,-7 16 2 15,-8 11 8-15,-3 4 19 16,0 4-55-16,0 33-35 16,-11 16 0-16,1 15-32 15,-1 7 0-15,5 3-73 16,6 8-157-16,0-20-354 0,0-17-840 15</inkml:trace>
  <inkml:trace contextRef="#ctx0" brushRef="#br0" timeOffset="7724">615 332 1547 0,'0'0'367'16,"0"0"-242"-16,0 0-68 15,0 0 58-15,0 0-3 16,0 0-46-16,0 0-49 15,95-146 10-15,-79 139 19 0,1 5 18 16,-6 2-3-16,-4 0-13 16,-4 18-18-16,0 16 7 15,0 10-24-15,-3-5 2 16,0 1-14-16,0-8 0 16,0-9 9-16,0-11-10 15,0-6 0-15,0-6 21 16,5 0-9-16,2 0 72 15,-4-6-9-15,3-20 4 16,9-8-31-16,-1-15-30 16,10-6-3-16,3-3 12 15,4 3-21-15,4 8 12 16,3 11-2-16,7 9 14 0,3 7 11 16,7 13-20-16,1 7 4 15,-2 3 32-15,-6 39 0 16,-10 19-2-16,-6 19-7 15,-19 11 6-15,-6 5-6 16,-3-15-27-16,0-20-3 16,8-19-18-16,24-27-3 15,95-48-18-15,-3-34-82 16,3-19-539-16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0.6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36 1733 0,'0'0'798'16,"0"0"-622"-16,0 0-100 16,0 0 148-16,0 0-25 15,0 0-92-15,-24 16-39 16,24-16-18-16,0 0-8 15,11 0-14-15,19 0-11 16,12 0 31-16,17 0-26 16,5 0-2-16,10-6 2 15,-2-4-11-15,-3 1-5 16,-4 3-6-16,-9-2-2 16,-4 4-7-16,-14-1-91 15,-11 5-79-15,-24-1-153 16,-3-2-311-16,0 3-720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1.0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 2023 0,'0'0'370'16,"0"0"-260"-16,0 0 146 16,0 0 25-16,0 0-115 0,0 0-55 15,0 0-17-15,0 0-13 16,0 0-16-16,0 4-17 15,0-4 7-15,0 0-35 16,15 3 2-16,9-1 26 16,8 2-13-16,12-1-4 15,8-3-17-15,10 0-4 16,7 0 25-16,0 0-35 16,3-7 0-16,0 2 7 15,-10-4-6-15,-6 5-1 16,-14 1 0-16,-15 1 6 15,-13 2-15-15,-10 0-6 0,-4 0-27 16,0 0-21-16,-24 0-45 16,-8 0-153-1,1 2-570-15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37.3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0 841 1884 0,'0'0'370'0,"0"0"-290"15,0 0-80-15,0 0 58 16,0 0 39-16,206-33-53 16,-137-6 10-16,11-10-45 15,3-13 1-15,7-11-10 16,-7-13-12-16,-5 0-46 15,-18-2-15-15,-19 10 41 16,-28 8 32-16,-13 14 1 0,0 9 45 16,-34 9 43-16,-7 11-9 15,-4 18 60-15,-6 9-50 16,-5 6-42-16,-3 41 24 16,7 24-50-16,1 25-5 15,13 19-3-15,7 19 6 16,11 11 16-16,8 1-36 15,9-3 1-15,3-13 3 16,0-15-3-16,11-20-1 16,9-25 0-16,5-21 0 15,2-12-6-15,-3-11 3 16,4-14-93-16,7-12-21 16,22-12-71-16,-4-24-289 0,-5-9-381 15</inkml:trace>
  <inkml:trace contextRef="#ctx0" brushRef="#br0" timeOffset="368">1146 934 1719 0,'0'0'561'0,"0"0"-371"15,0 0-40-15,0 0 95 16,0 0-20-16,0 0-108 15,-188-6-34-15,140 50-56 16,4 15-13-16,5 7 5 16,12 4-18-16,14-1 4 0,13-7-5 15,0-16-23-15,16-9-57 16,26-19-51-16,6-15-56 16,11-3 74-16,0-22 8 15,-1-24 40-15,-10 1 26 16,-13 3 26-16,-11 22 13 15,-13 13 31-15,-4 7 43 16,-4 16 34-16,0 20 11 16,0 12-8-16,2-2-68 15,1-10-43-15,4-4 0 16,8-16-91-16,9-16-163 0,-3-13-302 16,-3-22-819-16</inkml:trace>
  <inkml:trace contextRef="#ctx0" brushRef="#br0" timeOffset="542">917 325 2680 0,'0'0'341'15,"0"0"-288"-15,0 0-47 16,0 0-5-16,270 156-1 15,-150-119-186-15,-6-3-537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6.1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519 512 2104 0,'0'0'260'0,"0"0"-259"15,0 0 96-15,-218-11 132 0,144 27-72 16,9 31-65-1,7 15-51-15,10 16 35 0,10 8 6 16,20 5-40-16,18-4 1 16,0-17-42-16,48-13-1 15,26-26 5-15,19-25-5 16,20-6-71-16,39-35-173 16,-28-8-438-16,-27 4-1281 0</inkml:trace>
  <inkml:trace contextRef="#ctx0" brushRef="#br0" timeOffset="498">1236 707 2068 0,'0'0'395'0,"0"0"-306"16,0 0 8-16,0 0 185 15,-183-53-71-15,130 68-94 16,2 32-81-16,6 15-8 15,7 6 18-15,17 7-35 16,18-7 2-16,3-6-13 16,14-11-12-16,28-18-19 0,9-18-56 15,12-15-54-15,-1 0-43 16,-4-24 4-16,-10-20 65 16,-7-9 49-16,-12-2 57 15,-10 5 9-15,-8 5 73 16,-11 12 91-16,0 18 49 15,0 12-20-15,0 3-44 16,0 18-95-16,0 24-9 16,0 6 29-16,4 5-49 15,10-4-23-15,2-5-2 16,13-11-74-16,13-13-125 16,-6-14-452-16,-4-6-496 0</inkml:trace>
  <inkml:trace contextRef="#ctx0" brushRef="#br0" timeOffset="760">1925 735 823 0,'0'0'1737'0,"0"0"-1374"15,0 0-187-15,0 0 34 16,-196 14-20-16,141 18-88 15,2 9-22-15,17 5-44 16,12 7-12-16,16 0 12 0,8 0-36 16,0-4 0-1,35-10-9-15,13-4-31 0,11-15-8 16,2-15-72-16,4-5-71 16,9-18-184-16,-20-16-457 15,-15-1-1198-15</inkml:trace>
  <inkml:trace contextRef="#ctx0" brushRef="#br0" timeOffset="934">1232 263 2909 0,'0'0'501'16,"0"0"-462"-16,0 0-3 0,0 0 3 15,263-159-39-15,-140 104-186 16,-19 6-942-16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1.5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 9 1629 0,'0'0'362'0,"0"0"-156"0,0 0 17 15,0 0 6-15,0 0-87 16,0 0-38-16,0 0 3 16,0 5-3-16,-3 2-42 15,-5 2-35-15,-5 6 21 16,-4 11-48-16,-4 5 1 15,0 6-7-15,0 0-37 16,12-3-43-16,9-7-108 16,0-7-97-16,16-11-291 15,9-9-509-15</inkml:trace>
  <inkml:trace contextRef="#ctx0" brushRef="#br0" timeOffset="185">430 0 1702 0,'0'0'624'0,"0"0"-471"15,0 0 64-15,0 0 81 16,0 0-146-16,0 0-89 16,0 0-42-16,-93 195-21 15,66-112-67-15,6-10-568 16,4-21-1714-16</inkml:trace>
  <inkml:trace contextRef="#ctx0" brushRef="#br0" timeOffset="2476">1541 1067 1446 0,'0'0'683'16,"0"0"-510"-16,0 0-119 16,0 0 64-16,0 0 168 15,-224-121-78-15,155 121-150 16,-8 13-15-16,2 33-29 0,3 13 14 16,13 16-12-1,17 2-15-15,15-2 13 0,20-4-14 16,7-9 0-16,4-8-1 15,26-10 1-15,15-15-33 16,11-7-40-16,6-12-53 16,4-10 16-16,3-6-57 15,-4-31-7-15,1-16-1 16,-12-13 13-16,-2-12 64 16,-14-12 64-16,-8-15 34 15,-4-16 31-15,-13-33 76 16,-5 8 39-16,-2-5-4 15,-3 10-19-15,4 44 102 16,1 13-46-16,-2 40-41 16,1 44-20-16,1 23-118 0,-2 82 43 15,-3 63 53-15,-3 46-59 16,0 16-8-16,0-35-22 16,-6-52-7-16,3-53 5 15,3-22-5-15,0-1-29 16,0-12 5-16,3-13-56 15,10-22-42-15,11-27-202 16,-4-26-232-16,-5-17-254 0</inkml:trace>
  <inkml:trace contextRef="#ctx0" brushRef="#br0" timeOffset="2663">1237 707 2034 0,'0'0'332'16,"0"0"-229"-16,0 0-75 16,0 0 188-16,0 0 6 15,0 0-123-15,259 42-53 16,-131-35-46-16,51 19-22 16,-30-8-171-16,-32 4-542 0</inkml:trace>
  <inkml:trace contextRef="#ctx0" brushRef="#br0" timeOffset="2874">2373 1126 2032 0,'0'0'337'15,"0"0"-202"-15,0 0 6 16,-5 184 113-16,5-141-127 15,0-11-91-15,0-8-33 16,0-9-3-16,0-15-163 16,0 0-193-16,11 0-576 0</inkml:trace>
  <inkml:trace contextRef="#ctx0" brushRef="#br0" timeOffset="3009">2317 698 2198 0,'0'0'309'0,"0"0"-194"16,0 0-64-16,0 0-51 15,0 0-474-15,0 0-444 0</inkml:trace>
  <inkml:trace contextRef="#ctx0" brushRef="#br0" timeOffset="3788">2603 1073 1622 0,'0'0'276'15,"0"0"-179"-15,0 0-75 0,0 0 48 16,0 0 0-16,0 0-39 16,207 34-16-16,-142-54-14 15,-2-6 10-15,-10-3-11 16,-20-1 0-16,-15 2 21 15,-18 4-2-15,0 2 51 16,-35 6 54-16,-13 6 13 16,-4 10 11-16,-4 0-36 15,5 13-39-15,6 22-10 16,15 7-38-16,9 5-13 16,13 1-6-16,8 0-6 15,3-5-18-15,33-5-72 16,8-6-92-16,12-17 17 0,2-12-49 15,1-3 20-15,4-6 34 16,-9-24 49-16,2-9 95 16,-8-1 9-16,-11 6 7 15,-5 6 49-15,-8 17 44 16,-10 11-17-16,-4 0 42 16,-4 36 44-16,-1 14-67 15,-2 5-62-15,1-2-24 16,-1-6 0-16,3-13-9 15,2-11 0-15,-1-11 0 16,2-12-16-16,-1 0-5 16,-1-23 14-16,2-17 7 15,6-16 5-15,-1-3-4 16,4-3 7-16,-2 7 4 0,8 7-11 16,4 14-1-16,6 15 1 15,8 19 0-15,-1 0 10 16,1 35 6-16,-5 22 47 15,-9 7-23-15,-7 11-29 16,-8-7 3-16,-10-6-15 16,2-17-17-16,-5-12 17 15,0-20-28-15,0-13 12 16,0 0 4-16,0-29 7 16,0-17 4-16,6-13 1 15,9-3 1-15,1-2 41 16,8 13-18-16,5 11 38 15,1 14 44-15,5 17-55 16,-1 9-2-16,4 20 26 0,1 22 19 16,-2 16-7-16,4 6-22 15,1-6-46-15,-4 1-4 16,4-15-15-16,6-14-90 16,-7-10-260-16,-17-18-457 0</inkml:trace>
  <inkml:trace contextRef="#ctx0" brushRef="#br0" timeOffset="4019">3039 727 2203 0,'0'0'494'0,"0"0"-457"15,0 0-36-15,0 0 149 16,0 0-37-16,209-143-66 16,-161 126-47-16,-9 15-57 15,-12 2-158-15,-13 0-289 16,-7 11-234-16</inkml:trace>
  <inkml:trace contextRef="#ctx0" brushRef="#br0" timeOffset="4179">3701 272 1438 0,'0'0'336'16,"0"0"-208"-16,0 0 62 15,0 0 5-15,210 0 13 16,-172 31-70-16,-14 13-84 16,-9 5-32-16,-15 39-22 15,0-11-191-15,-12-6-384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9.4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1125 2056 0,'0'0'337'0,"0"0"-229"0,0 0-99 15,0 0 61 1,0 0 66-16,0 0-41 0,111 35-54 15,-34-64-31-15,12-20-4 16,7-17 11-16,5-14-17 16,-2-13 0-16,-9-10 11 15,-13-6-9-15,-15-7 4 16,-25 3-6-16,-13 0 1 16,-24 11 36-16,0 15 16 15,-10 25 60-15,-22 24 6 16,-8 34-55-16,-5 8-3 15,-11 62-29-15,-6 58-10 16,0 55 22-16,7 42-35 0,17-11-9 16,20-43 12-1,18-52-11-15,0-37-2 0,42-1 1 16,17-11-40-16,24-14 1 16,10-34-15-16,6-18-10 15,2-24 4-15,-14-31-5 16,-22-14 46-16,-20-5 5 15,-24-11 14-15,-21 4 16 16,0 1-15-16,-32 12-1 16,-8 13 62-16,-2 13-19 15,4 17-11-15,11 12-7 16,15 11-25-16,12 2 0 0,4 0-30 16,48 15 3-1,24 10-28-15,13-3-59 0,18-1-68 16,1-4 16-16,2-6 21 15,-8-2 114-15,-10-5 21 16,-23-1 10-16,-28-3 21 16,-28 3 38-16,-13 0 128 15,-21 10 3-15,-33 5-105 16,-15 7 25-16,-11 6-40 16,5 3-20-16,4 3-3 15,17 1-29-15,12 2-4 16,15 4-14-16,21 0-1 15,6-2-11-15,9-2-72 16,36-11-63-16,14-17-14 16,13-12 13-16,8 0-15 0,-5-32 80 15,-6-17 54-15,-9-9-6 16,-24-1 4-16,-10 6 31 16,-16 15 71-16,-10 17 81 15,0 18 42-15,0 3-59 16,-7 29-82-16,-7 19 1 15,11 15-38-15,3-1-15 16,0-6 9-16,14-10-10 16,16-14-32-16,12-14 2 15,3-15 14-15,3-3 14 16,0-9-43-16,-3-29 8 16,-4-11 31-16,-2-4-4 15,-6 6 10-15,-4 3-1 0,-8 20 1 16,-12 17 39-1,-2 7-17-15,-7 27 0 0,0 27 44 16,0 15-37-16,0 2-17 16,0-3-12-16,0-9 0 15,3-11-1-15,8-15 1 16,-4-14-16-16,1-12 2 16,-8-7 14-16,0-11-6 15,0-28 6-15,3-18 0 16,0-11 9-16,7-6-3 15,1-4 0-15,6 10 30 16,4 8-13-16,3 18 20 0,7 13 4 16,4 17-30-1,5 12 13-15,5 0-13 0,4 28 2 16,-4 18 14-16,-3 10-13 16,-9 6-1-16,3 4-1 15,-3-7-3-15,-6-10-3 16,5-12-12-16,-4-9 0 15,7-18-1-15,-2-10-45 16,9 0-39-16,0-22-42 16,12-40-140-16,-12 9-226 15,-14 4-452-15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19.6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3017 0,'0'0'323'0,"0"0"-323"15,0 0-25-15,0 0-194 16,0 0-2321-16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20.7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96 1288 0,'0'0'708'16,"0"0"-560"-16,0 0-78 15,0 0 101-15,0 0-15 16,0 0-62-16,-29 184 31 16,29-63-53-16,0 21-20 15,0 1-9-15,0-6-13 16,0-16-2-16,0-28-28 0,0-25 0 16,0-27 3-1,0-22 8-15,0-17-10 0,0-2 7 16,8-9 17-16,5-30 5 15,1-21-30-15,7-13 1 16,3 1 10-16,3-1-11 16,0 13 0-16,5 18-8 15,2 20 8-15,4 22-6 16,7 0-3-16,0 35 9 16,-3 20 9-16,-4 10-8 15,-14 10-2-15,-11 0 1 16,-13-4 0-16,0-9 0 15,-24-12 6-15,-18-7-5 0,-6-16 15 16,-6-8-8-16,-6-15 5 16,3-4 16-16,-2 0-10 15,7-24 8-15,11-8-19 16,12-5-7-16,13 2-1 16,16-3-33-16,16-8-143 15,34 10-295-15,-2 1-400 0</inkml:trace>
  <inkml:trace contextRef="#ctx0" brushRef="#br0" timeOffset="197">834 900 2179 0,'0'0'302'0,"0"0"-216"0,0 159 38 15,-4-99 112-15,1-9-149 16,3-11-66-16,0-14-21 16,24-26-193-16,7 0-425 15,-7-4-458-15</inkml:trace>
  <inkml:trace contextRef="#ctx0" brushRef="#br0" timeOffset="340">834 336 2225 0,'0'0'345'0,"0"0"-260"15,0 0-85-15,0 0-18 16,0 0-262-16,0 0-750 0</inkml:trace>
  <inkml:trace contextRef="#ctx0" brushRef="#br0" timeOffset="996">1206 950 1766 0,'0'0'361'0,"0"0"-279"0,0 0-4 16,0 0 20-16,0 0-15 15,191 6-56-15,-125-12-20 16,-6-17 7-16,-7 1-14 15,-16-7 0-15,-23-2 16 16,-14 0-10-16,-3-2 17 16,-35 4-22-16,-13 7 4 15,-9 12 83-15,-5 10 28 16,2 6 17-16,9 38-22 16,9 9-43-16,18 12-12 15,16 0-45-15,11 0-10 16,11-6-2-16,40-13-27 15,12-14-71-15,12-13-30 16,2-19-39-16,1 0-57 16,-1-16-46-16,-8-21 78 0,-7-7 93 15,-4-5 68-15,-14-4 15 16,-8 3 17-16,-16 7 15 16,-10 11 89-16,-7 23 122 15,-3 9 5-15,0 16-75 16,0 34-69-16,0 11 5 15,-9 12-23-15,-3-9-55 16,6-4-4-16,0-18-10 16,6-10 0-16,0-15 0 15,0-17 0-15,0 0 0 16,0-17 25-16,0-30-25 16,9-15 1-16,15-13-1 15,11-3 0-15,4 1 6 0,1 9 2 16,-2 15 4-16,1 22 75 15,-6 22-38-15,-1 9-3 16,-4 29 41-16,-8 30-15 16,1 11 15-16,-6 8-65 15,-3-3-1-15,3-6-6 16,-6-14-15-16,-1-12-91 16,-8-18-217-16,0-10-432 15,0-12-1243-15</inkml:trace>
  <inkml:trace contextRef="#ctx0" brushRef="#br0" timeOffset="1201">1176 561 626 0,'0'0'1814'0,"0"0"-1582"16,0 0-159-16,0 0 13 15,207-100 109-15,-142 89-106 16,-10 8-65-16,-11 3-24 16,-5 9-49-16,-4 32-174 15,-11-4-160-15,0-3-473 0</inkml:trace>
  <inkml:trace contextRef="#ctx0" brushRef="#br0" timeOffset="1313">2003 370 952 0,'0'0'1131'0,"0"0"-906"16,144-162-159-16,-67 97-8 0,27-1-58 16,-22 21-86-16,-16 13-528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22.9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331 92 2105 0,'0'0'757'0,"0"0"-648"16,0 0-97-16,0 0 79 15,-30 176 37-15,23-79-59 16,-1 5-62-16,5 10 1 16,3 0 4-16,0-1-12 15,0-5-33-15,0-16-81 16,0-19-27-16,0-26 1 16,6-30 22-16,23-15 33 15,5-19 84-15,11-31-5 16,3-18-9-16,8-9-46 0,3-11-45 15,-2-1 13-15,9-8-38 16,3-2 41-16,0-1 73 16,1 7 17-16,-12 10 1 15,-10 8 86-15,-13 16 46 16,-14 12 19-16,-15 13-11 16,-6 13 2-16,0 5 37 15,-13 7-76-15,-19 9 9 16,-6 0-44-16,-10 31-18 15,-6 20 11-15,-2 15-46 16,1 11-15-16,7 14 22 16,10 6-23-16,10 4-1 0,4 6 1 15,7-1-9 1,2-7-18-16,6-13-49 0,1-17-32 16,8-16 30-16,0-23-16 15,0-17 8-15,8-13 1 16,16 0 60-16,3-31 19 15,3-15 6-15,6-11 0 16,-3 2-5-16,14-1 5 16,1 6 0-16,3 10 2 15,5 18 14-15,2 17 57 16,-6 5 32-16,-4 21-30 16,-11 25-11-16,-5 13-34 15,-5 1-7-15,-3-9-23 16,-3-3-9-16,3-19-41 0,-3-15-138 15,3-14-53-15,3-6 8 16,2-35 21-16,-5-15 117 16,0-5 64-16,-3-7 31 15,-4 5 16-15,-7 13 80 16,1 15 104-16,-8 21 85 16,-3 14-75-16,0 9-102 15,0 35 15-15,0 14-39 16,0 4-14-16,0-2-51 15,0-8-18-15,0-12 13 16,0-12-14-16,0-12-58 16,0-16-85-16,0 0-125 15,4-27-217-15,2-5-457 0</inkml:trace>
  <inkml:trace contextRef="#ctx0" brushRef="#br0" timeOffset="131">1426 250 1971 0,'0'0'371'16,"0"0"-272"-16,0 0-19 16,0 0-80-16,0 0-59 15,0 0-445-15,0 0-1350 0</inkml:trace>
  <inkml:trace contextRef="#ctx0" brushRef="#br0" timeOffset="789">1842 827 1724 0,'0'0'338'15,"0"0"-246"-15,0 0-22 16,0 0 29-16,0 0-29 16,181-9-50-16,-121-11-19 15,3-7 12-15,-15 3-13 16,-13-7 0-16,-21 0 18 15,-14-2-17-15,-4-2 18 16,-33 6 61-16,-16 9 38 16,-8 9 35-16,-1 11-11 15,-1 0-24-15,7 22 1 0,12 18-58 16,10 4-16 0,13 9-6-16,18 0-38 0,3 3 11 15,0-6-12-15,37-8-56 16,12-7-31-16,9-19-68 15,8-16-49-15,7 0-22 16,-4-16 44-16,-3-19 72 16,-1-7 42-16,-7-2 47 15,1 0 21-15,-8 4 83 16,-9 16 89-16,-15 10-47 16,-9 14-18-16,-15 4 60 15,-3 33-39-15,0 15-55 16,0 5-18-16,0-5-41 0,-3-6-7 15,-1-11-7 1,1-13 1-16,3-13-7 0,-3-9 11 16,-2 0-11-16,2-16-14 15,3-21-29-15,0-9 35 16,0-10 5-16,18-5-8 16,12 1 16-16,5 7-4 15,4 11 5-15,2 16 26 16,1 17 0-16,-5 9 11 15,1 9 17-15,-7 33 6 16,-7 19 49-16,1 8-55 16,-9 1-10-16,2-2 13 15,-1-12-47-15,-4-9 2 16,-5-19-12-16,-5-10-45 16,-3-18-103-16,0 0-398 0,-3-5-618 15</inkml:trace>
  <inkml:trace contextRef="#ctx0" brushRef="#br0" timeOffset="1014">1915 287 2218 0,'0'0'519'0,"0"0"-446"15,0 0-10-15,0 0 158 0,210-193-62 16,-144 159-99 0,-1 10-18-16,-9 13-42 0,-8 11 0 15,-3 26-53-15,-15 17-326 16,-15 3-1008-16</inkml:trace>
  <inkml:trace contextRef="#ctx0" brushRef="#br0" timeOffset="1251">0 454 2732 0,'0'0'355'0,"0"0"-284"16,0 0-71-16,179-18 0 16,11 9-15-16,-20 0-159 15,-23 6-1251-15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25.8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0 714 1833 0,'0'0'227'0,"0"0"-143"16,0 0-62-16,0 0 91 16,0 0 96-16,24-159-81 15,0 138-58-15,5 8-23 16,-5 13-46-16,3 0 17 16,-3 25-5-16,-3 25 15 15,-3 12 1-15,-9 7-16 16,-5-1-5-16,-4-10 5 0,0-8-13 15,0-16 0 1,0-12 0-16,0-10 1 0,0-12-1 16,0 0 12-16,4-18 1 15,6-27-4-15,4-15-9 16,2-15 0-16,5-2 12 16,3 4 5-16,2 14 34 15,-2 10-15-15,0 18-2 16,0 15 17-16,3 16-44 15,8 0-6-15,5 25 10 16,2 23-10-16,3 10 4 16,-7 7-5-16,-8 7 0 15,-4-1-1-15,-13 1-29 16,-7-7-39-16,-6-6-10 0,0-13-27 16,0-12-18-16,0-18 24 15,5-16 20-15,8 0 20 16,14-41 25-16,15-19 17 15,7-19 5-15,9-14-11 16,4-10-12-16,1-4-20 16,-1-3 13-16,-7 1 27 15,-4 13 16-15,-13 12 0 16,-14 19 102-16,-16 15 24 16,-8 13 35-16,0 10-44 15,-25 7 18-15,-3 8-2 0,-5 9-32 16,1 3-33-1,-5 32-8-15,2 26-30 0,-1 26 0 16,6 11-9-16,3 11-12 16,9 0 5-16,4 0-14 15,11 0 0-15,-1-11 0 16,4-5 0-16,0-15-25 16,0-15-21-16,4-23-14 15,16-16 21-15,8-17-20 16,4-4 20-16,6-23 14 15,2-23-3-15,2-13 10 16,6-3-5-16,-7 0 20 16,1 9-7-16,-10 13 10 0,-5 21-8 15,-9 19 8-15,-9 0 0 16,3 34 23-16,-6 19 8 16,0 12-29-16,9 4 25 15,6-10-18-15,9-7-9 16,12-15 13-16,2-12-13 15,4-11 0-15,0-14-27 16,-6 0-27-16,0-16 18 16,-7-23-4-16,-8-10 19 15,-3-7 20-15,-3-3 1 16,-4 4 0-16,-1 11 34 16,-4 13 3-16,-6 22 46 15,-3 9-49-15,2 0-24 16,1 40 35-16,4 13-1 15,8 9-20-15,9 7-18 0,15-8 0 16,10-11-2 0,9-9-4-16,5-17-12 0,-1-18-4 15,1-6-31-15,-7-2 5 16,-8-31-16-16,-6-13 36 16,-10-3 13-16,-14-2 18 15,-8 6 25-15,-5 11 75 16,-8 9 7-16,0 12 12 15,0 13-30-15,0 0-50 16,0 31 0-16,-8 16-48 16,5 6 0-16,3-3 2 15,0-4-2-15,0-10-1 0,3-7-65 16,18-20-108 0,-7-5-206-16,-4-4-458 0</inkml:trace>
  <inkml:trace contextRef="#ctx0" brushRef="#br0" timeOffset="206">2457 367 2070 0,'0'0'501'16,"0"0"-430"-16,0 0 37 15,0 0 158-15,0 0-75 16,0 0-81-16,179 28-60 0,-155 6-33 15,-21 12-17 1,-3 9-14-16,-85 34-177 0,-6-15-534 16,-2-12-1570-16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30.0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 2087 0,'0'0'471'0,"0"0"-430"15,0 0 61-15,0 0 145 16,0 0-93-16,0 0-43 16,0 0-71-16,0 134-22 15,0-92-18-15,0-4-10 16,0 6-154-16,0-7-311 15,0-15-248-15</inkml:trace>
  <inkml:trace contextRef="#ctx0" brushRef="#br0" timeOffset="147">269 0 2385 0,'0'0'599'16,"0"0"-470"-16,0 0-102 15,0 0 121-15,0 0-148 16,-9 240-45-16,1-163-1076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27.5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531 164 1594 0,'0'0'336'16,"0"0"-150"-16,0 0 43 0,0 0-8 15,0 0-59-15,0 0-86 16,-14 119-62-16,11-35 37 16,3 17 5-16,0 18-26 15,-4 8 3-15,-2 3-33 16,-8-2 1-16,-1-19-4 15,6-22 3-15,5-31-15 16,4-35-20-16,0-21 7 16,34-21 27-16,22-45 1 15,13-20 0-15,9-14 0 16,9-12 1-16,2 3-2 16,1 4-4-16,-7 9-30 0,-3 5 27 15,-11 14-16-15,-15 9 24 16,-18 8 11-16,-19 10 8 15,-17 10 53-15,0 2 9 16,-29 9-32-16,-7 3 24 16,-9 4-20-16,0 11-28 15,-5 11 28-15,5 0-35 16,-3 20 7-16,7 35 0 16,4 16-19-16,5 15 12 15,8 17-18-15,3 10 0 16,12 13 7-16,-3-2-7 15,6-3 0-15,3-6-45 16,3-22-15-16,0-18 15 16,0-29-33-16,0-19 33 15,3-16 33-15,7-11-38 0,7-4 44 16,1-30 0-16,6-17 6 16,0-8-8-16,11-5 8 15,2-4 0-15,8 6 4 16,4 10 5-16,6 17 1 15,1 18 12-15,-2 17-5 16,-6 14 88-16,-3 36-74 16,-13 11-23-16,-8 14 29 15,-6 1-31-15,-2-6 13 16,-2-11-19-16,10-18 0 16,3-17-8-16,15-20 8 15,11-4-28-15,7-19-8 16,6-28-38-16,-4-8-2 0,-2-11-17 15,-16 0 21-15,-10 4 59 16,-16 7 13-16,-15 8 12 16,-3 10 106-16,-13 14-10 15,-25 13-15-15,-7 7-20 16,-6 3-16-16,-2 4 16 16,2 31-34-16,9 8-24 15,12 10 12-15,15 0-18 16,15 3-7-16,0 1-2 15,15-9 6-15,21-1-9 16,14-13 3-16,4-13-78 16,6-14-18-16,0-7-102 15,14-21-277-15,-19-16-173 16,-20-8-1267-16</inkml:trace>
  <inkml:trace contextRef="#ctx0" brushRef="#br0" timeOffset="205">1549 639 798 0,'0'0'1371'0,"0"0"-1157"15,0 0-141-15,0 0 104 16,0 0 82-16,186-145-107 16,-130 119-84-16,-5 11-21 15,-6 12-46-15,-15 3-1 0,-6 0-50 16,-6 18-197-1,-1 14-124-15,-2-4-352 0,-2-10-975 0</inkml:trace>
  <inkml:trace contextRef="#ctx0" brushRef="#br0" timeOffset="319">2301 301 1098 0,'0'0'812'16,"0"0"-613"-16,0 0-149 15,227-202-23-15,-147 152 19 16,-19 17-46-16,-22 17-279 0</inkml:trace>
  <inkml:trace contextRef="#ctx0" brushRef="#br0" timeOffset="563">0 593 2426 0,'0'0'481'0,"0"0"-467"15,0 0-14-15,245-43-8 16,-104 21-14-16,-4 3-612 0</inkml:trace>
  <inkml:trace contextRef="#ctx0" brushRef="#br0" timeOffset="1939">4298 211 2776 0,'0'0'507'0,"0"0"-473"15,0 0-23-15,0 0-11 0,276 103-5 16,-148-69-216-1,-15-9-1301-15</inkml:trace>
  <inkml:trace contextRef="#ctx0" brushRef="#br0" timeOffset="1118">3253 839 1787 0,'0'0'639'16,"0"0"-517"-16,0 0-104 15,0 0 25-15,0 0 139 16,0 0-34-16,0 0-78 16,79 142-47-16,-79-77-22 15,0-5 17-15,0-11-18 16,0-12 0-16,0-12-7 0,0-16 2 15,0-9-2 1,0 0-11-16,3-22 12 0,11-20 0 16,7-14 6-16,6-10-3 15,5 2-5-15,5 5 16 16,5 6-10 0,6 15 4-16,1 16 4 0,-4 19 33 15,-8 3-29-15,-5 29 14 16,-8 20 46-16,-6 16-37 15,-12 3-3-15,-3-4-22 16,0 0-8-16,1-12-17 16,7-14-92-16,16-23-175 15,0-12-378-15,1-3-629 0</inkml:trace>
  <inkml:trace contextRef="#ctx0" brushRef="#br0" timeOffset="1749">4391 826 2020 0,'0'0'538'0,"0"0"-396"16,0 0 82-16,0 0 2 16,-197 31-55-16,143 3-101 15,4 10-45-15,10 6 13 16,16 2-38-16,16-2 0 15,8-6-12-15,8-4-97 0,32-12-77 16,10-17-128-16,8-11-196 16,1 0 177-16,-5-27-51 15,-9-16 188-15,-13-4 196 16,-11 8 90-16,-18 3 178 16,-3 12 80-16,0 15 119 15,-6 9-157-15,-12 0-118 16,0 14-93-16,4 21-38 15,8 5-19-15,6 3-6 16,0-2-36-16,20-9-15 16,16-12-12-16,4-10-45 15,12-10-19-15,3 0 3 16,7-19-19-16,4-18 67 0,-7-10 30 16,-8-5 10-1,-9-4 0-15,-15 6 0 0,-12 8 69 16,-9 10 37-16,-6 13 8 15,0 19 31-15,0 0-54 16,0 22-61-16,-10 25-1 16,-1 12-29-16,11 5 6 15,0 4-6-15,15-4 0 16,33-12 4-16,14-8-4 16,10-16 0-16,0-19-6 15,-6-9 3-15,-10-16 3 16,-15-23 0-16,-17-16 1 15,-17 0 13-15,-7-7 1 16,-15 3 1-16,-33 7 23 16,-17 4-37-16,-7 19-2 15,-24 6-93-15,19 11-382 0,11 3-530 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41.1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0 152 1776 0,'0'0'562'0,"0"0"-440"16,0 0 76-16,0 0 40 15,0 0-24-15,0 0-94 16,-18 8-45-16,18-8-6 15,0 0-38-15,13 0-1 16,16 0 56-16,7 0-29 16,9 0-9-16,8 0 9 15,5-3-18-15,12-4 7 16,5 0-29-16,8-2-16 16,13-3 27-16,8 1-28 15,7-3 6-15,6 1-5 16,3-2 10-16,-5-4 11 15,-5 2-21-15,-4 7 0 16,-5 1 16-16,-8 1-17 0,-4 7 0 16,-9-4 0-16,-8 5 0 15,-9 0 3-15,-12 0-3 16,-9 0 0-16,-15 0-3 16,-10 0 14-16,-10 0-12 15,-7 0 2-15,0 0-1 16,0 0 0-16,-3 0-1 15,-21 0-80-15,-7 0-71 16,-22 6-183-16,13 3-562 16,-4 0-1368-16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45.8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 1329 1901 0,'0'0'397'16,"0"0"-297"-16,0 0 11 16,6 190 35-16,-6-103-21 15,0 5-35-15,0-4-59 16,0-13-12-16,3-17-19 16,29-18-25-16,10-24-50 15,9-16-35-15,8-9-14 16,2-41-38-16,-2-15-23 0,-3-13 73 15,-8-3 65-15,-6 4 47 16,-15 12 6-16,-6 18 106 16,-15 22 49-16,-3 25 71 15,-3 4-76-15,0 47-56 16,0 22-21-16,0 6-35 16,0 3-7-16,12-7-30 15,15-13-7-15,14-21-47 16,19-20-17-16,0-21-42 15,9 0-48-15,-6-43-67 16,-7-17 18-16,-15-4 97 16,-13-4 73-16,-16 8 33 15,-7 10 34-15,-5 19 122 0,0 15 61 16,0 16-33 0,-14 7-62-16,4 33-101 0,2 13-20 15,8 13 10-15,0-2-11 16,42-2-1-16,14-9-17 15,9-13-1-15,4-18-20 16,-3-19-31-16,-15-3 3 16,-16-25 36-16,-22-24 20 15,-13-7 11-15,-3-6 14 16,-39 4 30-16,-17 7 52 16,-2 14-2-16,2 12-15 15,14 12-24-15,18 6-34 0,24 7-21 16,3 0-69-1,45 0-26-15,30 0 4 0,26-2-70 16,12-7-45-16,7 0-41 16,-6 2 118-16,-16 1 113 15,-23 3 16-15,-27 3 19 16,-24 0 117-16,-24 3 95 16,0 26 67-16,-24 10-77 15,-24 10-76-15,-3 10 14 16,-2 8-50-16,8-6-27 15,14-1-8-15,17-8-49 16,14-9-24-16,0-11-1 16,38-11-62-16,11-10 0 15,7-11-81-15,9-14-161 16,-14-20-229-16,-15-3-406 0</inkml:trace>
  <inkml:trace contextRef="#ctx0" brushRef="#br0" timeOffset="197">1110 1124 2181 0,'0'0'290'0,"0"0"-223"16,0 0 32-16,0 0 44 15,0 0 5-15,196 56-77 16,-164-28-56-16,-22 10-15 15,-20 35-111-15,-31-8-141 0,-22 2-444 16</inkml:trace>
  <inkml:trace contextRef="#ctx0" brushRef="#br0" timeOffset="384">537 930 1884 0,'0'0'304'0,"0"0"-186"16,0 0-93-16,0 0 2 15,0 0-5-15,0 0-22 16,152 209-160-16,-156-149-205 16,-13-13-1362-16</inkml:trace>
  <inkml:trace contextRef="#ctx0" brushRef="#br0" timeOffset="468">1100 597 1855 0,'173'-180'516'16,"16"-14"-455"-16,-58 67-61 16,-35 31-497-16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41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0 139 2011 0,'0'0'619'16,"0"0"-466"-16,0 0-2 0,0 0 62 16,0 0 7-1,0 0-99-15,0 0-62 0,15 0 10 16,39 0-3-16,26 7 19 16,16-7-14-16,21 0-40 15,17 0 23-15,15 0-39 16,6 0-14-16,4-9 29 15,1-8-30-15,-10-5-6 16,-11 1 5-16,-19 2 1 16,-30 3 6-16,-34 7-6 15,-29 3-39-15,-24 0-13 16,-12-1-151-16,-30-2-391 0,-9 4-1377 16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44.1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670 680 1322 0,'0'0'299'16,"0"0"-171"-16,0 0-42 15,0 0 30-15,0 0 154 0,0 0-52 16,-42-172-90-16,18 136-28 16,-3 1-30-16,-12 1 30 15,-5 7 13-15,-14 4-50 16,-5 19-23-16,-2 4 19 15,-7 4 14-15,6 37-4 16,4 24-48-16,11 23-3 16,15 7 21-16,22 14-21 15,14-4-3-15,14-5-5 16,31-16-10-16,11-9 18 16,13-27-18-16,6-13-7 15,15-19 5-15,6-16-46 0,64-37-79 16,-26-25-214-16,-17-7-443 15</inkml:trace>
  <inkml:trace contextRef="#ctx0" brushRef="#br0" timeOffset="279">1374 0 2121 0,'0'0'602'16,"0"0"-512"-16,0 0-54 0,-72 159 113 15,40-38 22-15,-10 49-60 16,-16 40-66-16,7-9-8 16,2-37 11-16,18-46-21 15,10-43-18-15,1 7 1 16,5-9-10-16,2-5-11 15,13-28-100-15,0-37-203 16,13-3-362-16,13-9-545 0</inkml:trace>
  <inkml:trace contextRef="#ctx0" brushRef="#br0" timeOffset="878">1591 638 1600 0,'0'0'943'16,"0"0"-800"-16,0 0-110 15,0 0 107-15,0 0 29 16,39 188-51-16,-39-126-65 16,0 6-41-16,0-13-11 15,0-4 0-15,0-17-1 16,0-13 0-16,0-11-18 15,0-10-6-15,0 0-18 16,0-19-15-16,9-27 36 16,19-17-1-16,10-7-5 0,7-12 25 15,3 5-11-15,8 13 13 16,1 9 27-16,-4 22 12 16,-5 17 4-16,-6 16 14 15,-9 9-1-15,-4 38 22 16,-13 10-25-16,-8 4-14 15,-8-5-7-15,0 0-23 16,0-10 1-16,0-18-10 16,0-6 0-16,0-16 14 15,0-6-14-15,0 0-1 16,-5 0 0-16,5-25-36 16,0-11 14-16,0-21-2 15,5-11 16-15,19-12 1 16,13 3 5-16,16 2-1 0,9 8 4 15,10 21 10 1,4 17 47-16,-3 25-31 0,-12 4 8 16,-13 37 46-16,-13 28 1 15,-17 18 0-15,-12 21-27 16,-6-9-20-16,0-2 1 16,0-12-19-16,-3-31 1 15,3-18-17-15,0-23-5 16,66-31-106-16,2-33-127 15,8-14-741-15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42.2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513 506 1517 0,'0'0'323'0,"0"0"-172"15,0 0-53-15,0 0 138 16,0 0 33-16,0 0-71 16,0 0-68-16,-55-65-41 15,20 55 6-15,-6 10-11 16,-11 0-15-16,-7 13 12 16,-6 29-81-16,-1 22 9 15,8 7 13-15,14 4-16 16,15 2 0-16,26-6-5 15,3-5 0-15,27-7 25 16,26-13-19-16,9-13-6 16,7-15 10-16,6-10-11 15,8-8-29-15,37-27-114 0,-16-17-214 16,-17-3-410-16</inkml:trace>
  <inkml:trace contextRef="#ctx0" brushRef="#br0" timeOffset="760">1068 589 2125 0,'0'0'371'15,"0"0"-218"1,0 0-39-16,0 0 56 0,-209 32 50 15,164-8-117 1,10 4-62-16,7 4-17 0,11 4-11 16,7 5-3-16,10 2-4 15,0-2-4-15,10-4-4 16,20-2-42-16,12-13-40 16,3-13-32-16,4-9-23 15,2 0 35-15,1-31 4 16,-8-13 15-16,-8-6 55 15,-12 3 5-15,-10 5 25 16,-11 7 65-16,-3 13 61 16,0 13 60-16,0 9-14 15,0 2-55-15,-3 36-52 0,-5 15-63 16,8 6 4-16,0 1-2 16,3-8-2-16,26-11-4 15,1-20-26-15,9-12-32 16,-2-9 6-16,4-6 2 15,1-34 1-15,3-13 21 16,-4-6 22-16,-2-6 8 16,-6 5 0-16,-4 10 1 15,-13 14 38-15,-5 20-6 16,-4 16 6-16,-1 0 0 16,-1 43-3-16,1 10 27 15,-2 13-47-15,2 2-16 0,2-9 13 16,2-9-13-16,1-13-1 15,-2-13 0-15,-2-10-38 16,1-14 27-16,-8 0-36 16,3-9 17-16,0-30 29 15,4-6 3-15,7-12-1 16,4 0 0-16,2 6 0 16,8 11 16-16,-1 8 0 15,0 14-15-15,8 13 40 16,4 5-19-16,2 26 39 15,-4 27 10-15,1 12 50 16,-2 5-41-16,-9-4-62 16,-3-8-18-16,-7-16 25 0,-4-10-25 15,-2-18-65 1,-7-14-107-16,-4 0-183 0,0-21-533 0</inkml:trace>
  <inkml:trace contextRef="#ctx0" brushRef="#br0" timeOffset="1010">916 408 1827 0,'0'0'396'15,"0"0"-286"-15,0 0-61 0,107-198 117 16,-55 146 69 0,0 12-57-16,-4 14-115 0,-6 20-63 15,-4 6-22-15,2 15-197 16,-4 21-326-16,-12-3-699 0</inkml:trace>
  <inkml:trace contextRef="#ctx0" brushRef="#br0" timeOffset="1143">1521 0 2154 0,'0'0'545'0,"0"0"-466"16,0 0-45-16,207 0-34 16,-103 0-71-16,-2 0-721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55.7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0 133 1662 0,'0'0'374'0,"0"0"-243"15,0 0 29-15,0 0 60 16,0 0-70-16,0 0-89 15,0 0-4-15,8 140 23 16,13-68-39-16,0-1-35 16,-5-9 6-16,-2-14-12 15,-2-15 0-15,-6-11 9 16,-3-13-9-16,-3-9 0 0,0 0 24 16,0-24 35-1,0-27-24-15,0-20-34 0,10-19 0 16,11-7-2-16,7 6 2 15,9 12-1-15,8 24 0 16,8 23 1 0,-2 32 35-16,0 9-6 0,-1 47 30 15,-5 25 30-15,-12 10-47 16,-6 2-14-16,2-10-16 16,5-16-2-16,11-19-22 15,59-46-87-15,-11-2-420 16,-4-11-2037-16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46.5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872 85 230 0,'0'0'1439'15,"0"0"-1210"-15,0 0-138 16,0 0 6-16,0 0 146 16,0 0-5-16,-14-12-110 15,14 12-40-15,0-3 21 16,3 3-36-16,32 0 27 16,13 0-25-16,18 0-18 15,15 0 9-15,20 0-28 16,6 0 2-16,4 0-22 15,-1 0-18-15,-7 0 27 16,-12 0-27-16,-19 0-18 16,-15-3 17-16,-12 0-129 0,-16 0-207 15,-16 3-384 1,-13 0-213-16</inkml:trace>
  <inkml:trace contextRef="#ctx0" brushRef="#br0" timeOffset="1037">885 157 1788 0,'0'0'579'0,"0"0"-441"15,0 0-5-15,0 0 88 16,0 0-3-16,0 0-116 16,0 0-69-16,-21 0-2 15,21 9-17-15,14 16 13 16,20 15 4-16,16 10-12 16,4 8 17-16,8 1-34 15,7 5 10-15,3-2-11 16,2-4 7-16,1-5-4 15,-6-2-4-15,-3-5 0 16,-7-6-1-16,-11-3 2 16,-15-1-2-16,-9-1 0 15,-16-2 1-15,-8 13 12 16,0 3-12-16,-32 8 0 0,-12 10 13 16,-11 3-12-16,-7 3 5 15,-7-4-6-15,3-1 1 16,1 0 16-16,-1-13-17 15,4 1 0-15,4-7-2 16,2-4 4-16,2-2-2 16,4-9 0-16,10-6 1 15,8-6 13-15,8-10-14 16,6-3 0-16,6-4 9 16,8-3-1-16,0-2 7 15,4 0-2-15,0 0-4 16,0 0 14-16,0 0-23 0,0 0 0 15,0 0-1-15,0 0 3 16,0 0 2-16,0 0 4 16,0 0-1-16,-4 0 26 15,1 0-19-15,-3 0 1 16,3 7-15-16,-5-7 6 16,4 0-7-16,4 0 1 15,-3 3 0-15,0-3-1 16,-3 0-1-16,1 0-3 15,2 0 4-15,-1 0 2 16,4 0 5-16,0 0-6 16,0 1 0-16,0-1-9 15,0 0-1-15,0 0-20 0,0 0 18 16,0 0 3-16,7 0 0 16,17 5 9-16,5-2 0 15,7 3 3-15,6 3-3 16,11-9 0-16,4 6 7 15,9-6-5-15,8 0 17 16,1 0-19-16,0 0 0 16,8 0 11-16,-3 0-11 15,2-6 0-15,-8-8 5 16,-6 4-4-16,-5-2 31 16,-12 1-32-16,-6 2 0 15,-7 3 26-15,-4-1-20 16,-7 1 0-16,-6 3-5 0,-7 3 5 15,-7 0 27 1,-3 0-24-16,0 0-7 0,-4 0 25 16,3 0-21-16,-3 0-2 15,0 0-1-15,0 0 5 16,0 0-16-16,-3-4-71 16,-15-2-172-16,0 3-487 15,9-8-1259-15</inkml:trace>
  <inkml:trace contextRef="#ctx0" brushRef="#br0" timeOffset="2321">2968 862 1487 0,'0'0'286'16,"0"0"-198"-16,0 0-28 15,0 0 116-15,0 0 29 16,0 0-88-16,-6-6-44 16,6 59 85-16,0 17-9 15,0 21-49-15,14 8-54 16,2 1-26-16,13-12 16 16,8-12-36-16,11-20-8 0,8-22 8 15,7-22-102-15,2-12-32 16,1-12-11-16,-5-31-36 15,-2-25 56-15,-11-8 56 16,-13-3 67-16,-11-3 2 16,-14 1 105-16,-10 10 54 15,0 12 24-15,0 13 1 16,-7 19 4-16,-2 10-41 16,-3 17-10-16,9 0-42 15,0 39-65-15,3 34-12 16,0 17-9-16,0 26-8 15,21 10 13-15,9 36-14 16,5-16 0-16,-1 6 10 16,4 6-10-16,-7-33-1 15,-2-2-8-15,-9-14 9 0,-13-29-3 16,-7-21 3-16,-7-15 0 16,-37-12 15-16,-16-8-9 15,-16-5 8-15,-9-10-13 16,-10-9-1-16,-1 0 15 15,0-9-14-15,7-25-1 16,12-7 13-16,11-5-13 16,21 2 8-16,18 4-8 15,21 3 0-15,6 3-15 16,3-1 15-16,42-1-3 16,17-5-9-16,13 0 12 15,12 1-25-15,6-1-44 16,0 4-55-16,38-16-104 0,-24 10-433 15,-14 9-655-15</inkml:trace>
  <inkml:trace contextRef="#ctx0" brushRef="#br0" timeOffset="2629">4359 1979 1888 0,'0'0'385'16,"0"0"-261"-16,0 0 2 15,-27 184 116-15,24-127-21 16,3 0-109-16,0-13-51 15,0-6-25-15,3-14-4 16,13-8-1-16,2-14-18 16,6-2-13-16,0-2-40 15,14-53-206-15,-11 4-450 16,-3 1-1396-16</inkml:trace>
  <inkml:trace contextRef="#ctx0" brushRef="#br0" timeOffset="2801">4463 1421 2622 0,'0'0'458'0,"0"0"-458"15,0 0-70-15,0 0 0 16,0 0-464-16</inkml:trace>
  <inkml:trace contextRef="#ctx0" brushRef="#br0" timeOffset="3310">2624 666 1940 0,'0'0'350'16,"0"0"-190"-16,0 0-37 15,0 0 76-15,0 0 2 16,0 0-130-16,0 0-37 16,87-71 39-16,-15 25-22 15,17-18-18-15,19-11-24 16,5-2-9-16,4-3 11 15,0 0-11-15,-10 12 0 16,-14 13 1-16,-23 19 0 16,-18 23-1-16,-14 13 0 15,-14 22 60-15,-8 34 57 0,2 16-50 16,-1 12-22-16,7 0 5 16,15-5-45-16,18-6-5 15,23-11-146-15,72-3-362 16,-17-16-193-16,-10-9-491 0</inkml:trace>
  <inkml:trace contextRef="#ctx0" brushRef="#br0" timeOffset="3643">5097 1433 1182 0,'0'0'1482'0,"0"0"-1212"15,0 0-211-15,0 0 21 16,0 0 108-16,0 0-67 16,0 0-66-16,142 15-26 15,-90-15-29-15,2-9-17 16,16-9-149-16,-12 2-521 0,-13 3-1010 0</inkml:trace>
  <inkml:trace contextRef="#ctx0" brushRef="#br0" timeOffset="4205">6246 1088 2381 0,'0'0'616'16,"0"0"-554"-16,0 0-35 15,0 0 101-15,-30 162 24 0,30-85-105 16,0-1-47-16,0-6 17 16,17-10-17-16,20-17-45 15,16-22-72-15,8-21-18 16,7 0-26-16,-5-35-71 16,-4-13 52-16,-14-8 107 15,-15-3 52-15,-6 6 21 16,-9 7 67-16,-9 12 75 15,-6 8 64-15,0 11-8 16,0 12-25-16,0 3-27 16,0 15-71-16,-3 32-39 15,-7 24 32-15,-4 19-16 16,7 18 38-16,7 36-37 16,0-8-22-16,0 10 26 15,21 0 2-15,3-24-41 0,3 2-18 16,-9-19 0-16,-8-24 7 15,-10-19-7-15,0-19 0 16,-10-15 12-16,-28-15-12 16,-14-13 10-16,-7 0-10 15,-3-15 0-15,7-29 12 16,7-9-12-16,16-12-3 16,12-7-11-16,20-2 14 15,0-4-9-15,14-8-21 16,34-5-49-16,11 1-46 15,48-37-131-15,-11 24-365 0,-16 11-412 16</inkml:trace>
  <inkml:trace contextRef="#ctx0" brushRef="#br0" timeOffset="4537">6115 576 2278 0,'0'0'638'15,"0"0"-551"-15,0 0 4 16,0 0 48-16,0 0 36 15,0 0-55-15,0 0-66 16,203 25-1-16,-109-25-34 16,9 0-5-16,-2 0 13 15,-5 0-27-15,-10 0-1 16,-17 0 0-16,-10 7-60 16,-4-7-135-16,-14 0-496 15,-9 0-1059-15</inkml:trace>
  <inkml:trace contextRef="#ctx0" brushRef="#br0" timeOffset="4821">7350 312 2492 0,'0'0'698'0,"0"0"-633"15,0 0 1-15,0 0 128 16,0 0-17-16,0 0-63 16,210 250-34-16,-161-108-41 15,-4 40 4-15,-11 57 19 16,-13 19-35-16,-15-6 12 16,-6-27-39-16,-13-59 0 15,-25-42 0-15,-4-40 0 16,-3-16-82-16,-36 22-84 0,7-15-211 15,-1-6-716-15</inkml:trace>
  <inkml:trace contextRef="#ctx0" brushRef="#br0" timeOffset="5592">2634 123 1602 0,'0'0'301'0,"0"0"-56"15,0 0-30-15,0 0-59 16,-158 176-5-16,89 49 11 16,0 100 3-16,21 51-23 0,33-6-6 15,15-57-15 1,63-82-65-16,15-65-37 0,9-44-19 15,58-26-40-15,62-21-144 16,-22-18-602-16,6-9-260 16</inkml:trace>
  <inkml:trace contextRef="#ctx0" brushRef="#br0" timeOffset="6614">8141 219 1739 0,'0'0'371'16,"0"0"-219"-16,0 0-23 0,0 0 31 15,0 0-35-15,0 0-46 16,-5-83-36-16,40 65-41 16,7 9 20-16,6 9-22 15,-3 0 1-15,-7 17 24 16,-14 21-24-16,-18 14 26 15,-6 10 47-15,-17 4-48 16,-31 0 1-16,-7-5-14 16,-4-12 10-16,8-16 45 15,6-13-38-15,13-14 14 16,16-6 26-16,8-3-8 16,8-24-17-16,0-5-45 15,21 0 0-15,21 9-8 0,6 10 9 16,11 13-1-16,6 0 9 15,1 25-7-15,3 3 46 16,11 1-48-16,5-20-6 16,64-25 4-16,-25-34-492 15,-13-9-2157-15</inkml:trace>
  <inkml:trace contextRef="#ctx0" brushRef="#br0" timeOffset="7684">30 2461 1719 0,'0'0'674'0,"0"0"-478"16,0 0-170-16,0 0-25 16,0 0 119-16,-25 183-35 15,25-124-37-15,0-12-24 16,0 1-23-16,14-6 15 16,10-13-16-16,0-2-15 15,8-12-27-15,13-15-204 0,-12-28-318 16,-5-6-1369-16</inkml:trace>
  <inkml:trace contextRef="#ctx0" brushRef="#br0" timeOffset="7831">94 2277 1835 0,'0'0'584'0,"0"0"-454"16,0 0-104-16,0 0-17 15,0 0-18-15,0 0-98 16,0 0-408-16</inkml:trace>
  <inkml:trace contextRef="#ctx0" brushRef="#br0" timeOffset="8004">520 2566 2041 0,'0'0'326'0,"0"0"-201"16,0 0 73-16,0 0-10 16,0 0-89-16,227 12-99 15,-128-24-133-15,-19-7-355 16,-14 4-689-16</inkml:trace>
  <inkml:trace contextRef="#ctx0" brushRef="#br0" timeOffset="8192">544 2849 2141 0,'0'0'522'0,"0"0"-415"0,0 0-64 16,0 0 86-16,0 0 23 15,0 0-93-15,192 0-59 16,-82-13-115-16,-12-2-451 15,-15-8-1148-15</inkml:trace>
  <inkml:trace contextRef="#ctx0" brushRef="#br0" timeOffset="8404">1544 2578 1960 0,'0'0'582'0,"0"0"-378"15,0 0 41-15,0 0 2 16,0 0-24-16,0 0-103 16,0 0-59-16,7 13 4 15,-7 58-62-15,0 7-3 16,-4 9-95-16,-5 17-115 16,1-22-346-16,-2-16-600 0</inkml:trace>
  <inkml:trace contextRef="#ctx0" brushRef="#br0" timeOffset="9867">8864 1576 2290 0,'0'0'383'0,"0"0"-261"15,0 0-32-15,0 0 128 16,0 0-47-16,245 34-83 0,-147-34-36 15,1-15-51-15,2-4-2 16,-15 5-61-16,-14 10-195 16,-21 4-344-16,-22 0-242 15,-26 0-756-15</inkml:trace>
  <inkml:trace contextRef="#ctx0" brushRef="#br0" timeOffset="10047">9178 1312 453 0,'0'0'2007'0,"0"0"-1701"15,0 0-163-15,0 0 65 0,-7 217-34 16,7-133-101 0,4 0-73-16,10 2-9 0,7 14-153 15,-7-19-569-15,-1-25-1573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58.3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5 223 1888 0,'0'0'502'15,"0"0"-449"-15,0 0 51 16,0 0 96-16,0 0-23 15,0 199-73-15,0-130-67 16,0-7-1-16,6-12-6 16,4-10-30-16,8-12 0 0,2-21-1 15,22-7-210-15,0-29-116 16,-9-10-557-16</inkml:trace>
  <inkml:trace contextRef="#ctx0" brushRef="#br0" timeOffset="155">80 0 2082 0,'0'0'520'0,"0"0"-377"16,0 0-122-16,0 0 73 16,0 0-94-16,0 0-25 15,0 0-361-15,176 0-897 0</inkml:trace>
  <inkml:trace contextRef="#ctx0" brushRef="#br0" timeOffset="328">752 283 2043 0,'0'0'599'15,"0"0"-499"-15,0 0 94 16,0 0 3-16,181-13-131 15,-106 0-66-15,22 4-82 16,-14-3-519-16,-21 10-902 0</inkml:trace>
  <inkml:trace contextRef="#ctx0" brushRef="#br0" timeOffset="523">695 596 2467 0,'0'0'556'16,"0"0"-444"-16,0 0-61 15,0 0 33-15,0 0-7 16,0 0-72-16,254-22-5 16,-102-6-147-16,-24 3-441 15,-20 4-448-15</inkml:trace>
  <inkml:trace contextRef="#ctx0" brushRef="#br0" timeOffset="764">1895 283 681 0,'0'0'1479'16,"0"0"-1175"-16,0 0-59 15,0 0 38-15,63-183-33 16,-46 148-57-16,-7 17-76 15,-4 4-17-15,-3 14 8 16,-3 0-52-16,0 36-5 16,0 19-6-16,0 14-35 15,0 8-10-15,-3 1-16 0,0-4-115 16,3 4-73-16,0-23-412 16,0-17-461-16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4:57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193 747 1891 0,'0'0'528'16,"0"0"-467"-16,0 0-13 15,0 0 77-15,0 0 76 0,0 0-74 16,242-9-58-16,-128 18-23 16,14 3-37-16,6-6 11 15,0-3-20-15,-2 1 0 16,-16-4 0-16,-15 0-5 16,-25 2-59-16,-25 2-123 15,-43 8-92-15,-8 0-271 16,-3 2-470-16</inkml:trace>
  <inkml:trace contextRef="#ctx0" brushRef="#br0" timeOffset="520">445 729 1607 0,'0'0'582'15,"0"0"-360"1,0 0-26-16,0 0 19 0,0 0-7 15,0 0-96-15,0 0-34 16,-72 117-39-16,120-74-15 16,14 4 26-16,18-4-48 15,10 3 4-15,6 5 3 16,4-9-3-16,-4 7-6 16,-6-7 0-16,-18 4 7 15,-16-5-5-15,-19 0-2 16,-16-4 0-16,-21-3 10 15,0 3-9-15,-45-4 20 16,-24 6 4-16,-24 4-4 0,-17-6 32 16,-18 7-41-16,-7 3-11 15,-5-4 47-15,2 0-34 16,13-8 11 0,24-8 20-16,29-8-10 0,27-7 25 15,25-2-60-15,20-4 6 16,0 4-5-16,20 4 0 15,36 5-1-15,23-3 7 16,25-4 4-16,16-3 7 16,14-9-18-16,6 0 0 15,-3 0 14-15,-2-2-14 16,-7-14 0-16,-8 0-1 16,-7 4 8-16,-12-1-4 0,-22 8-3 15,-17-1-10-15,-24-1-22 16,-20 7-122-16,-18 0-188 15,-3 7-442-15,-29 7-1537 0</inkml:trace>
  <inkml:trace contextRef="#ctx0" brushRef="#br0" timeOffset="2625">176 204 1709 0,'0'0'320'0,"0"0"-236"16,0 0 28-16,0 0 158 16,0 0-112-16,0 0-30 15,0 0-67-15,20 2-10 16,19-17 1-16,6 0-34 16,-4 1-12-16,-4 5 11 15,-5 6-17-15,-14 3-2 16,-9 0 2-16,-9 8 1 15,0 10 6-15,0 6 25 0,0 2-20 16,-9-12 20 0,1-1-31-16,8-10-1 0,0-3 6 15,0 0-5-15,0 0 11 16,0-12-2-16,0-15-9 16,21-5 9-16,-1-4-10 15,8-6-8-15,0 4 7 16,3 8 1-16,-1 5-1 15,2 14 1-15,-1 11 0 16,1 0 1-16,-5 38 11 16,-3 15 30-16,-3 15 14 15,-1 5-22-15,-2-5 4 16,-2-6-31-16,2-13-6 0,2-9 6 16,4-11-5-1,8-17-4-15,37-21-70 0,-6-28-284 16,-6-10-1043-16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01.0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104 746 1547 0,'0'0'300'0,"0"0"-120"15,0 0-86-15,0 0 64 16,0 0 48-16,0 0-108 16,-8 226-22-16,8-122-37 15,0 4-14-15,0-12 2 16,0-11-17-16,26-17-9 16,8-25 4-16,7-17-5 15,14-26-21-15,10 0 4 16,9-42-57-16,-2-20-45 15,0-12-9-15,-13-10 51 16,-14-1 59-16,-18 6 18 16,-16 8 50-16,-11 7 109 0,0 22 18 15,0 16 73-15,-8 17-38 16,-5 9-57-16,2 22-64 16,2 40-58-16,1 31-8 15,8 21-9-15,0 20-15 16,0 10 12-16,8 2-13 15,16-7-2-15,-3 4-10 16,-1-22 12-16,-4-12-10 16,-1-22-2-16,-9-21 12 15,-6-21 7-15,0-18-7 16,-16-10 0-16,-34-11 9 16,-7-6-7-16,-9 0-4 15,-3-33 2-15,4-16 0 0,17-9 0 16,9-7 0-1,22-6 0-15,17 2-7 0,0 7 7 16,24 3-11-16,24 6-46 16,21 4-80-16,55 0-191 15,-13 8-405-15,-15 9-478 0</inkml:trace>
  <inkml:trace contextRef="#ctx0" brushRef="#br0" timeOffset="224">1233 1690 1844 0,'0'0'501'16,"0"0"-321"-16,0 0 40 0,0 0 37 16,-39 199-83-16,33-151-98 15,1-6-19-15,5-7-43 16,0-15-13-16,0-10-1 15,5-10-129-15,32-10-156 16,-5-30-358-16,-2-4-743 0</inkml:trace>
  <inkml:trace contextRef="#ctx0" brushRef="#br0" timeOffset="355">1263 1249 1899 0,'0'0'520'15,"0"0"-352"1,0 0-110-16,0 0-58 0,0 0-121 16,0 0-742-16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11.3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298 0 1864 0,'0'0'382'0,"0"0"-207"16,0 0-49-16,0 0 44 15,-138 180-22-15,88-3-12 16,6 69-32-16,7 28-54 16,22-11 16-16,15-58-8 15,0-73-23-15,28-35-1 16,16-16-34-16,19 6-54 0,78 6-57 16,-10-13-239-1,-3-25-445-15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08.9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1826 922 0,'0'0'1312'15,"0"0"-1062"-15,0 0-135 16,0 0 25-16,0 0 27 0,0 0-29 16,-13 26-44-16,47-24 5 15,14 1-9-15,5 1-67 16,4 1 3-16,3 8-14 15,-1-10-12-15,-2-3-2 16,27 0-183-16,-15-28-440 16,-7-3-751-16</inkml:trace>
  <inkml:trace contextRef="#ctx0" brushRef="#br0" timeOffset="717">1218 1497 2268 0,'0'0'353'16,"0"0"-152"-16,0 0-154 16,0 177 53-16,0-90 78 15,3 4-112-15,12-9-36 16,9-9-30-16,11-14-14 15,5-29-11-15,10-17-76 16,4-13 27-16,5-16-77 16,-1-37 15-16,-5-12 92 15,-9-3 7-15,-10-7 37 16,-10 7 8-16,-10 10 47 16,-2 11 66-16,-9 19 52 0,-3 12-37 15,0 16 1-15,0 0-31 16,0 36-60-16,-3 33 2 15,-12 28-40-15,-2 16 2 16,4 23 34-16,8 3-38 16,5 7-5-16,0-3 17 15,5-13-11-15,8-19 25 16,-7-20-32-16,-6-22 0 16,0-19 30-16,-27-17-20 15,-18-17 2-15,-9-4-12 16,-15-12 6-16,-5 0-15 15,2-25 8-15,10-11-16 16,10 1 10-16,20-12-1 16,23 4-5-16,9 0-17 15,17 1-12-15,31-4 16 0,21 4-70 16,11-6-53-16,7 1-54 16,2 5-106-16,-2 1-4 15,-12 5 23-15,-6 1 125 16,-13 6 132-16,-11 11 33 15,-15 9 27-15,-9 9 177 16,-7 0 68-16,-7 6-43 16,-4 24 21-16,-3 9-71 15,0 10-2-15,0 7-74 16,0 1-37-16,0-9-3 16,0-1-34-16,0-13-8 0,0-13-21 15,9-15-59 1,12-6-49-16,32-48-148 0,-8-15-399 15,-4-5-440-15</inkml:trace>
  <inkml:trace contextRef="#ctx0" brushRef="#br0" timeOffset="871">2367 1709 1993 0,'0'0'779'15,"0"0"-583"-15,0 0-196 16,0 0-26-16,0 0-180 16,0 0-538-16</inkml:trace>
  <inkml:trace contextRef="#ctx0" brushRef="#br0" timeOffset="1192">874 1335 2458 0,'0'0'386'15,"0"0"-286"-15,0 0-77 0,0 0 102 16,0 0-30-1,179-187-73-15,-89 123 14 0,6 2-35 16,5 6 1-16,-15 13 76 16,-11 18-26-16,-20 19-4 15,-14 6-2-15,-5 13-10 16,-12 23-15-16,3 7-21 16,5 1-103-16,29 6-143 15,-5-10-497-15,-5-12-1332 0</inkml:trace>
  <inkml:trace contextRef="#ctx0" brushRef="#br0" timeOffset="1529">2602 829 2606 0,'0'0'516'16,"0"0"-467"-16,0 0-2 16,0 0 168-16,0 0-47 0,103 206-49 15,-50-123-59 1,4 14-24-16,2 12 34 0,4 18-40 15,-9 12-4-15,-9 7 17 16,-18 31-38-16,-19-24-5 16,-8-7-29-16,-27-3-53 15,-56-10-122-15,6-22-286 16,2-23-375-16</inkml:trace>
  <inkml:trace contextRef="#ctx0" brushRef="#br0" timeOffset="3472">3209 90 1935 0,'0'0'334'16,"0"0"-217"-16,0 0-91 16,0 0 113-16,0 0 42 15,0 0-49-15,-14-64-59 16,18 55-3-16,12-1-15 0,2 7 19 15,3-1-35-15,0 4 3 16,3 0 21-16,-4 4-30 16,1 20 25-16,-6 14-19 15,-15 8-9-15,0 13 21 16,-15 6-36-16,-30 7 7 16,-14-1 25-16,2-5-28 15,-3-14 5-15,15-11 0 16,15-20-6-16,12-8 20 15,10-13-31-15,8 0 4 0,0 0 22 16,0 0-33 0,18-22 1-16,14-3-1 0,5 1 0 15,8 1-6-15,4 13 6 16,-1 10 0-16,4 0 20 16,4 9-8-16,1 15 19 15,2-2-13-15,7-7-16 16,0-8-2-16,36-23-2 15,-11-25-191-15,-12-8-720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4:59.3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2176 10232 1633 0,'0'0'1062'16,"0"0"-851"-16,0 0-162 0,0 0-32 16,0 0-17-16,0 0-357 15,0 0-1907-15</inkml:trace>
  <inkml:trace contextRef="#ctx0" brushRef="#br0" timeOffset="-31517">7086 337 2150 0,'0'0'329'16,"0"0"-243"-16,0 0 9 15,0 0 141-15,0 0-118 16,0 293-22-16,13-31 7 15,-8 36-22-15,-5 1-9 16,0-45-15-16,-5-87-36 16,-4-58 9-16,2-43-20 15,4-33-9-15,3-4-1 16,0-14-5-16,0-15-122 16,24-33-340-16,-3-22-277 0</inkml:trace>
  <inkml:trace contextRef="#ctx0" brushRef="#br0" timeOffset="-30930">7006 420 2228 0,'0'0'542'15,"0"0"-482"-15,0 0-23 16,0 0 151-16,0 0-47 15,39-161-70-15,9 136-55 0,11 6-8 16,10 6 7 0,6 13-15-16,11 0-7 15,-2 10 6-15,2 25 1 0,-11 8 0 16,-9 5 1-16,-13 7-1 16,-23-3 0-16,-24 7 0 15,-6-1 0-15,-6 1 8 16,-32-2-7-16,-7-8 23 15,0-9 16-15,3-5-20 16,9-13 5-16,9-6-24 16,6-12 5-16,15 1 7 15,0-5-12-15,3 0 5 16,0 0-6-16,3 0-32 16,24 0 11-16,8 0 0 15,10 12 15-15,3 10-1 0,7 3-7 16,1 12 13-16,-5 8 1 15,-6 10 0-15,-10 3 2 16,-19 1-1-16,-16 0-1 16,0-1 13-16,-30-8-12 15,-19-5 22-15,-10-15-7 16,-6-14 14-16,-1-14 33 16,-3-2-15-16,0 0-6 15,4-20 9-15,6-8-13 16,11 1-1-16,14 3-26 15,5 6-11-15,16-1-14 16,7 10-70-16,6-1-91 16,45-5-326-16,16 0-257 0,4 2-907 15</inkml:trace>
  <inkml:trace contextRef="#ctx0" brushRef="#br0" timeOffset="-30615">8376 1237 2148 0,'0'0'502'16,"0"0"-436"-16,0 0-15 15,0 0 171-15,0 0-30 16,0 0-90-16,-30 199-84 16,30-153-12-16,0 0-6 15,21-6-11-15,27-11-20 16,17-17-35-16,10-12 10 15,9-9 28-15,-9-32-5 0,-16-11 21 16,-17-1 12-16,-29 1 0 16,-13 5 15-16,-16 6 54 15,-41 11 12-15,-15 4 6 16,-8 7-40-16,5 13-23 16,10 3-24-16,17 3-4 15,30 0-84-15,15 0-258 16,3 0-560-16</inkml:trace>
  <inkml:trace contextRef="#ctx0" brushRef="#br0" timeOffset="-30356">9519 899 2831 0,'0'0'478'16,"0"0"-471"-16,0 0-7 16,0 0 43-16,0 0-10 15,227-9 5-15,-137-2-38 16,17 2 0-16,7 0-1 16,2-3 2-16,-8 3-9 15,-22 0-71-15,-38 0-198 16,-24 4-329-16,-24 5-406 0</inkml:trace>
  <inkml:trace contextRef="#ctx0" brushRef="#br0" timeOffset="-30180">9935 551 2386 0,'0'0'462'16,"0"0"-424"-16,0 0-15 15,32 195 152-15,-14-110-38 16,-6 3-71-16,6 12-66 16,0 40-36-16,-6-24-223 15,-4-21-576-15</inkml:trace>
  <inkml:trace contextRef="#ctx0" brushRef="#br0" timeOffset="-29754">11460 616 2306 0,'0'0'353'0,"0"0"-269"16,0 0-77-16,0 0 139 15,0 0 52-15,0 0-116 16,0 0-43-16,-3 245 11 15,3-6 21-15,0 35-39 16,0-9-10-16,0-31 22 16,0-73-32-16,0-44-2 15,0-37-5-15,0-30 2 16,3-10-14-16,5-12-5 0,2-14-93 16,1-35-208-16,-5-28-363 15,-3-18-759-15</inkml:trace>
  <inkml:trace contextRef="#ctx0" brushRef="#br0" timeOffset="-29307">11343 168 2306 0,'0'0'373'15,"0"0"-254"-15,0 0-94 16,0 0-17-16,239-77 63 15,-161 77-11-15,-1 15-37 16,-11 32 7-16,-18 21-24 0,-21 16 6 16,-21 16 18-16,-6-1-29 15,-24-6-2-15,-21-14-5 16,-3-18-3-16,10-22 9 16,11-16 0-16,14-17 0 15,8-6-2-15,5 0-21 16,0-9 15-16,26-16-16 15,11 0-4-15,7 10-1 16,12 9 4-16,7 6 11 16,-2 12 6-16,4 31 8 15,-2 12 5-15,-7 11-3 16,-16 2 14-16,-15-2 46 16,-18-7-16-16,-7-6 24 15,-24-10 13-15,-36-9-20 0,-15-9 4 16,-14-13-15-16,-6-12-26 15,10 0-7-15,12-12-19 16,22-19-57-16,36-28-123 16,15 6-394-16,0 3-412 0</inkml:trace>
  <inkml:trace contextRef="#ctx0" brushRef="#br0" timeOffset="-29050">12465 1159 1669 0,'0'0'393'16,"0"0"-254"-1,0 0-59-15,0 0 166 0,168-176 29 16,-150 144-47-16,-9 16-52 16,-9 16-43-16,0 0-14 15,0 43-29-15,-16 26-47 16,-8 17-5-16,7 14-16 15,-1 3-21-15,12-10 6 16,6-9-7-16,0-22-90 16,13-34-86-16,15-14-378 15,-4-14-570-15</inkml:trace>
  <inkml:trace contextRef="#ctx0" brushRef="#br0" timeOffset="-28529">13041 451 1347 0,'0'0'1613'0,"0"0"-1428"16,0 0-162-16,0 0-16 16,0 0 74-16,227-108-13 15,-151 103-46-15,7 5-22 16,3 8 8-16,-2 26-7 15,-6 9 51-15,-16 7-34 16,-10 5-17-16,-17 2 22 0,-21 5-7 16,-14 0-1-16,0 0-15 15,-35-2 2-15,-13-5-4 16,-8-9-19-16,5-10-13 16,3-18 16-16,9-17-24 15,15-1-19-15,18-10-50 16,6-28-61-16,21-15-24 15,36-9-135-15,20-7-151 16,10 1 169-16,2-3-39 16,-7 8 291-16,-9 5 61 15,-15 8 302-15,-13 12-23 16,-13 17 116-16,-15 8-67 16,-13 13-12-16,-4 0-68 15,-4 20-62-15,-31 25-81 16,-10 21-32-16,-6 11 35 0,6 7-19 15,10 0-40-15,14-5 5 16,21-12-45-16,0-14-9 16,28-14-15-16,31-13-39 15,24-23-32-15,69-23-62 16,-17-25-420-16,-19-14-689 0</inkml:trace>
  <inkml:trace contextRef="#ctx0" brushRef="#br0" timeOffset="-28259">15155 544 2624 0,'0'0'564'0,"0"0"-510"16,0 0-28-16,0 0 54 15,242 0 67-15,-125 0-54 16,14 0-18-16,7 0-42 16,-4 0-32-16,-19 0 16 15,-22 0-17-15,-27 0-101 16,-28 0-68-16,-38-5-138 16,-8-11-222-16,-37 0-376 0</inkml:trace>
  <inkml:trace contextRef="#ctx0" brushRef="#br0" timeOffset="-28088">15627 156 2400 0,'0'0'530'16,"0"0"-460"-16,0 182 48 16,8-78 70-16,2 7-31 15,1 5-75-15,-1-9-82 16,1-6-21-16,-8 9-112 15,-3-25-471-15,0-24-1256 0</inkml:trace>
  <inkml:trace contextRef="#ctx0" brushRef="#br0" timeOffset="-26818">18071 118 1633 0,'0'0'363'15,"0"0"-238"-15,0 0 98 16,0 0 90-16,0 0-73 16,0 0-87-16,0 0-65 15,-152-114 5-15,80 114-45 16,-11 0-21-16,-7 18 15 15,4 17-32-15,3 12 1 0,11 8 1 16,12 10-11-16,19 7 6 16,17 3-7-16,17-4 1 15,7-6-8-15,15-12-14 16,30-16-40-16,15-13-1 16,17-11-16-16,2-13 50 15,-3 0-28-15,-10 0 6 16,-15-15 48-16,-24 3-5 15,-19 2 7-15,-8 10 115 16,-32 0-4-16,-36 3-2 16,-25 31-52-16,-18 12-12 15,-5 14 26-15,5 2-17 16,25 0 22-16,23-7-1 0,25 0-33 16,28-10 5-1,10 1-23-15,21-2-23 0,42-4 33 16,21-8-34-1,27-13 0-15,17-17-18 0,14-2-55 16,53-12-82-16,-31-19-143 16,-36-4-839-16</inkml:trace>
  <inkml:trace contextRef="#ctx0" brushRef="#br0" timeOffset="-20138">3498 3836 2429 0,'0'0'109'0,"0"0"-109"16,0 0-18-16,0 0 18 15,255-122 79-15,-161 58-41 0,9-11-32 16,4-9 8-1,-6-10-14-15,-15-2-52 0,-22 0 7 16,-22 3 2-16,-25 9 43 16,-17 13 0-16,0 15 50 15,-6 17 68-15,-21 12 24 16,-5 21 22-16,-7 6 13 16,-6 17-83-16,1 41-58 15,-4 26-33-15,3 20 8 16,3 21-4-16,12 12-7 15,6 9-1-15,9-3-9 16,12-6 10-16,3-17-11 16,0-26-31-16,3-35-37 15,15-27 17-15,3-28-30 16,0-4 40-16,-1-33 51 0,1-26 1 16,6-16-2-16,1-11-16 15,7-4 14-15,2 5 3 16,12 15 1-16,-1 17 0 15,-3 19 28-15,0 18 14 16,-7 16-2-16,-4 6 5 16,-2 38 0-16,-11 13 29 15,-5 16-46-15,-2 2-19 16,-4-2 12-16,1-9-21 16,2-18-48-16,4-19-34 15,1-20-120-15,9-7 9 16,2-32 17-16,5-25-12 15,1-19 28-15,-2 1 62 0,-5 5 72 16,-8 11 26-16,-5 18 24 16,-9 18 147-16,-6 20 48 15,0 3-25-15,0 32-70 16,-3 30-91-16,-3 19 41 16,2 9-14-16,4 1-43 15,13-9 5-15,40-14-22 16,19-20 0-16,6-30 1 15,2-18-1-15,-7-11-22 16,-21-44 7-16,-21-9-8 16,-25-13 23-16,-6-7 2 15,-30 4 22-15,-33 5 61 0,-12 9-18 16,-5 20 5 0,5 19-13-16,9 20-35 0,18 7 8 15,24 11-32-15,19 30-22 16,5 5 3-16,42 4-35 15,24-3-63-15,20-12-57 16,18-14 26-16,7-18 51 16,2-3-19-16,-2-6 52 15,-7-26 0-15,-20-2 64 16,-10 4 2-16,-26 2 11 16,-21 11 87-16,-12 8 89 15,-12 7-5-15,-3 2-51 16,0 0 3-16,0 24-28 15,0 29-50-15,0 28-16 16,0 27-12-16,6 44 21 0,26 51-39 16,23 32 0-16,4-16 53 15,-2-49-35-15,-15-60-23 16,-13-49-7-16,-2-5-1 16,-6-10-5-16,0-12-30 15,-15-28 7-15,-6-6 8 16,0-24-13-16,0-36 13 15,-17-21 7-15,-4-21-5 16,-6-37 13-16,-9-45-29 16,-9-36-10-16,-3-21 29 15,15 41 4-15,9 51-3 16,16 56 14-16,8 34 1 0,0 9-12 16,14 7 13-16,13 12-1 15,15 18 27-15,9 13 0 16,12 3 15-16,-1 31-6 15,-3 7-6-15,-4 12 9 16,-14-1-27-16,-17 4-3 16,-12 0 12-16,-12-4 0 15,-12 3-21-15,-32-9-9 16,-22-10-56-16,-41-17-73 16,14-10-312-16,3-9-340 0</inkml:trace>
  <inkml:trace contextRef="#ctx0" brushRef="#br0" timeOffset="-19934">4971 2970 2031 0,'0'0'390'0,"0"0"-277"15,0 0-54-15,0 0 130 16,0 0 21-16,197 5-86 15,-149 23-69-15,-10 16-55 16,-11 18-57-16,-19 62-151 16,-8-12-173-16,0-1-550 0</inkml:trace>
  <inkml:trace contextRef="#ctx0" brushRef="#br0" timeOffset="-19782">5030 4581 2590 0,'0'0'374'0,"0"0"-289"16,0 0-52-16,0 0 27 15,0 0-60-15,0 0-134 16,0 0-650-16</inkml:trace>
  <inkml:trace contextRef="#ctx0" brushRef="#br0" timeOffset="-18872">7394 3802 894 0,'0'0'1329'16,"0"0"-1151"-16,0 0-116 0,0 0-35 15,0 0 46-15,241-184 7 16,-169 113-57-16,11-7-13 15,2-6-9-15,-5-2-1 16,-14 0 16-16,-21 0-15 16,-18 6 13-16,-24 8 31 15,-3 7 4-15,-3 12 29 16,-24 16 25-16,0 15-9 16,-9 22 69-16,-5 0-43 15,-7 50-75-15,-4 32-8 16,1 29-36-16,2 37 10 15,7 39-10-15,23 30 0 16,14-28 5-16,5-45-6 0,18-58-10 16,23-52-17-1,25-9-103-15,17-11-7 0,16-14-39 16,2-14-32-16,-11-45-50 16,-21-12-87-16,-18-13 207 15,-19-6 138-15,-19 9 32 16,-10 10 176-16,-3 22 47 15,0 21 39-15,-10 21 9 16,-7 7-111-16,-1 44-128 16,5 24-34-16,10 17-19 15,3-2 1-15,0-5-12 16,37-19-7-16,12-23-39 16,9-20-45-16,11-16 13 15,4-6 42-15,-1-38-17 16,-9-8 22-16,-12-8-7 15,-12 2 34-15,-19 6 4 16,-7 14 21-16,-13 9 78 0,0 20 48 16,0 9-19-16,0 21-51 15,-6 43-49-15,-9 24-13 16,9 22 29-16,6 35-19 16,0-8-2-16,21 9 16 15,17 4 9-15,4-26-26 16,-2 12-14-16,-2-18-7 15,-14-23 16-15,-13-22-17 16,-11-23 0-16,-3-23 8 16,-35-20-7-16,-15-7 8 0,-1-22-3 15,2-34-5-15,7-23-2 16,13-16-1-16,15-23-22 16,17-37-81-16,29-68-111 15,16 33-473-15,-1 11-1888 0</inkml:trace>
  <inkml:trace contextRef="#ctx0" brushRef="#br0" timeOffset="-18704">8794 3255 2650 0,'0'0'359'0,"0"0"-279"16,158-167-41-1,-54 86-37-15,40-19-2 0,-22 22-273 16,-26 27-857-16</inkml:trace>
  <inkml:trace contextRef="#ctx0" brushRef="#br0" timeOffset="-18499">10277 4050 3199 0,'0'0'541'16,"0"0"-541"-16,0 0-81 0,0 0 52 16,0 0-176-16,0 0-1468 15</inkml:trace>
  <inkml:trace contextRef="#ctx0" brushRef="#br0" timeOffset="-17787">12102 2910 2046 0,'0'0'372'15,"0"0"-265"-15,0 0 79 16,0 0 82-16,0 0-87 16,0 0-84-16,0 0-65 15,0 188 15-15,0 37 18 16,-3 31-44-16,-12-30 13 15,2-65-34-15,10-65 0 16,0-31-6-16,3-5-33 16,0-7-65-16,0-10-70 15,0-40-134-15,16-3-218 16,2-13-106-16</inkml:trace>
  <inkml:trace contextRef="#ctx0" brushRef="#br0" timeOffset="-17594">12648 2934 2369 0,'0'0'460'0,"0"0"-430"16,0 0 120-16,3 190 46 16,-3-81-88-16,0 12-52 15,0 7-37-15,0-1-18 16,0-7-2-16,0 8-79 15,3-28-254-15,0-31-570 0</inkml:trace>
  <inkml:trace contextRef="#ctx0" brushRef="#br0" timeOffset="-17394">11958 3553 2510 0,'0'0'327'0,"0"0"-260"16,0 0 39-16,197-40 51 15,-98 27-94-15,8 1-63 16,37 6-126-16,-25 2-490 0,-27 4-909 16</inkml:trace>
  <inkml:trace contextRef="#ctx0" brushRef="#br0" timeOffset="-16580">13355 3524 2405 0,'0'0'490'16,"0"0"-441"-16,0 0 107 15,0 0 42-15,-242-39-59 16,177 81-85-16,9 22-53 16,11 15 26-16,21 12-21 0,24-4-12 15,0-13 3-15,35-12-73 16,27-25-29-16,14-21-90 16,10-16-72-16,-3-10 6 15,-8-36 79-15,-15-13 90 16,-22 1 92-16,-22-1 9 15,-16 9 128-15,0 20 74 16,-3 13 32-16,-21 17-12 16,3 0-110-16,0 39-76 15,15 16-23-15,6 0-22 16,0 1 0-16,30-16 0 16,23-15-76-16,8-15 1 0,5-10-9 15,7-16-41 1,-7-24 29-16,-9-12 36 0,-12-5 48 15,-13 1 2-15,-16 7 10 16,-11 8 7-16,-5 16 80 16,0 16 55-16,0 9-3 15,-5 13-74-15,-1 33-26 16,6 13-26-16,0 9-11 16,0 1 10-16,27-7-12 15,23-19-39-15,7-11 19 16,12-28-41-16,5-4 10 15,-6-12-32-15,-5-31-44 16,-12-9 60-16,-6-9 27 16,-18-5 25-16,-9 7 15 0,-12 9 63 15,-6 15 134-15,0 14-20 16,0 15-46-16,-13 6-18 16,-1 22-58-16,3 30-40 15,8 26 14-15,3 18-5 16,0 22 19-16,24 35-26 15,32 42 8-15,6 38 1 16,0 15-14-16,-17-41-6 16,-26-54 0-16,-14-66-5 15,-5-30 14-15,-5-7-15 16,-28-8 0-16,-12-11 10 16,-14-27-4-16,-4-4 0 15,3-45-5-15,0-36 7 16,9-55-8-16,9-62-14 15,31-75-92-15,11-25-115 16,0 65-454-16,15 54-907 0</inkml:trace>
  <inkml:trace contextRef="#ctx0" brushRef="#br0" timeOffset="-16339">13665 3131 1850 0,'0'0'365'0,"0"0"-262"16,0 0 103-16,0 0 40 0,189-140-43 15,-123 137-86-15,-4 3-42 16,-3 22-9 0,-7 18 19-16,-4-1-28 0,0-6-39 15,8-22-18-15,6-11-26 16,25-30-161-16,-12-26-418 15,-16 0-942-15</inkml:trace>
  <inkml:trace contextRef="#ctx0" brushRef="#br0" timeOffset="-15840">16248 2957 1722 0,'0'0'369'16,"0"0"-171"-16,0 0 17 16,0 0 56-16,0 0-63 15,0 0-89-15,0 0 27 16,0 245-63-16,0-130-47 16,0 6 17-16,0-3-44 15,0-6-9-15,5-16-13 16,2-18-108-16,2-20-153 15,-1-23-429-15,-5-20-1177 0</inkml:trace>
  <inkml:trace contextRef="#ctx0" brushRef="#br0" timeOffset="-15527">15859 3482 1980 0,'0'0'391'0,"0"0"-284"16,0 0 13-16,0 0 53 16,0 0-10-16,263 68-91 15,-156-68-14-15,2 0-42 0,1-10-10 16,-9 4 17 0,-14 6-22-16,-25 0-1 0,-25 39 1 15,-23 18-1-15,-14 18 105 16,-6 9-54-16,-29 2-31 15,1-4 8-15,8-22-10 16,10-18-17-16,5-23-1 16,11-17-19-16,0-2-91 15,3-18-84-15,33-60-150 16,-9 4-281-16,-6 2-606 0</inkml:trace>
  <inkml:trace contextRef="#ctx0" brushRef="#br0" timeOffset="-15415">16636 3158 1868 0,'0'0'508'0,"0"0"-432"0,0 0-58 16,0 0-18-16,0 0-24 15,0 0-353-15,0 0-950 0</inkml:trace>
  <inkml:trace contextRef="#ctx0" brushRef="#br0" timeOffset="-14907">16636 3158 1590 0,'227'236'267'0,"-213"-203"-152"16,-4 3 84-16,4 14 23 15,-1 5-27-15,-2 7-30 16,-1 0-110-16,-2-2-55 16,-2-10-1-16,-3-14-113 0,1-17-20 15,4-19-39-15,1 0-33 16,9-25 138-16,3-18-8 15,6-12 32-15,3-2 31 16,9-2-2-16,14 3 14 16,1 7-10-16,12 12 11 15,-1 15 19-15,-2 17 40 16,-6 5 83-16,-7 29 40 16,-17 20-33-16,-9 12-41 15,-9 1-47-15,-9-4-21 16,-6-8-33-16,0-13-7 15,0-16-1-15,0-14-27 0,0-7 22 16,-9-9 6 0,-6-32-59-16,9-12 39 0,6-11 18 15,0-10 2-15,3-2 33 16,27 6-24-16,9 6 25 16,6 22 24-16,3 20-1 15,8 18 33-15,-5 4 44 16,5 37-25-16,-2 26 46 15,-6 15-61-15,-3 8-48 16,-10 7 2-16,-11-7-30 16,-3-8-7-16,-8-19-11 15,-5-24-57-15,-5-35-48 16,0 0-221-16,-3-30-424 0</inkml:trace>
  <inkml:trace contextRef="#ctx0" brushRef="#br0" timeOffset="-14728">17066 2597 2960 0,'0'0'302'15,"0"0"-302"-15,239 102-32 16,-115-58-136-16,-7-9-784 0</inkml:trace>
  <inkml:trace contextRef="#ctx0" brushRef="#br0" timeOffset="-11074">0 6476 1796 0,'0'0'349'16,"0"0"-263"-16,0 0-6 16,0 0 92-16,0 0-40 15,0 0-71-15,235-86-43 16,-150 22-2-16,13-20-15 16,-2-15 8-16,1-14-9 15,-12-4-11-15,-11-2 1 16,-23 11-29-16,-24 12 20 15,-24 18 19-15,-3 16 2 16,-16 18 28-16,-22 21 56 0,-7 10-2 16,-6 13 37-1,-2 2-67-15,-5 38-4 0,-1 26-9 16,3 27-20-16,8 22-8 16,7 35-5-16,13-4-8 15,11 1 10-15,17 2-10 16,0-27-7-16,11 5 5 15,19-21-10-15,15-26-85 16,3-30-44-16,11-32-21 16,4-18 40-16,6-21 10 15,3-35-54-15,1-15 40 16,-7-7 54-16,-12-1 57 16,-9 6 15-16,-18 18 34 15,-9 17 157-15,-18 28 24 0,0 10 8 16,0 35-128-16,-21 27-73 15,4 17 15-15,7 0 2 16,10-1-37-16,0-12 7 16,6-17-9-16,30-23-77 15,12-22 1-15,6-4 39 16,8-18-5-16,4-32-80 16,-4-11 33-16,-14-8 41 15,-9-5 11-15,-15 9 37 16,-15 9 24-16,-4 19 63 15,-5 19 79-15,0 18 4 16,0 0-25-16,0 27-69 16,-8 23-68-16,2 8-7 0,6 1-1 15,0-7 7-15,0-6-17 16,21-17 4-16,12-10-120 16,12-12 53-16,8-7 18 15,1-16-19-15,-1-23 1 16,-5-16 23-16,-9 6-10 15,-12 2 35-15,-10 13 20 16,-13 18 5-16,-4 16 70 16,0 0 29-16,0 26-65 15,0 21-27-15,0 8 7 16,0 4-14-16,9 0-2 16,33-16 1-16,20-21 1 15,13-19-24-15,9-3 23 16,-9-45-7-16,-13-21 1 0,-23-9-21 15,-30-3 28-15,-9 1 9 16,-24 6 40-16,-30 10-6 16,-12 8 21-16,1 26 20 15,2 18 21-15,12 9-60 16,13 7-33-16,20 27-8 16,15 3-4-16,3 1-18 15,24-4-67-15,24-6-41 16,11-10 37-16,10-6-1 15,3-8 13-15,5-4 11 16,-9 3-35-16,-2 3 18 16,-12 9 4-16,-4 10 63 15,-16 12 16-15,-10 7 16 0,-16 6 20 16,-8 0-8-16,0-7-28 16,0-11 1-16,0-14-1 15,-5-9 1-15,-5-9 29 16,4 0-19-16,-2-9-10 15,2-20 22-15,6-10-23 16,0-8 1-16,9-6 5 16,30 1 4-16,9 5 38 15,11 13-8-15,6 17-16 16,4 17 63-16,0 0 18 16,-7 40-8-16,-10 18 30 15,-11 7-58-15,-17 4 3 16,-6-1-63-16,-12-7-9 15,-6-11-54-15,5-20-109 16,5-30-34-16,1 0-168 0,-2-21-324 0</inkml:trace>
  <inkml:trace contextRef="#ctx0" brushRef="#br0" timeOffset="-10615">3537 6242 1923 0,'0'0'622'0,"0"0"-379"16,0 0-46-16,0 0 17 16,0 0-25-16,-176 220-68 15,126-140-46-15,13 0-13 0,16-16-53 16,21-11-9 0,0-23-21-16,31-13-54 0,22-17-48 15,8-9-79-15,-2-36-98 16,-3-14 23-16,-11-6 85 15,-18-1 147-15,-10 12 45 16,-10 7 69-16,-7 13 157 16,0 17 64-16,0 17-48 15,0 0-61-15,-3 35-109 16,-1 29-28-16,4 36 5 16,7 46 17-16,55 48-18 15,28 33 29-15,-1-15-34 0,-13-46-32 16,-28-60-5-1,-20-39 6-15,-4 2-12 16,-11-7 1-16,-5-6 3 0,-8-19-4 16,-17-19-3-16,-28-16-3 15,-11-2 3-15,-5-18-8 16,2-34-5-16,8-24-22 16,9-19 13-16,18-46-53 15,6-71-93-15,7 29-459 16,-5 11-745-16</inkml:trace>
  <inkml:trace contextRef="#ctx0" brushRef="#br0" timeOffset="-10388">2156 5906 2359 0,'0'0'303'0,"0"0"-234"16,0 0-38-16,0 0 44 15,203-67 5-15,-168 82-80 16,-11 37-46-16,-24 92-123 16,-6-12-308-16,-33 5-603 0</inkml:trace>
  <inkml:trace contextRef="#ctx0" brushRef="#br0" timeOffset="-10243">1764 7688 2167 0,'0'0'489'16,"0"0"-418"-16,0 0-29 16,0 0 18-16,0 0-60 15,0 0-260-15,0 0-393 0</inkml:trace>
  <inkml:trace contextRef="#ctx0" brushRef="#br0" timeOffset="-10044">1418 6002 2512 0,'0'0'314'15,"0"0"-238"-15,0 0-50 16,0 0 49-16,200-38-29 16,-186 65-46-16,-14 68-121 15,-17-5-182-15,-15-4-616 0</inkml:trace>
  <inkml:trace contextRef="#ctx0" brushRef="#br0" timeOffset="-8594">5537 6284 1620 0,'0'0'320'0,"0"0"-223"16,0 0 100-16,0 0 64 15,0 0-72-15,0 0-52 16,0 0-20-16,-161-64-62 16,98 80-8-16,1 26-1 15,-1 19 36-15,15 12-25 16,10 13-3-16,17 5-21 15,21-1-22-15,0-12-5 0,24-19-6 16,32-19 0-16,13-20-8 16,17-20-35-16,10-13-61 15,5-37-77-15,-8-15-43 16,-13-13 17-16,-19-3 98 16,-16 4 72-16,-20 12 37 15,-15 12 53-15,-10 19 118 16,0 22 56-16,-7 12 15 15,-13 5-142-15,-1 42-58 16,10 18-6-16,4 10 25 16,7 0-37-16,0-7-10 15,35-16-9-15,10-13-5 16,13-26-11-16,7-13-38 0,7 0-45 16,5-19 20-1,-5-26-50-15,-9-11 16 0,-15-6 37 16,-10-1 14-16,-11 9 55 15,-12 7 2-15,-6 13 0 16,-5 17 147-16,-4 17 41 16,0 0-69-16,0 29-77 15,0 17-12-15,0 7 29 16,0 0-33-16,0-7-25 16,0-8 16-16,4-10-17 15,12-12-41-15,5-7-36 16,3-9-105-16,29 0-114 15,-5-12-349-15,-3-11 14 0</inkml:trace>
  <inkml:trace contextRef="#ctx0" brushRef="#br0" timeOffset="-8236">7054 6353 1898 0,'0'0'599'16,"0"0"-408"-16,0 0 40 15,0 0-5-15,0 0-30 16,-216 103-88-16,160-32-45 16,8 10-8-16,21 1-46 15,19-9 11-15,8-14-20 0,18-12-53 16,30-25-4-16,11-19-66 16,6-3-59-16,-2-31-34 15,-9-19 92-15,-12-9 60 16,-15 1 36-16,-12 4 28 15,-9 14 76-15,-3 12 102 16,-3 16 47-16,0 12-58 16,0 0-77-16,0 37-33 15,0 13-24-15,0 2-13 16,15 7-5-16,5-9-15 16,4-6 0-16,4-11-59 15,-4-11-34-15,-7-22-119 16,-9 0-358-16,-8 0-148 0</inkml:trace>
  <inkml:trace contextRef="#ctx0" brushRef="#br0" timeOffset="-8043">6454 5422 2235 0,'0'0'359'0,"0"0"-265"15,0 0-19-15,0 0 90 16,194 0-41-16,-159 40-61 16,-14 16-63-16,-21 50-6 0,0-10-218 15,-15-9-492-15</inkml:trace>
  <inkml:trace contextRef="#ctx0" brushRef="#br0" timeOffset="-7101">9149 6096 2032 0,'0'0'461'0,"0"0"-323"15,0 0-84-15,0 0 104 16,3 285 54-16,9-70-81 0,-6 25-17 16,0-6-52-1,-2-20-18-15,-4-54 1 0,0-33-35 16,0-40 23-1,0-19-33-15,0-7 0 0,0-10-16 16,0-15 7-16,0-29-23 16,0-7-34-16,0-56-40 15,8-32-5-15,4-47-8 16,3-49-49-16,-15-39 73 16,0-16 24-16,-27 12 25 15,-12 22 31-15,15 60 15 16,7 37 8-16,13 37 16 15,4 35 34-15,0 9 16 16,31 1-39-16,18 11-13 0,15 11 39 16,20 4-13-16,8 10 21 15,6 25-45-15,-8 4-23 16,-12 12 11-16,-15 6-4 16,-28 7-8-16,-32 4 30 15,-3 1 24-15,-48 1 3 16,-26-8-33-16,-7-6-23 15,-3-16 24-15,12-14-14 16,10-17-5-16,17-9 4 16,21 0-1-16,10-7 16 15,14-11-25-15,0-1-12 16,32 1 11-16,16 5-18 16,14 4 8-16,10 9-11 0,7 0 7 15,-3 6 15 1,0 25-31-16,-14 3 12 0,-17 9 18 15,-18 1-7-15,-22 6 8 16,-5-2 26-16,-26-6-8 16,-25-4 45-16,-18-5-28 15,-6-9 0-15,-11-13 4 16,-1-9-18-16,7-2-8 16,11 0-11-16,21-13 4 15,21-11-6-15,22 2-68 16,37-21-180-16,31 6-446 15,9 3-803-15</inkml:trace>
  <inkml:trace contextRef="#ctx0" brushRef="#br0" timeOffset="-6816">10257 6922 2329 0,'0'0'388'16,"0"0"-292"-16,0 0-5 15,0 0 165-15,0 0-102 16,-84 183-109-16,84-142-23 16,4-4-21-16,37-7-1 15,15-7-20-15,13-14-14 16,6-9-3-16,2-13 5 16,-19-27 12-16,-17-9 20 15,-26-1 14-15,-15 3 13 16,-18 3 1-16,-36 10 20 0,-17 6 4 15,-4 8-52 1,-5 0-60-16,-5-11-109 0,15 9-401 16,22-3-821-16</inkml:trace>
  <inkml:trace contextRef="#ctx0" brushRef="#br0" timeOffset="-5756">11236 6589 1669 0,'0'0'303'16,"0"0"-173"-16,0 0-55 0,0 0 169 16,0 0-13-1,0 0-94-15,0 0-4 0,128-27-19 16,-107 80-52-16,3 18 7 15,0 12-36-15,11 4-16 16,5-5-10-16,16-20-7 16,7-25-36-16,5-28-57 15,1-9-38-15,-3-46 26 16,-15-23-34-16,-13-17 34 16,-17-11 52-16,-21-7 40 0,0 6 13 15,-35 8 30 1,-10 15 20-16,-3 20 61 0,7 27-11 15,17 21-21-15,20 7-72 16,4 19-7-16,28 19-1 16,34 2-79-16,18-7-25 15,13-11-48-15,3-9 35 16,-3-10 74-16,-13-3-66 16,-21 0 15-16,-26 0 76 15,-18 0 19-15,-15 0 225 16,-3 0 23-16,-33 0-49 15,-8 6-51-15,-8 23-26 16,-4 8-24-16,8 8-20 16,15 5-23-16,15 3-16 15,18-6-29-15,0-5-10 16,31-13-38-16,13-10-54 0,16-16-54 16,-1-3-27-16,-2-12 29 15,-5-21 40-15,-14-9 55 16,-17 6 49-16,-10 7 35 15,-11 13 67-15,0 16 94 16,0 0-2-16,0 26-138 16,0 17-11-16,10 11-7 15,7-6-26-15,11-1-12 16,7-10-22-16,2-19-90 16,-2-18-186-16,-11 0-399 15,-18-21-1400-15</inkml:trace>
  <inkml:trace contextRef="#ctx0" brushRef="#br0" timeOffset="-5590">11919 5860 3055 0,'0'0'288'0,"0"0"-288"16,204 28-36-16,-41 15-102 15,-26-1-451-15,-20-3-1153 0</inkml:trace>
  <inkml:trace contextRef="#ctx0" brushRef="#br0" timeOffset="-5169">14400 6278 2295 0,'0'0'489'0,"0"0"-470"16,0 169-4-16,0-1 148 16,0 53-18-16,0 13-38 15,3-11-31-15,0-51-56 16,-3-59-9-16,0-42 1 15,0-25-12-15,8-8-5 16,-1-14-34-16,2-12-103 16,6-12-150-16,6-50-167 15,-4-14-74-15,-4-9-1203 0</inkml:trace>
  <inkml:trace contextRef="#ctx0" brushRef="#br0" timeOffset="-4745">14331 6397 1588 0,'0'0'254'15,"0"0"-31"-15,0 0-43 16,34-190-10-16,39 176 23 16,23 14-30-16,21 0-43 15,11 12-49-15,-3 25-52 16,-23 10 1-16,-25 3-11 16,-35 8 6-16,-39 4 14 15,-6 0 15-15,-60 4-20 16,-20-11-6-16,-6-5-12 15,-4-13 22-15,10-15 4 16,17-16-16-16,18-6 14 0,21 0-18 16,19-12-3-16,8-10-3 15,17-5-6-15,31 1 0 16,15 7-26-16,14 12-8 16,1 7 23-16,5 5-20 15,-3 36 10-15,-5 14 10 16,-6 10-11-16,-17 3 22 15,-17 1-13-15,-26-5 13 16,-9-7 33-16,-20-7 6 16,-28-13 18-16,-18-12-9 15,-3-16 13-15,-6-9 6 16,3 0-61-16,9-19-6 16,19-17-52-16,15-8-92 0,29-18-155 15,8 5-427-15,25 15-396 16</inkml:trace>
  <inkml:trace contextRef="#ctx0" brushRef="#br0" timeOffset="-4520">15552 7015 861 0,'0'0'1075'16,"0"0"-913"-16,0 0 32 15,0 0 115-15,0 0-14 16,186-170-55-16,-165 135-110 15,-10 12-30-15,-5 17 20 16,-6 6-19-16,0 23-31 0,0 36-34 16,-6 18-4-16,-9 20 7 15,9 2-39-15,6 1-47 16,0-4-43-16,18-25-211 16,2-21-576-16</inkml:trace>
  <inkml:trace contextRef="#ctx0" brushRef="#br0" timeOffset="-3856">18236 5487 147 0,'0'0'1797'0,"0"0"-1459"0,0 0-239 16,0 0-28-16,-278 342 142 16,170-69 38-16,22 19-73 15,38-42-69-15,37-78-14 16,11-79-57-16,27-27-29 16,35-8-4-16,21-7-5 15,52-17-162-15,55-34-191 16,-31-25-287-16,-18-22-1414 0</inkml:trace>
  <inkml:trace contextRef="#ctx0" brushRef="#br0" timeOffset="-3017">18750 6381 2138 0,'0'0'164'16,"0"0"-164"-16,197-30 0 15,-100-14 46-15,2-12 25 16,9-13-49-16,-9-11 14 16,-13-1-27-16,-23 0 0 0,-28 4 47 15,-32 6 87 1,-3 11 26-16,-27 12-81 0,-18 16-12 15,-11 20 104-15,2 12-74 16,-2 24-37 0,4 42-29-16,11 24-38 0,9 19 16 15,22 14-18-15,10 7 0 16,0 5-1-16,3-9 1 16,18-7-9-16,0-14-28 15,0-21-13-15,0-22 40 16,-7-21-62-16,-4-23-25 15,-4-18 29-15,-3 0 34 16,5-27 20-16,-1-31 14 0,7-6 0 16,-1-15 13-1,11 2-13-15,5 4-5 0,7 7 4 16,3 17 1-16,2 14 0 16,1 21-7-16,-4 14 7 15,-4 2 20-15,-10 35-2 16,-16 6 13-16,-8 7 29 15,0 0-7-15,-35-7-22 16,-7-5-11-16,1-14-2 16,-1-10 6-16,8-12-17 15,2-2-6-15,12 0 13 16,10-16-13-16,4 4 32 16,6 3-29-16,0 6-2 15,0 3-4-15,24 0-10 16,3 29 12-16,8 10 0 0,2 10-4 15,1 4 4 1,4-3 2-16,6-7-2 0,0-12-9 16,8-12-24-16,2-19 21 15,-2 0-37-15,-5-19-40 16,-6-23 61-16,-13-8 7 16,-12-6 21-16,-7 3 0 15,-10 7 1-15,1 11 36 16,-4 13 57-16,0 19-9 15,0 3-10-15,0 22-57 16,0 20-17-16,0 15 26 16,0 2-26-16,0-6 0 15,0-8-1-15,8-9-5 16,1-17-49-16,2-19-146 16,-1 0-288-16,-2-26-185 0</inkml:trace>
  <inkml:trace contextRef="#ctx0" brushRef="#br0" timeOffset="-2878">19868 6180 2476 0,'0'0'505'0,"0"0"-447"16,0 0-58-16,0 0-6 16,0 0-116-16,0 0-428 15,0 0-847-15</inkml:trace>
  <inkml:trace contextRef="#ctx0" brushRef="#br0" timeOffset="-2770">20486 5904 2565 0,'0'0'337'0,"0"0"-241"16,242-269-96-16,-143 152-156 16,-16 11-775-16</inkml:trace>
  <inkml:trace contextRef="#ctx0" brushRef="#br0" timeOffset="-1291">283 9151 1704 0,'0'0'318'0,"0"0"-204"16,0 0-91-16,0 0 26 16,0 0 92-16,0 0-32 15,234-102-25-15,-161 40-56 16,6-13-27-16,1-12 16 15,-5-13-16-15,-9-5-1 16,-15-1-30-16,-19 7-13 16,-18 12 43-16,-14 19 0 15,0 19 50-15,-8 17 44 0,-19 23 48 16,-11 9 3-16,-10 22-99 16,-7 37-38-16,-1 18 13 15,5 23-8-15,6 11-5 16,17 10 5-16,12 4-12 15,12-1 4-15,4-7-5 16,0 2 0-16,0-7-3 16,0-10 3-16,0-18-28 15,0-19-3-15,-4-21 2 16,0-23 10-16,4-12 4 16,0-9-8-16,0 0 23 15,0-21-6-15,0-15 0 16,0-19-11-16,0-6-12 0,0-1 23 15,15 3-13-15,12 7 4 16,8 10 6-16,2 11 6 16,8 16 2-16,0 15 1 15,4 0 0-15,-4 24 29 16,0 24-17-16,-8 14-6 16,-5 9 30-16,-2-3-20 15,-3-3-16-15,5-14-9 16,2-18-30-16,7-23-18 15,1-10-62-15,6-19-18 16,-6-31 23-16,-1-11 7 16,-10-10 66-16,-11 5 41 15,-5 7 28-15,-12 15 90 16,-3 19 41-16,0 12 45 0,0 13 18 16,0 0-143-1,0 26-45-15,0 21-13 0,0 14-7 16,3 6 26-16,12-3-40 15,-1-11 0-15,-1-9 5 16,-2-14-5-16,-1-8-2 16,-4-10-61-16,-6-12-157 15,0 0-306-15,0-5-395 0</inkml:trace>
  <inkml:trace contextRef="#ctx0" brushRef="#br0" timeOffset="-1136">1403 8862 2280 0,'0'0'377'15,"0"0"-269"-15,0 0-83 16,0 0 18-16,0 0-43 16,0 0-314-16,0 0-602 0</inkml:trace>
  <inkml:trace contextRef="#ctx0" brushRef="#br0" timeOffset="-424">1767 9240 1847 0,'0'0'289'15,"0"0"-236"-15,0 0-40 16,0 0 12-16,0 0 15 16,0 0-7-16,189 66-33 15,-141-66-6-15,-4 0-62 16,-2-9-4-16,-7-16 42 16,-17-7-30-16,-15-1 45 15,-3 2 15-15,-18-4 93 16,-23 7 49-16,-7 5 6 15,-3 3 6-15,-2 11 25 16,2 9-77-16,6 0-46 16,3 7 16-16,12 29-46 0,9 14-17 15,13 23 6-15,8 6-7 16,8 10 4-16,29-1-6 16,16-10-6-16,1-16-1 15,12-22-102-15,2-19 0 16,3-21 24-16,4 0-34 15,0-39 4-15,-1-17 2 16,-13-5 51-16,-17-6 41 16,-11 8 15-16,-16 10 45 15,-17 14 68-15,0 17 70 16,0 15 71-16,0 3-81 16,-11 0-63-16,1 25-54 0,7 15-56 15,3 13 0 1,0 0-7-16,27-1-13 0,18-11-20 15,13-16-61-15,15-15 23 16,3-10 60-16,-4-20-44 16,-2-22-18-16,-16-12 16 15,-9-2 3-15,-18 5 51 16,-9 2 10-16,-12 18 54 16,-6 16 137-16,0 12 14 15,0 3-75-15,0 0-59 16,-6 31-50-16,3 7-8 15,3 4-13-15,0 2-19 16,0-4 7-16,3-11-75 0,15-9-82 16,-12-20-162-1,-3 0-299-15,-3 0-426 0</inkml:trace>
  <inkml:trace contextRef="#ctx0" brushRef="#br0" timeOffset="-174">1746 8965 2078 0,'0'0'272'15,"0"0"-177"-15,0 0-79 0,0 0 94 16,0 0 62-16,158-186-98 15,-95 149-18-15,-9 11-34 16,-9 17-22-16,-10 9-33 16,-11 27-122-16,-6 20-214 15,-12 4-375-15</inkml:trace>
  <inkml:trace contextRef="#ctx0" brushRef="#br0" timeOffset="8237">4218 9293 1787 0,'0'0'354'0,"0"0"-213"0,0 0-91 16,0 0 134-1,0 0-3-15,0 0-64 0,90 7-28 16,-37-19-33-16,13-19-31 16,9-13 8-16,14-9-22 15,12-12-10-15,2-6-1 16,-3-9-11-16,-10-2-65 15,-21-1 19-15,-24 5-6 16,-28 6 47-16,-17 7 7 16,0 6 9-16,-35 9 10 15,-7 14 29-15,2 10 75 16,-4 17-16-16,-1 9-17 16,3 16-21-16,7 39-31 15,5 29-11-15,9 25 42 16,10 22-29-16,4 8-4 15,7 7-9-15,0-3-18 0,0-12 24 16,18-13-24-16,9-28-8 16,3-22 2-16,9-25 0 15,2-20-52-15,1-21-42 16,3-2-77-16,24-50-132 16,-10-6-376-16,-5 0-1264 0</inkml:trace>
  <inkml:trace contextRef="#ctx0" brushRef="#br0" timeOffset="8612">5675 9141 1965 0,'0'0'639'16,"0"0"-505"-16,0 0 99 15,0 0 20-15,0 0-81 16,-221 4-82-16,170 36-45 15,6 13 25-15,7 9-31 16,20 0-31-16,18 0 10 16,0-13-18-16,32-8-45 15,22-18-30-15,12-19-63 16,3-4-62-16,-4-22-64 16,-5-29 11-16,-16-2 126 15,-16 0 93-15,-11 9 34 0,-10 14 90 16,-7 14 104-16,0 16 110 15,0 0-127-15,0 25-95 16,0 18-4-16,0 3-30 16,0 5-21-16,0-5-17 15,17-9-10-15,7-10-6 16,-3-7-86-16,9-20-141 16,-4 0-371-16,-7-20-389 0</inkml:trace>
  <inkml:trace contextRef="#ctx0" brushRef="#br0" timeOffset="8779">5520 8611 2602 0,'0'0'506'0,"0"0"-467"15,0 0-26-15,0 0-5 16,211 58-8-16,-106-36-196 15,-1 0-862-15</inkml:trace>
  <inkml:trace contextRef="#ctx0" brushRef="#br0" timeOffset="9242">7254 8763 2183 0,'0'0'516'0,"0"0"-450"0,0 0 47 16,0 0 93-16,21 254-23 15,0-58-60-15,0 52-62 16,-7 17-19-16,1-27-7 15,-6-61-23-15,1-71 9 16,1-38-21 0,-5-27-4-16,2-9-8 0,-4-11 6 15,-1-12-35-15,-3-9-64 16,0-18-103-16,0-42-110 16,0-73-237-16,0 9 1 15,-7-4-563-15</inkml:trace>
  <inkml:trace contextRef="#ctx0" brushRef="#br0" timeOffset="9702">7176 8819 1237 0,'0'0'491'16,"0"0"-344"-16,0 0-18 15,38-196 67-15,10 151 11 16,18-1-42-16,12 16-76 16,6 15-32-16,5 15 23 15,-6 0 16-15,-7 36 19 16,-20 30-48-16,-20 14-40 15,-24 11 26-15,-12-1-38 16,-15 0-6-16,-33-8 16 16,-14-18-7-16,1-9 5 15,5-17-2-15,11-14-12 0,15-11 25 16,12-9-7 0,15-4-17-16,3 0 6 0,0-10-16 15,24-12-7 1,13 1-1-16,12 2-8 0,9 10-2 15,8 9-10-15,2 0-16 16,1 33 23-16,-3 8 5 16,0 12 1-16,-10-1 3 15,-12 3 12-15,-13-7 16 16,-20-8-14-16,-11-2 32 16,-21-9 29-16,-38-10-3 15,-13-2-2-15,-14-11 4 16,-1-6-28-16,1 0 1 15,14-6-26-15,12-12-9 16,24 0-17-16,18 1-40 0,18 5-85 16,27-10-351-16,29 4-269 15,5 2-1200-15</inkml:trace>
  <inkml:trace contextRef="#ctx0" brushRef="#br0" timeOffset="9973">8383 9421 2242 0,'0'0'472'0,"0"0"-422"0,0 0 168 15,0 0 18 1,8 184-110-16,12-141-80 0,14-7-44 16,14-7-2-16,8-20-6 15,6-9-32-15,-1 0 0 16,-5-38-9-16,-14-8 21 15,-29-3 26-15,-13-2 0 16,-7 5 38-16,-41 6 4 16,-14 9 11-16,-7 10 1 15,-3 3-54-15,-14-8-67 16,17 4-224-16,10-3-644 0</inkml:trace>
  <inkml:trace contextRef="#ctx0" brushRef="#br0" timeOffset="10324">6952 8651 2061 0,'0'0'294'0,"0"0"-163"16,0 0-88-16,0 0 92 16,0 0 38-16,0 0-101 15,0 0-41-15,158-177-5 16,-74 109 8-16,2-10 39 16,-1-3-19-16,-2 0-7 15,-11 8 23-15,-10 11 7 0,-14 17 26 16,-16 21-7-16,-4 24-26 15,-1 0 31-15,11 46-23 16,13 22-59-16,15 10-19 16,73 19-45-16,-19-23-178 15,-3-17-745-15</inkml:trace>
  <inkml:trace contextRef="#ctx0" brushRef="#br0" timeOffset="11270">9552 8894 1835 0,'0'0'345'0,"0"0"-244"16,0 0-35-16,0 0 154 15,0 0-22-15,0 0-61 16,177-84-45-16,-142 86-4 16,-8 42-13-16,0 18 16 15,-3 16-43-15,0 12-34 16,8 3 15-16,5-3-29 15,8-12 0-15,11-25-1 16,6-23-57-16,1-30-5 0,-6-2-24 16,-1-47-37-1,-19-21 59-15,-11-10 31 0,-23-10 34 16,-3 2 13-16,-21 4 47 16,-24 14 31-16,-8 14-4 15,9 16-16-15,7 18 11 16,16 15-37-16,18 7-42 15,3 3-3-15,33 25-40 16,30 1-17-16,23-1-77 16,13-8-109-16,12-11-16 15,2-4 94-15,-12-5 11 16,-17 0-38-16,-30 0 122 16,-27 0 70-16,-22 0 199 0,-5 0 146 15,-21 0-124 1,-24 15 5-16,-11 9-53 0,-3 8-40 15,5 5-32-15,9 7-7 16,18 0-31-16,15 2-33 16,12-3 3-16,0 0-33 15,39-5-18-15,12-7-33 16,12-16-44-16,2-8-35 16,4-7-77-16,-3-13-29 15,-10-24 154-15,-20-6 9 16,-12 4 73-16,-9 9 3 15,-15 15 167-15,0 9 111 16,0 6-77-16,0 9-114 16,-3 28-21-16,-1 9-8 15,4 4-8-15,0 2-25 0,0-8-28 16,24-12 0-16,7-11-75 16,1-12-30-16,-5-11-107 15,-9-31-460-15,-12-9-546 0</inkml:trace>
  <inkml:trace contextRef="#ctx0" brushRef="#br0" timeOffset="11415">10537 8359 3050 0,'0'0'479'0,"0"0"-478"16,0 0-1-16,0 0 6 15,275 34-13-15,-165-34-198 0,-17 0-984 16</inkml:trace>
  <inkml:trace contextRef="#ctx0" brushRef="#br0" timeOffset="12028">13030 8626 1778 0,'0'0'397'15,"0"0"-170"-15,0 0-61 16,0 0 29-16,0 0 25 15,-21 181-48-15,29-1-12 16,2 64-40-16,4 27-56 16,-11-16-23-16,1-63 22 15,-1-62-30-15,0-42-9 0,5-23-24 16,-5-6 6 0,4-8-14-16,-4-5-16 0,-3-28-54 15,0-18-27-15,3-4-149 16,5-83-291-16,-2 4-144 15,-2-8-624-15</inkml:trace>
  <inkml:trace contextRef="#ctx0" brushRef="#br0" timeOffset="12486">12923 8596 1023 0,'0'0'745'15,"0"0"-546"-15,0 0 8 16,0 0 43-16,0 0-21 15,176-106-42-15,-107 106-45 16,7 6-62-16,3 25-47 0,-2 15 0 16,-15 14-16-16,-22 11-16 15,-19 4 0-15,-21-1-1 16,0-3 25-16,-45-6-25 16,-9-12 0-16,-9-9 15 15,4-17 5-15,8-10-5 16,17-11 16-16,13-6-16 15,13 0 17-15,8 0-32 16,0-19-13-16,29 1 7 16,11-2-5-16,16 5 10 15,10 15-12-15,0 0 5 16,-1 15 2-16,1 29-4 0,-9 9-7 16,-4 9 17-1,-8 4 12-15,-15-4-6 16,-12-7-4-16,-18-6 26 0,0-8 32 15,-45-6-11-15,-17-11 1 16,-13-1-1-16,-9-14-14 16,1-9 7-16,11 0-20 15,21 0-22-15,16-22-9 16,28-3-105-16,20-25-176 16,32 9-393-16,8 5-428 0</inkml:trace>
  <inkml:trace contextRef="#ctx0" brushRef="#br0" timeOffset="12743">14089 9502 1822 0,'0'0'375'16,"0"0"-222"-16,0 0 63 16,0 0 23-16,0 0-30 15,0 0-77-15,156-187-30 16,-147 147 19-16,-1 10-31 15,-8 14 6-15,0 16 18 16,0 0-21-16,0 25-20 16,0 30-55-16,0 18-12 15,0 6 23-15,0-2-29 16,10-4-33-16,4-13-91 16,4-21-53-16,-8-14-302 15,-10-16-507-15</inkml:trace>
  <inkml:trace contextRef="#ctx0" brushRef="#br0" timeOffset="13238">12620 8462 1974 0,'0'0'476'16,"0"0"-405"-16,0 0 42 15,0 0 126-15,0 0-64 16,0 0-87-16,0 0-26 16,72-37-41-16,-6-20 0 0,17-16 4 15,10-11-17-15,3-4-8 16,2 2 13-16,-9 8-12 15,-14 13 47-15,-12 18 2 16,-18 25 14-16,-12 22 19 16,-4 3-7-16,2 50 16 15,7 22-37-15,4 11-55 16,12 4-22-16,60 5-128 16,-10-27-315-16,-8-26-307 0</inkml:trace>
  <inkml:trace contextRef="#ctx0" brushRef="#br0" timeOffset="13747">14765 8189 2022 0,'0'0'538'0,"0"0"-380"0,0 0 84 16,0 0 16-16,0 0-41 16,0 0-127-16,0 0-63 15,35 18 63-15,37 20 7 16,18 12-32-16,10 11-19 16,4 17-17-16,-4 18 28 15,-7 13-24-15,-10 12-15 16,-14 7 30-16,-10 8-30 15,-14-2 25-15,-15-4-43 16,-24-6 0-16,-6-8 0 16,-16-15 0-16,-32-11 0 0,-14-12 0 15,0-19-41-15,-1-9-28 16,9-10-27-16,9-15-90 16,10-25-75-16,14 0-496 15,15-7-1514-15</inkml:trace>
  <inkml:trace contextRef="#ctx0" brushRef="#br0" timeOffset="14057">16564 9483 3206 0,'0'0'242'16,"0"0"-242"-16,0 0-570 16,0 0-815-16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27.6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2343 0,'0'0'540'15,"0"0"-488"-15,0 0-50 16,0 0 43-16,0 0 112 15,0 0-42-15,0 0-52 16,252 18-29-16,-145-18 7 16,6 0-25-16,-9 0 4 15,-19-3-5-15,-11 0-14 16,-26 3-2-16,-15 0-39 16,-15 0-144-16,-7 0-359 15,-11 3-494-15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28.2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245 1394 2626 0,'0'0'383'0,"0"0"-383"0,0 0-63 16,0 0 63 0,0 0 142-16,-7 190-55 0,7-91-66 15,0 6-7-15,18-7-8 16,9-13-12-16,4-27 6 15,7-20-92-15,4-25-3 16,2-13-9-16,1-13 55 16,-6-34 39-16,-6-11-7 15,-4-11 17-15,-13-2 0 16,-2 3 63-16,-7 9 49 16,-4 15-1-16,-3 16 33 15,0 19 20-15,0 9-71 16,0 12-36-16,5 45-47 15,8 57-9-15,7 66 40 0,19 53-31 16,2 19 10-16,7-17 19 16,-9-57-29-16,-12-57 2 15,-9-37-12-15,-9-22 1 16,-2-6 28-16,-7-6-29 16,0-10 0-16,-34-25 32 15,-25-15-26-15,-13-3 13 16,-11-40-19-16,4-22 0 15,14-16 13-15,15-18-13 16,26-13-29-16,24-16-16 16,0-9-78-16,77-73-94 15,-2 31-551-15,-1 22-1696 0</inkml:trace>
  <inkml:trace contextRef="#ctx0" brushRef="#br0" timeOffset="290">0 950 2824 0,'0'0'332'16,"0"0"-304"-16,0 0-14 15,0 0-14-15,0 0 84 0,0 0-4 16,238-18-36-16,-121-2-31 16,8 5-12-16,-8 0 20 15,-10 4 22-15,-17 4-42 16,-18 2-1-16,-13 5-15 16,-11-4-188-16,-16-1-452 15,-16-1-839-15</inkml:trace>
  <inkml:trace contextRef="#ctx0" brushRef="#br0" timeOffset="551">1394 602 2855 0,'0'0'488'0,"0"0"-458"15,0 0-21-15,134 158 83 16,-62-41 89-16,23 58-61 16,7 58-46-16,-4 24 2 15,-26 8-50-15,-37-20-8 16,-35-37-2-16,0-34-13 16,-21-44-3-16,-11-34-66 15,-22 16-93-15,1-18-106 16,-5-17-707-16</inkml:trace>
  <inkml:trace contextRef="#ctx0" brushRef="#br0" timeOffset="1992">2032 177 1702 0,'0'0'1006'0,"0"0"-930"0,0 0-76 16,0 0 0-16,0 0 85 16,0 0 9-16,51-159-59 15,-12 147-29-15,-4 9-6 16,2 3 0-16,-5 9 1 15,-16 32 34-15,-11 17 5 16,-5 14 2-16,-21 6 22 16,-29-4-20-16,2-5 26 15,7-20 0-15,13-14-29 16,11-21-13-16,14-5-20 16,3-9-7-16,0 0 17 0,3 0-18 15,26 0 0 1,8 0-4-16,7 0 10 0,6 0-6 15,1 7 0-15,0-1 0 16,5 3-6-16,7-2 6 16,33-7-104-16,-10 0-228 15,-17 0-725-15</inkml:trace>
  <inkml:trace contextRef="#ctx0" brushRef="#br0" timeOffset="2542">3194 1677 2357 0,'0'0'657'16,"0"0"-577"-16,0 0-15 15,0 0 135-15,0 0-21 16,0 0-92-16,0 0-32 16,50 2-47-16,7 2 7 0,20-4-7 15,10 0-7 1,5 0 16-16,1 0-17 0,-3 0-55 16,14 3-58-16,-26-3-191 15,-22 0-575-15</inkml:trace>
  <inkml:trace contextRef="#ctx0" brushRef="#br0" timeOffset="2769">3149 2356 2663 0,'0'0'829'0,"0"0"-718"16,0 0-110-16,0 0-1 16,0 0 94-16,0 0-35 15,212 0-46-15,-57 0-13 16,-18-9-169-16,-20-1-540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24.1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 3827 1798 0,'0'0'364'0,"0"0"-286"16,0 0-60-16,0 0 96 15,0 0 66-15,0 0-88 16,0 0 41-16,-11 221 34 16,8-140-63-16,3-8-8 15,0-7-19-15,0-17-52 16,0-11-12-16,6-12-13 16,18-15-46-16,29-11-85 15,-5-14-348-15,-3-21-105 0</inkml:trace>
  <inkml:trace contextRef="#ctx0" brushRef="#br0" timeOffset="169">28 3681 2268 0,'0'0'386'15,"0"0"-236"-15,0 0-32 16,0 0-23-16,0 0-95 15,0 0-172-15,0 0-481 16,149-56-1072-16</inkml:trace>
  <inkml:trace contextRef="#ctx0" brushRef="#br0" timeOffset="346">745 4007 2246 0,'0'0'338'16,"0"0"-244"-16,0 0 89 0,0 0-60 15,0 0-63-15,235 25-60 16,-160-23-255-16,-12 3-558 0</inkml:trace>
  <inkml:trace contextRef="#ctx0" brushRef="#br0" timeOffset="558">753 4296 2769 0,'0'0'376'0,"0"0"-292"16,0 0-76-16,0 0 58 15,0 0 17-15,179 3-83 16,-56-9-109-16,-15-19-429 16,-14-6-435-16</inkml:trace>
  <inkml:trace contextRef="#ctx0" brushRef="#br0" timeOffset="835">1663 4169 2261 0,'0'0'547'15,"0"0"-514"-15,0 0 18 16,0 0 127-16,0 0-4 16,104-181-44-16,-91 159-45 15,-5 11 7-15,-5 8-2 16,1 3-26-16,-1 5 14 15,0 30-55-15,3 21 11 16,-1 15 2-16,2 10-36 16,-7 3-36-16,3-1-158 15,0 5-177-15,-3-25-630 0,0-21-1139 0</inkml:trace>
  <inkml:trace contextRef="#ctx0" brushRef="#br0" timeOffset="2357">2888 1630 1545 0,'0'0'714'0,"0"0"-581"16,0 0-132-16,0 0 155 16,24 179 20-16,-13-78-57 15,-1 12-49-15,1-1-20 16,2-6-38-16,15-20-2 15,9-20 1-15,8-25-11 16,14-26-54-16,7-15-46 16,6-23-47-16,0-29-74 15,-7-14-55-15,-12-5 68 16,-16 7 145-16,-16 4 63 16,-13 14 94-16,-8 15 185 15,0 12-3-15,0 12 17 16,0 7-118-16,0 10-63 0,0 39-43 15,3 36-51-15,15 44 27 16,6 59-20-16,9 38 5 16,-1 7 63-16,-1-47-59 15,-14-52-25-15,-10-56 5 16,-4-23-13-16,-3 2 5 16,0-2 9-16,-21 1 20 15,-19-12 22-15,-16-14-57 16,-3-14 9-16,-7-12 13 15,5-4-22-15,5-13 0 16,15-21-11-16,10-7 11 16,14-3-7-16,17-2 2 15,0-3-37-15,35-6-28 16,26-9-91-16,64-32-195 16,-15 13-407-16,-9 8-475 0</inkml:trace>
  <inkml:trace contextRef="#ctx0" brushRef="#br0" timeOffset="2529">4243 2827 1739 0,'0'0'619'0,"0"0"-516"16,0 158 22-16,-3-89 160 16,0-3-11-16,3-11-142 15,0-9-110-15,14-14-22 16,34-30-123-16,0-2-254 15,-6 0-313-15</inkml:trace>
  <inkml:trace contextRef="#ctx0" brushRef="#br0" timeOffset="2660">4350 2425 2078 0,'0'0'763'0,"0"0"-763"0,0 0-356 16,0 0-241-16,-116-201-954 0</inkml:trace>
  <inkml:trace contextRef="#ctx0" brushRef="#br0" timeOffset="2996">2670 1411 1575 0,'0'0'944'0,"0"0"-793"16,0 0-123-16,0 0 51 15,0 0 132-15,0 0-75 16,0 0-93-16,101-55-35 15,-8-2-2-15,14-14 3 16,7-3-9-16,-7 5 0 16,-18 17 0-16,-20 20 1 0,-18 23 1 15,-12 9 5-15,-15 16 11 16,-3 30 84-16,-1 19-94 16,43 48-8-16,-4-16-357 15,5-11-780-15</inkml:trace>
  <inkml:trace contextRef="#ctx0" brushRef="#br0" timeOffset="-614">494 994 1224 0,'0'0'832'0,"0"0"-560"16,0 0-79-16,0 0 96 15,0 0-53-15,0 0-40 16,-52-4-51-16,52 4-85 16,0 0-4-16,0 0-29 15,0 0-21-15,34 4 15 16,22 20-20-16,22 3 12 15,20 4 14-15,9-3-27 0,10-4 6 16,0-1-6 0,0-4 0-16,1-3 6 0,-4-3-6 15,-10-4 0-15,-19-4-1 16,-15-2 1-16,-22 0-6 16,-21-3-13-16,-20 3-28 15,-7 1 37-15,-7 5-97 16,-41 3-90-16,-14 6-165 15,-18 5-113-15,-10-2 105 16,1-5-146-16,-1-7-296 16,4-9 196-16,4 0 616 15,5-5 652-15,2-15-371 16,6-1 98-16,7 3-26 16,2 4-53-16,9 8-19 15,6 3 14-15,7 3-97 0,4 0-32 16,2 0-18-1,5 0-41-15,6 3-13 0,12 1-19 16,1-2-21-16,8 3 9 16,0 6-63-16,14 7 6 15,28 21 0-15,9 6 4 16,15 10 7-16,9 9-17 16,5-3 1-16,3 8 4 15,-4-3-5-15,1 3 0 16,-5-3-4-16,-13 3 4 15,-9-4-6-15,-19-3-3 16,-17 3 9-16,-17 4 7 16,0 1-7-16,-32 5 0 15,-25 6 21-15,-12 0-19 16,-14-3 25-16,-7-1-21 0,0-6-5 16,-6-5 36-16,5-1-36 15,6-6 11-15,8-6 10 16,12-7-22-16,14-8 18 15,12-11-18-15,18-8 0 16,12-10 3-16,6-3-3 16,3-6-11-16,0 0 10 15,0 0 2-15,6 3 4 16,21 3-5-16,8 3 7 16,10 5 30-16,10-1-37 15,7-2 0-15,7 6 18 16,14-5-9-16,7 0 9 15,14-2-13-15,6-4-4 16,7-3 16-16,0-3-6 16,-7 0-11-16,-17 0 13 0,-24-3-5 15,-24-3-4-15,-25 2-3 16,-12 4-1-16,-8 0 34 16,0 0-33-16,-3 0-2 15,-46 0-46-15,4 0-177 16,0 0-582-16</inkml:trace>
  <inkml:trace contextRef="#ctx0" brushRef="#br0" timeOffset="1600">625 216 1607 0,'0'0'318'0,"0"0"-224"16,0 0-31-16,0 0 95 15,0 0-15-15,0 0-72 16,0 0-20-16,120-39-8 16,-91 75 5-16,-9 19 28 15,-7 13 10-15,-5 1-61 0,-5-4-11 16,-3-12-7-16,0-15-6 15,0-20 6-15,0-8-1 16,0-10 5-16,0 0 75 16,0-28-6-16,0-19-22 15,0-18-43-15,18-9-14 16,9-10 4-16,15 0-5 16,3 10 8-16,6 14 5 15,0 18-12-15,-1 16 9 16,-5 26-9-16,-5 3 11 15,1 47 28-15,-9 25 19 16,-8 17 10-16,-11 10-35 16,-5-2-22-16,-2-4-8 15,4-14-4-15,16-18-53 16,49-14-123-16,0-19-359 0,5-15-623 16</inkml:trace>
  <inkml:trace contextRef="#ctx0" brushRef="#br0" timeOffset="5301">2428 771 1846 0,'0'0'498'0,"0"0"-423"16,-123 201 8-16,40 33 162 0,-7 117 13 16,18 62-98-16,45 0-41 15,27-53-52-15,72-80-33 16,63-44-20-16,65-43-14 15,68-47-99-15,29-50-42 16,-56-45-379-16,-50-31-570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5.9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0 237 2699 0,'0'0'369'0,"0"0"-300"0,0 0-69 15,0 0 0-15,234-104 9 16,-52 53-9-16,-22 2-218 16,-16 16-764-16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7.3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3179 0,'0'0'243'15,"0"0"-243"-15,0 0-302 16,0 0-152-16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6.4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 0 2635 0,'0'0'433'0,"0"0"-433"16,0 0 0-16,0 0 138 16,-13 248-31-16,13-130-61 15,0 13-29-15,0-1-16 16,0 1 4-16,-3-6-5 16,-5-20-30-16,2-18-26 15,2-29-25-15,4-23 40 16,0-28 37-16,0-7 4 15,0-20 1-15,0-26 19 16,0-13-20-16,0-6 40 16,15-1-34-16,1 8-5 0,8 12-1 15,8 11-8-15,9 19-2 16,7 16-13-16,7 0 3 16,4 18 19-16,7 22-7 15,-1 14 8-15,4 4 1 16,-10 5 13-16,-14-9 5 15,-24-6-17-15,-21-5 20 16,-3-10-5-16,-50-6-17 16,-13-12-6-16,-9-5-8 15,-2-10-10-15,8 0-46 16,21-41-144-16,21-3-283 16,24-5-591-16</inkml:trace>
  <inkml:trace contextRef="#ctx0" brushRef="#br0" timeOffset="712">1197 658 2302 0,'0'0'472'0,"0"0"-321"15,0 0 108-15,0 0-57 16,0 0-70-16,-185-12-78 15,132 38-27-15,2 10-6 16,9 9-21-16,15 12-1 16,16-1-34-16,11 1-29 15,8-6-43-15,29-5-113 16,12-16-89-16,6-18-33 0,4-12 23 16,-5-6 147-16,-6-30 49 15,-9-12 31-15,-12 1 92 16,-13 8 17-16,-7 10 127 15,-7 16 165-15,0 13-33 16,0 0-137-16,0 26-105 16,0 17-9-16,8 7-7 15,16 7-18-15,9-12 2 16,12-8-2-16,3-12-9 16,2-15-22-16,-2-10 13 15,-12 0-2-15,0-26 4 16,-12-7 9-16,0-7 7 0,-7 2 7 15,-2 3-7-15,-6 11 0 16,-6 11 61-16,-3 13-5 16,0 0 9-1,0 35-33-15,0 15 19 0,0 8-4 16,-6 4-47-16,0-9 0 16,-2-12-12-16,4-16-13 15,4-13 13-15,0-12-21 16,0 0 33-16,0-19 22 15,0-22-22-15,15-11 0 16,6-10 23-16,6-6-8 16,0-1 15-16,8 8 6 0,-4 11 39 15,-4 16-6-15,2 15-38 16,-5 16-1-16,3 3-9 16,0 22 33-16,5 24 21 15,2 16-36-15,7 7-24 16,1 5 13-16,3-9-28 15,0-10 0-15,-7-17-22 16,-1-16-98-16,-8-22-203 16,-9 0-371-16,-16-25-1492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5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556 59 1698 0,'0'0'381'15,"0"0"-214"-15,0 0 42 16,0 0 60-16,0 0-52 0,-197-59-118 15,125 59-43-15,-8 13-56 16,5 30 0-16,9 24 12 16,21 17-3-16,24 11 12 15,21 4-7-15,4-9-13 16,44-12 8-16,17-19-9 16,25-29-72-16,17-23-121 15,58-32-117-15,-23-30-386 16,-22-7-1112-16</inkml:trace>
  <inkml:trace contextRef="#ctx0" brushRef="#br0" timeOffset="325">1129 106 2027 0,'0'0'586'0,"0"0"-412"15,0 0-44-15,0 0 7 16,-229 68 0-16,174-15-26 15,14 4-62-15,20-2-31 16,21-5-18-16,0-6-51 16,35-16-72-16,20-13-65 15,17-15-63-15,8 0-4 16,-2-34-72-16,-12-10 126 16,-14-1 162-16,-21 7 39 15,-20 10 134-15,-11 16 115 16,0 8 100-16,0 4-34 15,-18 7-182-15,-2 23-83 16,5 10-13-16,12 7-22 0,3 0-15 16,0-7-94-16,69-12-193 15,-7-15-341-15,7-11-577 0</inkml:trace>
  <inkml:trace contextRef="#ctx0" brushRef="#br0" timeOffset="548">1911 82 2241 0,'0'0'585'0,"0"0"-436"15,0 0 28 1,-193 50-2-16,130 2-42 0,6 17-43 16,18 4-21-1,18-1-49-15,21-3-19 0,0-13-1 16,42-12-53-16,20-17-17 15,10-18-98-15,39-18-148 16,-18-27-389-16,-13-10-752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1.9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203 0 1776 0,'0'0'320'15,"0"0"-191"-15,0 0-64 16,0 0 109-16,0 0 46 16,0 0-98-16,-75 88-96 15,37-30-26-15,1 3 0 16,5-2-71-16,14-9-87 16,18-18-159-16,5-18-81 15,19-14-958-15</inkml:trace>
  <inkml:trace contextRef="#ctx0" brushRef="#br0" timeOffset="156">287 83 2031 0,'0'0'597'0,"0"0"-542"16,0 0-19-16,0 0 46 15,0 0-19-15,-135 233-63 16,97-131-229-16,11-17-422 15,12-19-1232-15</inkml:trace>
  <inkml:trace contextRef="#ctx0" brushRef="#br0" timeOffset="928">1405 1129 1888 0,'0'0'358'0,"0"0"-204"16,0 0 11-16,0 0 45 16,0 0-65-16,0 0-45 15,0 0 9-15,-173-53-70 16,121 53 18-16,-3 0-12 16,-1 32-27-16,-1 12 5 0,1 5-16 15,14 6-5 1,8 5 18-16,14-3-20 15,13-5-9-15,7-3 7 0,0-9-21 16,21-9-49 0,19-9-31-16,10-11-32 0,7-11 5 15,6 0-1-15,2-39-24 16,1-13 9-16,-4-17-33 16,-7-14 95-16,-10-18 40 15,-7-16 44-15,-8-32 72 16,-12 3 85-16,-7-3 19 15,-11 10 25-15,0 35-28 16,0 15 4-16,0 32-29 16,0 30-33-16,0 27 16 15,0 18-103-15,0 69-26 0,0 65 17 16,0 48 16-16,0-5-13 16,0-34-13-16,0-46-3 15,0-34-7-15,3 3 1 16,21-2-42-16,4-15-8 15,-1-23-74-15,5-44-120 16,-8 0-345-16,-7-22-162 0</inkml:trace>
  <inkml:trace contextRef="#ctx0" brushRef="#br0" timeOffset="1120">1000 695 2342 0,'0'0'380'0,"0"0"-277"0,0 0-64 16,0 0 94-16,0 0 29 15,0 0-59-15,263 53-71 16,-149-38-32-16,41 5-95 16,-30-2-396-16,-29-3-908 0</inkml:trace>
  <inkml:trace contextRef="#ctx0" brushRef="#br0" timeOffset="1313">2137 1165 2392 0,'0'0'339'15,"0"0"-248"-15,0 0 100 16,0 160 14-16,0-108-91 15,0-2-96-15,0-6-18 16,3-13-84-16,6-12-260 16,-1-19-559-16</inkml:trace>
  <inkml:trace contextRef="#ctx0" brushRef="#br0" timeOffset="1446">2039 801 2172 0,'0'0'296'0,"0"0"-296"16,0 0-4-16,0 0-85 16,0 0-221-16,0 0-1645 0</inkml:trace>
  <inkml:trace contextRef="#ctx0" brushRef="#br0" timeOffset="2264">2436 1234 1984 0,'0'0'485'0,"0"0"-439"15,0 0-9-15,0 0 8 16,0 0-16-16,0 0-8 0,211-30-21 16,-156 9-1-1,-7-1-13-15,-10-7-6 0,-17 1-1 16,-21-1 6-16,0-7 15 15,-21 5 27-15,-24 0-7 16,-6 12 70-16,-2 10 35 16,5 9-26-16,3 0-17 15,12 35-40-15,7 11-17 16,20 9 13-16,6 12-38 16,3-1-16-16,39-6-22 15,14-7-44-15,12-9-54 16,11-19-110-16,4-16-24 15,0-9 217-15,-8-7 32 16,-6-31-9-16,-13-15-11 0,-11-2 20 16,-11 3 21-16,-9 2 6 15,-9 16 75-15,-4 16 113 16,-6 18-69-16,-6 0-25 16,0 21-49-16,0 28 34 15,0 8-34-15,0 2-47 16,0-7-4-16,0-8-6 15,0-13-37-15,0-14-3 16,0-13 2-16,0-4 10 16,0 0 22-16,0-24-1 15,11-13 5-15,5-10-2 16,13-6 5-16,5 0-27 16,1 10 12-16,6 9 14 15,-4 18 5-15,-2 16 1 0,-1 0 7 16,-8 32 100-16,-7 17 11 15,-5 14-42-15,-11-1-17 16,-3-4-16-16,0-10-4 16,0-15-21-16,-6-11-12 15,-8-16 33-15,1-6-14 16,-5-3-16-16,4-33-9 16,7-9-1-16,7-9-8 15,0-12-9-15,21-3 9 16,21 5-2-16,6 16 11 15,3 10 0-15,2 17 7 16,-5 18 14-16,-7 3 36 16,-7 20 14-16,-10 25 33 0,-3 11-9 15,-4 13-46 1,1-3 11-16,0 0-21 0,-9-9-28 16,2-14-11-16,-7-15-123 15,-4-28-184-15,0 0-409 16,0-3-958-16</inkml:trace>
  <inkml:trace contextRef="#ctx0" brushRef="#br0" timeOffset="2477">2591 664 2311 0,'0'0'525'15,"0"0"-487"1,0 0-12-16,0 0 118 0,176-124-60 16,-110 98-31-16,-7 15-53 15,-8 8-26-15,-6 3-221 16,-18 0-308-16,-9 12-262 0</inkml:trace>
  <inkml:trace contextRef="#ctx0" brushRef="#br0" timeOffset="2634">3379 164 1691 0,'0'0'524'0,"0"0"-303"15,0 0-47-15,0 0-9 16,0 0-40-16,0 0-50 16,176 61-75-16,-191 23-105 15,-26-12-418-15,-11-3-1276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38.2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81 276 1964 0,'0'0'341'16,"0"0"-253"-16,0 0 16 15,0 0 37-15,0 0 51 16,0 246-69-16,0-73-57 16,-15-3 10-16,-2-13-49 15,-1-20-15-15,8-41 10 16,-1-2-21-16,5-12 5 15,2-26-6-15,4-29 0 16,0-16 12-16,0-11-5 0,0 0-5 16,0-33 35-16,10-22-31 15,16-9-5-15,7-17-1 16,9 1 0-16,9 2 0 16,5 15 0-16,-1 20-24 15,1 22 24-15,-5 16-19 16,-6 5 17-16,-4 26-16 15,-10 17 18-15,-6 11-4 16,-15 1 4-16,-10 1 0 16,0-3 29-16,-21-7-16 15,-24-2 11-15,-6-13-3 16,-5-10-9-16,-6-15 50 16,4-6-48-16,5 0-13 15,8-20-1-15,15-18-97 0,30-36-177 16,0 12-313-16,21-1-873 0</inkml:trace>
  <inkml:trace contextRef="#ctx0" brushRef="#br0" timeOffset="170">735 1025 1905 0,'0'0'335'16,"0"0"-110"-16,0 0-42 15,24 171 75-15,-16-115-140 0,-2-3-76 16,9-5-42-16,12-4-141 16,-3-15-242-1,0-14-278-15</inkml:trace>
  <inkml:trace contextRef="#ctx0" brushRef="#br0" timeOffset="317">794 572 2186 0,'0'0'534'16,"0"0"-460"-16,0 0-74 15,0 0-17-15,0 0-109 16,0 0-393-16,0 0-304 0</inkml:trace>
  <inkml:trace contextRef="#ctx0" brushRef="#br0" timeOffset="949">1150 1115 1600 0,'0'0'317'16,"0"0"-223"-16,0 0 30 16,0 0-11-16,0 0-54 15,0 0-46-15,0 0-6 16,209-25 13-16,-180 13-20 15,-16 0 0-15,-13-4 12 16,0 1 8-16,-18-2 13 16,-19 1 66-16,-4 12-6 0,-1 4 35 15,4 0-78-15,4 11 3 16,2 30-4-16,11 6-33 16,15 8 11-16,6 0-26 15,0-4-1-15,30-4-17 16,17-17-105-16,14-14-73 15,7-14 7-15,6-2 6 16,4-7 31-16,-4-25 101 16,-5-6 38-16,-12-2-8 15,-9 0-4-15,-9 5 24 16,-15 11 2-16,-10 12 42 16,-7 12 74-16,-4 0 12 0,-3 27-20 15,0 17 4-15,0 3-60 16,0 2-44-16,0-6 9 15,0-9-19-15,0-8-1 16,5-13-11-16,-2-11-9 16,0-2 21-16,0-2 24 15,0-30-3-15,1-11 0 16,10-14-14-16,4-3 33 16,3-1 26-16,6 3-15 15,0 7 44-15,5 21-13 16,-5 14-26-16,0 16-11 15,-3 2 43-15,0 40 12 16,4 11-41-16,-3 9-16 16,-1 0 32-16,0-1-75 15,-6-8-1-15,-5-12-26 16,-2-20-129-16,-2-14-180 0,-9-7-508 16</inkml:trace>
  <inkml:trace contextRef="#ctx0" brushRef="#br0" timeOffset="1180">1167 686 2199 0,'0'0'347'0,"0"0"-268"16,0 0 22-16,192-114 110 0,-126 82-59 15,-4 8-90-15,-6 11-53 16,-11 9-9-16,-8 4-104 16,-2 23-256-16,-11 9-322 15,-6-5-1214-15</inkml:trace>
  <inkml:trace contextRef="#ctx0" brushRef="#br0" timeOffset="1280">2095 367 1974 0,'0'0'324'0,"0"0"-246"16,162-206-78-16,-90 120-236 16,-13 11-1780-16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0.6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316 0 1974 0,'0'0'346'16,"0"0"-282"-16,0 0-51 16,0 0 113-16,4 207 51 0,-4-113-83 15,0 8-46-15,0 10-24 16,0 2-10-16,0-3 18 15,0 2-32-15,0-13-13 16,0-14 12-16,14-18-66 16,7-20 18-16,3-28-24 15,6-13-51-15,9-7 60 16,2-18 9-16,11-32 6 16,7-15 17-16,10-13-51 15,11-16-21-15,1-8 53 16,9-8-20-16,-1 0 55 15,-9 2-3-15,-14 8 19 0,-18 13 57 16,-27 22 33 0,-18 19 56-16,-3 17 68 0,-18 17-29 15,-18 9 25 1,-9 3-135-16,-8 9-29 0,-5 26 19 16,-1 17-34-16,0 13-1 15,5 13-22-15,9 11-8 16,10 4 15-16,7 8-15 15,11-1-11-15,4-2 4 16,8-2-55-16,5-12-44 16,0-11-67-16,0-22 28 15,26-19 8-15,-2-18 40 0,6-14 39 16,5 0 33 0,-1-36 0-16,4-14 4 0,1-7-11 15,6-4-2-15,-4 8 26 16,-1 12-11-16,2 20 19 15,-4 21 119-15,-3 0-21 16,-7 41 94-16,-1 21-58 16,-6 11-51-16,3 2-6 15,0-7-63-15,0-13-14 16,11-22-34-16,-1-18-72 16,7-15-9-16,1-6-16 15,-7-33 15-15,-1-15 59 16,-10-8 32-16,-4-6 25 15,-5 2 14-15,-9 10 29 16,1 13 81-16,-7 18 85 0,0 19 9 16,0 6-68-16,0 12-122 15,4 31-2-15,0 8 41 16,-1 4-50-16,0-2-17 16,0-9-14-16,0-7-73 15,2-24-173-15,-5-8-354 16,0-5-492-16</inkml:trace>
  <inkml:trace contextRef="#ctx0" brushRef="#br0" timeOffset="135">1570 471 2252 0,'0'0'463'0,"0"0"-421"0,0 0 5 15,0 0-47-15,0 0-76 16,0 0-650-16</inkml:trace>
  <inkml:trace contextRef="#ctx0" brushRef="#br0" timeOffset="794">1866 1018 2114 0,'0'0'311'0,"0"0"-311"16,0 0-49 0,0 0 49-16,203-41 32 0,-131 14-10 15,2-2-21-15,-9-6 4 16,-14 2-3-16,-23-2 30 16,-20 1 22-16,-8 4-23 15,-21-2 70-15,-29 14 20 16,-4 8 25-16,-12 10-38 15,0 0-45-15,7 37-20 16,11 11 25-16,15 10-40 16,18 8-26-16,15 2 1 15,0 0-3-15,35-7-44 16,20-10-55-16,17-17-92 16,14-15-17-16,7-19-22 15,5 0 16-15,-2-31 145 0,-7-16 48 16,-17-8-80-16,-12-2 32 15,-22 5 69-15,-14 8 70 16,-10 16 109-16,-7 19 84 16,-7 9 4-16,0 16-143 15,0 30-64-15,-7 13-11 16,-7 10-32-16,3-5 6 16,1-4-23-16,4-13-17 15,3-17-17-15,3-15-58 16,-5-11 36-16,5-4 38 15,0-13 18-15,0-23-1 16,0-18 1-16,17-8 0 16,15-6 8-16,2-3-2 0,8 2 12 15,-4 19 29-15,-1 17 33 16,-2 20 23-16,-5 13-37 16,-1 19 46-16,-2 33-16 15,1 14-36-15,-1 11-18 16,2-2-25-16,-2-11-16 15,-3-6-2-15,0-22-53 16,-6-33-138-16,-6-3-310 16,-12-12-283-16</inkml:trace>
  <inkml:trace contextRef="#ctx0" brushRef="#br0" timeOffset="1021">1893 390 2261 0,'0'0'467'15,"0"0"-379"-15,0 0-65 16,0 0 60-16,232-189 65 16,-146 146-31-16,-7 9-64 15,-14 12-25-15,-20 11-28 16,-10 11-15-16,-19 29-175 15,-8 18-429-15,-8-4-765 0</inkml:trace>
  <inkml:trace contextRef="#ctx0" brushRef="#br0" timeOffset="1247">0 447 2866 0,'0'0'176'0,"0"0"-176"0,217-5-91 15,-62-8 61 1,-4-10-306-16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21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131 611 2340 0,'0'0'374'0,"0"0"-254"16,0 0-84-16,0 0 127 16,0 214 13-16,0-149-84 15,0 1-36-15,-14-4-47 16,-10 3-8-16,0-7-1 16,0-5-90-16,0-15-151 15,9-13-301-15,9-19-276 0</inkml:trace>
  <inkml:trace contextRef="#ctx0" brushRef="#br0" timeOffset="663">582 212 2170 0,'0'0'599'0,"0"0"-459"16,0 0-109-16,0 179 116 15,0-40 51-15,0 54-92 16,0 40-28-16,18-19-45 16,6-44-27-16,3-61 9 15,-12-48-15-15,2-4-27 16,-7-14-5-16,-2-17-37 16,-5-26-7-16,-3-16-50 0,0-46-53 15,0-22 74-15,-6-25 56 16,-20-37 26-1,-1-46 1-15,-12-51-5 0,6-14 26 16,12 46-10-16,10 65 11 16,11 75 32-16,0 29 33 15,5 15 47-15,19 9-26 16,9 5-38-16,15 13 24 16,8 4-24-16,13 31-24 15,0 7-1-15,0 11-16 16,-4 7 2-16,-12 1-3 15,-16-2-5-15,-16 0 24 0,-21-4-25 16,0-1 15-16,-42 1 0 16,-16-8-15-16,-4-3 6 15,3-13-6-15,14-13 0 16,11-8 5-16,14-10-5 16,12 0-1-16,8 0 1 15,0 0-15-15,20-10 14 16,22 1-8-16,14 5-5 15,2 4 14-15,1 0-19 16,0 19 13-16,-11 13 6 16,-9 5-3-16,-15 5 3 15,-15 4 0-15,-9-7 0 16,-6-5 31-16,-36-3-24 16,-14-9-1-16,-5-10 32 15,-8-12-19-15,7 0 7 16,6 0-26-16,19-18-14 0,23-4-59 15,20-28-298-15,39 11-514 16,11 4-1093-16</inkml:trace>
  <inkml:trace contextRef="#ctx0" brushRef="#br0" timeOffset="942">1767 828 1759 0,'0'0'476'0,"0"0"-314"15,0 0-6-15,0 0 107 16,0 0 23-16,0 0-147 16,0 0-67-16,92-77-54 0,-77 49 10 15,-9 7 50-15,-3 8-9 16,-3 13 0-16,0 0-10 16,0 36-28-16,0 23 35 15,0 17-33-15,0 7-15 16,-6 1 19-16,6-13-37 15,0-5 0-15,0-18-6 16,0-12-93-16,18-15-78 16,6-21-189-16,-3 0-459 15,-2-28-1375-15</inkml:trace>
  <inkml:trace contextRef="#ctx0" brushRef="#br0" timeOffset="1125">2573 241 2455 0,'0'0'496'15,"0"0"-374"-15,0 0-84 16,0 0 17-16,0 0-8 16,0 0-47-16,0 0-274 15,27 4-441-15,-22 27-689 0</inkml:trace>
  <inkml:trace contextRef="#ctx0" brushRef="#br0" timeOffset="1252">2671 723 2604 0,'0'0'549'16,"0"0"-480"-16,0 0-30 16,0 0 81-16,0 0-120 15,0 0-75-15,0 0-1082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3.4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0 590 1667 0,'0'0'292'16,"0"0"-214"-16,0 0-56 16,0 0 19-16,0 0 84 15,57-161-14-15,-28 144-78 0,-2 15-21 16,-3 2-6-16,4 15 14 16,-4 31 75-16,-4 14-51 15,-5 8-22-15,-2 5 6 16,-5-3-28-16,-5-5-6 15,0-15 4-15,-3-16-7 16,0-19 6-16,0-12 3 16,3-3 26-16,-3-8 75 15,3-33-61-15,-3-12-38 16,4-12 17-16,4-1-18 16,1-2 30-16,6 13-16 15,2 8-1-15,4 12 22 16,3 22-36-16,0 13 0 15,10 0-7-15,4 33 7 0,4 16 17 16,6 14-17 0,-4 6-6-16,-2 1-12 0,-3-5-21 15,-6-3 22-15,-6-9-38 16,-1-11-37-16,-10-20 0 16,-2-8-42-16,1-14 20 15,-2 0 43-15,4-18 37 16,7-29 21-16,7-13 13 15,4-14-12-15,3-6-11 16,4-15-7-16,3-3 8 16,3-5 21-16,0 3 2 15,-7 8 6-15,-7 11 105 0,-13 22 40 16,-13 16-2-16,-8 16 39 16,0 10-44-16,0 14 24 15,-15 3-43-15,-6 6-68 16,-6 30-31-16,-8 21-26 15,-2 14 5-15,-1 13-6 16,3 7 0-16,11 5 0 16,6 0 0-16,5-3-17 15,10-3-22-15,3-9-49 16,0-16-65-16,0-19 23 16,6-17 33-16,15-20-17 15,3-9-1-15,7-16 69 16,4-30 46-16,3-14 0 15,-1-8 2-15,1 7-2 16,-2 7 0-16,-3 18 25 0,-6 17 17 16,2 16 25-16,-5 3 1 15,0 25 7-15,0 18 38 16,0 13-55-16,0 2-37 16,8-1 3-16,2-7-24 15,8-10-30-15,9-15-22 16,2-16-60-16,-2-9-8 15,-3 0 45-15,-7-31 6 16,-5-9 51-16,-12-4-7 16,-8-2 25-16,-8 5 0 15,-5 11 63-15,-3 11 51 16,0 11 50-16,0 8-16 16,3 5-72-16,3 26-62 15,9 11 23-15,6 13 2 16,6-3-27-16,11-3-2 0,13-4-9 15,9-18-1-15,2-12-24 16,-4-15-25-16,-2 0 2 16,-12-12 20-16,-13-21 7 15,-7-15 20-15,-7-1 0 16,-5 0 34-16,-9 1 51 16,-3 11-5-16,0 15 32 15,0 10 39-15,0 12-58 16,0 0-39-16,0 0-54 15,0 0-9-15,0 18-7 16,0 13-46-16,3 16-138 0,0-10-309 16,-3-2-579-16</inkml:trace>
  <inkml:trace contextRef="#ctx0" brushRef="#br0" timeOffset="201">2231 298 2307 0,'0'0'498'15,"0"0"-458"-15,0 0 45 16,0 0 110-16,0 0-107 0,0 0-65 16,0 0-23-1,152 134-60-15,-159-53-514 0,-23-8-1842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4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0 428 1746 0,'0'0'281'16,"0"0"-177"-16,0 0 3 16,0 0 21-16,0 0-7 15,0 0-26-15,65-176-34 16,-20 138-31-16,0 12 28 15,-7 19-46-15,-4 7-12 16,-2 22 49-16,-8 33-11 16,-3 16-10-16,-7 8-23 15,-7 3 7-15,-7-4-24 16,0-14 6-16,0-14-18 16,0-16 12-16,0-12-6 0,0-16 17 15,0-6 1 1,0 0 14-16,0-22 27 0,6-21-41 15,5-13-16-15,5-13 15 16,8 1-8-16,8 6 9 16,-1 9 0-16,1 17 1 15,-2 17-11-15,-3 19 5 16,2 0 5-16,-2 33 64 16,-3 22-26-16,-3 6-12 15,-3 4-26-15,-2 1 0 16,5-4-2-16,-1-11-54 15,9-10-97-15,26-25-112 16,-11-9-370-16,1-7-1119 0</inkml:trace>
  <inkml:trace contextRef="#ctx0" brushRef="#br0" timeOffset="594">1325 360 1787 0,'0'0'543'0,"0"0"-387"16,0 0 24-16,0 0 64 16,0 0-102-16,-211-7-10 15,153 49-81-15,-4 6-18 16,10 15 27-16,11 1-27 16,20-2-21-16,21-3-12 15,0-6-33-15,30-12-28 0,26-14-84 16,7-14-75-1,2-13-20-15,1 0-61 0,-11-37 119 16,-11-10 107-16,-13-3 52 16,-10 4 23-16,-13 10 82 15,-8 7 116-15,0 17 107 16,0 12-38-16,0 0-129 16,0 2-98-16,0 30-40 15,0 2 23-15,0 6-23 16,16-7-83-16,19-7-87 15,13-13-67-15,8-13-47 16,1 0 2-16,-1-28 113 16,-8-16 89-16,-9-2 39 15,-15-1 41-15,-11 6 93 16,-9 7 12-16,-4 16 127 0,0 12 110 16,0 6-115-16,-17 0-60 15,-1 31-135-15,4 13-16 16,11 6 39-16,3 5-54 15,14-6-1-15,31-7-6 16,20-20-64-16,11-14 70 16,10-8 0-16,-6-10 0 15,-11-27-10-15,-21-6 11 16,-24-1-1-16,-24 2 72 16,-13 1 4-16,-49 3 25 15,-25 10-101-15,-58 10-47 16,13 8-177-16,16 8-705 0</inkml:trace>
  <inkml:trace contextRef="#ctx0" brushRef="#br0" timeOffset="768">1128 0 2479 0,'0'0'320'0,"0"0"-287"16,0 0-33-16,317 30-68 16,-178-9-239-16,-8-1-627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6.4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248 34 2515 0,'0'0'273'0,"0"0"-273"16,0 0-69-16,-3 197 69 0,3-105 129 16,0 15-74-1,0 3-45-15,0 9 4 0,0-11-14 16,0-9-2-16,11-21-78 16,5-21-28-16,16-34-11 15,6-23 27-15,10 0 62 16,10-32 30-16,8-25-10 15,2-9 8-15,6-4-26 16,-2-15-24-16,0 1 37 16,2-2-25-16,-5 2 11 15,-15 3 11-15,-12 7 18 16,-15 5 44-16,-24 11 38 16,-3 4 53-16,-3 11 39 15,-28 9-14-15,-4 9-30 16,-2 9 6-16,-4 14-40 0,-1 2-23 15,1 6-61-15,-1 37-10 16,0 19 19-16,9 22-21 16,4 14 0-16,10 16-1 15,4 4 11-15,4 6-26 16,8-6-13-16,3-7-60 16,0-21 54-16,0-21-52 15,3-22-7-15,18-29-38 16,0-18 34-16,-1 0 64 15,5-26 13-15,3-19 21 16,0-9-5-16,2-1 5 16,2 5 0-16,-2 10 0 15,1 14 1-15,-2 17 29 0,1 9-6 16,-3 0 12-16,2 38 94 16,-2 12-78-16,-6 5-23 15,3 4-19-15,3 0-1 16,4-9 0-16,13-13-9 15,9-19-70-15,13-18-22 16,3 0-3-16,-1-36 43 16,1-15-109-16,-6-8 3 15,-15-2 38-15,-7-8 62 16,-13 5 57-16,-17 2 1 0,-11 7 71 16,0 9 88-16,-15 12 50 15,-15 6-49-15,-9 17-18 16,-2 6-46-16,-1 5-30 15,1 23-9-15,4 23-41 16,5 13 4-16,11 10 0 16,15-1-19-16,6-2 2 15,0-8-3-15,38-5-33 16,10-11-42-16,18-20-113 16,6-15-65-16,8-7-41 15,-2-19-29-15,-4-24 45 16,-13-13 95-16,-12-1 137 15,-15-3 46-15,-13 6 83 16,-12 18 102-16,-9 11 138 16,0 19 33-16,-3 6-88 0,-13 15-181 15,-5 28-47-15,10 13 47 16,11 11-48-16,0 1-27 16,27-1 3-16,32-14-15 15,21-16-6-15,13-21-18 16,0-16-10-16,-3-12 16 15,-14-32-36-15,-24-15 54 16,-28-6 39-16,-24-7 62 16,-7-2 6-16,-49 2-23 15,-22 10-31-15,-20 7-53 16,-57 2-65-16,21 13-552 16,10 12-1345-16</inkml:trace>
  <inkml:trace contextRef="#ctx0" brushRef="#br0" timeOffset="196">0 305 2949 0,'0'0'195'0,"0"0"-195"15,224-46-266-15,-90 23 63 16,-9 7-867-16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8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1409 2058 0,'0'0'366'0,"0"0"-366"16,0 0 9-16,224-127-9 0,-134 56 6 16,4-6 1-1,-4-14-7-15,-12-2 0 0,-16-1-8 16,-23 7 20-16,-26 13-12 16,-13 12 111-16,-7 22 23 15,-26 16 26-15,-12 20 15 16,-8 4-111-16,2 28 2 15,0 28-51-15,4 12-9 16,17 13 29-16,9 6-35 16,8 9 7-16,8 0-7 15,5 1-14-15,0-7 1 16,0-8-79-16,0-25-81 0,0-16 77 16,0-20 1-16,0-21-19 15,12 0 61-15,0-18 53 16,9-26-12-16,0-13 12 15,8-7 0-15,1-4 1 16,1 9 0-16,4 7-1 16,-2 17 26-16,-4 24 1 15,-2 11 40-15,-3 4-15 16,0 38 60-16,-3 13-21 16,3 3-61-16,3 1-3 15,5-4-27-15,7-16-45 16,-2-17-36-16,4-16-120 15,1-6-11-15,-4-9 72 16,-7-29 42-16,-11-2 71 16,-5-2 27-16,-9 3 46 0,-6 12 62 15,0 11 26-15,0 13 61 16,0 3-21-16,0 0-119 16,0 21-44-16,0 14-11 15,0 1-11-15,3-1-81 16,18 1-215-16,0-16-295 15,-3-7-1204-15</inkml:trace>
  <inkml:trace contextRef="#ctx0" brushRef="#br0" timeOffset="134">1056 854 1861 0,'0'0'479'0,"0"0"-393"16,0 0-16-16,0 0-70 0,0 0-25 15,0 0-536-15,0 0-1258 16</inkml:trace>
  <inkml:trace contextRef="#ctx0" brushRef="#br0" timeOffset="800">1346 1189 1558 0,'0'0'258'16,"0"0"-174"-16,0 0 142 15,0 0-9-15,0 0-94 16,0 0-40-16,0 0-67 16,0 112 14-16,0-112-9 15,0 0 1-15,0-6-8 16,0-16-14-16,6-6 0 0,9-1-1 16,5 2 2-16,1-1 1 15,3 10-2-15,-3 2 0 16,3 10-6-16,-3 6 12 15,0 0-6-15,3 22 64 16,3 15 1-16,5 10-5 16,-2 1 1-16,1 3-43 15,-3-4-18-15,-4-6-9 16,-3-11-52-16,-5-15-55 16,2-9-36-16,3-6 58 0,3-9 52 15,3-30 32 1,5-19 3-16,6-12 5 0,2-15 1 15,5-10 0 1,5-8-2-16,1-1 3 0,-6 7 0 16,-10 13 21-16,-8 12 111 15,-17 20 40-15,-7 13 2 16,-3 16 19-16,0 10-38 16,-13 13-24-16,-8 0-62 15,-6 18-49-15,-8 29 5 16,5 12-24-16,-6 12-1 15,6 10 1-15,6 6 0 16,6 0-2-16,7-10-6 16,11-5-59-16,0-19 19 15,14-16-53-15,22-15 4 0,4-13 47 16,9-6 13 0,3 0 28-16,-1 0 8 0,5 10 0 15,-2 7 18-15,2 6 85 16,-11 5-64-16,-8 1 6 15,-8-2-9-15,-13-5-6 16,-5-6-26-16,-8-7 2 16,-3-6-12-16,0-6-68 15,-6-9-165-15,-18-12-658 0</inkml:trace>
  <inkml:trace contextRef="#ctx0" brushRef="#br0" timeOffset="991">1232 321 2965 0,'0'0'346'16,"0"0"-346"-16,0 0 0 15,0 0 6-15,186 0-6 16,-79 5-81-16,-11 2-675 0</inkml:trace>
  <inkml:trace contextRef="#ctx0" brushRef="#br0" timeOffset="1515">2880 0 1768 0,'0'0'296'15,"0"0"-234"-15,0 0 19 16,0 0 37-16,0 0-115 15,21 189-3-15,-24-132-364 16,-7-11-1018-16</inkml:trace>
  <inkml:trace contextRef="#ctx0" brushRef="#br0" timeOffset="1639">3098 41 2244 0,'0'0'691'16,"0"0"-534"-16,0 0-122 0,0 0 53 15,0 0-88 1,-27 183-21-16,13-106-723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48.0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0 442 920 0,'0'0'308'0,"0"0"-215"16,0 0-68-16,0 0 28 16,0 0 123-16,0 0-42 15,134-100-83-15,-127 127 15 16,-4 17-28-16,0 12 8 15,-3 3-8-15,0 0-18 16,0-10 18-16,0-11-3 16,0-10-20-16,0-15 38 15,0-11-3-15,0-2 47 16,0-2 25-16,0-30-72 0,11-15-16 16,7-6-33-16,6-8 19 15,3 1 32-15,0 5-36 16,5 12 11-16,-1 14-5 15,4 17-21-15,-5 12 19 16,6 19-20-16,-6 33 12 16,0 16 30-16,-1 13-42 15,-5 0-6-15,-8-10-1 16,-1-12-22-16,-4-14 9 16,-5-18-16-16,-3-18 12 15,1-9 24-15,-4 0 3 16,0-33-3-16,0-18-8 15,0-11 4-15,0-13 4 16,3 1 0-16,8 0 0 16,7 6 0-16,1 12 0 0,10 10 0 15,1 13 1 1,5 15 5-16,2 18 7 0,5 0-12 16,2 31 10-16,-5 28 61 15,-4 16-60-15,-8 3-11 16,-6 5-1-16,-8-7-31 15,1-12 23-15,1-15-39 16,-3-15 13-16,6-15-30 16,3-19-22-16,3 0 17 15,0-14 35-15,8-27-14 16,-2-15-23-16,-2-6 19 0,-4-4 52 16,-4 7 8-1,-8 10 89-15,-6 16 27 0,-6 13-5 16,3 20-37-16,0 0-12 15,5 29-39-15,8 17 18 16,13 12-15-16,8 8-28 16,19-9-4-16,10-6 2 15,6-13-4-15,3-23-13 16,-5-15-36-16,-12 0 40 16,-20-31 8-16,-23-19 2 15,-15-12 24-15,-15-3 32 16,-41 1 0-16,-19 0 1 0,-18 14-58 15,-38 16-133 1,17 13-232-16,17 12-520 0</inkml:trace>
  <inkml:trace contextRef="#ctx0" brushRef="#br0" timeOffset="194">931 241 1787 0,'0'0'350'16,"0"0"-235"-16,0 0 52 16,0 0 100-16,231-182-72 15,-159 148-80-15,-2 16-74 16,-1 11-41-16,9 14-105 16,-15 26-190-16,-15 7-383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4.7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2907 0,'0'0'0'15,"0"0"-528"-15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4.8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2852 0,'0'0'565'0,"0"0"-565"15,0 0-97-15,0 0-77 16,0 0-376-16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2.21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66 355 1952 0,'0'0'550'16,"0"0"-468"-16,0 0 3 15,0 0 62-15,0 0-15 16,0 0-16-16,-11 157-78 15,4-57-4-15,1 21 11 16,1 6-30-16,-1 4 6 0,3-7-21 16,3-19 1-16,0-18-10 15,0-28-1-15,0-23-41 16,0-19 19-16,0-17-11 16,0 0 22-16,0-37 8 15,0-29-25-15,0-21 26 16,0-24-15-16,0-16 27 15,0-10-10-15,0 7 22 16,0 12 15-16,0 24 28 16,3 33-4-16,8 23 39 15,10 29-78-15,6 9-3 16,15 29 54-16,6 32-36 16,6 21 1-16,5 13-28 0,-4 11 10 15,-6-2-21 1,-4-4-1-16,-3-10-62 0,-6-18 22 15,0-20-28-15,-6-20 6 16,-3-25-83-16,2-7 57 16,-2-39 29-16,4-32-104 15,4-26-40-15,-5-14 26 16,2-13 71-16,-5 3 82 16,-3 6 36-16,-6 25 140 15,0 24 138-15,-12 28-53 16,-3 18 13-16,-3 20-41 15,0 3-131-15,0 46-58 16,0 32 8-16,0 24 17 0,-6 23 15 16,-2 5-48-1,5-2 0-15,3-6 2 0,0-20-2 16,0-12-9-16,29-22-51 16,7-21-55-16,9-18-62 15,11-27-2-15,10-5 0 16,3-31 33-16,-4-20-82 15,-10-16 80-15,-14 1 79 16,-14 7 69-16,-15 13 205 16,-9 13 88-16,-3 15-18 15,0 11 18-15,0 7-130 16,0 0-79-16,0 0-57 0,0 7-15 16,0 15-21-1,6 11 9-15,26-2-53 0,16-6-4 16,11-10-79-16,7-15 84 15,-5 0 20-15,-13-13-4 16,-19-14 36-16,-26-8 59 16,-3 2-20-16,-35-2 3 15,-55-10-42-15,8 3-184 16,2 6-631-16</inkml:trace>
  <inkml:trace contextRef="#ctx0" brushRef="#br0" timeOffset="197">1149 612 2089 0,'0'0'482'0,"0"0"-393"16,0 0 54-16,0 0 94 16,234-179-82-16,-165 146-74 15,-7 17-48-15,-3 16-33 16,-11 5-111-16,7 85-134 15,-14-7-493-15,1 8-1338 0</inkml:trace>
  <inkml:trace contextRef="#ctx0" brushRef="#br0" timeOffset="2352">221 1932 2268 0,'0'0'499'15,"0"0"-419"-15,0 0-54 16,227-16 120-16,-71-5 20 16,64-2-79-16,88 11-2 15,57 9-52-15,19 3 3 0,-2 12 35 16,-30 11-43-16,-14-2 7 16,-13-2 1-16,-26-10-26 15,-22-3 33-15,-29-2-43 16,-54-4-3-16,-47 0-14 15,-43 0 17-15,-32 0-55 16,2 0-50-16,-6-23-97 16,-10 1-328-16,-26-1-721 0</inkml:trace>
  <inkml:trace contextRef="#ctx0" brushRef="#br0" timeOffset="890">2705 1220 2606 0,'0'0'0'16,"0"0"-119"-16,0 0-10 16,266-152 129-16,-167 69 102 15,5-12-102-15,-8-3-21 16,-13-7-38-16,-24-2 59 15,-28 8 9-15,-28 12 99 16,-3 13-2-16,-31 18 49 16,-13 21-49-16,-8 26 3 0,0 9-8 15,0 41-33 1,1 34-7-16,5 22-11 0,6 16-25 16,11 15 17-16,8 6-36 15,8-4-5-15,7-9-1 16,6-14-8-16,0-27-41 15,0-24-34-15,3-22 10 16,7-23 22-16,-4-11-60 16,9 0 29-16,-1-24 61 15,10-25 8-15,3-7-4 16,8-5-4-16,2 1 18 16,5 12-12-16,-1 19 15 15,-2 15 0-15,-6 14 33 16,3 0 26-16,-9 37 11 0,0 11-10 15,-3 10-29 1,-3-2 53-16,3-5-80 0,1-9-2 16,-1-15-4-16,7-14-64 15,7-13-113-15,-1-2-3 16,-2-36 23-16,1-10 77 16,-9-3 30-16,-10-2 52 15,-7 7 58-15,-7 8 53 16,-3 12 52-16,0 14 59 15,0 12-66-15,0 0-84 16,0 9-72-16,0 26 0 16,0 1 9-16,3 6-9 15,5-4-143-15,-4-11-154 0,-1-15-168 16,0-12-102 0,-3 0-1083-16</inkml:trace>
  <inkml:trace contextRef="#ctx0" brushRef="#br0" timeOffset="992">3720 822 967 0,'0'0'821'0,"0"0"-667"16,0 0-154-16,0 0-83 15,0 0-289-15</inkml:trace>
  <inkml:trace contextRef="#ctx0" brushRef="#br0" timeOffset="1699">3980 881 988 0,'18'23'604'0,"6"4"-451"0,11 8-36 16,7 5 215-16,-9 1-196 15,-1 0-124-15,-11-8-12 16,-11-2-58-16,-10-6-57 16,0-9 57-16,0-10-1 15,0-6 59-15,0-4-1 16,0-25 3-16,0-19 16 15,0-5-17-15,0-6 8 16,14 0 44-16,10 7-16 16,0 11 34-16,0 16 40 15,0 13 23-15,-3 12 53 0,3 0-47 16,3 28-56-16,2 15 9 16,-2 11-42-16,4 4 31 15,-7-2-46-15,-3-1-35 16,-1-7 9-16,-5-8-10 15,2-10-73-15,4-12-59 16,3-15-44-16,7-3-10 16,10-23 43-16,7-34-23 15,8-16-4-15,5-20 21 16,1-10 72-16,-2-8 30 16,-9 4 47-16,-10 4 31 15,-5 17 130-15,-16 15 112 16,-10 17 73-16,-10 21-22 15,0 14-102-15,0 11-44 0,-14 8-103 16,-17 14-44 0,1 32-19-16,-9 24-10 0,4 15 35 15,2 16-31 1,1 5 0-16,11-2-3 0,5-1-3 16,5-14-12-16,7-12-15 15,4-20-37-15,0-19 1 16,4-23-21-16,20-15 36 15,11-9 21-15,10-30-1 16,12-9 11-16,17 5 17 16,1 8 18-16,8 17 55 15,-8 18-21-15,-9 0-1 16,-13 25 26-16,-13 19-47 0,-11 4-8 16,-13 1 0-1,-5 0-21-15,-8-12 13 0,-3-9-14 16,0-14-43-16,-21-14-95 15,-12 0-362-15,-12-18-791 0</inkml:trace>
  <inkml:trace contextRef="#ctx0" brushRef="#br0" timeOffset="1873">3995 0 1397 0,'0'0'1770'0,"0"0"-1770"16,0 0-166-16,0 0 5 15,256 177-50-15,-178-131-1047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6.9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 2895 0,'0'0'462'16,"0"0"-462"-16,0 0-31 15,0 0 31-15,0 0 57 16,221-16-57-16,-80 5-63 15,-21 0-251-15,-23 0-507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7.0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64 2902 0,'0'0'572'0,"0"0"-491"16,0 0-80-16,0 0 31 16,194 0-2-16,0-6-30 15,-21-20-298-15,-18-6-1225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20.1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99 363 1650 0,'0'0'277'0,"0"0"-84"15,0 0-106-15,0 0 138 16,0 0 43-16,0 0-55 16,-3 0-68-16,3 0-56 15,-3 28-37-15,-4 24 13 16,-1 30-23-16,-4 26-2 16,0 20-9-16,3 5-19 15,2-12 18-15,3-15-30 16,4-22 0-16,0-19 0 0,0-20 0 15,0-9-58-15,0-21-113 16,8-15-296-16,4-6-140 16,-4-22-304-16</inkml:trace>
  <inkml:trace contextRef="#ctx0" brushRef="#br0" timeOffset="510">0 196 1413 0,'0'0'589'16,"0"0"-433"-16,0 0-35 16,0 0 30-16,0 0 34 0,0 0-50 15,93-162-56-15,-31 143-29 16,10 10 3-16,8 7-35 16,-5 2 14-16,-6 0-32 15,-13 4 0-15,-14 22 11 16,-18 3-5-16,-18 7 0 15,-6 12 3-15,-9 1-8 16,-36 2 8-16,-8 4-9 16,-1-9 0-16,6-10 9 15,9-7-9-15,15-11 1 16,10-10 5-16,14-8-5 16,0 0-2-16,0 0-23 15,21 0-4-15,14 0 27 0,10 0-23 16,3 0 14-1,6 0-2-15,2 11 6 0,-5 17-3 16,1 6 7-16,-3 10-1 16,-12-2 3-16,-13 8 0 15,-13-3 1-15,-11-1 9 16,-3-2-2-16,-42-3 28 16,-14-20 4-16,-10-2 15 15,-3-9 25-15,-5-10-20 16,12 0-21-16,7 0 0 15,13-10-26-15,16-5-13 16,13 2-18-16,16 1-135 16,31-4-179-16,20 5-293 15,8 1-62-15</inkml:trace>
  <inkml:trace contextRef="#ctx0" brushRef="#br0" timeOffset="818">1056 770 1918 0,'0'0'511'0,"0"0"-385"15,0 0 43-15,0 0 35 16,0 0-59-16,0 0-95 16,0 0-40-16,0 174-8 15,19-134-2-15,20-5-6 16,14-14-33-16,7-15-15 0,9-6-7 15,-10-22-4-15,-11-24 36 16,-19-14 28-16,-26 2 1 16,-3-3 23-16,-38 1 34 15,-18 16 6-15,-8 15 12 16,-2 18-48-16,4 11-21 16,14 0-6-16,22 40-186 15,17 0-277-15,9 4-297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7.6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283 887 2206 0,'0'0'347'0,"0"0"-200"16,0 0-97-16,0 158 109 16,0 26 61-16,0 57-49 15,0 21-92-15,0-18-37 16,0-58-13-16,0-58-28 16,0-37 17-16,0-20-18 15,0-5-71-15,0-11-104 16,0-28-178-16,10-23-339 15,1-4-84-15</inkml:trace>
  <inkml:trace contextRef="#ctx0" brushRef="#br0" timeOffset="457">125 876 1242 0,'0'0'705'0,"0"0"-448"16,0 0-60-16,0 0-22 15,200-148 34-15,-114 139-37 16,10 9-88-16,-3 0-38 16,-3 11 2-16,-13 28-30 15,-20 13-2-15,-25 10 4 16,-25 10-19-16,-7 2 21 16,-39 1-14-16,-23-9-7 0,-13-12 26 15,3-13-27-15,6-16-1 16,18-13 1-16,13-12 1 15,20 0 0-15,15 0-1 16,0-21-21-16,32-4-9 16,19 2-21-16,18 5 30 15,5 16 15-15,1 2-3 16,-3 19 8-16,-6 24-7 16,-10 15 8-16,-15 4 8 15,-13 4-8-15,-19-5 0 16,-9-3 44-16,-6-9-8 15,-39-7 48-15,-21-3-4 16,-14-14-24-16,-9-14 5 16,-1-7-41-16,4-4-4 15,17-11-16-15,24-16-18 0,27-3-93 16,39-17-187-16,38 3-495 16,10 11-1193-16</inkml:trace>
  <inkml:trace contextRef="#ctx0" brushRef="#br0" timeOffset="706">1432 1631 1899 0,'0'0'383'16,"0"0"-223"-16,0 0 58 16,0 0 90-16,-38 203-147 15,38-163-102-15,3-9-28 16,42-6-31-16,11-16-14 15,13-9-28-15,3 0-3 16,-10-40 30-16,-11-13-16 0,-19-9 28 16,-25-5 3-16,-7-2 1 15,-24 6 26-15,-32 10-27 16,-55 4-12-16,15 11-297 16,3 11-853-16</inkml:trace>
  <inkml:trace contextRef="#ctx0" brushRef="#br0" timeOffset="1035">0 719 2252 0,'0'0'370'0,"0"0"-294"16,0 0-76-16,0 0 70 16,117-174 38-16,-28 100-53 15,19-11-44-15,13-6-10 16,3 5 20-16,-11 6-21 16,-15 12 26-16,-23 24 72 15,-19 29-15-15,-14 15-11 16,-12 34 32-16,-3 35-35 15,8 17-12-15,10 7-57 0,21 3-85 16,78 13-195-16,-10-24-657 16,6-27-1106-16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5.9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477 869 1833 0,'0'0'381'15,"0"0"-250"-15,0 0-26 16,0 0 110-16,0 0-33 16,0 0-100-16,-18 65-36 15,18 23 8-15,0 23 7 0,10 10-16 16,10-6-37-16,12-14 10 16,10-19-18-16,6-27-9 15,10-23-2-15,4-26-59 16,4-6-44-16,-7-32-13 15,-8-24 32-15,-6-13 57 16,-13-8 6-16,-8-10 30 16,-11 1 2-16,-5 2 43 15,-8 20 56-15,0 14 55 16,0 21-24-16,0 20 12 16,0 9-85-16,0 29-49 15,0 39 23-15,0 30 12 16,0 28-16-16,3 17-15 15,10 3-10-15,4-1 7 16,-2-1-9-16,-3-12-8 0,0-17 7 16,-9-16-12-16,-3-21 12 15,0-19-1-15,-24-17 2 16,-21-16 18-16,-11-14-18 16,-10-12 0-16,-2-3 6 15,-4-38-6-15,3-17 0 16,10-10-10-16,11-7 10 15,20 1-6-15,22 2 6 16,6 4-38-16,30 3 19 16,36-1-102-16,68-24-165 15,-14 19-288-15,-9 9-298 0</inkml:trace>
  <inkml:trace contextRef="#ctx0" brushRef="#br0" timeOffset="201">1645 1757 1952 0,'0'0'545'16,"0"0"-427"-16,0 0 43 16,-34 192 84-16,31-142-115 15,3-10-84-15,0-12-46 0,0-9-79 16,21-19-180-1,3 0-361-15,-3-26-674 0</inkml:trace>
  <inkml:trace contextRef="#ctx0" brushRef="#br0" timeOffset="319">1701 1329 2280 0,'0'0'444'0,"0"0"-444"16,0 0-137-16,0 0-337 0</inkml:trace>
  <inkml:trace contextRef="#ctx0" brushRef="#br0" timeOffset="712">0 607 1859 0,'0'0'331'15,"0"0"-233"-15,0 0-12 16,0 0 108-16,0 0-21 0,0 0-49 15,0 0-91 1,56-14 25-16,12-33 1 0,22-15-37 16,9-13-7-16,8-11-15 15,-2-5 0-15,-6 7 24 16,-13 13-23-16,-9 20 28 16,-23 27 55-16,-9 24-19 15,-10 15 30-15,-4 49-21 16,-4 18-52-16,11 15-22 15,63 29-212-15,-11-22-587 16,12-18-1476-16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5:58.9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1535 2711 0,'0'0'598'0,"0"0"-554"0,0 0-27 16,0 0-8-1,254-14 55-15,-153-2-46 0,16 3-18 16,3 3-13-16,19 3-175 15,-33 5-550-15,-36 0-1604 0</inkml:trace>
  <inkml:trace contextRef="#ctx0" brushRef="#br0" timeOffset="174">272 1093 2974 0,'0'0'485'16,"0"0"-455"-16,0 164-2 16,9-59 25-16,6 13-33 0,9 49-20 15,-3-30-255 1,-7-24-792-16</inkml:trace>
  <inkml:trace contextRef="#ctx0" brushRef="#br0" timeOffset="717">1893 989 2176 0,'0'0'475'15,"0"0"-407"-15,32 186-11 16,-26-12 148-16,-6 47-39 15,0 6-24-15,0-38-46 16,0-46-59-16,0-53-7 16,0-10-28-16,0-2-2 15,0-4 0-15,0-12 0 16,4-29-70-16,2-29-104 16,2-4-112-16,-2-48-218 0,1-74-88 15,-4 8-162 1,-3-2-320-16</inkml:trace>
  <inkml:trace contextRef="#ctx0" brushRef="#br0" timeOffset="1114">1845 1120 59 0,'0'0'1346'16,"-45"-239"-1041"-16,45 189 4 15,0 3-40-15,31 10-25 16,25 6-43-16,12 25-64 16,22 6 1-16,3 16-47 15,8 24-42-15,-12 11 10 16,-13 13-53-16,-25 6-6 15,-22 8 19-15,-29 2-18 16,-12 2-1-16,-42-5 0 16,-15-16 2-16,-11-10-11 0,0-20 9 15,8-15-11-15,14-16 2 16,17 0 0-16,20-16 8 16,21-11-11-16,0-1-27 15,37 6 28-15,22 8-28 16,13 14 24-16,8 0 8 15,3 23-16-15,-4 14-36 16,-2 10-18-16,-12 1 38 16,-10 3 39-16,-14-4 49 15,-20-3-1-15,-18-7 12 16,-3-6 18-16,-38-7 13 16,-23-5-10-16,-19-12-29 15,-6-7 8-15,-1 0-60 0,15-7-19 16,24-31-65-16,21 6-221 15,22-3-565-15</inkml:trace>
  <inkml:trace contextRef="#ctx0" brushRef="#br0" timeOffset="1379">3090 1897 1714 0,'0'0'316'0,"0"0"-175"16,0 0 111-16,0 0 50 16,176-179-66-16,-155 130-91 0,-7 8-6 15,-7 13-13 1,-7 22 16-16,0 6-49 0,0 18-73 16,-21 37 18-16,3 20-38 15,6 9 0-15,4 11-1 16,8 1-35-16,0-7-82 15,32 5-149-15,1-24-351 16,2-22 40-16</inkml:trace>
  <inkml:trace contextRef="#ctx0" brushRef="#br0" timeOffset="1890">3833 1042 2558 0,'0'0'288'0,"0"0"-204"16,0 0-83-16,0 0 146 16,0 0-6-16,203-59-68 15,-137 59-6-15,2 15-46 16,-2 26-10-16,-12 15 2 15,-12 15-12-15,-18 11 28 16,-21 7-29-16,-3 1 0 16,-13-9-6-16,-22-13-19 15,5-18-8-15,6-22 13 0,9-15-12 16,12-13 17-16,3-9-60 16,7-32-138-16,31-19 58 15,21-11-62-15,10-10-4 16,6-1 62-16,2 9 108 15,-8 7 51-15,-7 17 108 16,-17 11 61-16,-15 14 67 16,-15 18-3-16,-15 6-11 15,0 6-90-15,-11 37-25 16,-28 16 37-16,-9 16-34 16,-3 3-25-16,0-1 16 15,12-2-61-15,19-11-13 16,20-8-27-16,0-11-10 15,33-12 2-15,30-11-119 16,58-22-154-16,-14 0-237 0,-10-10-564 0</inkml:trace>
  <inkml:trace contextRef="#ctx0" brushRef="#br0" timeOffset="2445">1490 642 1908 0,'0'0'344'0,"0"0"-263"16,0 0-41-16,0 0 137 15,0 0-13-15,0 0-58 16,0 0-46-16,248-207-44 15,-144 121 32-15,3-7-35 16,-1 1-11-16,-9 10 55 16,-18 27 41-16,-14 31 10 15,-12 24-6-15,-5 24-24 16,0 47 9-16,35 54-87 0,-11-20-74 16,0-12-710-16</inkml:trace>
  <inkml:trace contextRef="#ctx0" brushRef="#br0" timeOffset="3272">5305 1956 2134 0,'0'0'482'16,"0"0"-448"-16,0 0 14 16,-24 219 136-16,0-124-35 15,0 2-29-15,6-7-84 16,15-15-24-16,3-15 26 0,0-20-37 15,34-25 4-15,19-15-5 16,43-42-101-16,-7-24-193 16,-12-5-579-16</inkml:trace>
  <inkml:trace contextRef="#ctx0" brushRef="#br0" timeOffset="3400">5595 1687 2488 0,'0'0'308'0,"0"0"-227"16,0 0-81-16,0 0-463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39.9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2204 2907 0,'0'0'457'16,"0"0"-392"-16,0 0-52 16,0 0 5-16,0 0 83 15,0 0-17-15,187 43-84 16,-109-39-32-16,44-4-59 16,-23 0-212-16,-12 0-761 0</inkml:trace>
  <inkml:trace contextRef="#ctx0" brushRef="#br0" timeOffset="537">1277 1644 2714 0,'0'0'375'15,"0"0"-303"-15,0 0-70 16,14 246 53-16,-11-139 107 16,4-3-96-16,7-1-30 0,10-17-36 15,10-24-36 1,7-24-81-16,12-29-70 0,5-9-90 16,1-42-195-16,-8-25-19 15,-6-12 167 1,-10-12 243-16,-11 4 81 0,-3 3 160 15,-11 13 85-15,-2 21 105 16,-5 21 5-16,-3 26-6 16,0 3-66-16,0 58-147 15,0 46-40-15,-8 55-2 16,8 55-11-16,0 19 23 16,41-10-47-16,7-45-23 15,-6-51 0-15,-7-31-36 16,-4-12 1-16,1 3-1 0,-8-3 12 15,-7-4 18-15,-17-27-24 16,-8-15-6-16,-46-17 18 16,-23-8-18-16,-13-13-14 15,-6 0 7-15,4-32-13 16,8-11 19-16,19-16-12 16,20-3-6-16,27-9 4 15,18-6-54-15,18-5-63 16,72-39-117-16,-7 26-504 15,0 7-1183-15</inkml:trace>
  <inkml:trace contextRef="#ctx0" brushRef="#br0" timeOffset="729">2474 2796 2638 0,'0'0'503'0,"0"0"-426"15,0 160-14-15,0-99 109 16,0-14 12-16,0-10-133 16,9-19-51-16,9-14-88 15,11-17-98-15,-10-27-320 16,-1-11-702-16</inkml:trace>
  <inkml:trace contextRef="#ctx0" brushRef="#br0" timeOffset="831">2575 2156 2521 0,'0'0'0'0,"0"0"-743"0</inkml:trace>
  <inkml:trace contextRef="#ctx0" brushRef="#br0" timeOffset="1134">665 1352 2859 0,'0'0'206'0,"0"0"-206"16,0 0-57-16,0 0 57 15,184-216 105-15,-102 139-48 16,8 1-38-16,4 15 13 16,-4 14 44-16,-12 19 32 15,-9 21-57-15,-10 7 0 16,0 35 1-16,7 21-52 16,40 28-117-16,-9-16-512 15,-14-13-1244-15</inkml:trace>
  <inkml:trace contextRef="#ctx0" brushRef="#br0" timeOffset="1395">2784 785 2954 0,'0'0'377'0,"0"0"-269"16,173 217-84-16,-66-34 143 16,25 62 26-16,-6 33-103 15,-16-3-39-15,-26-14-13 16,-36-22-31-16,-24-9-7 16,-24-13-7-16,0-46-74 0,-61-16-116 15,5-52-327 1,-10-35-956-16</inkml:trace>
  <inkml:trace contextRef="#ctx0" brushRef="#br0" timeOffset="2767">3716 257 2286 0,'0'0'342'0,"0"0"-247"15,0 0-84 1,0 0 22-16,0 0 162 0,3-180-104 16,29 146-62-16,5 6-7 15,4 15-11-15,-2 13 20 16,-6 6 1-16,-7 47 13 16,-16 18 28-16,-10 20-16 15,-15 9-11-15,-30 0 10 16,-6-5-11-16,-3-18 15 15,12-17 10-15,10-23-8 16,19-19 4-16,10-9-44 16,3-5-16-16,0-4 15 15,34 0-15-15,17 0 17 0,15 0-10 16,14 0-13 0,9 0 0-16,7-6-21 0,43-35-135 15,-25 3-135-15,-21 2-896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38.2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769 1045 2145 0,'0'0'313'16,"0"0"-155"-16,0 0-63 16,0 0 68-16,0 0 40 0,0 0-74 15,0 16-76 1,0-16-17-16,0 2-18 0,34 9-17 16,25 1 46-1,24 3 6-15,16 7-26 0,15-1-8 16,4 0-19-16,-1-5 18 15,-6-3-18-15,-7-10 0 16,-15-3-1-16,-17 0-42 16,-24 0-28-16,-27 0-60 15,-21 0-121-15,-38 0-244 16,-14 0-650-16</inkml:trace>
  <inkml:trace contextRef="#ctx0" brushRef="#br0" timeOffset="586">734 1135 2102 0,'0'0'524'0,"0"0"-350"16,0 0-3-16,0 0 2 15,0 0 14-15,0 0-86 16,0 0-47-16,-103-16-54 15,107 29 1-15,32 27-1 16,17 12 6-16,16 14-5 16,6 5 7-16,5-2-7 15,0-1 11-15,-1-6-12 0,-2 0 1 16,-5 0 7-16,-10-5-8 16,-11 2-12-16,-12-1 11 15,-15 4 0-15,-21 10-7 16,-3 6 8-16,-21 5 0 15,-38 8 3-15,-13 5-3 16,-21 3 0-16,-11 7 0 16,-7-1 2-16,4 0-2 15,8-8 0-15,6-10 0 16,16-13 13-16,15-18-12 16,14-16 10-16,18-12 4 15,12-15-6-15,15-7 16 16,3-6-25-16,3 0 0 15,32 0 11-15,13-6-1 0,15-16 13 16,9-6-4 0,6 0-11-16,2 0 29 0,3 7-26 15,4 2-10-15,-1 6 23 16,-1 11-24-16,1 2 2 16,-2 0 4-16,-4 0-5 15,-12 9 26-15,-5 3-27 16,-15-3-34-16,-7-2-26 15,-7-1-62-15,8-6-140 16,-7 0-372-16,-8-9-439 0</inkml:trace>
  <inkml:trace contextRef="#ctx0" brushRef="#br0" timeOffset="1202">2957 1809 2611 0,'0'0'505'16,"0"0"-454"-16,0 0-19 15,0 0 92-15,0 0-16 16,0 0-53-16,0 195-38 15,0-89-5-15,0 6-12 16,16-3 0-16,16-17-4 16,9-14 4-16,14-22-18 0,7-25-12 15,7-24-66-15,3-7-9 16,2-46-39-16,-6-22-13 16,-10-11 68-16,-13-18 45 15,-13-5 44-15,-15 0 35 16,-7 11 72-16,-7 14 40 15,-3 26 12-15,0 24-14 16,0 27-3-16,0 0-61 16,-3 56-40-16,0 34-1 15,0 53-11-15,3 53-2 16,16 52-5-16,30 13-16 0,5-19 21 16,-6-53-27-16,-14-61-4 15,-7-35 3-15,-7-25 2 16,-6 1-1-16,-11-7 0 15,0-5 0-15,-38-19 12 16,-31-12-12-16,-17-11-11 16,-22-15 10-16,-5 0-10 15,-1-15-5-15,10-22 8 16,18-8 8-16,28-4-1 16,26-3-7-16,32-10-26 15,7-4 4-15,55-9-32 16,24-5-35-16,25-4-100 15,62-28-178-15,-29 22-198 0,-13 10-86 16</inkml:trace>
  <inkml:trace contextRef="#ctx0" brushRef="#br0" timeOffset="1406">4387 2799 2123 0,'0'0'506'15,"0"0"-400"-15,-6 174 57 16,-8-81 79-16,4 3-28 16,7-3-119-16,3-8-58 15,0-17-37-15,9-25-9 16,19-20-27-16,4-23-135 16,16-35-190-16,-7-25-348 0,-10-8-427 15</inkml:trace>
  <inkml:trace contextRef="#ctx0" brushRef="#br0" timeOffset="1538">4501 2402 2476 0,'0'0'545'16,"0"0"-504"-16,0 0-41 16,0 0-1-16,0 0-166 15,0 0-739-15</inkml:trace>
  <inkml:trace contextRef="#ctx0" brushRef="#br0" timeOffset="3821">2387 1163 2002 0,'0'0'264'0,"0"0"-101"15,-96 307-41-15,85-31 117 16,11 57 32-16,17 18-78 16,46-22-85-16,18-53-63 15,38-31-39-15,39-39-6 16,46-43-42-16,37-55-118 15,-44-47-189-15,-29-40-445 0</inkml:trace>
  <inkml:trace contextRef="#ctx0" brushRef="#br0" timeOffset="5546">6 3898 2043 0,'0'0'502'0,"0"0"-425"16,0 0-23-16,0 0 39 0,0 0 45 16,0 0-21-16,0 228-77 15,0-142-20-15,0-8-14 16,14-10-6-16,4-19 0 16,9-8-3-16,18-19-133 15,-4-13-192-15,-5-9-502 0</inkml:trace>
  <inkml:trace contextRef="#ctx0" brushRef="#br0" timeOffset="5725">17 3629 2486 0,'0'0'491'0,"0"0"-429"16,0 0-49-16,0 0 75 15,0 0-13-15,0 0-75 16,0 0-114-16,152 59-340 16,-94-41-507-16</inkml:trace>
  <inkml:trace contextRef="#ctx0" brushRef="#br0" timeOffset="5909">537 3936 2378 0,'0'0'497'0,"0"0"-433"15,0 0-9-15,0 0 17 16,226 46-62-16,-151-44-10 16,21-2-209-16,-16 0-492 15,-21 0-584-15</inkml:trace>
  <inkml:trace contextRef="#ctx0" brushRef="#br0" timeOffset="6105">531 4346 2248 0,'0'0'698'0,"0"0"-550"0,0 0-120 16,0 0 28-16,0 0 20 15,0 0-37-15,206 25-39 16,-112-25-139-16,44 0-175 16,-21-7-383-16,-16-8-61 0</inkml:trace>
  <inkml:trace contextRef="#ctx0" brushRef="#br0" timeOffset="6321">1689 4194 1726 0,'0'0'354'16,"0"0"-195"-16,0 0 87 16,0 0 59-16,77-203-43 0,-64 163-55 15,-2 9-70-15,-5 15-9 16,-6 14 40-16,0 2-41 16,0 2-64-16,0 39-49 15,0 24-14-15,-6 16 0 16,-8 22-109-16,-7 29-103 15,0-16-155-15,5-24-679 0</inkml:trace>
  <inkml:trace contextRef="#ctx0" brushRef="#br0" timeOffset="6982">369 282 1669 0,'0'0'361'15,"0"0"-248"-15,0 0-27 16,0 0 41-16,-3 192-17 16,3-128-82-16,0-4-13 15,3-14-15-15,7-11 0 16,1-17 9-16,-2-7-8 0,3-11-1 15,4-8 32-15,9-39 2 16,2-24 12-16,4-22-40 16,4-17 6-16,-1 6 30 15,4 5 13-15,0 15 4 16,4 28 12-16,-2 24-4 16,5 32 18-16,1 16-1 15,-1 56-11-15,-5 24 25 16,-2 16-39-16,-6 2-15 15,-1-14-17-15,3-23-14 16,7-18-11-16,12-25-2 16,49-34-144-16,-7-18-391 15,-10-22-1463-15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45.97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1211 0,'0'0'1599'15,"0"0"-1301"-15,0 0-252 16,0 0-44-16,0 0 98 16,0 0-4-16,194 48-54 15,-98-36-42-15,11-6-76 16,21-6-80-16,-26 0-480 16,-36-4-1081-16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46.1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 2848 0,'0'0'452'16,"0"0"-397"-16,0 0-46 15,227 33-8-15,-72-33-1 16,77 0-46-16,-37-25-418 15,-19-2-2041-15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46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168 0 2018 0,'0'0'485'16,"0"0"-425"-16,0 0-53 15,0 0 87-15,0 0 2 16,0 0-52-16,-123 185-44 15,94-135-10-15,13-7-106 16,16-16-145-16,0-7-216 16,0-20-268-16</inkml:trace>
  <inkml:trace contextRef="#ctx0" brushRef="#br0" timeOffset="132">261 45 1967 0,'0'0'352'15,"0"0"-287"-15,0 0-26 16,0 0 23-16,-85 248-62 16,53-154-156-16,11-8-513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58.4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2595 0,'0'0'476'0,"0"0"-402"16,0 0 19-16,0 0-93 16,0 0-11-16,0 0-457 15,0 0-411-15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58.9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540 134 876 0,'0'0'1460'0,"0"0"-1279"0,0 0-146 16,0 0-22-1,0 0 210-15,-220-59-60 0,162 68-101 16,5 22-35-16,8 13-27 15,15 3 10-15,12 1-10 16,18 3-11-16,0-5-10 16,32-1-33-16,13-6-30 15,10-4 9-15,4-5 17 16,-2-2 36-16,-1 1 14 16,-11 1 8-16,-14-1-4 15,-14-2 11-15,-17 1 23 16,0-1 30-16,-17-1-20 15,-28-4 32-15,-18-2-12 16,-5 0-30-16,-11-7-30 16,-1-4-9-16,8-3-104 0,16-6-7 15,32-3-143-15,15-22-291 16,9-6-1301-16</inkml:trace>
  <inkml:trace contextRef="#ctx0" brushRef="#br0" timeOffset="541">1093 314 2286 0,'0'0'538'0,"0"0"-498"15,0 0-26-15,0 0 172 0,-200-22 15 16,148 32-60-1,7 26-102-15,10 22-38 0,14 10 26 16,12 9-27-16,9 3-10 16,0-5-19-16,30-7-67 15,18-18-34-15,15-23-138 16,-1-20-87-16,-3-7 8 16,-7-27 94-16,-14-28 176 15,-11-4 77-15,-12-5 17 16,-12 2 168-16,-3 6 73 15,0 15 35-15,0 21 12 16,0 10-90-16,0 10-47 16,0 12-83-16,0 26-64 15,9 8 6-15,15 4-27 16,5-7-10-16,5-6-4 0,4-12-53 16,7-18-30-16,0-7-20 15,0-9 10-15,-4-32 89 16,-7-5-47-16,-10-11 57 15,-7 8 8-15,-5 5 50 16,-6 16 33-16,-6 19 33 16,0 9 23-16,0 15-31 15,0 38-68-15,0 16-2 16,0 8 13-16,0 1-44 16,0-6-7-16,0-10-31 15,11-9-103-15,-1-20-194 16,-4-18-591-16</inkml:trace>
  <inkml:trace contextRef="#ctx0" brushRef="#br0" timeOffset="685">1441 0 2499 0,'0'0'501'0,"0"0"-501"16,0 0-77-16,0 0-11 15,0 0-513-15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25.3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400 221 459 0,'0'0'993'15,"0"0"-772"-15,0 0-103 16,0 0 6-16,0 0 77 16,0 0 16-16,0-49-43 15,0 49-34-15,0 0-10 16,0 32-57-16,0 27 0 15,0 29 39-15,0 25-51 16,-3 10-5-16,0 10-25 16,0-5-25-16,0-14 23 15,-2-18-29-15,5-23 0 0,0-21 0 16,0-25-11 0,0-18-28-16,0-9-221 0,0-27-299 15,5-7-273-15</inkml:trace>
  <inkml:trace contextRef="#ctx0" brushRef="#br0" timeOffset="204">0 619 1872 0,'0'0'357'0,"0"0"-277"15,0 0-12-15,0 0 170 0,0 0-90 16,0 0-72-16,232 6-23 16,-118-35-53-16,-18 3-71 15,-16 6-550-15</inkml:trace>
  <inkml:trace contextRef="#ctx0" brushRef="#br0" timeOffset="1038">770 680 1603 0,'0'0'538'0,"0"0"-486"15,0 0-46-15,0 0 4 16,0 0 21-16,194-84-9 16,-119 38-11-16,11-12-10 15,-2-3 3-15,-9-7-4 16,-16 3-7-16,-17-10 7 16,-26 7 1-16,-16 9 41 0,0 12 52 15,-34 13 6-15,-11 19 67 16,-3 15-36-16,-1 3-40 15,-6 41-39-15,7 22-25 16,0 20 3-16,6 13-22 16,10 12-7-16,12 11 5 15,7-4-6-15,10-1-9 16,3-13-52-16,0-18-81 16,3-20 2-16,10-26 18 15,4-24-20-15,-2-16 18 16,2 0 24-16,2-34 63 0,2-14 26 15,3-16 3 1,5-5 0-16,5 4 7 0,4 6 1 16,7 13 26-1,0 17 24-15,3 8 52 0,0 21-17 16,1 0 68-16,-9 30-15 16,-4 17-72-16,-12 13-44 15,-10 4 17-15,-4-1-33 16,-7-8-6-16,2-5-37 15,11-9-126-15,-2-16-135 16,0-14-440-16</inkml:trace>
  <inkml:trace contextRef="#ctx0" brushRef="#br0" timeOffset="1903">2060 634 1810 0,'0'0'501'0,"0"0"-387"16,0 0 37-16,0 0 83 15,0 0-35-15,0 0-118 16,-221 52-14-16,170 1-47 16,6 6-14-16,7 6 17 15,14 4-23-15,17-5-11 16,7-2-4-16,16-21-64 15,34-12-68-15,7-22-39 0,9-7-35 16,3-13-2 0,-10-36-16-16,-8-2 110 15,-15 0 81-15,-16 8 48 0,-10 13 41 16,-7 11 131-16,-3 10 76 16,0 9-22-16,0 0-80 15,0 21-76-15,-3 16-36 16,3 11-19-16,0-6-1 15,0-2-14-15,14-18-23 16,17-9-10-16,7-13-28 16,10-4 13-16,8-32 19 15,-1-14 24-15,1-6-8 16,-12 0 11-16,-10 9 2 16,-10 13 0-16,-10 19 17 15,-10 15 36-15,-1 3 34 16,-3 43-10-16,0 17 21 0,0 6-77 15,0-1-20-15,-3-6 13 16,3-17-14-16,0-7 0 16,0-17 0-16,0-8-7 15,0-13-29-15,0 0-22 16,6-24 25-16,5-20 14 16,-1-9-5-16,4-3 12 15,1-1 6-15,-3 11 6 16,3 15-6-16,2 13 6 15,4 18 0-15,-5 0 43 16,2 31 17-16,-1 22 4 16,-2 9-29-16,-2 4 9 0,1-8 9 15,-4-12-52-15,-2-17 0 16,-2-14-1-16,-6-15-9 16,0 0 8-16,0-13-13 15,0-23 1-15,6-14 11 16,6-12-8-16,4-7 4 15,12-2 6-15,9-1-4 16,13 14 4-16,4 17 1 16,2 21 18-16,2 20 31 15,1 11 13-15,-8 46 18 16,-6 20-20-16,-10 1-22 16,-11 1 1-16,-6-8-24 15,-8-14-15-15,-4-19-2 16,2-20-60-16,2-18-108 15,4 0-195-15,-8-9-396 0</inkml:trace>
  <inkml:trace contextRef="#ctx0" brushRef="#br0" timeOffset="2347">4344 664 1969 0,'0'0'500'16,"0"0"-427"-16,0 0 1 15,0 0 96-15,0 0-16 16,-180 3-93-16,139 23-52 15,7 8 5-15,10 1-14 16,10 1-21-16,11 5 4 16,3-1-53-16,3-3 4 15,27-3 27-15,9-4-19 16,5-1 39-16,1-7-26 16,0 0 3-16,-3-2 42 15,-12 3-9-15,-9 3 9 16,-10-8 16-16,-11 10 24 0,-3 3 37 15,-32 0-46-15,-13 4-21 16,-4-8 14-16,-4-3-24 16,8-11 0-16,13-13-9 15,22 0-73-15,13-28-121 16,24-19-339-16,15 3-623 0</inkml:trace>
  <inkml:trace contextRef="#ctx0" brushRef="#br0" timeOffset="2631">4489 879 1906 0,'0'0'479'15,"0"0"-427"-15,0 0 117 0,0 0 85 16,7 214-100 0,13-156-72-16,19 1-58 0,9-18-24 15,6-6-6 1,2-20-94-16,-4-15-39 0,-14 0-42 15,-11-27 4-15,-16-24 116 16,-11-4 39-16,0-5 22 16,-32 3 11-16,-9-5 66 15,-4 14 33-15,0 14-53 16,3-1-37-16,12 14-20 16,6 9-125-16,10 3-102 15,10-2-73-15,4 2-198 0,0 0-304 16</inkml:trace>
  <inkml:trace contextRef="#ctx0" brushRef="#br0" timeOffset="2858">4489 879 1024 0,'144'-230'381'0,"-126"210"-83"15,3 2-99-15,6-3 31 16,5 5-1-16,-2 10-92 16,-2 3-76-16,0 3-39 15,-4 3-22-15,0 22-69 16,-3 1-168-16,0-7-43 15,0-2-11-15,6-17 147 16,0 0 144-16,4-27 132 16,10-27 101-16,1-11 155 15,6-9-52-15,5-7-111 16,1-4-111-16,18-16-114 0,-13 19-238 16,-11 20-923-16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6:57.7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504 142 1706 0,'0'0'346'16,"0"0"-250"-16,0 0-43 15,0 0 122-15,0 0 13 16,0 0-52-16,0-2-72 15,0 2-4-15,0-18-8 0,-15-11 5 16,-6-1 31-16,-9 2-33 16,-8 5-8-16,-10 11 20 15,-8 12-31-15,1 0 2 16,2 9-19-16,2 33-8 16,3 6-2-16,10 12-9 15,7 5-5-15,14-3-5 16,14-6-11-16,3-7-14 15,0-2 13-15,12-4 1 16,17-5 13-16,8-3-14 16,8-2-7-16,8-4 17 0,1-6-18 15,5 3 29 1,4-5-1-16,-9 5 1 0,-6-2-7 16,-6 4 8-16,-10 3 0 15,-12 3 26-15,-10 3 7 16,-10 0-15-16,0-3 6 15,-27-2-24-15,-15-5 43 16,-9-9-2-16,-11-4-11 16,-1-8 25-16,-2 0-45 15,5-6 20-15,12 0-7 16,15 0-14-16,9 0 3 16,9 0-12-16,12 0-93 15,10-26-126-15,28-1-441 16,6-4-184-16</inkml:trace>
  <inkml:trace contextRef="#ctx0" brushRef="#br0" timeOffset="360">1051 575 2043 0,'0'0'545'16,"0"0"-438"-16,0 0-38 15,11 189 131-15,-1-112-26 16,7 5-96-16,7-9-29 16,12-9-47-16,8-18-2 15,11-19-15-15,4-23-82 16,10-4 26-16,0-37-110 16,-1-26 31-16,-8-9 38 15,-16-5 40-15,-13 2 72 0,-10 13 29 16,-13 14 120-16,-5 16 63 15,-3 16-22-15,0 16-31 16,0 0-23-16,0 16-70 16,0 25-33-16,0 15-18 15,0 5-14-15,0 4 4 16,0-9-5-16,0-10-73 16,0-8-82-16,6-17-210 15,4-12-445-15</inkml:trace>
  <inkml:trace contextRef="#ctx0" brushRef="#br0" timeOffset="574">1403 93 2199 0,'0'0'307'0,"0"0"-249"16,0 0 85-16,0 0 43 15,0 0-76-15,0 0-45 16,0 0-42-16,182 108-23 16,-153-44-23-16,-19 44-204 15,-7-13-428-15,-3-2-1404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00.7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1102 2620 0,'0'0'0'16,"0"0"-134"-16,0 0 134 16,200-97 125-16,-111 35-53 15,14-12-72-15,7-19-111 16,-6-12 49-16,-14-7 11 15,-25-3 37-15,-26-2 14 16,-26 13 33-16,-13 11 74 0,0 25-4 16,-28 21 70-16,-10 32 69 15,-7 15-80-15,-3 27-49 16,3 43-59-16,7 21-36 16,8 28 18-16,9 33-36 15,6 34 0-15,9-14-4 16,6-24 4-16,0-29-30 15,0-42-30-15,0-12-22 16,0-12 43-16,3-29-6 16,8-24-12-16,-4 0 45 15,4-40 12-15,2-21 4 16,8-17 10-16,3-8-13 0,11-3 11 16,6 9-12-16,7 12 0 15,7 18 9-15,4 16-9 16,-5 24 15-16,-1 10 17 15,-8 13 29-15,-3 29 18 16,-12 9-28-16,-12 5-30 16,-18 3 11-16,-4-4-20 15,-37-5-12-15,-15-9 0 16,-5-13-11-16,-1-15 4 16,2-10-19-16,12-3-23 15,10 0 20-15,17-10 16 16,12 1 13-16,9 3-6 15,0 2-31-15,24 4 36 16,9 0-15-16,12 6 16 16,5 17-1-16,1 1-9 0,-3 9 10 15,3-4-30-15,2-1-46 16,1-4 11-16,6-7 13 16,2-17 34-16,0 0-118 15,-1-17 69-15,-5-28 44 16,-1-15-17-16,-6-17 22 15,-9-10 9-15,2-13 9 16,-7-2 0-16,-5-1 1 16,-2 8 9-16,-8 7 30 15,-12 14 26-15,-8 15 40 16,0 16 8-16,0 9-26 0,-20 10 5 16,-12 20 6-1,-2 4-41-15,-4 21-14 0,-4 35-29 16,5 22-14-16,2 21 20 15,8 13-21-15,9 10 1 16,7 4-1-16,5-2-1 16,6-5 0-16,0-24-33 15,0-23-23-15,17-28 3 16,7-30-24-16,3-14 15 16,12-9 20-16,6-33 17 15,9-18 25-15,16-2-6 16,6 0 7-16,4 12 19 15,-5 16 2-15,-10 22 50 0,-10 12 35 16,-13 6-37-16,-10 32-9 16,-12 5-32-16,-7 6-13 15,-5-2-15-15,-5-4-1 16,1-11-76-16,13-14-135 16,-4-12-341-16,5-6-335 0</inkml:trace>
  <inkml:trace contextRef="#ctx0" brushRef="#br0" timeOffset="345">2642 866 2208 0,'0'0'592'16,"0"0"-520"-16,0 0 59 0,0 0 115 15,0 0-62-15,-224 20-75 16,161 31-65-16,7 15-1 15,20 5-14 1,15-3-29-16,21-6 0 0,0-14-51 16,37-18-52-16,15-14-62 15,3-16-146-15,1-6 1 16,-5-32 51-16,-6-12 138 16,-10 1 88-16,-8 2 33 15,-9 10 51-15,-5 15 165 16,-9 20 66-16,-4 2-22 15,0 18-104-15,0 23-65 16,0 4-23-16,0-1-68 0,0-1-36 16,16-8-109-1,23-16-225-15,-1-10-447 0,-1-9-1130 16</inkml:trace>
  <inkml:trace contextRef="#ctx0" brushRef="#br0" timeOffset="570">3194 922 2257 0,'0'0'560'0,"0"0"-512"15,0 0 106-15,0 0 127 16,-197 31-80-16,146 10-69 16,13 5-66-16,17 7-27 0,17-4 1 15,4 2-39-15,28-6-1 16,23-4-30-16,11-7-65 15,15-16-61 1,22-18-308-16,-12 0-341 0,-18-2-604 0</inkml:trace>
  <inkml:trace contextRef="#ctx0" brushRef="#br0" timeOffset="744">2749 431 3010 0,'0'0'307'0,"0"0"-307"0,0 0-43 16,275-214 19-16,-167 124-252 16,-19 10-979-16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02.9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487 802 1759 0,'0'0'299'15,"0"0"-215"-15,0 0 4 16,0 0 99-16,0 0 5 16,-218-69-3-16,157 78-46 15,-1 44-77-15,6 28 28 16,14 21-49-16,12 13-4 16,12-4-32-16,18-10-9 15,0-24 0-15,39-24 0 16,12-26-32-16,15-25-43 15,6-2-47-15,-2-33 43 16,-4-25 23-16,-12-10 47 16,-9-8 3-16,-15 6 12 15,-12 11 20-15,-10 8 56 0,-5 20 20 16,-3 19 40-16,0 12-1 16,0 7-31-16,0 42-33 15,0 28-65-15,0 25 0 16,10 26 10-16,11 15-21 15,6 3 9-15,5 4-10 16,-2-4 0-16,-3-16 0 16,-6-23 0-16,-6-24-6 15,-15-20 4-15,0-18-10 16,-15-20 0-16,-22-12-3 16,-12-8-31-16,-6-5 23 15,-1-16-25-15,8-33-1 16,12-23-11-16,7-25-1 15,26-45-10-15,3-44-29 16,38 6-78-16,13 18-4 0,15 28-23 16,-7 41 67-16,10 0 86 15,3 1 38-15,-10 23 14 16,-14 22 83-16,-21 20 61 16,-6 18 2-16,-13 9-1 15,-1 4 43-15,-1 37-22 16,2 9-79-16,-2 16-7 15,1 2-43-15,7 1-21 16,-1-1 1-16,13-13-17 16,1-11-27-16,6-15-31 15,9-18-49-15,3-11 7 16,0-16-24-16,0-27 9 0,-4-13 34 16,-9-6-4-16,-8-3 49 15,-14 6 36-15,-4 11 11 16,-6 15 96-16,0 11 77 15,0 16-38-15,0 6 16 16,-3 0-77-16,-3 31-46 16,6 13-16-16,0 6-22 15,6 1-2-15,29-9-14 16,13-14-67-16,18-10 4 16,6-16-25-16,5-2 67 15,-2-9-17-15,-13-27-33 16,-11-5 53-16,-19-9 13 15,-11 7 20-15,-14-1 65 0,-7 11 24 16,0 7 25-16,0 12 0 16,0 14-8-1,0 0-2-15,-12 5-47 0,6 30-36 16,-4 12 9-16,10 5-30 16,0 7 0-16,0-6-5 15,0-8-47-15,16-7-23 16,5-12-135-16,24-17-254 15,-7-9-226-15,1 0-289 0</inkml:trace>
  <inkml:trace contextRef="#ctx0" brushRef="#br0" timeOffset="347">2423 975 1991 0,'0'0'538'0,"0"0"-301"15,0 0-7-15,0 0 23 16,0 0-94-16,-193 74-71 16,145-23-14-16,3 1-41 15,16 0-24-15,23-1-5 16,6-12-4-16,3-7-51 16,35-13-22-16,7-19-53 15,3 0-22-15,0-18-2 16,-3-18 6-16,-7-7 106 15,-10 5 17-15,-11 5 21 16,-2 11 31-16,-12 13 98 16,0 9 58-16,-3 0-41 0,0 2-57 15,0 30-29-15,0 2-45 16,0 7-6-16,-3-5-9 16,-4-1-37-16,-7 2-82 15,0-13-334-15,-7-4-398 0</inkml:trace>
  <inkml:trace contextRef="#ctx0" brushRef="#br0" timeOffset="540">1826 717 2359 0,'0'0'318'0,"0"0"-203"16,0 0 96-16,0 0-53 15,0 0-53-15,0 0-60 16,0 0-45-16,120 96-106 16,-161-39-165-16,-1-15-322 15,-3-14-389-15</inkml:trace>
  <inkml:trace contextRef="#ctx0" brushRef="#br0" timeOffset="754">1892 102 1617 0,'0'0'525'0,"0"0"-410"16,0 0 170-1,0 0 22-15,216-65-70 0,-166 65-55 16,-5 0-103-16,-1 0-21 16,-4 9-58-16,5 0 1 15,-3-2-2-15,-4-7-53 16,1 0-82-16,-12-13-116 15,-6-11-249-15,-15-1-423 0</inkml:trace>
  <inkml:trace contextRef="#ctx0" brushRef="#br0" timeOffset="911">853 437 3186 0,'0'0'358'16,"0"0"-358"-16,0 0-103 16,0 0-183-16,0 0-2122 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05.9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1722 0,'0'0'517'0,"0"0"-430"15,0 0-87-15,0 0-176 0,0 0-160 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05.3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416 76 1781 0,'0'0'345'0,"0"0"-216"16,0 0 0-16,0 0 115 15,0 0-17-15,0 0-79 16,-3 148-114-16,0-52 5 16,-4 18 12-16,-1 6-35 15,2 3 1-15,0-4-16 16,-1-8 0-16,-1-11 22 15,8-22-23-15,0-32-2 0,0-17-7 16,0-27-4-16,27-2-29 16,18-15 10-16,21-38-36 15,14-13 9-15,13-14-42 16,7-7 8-16,8-6-8 16,2-3-56-16,-4-1 30 15,-12 1 50-15,-16 5 77 16,-21 5 0-16,-24 8 37 15,-25 14 13-15,-8 9 93 16,-11 17 6-16,-27 6-11 0,-7 11 22 16,-3 12-24-1,-4 9 28-15,-4 0-85 0,5 27-21 16,0 35-13-16,6 22-36 16,7 26 8-16,14 7-17 15,9 12 0-15,9 5 4 16,6-2-4-16,0-12-30 15,0-15-1-15,0-18-17 16,0-32 7-16,3-22 1 16,0-18-5-16,4-12 23 15,1-3-38-15,1 0-6 16,9-35 27-16,12-17 22 16,9-16 16-16,14-7-21 0,1 1-11 15,5 12 27 1,2 22-11-16,-5 24-1 0,-8 16 18 15,-3 31 23 1,-7 33 29-16,-4 18-12 0,-2 2 14 16,-5-3-22-16,4-14-32 15,1-16 0-15,6-21 0 16,2-17-15-16,5-13-44 16,4-13-39-16,-4-33 20 15,-3-11 21-15,-9-4 11 16,-9-4 34-16,-9 5 12 15,-6 14 12-15,-9 15 60 16,0 11 58-16,0 20-9 16,0 0 5-16,0 17-74 15,4 26-27-15,4 4 2 16,4 5-16-16,12 1-10 0,12-16-1 16,15-8-33-16,8-18 5 15,0-11-55-15,-4 0 14 16,-7-15 21-16,-13-19-9 15,-11 6 26-15,-10 1 16 16,-7 5 15-16,-7 9 71 16,0 13 16-16,0 0 22 15,0 7-21-15,3 23-58 16,8 2 0-16,2 2-19 16,5-7-11-16,6-4-24 15,6-11-109-15,32-12-166 0,-2-10-310 16,-9-15 130-16</inkml:trace>
  <inkml:trace contextRef="#ctx0" brushRef="#br0" timeOffset="227">2973 809 1945 0,'0'0'588'15,"0"0"-379"-15,0 0 55 16,0 0-2-16,0 0-78 15,-187 69-95-15,146-8-19 16,10 7-1-16,14 1-27 16,17 2-22-16,0-18-20 0,11-4-9 15,22-14-29 1,9-14-56-16,3-14-28 0,14-11-105 16,-14-27-386-16,-12-2-374 15</inkml:trace>
  <inkml:trace contextRef="#ctx0" brushRef="#br0" timeOffset="436">2221 479 2414 0,'0'0'300'16,"0"0"-227"-16,0 0-44 15,0 0 104-15,0 0-17 0,0 0-80 16,183-3-36-16,-138 34-28 16,-18 48-150-16,-13-8-186 15,-14-1-434-15</inkml:trace>
  <inkml:trace contextRef="#ctx0" brushRef="#br0" timeOffset="883">0 541 2210 0,'0'0'481'16,"0"0"-473"-16,0 0 9 15,203 10 7-15,7-10-24 16,-23 0-146-16,-4-13-869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06.7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455 192 2039 0,'0'0'326'15,"0"0"-257"-15,0 0-26 16,0 0 196-16,8 168 33 0,-5-4-155 16,-3 1-72-1,3-7 0-15,-3-21-3 0,6-41-9 16,2 7-33-16,5-6-16 15,11-24-50-15,-6-26-226 16,-7-21-465-16</inkml:trace>
  <inkml:trace contextRef="#ctx0" brushRef="#br0" timeOffset="180">0 972 2094 0,'0'0'314'0,"0"0"-187"16,0 0 8-16,255 0 16 0,-148 0-36 15,11 0-97-15,44-16-18 16,-31-8-302-16,-21 2-708 0</inkml:trace>
  <inkml:trace contextRef="#ctx0" brushRef="#br0" timeOffset="547">920 1118 2424 0,'0'0'180'0,"0"0"-180"16,0 0 0-16,0 0 34 15,0 0 4-15,232-3-28 0,-169-19 3 16,-12-5-13-16,-13-5-1 16,-20-9 0-16,-18 0 1 15,0 2 37-15,-21 0 2 16,-28 12 53-16,-6 18 73 16,-10 9-8-16,-1 3-40 15,0 41-26-15,12 18-40 16,19 10 27-16,14 5-45 15,21 4-5-15,0-6-2 16,41-11-26-16,14-13-17 0,15-21-29 16,12-14-55-1,1-16-96-15,18-33-359 0,-23-5-42 16,-26-4-1366-16</inkml:trace>
  <inkml:trace contextRef="#ctx0" brushRef="#br0" timeOffset="767">991 624 2089 0,'0'0'307'16,"0"0"-167"-16,0 0-17 16,0 0 125-16,0 0-78 0,230-158-65 15,-158 127-16 1,-6 9-43-16,-10 13-18 0,-11 9-28 15,-15 0-32-15,-9 31-100 16,-10 21-218-16,-5-5-386 16,-2-9-224-16</inkml:trace>
  <inkml:trace contextRef="#ctx0" brushRef="#br0" timeOffset="861">1693 468 1991 0,'0'0'668'0,"0"0"-556"16,173-176 0-16,-62 61-112 15,-22 19-40-15,-17 15-582 0</inkml:trace>
  <inkml:trace contextRef="#ctx0" brushRef="#br0" timeOffset="2001">2884 1089 1770 0,'0'0'222'15,"0"0"-175"-15,0 0 19 16,114-176 144-16,-70 128 2 16,-2 15-59-16,-4 18-60 15,-4 15 14-15,-10 9 22 16,-3 47-41-16,-7 18-10 16,1 19-54-16,-6 6-5 15,9 1-19-15,9-6 6 16,11-17-12-16,10-25-15 15,15-19-25-15,6-27 19 0,6-6-51 16,-2-48-34-16,-7-17 36 16,-18-16 26-16,-21-5 50 15,-20-5-9-15,-7 14 9 16,-21 8 30-16,-24 23 10 16,-3 22 66-16,0 14-22 15,10 10-38-15,7 0-6 16,17 21-40-16,14 10-8 15,0 5 7-15,38-6-38 16,21 1-39-16,13-9-22 16,15-6 12-16,9-11 43 15,8-5-40-15,10 0 18 16,-4 0 59-16,-6-21 4 16,-18-1-8-16,-28 6 12 15,-20-2 1-15,-28 9 52 0,-10 9 113 16,-13 0 15-16,-35 0-62 15,-17 18-45-15,-9 13-10 16,-1 10 0-16,-2-2-26 16,16 12 19-16,12-11-36 15,21 3-15-15,22 0-2 16,6-6-4-16,21-5-31 16,33-11-58-16,15-10-24 15,11-11 6-15,3-4-110 16,-8-30 17-16,-12-3 96 15,-15-16 70-15,-16 0 34 16,-16 7 34-16,-11 4 100 0,-5 15 114 16,0 18-29-16,0 9-41 15,-8 9-58-15,1 38-87 16,4 11 21-16,3 14-2 16,0-1-25-16,6-14 5 15,18-14-32-15,4-11-21 16,-4-11-6-16,1-15-59 15,-9-6-67-15,-1-6-134 16,-9-28-240-16,-6-1-391 0</inkml:trace>
  <inkml:trace contextRef="#ctx0" brushRef="#br0" timeOffset="2162">3988 478 2751 0,'0'0'353'16,"0"0"-277"-16,0 0-13 16,224 76-24-16,-33-49-39 15,-27-12-117-15,-11-2-1050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11.1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1245 793 0,'0'0'1588'0,"0"0"-1548"16,0 0-40-16,0 0 0 15,0 0 5-15,237-140 7 16,-151 72-12-16,8-10 0 16,-1-18-1-16,-10 1-7 15,-22-9-1-15,-26 5-17 16,-28 8 26-16,-7 11 10 15,-18 21 63-15,-15 22 75 0,-9 28 7 16,-3 9 23-16,-3 28-88 16,-5 40-60-16,2 21 21 15,6 21-21-15,15 3-3 16,6 6 4-16,13-1-31 16,11-2-1-16,0-18-14 15,0-10-41-15,0-24-19 16,0-18-23-16,0-23 24 15,0-11 21-15,0-12-6 16,3 0 25-16,8-19-9 16,7-24-26-16,12-12-2 15,9-8-21-15,9-6 43 16,6 14 40-16,2 8 9 0,-2 19 9 16,-6 19 62-1,-1 9 27-15,-10 9 36 0,-5 39-50 16,-5 1-4-16,3 7-8 15,9-4-45-15,2-2-10 16,10-23-17-16,9-7-29 16,2-20-43-16,4 0-4 15,-5-13-59-15,-12-14 67 16,-12-8 32-16,-16 7 26 16,-10 10 10-16,-8 11 58 15,-3 7 90-15,0 0-27 16,0 20-87-16,0 13-4 15,0 2-13-15,3-1-4 16,4-6-13-16,10-12-24 16,1-12-89-16,9-4-90 0,-3-20-151 15,-6-8-370-15</inkml:trace>
  <inkml:trace contextRef="#ctx0" brushRef="#br0" timeOffset="131">1310 840 1307 0,'0'0'889'16,"0"0"-694"-16,0 0-79 16,0 0-34-16,0 0-82 15,0 0-75-15,0 0-546 0</inkml:trace>
  <inkml:trace contextRef="#ctx0" brushRef="#br0" timeOffset="909">1776 1024 1930 0,'0'0'297'0,"0"0"-185"15,0 0 50-15,0 0 84 16,0 0-75-16,0 0-112 16,14 159-34-16,-25-132-25 15,2-1-39-15,-3-17 12 16,9-6-16-16,0-3-3 15,3 0-11-15,0-25-53 16,0-9 41-16,0-9 26 0,24-4 31 16,6 3 2-1,6 4 20-15,2 11 2 0,-1 9 59 16,1 13 7-16,4 7 70 16,6 0-47-16,3 23 26 15,2 10-37-15,-2 7-73 16,-3 10 2-16,-6-3-5 15,-4 2-13-15,-4-5-2 16,1-7 1-16,-8-6-61 16,0-16 8-16,2-8-39 15,-2-7-34-15,4-9-2 16,7-35 10-16,1-9 36 16,5-21-10-16,4-10 12 15,0-12 50-15,8-3-1 0,-8-5 16 16,-3 7 15-16,-11 6 79 15,-8 16 90-15,-14 13 0 16,-5 21 22-16,-7 14-10 16,0 14-40-16,0 10-20 15,-19 3-49-15,-10 0-45 16,-2 25 12-16,-4 21-33 16,1 23-5-16,10 6 22 15,4 22-22-15,5 7-1 16,9 5 0-16,3-4 0 15,3-6-8-15,0-17 1 16,0-20-4-16,0-29 1 16,6-11 10-16,12-15-12 0,6-7-2 15,9 0 14-15,12-23-6 16,11-1 6-16,10 2 0 16,-4 7 5-16,-1 8-4 15,-2 7 27-15,-8 7 7 16,-1 21-11-16,-10 12 34 15,-8 4-34-15,-5-4-7 16,-9-3 20-16,-9-3-28 16,3-12-1-16,-9-10-8 15,-3-5-8-15,3-7-28 16,-3 0-81-16,0-25-72 16,0-7-314-16,-13-8-540 0</inkml:trace>
  <inkml:trace contextRef="#ctx0" brushRef="#br0" timeOffset="1113">1454 123 3165 0,'0'0'283'15,"0"0"-283"-15,0 0-84 16,0 0-2-16,271 48 2 16,-134-37-449-16,-5-2-1930 0</inkml:trace>
  <inkml:trace contextRef="#ctx0" brushRef="#br0" timeOffset="1545">4177 0 2250 0,'0'0'333'0,"0"0"-299"16,0 0 66-16,0 0 92 15,0 0-87-15,0 0-93 16,20 173-12-16,-20-128-112 0,0 6-108 16,0-12-342-16,0-12-174 0</inkml:trace>
  <inkml:trace contextRef="#ctx0" brushRef="#br0" timeOffset="1660">4426 143 1980 0,'0'0'644'0,"0"0"-477"0,0 0 7 16,0 0-52-16,0 0-122 16,0 0-233-16,-65 210-1617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47:10.29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0 575 1891 0,'0'0'239'0,"0"0"-196"16,0 0-36-16,0 0-7 15,69-185 80-15,-24 117 23 16,3 11-54-16,1 14-31 16,-9 17 9-16,-1 26-27 15,-7 0 33-15,-2 42 2 0,-6 26-1 16,-3 16 25-1,-7 14-49-15,-7 2-3 0,-4-11 13 16,0-11-19-16,-3-22-2 16,0-22 1-16,0-21 0 15,0-13 23-15,0 0-3 16,0-6 24-16,0-41-5 16,0-8-39-16,0-13 0 15,0-5 0-15,8 4 0 16,13 14-4-16,6 9 4 15,3 24-4-15,6 13 4 16,-3 9 35-16,9 24 10 0,-7 32-19 16,-1 19-13-16,-10 8-13 15,-3 5-33-15,-7-4-28 16,-8-22 28-16,2-19-18 16,-1-15 11-16,-4-22-8 15,0-6 7-15,0-15 40 16,9-27-14-16,-3-26 15 15,9-3-6-15,3-16 6 16,3 4 0-16,6-1-1 16,12 13 1-16,-1 11 23 15,1 17-21-15,-1 23 11 16,-7 20 47-16,-2 0-2 16,-5 42 4-16,0 26-24 15,-6 7-25-15,0 9 8 16,-3-1-21-16,2-14-6 0,1-13-1 15,3-19-54-15,0-19-2 16,0-18 29-16,0 0-45 16,3-27 46-16,2-23-18 15,-5-12 8-15,3-4 21 16,-6 1 5-16,-3 6 17 16,-8 22 16-16,-2 9 23 15,-5 22 62-15,-3 6 19 16,3 13-79-16,3 23-13 15,12 17-16-15,9 13 0 16,18 3-6-16,11-1 40 16,10-19-10-16,6-16-36 15,0-20-39-15,-4-13 20 0,-5-13-2 16,-22-27 21-16,-20-11 1 16,-21-8 5-16,0-5 47 15,-38 2 11-15,-17 7-3 16,-10 12 17-16,-7 8-62 15,-8 14-16-15,-21 21-197 16,16 0-401-16,15 0-996 0</inkml:trace>
  <inkml:trace contextRef="#ctx0" brushRef="#br0" timeOffset="196">1287 286 1750 0,'0'0'299'0,"0"0"-136"16,0 0 39-16,232-194 23 15,-157 146-70-15,-6 14-73 16,-10 25-82-16,-8 9-85 16,15 59-40-16,-15 9-176 15,-1 7-508-15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26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2919 0,'0'0'471'15,"0"0"-471"1,0 0-244-16,0 0-17 0,0 0-59 15,0 0-1193-15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27.0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2642 0,'0'0'599'0,"0"0"-533"16,0 0 17-16,0 0-83 15,0 0-13-15,0 0-1008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39.4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273 519 1903 0,'0'0'354'16,"0"0"-135"-16,0 0 70 0,0 0-4 16,0 0-112-1,0 0-89-15,0 0-62 0,-191-7-13 16,155 45-9-16,7 6-15 15,16-5-7-15,13 2-32 16,0-4-6-16,21-8 19 16,24-2-1-16,9-6-10 15,5 4-9-15,-4-9 11 16,1 9 49-16,-12-1-14 16,-8 1 2-16,-20 3 13 15,-13-3 0-15,-3 3 1 16,-13 3 48-16,-35-4 5 0,-11 6-8 15,-10-6-41-15,7-5-5 16,10-9 0-16,32-13-108 16,16-4-116-16,4-20-475 0</inkml:trace>
  <inkml:trace contextRef="#ctx0" brushRef="#br0" timeOffset="281">611 649 2049 0,'0'0'481'16,"0"0"-449"-16,0 0 22 15,0 0 134-15,0 0-36 0,-18 205-117 16,18-153-26 0,26-4-9-16,10-15-66 15,9-11-4-15,0-18 8 0,0-4 3 16,-4-22 36-16,-13-24 10 15,-11-12 13-15,-17-3 29 16,0-5 41-16,-17 4 2 16,-20 10 1-16,-8 4-33 15,0 15-40-15,7 11-64 16,-4 9-246-16,12 4-398 16,6 7-1113-16</inkml:trace>
  <inkml:trace contextRef="#ctx0" brushRef="#br0" timeOffset="537">577 280 1698 0,'0'0'362'16,"0"0"-179"-16,0 0-4 16,0 0-82-16,0 0-97 15,0 0-39-15,189-39-193 16,-154 65 7-16,-5-4-116 15,-2-2-231-15,0-6 60 16,-4-11 512-16,-3-3 317 16,0 0 224-16,6-21-202 15,4-14-77-15,10-6 45 16,15-5-133-16,31-26-174 0,-15 14-28 16,-10 5-596-16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24.8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792 154 1702 0,'0'0'315'0,"0"0"-199"0,0 0-82 15,0 0 93-15,0 0 94 16,0 0-86-16,-3 3-54 15,3 0 28-15,-4-3-6 16,4 0 13-16,-3 0-9 16,-3-10-35-16,-5-10-6 15,-10-6-25-15,-7 1 0 16,-13 0 8-16,-10 3-32 16,-12 7 4-16,-2 6-12 15,-7 9-8-15,0 0 28 16,1 0-29-16,14 15 0 15,4 16-6-15,13 10 6 16,5 7 0-16,11 16-10 16,12 5 10-16,12 8-14 0,0 0 14 15,15 1-4-15,23-10-5 16,10-2 9-16,7-7-1 16,7-7 1-16,12-6-9 15,-2-2 1-15,6-7-4 16,-4 0 11-16,-9 1-8 15,-14-7 9-15,-9-4 0 16,-15 2-9-16,-15-3 9 16,-12-4 18-16,0 11-18 15,-21 3 0-15,-29 5 29 16,-11 2-29-16,-12-4 23 16,-3-9-1-16,-4-5-21 15,5-12 48-15,-2-8-48 0,9-5 13 16,10 0 22-16,10 0-29 15,10 0 7-15,14-5-14 16,6-5-18-16,12 3 17 16,6-2-84-16,0-6-71 15,33-28-212-15,15 0-382 16,2 1-249-16</inkml:trace>
  <inkml:trace contextRef="#ctx0" brushRef="#br0" timeOffset="677">1838 412 1898 0,'0'0'276'16,"0"0"-202"-16,0 0-74 16,0 0 124-16,0 0 86 15,0 0-94-15,0 0-37 16,-24-112 15-16,7 92 41 16,-4 4 1-16,-14-1-49 0,-7 1 7 15,-9 10-30-15,-12 3-41 16,-9 3 10-16,-3 0-33 15,-2 12 0-15,12 18-6 16,14-3 12-16,9 3-12 16,15 6 5-16,12 3 1 15,12 8-18-15,3 0 18 16,0 2-11-16,18 1-2 16,15-2 7-16,12-3-9 15,8-5-20-15,5 1 4 16,7-7 19-16,9-4-1 15,-2 4 5-15,-3 1-1 16,-4-2 10-16,-5 5-2 0,-16-1-4 16,-7 4 5-1,-13 2 6-15,-13 1-6 0,-11 0 0 16,0-2 37-16,-17 2-17 16,-25-2 24-16,-9-3-11 15,-11-5-18-15,-4-6 32 16,-6-5-25-16,0-10-10 15,-2 1 54-15,2-12-37 16,7-2 8-16,5 0-16 16,9 0 0-16,3-11 35 15,7-7-55-15,5-5 0 16,9 4 15-16,6 6-10 16,4 4-12-16,10 4-24 15,7 5-78-15,4 0-130 16,28 0-738-16,1 0-1168 0</inkml:trace>
  <inkml:trace contextRef="#ctx0" brushRef="#br0" timeOffset="1632">2251 1730 1739 0,'0'0'556'0,"0"0"-345"16,0 0-64-16,0 0 50 16,0 0 21-16,0 0-80 15,0 0-66-15,-30 213 6 16,19-118-30-16,1 5-3 15,0-6-27-15,6-17-12 16,4-11 21-16,0-18-27 16,0-10-8-16,0-16 7 15,0-13-149-15,0-9-213 0,0-28-441 16,0-9-1238-16</inkml:trace>
  <inkml:trace contextRef="#ctx0" brushRef="#br0" timeOffset="1881">1869 1806 2450 0,'0'0'538'0,"0"0"-447"16,0 0-45-16,0 0 98 15,0 0-23-15,0 0-91 16,0 0-10-16,197 0 1 0,-101-16-6 15,8-2 25 1,-8-4-40-16,-7 5 0 0,-20 3 0 16,-16 7-18-16,-19 7-86 15,-6 0-221-15,-12 0-462 16,-1 0-1206-16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30.4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7277 802 2904 0,'0'0'326'0,"0"0"-245"15,-189-46-70-15,99 46 33 16,-7 0 85-16,7 37-43 16,12 29-40-16,19 11-32 15,23 10-13-15,27 0 1 16,9-3-2-16,30-13-25 15,33-18-14-15,17-18-60 16,12-30-36-16,4-5-87 16,-6-44-65-16,-7-27 55 15,-17-20 52-15,-21-19 116 16,-18-46 64-16,-13-46 46 16,-11-34 62-16,-3 25 65 15,0 59-24-15,0 67 49 16,0 65-10-16,0 11-37 15,0 9-2-15,0 18-92 0,0 72-35 16,0 62-14 0,18 10-8-16,9-3 22 0,9-20-22 15,0-35 0-15,14 12-13 16,8-7-52-16,1-25-41 16,-5-36-119-16,2-34-23 15,-8-14 100-15,-6-41 69 16,-12-20 52-16,-12-12 21 15,-12 5 12-15,-6 16 51 16,0 22 78-16,-21 23 45 16,1 7-36-16,7 40-84 15,10 34-51-15,3 16 49 0,12 5-40 16,48-9-5-16,26-25-13 16,21-27-35-16,13-27 22 15,-3-10-45-15,-13-47 53 16,-35-22 5-16,-34-8 39 15,-35-7 58-15,-32 3 32 16,-46 10-33-16,-33 15 29 16,-17 22-125-16,-45 34-102 15,36 3-258-15,23 9-1320 0</inkml:trace>
  <inkml:trace contextRef="#ctx0" brushRef="#br0" timeOffset="-1642">2492 2161 2286 0,'0'0'458'15,"0"0"-412"-15,0 0-22 16,0 0 67-16,0 0-91 0,0 0-562 16,107-170-1629-16</inkml:trace>
  <inkml:trace contextRef="#ctx0" brushRef="#br0" timeOffset="675">560 2526 1906 0,'0'0'486'15,"0"0"-353"-15,0 0-29 16,0 0-14-16,-230 189 58 16,123-7-15-16,6 65-20 15,25 14-48-15,41-52-11 16,35-58-17-16,0-71-37 0,21-13-19 16,24 2-68-16,53 6-188 15,-9-15-92-15,-2-30-345 0</inkml:trace>
  <inkml:trace contextRef="#ctx0" brushRef="#br0" timeOffset="1306">1253 3367 2474 0,'0'0'472'15,"0"0"-409"-15,0 0-23 0,0 0 66 16,-227 11 46-16,176 22-49 16,3 11-97-16,16 7-5 15,11 9-1-15,14 2-12 16,7-3-5-16,7-6-72 16,28-10-64-16,13-15-36 15,7-18 19-15,4-10-22 16,6-22-6-16,-5-39 49 15,-12-24 122-15,-10-22 9 16,-14-13 18-16,-11-10 80 16,-13 2 22-16,0 16 57 15,0 21 21-15,0 36 4 16,0 31 48-16,0 21-84 0,-7 3-78 16,1 40-14-1,-2 50-56-15,5 15 12 0,0 25-12 16,3 13 1-16,0-21 11 15,24 12-12-15,17-21-41 16,14-12-5-16,15-24-51 16,8-23-31-16,9-33 10 15,6-21-15-15,4-16 18 16,-4-36 0-16,-6-17 32 16,-19-1 64-16,-20-5 1 15,-27 9 18-15,-21 6 55 16,0 12 60-16,-41 10 24 15,-19 14 3-15,-5 14-9 16,-4 10-18-16,-3 16-38 0,3 33-16 16,13 20-16-16,11 11-24 15,26 7 13-15,14-3-34 16,5-9-1-16,35-13-5 16,31-13-66-16,24-21-61 15,79-28-179-15,-21-21-357 16,-14-23-410-16</inkml:trace>
  <inkml:trace contextRef="#ctx0" brushRef="#br0" timeOffset="-1377">4513 281 2911 0,'0'0'502'0,"0"0"-502"0,0 0-49 15,0 0 49-15,-19 227 60 16,8-79 6-16,4-2-50 15,7-12 7-15,0-35-23 16,0 9-48-16,0 5-48 16,0-13-354-16,0-33-269 15,0-30-1344-15</inkml:trace>
  <inkml:trace contextRef="#ctx0" brushRef="#br0" timeOffset="-983">4145 936 1809 0,'0'0'819'0,"0"0"-686"0,0 0-133 16,0 0 0-16,0 0 104 15,200-6 17-15,-86 6-37 16,10 0-83-16,-7 6 19 16,-13 28 29-16,-22 16 4 15,-20 18 10-15,-17 13-18 16,-21 9-18-16,-13 0 21 15,-1-6-48-15,1-18-1 16,5-24-8-16,8-20-118 16,8-22-72-16,10-6-38 15,-1-43-19-15,4-17-9 16,-8-9 34-16,-5 4 151 16,-8 9 80-16,-11 18 102 0,-5 16 154 15,-5 18 52 1,0 10-5-16,0 3-104 0,5 32-106 15,2 18 35-15,4 7-36 16,2 2-52-16,2-5-4 16,3-12-36-16,0-13-36 15,-1-20-81-15,1-12-236 16,-3-26-427-16,-15-10-567 0</inkml:trace>
  <inkml:trace contextRef="#ctx0" brushRef="#br0" timeOffset="-817">5291 631 2192 0,'0'0'359'15,"0"0"-252"-15,0 0-29 0,0 0 156 16,179-43-93-16,-131 43-96 16,-6 32-45-16,-18 17-2 15,-24 59-125-15,0-5-354 16,-24-1-532-16</inkml:trace>
  <inkml:trace contextRef="#ctx0" brushRef="#br0" timeOffset="-666">5160 2025 2711 0,'0'0'445'0,"0"0"-445"0,0 0-15 16,0 0 14-16,0 0-281 15,131-192-973-15</inkml:trace>
  <inkml:trace contextRef="#ctx0" brushRef="#br0" timeOffset="-2572">1029 85 763 0,'0'0'175'0,"0"0"-13"16,0 0 24-16,0 0 54 15,0 0-49-15,0 0-72 16,0 0-16-16,-24 52 67 15,24-13-17-15,0 13-8 16,0 23-47-16,3 46 18 16,1 53 77-16,-4-7-99 15,0-12-21-15,0-24-25 0,0-40-8 16,0-3 16 0,0-6-41-16,0-25 10 0,0-22-13 15,0-16-12-15,4-16 29 16,-4-3-16-1,4 0 41-15,2-9 13 0,4-25-47 16,4-18-7-16,7-17-13 16,9-9 1-16,5 7-11 15,4 13 10-15,6 12-11 16,-1 26-2-16,4 11 4 16,0 9-10-16,-3 16 11 15,0 30-1-15,-7 12 8 16,-10 14 1-16,-14-1 0 15,-14-2 19-15,0-7-18 16,-8-13 19-16,-22-8-11 0,-9-11-1 16,-6-7 30-1,1-11-38-15,-8-9 0 0,4-3 22 16,0 0-22-16,10-15-11 16,14-8-35-16,24-27-128 15,0 10-287-15,18-2-371 0</inkml:trace>
  <inkml:trace contextRef="#ctx0" brushRef="#br0" timeOffset="-2204">2220 1064 2223 0,'0'0'527'0,"0"0"-435"0,0 0-31 15,0 0 168 1,-197-50-65-16,128 50-75 0,0 15-21 16,10 22-67-16,11 16 5 15,21 3-6-15,16-1-10 16,11 2-18-16,17-13-98 16,31-13-67-16,18-19 9 15,6-12-37-15,8-5 24 16,-8-28 86-16,-13-7 61 15,-17 3 50-15,-15 12 37 16,-16 10 125-16,-8 10 60 16,-3 5-16-16,0 0-42 15,0 0-84-15,0 20-47 0,0 5 0 16,7 3-33 0,14 3-102-16,41-13-181 0,-4-5-289 15,4-13-190-15</inkml:trace>
  <inkml:trace contextRef="#ctx0" brushRef="#br0" timeOffset="-1994">3002 1026 2275 0,'0'0'644'0,"0"0"-575"15,0 0-21-15,-206 62 157 0,143-16-43 16,19 4-50-1,20 3-100-15,20-1-1 0,4-1-22 16,34-5-10-16,25-9-39 16,21-18-58-16,44-19-175 15,-17-34-263-15,-21-9-633 0</inkml:trace>
  <inkml:trace contextRef="#ctx0" brushRef="#br0" timeOffset="-1782">1727 684 2215 0,'0'0'634'0,"0"0"-634"0,0 0-45 16,0 0 45-16,237-137 75 15,-148 98 8-15,-2 7-31 16,-10 17-52-16,-12 15-48 15,4 32-171-15,-18 20-357 16,-16 16-143-16</inkml:trace>
  <inkml:trace contextRef="#ctx0" brushRef="#br0" timeOffset="2029">2844 3537 2429 0,'0'0'560'0,"0"0"-479"15,0 0-23-15,-234 20 143 16,151 17-60-16,6 16-57 15,16 3-53-15,23 1-29 16,24 4-4-16,14-9 1 16,17-8-59-16,42-10 19 15,17-15-68-15,10-19-71 16,7 0-53-16,-10-35 53 16,-11-7 79-16,-21-6 56 15,-15 9 45-15,-22 4 14 16,-11 11 117-16,-3 10 101 15,0 8-15-15,0 6-47 16,0 0-56-16,0 29-84 16,0 32-28-16,0 25 25 15,7 24-27-15,20 14 18 0,5 7-5 16,1-1-13-16,-4-9 27 16,-13-12-27-16,-11-13 0 15,-5-16 4-15,-14-11-4 16,-34-16 0-16,-15-16-10 15,-6-15-20-15,1-17 28 16,5-5-50-16,15-33 4 16,19-39 16-16,29-48-73 15,15-57-44-15,74-48-41 16,15 15-29-16,-8 38 12 16,-19 58 13-16,-29 46 84 15,3-4 94-15,-6 10 16 0,0 2 141 16,-21 30 63-16,-10 14-38 15,-7 16 66-15,-4 0-121 16,0 22-44-16,8 22-2 16,-1 9-29-16,4 13-11 15,4-2-17-15,0-2-7 16,2-9-2-16,-4-13-39 16,-1-15-26-16,-12-12 18 15,-3-13 28-15,0-7 20 16,0-36 1-16,-14-15-1 15,-2-18 19-15,-2-3-13 16,12-3 3-16,1 7 30 16,5 10-9-16,0 13 6 0,32 11-30 15,9 9 0-15,14 19-12 16,42 13-102-16,-15 0-346 16,-8 1-325-16</inkml:trace>
  <inkml:trace contextRef="#ctx0" brushRef="#br0" timeOffset="2586">3955 3709 2508 0,'0'0'522'15,"0"0"-522"-15,0 0-69 0,0 0 69 16,0 0 13-1,0 0 11-15,0 0-21 0,238 29-3 16,-158-29-9-16,-5 0-4 16,-6-7 8-16,-13-15-4 15,-22-7 8-15,-23-1 2 16,-11-6 17-16,-18-3 12 16,-30 1-6-16,-14 2 67 15,-10 8-1-15,-5 12-32 16,5 10 27-16,0 6-32 15,13 4-1-15,11 29-16 16,16 14-34-16,16 12 16 0,16 3-18 16,0 6 0-1,45-3-11-15,20-9-5 0,20-8-11 16,19-21-41-16,21-15-41 16,9-12 9-16,7-9-20 15,-6-30 80-15,-22-10-65 16,-18-3 14-16,-38 0 59 15,-28 1 32-15,-26 8 21 16,-3 9 130-16,-45 6-1 16,-20 10-8-16,-18 14-33 15,-4 4-46-15,1 15 14 16,11 30-2-16,18 7-14 16,27 7 7-16,24 3-59 15,6-3-9-15,40-2-10 16,33-12-27-16,27-13-22 0,76-32-110 15,-21 0-350 1,-10-25-469-16</inkml:trace>
  <inkml:trace contextRef="#ctx0" brushRef="#br0" timeOffset="3244">6339 3411 2697 0,'0'0'479'16,"0"0"-406"-16,0 0-72 15,-182 28 67-15,126 15 53 16,8 12-52-16,17 13-11 16,20 1-58-16,11 4-5 0,24-9-1 15,38-11-10-15,22-15 10 16,15-23-77-16,8-15-25 15,-6 0 65-15,-16-33-20 16,-26-16 32-16,-29-6 7 16,-30-4 24-16,-6-6 6 15,-52 1 18-15,-22 4 25 16,-9 10 54-16,-1 16-26 16,10 12-4-16,22 12-40 15,26 10-19-15,32 0-7 16,0 0-7-16,60 26-34 15,23-1 14-15,16-4-71 16,12-5-44-16,-4-14-12 0,-11-2-22 16,-13 0 81-16,-17-21 39 15,-22-9 47-15,-20-9 2 16,-24 5 106-16,0 1 87 16,-24-2-44-16,-20 10-21 15,-4 7 21-15,3 9-76 16,6 9-1-16,12 12-12 15,10 44-49-15,17 53-2 16,0 55-9-16,44 54 1 16,25 19 5-16,18-9-6 15,-7-50-8-15,-20-61 2 16,-10-33 12-16,-20-22-3 0,-9 3 2 16,-14-8-4-16,-7-12 18 15,-24-27-12-15,-42-18-5 16,-12-13 8-16,-12-46-1 15,0-19 32-15,14-25-23 16,21-13-8-16,31-11-10 16,51-59-67-16,36 31-146 15,12 18-491-15</inkml:trace>
  <inkml:trace contextRef="#ctx0" brushRef="#br0" timeOffset="3859">8567 3245 1714 0,'0'0'339'0,"0"0"-249"15,0 0 15-15,0 0 128 16,-117-161-47-16,66 131 9 0,-8 14-69 16,-4 16-56-16,2 3 0 15,5 54-43-15,2 53 20 16,4 64-22-16,17 66-11 16,12 14 11-16,18-33-19 15,3-64 18-15,0-66 0 16,6-20-16-16,8-3-8 15,2 0 0-15,2-4-11 16,0-21-77-16,-9-34-185 16,2-9-336-16,-11 0-165 0</inkml:trace>
  <inkml:trace contextRef="#ctx0" brushRef="#br0" timeOffset="4028">7677 3857 2131 0,'0'0'471'16,"0"0"-437"-16,0 0-22 16,0 0 130-16,221-15-18 15,-108-1-55-15,12-11-69 16,58-21-174-16,-31 6-476 16,-24 2-543-16</inkml:trace>
  <inkml:trace contextRef="#ctx0" brushRef="#br0" timeOffset="4349">8688 3379 2212 0,'0'0'503'16,"0"0"-415"-16,0 0-46 16,0 0 109-16,0 0-35 15,0 0-87-15,31 196-17 16,-10-130-12-16,-4-8 9 15,-2-6-24-15,-9-10 9 16,0-18-51-16,-6-12 11 16,0-12 13-16,0-5 27 15,0-36-2-15,-3-21 8 16,-11-16 36-16,7-8-26 16,7 2 2-16,0 9 16 15,0 13-27-15,18 18 25 0,12 14-21 16,15 13-4-16,11 8-2 15,16 9-133-15,45 0-196 16,-16 0-294-16,-11 5-851 0</inkml:trace>
  <inkml:trace contextRef="#ctx0" brushRef="#br0" timeOffset="4913">9199 3568 2270 0,'0'0'340'16,"0"0"-318"-16,0 0-22 0,0 0 0 15,0 0 36-15,179 37-36 16,-92-37 0-16,2 0-1 16,4 0 1-16,-7-11 14 15,-6-15-4-15,-22-1-8 16,-20-8 33-16,-20-4 2 15,-18-8 15-15,-8 0 10 16,-37-1 0-16,-12 10 70 16,-15 13-47-16,-8 11-23 15,0 14 43-15,8 5-74 16,6 31-6-16,18 18-19 16,18 8-4-16,15 9 11 15,15 6-13-15,3 1 0 16,42-4-6-16,18-12 6 15,23-12-10-15,13-16-10 0,20-21-35 16,12-13 43-16,-2-7-43 16,3-35 4-16,-11-17 15 15,-17-10-20-15,-28 1 37 16,-25 2 5-16,-30 14 14 16,-21 11 95-16,-4 14-23 15,-44 8 10-15,-20 16 2 16,-12 3-41-16,-10 12 8 15,4 29-9-15,13 8-16 16,17 6 26-16,23 5-52 16,26-1 0-16,7-6 1 15,21-4-1-15,34-9-26 16,17-8-50-16,14-9-37 0,57-23-128 16,-23-8-329-16,-10-20-124 15</inkml:trace>
  <inkml:trace contextRef="#ctx0" brushRef="#br0" timeOffset="6035">11110 3391 2213 0,'0'0'583'0,"0"0"-480"16,0 0 64-16,-183-24 73 15,111 24-105-15,-1 15-75 16,12 19-3-16,11 7-53 0,23-1 7 15,17 4-22 1,10 2 2-16,7-2-27 0,34-4-21 16,11-8-54-16,10-17-22 15,7-15-30-15,0 0-13 16,-4-44 59-16,-5-25-5 16,-9-23 65-16,-10-42 28 15,-13-43 29-15,-17 6 1 16,-8 19 38-16,-3 29 49 15,0 45 37-15,-18 16 50 16,1 9 16-16,4 34-39 16,2 19-48-16,1 25-33 15,4 44-66-15,-2 31-4 16,5 45 29-16,3 1-28 16,0 5 5-16,0 8-5 0,0-29 4 15,6 14-12-15,12-24 4 16,2-20-56-16,8-30-7 15,4-32-59-15,4-32-65 16,6-6 16-16,-4-44 83 16,4-20 50-16,-8-10-5 15,-2-8 21-15,-12 9 23 16,-2 13 2-16,-12 16 53 16,-6 23 77-16,0 21 29 15,0 0-17-15,0 31-116 16,-11 21-14-16,2 14 17 15,9 5-21-15,0-2 2 16,9-10-11-16,30-16-12 0,12-17 6 16,2-22-119-16,-2-4 35 15,-10-16-4-15,-13-29 28 16,-20-11 59-16,-8-6-8 16,-15 0 15-16,-33 2 30 15,-11 12 17-15,-7 10 23 16,7 16 24-16,19 10-16 15,16 12-18-15,19 0-51 16,5 0-1-16,29 0-16 16,29 16 7-16,11 2-29 15,14 0-2-15,3 4 13 16,-6 4 10-16,-11 3 9 0,-14 13 0 16,-14 5-2-16,-17 6 11 15,-9-1 3-15,-12-3-12 16,-3-7 8-16,0-12-4 15,0-14-4-15,0-16 0 16,0 0 30-16,0-10-30 16,-7-23 0-16,3-14-8 15,4-6 8-15,0-2-4 16,0 0 4-16,17 13 0 16,1 14 7-16,-1 11 2 15,-4 17 20-15,2 0 4 16,-4 29 40-16,-2 17-1 15,1 7-63-15,-5 7-8 0,-5-8 7 16,0-7-8-16,0-18-10 16,0-12-23-16,0-12 15 15,0-3 4-15,0-9-7 16,0-24-22-16,-8-18 43 16,8-8-9-16,0-6 3 15,0 3 6-15,11 9 0 16,13 16 26-16,3 15-25 15,5 22 24-15,5 0 38 16,1 28-7-16,10 22 13 16,-3 8-15-16,3 6-26 15,0-2 4-15,-1-7-32 16,-3-10-74-16,-4-13-53 16,-1-32-216-16,-15 0-510 0,-10-6-1298 15</inkml:trace>
  <inkml:trace contextRef="#ctx0" brushRef="#br0" timeOffset="6288">12536 2665 2558 0,'0'0'345'0,"0"0"-240"16,195 144-28-16,-97-52 144 15,-6 14-73-15,1 12-63 0,-10 10-19 16,-4 6-42-16,-14-5 23 16,-15-2 0-16,-23-3-47 15,-24-7-6-15,-6-9-59 16,-56-9-107-16,-58-7-334 16,10-23-291-16,11-31-1260 0</inkml:trace>
  <inkml:trace contextRef="#ctx0" brushRef="#br0" timeOffset="6797">11492 918 1967 0,'0'0'585'0,"0"0"-455"15,0 0-75-15,0 0 122 16,0 0-46-16,0 0-73 16,263-28-58-16,-124 9-63 15,-22 2-467-15,-24 13-1793 0</inkml:trace>
  <inkml:trace contextRef="#ctx0" brushRef="#br0" timeOffset="6996">11603 1362 2080 0,'0'0'1049'16,"0"0"-911"-16,0 0-137 15,0 0 54-15,0 0 18 16,180 0-61-16,-84 0-12 16,66 0-109-16,-19 0-388 0,-20-4-350 15</inkml:trace>
  <inkml:trace contextRef="#ctx0" brushRef="#br0" timeOffset="7267">13286 991 2085 0,'0'0'368'0,"0"0"-269"16,0 0 117-16,139-185 97 16,-111 116-61-16,-4 4-131 15,-7 3-5-15,-7 13 7 16,-7 11-23-16,-3 17-22 15,0 13-15-15,0 8-19 0,0 26 11 16,0 64-47-16,0 16 7 16,0 28 6-16,8 14-21 15,10-9-47-15,22 55-79 16,1-40-130-16,-9-27-512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40.4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2102 0,'0'0'1100'15,"0"0"-949"-15,0 0-136 16,0 0 6-16,0 0-21 16,0 0-1-16,0 0-555 15,14 18-518-15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40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2647 0,'0'0'553'0,"0"0"-553"16,0 0-93-16,0 0-67 16,0 0-726-16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38.86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627 198 1642 0,'0'0'304'16,"0"0"-67"-16,0 0-96 0,0 0 57 16,0 0-37-16,-180-153-51 15,118 133-56-15,-4 4-23 16,4 10 23-16,4 6-30 15,2 0-8-15,12 13 18 16,2 23-34-16,12 16 0 16,12 24-7-16,12 17 7 15,6 18 2-15,6 1-2 16,39-5-36-16,14-16 7 16,10-15-42-16,3-11 23 15,0-12 22-15,-7-7 26 16,-12-3-17-16,-19-5 17 15,-17-3 0-15,-17-2 16 16,0 2 65-16,-27-4 32 0,-29-3-57 16,-13-5-18-16,-3-7 31 15,0-6-54-15,7-10-7 16,15 0-8-16,23-31-86 16,14-9-232-16,13-4-434 0</inkml:trace>
  <inkml:trace contextRef="#ctx0" brushRef="#br0" timeOffset="421">1424 155 2440 0,'0'0'373'0,"0"0"-304"15,0 0-38-15,-212-66 176 16,140 57-84-16,4 9-84 16,8 0-6-16,9 6-32 15,13 24-1-15,11 15 0 16,9 17-17-16,18 16 1 16,0 13 13-16,14 0-26 15,28 3 19-15,16-10-64 16,10-7 20-16,9-8 8 15,2-7 13-15,-6-9 21 0,-15-10 8 16,-17-5 4 0,-20-8-6-16,-21-2 12 0,-3 0 31 15,-48 1 35 1,-26-5-27-16,-16-2 15 0,-14-7-26 16,5-6-5-16,1-9 17 15,18 0-31-15,14 0-15 16,18-11-21-16,33-15-132 15,12 5-76-15,6 2-557 0</inkml:trace>
  <inkml:trace contextRef="#ctx0" brushRef="#br0" timeOffset="1358">1669 1548 95 0,'0'0'1843'16,"0"0"-1486"-16,0 0-214 0,0 0 110 15,0 0 42 1,0 0-111-16,0 0-97 0,-28 23-72 16,24 30-13-16,0 24 35 15,-2 13-25-15,3 7-3 16,3-6-9-16,0-18 9 16,0-18-17-16,0-17 8 15,0-20-1-15,0-14-9 16,0-4-1-16,0 0 8 15,0-38-3-15,-7-21 11 16,-1-19-17-16,5-21 12 16,3-9-2-16,0-3-5 0,0 8 7 15,18 19 0-15,12 18 0 16,9 26 0-16,9 16-7 16,8 20-1-16,-2 4 1 15,-3 13 7-15,-1 28 7 16,-20 8 22-16,-12 10-22 15,-18 3-5-15,0 5 36 16,-32-1-37-16,-8-9 0 16,-13-11 11-16,8-14-11 15,4-19 16-15,13-6-7 16,11-7-2-16,10 0 35 16,7 0-42-16,0 0 11 15,0-2-12-15,0 2-20 0,21 0 19 16,13 12-20-1,12 19 21-15,5 12 8 0,4 3-7 16,-2 9 0-16,1-9 2 16,2-6 3-16,-2-6-12 15,9-16 0-15,30-18-151 16,-13-18-371-16,-11-23-666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41.9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6598 1534 0,'0'0'222'0,"0"0"-143"16,0 0-60-16,0 0 62 15,214-65 118-15,-113 48-51 16,46 3-40-16,65-4-37 16,57 7-5-16,23 9-11 15,6 2-19-15,-23 0 11 16,-15 0-24-16,8 0-16 15,16 0 28-15,21-10-34 0,17-14 7 16,-5-2 1 0,-10 2 12-16,-17-2 18 0,-28 6-24 15,-10 0 0-15,-11 5 47 16,-17 6-24-16,-9-2 2 16,-15 4 20-16,-10 3-23 15,-31 2 20-15,-25 2-1 16,-24 0-17-16,1 0 16 15,20-3-38-15,16-3 10 16,23-5-10-16,-4 2-8 16,-7-4 13-16,-15 4-22 15,-10 0 0-15,-15 5 3 16,-23 4-2-16,-16 0-1 16,-19 0 0-16,-17 0 0 0,-12 0 17 15,-8 0-10 1,-3 0-6-16,-3 0 47 0,-9 0-41 15,3-3-7-15,-9-21-13 16,0-1-216-16,-3-1-766 0</inkml:trace>
  <inkml:trace contextRef="#ctx0" brushRef="#br0" timeOffset="579">10095 5703 2206 0,'0'0'347'0,"0"0"-262"0,0 0 71 16,186 9 64-16,-100-9-120 16,8 0-55-16,47 0-45 15,-24-2-228-15,-24-7-443 0</inkml:trace>
  <inkml:trace contextRef="#ctx0" brushRef="#br0" timeOffset="758">10113 6163 2774 0,'0'0'372'16,"0"0"-282"-16,0 0-51 15,0 0 28-15,209-9 0 16,-36-18-67-16,-21 4-125 16,-14-2-657-16</inkml:trace>
  <inkml:trace contextRef="#ctx0" brushRef="#br0" timeOffset="1953">12348 479 1402 0,'0'0'323'0,"0"0"-215"16,0 0-21-16,0 0 92 15,0 0-72-15,0 0-39 16,37-13-1-16,-8-6-14 16,-2 1 9-16,0 0-7 0,0-2 18 15,2 2 26-15,-8 2-38 16,3 4 6-16,-3 5 6 15,3 2-19-15,3 5 27 16,0 0-38-16,9 0-12 16,5 16 32-16,-4 20-13 15,5 10 2-15,-4 7-19 16,-4 13 7-16,-2 4 8 16,-12 5-24-16,-2 5-1 15,-12 5 32-15,-6-1-25 16,0-3 8-16,0-4-16 15,0-6 2-15,-3-11 27 0,3-10-42 16,0-13-8 0,0-10 9-16,3-11-9 0,25-7-1 15,13-5 11-15,15-4-10 16,8 0-1-16,2-25-23 16,-1-3-77-16,12-26-94 15,-14 11-299-15,-19 3-344 0</inkml:trace>
  <inkml:trace contextRef="#ctx0" brushRef="#br0" timeOffset="2257">14163 531 2433 0,'0'0'500'16,"0"0"-422"-16,0 0-33 16,0 0 115-16,0 0-36 15,0 0-64-15,0 0-34 16,131 34 10-16,-52-34 12 15,10 0-48-15,-2 0 0 16,20-13-131-16,-24-5-247 16,-25-1-581-16</inkml:trace>
  <inkml:trace contextRef="#ctx0" brushRef="#br0" timeOffset="2559">15291 540 1932 0,'0'0'397'0,"0"0"-295"16,0 0 71-16,114-218 71 16,-84 146-39-16,-6-4-22 15,-6 10-61-15,-8 14-20 16,-6 18 21-16,0 15-25 15,-4 16 4-15,0 3-35 0,0 22-38 16,0 34 11-16,0 31-38 16,-15 20 31-16,6 18-11 15,-6 3-22-15,6-4 0 16,-3-9-24-16,12 15-133 16,0-28-172-16,0-20-643 0</inkml:trace>
  <inkml:trace contextRef="#ctx0" brushRef="#br0" timeOffset="12695">12758 5337 1480 0,'0'0'536'0,"0"0"-461"0,0 0-58 15,0 0 48-15,0 0 117 16,0 0-22-16,21-43-76 16,17-1-35-16,4-6 39 15,3-5-35-15,-4-7 3 16,1 0 3-16,-5-3-18 16,1-3 37-16,-8 9 16 15,-1 8-12-15,-13 17 20 16,-5 19-53-16,-11 15 20 15,0 13-24-15,0 74-30 16,-27 59 50-16,-2 8-14 16,2-1-32-16,6-14 41 15,12-34-54-15,6 4 15 0,3 3-21 16,0-22-10-16,0-19-4 16,24-11-95-16,-4-24-153 15,-4-17-466-15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55.8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928 195 1609 0,'0'0'289'16,"0"0"-143"-16,0 0-49 15,0 0 41-15,0 0 26 16,0 0-61-16,-141-156-29 15,79 135-58-15,-7 7 4 0,-10 11 24 16,-4 3-15-16,0 0 32 16,5 23 3-16,4 9-52 15,20 4 26-15,15 1-38 16,18 7 0-16,21 3 2 16,0 5-2-16,18 8-12 15,24 2 12-15,12 5 0 16,8 8-15-16,7 0 15 15,8 9 0-15,-5-1 5 16,-6 4-5-16,-15-1-1 16,-16 2 0-16,-22-4 1 15,-13-6 54-15,-3-10-52 16,-39-6 8-16,-9-12 41 16,-12-13-27-16,-9-14 18 15,-8-14 9-15,2-9-29 0,-2 0 22 16,5-32-44-16,9-9-2 15,18 1-10-15,13 1-40 16,25-3-90-16,14-4-175 16,32 6-303-16,14 6-704 0</inkml:trace>
  <inkml:trace contextRef="#ctx0" brushRef="#br0" timeOffset="422">1877 397 2196 0,'0'0'286'16,"0"0"-208"-16,0 0-5 16,-275-107 96-16,161 97 21 15,0 10-5-15,4 0-119 16,16 20-21-16,15 28-7 15,17 10-22-15,23 14 9 16,19 8-25-16,20 13 0 16,0 4-9-16,44-1 9 15,22-1-9-15,14-7-19 16,13-7 0-16,0-10 14 16,-7-3-4-16,-9-6 8 15,-23-6-5-15,-22-6 15 0,-25 0 0 16,-7-4 4-16,-42 1-3 15,-38 0 39-15,-19 0-34 16,-12-8-6-16,-2-6 48 16,6-15-47-16,17-14 0 15,21-4-1-15,21 0-30 16,27-21-43-16,28-28-252 16,34 6-376-16,11 1-259 0</inkml:trace>
  <inkml:trace contextRef="#ctx0" brushRef="#br0" timeOffset="797">1840 1704 2085 0,'0'0'279'0,"0"0"-152"16,0 218 5-16,-11-116 74 15,-7-6 6-15,9-9-83 16,6-16-84-16,3-18 0 15,0-22-45-15,0-19 0 16,9-12-6-16,6-9-27 16,-6-38 18-16,-1-17-17 15,-8-21 4-15,0-14 14 16,0-11 11-16,-11 3-7 16,-3 0 10-16,10 18 22 0,4 14 26 15,0 14-21-15,12 14 6 16,18 14 26-16,12 7-47 15,6 14-1-15,14 8 10 16,10 4-21-16,5 0 20 16,4 13-20-16,-1 9 0 15,-4-3-6-15,-11-1-43 16,-12 0-89-16,-47 7-217 16,-6-3-428-16,-3 0-1155 0</inkml:trace>
  <inkml:trace contextRef="#ctx0" brushRef="#br0" timeOffset="993">1943 1785 157 0,'0'0'2242'16,"0"0"-1787"-16,0 0-443 15,0 0 60-15,0 0 109 16,0 0-100-16,238-39-59 15,-148 35-22-15,-4 4-99 16,-3 4-68-16,-22 31-391 16,-22 3-344-16</inkml:trace>
  <inkml:trace contextRef="#ctx0" brushRef="#br0" timeOffset="1199">1722 2386 2304 0,'0'0'511'16,"0"0"-445"-16,0 0-17 15,0 0 134-15,0 0-36 16,253-18-73-16,-157 0-21 16,8-1-53-16,-2-3-6 15,8 4-5-15,36-10-113 16,-29 3-186-16,-16 0-499 0</inkml:trace>
  <inkml:trace contextRef="#ctx0" brushRef="#br0" timeOffset="1406">3479 930 2912 0,'0'0'208'16,"0"0"-208"-16,0 0-293 15,0 0 108-15,0 0-484 0</inkml:trace>
  <inkml:trace contextRef="#ctx0" brushRef="#br0" timeOffset="1548">3551 1660 2787 0,'0'0'478'0,"0"0"-396"16,0 0-82-16,0 0-49 16,0 0-410-16,48-164-899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58.1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0 252 2053 0,'0'0'260'0,"0"0"-206"16,0 0-14-16,0 0-7 15,195 0 123-15,-112 0-40 16,21 0-80-16,16 0 12 15,56-7-36-15,63-9 7 16,62 4 59-16,15 3-32 16,-12 3-20-16,-28 3-1 15,-28-3-5-15,-3-4 24 16,-1-1-35-16,-8-3 0 0,-15 4 11 16,-12 4-20-16,-4 3-6 15,-10-6-5-15,-1 3 11 16,-31-1-13-16,-33-2 13 15,-26 7-3-15,-3-5-5 16,9 1 9-16,13-1-1 16,9-2 0-16,-8 3 6 15,-10-3 11-15,-7-2-4 16,0 7-13-16,-1-5 14 16,8 1-13-16,7-1 56 15,7 3-5-15,4 0-46 16,2 0 30-16,4 6-25 15,2 0 22-15,6 0 2 0,-2 0-18 16,-1 0 14-16,-15 3-23 16,-18 0 5-16,-20-3 1 15,-25 3-14-15,-25-3 0 16,-19 0-38-16,-21 0-50 16,-27 0-110-16,-15 0-781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58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 6 2152 0,'0'0'333'16,"0"0"-272"-16,0 0 41 15,0 0 91-15,179 0-47 16,-81 0-71-16,4 0-64 0,6 0-11 16,-4 10-91-1,-2 11-169-15,-25-4-197 0,-32 1-162 0</inkml:trace>
  <inkml:trace contextRef="#ctx0" brushRef="#br0" timeOffset="199">0 512 2177 0,'0'0'311'16,"0"0"-164"-16,0 0-41 16,0 0 75-16,182 7 52 15,-89-7-143-15,18-7-78 16,13-11-12-16,45 0-193 0,-27-1-416 15,-28 5-1686-15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0:06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0 493 1739 0,'0'0'286'16,"0"0"-147"-16,0 0-49 0,0 0 82 16,0 0-57-16,0 0-59 15,3-34-10-15,21 9 17 16,0 1 40-16,3-2-57 16,-1 7-13-16,-7 13 0 15,-5 6-32-15,1 0 7 16,-2 20 5-16,-5 17-11 15,-2 16 26-15,-6 9-28 16,0 0 1-16,0-7 8 16,0-5-9-16,-6-9-1 15,-2-10 0-15,1-9 1 16,1-7-7-16,6-10 7 16,0-5-2-16,0 0-17 0,0-9-5 15,27-24 10-15,15-16 13 16,3-8 1-16,-1 1-6 15,-2 8 6-15,-8 13 0 16,-2 19 13-16,-8 16-13 16,0 12 13-16,-7 45 37 15,-4 20-16-15,-5 13 26 16,-5 0-48-16,-3-10-11 16,0-20 19-16,0-18-20 15,3-16-1-15,7-10-48 16,22-16-122-16,-2 0-192 15,6-16-316-15</inkml:trace>
  <inkml:trace contextRef="#ctx0" brushRef="#br0" timeOffset="166">997 664 2038 0,'0'0'378'16,"0"0"-231"-16,0 0-37 15,0 0 108-15,0 0-124 16,0 0-94-16,272 25-70 16,-150-25-318-16,-12-9-979 0</inkml:trace>
  <inkml:trace contextRef="#ctx0" brushRef="#br0" timeOffset="472">2056 133 2282 0,'0'0'293'16,"0"0"-215"-16,0 0-32 16,0 0 127-16,204-120-95 15,-136 115-54-15,-2 5 21 16,-12 32-14-16,-22 31 14 15,-28 27 31-15,-4 21-13 16,-56 19 23-16,-20 5-24 16,-10-12-11-16,11-14 21 0,16-25-12 15,28-22 17-15,31-19-64 16,13-11-13-16,91-14-25 16,131-18-85-16,-14-23-185 15,13-19-667-15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38.0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380 694 1998 0,'0'0'466'15,"0"0"-386"-15,0 0 56 16,0 0 128-16,0 0-82 16,0 0-77-16,-187-87-37 15,139 131-44-15,3 15-8 16,0 19 5-16,15 6-12 15,15 2-9-15,15-6 0 16,0-19-30-16,31-12-10 16,18-21-59-16,9-18-72 15,7-10-5-15,-2-29-42 16,-4-26 54-16,-8-16 46 16,-12-20 29-16,-9-14 71 15,-12-16 18-15,-12-16 61 0,-6-9 114 16,0 6-30-16,0 13-33 15,-6 34 11-15,-9 33 68 16,9 49 5-16,-5 17-122 16,4 65-73-16,4 31 17 15,0 26-17-15,3 16 5 16,0-3-6-16,6-1-2 16,15-13 1-16,6-14-69 15,-3-25-24-15,5-21-38 16,1-24-130-16,-2-25-291 15,-8-14-291-15</inkml:trace>
  <inkml:trace contextRef="#ctx0" brushRef="#br0" timeOffset="719">1207 776 1175 0,'0'0'1079'0,"0"0"-808"16,0 0-135-16,0 0 43 15,0 0 30-15,-227-18-70 16,165 45-86-16,2 14-16 16,15 1-31-16,12 9-5 0,15-3-1 15,18 3-27-15,0-9-42 16,31-9-82-16,25-15-61 15,9-18-45-15,4 0-50 16,0-35 91-16,-15-10 106 16,-9-3 6-16,-19 2 104 15,-13 14 19-15,-13 21 171 16,0 11 187-16,0 0-166 16,0 27-110-16,0 17 25 15,-4 9-50-15,4 3-28 16,0-3-45-16,0-10-2 15,21-21-2-15,3-10-40 16,3-12-1-16,5 0 11 0,-1-25-2 16,4-16 17-1,-1-11-8-15,4-3-5 0,-8-2 28 16,-1 7-12-16,-5 20 13 16,-11 17 31-16,-2 13-21 15,-4 18 61-15,-4 32-3 16,5 12-44-16,-2 7 11 15,4-4-34-15,4-10-1 16,-4-10-1-16,-2-20-68 16,-2-13 24-16,-6-12 5 15,0 0 40-15,0-21 9 16,0-30-8-16,0-4-1 16,10-7 27-16,15 0-15 15,3 3 41-15,5 8 21 16,2 24-4-16,4 8-4 0,-2 19-21 15,1 0 3-15,-7 33 30 16,1 22-29-16,-8 6 14 16,0 8-36-16,-4-5-21 15,-2-4 14-15,0-13-20 16,-12-14-63-16,-6-17-63 16,0-16-145-16,-14-4-219 15,-14-17-1060-15</inkml:trace>
  <inkml:trace contextRef="#ctx0" brushRef="#br0" timeOffset="976">876 612 1899 0,'0'0'396'0,"0"0"-292"16,0 0-60-16,101-181 123 16,-44 123 14-16,6 8-31 15,-1 12-59-15,-4 9-12 16,-2 23-5-16,-11 6-53 16,-4 22-21-16,17 44-59 15,-5-8-265-15,-12-3-601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0:08.2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781 244 1698 0,'0'0'260'15,"0"0"-174"-15,0 0-9 16,0 0 97-16,0 0-48 15,-50-175-40-15,14 153-25 16,-20-2-36-16,-13 9 21 16,-3 12-46-16,0 3 1 15,1 0 34-15,11 28-13 16,10 8-13-16,13 12-9 16,16 8 1-16,18 6-1 15,3 3 0-15,24 3 0 16,21 0-7-16,17-6 7 15,4-6-12-15,6-6-6 16,-3-4 11-16,-7-5-5 0,-14 0 9 16,-17 0 3-16,-20-1 1 15,-11 2 0-15,-15 2 5 16,-36-3 3-16,-14-4 7 16,-15-7 47-16,1-7-17 15,6-4-15-15,7-8 10 16,15-4-26-16,20-5-15 15,17-2-20-15,25 0-143 16,29-24-440-16,10-4-216 0</inkml:trace>
  <inkml:trace contextRef="#ctx0" brushRef="#br0" timeOffset="382">1677 250 2061 0,'0'0'213'16,"0"0"-119"-16,0 0-52 15,-248-47 109-15,159 45 31 16,2 2-37-16,15 0-43 16,10 14-66-16,14 18 10 15,19 9-19-15,19 9-20 16,10 8 2-16,7 8-9 15,41 8-21-15,17 0 20 0,12 4-33 16,10-6 3-16,-1-8 9 16,-4-1 11-16,-9-4-4 15,-15-4 9 1,-20 0 6-16,-17-7 7 0,-21-5-6 16,0-6-1-16,-48-1 15 15,-21-6-9-15,-20-2 4 16,-9-9-10-16,2-8 0 15,10-4-9-15,17-7 9 16,30 0-142-16,27-21-178 16,12-7-375-16</inkml:trace>
  <inkml:trace contextRef="#ctx0" brushRef="#br0" timeOffset="919">1943 1302 857 0,'0'0'1436'0,"0"0"-1256"15,0 0-133-15,-34 207 77 16,23-130 77-16,11 5-81 16,0 6-92-16,0-10-28 15,0-10 0-15,0-22-24 16,6-17-18-16,-1-29-23 15,2 0-3-15,-1-43 62 16,-3-25 5-16,-3-20 1 16,0-9 2-16,0 2-2 0,0 1 0 15,15 11 19-15,6 11 8 16,12 10 40-16,12 11-25 16,8 11-22-16,4 12 16 15,-1 14-35-15,-4 14 4 16,-11 0 22-16,-14 40-2 15,-19 16 23-15,-8 18-30 16,-28 10-12-16,-33 3 21 16,-16-2-27-16,-9-17-6 15,7-16 6-15,14-17 0 16,16-22 15-16,17-8-15 16,15-5 1-16,17 0 24 0,0 0-11 15,21 0-14-15,31 0-7 16,17 0 7-16,15 28 29 15,0 5-20-15,0 8 12 16,-8-2 34-16,-7 0-41 16,-8-3-14-16,-11-4-21 15,-9-5-110-15,-14-9-237 16,-20-1-500-16</inkml:trace>
  <inkml:trace contextRef="#ctx0" brushRef="#br0" timeOffset="1366">0 2476 1362 0,'0'0'565'16,"0"0"-347"-16,0 0-18 16,0 0 15-16,0 0 46 15,0 0-95-15,0 0-84 16,42-25 45-16,20 7-29 0,25-4-10 15,23 1-4 1,45 0-24-16,66-2 31 0,78-6-44 16,47-4-28-16,16-2 44 15,-17 5-45-15,-49-2-17 16,-33 4-1-16,-60 10 9 16,-54 3 6-16,-48 5-15 15,-29 4-1-15,-10 3-20 16,-7 3-9-16,-20 0-84 15,-50 0-102-15,-39 9-391 0,-26 4-1877 16</inkml:trace>
  <inkml:trace contextRef="#ctx0" brushRef="#br0" timeOffset="2209">1584 3485 3 0,'0'0'1960'15,"0"0"-1680"-15,0 0-214 0,0 0-41 16,0 0 27-16,0 0 58 16,0 0-64-1,135-186-30-15,-73 100 17 0,4-9-10 16,-9 7 42-16,-7 10 56 16,-16 15 30-16,-13 20 34 15,-12 24-51-15,-4 12-22 16,-5 7-18-16,0 35-26 15,0 62 1-15,0 8-50 16,0 34 11-16,0 14 20 16,0-19-49-16,0 5 7 15,10-21-8-15,4-20 6 0,4-16-7 16,-6-13 1 0,-5-26-28-16,-2-16-26 0,1-23-102 15,0-4-160-15,-2-9-642 0</inkml:trace>
  <inkml:trace contextRef="#ctx0" brushRef="#br0" timeOffset="2475">3412 2039 2397 0,'0'0'328'0,"0"0"-278"15,0 0-16-15,0 0 73 16,0 0 21-16,0 0-33 16,245-7-79-16,-165 7-16 15,0 0-54-15,-5 13-217 16,-24 2-396-16,-27 1-1379 0</inkml:trace>
  <inkml:trace contextRef="#ctx0" brushRef="#br0" timeOffset="2651">3406 2501 2501 0,'0'0'345'15,"0"0"-345"-15,0 0-41 16,0 0 12-16,244 23 28 16,-112-23-33-16,-19-23-276 15,-15-4-972-15</inkml:trace>
  <inkml:trace contextRef="#ctx0" brushRef="#br0" timeOffset="3318">4896 1402 532 0,'0'0'2181'16,"0"0"-1902"-16,0 0-247 15,0 0 32-15,-37 243 68 16,37-135-32-16,0 14-52 15,0-1-48-15,0-7 18 16,6-11-18-16,4-26 0 16,-2-18-15-16,-2-25 10 15,-3-21-23-15,1-13-18 16,0-3-10-16,3-44 56 0,-1-24-57 16,5-28 17-1,-4-45 39-15,-4 5-29 0,-3-10 19 16,0 3 10-16,-10 34 1 15,-4 9 80-15,4 28-11 16,6 36-2-16,4 20 33 16,0 19-62-16,14 9-23 15,24 40 42-15,4 24-5 16,6 19 8-16,0 14-59 16,-3 9-1-16,-4 0 22 15,1-9-22-15,-5-14-9 16,1-17-29-16,-3-26-17 15,-4-22 28-15,-1-26-60 16,-1-1 4-16,1-39 43 16,2-33 0-16,5-21-7 0,5-19 14 15,0-8-21-15,2-2 54 16,-5 10-17-16,-9 16 17 16,-3 18 46-16,-9 26 31 15,-7 18 45-15,-4 22-24 16,-4 12-26-16,0 21 21 15,-3 47-30-15,0 31 13 16,0 25-23-16,0 15-38 16,0 9 27-16,0-7-38 15,0-13 4-15,0-13-16 16,3-21-29-16,12-23-98 16,2-22-90-16,-7-16-412 0,-2-26-485 15</inkml:trace>
  <inkml:trace contextRef="#ctx0" brushRef="#br0" timeOffset="4324">6787 1328 1437 0,'0'0'286'0,"0"0"-154"15,0 0 74-15,0 0 64 16,0 0-10-16,0 0-50 16,0 0-90-16,-8-184 4 15,-22 153-24-15,-12 5-29 16,-12 8 25-16,-12 9-64 16,-7 9 3-16,-3 5 2 15,4 31-22-15,10 16 15 16,14 12-30-16,24 7 1 0,16 8-9 15,8 3 8-15,3-2-18 16,35-1-9-16,7-6-13 16,14-4 23-16,10-8-36 15,3-3 26-15,8-6 19 16,-8-3-1-16,-3-5 9 16,-6 0-9-16,-12-4 9 15,-10-3 1-15,-13-1 7 16,-20 6 40-16,-8 1 5 15,-32 0 1-15,-29 4-22 16,-22-3-11-16,-10-14 3 16,3-8 34-16,0-13-26 15,14-9-7-15,10 0-8 16,12-11-17-16,15-11 0 0,15 0-75 16,21-2-115-16,3 1-469 15,0 4-1217-15</inkml:trace>
  <inkml:trace contextRef="#ctx0" brushRef="#br0" timeOffset="4979">7110 2679 2345 0,'0'0'488'0,"0"0"-405"0,0 0-60 16,0 0-10-16,0 0 200 15,0 0-98-15,0 217-55 16,0-143-60-16,0 4 6 16,0-1 28-16,0-8-34 15,0-19 0-15,0-10-1 16,0-21 2-16,0-12 4 15,0-7-5-15,-3 0-26 16,0-26 14-16,0-24 12 16,0-15-13-16,3-22 12 15,0-9-30-15,0-6 31 0,3 2-16 16,11 10 14 0,5 11 2-16,13 21 0 0,2 11 6 15,11 17-3-15,8 10 3 16,9 14 17-16,4 6-23 15,-5 0 0-15,1 26 18 16,-11 13-17-16,-12 8 38 16,-22 9 0-16,-17 5-27 15,0 3 14-15,-48-4-26 16,-21-5-11-16,-4-21 11 16,-6-13-26-16,10-14 25 15,7-7-14-15,14-4 15 16,19-20 2-16,16-4-2 15,13 3 0-15,0 0-2 16,39 9 8-16,15 13 3 0,12 3 11 16,6 8-5-16,5 31 42 15,-5 20 0-15,-7 6 10 16,-5 6 11-16,-9-5-45 16,-3-13 20-16,3-13-53 15,5-21 6-15,13-19-12 16,41-43-45-16,-14-26-216 15,-13-13-923-15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0:14.3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 0 2198 0,'0'0'332'16,"0"0"-225"-16,0 0-80 16,0 0 177-16,0 0 16 0,0 0-63 15,51 221-55-15,-51-135-77 16,0 4-25-16,-30 32-38 16,3-23-246-16,0-31-768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0:15.6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666 328 757 0,'0'0'1212'16,"0"0"-1002"-16,0 0-138 15,0 0 87-15,0 0 56 0,0 0-57 16,0-98-92-16,-10 58 4 16,-19-1-4-16,-4 1 0 15,-15 3 15-15,-12 2-68 16,-5 14-4-16,-1 8-9 16,-3 13 8-16,4 0-13 15,2 20 5-15,6 20-13 16,12 9 11-16,6 10-17 15,22 7 2-15,17 5 11 16,0 4-27-16,38 3 32 16,20-1-25-16,15-7-13 15,9-4 39-15,8 1-32 0,4-10-2 16,-1 3 2 0,-10-2 19-16,-14-1 3 0,-18-5 10 15,-20-3-33-15,-20 0 25 16,-11-1-4-16,-21-5 12 15,-33 0 6-15,-23-2-5 16,-13-9 46-16,-6-9-6 16,-5-10-9-16,12-7 25 15,10-6-27-15,14 0-14 16,20 0-5-16,16-12-11 16,29-44-75-16,11 7-246 15,23-8-407-15</inkml:trace>
  <inkml:trace contextRef="#ctx0" brushRef="#br0" timeOffset="426">1731 121 2194 0,'0'0'304'0,"0"0"-201"16,-179-19-62-16,93 19 116 16,-4 0 4-16,7 16-87 15,11 19-30-15,17 5-14 16,23 13-16-16,23 2 8 16,9 7-22-16,13 7 0 0,31-4-1 15,16 3 7 1,12-2-6-16,8-2 0 0,3 2-6 15,3 0-4-15,-1-7-16 16,-8-1-2-16,-11-2 22 16,-22-6 6-16,-16 0-9 15,-25-7 9-15,-3-2 0 16,-31 2 22-16,-31-4-21 16,-16-1 16-16,-14-3 8 15,-4-11-24-15,7-2 26 16,5-8-27-16,19-13-12 15,20-1 12-15,35-12-143 16,10-23-319-16,4-1-537 0</inkml:trace>
  <inkml:trace contextRef="#ctx0" brushRef="#br0" timeOffset="795">2184 1193 1190 0,'0'0'1188'16,"0"0"-1016"-16,0 0-115 16,0 198 166-16,0-127-12 15,0 4-114-15,0-4-47 16,0-5-49-16,0-16 5 0,10-15-6 16,-4-20-18-1,2-15-4-15,-5 0-50 0,1-20 20 16,-1-26 41-16,-3-19-2 15,0-11 13-15,0-6 0 16,-3-3 0-16,-12 6 30 16,9 0 4-16,6 17 9 15,0 10 35-15,3 7-30 16,29 17-10-16,13 5-11 16,6 7-6-16,15 6 23 15,6 7-36-15,8 3-8 16,-2 0-16-16,-1 0-101 15,-5 3-58-15,-16 12-324 16,-29 2-357-16</inkml:trace>
  <inkml:trace contextRef="#ctx0" brushRef="#br0" timeOffset="994">2315 1382 2302 0,'0'0'330'16,"0"0"-242"-16,0 0-24 16,0 0 120-16,0 0-89 15,0 0-74-15,228 37-21 16,-153-37-19-16,11 0-211 16,-20 0-424-16,-24 2-985 0</inkml:trace>
  <inkml:trace contextRef="#ctx0" brushRef="#br0" timeOffset="1176">2263 1760 2336 0,'0'0'387'0,"0"0"-263"15,0 0-69-15,0 0 56 16,0 0 28-16,200 41-118 15,-114-37-21-15,42-4-69 16,-17 0-203-16,-25 0-765 0</inkml:trace>
  <inkml:trace contextRef="#ctx0" brushRef="#br0" timeOffset="1569">317 2292 1876 0,'0'0'372'0,"0"0"-247"0,0 0-86 15,0 0 109-15,0 0 146 16,0 0-111-16,265-17-88 16,-143 17 19-16,46 0-23 15,64 0-14-15,67 0-10 16,37 0-13-16,-6-2 24 16,-26-3-40-16,-48-1-23 15,-19 6-2-15,-16 0-4 16,-40 0-10-16,-47 0 1 15,-35 0-11-15,-27 0 10 16,2-7-106-16,-26-21-109 16,-14-1-353-16,-34 2-723 0</inkml:trace>
  <inkml:trace contextRef="#ctx0" brushRef="#br0" timeOffset="2207">758 3121 2006 0,'0'0'210'15,"0"0"-192"-15,0 0 10 16,0 0-25-16,0 0 129 15,108-159-45-15,-67 139-20 16,4 20 9-16,-3 0 54 16,-4 33-18-16,-11 25-62 15,-3 21-38-15,-9 7 26 0,-9-2-37 16,-6-7 13-16,0-11-13 16,0-17 10-16,0-13-2 15,0-18-9-15,0-12 0 16,0-6 34-16,0-13-34 15,0-34-10-15,0-15 4 16,14-15 6-16,17-1-12 16,2 4 12-16,12 5 0 15,5 21 0-15,1 6 6 16,3 26 53-16,3 16-6 16,-3 3 7-16,2 52 16 15,-5 9-40-15,-6 24-30 0,-10 1 31 16,-11 1-35-1,-3-9-2-15,-7-16 0 0,-7-17-7 16,-1-15-9-16,1-18-104 16,-3-15-223-16,0-28-387 15,-1-14-1277-15</inkml:trace>
  <inkml:trace contextRef="#ctx0" brushRef="#br0" timeOffset="2372">2131 3059 2094 0,'0'0'368'0,"0"0"-234"15,0 0 43-15,0 0 70 16,0 0-95-16,242 62-120 0,-135-62-32 16,-14 0-319-16,-13 0-550 15</inkml:trace>
  <inkml:trace contextRef="#ctx0" brushRef="#br0" timeOffset="2762">3160 2774 2297 0,'0'0'516'0,"0"0"-465"16,0 0 100-16,0 0 2 15,0 0-45-15,0 0-10 0,193-59-63 16,-155 86-10-16,-11 23 8 16,-16 11-22-16,-11 19 28 15,-20 18-38-15,-36 1-1 16,-13-2 26-16,0-15-25 16,0-14 5-16,10-22-6 15,14-23 0-15,15-16 3 16,12-7-3-16,12 0-34 15,6-3 33-15,0-15-20 16,27 5 9-16,14 4 0 16,4 5 12-16,6 4 28 15,-1 0-28-15,1 6 0 16,4 14 29-16,4-11-28 16,3-4-1-16,7-5-7 0,48-14-142 15,-19-27-334-15,-9-6-284 16</inkml:trace>
  <inkml:trace contextRef="#ctx0" brushRef="#br0" timeOffset="3094">4754 1895 2362 0,'0'0'465'0,"0"0"-368"15,0 0-43-15,0 0 64 16,0 0 28-16,0 0-42 16,204 0-83-16,-132 0-21 15,17 0-93-15,-20 7-248 16,-21 11-444-16</inkml:trace>
  <inkml:trace contextRef="#ctx0" brushRef="#br0" timeOffset="3280">4844 2403 2803 0,'0'0'531'0,"0"0"-499"16,0 0-1-16,0 0 47 15,0 0-13-15,0 0-65 16,263 38-81-16,-161-38-220 15,-16 3-921-15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0:22.4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41 103 1075 0,'0'0'537'16,"0"0"-337"-16,0 0-76 16,0 0 23-16,0 0 52 15,0 0-52-15,0-15 21 16,0 24-33-16,0 21 0 15,0 19-34-15,0 26-27 16,0 25-24-16,0 12-26 16,0 7-22-16,-3-6 26 15,-6-6-28-15,-3-16 6 16,3-13-4-16,6-22-2 16,-2-18 0-16,5-18-1 0,0-18 7 15,0-2-24-15,0-9 16 16,0-34-37-16,0-21 32 15,0-18 2-15,11-18 5 16,-5-12-6-16,1-3-5 16,1 2 11-16,-2 21 0 15,5 14 0-15,2 25 1 16,2 20 0-16,2 14 7 16,-1 12 22-16,5 7-9 15,8 0 29-15,-2 35 13 16,3 14-29-16,6 20 16 15,-6 8-44-15,2 7-5 16,-5 1-2-16,0-8 9 16,-3-9-19-16,4-15-3 15,-4-10-33-15,1-18 19 0,2-12-16 16,4-13-13-16,4-3-37 16,7-37-41-16,3-25 77 15,-1-13-12-15,1-15-2 16,-8-4 44-16,-8 7 22 15,-8 13 6-15,-12 17 54 16,-2 23 23-16,-3 19 56 16,0 18-18-16,-4 0-1 15,3 35-48-15,3 26-36 16,-3 24 18-16,5 13-22 16,-1 7-25-16,2 1 20 15,6-9-21-15,2-14 0 16,1-8-2-16,-2-17-4 0,2-18 5 15,-7-11-89-15,-2-29-105 16,-2 0-317-16,1-9-418 0</inkml:trace>
  <inkml:trace contextRef="#ctx0" brushRef="#br0" timeOffset="457">1946 69 2154 0,'0'0'582'0,"0"0"-464"16,0 0-3-16,-189-62 27 16,106 62-43-16,-7 0-56 15,1 12-25-15,5 31-12 16,12 10 1-16,19 12-7 15,23 4-9-15,16 2-1 16,14-3 4-16,8-7-8 16,33-4 14-16,10-7 0 15,12-11-9-15,9-4 9 16,0-4-21-16,5 1 12 16,-2-2 6-16,-6 3-6 15,-7 6 9-15,-11 4 0 0,-15 1 21 16,-16 2-3-16,-20 7 2 15,0 1 37-15,-38 1-16 16,-20-2-11-16,-12-7-9 16,-8-9 8-16,-2-12 10 15,1-12-39-15,5-13-6 16,6 0 4-16,10-6-23 16,13-26-22-16,16-5-71 15,29-35-171-15,0 8-355 16,12 8-1012-16</inkml:trace>
  <inkml:trace contextRef="#ctx0" brushRef="#br0" timeOffset="1224">2136 1585 1687 0,'0'0'342'16,"0"0"-143"-16,0 0 31 16,0 0 29-16,0 0-19 15,0 0-84-15,0 0-68 0,21-6-10 16,-18 44-54 0,-3 19 16-16,0 4-5 0,0 4-28 15,0 0 14-15,0-9-8 16,0-7-12-16,-3-14 12 15,0-13-13-15,3-9-5 16,-5-10-2-16,5-3-5 16,0 0 6-16,0-9-21 15,0-35-8-15,0-16 35 16,0-17-16-16,0-11 6 16,0-3 9-16,0 2 2 15,0 18-1-15,0 16 6 16,0 17 0-16,0 15 39 15,8 16-35-15,5 1 1 16,11 6 5-16,14 0 5 0,7 0 23 16,8 0-44-16,1 0 0 15,1 0 9-15,1 0-8 16,-5 0-1-16,-1 0 0 16,-6 0-36-16,-7 0 17 15,-10 0-79-15,-6 0-78 16,-21 13-173-16,0 1-318 15,0 1-292-15</inkml:trace>
  <inkml:trace contextRef="#ctx0" brushRef="#br0" timeOffset="1479">2211 1736 2036 0,'0'0'384'0,"0"0"-264"16,0 0-53-16,0 0 121 16,0 0-10-16,0 0-38 15,0 0-86-15,128 25-12 16,-80-20 2-16,4 2-23 16,4-1 4-16,-5-2-25 15,2-4-72-15,-8 0-91 16,-4 0-219-16,-14 0-248 15,-14 0-355-15</inkml:trace>
  <inkml:trace contextRef="#ctx0" brushRef="#br0" timeOffset="1673">2115 2123 2198 0,'0'0'529'15,"0"0"-364"-15,0 0-28 16,0 0 35-16,0 0-17 16,0 0-69-16,0 0-59 15,152 13 6-15,-76-13-33 16,45 0-104-16,-25-18-417 0,-9-1-2057 16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24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147 33 1512 0,'0'0'334'16,"0"0"-183"-16,0 0-8 16,0 0 21-16,0 0-2 0,0 0-79 15,0 0-20-15,-21 0 39 16,21 5-15-16,0 6 5 16,-6 2 16-16,-1 15-29 15,-4 22-8-15,-2 12-63 16,-4 6-7-16,-1 10 37 15,1-1-24-15,4-9 4 16,5-2-14-16,-2-11-2 16,7-4 11-16,0-18-13 15,3-11-1-15,0-15-11 16,0-7-8-16,0 0-11 16,0-29 13-16,13-20 18 15,1-13-20-15,0-13 17 0,-1-12-1 16,2 2 3-1,-3 8 1-15,0 2 0 0,-6 14-1 16,5 12 1-16,-8 11 39 16,4 13-17-16,-4 13-10 15,0 9 24-15,5 3-24 16,2 0 24-16,7 33 0 16,7 18-12-16,8 20 27 15,-1 10-43-15,-1 1-7 16,-1-5 15-16,-5-19-15 15,-3-5-2-15,0-25 0 16,-5-7-1-16,-2-14-7 0,1-7-18 16,4-3-18-16,2-37 33 15,11-15-25-15,-2-14 6 16,5-15 13-16,-4 9 18 16,-4 5-2-16,-6 15 2 15,-4 15 0-15,-6 18 23 16,-4 13-4-16,-1 9 5 15,2 9 16-15,2 39-14 16,-1 21 26-16,3 17-40 16,-3 2-10-16,-4 3 22 15,-2-10-23-15,4-19 6 16,-4-13-7-16,5-7-8 16,-5-20 7-16,7-11-108 15,4-11-202-15,-1-33-500 16,1-9-1299-16</inkml:trace>
  <inkml:trace contextRef="#ctx0" brushRef="#br0" timeOffset="172">1248 208 2227 0,'0'0'514'15,"0"0"-455"-15,0 0-59 16,0 0-53-16,0 0-298 16,0 0-606-16</inkml:trace>
  <inkml:trace contextRef="#ctx0" brushRef="#br0" timeOffset="323">1254 550 2374 0,'0'0'537'16,"0"0"-426"-16,0 0 56 16,0 0-59-16,0 0-108 15,0 0-217-15,0 0-658 0</inkml:trace>
  <inkml:trace contextRef="#ctx0" brushRef="#br0" timeOffset="2612">2063 331 1493 0,'0'0'254'0,"0"0"-186"16,0 0 0-16,0 0 18 16,0 0 25-16,0 0-27 15,0 0-22-15,0-88 8 16,17 81-14-16,-1 7 12 15,5 0 24-15,0 36-41 16,0 19-6-16,-4 6-2 16,-2 8-15-16,-9-1 12 0,0-6-26 15,-2-12-13-15,0-16 3 16,0-13-2-16,-1-12-2 16,-3-9 0-16,0 0 0 15,3 0 6-15,4-21-6 16,4-16 1-16,-2-10 0 15,9-3-1-15,0-3-1 16,-1 17 0-16,-4 8-7 16,-2 15 7-16,-1 13 2 15,1 0 6-15,2 15 22 16,1 20-15-16,4 11 0 16,-5 1-14-16,1-4-27 15,-4-2 0-15,-2-13-21 0,-5-7 11 16,0-12 13-1,-3-5 9-15,0-4 14 0,0 0 0 16,0-13-12-16,0-21 4 16,0-10-2-16,3-2 10 15,12-3 0-15,5 3-10 16,8 2 11-16,-1 10 0 16,5 12 0-16,-2 9 4 15,1 13 8-15,1 0 34 16,-2 28-5-16,-6 15 2 15,-3 12-7-15,-4 9-21 16,-2-4-8-16,-6-5 6 16,3-12-13-16,-3-12-2 0,6-10-4 15,1-12-47-15,4-5 7 16,12-4-16-16,2-7 13 16,11-23 24-16,0-8-23 15,7-14 7-15,0 2 13 16,-7 0-8-16,-4 10 15 15,-7-7 8-15,-9 13 13 16,-12 4 7-16,-5 2 5 16,-8 1 36-16,0 14 16 15,0-10-9-15,-21 5 16 16,-4 4-7-16,-6 12 8 16,1-5 28-16,1 7-18 15,-1 0-28-15,6 23-5 16,0 18-10-16,3 8-29 0,6 4-4 15,9 4-4-15,6-2 2 16,0-9-4-16,0-10 0 16,24-7-9-16,11-10-24 15,5-12-28-15,13-7-57 16,5 0-122-16,4-29-106 16,25-24-136-16,-15 7-408 15,-13 8 551-15</inkml:trace>
  <inkml:trace contextRef="#ctx0" brushRef="#br0" timeOffset="3280">3653 327 1250 0,'0'0'363'0,"0"0"-172"16,0 0 19 0,0 0 37-16,0 0-29 0,0 0-22 15,0 0-51-15,-145 0-62 16,114 36-21-16,-1 8-1 15,5 8-7-15,6 1-35 16,12 3-13-16,9-13-6 16,0-5-4-16,16-9-20 15,22-15-63-15,4-8-65 16,6-6-9-16,-3-11-70 16,-4-30 0-16,-2-3 67 15,-15-3 103-15,-7 7 61 16,-10 9 16-16,-4 6 52 15,-3 16 113-15,0 9 43 16,0 0-13-16,0 9-27 0,0 25-107 16,-7 14-57-1,4-2-12-15,3 4-7 0,0-13 5 16,0-13-6-16,13-8-75 16,5-10 13-16,2-6 3 15,-2 0 10-15,3-33-15 16,0-5 19-16,-5-1 45 15,-2-3-9-15,0 15 9 16,-7 1 0-16,-1 23 8 16,-3 3 44-16,2 0 38 15,-5 20-37-15,3 16 9 16,1 6-55-16,2-13-1 0,5-1 0 16,-1-3-6-16,1-12 0 15,2-10 0-15,-2-3-25 16,-1 0-41-16,-4-16 26 15,5-18 19-15,4-13 21 16,-3 4 0-16,3-6 2 16,2 7 5-16,0 9-5 15,0 14 50-15,1 16-13 16,3 3 28-16,3 22 15 16,0 27-30-16,3 11 26 15,2 1-43-15,-2-1-17 16,0-7-2-16,3-20-16 15,23-20-81-15,-11-11-217 0,-1-2-535 0</inkml:trace>
  <inkml:trace contextRef="#ctx0" brushRef="#br0" timeOffset="3484">5227 782 2503 0,'0'0'513'15,"0"0"-443"-15,0 0-10 16,0 180 57-16,-21-130-74 0,-24 3-43 16,7-12-217-1,-1-13-602-15</inkml:trace>
  <inkml:trace contextRef="#ctx0" brushRef="#br0" timeOffset="4435">6457 146 1677 0,'0'0'233'0,"0"0"-167"16,0 0-40-16,0 0 132 15,0 0 14-15,0 0-58 16,-33-113-11-16,4 109-5 15,-5-3-10-15,-4 7-18 16,-4 0-30-16,-3 7 9 16,1 26-17-16,-1 16-26 15,0 6-6-15,7 2-4 16,7 6 4-16,17-9 0 16,14 1-6-16,0-15-28 15,38 2 7-15,10-4-21 16,8-3-9-16,2-2 8 0,-2-2 7 15,-5-6 33-15,-3 3-9 16,-6-3 17-16,-10 3-1 16,-8 0 2-16,-15-1 20 15,-6 8 35-15,-3-1 16 16,0 1 1-16,-27-6-37 16,-10-2 15-16,-4 0-2 15,-4-13 3-15,3-10-18 16,1 1-11-16,6-5-8 15,4 0-14-15,14 0-12 16,7-5-32-16,10-6-86 16,10-32-232-16,28 5-209 15,4 1-1280-15</inkml:trace>
  <inkml:trace contextRef="#ctx0" brushRef="#br0" timeOffset="4652">7144 581 2074 0,'0'0'514'0,"0"0"-448"16,0 0 5-16,0 0 99 16,0 0-56-16,0 0-44 15,0 0-41-15,137 21-29 16,-92-13-109-16,26-8-208 15,-17 0-305-15,-9 0-506 0</inkml:trace>
  <inkml:trace contextRef="#ctx0" brushRef="#br0" timeOffset="4842">7131 962 2372 0,'0'0'533'16,"0"0"-462"-16,0 0-46 16,0 0 39-16,0 0 31 15,0 0-48-15,0 0-47 16,266 50-61-16,-177-59-276 0,-14-14-797 0</inkml:trace>
  <inkml:trace contextRef="#ctx0" brushRef="#br0" timeOffset="6589">8517 301 1491 0,'0'0'252'0,"0"0"-164"16,0 0-37-16,0 0 64 16,0 0 58-16,0 0-74 15,0 0-50-15,-93-87 7 16,58 84 6-16,-2 3 12 16,-1 0-5-16,2 16-5 0,6 16-49 15,3 7 1 1,9 8 1-16,9 6-17 0,9-1 0 15,0-9-1-15,3 5-9 16,24-15 9-16,8 3-37 16,5-9 9-16,2-6 3 15,3-1-2-15,-7 0 27 16,-3-4-15-16,-11 3 16 16,-8-4-6-16,-8 3 13 15,-8 5 20-15,0-2 28 16,-29-1-3-16,-11 1-19 15,-16-9-17-15,2 4-2 16,-2-16 8-16,8 0-10 0,6 0 19 16,15 0-20-1,6 0-11-15,15-19-75 16,6-17-86-16,34 3-217 0,4 2-270 0</inkml:trace>
  <inkml:trace contextRef="#ctx0" brushRef="#br0" timeOffset="7049">9018 500 1467 0,'0'0'571'0,"0"0"-445"16,0 0-43-16,0 0 62 0,0 0 53 15,0 0-5 1,-203-50-97-16,161 50-26 0,4 27-5 16,2 11-37-16,12 15 3 15,15-7-31-15,9 7 1 16,0-6-1-16,30-13-8 16,15-9-59-16,11-16-58 15,2-9-49-15,1 0-15 16,-8-22 60-16,-6-11 33 15,-13-2 66-15,-11 1 30 16,-9 13 18-16,-7 4 110 16,-5 11 60-16,0 6 42 0,0 0-49 15,0 38-62-15,0 21-56 16,0 21-13-16,0 14 14 16,0 6-34-16,0-5 0 15,0-7-3-15,0-11-27 16,0-15 10-16,10-12-10 15,1-22-39-15,-1-9-127 16,4-19-295-16,-4-7-250 16,1-21-1201-16</inkml:trace>
  <inkml:trace contextRef="#ctx0" brushRef="#br0" timeOffset="7432">9338 546 1984 0,'0'0'480'0,"0"0"-394"15,0 0 84-15,0 0 39 16,0 0-95-16,0 0-76 16,0 0-14-16,62 193-9 15,-44-150-15-15,3-1 0 16,-1-15-5-16,4-6-58 15,7-21-46-15,4 0-32 16,2-12 64-16,1-24-42 16,4-15 37-16,-7-2 3 15,-8 0 8-15,-6 16 41 16,-3 9 30-16,-12 9 70 0,-6 17 64 16,0 2 61-16,0 15-37 15,0 26-68-15,0 0-39 16,0 1-17-16,0 2-18 15,0-10-16-15,10-6-28 16,4-10-68-16,17-18-138 16,-3 0-154-16,0-11-339 0</inkml:trace>
  <inkml:trace contextRef="#ctx0" brushRef="#br0" timeOffset="8088">10242 473 1957 0,'0'0'488'16,"0"0"-323"-16,0 0 29 15,0 0 29-15,0 0-78 16,-203 114-64-16,176-71-9 16,15-2-52-16,9-1-11 15,3-3-9-15,10-16-31 16,25-1-53-16,10-20-85 15,6 0-100-15,-1-14-8 16,-2-22-79-16,-12-11 120 16,-7 1 66-16,-13 10 160 15,-5 3 10-15,-11 18 108 16,0 8 96-16,0 7 110 0,0 0-48 16,-11 32-72-16,2 11-77 15,2 7-35-15,4-3-40 16,3-1-35-16,0-9-7 15,13-10-11-15,11-13-53 16,0-8-44-16,5-6-30 16,-2 0-6-16,3-20 55 15,2-16 9-15,-1-10 37 16,-7-4 43-16,-3 3-10 16,-4-1 10-16,-4 6 3 15,-5 20 62-15,-2 8 33 16,-2 14-2-16,-1 0 16 15,2 9 14-15,-2 24-51 16,3 12-48-16,5 1-9 0,-1 3-17 16,-4-3-1-1,6-8-8-15,-3-6-25 0,-6-11 15 16,-3-9-10-16,0-9-8 16,0-3 35-16,0 0 0 15,-3-29 0-15,-6-4-6 16,-3-11 7-16,9-8 21 15,3 2-20-15,0 2 7 16,0 6 10-16,15 8-12 16,9 12-6-16,0 7-2 15,0 9-4-15,11 6-113 16,-5 0-246-16,-6 2-461 0</inkml:trace>
  <inkml:trace contextRef="#ctx0" brushRef="#br0" timeOffset="8495">10994 620 2104 0,'0'0'368'16,"0"0"-268"-16,0 0-78 15,0 0 93-15,0 0-51 0,0 0-64 16,0 0-46-16,179 54-24 16,-127-54-5-16,-3 0-23 15,-4-9 25-15,-8-17 39 16,-8 1 34-16,-13-2 9 16,-11-5 10-16,-5-2 35 15,-5 4 28-15,-22 3-5 16,-12 7 6-16,2 5 34 15,-4 15 41-15,-1 0-34 16,4 9-35-16,7 30-49 16,10 5 7-16,10 9 1 15,11 3-35-15,0-6-6 16,5-1-7-16,29-12-19 16,7-8-51-16,42-20-115 15,-14-9-294-15,0 0-215 0</inkml:trace>
  <inkml:trace contextRef="#ctx0" brushRef="#br0" timeOffset="8866">11846 450 2181 0,'0'0'496'16,"0"0"-350"-16,0 0 32 16,0 0 18-16,0 0-99 0,0 0-60 15,0 0-13-15,-130 34-16 16,130-6-8-16,0 6-17 16,16 1-14-16,16 3 10 15,2 1-27-15,1-5 14 16,-2 1 11-16,-1-7 7 15,-8-1 16-15,-9-8 0 16,-12-1 0-16,-3 0 50 16,-3 2-5-16,-29 2-20 15,-13-7-10-15,-3 3-4 16,-3-11-11-16,9 0-6 16,10-7-30-16,23 0-62 0,9-18-232 15,0-9-405-15</inkml:trace>
  <inkml:trace contextRef="#ctx0" brushRef="#br0" timeOffset="9041">12705 1074 2988 0,'0'0'516'15,"0"0"-516"-15,0 0-33 16,0 0-169-16,0 0-1463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51.2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126 101 1820 0,'0'0'304'0,"0"0"-26"16,0 0-59-16,0 0-66 15,0 0 99-15,0 0-72 0,-11-59-71 16,11 59-52-1,-3 3-27-15,-4 47-12 0,-4 27-9 16,-5 31 12-16,-1 20 22 16,-1 3-43-16,0-10 0 15,6-16 7-15,4-23-6 16,4-24-2-16,4-18 1 16,0-18 0-16,0-13-7 15,0-9 7-15,0 0-21 16,0-3 7-16,0-41-2 15,0-24 14-15,0-28 2 16,8-22 0-16,2-9-7 16,0 2 7-16,4 15 0 15,4 16 1-15,-1 26 8 16,4 20 14-16,-2 21-14 0,7 21 3 16,4 6 21-16,12 15-26 15,3 44 8-15,6 25 8 16,-3 25-5-16,-7 14-6 15,-5 5-12-15,-9-6 2 16,0-16-2-16,-3-29-11 16,-3-24-7-16,3-28 5 15,-3-23-8-15,11-2-5 16,5-49-16-16,9-35 35 16,5-25-4-16,-3-16-7 15,-6 2 17-15,-12 17 1 16,-9 24 22-16,-10 22 29 15,-4 28 14-15,-7 17-8 0,0 15 22 16,0 0-65 0,3 43-14-16,-3 25-5 0,0 32 5 15,0 14 20-15,0 8-13 16,0-7-6-16,0-13-1 16,0-18 0-16,0-16-42 15,0-15-46-15,0-16-40 16,3-14-92-16,11-23-310 15,1-18-245-15,-2-24-1089 0</inkml:trace>
  <inkml:trace contextRef="#ctx0" brushRef="#br0" timeOffset="390">1727 88 2322 0,'0'0'537'16,"0"0"-383"-16,0 0 24 16,0 0 9-16,0 0-61 15,-204-88-72-15,145 88-30 16,8 20-15-16,3 26-9 16,16 11-1-16,19 11-17 15,13 3 17-15,6 0-9 16,42 4-19-16,15-7 16 15,6-3 2-15,11-3-22 16,1-2 11-16,-1-8-10 0,-8 1 31 16,-16-9-5-16,-14-4 6 15,-21-6 0-15,-21-2 16 16,0 2 2-16,-42 7 14 16,-23-2-31-16,-19 0 8 15,-8-10 18-15,2-4-27 16,10-9 0-16,17-9 0 15,19-7-45-15,34-29-119 16,10-18-521-16,0-9-885 0</inkml:trace>
  <inkml:trace contextRef="#ctx0" brushRef="#br0" timeOffset="848">2452 253 2550 0,'0'0'596'16,"0"0"-476"-16,0 0-72 15,0 0 61-15,0 0-2 16,0 0-53-16,0 166-39 16,0-59 30-16,0 12 9 15,0-2-54-15,0-9 12 16,0-14-12-16,0-23 1 15,6-22-2-15,-3-23-35 16,-3-14 1-16,3-12 20 0,-3 0-6 16,0-24 6-16,0-30 14 15,0-26-32-15,0-23 33 16,0-36-14-16,-3 2 14 16,-6-2-1-16,1 11 16 15,8 38-12-15,0 10 25 16,0 23 2-16,14 27 5 15,13 11-28-15,12 10 5 16,12 2 41-16,14 7-34 16,4-3-11-16,8 3 4 15,1 0-5-15,-1 0-7 16,-5 0-6-16,-13 0-21 16,-11 0-33-16,-12 10-81 15,-27 5-215-15,-9-2-549 0,0-1-1214 0</inkml:trace>
  <inkml:trace contextRef="#ctx0" brushRef="#br0" timeOffset="1063">2664 663 2547 0,'0'0'519'16,"0"0"-450"-16,0 0 61 15,0 0 50-15,0 0-66 16,0 0-87-16,0 0 27 16,164 2-17-16,-96-2-16 0,4 0-21 15,12 0-123 1,-22 0-251-16,-20 0-600 0</inkml:trace>
  <inkml:trace contextRef="#ctx0" brushRef="#br0" timeOffset="1267">2437 1172 2819 0,'0'0'517'0,"0"0"-451"0,0 0-39 15,0 0 71-15,0 0-16 16,0 0-59-16,0 0 8 15,187 34-31-15,-52-34-49 16,-22 0-137-16,-13-9-627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53.0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1219 0 1480 0,'0'0'1049'0,"0"0"-831"16,0 0-123-16,0 0 120 15,0 0 6-15,0 0-127 16,-266 139-40-16,135-61-32 0,-15 13 17 15,2 2 18-15,6-4-13 16,17-11 8-16,22-11-14 16,22-9-8-16,26-16 10 15,19-14-20-15,19-10-20 16,13-2-2-16,0 3 2 16,21 10-6-16,23 8 12 15,11 8-6-15,14 13 5 16,11 0 5-16,6 4-20 15,4 0 10-15,3 3 0 16,-7-5 8-16,-3-1-8 16,-11-10 0-16,-13-5-1 15,-7-7-53-15,-14-12-81 0,-4-25-155 16,-10 0-495-16,-13-25-1552 16</inkml:trace>
  <inkml:trace contextRef="#ctx0" brushRef="#br0" timeOffset="413">2070 167 2385 0,'0'0'598'0,"0"0"-501"0,0 0-96 16,0 0 110-16,0 0 97 16,0 0-115-16,-206 44-59 15,92 9-33-15,-11 9 13 16,-3 9 31-16,18-6-30 16,17-5 40-16,27-11-28 15,21-7-1-15,21-12-5 16,15 2-21-16,9-3 0 15,0 6 6-15,24 5 1 16,14 8-1-16,2 1 12 16,10 2-16-16,1-1 11 15,4 1-13-15,-3-6 0 16,3 1-1-16,-2-10-1 0,-9-2 2 16,1-6-29-16,-8-7-95 15,8-14-83-15,-10-4-450 16,-1-3-632-16</inkml:trace>
  <inkml:trace contextRef="#ctx0" brushRef="#br0" timeOffset="1035">2968 406 3000 0,'0'0'381'0,"0"0"-381"16,0 0 17-16,0 0-1 15,-3 181 86-15,3-73-72 16,0 13-16-16,0-3-2 16,0-15-11-16,0-19-2 15,0-25-5-15,0-22-1 16,0-18 6-16,0-19-9 15,0 0 10-15,0-38 2 16,-8-23-2-16,-2-26-12 16,-4-16 10-16,4-14 4 15,7-7 7-15,3 7-9 0,0 16 0 16,0 23 19 0,0 28-17-16,3 27 7 0,21 23-9 15,10 29 0-15,15 36 25 16,2 26-10-16,1 7-13 15,-4 8 14-15,-3-5-14 16,-4-19-4-16,4-14-13 16,0-21-19-16,-4-21 10 15,1-26-63-15,3 0-11 16,0-50 67-16,3-28 22 16,8-14 8-16,-5-14-11 15,-6-1 12-15,-7 15 33 16,-17 23 8-16,-8 26 43 0,-9 22 43 15,-4 21-14 1,0 0-58-16,0 34-55 0,0 30 0 16,0 24 53-16,4 13-31 15,2 6-1-15,12-5-6 16,2-8-14-16,8-12-2 16,7-16-61-16,-2-16-107 15,3-29-97-15,-9-15-611 16,-10-6-1473-16</inkml:trace>
  <inkml:trace contextRef="#ctx0" brushRef="#br0" timeOffset="2463">4514 357 740 0,'0'0'1222'16,"0"0"-894"-16,0 0-100 15,0 0 26-15,0 0 59 16,0 0-122-16,0 0-82 15,0 18-46-15,0-18-29 0,0 0-2 16,0 0 10-16,0 0-26 16,0 0 10-16,0 0-8 15,0 0-8-15,0 4 2 16,0-4-12-16,0 0 0 16,0 0 9-16,0 0-9 15,0 0 0-15,0 0 2 16,0 0 13-16,0 0-14 15,0 0-1-15,0 0-12 16,0 0 11-16,0 0-29 16,0 0 19-16,0 0 4 15,0 0 7-15,0 0 4 16,0 0-4-16,0 0 0 16,0 0 15-16,0 0-15 15,0 0 0-15,0 0 0 0,0 0 1 16,0 0-1-16,0 6-3 15,0 12 2-15,0 20-22 16,0 18 23-16,0 18 21 16,0 13-9-16,0 9 8 15,0 0 5-15,0-2-17 16,0-7 5-16,0-13-4 16,-5-15-7-16,2-18-4 15,0-17 2-15,3-11 0 16,0-7-3-16,0-6 3 15,0 0 0-15,0 0 0 16,0 0-9-16,-4-22 0 16,4-15 3-16,0-13-12 15,0-18-3-15,0-12-5 0,4-17 4 16,13-9-2-16,7-5-30 16,0 2 27-16,0 6 0 15,0 13 19-15,-3 19 7 16,-7 18 1-16,-1 19 0 15,-5 11 14-15,-5 16-1 16,1 3-2-16,2 4-11 16,5 0 0-16,13 0 5 15,3 0-4-15,12 0 4 0,2 0 8 16,1 0-12 0,-5 0-2-16,-8 0 0 15,-5 7 1-15,-12-3-1 16,0 3 10-16,-9-3-9 15,0-1 0-15,0 0 2 0,0 0-1 16,2 6-1-16,-2 1 1 16,-3 5 17-16,0-3-16 15,0 1 7-15,0-4 0 16,0 0-9-16,0-5 19 16,0-4-8-16,0 0-2 15,0 0 24-15,0 0-23 16,0 3 1-16,-14 0-4 15,4 4-5-15,-1-5-4 16,5 1-4-16,3-3 6 16,-2 4-4-16,5-4 4 15,0 0-9-15,0 0 8 0,0 0-11 16,0 0 11-16,0 0-10 16,0 0 11-16,0 0 2 15,0 0-2-15,0 0-3 16,0 0 2-16,0 0 2 15,0 0-1-15,0 0 0 16,0 0 0-16,0 0 1 16,0 0 0-16,0 0-1 15,0 0 24-15,0 0-11 16,0 0 8-16,0 0-18 16,0 0 3-16,0 0 8 15,0 0-14-15,0 0 0 16,0 0 2-16,0 0-2 0,0 0 0 15,0 0-1 1,0 0 1-16,0 0 0 0,0 0 6 16,0 0-6-16,0 0 18 15,0 0-17-15,0 0 4 16,0 0-5-16,0 0 0 16,0 0 9-16,0 0-9 15,0 0 0-15,0 0 0 16,0 0 0-16,0 0-1 15,0 0-28-15,0 0-50 16,0 0-59-16,0-13-363 16,0 0-286-16,0 4-1288 0</inkml:trace>
  <inkml:trace contextRef="#ctx0" brushRef="#br0" timeOffset="2996">5204 351 1605 0,'0'0'703'16,"0"0"-512"-16,0 0-41 15,0 0 153-15,0 0-48 16,0 0-91-16,0 0-68 16,-149-143-70-16,104 127 16 15,0 11 24-15,-3 5-39 0,-5 0-11 16,-1 12-8-16,-2 22-8 15,1 15 21-15,4 14-21 16,6 14 0-16,13 13-1 16,12 6 1-16,10 0 0 15,10-5-6-15,0-10 6 16,13-13-3-16,16-9 3 16,-2-7-6-16,6-11 5 15,3-5-3-15,-1-1 4 16,-2-4 0-16,3 0 1 15,0 0 30-15,-4 1-25 16,-1-2 15-16,-7-1 41 16,-7-5-47-16,-5 1 6 15,-12-4-14-15,0 4 13 16,-18 7 8-16,-24 2-22 0,-14 0-6 16,2 1 24-16,-5-5-24 15,1-10 7-15,2-7-7 16,2-5 0-16,-2-7 30 15,8-1-29-15,3 0 17 16,3 0 3-16,4 0-20 16,8-13-2-16,-1-5-38 15,10-5-80-15,21-27-110 16,0 2-459-16,0 0-1181 0</inkml:trace>
  <inkml:trace contextRef="#ctx0" brushRef="#br0" timeOffset="3783">5834 415 2395 0,'0'0'547'0,"0"0"-517"16,0 0-18 0,0 0 35-16,0 0 132 0,-24 228-71 15,14-110-45-15,-4 3 1 16,4-3-25-16,-1-10-16 15,5-18-23-15,3-19 11 16,-2-21-11-16,2-23 0 16,3-13-15-16,0-14 3 15,0 0-30-15,0-27 1 16,0-23-20-16,0-19 9 16,0-22 35-16,0-14 10 15,0-37 7-15,0 5 5 16,0-6-4-16,0 8 12 15,3 34 1-15,18 8 39 16,11 25 13-16,6 25-16 0,7 17-17 16,9 10 24-1,12 14-18-15,6 2 24 0,5 2-23 16,-5 33 5-16,-7 10-16 16,-10 9-4-16,-10 6-17 15,-20 4 14-15,-18 1-16 16,-7 1 3-16,-24-1-8 15,-36 1 9-15,-12-7-10 16,-14-13-6-16,0-13-13 16,10-13 19-16,11-15-27 15,12-5 20-15,22 0 4 16,14 0 3-16,17-5 9 16,0-8-9-16,3 2 0 15,32-3 0-15,13 5-10 0,12 9 10 16,8 0 16-16,4 36-15 15,0 24 26-15,2 17-15 16,-5 17 8-16,3 2 16 16,-3-3-29-16,-1-10 19 15,1-14-23-15,-6-25 3 16,-4-20 9-16,-5-24-15 16,-1 0-16-16,-13-39-26 15,-19-69-142-15,-7 8-358 16,-14-10-1223-16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58.2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 2628 0,'0'0'478'15,"0"0"-412"-15,0 0-55 0,0 0 23 16,0 0-34-1,0 0-88-15,18-7-413 0,-9 7-337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58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1230 0,'0'0'1419'15,"0"0"-1128"-15,0 0-243 16,0 0-48-16,0 0-121 16,0 0-530-16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00.1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1118 1773 0,'0'0'1029'15,"0"0"-1029"-15,0 0-237 16,0 0 237-16,0 0 121 16,0 0-59-16,238-112-62 15,-127 44-21-15,3-14-34 16,-10-13 33-16,-26-11 22 16,-19-9-15-16,-25 1 15 15,-26 5 24-15,-8 16 58 16,-15 19 87-16,-26 20-23 15,-10 26 1-15,-5 26-28 16,-8 4-24-16,-2 53-42 16,0 36-40-16,10 28-4 0,11 38 21 15,18-7-30-15,13 5 0 16,14-3 2-16,0-38-2 16,0-1-39-16,14-25-36 15,4-33-18-15,-2-23 18 16,1-22-10-16,1-10 37 15,3-10 41-15,6-35 7 16,0-17 0-16,9-9 0 16,2 3 0-16,-4 6 0 15,-2 18 0-15,-5 16-6 16,0 22 6-16,-3 6 22 16,3 16 4-16,-1 29-17 15,1 12-2-15,-3 1 2 0,6-1-9 16,6-11-22-16,8-15-19 15,8-15-11-15,7-16-66 16,-2-7-48-16,-4-33 45 16,-8-13 78-16,-11-2 43 15,-10-1 9-15,-10 9 89 16,-8 13 20-16,-1 16 66 16,-5 14-28-16,0 4-80 15,0 18-43-15,0 26-27 16,0 12 14-16,0-1-12 15,3 0-8-15,15-13-17 16,-2-14-91-16,2-12-115 16,2-16 28-16,-5-27-431 15,-9-12-453-15</inkml:trace>
  <inkml:trace contextRef="#ctx0" brushRef="#br0" timeOffset="120">1131 688 1696 0,'0'0'384'15,"0"0"-261"-15,0 0-76 16,0 0-41-16,0 0-6 16,0 0-303-16,0 0-770 0</inkml:trace>
  <inkml:trace contextRef="#ctx0" brushRef="#br0" timeOffset="818">1466 1048 1132 0,'0'0'324'0,"0"0"-84"16,0 0-71-16,0 0-22 16,0 0-14-16,0 0-62 15,0 0-41-15,5 141-7 16,-20-147-23-16,4-25-9 16,8-5 8-16,3-5-6 15,0 0 7-15,0 4 8 16,14 9 20-16,10 6 43 15,7 13 34-15,7 5 22 16,4 4 2-16,3 4-69 16,-1 27-2-16,1 9-11 15,3 8-21-15,0 4 36 0,2 4-49 16,-10-5-7 0,-5-3-6-16,-11-11-48 0,-3-7-68 15,-7-20-38-15,7-10 2 16,3 0 90-16,6-43 41 15,15-22-1-15,6-20-42 16,12-20-25-16,9-13 4 16,5-8 11-16,-2 1 12 15,2 9 62-15,-15 21 97 16,-17 20 116-16,-18 22 114 16,-17 20-22-16,-10 11-63 15,0 9-109-15,-10 13-49 16,-25 0-9-16,-7 22-48 15,-9 31-19-15,0 22 5 16,-2 14-13-16,5 14 0 0,11 6 1 16,5 2-2-16,12-8-7 15,10-11-44-15,7-17-40 16,3-22 3 0,0-22-22-16,24-20 27 0,9-11 9 15,9-14 35-15,14-32 31 16,5-4 0-16,4-3 9 15,-2 10 2-15,-1 12 13 16,-7 21 38-16,-3 10 12 16,0 6 13-16,-1 34 43 0,-6 15-10 15,-4 0-59 1,-12 1-37-16,-8-3-6 0,-8-7-6 16,-7-12-3-16,-6-13-64 15,0-21-177-15,-30-2-387 16,-12-33-1221-16</inkml:trace>
  <inkml:trace contextRef="#ctx0" brushRef="#br0" timeOffset="991">1429 0 2735 0,'0'0'478'15,"0"0"-457"-15,0 0-21 0,207 77-1 16,-76-33 1 0,-21-6-319-16,-23-3-1441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08.34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65 0 1709 0,'0'0'588'0,"0"0"-386"15,0 0-16 1,0 0 21-16,0 0-55 0,0 0-106 15,0 0-9-15,-14 261 47 16,11-56-22-16,-7-7-4 16,-4-34-45-16,4-55-12 15,2-41 18-15,5-2-19 16,0-11 0-16,3-11-6 16,0-20 14-16,0-15 10 15,0-9-6-15,6 0-12 16,23-2 30-16,12-23-9 15,17-5-9-15,11-4-6 16,8-1-5-16,1 6-2 16,2 11-23-16,-1 3-143 15,31 5-134-15,-16 7-301 0,-15-3-184 16</inkml:trace>
  <inkml:trace contextRef="#ctx0" brushRef="#br0" timeOffset="847">889 711 1923 0,'0'0'537'16,"0"0"-367"-16,0 0 48 15,0 0-36-15,0 0-70 16,0 0-73-16,0 0-6 16,-24 170 14-16,24-104-47 15,0-2-1-15,18-10-11 0,9-13-12 16,12-14-57-16,5-18-29 15,8-9-27-15,4-9 39 16,-5-35-35 0,-3-7 69-16,-10-4 49 0,-14 9 15 15,-13 12 60-15,-7 16 86 16,-4 8 52-16,0 10-14 16,0 0-120-16,0 19-49 15,0 15-4-15,0 12-11 16,0 1 0-16,27-3-17 15,15-14-10-15,12-10-7 16,5-18-52-16,4-2 4 16,-9-25 21-16,-9-16-20 15,-10-1 54-15,-14 2 23 16,-12 5 4-16,-9 13 70 0,0 6 20 16,0 14 29-16,0 2-23 15,-3 0-65-15,-3 31-31 16,6 13-1-16,0 5-17 15,3 0 3-15,27-4-33 16,15-18-14-16,5-18 0 16,1-9 6-16,-6-20 37 15,-15-31 13-15,-15-11 6 16,-15-6 28-16,0 2 48 16,-42 10-1-16,-12 10 27 15,-2 17-53-15,4 14-3 16,11 9-31-16,17 6-13 15,21 0-2-15,3 10-55 0,6 15-11 16,32-1 24-16,14 2-36 16,7-3 33-16,2 3 22 15,4-2-15-15,-2 3 23 16,-4 8-6-16,-11 3-3 16,-3 4 24-16,-7-4-10 15,-11-4-17-15,-3-2-7 16,-6-14-49-16,-5-8 45 15,-5-10-12-15,1 0 19 16,-1-15 30-16,-1-19 1 16,2-7 0-16,6-1 0 15,6-4 37-15,3 6 23 16,3 0 12-16,11 12-10 0,1 6 21 16,-3 15-44-16,3 7-16 15,-4 0 0-15,-1 32-17 16,1 9 16-16,-8 5-22 15,0-2-14-15,-3-6-113 16,18-18-140-16,-7-13-367 16,-5-7-1234-16</inkml:trace>
  <inkml:trace contextRef="#ctx0" brushRef="#br0" timeOffset="1296">3160 618 2254 0,'0'0'607'0,"0"0"-446"16,0 0 41-16,0 0-37 16,0 0-68-16,-211 161-28 15,177-94-63-15,17-3 2 16,17-5-16-16,0-17-38 16,27-11-37-16,21-22-26 15,8-9-30-15,2-12 61 16,-6-31-34-16,-10-10 76 15,-11 2 36-15,-14 0 19 16,-14 11 98-16,-3 7 40 16,0 15-36-16,0 14 20 15,0 4-34-15,-6 12-64 16,-5 40-10-16,4 30-33 16,7 19 8-16,0 23-4 0,10 10-4 15,19 31 18-15,-2-18-18 16,-3 4 0-16,-6-15-2 15,-15-40 3-15,-3-3-1 16,0-24 0-16,-27-26 6 16,-18-18 10-16,-8-18-16 15,-2-7 6-15,3-17 9 16,4-28-15-16,17-21-6 16,17-18-4-16,14-19-38 15,59-78-48-15,16 18-177 16,-1 8-758-16</inkml:trace>
  <inkml:trace contextRef="#ctx0" brushRef="#br0" timeOffset="1593">1874 179 1795 0,'0'0'804'0,"0"0"-646"16,0 0-137-16,0 0 99 0,0 0 55 15,0 0-92-15,188-43-43 16,-140 43-39-16,-16 29-1 15,-22 16-63-15,-20 40-181 16,-31-11-340-16,-15-6-484 0</inkml:trace>
  <inkml:trace contextRef="#ctx0" brushRef="#br0" timeOffset="1773">1259 313 2326 0,'0'0'468'0,"0"0"-436"16,0 0-14-16,0 0 127 0,0 0-42 15,0 0-64-15,0 0-39 16,96 235-26-16,-105-138-264 16,-24-22-963-16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6:55:36.9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518 550 1232 0,'0'0'306'0,"0"0"-149"15,0 0-14-15,0 0-6 16,0 0 15-16,0 0-16 16,-21-117-27-16,-6 100 0 15,-8 8 25-15,-4 6-21 16,-9 3-54-16,-3 0-11 15,-8 31 3-15,-2 22-27 0,2 18 9 16,7 19-2 0,17 6-17-16,14 7 8 0,21-10-22 15,0-11 1-15,28-18 3 16,24-11-4-16,14-29 0 16,12-15-6-16,12-9-95 15,8-27-2-15,-9-32-32 16,-10-12-1-16,-14-4 51 15,-17 5 32-15,-12 6 53 16,-16 12 28-16,-13 22 110 16,-4 14 65-16,-3 16 0 15,0 0-89-15,0 25-60 16,0 21-39-16,0 12 3 0,0 8-18 16,0-8 1-16,29-6 10 15,8-16-11-15,7-15-7 16,12-14-23-16,-1-7-42 15,4-13-33-15,-8-25 35 16,-6-10 15-16,-3 1 40 16,-15-1-3-16,-6 15 18 15,-10 15 64-15,-11 14 59 16,0 4-14-16,0 13-55 16,0 25-36-16,0 8 3 15,0 7-21-15,0-5-12 16,6-6 2-16,22-15-138 0,34-18-156 15,-3-9-315 1,-8 0-419-16</inkml:trace>
  <inkml:trace contextRef="#ctx0" brushRef="#br0" timeOffset="341">1777 727 1896 0,'0'0'573'0,"0"0"-353"15,0 0 19-15,0 0-52 16,-208 9-22-16,151 35-85 16,9 9-38-16,12 12 5 15,22-4-40-15,14 3 11 0,0-18-18 16,42-10-75 0,14-16-34-16,9-20-92 0,1-4-41 15,-5-33 57-15,-12-15 82 16,-15 1 99-16,-17 11 4 15,-10 12 55-15,-7 13 134 16,0 15 25-16,0 0-109 16,0 21-57-16,0 26-27 15,0 10 22-15,0-2-43 16,0-2-4-16,0-11-5 16,0-10-105-16,0-26-203 15,0-6-338-15,0 0-476 0</inkml:trace>
  <inkml:trace contextRef="#ctx0" brushRef="#br0" timeOffset="544">1153 0 1927 0,'0'0'474'16,"0"0"-427"-16,0 0 12 15,0 0 125-15,0 0-64 16,207 3-61-16,-180 41-59 16,-16 12-12-16,-11 43-59 15,-18-9-284-15,-14-14-561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6:59.2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0 533 2629 0,'0'0'383'16,"0"0"-383"-16,0 0 13 15,0 0-13-15,0 0 57 16,62 236-33-16,-41-144 0 15,-3 2-24-15,-9-16-26 0,2-13-23 16,-4-23 1 0,-4-20-13-16,0-15-12 0,-3-7 73 15,3-10 7-15,2-32-5 16,8-24 6-16,5-8 0 16,2-10-7-16,11 6 20 15,1 10-1-15,1 19-11 16,6 14 6-16,2 19-9 15,1 16-6-15,0 7 18 16,-1 37-11-16,-7 21 17 16,-7 9-24-16,-9 10-1 15,-15-2 1-15,-3-12-70 16,0-17-3-16,0-20 23 16,0-16 50-16,0-17 6 0,0 0 20 15,0-27 5-15,-3-27-9 16,3-14-13-16,0-11-3 15,3 0 18-15,24 1 11 16,8 12-4-16,7 13-29 16,-1 15 5-16,7 14 5 15,-3 19-6-15,0 5 15 16,-6 15-11-16,-6 28 5 16,-4 17 11-16,-5 5-25 15,-8 4 13-15,2-1-14 16,2-10-35-16,8-11-7 15,0-13-59-15,3-18-89 16,4-16 75-16,-1-4 20 0,1-39 18 16,-5-16 40-16,-3-12 19 15,-6-1 18-15,-6 7 29 16,-12 15 61-16,0 16 93 16,-3 15-34-16,0 17 5 15,0 2-90-15,0 15-64 16,0 32-1-16,0 9-8 15,11 13 9-15,20-1-11 16,13-7 8-16,22-11-12 16,14-22 14-16,2-19 1 15,-5-9-12-15,-12-15 6 16,-17-29 6-16,-24-13 32 16,-21-4 1-16,-3-7 40 0,-33 0 5 15,-30 6-78-15,-47-7-25 16,9 19-305-16,15 13-572 0</inkml:trace>
  <inkml:trace contextRef="#ctx0" brushRef="#br0" timeOffset="196">1139 397 1852 0,'0'0'545'0,"0"0"-409"15,0 0 31-15,131-196 84 16,-62 130-51-16,3 11-84 0,0 11-80 16,-6 15-23-1,-7 23-13-15,-1 26-118 0,-13 24-253 16,-13 8-623-16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02.6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1047 2056 0,'0'0'355'16,"0"0"-276"-16,0 0-39 15,0 0 129-15,0 0-18 16,0 0-72-16,216-59-26 16,-122-12-47-16,12-24-6 15,-2-18-9-15,-7-15-65 16,-21-2 7-16,-28 5 19 15,-27 13 34-15,-21 26 14 16,-7 27 64-16,-35 24 19 16,-9 26-3-16,-5 9-30 15,-6 48 12-15,4 30-16 16,5 20-7-16,17 22 9 16,7 13-40-16,13-1-1 0,8 1 13 15,8-9-13-15,0-12-2 16,0-22-5-16,0-23-26 15,0-28 11-15,11-21-54 16,-1-18 9-16,4 0 36 16,7-24-3-16,3-29 26 15,6-9-12-15,9-7 11 16,2-2-14-16,10 3 7 16,9 9-18-16,2 13 26 15,-4 15-11-15,-5 17 11 16,-9 14-12-16,-10 16 13 15,-10 34 25-15,-10 12-24 16,-4 7-1-16,-7-5 18 16,5-4-18-16,2-19-2 15,4-14-56-15,7-18-65 0,9-9 31 16,9-9 7-16,6-35-83 16,-4-7 12-16,-2-6 80 15,-12 7 76-15,-10 16 29 16,-10 12 54-16,-7 16 116 15,0 6-59-15,0 10-101 16,0 26-17-16,0 20 21 16,17 4-7-16,17-2-30 15,22-11 37-15,13-19-4 16,6-19-39-16,2-9-15 16,-16-22 9-16,-16-27-22 15,-25-13 28-15,-20-9 6 16,-6-4 60-16,-49 5 23 0,-15 6-63 15,-8 15-10-15,-2 16 52 16,8 16-38-16,12 17-2 16,24 0-28-16,15 30-8 15,21 14 7-15,6 6-34 16,45-2-27-16,26-12-2 16,10-8-62-16,12-12 44 15,2-16 19-15,-2 0-7 16,-6 0 42-16,-7-16 28 15,-12 0 31-15,-20 1 36 16,-15 12 13-16,-12 3 53 16,-10 0-27-16,-7 43-40 0,1 22 34 15,-8 24-13 1,-3 48-21-16,0 2-9 0,4 9-6 16,2 0-18-16,8-23-32 15,4 6 0-15,0-21 9 16,-2-19-10-16,-2-31-15 15,-4-27 6-15,-6-20-4 16,-4-13 13-16,0-13-16 16,0-38-6-16,0-27 21 15,0-23-17-15,-8-41-8 16,-16-45 16-16,4-32 2 16,-1 17 7-16,14 42 1 15,7 59-2-15,0 45-5 0,15 6 7 16,18 10-3-1,15 9 3-15,12 22 1 0,12 9 24 16,8 9-5-16,-5 31-10 16,-6 9 16-16,-10 11-26 15,-21-2 0-15,-25 2 14 16,-13-5-13-16,-9-5-1 16,-47-10-23-16,-55-13-119 15,12-13-223-15,-2-14-483 0</inkml:trace>
  <inkml:trace contextRef="#ctx0" brushRef="#br0" timeOffset="188">1430 354 2280 0,'0'0'356'0,"0"0"-247"16,0 0 79-16,221-28-19 15,-168 28-91-15,-16 6-78 16,-16 36-28-16,-21 62-132 16,-21-3-172-16,-24 3-336 0</inkml:trace>
  <inkml:trace contextRef="#ctx0" brushRef="#br0" timeOffset="324">1352 1973 2221 0,'0'0'504'0,"0"0"-401"0,0 0-103 16,0 0 0-16,0 0-109 15,0 0-578-15</inkml:trace>
  <inkml:trace contextRef="#ctx0" brushRef="#br0" timeOffset="1077">3708 1105 2772 0,'0'0'218'15,"0"0"-218"-15,0 0-119 16,203-164 119-16,-123 78 70 15,-2-8-50-15,-7-9-20 16,-14 2-13-16,-15 0 13 16,-28 10 24-16,-14 13 31 15,0 19 14-15,-24 18 28 16,-17 23-8-16,-7 18 14 16,-8 21-58-16,-7 44-26 15,1 31 8-15,14 26-7 16,14 14 1-16,20 7-6 15,14 0-14-15,0-13-1 16,45-21-66-16,20-28-31 0,22-32-26 16,9-30 17-1,8-19-65-15,-8-32 1 0,-10-26 42 16,-17-17 95 0,-16-2 33-16,-23 4 43 0,-15 18 73 15,-15 19 97-15,0 20 4 16,0 16-78-16,-11 7-73 15,-7 35-33-15,5 14-26 16,13 5 9-16,0-1-16 16,10-13-13-16,31-17-55 15,15-15-11-15,2-15 19 16,4 0-15-16,-2-30-21 0,-16-10 63 16,-7-7 33-16,-11 8 2 15,-13 1 31-15,-7 12 90 16,-6 14 38-16,0 12-29 15,0 3-84-15,0 50-24 16,-6 28 5-16,-1 46 43 16,7 56 6-16,0 40-17 15,39 8-22-15,5-41 3 16,-7-53-24-16,-13-58 5 16,-9-12-22-16,-4-6 16 15,-8-5 7-15,-3-14-18 16,-11-22 9-16,-31-20-5 15,-15-6-10-15,-3-47 0 0,1-21-26 16,11-48-5 0,24-55-22-16,24-71-130 0,0 27-183 15,15 23-786-15</inkml:trace>
  <inkml:trace contextRef="#ctx0" brushRef="#br0" timeOffset="1215">5274 317 1930 0,'0'0'1274'16,"0"0"-1136"-16,218-76-135 15,-39-12-3-15,-23 11-370 16,-19 1-1460-16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05.1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294 171 1605 0,'0'0'557'0,"0"0"-375"15,0 0 9-15,0 0-15 16,0 0-69-16,-146 182-16 16,102-27-1-16,5 8-46 15,12-14-13-15,6-13-15 16,15-37-8-16,-1 8-1 16,3-11-6-16,4-25-1 0,0-31 0 15,0-27-13-15,14-13-35 16,10-27 30-16,8-48 12 15,8-50-4-15,2-55-10 16,-1-49 20-16,-9-13-1 16,-13 45 7-16,-4 58-6 15,-9 68 33-15,5 27 38 16,-1 13 37-16,8 9-43 16,12 22-49-16,20 3-1 15,15 56-9-15,17 28 28 16,4 19-14-16,1 18-10 15,-10 5 4-15,-9 3-13 16,-10-11-1-16,-8-23 0 0,-6-23-17 16,-4-27-10-1,2-32-11-15,0-16 13 0,2-26 24 16,4-43-4-16,-3-21 2 16,-6-21-3-16,-9-4 3 15,-4 3 3-15,-13 19 7 16,-2 28 17-16,-5 24 18 15,-3 30 12-15,4 11-24 16,1 27-30-16,-2 39 6 16,5 20 24-16,-4 19-29 15,-1 11 5-15,5-6-6 16,2-11-50-16,26 2-132 0,-1-30-327 16,-1-28-242-16</inkml:trace>
  <inkml:trace contextRef="#ctx0" brushRef="#br0" timeOffset="351">2298 64 2338 0,'0'0'486'0,"0"0"-347"15,0 0-19-15,-200-18 64 16,113 50-18-16,4 20-91 15,8 12-24-15,16 9-45 16,28 9-5-16,25-2-2 16,6 6-9-16,45-2 0 0,23-3 9 15,16-4-26-15,8-11 1 16,4-7 7-16,-6-7-10 16,-13-4 19-16,-16-5-5 15,-20 0 15-15,-23-2 12 16,-18 3 0-16,-27-1 28 15,-39 3-2-15,-23-3-29 16,-12-8 0-16,1-11-9 16,17-17-42-16,18-7-93 15,37-71-245-15,20-6-412 16,8-17-614-16</inkml:trace>
  <inkml:trace contextRef="#ctx0" brushRef="#br0" timeOffset="705">2671 249 1689 0,'0'0'956'0,"0"0"-866"15,0 0 13-15,27 257 136 16,-24-141-25-16,0 4-73 16,5-6-98-16,-1-5-29 15,4-15 4-15,-2-17-18 16,-2-21-30-16,1-22-47 15,-5-25-12-15,-3-9 32 16,0-21-2-16,0-38-31 16,0-25 16-16,-3-22 35 15,-8-18 39-15,-2-8-6 0,2-5 13 16,7 6 14-16,4 23 43 16,0 27 34-16,15 26 13 15,22 17-58-15,19 12-11 16,12 12-5-16,16 3-36 15,5 9 0-15,-2 2-1 16,-6 0-94-16,-1 19-163 16,-25 9-413-16,-20-4-429 0</inkml:trace>
  <inkml:trace contextRef="#ctx0" brushRef="#br0" timeOffset="896">2751 826 2691 0,'0'0'464'0,"0"0"-392"15,0 0-25-15,0 0 54 16,0 0-57-16,236-38-35 16,-131 25-9-16,15 13-103 15,-31 0-270-15,-30 0-513 0</inkml:trace>
  <inkml:trace contextRef="#ctx0" brushRef="#br0" timeOffset="1075">2799 1426 2501 0,'0'0'689'15,"0"0"-547"-15,0 0-54 16,0 0 47-16,0 0-73 15,0 0-55-15,188-29-7 16,-32-6-72-16,-19 2-265 16,-9-2-741-16</inkml:trace>
  <inkml:trace contextRef="#ctx0" brushRef="#br0" timeOffset="1464">4157 119 3021 0,'0'0'362'0,"0"0"-283"15,0 0-78-15,0 0 62 16,0 0-23-16,0 0-39 15,191 133 27-15,-81-65-28 16,10 3 0-16,8 4 5 16,-5-1 1-16,-4-2-12 15,-17-4 1-15,-15 0 5 16,-25 1 0-16,-23-1 0 0,-27 7 0 16,-12 5 8-1,-40 4 16-15,-43 6 24 0,-21-1 1 16,-9-4-17-16,-1-13 11 15,13-17-41-15,23-14 5 16,25-16-14-16,26-16-68 16,27-18-51-16,0-29-329 15,32-10-573-15</inkml:trace>
  <inkml:trace contextRef="#ctx0" brushRef="#br0" timeOffset="1823">5079 108 3002 0,'0'0'457'0,"0"0"-394"16,0 0-62-16,0 0 47 15,0 0 46-15,0 0-83 16,0 0 29-16,165 102-40 15,-64-38 0-15,9 4-3 16,1 3 3-16,-6 3-15 16,-4 4-1-16,-5 2 7 15,-6 2-8-15,-10-5 14 16,-18 1 3-16,-28-6 11 16,-34 1 4-16,-3 9 31 15,-60-1 5-15,-23 2-10 0,-17-1 20 16,-1-9-61-16,8-11 0 15,16-9 0-15,21-15-84 16,22-27-61-16,16-7-197 16,15-4-829-16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07.9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32 357 2275 0,'0'0'281'15,"0"0"-144"-15,0 0-137 0,0 0 12 16,0 0 183-16,-14 205-33 16,14-90-48-16,0 10-92 15,-3-5-16-15,-1-8 18 16,-2-23-23-16,1-20 5 15,5-22-6-15,0-19 0 16,0-19 1-16,0-9-1 16,0-16 0-16,0-39 14 15,0-27-14-15,18-22 0 16,-1-42-10-16,-2 7 10 0,-2 2-5 16,4 10 5-1,1 40 0-15,-1 14 38 0,-1 34-11 16,5 26 14-16,7 13-30 15,7 22-10-15,10 37 62 16,3 21-46-16,0 16-17 16,-4 16 24-16,-2 2-24 15,-4-7 12-15,-2-11-12 16,0-24-16-16,3-22-2 16,-1-32-32-16,4-18 23 15,-2-9 26-15,1-45-7 16,4-23 1-16,-3-19-14 15,-4-18 21-15,1-14-4 0,-9 3 4 16,-9 11 0 0,-4 27 25-16,-7 31 31 0,-7 31 11 15,2 25-16-15,-5 16-51 16,3 52 28-16,0 28-28 16,4 22 15-16,-4 16 11 15,5-2-25-15,-2-4 8 16,4-13-9-16,4-11-57 15,4-24-47-15,24-28-363 16,-1-21-57-16,-1-28-853 0</inkml:trace>
  <inkml:trace contextRef="#ctx0" brushRef="#br0" timeOffset="361">1982 163 2414 0,'0'0'527'16,"0"0"-439"-16,-177 0 11 15,91 18 93-15,3 16-28 16,11 6-110-16,16 6-39 16,25 10-2-16,25 10-13 15,6 5 0-15,30 6-7 16,36 2-7-16,17-2 5 15,10-2-13-15,11-8 8 16,-2-1 14-16,-4-4-19 16,-19 0 13-16,-20-2 5 15,-24-5 1-15,-29-5 14 16,-6-5-7-16,-44-4 2 0,-28-3 20 16,-26-14-28-16,-1-4 16 15,-5-18-17-15,17-2-42 16,22-9-66-16,31-68-244 15,23 2-436-15,11-2-488 0</inkml:trace>
  <inkml:trace contextRef="#ctx0" brushRef="#br0" timeOffset="1000">2468 273 2680 0,'0'0'472'0,"0"0"-462"16,0 0 97-16,6 215 96 16,1-92-78-16,1 11-52 15,-2 7-58-15,4-8-9 16,1-9-6-16,-1-19 0 16,-2-25-60-16,-2-29-30 15,-3-29 14-15,-3-22 13 16,0 0-5-16,0-35 21 15,0-23-28-15,-6-23 34 16,-9-18 35-16,3-17 6 16,4-32 2-16,4-37 17 15,4 15-8-15,0 18-10 0,15 32 26 16,15 43-3 0,15 4 6-16,8 12-4 0,8 36 18 15,4 25 24-15,9 18-46 16,-2 44 13-16,-6 21 17 15,-15 11-25-15,-19 9 9 16,-23-1-1-16,-9 0-8 16,-27-6 16-16,-32-12-35 15,-13-8-7-15,-15-21 1 16,-2-15-2-16,-4-15-20 16,10-18-17-16,11-7 19 15,22-4 12-15,20-27-6 16,23 0-5-16,7-3 16 0,13-1-15 15,32 11 15 1,17 9-11-16,7 15 12 0,5 0-15 16,-2 28 16-1,-7 28-1-15,-7 17 38 0,-8 24-2 16,-5 12 10-16,-1 9 1 16,-2-3 23-16,3-14-28 15,3-19-41-15,0-22-1 16,0-24 0-16,3-21-13 15,2-15-94-15,4-47-130 16,-12-17-606-16,-10-10-1608 0</inkml:trace>
  <inkml:trace contextRef="#ctx0" brushRef="#br0" timeOffset="1183">4310 734 2986 0,'0'0'539'0,"0"0"-525"15,0 0 2-15,0 0-26 16,0 0 10-16,0 0-455 16,0 0-452-16</inkml:trace>
  <inkml:trace contextRef="#ctx0" brushRef="#br0" timeOffset="1310">4462 1456 2861 0,'0'0'626'0,"0"0"-565"16,0 0-38-16,0 0-23 16,18-201-558-16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10.2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0 277 1610 0,'0'0'495'0,"0"0"-282"0,0 0-80 16,0 0 73-16,0 0 40 16,0 0-80-16,15 0-73 15,33 0-38-15,32 0 77 16,48 0-72-16,67-13-18 15,75-8 1-15,30-4-23 16,10 3-4-16,4 1-16 16,-7 5 0-16,18 3 21 15,9-2-21-15,1 2 0 16,-15 4 6-16,-13-3-6 16,-17-4-12-16,-28 1 12 15,-26-1 0-15,-54 0 6 16,-41 7-6-16,-40 4 0 0,-15-2 3 15,7 5-3-15,3-2-1 16,2 4 1-16,-20 0 0 16,-16 0 5-16,-14 0-5 15,-12 0-9-15,-12 0-47 16,-24 0-119-16,0 0-425 16,0-7-472-16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10.9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 0 1783 0,'0'0'286'15,"0"0"-201"-15,0 0 21 16,0 0 161-16,0 0-9 16,-3 223-107-16,3-112-49 0,0 7-40 15,0-1 3 1,0-8-32-16,0-10-20 0,0-18 22 16,0-19-35-16,-4-17-3 15,-2-21-4-15,3-15 11 16,3-9-10-16,0-6-1 15,9-39-38-15,33-24 15 16,21-22-36-16,12-16-19 16,14 0-1-16,4-2 18 15,-3 15 32-15,-17 17 27 16,-15 25 9-16,-26 20 64 16,-26 23 39-16,-6 9 14 15,-27 16-18-15,-35 33-54 16,-13 13 25-16,-5 8 11 0,11 3-35 15,13-9 17 1,25-4-46-16,14-10 1 0,17-9-6 16,0 0-11-16,17-8 3 15,19-2-4-15,4-4-27 16,4-5-41-16,22-6-170 16,-10-6-328-16,-8-10-303 0</inkml:trace>
  <inkml:trace contextRef="#ctx0" brushRef="#br0" timeOffset="293">923 612 1905 0,'0'0'784'16,"0"0"-583"-16,0 0-138 0,0 0 108 15,0 0 49-15,0 0-126 16,-137 205-61-16,143-148-21 15,47-11-12-15,16-8-10 16,20-20-16-16,4-16-26 16,3-2 4-16,-13-27 11 15,-23-23 37-15,-27-12 9 16,-28-6-8-16,-5-6 48 16,-56 6-10-16,-24 2-27 15,-10 19 4-15,-2 14-16 16,13 16-72-16,23 17-182 0,26 0-579 15,22 0-1305-15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11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0 981 2419 0,'0'0'330'0,"0"0"-330"16,203-137 9-16,-107 64 63 15,2-11 8-15,-12-2-66 16,-17-3-14-16,-24 6-5 0,-32-1 5 16,-13 9 31-16,-18 13-2 15,-27 13 48-15,-6 21 76 16,-8 25-70-16,-2 3-9 15,2 42-9-15,4 31-22 16,11 16 8-16,8 14-18 16,15 6-15-16,12 7 6 15,9-5-23-15,0-3-2 16,0-8-7-16,0-17-23 16,0-14-2-16,6-23-35 15,1-18 1-15,-4-16 17 16,0-12-29-16,8 0 39 15,7-22 7-15,6-21-9 0,14-10 6 16,2 1-14 0,5 5-8-16,5 12 51 0,-2 14-14 15,0 21 13-15,0 0 8 16,3 26 1-16,2 24 44 16,-5 5-30-16,3 7-8 15,2-6-7-15,1-8-9 16,2-17-167-16,19-26-136 15,-15-5-181-15,-9-9-85 0</inkml:trace>
  <inkml:trace contextRef="#ctx0" brushRef="#br0" timeOffset="694">1194 874 1485 0,'0'0'373'16,"0"0"-84"-16,0 0-82 15,0 0-56-15,0 0 30 16,0 0-19-16,-21 207-71 0,21-142-55 15,16-3-13-15,34-11-17 16,10-15-6-16,11-18 0 16,-7-18-27-16,-8-2 9 15,-18-39-14-15,-17-15 25 16,-21-9 7-16,0-3 34 16,-35 0 22-16,-20 7 0 15,-10 6-23-15,2 15 39 16,7 11-9-16,20 18-28 15,18 11-35-15,18 0-2 16,0 9-130-16,42 19 75 16,20 3-121-16,10 0-51 15,3-6-15-15,2-5 38 0,-8-11 101 16,-15-5 54-16,-9-4 51 16,-13 0 22-16,-16 0 139 15,-8 0 102-15,-5 0-33 16,-3 20-51-16,0 15-21 15,0 24 33-15,0 28-55 16,0 42-33-16,0 51-8 16,0 50-11-16,0 16-35 15,3-20-23-15,18-52-1 16,3-66-24-16,-6-33 0 16,-1-28 7-16,-1-9-7 0,-1-11-2 15,-1-11-5 1,-11-16 6-16,-3-23-5 0,0-39 5 15,0-29-22-15,-11-22 14 16,-5-39-49-16,-1-41 36 16,2-34-3-16,6-17-21 15,9 9 5-15,0 53-29 16,0 55 6-16,9 43 40 16,18 41 7-16,15 9 16 15,6 8 0-15,15 15 8 16,5 11 31-16,3 15-14 15,-2 25-5-15,-9 6 11 16,-15 10-30-16,-16 1 18 16,-19-2-19-16,-10 1-15 15,-31-6-30-15,-34-6-165 0,-78-17-158 16,20-14-371-16,-2-13-1295 16</inkml:trace>
  <inkml:trace contextRef="#ctx0" brushRef="#br0" timeOffset="867">994 380 2364 0,'0'0'333'16,"0"0"-197"-16,0 0-100 16,0 0 116-16,216-41-23 15,-167 50-90-15,-15 34-39 16,-20 63-92-16,-14-9-259 0,0 0-494 15</inkml:trace>
  <inkml:trace contextRef="#ctx0" brushRef="#br0" timeOffset="1015">1152 2108 2767 0,'0'0'507'16,"0"0"-459"-16,0 0-34 15,0 0 25-15,0 0-39 0,0 0-197 16,0 0-724-16</inkml:trace>
  <inkml:trace contextRef="#ctx0" brushRef="#br0" timeOffset="1842">3122 1062 2123 0,'0'0'578'0,"0"0"-578"0,0 0-79 16,176-130 79-1,-104 55 94-15,7-9-50 0,-3-8-38 16,-10-11 6-16,-18-2-10 16,-24 3 21-16,-24 5 103 15,0 16-15-15,-42 19 11 16,-9 31-6-16,-11 24-9 16,-1 7-5-16,-2 50-58 15,7 28-10-15,9 24 26 16,15 21-36-16,16 12 0 15,15 8-16-15,3 0-7 16,7-10-2-16,34-18-8 16,18-28-55-16,17-30-2 0,4-27-36 15,3-30-66 1,-5 0-16-16,-9-39 9 0,-16-16 67 16,-13 0 52-16,-14 5 56 15,-17 13 34-15,-9 13 112 16,0 15 52-16,0 9-33 15,0 9-85-15,0 31-14 16,-3 8-22-16,3 10-25 16,10-3-19-16,34-13-13 15,22-7 11-15,8-15-29 16,4-20-50-16,-1 0 20 16,-8-25 5-16,-15-18 31 15,-16-11 17-15,-10-2 16 16,-17 0 32-16,-11 5 57 0,0 15-16 15,0 9 27-15,-8 13-12 16,-8 14 3-16,-2 5-12 16,1 40-70-16,-4 30 16 15,6 23 0-15,6 21-21 16,2 38 27-16,7 31-29 16,0-10-8-16,10-20 19 15,17-20-20-15,5-31 12 16,-5 1-12-16,1-2 1 15,-11-29 38-15,-14-31-39 16,-3-20 0-16,-6-23 29 16,-32-3-30-16,-7-24 0 15,-3-32 0-15,3-25 0 0,10-47 0 16,22-48-36 0,13-48-39-16,13-24-75 0,22 54-378 15,-5 44-897-15</inkml:trace>
  <inkml:trace contextRef="#ctx0" brushRef="#br0" timeOffset="1984">4430 393 3390 0,'216'-132'126'16,"-11"12"-126"-16,-2-21-811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49:05.7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153 118 1672 0,'0'0'332'15,"0"0"-178"-15,0 0-34 0,0 0 56 16,0 0 45 0,0 0-87-16,-21-15-36 0,21 15-32 15,-3 0 9-15,3 0 22 16,-7 9-59-16,-4 35 16 16,-5 23-2-16,-1 30-10 15,-7 18 6-15,3 10-18 16,6-2-6-16,3-5 25 15,7-25-48-15,5-15 0 16,0-25 6-16,0-19-1 16,0-16 4-16,0-18-10 15,0 0 0-15,0-46-12 16,0-29 10-16,11-29 2 0,-1-29 0 16,1-8 1-16,-2-2-7 15,-1 12 6-15,-1 21 0 16,-4 21 30-16,3 32-29 15,2 22 26-15,-1 22 2 16,7 13-29-16,7 19 30 16,6 43-6-16,4 28 18 15,-4 21 21-15,2 14-54 16,-8-4 10-16,-1-11-19 16,0-24 6-16,-3-22-3 15,-2-16-3-15,-1-30-1 16,-4-14-19-16,7-4 1 0,10-15 4 15,4-40 1-15,7-16-1 16,4-17 0-16,-4-10 8 16,-4 2-1-16,-7 7 1 15,-6 14 14-15,-7 16-5 16,-3 15-2-16,-4 19 6 16,-4 12 36-16,0 8-42 15,0 5 0-15,5 11 30 16,-1 47-21-16,7 19 24 15,-4 25-17-15,4 12-14 16,-4 5 20-16,-4-8-22 16,5-11 0-16,-1-13-3 15,1-19 9-15,-1-15-12 16,1-19-13-16,-1-16-92 16,14-18-77-16,-4 0-427 0,1-24-295 15</inkml:trace>
  <inkml:trace contextRef="#ctx0" brushRef="#br0" timeOffset="181">1337 510 2383 0,'0'0'634'15,"0"0"-514"-15,0 0 4 16,0 0 12-16,0 0-136 15,0 0-21-15,0 0-215 16,-11 99-600-16,11-66-1314 0</inkml:trace>
  <inkml:trace contextRef="#ctx0" brushRef="#br0" timeOffset="344">1454 849 2483 0,'0'0'477'0,"0"0"-385"16,0 0-69-16,0 0 4 0,0 0-27 15,0 0-338 1,0 0-443-16</inkml:trace>
  <inkml:trace contextRef="#ctx0" brushRef="#br0" timeOffset="1253">2168 633 2278 0,'0'0'359'16,"0"0"-236"-16,0 0-74 15,0 0 58-15,0 0 32 0,0 0-82 16,0 0-46 0,137-80 13-16,-111 99-17 0,-7 30-4 15,-4 7 23-15,-1 6-16 16,-8 0 4-16,1-9-14 16,-4-13 0-16,2-8 0 15,-2-20 2-15,0-12-4 16,0 0-14-16,1-12-17 15,7-35 32-15,2-9-23 16,11-12 9-16,4-1 8 16,3 4-11-16,-1 13 18 15,-1 14 0-15,-5 17 0 16,-6 21 37-16,-6 0-36 16,3 41 33-16,-6 23 14 15,-1 4-40-15,-1 10 5 0,-4-10-13 16,3-6 0-16,2-22 5 15,-1-9-5-15,-4-18 0 16,-3-7-9-16,0-6 10 16,0-6-2-16,0-25-4 15,0-15 5-15,0-9-4 16,11-7 4-16,2 0 0 16,16 8-6-16,1 4 16 15,9 9-7-15,9 11-1 16,0 11 7-16,6 10 40 0,5 9-13 15,1 0 0 1,-6 22 12-16,-6 21-41 0,-6 15 7 16,-10 9-5-16,-5 1-8 15,-6 1 15 1,-1-8-16-16,-2-9-10 0,3-10 9 16,-2-12-25-16,10-14 17 15,1-16-45-15,9 0-8 16,5-22 35-16,16-25-30 15,4-15 31-15,6-6-14 16,-1-3 1-16,-11 0 31 16,-9 6-11-16,-15 5 19 15,-13 10 27-15,-15 9-8 16,-6 11 38-16,0 8 6 16,-21 10-4-16,-12 8 5 0,-6 4-24 15,-6 7-5 1,0 30 16-16,4 12-36 0,7 8 13 15,10 3-5-15,10 1-14 16,11-5 18-16,3-1-26 16,0-13 10-16,30-6-11 15,15-8-2-15,8-15-29 16,11-7-40-16,16-6-59 16,41-16-123-16,-18-9-434 15,-14-2 7-15</inkml:trace>
  <inkml:trace contextRef="#ctx0" brushRef="#br0" timeOffset="1961">4570 534 2256 0,'0'0'591'0,"0"0"-452"15,0 0 18-15,0 0 29 16,0 0-20-16,-191-33-88 15,153 63-41-15,4 11 14 16,6 11-36-16,8 7-7 16,6 6 12-16,11 1-19 15,3-8-2-15,0-4-16 16,24-11-19-16,6-17 9 16,9-14-49-16,5-12-20 15,1-3 9-15,0-35 11 16,-3-15 13-16,-12-8-2 0,-9-6 56 15,-10 9 9 1,-5 8 15-16,-6 22 45 0,0 9 30 16,0 19 3-16,0 8-15 15,0 31-54-15,0 11 6 16,0 8 22-16,0 0-51 16,0-10 8-16,12-10-9 15,12-14-7-15,0-11 6 16,9-13-35-16,2 0 5 15,7-19 30-15,3-24-29 16,-8-9 24-16,1-6-3 16,-11 10 9-16,-3 8 7 15,-9 20 2-15,-9 20 21 16,-1 0 15-16,-5 31-24 0,0 19 14 16,0 12-26-16,0-6-8 15,0-1 23-15,0-14-24 16,10-6 0-16,-1-23-2 15,6-9-16-15,-4-3-7 16,2-14 4-16,4-28 21 16,4-13 12-16,9-13-12 15,6-3 0-15,5 5 9 16,4 13-9-16,0 20 36 16,3 25-10-16,0 8 32 15,-7 41 49-15,-2 36-64 0,-15 20 5 16,-3 5 9-1,-4-5-30-15,2-20 3 0,7-21-30 16,8-35-8-16,10-21-11 16,46-62-139-16,-13-19-178 15,-5-9-1699-15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36.5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231 542 1639 0,'0'0'605'0,"0"0"-442"0,0 0-102 15,0 0 62 1,0 0 92-16,0 0-64 0,-24 78-102 16,24-12 18-16,0 24 22 15,3 19-28-15,8 12 10 16,2-3-25-16,1-6-28 16,-3-12 13-16,2-17-31 15,-6-14 0-15,1-19 4 16,-8-14-4-16,3-14-29 15,-3-19-101-15,3-9-178 16,-3-31-313-16,0-7-504 0</inkml:trace>
  <inkml:trace contextRef="#ctx0" brushRef="#br0" timeOffset="316">0 490 1750 0,'0'0'473'0,"0"0"-387"16,0 0-19-16,0 0 74 15,0 0 12-15,0 0-66 16,0 0-35-16,144-67 26 0,-85 67-32 16,7 0 3-1,-4 11 8-15,1 18-35 0,-9 11-5 16,-15 4 2-16,-19 2 2 15,-16 7 36-15,-4 3-25 16,-28-1-26-16,-24 4 24 16,-6-6-29-16,-4-9-1 15,6-10-5-15,11-15-35 16,11-16-31-16,20-15-195 16,11-26-375-16,3-8-303 0</inkml:trace>
  <inkml:trace contextRef="#ctx0" brushRef="#br0" timeOffset="805">648 637 1532 0,'0'0'269'16,"0"0"-152"-16,0 0-36 15,0 0 91-15,215-32-48 16,-158-8-84-16,3-10-7 15,-4-9-33-15,-16-7 0 16,-15-4 7-16,-15-1-6 16,-10 3 12-16,0 5 70 15,-27 10 69-15,-9 16 54 16,-2 15-52-16,-2 22 6 16,-2 0-27-16,-2 40-95 15,5 29-21-15,4 24-17 0,14 12 2 16,12 7 1-1,9 4-3-15,0-15 0 0,6-13-15 16,12-24 14-16,2-17-35 16,-2-19-33-16,0-15-27 15,-2-13 11-15,4 0-38 16,9-28 79-16,5-22 43 16,7-6-6-16,7 1 6 15,0 8-8-15,2 15 9 16,-10 20-12-16,-2 12 24 15,-2 0-12-15,-9 35 87 16,-10 10-24-16,-4 9-2 0,-13 2-34 16,0-9-26-1,0-6-1-15,0-18-3 0,0-19-119 16,0-4-193-16,8 0-365 16</inkml:trace>
  <inkml:trace contextRef="#ctx0" brushRef="#br0" timeOffset="1504">1845 569 2154 0,'0'0'385'15,"0"0"-220"-15,0 0 68 16,0 0-16-16,-206-19-67 15,147 28-67-15,4 25-50 0,10 13 2 16,13 8-10-16,15 7-25 16,17-3 10-16,0-6-10 15,35-12-49-15,16-20-46 16,8-21-107-16,7 0-59 16,0-33-36-16,-12-20 6 15,-12 0 115-15,-10 4 100 16,-16 8 76-16,-8 14 57 15,-8 13 187-15,0 14 69 16,0 0-62-16,0 18-158 16,-8 20-38-16,5 11-27 15,3-2-16-15,0-3-4 16,14-9-8-16,13-17-36 16,8-12-45-16,2-6-31 0,2-6 85 15,2-28-24-15,-2-8 17 16,-6-3 27-16,-1 4-5 15,-11 10 11-15,-5 18 1 16,-8 13 10-16,-2 0 98 16,-6 44 2-16,0 9-68 15,0 9-5-15,0-6-37 16,0-6 0-16,0-13-1 16,0-15-42-16,0-13-2 15,0-9-42-15,0 0 11 16,0-31 65-16,4-16-3 15,7-9 5-15,5-2 9 0,5 2 0 16,3 6 20-16,4 13 9 16,3 14 13-16,4 19 19 15,2 4 0-15,1 18 39 16,1 28 32-16,-6 9-28 16,-4 11-19-16,-5-4-48 15,-8-6-19-15,-5-8 0 16,-4-15-18-16,1-15-22 15,-5-14-98-15,-3-4-185 16,0-25-337-16,0-10-1022 0</inkml:trace>
  <inkml:trace contextRef="#ctx0" brushRef="#br0" timeOffset="1737">1404 397 1392 0,'0'0'1056'15,"0"0"-910"-15,0 0-104 16,0 0-21-16,145-166 128 16,-73 116-58-16,0 5-66 15,-6 21 7-15,-7 18-32 16,-8 6-6-16,9 59-152 15,-12 2-416-15,-7 8-784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38.8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16 667 2263 0,'0'0'473'16,"0"0"-346"-16,0 0-111 0,0 0 104 15,36 214 47-15,-19-98-59 16,4 10-51-16,-8 7-44 16,1 4 5-16,-4-16-8 15,1-19-9-15,-1-21 9 16,1-25-10-16,-2-24 0 16,-5-21 4-16,0-11-3 15,-4-9-1-15,0-37-6 16,0-22-11-16,-17-18 16 15,-7-24-11-15,-8-14 12 16,-2-13-2-16,2-3 2 0,8 6-5 16,11 17 4-16,13 23-5 15,0 30-3-15,24 28-1 16,28 22-1-16,10 14 10 16,7 15 2-16,0 29 11 15,-13 17 1-15,-16 12 4 16,-20 7 11-16,-20 4-28 15,0 0 1-15,-27-6-7 16,-21-14 3-16,-6-14-23 16,-2-19-27-16,5-31-129 15,12-15-293-15,18-22-509 0</inkml:trace>
  <inkml:trace contextRef="#ctx0" brushRef="#br0" timeOffset="1024">556 744 2011 0,'0'0'351'0,"0"0"-253"16,0 0 39-16,0 0 33 16,188-65-60-16,-125 18-77 15,-1-12-33-15,-7-7-73 16,-10 2 4-16,-20-4 9 15,-18 6 48-15,-7 2 4 16,-7 14 8-16,-28 9 76 0,-7 17 31 16,-6 17 25-1,-8 3-17-15,5 35-45 0,6 34-5 16,12 17-34-16,12 16-4 16,10 10-9-16,11 4-16 15,0-5 16-15,0-6-18 16,14-14-10-16,4-23 10 15,-9-18-37-15,6-22 1 16,-6-19-20-16,6-9-29 16,1-15 58-16,4-32 4 15,9-9 2-15,-2-8 11 16,4 0-9-16,1 12 7 16,-2 13 0-16,-2 13 9 15,0 23-9-15,-7 3 12 0,3 22 0 16,0 31 28-16,0 5-13 15,7 8-7-15,1-8-8 16,1-11-8-16,6-17-16 16,-1-17-112-16,-4-13-85 15,-2-13 59-15,-5-26-22 16,-3-13 19-16,-3-5 45 16,-9 1 112-16,0 10 8 15,-6 9 85-15,-6 14 110 16,3 19 76-16,-3 4-41 15,0 2-76-15,0 34-41 16,5 12-36-16,1 1-19 16,12 4-46-16,9-4-6 0,15-11 2 15,12-10-8-15,12-13 0 16,3-15-24-16,-10 0 0 16,-14-27-7-16,-18-14-14 15,-19-8 20-15,-8-6 25 16,-21-5 11-16,-32 3 17 15,-12 8 16-15,-7 12 8 16,6 12 23-16,7 12-12 16,22 11-38-16,16 2 1 15,18 0-26-15,3 18 1 16,10 6-1-16,28 5 2 16,13-1-8-16,5-3 6 15,10-4-11-15,3-3 10 16,0-4-10-16,-4-3-8 15,-7 2-6-15,-5 2 7 0,-12 4 18 16,-10 9-6 0,-7 3 6-16,-10 7-2 0,-4 2 2 15,-7-6-51-15,-3-3-22 16,0-11-41-16,0-16-19 16,0-4-57-16,0 0-45 15,0-21 5-15,-3-13 41 16,3-6 96-16,0-1 63 15,0 1 30-15,17 7 58 16,7 1 75-16,-3 4 93 0,0-1 11 16,0 5-41-1,-9-2-60-15,-4 5-83 0,-8-7-53 16,0 6-251-16,-11 4-454 0</inkml:trace>
  <inkml:trace contextRef="#ctx0" brushRef="#br0" timeOffset="1226">1138 542 1982 0,'0'0'468'15,"0"0"-420"-15,0 0 42 16,0 0 80-16,200-103-62 0,-149 101-76 15,-1 2-32 1,-2 9-143-16,-14 23-168 0,-14-3-375 0</inkml:trace>
  <inkml:trace contextRef="#ctx0" brushRef="#br0" timeOffset="1337">1774 309 2268 0,'0'0'512'16,"0"0"-446"-16,0 0 7 15,182-217-73-15,-116 164-1 16,-4 14-690-16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7:09:10.2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122 212 1573 0,'0'0'248'15,"0"0"-161"-15,0 0 63 16,0 0 119-16,0 0-73 16,0 0-74-16,-15-9-4 15,15 9-27-15,0 0-14 16,0 0 0-16,0 0-25 16,0 0 0-16,0 0-28 15,0 31 2-15,0 22 31 16,0 20-11-16,0 18-13 15,7 12-6-15,4 1-17 16,-5-3 14-16,6-8-24 16,-9-16 6-16,0-10 8 15,0-15-14-15,-3-16 0 0,3-13-1 16,-3-11-7-16,0-12-31 16,0-12-121-16,0-29-325 15,0-7-490-15</inkml:trace>
  <inkml:trace contextRef="#ctx0" brushRef="#br0" timeOffset="380">0 287 1820 0,'0'0'479'0,"0"0"-383"0,0 0 64 15,0 0 107-15,0 0-129 16,0 0-77-16,0 0 2 16,21-141-30-16,9 114-6 15,12 5-8-15,8 3-18 16,7 10 22-16,6 6-23 16,2 3 6-16,1 0-6 15,-7 29 0-15,-11 10 0 16,-14 12 8-16,-17 5-8 15,-10 6 22-15,-7 2-5 16,-10 2-16-16,-31-6 31 16,-4-12-26-16,-6-4-6 0,2-13 14 15,3-9-13 1,1-11 10-16,12-4-11 0,2-7-33 16,10 0-48-16,21 0-148 15,0 0-277-15,0-9-292 0</inkml:trace>
  <inkml:trace contextRef="#ctx0" brushRef="#br0" timeOffset="686">890 35 2147 0,'0'0'516'16,"0"0"-424"-16,0 0 48 16,0 0 47-16,0 0-134 15,0 0-26-15,-90 243-26 16,66-126 0-16,-3 17 19 16,3 6-20-16,0-9-1 15,-3-13 1-15,1-18 0 16,2-18 2-16,8-22-2 15,2-17-1-15,8-21-11 16,6-22-189-16,0-7-354 16,3-23-589-16</inkml:trace>
  <inkml:trace contextRef="#ctx0" brushRef="#br0" timeOffset="1198">1224 590 2076 0,'0'0'498'16,"0"0"-414"-16,0 0-41 16,0 192 132-16,0-106-1 15,0 16-94-15,8 8-17 16,5 7-8-16,5-2-38 0,-1-7 5 15,-2-18-22-15,-6-22 0 16,1-21-3-16,-5-21 9 16,-5-17-12-16,0-9 5 15,0 0-22-15,0-38 4 16,0-15-20-16,-8-24 10 16,-2-20 28-16,-4-18-13 15,-4-14 14-15,2-8 0 16,-1-5 0-16,5 16 19 15,9 18-19-15,3 24 9 16,0 29 15-16,8 20-18 16,19 22 3-16,12 13-9 15,12 0 1-15,12 25 25 0,5 16-26 16,-2 9 0 0,-12 5 6-16,-12 1-5 0,-18 0 23 15,-24 1-4 1,0-3 5-16,-37 2 24 0,-25-3-43 15,-7-9-6-15,-5-10 0 16,17-22-7-16,15-12-41 16,39-35-141-16,3-20-303 15,6-7-249-15</inkml:trace>
  <inkml:trace contextRef="#ctx0" brushRef="#br0" timeOffset="1957">2236 800 2198 0,'0'0'318'15,"0"0"-304"-15,0 0-8 16,0 0 46-16,0 0-11 16,0 0-26-16,0 0 3 15,206-78-18-15,-140 31 0 16,0-3-1-16,-7-8-4 16,-5-7-29-16,-4-4-5 15,-13-4 21-15,-9 0 11 0,-12 7 14 16,-4 4 13-16,-12 13 54 15,0 8 31-15,0 11 26 16,-12 7 13-16,-12 12-25 16,-3 11-9-16,-3 0-58 15,-9 15-10-15,1 34-14 16,1 25-27-16,2 20 1 16,5 16-2-16,9 16 1 15,6 8 13-15,12-1-14 16,3-3-47-16,0-14-20 15,27-27-104-15,21-32-53 0,15-41 90 16,6-16 75-16,7-66 7 16,-10-27-16-16,-15-13 39 15,-17-4 29-15,-20 6 0 16,-14 16 60-16,0 19 50 16,-27 27 17-16,-11 16 47 15,-7 24-82-15,3 2-21 16,5 13-20-16,5 25-39 15,18 4-11-15,14 4-1 16,0 2-54-16,26-5 1 16,18-9-80-16,14-9 18 15,8-7 12-15,-1-8-4 16,1-7 10-16,-7 3 45 0,-8 8 43 16,-12-1 8-1,-12 16 2-15,-16 6 43 0,-11 7 50 16,0 9-26-16,0 2-13 15,-11-7-26-15,1-6-23 16,6-6 13-16,4-16-19 16,0-9-42-16,11-13-117 15,19-28-146-15,2-11-311 0</inkml:trace>
  <inkml:trace contextRef="#ctx0" brushRef="#br0" timeOffset="2125">3299 464 2105 0,'0'0'464'15,"0"0"-393"-15,0 0 22 16,0 0-27-16,0 0-66 16,0 0-262-16,0 0-289 15,59-31-582-15</inkml:trace>
  <inkml:trace contextRef="#ctx0" brushRef="#br0" timeOffset="2881">3457 792 1328 0,'0'0'275'0,"0"0"-159"15,0 0-19 1,0 0 45-16,0 0 6 0,0 0-80 15,0 0 26-15,-6 103-39 16,6-121-39-16,0-9 14 16,3-8-30-16,18 2 1 15,6-6-2-15,0 11 3 16,8 6 6-16,-4 13-8 16,1 9 0-16,6 0 83 15,-1 29 20-15,11 11 106 16,-3 2-53-16,-4 6-115 15,-9-5-10-15,-8-2-31 16,-14-5-1-16,-2-10-24 0,-5-8-41 16,-3-11-15-1,0-7 11-15,6 0-33 0,6-34 35 16,7-17-11-16,13-17-28 16,9-16-19-16,14-15-24 15,7-7-15-15,7 1 104 16,-3 5 58-16,-7 13 3 15,-11 12 92-15,-14 20 87 16,-14 11 37-16,-12 16 9 16,-8 7 6-16,0 8-32 15,0 8-66-15,-20 5-1 16,-8 0-53-16,-4 9-46 16,-1 28 13-16,-2 15-37 15,4 12-9-15,-1 6 0 0,11 6 6 16,5 1-4-16,2 1-2 15,8-1-26-15,1-2 10 16,2-14-28-16,3-11-2 16,0-13 0-16,0-15-16 15,0-12 20-15,0-10-72 16,14 0 46-16,10-16 67 16,6-11-10-16,12-5 10 15,14 7 0-15,10 9 1 16,12 16 91-16,-1 0-37 15,-5 16 6-15,-13 23 40 16,-17 6-39-16,-12 5-11 16,-12-4-2-16,-12-3-17 0,-6-9 14 15,0-9-37 1,0-9-7-16,0-13 4 0,-3-3-5 16,-12 0-97-16,-9-46-105 15,4-5-382-15,-4 3-390 0</inkml:trace>
  <inkml:trace contextRef="#ctx0" brushRef="#br0" timeOffset="3056">3371 0 2713 0,'0'0'384'0,"0"0"-305"15,0 0-71-15,0 0-8 16,265 88-69-16,-167-70-604 16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57:40.8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42 175 1783 0,'0'0'485'16,"0"0"-322"-16,0 0 59 15,0 0 64-15,0 0-43 16,0 0-104-16,-4 217-64 15,4-120-2-15,0 5-22 16,0 1-6-16,0-7-24 16,10-14-19-16,1-15 15 0,-1-20-17 15,-2-19-10 1,-2-15 10-16,-3-13-30 0,-3-3 12 16,0-38-15-16,0-15 6 15,0-19 27-15,0-15-17 16,-6-12 7-1,-12-7 10-15,1-3 0 0,-1 3 1 16,5 11-1-16,2 14 1 16,8 22 18-16,3 21-1 15,0 17 2-15,0 12 13 16,21 7-26-16,6 3 10 16,8 2-2-16,-1 0-8 15,7 0 28-15,4 7-29 16,0 5-6-16,5 3 15 15,1-2-9-15,3-4 2 0,-1 0-8 16,2-3 0-16,-7-6 1 16,-7 0-1-16,-2 0-42 15,-12 0-31-15,0-6-95 16,-6-10-217-16,-10 4-482 16</inkml:trace>
  <inkml:trace contextRef="#ctx0" brushRef="#br0" timeOffset="322">138 585 1084 0,'0'0'1006'16,"0"0"-771"-16,0 0-85 15,0 0 106-15,0 0-4 16,0 0-53-16,0 0-82 16,-13 23-12-16,22-23 28 15,3 2-32-15,-3-2-7 16,9 0-8-16,3 0-31 16,3 0 16-16,6 0-28 15,8 0-14-15,1 0 19 16,6 0-38-16,3 0-10 15,8-2-31-15,19 2-136 16,-16 0-439-16,-8 0-2392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8:39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 0 1026 0,'0'0'285'0,"0"0"-190"15,0 0 21-15,0 0 85 16,0 0-62-16,0 0-9 16,-8 0-27-16,5 0 26 15,-4 0-9-15,-4 0-40 16,-2 0 12-16,5 0-22 15,2 0-19-15,6 0 14 16,0 0-41-16,0 0-4 16,0 0 7-16,0 0-14 15,0 7 50-15,3-1-33 16,11-2-14-16,-1 2 23 0,8-6-17 16,3 0 2-16,5 0 11 15,1 0-29-15,2 0 23 16,2 0-29-16,4 0 0 15,-4 0 11-15,1-6-11 16,-4 2-7 0,-7 4 7-16,-4 0 0 0,1 0 4 15,-6 0-4-15,-6 0 0 16,2 0-17-16,-4 0 12 16,-1 0-37-16,-6 0-6 15,5 0-73-15,-5 0-16 16,0 0-58-16,0 0-39 0,0 0 2 15,0 0-76 1,0 0-412-16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6:58:40.3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64 907 0,'0'0'590'16,"0"0"-413"-16,0 0-53 16,0 0 12-16,0 0 82 15,0 0-81-15,0 0-70 16,-41 0 20-16,41 0-13 15,0 0-13-15,0 0-12 0,0 0-23 16,11 0 62-16,10 0-5 16,0 0-44-16,3 0 33 15,3-3-38-15,0 0-10 16,2 0 1-16,1 0-24 16,1 3 20-16,1 0-21 15,1 0 0-15,-1 0 2 16,-1 0-2-16,-4 0 0 15,-1 0-1-15,-10 0 13 16,-5 0-14-16,-2 0 2 16,-5 0 0-16,0 0-1 15,-4 0 1-15,0 0-2 16,0 0-6-16,7 0 5 0,7-13-77 16,-1 1-232-16,-2-1-509 15</inkml:trace>
  <inkml:trace contextRef="#ctx0" brushRef="#br0" timeOffset="1212">1005 11 1290 0,'0'0'381'16,"0"0"-247"0,0 0-46-16,0 0 107 0,0 0-14 15,0 0-62-15,0 0-75 16,-35 0 1-16,35 0 29 15,0 0-41-15,0 0-5 16,11 0 21-16,10 0-26 16,3 0 9-16,3 0-16 15,3 0-15-15,5 0 22 16,-1 0-23-16,4-2 0 16,1-2 6-16,-1 1-5 15,-1 1 6-15,-2 2-7 16,-4 0 0-16,-7 0 0 0,-3 0 0 15,-4 0-17 1,-6 0 4-16,-4 0-19 0,-7 0-3 16,3 0-67-16,-3 0-92 15,0 0-102-15,0 0-366 0</inkml:trace>
  <inkml:trace contextRef="#ctx0" brushRef="#br0" timeOffset="1734">1046 186 1247 0,'0'0'376'16,"0"0"-217"-16,0 0-77 15,0 0 70-15,0 0 72 16,0 0-106-16,0 0-65 15,-32 0 4-15,32 0-2 0,0 0 0 16,0 0 13 0,18 0-20-16,3 0 0 0,0-7-17 15,6 4 11-15,0 0-9 16,2-1-24-16,1 4 15 16,1 0-15-16,1 0-8 15,-5 0 13-15,3 0-13 16,2 0-1-16,-4-3 0 15,-1 3 12-15,2 0-12 16,-9-2 0-16,-4 2 0 16,-1 0 5-16,-6 0-5 15,-1 0-14-15,-4-4 14 16,5-5-137-16,2 4-167 0,-4-6-438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1:36.0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0 244 1560 0,'0'0'314'16,"0"0"-229"-16,0 0-19 15,0 0 94-15,0 0-25 16,110-159-58-16,-55 125-33 15,-4 2 14-15,2 18 4 16,-12 12-9-16,-4 2-7 16,-5 4-37-16,-5 25 16 15,4 4 45-15,1 1-48 16,9-8-10-16,4-14-9 16,6-9 8-16,8-3-22 15,-1 0-30-15,-2-15-143 16,-5 6-95-16,-16 5-107 15,-14 4-1430-15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1:36.3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0 212 1702 0,'0'0'393'0,"0"0"-244"0,0 0-135 15,0 0 99 1,0 0 56-16,0 0-102 0,193-170-15 16,-133 144 11-16,-9 15 46 15,-3 6-11-15,-7 5-57 16,-2 5-5-16,6 16 20 15,-1 1-35-15,8-6 14 16,7-7-19-16,-2-9-1 16,6 0-15-16,-1 0-45 15,14-7-152-15,-14-4-259 16,-14-6-283-16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1:36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454 6 1713 0,'0'0'512'0,"0"0"-398"15,0 0 75-15,0 0 74 16,-216-11-124-16,160 35-16 15,-3 20-65-15,11 20-11 16,11 18 35-16,8 11-50 16,20 12-7-16,9 4 6 15,3-4-30-15,42-5 20 16,20-13-21-16,19-23-12 16,15-19 0-16,18-26-34 15,8-19 8-15,3-19-28 16,-12-40-27-16,-15-23 77 0,-29-17-5 15,-33-10 21-15,-36-2 102 16,-18-1-5-16,-63 13-16 16,-32 21-41-16,-60 46-40 15,29 23-58-15,16 9-597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1:32.9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280 429 1766 0,'0'0'393'16,"0"0"-250"-16,0 0-75 15,0 0 70-15,0 0 16 16,-179-20-95-16,142 40-15 16,5 9-39-16,11 8-4 15,15 3 4-15,6 3-5 16,0-2-7-16,17-8-78 15,20-5-11-15,46-16-58 16,-6-5-160-16,-8-7-176 0</inkml:trace>
  <inkml:trace contextRef="#ctx0" brushRef="#br0" timeOffset="613">688 416 1807 0,'0'0'481'16,"0"0"-355"-16,0 0 124 16,0 0-20-16,-214 19-85 15,183 15-75-15,10 10-69 16,18 5 12-16,3 2-13 0,3-8-58 16,31-7-129-16,8-14-80 15,6-12 10-15,5-10-23 16,-5 0 107-16,-7-32 88 15,-10-8 38-15,-11 1 47 16,-13-2 55-16,-7 13 39 16,0 9 77-16,0 10 49 15,0 9-78-15,0 0-80 16,0 17-62-16,14 12 0 16,4 3-8-16,3-4-32 15,3-9-74-15,3-8-15 16,-3-11-49-16,0 0 112 15,-3-15 15-15,-7-12 39 16,-4-5 12-16,-2 5 1 0,-5 4 33 16,-3 14 76-16,3 9-6 15,0 0-60-15,0 18-43 16,4 17 28-16,4 3-29 16,-1-1-99-16,4-6-70 15,0-6 99-15,-4-14-22 16,1-7 40-16,-1-4-18 15,-4-6 44-15,2-26 26 16,2-5 34-16,1-1 14 16,2-1 32-16,4 8-8 15,1 9 117-15,0 6-54 16,-2 16-41-16,4 0 2 16,1 7-63-16,0 26 30 15,-3 11-2-15,6-2-46 16,3 6 9-16,2-7-24 0,-2-2-172 15,-3-14-133-15,-14-8-433 0</inkml:trace>
  <inkml:trace contextRef="#ctx0" brushRef="#br0" timeOffset="851">509 339 1580 0,'0'0'232'0,"0"0"-181"16,0 0-29-16,0 0 43 16,0 0 16-16,179-180-72 15,-142 158-9-15,-2 7-74 16,-14 4-190-16,-3 9-605 0</inkml:trace>
  <inkml:trace contextRef="#ctx0" brushRef="#br0" timeOffset="943">936 54 1348 0,'0'0'361'16,"0"0"-230"-16,0 0-72 16,176 18-59-16,-104 8-92 15,-3-2-1636-15</inkml:trace>
  <inkml:trace contextRef="#ctx0" brushRef="#br0" timeOffset="1412">1877 339 1993 0,'0'0'284'0,"0"0"-274"16,0 0 5-1,0 0 75-15,0 0-69 0,35 165-15 16,-31-116-6-16,-1-1-46 16,-3-12-21-16,0-11-92 15,0-9 33-15,0-16 58 16,0 0 49-16,0-7 16 15,0-27 3-15,0-7 3 16,0-2 20-16,0-4-23 16,14 5 35-16,7 7 62 15,3 11-60-15,0 10 30 16,0 12-12-16,0 2-12 16,0 2 9-16,-3 27-3 15,0 9-12-15,-4 1-5 16,-2 6-31-16,-3-2 17 0,0-6-18 15,-6-3-17 1,4-10-91-16,-2-8-90 0,1-7-2 16,6-9 47-16,18-9-47 15,-1-22-153-15,-1-11-541 0</inkml:trace>
  <inkml:trace contextRef="#ctx0" brushRef="#br0" timeOffset="2009">2554 184 1039 0,'0'0'519'15,"0"0"-272"-15,0 0 26 16,0 0-19-16,0 0-43 16,0 0-28-16,0 0-99 0,-107-93-18 15,83 100-57-15,0 23-8 16,0 13 8-16,6 13-9 16,9 9-7-16,1 7 7 15,5 2-24-15,-1 1-48 16,4-10-100-16,0-6-19 15,0-16-18-15,0-14 50 16,0-17 49-16,0-12 59 16,15 0 51-16,-2-18-6 15,1-16 12-15,4-4-5 16,2 1 43-16,1 3 34 16,3 7-14-16,-3 4 8 15,3 13-18-15,-3 10 34 0,-5 0 0 16,-2 13-28-1,1 20 28-15,-6 11-9 0,9 3-18 16,-1-6-12-16,-1-5-47 16,5-10-4-16,-3-15-11 15,-1-11-126-15,4 0-49 16,0-4-34-16,0-25 44 16,-5-2 65-16,1-4-30 15,-5 2 9-15,-9 8 29 16,0 6 105-16,-3 6 214 15,0 13-91-15,0 0-54 16,0 0 95-16,3 28-2 16,4 10-1-16,7 3-85 0,7 2-58 15,9 1 43 1,9-11-24-16,5-5-27 0,-2-12 48 16,-7-16-49-16,-11 0-9 15,-14-7 1-15,-10-26 2 16,0-4 37-16,-3-10-27 15,-33 3 46-15,0 7-59 16,-17 5-8-16,13 14-163 16,5 6-408-16</inkml:trace>
  <inkml:trace contextRef="#ctx0" brushRef="#br0" timeOffset="2189">2913 292 1590 0,'0'0'506'16,"0"0"-422"-16,0 0-6 0,0 0 66 15,0 0-78-15,0 0-66 16,0 0-102-16,97 186-253 16,-105-136-592-16</inkml:trace>
  <inkml:trace contextRef="#ctx0" brushRef="#br0" timeOffset="2315">3234 137 1972 0,'0'0'523'0,"0"0"-428"16,183-87-68 0,-105 59-27-16,-7 6-352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1:29.6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27 210 1433 0,'0'0'319'16,"0"0"-211"-16,0 0-74 15,0 0 139-15,0 0 4 0,0 0-50 16,-24-29 8-16,21 27-12 16,3 2-8-16,0 0-21 15,0 0-49-15,0 2 15 16,20 20-24-16,17 12 12 15,8 12 16-15,8 9-31 16,4 3 7-16,6 4-7 16,-4 3-19-16,0-2 22 15,-8-4-36-15,-9-10 0 16,-5-3 21-16,-8-9-21 16,-5-5-18-16,-7-7-12 15,-4-9-69-15,-2-5-72 16,-1-4-159-16,1-5-217 15,-8-2 28-15</inkml:trace>
  <inkml:trace contextRef="#ctx0" brushRef="#br0" timeOffset="309">621 228 1023 0,'0'0'770'0,"0"0"-534"16,0 0-65-16,0 0 20 15,0 0 14-15,0 0-26 16,0 0-147-16,-72-25-30 0,43 56-2 16,-8 15 15-16,-8 12-12 15,-11 6-3-15,-6 4 0 16,4-3 0-16,-1-5 0 15,3-10-12-15,11-8-25 16,11-14-34-16,14-9 10 16,13-9-53-16,7-10-91 15,7 0-81-15,17-10-362 0</inkml:trace>
  <inkml:trace contextRef="#ctx0" brushRef="#br0" timeOffset="736">1033 610 103 0,'0'0'1586'0,"0"0"-1284"16,0 0-188-16,0 0 67 15,0 0-9-15,0 0-53 16,0 0-22-16,-203-84-58 16,158 84-17-16,-3 0 39 15,7 6-41-15,4 16-14 0,8 3-6 16,16 9 0 0,5 1-11-16,8 2-11 0,12 0-51 15,26-6-33-15,13-11-49 16,4-11 4-16,1-9 14 15,-5 0 32-15,-13 0 56 16,-14-7 9-16,-9 0 40 16,-9 7 27-16,-6 0 59 15,0 0 14-15,0 0-2 16,3 16-13-16,0 0-12 16,5 2-72-16,8 1-1 15,16-6-152-15,-1-8-193 16,-4-5-1480-16</inkml:trace>
  <inkml:trace contextRef="#ctx0" brushRef="#br0" timeOffset="976">1365 581 1635 0,'0'0'306'0,"0"0"-216"15,0 0 59-15,0 0 80 16,0 0-82-16,-200 76-42 16,179-42-70-16,8 0 18 15,13 3-1-15,0-6-46 16,10 0 28-16,25-5-34 0,10-12-110 16,38-14-38-16,-11 0-197 15,-10 0-185-15</inkml:trace>
  <inkml:trace contextRef="#ctx0" brushRef="#br0" timeOffset="1163">789 288 2018 0,'0'0'475'15,"0"0"-475"-15,0 0-15 16,0 0 15-16,214-47 0 0,-107 21-215 16,-14 9-491-16</inkml:trace>
  <inkml:trace contextRef="#ctx0" brushRef="#br0" timeOffset="1600">2141 477 1927 0,'0'0'345'0,"0"0"-166"16,0 0-122-16,0 0 44 15,0 0 42-15,0 0-98 16,-175-33-45-16,147 44-16 16,7 13-12-16,8 3 10 15,13 8-70-15,0 1 4 16,6-3 26-16,30 2-5 16,8-4-16-16,4-3 23 15,7-5 7-15,-2-3 41 16,-5-1-15-16,-10-1 10 15,-11-2 7-15,-14-1 12 16,-8-2 47-16,-5 2-19 16,-8-3 72-16,-26 1 18 0,-14-1-89 15,-8-2-21-15,8-10-14 16,7 0-11-16,13 0-94 16,28-20-168-1,0-4-342-15,7-4-919 0</inkml:trace>
  <inkml:trace contextRef="#ctx0" brushRef="#br0" timeOffset="1927">2397 592 1654 0,'0'0'291'0,"0"0"-230"0,0 0 33 15,0 0 37-15,0 0-46 16,42 181-29-16,-18-136-56 15,6-8-19-15,12-9-88 16,-1-12 82-16,7-16-120 16,0 0 31-16,-3-29 19 15,-10-13-48-15,-8-4 122 16,-12-2 21-16,-12 8 114 16,-3 12 80-16,0 11 106 15,0 16-100-15,0 1-12 16,0 0-91-16,0 6-82 15,0 22-15-15,0 5 0 16,0 5-15-16,6 0-52 0,33 1-103 16,-4-8-141-1,-1-9-214-15</inkml:trace>
  <inkml:trace contextRef="#ctx0" brushRef="#br0" timeOffset="2439">3319 658 2070 0,'0'0'386'0,"0"0"-129"16,0 0-60-16,0 0-10 16,-197-4-55-16,165 19-108 15,11 10-15-15,18 3-9 16,3 3-32-16,0 2-31 15,27-4-86-15,15-5-122 16,7-8 64-16,3-12-81 0,-1-4 40 16,-6 0 65-16,-10-20 2 15,-14 2 181-15,-15 6 36 16,-6 3 139-16,0 9 39 16,0 0-41-16,0 0-52 15,0 9-60-15,10 10-48 16,7 5 8-16,7-3-21 15,8-4-132-15,10-8-44 16,3-9-47-16,-1 0-70 16,-2-26 18-16,-12-13-485 0,-12-18 760 15,-8-7 412-15,-10-11-88 16,0-3 1-16,0 1-90 16,-7 9 18-16,-4 18 49 15,1 18-102-15,4 20-3 16,6 12-59-16,0 10-138 15,0 42 31-15,0 16 8 16,3 20-5-16,7 2-34 16,-7-1-21-16,2-5-20 15,1 15-170-15,1-20-367 16,-1-21 205-16</inkml:trace>
  <inkml:trace contextRef="#ctx0" brushRef="#br0" timeOffset="2600">3618 676 1468 0,'0'0'583'0,"0"0"-487"15,0 0-83-15,0 0 74 16,0 0-56-16,0 0-31 16,211-66-158-16,-184 66-349 15,-17 0-1054-15</inkml:trace>
  <inkml:trace contextRef="#ctx0" brushRef="#br0" timeOffset="2793">2949 464 1758 0,'0'0'375'0,"0"0"-273"0,0 0-40 16,0 0 108-16,0 0-75 15,0 0-74-15,0 0-21 16,165-131-66-16,-130 145-118 16,-8 17-153-16,-6-1-673 0</inkml:trace>
  <inkml:trace contextRef="#ctx0" brushRef="#br0" timeOffset="2901">3359 188 1654 0,'0'0'473'15,"0"0"-354"-15,0 0-42 0,0 0-77 16,229-188-294-16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28.7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2481 0,'0'0'904'15,"0"0"-904"-15,0 0-1140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28.8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3125 0,'0'0'509'0,"0"0"-509"15,0 0-216-15,0 0-611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7:09:14.6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173 303 1620 0,'0'0'491'0,"0"0"-370"16,0 0 9-16,0 0 134 16,0 0-86-16,0 0-108 15,-18 115-28-15,18 41-8 16,0 61 35-16,3 21-14 15,5-28-28-15,-1-62 12 16,-4-62-22-16,0-13-7 16,0 0-4-16,0-7 3 15,2-7-16-15,2-25 7 16,-4-27-125-16,3-7-136 16,-1-45-90-16,-5-76-153 15,0 7-86-15,0 0-732 0</inkml:trace>
  <inkml:trace contextRef="#ctx0" brushRef="#br0" timeOffset="244">0 418 1564 0,'0'0'212'0,"0"0"-136"16,0 0 15-16,0 0 51 16,0 0 25-16,0 0-40 15,224-58-32-15,-168 51-19 16,5 7-10-16,-2 0 8 15,-8 18 30-15,-9 23-17 16,-18 12-15-16,-24 13-18 0,0 2-4 16,-40 9-11-16,-31-4-19 15,-4 0-20-15,-8-7 0 16,11-20-1-16,21-19-43 16,30-27-116-16,13-27-335 15,8-16-682-15</inkml:trace>
  <inkml:trace contextRef="#ctx0" brushRef="#br0" timeOffset="1660">632 612 1788 0,'0'0'306'0,"0"0"-282"16,0 0-24-16,0 0 9 16,0 0-9-16,206-138-21 15,-151 76-47-15,1-7-19 16,-15-2 29-16,-13 3 22 16,-14 6 36-16,-14 13 3 15,0 8 107-15,-21 12 26 16,-20 15 38-16,-4 10-29 15,-3 4-5-15,3 13-69 16,0 30-41-16,4 22-7 16,9 19-12-16,8 9 9 15,11 9 8-15,8-2-28 0,5-4 1 16,0-5-2-16,0-18 1 16,8-14 0-16,5-11-11 15,-2-20-32-15,2-18 3 16,1-10-53-16,1 0 50 15,1-22 42-15,1-26-8 16,4-10 7-16,3-8 1 16,0 8 1-16,5 8-7 15,-2 18 7-15,0 17-3 16,0 15 3-16,2 0 14 16,-5 33 34-16,-3 14-3 15,3 4-10-15,-3-5 1 16,0-2-36-16,6-11-1 0,-3-10 0 15,6-21-77-15,6-2-20 16,-3-9-24-16,2-31-57 16,1-6 67-16,-9-12 3 15,-6 10 68-15,-9 3 40 16,-4 15 1-16,-1 15 49 16,-4 15 28-16,-3 0 34 15,3 30 31-15,5 23-16 16,-1 7-83-16,7 4-15 15,2-5-21-15,13-9-6 16,8-14-1-16,11-16-22 16,8-20-2-16,3 0-37 0,-2-24-100 15,3-20 37-15,-12-9-41 16,-4-5 86-16,-12-6 65 16,-8 9 14-16,-14 6 0 15,-4 10 27-15,-6 17 56 16,0 11 25-16,0 11 19 15,0 0-25-15,0 29-18 16,0 10-39-16,0 11 2 16,0-3-46-16,0-7 0 15,12-5 13-15,5-12-14 16,-1-10-16-16,8-13-102 16,2 0-37-16,4-13 83 15,9-21-51-15,-6-5 39 16,3-5 72-16,-6 6-111 15,-12 13 69-15,-4 14 51 0,-8 11 3 16,-6 0 82-16,4 18 24 16,-4 20-3-16,3 8-44 15,8 7-41-15,2 0-9 16,8-4 69-16,7-12-24 16,0-13-30-16,2-15-24 15,-3-9-37-15,2-1 30 16,-13-34-18-16,-5-10 17 15,-11-10 8-15,0-3 0 16,-21-4 40-16,-17 7 11 16,-7 9 6-16,0 19 54 15,4 12 12-15,10 15-30 16,11 0-72-16,10 12-20 0,10 16 4 16,0 0-5-1,24 1-14-15,13-8-18 0,12-2-51 16,-1-7 13-1,4-3 27-15,-4 3-51 0,0 1 25 16,1 3 5-16,-9 3 45 16,-8 3 10-16,-11 5 9 15,-15 4 0-15,-6 0 9 16,0-6-9-16,0-2 8 16,0-11-8-16,-3-11 0 15,0-1-8-15,0 0-4 16,-2 0-41-16,5-20-9 0,0-12 29 15,0-2 33-15,5-3-16 16,11-1 16-16,8 8 1 16,5 7-1-16,4 12 13 15,2 11 24-15,7 0 9 16,0 9 158-16,-9 22-138 16,-5 7-11-16,-8 5 17 15,-8-4-66-15,-6 2-6 16,0-9-49-16,-1-8-45 15,-2-11-128-15,4-7-315 0</inkml:trace>
  <inkml:trace contextRef="#ctx0" brushRef="#br0" timeOffset="2117">3346 555 1993 0,'0'0'381'0,"0"0"-250"16,0 0 85-16,0 0 63 16,-155 171-84-16,125-115-105 15,12-7-66-15,15-6 5 16,3-11-29-16,6-10-82 16,26-16-71-16,5-6-128 15,5-6 9-15,-4-31 42 16,-8-10 64-16,-6 0 128 15,-9-1 38-15,-12 6 44 16,0 11 139-16,-3 6 47 0,0 9-6 16,0 11-9-1,0 5-52-15,0 0-20 0,0 9-88 16,0 30-48-16,0 19 20 16,0 6-27-16,0 8 0 15,0 2 0-15,11 0 0 16,5-5 10-16,2-7-10 15,0-13 0-15,-9-10 0 16,-9-19 0-16,0-7-1 16,0-10-1-16,-9-3 4 15,-15 0-4-15,-4-25-31 16,0-9-44-16,12-10-10 0,16-24-127 16,0 9-164-16,0 6-264 15</inkml:trace>
  <inkml:trace contextRef="#ctx0" brushRef="#br0" timeOffset="2426">2328 100 1967 0,'0'0'377'0,"0"0"-297"15,0 0-22-15,0 0 86 16,0 0-27-16,0 0-50 15,0 0-67-15,93 88-84 16,-93-33-105-16,-24 0-444 0</inkml:trace>
  <inkml:trace contextRef="#ctx0" brushRef="#br0" timeOffset="2625">1731 157 2041 0,'0'0'312'15,"0"0"-206"-15,0 0-48 16,0 0 94-16,0 0 23 16,176 115-142-16,-176-27-33 15,-30-11-303-15,-12-9-1185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26.0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714 159 1162 0,'0'0'675'0,"0"0"-455"15,0 0-14 1,0 0 60-16,0 0 32 0,0 0-32 16,-27-48-100-16,27 48-67 15,0 0 12-15,0 0-62 16,0 0-5-16,0 26-18 16,0 54-25-16,11 63 54 15,-8 14 3-15,0-5-28 16,-3-20 22-16,0-36-51 15,0 1 4-15,-9-1 9 16,1-28-14-16,-2-22-27 16,-4-24-102-16,-28-22-103 15,0-24-337-15,-6-23-824 0</inkml:trace>
  <inkml:trace contextRef="#ctx0" brushRef="#br0" timeOffset="558">0 188 2129 0,'0'0'532'0,"0"0"-441"15,0 0-22-15,0 0 113 16,0 0-68-16,0 0-45 16,0 0 4-16,218-120-43 15,-125 88 19-15,7 11 13 0,3 9-46 16,-2 12 2-1,-2 0-17-15,-2 28 0 0,-13 23 13 16,-12 10-8 0,-21 17-6-16,-16 8 23 0,-22 8-22 15,-13-4 10-15,-3-3-1 16,-36-13-9-16,-15-9 30 16,-9-12-30-16,-5-15 8 15,2-11 21-15,7-11-23 16,8-10 29-16,12-6-16 15,15 0-19-15,11 0 27 16,5 0-28-16,8 0-26 16,0 0 25-16,12 0-32 15,29 0 7-15,25 0 25 16,15 3 1-16,20 23-10 0,3 13 10 16,-8 14 0-16,-9 10-3 15,-18 2 4-15,-25 4-2 16,-20-1 1-16,-24-4 0 15,0-8 19-15,-41-3-19 16,-31-10 0-16,-24-9 48 16,-23-12-48-16,-12-13 12 15,0-9 17-15,11 0-5 16,16-12 22-16,25-16-46 16,23-6-59-16,26-16-23 15,30-56-182-15,34 9-600 16,22 2-1255-16</inkml:trace>
  <inkml:trace contextRef="#ctx0" brushRef="#br0" timeOffset="830">1716 109 2875 0,'0'0'384'0,"0"0"-272"16,0 0-58-16,0 0 6 16,0 0 90-16,0 0-90 15,-5 183-58-15,30 12 53 0,-9 32-35 16,-1-3-19-16,-9-54 35 16,2-64-35-16,-1-38-1 15,-4-20-25-15,3-12-104 16,2-13-120-16,-1-12-521 15,-4-11-390-15</inkml:trace>
  <inkml:trace contextRef="#ctx0" brushRef="#br0" timeOffset="1001">1332 726 2514 0,'0'0'523'0,"0"0"-491"15,0 0 15-15,0 0 82 16,0 0-31-16,184 0-51 0,-79 0-47 16,65-15-47-16,-29 0-309 15,-20 1-826-15</inkml:trace>
  <inkml:trace contextRef="#ctx0" brushRef="#br0" timeOffset="1812">2561 731 2898 0,'0'0'489'0,"0"0"-443"16,0 0 7-16,-232-11 80 15,160 33-10-15,0 25-42 0,9 15-72 16,18 15-8-16,21 4-1 15,24 3 1-15,0-9-13 16,42-11 3-16,24-20-56 16,15-22-10-16,14-22-27 15,-6-4 15-15,-2-38 14 16,-12-15 35-16,-19-2 26 16,-16 3 12-16,-16 14 0 15,-13 13 59-15,-8 16 35 16,-3 13-13-16,0 0-7 15,0 22-58-15,0 25 16 16,7 6-32-16,10 6-18 16,15-10 7-16,5-14-46 15,11-20-25-15,2-15-22 0,-2 0-10 16,-3-28 52-16,-1-18 2 16,-5-14 52-16,-9-11 7 15,1-6 2-15,-7-2 46 16,-7 8 56-16,-2 13 11 15,-9 14 19-15,-3 19-46 16,-3 19-27-16,5 6 26 16,-2 29-72-16,7 62-13 15,-4 74 28-15,2 69-3 16,2 38 26-16,7 2-52 0,1-32 9 16,0-61 18-1,-12-55-26-15,-3-47-1 0,-3-30 0 16,0-9 1-16,0-12-15 15,0-6 5-15,0-22-22 16,0-10 30-16,0-46-56 16,-14-52 18-16,-10-66-1 15,-3-74-5-15,-1-32 27 16,1-3-26-16,10 32 2 16,5 71 36-16,12 51 6 15,0 47-5-15,8 39 4 16,20 2 2-16,16 4 27 15,16 10-22-15,12 16-5 16,11 11 47-16,6 7-39 16,-7 33 3-16,-8 12 1 0,-23 15-12 15,-21 8 47-15,-25-2-43 16,-5 8-4-16,-59-8-2 16,-28 3-41-16,-23-17-90 15,-66-25-138-15,24-15-629 16,18-19-1401-16</inkml:trace>
  <inkml:trace contextRef="#ctx0" brushRef="#br0" timeOffset="2009">2218 205 2564 0,'0'0'362'15,"0"0"-273"-15,0 0 17 0,218-128 42 16,-149 100-67-16,-4 19-81 16,-2 9-30-16,5 62-138 15,-12 13-374-15,-22 15-377 0</inkml:trace>
  <inkml:trace contextRef="#ctx0" brushRef="#br0" timeOffset="2152">2513 1897 2829 0,'0'0'435'0,"0"0"-435"0,0 0-362 16,0 0-388 0,0 0-1222-16</inkml:trace>
  <inkml:trace contextRef="#ctx0" brushRef="#br0" timeOffset="2496">179 1897 1001 0,'0'0'2152'0,"0"0"-1923"16,0 0-227-16,0 0 5 16,0 0 37-16,0 0 73 15,311-22-18-15,-52 9-60 16,45 11 31-16,13 2-31 16,-16 12-19-16,-26 19 29 15,-3 0-47-15,-9-6 5 16,-19-8-7-16,-23-10 9 15,-48-7-4-15,-42 0-5 16,-35 0-71-16,-9 0 11 16,58-27-103-16,-21-10-377 15,-6-7-979-15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29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1018 1785 0,'0'0'313'0,"0"0"-207"16,0 0-85-16,0 0 51 15,0 0 29-15,0 0-13 16,117 32-1-16,-58-83-61 16,7-23-13-16,3-22-8 15,-4-16-4-15,-13-11 20 16,-14 7 5-16,-11 13 86 16,-6 22 86-16,-11 28-3 15,-5 20-75-15,-5 18-22 16,0 11-29-16,0 4 24 0,0 0-68 15,0 34-24-15,3 50 27 16,0 18-28-16,0 29 15 16,-3 12-5-16,0-15-9 15,0 4 13-15,0-16-14 16,0-26 0-16,0-22 2 16,0-21-2-16,0-19-57 15,0-28-95-15,0 0-219 16,15-22-501-16</inkml:trace>
  <inkml:trace contextRef="#ctx0" brushRef="#br0" timeOffset="332">749 0 2417 0,'0'0'578'16,"0"0"-489"-16,0 0 1 16,0 0 42-16,0 0-8 15,0 0-89-15,0 0 14 16,162 168 4-16,-84-81-25 16,6 12 7-16,-8 11-16 0,-7 14-8 15,-14 5 31-15,-14 5-41 16,-20 2 36-16,-21-1-9 15,-3 2-16-15,-45-7-12 16,-11-19-3-16,-4-19-39 16,6-26-1-16,15-30-79 15,18-36-125-15,16-21-574 16,8-26-1519-16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34.9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725 159 1620 0,'0'0'351'0,"0"0"-260"15,0 0 10-15,0 0 160 16,0 0-43-16,0 0-52 16,-207-141-71-16,151 130-38 15,-5 11 70-15,-4 0-62 16,-1 23-31-16,-3 29 10 15,7 23-32-15,6 28-2 0,14 43 5 16,18-4-13 0,18 7 29-16,6-5-31 0,3-35 1 15,29-4-4-15,8-21 3 16,13-26 0-16,4-21-10 16,17-18 8-16,8-19-11 15,15-3-14-15,10-46-38 16,10-26 5-16,0-15-13 15,5-14 0-15,-9-13-15 16,-10-1 10-16,-6 4 23 16,-21 5 23-16,-17 13 32 15,-21 12 17-15,-22 16 57 16,-16 12 49-16,0 9 1 0,-16 8-13 16,-16 10 0-16,-1 10-38 15,-6 13-6-15,1 6 8 16,-4 9-46-16,5 36-13 15,-4 28-16-15,9 20 0 16,5 17-10-16,9 7 10 16,12 7-5-16,2 1-2 15,4-5-16-15,0-7-13 16,0-21-25-16,0-17-11 16,0-26 26-16,4-17-37 15,-1-16 5-15,0-10 26 16,0-6 15-16,2 0 8 15,1-32 5-15,9-15 24 16,1-15-9-16,13-6 8 16,4-2 1-16,9 4-2 0,3 13 1 15,-4 17-1-15,1 13-5 16,-9 23 7-16,-1 0 13 16,-4 18 7-16,-8 26 5 15,1 8 9-15,0 4-23 16,-3 0 1-16,-2-9-12 15,1-6 0-15,1-16-14 16,6-14-44-16,3-11 16 16,8-5-46-16,-1-39-19 15,1-9 23-15,-4-8 17 16,-7 5 54-16,-7 12 13 16,-10 9 25-16,-3 17 45 0,-4 11 55 15,0 7 31 1,0 0-71-16,0 35-42 0,0 12-29 15,0 13 16-15,4 1-30 16,20 1 0-16,20-9 0 16,19-13 0-16,12-22 8 15,8-14-8-15,4-4-14 16,-4-40 13-16,-8-20-8 16,-21-10 9-16,-15-15 12 15,-28 2 79-15,-11-5 36 16,-38 14-14-16,-39 15-13 15,-22 19-13-15,-15 25-46 16,4 15-20-16,9 0-21 16,29 27-8-16,37 13-125 15,25-2-334-15,10-11-907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39.4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0 276 2112 0,'0'0'558'0,"0"0"-436"15,0 0-71-15,0 0 97 16,0 0 61-16,0 0-34 16,248 0-104-16,-123 0-34 15,16-2-1-15,35-2-28 16,39 1 4-16,-22 3-11 15,-22 0 0-15,-31 0 19 0,-51 0-20 16,-2 0-6 0,-15 0 4-16,-34-3 4 0,-31 3 4 15,-7-9 4 1,-28-5-2-16,-28-4 10 0,-13-9-11 16,-6-5 19-16,-5-1 31 15,5-2-24-15,9 6 28 16,10 3-25-16,12 4-24 15,16 10 27-15,14 5-33 16,14 7-6-16,0 0-1 16,24 0 1-16,32 25 3 15,19 10-3-15,18 8 0 16,11 7-8-16,0 2 8 16,-5 4-1-16,-4 6-5 0,-17 2 12 15,-15 5 21-15,-25-5-11 16,-25-3-16-16,-13-5 27 15,-27-3-26-15,-39-7 0 16,-9-11-1-16,-5-11-26 16,11-8-8-16,27-16-149 15,21-22-342-15,21-15-851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35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670 139 1677 0,'0'0'562'0,"0"0"-451"15,0 0 1-15,0 0 116 16,0 0-22-16,0 0-83 16,-176-123-38-16,104 114-45 15,-8 9 5-15,-2 0 2 16,5 21-22-16,5 20 20 0,16 9-45 16,23 8 1-1,15 10-2-15,18 7-11 0,11 0 12 16,40-2-15-16,21-1-30 15,15-13 21-15,6-6-38 16,-1-5 17-16,3-9 45 16,-17 1-10-16,-9-2-2 15,-13 1 4-15,-22 2 8 16,-20 5 19-16,-14 9-19 16,-3-4 1-16,-45 6 53 15,-18-6-18-15,-14-3 7 16,-9-8-25-16,-1-15 9 0,7-13 27 15,14-9-35-15,11-3-8 16,17 0 22-16,12-15-33 16,19-10-51-16,14-43-164 15,37 6-402-15,7-4-542 16</inkml:trace>
  <inkml:trace contextRef="#ctx0" brushRef="#br0" timeOffset="454">1870 274 2388 0,'0'0'521'0,"0"0"-464"15,0 0 0-15,0 0 133 16,-227-168 3-16,152 149-103 15,-9 10-36-15,1 9-19 16,0 0-7-16,8 34-8 16,12 15-20-16,18 11 7 15,21 13-17-15,24 11-4 16,7 6 4-16,49 5 8 16,16-9-28-16,17-6-13 15,12-12 13-15,-1-10 5 16,-8-10 24-16,-8-8-28 15,-16 1 3-15,-20-7 16 16,-16 1 8-16,-22-4 2 0,-10 0 24 16,-10-2 12-16,-46-2 39 15,-25-2-39-15,-20-7-18 16,-9 1 12-16,-4-13-6 16,10-3 9-16,17-3-31 15,23 0-1-15,18 0-1 16,30-9-47-16,22-8-92 15,36 6-352-15,12 2-483 0</inkml:trace>
  <inkml:trace contextRef="#ctx0" brushRef="#br0" timeOffset="701">2299 1550 2682 0,'0'0'609'0,"0"0"-533"16,0 0-65-16,0 0-4 15,-11 170 103-15,8-102-26 16,3 0-62-16,0-2 7 16,0-4-28-16,0-9 0 15,0-13-1-15,0-13-36 16,0-11-126-16,0-16-311 15,-10 0-342-15,-8-16-772 0</inkml:trace>
  <inkml:trace contextRef="#ctx0" brushRef="#br0" timeOffset="881">1849 1484 2390 0,'0'0'526'0,"0"0"-477"16,0 0-11-16,0 0 167 15,0 0 22-15,0 0-110 16,263-49-78-16,-153 29-10 16,4 2-29-16,52-3-102 15,-35 3-455-15,-17 4-771 0</inkml:trace>
  <inkml:trace contextRef="#ctx0" brushRef="#br0" timeOffset="1099">3472 1323 2951 0,'0'0'365'16,"0"0"-302"-16,0 0-63 15,0 0 109-15,0 0-4 16,27 172-72-16,-44-121-9 15,-22 11-24-15,-12-3-103 16,-24 1-85-16,12-14-414 16,11-22-581-16</inkml:trace>
  <inkml:trace contextRef="#ctx0" brushRef="#br0" timeOffset="1601">4827 267 2383 0,'0'0'535'0,"0"0"-466"15,0 0-26-15,0 0 120 16,0 0 15-16,-224-152-82 16,141 152-63-16,-6 0 8 15,2 37-41-15,12 14 0 16,16 6-2-16,17 15 2 16,21 6-21-16,21 6-10 15,0-2-10-15,45 0 7 16,24-4-35-16,11-13 8 15,13-2 43-15,-4-7 10 16,1-1 7-16,-7 4 1 16,-11 6 0-16,-6 7 12 15,-15-1 52-15,-19 3-27 0,-29-5-4 16,-3-1-10-16,-62-7 22 16,-25-1-20-16,-12-13-24 15,-5-12 29-15,5-22-24 16,9-13-6-16,14-4 14 15,21-37-14-15,23-15-69 16,32-46-112-16,11 7-412 16,26 9-385-16</inkml:trace>
  <inkml:trace contextRef="#ctx0" brushRef="#br0" timeOffset="1983">5572 417 2749 0,'0'0'530'0,"0"0"-461"15,0 0-47-15,0 0 23 16,-200-94 75-16,128 94-63 16,0 17-45-16,6 21-9 15,18 13-3-15,24 7-6 16,24 4-1-16,0 7-40 15,34 2 35-15,22-3-15 16,9 1 17-16,4-1 2 16,3 1 4-16,-6-5 4 0,-1 5-1 15,-6-3 2 1,-7-3 13-16,-11-3 47 16,-20-10-41-16,-21-3 19 0,-11-10-21 15,-47-7 15-15,-22 2-17 16,-13-9-15-16,-7-10 18 15,7-7-19-15,14-1-32 16,20-5-47-16,32 0-151 16,19-15-520-16,8-3-1185 0</inkml:trace>
  <inkml:trace contextRef="#ctx0" brushRef="#br0" timeOffset="2607">5935 1689 2772 0,'0'0'481'15,"0"0"-402"-15,0 0-68 16,-42 214 41-16,31-136 92 16,1 5-69-16,7-2-42 15,3-9-25-15,0-10-1 16,0-16-2-16,0-14-5 15,0-16-2-15,0-16-13 16,0 0 15-16,0-11-21 16,0-28-1-16,0-17-48 15,0-19 69-15,3-13-8 16,-3-14 9-16,0-3-3 0,0-7 3 16,0 10-6-1,0 9 6-15,0 20 0 0,0 18 38 16,4 15-11-16,23 15-12 15,11 13 24-15,7 5-26 16,11 7 10-16,10 0-19 16,-1 13 2-16,4 18 16 15,-8 9-22-15,-11 12 0 16,-14 6 31-16,-21 3-23 16,-15 4 1-16,-3-6 7 15,-42-3-16-15,-14-8 23 16,-13-15-23-16,-5-15 0 15,2-8-15-15,9-10 24 0,18 0-10 16,13-12 1 0,25-15 0-16,10 7-11 0,0-2 11 15,24 7 0-15,21 11 6 16,6 4 2-16,5 7 5 16,-1 29 16-16,-3 18-7 15,-7 8 49-15,0 3-46 16,6-7-16-16,8-8 26 15,17-18-35-15,7-19 8 16,10-13-8-16,20-36-94 16,-23-16-155-16,-24-4-1010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40.3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1031 388 1647 0,'0'0'578'15,"0"0"-446"-15,0 0 75 16,0 0 95-16,-3-184-23 16,-36 135-136-16,-18-1-61 15,-20 7-10-15,-22 12-53 16,-12 12 8-16,-10 19-3 0,1 0-24 15,3 46 26-15,10 22-26 16,20 16 0-16,25 19-1 16,35 6-3-16,27 3 3 15,27 0-5-15,50-10-29 16,19-11 35-16,17-21-47 16,4-10 11-16,-2-11 15 15,-6-5-24-15,-11 5 10 16,-15 4 17-16,-11 7 18 15,-21 1 13-15,-24 1-11 16,-27 2 5-16,0-7 47 16,-54-3-26-16,-21-4 1 15,-16-8-8-15,-2-11 3 0,6-13 27 16,9-7-35 0,12-11-14-16,15 0 2 0,13-31-4 15,14-13-73-15,24-44-135 16,24 8-568-16,21 2-1464 0</inkml:trace>
  <inkml:trace contextRef="#ctx0" brushRef="#br0" timeOffset="439">2243 259 2756 0,'0'0'377'16,"0"0"-275"-16,0 0-78 15,-128-179 164-15,49 145-32 16,-15 16-66-16,-9 18-48 16,-4 9-36-16,3 44 8 15,11 21-11-15,24 16 6 16,28 19-14-16,31 7 5 15,10 1-12-15,40-2-1 16,34-9-26-16,15-6 19 16,14-14-4-16,12-7 6 15,-5 0 17-15,-7-1-11 16,-17-3 6-16,-17-4 4 0,-27-3 4 16,-28-3 11-1,-14-4-2-15,-32 3 5 0,-40-9 14 16,-27-5-24-16,-23-9 8 15,-6-14-4-15,5-11-9 16,16-13 14-16,24-3-15 16,31-9-38-16,49-38-91 15,3-1-458-15,13 6-716 0</inkml:trace>
  <inkml:trace contextRef="#ctx0" brushRef="#br0" timeOffset="1040">2302 2073 546 0,'0'0'1928'0,"0"0"-1578"16,0 0-251-16,0 0-24 15,0 0 163-15,0 0-90 0,0 0-91 16,-5 175-5-16,13-104-23 16,-2 10-1-16,1-3 14 15,-2-7-36-15,1-6-5 16,-3-19-1-16,0-11 0 15,1-17 11-15,-4-13-11 16,3-5-4-16,2-7-8 16,1-34 12-16,4-12-11 15,-2-18 5-15,-5-10 5 16,-3-8-1-16,0-5 2 16,0 1 0-16,0 6 2 15,0 15-1-15,0 20 15 16,9 15 9-16,6 12 8 15,6 15 14-15,3 4-26 16,11 6-15-16,5 0 37 0,9 0-34 16,-1 0 12-1,4 12-12-15,-1 3-3 0,2 3 5 16,-5 0-11-16,0 0 0 16,0-6-9-16,-3-3 9 15,-1 0-23-15,-5-6-10 16,-7-3-55-16,-13 0-4 15,-5 0-103-15,-10 0-162 16,-4 0-218-16,0 0-205 16,-18 0-834-16</inkml:trace>
  <inkml:trace contextRef="#ctx0" brushRef="#br0" timeOffset="1271">2428 2396 1850 0,'0'0'602'0,"0"0"-444"16,0 0 92-16,0 0 72 16,0 0-116-16,0 0-69 15,0 0-26-15,135 53-57 16,-62-53-18-16,2 0 3 16,-3 0-30-16,2 0-8 15,-13-2-1-15,-5 2-34 16,-11 0-52-16,-10 2-142 15,-25 36-324-15,-10-3-171 16,0 2-716-16</inkml:trace>
  <inkml:trace contextRef="#ctx0" brushRef="#br0" timeOffset="1450">2294 2919 2455 0,'0'0'672'0,"0"0"-584"15,0 0 84-15,0 0 83 16,0 0-66-16,0 0-96 16,208 22-60-16,-112-22 9 15,17 0-42-15,60 0-45 16,-24-7-153-16,-22 1-739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43.18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167 351 1731 0,'0'0'362'16,"0"0"-241"-16,0 0-19 16,0 0 74-16,0 0-18 15,0 0-26-15,-26-129-73 16,58 99-29-16,10 9 46 15,9 3-39-15,8 5-5 16,10 13 8-16,0 0-31 16,0 33 28-16,-7 25-23 15,-14 12-14-15,-24 19 51 16,-24 18-34-16,-6 5 10 16,-54 6-9-16,-15-6 6 15,-11-13 18-15,-4-16-42 16,4-17 9-16,6-19 14 15,14-17-22-15,15-16 14 0,16-11 9 16,15-3 3-16,9 0 31 16,11 0-58-16,0 0 12 15,0-3-34-15,18-4 13 16,15 0 9-16,12 5-1 16,8 2 3-16,5 0 11 15,7 16-12-15,1 11 0 16,3 4 31-16,1-3-32 15,-1-3 0-15,3-13-1 16,8-12-61-16,30-21-128 16,-20-26-435-16,-18-13-434 0</inkml:trace>
  <inkml:trace contextRef="#ctx0" brushRef="#br0" timeOffset="337">728 0 2402 0,'0'0'512'0,"0"0"-506"16,0 0 23-16,0 0 2 16,0 0 128-16,197 90-63 15,-101-25-54-15,5 29 7 16,9 40-18-16,7 45-5 15,-13 48 2-15,-22 16-20 0,-47-11 31 16,-35-25-38-16,-21-29 5 16,-27-26 14-1,-8-31-20-15,8-31 2 0,-3-12-2 16,-5-1 7-16,-2-2-7 16,6-10 0-16,15-26 0 15,16-16-9-15,18-23-1 16,3-30-159-16,30-27-443 15,4-11-1120-15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45.2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773 285 1568 0,'0'0'314'15,"0"0"-214"-15,0 0 21 16,0 0 94-16,0 0-18 15,0 0-90-15,-37-139 0 16,2 104 59-16,-13 6-51 0,-11-1-39 16,-13 9-16-1,-8 5-33-15,1 10 29 0,3 6-32 16,4 4-14-16,9 30 28 16,9 14-38-16,9 16-10 15,13 14 10-15,19 8-9 16,13 4-1-16,10 7-5 15,38-8 6-15,17-12-5 16,15-4-17-16,7-14 5 16,-4-4 8-16,-1-5 11 15,-9-3-10-15,-12-1 17 16,-11-2-4-16,-14-1 4 16,-18 0 0-16,-15 0 0 15,-3 4 29-15,-21 0-1 16,-27 1 37-16,-17-12-38 0,-14-4-3 15,-7-14 32-15,0-9-24 16,-1-9-1-16,7 0 2 16,19-14-15-16,12-13 2 15,18-7-20-15,20-9-77 16,32-42-108-16,38 8-381 16,13 0-397-16</inkml:trace>
  <inkml:trace contextRef="#ctx0" brushRef="#br0" timeOffset="423">2116 77 2495 0,'0'0'567'0,"0"0"-514"16,-191-44-38-16,95 35 102 15,-5 9 5-15,2 0-60 16,6 25-34-16,13 19-28 16,15 15 23-16,20 17-23 15,24 10-5-15,21 10-5 16,11 0 4-16,44-3-26 16,22-10-2-16,12-5-23 15,7-12 48-15,5-11-22 16,-11-2 0-16,-15-4 30 15,-16-1-9-15,-22-1 4 16,-19-5 5-16,-18 6 2 0,-7-5 65 16,-44 0-23-16,-29-3-11 15,-24-3 22-15,-16-5-26 16,-8-11 1-16,0-14-26 16,11-7 3-16,21 0 6 15,27-13-12-15,31-11-41 16,44-26-80-16,39 10-400 15,21-1-330-15</inkml:trace>
  <inkml:trace contextRef="#ctx0" brushRef="#br0" timeOffset="981">2388 1460 1307 0,'0'0'1283'0,"0"0"-1088"15,0 0-144-15,0 205 119 16,0-124 82-16,3 7-149 16,2 1-57-16,-2-3-29 15,3-5-16-15,-2-15 9 16,-4-19-10-16,3-23 0 16,-3-15 11-16,0-9-11 15,0-3 0-15,-10-36-6 16,-7-25-2-16,2-18 8 15,6-28 0-15,9-10 0 0,0-7-7 16,0 1-4 0,20 19 1-16,14 16 10 0,8 23-3 15,7 15-3-15,2 19 6 16,9 16 0-16,-3 18-3 16,-9 0 3-16,-13 30-4 15,-14 22 4-15,-18 14 6 16,-3 4 24-16,-27 5-9 15,-21-4-14-15,-11-9 7 16,-3-17-14-16,2-13 0 16,16-19 12-16,10-5-6 15,16-8 9-15,12 0 5 16,6-8-19-16,0-5-2 0,27-1-2 16,12 8-10-1,9 6 5-15,3 0 8 0,8 32 3 16,3 8-1-16,1 3 11 15,1 1 1-15,10-4-14 16,-2-9 0-16,0-13 0 16,17-18-69-16,-20-2-168 15,-13-26-548-15</inkml:trace>
  <inkml:trace contextRef="#ctx0" brushRef="#br0" timeOffset="1209">4030 1149 438 0,'0'0'2404'0,"0"0"-2084"16,0 0-238-16,53 161-74 15,-47-102 165-15,-6 6-89 16,0-3-54-16,-3 4-30 15,-29-7-10-15,-5-7-124 16,-8-22-222-16,10-10-532 16,11-20-1137-16</inkml:trace>
  <inkml:trace contextRef="#ctx0" brushRef="#br0" timeOffset="1672">5669 292 2585 0,'0'0'459'0,"0"0"-389"15,0 0-60-15,0 0 38 16,-162-188 147-16,82 166-90 15,-10 8-75-15,-6 14-11 16,-5 7-19-16,9 31 24 16,16 17-24-16,25 11 1 15,22 7-13-15,29 9 12 0,0 0-2 16,36 2-8-16,21-6-35 16,20-3 22-16,6-10-13 15,4-1 24-15,-3 3 11 16,-10-1 1-16,-12-5-1 15,-17 1 1-15,-18-4 0 16,-23-1 12-16,-4-8 0 16,-31 1 3-16,-34-3 30 15,-22-6-39-15,-17-5 1 16,-6-14-6-16,3-13 0 0,14-9 25 16,18-3-26-1,19-31-12-15,28-13 5 0,28-39-88 16,28 7-225-16,20 6-492 15</inkml:trace>
  <inkml:trace contextRef="#ctx0" brushRef="#br0" timeOffset="2081">6494 332 2636 0,'0'0'510'16,"0"0"-429"-16,0 0-80 0,-101-173 22 15,50 135 107-15,-11 12-75 16,-7 24-8-16,-5 2-46 16,2 28 7-16,4 28 0 15,16 15-8-15,17 13 0 16,26 9-6-16,9 3 15 15,20 0-16-15,35-5 7 16,22-14-32-16,7-11 32 16,11-13 0-16,-2-4 0 15,-10 1-6-15,-8-2 13 16,-9 9 2-16,-15 3-9 16,-9 2 84-16,-28-7-25 15,-14 3-52-15,-27-1 5 16,-50-4-10-16,-16-4 13 15,-8-5-17-15,5-13 2 0,18-12-40 16,25-19-37-16,26 0-152 16,20-22-625-16</inkml:trace>
  <inkml:trace contextRef="#ctx0" brushRef="#br0" timeOffset="2473">6898 1810 2737 0,'0'0'479'0,"0"0"-440"15,3 217 3 1,3-129 27-16,12-13-20 0,6-20 11 16,3-19-48-16,-3-16-12 15,-3-20-5-15,-10 0-33 16,-5-24 1-16,-6-21-62 15,0-14-9-15,-3-12 45 16,-18-13 21-16,-6-12 26 16,0-13 14-16,1-13 2 15,7-1-7-15,5 8 14 16,7 22 4-16,7 25 103 16,0 24 4-16,10 19-3 15,20 15-20-15,15 10-26 16,11 0 22-16,10 0-56 0,9 10-14 15,5 10 1-15,-5-2-22 16,-1 0-33-16,-13 1-79 16,-16 5-122-16,-13-3-350 15,-18-1-462-15</inkml:trace>
  <inkml:trace contextRef="#ctx0" brushRef="#br0" timeOffset="2659">6973 1703 2259 0,'0'0'863'15,"0"0"-748"-15,0 0-97 16,0 0 3-16,203 5 17 0,-123-5-7 16,0 6-31-16,-16 7-57 15,-14 24-241-15,-23-1-429 16,-21 6-1291-16</inkml:trace>
  <inkml:trace contextRef="#ctx0" brushRef="#br0" timeOffset="2816">6997 2322 2861 0,'0'0'568'15,"0"0"-437"-15,0 0-73 16,0 0 25-16,0 0-8 15,0 0-63-15,331-12-12 16,-161-41-251-16,-5 2-968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48.8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0 251 378 0,'0'0'2010'0,"0"0"-1650"15,0 0-281-15,0 0-32 16,0 0 66-16,0 0 46 16,208 3-99-16,-97-6-35 15,15-9 7-15,9 6-13 16,4-1-4-16,5 7-9 15,-2 0-5-15,-4 0 27 16,-18 0-28-16,-22 3-5 16,-30 3-1-16,-29 1 12 15,-30-7-6-15,-9 0 35 16,-35 0 21-16,-30 0 2 0,-17-26-32 16,-8-3 28-16,4-6 30 15,6-1-33-15,14 1 13 16,18 4-32-16,15 8-17 15,15 5 21-15,10 9-30 16,8 9-6-16,11 0 0 16,41 0-3-16,20 15 3 15,19 15 0-15,2 8 1 16,-7 6-7-16,-8 0 6 16,-12 1 0-16,-21 5 0 15,-18 0 15-15,-27 3-5 16,0-3-4-16,-45 2-6 15,-24-5 0-15,-6-10-83 16,-21-3-109-16,23-9-384 16,18-13-1030-16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49.6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72 119 1495 0,'0'0'670'0,"0"0"-454"16,0 0-125-16,0 0-2 15,0 0 103-15,0 0-1 0,-21 307-62 16,11-143-48-16,-1-12-48 16,1-18 25-16,2-31-38 15,2-4-20-15,0-7 18 16,6-28-18-16,0-30 0 15,0-28 0-15,0-6 0 16,0-31 0-16,3-37 0 16,14-26 0-16,-4-22-3 15,2-13 3-15,-9-11 0 16,2-6-10-16,-8 7 22 16,6 11-1-16,4 29-11 0,8 34 0 15,9 34 31 1,8 31-31-16,13 27 1 0,3 48 33 15,5 31-16-15,-1 18 21 16,-10 9-39-16,-10 4 1 16,-5-9 13-16,-6-10-14 15,-3-22 0-15,-3-29-1 16,2-26-22-16,1-29 22 16,6-12-6-16,5-41 7 15,10-32-15-15,3-27 15 16,3-23-9-16,0-16 8 15,-3 1 2-15,-7 7 7 16,-8 27-8-16,-6 31 0 16,-6 46 44-16,-4 27-34 15,-7 45-10-15,-1 49 50 0,-6 22-32 16,0 9 15-16,0 1-33 16,0-11 0-16,0-16 7 15,0-15-7-15,0-22-61 16,15-22-77-16,15-15-150 15,5-22-660-15</inkml:trace>
  <inkml:trace contextRef="#ctx0" brushRef="#br0" timeOffset="376">1997 84 2421 0,'0'0'514'0,"0"0"-421"16,0 0 81-16,-221-79-4 16,135 79-65-16,2 0-39 15,6 27-48-15,12 20 11 16,25 15-29-16,26 9-1 16,15 13-17-16,29 5 16 15,29 2-16-15,11-8-4 16,7-4-23-16,3-11 36 15,1-7-11-15,-5-1 17 16,-6-1-3-16,-16-2 6 16,-17-2 0-16,-24 3 2 0,-12-3 14 15,-31 2 40 1,-31-4-40-16,-21-10-16 0,-13-11 32 16,-2-10-32-16,5-19-2 15,21-3-23-15,19 0-71 16,53-41-109-16,0 2-432 15,32-6-322-15</inkml:trace>
  <inkml:trace contextRef="#ctx0" brushRef="#br0" timeOffset="894">2211 1373 2313 0,'0'0'506'16,"13"159"-427"-16,-13-51-4 0,0 9 76 15,0 2-6-15,0-10-100 16,0-19-36-16,0-19-6 16,0-27 7-16,3-23-7 15,5-21-3-15,-4-3 0 16,-1-43 12-16,0-26-12 16,3-21 0-16,-1-19 0 15,-5-16 11-15,3-6-7 16,1-1-4-16,2 11 0 15,12 17 8-15,6 34 11 16,3 26-8-16,11 26 11 16,1 21 2-16,2 0 33 15,4 34-21-15,-11 22-19 0,-10 12 34 16,-16 9-44 0,-8 1 4-16,-21-3-5 0,-29-13 3 15,-7-14 3-15,-6-13-12 16,1-15-2-16,11-18-7 15,12-2 11-15,15 0-2 16,18-24 0-16,6-4 6 16,13 3-18-16,31 6 12 15,12 16 0-15,4 3 0 16,-3 15 1-16,2 28-1 16,-1 10 25-16,-2 3-23 15,6 0 58-15,1-6-60 16,-2-10 1-16,9-19-14 15,-6-14-82-15,16-14-155 16,-14-26-537-16,-18-11-897 0</inkml:trace>
  <inkml:trace contextRef="#ctx0" brushRef="#br0" timeOffset="1094">3794 1118 2812 0,'0'0'573'16,"0"0"-520"-16,93 174 55 15,-61-88 25-15,-11 3-97 16,-15 1-21-16,-6-7-15 16,-24 16-102-16,-18-21-208 15,-2-22-828-15</inkml:trace>
  <inkml:trace contextRef="#ctx0" brushRef="#br0" timeOffset="1970">4829 441 1942 0,'0'0'548'16,"0"0"-478"-16,0 0-63 15,0 0 89-15,0 0 153 16,0 0-92-16,4 249-52 16,-4-147-78-16,0 7 0 15,-15-6-21-15,-2-9 1 16,7-15-14-16,0-20 7 16,6-18-51-16,0-26 3 15,1-15-3-15,0 0-18 16,3-44 3-16,0-20-11 15,0-27 76-15,0-21-12 16,0-11 11-16,0-14 2 16,0 6 18-16,0 10 30 0,3 28 18 15,4 29 1-15,10 32 36 16,4 32-62-16,11 14-40 16,13 43 67-16,9 24-31 15,9 15-19-15,-1 10-3 16,-1 5-14-16,1-1 12 15,-2-9-13-15,-1-16-8 16,-11-19-8-16,-7-27-15 16,-7-22 13-16,1-17-8 15,-1-17-2-15,4-36 16 16,4-24-38-16,-4-20 14 16,-1-12 27-16,-2-1 2 0,-4 4 7 15,-7 22 31-15,-7 27 26 16,-2 35 41-16,-9 22-61 15,4 13-30-15,-6 53 86 16,3 18-42-16,-4 15-18 16,3 7-16-16,9-4-11 15,-1-3 13-15,7-9-19 16,3-10-21-16,0-16-34 16,10-30-129-16,-2-16-399 15,-5-18-370-15</inkml:trace>
  <inkml:trace contextRef="#ctx0" brushRef="#br0" timeOffset="2410">6875 239 2479 0,'0'0'491'0,"0"0"-435"15,0 0 96-15,0 0 73 16,-59-164-56-16,1 142-92 16,-22 16-55-16,-10 6 14 15,-6 10-35-15,-1 33 6 16,15 17 10-16,16 10-11 16,22 14-1-16,23 3-5 15,21-3 0-15,0-6-12 16,48-13-21-16,21-10-10 0,14-10 16 15,16-11-6 1,5 1 22-16,0-4-4 0,-8 11 15 16,-13 2-1-16,-17 7 1 15,-29 4 0-15,-20 3 6 16,-17 1 0-16,-20 0 30 16,-49-1-11-16,-24 0-19 15,-14-12 20-15,-4-13-26 16,7-10 0-16,19-14-1 15,15-9-8-15,30 0-32 16,22-18-104-16,28-33-189 16,32 9-444-16,14 0-1290 0</inkml:trace>
  <inkml:trace contextRef="#ctx0" brushRef="#br0" timeOffset="2831">7200 1504 2431 0,'0'0'508'15,"0"0"-441"-15,0 0-55 16,-18 188 120-16,4-115 25 16,1 0-87-16,5-1-19 15,5-8-51-15,3-2 1 0,0-23 5 16,0-10 4-1,0-17-10-15,0-12 0 0,0 0-9 16,0-29-4-16,8-22 4 16,-8-15-26-16,0-10 28 15,0-10-60-15,0-10 53 16,-15-4 5-16,4 4 9 16,1 9 21-16,10 16 3 15,0 22 22-15,0 10 17 16,15 17-6-16,15 8 5 15,15 7-28-15,11 7-22 16,13 0 23-16,6 0-35 16,5 0 0-16,-2 14-1 15,-6-7-7-15,-12 2-22 16,-15 4-75-16,-18 9-80 0,-16 0-309 16,-11 3-336-16</inkml:trace>
  <inkml:trace contextRef="#ctx0" brushRef="#br0" timeOffset="3054">7161 1748 2362 0,'0'0'690'0,"0"0"-558"15,0 0-75-15,0 0 71 16,0 0 60-16,0 0-95 15,183 0-71-15,-115-9 11 0,6 3-33 16,-8 3-18 0,-15 3-70-16,-18 12-206 0,-12 17-544 15,-21 2-1468-15</inkml:trace>
  <inkml:trace contextRef="#ctx0" brushRef="#br0" timeOffset="3217">7006 2341 1307 0,'0'0'1935'15,"0"0"-1638"-15,0 0-234 0,0 0 30 16,224 7-20 0,-34-28-73-16,-18-11-51 0,-17 0-714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7:09:18.1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314 263 438 0,'0'0'1214'0,"0"0"-970"16,0 0-94-16,0 0 18 0,0 0 25 15,0 0-98-15,0 0-26 16,-6 233 7-16,-1-121-17 16,-1 7-39-16,2-8-10 15,3-15 2-15,-1-19-10 16,4-15-4-16,0-19-116 15,0-14-245-15,0-20-547 0</inkml:trace>
  <inkml:trace contextRef="#ctx0" brushRef="#br0" timeOffset="774">0 667 1523 0,'0'0'569'0,"0"0"-470"16,0 0-89-16,0 0 69 15,0 0 42-15,0 0-20 16,0 0-12-16,120 21-56 16,-57-15-14-16,2 4-6 15,4-7-12-15,0 3 6 16,-7-3-7-16,-9 1-28 15,-8-4 7-15,-18 0-12 16,-6 2 18-16,-11 5 14 16,-2 4 1-16,-5 15 24 15,-3 14 25-15,0 10-7 16,0 15 21-16,0 4-39 0,0 5 4 16,0-2-12-1,6-8-14-15,15-7 13 0,0-14-15 16,9-13-1-16,5-13-11 15,7-17-50-15,3 0-11 16,0-31 6-16,-4-23 23 16,-10-13 35-16,-11-8-2 15,-20-2 11-15,0 2 31 16,-20 7-12-16,-25 12 18 16,-3 9 26-16,-3 13 1 15,9 11 0-15,7 14-41 16,14 7-13-16,11 2 4 0,7 0-14 15,3 2-23 1,0 24 11-16,16-1-3 0,16 2-27 16,5 2-13-16,5-8-1 15,2-6 27-15,1 2-6 16,0-8-1-16,5-7-12 16,-5 2 8-16,-1-1 0 15,-7 3 27-15,-8 7 13 16,-13 9 0-16,-8 9 0 15,-8 11 37-15,0 8 5 16,0 0-18-16,-11-2 5 16,1-15-17-16,7-7-11 15,3-17-1-15,0-9-25 0,0 0-63 16,0-9 32 0,21-30 13-16,3-7 33 0,6-6-4 15,1-3 14-15,-3 7 7 16,-4 8-6-16,-3 5 17 15,-11 11 1-15,-4-2-19 16,-6-8-38-16,0 7-239 16,0 1-435-16</inkml:trace>
  <inkml:trace contextRef="#ctx0" brushRef="#br0" timeOffset="1009">656 584 1761 0,'0'0'330'0,"0"0"-242"16,0 0-30-16,0 0 103 16,186-146 4-16,-144 123-101 15,-12 11-57-15,-6 9-7 16,-6 3-156-16,-1 3-118 15,-2 23 35-15,-2-8-324 16,-2-3-812-16</inkml:trace>
  <inkml:trace contextRef="#ctx0" brushRef="#br0" timeOffset="1105">1098 394 1558 0,'0'0'326'16,"0"0"-142"-16,0 0-29 15,168-203-37-15,-88 123-118 16,-17 18-143-16,-12 13-1163 0</inkml:trace>
  <inkml:trace contextRef="#ctx0" brushRef="#br0" timeOffset="2157">2167 383 1798 0,'0'0'497'0,"0"0"-436"15,0 0-39-15,0 0 142 16,0 0-2-16,0 228-74 16,-3-141-27-16,-5 12-43 15,2-1-4-15,-1 3-2 0,4-8-11 16,-2-9-2-16,2-22-2 15,3-18-38-15,0-23 9 16,0-14-45-16,0-7 5 16,18-13 50-16,9-28 13 15,5-14-2-15,1-10-8 16,9-7-24-16,0-3 28 16,6-2-16-16,4-1 18 15,9-4 13-15,2 3 0 16,-4 2 0-16,-8 1-2 15,-9 10 2-15,-15 11 8 16,-10 6-6-16,-10 12-2 16,-7 3 59-16,0 6 19 15,-7 8 4-15,-17 8 42 0,-6 6-29 16,-5 6-8-16,-4 0-59 16,3 27-7-16,-3 19-6 15,7 5-15-15,5 18 0 16,9 5 0-16,6 10 0 15,8 9 2-15,0 7-2 16,4 5-9-16,0 0-36 16,0-2-15-16,0-13-19 15,0-15 6-15,0-26 16 16,0-21 35-16,0-18-26 16,0-10-25-16,0 0 36 15,0-7 20-15,20-17 16 0,1-11-5 16,11-5 6-16,-1 0 6 15,1 0-6-15,1 3-3 16,-2 5 3-16,1 11 14 16,-5 15 9-16,5 6 1 15,-2 6 113-15,1 27-47 16,1 14-68-16,-2 3-11 16,5 0 2-16,-1-4-13 15,1-12-6-15,4-12-31 16,-6-10-44-16,2-12-19 15,-4 0-34-15,-7-7 48 16,0-23 34-16,-7-13-4 0,-2-7 30 16,-9-3 25-1,1 6 2-15,-4 11 69 0,2 11 15 16,-5 11 13-16,0 14 11 16,3 0-30-16,3 26-28 15,-3 14 0 1,4 10-23-16,-2-3 6 0,-2-3-34 15,0-11 0-15,3-8-15 16,2-13-119-16,-1-12-134 16,-4 0-276-16,0-6-917 0</inkml:trace>
  <inkml:trace contextRef="#ctx0" brushRef="#br0" timeOffset="2310">3212 558 153 0,'0'0'2046'0,"0"0"-1760"0,0 0-209 16,0 0 6-16,0 0-45 15,0 0-38-15,0 0-379 16,24 0-273-16</inkml:trace>
  <inkml:trace contextRef="#ctx0" brushRef="#br0" timeOffset="3085">3430 992 1945 0,'0'0'285'0,"0"0"-220"16,0 0-48-16,0 0 103 15,0 0-40-15,0 0-76 16,0 0-4-16,165 7-13 16,-124-10 3-16,-2-10 8 15,-6 1 2-15,-4-4-6 16,-8 2-1-16,-15-6 1 16,-6-1 6-16,0-5 0 15,-6 2 30-15,-18 3 6 0,-2 1 31 16,-1 6 31-1,-3 7-15-15,2 3 13 0,-4 4-50 16,2 0-17-16,3 13 14 16,1 21-28-16,5 12-14 15,9 11 26-15,5 5-27 16,7 6 7-16,0 1-7 16,0-7 0-16,27-9 0 15,4-13 0-15,7-12-63 16,4-14-22-16,3-14-81 15,3 0 22-15,-3-14 34 16,-7-23 12-16,-4-7 64 16,-6-9 14-16,-4 0 20 15,-8 4 6-15,-1 6 64 16,-9 11 56-16,-3 13 20 0,-3 10-13 16,0 9 31-1,0 0-67-15,0 34-62 0,0 16-4 16,0 5-20-16,0 7 4 15,12-5-15-15,2-13 0 16,10-14-1-16,6-11-14 16,6-17-94-16,8-2-7 15,1-9 73-15,-3-24-35 16,-2-13 23-16,-5-7 16 16,-8 2 39-16,-6 6-1 15,-7 7 1-15,-4 12 94 16,-7 15 36-16,-3 11 13 15,0 0-30-15,0 9-65 0,0 22 4 16,0 11-20-16,0 3-15 16,0-6 5-16,5-4-22 15,1-10 0-15,4-12-9 16,-2-8-53-16,2-5-52 16,-7-18-133-16,5-16-104 15,-8-3-440-15</inkml:trace>
  <inkml:trace contextRef="#ctx0" brushRef="#br0" timeOffset="3328">3603 692 1837 0,'0'0'305'15,"0"0"-215"-15,0 0 28 16,0 0 109-16,131-193-39 16,-86 152-103-16,-12 14-47 15,-9 11-28-15,-6 16-10 16,-12 9-125-16,-2 25-118 16,-4 1-430-16</inkml:trace>
  <inkml:trace contextRef="#ctx0" brushRef="#br0" timeOffset="3515">4174 100 1735 0,'0'0'475'16,"0"0"-374"-16,0 0 16 15,0 0 49-15,0 0-47 16,0 0-60-16,194-13-59 15,-177 37-2-15,-17 29-120 16,0-7-218-16,-30-3-661 0</inkml:trace>
  <inkml:trace contextRef="#ctx0" brushRef="#br0" timeOffset="3937">1722 864 1733 0,'0'0'573'16,"0"0"-473"-16,0 0 12 15,213 0-41-15,-61-8-38 16,-24-14-33-16,-11 1-597 0</inkml:trace>
  <inkml:trace contextRef="#ctx0" brushRef="#br0" timeOffset="4692">4955 1341 2557 0,'0'0'568'0,"0"0"-502"15,0 0-66-15,0 0-1 16,0 0-19-16,0 0-327 16,0 0-2249-16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54.3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69 1572 0,'0'0'913'15,"0"0"-712"-15,0 0-158 16,0 0-16-16,0 0-27 16,0 0 28-16,0 0-1 15,200-65-26-15,-117 65 4 16,3 3 10-16,-10 32-3 0,-8 4 22 16,-15 8-34-16,-19 5-11 15,-20 1 11-15,-14 6 0 16,-3-2 19-16,-35-4 14 15,-10-1-9-15,-12-11 54 16,-2-5-5-16,4-10-9 16,6-8 16-16,15-8-13 15,13-8 12-15,9-2-44 16,15 0-29-16,0 0-6 16,7 0-36-16,34 0 7 15,15 0 28-15,16 13-9 16,12 9 4-16,2 9 6 15,-1 9 0-15,1 13-14 0,-2 9 5 16,-8 6-3 0,-15 7 4-16,-16-4 16 0,-21-6-7 15,-19-4 11-15,-5-3-12 16,-32-12 39-16,-31-6-23 16,-18-6 7-16,-20-11 11 15,-9-12-13-15,-4-11 29 16,0 0-31-16,10-25-13 15,11-12-6-15,21-12-39 16,37-56-106-16,22 9-326 16,13-1-418-16</inkml:trace>
  <inkml:trace contextRef="#ctx0" brushRef="#br0" timeOffset="300">910 0 2677 0,'0'0'522'15,"0"0"-476"-15,0 0-16 16,0 0 0-16,0 0 13 16,0 0 40-16,184 101-37 15,-94-22 11-15,0 21-30 16,6 46-7-16,-13 43 32 15,-21 34-29-15,-28-17 13 16,-28-44-14-16,-6-54-11 0,-12-27-22 16,-24 5-2-16,-9 7-37 15,-9 4 4-15,-2-16-89 16,-6-19-135-16,14-21-447 16,14-30-1599-16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57.96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 0 1669 0,'0'0'545'0,"0"0"-430"15,0 0-38-15,0 0 122 16,0 0 40-16,0 0-48 15,0 0-71-15,111 95-47 16,-105-67-8-16,-6 10-27 16,0 8-27-16,-21 10-11 15,-9-3-93-15,-5-3-149 16,8-14-288-16,9-20-473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1:00.7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0 197 1761 0,'0'0'552'0,"0"0"-461"16,0 0-10-16,0 0 175 15,0 0-25-15,190 2-92 16,-94 2-55-16,18-1-37 16,11 6 17-16,9 3-44 15,4 4-20-15,7 0 25 0,-4-1-24 16,-6-2 20-1,-22-4-9-15,-18-3-10 0,-30-6 4 16,-25 0-6-16,-19 0 0 16,-21 0 26-16,0-19-8 15,-37-12 0-15,-19-9 21 16,-12 0 18-16,-4-1 33 16,-5 5-40-16,8 1-4 15,15 11 20-15,15 6-33 16,15 4-10-16,21 10-22 15,3 4 14-15,18 0-30 16,33 10 11-16,18 17 4 16,11 11 5-16,1 2-5 15,-4 8 0-15,-15-2 2 16,-14 4-2-16,-17-1 4 0,-20 1-4 16,-11 3-12-1,-5-3 11-15,-40-1-12 0,-12-2-35 16,-9-4-54-16,-27 7-55 15,13-14-188-15,21-7-918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58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204 74 2419 0,'0'0'456'0,"0"0"-446"16,0 0-9-16,0 0 154 0,0 0-65 16,-56 241-12-1,36-113-29-15,-8 18-20 0,1 0 29 16,3-29-37-16,-1 2-12 15,9-27 1-15,8-32-10 16,8-30-1-16,0-22-21 16,0-8-23-16,0-35 39 15,14-30-6-15,4-20 12 16,-1-13-9-16,-1-15 6 16,-1-8 3-16,-6-7 0 15,-1 2 2-15,-5 7 3 16,1 18-4-16,-1 28 5 0,11 37 49 15,7 36-43-15,13 13 2 16,7 57 37-16,12 27-29 16,-2 19 16-16,-3 3-29 15,0-4-8-15,-3-6 13 16,3-19-14-16,2-22-36 16,-2-21 6-16,0-32-15 15,0-15-2-15,3-24 9 16,2-38-7-16,-2-19-9 15,0-17-24-15,-1-15 27 16,-5-8 30-16,-9 2 18 16,0 14 3-16,-12 24 49 15,-4 35 20-15,-10 39 12 16,1 18-11-16,-8 58 13 0,-3 29-23 16,0 22-29-16,0 11 14 15,0 3-18-15,4-7 15 16,10-9-13-16,7-18-29 15,0-20-53-15,6-21-68 16,21-41-225-16,-7-18-434 16,-2 0-897-16</inkml:trace>
  <inkml:trace contextRef="#ctx0" brushRef="#br0" timeOffset="360">2128 48 2311 0,'0'0'633'0,"0"0"-469"16,0 0-117-16,0 0 106 15,-221-49 1-15,128 49-55 16,-6 9-44-16,6 25-44 16,13 12 7-16,24 9-18 15,29 6-3-15,27 4-9 16,0 6 3-16,45 3-17 15,11 1-4-15,6 2-5 16,-1 1 34-16,2 4-12 16,-1-3 10-16,-8 3 3 15,2 2 0-15,-8-4 2 16,-6-3 20-16,-18-5-22 0,-13-10 23 16,-11-11-22-16,-17-9-1 15,-28-11 3-15,0-13-3 16,3-11-43-16,10-7-95 15,20-7-244-15,8-20-395 16,4-8-1296-16</inkml:trace>
  <inkml:trace contextRef="#ctx0" brushRef="#br0" timeOffset="753">2415 1492 2457 0,'0'0'619'0,"0"0"-545"16,-7 233-32-16,-7-129 130 16,1-4-39-16,7-12-44 15,1-23-59 1,5-21-30-16,0-23 0 0,0-18-18 16,0-3-25-16,0-22 13 15,0-27-44-15,5-22 2 16,1-17 13-16,4-13-81 15,-7-15 130-15,-3-11-4 16,0-4 14-16,0 3-4 16,-13 18 10-16,-5 22 0 15,9 32 43-15,4 26 31 16,5 16 18-16,0 14-62 0,26 0-10 16,18 0 46-1,14 7-50-15,11 9-6 0,4-1-16 16,6 0 0-16,1 1-6 15,-8-7 6-15,-10 0-78 16,-7-2-68-16,-17-3-363 16,-20-4-399-16</inkml:trace>
  <inkml:trace contextRef="#ctx0" brushRef="#br0" timeOffset="971">2415 1507 2218 0,'0'0'785'0,"0"0"-664"16,0 0-110-16,0 0 56 16,0 0 65-16,0 0-42 15,176 0-56-15,-103 0-33 16,33 0-1-16,-12 0-136 15,-19 0-839-15</inkml:trace>
  <inkml:trace contextRef="#ctx0" brushRef="#br0" timeOffset="1277">2333 2013 1998 0,'0'0'1076'16,"0"0"-935"-16,0 0-141 15,0 0 80-15,0 0 93 16,0 0-33-16,242 40-70 16,-132-49-46-16,16-16-24 15,58-11-57-15,-36 4-255 0,-23 8-894 16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0:56.4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134 217 907 0,'0'0'350'0,"0"0"-107"15,0 0-56-15,0 0-67 0,0 0 24 16,0 0 96-16,0 0-22 16,-48-15-10-1,45 39-40-15,0 22-76 0,0 27-33 16,-2 32-2-16,2 47 0 15,-4-6 28-15,-4 2-43 16,-2-11-16-16,2-39-1 16,1-6-24-16,4-30 34 15,1-27-29-15,5-19-5 16,0-16 25-16,0 0-25 16,0-16 0-16,0-25 1 15,0-18 7-15,0-12-7 16,8-13-2-16,-8-10-2 0,0-2-13 15,0 3 11-15,0 2-4 16,0 9 1-16,-8 14 7 16,8 9 2-16,0 5-2 15,0 10-8-15,0 7-1 16,0 6 9-16,0 3 0 16,0 3 0-16,11 0 1 15,-1 1 9-15,1-2-10 16,2 8 0-16,1 0 18 15,-2 5-10-15,-6 4-7 16,0 6 19-16,-2 3-10 16,-4 0 41-16,8 0-30 15,8 31-8-15,9 22 29 0,12 24-24 16,11 19 8 0,2 11-3-16,-2-2-22 0,-3-3 26 15,-7-9-27-15,-1-15 0 16,-5-19-1-16,-8-22 1 15,0-15 0-15,0-17 0 16,0-5-5-16,3-16-1 16,8-39-6-16,2-20 11 15,5-16-8-15,-4-15-3 16,-8-9-5-16,-1-3 5 16,-8 6 5-16,-8 12-7 15,-5 20 14-15,-2 18 0 16,-3 22 8-16,-3 21-2 15,4 16 3-15,4 3-3 16,1 31-6-16,6 35 39 0,5 25-18 16,0 28 5-16,-6 11 11 15,-3 7-13-15,-8 0-9 16,-3-11 1-16,4-7-15 16,-4-22-1-16,6-24 0 15,2-23-7-15,-2-24-35 16,1-20-87-16,10-24-183 15,-2-28-404-15,1-12-1093 0</inkml:trace>
  <inkml:trace contextRef="#ctx0" brushRef="#br0" timeOffset="416">1871 106 1716 0,'0'0'1122'0,"0"0"-950"16,0 0-105-16,0 0 28 15,-197-59 72-15,123 59-36 16,-4 0-74-16,6 9 13 16,1 25-52-16,20 12-17 15,21 11 24-15,27 11-25 16,3 9-10-16,33 1-16 15,30 3-19-15,12-4 23 0,8-6-22 16,7-5 10 0,-4-2 10-16,-3 3 0 0,-11-6 16 15,-9 5 7-15,-18-2 1 16,-18-4 1-16,-21-4 5 16,-6-11-6-16,-9-4 29 15,-33-9-22-15,-13-14 11 16,-15-9-3-16,-2-9-9 15,-3 0 15-15,1 0-21 16,10-18-15-16,15 2-31 16,33-9-155-16,11 7-507 15,5 0-1465-15</inkml:trace>
  <inkml:trace contextRef="#ctx0" brushRef="#br0" timeOffset="980">2197 1627 2635 0,'0'0'462'0,"0"0"-364"16,0 0-83-16,-3 233 1 16,-7-143 116-16,2-4-68 15,2-5-38-15,3-16-26 16,3-15 7-16,0-22-16 15,0-19 3-15,0-9-33 16,0-9 27-16,0-32-3 0,-3-20-4 16,-1-21 13-16,-4-16 6 15,5-11-9-15,3-9 9 16,0 3 0-16,3 9 1 16,29 16 5-16,10 22 1 15,12 21 0-15,6 25-6 16,2 20 36-16,-1 2-25 15,-2 28 27-15,-8 25 0 16,-6 5-15-16,-10 11 1 16,-17-5-7-16,-18 1-18 15,0-8 17-15,-45-8-17 16,-17-13 0-16,-7-12-6 16,-5-18 6-16,5-6-2 0,9 0-5 15,15-19 7 1,16-6 14-16,19 1-14 0,10-2-9 15,4 12 9-15,31 10-11 16,13 4 11-16,3 4 10 16,8 29-2-16,-1 7 31 15,4 7-32-15,-3-7-6 16,4-5 3-16,-6-7-4 16,-1-16-70-16,20-12-116 15,-17 0-175-15,-11-25-424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1:01.5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42 350 1635 0,'0'0'548'0,"0"0"-455"16,0 0 86-16,0 0 98 16,0 0-47-16,0 0-111 15,0 0-51-15,0 103 7 16,0-3 16-16,-8 14-21 16,-2 2-43-16,-1-5-12 15,5-13-3-15,2-13-10 16,1-18 1-16,3-18-3 15,0-20-8-15,0-16 7 16,0-13-12-16,0 0 7 0,0-9 6 16,0-31 0-16,0-21-3 15,3-17 3-15,4-25-7 16,-1-13 6-16,2-16-2 16,-5-6 2-16,1-2 1 15,-1 17 0-15,5 24 1 16,1 28 1-16,1 26 20 15,4 24 10-15,1 9-19 16,6 8 14-16,12 4-13 16,15 0-2-16,12 0 25 15,12 0-36-15,4 0 20 16,6 0 6-16,4 0-27 16,1 0 17-16,-1-5-17 0,-6 1 1 15,-14 1-1-15,-15-1 0 16,-21 4-41-16,-15 0-34 15,-18 14-124-15,-28 10-267 16,-10 4-285-16</inkml:trace>
  <inkml:trace contextRef="#ctx0" brushRef="#br0" timeOffset="236">51 701 2367 0,'0'0'489'15,"0"0"-443"-15,0 0 60 16,0 0 93-16,0 0-70 16,0 0-63-16,197 0-9 15,-118 0-57-15,4 0-8 16,21 13-144-16,-26 9-523 15,-12 2-964-15</inkml:trace>
  <inkml:trace contextRef="#ctx0" brushRef="#br0" timeOffset="699">824 1235 1277 0,'0'0'827'16,"0"0"-671"-16,0 0-138 15,0 0 264-15,0 0 27 16,0 0-146-16,0 0-65 15,-3 19-5-15,0-5 15 16,-5 6 7-16,-5 8-65 16,-1 10 2-16,-4 2-22 0,5 2-6 15,-1 6 20-15,4-5-24 16,6 1-19-16,4-4 15 16,0-5-10-16,32-8-6 15,12-8 0-15,22-13 4 16,17-6-10-16,13 0 6 15,8-25 0-15,-1-11 5 16,-10-8-4-16,-20 0-1 16,-28-2 24-16,-32-1 1 15,-13 5 46-15,-34 3-17 16,-38 9-21-16,-22 4-27 16,-33-3-6-16,17 11-168 0,23 0-596 15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2:08.5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723 200 2018 0,'0'0'388'16,"0"0"-251"-16,0 0-94 15,0 0 119-15,0 0 64 16,0 0-96-16,0 0-42 0,0 3-19 16,0 28-31-16,0 25 44 15,0 22-27-15,0 25-2 16,0 8 5-16,0 1-32 16,0-7 1-16,0-10-21 15,0-18-5-15,-3-19 8 16,0-18-9-16,3-14-81 15,-3-10-43-15,-12-16-185 16,3 0-517-16,-6-10-1298 0</inkml:trace>
  <inkml:trace contextRef="#ctx0" brushRef="#br0" timeOffset="257">0 60 2306 0,'0'0'476'16,"0"0"-374"-16,0 0-12 15,0 0 70-15,0 0-46 16,0 0-84-16,0 0 6 16,272-22 17-16,-134 17-24 15,20-2 13-15,5-2-36 16,-1 5-5-16,-16 2-1 15,-17 2-8-15,-18 0-97 16,-1 9-222-16,-30 16-476 0,-29 0-1223 16</inkml:trace>
  <inkml:trace contextRef="#ctx0" brushRef="#br0" timeOffset="1195">1570 510 1958 0,'0'0'535'0,"0"0"-459"16,0 0-49-16,0 0 120 16,0 0 67-16,0 197-72 15,0-131-108-15,0 0-10 0,10-4-13 16,7-7-11-16,7-24-10 15,10-7-100-15,8-21 4 16,6-3-27-16,8-27-41 16,-2-18 55-16,-4-9 9 15,-6-6 57-15,-13 3 53 16,-10 11 38-16,-7 12 72 16,-8 12 69-16,-6 13 9 15,0 9-8-15,0 0-78 16,0 2-43-16,0 30-31 15,0 8-28-15,0 6 2 16,4 4-2-16,16-10-26 16,11-12-59-16,10-11-38 0,12-17-44 15,2 0 76-15,4-32-45 16,-5-14 1-16,-9-7 75 16,-10 3 11-16,-14 7 49 15,-11 12 11-15,-10 15 99 16,0 16 114-16,0 0-68 15,-4 22-80-15,-13 24-37 16,1 13-15-16,5 3 3 16,11 3-27-16,0-7 0 15,35-13-6-15,13-17 4 16,9-22-52-16,0-6 17 16,-13-15-2-16,-5-31 15 15,-18-7 14-15,-15-9 10 16,-6 2 32-16,0 7 15 15,-24 14 20-15,-8 10 29 0,2 13-48 16,6 10 22-16,6 6-38 16,12 0-32-16,6 0 0 15,0 0-60-15,9 6-1 16,26 7 5-16,10-1-45 16,6 1-1-16,5-1 35 15,2 4 30-15,-5 7 31 16,-5 4-3-16,-7 7 9 15,-7 3 19-15,-13-3 9 16,-7-2-1-16,-11-8-14 16,-3-5-12-16,0-12 32 15,0-7-21-15,0 0-2 0,-6-7-10 16,6-21-18-16,0-5-15 16,0-9-28-16,34 2 20 15,10-2 40-15,9 15-13 16,2 12 14-16,-4 15 0 15,2 0 86-15,-9 15 41 16,-2 19-4-16,-12 7-36 16,-9 2 7-16,-6-1-64 15,-6-9-21-15,3-5-9 16,-6-3-97-16,4-12-137 16,10-13-272-16,1 0-272 15,0 0-839-15</inkml:trace>
  <inkml:trace contextRef="#ctx0" brushRef="#br0" timeOffset="1623">4015 675 2155 0,'0'0'634'16,"0"0"-399"-16,0 0 7 16,0 0-82-16,0 0-14 15,0 0-80-15,-206 177-36 16,177-128-3-16,20-11-27 15,9-12-51-15,0-15-48 16,27-9-35-16,14-2 34 16,4-11-29-16,-3-26 35 15,-4-5 92-15,-11 0-3 16,-9 8 5-16,-12 12 69 16,-2 12 51-16,-4 8 42 0,0 2-69 15,0 9-24-15,0 32 3 16,-4 19-41-16,4 17 4 15,0 20-11-15,0 13-23 16,34 8 82-16,12 3-64 16,-6-9-17-16,-4-10 20 15,-19-18-21-15,-14-18 1 16,-3-17-2-16,-24-16 6 16,-17-17 3-16,-10-16-9 15,-2 0-12-15,8-37 12 0,11-24-61 16,20-23-5-1,14-16-65-15,18-64-124 0,23 21-485 16,-7 12-1493-16</inkml:trace>
  <inkml:trace contextRef="#ctx0" brushRef="#br0" timeOffset="1905">2586 307 2167 0,'0'0'388'15,"0"0"-255"-15,0 0-108 0,0 0 79 16,0 0 58-16,0 0-92 15,181-101-10-15,-126 101-60 16,-17 19-20-16,-17 28-120 16,-32 55-163-16,-34-8-252 15,-21-5-629-15</inkml:trace>
  <inkml:trace contextRef="#ctx0" brushRef="#br0" timeOffset="2104">1881 278 2191 0,'0'0'475'15,"0"0"-415"-15,0 0-44 16,0 0 10-16,0 0 75 16,174-40-4-16,-142 63-97 15,-19 23-3-15,-13 15-157 16,0 39-80-16,-19-18-426 15,-2-9-1139-15</inkml:trace>
  <inkml:trace contextRef="#ctx0" brushRef="#br0" timeOffset="2735">5672 545 2049 0,'0'0'253'0,"0"0"-216"0,0 0 135 16,0 0 105-16,27-174-98 16,-48 143-70-16,-20 7-59 15,-11 10 56-15,-13 14-10 16,-4 0-65-16,-8 25-8 15,5 28-16-15,6 15 2 16,22 13 6-16,20 4-6 16,24-12-9-16,6-8-10 15,47-14-71-15,16-24-7 16,9-20-31-16,5-7-66 16,-7-13 61-16,-14-21 70 0,-17-5 54 15,-16 0 64 1,-13 2 48-16,-8 6 44 0,-5 10-6 15,-3 7-31-15,0 12-2 16,0 2-45-16,0 0-16 16,0 43-19-16,0 32-17 15,0 24 28-15,0 22-17 16,9 12-22-16,9-3 24 16,-4-5-33-16,2-16 2 15,-1-19-11-15,-12-15-41 16,-3-23-82-16,0-20-136 15,-6-18-363-15,-15-14-422 0</inkml:trace>
  <inkml:trace contextRef="#ctx0" brushRef="#br0" timeOffset="3133">5958 430 2141 0,'0'0'295'0,"0"0"-249"16,0 0-9-16,0 0 110 15,0 0-13-15,0 0-54 16,192 124-12-16,-168-60-38 0,0 14-1 16,2-1-1-1,1-1-28-15,12-10-4 0,1-21-44 16,9-20-111-16,2-25 43 15,1-2-20-15,0-48-29 16,-7-15 100-16,-11-6 65 16,-7-4 0-16,-6 6 111 15,-10 16 56-15,-8 12 57 16,-3 21-34-16,0 13-20 16,0 7-75-16,0 9-60 15,0 29-5-15,0 10-1 16,10 7-28-16,1-6 2 15,7-7-3-15,6-9-86 16,17-15-82-16,-7-9-362 16,4-9-290-16</inkml:trace>
  <inkml:trace contextRef="#ctx0" brushRef="#br0" timeOffset="3852">7335 529 2225 0,'0'0'571'16,"0"0"-434"-16,0 0 76 15,0 0 25-15,-194 53-91 16,143-17-75-16,1 8-12 16,13 1-32-16,13-1-15 15,13-5-13-15,11 4-31 16,0-8-26-16,27-5-74 15,18-12-27-15,11-10-19 0,3-8-19 16,-1-8-36-16,-2-31 55 16,-8-14 27-16,-6-2 89 15,-15 2 61-15,-13 12 8 16,-11 16 197-16,-3 22 100 16,0 3-81-16,0 13-107 15,-17 27-57-15,2 6 12 16,12 5-53-16,3-6-7 15,0-7-12-15,8-12-22 16,23-11-8-16,4-15 0 0,5 0 16 16,5-15 13-1,-4-23-16-15,1-6 2 0,-7-2 9 16,-8 2-3-16,-3 6 9 16,-9 11 0-16,-6 14 11 15,-6 13 43-15,1 0-47 16,0 31 10-16,3 19 39 15,2 12-32-15,6 7-16 16,2-1-7-16,1-17-1 16,3-9 4-16,-12-20-4 15,1-17-31-15,-5-5 31 16,-2-12 3-16,0-31-3 16,7-9-2-16,11-17 2 15,11-5-1-15,12-7 1 16,11 3 0-16,14 7 1 0,8 15 10 15,1 18 20 1,2 31 1-16,-14 7 17 0,-7 52 55 16,-14 28-5-16,-15 25-2 15,-6 13-25-15,-6 1-9 16,-1-15-13-16,14-19-32 16,10-29-17-16,25-35-1 15,20-21-6-15,21-40-44 16,62-95-83-16,-27 2-241 15,-28-1-2701-15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2:33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0 211 1350 0,'0'0'304'0,"0"0"-231"15,0 0-6-15,0 0 65 16,0 0-41-16,0 0-64 16,0-23-5-16,0 19 43 15,11 4 34-15,2 0-34 16,8 0-21-16,6 0 50 16,5 0-2-16,6 0-27 15,7 0-5-15,0 0-21 16,3 6 17-16,-6-2-50 15,-6-4 0-15,6 0 20 0,-4 0-25 16,7 0 6 0,3 0-7-16,8 0 0 0,2-6 27 15,1-14-27-15,0 1 0 16,-1 1-6-16,-10 2 6 16,-3 5-1-16,-4 1 0 15,1 3 1-15,-4 2 12 16,-4 1-12-16,4 4 0 15,1 0-3-15,-1 0 3 16,2 0 0-16,5 0 0 16,-3 4 1-16,3 5-4 15,-1 6 3-15,6-1 0 16,-5-3-1-16,3 2 1 0,-3-4 0 16,3 0 0-1,-4-3 1-15,-2-2 2 0,0-4-3 16,-1 0-14-16,-4 0 13 15,1 0-8-15,1-6 3 16,-2-11-7-16,-2 1 13 16,0 3-9-16,-1 4 9 15,-2 2-8-15,-2 7 8 16,5 0-14-16,-1 0 5 16,4 7-4-16,7 13 13 15,6-2 4-15,9 1-3 16,5-6-1-16,10-6 9 0,12-7-8 15,2 0 11-15,4 0-6 16,2 0-6-16,1-7 6 16,-4-6-6-16,4 1 0 15,-6 3 0-15,1 0 0 16,-6 0 0-16,2 2 0 16,-1 0 1-16,0 5-1 15,4 0 0-15,-4-5-1 16,1 3 1-16,-4 1 0 15,-4 0 1-15,-3 3-1 16,-4 0 0-16,0 0 6 16,2-3 2-16,1-1-8 15,0 2 0-15,5-7 2 16,0 2 19-16,-4 0-21 16,-1-2 0-16,-6 3 23 0,-4 1-23 15,-2-2 0-15,-4 1 1 16,-5 2 5-16,6 2 42 15,-4-1-39-15,-5-3-7 16,-3 2 37-16,-10 1-30 16,-4 0 7-16,-13 3-13 15,-4 0 6-15,-10 0-18 16,-4 0-57-16,-3 0-154 16,0 10-261-16,-7 5-343 0</inkml:trace>
  <inkml:trace contextRef="#ctx0" brushRef="#br0" timeOffset="1064">1328 934 1631 0,'0'0'292'16,"0"0"-270"-16,0 0 7 0,0 0 53 15,0 0-14-15,0 0-32 16,221-52-27-16,-149 21 2 16,-3-5 3-16,-3-8-12 15,-14-2-2-15,-18-1 7 16,-13-4-7-16,-13 6 30 15,-8-2 30-15,0 10 40 16,-8 3-20-16,-13 12 16 16,0 9 55-16,0 13-75 15,-3 0-22-15,4 16-36 16,-4 30-11-16,3 18-7 16,8 8 0-16,2 12 1 15,11-4-12-15,0-5 4 0,0-8-2 16,0-15-11-16,11-14-71 15,2-14 58-15,-5-11-35 16,1-13-5-16,-1 0 31 16,2-2 21-16,4-33 21 15,7-6 20-15,3-7-19 16,7 3 17-16,-1 2-18 16,5 8 0-16,0 11 25 15,-1 8-13-15,-2 14 20 16,-8 2-9-16,-3 4-17 15,-8 28 32-15,-2 7-38 16,-5 3 6-16,-6 0-15 0,3 2 1 16,4-6 2-1,1-7-9-15,8-10-55 0,9-5 5 16,6-9-63-16,14-7-8 16,6 0 105-16,8-16-43 15,4-15-33-15,-1-4 32 16,-8 2 31-16,-12-4 34 15,-15 5 20-15,-16 2 55 16,-11 3 123-16,0 3 0 16,-3 9-18-16,-26 1-15 15,-4 10-43-15,-6 4-16 16,4 0-50-16,2 2-16 16,9 24 24-16,9 3-48 15,12 4-6-15,3 0-6 0,0 0 6 16,30 0-16-16,9-6-99 15,9-5-60-15,29-9-13 16,-15-4-167-16,-11-9-314 0</inkml:trace>
  <inkml:trace contextRef="#ctx0" brushRef="#br0" timeOffset="1300">2256 623 1595 0,'0'0'349'0,"0"0"-258"16,0 0-82-1,0 0 117-15,0 0 1 0,0 0-84 16,0 0-9-16,221-116-22 16,-176 109 9-16,-14 7-21 15,-3 0-7-15,-12 16-93 16,-8 50-161-16,-4-3-72 15,-4 1-1216-15</inkml:trace>
  <inkml:trace contextRef="#ctx0" brushRef="#br0" timeOffset="1450">2370 1395 1739 0,'0'0'551'0,"0"0"-463"15,0 0-32-15,0 0-56 16,0 0-70-16,0 0-505 16,0 0-1146-16</inkml:trace>
  <inkml:trace contextRef="#ctx0" brushRef="#br0" timeOffset="1873">3636 727 1743 0,'0'0'570'0,"0"0"-446"16,0 0-78-16,0 0 34 15,0 0 37-15,0 0-103 16,-176-36 1-16,142 50-25 16,10 11 10-16,10 3-15 15,14 3-3-15,0 4-10 16,0-2 22-16,24 2-40 16,8-3-29-16,5-2 47 15,-2-2-5-15,-5-4 23 0,-1-1 9 16,-10-5 1-1,-7-3 11-15,-12-1-11 0,0-3 0 16,0-2 48-16,-31-2-18 16,-4-1-18-16,-7-6-12 15,4 0-46-15,8 0-110 16,12 0-131-16,15-18-202 16,3-2-1013-16</inkml:trace>
  <inkml:trace contextRef="#ctx0" brushRef="#br0" timeOffset="2153">3820 866 1750 0,'0'0'554'0,"0"0"-523"0,0 0 48 16,0 0 80-16,0 0-43 15,0 0-74-15,0 0-36 16,-21 185-6-16,24-158 0 15,21-9-94-15,7-11 13 16,1-7-5-16,-2 0 19 16,-6-12 36-16,-3-21 31 15,-10-6 31-15,-11-8 8 16,0 3 6-16,0-2 5 16,-17 10 8-16,-11 5-27 15,-4 5-31-15,-9 10-150 16,7 12-211-16,5-1-415 0</inkml:trace>
  <inkml:trace contextRef="#ctx0" brushRef="#br0" timeOffset="2322">3820 866 1039 0,'-110'-157'675'16,"122"141"-533"-16,16-5 0 15,10 2 45-15,10 0-19 16,5 3-109-16,1 7-35 15,-6 6-24-15,-3 3-124 16,-3 0-155-16,-15 19-255 16,-9-3-920-16</inkml:trace>
  <inkml:trace contextRef="#ctx0" brushRef="#br0" timeOffset="2410">4191 618 1001 0,'0'0'738'0,"0"0"-615"15,0 0-64-15,184-148-49 16,-112 105-10-16,-6 5-208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2:39.9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197 18 1702 0,'0'0'351'16,"0"0"-233"-16,0 0 67 16,0 0 51-16,0 0-64 15,0 0-128-15,0 0-38 0,0 110 36 16,0-29 90-1,-3 19-81-15,3 1-32 0,0-10-9 16,0-9-1-16,0-14-18 16,0-9-3-16,0-12-168 15,0 0-153-15,0-13-357 16,0-13-911-16</inkml:trace>
  <inkml:trace contextRef="#ctx0" brushRef="#br0" timeOffset="998">0 375 1751 0,'0'0'304'16,"0"0"-292"-16,0 0 16 15,0 0-16-15,0 0 75 16,0 0-65-16,224 0-3 15,-155 0-19-15,0 0 6 16,-10 0-7-16,-11 0 1 16,-9 15 0-16,-12 12-14 15,-6 6 11-15,-10 6 3 16,-5 8 21-16,-3 2-21 16,4-1 10-16,4-5-10 15,2-9-18-15,8-9-38 16,3-12-41-16,8-13 0 15,1 0 42-15,2-19 12 0,-4-18 37 16,1-11-17 0,-11 0 23-16,-5 1 35 0,-8 5 33 15,-5 13 105-15,-3 10 47 16,0 10-34-16,0 5-45 16,0 4-94-16,0 0-47 15,10 22-6-15,10 7 6 16,4 4 0-16,8 2-15 15,2-8-43-15,4-5-31 16,4-12-95-16,0-10 20 16,-1 0-15-16,-7-4 58 15,-5-24 49-15,-10-6 50 0,-5 0 22 16,-7-1 27 0,-7 11 9-16,0 5 52 0,0 12 68 15,0 7 19-15,0 0-58 16,0 0-102-16,0 26-7 15,0 7-7-15,0 9-1 16,0-6-1-16,0 2-36 16,11-8-45-16,6-7-5 15,-1-11-60-15,5-9-4 16,-6-3 116-16,-6-9 16 16,-4-24 19-16,-5-5 0 15,0-6 1-15,-11 1 49 16,-10 6-12-16,-3 5 48 15,3 10 81-15,8 8-81 16,5 3-11-16,8 9-44 16,0 2-31-16,0 0-25 0,32 0-9 15,2 0 33-15,8 0-14 16,2 6 0-16,-2 10-1 16,-7 2 8-16,-4 7 8 15,-7 1-13-15,-7 1 6 16,-7 3-26-16,1 1 3 15,-8-2-21-15,0-3-21 16,1-8-21-16,-4-9 29 16,0-7 30-16,0-2 5 15,0 0 29-15,0-9 9 16,0-11-9-16,8-9 11 16,4 3 5-16,9-1 12 0,3 5 52 15,8 10-4 1,-1 3-19-16,4 9 30 0,2 0-31 15,4 1 93-15,-2 22-75 16,-9 5-56-16,-3-1 10 16,-1 2-28-16,-10-1-104 15,5 9 47-15,-4-6-323 16,-2-10-496-16</inkml:trace>
  <inkml:trace contextRef="#ctx0" brushRef="#br0" timeOffset="1455">2302 433 2080 0,'0'0'503'16,"0"0"-372"-16,0 0-25 16,0 0 96-16,0 0-83 15,-176 68-81-15,164-29-38 16,12-5-44-16,0-3-45 15,26-5-161-15,11-13-78 16,8-8-24-16,-4-5 124 16,-2-5 29-16,-12-22 113 15,-13-5 86-15,-7 2 150 16,-7 2 80-16,0 8 95 16,0 10-9-16,-7 2-47 15,-1 8-85-15,2 0-112 0,3 38-65 16,-1 14 52-16,4 20-31 15,0 8-19-15,0 11 17 16,0 2-26-16,4 1 0 16,10-8 35-16,-8-15-34 15,-2-12 31-15,-4-15-32 16,0-15 0-16,-4-11 36 16,-20-12-36-16,-8-6 29 15,-1 0-23-15,-2-24 1 16,4-18-14-16,7-10-34 15,7-6-117-15,13-29-133 16,1 14-357-16,3 11-549 0</inkml:trace>
  <inkml:trace contextRef="#ctx0" brushRef="#br0" timeOffset="1697">1077 0 1942 0,'0'0'381'0,"0"0"-289"15,0 0-92-15,0 0 40 16,0 0-3-16,0 0-37 15,180 111-7-15,-156-49-297 0,-21-6-257 0</inkml:trace>
  <inkml:trace contextRef="#ctx0" brushRef="#br0" timeOffset="1897">645 155 1741 0,'0'0'317'0,"0"0"-315"15,0 0 8-15,0 0 20 0,0 0 31 16,176 63-61-16,-158 6-215 16,-12-3-372-16,-6-9-758 0</inkml:trace>
  <inkml:trace contextRef="#ctx0" brushRef="#br0" timeOffset="2731">3609 453 1403 0,'0'0'275'15,"0"0"-168"-15,0 0-52 16,0 0 114-16,0 0 31 16,-83-166-81-16,49 143-25 15,-7 0-11-15,-4 8-28 16,-3 12 36-16,-2 3-45 15,10 9-1-15,2 34 23 0,6 13-12 16,16 12-10-16,8 4-22 16,8-3-24-16,8-11 30 15,25-12-30-15,9-11-28 16,3-17-27-16,3-11-5 16,0-7 14-16,-3-7 22 15,4-26 24-15,-9-14-5 16,-1-5 13-16,-12-6-7 15,-6 6 72-15,-7 7-12 16,-7 7 28-16,-7 17 14 16,0 7 2-16,0 14 24 15,0 0-93-15,0 18-35 16,0 37 8-16,0 18 11 0,0 20 4 16,0 17 0-1,0 3-23-15,3 0 36 0,14-7-37 16,4-16 0-16,0-13-1 15,-3-15-2-15,-4-11-32 16,-4-18-43-16,-7-7-83 16,-3-21-206-16,0-5-380 15,0 0-1115-15</inkml:trace>
  <inkml:trace contextRef="#ctx0" brushRef="#br0" timeOffset="3122">3923 313 1818 0,'0'0'346'0,"0"0"-285"16,0 0 10-16,0 0 93 16,0 0-60-16,0 0-31 15,0 0-56-15,104 165-4 16,-87-116-2-16,-1 0-5 15,8-11-12-15,8-10-55 16,2-17-61-16,4-6-53 16,1-5-43-16,2-16 87 15,-7-21 28-15,-2-13 26 16,-11 1 56-16,-5 2 21 0,-8 9 59 16,-5 16 107-16,-3 11 54 15,0 11 7-15,0 0-116 16,0 24-38-16,0 14 43 15,0 6-56-15,3-4-59 16,7 0 36-16,7-9-37 16,4-3-57-16,3-10-81 15,18-9-140-15,-7-5-86 16,-4-4-884-16</inkml:trace>
  <inkml:trace contextRef="#ctx0" brushRef="#br0" timeOffset="3887">4824 362 1877 0,'0'0'360'0,"0"0"-210"16,0 0 65-16,0 0 64 15,0 0-82-15,-194-18-114 16,170 18-8-16,7 7-71 15,10 14 4-15,1 6 5 16,6 7-13-16,0 1-2 16,0 3-16-16,24-4-31 15,3-7 8-15,3-2-50 16,2-6-63-16,2-10 12 16,1-9-10-16,-4 0 52 0,1-6 26 15,-5-25 25 1,-3-3 48-16,-7-8 2 0,-7 9 22 15,-7 3 64-15,-3 5 26 16,0 12 36-16,0 6-2 16,0 7-58-16,0 0-50 15,0 18-39-15,-3 15 0 16,3 5-5-16,0-2 5 16,0-2-43-16,24-9-22 15,0-12-38-15,5-7 26 16,1-6-35-16,5 0 61 15,-4-19 10-15,4-12 6 16,-8-5 27-16,-3 8 0 16,-3-1 8-16,-11 14 20 15,-2 8 2-15,-5 7 20 0,0 0 0 16,-3 31 45-16,0 11-27 16,0 3-49-16,0 5-1 15,0-6 5-15,0-7-15 16,0-10 0-16,0-9 0 15,0-11 2-15,0-7 17 16,0 0 14-16,0-12-25 16,0-19 26-16,0-11-33 15,3-4 11-15,18 1 4 16,9-1 4-16,9 10 34 0,2 9-17 16,8 7 9-1,-8 17 31-15,1 3-37 0,-12 16 17 16,-6 26 18-16,-9 10-29 15,-6 6 47-15,-1 4-57 16,2-5 3-16,4-11 20 16,-1-10-53-16,5-13-6 15,-1-11-5-15,10-12-94 16,29-6-67-16,-8-25-483 16,-3-9-1163-16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2:54.4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0 119 1145 0,'0'0'290'15,"0"0"-188"-15,0 0-42 16,0 0 49-16,0 0 14 16,0 0-84-16,0-35 14 15,0 29 48-15,0 3 10 16,0-2 3-16,0 5-53 16,0-1-4-16,0 1-12 15,0 0-36-15,8 0 15 16,2 0 23-16,0 0-31 15,4 0 14-15,0 0-22 0,2 0 8 16,5 1 8 0,0-1-17-16,3 0-5 0,2 5-2 15,-2-5 0-15,0 0 6 16,0 0-6-16,-4 3 0 16,1-1-5-16,0 2 5 15,3-1-1-15,0 3 1 16,0-3 0-16,3 4 6 15,-3-2-6-15,3 1 0 16,-1 5-17-16,-2-4 17 16,0 2 0-16,0-2-1 15,0 0 7-15,3-1-2 16,0-6-4-16,5 0 0 0,-1 0 0 16,-4 0 0-1,5 0 0-15,-8 0-7 0,3 0 16 16,0 0-17-1,2 0 8-15,2-13 0 0,4 4 0 16,-1 0 0-16,-2 7 0 16,-2 2 0-16,0 0 6 15,2 0 15-15,2 0-21 16,4 4 0-16,4 3 16 16,0-5-16-16,6-2 0 15,0 0-1-15,0 0 1 16,4 0 7-16,3 0-7 15,-2 0 0-15,-2-2 4 16,0 0-4-16,-3-3 0 16,2 3-1-16,1 0 3 0,0-1 1 15,5-1-3-15,-1-3 0 16,4 1 9-16,-5-3-9 16,2 0 2-16,-5-1 2 15,-3 0-2-15,2 1 16 16,-10 3-18-16,5 1 0 15,-4 3 19-15,1 2-13 16,6-5 1-16,-3 3 14 16,4-5-1-16,-1 1 32 15,-3-4-52-15,-3 1-6 16,-8 3 0-16,-2 3-101 16,-13 3-237-16,-11 0-488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3:03.2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13 131 1650 0,'0'0'354'15,"0"0"-232"-15,0 0 57 16,0 0 45-16,0 0-37 16,0 0-109-16,-12-44-32 15,12 38 33-15,0-1-31 16,0 0-21-16,0 5-3 15,0-3 0-15,8 5 45 16,5-6-45-16,5-3 0 16,6 2 24-16,0 0-32 0,3 7-10 15,-1 0 14-15,1 0-11 16,-6 0 33-16,-1 14-33 16,-7 8-8-16,-2 11 33 15,-7 0-26-15,-4 5 5 16,0 1-7-16,0-7-6 15,0 0 27-15,-18-5-27 16,0-5 0-16,-2-9 4 16,-1-4-3-16,2-2 0 15,-7-3 6-15,5-4 4 16,2 0 22-16,1 0-33 16,4 0-1-16,1 0 1 0,2 0 0 15,5-9-9 1,2 5-37-16,4-3-90 0,0 3-192 15,0 4-417-15,16 0-424 0</inkml:trace>
  <inkml:trace contextRef="#ctx0" brushRef="#br0" timeOffset="345">520 60 1083 0,'0'0'684'16,"0"0"-556"-16,0 0-13 16,0 0 83-16,0 0 29 15,0 0-106-15,0 0-37 16,-80-57 2-16,59 57 13 15,-3 0 32-15,3 7-45 16,4 8-10-16,1 7 3 16,4 5-16-16,6 5-25 15,3 4 14-15,3 5-43 16,0-5 3-16,0 0-11 16,6-8-1-16,18-3-44 0,24-10-175 15,-6-2-296 1,-1-6-221-16</inkml:trace>
  <inkml:trace contextRef="#ctx0" brushRef="#br0" timeOffset="636">654 372 1640 0,'0'0'319'0,"0"0"-109"15,0 0 56-15,0 0-29 16,0 0-49-16,0 0-66 16,0 0-13-16,82-49 40 0,-77 43-54 15,1 3-9-15,-3 3-17 16,0 0-9-16,1 0 28 16,0 3-41-16,-4 18-20 15,0 4 31-15,0 6-40 16,0 0-4-16,0 0-14 15,0 2-46-15,0 3-61 16,0-4-359-16,0-9-732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2:55.7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0 602 1393 0,'0'0'406'0,"0"0"-286"16,0 0-120-16,0 0 15 15,0 0 25-15,0 0 68 16,0 0-88-16,90-9-6 16,-45-3 9-16,4-1-17 15,-1-9 12-15,0-2-18 16,-3-10-37-16,-7-6 36 16,-10-8-15-16,-4-3 15 15,-7-5 1-15,-10-1 18 0,-7 2 50 16,0 2 18-1,0 9 5-15,-4 13 31 0,-10 13-22 16,-2 9-24-16,-2 9-18 16,-2 0-46-16,-4 30-12 15,0 20 0-15,0 18-23 16,6 8 16-16,4 1-1 16,10 0-11-16,1-6 3 15,3-5-28-15,0-14 25 16,0-8-43-16,0-13 13 15,10-12 13-15,-5-10-46 16,1-9 4-16,0 0 14 16,1-3 64-16,4-28 0 0,7-6 0 15,-1-4 0 1,7-2 18-16,0 5-8 0,7 3 4 16,-4 12-8-16,5 10 8 15,-2 7 44-15,2 6-56 16,-1 0 9-16,-4 24-2 15,-3 10-7-15,-7 4 2 16,-2-3-4-16,-6-1 0 16,-2-6 0-16,1-7 0 15,-2-5-23-15,1-7-6 16,1-6-33-16,1-3-1 16,6 0-40-16,-3 0 69 15,3-21 26-15,2-7 4 16,1 0 4-16,-5 0 1 15,-2-1 29-15,-1 11 20 16,1 3 13-16,-5 5 30 16,4 10-1-16,-2 0-90 0,2 0 39 15,1 19-2-15,-2 10-33 16,6 0 1-16,-2 1-7 16,1-3-15-16,-4-5-48 15,4-4-112-15,-8-3-78 16,-1-8-406-16</inkml:trace>
  <inkml:trace contextRef="#ctx0" brushRef="#br0" timeOffset="153">880 268 1617 0,'0'0'277'15,"0"0"-196"-15,0 0-65 16,0 0-16-16,0 0 0 15,0 0-205-15,0 0-1492 0</inkml:trace>
  <inkml:trace contextRef="#ctx0" brushRef="#br0" timeOffset="916">1108 566 1397 0,'0'0'193'0,"0"0"-138"0,0 0-43 15,0 0 75-15,0 0-55 16,208 2-23-16,-172-7 10 16,-4-6-19-16,-14 2-1 15,-8-5 1-15,-10-3 7 16,0-1 56-16,-4-1 7 15,-23 1 18-15,-8 0-9 16,1 5-12-16,2 3-7 16,2 7-2-16,3 3-6 15,6 0 23-15,10 7-66 16,4 21 0-16,7 6-6 16,0 3-3-16,7 1-1 15,25-8-57-15,8-6-32 0,9-7-25 16,3-11-50-16,-1-6 79 15,-3 0 71-15,-7-5-4 16,-5-13 9-16,-12 5 10 16,-10-4 29-16,-8 4 107 15,-2 2-1-15,-4 4 18 16,0 3 0-16,0 4-25 16,0 0-30-16,0 0-54 15,0 32-43-15,0 10 44 16,0 18-45-16,0 6 1 15,3 2 10-15,5 0-10 16,1-6-2-16,6-12-8 0,-6-9 9 16,3-18 0-1,-6-10-3-15,-3-9-15 0,-3-4 18 16,0 0 0-16,0-22-15 16,-3-12 9-16,-11-7 5 15,4-5-13-15,2-10 2 16,2-3 12-16,6-5 3 15,0-2 3-15,0-1-5 16,0 13-1-16,11 7 0 16,16 12 0-16,0 17-7 15,4 13-13-15,4 5 19 16,0 0-1-16,-4 27 2 0,-4 7 15 16,-6 7-3-16,-4-2-12 15,-10 6-7-15,-7-8 6 16,0-6-15-1,-13-2-53-15,-16-9-19 0,-25-4-76 16,9-7-145-16,0-6-289 16</inkml:trace>
  <inkml:trace contextRef="#ctx0" brushRef="#br0" timeOffset="1130">1136 212 1104 0,'0'0'664'0,"0"0"-573"15,0 0-80 1,0 0 91-16,0 0 38 0,0 0-62 16,216-131-76-16,-174 131-2 15,-24 32-176-15,-7 14-27 16,-11 3-390-16</inkml:trace>
  <inkml:trace contextRef="#ctx0" brushRef="#br0" timeOffset="1284">1191 917 1667 0,'0'0'353'0,"0"0"-353"15,0 0-68-15,0 0-11 16,0 0-769-16</inkml:trace>
  <inkml:trace contextRef="#ctx0" brushRef="#br0" timeOffset="1649">2626 420 1766 0,'0'0'325'0,"0"0"-194"16,0 0-100-16,0 0 100 16,0 0 22-16,0 161-37 15,0-83-94-15,0 2 14 16,3 2 13-16,9-9-28 16,-6-7-6-16,0-13-15 15,6-13-46-15,-9-15-4 16,0-13-103-16,-3-12-158 0,0 0-15 15,0 0-846-15</inkml:trace>
  <inkml:trace contextRef="#ctx0" brushRef="#br0" timeOffset="3168">2543 406 1358 0,'0'0'303'0,"0"0"-198"16,0 0 0-16,0 0 49 15,0 0-26-15,194-70-46 16,-146 70-14-16,-3 15 8 16,-7 20 1-16,-8 1-56 15,-12 8 0-15,-15 2-21 0,-3-1-12 16,-9-2 4 0,-27-6-75-16,-2-6-16 0,1-12-8 15,2-10 3-15,11-9 10 16,6 0-8-16,12-3-46 15,6-22-66-15,0-6 28 16,3 4 80-16,24-5 80 16,9 4 26-16,-3 3 80 15,6 1 91-15,2 0-31 16,1 2-19-16,3-4-45 16,3-6-22-16,0 2 18 15,0-6-30-15,1 0 10 0,-4-5 5 16,-11-1 4-1,-14 2 72-15,-8 2-32 16,-12 1-17-16,0 6 32 0,-15 5-26 16,-9 5 29-16,-6 8-44 15,-2 11-42-15,1 2 28 16,3 0-61-16,4 36 10 16,3 14-7-16,11 10 3 15,4 8-6-15,3 3 0 16,3-2-14-16,0-1-7 15,0-10-67-15,0-1-13 16,0-14 37-16,0-16-51 16,3-9 20-16,3-7-6 15,4-11-16-15,4 0 56 16,4-12 35-16,3-16 21 0,3 0 5 16,0-1 1-16,0 8 21 15,-4 9 31-15,-2 5 12 16,-5 7 35-16,-2 0-38 15,-1 13-7-15,-2 14 9 16,1 2-54-16,-2-3-9 16,4-4-1-16,-2-5-54 15,6-5-22-15,6-12-78 16,-1 0 18-16,8 0 105 16,4-20 2-16,-5-2-33 15,-3-7 44-15,-3 8 18 16,-12 7 9-16,-1 10 4 15,-5 4 36-15,-3 0 23 0,0 11 5 16,4 14-15-16,2 7-43 16,5-5-18-16,10-2 31 15,10-7-32-15,4-8-49 16,2-10 3-16,1 0 3 16,-3 0-71-16,-1-22 21 15,-7-3 49-15,-3-4 7 16,-10 5 13-16,-2 5 24 15,-6 3 61-15,-6 7 35 16,0 9 54-16,0 0-36 16,0 0-66-16,0 14-19 15,0 13 0-15,0 0-21 16,0 9 3-16,0-8-11 16,0-7-15-16,0-6-37 15,0-6-49-15,10-9-12 0,4 0-2 16,0 0 70-16,2-18 27 15,-1-7 2-15,-1 1 15 16,-1 5-8-16,-7 4 9 16,2 6 34-16,-4 9-24 15,-1 0 19-15,3 0 30 16,5 19 3-16,4 11 0 16,4 4-2-16,10-3 32 15,1 0-56-15,1-13-36 16,-3-5-6-16,0-10-2 15,-11-3 8-15,-7-3 3 16,-7-21-2-16,-3-8 6 0,0-5 22 16,-13 0-29-16,-19 0 16 15,-1 9-5-15,-3 5-10 16,9 12 24-16,6 6-5 16,12 5-12-16,4 0-4 15,5 0-4-15,0 14-7 16,18 1-10-16,6 2-69 15,8-5 36-15,-2-3 11 16,2-3-17-16,-2 3 47 16,-2 0-20-16,-1 4 29 15,-6 2-2-15,-4 1 4 16,1 2-10-16,-4 1 8 16,-1 1-3-16,1-7 3 15,-4 1 0-15,4-5-53 0,-4-7 13 16,-2-2-48-16,-5 0 56 15,0 0 7-15,1-18 19 16,-1-2 6-16,8-4 6 16,2 2 27-16,4 4 23 15,4 6 18-15,3 3 44 16,0 6-53-16,-3 3-1 16,-3 0 86-16,-4 15-92 15,-4 10-37-15,-7 3 0 16,-3 1-20-16,3-5-2 15,2 0-84-15,1-2-131 16,12-6-55-16,3-7-68 16,-5-6-1331-16</inkml:trace>
  <inkml:trace contextRef="#ctx0" brushRef="#br0" timeOffset="3575">4848 643 1602 0,'0'0'531'15,"0"0"-341"-15,0 0 6 16,0 0-1-16,0 0-57 16,0 0-74-16,0 0-49 15,-76 77 7-15,76-53-22 16,0-6-73-16,10-7-9 0,14-7-94 16,0-4-32-1,2 0 88-15,-2-11 37 0,-8-9 77 16,-5-6 6-1,-8 8 8-15,-3 3 113 0,0 5 24 16,0 8 46-16,0 2-5 16,0 0-96-16,-10 27-27 15,2 17-39-15,5 9 11 16,3 5 1-16,0 8-28 16,0-1 1-16,3 2-2 15,15-7 16-15,3-7 37 16,-7-11-60-16,-4-12 0 15,-7-11 6-15,-3-10-5 16,0-9-2-16,-3 0-28 16,-15-9-31-16,-6-20-12 0,-9-18-168 15,4 7-272-15,2 1-402 16</inkml:trace>
  <inkml:trace contextRef="#ctx0" brushRef="#br0" timeOffset="3791">4123 370 1825 0,'0'0'389'0,"0"0"-308"16,0 0 1-16,0 0 99 0,0 0-84 15,0 0-97-15,0 0-87 16,115 140-140-16,-115-100-304 0</inkml:trace>
  <inkml:trace contextRef="#ctx0" brushRef="#br0" timeOffset="3972">3758 309 960 0,'0'0'662'0,"0"0"-578"16,0 0-40-16,0 0-44 0,0 0-4 16,62 207-497-16</inkml:trace>
  <inkml:trace contextRef="#ctx0" brushRef="#br0" timeOffset="4856">5827 482 1298 0,'0'0'281'15,"0"0"-197"-15,0 0 15 0,0 0 58 16,0 0 16-16,0 0-57 16,0 0-67-16,-40-98-36 15,5 98 42-15,-7 0-54 16,4 0 17-16,1 2 4 15,-1 12-13-15,7 8 8 16,7 1-16-16,7 0 5 16,9 3-6-16,8-1-3 15,0-3 3-15,8-6-6 16,19-1 5-16,3 0-8 0,5-2-15 16,4-2 17-16,-6 3-1 15,-1-2 0-15,-8 0 8 16,-8 1 0-16,-4 0 1 15,-6-1-8-15,-6-3 7 16,0 0 0-16,0-3 24 16,-24 1-14-16,-3-1-9 15,-8-3 14-15,1-3-15 16,2 0 0-16,5 0-70 16,9 0-116-16,9 0-38 15,9-7-510-15</inkml:trace>
  <inkml:trace contextRef="#ctx0" brushRef="#br0" timeOffset="5459">6125 516 1532 0,'0'0'284'15,"0"0"-195"-15,0 0 133 16,0 0 61-16,0 0-140 16,0 0-61-16,0 0-33 15,-84-81-25-15,51 81 39 16,-2 4-46-16,-1 23 6 16,6 8 23-16,6 3-31 15,3 1-15-15,15 2 7 0,6-7-7 16,0-7-22-16,0-9-69 15,16-5-38-15,13-9-16 16,1-4-17-16,0 0 39 16,2-13 32-16,-4-9 26 15,-8-2 65-15,-2-3 0 16,-8 8 1-16,-2 2 132 16,-8 8 12-16,0 9 14 15,0 0-17-15,0 0-79 16,3 32 29-16,3 1-54 15,9 7-37-15,-3-2-1 16,9-3-1-16,3-8-72 0,0-11-57 16,5-9-43-1,-5-7 22-15,-3 0-24 0,0-17 50 16,-5-12 106-16,-2-4 19 16,-7-7 18-16,-3 6 41 15,-4 3 62-15,0 13 100 16,0 8-22-16,0 10-12 15,0 0-79-15,0 7-80 16,0 23 14-16,0 1-3 16,0 3-31-16,0 1-8 15,7-8-39-15,-7 4-181 16,3-12-339-16,-3-7-423 0</inkml:trace>
  <inkml:trace contextRef="#ctx0" brushRef="#br0" timeOffset="5601">6293 251 2458 0,'0'0'533'16,"0"0"-501"-16,0 0-32 16,0 0-95-16,0 0-1200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3:47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156 182 1564 0,'0'0'307'0,"0"0"-97"15,0 0-125-15,0 0 48 16,0 0-2-16,0 0-24 16,-42-52-85-16,42 42-1 15,0-2 19-15,4 6-25 16,16 0 28-16,1 6-15 0,3 0-20 16,7 0 29-1,4 19-7-15,-1 12 1 0,1 5-1 16,-8 6-18-16,-3 1 20 15,-6 3-25-15,-9 1-6 16,-9-7 25-16,0 2-25 16,0-3 4-16,-19-3 10 15,-16-4-9-15,-4-5 9 16,-2-4-15-16,1-11 1 16,1-12 15-16,1 0-16 15,7-12 1-15,-1-26 11 16,2-8-5-16,9-11-1 15,4 2-6-15,10-4 0 0,7 7 14 16,0 2-14 0,0 6 0-16,7 6-2 0,10 4 4 15,1 10 1-15,3 4-3 16,6 7 0-16,11-1 3 16,7 5-3-16,6-1 0 15,9 4-1-15,0 3 10 16,3 3-1-16,-4-4-8 15,-8 2 0-15,-3-1 12 16,-6-1-12-16,-4 2 0 16,-7-1-9-16,1 3 3 15,4-4-84-15,-4 2-216 16,-4-1-433-16</inkml:trace>
  <inkml:trace contextRef="#ctx0" brushRef="#br0" timeOffset="546">739 594 1664 0,'0'0'508'16,"0"0"-373"-16,0 0 53 15,0 0 68-15,0 0-139 16,0 0-86-16,0 0 62 0,44 78-44 15,-5-37-13-15,1 2-12 16,6 1-24-16,-1-7 26 16,0-1-26-16,-5-9 1 15,-5-2 5-15,-8-12-6 16,-6-1-1-16,-10-10-21 16,-4 0-62-16,-7-2-80 15,0 0-161-15,0-2-366 0</inkml:trace>
  <inkml:trace contextRef="#ctx0" brushRef="#br0" timeOffset="836">1142 540 1986 0,'0'0'492'0,"0"0"-425"16,0 0 71-16,0 0 41 16,0 0-83-16,0 0-29 15,-186 178-52-15,138-123-14 16,2 0 9-16,1-6-10 16,11-5 18-16,7-11-18 15,6-6-3-15,7-8-10 0,4-8 0 16,6-4-59-16,4-7-127 15,0 0-188-15,20-13-170 16,4-9-1191-16</inkml:trace>
  <inkml:trace contextRef="#ctx0" brushRef="#br0" timeOffset="1157">1273 526 1572 0,'0'0'566'0,"0"0"-412"16,0 0 3-16,0 0 93 15,0 0-74-15,0 0-116 16,0 0-42-16,24 11 0 15,3 7 39-15,5 3-41 16,2 5-14-16,1 2 22 16,-4-4-24-16,4 1 0 15,-5-6 0-15,2-4-69 16,-5-6 27-16,1-4-304 16,4-5-209-16,-8 0 37 15,-8-20-620-15</inkml:trace>
  <inkml:trace contextRef="#ctx0" brushRef="#br0" timeOffset="1382">1697 533 1255 0,'0'0'388'0,"0"0"-204"0,0 0 87 15,0 0 72-15,0 0-20 16,0 0-149-16,0 0-97 16,-65 43-24-16,44 11-15 15,-3 8-4-15,0 9-11 16,0 3-17-16,0 1 18 15,3-10-24-15,3-10 0 16,9-9 1-16,-2-17-1 16,7-10 0-16,4-10-33 15,0-9-68-15,0-15-100 16,24-21-167-16,0-5-426 0</inkml:trace>
  <inkml:trace contextRef="#ctx0" brushRef="#br0" timeOffset="1704">1977 552 1837 0,'0'0'340'0,"0"0"-214"16,0 0 98-16,0 0-11 16,0 0-58-16,0 0-80 15,0 0-35-15,103 41-14 16,-62-41-26-16,19 0-131 15,-16 0-336-15,-13 0-516 0</inkml:trace>
  <inkml:trace contextRef="#ctx0" brushRef="#br0" timeOffset="1891">1960 925 1393 0,'0'0'1190'16,"0"0"-964"-16,0 0-127 16,0 0 65-16,0 0-65 15,0 0-61-15,0 0-38 16,149 25-39-16,-74-25-269 16,2 0-1223-16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3:50.5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61 238 1731 0,'0'0'382'15,"0"0"-225"-15,0 0 18 16,0 0 12-16,0 0 20 16,0 0-105-16,-12 230-42 15,12-143-5-15,0 2-30 16,0-7 19-16,7-13-44 15,-2-17 7-15,-2-15-7 16,-3-12 0-16,3-16 0 16,-3-9-6-16,0 0-2 15,0-15 2-15,0-28-34 16,0-13 1-16,0-13 29 16,-6-8 8-16,-12-8 2 15,0 1-1-15,9 7 7 0,-2 6 14 16,7 17-3-16,4 14-5 15,0 11 47-15,0 16-47 16,7-1 3-16,22 8 6 16,1 6-21-16,8 0 15 15,7 0-15-15,6 4 0 16,4 7 10-16,10-2-10 16,1-2 0-16,0 0-1 15,-7-5-6-15,-3-2-73 16,-11 7-190-16,-15-1-275 15,-16 3-281-15</inkml:trace>
  <inkml:trace contextRef="#ctx0" brushRef="#br0" timeOffset="231">115 601 1918 0,'0'0'308'0,"0"0"-212"16,0 0 100-16,0 0-24 15,0 0-82-15,0 0-30 16,0 0-46-16,218 6-14 16,-167-6 0-16,8 7-228 0,-14 2-349 15,-15 1-1323-15</inkml:trace>
  <inkml:trace contextRef="#ctx0" brushRef="#br0" timeOffset="444">67 1011 329 0,'0'0'1689'16,"0"0"-1405"-16,0 0-211 15,0 0 148-15,0 0 13 16,0 0-110-16,0 0-37 0,125 25-66 16,-64-25-14-1,7 0-7-15,33 0-148 0,-21-9-464 16,-11 2-1540-16</inkml:trace>
  <inkml:trace contextRef="#ctx0" brushRef="#br0" timeOffset="1066">1243 0 1228 0,'0'0'493'16,"0"0"-379"-16,0 0 21 15,0 0 109-15,0 0-18 16,0 0-42-16,-176 185-54 16,146-132 7-16,-5 9-30 15,4 9-28-15,-1 17 14 0,2 8-21 16,3 7-21-1,6 5 19-15,10-2-39 0,7-4-10 16,4-1-4-16,7-11-16 16,25-5-2-16,9-10 0 15,28 6-79-15,-11-23-197 16,-13-14-748-16</inkml:trace>
  <inkml:trace contextRef="#ctx0" brushRef="#br0" timeOffset="4628">1875 397 1207 0,'0'0'351'0,"0"0"-195"15,0 0-55-15,0 0 82 16,0 0-17-16,0 0-20 0,0-37-2 16,0 37-62-16,0 0-36 15,0 0-5-15,0 0-23 16,0 0 14-16,0 0-25 16,0 9-7-16,13 15 82 15,11 4-31-15,0 10-21 16,5 6 1-16,1 5 0 15,9 4 23-15,-2 2-46 16,1 4-7-16,0-6 25 16,1 0-25-16,-2-11 0 15,-5 0 1-15,-5-6 8 16,-3-4 9-16,-7-7-19 16,-4-5 0-16,-2 0 10 0,-1-5-10 15,-2-5-2 1,-5-2 2-16,0-6 0 0,1 0 10 15,-1 3-10-15,0-5 0 16,2 2-4-16,-2 0 4 16,-3-2-11-16,3 0-1 15,-3 0-6-15,3 0 12 16,-3 0-19-16,0 0 1 16,4 0 4-16,-1 0-44 15,2-2-40-15,1-9-51 16,-3-3-164-16,0 4-34 15,1 4-882-15</inkml:trace>
  <inkml:trace contextRef="#ctx0" brushRef="#br0" timeOffset="5611">2461 437 134 0,'0'0'976'0,"0"0"-729"0,0 0-123 15,0 0 37-15,0 0-8 16,0 0-87-16,0 0-22 16,0-22 29-16,0 19 25 15,0-1-12-15,0 4-24 16,0 0 21-16,0 0 7 15,-10 0-31-15,-7 0-7 16,-4 0-52-16,-3 10 0 16,-5 7 6-16,-1 3 3 15,-1 5-9-15,-7 2 23 16,3 5-12-16,-5 0 24 16,1-2-26-16,-2 4-9 15,2-2 27-15,3-2-26 16,0-1 10-16,6-2 0 0,-2 1-10 15,5-3 21-15,0-3-21 16,3-1-1-16,3-5 34 16,6-5-34-16,6 3 0 15,1-8-2-15,5 1 13 16,-4 2-6-16,-1-3-5 16,2 3 0-16,-1 2 22 15,1-4-21-15,-2-1 13 16,2 1-13-16,2-4 8 15,4 1-1-15,-3-4-8 16,3 2 0-16,0-2-13 0,0 4 13 16,0-1 0-1,-5 3-1-15,2 3 7 0,0 2 0 16,-3-2-6-16,2 0 0 16,1-5 6-16,-2 3-6 15,2-3 0-15,3-1-7 16,0-3 15-16,0 0-8 15,0 0 0-15,0 0 0 16,0 0-1-16,0 0 1 16,0 0-1-16,0 0 0 15,0 0 2-15,0 0 18 16,0 0-19-16,0 0-6 16,0 0-11-16,0 0-7 15,3 0-88-15,18 0-205 16,3 0-330-16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4:00.84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1356 618 1288 0,'0'0'492'0,"0"0"-396"15,0 0-55-15,0 0 69 0,0 0 30 16,0 0-75-1,0 0-37-15,10-28 46 0,14 25-34 16,4 3 1-16,6 0-17 16,-2 0-14-16,-5 0 14 15,0 0-24-15,12 19-37 16,-9 4-122-16,-6-10-309 0</inkml:trace>
  <inkml:trace contextRef="#ctx0" brushRef="#br0" timeOffset="686">1556 1230 1497 0,'0'0'269'16,"0"0"-190"-16,0 0-54 15,0 0 98-15,0 0-38 16,0 0-67-16,0 0-2 0,93-180-7 15,-66 137-8-15,2-8-1 16,-2 2 1-16,-3-4 5 16,-3 0-6-16,-4 4 0 15,-7 3 25-15,1 2 27 16,-8 6 20-16,1 4 20 16,-1 9-33-16,-3 7 18 15,0 5-25-15,0 4-4 16,0 9 34-16,0 0-25 15,0 0-36-15,0 9-17 16,0 19 4-16,0 12 3 16,-7 7-11-16,4 3 0 15,-2-3-3-15,5-10 3 0,0-3-10 16,0-13-6 0,15-5-22-16,9-12 10 0,8-4-49 15,1-6-7-15,6-29 29 16,-6-6-35-16,3-8 39 15,-9 2 28-15,-6 0 23 16,-7 10 17-16,-4 6 34 16,-7 10 7-16,2 8 50 15,-5 7-4-15,0 6 13 16,0 0-28-16,0 0-47 16,-5 22-14-16,-1 9-28 15,-4 0 0-15,5 2-9 16,5 2 9-16,0-2-49 15,0 18-163-15,15-11-408 0,2-5-1294 16</inkml:trace>
  <inkml:trace contextRef="#ctx0" brushRef="#br0" timeOffset="988">2395 918 1839 0,'0'0'527'0,"0"0"-402"15,0 0-6-15,0 0 80 16,0 0-109-16,0 0-20 0,0 0-44 16,44 61-7-1,-13-29 41-15,4 10-44 0,2 2-5 16,4 0-5-16,4-5 34 15,-3-1 17-15,-4-11-57 16,-11-2-12-16,-3-8 5 16,-3-8-95-16,-10-8-113 15,-1-1-131-15,-7 0-196 16,-3-1-866-16</inkml:trace>
  <inkml:trace contextRef="#ctx0" brushRef="#br0" timeOffset="1242">2732 960 1618 0,'0'0'479'16,"0"0"-300"-16,0 0 7 16,0 0 3-16,0 0-80 15,0 0-36-15,0 0-1 16,-165 181-36-16,116-129 16 15,4-6-52-15,3-3 0 16,6-5 12-16,4-10-12 16,11-10-6-16,11-6-11 15,10-8-122-15,0-4-135 16,15 0-303-16,12-13-214 0</inkml:trace>
  <inkml:trace contextRef="#ctx0" brushRef="#br0" timeOffset="1582">2894 326 1844 0,'0'0'530'0,"0"0"-374"0,0 0-38 16,0 0 49-16,0 0 3 15,0 0-80-15,0 0-39 16,122 166 9-16,-74-102-14 16,6 10 5-16,-1 4-7 15,-5-1-15-15,-7 3 19 16,-13 2-21-16,-14-4-10 15,-14 3-17-15,-8 2-50 16,-70 33-129-16,1-24-363 16,-2-14-350-16</inkml:trace>
  <inkml:trace contextRef="#ctx0" brushRef="#br0" timeOffset="2330">300 70 1252 0,'0'0'338'0,"0"0"-142"16,0 0-19-16,0 0-13 0,0 0-73 15,0 0-18 1,0 0-2-16,-162 135-6 0,120-58 47 16,4 14-28-16,11 12-11 15,9 8 24-15,15 5-20 16,3-2-9-16,6-4-66 15,33-9 10-15,17-11-24 16,51 10-123-16,-11-22-241 16,-6-26-488-16</inkml:trace>
  <inkml:trace contextRef="#ctx0" brushRef="#br0" timeOffset="3069">4043 251 1508 0,'0'0'296'15,"0"0"-155"-15,0 0-5 16,0 0 73-16,0 0-31 16,0 0-81-16,-186 95-9 15,145-25 59-15,-1 15-26 0,12 10-32 16,12 12-27-16,7-6-18 16,11-5 5-16,0-8-40 15,11-13-1-15,16-13 0 16,8-13-8-16,2-14-69 15,26-12-119-15,-10-10-169 16,-9-9-321-16</inkml:trace>
  <inkml:trace contextRef="#ctx0" brushRef="#br0" timeOffset="3513">4281 358 1610 0,'0'0'358'0,"0"0"-205"15,0 0-4-15,0 0 89 16,0 0-87-16,0 0-25 15,0 0-28-15,63 90-46 16,-30-44-7-16,3 4-25 16,-6-1-19-16,5-4 13 15,-8-9-14-15,1-7-50 16,-4-8-75-16,4-9-144 16,-7-6-251-16,-5-6-143 0</inkml:trace>
  <inkml:trace contextRef="#ctx0" brushRef="#br0" timeOffset="3741">4726 435 1317 0,'0'0'395'0,"0"0"-165"15,0 0 73-15,0 0-60 16,0 0-120-16,0 0 2 16,0 0-26-16,-65 221-13 15,44-138 1-15,-3 7-52 16,3-1-21-16,0-8 40 15,4-8-40-15,1-13-4 16,4-18-10-16,3-11 1 16,1-13-7-16,5-9-12 15,3-5-114-15,0-4-143 16,17-4-369-16,4-14-769 0</inkml:trace>
  <inkml:trace contextRef="#ctx0" brushRef="#br0" timeOffset="4021">4950 929 1202 0,'0'0'712'0,"0"0"-528"0,0 0-78 16,0 0 134-1,0 0 21-15,0 0-123 0,0 0-61 16,111-19-54-16,-60 19-23 16,32 8-33-16,-11 3-301 15,-6-2-540-15</inkml:trace>
  <inkml:trace contextRef="#ctx0" brushRef="#br0" timeOffset="4823">5472 1507 1955 0,'0'0'298'16,"0"0"-225"-16,0 0 95 16,0 0 107-16,0 0-129 15,0 0-118-15,0 0-27 16,93-122-2-16,-52 63-2 0,4-9-27 16,0-13 29-1,0-6-8-15,-7-8 3 16,-4-2 12-16,-7 13 0 0,-9 18 46 15,-4 21-22-15,-11 19 31 16,1 17 26-16,-4 9-25 16,0 0-2-16,0 35-41 15,-4 14-4-15,-7 9 12 16,2 4-27-16,9 2 0 16,0-12-1-16,0-9-6 15,0-15-10-15,17-10-31 16,7-14-28-16,7-4 16 15,1-6-7-15,-2-29 8 16,-3-10 31-16,2-5 10 16,-5-1 17-16,-8 6 2 15,-2 6 6-15,-7 12 51 0,-4 11 14 16,-3 10-2-16,0 6 1 16,0 4-43-16,0 28 4 15,-3 16-16-15,0 1-10 16,3 2 8-16,0-6-14 15,0 0-42-15,20 10-120 16,4-9-361-16,-3-5-346 0</inkml:trace>
  <inkml:trace contextRef="#ctx0" brushRef="#br0" timeOffset="5287">6355 1279 1914 0,'0'0'531'0,"0"0"-467"0,0 0 42 15,0 0 134-15,0 0-70 16,0 0-92-16,0 0-54 16,79 67 39-16,-52-44-37 15,-3-1-25-15,2 0 26 16,-7-3-27-16,-5-5-7 15,-3-7-32-15,-1-7-57 16,-4 0-3-16,2 0-61 16,2-3-47-16,5-15 27 15,-6 2-20-15,2-3 125 16,-4 7 75-16,-4 0 28 0,-3 3 90 16,0 2 35-1,0 5 24-15,0 2 27 0,0 0-54 16,-6 5-40-16,-15 23-63 15,-7 14 2-15,-4 3 35 16,2 5-42-16,-5-4-18 16,8-2 25-16,3-6-49 15,3-11 8-15,11-5-8 16,2-10-17-16,5-5-8 16,3-4-101-16,0-3-100 15,0 0-146-15,21-10-320 16,3-9-1169-16</inkml:trace>
  <inkml:trace contextRef="#ctx0" brushRef="#br0" timeOffset="5835">6962 289 1635 0,'0'0'500'0,"0"0"-372"15,0 0-17-15,0 0 143 16,0 0-45-16,0 0-121 16,0 0 17-16,18-31-39 15,-9 31-8-15,6 0-7 16,2 22-30-16,-1 9 50 15,5 13-44-15,0 11-7 16,0 13 28-16,-4 7-22 0,1 10 2 16,-5 4 1-1,-2 4-16-15,-2 7 37 0,-1-4-26 16,-4 0-9-16,-4-3 10 16,0-7-24-16,0-4-1 15,-15-12 0-15,-9-6-5 16,-3-12 5-16,3-13-40 15,0-10-7-15,3-3-17 16,7-12-96-16,4 5-155 16,5-6-299-16,2-4-469 0</inkml:trace>
  <inkml:trace contextRef="#ctx0" brushRef="#br0" timeOffset="6476">7421 0 1603 0,'0'0'382'15,"0"0"-212"-15,0 0-81 16,0 0 130-16,0 0 17 16,0 0-113-16,0 0-38 15,37 90-12-15,-13-41-7 16,8 12 30-16,2 17-54 16,4 8-32-16,1 19 53 15,-1 13-27-15,-8 14 24 16,-2 12-18-16,-8 9-35 15,-2-1 29-15,-15-6 20 16,-3-10-56-16,-9-17 0 16,-41-11-44-16,-22 14-101 0,10-33-393 15,7-19-421-15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4:33.9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92 431 1239 0,'0'0'198'0,"0"0"-89"16,0 0-83-16,0 0 69 15,0 0 26-15,0 0-61 16,-16-66 12-16,12 59-6 16,-7 3 22-16,5 1 22 15,-5 0-38-15,4 3-11 16,4-3 15-16,0 3-20 15,-2 0 12-15,5 0-29 16,-3 0-6-16,3 0 31 16,-7 13-37-16,4 14-10 0,-3 19 7 15,1 14-16-15,5 17 23 16,0 13-19-16,0 10 16 16,5 13 28-16,4 4-41 15,6 9 5-15,-6 11 13 16,3-1-22-16,4 8 28 15,1-8-20-15,1 1-18 16,3-6 38-16,-9-4-38 16,3-5 30-16,-4-5-12 15,-1-6-18-15,-1-1 32 16,2-6-15-16,-4-10-12 16,1-1 32-16,-2-2-31 15,-6-7 7-15,4-4-4 16,-4-3-2-16,0-6 14 0,0-3-22 15,0 1 6-15,3-1 23 16,-3-4-22-16,3-9-1 16,2 1-3-16,-5-11 9 15,3 0 1-15,-3-5-13 16,0 3 0-16,0 4 12 16,0-7-12-16,0 10 0 15,0-7 6-15,0-2 0 16,0-7 17-16,0-12-23 15,0-3 0-15,0-5 9 16,0-8-8-16,0 4-1 16,0-4 1-16,0 1 11 15,0-7 0-15,0 0-12 0,0 0 0 16,0 0-18-16,0-16-9 16,0-58-182-16,10-2-341 15,4-1-375-15</inkml:trace>
  <inkml:trace contextRef="#ctx0" brushRef="#br0" timeOffset="2140">207 547 1275 0,'0'0'336'16,"0"0"-239"-16,0 0-44 15,0 0 21-15,0 0 38 0,0 0 15 16,0 0-47-16,-11-16-1 15,11 9 34-15,0 3-39 16,14-5-6-16,7-2-28 16,3-1-9-16,6-1 44 15,9 1-27-15,-1 0 5 16,7-4-17-16,6 3-9 16,4 1 34-16,7-2-49 15,7 3-3-15,8 2 14 16,9 2-22-16,7 3 7 15,14-3 15-15,4 0-5 16,9-3 16-16,4 5-34 16,4-8 8-16,-1 0 16 15,4-5-24-15,-3 0 0 16,3-6 0-16,-3 6 7 0,-1 3 1 16,-2 0-8-1,-1 2 0-15,-7 4-3 0,3 2 3 16,-6 1-5-16,1-1 4 15,-4 0 2-15,-9-6 10 16,-4 4-11-16,-6-4 0 16,-5 4-3-16,2-2 3 15,-2 2 0-15,-1 2-1 16,-4 1 2-16,1-1 4 16,-3 0-5-16,-1 1 0 15,1 3-5-15,-2 0 6 16,5 0-1-16,-3-1 0 15,-1 2 6-15,-3-2-6 0,-4 1 0 16,0-1 0 0,9 2-4-16,-3-5 4 0,12 4 0 15,1 1-1-15,2-2 1 16,-4 1 2-16,-2 3-2 16,-6 0 0-16,-1 0-2 15,3 0 2-15,-1 0-6 16,-2 0 5-16,-5 0 2 15,-4 0 5-15,-10 0-6 16,-9-2 0-16,-4-2 0 16,-6 4 0-16,3-3 0 15,0 3 0-15,-1 0 1 16,4 0 1-16,0 0-2 0,5 0 0 16,2 0 1-16,-4 0-1 15,8 0-1-15,-5 0-5 16,9 0 12-16,-4 0-3 15,0 0-3-15,-4 7 0 16,4 2-6-16,-5 0 6 16,2 0 0-16,2-2 0 15,1-1 1-15,0 0-1 16,-7-3 0-16,-8 1 0 16,-5-4-3-16,-9 0 3 15,-6 0-2-15,-6 0 1 16,-4 0-1-16,-7 0-10 0,-4 0 12 15,0 0 0 1,-3 0 3-16,0 0-3 0,0 0-6 16,3 0 5-16,5 0 2 15,-1 0-1-15,-1 0 0 16,5 0 0-16,-4 0 0 16,-1 0 0-16,2 0-3 15,-2 0-3-15,-2 2 12 16,4-2 1-16,-5 3-7 15,0 1 1-15,0-2 5 16,-3 3-5-16,0-3-1 16,0 5 17-16,0 2 5 15,0 6 51-15,0 3-37 16,0 10-12-16,0 4 27 16,-6 12-36-16,-9 4-1 0,1 14 4 15,4 7-18 1,4 5 33-16,6 8-26 0,0 1-1 15,0-1 17-15,0-2-23 16,10-2 0-16,4-4 0 16,-1-2 1-16,1 2 14 15,-7 4-15-15,1 2 0 16,-2 3 16-16,-3-2-15 16,-3 1 0-16,3-5-1 15,-3-9 10-15,0-6-7 16,0-6-3-16,0-5 0 15,0 1 3-15,-3-3-3 0,-3 7 0 16,3-2-1-16,-2 1 2 16,5 1 7-16,0-5-8 15,0 4 0-15,0-3 7 16,0 4-7-16,0 6 0 16,0 9 7-16,0-2-6 15,8-2 23-15,1 2-24 16,6 2 0-16,3-1 13 15,-6-1-13-15,3-6 0 16,-2 3-1-16,-2-7 8 16,-2-6 5-16,-1-3-12 15,-1-4 0-15,-1-10 20 16,-6-1-20-16,0-6 0 0,0-2 0 16,0-2 11-1,0 2-7-15,0-2-4 0,0 1 0 16,0-6 9-16,0 3-9 15,0-4 0-15,0 3-1 16,0-8 1-16,0 6 6 16,5-2-6-16,-2 5 0 15,4-10 6-15,-4 10-6 16,3-1 1-16,-1 9 7 16,5 0-7-16,1 7 25 15,2-2-10-15,-2-2 1 16,-2-5 6-16,-2-3-22 15,-2-4 7-15,-2 4-8 16,0-4 1-16,-3-6 11 16,0 2-12-16,3-9 0 0,-3 4 6 15,0-7-5 1,0-6-1-16,0 0 0 0,0 0 5 16,0 0-17-16,0 0-81 15,0 0-175-15,-3 6-548 16,-8-6-1501-16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4:39.2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15 422 622 0,'0'0'247'15,"0"0"-124"-15,0 0-20 16,0 0 39-16,0 0-3 16,0 0-36-16,0 0-51 15,0 0 25-15,0 0 22 16,0 0-33-16,0 0-19 16,0 0-9-16,0 0-9 15,0 0 15-15,0 0-25 16,0 13 21-16,0 3-9 15,0-3-16-15,0 7-6 0,0-7 16 16,-5 2-10 0,2 1 23-16,0-5-22 0,3 3-8 15,-4-5 17-15,4-3-24 16,0 0 17-16,0-6 1 16,0 7-13-16,0-7 25 15,0 2-31-15,0 2 7 16,0-1 16-16,0 1-4 15,0-1 24-15,0 3-11 16,7-6-3-16,4 5 24 16,2-5-23-16,4 7-1 15,1-5 16-15,3 2-27 16,3-1 9-16,0 3 7 16,6 0-28-16,2 1 27 0,2-7-14 15,1 2-18-15,-1-2 17 16,4 0-17-16,0 0 20 15,1 0-14-15,1 0-5 16,9 0 29-16,-1 0-19 16,0 0 19-16,-3 0 10 15,0 0-19-15,-3 0 5 16,-1 7-6-16,1-1 6 16,-1 0 10-16,0-6-31 15,3 0 9-15,1 7 5 16,0-7-14-16,0 0 8 15,1 5-12-15,-6-1 4 16,5-1 21-16,-3 6-26 0,2-9-1 16,1 6 9-16,0-6-8 15,0 0 16-15,-4 0-17 16,4 0 0-16,-3 0 11 16,-1 0-11-16,1 7-5 15,-4-7-4-15,-1 2 15 16,5 2-6-16,3-1 0 15,0 3 1-15,-1-6 1 16,1 6-2-16,0 1 0 16,0 0-6-16,-7-3 11 15,4 1-5-15,-1-1 0 0,1 4 0 16,-2-2-3-16,6-6 3 16,-1 3 0-16,0 0-1 15,0 0 7 1,0 3-5-16,-1 0-1 0,4-6 0 15,4 0 1-15,4 0-1 16,1 0 0-16,9 0-1 16,-4 0 0-16,1 0 1 15,-4-12 0-15,-8 3 1 16,-9 9-1-16,-1-6 0 16,-4 6 0-16,-2 0-1 15,4 0 2-15,-9 0 2 16,5-8-3-16,-1 8 0 15,4 0-7-15,7-4 7 16,3-1 0-16,0 3-2 16,5-5 7-16,-5 5-5 0,0 2 0 15,-3 0 0-15,0 0-2 16,0 0 2-16,-1 0 0 16,4 0-4-16,0 0 10 15,5 0-5-15,-5 0-1 16,7 0 0-16,1 0 8 15,6 0-8-15,7 0 0 16,-4 0-11-16,1 0 13 16,-5 0-2-16,-5 0 0 15,-8 0 0-15,0 0-2 16,-3 0 2-16,-4 0 0 16,4 0-1-16,3 2 3 15,8 5-2-15,3-5 3 0,2-2 3 16,8 0 15-16,5 0-20 15,-9 0 1-15,1 0 17 16,-9 0-17-16,-1 0 12 16,-4 0-14-16,-1 0 0 15,2 0 28-15,1 9-27 16,-1-9 0-16,-2 0 17 16,-3 0-17-16,3 0 14 15,2 0-15-15,-5-9 6 16,3 5 9-16,-6-3-15 15,-6 0-2-15,-4 7-5 16,-8-6 14-16,-6 6-6 16,-4 0-1-16,-1 0 0 0,-1 0 4 15,2-6-4-15,-4 6-1 16,5-3 1-16,3 3 0 16,3 0 1-16,3 0-1 15,14 0 0-15,4-4 38 16,5 4-21-16,-2 0-15 15,-3 0-1-15,-4 0 13 16,-4 0-14-16,2 0 0 16,2 0 0-16,-2 4 2 15,-6 5-2-15,-1-9 0 16,-8 0-5-16,-8 0 11 0,-1 6-4 16,-9-6-2-1,5 0 0-15,-8 0 9 0,4 0-9 16,1 0 0-16,-2 0-2 15,4 0 8-15,4 0 2 16,-4 0-8-16,1 0 7 16,-1 0-8-16,1 0 1 15,-2 0 0-15,-1 0-5 16,2 0 14-16,1 0 0 16,2 0-9-16,-2 0 1 15,2 0-1-15,1 0 0 16,4 0 0-16,-2 0-6 15,13 0 12-15,4 0-6 16,6 0 16-16,-1 0-16 0,-4 0 22 16,-2 0-22-16,-11 0 0 15,-9 0-1-15,0 0 7 16,-6 0-1-16,-6 0-5 16,3 0 0-16,-3 0 19 15,0 0-18-15,0 0-1 16,0 0 13-16,4-6-11 15,4 0 16-15,-2-1-18 16,0-2 1-16,6 3 15 16,-9-3-16-16,3 2 0 15,1 2-1-15,-3 5 13 16,0 0-9-16,-1 0-3 16,0 0 0-16,0 0-4 0,0 0 4 15,5 0 0 1,-4 0-2-16,-1 0 5 0,-3 0-13 15,0 0 2-15,0 0-22 16,0 0 18-16,0 0-85 16,0 0-120-16,0 0-158 15,0 0-340-15,0 0-682 0</inkml:trace>
  <inkml:trace contextRef="#ctx0" brushRef="#br0" timeOffset="767">7317 0 1568 0,'0'0'351'0,"0"0"-215"16,0 0 20-16,0 0 93 15,0 0-102-15,0 0-104 16,0 0 0-16,-13 6-14 16,13 10 19-16,0 5 2 15,0 4-30-15,4 2 35 16,-1 11-10-16,3 2-3 15,-3 1 43-15,1-7-51 16,4 1-22-16,-2-4-10 16,-3-7 16-16,5-2-36 0,-5-2 15 15,1-7-59 1,-4-3 39-16,0 3-22 0,3-1-14 16,-3 2-36-16,0 1 13 15,0-1 31-15,0 6-41 16,0-5-38-16,0-2 7 15,0-2-38-15,3 5-48 16,5-9 31-16,-5-1 0 16,-3 3 88-16,0-9 49 15,0 6 41-15,0 1 68 16,0-5 60-16,0 9-2 16,-8-2 53-16,2 3-12 15,3-6-3-15,-1 3-17 16,4-3-22-16,0 1 3 15,0-1-48-15,0-3-2 0,0 3-12 16,0 0-57-16,0 1 19 16,0-2-28-16,0 2-44 15,0 2-57-15,0 19-159 16,0-13-241-16,-8 3-294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6.51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3218 0,'0'0'0'16,"0"0"-363"-16,0 0-841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6.6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3137 0,'0'0'570'0,"0"0"-570"16,0 0-132-16,0 0-419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5.1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580 671 2709 0,'0'0'357'0,"0"0"-262"16,0 0-94-16,0 0 103 15,0 0 68-15,-224-122-66 0,169 122-56 16,-4 0-50-16,8 29 0 16,9 13-6-16,7 13 1 15,22 3-7-15,13 4-24 16,0 0-6-16,24-2 12 16,27-8-48-16,12-8-4 15,9-4 51-15,-3-3 2 16,-7-6 23-16,-17-3 6 15,-18-3 0-15,-16 2 44 16,-11 2 20-16,-20 3-11 16,-40 4-4-16,-26 6-38 15,-10-6-11-15,0-11-43 0,13-25-57 16,27-13-208-16,28-31-612 16</inkml:trace>
  <inkml:trace contextRef="#ctx0" brushRef="#br0" timeOffset="349">759 839 2543 0,'0'0'362'0,"0"0"-318"15,0 0-44-15,0 0 18 16,0 0 12-16,197 33-30 0,-138-33-28 15,-5-5-39-15,-4-21 33 16,-16-4 28-16,-10-4 0 16,-21-10 6-16,-3-3 34 15,0 1 56-15,-24 4 40 16,-6 10-16-16,-9 15 20 16,2 17-5-16,-1 9-57 15,-1 49-43-15,6 21-11 16,12 21 12-16,13 5 34 15,8-5-47-15,18-16-17 16,30-22-5-16,14-25-67 16,10-28-45-16,32-27-150 15,-21-28-360-15,-17-11-395 0</inkml:trace>
  <inkml:trace contextRef="#ctx0" brushRef="#br0" timeOffset="592">877 249 1884 0,'0'0'825'0,"0"0"-671"15,0 0-85-15,0 0 50 16,0 0 31-16,0 0-18 16,0 0-69-16,200-66-5 15,-145 66 22-15,-2 25-2 0,-8 9-6 16,-4-2-54-1,4-4-12-15,-5-10-6 0,2-14-47 16,2-4-73-16,16-32-98 16,-12-13-522-16,-7-1-1191 0</inkml:trace>
  <inkml:trace contextRef="#ctx0" brushRef="#br0" timeOffset="1115">2564 572 2531 0,'0'0'481'15,"0"0"-397"-15,0 0 124 16,0 0-10-16,0 0-62 15,-190 121-89-15,145-41-23 16,11 10 9-16,17 4-15 16,14-5-2-16,3-14-16 15,27-16-54-15,29-24-34 16,13-23-67-16,9-12-96 16,8-29-62-16,-2-29-57 15,-6-11-2-15,-12-6 173 16,-10 5 119-16,-15 7 80 15,-10 17 155-15,-17 18 157 0,-7 16 27 16,-7 12 10 0,0 5-101-16,0 36-139 0,-10 18-39 15,2 19 44-15,8 4-28 16,18-3-38-16,33-12-48 16,19-19-8-16,9-22-5 15,4-26-44-15,-11 0-9 16,-13-35 46-16,-17-21 19 15,-30-12 1-15,-12-10 36 16,-6-9 10-16,-48-1 17 16,-23 11-28-16,-10 8-10 15,-5 18-25-15,-16 0-93 16,25 21-181-16,25 6-800 0</inkml:trace>
  <inkml:trace contextRef="#ctx0" brushRef="#br0" timeOffset="1259">3395 329 2749 0,'0'0'471'0,"0"0"-410"16,176-139-26-16,-51 62-35 16,-18 13 0-16,-11 15-621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4.0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742 5 1317 0,'0'0'920'16,"0"0"-702"-16,0 0-150 15,0 0 39-15,0 0 78 16,0 0-67-16,0 66-61 0,0-8-22 15,13 20 57 1,1 21 16-16,-2 7-33 0,-9-3-18 16,0-7-21-16,-3-13-14 15,0-11 17-15,0-16-37 16,0-7 5-16,-3-11 14 16,-8-10-21-16,1-6-14 15,-14-13-109-15,3-9-225 16,-3 0-571-16</inkml:trace>
  <inkml:trace contextRef="#ctx0" brushRef="#br0" timeOffset="249">0 166 2374 0,'0'0'492'15,"0"0"-383"-15,0 0-1 16,0 0 27-16,0 0-48 16,0 0-58-16,0 0 9 15,184-77-17-15,-44 52-5 16,54 0-5-16,-8 4-2 16,-20 8-18-16,-28 7-32 15,-21 6-176-15,-17 6-386 16,-13 19-521-16</inkml:trace>
  <inkml:trace contextRef="#ctx0" brushRef="#br0" timeOffset="682">1862 626 1405 0,'0'0'1251'16,"0"0"-1032"-16,0 0-153 15,0 0 68-15,-176-124 76 16,122 102-77-16,-5 16-46 16,1 6-49-16,2 19-25 15,8 37 13-15,10 17-16 0,10 21-10 16,22 3 1-16,6-6-1 15,10-9-1-15,38-22-40 16,14-24-20-16,7-22-25 16,8-14-60-16,-2-17 3 15,-9-30 85-15,-15-12 25 16,-10 1 33-16,-17-1 21 16,-6 12 63-16,-10 13 51 15,-5 22 1-15,-3 12-34 16,0 0-27-16,0 3-53 15,0 25-12-15,3 12-10 16,10 17-11-16,8 4-35 16,32 10-166-16,-8-18-418 0,-4-15-851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3:05.0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833 369 732 0,'0'0'736'16,"0"0"-593"-16,0 0-91 0,0 0 91 15,0 0-55-15,0 0-43 16,0 0-5-16,44-32-17 15,-40 30 14-15,2 2-37 16,0 0-82-16,2 0-187 16,-4 0-1364-16</inkml:trace>
  <inkml:trace contextRef="#ctx0" brushRef="#br0" timeOffset="983">1122 360 540 0,'0'0'905'0,"0"0"-742"16,0 0-121-16,0 0-36 15,0 0-6-15,0 0-124 16,0 0-550-16</inkml:trace>
  <inkml:trace contextRef="#ctx0" brushRef="#br0" timeOffset="1186">1122 360 1220 0,'135'24'338'0,"-135"-24"-223"16,0 0 15-16,0 0 2 15,6 0-5-15,0 0-56 16,9 0-71-16,-1 0-74 16,17 0-40-16,-7 0-247 15,-4 0-1090-15</inkml:trace>
  <inkml:trace contextRef="#ctx0" brushRef="#br0" timeOffset="2065">1895 598 1264 0,'0'0'370'0,"0"0"-227"16,0 0-64-16,0 0 20 15,0 0-8-15,0 0-69 0,0 0-1 16,0-6-21-16,0 15-46 16,0 16-37-16,0-2-217 15,0-3-634-15</inkml:trace>
  <inkml:trace contextRef="#ctx0" brushRef="#br0" timeOffset="2193">1878 881 700 0,'0'0'175'0,"0"0"-175"16</inkml:trace>
  <inkml:trace contextRef="#ctx0" brushRef="#br0" timeOffset="2382">1846 1147 1088 0,'0'0'365'0,"0"0"-211"16,0 0 16-16,0 0-45 15,0 0-34-15,0 0-91 16,0 0-6-16,0 54-122 16,0-42-248-16,0 4-1066 0</inkml:trace>
  <inkml:trace contextRef="#ctx0" brushRef="#br0" timeOffset="3489">24 0 1410 0,'0'0'304'0,"0"0"-210"16,0 0-56-16,0 0 79 15,0 0 22-15,0 0-70 16,0 0-11-16,0 176-40 16,0-138-8-16,0-8 3 15,12-1-11-15,4-15-4 16,12-5-10-16,0-9-73 16,5 0 17-16,6-9-48 0,-4-18 34 15,-5-8 28-15,-6-8 54 16,-3 2 13-16,-10 4 47 15,-1 1 85-15,-7 7 51 16,-3 8 1-16,0 5-29 16,0 14 5-16,0 2-41 15,0 0-38-15,-3 30-70 16,-12 20-24-16,6 15 37 16,-1 15-35-16,2 4-2 15,5 4 9-15,3-5-3 16,0-5 1-16,0-10-7 15,0-12-12-15,0-16 0 16,0-12 6-16,0-6 0 0,-14-13-1 16,-2-3 4-16,-13-6 2 15,-2 0-32-15,-4 0-3 16,2-15 27-16,-3-7-18 16,6-2 12-16,9-1 8 15,7 6-17-15,7-3 22 16,7 6-36-16,0 4-34 15,15 6-25-15,30 0-131 16,-4 6-262-16,-4 0-670 0</inkml:trace>
  <inkml:trace contextRef="#ctx0" brushRef="#br0" timeOffset="3760">436 530 1530 0,'0'0'277'16,"0"0"-173"-16,0 0 39 15,0 0 102-15,0 0-61 16,0 0-68-16,0 0-22 16,102-62-18-16,-88 62-4 15,-7 0 25-15,1 9-13 16,-8 21-5-16,0 12-13 15,0 1-47-15,0 5-19 16,-5-6-19-16,-8 14-194 16,2-16-434-16,1-5-965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7.5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2565 0,'0'0'557'0,"0"0"-482"16,0 0-15-16,0 0 85 15,0 0 26-15,0 0-95 16,0 0-49-16,79 0-10 15,17 0 16-15,25 3-12 16,14-3-11-16,-4 0-1 16,-14 4-9-16,-24 2-25 0,-20 0-97 15,-18 3-68 1,-17-6-426-16,-14-3-1068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7.9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0 615 2606 0,'0'0'334'0,"0"0"-295"16,0 0-30-16,0 0 89 15,137-161 3-15,-95 80-62 0,-8-7-27 16,-2 0 45-16,-15 10 29 16,-7 16 1-16,-7 24 17 15,-3 19-4-15,0 19 8 16,0 0-51-16,0 13-43 16,3 56-13-16,2 57 13 15,-5 18 4-15,0-6 7 16,0-5-19-16,0-43 2 15,0 8-8-15,0-5-21 16,0-17-20-16,0-25-113 16,0-14-161-16,0-14-553 15,-5-17-1465-15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18.4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827 0 2352 0,'0'0'500'0,"0"0"-439"16,0 0-43-16,0 0 157 0,0 0 59 15,-206 173-128 1,116-97-53-16,-10 5 4 0,0-1-36 16,8-5 6-16,18-13 31 15,26-16-32-15,21-18-7 16,16-15-19-16,11-4 2 15,0 5 8-15,11 4-10 16,27 9 0-16,13 7 10 16,9 4-8-16,8 6 7 15,1-5-9-15,3 8 1 16,0-1 24-16,-6-2-25 16,-7-2 17-16,-11-3 2 0,-13-9-11 15,-11-8-8-15,-14-6-39 16,-10-10-120-16,-3-6-102 15,-28 0-503-15,-10-15-914 16</inkml:trace>
  <inkml:trace contextRef="#ctx0" brushRef="#br0" timeOffset="230">0 1072 1728 0,'0'0'1480'0,"0"0"-1292"15,0 0-171-15,0 0 49 0,0 0 114 16,0 0-56-16,138 176-50 16,-58-123-52-16,9-3-22 15,43-9-22-15,-22-14-217 16,-25-14-1111-16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20.6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552 688 1835 0,'0'0'304'0,"0"0"-214"16,0 0-30-16,0 0 106 15,0 0-36-15,0 0-72 16,137 47-8-16,-82-47-20 16,15-9-9-16,5-22 23 15,1-13-44-15,-6-5-6 16,-12 2-4-16,-17-3 8 15,-20 4 2-15,-18-1 34 0,-3-6-16 16,-20-2 54-16,-29-4-9 16,-19 0 29-16,-16 2 24 15,-8 7-67-15,-4 14-16 16,1 8-3-16,10 19 24 16,15 9 27-16,9 3-36 15,8 40-11-15,5 23-15 16,7 23-18-16,2 17 13 15,15 11-14-15,15 8 0 16,9 6-1-16,0-1-1 16,3 3 2-16,18 2 8 15,0-9-7-15,-4-8-2 0,-4-12-6 16,-5-17 7-16,-8-10 26 16,0-17-26-16,-11-11 0 15,-20-9 23-15,-7-11-11 16,-7-3 15-16,0-12-18 15,0-7-9-15,7-9 0 16,8 0-72-16,12-22-151 16,12-9-644-16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22.1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901 0 1498 0,'0'0'318'0,"0"0"-158"15,0 0-18-15,0 0 107 16,0 0 38-16,0 0-51 16,0 0-124-16,-12 2-4 15,-15 7-24-15,-21 11-17 16,-24 18-28-16,-25 14-38 15,-20 13 4-15,-8 10-5 16,5-1 0-16,16-9 26 0,29-14-25 16,22-18 0-16,22-12 16 15,17-9-16-15,8-7-1 16,6-3 0-16,0-2-5 16,0 4-4-16,0 2-2 15,20 6 6-15,16 5 5 16,4 6 0-16,12 12 10 15,11 4 20-15,9 12-9 16,3 5 22-16,12-1-31 16,-4 2-12-16,3-5 13 15,-7-9-12-15,-6-6-1 16,-12-5 0-16,-11-13 0 16,-17-4 2-16,-6-3-2 15,-12-5-56-15,-12-1-36 16,-6 3-123-16,-31-2-157 0,-7-1-431 15</inkml:trace>
  <inkml:trace contextRef="#ctx0" brushRef="#br0" timeOffset="383">51 1075 439 0,'0'0'1684'16,"0"0"-1380"-16,0 0-125 15,0 0 41-15,0 0 45 16,0 0-79-16,0 0-98 15,-37-10-12-15,37 10-41 16,0 0-7-16,13 0 29 16,22 10-13-16,13 17 19 15,18 8-12-15,9 1-20 16,8 3 17-16,0-3-48 16,1-8 0-16,-9-4 5 15,-13-6-5-15,-14-1-29 0,-13-8-49 16,-14-9-81-16,-11 0-167 15,-7 0-621-15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23.1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0 758 2426 0,'0'0'454'0,"0"0"-454"15,0 0-3-15,0 0 3 0,0 0 177 16,0 0-97-1,0 0-67-15,113-76 28 0,-71 33-34 16,6-9 7 0,3-8-14-16,-6-8 6 0,0-7 3 15,-13 2-9-15,-8-4 0 16,-10 9 49-16,-7 4 18 16,-4 20-10-16,-3 10 9 15,0 16 2-15,0 12 53 16,0 6-40-16,0 0-28 15,0 0-5-15,0 15-48 16,0 35-9-16,0 53 9 0,-7 58 18 16,-10 49 22-1,-1-7-26-15,5-39 1 0,5-52 10 16,2-34-23-16,3 3-4 16,3 24-17-16,0-15-146 15,0-24-468-15</inkml:trace>
  <inkml:trace contextRef="#ctx0" brushRef="#br0" timeOffset="1004">158 1422 1360 0,'0'0'359'15,"0"0"-160"-15,0 0 53 16,0 0 50-16,0 0-59 16,0 0-52-16,-9 3-28 15,9-3-54-15,0 0-7 16,0 0-26-16,0 0-26 15,0 0 10-15,0 0-20 0,12 0-14 16,16 4 67 0,10-4-42-16,10 2-6 0,8 1-6 15,6 1-15-15,4 5 16 16,3 0-40-16,3 3 1 16,-3-3-2-16,7 0-92 15,-18-2-199-15,-16-7-950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25.2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9 514 0,'0'0'1090'0,"0"0"-849"16,0 0-142-16,0 0 73 0,0 0 85 15,0 0-43-15,0-9-34 16,0 9-52-16,0 0-38 15,0 0 0-15,0 0-33 16,0 0-11-16,0 0-11 16,0 0-14-16,0 0 30 15,21 0-27-15,9 0 32 16,12 0-12-16,-1 0-29 16,7 0 4-16,4 0-4 15,7 0-15-15,0 0 29 16,-1 0-29-16,1 0 0 15,-8 0 7-15,-9 0-7 16,-10 0 0-16,-16 0-1 16,-5 0 1-16,-8 0 3 0,-3 0-3 15,0 0-12 1,0 0-11-16,0 0-92 0,-3 0-158 16,-8 0-313-16,4 2-55 15,1-2-1116-15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32.3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3023 0,'0'0'388'0,"0"0"-388"16,0 0-140-16,0 0 113 15,0 0 13-15,0 0-663 16,0 0-1703-16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32.4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2895 0,'0'0'569'0,"0"0"-436"15,0 0-133-15,0 0-12 16,0 0-42-16,0 0-960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31.1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107 690 405 0,'0'0'1895'15,"0"0"-1590"-15,0 0-198 16,0 0 102-16,0 0 18 0,0 0-63 16,0 0-93-1,-54-30-30-15,54 7 8 0,0-9-48 16,27-7 6-16,11-6-7 15,10-1-13-15,4 10 11 16,-1 14-5-16,-2 16-1 16,-7 6-7-16,-8 24-3 15,1 32 8-15,-5 10 10 16,1 2 0-16,4-3 17 16,3-13-11-16,4-17 0 15,3-23 8-15,6-12-14 16,3-16-8-16,2-30-41 15,-5-12-117-15,-9-26-134 16,-10 11-261-16,-19 20-338 0</inkml:trace>
  <inkml:trace contextRef="#ctx0" brushRef="#br0" timeOffset="313">0 1491 2356 0,'0'0'370'16,"0"0"-276"-16,0 0-72 16,0 0 87-16,0 0 54 15,0 0-100-15,66-168-22 16,-14 147 16-16,6 11 13 15,-2 10-6-15,2 0-20 0,-2 33-14 16,-5 11 15-16,2 3-26 16,-9-4 4-16,4-11 8 15,0-10-20-15,4-22-11 16,4 0-15-16,22-58-83 16,-12-8-228-16,-10 0-866 0</inkml:trace>
  <inkml:trace contextRef="#ctx0" brushRef="#br0" timeOffset="861">2018 0 1662 0,'0'0'559'16,"0"0"-448"-16,0 0-13 0,0 0 133 15,0 0 81-15,0 0-139 16,-210-6-90-16,162 59 4 16,0 24-14-16,-5 47 0 15,12 48-5-15,17 36-13 16,17-9 26-16,7-41-43 16,18-45-28-16,24-41 15 15,15 6-25-15,23-3 0 16,20-12 0-16,13-26-28 15,12-35 28-15,0-4-16 16,-2-54 8-16,-13-28 1 16,-9-44 11-16,-29-46-4 15,-54-40 32-15,-18-14 13 16,-56 44 18-16,-13 50-35 0,11 65 5 16,2 26 21-16,-6 3-28 15,-10 9-26-15,0 7 0 16,10 21-78-16,10 19-132 15,17 29-519-15,14 7-1349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3:10.0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1581 143 735 0,'0'0'507'0,"0"0"-353"16,0 0-16-16,0 0 55 16,0 0-64-16,0 0-53 0,0 0-36 15,0-28 46-15,0 21-21 16,0 0-46-16,-3 5 7 15,-2 0-25-15,2 2-1 16,-4 0-40-16,1 0-79 16,-8 0-11-16,4 13-107 15,-1-4-354-15</inkml:trace>
  <inkml:trace contextRef="#ctx0" brushRef="#br0" timeOffset="342">1226 71 1153 0,'0'0'299'0,"0"0"-148"16,0 0-10-16,0 0-49 0,0 0-18 15,0 0-50-15,0 0 0 16,-42-40-24-16,34 40-27 15,-11 0-48-15,4 0-269 16,-2 2-1014-16</inkml:trace>
  <inkml:trace contextRef="#ctx0" brushRef="#br0" timeOffset="583">928 71 1144 0,'0'0'281'16,"0"0"-200"-16,0 0-18 15,0 0 34-15,0 0-56 16,0 0-41-16,0 0-68 15,-37 0-127-15,29 0-528 0</inkml:trace>
  <inkml:trace contextRef="#ctx0" brushRef="#br0" timeOffset="822">928 71 993 0,'-210'-12'213'0,"207"12"-158"16,-5 0-12-16,5 0 66 15,0 0-109-15,-4 0 0 16,-4 0-128-16,5 0-235 15,-5 0-559-15</inkml:trace>
  <inkml:trace contextRef="#ctx0" brushRef="#br0" timeOffset="1057">456 59 557 0,'0'0'306'0,"0"0"-113"16,0 0-84-16,0 0-22 16,0 0-16-16,0 0-71 15,0 0-66-15,-93 0-86 16,72 0-144-16</inkml:trace>
  <inkml:trace contextRef="#ctx0" brushRef="#br0" timeOffset="1386">69 0 1032 0,'0'0'273'0,"0"0"-174"16,0 0-27-16,0 0-41 15,0 0-30-15,0 0-1 16,0 0-16-16,-52 6-1 16,46-3-5-16,3-3 22 15,0 0-34-15,3 0-44 16,-5 0-188-16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29.1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677 726 2009 0,'0'0'357'0,"0"0"-304"15,0 0-51-15,0 0 74 16,0 0 32-16,0 0-16 16,107 13-53-16,-56-13-10 15,5 0 23-15,-1-4-34 16,4-23 1-16,3-8-1 0,-7-7-17 16,-4-6-1-16,-10 1-1 15,-17 5 1-15,-12-2 21 16,-12 3 7-16,-7 1 16 15,-31-1 20-15,-10 0-1 16,-8 9-11-16,1 2 5 16,-4 12-12-16,0 13 20 15,1 5-49-15,-1 0-1 16,0 5-14-16,8 26 5 16,9 15-4-16,12 14-2 15,9 14 0-15,10 16 3 16,7 10-3-16,4 5-1 0,0-2 0 15,0-4-3-15,12-5 4 16,-3-10 0 0,-2-4 2-16,-7-8 14 0,0-4-16 15,0-6 0-15,-20-2 0 16,-8-8 0-16,0-11 12 16,-2-7-6-16,-5-9-5 15,1-7 24-15,2-5-25 16,2-4 0-16,1-9 9 15,5 0-8-15,8 0 14 16,2 0-15-16,7-3 8 16,4-7-20-16,3 4 4 0,0-6-58 15,0-2-58-15,24-29-242 16,10 7-377-16,4-5-1256 16</inkml:trace>
  <inkml:trace contextRef="#ctx0" brushRef="#br0" timeOffset="972">1653 0 1378 0,'0'0'486'16,"0"0"-203"-16,0 0-17 15,0 0 18-15,0 0 3 16,0 0-118-16,0 0-107 16,0 111-1-16,11 42 33 15,2 55 8-15,-7 28-3 16,-1-35-66-16,-5-55 2 15,0-53-21-15,0-19-13 0,0 4 13 16,0-1-14-16,3-6-36 16,15-23-63-16,-5-21-205 15,1-20-706-15</inkml:trace>
  <inkml:trace contextRef="#ctx0" brushRef="#br0" timeOffset="1507">225 96 1748 0,'0'0'389'0,"0"0"-198"15,0 0-25-15,0 0 117 16,0 0-62-16,0 0-94 16,0 0-49-16,-41 84-40 15,6 62 1-15,-4 81 10 16,6 43-4-16,5-5 3 15,11-33-33-15,6-71-9 16,1-46 4-16,7-31-8 16,-1-16-4-16,0-3 1 15,4-4-53-15,0 0-36 16,0-28-96-16,25-33-155 16,12 0-236-16,2-30-385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34.7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0 724 1588 0,'0'0'352'0,"0"0"-232"15,0 0-21-15,0 0 124 16,0 0-53-16,0 0-109 0,130-62-12 16,-95 97-37-16,-5 20 0 15,-1 19 26-15,-8 13-29 16,-12 7-7-16,-2-8 1 15,-7-11 3-15,0-16 9 16,0-19-15-16,0-11 0 16,0-16 4-16,0-8-4 15,0-5 11-15,0 0 29 16,0-32 6-16,0-20-16 16,0-17-30-16,14-11 0 15,10-3 11-15,8 5-10 16,8 7-1-16,5 14 0 15,8 13 11-15,-2 22 10 0,0 22-9 16,-1 0-11-16,-10 50 36 16,-5 26-28-16,-11 15-7 15,-9 9-2-15,-9 0-18 16,-6-11 4-16,0-21-63 16,0-18-4-16,0-25 50 15,0-15-34-15,0-10 13 16,3 0 21-16,5-37-3 15,8-15-12-15,2-14-41 16,6-5 0-16,8-7 11 16,-2 5-15-16,1 12 36 15,1 8 46-15,-5 13 9 16,-3 12 47-16,3 12 45 0,2 10 15 16,-2 6 13-16,0 13-46 15,-6 31-16-15,0 15-1 16,-12 11-32-16,-1 12 20 15,-1-2-40-15,-1-5 2 16,5-11 8-16,2-11-15 16,8-15-36-16,0-14-12 15,8-14-1-15,-2-10 10 16,6-6-88-16,6-38-28 16,-1-15 24-16,-4-9 38 15,-2-8 60-15,-8 6 22 16,-6 5 11-16,-6 15 106 0,0 19 32 15,-9 15-1-15,0 16 40 16,-3 0-101-16,3 31-41 16,4 23 45-16,4 7-42 15,10 7-8-15,12 5-30 16,12-12 7-16,11-8 18 16,3-17-25-16,2-16-18 15,-5-20 2-15,-11-3-20 16,-12-38 27-16,-18-21-6 15,-15-9 15-15,-7-6 42 16,-41-5 4-16,-22 8 2 16,-12 9-3-16,-4 17-13 15,3 21 41-15,11 21-16 16,21 6-15-16,19 6 12 16,25 21-54-16,7 12-9 0,18-5 8 15,33 0-20-15,18-8-4 16,14-11-28-16,10-11-4 15,0-4 24-15,-4 0-29 16,-9 0 12-16,-8 0 25 16,-16 8 25-16,-11 13 24 15,-18 14-24-15,-14 9 0 16,-13 5 55-16,0 4-31 16,0-2-12-16,-6-15-12 15,-4-11-15-15,7-14-7 16,3-11-59-16,0 0-58 15,0 0 72-15,0-34-3 16,19-12-2-16,7-15 28 0,1-12 8 16,-3 2 36-16,-6 4 0 15,-9 7 13-15,-9 10-13 16,0 0-104-16,-24 13-385 16,-6 12-1266-16</inkml:trace>
  <inkml:trace contextRef="#ctx0" brushRef="#br0" timeOffset="294">1328 664 1952 0,'0'0'269'0,"0"0"-170"16,0 0-52-16,0 0 154 15,200-177-30-15,-131 144-96 16,-3 7-42-16,-15 17-33 15,-9 9-37-15,-15 0-60 16,-6 29-113-16,-12 6-84 16,2-4-15-16,-1-5-74 15,4-13-128-15,7-13 511 16,6 0 200-16,12-34 139 16,6-19-43-16,6-10-23 15,14-8-118-15,9-6-99 16,46-26-56-16,-13 19-145 15,-14 16-948-15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35.30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4412 57 2720 0,'0'0'312'16,"0"0"-294"-16,0 168-12 15,0-53 132-15,0 37 5 0,-3-4-105 16,3 5-38-16,-3-3 0 15,3-36-47-15,-7 19-184 16,2-36-396-16,-4-31-532 0</inkml:trace>
  <inkml:trace contextRef="#ctx0" brushRef="#br0" timeOffset="955">4023 706 2311 0,'0'0'485'0,"0"0"-473"16,0 0 1-16,0 0 5 0,245-68 40 15,-146 68 1-15,-1 9-34 16,-13 38 32-16,-12 18-11 16,-21 19-16-16,-22 11 18 15,-12 3-39-15,-7-8-9 16,-2-22-11-16,6-18-73 15,6-23-31-15,9-24-61 16,5-3-12-16,7-35 31 16,-2-20-3-16,1-16 47 15,-5-4 15-15,-9 7 98 16,-10 12 1-16,-7 19 133 16,-7 21 113-16,-3 16 35 0,0 9-136 15,0 41-43-15,0 12 51 16,0 4-76-16,8-1-54 15,16-12-24-15,15-16-1 16,9-14-19-16,9-23-17 16,6 0-64-16,-11-26-2 15,-4-21 19-15,-17-8 23 16,-7-7 45-16,-6 2 16 16,-4 2 0-16,-8 13 6 15,1 12 21-15,1 17 46 16,-5 16-6-16,-3 0-29 15,0 32 27-15,0 20-2 16,3 13 3-16,4 0-44 16,13 1-21-16,16-13 19 15,15-13-20-15,8-19-16 0,-1-21-5 16,-2 0-35-16,-12-30 28 16,-16-23-29-16,-22-9 39 15,-6-6 17-15,-13-8 2 16,-28 6 12-16,-15 4 11 15,1 13-6-15,7 17 31 16,13 14-4-16,17 18-25 16,15 4-20-16,3 0-23 15,15 26 2-15,26-6-31 16,7 6-62-16,11-3 20 16,2-3-8-16,2 5 17 15,-7 3 54-15,-5 12 13 16,-10 11 6-16,-7 5 11 0,-5 8 2 15,-8 1 18-15,-5-6-19 16,-5-13 0-16,-5-11-6 16,-6-17 6-16,3-18-19 15,-3 0 19-15,4-9 0 16,4-27 13-16,1-15-13 16,9-11 0-16,6-3 5 15,6-3-4-15,12 4 23 16,3 7 55-16,0 13 1 15,-1 22 26-15,-2 20-18 16,-4 2-31-16,-2 24 43 16,-6 25-14-16,-3 15-31 15,-6 6-10-15,-7-2-45 16,-4-2 0-16,1-10-15 0,-1-16-124 16,4-15-124-16,17-25-311 15,1 0-110-15,1-16-994 0</inkml:trace>
  <inkml:trace contextRef="#ctx0" brushRef="#br0" timeOffset="1400">7241 773 1987 0,'0'0'610'16,"0"0"-481"-16,0 0 85 16,0 0 103-16,0 0-127 15,0 0-58-15,-193 77-52 0,142-25-37 16,9 4 13-1,18-3-56-15,21-4-16 0,3-5-13 16,16-13-76-16,25-13-16 16,9-14-54-16,1-4-58 15,-3-9 60-15,-6-26 64 16,-9-3 39-16,-7 1 68 16,-13 1 2-16,-10 7 120 15,-3 11 102-15,0 10-18 16,0 8-30-16,-6 5-65 15,-9 41-37-15,6 22 41 16,9 23-49-16,0 17-16 16,6 14-16-16,36 13-22 15,14 8 5-15,5 7-15 16,4-9 9-16,-2-6 15 0,-7-20-24 16,-20-25 0-16,-7-24-6 15,-22-30 20-15,-7-20-5 16,-15-16-9-16,-26-14 1 15,-7-34-13-15,-4-27 12 16,8-18-22-16,5-18-28 16,12-8-77-16,-3-45-70 15,4 30-361-15,-1 17-534 0</inkml:trace>
  <inkml:trace contextRef="#ctx0" brushRef="#br0" timeOffset="1641">5609 423 2645 0,'0'0'278'15,"0"0"-205"-15,0 0-59 16,0 0 131-16,197-96 43 15,-135 93-137-15,-10 3-51 16,-17 16-6-16,-35 58-130 16,-11-5-201-16,-31-1-583 0</inkml:trace>
  <inkml:trace contextRef="#ctx0" brushRef="#br0" timeOffset="1830">5119 464 2278 0,'0'0'379'0,"0"0"-275"15,0 0-34-15,0 0 111 16,0 0-28-16,0 0-86 16,0 0-67-16,125 190-99 15,-160-100-383-15,-7-13-679 0</inkml:trace>
  <inkml:trace contextRef="#ctx0" brushRef="#br0" timeOffset="2686">8952 629 1485 0,'0'0'290'0,"0"0"-163"16,0 0-39-16,0 0 105 15,0 0 89-15,-209-152-69 16,143 152-64-16,0 6-68 16,-2 47-20-16,5 24 36 15,10 21-53-15,20 6-28 0,18-1 19 16,15-16-35-16,15-19-5 15,36-22-2-15,26-26-56 16,9-20-18-16,10-13-112 16,0-40-30-16,-16-13 89 15,-14-3 79-15,-18 1 55 16,-21 9 92-16,-9 14 42 16,-12 13 54-16,-6 16 29 15,0 16-59-15,0 13-50 16,0 47-60-16,-21 51-3 15,5 53 1-15,5 0-23 16,5-7 14-16,6-25-37 16,0-19 0-16,0 4 10 0,9 9-10 15,9-25-9-15,-4-23-54 16,-4-25-88-16,-7-35-150 16,-3-15-318-16,0-3-259 0</inkml:trace>
  <inkml:trace contextRef="#ctx0" brushRef="#br0" timeOffset="3038">9245 501 1182 0,'0'0'1033'0,"0"0"-851"0,0 0-77 15,0 0 40-15,0 0 64 16,143 177-81-16,-123-89-84 15,-4 2-10-15,2-8-34 16,3-9-12-16,6-20-9 16,8-24-67-16,4-22-32 15,2-7 13-15,-1-25-21 16,5-27 15-16,-3-13 10 16,-7-3 38-16,-5 2 65 15,-12 10 5-15,-7 19 110 16,-5 19 41-16,-6 16 5 15,0 2-46-15,0 16-73 16,0 25 6-16,0 9 9 0,0-3-44 16,18-7-13-1,6-8-89-15,27-14-199 0,-6-9-330 16,0-9-1293-16</inkml:trace>
  <inkml:trace contextRef="#ctx0" brushRef="#br0" timeOffset="3690">10495 576 2102 0,'0'0'502'16,"0"0"-413"-16,0 0 80 16,-238 69 88-16,162-10-55 0,6 5-108 15,22 8-50 1,21-4-43-16,27-6-1 0,0-7-9 15,41-9-72-15,19-17-33 16,8-19-107-16,4-10-77 16,0-10-23-16,-6-33 69 15,-7-12 113-15,-17-10 58 16,-12-4 81-16,-12 3 6 16,-9 11 108-16,-9 23 142 15,0 21 5-15,0 11-99 16,0 27-56-16,0 26-22 15,0 13-36-15,8-2-32 16,20-5-16-16,5-12-49 16,9-16-45-16,3-11-11 0,3-20 74 15,-2 0-36 1,-6-29 24-16,-2-18 17 0,-2-5-9 16,-6-1 24-16,-3 3 0 15,-9 16 11-15,-7 19 49 16,-4 15 4-16,-7 9-33 15,0 41 32-15,0 11-30 16,0 10-5-16,-4-2-17 16,4-13 0-16,0-13-2 15,0-15-8-15,4-18-19 16,8-10 18-16,3-4 4 16,6-36 7-16,-4-15 11 15,7-11 17-15,0-5 24 16,0 2 26-16,0 14 11 0,-3 11 6 15,3 16 26-15,-3 19-51 16,6 9-22-16,2 3 15 16,4 31-8-16,-1 16-14 15,-1 2-28-15,-4 8-13 16,-6 1-3-16,0-8-113 16,6 0-124-16,-3-13-330 15,1-18-417-15</inkml:trace>
  <inkml:trace contextRef="#ctx0" brushRef="#br0" timeOffset="4699">12820 806 139 0,'0'0'2539'16,"0"0"-2154"-16,0 0-290 16,0 0-52-16,0 0 114 15,0 0-31-15,-221-38-99 16,169 100-26-16,12 16 13 16,11 9-14-16,16-2-1 15,13-8-38-15,0-16-37 16,30-14-15-16,15-18-113 15,3-25 24-15,5-4 12 0,-8-11 59 16,-8-32 69-16,-5-11 29 16,-11-8 11-16,-9-2 65 15,-4 2 51-15,-8 6 37 16,0 15-4-16,0 19-5 16,0 18-12-16,0 4-57 15,0 35-57-15,0 37 16 16,0 22-17-16,4 16-8 15,8 15 39-15,6 2-30 16,6 7 4-16,0 3-20 16,5-7 31-16,-8-9-3 15,-9-19-30-15,-8-21 1 0,-4-25-2 16,0-23-23 0,-31-21-6-16,-7-12-18 0,-7-4-1 15,0-37 34-15,12-21-15 16,7-19-9-16,23-39-23 15,3-52-45-15,38 5-55 16,13 8-89-16,12 20-48 16,-1 30 31-16,4-3 117 15,6-3 97-15,-10 25 54 16,-14 19 84-16,-13 24 101 16,-11 19 26-16,-14 19 35 15,-7 9-76-15,-3 16-67 16,0 30 14-16,0 16-18 15,0 10-65-15,0 5-16 16,8-1-12-16,10-12-6 16,12-9-2-16,9-18-65 0,9-14-20 15,3-23-13-15,2 0-30 16,-5-29-8-16,-4-23 58 16,-7-10 44-16,-5-9 36 15,-14 2 0-15,-8 4 15 16,-10 15 153-16,0 16 7 15,0 11-22-15,0 19-30 16,0 4-74-16,0 2-14 16,0 35-35-16,0 10 6 15,0 5-11-15,11-1 5 16,13-6-30-16,6-6-19 16,9-19-26-16,2-13-7 0,4-7-32 15,-3-9 38 1,-6-25 23-16,-4-7 16 0,-11 1 37 15,-8 7 13-15,-10 4 61 16,-3 14 57-16,0 4-8 16,0 11-48-16,0 0-27 15,0 20-47-15,-3 15-1 16,3 4-49-16,0 8-123 16,14 4-162-16,14-15-376 15,-4-11-639-15</inkml:trace>
  <inkml:trace contextRef="#ctx0" brushRef="#br0" timeOffset="5039">14421 811 2141 0,'0'0'587'16,"0"0"-496"-16,0 0 86 15,0 0 83-15,0 0-109 16,-207 62-94-16,175-7-40 15,11-1-16-15,18 2-2 16,3-3-16-16,0-9-29 16,24-17-34-16,15-8-36 15,-1-16-10-15,2-3 20 16,2-6 28-16,-4-24 44 16,-11-5 10-16,-3 6 24 15,-9 5 68-15,-9 12 76 0,-6 9 9 16,3 3-56-16,2 6-54 15,-2 25 19-15,4 6-35 16,4 6-17-16,-2-2-10 16,6-7-22-16,-6-9-110 15,-9-16-117-15,0-6-248 16,0-3-180-16</inkml:trace>
  <inkml:trace contextRef="#ctx0" brushRef="#br0" timeOffset="5241">13893 399 2352 0,'0'0'281'16,"0"0"-227"-16,0 0-34 15,0 0 65-15,0 0-10 16,137 161-75-16,-140-99-189 15,-24-8-195-15,-8-15-506 0</inkml:trace>
  <inkml:trace contextRef="#ctx0" brushRef="#br0" timeOffset="5432">14200 0 2134 0,'0'0'387'0,"0"0"-249"15,0 0 141-15,0 0-35 16,0 0-98-16,0 0-90 16,185 51-17-16,-153-20-39 15,-1-9 0-15,7-10-35 16,17-12-137-16,-10-12-199 16,-10-17-468-16</inkml:trace>
  <inkml:trace contextRef="#ctx0" brushRef="#br0" timeOffset="5592">13176 163 3199 0,'0'0'296'15,"0"0"-296"-15,0 0-28 16,0 0-29-16,0 0-1326 0</inkml:trace>
  <inkml:trace contextRef="#ctx0" brushRef="#br0" timeOffset="7987">3895 2890 2531 0,'0'0'535'16,"0"0"-423"-16,-6 194-101 16,-2-101 11-16,8-2 105 15,0-11-93-15,32-19-34 16,19-22-46-16,11-25-50 15,7-14 9-15,0-29 8 16,-3-28-20-16,-15-14 44 16,-16-4 29-16,-11 1 26 15,-14 2 15-15,-10 17 42 16,0 14 65-16,0 23-8 16,0 18-16-16,-7 15-27 15,-7 54-69-15,11 51 29 16,3 67 19-16,38 49-22 15,31 22 11-15,14-16 0 0,-11-60-25 16,-24-59-1-16,-13-45-11 16,-11-30-2-16,-6-8 1 15,-8-11-1-15,-10-17 8 16,0-12 26-16,-28-34-22 16,-20-34-3-16,-4-23-9 15,7-17 0-15,17-12-7 16,22-12 7-16,6-1-38 15,79-57-104-15,4 36-437 16,0 13-1049-16</inkml:trace>
  <inkml:trace contextRef="#ctx0" brushRef="#br0" timeOffset="8360">5630 3129 2755 0,'0'0'156'0,"0"0"-156"16,0 0-186-16,197-100 186 16,-111 41 149-16,4-9-97 15,-1-10-52-15,-5-6-33 16,-22-6 11-16,-22-3 22 0,-22-4 22 15,-18 6 41-15,0 9-17 16,-24 20 9-16,-15 30 85 16,-9 32-10-16,-3 28-33 15,-15 85-46-15,7 57 21 16,8 50 39-16,21 17-58 16,22-45-44-16,8-55 1 15,3-63-10-15,32-29-72 16,13-3-28-16,14-15-74 15,38-27-179-15,-14 0-442 16,-9-24-1298-16</inkml:trace>
  <inkml:trace contextRef="#ctx0" brushRef="#br0" timeOffset="8671">6779 3004 2465 0,'0'0'486'0,"0"0"-370"16,0 0 0-16,-210 18 132 15,137 26-24-15,7 12-112 16,21 4-50-16,25 1-62 16,20-2 0-16,0-6-19 15,41-15-49-15,22-15-7 16,5-12-82-16,4-11-32 16,-3-13 30-16,-13-25 48 15,-14-1 77-15,-15 1 34 16,-9 7 17-16,-12 18 168 15,-6 13-13-15,0 0-65 0,0 22 10 16,0 21-44-16,0 10-23 16,0 1-50-16,6-8-41 15,26-9-55-15,16-24-130 16,-9-6-304-16,-9-7-468 0</inkml:trace>
  <inkml:trace contextRef="#ctx0" brushRef="#br0" timeOffset="8819">6609 2430 1182 0,'0'0'1973'0,"0"0"-1705"0,0 0-222 16,250 71-46-16,-136-24-82 15,-15-7-893-15</inkml:trace>
  <inkml:trace contextRef="#ctx0" brushRef="#br0" timeOffset="6462">0 3010 2022 0,'0'0'270'0,"0"0"-187"16,0 0-75-16,0 0 112 0,107-181 82 15,-65 138-70 1,-5 8-49-16,-5 13-54 0,-15 5-11 16,-7 14 3-16,-7 3-21 15,0 9 8-15,2 35 5 16,-5 16 26-16,3 17 0 15,-3 5-38-15,0 6-1 16,0-4 0-16,0-9-4 16,0-11-23-16,0-13-6 15,-11-18 15-15,-10-11 17 16,0-15-10-16,-6-7-7 16,3 0-1-16,0-34-65 15,10-14-23-15,14-38-121 16,0 13-239-16,29 6-324 0</inkml:trace>
  <inkml:trace contextRef="#ctx0" brushRef="#br0" timeOffset="6672">549 2774 1936 0,'0'0'507'0,"0"0"-415"15,0 0 23-15,0 0 138 16,0 0-27-16,-218 130-101 15,183-67-59-15,14 9 4 16,15-5-30-16,6 1-10 16,11-5-16-16,26-14-14 15,19-12-1-15,43-23-105 0,-9-14-182 16,-7 0-558-16</inkml:trace>
  <inkml:trace contextRef="#ctx0" brushRef="#br0" timeOffset="7333">1248 2951 2043 0,'0'0'671'16,"0"0"-511"-16,0 0-135 15,0 0 65-15,0 0 93 16,0 0-107-16,0 0-46 15,173 127 3-15,-149-61-24 16,3 2-3-16,5 1-6 0,10-13-6 16,12-13-27-16,9-25-78 15,5-18-62-15,1-9-4 16,-9-42 33-16,-19-13 18 16,-20-8 64-16,-21-1 62 15,0 1 18-15,-29 9 53 16,-16 14 23-16,-3 15 67 15,3 16-19-15,15 9-28 16,12 9-50-16,18 0-59 16,7 9-5-16,49 15-17 15,19 1-74-15,26-4-87 16,9-5-134-16,10-10 10 16,2-3 300-16,-12-3 4 0,-14 0-4 15,-27 0 4 1,-24 0 5-16,-31 0 94 0,-14 0 93 15,-6 0 114-15,-40 22-139 16,-12 13-45-16,-8 8 21 16,1 9-61-16,2 3-24 15,19 2 21-15,13-4-41 16,23-3-27-16,8-7-13 16,8-3-57-16,34-14 9 15,12-15-76-15,9-11-53 16,2-2-8-16,-2-33-2 15,-12-5 96-15,-10 0 61 0,-17 11 30 16,-9 11 69-16,-9 16 90 16,-3 2-29-16,1 9-37 15,-1 25 2-15,11 10-16 16,4 2-48-16,12-4-30 16,9-9-1-16,9-15-85 15,17-18-132-15,-13-16-161 16,-11-19-409-16</inkml:trace>
  <inkml:trace contextRef="#ctx0" brushRef="#br0" timeOffset="7516">2156 2290 2859 0,'0'0'418'0,"0"0"-418"15,0 0 0-15,0 0 28 16,238 55-28-16,-76-4-70 16,-23-8-457-16,-16 0-687 0</inkml:trace>
  <inkml:trace contextRef="#ctx0" brushRef="#br0" timeOffset="10050">8435 2822 2199 0,'0'0'300'0,"0"0"-198"0,0 0-80 16,0 0 122-16,0 0 2 15,79 217-44-15,-71-122-35 16,1 8-43-16,6-8-12 16,9-18-12-16,9-15-21 15,17-35-42-15,8-27-36 16,4 0 4-16,-3-47-17 16,-8-15 10-16,-12-11 65 15,-12-2 37-15,-9-1 20 16,-9 8 60-16,-6 16 32 15,-3 17 28-15,0 23 13 16,0 12-45-16,0 12-63 0,5 47-14 16,2 28 7-16,13 49 11 15,14 45-39-15,11 34 32 16,-3-17 11-16,-15-37-41 16,-13-52-5-16,-14-41-7 15,0 1 0-15,-3-7 6 16,-24-6-6-16,-15-22 0 15,-11-22-1-15,-4-12-5 16,-6-3 5-16,9-38 0 16,9-25-25-16,13-23 26 15,32-40-47-15,11-46-32 16,47 4 12-16,11 16-76 16,17 22-14-16,-9 36-6 0,13-2 63 15,2-7 80-15,-13 22-3 16,-17 15 23-16,-20 17 57 15,-25 15 64-15,-17 16 39 16,0 11-14-16,-30 7-60 16,-8 3 24-16,-7 0-54 15,3 15-31-15,7 16 10 16,11 10-25-16,8 4-9 16,8 12-1-16,8 5 1 15,0 7-7-15,18-1-4 16,12 0-55-16,15-12-5 15,14-14-60-15,7-24-7 16,9-18 0-16,8-11-20 16,-6-34 66-16,-5-21-3 15,-10-9 35-15,-11-2 58 0,-12 0 1 16,-9 11 27-16,-12 21 101 16,-9 16 86-16,-9 23 2 15,0 6-109-15,0 24-67 16,0 29 26-16,0 12-51 15,0 7-8-15,8-1-7 16,20-11-34-16,13-17 11 16,11-18-34-16,10-21 14 15,4-4 34-15,-1-20-59 16,-2-31 25-16,-9-6 31 16,-9-5 12-16,-7-1 12 15,-7 13 22-15,-14 16 56 0,-6 19 53 16,-7 15-72-16,-1 12-32 15,-3 37 6-15,0 19-15 16,6 5 20-16,1 0-50 16,10-7 7-16,1-13-16 15,-1-13-18-15,-4-14-49 16,-13-26-185-16,0 0-432 16,-13-26-1629-16</inkml:trace>
  <inkml:trace contextRef="#ctx0" brushRef="#br0" timeOffset="10264">9356 2694 2572 0,'0'0'322'0,"0"0"-272"15,0 0 74-15,208-100 71 16,-136 78-74-16,-10 10-71 15,-11 9-50-15,-16 3-33 16,-14 9-112-16,-14 35-218 16,-7-4-411-16,0-10-1228 0</inkml:trace>
  <inkml:trace contextRef="#ctx0" brushRef="#br0" timeOffset="10338">10266 2467 1247 0,'0'0'1261'0,"245"-219"-1066"16,-103 93-195-16,-14-1-689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49.0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2968 0,'0'0'508'15,"0"0"-508"-15,0 0-13 16,0 0 12-16,0 0-140 16,0 0-906-16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49.2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2713 0,'0'0'639'0,"0"0"-580"16,0 0-58-16,0 0-1 0,0 0-30 15,0 0-827-15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48.1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139 534 2492 0,'0'0'312'0,"0"0"-312"0,0 0 0 15,0 0 102 1,0 0 91-16,0 0-97 0,0 0-84 16,21-81-12-16,16 65 7 15,8 7-7-15,-4 5 30 16,1 4-21-16,-4 13 0 16,-4 24 48-16,1 14-4 15,-1 0-18-15,1-3-16 16,7-11-13-16,-1-12 24 15,10-16-30-15,1-9-1 16,4-3-22-16,6-49-117 16,-11 5-217-16,-16 3-418 0</inkml:trace>
  <inkml:trace contextRef="#ctx0" brushRef="#br0" timeOffset="301">0 1241 2309 0,'0'0'462'0,"0"0"-400"16,0 0-2-16,0 0 149 15,0 0-57-15,0 0-103 16,0 0-12-16,173-118-22 15,-104 94-1-15,0 12 38 16,4 4-28-16,-4 8-9 0,-3 0 20 16,-4 5-10-16,-4 7 29 15,4-3-34-15,0-6-20 16,4-3-52-16,24-12-125 16,-18-15-480-16,-13-9-1155 0</inkml:trace>
  <inkml:trace contextRef="#ctx0" brushRef="#br0" timeOffset="667">1794 671 2529 0,'0'0'444'15,"0"0"-444"-15,0 0 0 16,0 0 64-16,0 0 60 16,149-193-67-16,-101 127-42 15,-3-4-14-15,-4-7 28 16,-9-1 22-16,-8 10 14 16,-8 8 10-16,-4 19 17 15,-9 23 34-15,0 18-36 16,-3 3-47-16,0 46-5 15,0 31-11-15,0 20 4 16,0 21-7-16,0 4-9 0,0 6 5 16,0-7-20-16,11-3-12 15,10-15-21-15,3-14-107 16,13-10-95-16,-5-27-312 16,-5-19-661-16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46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1162 713 1735 0,'0'0'248'16,"0"0"-163"-16,0 0-70 16,0 0 11-16,176 39 48 15,-107-39 9-15,14 0-34 16,3-25-44-16,1-7-3 16,-9-7-4-16,-9-2 4 15,-21-2 1-15,-19 2 5 16,-26-3 13-16,-3-2 108 0,-38-4-25 15,-28-1-15 1,-20 0 1-16,-7 7-2 16,-11 20 60-16,1 17-24 0,2 7-52 15,12 37 42-15,14 32-41 16,15 23-30-16,22 24-17 16,17 12-25-16,15 7 34 15,6 3-35-15,0-1 0 16,11-11 0-16,5-8 0 15,2-15 0-15,-12-15 0 16,-1-20 2-16,-5-10 6 16,0-14-8-16,-24-13 0 15,-8-9 15-15,1-13-14 16,-1-9-1-16,2 0-5 16,0 0-34-16,1-22-6 0,-2-22-181 15,11 4-336-15,2-2-214 16</inkml:trace>
  <inkml:trace contextRef="#ctx0" brushRef="#br0" timeOffset="493">2276 0 2102 0,'0'0'568'0,"0"0"-437"0,0 0-76 15,0 0 169-15,11 216 10 16,-8-38-96-16,-3 52-51 16,0 18-35-16,0-8-1 15,0-58-9-15,0-59-42 16,0-39 0-16,0-27-27 16,0 6-44-16,0 18-25 15,6-13-181-15,-6-25-714 0</inkml:trace>
  <inkml:trace contextRef="#ctx0" brushRef="#br0" timeOffset="848">130 96 1842 0,'0'0'579'0,"0"0"-508"16,-28 171 8-1,4 25 192-15,4 77-29 0,-4 31-57 16,9-15-90 0,6-44-47-16,5-81-12 0,4-41-36 15,0-44-10 1,0-19-105-16,7 15-118 0,17-17-314 16,3-11-524-16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57.6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549 774 2633 0,'0'0'352'16,"0"0"-223"-16,0 0-90 16,0 0 105-16,-210-50-13 15,127 74-17-15,0 22-81 0,11 13-25 16,16 4 31-16,22-1-39 15,26 0 0 1,8-9-47-16,21-13-55 0,32-12-40 16,13-15-99-16,6-13-31 15,3 0 53-15,-6-29 45 16,-10-14 97-16,-11-9 54 16,-13 0 23-16,-14-6 63 15,-11 12 125-15,-10 13 96 16,0 7-38-16,0 20-67 15,0 6-51-15,0 15-60 16,0 39-53-16,0 23 31 16,0 20-11-16,14 14-19 15,7 15 28-15,0 8-13 0,-4 7-23 16,2-1 7-16,2-4-14 16,-3-9 21-16,-1-15-21 15,-7-25 5-15,-10-26 0 16,0-23-6-16,-16-21-9 15,-19-14-3-15,-7-3-18 16,9-17 19-16,1-30-32 16,14-15-22-16,15-22 25 15,3-39-26-15,35-48-64 16,16 3-38-16,5 13-55 16,2 18-6-16,-5 32 57 15,4-1 83-15,6-2 74 16,-12 15 15-16,-10 22 21 0,-9 14 69 15,-11 23 72-15,-11 18 71 16,-7 16-95-16,-3 12-62 16,0 38 43-16,0 18-24 15,0 11-57-15,0 1-27 16,11-3-11-16,10-8 0 16,13-16-42-16,7-16-26 15,7-16-1-15,5-18-23 16,-8-3 10-16,0-18 13 15,-4-23 15-15,-7-14 39 16,-2-10 5-16,-8-6 10 16,-3-1-1-16,-5 10 2 15,-8 16 35-15,-5 20 62 16,-3 23 24-16,0 3-51 16,0 21-50-16,0 30-12 0,0 5 9 15,6 0-18-15,15-4 0 16,10-8 0-16,7-15-35 15,10-11-32-15,2-18-7 16,1 0-29-16,-3-14 30 16,0-19-3-16,-10-7 26 15,-7-7 41-15,-14 6 9 16,-6 8 21-16,-7 8 130 16,-4 16 21-16,0 9-2 15,0 0-100-15,0 17-48 16,0 21 9-16,0 3-31 15,0-2 0-15,0 2-63 0,12-7-108 16,17-2-179-16,-2-14-384 16,1-8-635-16</inkml:trace>
  <inkml:trace contextRef="#ctx0" brushRef="#br0" timeOffset="357">2508 870 2189 0,'0'0'566'16,"0"0"-457"-16,0 0 82 15,0 0 58-15,-179 59-101 16,131-19-81-16,14 7-52 0,16 2 6 16,15-6-21-16,3-6-33 15,10-5-3-15,25-13-94 16,7-10-24-16,3-9-30 15,3 0 7-15,-7-16 68 16,-4-14 45-16,-8-5 24 16,-8-1 40-16,-9 13 56 15,-8 8 148-15,-4 11 34 16,0 4-81-16,0 0-43 16,0 29-78-16,0 8-23 15,0 3 1-15,0 0-14 16,0-2-50-16,11-4-36 15,-11-7-157-15,0-5-288 0,0-15-475 16</inkml:trace>
  <inkml:trace contextRef="#ctx0" brushRef="#br0" timeOffset="562">1991 416 2320 0,'0'0'332'0,"0"0"-227"16,0 0-79-16,0 0 104 15,0 0-34-15,138 174-96 16,-138-115-21-16,-13 0-203 16,-19-16-307-16,-2-18-723 0</inkml:trace>
  <inkml:trace contextRef="#ctx0" brushRef="#br0" timeOffset="756">2119 0 1190 0,'0'0'1134'0,"0"0"-923"16,0 0-43-16,0 0 62 15,0 0 8-15,0 0-100 16,197 68-98-16,-149-46-4 15,6-9-36-15,6-13-1 16,2 0-52-16,4-16-143 0,-18-14-273 16,-13-3-401-16</inkml:trace>
  <inkml:trace contextRef="#ctx0" brushRef="#br0" timeOffset="905">800 326 3176 0,'0'0'127'15,"0"0"-127"-15,0 0-350 16,0 0-193-16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2:52.3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0 760 1579 0,'0'0'214'16,"0"0"-128"-16,0 0 2 15,0 0 75-15,140-158 5 16,-100 143-108-16,-5 15-37 16,-5 9-2-16,-1 37-14 15,-13 23 20-15,-1 15-5 0,-6 6-20 16,-4-1 21-16,-5-6-23 15,0-11 0-15,0-16 12 16,0-18-3-16,0-14 24 16,0-17 1-16,0-7 19 15,0 0 55-15,0-34-40 16,0-19-51-16,0-15-7 16,13-10-10-16,14 0 8 15,5 10-2-15,6 9-5 16,-1 12 22-16,2 24-23 15,-4 16 0-15,2 7 4 16,-5 25-4-16,1 34 12 16,-4 19-1-16,-10 8-10 0,-4 4 4 15,-12-3-5 1,-3-15-21-16,0-16-13 0,0-20 5 16,0-15 19-16,0-10 2 15,0-11 8-15,0-6 29 16,0-38-29-16,0-12-8 15,21-14 7-15,3-12-2 16,8 1 3-16,1 3 0 16,6 10 1-16,2 16-3 15,4 14 2-15,-6 20-11 16,-3 18 10-16,-4 0-1 16,-8 43 2-16,-3 16 0 0,-8 12 2 15,-2 7-4-15,-4-1-23 16,-4-5-45-16,5-13-19 15,1-15-51-15,9-20-41 16,3-17-39-16,6-7 84 16,0-20 32-16,5-25-49 15,-1-15 4-15,-7-4 94 16,0-9 55-16,-7 12 93 16,-7 11 93-16,1 14 15 15,-8 16 25-15,0 17-63 16,-3 3-91-16,8 16-21 15,2 30 4-15,4 10-12 16,10 5-20-16,13 6-22 0,13-12-2 16,15-13-17-1,14-13-8-15,7-23 25 0,-2-6-53 16,-16-11 24-16,-23-32 7 16,-21-15 5-16,-24-6 17 15,-9-4 2-15,-44-1 17 16,-19 7 56-16,-12 13-26 15,1 11 6-15,5 20 14 16,9 11 5-16,16 7 69 16,23 0-82-16,20 0-42 15,10 19-14-15,13 3-4 16,38 5-42-16,15-2 20 16,11-3-17-16,9-3 5 15,0 0-20-15,-4-1-1 16,-5 7 40-16,-19 6-8 0,-9 6 22 15,-18 6-1-15,-11 2 2 16,-13 0 14-16,-4-3-14 16,-3-5-14-16,0-10-48 15,0-2-97-15,0-12-60 16,0-13-107-16,0 0-166 16,0 0-316-16</inkml:trace>
  <inkml:trace contextRef="#ctx0" brushRef="#br0" timeOffset="86">2244 1003 935 0,'0'0'525'0,"0"0"-304"16,0 0-44-16,103-208-167 16,-89 161-10-16,-14 16-241 0</inkml:trace>
  <inkml:trace contextRef="#ctx0" brushRef="#br0" timeOffset="282">1422 658 1478 0,'0'0'674'0,"0"0"-579"15,0 0-63-15,0 0 75 16,0 0 40-16,238-183-58 16,-169 171-89-16,-7 12 0 15,-6 21-85-15,-19 22-168 0,-16 0-303 16</inkml:trace>
  <inkml:trace contextRef="#ctx0" brushRef="#br0" timeOffset="392">2353 325 952 0,'0'0'792'0,"0"0"-732"16,246-201-60-16,-150 128-173 15,-17 22-961-15</inkml:trace>
  <inkml:trace contextRef="#ctx0" brushRef="#br0" timeOffset="669">4009 127 2545 0,'0'0'327'0,"0"0"-265"15,0 162 25-15,0-52 129 16,0 43-104-16,-6-7-76 16,3 2-11-16,0-4-25 15,3-41-22-15,0-6-84 16,-5-29-162-16,2-28-327 15,-1-25-262-15</inkml:trace>
  <inkml:trace contextRef="#ctx0" brushRef="#br0" timeOffset="946">3630 755 849 0,'0'0'1342'0,"0"0"-1126"15,0 0-155-15,0 0 134 16,183-13-16-16,-83 6-100 16,4-2-34-16,-1 9-20 15,-10 0 29-15,-17 16 1 16,-16 30-41-16,-20 12 16 16,-12 15-30-16,-7 7 2 0,-8 1-2 15,-2-4-20-15,5-8-35 16,10-21-114-16,4-15-92 15,12-21-60-15,30-12-4 16,-6-25-45-16,-7-11-562 0</inkml:trace>
  <inkml:trace contextRef="#ctx0" brushRef="#br0" timeOffset="1660">4920 1060 1465 0,'0'0'705'16,"0"0"-444"-16,0 0-93 15,0 0-39-15,0 0 50 16,0 0-113-16,0 0-52 15,69 125-14-15,-28-102-45 16,4-8-2-16,0-12-35 0,0-3-76 16,-10 0-10-1,-8-14 45-15,-6-19 34 0,-7-4 70 16,-4 1 10-16,-2 1 9 16,-8 8 121-16,0 13 52 15,0 11-7-15,0 3-49 16,0 11-66-16,3 18 19 15,10 12-39-15,16 2-30 16,8 0 17-16,19-5-10 16,1-9-16-16,6-16 8 15,-7-8-36-15,-15-5 2 16,-13-12-27-16,-16-26 55 16,-12-6 6-16,0-6 28 0,-19-5 38 15,-30-1-12-15,-6 3-8 16,-4 10 30-16,8 7-20 15,9 10-23-15,18 10 27 16,13 10-45-16,11 6-15 16,0 0-24-16,38 0 18 15,10 0-12-15,8 13-9 16,7 2-12-16,-2 0 39 16,1 1-23-16,-3 6-19 15,-8 0 21-15,-3 2 21 16,-3 8-7-16,-6 3 7 15,-7 1 0-15,-8 5-5 16,-8 1 5-16,-2 3-7 16,-11-9 6-16,0-4-81 0,-3-10 19 15,0-13 8-15,0-7-2 16,0-2 30-16,0-5-28 16,12-32-37-16,0-12 62 15,14-8 30-15,1-3 3 16,10 4 18-16,1 11 40 15,7 13 67-15,-3 17 2 16,3 15-59-16,-4 0 2 16,1 31 5-16,0 15 33 15,-9 7-26-15,-1 3-75 16,-11-4 20-16,-8-5-30 16,-5-9-55-16,-5-10-75 15,7-19-210-15,1-6-349 0,2-3-863 16</inkml:trace>
  <inkml:trace contextRef="#ctx0" brushRef="#br0" timeOffset="2084">7008 797 2263 0,'0'0'531'16,"0"0"-338"-16,0 0-28 15,0 0 67-15,-180 181-96 16,140-103-85-16,8-5-15 15,25-8-36-15,7-8-18 16,7-20-60-16,31-18-78 16,10-16-43-16,0-3 20 0,5-18-23 15,-13-27 71 1,-5-3 74-16,-8-12 57 0,-12 1 29 16,-9 9 85-16,-6 10 101 15,0 19 7-15,0 17-35 16,0 4-34-16,0 38-77 15,0 33-2-15,0 25 16 16,18 47-33-16,33 37 9 16,14 34-14-16,4-14-35 15,-19-42 8-15,-16-50-25 16,-20-36 12-16,-4-5-12 16,-10-5 1-16,0-5 0 0,-13-29-1 15,-26-25 0 1,-9-3-1-16,-5-35 1 0,2-29-21 15,3-27-13 1,7-21-70-16,-1-77-92 0,15 28-297 16,0 15-560-16</inkml:trace>
  <inkml:trace contextRef="#ctx0" brushRef="#br0" timeOffset="2301">5645 497 2379 0,'0'0'299'0,"0"0"-157"16,0 0-115-16,0 0 89 16,186-40 49-16,-137 42-95 15,-18 32-26-15,-20 16-44 16,-32 46-108-16,-38-9-129 15,-13-6-622-15</inkml:trace>
  <inkml:trace contextRef="#ctx0" brushRef="#br0" timeOffset="2479">5006 466 2309 0,'0'0'331'16,"0"0"-213"-16,0 0-78 0,0 0 47 16,0 0-32-16,170 239-55 15,-173-149-189-15,-32-7-621 0</inkml:trace>
  <inkml:trace contextRef="#ctx0" brushRef="#br0" timeOffset="3303">8761 875 1280 0,'0'0'392'0,"0"0"-208"16,0 0-93-16,0 0 97 0,0 0 32 16,-95-177-63-16,44 168-33 15,-11 9-33-15,-7 9 76 16,0 44-98-16,-3 24-36 15,13 20 22-15,11 11-19 16,24-6-21-16,24-11 3 16,0-19-18-16,45-30-33 15,17-19-34-15,13-23-8 16,5-3-10-16,-1-44-27 16,-2-12 31-16,-15-11 74 15,-14-6 7-15,-14 6 3 16,-14 10 79-16,-5 16 34 15,-12 24 64-15,-3 20-52 0,0 20-68 16,0 73 11 0,0 64-1-16,6 59-13 0,9 22 7 15,-1-1-43 1,2-32 16-16,-1-56-37 0,-6-42 0 16,2-37 1-16,-7-27-1 15,2-4-39-15,2-17-31 16,-5-8-116-16,-3-29-154 15,0-30-229-15,0-13-259 0</inkml:trace>
  <inkml:trace contextRef="#ctx0" brushRef="#br0" timeOffset="3643">9030 859 1639 0,'0'0'296'0,"0"0"-167"15,0 0 60-15,0 0 70 16,0 0-50-16,203 171-51 16,-173-99-74-16,-1 0-63 15,2-10-15-15,4-17-6 16,5-13-108-16,9-18-55 16,-1-14-91-16,-3-5-60 15,0-36 41-15,-11-8 79 16,-6-9 123-16,-7-1 71 15,-11 4 53-15,-7 19 127 16,-3 15 93-16,0 17 12 0,0 4-110 16,0 22-76-1,0 24-4-15,0 4-17 0,8-3-59 16,5-3-19-16,11-14-73 16,24-7-183-16,-3-14-285 15,4-9-1000-15</inkml:trace>
  <inkml:trace contextRef="#ctx0" brushRef="#br0" timeOffset="4297">10313 894 1883 0,'0'0'364'16,"0"0"-229"-16,0 0 119 0,-176 9 28 15,120 22-70 1,5 13-89-16,12 2-67 0,19 4-22 15,20 0-34-15,0-4-39 16,28-5-16-16,27-14-103 16,7-11-12-16,4-12-33 15,0-4-26-15,-12-17 71 16,-1-21 56-16,-16-8 65 16,-5-3 37-16,-15 1 11 15,-7 15 85-15,-7 15 73 16,-3 18 3-16,0 0-32 15,0 29-92-15,3 17-1 16,8 9 3-16,2-4-50 0,5-5 0 16,9-15-6-1,2-13-45-15,4-11 36 0,3-7 6 16,-6-7-6-16,-6-31 8 16,0-6-2-16,-3-8 9 15,0 0 0-15,-7 4 0 16,-1 15 12-16,-5 14 17 15,-2 19-4-15,-3 4 20 16,1 40-24-16,0 15 3 16,0 5-4-16,2 2-19 15,4-14 7-15,1-9-8 16,3-18-7-16,-7-9-4 16,-1-16-1-16,-3 0-4 15,2-16 8-15,-2-27 16 0,4-16-2 16,-1-10-5-16,5-4-1 15,2 0 34-15,8 12-17 16,8 14 33-16,1 19 30 16,9 26-25-16,2 2 22 15,-1 33-9-15,5 23-9 16,-3 10 1-16,-7 4-15 16,-5 3-27-16,-6-9-18 15,-3-8-3-15,-3-12-36 16,9-10-168-16,-3-13-501 15,0-14-1509-15</inkml:trace>
  <inkml:trace contextRef="#ctx0" brushRef="#br0" timeOffset="7200">269 3111 1787 0,'0'0'282'0,"0"0"-140"15,0 0-30-15,0 0-2 0,0 0 34 16,60-159-1-1,5 134-22-15,10 14-54 0,9 11-9 16,-1 5-11-16,-14 42-22 16,-13 18 18-16,-26 16-43 15,-24 9 1-15,-6 2 18 16,-12-1-19-16,-33-11-2 16,-8-11 1-16,2-17-5 15,3-17-1-15,9-13-10 16,15-15-12-16,13-7-7 15,11-3-127-15,0-36-61 16,80-38-86-16,-3 6-57 0,1 2-230 16</inkml:trace>
  <inkml:trace contextRef="#ctx0" brushRef="#br0" timeOffset="7389">1254 2939 1570 0,'0'0'491'15,"0"0"-330"-15,0 0-22 16,0 0 93-16,0 0-128 15,0 0 33-15,0 0-13 16,-215 234-55-16,170-153 6 16,18-10-33-16,16-9-2 15,11-11 4-15,11-15-44 16,34-8-11-16,17-10-128 16,49-18-170-16,-18 0-312 15,-10 0-1390-15</inkml:trace>
  <inkml:trace contextRef="#ctx0" brushRef="#br0" timeOffset="8048">1974 3173 2076 0,'0'0'366'16,"0"0"-283"-16,0 0-48 15,0 0 117-15,0 0-4 16,187 13-34-16,-160 51-45 16,-6 17-26-16,0 9 9 15,0 4-41-15,6-12-11 16,8-9 0-16,13-23-38 16,3-30-12-16,12-20-30 0,-4-6 18 15,-8-43-27-15,-13-13-25 16,-17-19 49-16,-21-3 36 15,0 4 25-15,-29 5 4 16,-15 16 28-16,-4 22 23 16,3 16 61-16,6 14-2 15,15 7-60-15,21 3-40 16,3 19-10-16,27 5-10 16,39-1-61-16,20 0-75 15,12-13 51-15,13-4-87 16,-1-2-2-16,-8-7 155 15,-12 0 24-15,-21 0 5 16,-24 0 1-16,-31 0 30 16,-14 0 159-16,-14 0 30 0,-34 7-130 15,-15 18 44-15,-9 12-36 16,0 12-25-16,3 7-10 16,13 6-12-16,15-2 24 15,25-7-45-15,16-7-21 16,9-13-9-16,39-10-24 15,15-17-30-15,6-6-6 16,-1 0-29-16,-5-19-9 16,-7-9-41-16,-11 0 61 15,-18 7 69-15,-10 11 9 16,-10 8 0-16,-4 2 64 0,-3 2 0 16,3 20 5-16,0 4-57 15,9-8-12-15,-3-4-27 16,6-14-159-16,-6 0-326 15,-4 0-294-15</inkml:trace>
  <inkml:trace contextRef="#ctx0" brushRef="#br0" timeOffset="8232">2758 2831 2576 0,'0'0'307'0,"0"0"-249"16,0 0-50-16,213 81-4 0,-85-32-4 15,-21-5-319-15,-14-7-511 0</inkml:trace>
  <inkml:trace contextRef="#ctx0" brushRef="#br0" timeOffset="8702">4099 3219 2383 0,'0'0'381'0,"0"0"-298"15,3 183-25-15,2-95 50 0,8-8-5 16,14-12-62-16,15-18-41 15,10-18-45-15,6-23-49 16,4-9 22-16,-2-9-30 16,-12-29-2-16,-10-8 47 15,-14-11 45-15,-14 2 12 16,-7-2 17-16,-3 11 39 16,0 15 90-16,0 15 20 15,0 16-46-15,0 16-46 16,0 43-52-16,0 28 13 0,17 22 20 15,25 41-42 1,17 38 8-16,-4-7 30 0,-7-22-39 16,-19-24 5-16,-17-45-17 15,-8 0 0-15,-4-6 46 16,0-28-24-16,-34-28-10 16,-19-16 14-16,-8-12-16 15,-1-12-1-15,3-38-9 16,11-18-8-16,17-21 7 15,20-24-19-15,11-15-37 16,83-61-79-16,7 29-441 16,9 17-1172-16</inkml:trace>
  <inkml:trace contextRef="#ctx0" brushRef="#br0" timeOffset="9070">5914 3447 2479 0,'0'0'301'0,"0"0"-301"16,0 0-70-16,0 0 70 16,232-160 57-16,-157 90-57 15,5-17-6-15,-8-7-69 16,-13-6 50-16,-22-2 17 15,-19-3 8-15,-18 10 32 16,0 13-6-16,-35 22 55 0,-10 30 62 16,-7 30 34-1,-7 19-44-15,2 58-53 0,-3 54-9 16,19 50 16 0,20 45-18-16,15-19-15 0,6-43-34 15,6-57-14-15,23-52-6 16,19-8-73-16,14-12-49 15,13-15-38-15,54-20-318 16,-27-2-256-16,-4-27-1211 0</inkml:trace>
  <inkml:trace contextRef="#ctx0" brushRef="#br0" timeOffset="9399">7191 3353 2154 0,'0'0'385'0,"0"0"-186"15,0 0 30-15,-245-13 51 16,159 26-38-16,6 24-68 16,17 6-70-16,26 10-62 15,26 0-33-15,11-4-9 16,29-5-8-16,29-6-68 16,22-14-29-16,3-11-36 15,2-13 3-15,-9 0-9 16,-10-28 21-16,-18-13 101 15,-21-3 9 1,-9 2 16-16,-15 7 59 0,-3 15 58 16,0 13 27-16,0 7-9 0,0 12-60 15,-6 25-2 1,2 7-55-16,4-1-18 0,0-4-13 16,4-4-106-16,8-6-105 15,3-15-367-15,-9-7-364 0</inkml:trace>
  <inkml:trace contextRef="#ctx0" brushRef="#br0" timeOffset="9561">6880 2707 2991 0,'0'0'352'0,"0"0"-321"16,0 0-31-1,269 74-46-15,-158-36-291 0,-15-9-2413 0</inkml:trace>
  <inkml:trace contextRef="#ctx0" brushRef="#br0" timeOffset="10483">8660 3188 1664 0,'0'0'247'16,"0"0"-188"-16,0 0 58 15,0 0 109-15,90-161-34 16,-66 141-83-16,4 16-87 15,3 4-21-15,-1 30 17 16,2 28 0-16,-1 24 7 16,-7 14-2-16,-4 0-23 15,-2-3 15-15,0-12-15 16,-6-19-34-16,3-20 4 16,-9-20 9-16,2-22 21 0,-5 0-15 15,1-29 15-15,-1-33 6 16,0-15-5-16,0-14 19 15,2-3 28-15,1 1-11 16,4 14 15-16,8 12-5 16,6 21-7-16,3 26 9 15,8 20-48-15,4 14 0 16,-3 45 14-16,0 16-15 16,-1 14 7-16,-5 5-7 15,-6-3 2-15,-6-14-11 16,-9-16-18-16,-9-18-67 15,0-17 58-15,0-17 34 16,-17-9 2-16,-2-9 5 16,-2-33-4-16,6-16 35 0,12-16-36 15,3-7 18-15,13 1 8 16,32 2-6-16,14 14 1 16,18 19-19-16,4 20 5 15,9 21 41-15,8 4-34 16,-6 35 19-16,-5 24 10 15,-18 12-42-15,-18 4 12 16,-19 6-13-16,-16-3-21 16,-11-10-43-16,-5-10-105 15,3-7-60-15,0-18-339 16,0-16-710-16</inkml:trace>
  <inkml:trace contextRef="#ctx0" brushRef="#br0" timeOffset="11638">10702 3248 1035 0,'0'0'1168'15,"0"0"-866"-15,0 0-119 16,0 0 33-16,0 0 30 16,-197-53-102-16,128 81-43 15,1 15-47-15,13 12-13 16,14 5 7-16,20-2-39 15,21 2-9-15,0-11-14 16,24-9-65-16,27-5-31 16,11-26-57-16,7-9-59 0,0 0 32 15,-7-18-8-15,-6-26 82 16,-11-11 82-16,-11-9 38 16,-13 0 14-16,-10 11 64 15,-8 20 81-15,-3 17 68 16,0 16-47-16,0 0-67 15,0 34-74-15,0 16-38 16,6 5 14-16,12-5-15 16,6-7-24-16,0-12 10 15,3-15-55-15,-3-10 38 16,-3-6 30-16,0 0-2 16,-4-31-9-16,4-11 12 15,-3-6-2-15,3 1-5 0,0 7 7 16,-5 12-1-16,1 19-7 15,-2 9-9-15,-3 15 17 16,0 32 0-16,-3 8 0 16,-1 5-1-16,-8-4 1 15,0-10-56-15,0-18 22 16,0-8 32-16,0-20 2 16,-8 0 0-16,-1-3 2 15,-6-29-4-15,9-11 4 16,6-14 7-16,0-2 6 15,0-3-14-15,27 6 16 16,11 8-6-16,7 13 17 0,10 13 23 16,4 15-23-1,0 7-20-15,-5 3 5 0,-6 32-12 16,-9 11 33-16,-4 7-34 16,-8 0 1-16,0 0-8 15,-3-4 7-15,-3-5-18 16,0-14-57-16,3-10-6 15,-3-11-41-15,3-9 45 16,5-15 39-16,1-29 17 16,8-12-45-16,4-14 22 15,6-15 43-15,10-11-10 16,7-12 11-16,4-8 0 16,2-1 6-16,-3 8-4 0,-13 16 36 15,-14 13 47-15,-17 20 48 16,-17 13-10-16,-7 17 20 15,-3 10-42-15,-34 14-10 16,-16 6 0-16,-9 0-76 16,1 12 3-16,2 20 2 15,7 8-1-15,11 13 5 16,9 9-12-16,11 12-11 16,8 10 0-16,2 15-1 15,8 7-4-15,3 7 2 16,0 0-13-16,0-7-3 15,0-13-21-15,0-22 27 16,11-21 2-16,5-21-8 16,2-14-11-16,9-15 14 15,8 0 8-15,10-40 7 0,6-10 6 16,8-12 0-16,4-3 9 16,5 8-15-16,8 13 0 15,4 22 32-15,0 15-7 16,-5 7 25-16,-6 29-11 15,-10 26 7-15,-14 9 32 16,-8 9-45-16,-9-6-1 16,-4-8 2-16,-3-6-32 15,0-13-2-15,-8-16-8 16,1-4-36-16,-7-14-40 16,1-6-90-16,-5 0-200 15,-3-6-545-15</inkml:trace>
  <inkml:trace contextRef="#ctx0" brushRef="#br0" timeOffset="11824">11045 4557 3255 0,'0'0'158'0,"0"0"-158"16,0 0-740-16,0 0-106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3:37.1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15958 6775 1549 0,'0'0'335'16,"0"0"-198"-16,0 0 40 16,0 0 76-16,0 0-68 15,-80-171-79-15,14 168 24 16,-9 3-42-16,-8 31 12 16,0 31 20-16,11 19-39 15,20 10-27-15,28 1-17 16,24-5-37-16,7-16-8 15,49-14-53-15,16-27-36 0,6-15-23 16,5-15-54-16,-6 0-5 16,-13-24 54-16,-5-15 40 15,-11-16 74-15,-9 3 11 16,-9-1 28-16,-9 12 82 16,-10 20 76-16,-8 21 46 15,-3 7-100-15,0 57-69 16,0 58 59-16,-14 52-30 15,1 51-49-15,2 15 16 16,8-42-29-16,3-50 21 16,0-67-33-16,0-21-12 15,0-5-6-15,0-13-71 16,6-7-83-16,2-35-171 16,-1-7-240-16,-4-32-86 0</inkml:trace>
  <inkml:trace contextRef="#ctx0" brushRef="#br0" timeOffset="390">16182 6711 2031 0,'0'0'356'16,"0"0"-264"-16,0 0 59 15,0 0 63-15,182 152-53 16,-154-70-74-16,-11 9-62 0,1-5 8 15,-4-8-33 1,7-15 0-16,3-21-63 0,6-13-52 16,9-20 2-1,2-9-56-15,4-13-65 0,3-30 23 16,-3-12 34-16,0-12 30 16,-4 2 83-16,-10 7 64 15,-4 11 23-15,-9 22 132 16,-10 18 90-16,-5 7-54 15,-3 32 16-15,0 21-10 16,0 3-52-16,3-4-51 16,10-8 1-16,8-10-56 15,7-12-39-15,6-13 21 16,8-6-21-16,2-3-54 16,-2 0-59-16,6-23-165 0,-10 1-388 15,-10-1-1366-15</inkml:trace>
  <inkml:trace contextRef="#ctx0" brushRef="#br0" timeOffset="1104">17734 6875 732 0,'0'0'1847'16,"0"0"-1499"-16,0 0-260 15,-206-3 56-15,140 33 59 16,7 11-104-16,14 5-33 16,18 3-66-16,16 1-1 15,11 0-10-15,0-6-49 0,32-3-18 16,13-11-86-16,9-11-100 16,5-17-3-16,0-2 38 15,-7-15 19-15,-4-26 109 16,-18-12 70-16,-4-2 31 15,-14-4 19-15,-8 12 116 16,-4 17 75-16,0 19 3 16,0 11-58-16,0 26-74 15,0 30-35-15,8 6-22 16,12 4-11-16,8-7-12 16,10-10 1-16,7-16-2 15,0-13-30-15,3-18 9 16,-7-2-26-16,1-11 1 0,-5-30 16 15,-2-11-1-15,3-7 31 16,-4-7 0-16,4 1 1 16,-7 16-3-16,-7 17 4 15,-7 25-2-15,-5 7 18 16,-9 41 31-16,-3 21 18 16,0 9-52-16,0-5-15 15,0-7 23-15,0-19-23 16,0-13 0-16,0-17-8 15,0-10 16-15,0 0 4 16,0-25-12-16,0-15-32 16,0-13 31-16,0-9-10 0,21-6-4 15,9-1 14 1,12 10-20-16,2 13 21 0,11 19 1 16,1 27 15-16,3 0 41 15,-1 52-7-15,-2 24 30 16,-5 13 88-16,-13 7-57 15,-7-3-39-15,-11-2-33 16,-5-16-23-16,-6-16-2 16,6-20-14-16,6-23-41 15,20-16-64-15,-4-33-260 16,5-6-696-16</inkml:trace>
  <inkml:trace contextRef="#ctx0" brushRef="#br0" timeOffset="2109">20636 6722 2586 0,'0'0'370'0,"0"0"-256"16,0 0-75-16,0 0 61 16,-256 4 83-16,171 48-57 15,-2 16-72-15,14 10-21 16,18 7-33-16,25-3 1 0,19-8-2 16,11-7-5-16,21-12-61 15,30-22 17-15,18-13-43 16,11-20-22-16,-5 0-39 15,-2-26 9-15,-10-23 67 16,-15-9-6-16,-18-14 43 16,-15-3 41-16,-15 8 70 15,0 14 39-15,0 21 48 16,-8 32-38-16,-5 0-1 16,-2 50-94-16,6 19-3 15,9 11 3-15,0-3-23 16,0-5-1-16,30-10-28 0,9-18-17 15,9-19 23-15,0-21-23 16,0-4-23-16,-7-13 44 16,-2-31-7-16,-4-16 1 15,-5-5-20-15,-3-6 18 16,1 6 30-16,1 10 2 16,-9 20 0-16,1 26 28 15,-5 9 4-15,-1 37 26 16,-9 25 16-16,-3 15-49 15,-3 7 17-15,0-7-42 16,0-6 0-16,-3-17 3 16,-3-17-2-16,-1-18-1 15,7-16-5-15,-5-3 5 0,5-15 0 16,0-26-36 0,0-16 0-16,0-7 16 0,18-9-50 15,9 10 10-15,5 9 32 16,2 17 16-16,1 23 4 15,-5 14 16-15,-6 18-7 16,-9 37 59-16,-9 13-14 16,-6 12 2-16,0-3-3 15,0-4-27-15,-16-7 6 16,-1-17-24-16,2-14 0 16,2-21-3-16,2-14 12 15,5 0-16-15,3-23 7 16,3-27-11-16,0-12 1 0,3-13 1 15,27-13-5 1,12 1 5-16,6-2 8 0,0 11-7 16,8 16 8-16,-5 22 6 15,2 27 44-15,-8 13-19 16,-4 13 18-16,-10 33 34 16,-4 16-25-16,-10 4-2 15,-2 5 8-15,-6-6-28 16,3-3 24-16,0-10-51 15,0-8-9-15,0-6 27 16,3-13-26-16,-2-9-1 16,4-7-2-16,-2-7-43 15,-6-2-43-15,-9 0-127 16,0-4-336-16,0-13-637 0</inkml:trace>
  <inkml:trace contextRef="#ctx0" brushRef="#br0" timeOffset="2409">20015 6408 2588 0,'0'0'216'15,"0"0"-216"-15,193-121 0 16,-114 81 115-16,-2 11 107 16,-15 20-83-16,-4 9-100 15,4 44-39-15,-11 12-66 16,-16-1-656-16</inkml:trace>
  <inkml:trace contextRef="#ctx0" brushRef="#br0" timeOffset="-4002">6346 6927 1685 0,'0'0'398'0,"0"0"-300"16,0 0-7-16,0 0 133 16,0 0-68-16,0 0-50 15,39-78-64-15,-3 63-18 16,17 5 28-16,2 10-3 16,4 10-22-16,-5 32-24 15,-9 25 3-15,-13 8 17 16,-14 2-23-16,-18 1 0 15,0-6 8-15,-8-8-7 16,-29-11-1-16,-5-13 18 16,-3-9-17-16,-3-11 11 15,7-16-12-15,6-4-28 0,14 0-68 16,21-66-179-16,6 9-281 16,29-12-305-16</inkml:trace>
  <inkml:trace contextRef="#ctx0" brushRef="#br0" timeOffset="-3805">6957 6808 2006 0,'0'0'513'15,"0"0"-442"-15,0 0 29 16,0 0 91-16,-121 159-3 16,79-84-83-16,12 2-55 15,9 1 16-15,18-3-39 0,3-4-21 16,21-6-3-1,36-9-3-15,17-15-107 0,63-30-185 16,-13-11-462 0,-9 0-1298-16</inkml:trace>
  <inkml:trace contextRef="#ctx0" brushRef="#br0" timeOffset="-3605">7874 7272 2076 0,'0'0'349'0,"0"0"-203"16,0 0 76-16,0 0-14 15,0 0-36-15,84 164-105 0,-84-105-37 16,-24 7-30-16,-18-2-57 16,-20 2-157-16,10-17-315 15,11-24-333-15</inkml:trace>
  <inkml:trace contextRef="#ctx0" brushRef="#br0" timeOffset="-3139">8286 6837 2198 0,'0'0'311'0,"0"0"-202"16,0 0-48-16,0 0 113 15,81 227 0-15,-57-150-122 16,5-9-51-16,5-5-1 0,4-15-107 16,7-19-13-16,0-23-66 15,-4-6 20-15,-4-21 55 16,-8-32 15-16,-8-5 68 16,-12-9 28-16,-9 2 10 15,0 10 122-15,0 12 24 16,0 13 6-16,0 21 59 15,0 9-115-15,0 32-70 16,7 39-19-16,14 22 25 16,14 22 19-16,6 18-55 15,11 11 57-15,4 1-8 16,-2-1-46-16,-6-15 17 16,-13-16-26-16,-14-23 6 0,-18-25 0 15,-3-19-6-15,-30-18 18 16,-33-10 12-16,-17-13-21 15,-16-5 11-15,-8-23-20 16,8-27 0-16,13-16-3 16,18-7 3-16,26-13-2 15,26-5 2-15,37-41-49 16,34 19-132-16,16 11-611 0</inkml:trace>
  <inkml:trace contextRef="#ctx0" brushRef="#br0" timeOffset="-2693">10645 6000 2271 0,'0'0'340'15,"0"0"-283"-15,0 0-28 16,44 191 209-16,-23-22-32 16,-3 38-140-16,-5-8-43 15,-5-41-6-15,-5-55-17 16,0-39 0-16,3 0-90 15,2-7-140-15,-4-13-269 0,-4-26-227 16</inkml:trace>
  <inkml:trace contextRef="#ctx0" brushRef="#br0" timeOffset="-1735">10307 6574 2223 0,'0'0'468'0,"0"0"-468"0,0 0 28 16,0 0 24-16,176 0 45 16,-80 0-73-16,8 0-8 15,6 9-16-15,-7 12 0 16,-9 7 14-16,-15 16-12 16,-17 11-2-16,-14 13 21 15,-13 9-14-15,-14 5 1 0,-8-4-7 16,-2-7-1-16,7-14-10 15,6-21-69-15,6-18-49 16,12-13 22-16,-1-5-43 16,7-20 5-16,-6-24 44 15,0-5 12-15,-9-4 69 16,-6 7 19-16,-9 11 68 16,-4 13 172-16,-7 17 4 15,-7 5-83-15,3 5-88 16,5 34 16-16,2 6 8 0,7 8-73 15,10 2-24 1,9-10-33-16,8-4-46 0,11-17-66 16,1-8-76-16,-2-16-52 15,-6 0 58-15,-3-29 32 16,-10-11 33-16,-11-13 95 16,-3-6 40-16,-11 4 15 15,-5 5 98-15,-5 18 134 16,0 18 100-16,0 14-134 15,0 0-138-15,0 40-14 16,0 16 75-16,9 8-53 16,12 1-41-16,9-3-27 15,12-11 0-15,6-15-33 16,5-14-46-16,-8-22-2 16,-4 0-16-16,-10-31 36 0,-14-24 42 15,-17-13 19 1,0-10 28-16,-27-6-3 0,-29 7 35 15,-6 9 38-15,-4 14 23 16,12 23-19-16,12 13-14 16,18 14-5-16,24 4-83 15,0 0-77-15,21 13 34 16,27 12 43-16,14-3-26 16,13-1-1-16,9 5 3 15,-1 1 0-15,-5 14 18 16,-9 5-18-16,-13 13 19 15,-22 3-4-15,-17 3 10 16,-13 3-1-16,-4-9 0 0,0-12 1 16,0-14-2-1,0-13-12-15,-4-20 13 0,1 0 9 16,0-13-9-16,3-27-48 16,0-16 35-16,14-10-12 15,20-6 24-15,17-4-39 16,5 6 3-16,3 13 37 15,-4 19 6-15,-4 23 38 16,2 15 37-16,-5 19-23 16,0 30 60-16,-3 15-4 15,-4 9-87-15,-6 0 9 16,-11-5-36-16,-3-2-10 16,-5-13-123-16,13-19-184 15,-2-15-242-15,-3-15-211 0</inkml:trace>
  <inkml:trace contextRef="#ctx0" brushRef="#br0" timeOffset="-1261">13905 6949 2320 0,'0'0'589'0,"0"0"-505"16,0 0 64-16,0 0 78 15,0 0-82-15,-210 142-87 16,178-77-9-16,19-5-48 15,13-4-16-15,0-14-20 16,27-7-55-16,7-13-19 16,1-15-47-16,0-7-7 15,-1-14 63-15,-2-25 24 16,-5-21 44-16,-9-8 33 0,-9-3 0 16,-2 0 72-16,-7 11 51 15,0 17 55-15,0 24 21 16,0 19-57-16,-13 21-50 15,5 47-41-15,2 29 9 16,6 47 15-16,0 41-26 16,44 45-40-16,16 13 32 15,5-17-32-15,-14-53-2 16,-15-51 9-16,-16-38-15 16,-10-19-2-16,-4-6-2 15,-6-9 1-15,0-6-7 16,-33-28 9-16,-23-16 0 15,-10-9-6-15,-6-36-9 0,3-23 14 16,7-20-21-16,14-14-20 16,13-12 11-16,22-10-67 15,13-4-58-15,18-37-107 16,22 32-470-16,-5 20-551 0</inkml:trace>
  <inkml:trace contextRef="#ctx0" brushRef="#br0" timeOffset="-996">12232 6489 2567 0,'0'0'315'0,"0"0"-305"16,0 0 10-16,0 0 104 16,0 0 27-16,216-43-80 15,-169 43-58-15,-17 24-13 16,-24 16-45-16,-33 44-127 16,-32-9-401-16,-13-6-423 0</inkml:trace>
  <inkml:trace contextRef="#ctx0" brushRef="#br0" timeOffset="-809">11400 6489 2367 0,'0'0'360'15,"0"0"-282"-15,0 0-42 16,0 0 59-16,190 65-6 15,-177 4-89-15,-16 61-69 16,-39-11-277-16,-9-17-362 0</inkml:trace>
  <inkml:trace contextRef="#ctx0" brushRef="#br0" timeOffset="3319">6122 8846 1363 0,'0'0'297'0,"0"0"-189"15,0 0 44-15,0 0 65 16,-206 187 27-16,140-61-57 16,0 67-1-16,10 62-7 15,18 24-52-15,25-18-46 16,13-63-19-16,0-68-52 0,21-40-4 15,21-17-6-15,47 12-114 16,-2-12-176-16,-6-14-464 0</inkml:trace>
  <inkml:trace contextRef="#ctx0" brushRef="#br0" timeOffset="4428">6636 10076 641 0,'0'0'1309'16,"0"0"-1109"-16,0 0-181 0,0 0-13 16,0 0 29-16,80-203 21 15,-39 160-28-15,4 6 17 16,-8 15 20-16,5 22 40 15,-7 0-56-15,-2 40-22 16,3 32 39-16,-12 14-39 16,-7 14-7-16,-7-1-3 15,-7-6-16-15,-3-12 7 16,0-14-8-16,0-25 0 16,0-18 1-16,0-13 7 15,0-11-8-15,0 0 85 16,0-41-22-16,0-19-28 0,-3-17-35 15,0-14 6-15,3 0 21 16,0 0-7-16,0 10 8 16,24 16 20-16,11 15-24 15,13 22 16-15,6 19-34 16,15 9-6-16,2 26 26 16,-6 35-26-16,-10 17 0 15,-14 17 0-15,-17 5 2 16,-9 5-4-16,-12-9-14 15,0-12-35-15,3-18 39 16,6-18-49-16,12-27-34 16,12-21 22-16,17 0 27 15,16-32-15-15,9-21-125 0,9-15 123 16,2-10-39-16,-5-6 50 16,-4-6 0-16,-18 0 43 15,-14-1 9-15,-21 11 111 16,-17 12 26-16,-10 13 7 15,-6 17 40-15,-28 20-48 16,-16 18-29-16,-7 6-9 16,-6 50-28-16,1 24 4 15,11 24-31-15,9 7-15 16,21 1 20-16,18-6-40 16,3-9-8-16,21-24 0 15,30-20-15-15,15-27-23 16,14-23-80-16,9-3-180 15,38-51-339-15,-20-2-405 16,-21 2 125-16</inkml:trace>
  <inkml:trace contextRef="#ctx0" brushRef="#br0" timeOffset="4906">8833 9879 1940 0,'0'0'563'0,"0"0"-433"16,0 0 85-16,0 0 64 15,-186 16-79-15,127 46-99 16,11 19-35-16,13 12-37 16,22 0-7-16,13-9-22 15,13-18-27-15,37-20-18 16,10-21-85-16,3-23-36 16,-4-2 6-16,-5-20-2 0,-12-24 114 15,-10-6 47-15,-16-7 1 16,-5 3 89-16,-8 0 0 15,-3 12 23-15,0 10 41 16,0 14-26-16,0 18-37 16,0 0-55-16,4 37-34 15,10 31 38-15,13 45-21 16,21 53-17-16,26 36 8 16,-2-9 62-16,-14-36-44 15,-23-41-15-15,-18-30-12 16,-7 14 0-16,-7-1-9 15,-3-1-12-15,-9-27 20 0,-33-25-32 16,-9-18 14-16,-15-25 19 16,-6-3 0-16,2-40-6 15,4-32 6-15,15-53-6 16,24-55-2-16,27-43-7 16,24 12-49-16,30 41-41 15,47 20-135-15,-29 66-292 16,-3 13-385-16</inkml:trace>
  <inkml:trace contextRef="#ctx0" brushRef="#br0" timeOffset="5479">9827 10168 1382 0,'0'0'1279'16,"0"0"-1035"-16,0 0-152 15,0 0 20-15,-183-165 102 16,118 147-55-16,-4 16-80 16,-3 2 2-16,2 36-46 15,12 25-34-15,16 15 18 16,25 1-19-16,17-5-10 16,11-10-61-16,43-18-43 15,18-19-7-15,12-23-95 16,-1-2-40-16,-8-18 85 15,-16-17 74-15,-14-1 73 16,-21 8 24-16,-14 9 60 16,-10 16 169-16,0 3-60 0,0 15-82 15,-13 29 0 1,10 7-37-16,3-3-31 0,3-1-19 16,38-10-3-16,17-14 2 15,8-14-29-15,7-9-80 16,-4-5 4-16,-6-31-87 15,-12-14 15-15,-13-12 16 16,-7-13 69-16,-14-14 93 16,-4-14 4-16,-5-12 30 15,-8-11 61-15,0-8 13 16,0 0 38-16,0 13 15 16,0 25-22-16,0 34 4 0,0 35-63 15,3 27-47-15,7 42 2 16,4 42 10-16,1 24-5 15,-3 23-8-15,0 5-32 16,-3 8 24-16,-2-8-24 16,4-9-60-16,-5-12-75 15,-6-16-338-15,0-33-290 16,0-31-1242-16</inkml:trace>
  <inkml:trace contextRef="#ctx0" brushRef="#br0" timeOffset="5738">9931 9867 2435 0,'0'0'479'0,"0"0"-479"16,0 0 12-16,0 0 5 0,262 45 44 16,-166-29-43-16,0 10-10 15,-9 3 42-15,-14 11-12 16,-21 13 19-16,-22 13 13 15,-19 16-20-15,-11 6 12 16,0-2-23-16,0-11-38 16,-11-16-1-16,5-17-3 15,6-19-140-15,0-23-155 16,6 0-312-16,12-24-319 0</inkml:trace>
  <inkml:trace contextRef="#ctx0" brushRef="#br0" timeOffset="5860">10734 9771 2309 0,'0'0'609'0,"0"0"-506"16,0 0-103-16,0 0-31 15,0 0-144-15,0 0-203 16,0 0-554-16</inkml:trace>
  <inkml:trace contextRef="#ctx0" brushRef="#br0" timeOffset="6088">10734 9771 1706 0,'155'264'303'16,"-116"-205"-214"-16,9 9 220 0,14 7 48 15,1-4-239 1,6-5-75-16,-4-11-35 16,-4-18-8-16,-2-21 14 0,-8-16-13 15,-9-12 8-15,-4-38 17 16,-14-21-19-16,-9-17 17 15,-12-11 5-15,-3-3-29 16,0 5-52-16,0 13-186 16,0 26-104-16,0 19-210 15,0 30-1219-15</inkml:trace>
  <inkml:trace contextRef="#ctx0" brushRef="#br0" timeOffset="7035">11776 10213 1156 0,'0'0'587'0,"0"0"-406"16,176 20-97-16,-93-20 8 0,-7 0 11 16,-8-25-33-16,-15-8-48 15,-16-7 18-15,-23-10 139 16,-14 0 1-16,0-2-59 16,-44 2-61-16,-12 9 45 15,-5 16 23-15,-5 16-20 16,1 9-7-16,9 9-25 15,8 36-49-15,9 10 24 16,15 13-51-16,21 3 12 16,3 4-11-16,14-4-1 15,31-5-26-15,13-14-11 16,12-20-56-16,9-16 6 0,7-16-34 16,4-7-32-16,6-30 46 15,4-16 22-15,-4-16 5 16,2-17-73-16,-8-13 59 15,-9-20 66-15,-4-14 0 16,-11-35 15-16,-21 16 13 16,-21 2 58-16,-21 14 41 15,-3 47 59-15,-10 11 54 16,-22 34-21-16,-9 29-47 16,-11 15-42-16,-7 37-18 15,2 37-33-15,-6 22-2 16,12 23-1-16,6 10-30 15,10 12 27-15,11 5-27 0,6 2-16 16,18-2 4 0,0-9-6-16,15-21-44 0,36-27-17 15,21-32-28-15,22-33 5 16,12-24 30-16,1-15-43 16,-14-36-42-16,-13-11-3 15,-21-6 82-15,-25-1 42 16,-13 11 18-16,-18 15 108 15,-3 14 71-15,0 26-33 16,-13 3-13-16,-1 32-87 16,4 21 4-16,5 13-7 15,5 0-42-15,5-4 11 16,29-9-12-16,14-11-36 16,11-24 30-16,3-18-38 0,-4 0-7 15,-5-23 26-15,-12-20 16 16,-10-13 0-16,-10-2 9 15,-12-2 0-15,-4 6 3 16,-5 18 18-16,0 10 30 16,0 24 28-16,-8 2-17 15,-5 41-10-15,2 30-32 16,1 29 11-16,10 41 28 16,0 44-49-16,18-8-10 15,12-16 12-15,12-15-1 16,-12-33-8-16,2 6-3 15,-4 3 0-15,-16-29 0 16,-12-28 0-16,0-28 0 0,-44-21-2 16,-22-16 10-16,-9-16-2 15,-5-40-6-15,4-22 0 16,22-17 9-16,22-21-9 16,26-4-1-16,6-4 1 15,33 3-61-15,62-20-71 16,-14 33-234-16,-1 21-1053 0</inkml:trace>
  <inkml:trace contextRef="#ctx0" brushRef="#br0" timeOffset="8131">15450 9671 2096 0,'0'0'282'0,"0"0"-177"16,0 0-94-16,0 0 76 15,-179 69 140-15,110-10-87 16,4 6-47-16,2 6-36 16,12-3-23-16,19-2 20 15,23-9-54-15,9-8-10 16,27-9 9-16,38-12-59 16,19-15-31-16,15-13-71 15,5-4-50-15,0-35 11 16,-14-8-7-16,-15-4 70 15,-24 5 101-15,-16 6 37 16,-17 14 128-16,-18 15 101 16,0 11-70-16,0 0-16 15,-21 27-41-15,0 16-22 16,15 4-9-16,6-3-50 0,0-2-21 16,27-20 0-16,18-6-42 15,12-16 12-15,9 0-31 16,-4-18-5-16,-9-22 65 15,-16-9-42-15,-19-10 34 16,-18-12 9-16,-4 3 12 16,-40 1 37-16,-19 2-10 15,1 15 16-15,4 13 19 16,9 15-23-16,18 13-13 16,17 9-18-16,14 0-20 15,0 9 0-15,32 16-17 16,16 0-15-16,14 0 20 15,7-5-11-15,0 6 2 0,-4 3 15 16,-5 1-18-16,-12 15 14 16,-10 3-23-16,-14 8 14 15,-8 4 19-15,-5-7 8 16,-8-5-6-16,1-12-4 16,-4-18 8-16,0-12-13 15,0-6 5-15,0-4 2 16,0-34 0-16,0-17 0 15,0-7 0-15,0-6 16 16,0 3-4-16,3 6 43 16,11 10-2-16,4 11-18 15,6 12 15-15,3 13-34 0,8 6-16 16,2 7 0-16,16 7-96 16,-11 20-183-16,-2 1-444 0</inkml:trace>
  <inkml:trace contextRef="#ctx0" brushRef="#br0" timeOffset="8478">16827 9778 2196 0,'0'0'621'15,"0"0"-563"-15,0 0-1 16,0 0 59-16,0 0 22 0,0 0-69 15,6 198-58-15,12-133 8 16,-1-2-19-16,-2-11-25 16,-2-12 16-16,-2-12-41 15,-5-12-16-15,-6-13 21 16,0-3 24-16,0-12 15 16,0-32 6-16,0-14 0 15,-6-13 3-15,-2-7-3 16,8-4 36-16,0 8-3 15,0 12-6-15,11 12 21 16,19 13-48-16,12 18 7 16,6 13-19-16,8 6-79 15,16 25-151-15,-10 12-259 0,-14 4-318 16</inkml:trace>
  <inkml:trace contextRef="#ctx0" brushRef="#br0" timeOffset="9107">17352 10035 1262 0,'0'0'1128'16,"0"0"-907"-16,0 0-221 16,0 0 0-16,0 0 65 15,0 0-59-15,248 0-6 16,-152 0-13-16,1-16-4 0,-7 0 17 15,-15-4 0-15,-12-9 0 16,-25-1 6-16,-22-11-5 16,-16-5 27-16,-6-2 22 15,-39 2 10-15,-14 12 68 16,-5 12 31-16,-13 19-45 16,5 3 3-16,-5 30-35 15,11 27-33-15,15 14 26 16,18 6-42-16,25 7-18 15,8-7-4-15,20-4-11 16,40-11-21-16,15-19-30 16,18-17-2-16,14-20 7 0,6-6-65 15,9-9 32 1,-8-29-2-16,-10-9-48 0,-5-14 29 16,-13-14 18-1,-2-16 40-15,-6-17 20 0,5-39-2 16,-3-39 24-16,-22 10 0 15,-13 21 8-15,-28 30 101 16,-17 51 21-16,0 6 4 16,-9 15 33-16,-30 28-45 15,-9 25-44-15,-14 25-9 16,-4 46-34-16,4 28 28 16,4 22-26-16,9 20-17 15,12 1 16-15,13 4-27 16,13-6-8-16,7-10-1 15,4-14-25-15,7-21 11 0,25-20-76 16,13-22-45 0,3-19-52-16,27-28-192 0,-10-6-157 15,-12 0-309-15</inkml:trace>
  <inkml:trace contextRef="#ctx0" brushRef="#br0" timeOffset="9881">19379 9846 2557 0,'0'0'377'0,"0"0"-323"16,0 0-21-16,0 0 115 0,-216-31 14 16,157 58-66-16,3 23-60 15,16 12 12-15,14 9-25 16,20-2-22-16,6-7-2 16,18-10-17-16,30-20-29 15,14-20-14-15,4-12-38 16,-1-6 2-16,-7-32-11 15,-8-11 47-15,-17-6 53 16,-9-2 14-16,-13 4-6 16,-4 10 42-16,-7 16 31 15,0 18 67-15,0 9-49 16,3 4-75-16,5 34 15 16,5 15-31-16,11-1-9 0,11 5-5 15,7-10-46 1,6-14-32-16,-4-10-52 0,4-17-27 15,-6-6-39-15,-4-11-54 16,-1-31-10-16,-5-20 117 16,2-16 53-16,-2-18 34 15,-5-19 26-15,0-38 44 16,-6-36 35-16,-7 9 76 16,-4 25 117-16,-2 37 6 15,-8 56 7-15,3 18 99 16,1 29-103-16,-1 17-128 15,0 89-54-15,-3 61 25 16,0 6-22-16,0-1-4 16,0-18-25-16,0-32 20 15,0 16-32-15,0-3-17 0,0-17-29 16,0-25-112-16,0-39-140 16,0-20-368-16,0-19-410 0</inkml:trace>
  <inkml:trace contextRef="#ctx0" brushRef="#br0" timeOffset="10255">19763 9709 2460 0,'0'0'479'0,"0"0"-434"15,0 0-26-15,0 0 47 0,224 115 28 16,-137-97-43-16,3 1-50 15,2-7-1-15,8 1 0 16,0-7-6-16,-4-6 6 16,-3 0 0-16,-13 0 1 15,-14-15 5-15,-21-14-6 16,-18-2-6-16,-24-6 6 16,-3-6 1-16,-30-1 0 15,-25 4 32-15,-10 5-12 16,-9 20 49-16,2 12 5 15,6 3-4-15,7 35 17 16,14 21-26-16,12 17 2 16,15 11-17-16,15 7-46 15,3-1 13-15,10-6-14 16,31-13-64-16,12-15-55 0,40-24-168 16,-15-20-482-16,2-11-1119 0</inkml:trace>
  <inkml:trace contextRef="#ctx0" brushRef="#br0" timeOffset="10676">21423 9846 2631 0,'0'0'552'16,"0"0"-493"-16,0 0 102 15,-214-25 40-15,145 34-27 16,10 31-137-16,17 14-36 15,15 7 7-15,24 5-8 0,3-4-27 16,20-4-12-16,28-7-49 16,15-17-4-16,6-18-32 15,3-16-30-15,-7-11 29 16,-2-35 10-16,-15-22 28 16,-10-19 60-16,-11-22 18 15,-12-37 9-15,-15-45 2 16,0-43 28-16,-4 26 71 15,-13 52 9-15,6 66 2 16,7 63-4-16,1 17 16 0,3 10 32 16,0 30-118-1,0 84-20-15,0 52 70 0,0 48-58 16,0-4 3-16,0-46-6 16,0-45-25-16,3-36 16 15,4 13-18-15,1 3-45 16,-2-2-39-16,18-17-150 15,-6-30-309-15,3-23-449 0</inkml:trace>
  <inkml:trace contextRef="#ctx0" brushRef="#br0" timeOffset="10931">21830 8598 2933 0,'0'0'375'0,"0"0"-295"0,107 210-66 16,-50-86 19-16,20 41 130 16,10 28-11-16,-9-13-103 15,-16-15-48-15,-20-1 30 16,-42 4-31-16,-27 49-41 15,-68 17-122-15,-1-64-445 16,-3-51-1514-16</inkml:trace>
  <inkml:trace contextRef="#ctx0" brushRef="#br0" timeOffset="-25152">854 1145 1662 0,'0'0'561'0,"0"0"-478"15,0 0-61-15,0 0-11 16,0 0 70-16,0 0-3 16,0 0-40-16,211-60 8 15,-150 27-41-15,1-2-4 16,-6 2 14-16,-5-2-14 15,-9 6 13-15,-12-4 3 16,-9-1-2-16,-6-5 28 16,-9-10-17-16,-6-10 11 15,0-8 53-15,-24-3 19 16,-21 4 1-16,-6 7 13 16,-11 9-25-16,-1 15-21 0,4 17-24 15,5 9-32-15,-2 9 22 16,8 4-19-16,0 41-7 15,-1 49-17-15,1 55 1 16,7 47 6-16,9-8 2 16,16-26-8-16,5-50 14 15,7-26-15-15,1 11-1 16,0 6 0-16,-5 2-2 16,5-15 3-16,-4-12 0 15,-2-19 0-15,-6-10 4 16,-9-11 8-16,-8-8-10 15,-1-1 16-15,-9-10-12 16,4-10-5-16,11-2 9 0,6-7-10 16,11 0-26-1,10-32-115-15,0-13-318 0,16-13-433 0</inkml:trace>
  <inkml:trace contextRef="#ctx0" brushRef="#br0" timeOffset="-24686">2179 0 2140 0,'0'0'592'0,"0"0"-447"16,0 0-61-16,0 0 100 15,0 0 25-15,0 0-122 16,0 0-66-16,38 87-19 16,28-16 14-16,19 10 19 15,22 3-35-15,14-4 0 16,6-1 8-16,1-9-8 15,-6-5-6-15,-12-5 0 16,-24-7 12-16,-25-7-17 16,-26 3 10-16,-35 4 1 0,-3 9 19 15,-56 13-4-15,-34 12 14 16,-20 9 10-16,-15 3-12 16,0-5 6-16,11-13-33 15,24-17 0-15,21-13 13 16,25-21-13-16,20-11-67 15,14-10-17-15,13-9-111 16,7-21-406-16,20-14-740 0</inkml:trace>
  <inkml:trace contextRef="#ctx0" brushRef="#br0" timeOffset="-24293">3770 332 2590 0,'0'0'525'15,"0"0"-446"-15,0 0 25 16,0 0 42-16,0 0 1 16,0 0-84-16,-159 238-46 15,124-125 13-15,17 8-29 16,15 4-1-16,3-8 0 15,45-9-10-15,24-20-16 16,28-23-13-16,9-25-22 16,12-28 16-16,-1-12-29 0,-13-21 41 15,-17-35-4 1,-27-15 37-16,-24-22 7 0,-33-35 41 16,-3-2 24-16,-45-6 29 15,-27-1-41-15,-8 32-5 16,-10 4-2-16,4 30-40 15,14 29 17-15,13 22-30 16,11 20-59-16,14 59-100 16,13 19-335-16,10-1-498 0</inkml:trace>
  <inkml:trace contextRef="#ctx0" brushRef="#br0" timeOffset="-16305">20663 1692 1292 0,'0'0'495'16,"0"0"-378"-16,0 0-25 0,0 0 112 15,0 0 54-15,0 0-41 16,0 0-57-16,73-121-45 15,-122 90-30-15,-17 2-10 16,-12 8-41-16,-12 12-14 16,1 9 14-16,2 6-10 15,18 36 6-15,13 16-25 16,23 12-4-16,22 6-2 16,11-6-6-16,32-4-65 15,28-13-39-15,20-17 17 16,13-17-38-16,5-19-23 15,-2 0-41-15,-7-42 49 16,-9-17 36-16,-16-23 50 16,-8-14 51-16,-14-22 10 0,-18-12 65 15,-14-34 36-15,-10 11 56 16,0 7 23-16,0 21-37 16,-10 50 16-16,-4 18 29 15,4 37-47-15,4 20-65 16,1 66-76-16,5 75 1 15,0 50 36-15,5 23-34 16,19-25 5-16,0-45-16 16,-8-51 7-16,9-16-47 15,6 1-73-15,10-16-53 16,11-14 54-16,4-39 32 16,4-9 9-16,6-54 45 15,-7-18-11-15,-8-12 27 0,-9 2 18 16,-10 5 22-16,-16 15 85 15,-8 24 22-15,-5 14 22 16,-3 20-19-16,0 4-75 16,0 18-57-16,3 28-19 15,4 18 19-15,7 6-11 16,10 1-2-16,8-3-52 16,2-15 40-16,7-15-105 15,4-20-38-15,-3-18 20 16,-1-3 31-16,-4-34 51 15,-1-16 2-15,-6 0 38 16,-9 4 26-16,-7 12 24 16,-7 19 70-16,-7 13 54 0,0 5-16 15,0 17-73-15,0 20-58 16,8 16 11-16,8 9-12 16,12-3-9-16,9-4-41 15,16-17-13-15,1-16-70 16,9-22-10-16,-4 0-35 15,-11-33-22-15,-6-12 38 16,-15-8 98-16,-10-4 64 16,-7 11 43-16,-10 6 63 15,0 16 156-15,0 14 14 16,0 10-86-16,0 0-126 16,0 25-64-16,0 18 0 15,0 14 20-15,6 2-20 0,15-1 0 16,11-8-40-16,2-12-15 15,4-20-76-15,4-18 21 16,-12 0 47-16,-1-27 59 16,-16-22 4-16,-13-3 91 15,0-10 31-15,-13 4 22 16,-25 5 13-16,-4 6-70 16,7 12-18-16,4 17-9 15,11 6-8-15,16 12-46 16,4 0-6-16,0 0-91 15,34 3 56-15,16 13-5 16,7 2-32-16,9 1 11 0,3 2 7 16,0 7 11-1,-10 6 22-15,-3 8-42 0,-11 4 18 16,-12 6 16-16,-1 5 27 16,-11-1 2-16,-8-13 0 15,-2-8-45-15,-8-19-8 16,-3-10 11-16,0-6 8 15,0-2-37-15,0-29 23 16,0-15 41-16,3-10 1 16,15-6 6-16,9 0 10 15,8 3 25-15,5 9 41 16,2 19 9-16,-4 13 29 16,-2 18 40-16,-9 0-21 15,-6 18-57-15,-4 19-25 16,-7 7-36-16,-7 5-15 0,-3-2 0 15,0 1-116 1,6-9-214-16,6-10-368 0,5-18-1191 0</inkml:trace>
  <inkml:trace contextRef="#ctx0" brushRef="#br0" timeOffset="-15901">23865 1721 1333 0,'0'0'1205'0,"0"0"-958"15,0 0-126-15,0 0 83 16,0 0 4-16,0 0-91 16,0 0-77-16,-187 198-27 15,177-155-13-15,10-9-76 16,0-13-95-16,24-7-97 0,12-14-96 16,0 0 5-16,-4-32 138 15,-8-5 135-15,-6-3 86 16,-12 3 111-16,-6 5 95 15,0 11 139-15,0 12 17 16,0 9-125-16,0 2-106 16,-3 42-87-16,0 27 25 15,3 29-23-15,0 18-13 16,10 21 78-16,25 7-33 16,-2 4-37-16,6-7-23 15,-12-19-17-15,-9-20 17 16,-12-22-17-16,-6-27 0 15,0-24 16-15,-27-18-10 16,-15-13 7-16,-9-13-14 0,-2-36-17 16,-1-22-29-16,-9-72-130 15,15 15-204-15,7 7-656 16</inkml:trace>
  <inkml:trace contextRef="#ctx0" brushRef="#br0" timeOffset="-15635">22313 1332 1979 0,'0'0'769'0,"0"0"-692"15,0 0-10-15,0 0 114 16,189 14-26-16,-141 4-71 16,-13 9-74-16,-11 5-10 15,-24 8-93-15,-39 17-154 16,-21-2-529-16,-14-15-1305 0</inkml:trace>
  <inkml:trace contextRef="#ctx0" brushRef="#br0" timeOffset="-15458">21663 1273 2329 0,'0'0'323'0,"0"0"-202"15,0 0 61-15,0 0-31 16,0 0-151-16,139 195-72 15,-147-123-681-15</inkml:trace>
  <inkml:trace contextRef="#ctx0" brushRef="#br0" timeOffset="-24084">5135 1063 3045 0,'0'0'548'0,"0"0"-486"16,0 0 43-16,0 0-15 15,0 0-90-15,0 0-75 16,0 0-203-16,0 58-608 15,0-18-1539-15</inkml:trace>
  <inkml:trace contextRef="#ctx0" brushRef="#br0" timeOffset="-23957">5221 1844 2549 0,'0'0'538'0,"0"0"-456"15,0 0 122-15,0 0-155 16,0 0-49-16,0 0-856 0</inkml:trace>
  <inkml:trace contextRef="#ctx0" brushRef="#br0" timeOffset="-22463">9062 1364 2150 0,'0'0'305'0,"0"0"-197"15,0 0 97-15,0 0 41 16,37 189-24-16,-37-112-112 16,0 14-59-16,-31 7-51 0,-10 2-42 15,-11 3-182 1,8-33-390-16,12-26-283 0</inkml:trace>
  <inkml:trace contextRef="#ctx0" brushRef="#br0" timeOffset="-21997">9737 832 694 0,'0'0'1727'0,"0"0"-1462"15,0 0-173-15,0 0 32 0,83 220 3 16,-55-123-51-16,2-4-31 16,5-3-45-16,10-16-46 15,6-21-14-15,5-22-25 16,-1-23-54-16,-2-8-4 16,-9-26 71-16,-13-21 71 15,-10-13 1-15,-10 2 17 16,-8-1 113-16,-3 13 37 15,0 11 2-15,0 17-3 16,0 11-49-16,0 7-32 16,0 3-85-16,0 41 6 15,13 27-7-15,8 33 2 16,14 41-1-16,-2-1 0 0,6 10 0 16,-4-3 6-1,-14-28-6-15,-12-6 0 0,-9-18 7 16,-3-24-1-16,-42-19-5 15,-23-19 5-15,-19-15-6 16,-10-19 25-16,-3-3-23 16,8-22-1-16,11-25 24 15,27-15-25-15,25-18 0 16,29-23-32-16,83-83-68 16,25 21-210-16,9 11-708 0</inkml:trace>
  <inkml:trace contextRef="#ctx0" brushRef="#br0" timeOffset="-22830">7308 1076 1846 0,'0'0'632'16,"0"0"-539"-16,0 0-82 15,0 0-5-15,0 0 59 16,107-170 16-16,-51 158 11 15,7 12-30-15,-6 0-22 16,-1 37-9-16,-8 22-17 16,-17 18 4-16,-14 14-3 15,-17 5-9-15,0-3-6 16,-17-6 0-16,-11-19-11 0,1-17 10 16,10-24-10-16,7-16-13 15,10-11-100-15,0-16-97 16,61-91-258-16,4 7-2 15,4-2-556-15</inkml:trace>
  <inkml:trace contextRef="#ctx0" brushRef="#br0" timeOffset="-22665">8098 904 1622 0,'0'0'764'16,"0"0"-477"-16,0 0-112 16,0 0-42-16,0 0-15 15,-144 217 20-15,88-111-57 16,8-1-4-16,16-8-56 0,20-17-4 15,12-14-17 1,12-17 0-16,44-18-69 0,55-31-118 16,-7 0-356-1,-5-29-849-15</inkml:trace>
  <inkml:trace contextRef="#ctx0" brushRef="#br0" timeOffset="-21693">11883 375 2436 0,'0'0'359'16,"0"0"-268"-16,0 0-78 15,0 0 77-15,0 0 39 16,4 246 7-16,-4-32-40 16,0 23-57-16,0-39-27 0,0-59 18 15,0-58-30-15,0-22-20 16,11-10-74-16,-2-17-153 15,-2-7-560-15,-7-25-1320 0</inkml:trace>
  <inkml:trace contextRef="#ctx0" brushRef="#br0" timeOffset="-20757">11582 1030 2271 0,'0'0'291'0,"0"0"-253"16,0 0-37-16,218 22 28 0,-125-11-7 16,1-2-1-1,-7 4 3-15,-9 20-15 0,-9 7 91 16,-21 20-57-16,-13 13-5 16,-11 13 0-16,-14 9-38 15,1-3 0-15,7-12 0 16,6-23-107-16,17-19-35 15,10-29 65-15,9-9-45 16,0-27-255-16,-4-23 170 16,-11-16 135-16,-3-5 65 15,-12 2 7-15,-1 10 61 16,-13 17 137-16,-5 16 99 16,-4 20 43-16,-7 6-119 15,0 3-155-15,0 30-15 16,0 15-2-16,6 1-16 0,9 0-33 15,5-8-16 1,4-12-81-16,12-22-110 0,-3-7 2 16,2-2-35-16,-1-34 17 15,-5-10 72-15,-10-5 104 16,-5 1 47-16,-7 8 16 16,-7 10 103-16,0 10 98 15,0 19 23-15,0 3-73 16,0 6-94-16,0 36-25 15,5 9 22-15,11 15-12 16,16 5-56-16,12-3 7 16,19-15 42-16,2-19-51 15,-1-25-21-15,-11-9-5 16,-11-25-25-16,-18-31 42 16,-18-12 9-16,-6-9 17 0,-3-4 56 15,-35-3-10-15,-10 13-6 16,-4 15-42-16,0 19 6 15,10 25 11-15,15 12-32 16,14 5-36-16,13 33-45 16,3 8-32-16,39-2-10 15,15-10 13-15,17-6 26 16,1-8 34-16,5-10 7 16,-8 2 26-16,-14 2 17 15,-5 7-10-15,-20 3 10 0,-12 8 14 16,-10 2 12-16,-11 0 0 15,0-2-25-15,0-9 17 16,0-6-7-16,-3-10-11 16,-5-7-1-16,2 0 0 15,3 0-2-15,3-26-3 16,0-8-3-16,3-10-51 16,27 1 51-16,9 0-7 15,2 6 16-15,1 8 21 16,-9 17 54-16,3 12 36 15,-1 0 12-15,-2 27-34 16,6 15 16-16,-2 10-62 16,-2 5-16-16,3 2-27 15,-7-4-18-15,7-5-213 16,-4-14-316-16,-6-19-1602 0</inkml:trace>
  <inkml:trace contextRef="#ctx0" brushRef="#br0" timeOffset="-20331">14750 1291 1750 0,'0'0'1078'15,"0"0"-857"-15,0 0-55 16,0 0 12-16,0 0 34 16,0 0-109-16,-204 118-76 15,180-68-27-15,18 0-12 16,6-4-48-16,6-5-78 15,30-11-91-15,12-11-100 16,-4-19-53-16,1 0 55 0,-3-9 167 16,-12-25 124-16,-9-6 36 15,-3-2 49-15,-12 6 94 16,-3 8 149-16,-3 13 50 16,0 10-57-16,0 5-104 15,0 16-106-15,0 41-27 16,0 49 50-16,0 55-20 15,0 56-15-15,29 14-11 16,8-40-37-16,-2-48 8 16,-14-62-23-16,-4-19 0 15,-7 3 0-15,0-10 2 16,-10-7 19-16,0-26-21 16,-10-19 0-16,-25-3 27 0,-5-41-27 15,-5-31-21-15,3-20-27 16,1-95-96-16,6 23-91 15,4 2-603-15</inkml:trace>
  <inkml:trace contextRef="#ctx0" brushRef="#br0" timeOffset="-20104">13176 801 2571 0,'0'0'297'0,"0"0"-245"15,0 0 18-15,0 0 20 16,197-9-27-16,-170 31-62 16,-15 15-1-16,-30 43-137 15,-33-8-350-15,-18-3-607 0</inkml:trace>
  <inkml:trace contextRef="#ctx0" brushRef="#br0" timeOffset="-19941">12669 853 2016 0,'0'0'304'0,"0"0"-176"16,0 0-67-16,0 0-13 15,191 190-48-15,-167-102-125 16,-18-8-926-16</inkml:trace>
  <inkml:trace contextRef="#ctx0" brushRef="#br0" timeOffset="-19074">16275 1578 1517 0,'0'0'290'0,"0"0"-132"16,0 0 56-16,0 0 57 0,0 0-2 15,0 0-106 1,0 0-63-16,0-172 9 0,-28 143-32 16,-2 11-22-16,-8 14-14 15,-10 4-22-15,-8 18-7 16,-13 43-12-16,-3 23 0 15,6 15-4-15,13 0 4 16,23-5-8-16,27-19-40 16,3-23-60-16,27-21 2 15,32-22-30-15,10-9 24 16,6-33-15-16,8-31-44 16,-3-9 85-16,-14-11 65 15,-12 5 21-15,-12 3 89 16,-15 19 65-16,-12 20 62 15,-9 26 27-15,-6 11-85 0,0 24-89 16,0 69-47-16,0 69 21 16,0 54 14-16,0 21-39 15,7-41-12-15,7-58 19 16,-3-49-24-16,2-18 0 16,5-3-1-16,-4-4 0 15,-1-3-9-15,-2-27-102 16,-8-19-87-16,0-18-258 15,-3-31-110-15,4-10-731 0</inkml:trace>
  <inkml:trace contextRef="#ctx0" brushRef="#br0" timeOffset="-18731">16662 1368 2078 0,'0'0'328'0,"0"0"-253"15,0 0-13-15,0 0 114 16,0 0-25-16,0 0-69 16,203 152-49-16,-176-76-32 15,-3-1 11-15,0-4-12 16,0-12-43-16,5-16-108 16,2-20-19-16,7-23 18 15,7 0-46-15,3-44 20 16,0-18 48-16,-7-10 49 0,-2-6 61 15,-12 7 20 1,-9 9 10-16,-5 18 121 0,-10 22 126 16,2 19 18-1,-5 3-116-15,0 16-123 0,0 24-20 16,0 6 17-16,3 7-33 16,10-2-55-16,25-2-163 15,-3-12-305-15,7-15-822 0</inkml:trace>
  <inkml:trace contextRef="#ctx0" brushRef="#br0" timeOffset="-18071">17990 1388 2068 0,'0'0'582'0,"0"0"-504"0,0 0 93 15,0 0 75 1,-229-6-56-16,172 40-94 0,12 6-42 15,13 11-53-15,19 0-1 16,13 2-9-16,7-2-51 16,41-8-44-16,14-15-67 15,13-13-48-15,5-15-57 16,-5 0-21-16,-1-23 83 16,-16-10 156-16,-14-6 58 15,-8 3 48-15,-15 10-9 0,-12 15 130 16,-6 11 15-16,5 0-101 15,-1 25-58-15,7 18 7 16,7 7-8-16,3 3-3 16,6-3-21-16,6-13 0 15,0-8 0-15,-4-16 0 16,-1-13-18-16,-7 0-21 16,0-9 15-16,-3-24 23 15,-1-11-54-15,4-2 18 16,0 3 27-16,-6 9 4 15,-4 16 6-15,-7 18 18 16,-7 0 7-16,0 13-4 16,0 28-20-16,0 3 1 15,0-1 17-15,0-8-18 16,0-13 0-16,3-11-1 0,0-11-13 16,2 0 4-16,-2-11 9 15,4-28 1-15,-4-12 11 16,3-9-11-16,2-2 19 15,5 1 3-15,8 3 15 16,0 19 24-16,11 10-8 16,1 22 22-16,6 7 18 15,2 18-19-15,4 28-8 16,-3 23-16-16,-9 10 42 16,-4 12-5-16,-10 2-41 15,-4-10-35-15,-1-14 0 16,-1-22-12-16,4-22-48 15,19-25-87-15,-3-28-190 0,-1-22-464 16</inkml:trace>
  <inkml:trace contextRef="#ctx0" brushRef="#br0" timeOffset="-14558">5880 2850 2002 0,'0'0'327'0,"0"0"-233"15,0 0 28-15,-265 171 167 16,145 6-89-16,1 74-67 16,26 32-53-16,42-10-2 15,48-40 14-15,3-72-72 0,19-46-19 16,16-37-1-16,13-19-31 15,21-6-53-15,63-13-129 16,-11-10-363-16,-14-27-354 0</inkml:trace>
  <inkml:trace contextRef="#ctx0" brushRef="#br0" timeOffset="-14076">6553 3666 2659 0,'0'0'493'15,"0"0"-481"-15,4 296-12 16,-4-62 82-16,0 28 41 16,0-11-21-16,0-26-65 15,0-67-20-15,-4-41 13 16,0-37-30-16,4-25-1 15,0-12-11-15,0-8-19 16,0-22 31-16,0-13-43 16,0-36-26-16,0-39-4 15,12-26-34-15,-9-24-49 16,-3-39 127-16,0-44 26 16,-27-44-3-16,-9-12 6 15,12 47 0-15,13 59 12 0,11 70-5 16,0 32 23-1,26 10 28-15,22 12-37 0,14 9 29 16,20 22-22-16,15 3 11 16,-1 26 15-16,0 22-39 15,-16 12 3-15,-20 11 4 16,-30 4-20-16,-24 8 38 16,-6 1-32-16,-36-2-8 15,-30-5 14-15,-8-13-14 16,2-17-75-16,7-34-102 15,17-13-307-15,24-4-345 0</inkml:trace>
  <inkml:trace contextRef="#ctx0" brushRef="#br0" timeOffset="-13791">7540 3823 2278 0,'0'0'542'15,"0"0"-464"-15,-35 170-71 16,14-86 19-16,15-1 194 16,6-2-147-16,17-7-59 15,34-12-14-15,15-17-56 16,6-24 22-16,-2-21-13 16,-15 0 4-16,-10-39 31 15,-18-21 12-15,-19-15 46 16,-8-14 22-16,-8-8-22 0,-29-4 52 15,-8 19-45 1,0 14-23-16,4 17-30 0,6 29-94 16,17 13-396-16,12 9-557 15</inkml:trace>
  <inkml:trace contextRef="#ctx0" brushRef="#br0" timeOffset="-13453">8415 3723 2555 0,'0'0'521'0,"0"0"-455"0,0 0-48 16,-188-10 9 0,128 23 39-16,15 24-66 0,18 7-13 15,24 5-35-15,3 7-30 16,30 3 21-16,27-2 27 15,11-6 12-15,1-5 9 16,3 2 6-16,-3-5 0 16,-10-1 3-16,-11 0 20 15,-16-2 17-15,-22-3-19 16,-10-1 9-16,-18-3 34 16,-33-5-44-16,-15-9-8 15,1-10 6-15,6-9-15 16,7 0-75-16,22-59-106 15,12 0-308-15,18-3-354 0</inkml:trace>
  <inkml:trace contextRef="#ctx0" brushRef="#br0" timeOffset="-13286">8785 3962 2078 0,'0'0'464'0,"0"0"-380"16,3 223-52-16,-3-128 114 15,0-13 93-15,3-16-190 16,5-20-49-16,-1-26-187 16,7-29-162-16,-4-30-254 0,-4-17-1250 15</inkml:trace>
  <inkml:trace contextRef="#ctx0" brushRef="#br0" timeOffset="-13180">8785 3527 2471 0,'0'0'488'15,"0"0"-488"-15,0 0-107 16,0 0-66-16,0 0-554 0</inkml:trace>
  <inkml:trace contextRef="#ctx0" brushRef="#br0" timeOffset="-12973">9376 3229 2562 0,'0'0'483'0,"0"0"-423"0,3 201-42 15,-3-86 148-15,0 13-30 16,0 8-95-16,0 1-10 16,0-6-31-16,0-12-73 15,14-6-155-15,2-35-246 16,-5-34-924-16</inkml:trace>
  <inkml:trace contextRef="#ctx0" brushRef="#br0" timeOffset="-12730">9179 3772 2174 0,'0'0'513'15,"0"0"-440"-15,0 0-37 0,0 0 149 16,0 0-56-1,248 13-75-15,-159 11-5 0,1 8-37 16,-10 8 8-16,-11 19 32 16,-15 12-22-16,-15 16 24 15,-15 9-32-15,-7 1-5 16,-10-11 1-16,1-17-18 16,-5-22-77-16,-3-46-164 15,0-1-494-15,0-18-1503 0</inkml:trace>
  <inkml:trace contextRef="#ctx0" brushRef="#br0" timeOffset="-12590">9772 3499 2538 0,'0'0'593'16,"0"0"-509"-16,0 0-83 15,0 0-1-15,0 0-68 16,0 0-488-16,0 0-519 0</inkml:trace>
  <inkml:trace contextRef="#ctx0" brushRef="#br0" timeOffset="-12365">10289 4196 1746 0,'0'0'277'15,"0"0"-197"-15,0 0 145 16,128 166 12-16,-100-129-59 15,-8-5-65-15,-2-14-71 16,-5-11-36-16,-2-7-6 16,2-28 36-16,4-32 21 15,7-28-9-15,0-16-48 16,0-11-7-16,5 0-150 16,-8 4-81-16,-5 33-122 15,-8 28-420-15</inkml:trace>
  <inkml:trace contextRef="#ctx0" brushRef="#br0" timeOffset="-11374">10848 4154 2186 0,'0'0'279'0,"0"0"-279"16,0 0-188-16,0 0 130 15,0 0 58-15,229-42 1 16,-178 16-1-16,3-5 0 16,-12-7 14-16,-15-6 75 15,-16-2 44-15,-11 3-32 16,-11 3-2-16,-34 5-1 16,-3 16 7-16,-9 19 8 15,1 0 17-15,5 28-17 16,6 29-41-16,16 14-26 0,13 13 11 15,16 10-56 1,0 1 0-16,10-1-1 0,31-12-45 16,7-21-2-16,18-18-51 15,14-24-26-15,9-19 12 16,19-16 27-16,-3-40-53 16,2-22-159-16,-6-14 179 15,-11-17 107-15,-15-15-34 16,-12-10-4-16,-12-37 49 15,-22-27 23-15,-20 17 71 16,-9 26 68-16,-6 37-24 16,-33 47 46-16,-2 11-15 0,-7 21-9 15,-4 35-1-15,4 20-73 16,-11 80-41-16,0 56 5 16,8 47-29-16,6 15 46 15,18-6-34-15,12-18-27 16,15-52 23-16,0-25-29 15,7-42-33-15,28-21-33 16,16-14-4-16,18-16 20 16,21-18-75-16,7-4-48 15,-1-47 103-15,-6-13-132 16,-21-7 71-16,-24 7 86 16,-21 10 45-16,-16 17 46 15,-8 16 174-15,-4 19-29 16,-24 0-15-16,-3 31-105 0,7 22-9 15,13 6-10-15,11 2-50 16,0-1-2-16,32-16-6 16,22-15-45-16,12-20 6 15,0-9-36-15,-1-8-66 16,-9-29 13-16,-16-16 66 16,-11-9 67-16,-19-8-8 15,-7 2 9-15,-3 4 44 16,0 15 80-16,-10 16 39 15,-11 17-25-15,1 16-56 16,-4 13-2-16,3 45-32 16,6 30 18-16,12 47 21 15,3 51-60-15,35 45-5 16,37 14-19-16,29-15 6 0,-5-56 3 16,-24-61-12-16,-16-35 1 15,-19-26 14-15,-13-10-15 16,-16-11 0-16,-8-13 3 15,-45-18-1-15,-35-12 13 16,-16-40-15-16,-5-23 0 16,15-14 8-16,14-15-8 15,27-4-1-15,24-4-8 16,21 1-30-16,63-41-63 16,17 26-237-16,1 24-940 0</inkml:trace>
  <inkml:trace contextRef="#ctx0" brushRef="#br0" timeOffset="-10248">14567 4300 1707 0,'0'0'503'0,"0"0"-419"0,0 0 27 16,0 0 100-16,0 0-37 15,-125-161-57-15,77 147-29 16,-6 14-13-16,-2 8 18 16,5 48-62-16,3 22-4 15,12 21 9-15,24 9-26 16,12-2-10-16,16-20-1 15,46-20-84-15,21-28-32 16,16-31-71-16,9-7-39 16,-1-27-41-16,-3-26 10 15,-14-13 139-15,-12-7 63 16,-12 0 56-16,-22 12 75 0,-12 12 163 16,-19 21 8-16,-13 16 23 15,0 12-83-15,0 0-83 16,-6 21-52-16,3 18-22 15,3 9 12-15,6 2-41 16,36-3-48-16,20-11-12 16,10-14-44-16,11-16-22 15,0-6 44-15,-11-19 52 16,-20-26 23-16,-28-14-15 16,-24-9 22-16,-21-5 54 15,-45 9-12-15,-15 7 13 16,-9 14 24-16,0 18-10 15,10 13 22-15,21 7-37 0,26 5-36 16,21 0-18 0,12 0-19-16,21 0-23 0,32 0 16 15,8 0-38-15,9 0-2 16,-1 5-32-16,-3 7 36 16,-6 10 50-16,-4 12-19 15,-1 6 16-15,-5 13 14 16,-6 3-8-16,-7 10 0 15,-2-3 3-15,-4 3 6 16,-2-6-23-16,-9-17-4 16,-4-11-15-16,-8-21-13 15,-8-11 31-15,0 0 24 16,-8-18 1-16,-22-19 25 16,-2-16 58-16,-2-13-1 15,7-5-5-15,6-6 7 0,10-1-37 16,11 10 22-16,0 8-22 15,18 15-14-15,17 10 10 16,10 7-37-16,3 13 11 16,3 8-4-16,5 7-7 15,-5 0-10-15,-3 0 3 16,-6 16-106-16,6 18-196 16,-10-8-466-16,-7-7-1129 0</inkml:trace>
  <inkml:trace contextRef="#ctx0" brushRef="#br0" timeOffset="-9873">16271 4086 1753 0,'0'0'868'0,"0"0"-783"15,0 0-84-15,0 0 108 16,0 0 59-16,60 174-92 16,-40-108-61-16,1 3-9 15,-5-6-6-15,-1-7-22 16,-6-10-5-16,-4-11-34 16,-5-19-59-16,0-16 95 0,0 0 23 15,-14-37 2-15,-1-19 21 16,6-16 20-16,9-15 38 15,0-10-21-15,0 2-18 16,9 5 14-16,20 18-10 16,2 20-7-16,10 17-17 15,4 26-20-15,9 9-13 16,9 5-113-16,38 52-189 16,-15-7-371-16,-11-7-779 0</inkml:trace>
  <inkml:trace contextRef="#ctx0" brushRef="#br0" timeOffset="-9257">17140 4210 2316 0,'0'0'310'0,"0"0"-310"16,0 0 0-16,0 0 36 16,225 13 7-16,-149-13-41 15,-4-7 21-15,-9-15-23 16,-18-5 0-16,-18-6 13 16,-21-3 32-16,-6-1 54 15,-13-3-1-15,-35 6-26 16,-14 13 31-16,-10 17-52 0,-8 4 9 15,5 20 10 1,4 31-17-16,20 17-17 0,17 7-12 16,23 9-24-16,11 0 21 15,18-6-21-15,30-10-27 16,24-16 18-16,14-14-28 16,12-26-31-16,12-12-6 15,1 0-13-15,2-38-17 16,-5-11-60-16,-6-16 21 15,-9-19 43-15,-7-19 13 16,-2-16 28-16,-16-13 45 16,-5-7 14-16,-18 4 36 0,-18 11 88 15,-16 22 53 1,-11 21-8-16,-14 26-16 0,-31 22-18 16,-14 29-41-16,-2 4-43 15,-10 56 4-15,7 29-23 16,5 28-13-16,11 17 61 15,16 10-26-15,19 3-20 16,10 3-25-16,3-10-9 16,3-15-1-16,28-18-64 15,13-29-44-15,12-28 8 16,34-39-149-16,-15-7-232 16,-9-9-362-16</inkml:trace>
  <inkml:trace contextRef="#ctx0" brushRef="#br0" timeOffset="-8424">18958 4121 1185 0,'0'0'1421'0,"0"0"-1208"16,0 0-197-16,0 0 37 16,-196-73 156-16,127 76-49 15,0 47-78-15,0 18-13 16,15 21-34-16,12 6 5 0,21-2-13 15,21-6-26 1,0-18-1-16,42-20-13 16,16-21-29-16,7-21-32 0,4-7-51 15,-3-16 2-15,-7-27 54 16,-11-14 44-16,-10-5 25 16,-14-6 8-16,-9 3 19 15,-9 9 71-15,-6 15-4 16,0 21 33-16,0 20-20 15,0 0-71-15,0 27-22 16,0 28-14-16,10 10 0 16,14 6 3-16,11 2-3 15,13-11-38-15,11-13 11 0,4-17-37 16,2-18-81 0,-4-14-17-16,-5 0-37 0,-8-33 33 15,-13-22 23-15,-8-23 84 16,-6-19 24-16,-3-15 34 15,-9-16 1-15,-2-11 49 16,-2-4 31-16,-5 7 68 16,0 15 31-16,0 31-38 15,0 34 37-15,0 40-34 16,-8 16-69-16,1 78-53 16,1 65 13-16,-2 55 46 15,1 20-41-15,4-31-2 16,3-52-1-16,0-51-26 15,-3-16-11-15,3-2-72 16,-3-10-95-16,-12-26-156 0,4-18-490 16,-2-12-1412-16</inkml:trace>
  <inkml:trace contextRef="#ctx0" brushRef="#br0" timeOffset="-8056">19208 4112 2572 0,'0'0'478'0,"0"0"-439"16,0 0 33-16,0 0 85 15,0 0-103-15,221 123-41 16,-146-89 0-16,8 3-12 16,-1-3-2-16,1-6-21 0,4-9-16 15,-4-7 12-15,3-12 8 16,-7 0 17-16,-10-18-31 15,-17-19 25-15,-24-10-1 16,-25-12 8-16,-3 1 0 16,-31-6 24-16,-25 12 6 15,-6 16 37-15,-4 19-11 16,5 17 4-16,-1 10 43 16,6 42-43-16,8 17 3 15,14 18 17-15,17 6-43 16,17 0-16-16,0-6-21 15,27-13-12-15,24-19-15 0,50-22-141 16,-14-15-292 0,-9-18-600-16</inkml:trace>
  <inkml:trace contextRef="#ctx0" brushRef="#br0" timeOffset="-7626">20988 4173 2555 0,'0'0'480'0,"0"0"-331"16,-183-16 71-16,100 16-17 15,3 10-76-15,14 24-73 16,15 12-22-16,16 11-32 0,22 1-19 16,13 2 18-1,0-1-52-15,31-10-53 0,25-12-23 16,9-15-66-16,7-22 11 15,0 0-38-15,2-40 39 16,-13-28 28-16,-8-29 43 16,-12-40 80-16,-10-53 15 15,-14-42 17-15,-10 16 95 16,-7 47 66-16,0 67 26 16,0 58 38-16,0 19-7 15,0 16-42-15,-4 9-24 16,-10 73-86-16,1 78 21 15,-1 47-21-15,11 22-27 16,3-33 7-16,0-47-26 0,0-50-19 16,0-14-2-16,3-4-25 15,14 1-9-15,7-11-64 16,7-46-135-16,-7-16-277 16,-7-7-381-16</inkml:trace>
  <inkml:trace contextRef="#ctx0" brushRef="#br0" timeOffset="-7396">21308 3256 3042 0,'0'0'515'15,"0"0"-467"-15,121 193 94 16,-52-81 19-16,11 13-28 15,2 12-78-15,4 22-55 16,-30 42 0-16,-56 24 0 16,-49 5 0-16,-62-40 0 15,-63-25-176-15,35-63-546 16,19-34-2219-16</inkml:trace>
  <inkml:trace contextRef="#ctx0" brushRef="#br0" timeOffset="-4936">4298 7073 2248 0,'0'0'0'16,"0"0"-1255"-16</inkml:trace>
  <inkml:trace contextRef="#ctx0" brushRef="#br0" timeOffset="-4813">4134 7660 2531 0,'0'0'349'15,"0"0"-294"-15,0 0-44 16,0 0-11-16,0 0-592 0</inkml:trace>
  <inkml:trace contextRef="#ctx0" brushRef="#br0" timeOffset="-5894">364 7203 1622 0,'0'0'343'0,"0"0"-258"16,0 0-56-16,0 0-17 15,0 0 94-15,0 0-33 16,48 69-29-16,-3-67-1 15,17-2-9-15,7 0-32 16,14-15 24-16,4-21-26 0,-6-14 1 16,-7-10 22-1,-23-5-23-15,-24 0 22 0,-19 2 65 16,-8-1 12-16,-28 2-30 16,-24-1-20-16,-10 1-12 15,-4 13 43-15,-3 7-25 16,4 15 14-16,-1 21 19 15,4 6-33-15,1 24-7 16,2 39-31-16,4 49-17 16,3 49 17-16,10 44-17 15,12 19 0-15,18-16-6 16,12-44 15-16,0-48-9 16,0-24 0-16,0-8 1 15,0 6-1-15,0 5 0 16,0 5 0-16,-9-21 10 0,-18-17-9 15,-9-15 8-15,-2-17 0 16,4-14-7-16,2-16 1 16,8 0-3-16,8-19-89 15,16-61-131-15,0 5-264 16,10 0-261-16</inkml:trace>
  <inkml:trace contextRef="#ctx0" brushRef="#br0" timeOffset="-5444">2158 6486 2054 0,'0'0'337'16,"0"0"-249"-16,0 0-57 15,0 0 19-15,0 0 87 16,0 0-32-16,0 0-51 16,0 97 52-16,-45-15-2 15,-27 25-30-15,-29 14 7 0,-12-1-47 16,-1-5 8-1,10-18-13-15,29-29-22 0,22-21 36 16,26-23-37-16,17-10-6 16,10-14 10-16,0 0-10 15,0 0-13-15,18 0-2 16,19 9 13-16,15 2-5 16,6 8 7-16,4 3 0 15,4 5-3-15,0 8 3 16,-1 3 0-16,-2 2-37 15,18 6-193-15,-15-4-296 16,-10-15-214-16</inkml:trace>
  <inkml:trace contextRef="#ctx0" brushRef="#br0" timeOffset="-5076">2752 6470 2549 0,'0'0'353'0,"0"0"-290"15,-98 159-20-15,53-57 132 16,12 7-6-16,12 9-122 16,14 1-38-16,7-5 12 15,24-3-21-15,31-15-12 16,14-17-35-16,14-23-33 15,10-28 41-15,4-26-53 0,-1-2 23 16,-12-38 32 0,-16-23 6-16,-23-21 31 0,-32-35 11 15,-13-50 59-15,-45 2 36 16,-20 13-47-16,-14 27 2 16,2 52 24-16,2 9-49 15,-5 19-22-15,23 32-14 16,25 13-132-16,32 78-112 15,24-1-515-15,25-5-1221 0</inkml:trace>
  <inkml:trace contextRef="#ctx0" brushRef="#br0" timeOffset="42105">630 12955 1958 0,'0'0'306'0,"0"0"-186"16,0 0-77-16,0 0 33 16,0 0 101-16,0 0-64 15,14 13-44-15,16-8 6 16,12-5-50-16,6 0-8 16,8 0-1-16,2-14-16 15,4-17 0-15,4-6-16 16,-7-9-31-16,-11-4 29 0,-18 0-22 15,-15 1 40 1,-15-1 8-16,0 1 5 0,-24-8 20 16,-21 2-6-16,-11-4-11 15,-6 9 38-15,1 6-14 16,-2 13 13-16,7 19 29 16,2 12-32-16,9 7-19 15,3 48-7-15,7 29-24 16,5 25 32-16,-1 13-31 15,6 7 7-15,9 2 9 16,5-4-17-16,4-7-1 16,7-5 1-16,0-2 0 15,0-8 9-15,0-6-9 16,0-5-2-16,0-10-7 16,-3-7 9-16,-21-12-10 0,-11-7 8 15,-7-13 2-15,-3-14 0 16,-3-12 0-16,0-16 0 15,0-3 6-15,4 0-5 16,2-13-2-16,7-12-2 16,14 1-29-16,18-3-28 15,20-18-171-15,31 4-337 16,12 1-85-16</inkml:trace>
  <inkml:trace contextRef="#ctx0" brushRef="#br0" timeOffset="42352">2099 12752 2714 0,'0'0'292'0,"0"0"-213"16,0 0-79-16,0 0-44 15,0 0 3-15,0 0-320 16,0 0-609-16</inkml:trace>
  <inkml:trace contextRef="#ctx0" brushRef="#br0" timeOffset="42487">2140 13367 2266 0,'0'0'470'0,"0"0"-348"15,0 0-76-15,0 0-46 16,0 0-126-16,0 0-726 0</inkml:trace>
  <inkml:trace contextRef="#ctx0" brushRef="#br0" timeOffset="43185">3259 12189 1879 0,'0'0'1048'0,"0"0"-878"16,0 0-152-16,0 0 14 15,-14 253 97-15,7-133-59 16,-1 32-42-16,5-9-19 16,0 0-3-16,3-7-12 15,0-39-22-15,0-9-15 16,6-33 14-16,15-28-7 0,11-27-12 16,5 0-16-16,4-33-30 15,7-25 7-15,12-24-45 16,12-21-24-16,14-17 32 15,18-21-35-15,10-5 57 16,3 5 64-16,1 4 38 16,-19 12 4-16,-22 16 9 15,-23 17 15-15,-26 12 52 16,-20 16 24-16,-8 15 78 16,-21 7 18-16,-21 18-27 15,-6 9-8-15,-8 15-92 16,5 0-14-16,0 29 8 0,1 30-37 15,9 29-18 1,7 45-2-16,13 42-10 0,4 39 15 16,7 11-15-16,2-43-29 15,8-48 2-15,0-55-21 16,0-24-13-16,0-4-6 16,0-2 14-16,0-13 52 15,8-24-50-15,2-12-6 16,4-15 0-16,7-41 18 15,6-21 11-15,8-20 17 16,5-3-8-16,10 10 19 16,1 19 0-16,3 27 27 15,6 32 44-15,-1 12 2 16,-2 30 17-16,-1 37-17 16,-11 12-32-16,-14 18-17 0,-14 2-15 15,-10-2-8-15,-2-10-1 16,-2-15-80-16,0-23-97 15,18-33-208-15,0-16-289 16,3 0-1220-16</inkml:trace>
  <inkml:trace contextRef="#ctx0" brushRef="#br0" timeOffset="44011">5359 12820 2181 0,'0'0'483'0,"0"0"-356"16,0 0 13 0,0 0 106-16,-224 53-50 0,163-4-123 15,2 6-25-15,14 12-1 16,13-2-31-16,19-3 2 16,13-7-18-16,6-8-26 15,39-13-22-15,14-16-62 16,13-18-84-16,8 0-34 15,-4-30-112-15,-4-26 27 16,-16-12 152-16,-12-10 113 16,-19 3 48-16,-16 16 108 15,-9 19 77-15,0 25 123 16,-9 15-59-16,-16 34-84 0,5 28-50 16,2 16-46-1,12-3-11-15,6-4-53 0,0-18-5 16,3-14-13-1,21-16-41-15,8-20-33 0,-2-3-25 16,9-18-2-16,1-29 57 16,6-9-38-16,-6-3 17 15,2 6 50-15,-4 18 28 16,-7 20 3-16,-7 15 104 16,-7 10-37-16,-2 35-7 15,-3 14-42-15,3 1-6 16,2-5 27-16,1-10-35 15,-2-18 2-15,2-11-9 16,-4-16-18-16,-4 0-7 16,1-13-4-16,-8-25 5 0,3-4 11 15,2-8-32-15,2-3 31 16,4 7 4-16,2 12 10 16,-1 18 6-16,-1 16 37 15,-1 3 22-15,-5 44 3 16,-8 15-15-16,0 6-16 15,0 2-17-15,0-6-8 16,-5-15 4-16,-1-16-15 16,6-16-1-16,0-17 9 15,0 0-9-15,0-35-27 16,11-21 17-16,23-17 2 16,10-14 8-16,19-6 12 0,9-1 9 15,8 17 24 1,6 23 11-16,-4 26 45 0,-2 28-5 15,-11 13-16-15,-10 51-13 16,-17 24-13-16,-6 9-7 16,0-2 2-16,-1-13-49 15,10-18 0-15,3-23-5 16,6-25-34-16,-1-16-84 16,-2-16-108-16,-13-25-539 15,-22-5-1677-15</inkml:trace>
  <inkml:trace contextRef="#ctx0" brushRef="#br0" timeOffset="44351">2880 12624 2614 0,'0'0'285'16,"0"0"-189"-16,0 0-78 0,0 0-17 16,358-13-2-16,-86 4-7 15,-27 1-523-15,-38 2-1779 0</inkml:trace>
  <inkml:trace contextRef="#ctx0" brushRef="#br0" timeOffset="44897">8934 12482 2371 0,'0'0'355'15,"0"0"-258"-15,0 0-68 0,0 0-1 16,-194 56 134-16,129-10-38 16,5 10-105-16,12 0 2 15,18 0-9-15,19-7-10 16,11 1 7-16,17-1-9 16,36-3 0-16,16-8-8 15,3 1-38-15,8-6-1 16,-8-5 5-16,-6-1 15 15,-15 5 27-15,-16-2 2 16,-25 2-1-16,-10 2 35 16,-18 0 0-16,-36 5-2 15,-18 0-1-15,-12-8-16 16,8-7-11-16,18-11-6 0,16-13-47 16,28-7-101-16,17-66-375 15,36 4-42-15,5 1-693 0</inkml:trace>
  <inkml:trace contextRef="#ctx0" brushRef="#br0" timeOffset="45136">9257 12827 2082 0,'0'0'460'0,"0"0"-395"16,5 182-23-16,-2-95 147 15,4 4 23-15,13-14-110 16,16-16-99-16,8-19-3 15,8-24-63-15,2-18 2 0,-9-9-11 16,-10-34 17 0,-14-20 52-16,-21-5 3 0,0-9 42 15,-31-3 16-15,-28 3-17 16,-6 9-41-16,-4 6-75 16,-18 0-249-16,22 20-289 15,14 7-722-15</inkml:trace>
  <inkml:trace contextRef="#ctx0" brushRef="#br0" timeOffset="45370">9257 12827 2228 0,'-105'-219'371'0,"138"199"-295"0,12-6 3 16,8 4 102 0,-2 6-114-16,3 12-67 0,2 4-124 15,-11 0-92-15,-6 27-15 16,-12 1-81-16,-6-1 35 15,-1-8 52-15,1-12 225 16,6-7 116-16,7-7 160 16,4-33 99-16,10-12-8 15,12-15-137-15,5-3-137 16,28-30-93-16,-16 20-363 16,-16 11-2122-16</inkml:trace>
  <inkml:trace contextRef="#ctx0" brushRef="#br0" timeOffset="46183">11403 12855 1936 0,'0'0'358'0,"0"0"-256"16,0 0-80-16,0 0 63 16,-197-33 150-16,132 40-85 15,1 34-50-15,5 21-27 0,17 18-3 16,15 13 8-16,19 4-48 16,8-4-12-16,32-12-13 15,33-22-5-15,22-23-57 16,12-29-78-16,11-7-73 15,1-40-8-15,-7-22 18 16,-15-7 87-16,-20-1 84 16,-18 6 27-16,-19 22 113 15,-22 16 40-15,-7 23 70 16,-3 3-84-16,0 19-95 16,0 24 2-16,0 4-9 15,8-1-31-15,23-5-6 0,17-14-49 16,11-7 34-16,13-20-12 15,5 0-85-15,-5-24-13 16,-7-20 49-16,-17-3 31 16,-9 4 45-16,-18 9 6 15,-15 15 109-15,-6 16 71 16,0 3-50-16,0 5-70 16,-3 30-12-16,0 2-21 15,3 3-33-15,6-2-37 16,32-9-95-16,17-10-185 15,38-5 17-15,-7-11-190 16,-9-3-1343-16</inkml:trace>
  <inkml:trace contextRef="#ctx0" brushRef="#br0" timeOffset="46497">13132 13041 1884 0,'0'0'561'0,"0"0"-450"16,0 0 91-16,0 0 16 15,-221 3-21-15,146 49-54 16,6 16-79-16,21 7-12 16,24 2-26-16,24-8-26 15,19-13-9-15,40-17-63 16,18-16-56-16,8-23-55 16,1 0-114-16,-6-27 34 15,-11-17 65-15,-21 4 109 0,-13 2 89 16,-14 12 106-1,-15 14 83-15,-2 11 52 0,-4 1-65 16,0 0-77-16,0 24 12 16,3 0-63-16,0 2-48 15,8-5-29-15,-1-6-123 16,1-11-143-16,-1-4-293 16,-10 0-881-16</inkml:trace>
  <inkml:trace contextRef="#ctx0" brushRef="#br0" timeOffset="46703">12311 12134 2618 0,'0'0'334'15,"0"0"-292"-15,187-31-36 16,-118 31 18-16,-7 0 65 15,-22 28-62-15,-14 30-27 16,-26 63-134-16,-5-9-235 16,-22-10-389-16</inkml:trace>
  <inkml:trace contextRef="#ctx0" brushRef="#br0" timeOffset="47253">15481 12795 2515 0,'0'0'348'16,"0"0"-241"-16,-216-41-107 15,115 41 33-15,5 11 138 0,10 42-29 16,14 15-58-16,19 14-66 16,26 9-17-16,20-4 10 15,7-12-10-15,24-10-2 16,31-23-17-16,13-13-33 15,12-23-7-15,10-6-51 16,0-24-41-16,-1-32 29 16,-9-19-36-16,-11-19 51 15,-3-38 50-15,-18-49 56 16,-21-39 0-16,-9 13 38 16,-18 45 55-16,0 62 29 15,0 53 5-15,0 14 17 16,0 19-21-16,0 14-34 15,0 38-26-15,0 79-34 0,0 64 13 16,0 46 9-16,0 12-36 16,0-43 3-16,0-57-18 15,0-55-32-15,6-16-16 16,15-5-125-16,14-14-290 16,-5-10-252-16,-2-30-1294 0</inkml:trace>
  <inkml:trace contextRef="#ctx0" brushRef="#br0" timeOffset="47944">16241 12904 2508 0,'0'0'457'0,"0"0"-403"15,0 0 2-15,-187 9 144 16,115 28-12-16,3 13-93 15,10 9-50-15,20 3-18 16,20 4-27-16,19-5-1 16,0 3-42-16,16-13-38 15,26-8-45-15,11-14-61 16,4-20-57-16,2-9-50 16,-1-15-14-16,-5-38 172 15,-12-8 84-15,-13-11 52 16,-8 7 55-16,-10 8 132 15,-7 23 30-15,-3 25 27 0,0 9-57 16,0 22-105 0,0 33-20-16,0 7-29 0,15 0-33 15,12-7-5 1,14-16-29-16,12-18 25 0,5-17-15 16,1-4-59-16,-8-22-14 15,-3-26 3-15,-9-10 49 16,-4-4 36-16,-5 3 9 15,-12 6 5-15,-5 22 4 16,-8 19 49-16,-5 12 26 16,0 31-61-16,0 25-4 15,-18 12-18-15,4 1-1 16,7-12-7-16,1-9-46 16,6-18 2-16,0-13-4 15,0-14 13-15,0-3 21 16,3-22-14-16,10-28 30 0,11-15 5 15,5-13 12-15,7-8 27 16,9 0 16-16,0 14-6 16,5 18 20-16,-10 26 31 15,1 28 2-15,-2 7 11 16,-4 50-37-16,-8 22-4 16,0 18 21-16,-6 2-24 15,3-1-30-15,0-10-28 16,3-19-10-16,-1-19-2 0,-7-27-68 15,-4-16-73 1,-15-14-128-16,-4-29-439 0,-26-10-827 0</inkml:trace>
  <inkml:trace contextRef="#ctx0" brushRef="#br0" timeOffset="48184">16012 12827 1363 0,'0'0'1457'15,"0"0"-1295"-15,0 0-162 16,0 0 0-16,200-170 109 16,-123 121-7-16,-5 16-51 0,-3 11-36 15,-7 13 9-15,-14 9 18 16,-6 3-42-16,14 47-74 15,-11-4-419-15,-5-5-640 0</inkml:trace>
  <inkml:trace contextRef="#ctx0" brushRef="#br0" timeOffset="48612">19083 12540 2803 0,'0'0'363'0,"0"0"-336"15,0 0-10-15,-206-9-17 16,132 31 105-16,13 19-67 16,15 8-38-16,22 7-13 15,21-1 0-15,3 0 11 16,21-4-37-16,23-4 6 16,12-7 24-16,7-3 3 15,1-3 5-15,-5 1-5 0,-8-1 6 16,-12-3 13-16,-19 4-12 15,-16-1-1-15,-4 0 21 16,-24 0-20-16,-31-1 8 16,-7 0-9-16,-4-9-3 15,4-9-37-15,17-15-195 16,18 0-381-16,16-15-417 0</inkml:trace>
  <inkml:trace contextRef="#ctx0" brushRef="#br0" timeOffset="48935">19370 12956 2155 0,'0'0'384'0,"0"0"-291"16,0 0-14-16,0 193 120 15,0-144-79-15,9-10-86 16,30-16-34-16,6-13-51 15,11-10 0-15,-2 0-13 16,-3-37-2-16,-1-9-10 16,-13-10 76-16,-13-10 15 15,-13-5 75-15,-11-1 16 16,0 7 15-16,-27 3-27 16,-23 12-1-16,-4 13-40 15,-6 8-39-15,-2 13-14 0,4 5-55 16,2 5-137-16,2 6-102 15,-18 0-257-15,13 3-111 16,11 11-883-16</inkml:trace>
  <inkml:trace contextRef="#ctx0" brushRef="#br0" timeOffset="49189">19224 12453 1982 0,'0'0'480'0,"0"0"-399"15,0 0 97-15,0 0 30 16,229-155-97-16,-171 143-111 16,-6 12-3-16,-4 0-50 15,-14 6-81-15,-5 21-66 0,-13 2-108 16,1-3 31-16,4-13 136 16,3-8 141-16,3-5 44 15,12-7 178-15,2-27 62 16,7-16 71-16,12-11-85 15,5-6-105-15,28-31-111 16,-18 14-54-16,-12 12-534 0</inkml:trace>
  <inkml:trace contextRef="#ctx0" brushRef="#br0" timeOffset="50385">2334 15125 2143 0,'0'0'530'0,"0"0"-451"16,0 0-15-16,0 0 54 16,0 0 51-16,0 0-55 15,182-14-67-15,-92 5-13 16,11 3-34-16,13 2 1 15,9 2 12-15,13-2-13 0,5 1 0 16,-4 1 0 0,-6 2 0-16,-17 0-9 0,-27 0-2 15,-31 0-13-15,-29 0 23 16,-27 0 2-16,0 0-1 16,-39 0 15-16,-20-16-14 15,-16-2 38-15,-8-14-14 16,-4-2-9-16,-2-3 32 15,10-4-28-15,2-2-1 16,20 5 19-16,9 8-2 16,9 6 24-16,15 7-42 15,13 2-5-15,8 11 23 16,3 4-28-16,0 0-8 16,42 0 0-16,20 26 0 15,16 3 24-15,23 10-24 0,6 2 0 16,7 4 8-16,-7 0-7 15,-11-5-1-15,-20 0 0 16,-20-7 0-16,-21 2 15 16,-26-6-15-16,-9 4 20 15,-30 2 10-15,-40 8-30 16,-12 10 0-16,-8-3-33 16,4 5-108-16,23-14-202 15,28-16-880-15</inkml:trace>
  <inkml:trace contextRef="#ctx0" brushRef="#br0" timeOffset="54120">5077 14335 1622 0,'0'0'396'16,"0"0"-267"-16,0 0 38 16,0 0 96-16,0 0-31 15,0 0-91-15,0 31-96 0,-3 12-44 16,3 26 32-16,0 20 5 15,0 18-6-15,0 11-5 16,3 2-27-16,10-2 16 16,1-3-16-16,-7-15 0 15,-7-13 3-15,0-12-2 16,0-23-1-16,0-15 1 16,0-19 0-16,-4-11 22 15,4-7-21-15,0 0-2 16,0-37 1-16,0-24-1 15,12-24-28-15,21-15 2 16,15-9-16-16,18 1 4 0,11 9-6 16,1 6 7-1,9 9 28-15,-4 13-5 0,-5 11 13 16,-7 10-5-16,-17 14 6 16,-12 11 22-16,-22 16-5 15,-10 9 49-15,-10 0 68 16,0 0-14-16,-27 12-26 15,-24 19-55-15,-15 6-31 16,-11 11 16-16,2 4-15 16,3-3-3-16,9 2 19 15,19-12-25-15,8 2 2 16,20-7 7-16,8 7-8 16,8 5-1-16,0 7 0 15,24 5 0-15,21 1 2 16,11 3-2-16,2-5 0 0,8-8-6 15,-4-3 13 1,0-11-5-16,-6-3-2 0,-11-8 1 16,-8-9-8-16,-13-2 1 15,-6-7-59-15,-12-6-101 16,-6 0-168-16,0-22-297 16,0-5-589-16</inkml:trace>
  <inkml:trace contextRef="#ctx0" brushRef="#br0" timeOffset="54466">6316 14623 1438 0,'0'0'1162'16,"0"0"-859"-16,0 0-136 15,0 0-29-15,0 0 15 16,0 0-51-16,-95 164-60 15,74-84-26-15,12 3-15 16,9 4 0-16,0 3-2 16,24-4-11-16,21-10-53 15,11-17-22-15,13-28 17 16,3-31-14-16,0-7-3 16,-10-52 45-16,-11-27 41 15,-19-16 2-15,-25-11-1 0,-7 4 59 16,-24 4 16-16,-24 24 24 15,-12 25-26-15,-2 23-25 16,1 24-48-16,5 9-23 16,18 51-194-16,14 11-386 15,17 4-492-15</inkml:trace>
  <inkml:trace contextRef="#ctx0" brushRef="#br0" timeOffset="54748">8310 14476 2668 0,'0'0'425'16,"0"0"-425"-16,0 0 0 15,0 0 101-15,0 159 65 16,0-62-109-16,0 13-47 16,0 1 8-16,0-6-18 15,6-11-5-15,4-26-82 16,1-15-112-16,-8-19-172 16,-3-18-438-16</inkml:trace>
  <inkml:trace contextRef="#ctx0" brushRef="#br0" timeOffset="55008">7905 14975 2225 0,'0'0'319'16,"0"0"-242"-16,0 0-52 16,0 0 75-16,256-9 39 15,-149-10-99-15,7 5-25 16,-7 12-1-16,-14 2-14 15,-15 2 7-15,-15 33 25 16,-19 12 1-16,-15 5 32 16,-8 6-29-16,-11-3-10 15,-7-8-2-15,0-10-24 16,0-3-18-16,2-19-102 0,-2-15-225 16,0 0-378-16,-3 0-1155 0</inkml:trace>
  <inkml:trace contextRef="#ctx0" brushRef="#br0" timeOffset="55138">8847 14845 2428 0,'0'0'344'16,"0"0"-344"-16,0 0-100 16,0 0 58-16,0 0-71 15,0 0-505-15</inkml:trace>
  <inkml:trace contextRef="#ctx0" brushRef="#br0" timeOffset="55839">9248 14993 1542 0,'0'0'501'0,"0"0"-407"16,0 0-45-16,107 200 57 16,-86-151 74-16,-15-11-69 15,-3-14-59-15,-3-11-37 16,0-13 6-16,-3 0-10 15,-18-17-11-15,0-22-32 16,4-11-5-16,14-9 12 16,3-7 14-16,0 8 3 15,32 5 8-15,9 9 2 16,7 19-2-16,0 16 44 16,0 9 24-16,-6 6 53 0,-4 31-29 15,-11 11-60 1,-3 7-10-16,-6 4 5 0,-5 3-12 15,-2-6 3-15,-1-5-18 16,1-18-27-16,2-18 6 16,4-15-86-16,10 0 14 15,15-39-13-15,11-19-56 16,16-9-31-16,6-18 34 16,11-6 33-16,7-10 85 15,-3 0 23-15,-4 1 17 16,-14 7 1-16,-16 12 50 15,-21 12 127-15,-19 17 77 0,-16 11-11 16,0 14 7 0,-24 8-57-16,-17 13-58 0,-4 6-20 15,0 12-62-15,-3 35-19 16,7 17-11-16,4 18-7 16,5 14 9-16,11 6-25 15,8 10 0-15,2-1 0 16,11-5-32-16,0-16-11 15,0-19-44-15,18-24-19 16,12-25 16-16,8-18 6 16,14-4 44-16,7-17 34 15,10-14-2-15,3 4 8 16,4-1 26-16,0 14 36 16,-8 14 40-16,-8 0-12 15,-9 33 4-15,-16 9-21 0,-8 16-20 16,-12-12-10-16,-9-1-19 15,1-10-23-15,-7-9-1 16,4-22-24-16,-4-4-59 16,0-4-86-16,0-29-214 15,0-3-517-15</inkml:trace>
  <inkml:trace contextRef="#ctx0" brushRef="#br0" timeOffset="56024">9020 14546 3019 0,'0'0'243'16,"0"0"-243"-16,252-121-105 15,-115 47 21-15,-18 9-501 0</inkml:trace>
  <inkml:trace contextRef="#ctx0" brushRef="#br0" timeOffset="56966">12722 15015 1773 0,'0'0'350'15,"0"0"-248"-15,0 0-55 16,0 0 179-16,0 0-40 16,0 0-60-16,-24-159-32 15,-21 123-34-15,-8 3 9 16,-4 15 3-16,-9 14 9 15,0 4-3-15,1 13-44 16,2 38-28-16,15 11 17 16,10 13-23-16,20-1 1 0,18-5-1 15,0-11-15-15,24-9 13 16,26-10-53 0,8-17-29-16,15-19 3 0,6-3-66 15,4-32-27-15,6-27 2 16,1-21-17-16,-10-20 15 15,-16-12 72-15,-14-11 99 16,-23-10 3-16,-21 4 140 16,-6 11 38-16,0 22 15 15,0 28 15-15,-9 31-2 16,1 28-5-16,-2 9-74 16,4 33-55-16,-2 41-62 15,5 33 2-15,3 23 2 0,0 12-13 16,0 8 9-1,0-11-10-15,3-15-12 0,8-18-4 16,2-24-98-16,-2-34-66 16,-11-29-194-16,0-16-338 15,0-3-861-15</inkml:trace>
  <inkml:trace contextRef="#ctx0" brushRef="#br0" timeOffset="57142">12387 14432 2105 0,'0'0'372'0,"0"0"-304"15,0 0 50-15,0 0 46 16,252 57-76-16,-139-37-88 0,9-1-6 16,22 6-252-16,-27-4-378 15,-26 7-1278-15</inkml:trace>
  <inkml:trace contextRef="#ctx0" brushRef="#br0" timeOffset="57402">13749 14845 2104 0,'0'0'573'16,"0"0"-420"-16,0 0-15 15,-203-58 65-15,134 58-14 16,4 0-93-16,5 46-26 0,12 15-34 16,21 20-4-16,13 9-13 15,14 0-19-15,8-7 21 16,37-14-21-16,20-22-33 16,17-22 5-16,22-25-52 15,54-38-116-15,-23-21-412 16,-14-1-681-16</inkml:trace>
  <inkml:trace contextRef="#ctx0" brushRef="#br0" timeOffset="57735">15406 14052 2517 0,'0'0'267'0,"0"0"-267"16,0 0 0-16,3 202 159 0,-3-84-11 15,0 13-40 1,-7 1-87-16,-1 2-21 0,8-15 0 16,0-14-26-16,0-28-89 15,8-20-112-15,5-26-228 16,2-18-189-16</inkml:trace>
  <inkml:trace contextRef="#ctx0" brushRef="#br0" timeOffset="58116">15015 14674 2179 0,'0'0'472'15,"0"0"-435"-15,0 0-25 16,0 0 176-16,0 0-56 16,194-6-76-16,-114 2-21 0,1 1-35 15,-1 3 1-15,-7 0 5 16,-14 0-6-16,-11 31 30 15,-13 13-17-15,-11 12-2 16,-11 12 22-16,-13 5-24 16,0 3-9-16,0-11-15 15,0-14-18-15,0-18 14 16,0-18-23-16,-7-15 27 16,4 0 7-16,0-35 5 15,3-20 3-15,0-13 9 16,0-16-3-16,13 0 22 15,11 5-16-15,8 7 11 16,6 11 19-16,2 19-41 16,10 13 0-16,4 18-1 0,-3 11-30 15,2 0-81 1,5 21-184-16,-13 10-255 0,-10 4-134 0</inkml:trace>
  <inkml:trace contextRef="#ctx0" brushRef="#br0" timeOffset="58452">16323 14730 1916 0,'0'0'626'15,"0"0"-528"-15,0 0-21 16,0 0 191-16,0 0-57 16,0 0-123-16,14 158-47 15,0-113-41-15,3 3-5 0,7-14-26 16,11-6-67-16,6-15-80 15,4-13 26-15,0 0 28 16,0-22-80-16,-10-12 98 16,-5 0 80-16,-9-1 26 15,-11 15 28-15,-7 12 113 16,-3 8 109-16,0 0-58 16,0 3-80-16,0 29-42 15,0 2 5-15,0 6-24 16,5-5-33-16,4-12-18 15,12-3-18-15,6-11-135 16,12-9-113-16,23 0-83 16,-7-22-260-16,-3 1-306 0</inkml:trace>
  <inkml:trace contextRef="#ctx0" brushRef="#br0" timeOffset="58666">17430 14813 1448 0,'0'0'1092'16,"0"0"-834"-16,0 0-125 16,0 0 87-16,0 0 7 15,-206 98-98-15,170-50-39 16,20-1-70-16,16 3-20 16,0-10 0-16,7 0-26 15,28-12-41-15,5-6-70 0,23-13-149 16,-15-9-271-1,-10 0-141-15</inkml:trace>
  <inkml:trace contextRef="#ctx0" brushRef="#br0" timeOffset="58883">16561 14353 2450 0,'0'0'284'16,"0"0"-273"-16,0 0 4 16,0 0 68-16,0 0 67 15,0 0-41-15,0 0-78 0,197 32-31 16,-179 24 0-16,-18 56-80 16,-12-10-291-16,-18-3-482 0</inkml:trace>
  <inkml:trace contextRef="#ctx0" brushRef="#br0" timeOffset="59026">16507 15742 2716 0,'0'0'464'0,"0"0"-421"16,0 0-32-16,0 0 5 15,0 0-16-15,0 0-316 16,0 0-1304-16</inkml:trace>
  <inkml:trace contextRef="#ctx0" brushRef="#br0" timeOffset="59598">18811 14138 1144 0,'0'0'786'16,"0"0"-542"-16,0 0-114 16,0 0 54-16,0 0 85 15,0 0-84-15,0 179-25 16,10-68-91-16,7 14-39 15,-2-4 14-15,-2-12-43 16,4-20-2-16,-7-17-62 16,1-16-118-16,-11-19-131 15,0-13-385-15,0-8-1188 0</inkml:trace>
  <inkml:trace contextRef="#ctx0" brushRef="#br0" timeOffset="59908">18534 14599 1918 0,'0'0'260'0,"0"0"-80"15,0 0 13-15,194 59 1 16,-101-27-73-16,14-14-72 16,3 0-42-16,-2-5-7 15,-9-1-18-15,-13-3-73 16,-14 5-6-16,-19-2-17 15,-16 3 14-15,-16 0 76 0,-7 4 24 16,-7 2 60 0,-7 11 45-16,0 9-5 0,0 9 3 15,0 5 2-15,0-3-38 16,0-4-21-16,0-15-26 16,0-11-20-16,0-11-23 15,8-11-157-15,8-20-107 16,-2-15-98-16,-3-8-758 0</inkml:trace>
  <inkml:trace contextRef="#ctx0" brushRef="#br0" timeOffset="60038">19507 14409 1706 0,'0'0'244'0,"0"0"-150"15,0 0-94-15,0 0-35 16,0 0-179-16,0 0-1267 0</inkml:trace>
  <inkml:trace contextRef="#ctx0" brushRef="#br0" timeOffset="60796">19890 14931 1370 0,'0'0'352'16,"0"0"-243"-16,0 0-68 15,0 0 36-15,0 0 19 16,218-37-50-16,-162 6-37 0,-5 1-1 16,-10-5 28-16,-13 2-5 15,-17-2 53-15,-11 1 42 16,0 6 16-16,-24 6-18 16,-23 7-23-16,-4 12 38 15,-8 3-19-15,1 13-52 16,7 36-12-16,9 6 16 15,14 13-18-15,21 7-21 16,7 3-33-16,15-14 0 16,36-11-39-16,18-16-90 15,11-19-90-15,13-18-36 16,-1 0 22-16,-2-4-14 16,-10-28-85-16,-18-5-13 0,-14-7 201 15,-11-5 144 1,-11-1 90-16,-10 4 140 0,-5 5 7 15,-8 19 74-15,-3 7 14 16,0 15-15-16,0 0-101 16,0 15-76-16,0 35-43 15,0 27 15-15,0 26-44 16,0 43 16-16,0 37 2 16,0-9 2-16,18-14-22 15,-1-31-32-15,3-38-11 16,-3-9-8-16,4 3-2 15,-7-38-12-15,-7-20-2 16,-1-20-8-16,-6-7 7 16,0-13-35-16,0-36 7 15,0-20 23-15,0-21-13 16,-6-19-1-16,-1-19 4 0,-1-6 16 16,-1-7-20-16,-1 0-2 15,5 12 0-15,5 19 29 16,0 30-12-16,15 32 7 15,26 27-1-15,14 20 7 16,7 1 9-16,4 4 0 16,0 21-8-16,-7 7 22 15,-11 5-16-15,-7 1 17 16,-17 1 0-16,-17 2-24 16,-7-4 12-16,-3 6-12 15,-39-8 0-15,-16 0-27 0,-15-5-111 16,-58-5-202-16,17-16-423 15,7-9-1404-15</inkml:trace>
  <inkml:trace contextRef="#ctx0" brushRef="#br0" timeOffset="61002">20098 14551 2354 0,'0'0'274'15,"0"0"-273"-15,0 0 31 16,227-144 156-16,-140 103-24 16,2 10-55-16,-2 13-109 0,-12 11-15 15,-16 7-143 1,-29 16-157-16,-22 37-204 0,-8-4-29 16,0-4-971-16</inkml:trace>
  <inkml:trace contextRef="#ctx0" brushRef="#br0" timeOffset="61075">20919 14450 1587 0,'0'0'692'15,"0"0"-341"-15,248-179-78 16,-96 44-261-16,-29 24-12 16,-16 8-807-16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3:19.2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 66 788 0,'0'0'296'16,"0"0"-170"-16,0 0-16 15,0 0 9-15,0 0-29 0,0 0-44 16,0 0-46-16,0 0 0 16,0 0 1-16,0 0-1 15,0 0 25-15,0 0 30 16,0 0 5-16,0 0 4 15,0 0-32-15,0 0 9 16,0 0-26-16,0 0-5 16,0 0-1-16,0 0-9 15,0 0 0-15,0 0 0 16,0 0-17-16,0 0 17 16,0 0-35-16,0 0 12 15,0 0 21-15,0-2-3 16,0-7 5-16,0 0 12 15,0-2 12-15,0 0 37 0,0 5 5 16,0 3 1-16,0-1 25 16,-3 4-53-16,-1 0-15 15,1 0-24-15,3 0 0 16,0 0-1-16,0 10-4 16,0-3-32-16,0 0 16 15,0-5-32-15,3-2 2 16,1 0 22-16,-4 0 29 15,0 0 28-15,0-2 23 16,0-9 16-16,0 2 37 16,-7 3-44-16,-4-1-6 0,1 5-25 15,4 2-29-15,6 0-37 16,0 24-248 0,0-2-468-16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6:14.1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2143 1191 1159 0,'0'0'377'16,"0"0"-196"-16,0 0-76 15,0 0 37-15,0 0 41 16,0 0-44-16,-42 0-62 16,33 0 2-16,-2 0 50 15,1 0-29-15,5 0-18 16,2 0-8-16,3 0-27 0,0 0 18 15,0 0-21-15,0 0-29 16,3 3 27-16,26 2-19 16,5-3 0-16,7-2-1 15,4 0-21-15,3 0 26 16,0 0-27-16,-2 0 2 16,2 0-1-16,-6 0-1 15,-8 0-10-15,-7 0-25 16,-6 2-95-16,-10 5-42 15,-11 6-161-15,0 2-238 16,0 1-930-16</inkml:trace>
  <inkml:trace contextRef="#ctx0" brushRef="#br0" timeOffset="252">1967 1499 1750 0,'0'0'383'16,"0"0"-294"-16,0 0-20 16,0 0 109-16,0 0 5 15,0 0-74-15,0 0-72 0,230 13 11 16,-143-13-48-1,44 0-34-15,-21-13-449 0,-20 0-1023 0</inkml:trace>
  <inkml:trace contextRef="#ctx0" brushRef="#br0" timeOffset="1217">483 1577 977 0,'0'0'568'0,"0"0"-466"0,0 0-79 15,0 0 63-15,0 0 17 16,183-27-56-16,-135 7-11 15,-3-2-36-15,-1-3 2 16,-8-2 15-16,-12-7-15 16,-10 0 10-16,-14-1 77 15,0-2 32-15,-3-3 7 16,-26-4-6-16,-8 3-66 16,-12 2 41-16,-3 1-30 15,-2 7-17-15,1 8-2 16,12 10-24-16,7 3 37 15,7 10-40-15,6 0 0 16,0 7 19-16,0 26-39 0,1 16 0 16,2 16 2-16,4 11 9 15,7 10-2-15,7 11-10 16,0 5 0-16,0 4 21 16,3 6-20-16,12-4-1 15,-6-1 4-15,-1-9 4 16,-4-8 6-16,-4-9-14 15,0-13 0-15,-7-12 59 16,-18-10-35-16,-6-11 16 16,1-13 11-16,-5-11-42 15,-7-4 47-15,-3-7-41 16,0 0-5-16,-3 0 33 16,7-11-43-16,7-13-12 0,20-16-120 15,7 7-376-15,7-3-762 16</inkml:trace>
  <inkml:trace contextRef="#ctx0" brushRef="#br0" timeOffset="1952">39 791 1580 0,'0'0'361'16,"0"0"-194"-16,0 0-24 15,0 0 33-15,0 0 10 16,0 0-58-16,0 0-50 15,-39 0 23-15,39 0-38 16,0-3-7-16,18-17 11 16,15-13-51-16,17-16 22 0,11-16-4 15,12-11-34-15,-1 3 27 16,4-2-27-16,-6 4 0 16,-4 1 29-16,-9 8-27 15,-9 7 16-15,-9 8 30 16,-15 10-10-16,-7 12 30 15,-7 7-32-15,-2 8-14 16,-8 8 44-16,3 2-51 16,-3 0-3-16,6 0-12 15,15 21 14-15,11 26-2 16,16 24-12-16,18 23 7 16,78 59-20-16,-10-24-80 0,-2-21-525 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07.8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157 597 1512 0,'0'0'179'0,"0"0"-111"0,0 0-47 16,0 0 23-16,0 0 71 16,0 0-41-16,-34 72-28 15,26-57-35-15,5 0 2 16,3-1 19-16,0-1-16 16,0 7 12-16,0 9-4 15,0-5-3-15,0 13 26 16,0 4-23-16,0 9 7 15,0 14 7-15,-3 11-10 16,0 14 17-16,-5 12-11 16,1 5-13-16,1 5 13 15,-8-5-22-15,4-4-6 16,-1 0 16-16,4-13-21 16,4-7 13-16,3-11-14 15,0-5 0-15,0-7 2 0,0-3-2 16,0-14 0-16,-3 6 4 15,-5 1 3-15,2-2-2 16,2 2-5-16,1-5 0 16,3-3 3-16,0-4-3 15,0-1 0-15,0-1-7 16,0 0 14-16,0-5-5 16,0 4 14-16,0-2-16 15,0-11 15-15,0-1-15 16,0-7 0-16,0-8-1 15,0-1 8-15,0 4-1 16,3-2-6-16,1 0 0 16,-1-6 9-16,0 7-9 15,0-5 0-15,-3 5 18 16,5-4 3-16,-5 0 13 0,3 3-31 16,0-6 3-16,1 0 13 15,7 0-8-15,5 0 24 16,8 0 27-16,11 0-31 15,4-15 3-15,5 2-16 16,8 1-16-16,7 0 23 16,6 3-23-16,11-5 41 15,7 5-5-15,6 3-38 16,7-6 34-16,2-2-29 16,1 5 1-16,-3-2 12 0,2 2-17 15,-8-4 4 1,-4 6 8-16,-3 5-11 0,-4-2 14 15,-3 1-16-15,0 0 1 16,-1 0 22-16,5-3-23 16,0 6 0-16,1-9 14 15,-4 4-13-15,2 5 19 16,-6 0-9-16,-4 0-10 16,3 0 31-16,-3 0-31 15,0 0 0-15,0 0 3 16,-1 0 4-16,6 0 3 15,-2 0-11-15,8-4 0 16,-5-5-3-16,1 2 3 16,-3 0-1-16,-4 5 0 15,-7 2 2-15,-1 0 7 0,2 0-8 16,-4 0 0-16,3 0 4 16,4 0-4-16,3 0 0 15,9 0 22-15,5 7-6 16,7 8 15-16,-4-10-31 15,1 4 0-15,-4 4 0 16,-1-10 0-16,1 3 0 16,0 0-1-16,0 1 12 15,-4-1-7-15,-3 1-4 16,0-5 0-16,-8 5 5 16,1 0-5-16,-3 4 0 15,-4-9 0-15,4 3 1 16,3 1 6-16,3 3-7 0,1-3 0 15,6-6 6 1,1 6-6-16,1 1 0 0,6 0-1 16,-4 2 7-16,0-5 2 15,4 4-8-15,-6 1 0 16,3-3 1-16,2 3-1 16,-3 4-1-16,-4-1 1 15,4-5 0-15,3 2 3 16,1-4-3-16,2 2 0 15,1-1 3-15,0-6-3 16,-4 3 0-16,-3-3-1 16,-4 4 2-16,4-2-1 15,-3-2 0-15,-2 4 0 16,2-1 7-16,-5 3-7 0,5-6-1 16,-4 6 1-16,4-3 0 15,3 1 8-15,-1-2-8 16,4 3-2-16,0-1 1 15,1 5 1-15,-4 0 0 16,-1 5-1-16,1-2 2 16,0 1-2-16,0-4 1 15,7 3 0-15,0-8-9 16,-1 5 10-16,1-6-1 16,-1 3 0-16,4 0 1 15,-3-6 7-15,-4 0-8 16,4 0 0-16,-7 0-1 0,0 0-5 15,-7 0 6-15,-1 0 0 16,2-6 1-16,-5-3 7 16,-4 0-8-16,1 0 0 15,-6 0-6-15,-1-2 12 16,-8 2-4-16,-4 3-2 16,-5-3 0-16,-8 3 0 15,-5-1 0-15,-2 0-5 16,-6-2 4-16,-3 0 2 15,0 0-1-15,-7 3 0 16,-1-3 0-16,-2-1 16 16,-1 1-16-16,-2 0 0 15,1 0-1-15,3-1 11 16,-6-5-7-16,0 2-3 0,6 7 1 16,-6-9 23-16,4 3-24 15,-2-2 0-15,1 2-8 16,2-3 14-16,-1 1-6 15,-4-4 0-15,2 0 1 16,-1-4-6-16,-4-4 5 16,0-1-1-16,-3-3 1 15,0-11-2-15,0-11-5 16,0-7 7-16,0-16 0 16,-6-5-5-16,-15-14 5 15,3-2-7-15,2-1 5 16,-1 1-2-16,2 6 4 0,6 3 0 15,-6 2 6-15,6 6-9 16,-6-8 3-16,1 3-2 16,1-12 2-16,-8 5-18 15,4 2 12-15,-4 1 4 16,3 5-1-16,6 2-13 16,0 7 16-16,3 2-9 15,1 4 9-15,4 6-5 16,4 7-5-16,0 7 7 15,0 8 1-15,0 6-5 16,0 9 7-16,-3 0 0 16,-3 6 0-16,-1 0 2 15,-4-2 5-15,2 3-7 16,1-1 0-16,1-2-3 16,1 1 3-16,1-1-5 0,2-2 4 15,3 3-2-15,0-2-9 16,0-4 12-16,0 2-27 15,0 2 15-15,0-2-12 16,0 1 23-16,0 5-7 16,0 6 16-16,0 3 4 15,-3 4-3-15,-1 5-2 16,-2 0 33-16,-2 0-39 16,-2 0 0-16,-4 0-1 15,-2 7 7-15,-2 6-10 16,-2 2 3-16,-1-1 0 0,-3 1 6 15,-3-2-6 1,-5 5-5-16,1-7 4 0,-4 2 2 16,1-4-4-1,2-2 3-15,2-2 0 0,-2-1-5 16,2-4 5-16,-1 0-1 16,-1 0 1-16,2 0 0 15,-5 0 7-15,1 0-7 16,-8 0 0-16,1 0 4 15,-1 0-4-15,-3 0 0 16,7 0-6-16,-4 0 16 16,9 0-13-16,-3 0 3 15,6 0 0-15,-5 0 0 16,4 0 1-16,-7 2-1 16,4 2 0-16,-7 3 0 0,-1-1 6 15,-6-1-6 1,-5 2-1-16,2-1-5 0,-3 5 6 15,4-7 0-15,-1 1-2 16,3-3 10-16,3-2-2 16,-3 0-6-16,0 0-2 15,3 0 1-15,0-9 1 16,4 2 0-16,-4 1-1 16,0 0 3-16,4 6 13 15,-1-3-15-15,4 3 0 16,4 0 3-16,2 0-3 15,5 0 0-15,0 0-1 0,3 0 2 16,-12 0-1-16,3 0 0 16,-9 0 0-16,1 0 2 15,-1 0-2-15,0 0 0 16,-6 0-1-16,-8 0 1 16,2-4 1-16,-8-1-1 15,2-1-3-15,3-1 2 16,-9 1 1-16,0-1 0 15,1 2-1-15,-4-1 1 16,-3-1 13-16,2 1-13 16,-6-1-1-16,1 5-5 15,-5-1 7-15,0-1-1 16,-1 2 0-16,-3-2 8 16,1 1-8-16,-3 3 0 15,4 0 0-15,-1 0-8 16,0 0 13-16,-1 0-5 0,3 0 0 15,-2 7 0-15,-1 2-4 16,-2-3 4-16,3 3 0 16,-2 0-9-16,5 0 16 15,0-2-7-15,8-1 0 16,0-3 0-16,3-3-3 16,0 0 3-16,4 0 0 15,-1 0-8-15,0 0 14 16,-2 0-6-16,-6 0 0 15,-1 0-1-15,-1 0-10 16,0 6 11-16,0 1-8 16,3-1 7-16,4 0 1 15,-3 3-2-15,0-2 2 0,-5-5-9 16,-4 5-1-16,-6 0 10 16,1-5-6-16,-4 5-28 15,4-3 20-15,-4 3 14 16,4 0 0-16,-1-1-57 15,4 0 56-15,8 1-16 16,3-1 16-16,9 1-8 16,4-5-29-16,11 5 38 15,3-7 0-15,4 0 0 16,-1 0-3-16,0 0 3 16,-6 0 0-16,-3 0 0 0,-5 0-8 15,-5 0 8 1,-1 0-10-16,-7 0 10 0,-4 3-2 15,-9 12 2 1,-4 4-10-16,-1-1 10 0,7-3 0 16,8-5 9-16,10-1-9 15,7-2 0-15,10-5-3 16,4 2 3-16,-1-4 0 16,4 0-1-16,-4 0 9 15,9 0-5-15,-3 0-3 16,6 0 1-16,-2 0 0 15,2-4-1-15,2 4-1 16,1 0 1-16,-2 0 0 0,-1 0 9 16,-8 0-9-1,-7 0-1-15,-10 0-1 0,-4 0 2 16,-3 0 0-16,-4 0 0 16,-3 7 2-16,4 3-2 15,7-1 16-15,5-3-15 16,12-3 22-16,7 1-23 15,10-4 0-15,6 2-1 16,4-2 9-16,11 0 4 16,-4 0-12-16,4 0 1 15,-5 3 5-15,-5 1-6 16,-4 1-1-16,-1 2-5 16,-3-1 12-16,4 0-5 15,1-3-1-15,-2 1 0 16,-3-2-9-16,-3-2 9 0,0 4-1 15,-8-4 0 1,2 3 1-16,3 0-1 0,3 0 1 16,0 3 0-16,3 1 3 15,-3 4-3-15,-5 1 0 16,-4 5-6-16,-3-2 12 16,9-1-6-16,6-8 0 15,7-3 0-15,11-1 7 16,3-2-7-16,0 2-9 15,0 3 9-15,0-3-66 16,0 5-17-16,0-1-177 16,8-3-249-16,-5-3-168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10.7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104 196 1335 0,'0'0'219'16,"0"0"-139"-16,0 0 8 15,0 0 71-15,0 0 29 16,0 0-63-16,0 171 29 16,-3-75-30-16,-11 43-14 15,1 45 29-15,-5 43-69 16,1 9-27-16,7-13-1 15,5-24-20-15,5-50 19 16,0-32-5-16,0-23 0 16,0-8 38-16,0 12-36 15,0 3-16-15,5 9 14 16,5-19-28-16,-1-12 25 16,6-15-23-16,-1-9-1 0,-4-12 23 15,4-13-31-15,-1-7-1 16,5-12 3-16,2-1 5 15,8-10 22-15,7 0-13 16,13 0 0-16,8 0 19 16,13-3-27-16,9 0 1 15,17 3 10-15,7 0-20 16,20 0 31-16,9 0-31 16,16 0 0-16,32 6 7 15,36 1-6-15,33-1 5 16,-19-1-6-16,-47 2 9 15,-51-3 9-15,-28 1-18 0,22-5 0 16,44 0-6 0,55 0 7-16,39 0-1 0,2-12 0 15,-41-7 2-15,-56 10 11 16,-54 5-13-16,-10 4 0 16,21 0 3-16,22 0-3 15,50 0 1-15,32 0 4 16,25 0-4-16,2 0 5 15,-25 0-6-15,-25 0 0 16,-51 0 1-16,-23 0 5 16,-28 0-3-16,-8 0-3 15,17 0 1-15,12 0 14 16,13 0-15-16,-10 0 0 16,-7 0 14-16,-4 4-13 15,0-4 2-15,-3 0-3 16,-7 0 0-16,-3 0 5 0,-8-6-5 15,-6-3 0-15,-10 0-1 16,-8-5 2-16,-10 5-2 16,-7-6 1-16,-11 0 0 15,-5-7-9-15,-9-7 9 16,-1-9 0-16,-5-10-2 16,-3-12 4-16,0-8-2 15,-5-6 0-15,1-10 0 16,-2-6-11-16,-6-11 5 15,-1-16-18-15,-5-7 15 16,-3-37-19-16,-3 9 13 16,-18-3-3-16,-7 0-2 0,4 26 11 15,3 0 3 1,5 14 6-16,5 16-1 0,4 11 2 16,7 11-7-16,0 4 6 15,0 15 0-15,-3 5 0 16,3 7 0-16,-8 9 0 15,2 6-6-15,-4-1 0 16,-8 8 0-16,1 0-21 16,-1 1-15-16,2 8 36 15,-1 2-12-15,2 4 2 16,-2 3 15-16,1 3 0 16,-5-1-8-16,-8 1-11 15,2 1 14-15,-7-5-10 16,-1 1 16-16,-4-3-54 15,6-1 37-15,-6 1 11 0,9 3 5 16,-2-1 1-16,2 5 0 16,2 2 7-16,-7 0-6 15,-3 0-1-15,-4 0 0 16,-3 2 7-16,-6 11 11 16,-3 0-18-16,-5-2 0 15,-1-1 9-15,-2-1-9 16,1-2 0-16,-4-2-8 15,-1 2 16-15,-8-5-7 16,-1 2-1-16,-11-4 0 16,-4 3-9-16,-6-3 9 0,-2 0-19 15,6 0 19-15,5 0 0 16,6 0 6-16,1-3-6 16,4-3 0-16,-7-1 0 15,0 2 0-15,0-2-1 16,-7 1 1-16,0 0 0 15,1-3 1-15,-4 0-1 16,-3-4 0-16,2 4 8 16,4 3-8-16,0-1 0 15,1 7-1-15,-1 0 2 16,4 0 20-16,4 0-21 16,-4 0 0-16,2 0-3 15,-2 0 3-15,3 0 0 16,4 0-1-16,-1-2 7 0,8-5 0 15,3 2-6-15,1-6 0 16,2-1 24-16,0 3-15 16,-2-5-1-16,2 3-5 15,-8 0 3-15,6 0 15 16,-8 5-21-16,0-1 0 16,-6 2-6-16,-1 5 6 15,-4 0 0-15,-2 0-6 16,2 0 6-16,1 0 0 15,7 5 0-15,-1 8 0 16,2 2-2-16,-8 1 2 16,-4 2-13-16,3-1 11 15,7 1 4-15,8-5 1 16,4-1-3-16,5-3-24 16,-2-3-9-16,9 0 24 0,4-2 9 15,8-4 0-15,-1 0 1 16,0 0 2-16,3 0-3 15,-2 0 0-15,2 0-6 16,0 0 6-16,-2 3 0 16,-4-1 0-16,-1 5 6 15,5-4-8-15,2 0 2 16,8 1 0-16,2-4 2 16,5 0-2-16,3 2-6 15,-3 1 6-15,-2 6 0 0,-4 0-12 16,-6 4 12-16,1 0-4 15,-7-4-10-15,-3 4 14 16,0-3 0-16,-8-1 0 16,5 0 1-16,-4-3-7 15,6 0 6-15,9-3 0 16,1 0 3-16,7-3-2 16,8 0-1-16,12 0 0 15,-3 0 2-15,9 0 2 16,3 0-4-16,-1 0 0 15,-7 0-1-15,1 0 1 16,-7 0 0-16,-4 0 0 16,0 0 1-16,-3 0 12 0,3 0-13 15,-3 0 0 1,4 0-3-16,-4 0 9 0,0 0-6 16,-5 0 0-16,5 0 0 15,0 0-7-15,11 13-29 16,5 8-221-16,8-5-687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4:51.68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9981 1540 1935 0,'0'0'470'0,"0"0"-345"15,0 0-44-15,0 0-7 16,0 0-74-16,0 0-302 16,0 0-822-16</inkml:trace>
  <inkml:trace contextRef="#ctx0" brushRef="#br0" timeOffset="-1899">0 801 973 0,'0'0'290'15,"0"0"-142"-15,0 0 36 16,0 0 1-16,0 0-65 0,0 0 7 15,0 0-47-15,0 0-24 16,0 0-19-16,0 0-9 16,0 0-6-16,0 0-22 15,0 0-30-15,0 0-8 16,0 0-87-16,0 0 33 16,0 0 36-16,0 0 27 15,0 0 29-15,0 0 3 16,0 0 16-16,0 0 28 15,0 0-47-15,0 0 0 16,0 0 0-16,0 0-11 16,0 0-21-16,0 0 3 15,0 0-3-15,0 0 21 0,0 0 22 16,0 0-10 0,0 0 34-16,0 0-5 0,0 0 5 15,0 0 48-15,0 0-15 16,0 0 19-16,0 0-61 15,14 0-5-15,7 0 29 16,3 0-28-16,3 0-7 16,5 0-2-16,7 0-13 15,5 4 41-15,4-1-41 16,7 1 1-16,7-4 26 16,7 0-26-16,3 0 62 15,2 0-36-15,-5 0-14 16,-1 0 41-16,-5 0-54 0,-6 0 2 15,-1 0 40 1,-4 0-36-16,0 0 13 0,0 0 3 16,-4 2-8-16,3 1 30 15,5 3-38-15,-2-2-4 16,6-1 35-16,-1-1-29 16,6-2 4-16,1 0-2 15,3 0-9-15,0 0 15 16,3 0-16-16,-4 0 0 15,1 0-2-15,-3 0 2 16,-4 3-4-16,-3 7-4 16,-4 2 16-16,4 1-14 15,-4-7 6-15,4 0 0 16,-5-6-15-16,2 0 16 16,-1 0-1-16,1 0 0 0,6 0 1 15,-4 0 9-15,7 0-10 16,-2 0 0-16,-1 0-3 15,-3 0 4-15,-1 0-2 16,1 0 1-16,-5 0 0 16,2 0-4-16,4 0 4 15,-6 3 0-15,5-3-5 16,-1 0 7-16,-2 0-2 16,-5 0 0-16,-3 5 11 15,-3-4-12-15,0 4 1 16,-4-1 0-16,4 1-6 15,-3-2 6-15,-1-2 0 0,-2 2 0 16,-2-3 0 0,7 0 3-16,9 0 3 0,2 0 16 15,7 0 12-15,4 0-33 16,3 0 59-16,-4 0-41 16,-2 0-4-16,-1 5-12 15,0-4 5-15,-4 7 5 16,-2-2-13-16,2-3-1 15,1 3 1-15,-5-3 14 16,2 0-5-16,-5-3-10 16,-3 4 1-16,2-2 0 15,1-2 13-15,-6 4-13 16,0-4-1-16,0 3 0 0,3 1 1 16,5-1 1-16,-2-1-1 15,-3 2 0-15,0 1-1 16,-3 2 0-16,7-5 1 15,6 5 1-15,8-3 7 16,-4-4 4-16,0 0-12 16,-7 0 0-16,-2 0 3 15,-5 2-3-15,3 5-1 16,-3-5 1-16,8 2 1 16,-8-1 23-16,-3-3-24 15,-4 3 0-15,-7-3 13 16,4 3-13-16,7-3 0 15,3 3 4-15,2-3 20 16,-2 0-12-16,-3 0-6 16,-4 3-4-16,-10-3 10 0,-7 3-12 15,0 0-2 1,-4 0 2-16,4 2 0 0,4-5 0 16,0 2 30-16,3-2-29 15,4 0 20-15,-1 2-3 16,4-2-18-16,1 5 30 15,2-3-29-15,-1 0-1 16,2 3 42-16,-4-1-42 16,4 3 38-16,-1 0-14 15,1-1-1-15,3-2 14 16,6-2-36-16,8-2 22 16,7 0 1-16,-5 0-24 0,-9 0 32 15,-10-2-32 1,-21-5 0-16,-21 7-17 0,-42-3-62 15,-31 0-517-15,-17-8-1951 0</inkml:trace>
  <inkml:trace contextRef="#ctx0" brushRef="#br0" timeOffset="-368">8802 789 1542 0,'0'0'214'0,"0"0"-148"16,0 0-55-16,0 0 29 15,0 0 96-15,0 0-71 16,152-96-36-16,-83 40-16 15,3-7-7-15,-7-4 10 16,-2-1-16-16,-15-4 0 16,-15-2 11-16,-7 2-10 15,-20 7 24-15,-6 5 73 16,0 17 13-16,-14 12 86 16,-17 15-76-16,-10 16-26 15,-7 0 7-15,0 31-65 0,-2 22-19 16,5 22 5-16,12 10-22 15,6 10 14-15,9 5-15 16,12-2 6-16,6-4-3 16,0-10-3-16,0-13-32 15,0-18-14-15,12-16-53 16,3-19 37-16,-2-18 18 16,-2 0 16-16,2-21 18 15,1-23 8-15,0-5 1 16,4-7-1-16,1 3 2 15,7 7-1-15,1 8 1 16,7 14 0-16,1 11 16 16,3 13-16-16,-1 7 0 0,-5 30 12 15,-2 16-12-15,-9 5 0 16,-3 2 0-16,-5-4-2 16,1-10-5-16,7-19-41 15,6-18-17-15,12-9 45 16,9-4-55-16,11-38-26 15,3-9-43-15,-1-6 78 16,-8-2 52-16,-16 3-33 16,-17 7 47-16,-15 8 96 15,-5 7 71-15,-11 12 19 16,-23 10-67-16,-10 12-9 16,-3 0 26-16,7 30-70 15,2 21-21-15,14 6 21 0,13 7-39 16,11-4-21-16,0-9-6 15,28-11 10-15,20-12-20 16,10-15-32-16,36-13-156 16,-15-15-158-16,-7-14-530 0</inkml:trace>
  <inkml:trace contextRef="#ctx0" brushRef="#br0" timeOffset="-157">9471 311 1461 0,'0'0'781'15,"0"0"-642"-15,0 0-102 0,0 0 90 16,0 0 96-16,0 0-127 16,235-174-72-16,-169 159-16 15,-9 7-8-15,-9 8-144 16,-3 49-115-16,-16 9-232 15,-13 7-282-15</inkml:trace>
  <inkml:trace contextRef="#ctx0" brushRef="#br0" timeOffset="441">11053 413 2241 0,'0'0'247'16,"0"0"-176"-16,0 0-48 15,0 0 62-15,0 0 88 16,0 0-108-16,-216-55-48 16,178 85-12-16,8 8-5 15,12 6 0-15,18-2-14 16,0 2-48-16,24-2 30 16,24-9-7-16,11-5 19 15,10-1 5-15,0-4-15 16,0-5 12-16,-7 1-10 15,-11-1 8-15,-16 1 14 0,-19-1-1 16,-16 4 7-16,0 0 7 16,-33 3 1-16,-18 1 4 15,-12-4-12-15,1-2 6 16,11-11-3-16,12-9-3 16,18 0-66-16,21-30-145 15,10-14-285-15,25-2-362 0</inkml:trace>
  <inkml:trace contextRef="#ctx0" brushRef="#br0" timeOffset="706">11402 587 1618 0,'0'0'398'0,"0"0"-317"0,0 0 53 16,0 0 106-16,0 0-106 15,-33 205-76-15,33-146-23 16,6-2-33-16,28-8 2 15,7-12-4-15,1-15-56 16,3-22-1-16,-7 0 17 16,-7-25 19-16,-11-25 20 15,-8-9 1-15,-12-9 34 16,0 4-2-16,-24 0 0 16,-21 15 21-16,-5 12-53 15,-7 9-69-15,-30 12-170 16,18 7-286-16,7 3-416 0</inkml:trace>
  <inkml:trace contextRef="#ctx0" brushRef="#br0" timeOffset="861">11127 454 1698 0,'0'0'270'16,"0"0"-206"-16,0 0 57 15,0 0 104-15,203-96-108 16,-143 83-55-16,-3 10-62 15,-9 3-49-15,-9 13-108 16,-12 16-143-16,-16-2-438 0</inkml:trace>
  <inkml:trace contextRef="#ctx0" brushRef="#br0" timeOffset="971">11706 397 1612 0,'0'0'523'0,"0"0"-408"15,0 0-29-15,162-192 22 16,-69 115-108-16,-10 18-33 15,-17 12-489-15</inkml:trace>
  <inkml:trace contextRef="#ctx0" brushRef="#br0" timeOffset="2171">12710 208 1558 0,'0'0'254'15,"0"0"-138"-15,0 0 17 16,0 0 90-16,0 0-66 15,0 0-83-15,0 0 9 0,0 218 5 16,0-110 13-16,0 11-50 16,3-8-31-16,15-12 5 15,2-15-25-15,-2-18-66 16,-5-17-114-16,-5-14-297 16,-8-20-356-16</inkml:trace>
  <inkml:trace contextRef="#ctx0" brushRef="#br0" timeOffset="3159">12427 705 1731 0,'0'0'237'15,"0"0"-171"-15,0 0-65 16,0 0 178-16,0 0 6 15,200 45-111-15,-127-45-30 16,-4 0-32-16,0 0 16 16,-10 0 8-16,-11 3-35 15,-11 15 1-15,-5 12-2 16,-11 8 1-16,-4 5 6 16,4 1-7-16,-5-1-7 15,8-5 6-15,5-14-45 16,5-9-25-16,4-10-9 0,7-5-48 15,0-9-12-15,-1-26 1 16,1-5 48-16,-6-4 32 16,-12 0 56-16,-6 10 3 15,-12 10 104-15,-4 11 88 16,-5 6 2-16,0 7-77 16,0 0-93-16,6 16 1 15,1 15-23-15,10 6-1 16,7-4-1-16,7 0-36 15,7-8-10-15,4-10-38 16,-1-12-126-16,-2-3 47 16,-12 0 42-16,-3-25-3 15,-6-6 67-15,-9-8 57 16,2-3 1-16,-4 2 37 16,-4 9 0-16,0 9 37 0,-3 11 33 15,8 11 6-15,-1 0-74 16,2 2-39-16,12 26 35 15,3 6-21-15,8 6-14 16,2 2 19-16,7-9-20 16,4-1-28-16,0-16-29 15,-7-9-47-15,-2-7 16 16,-9-7 43-16,-14-29 45 16,-9-9 3-16,-4-6 36 15,-14-2 37-15,-24 4 16 0,-14 8 1 16,4 13 18-16,0 7-21 15,10 8-16-15,17 7 34 16,10 3-88-16,11 3-20 16,0 0-9-16,14 0-5 15,17 15 13-15,10 4 1 16,7-3-14-16,5 2 6 16,-5 1 1-16,0-1-33 15,-6 0 13-15,-7 5-9 16,-5 2 13-16,-9 2 6 15,-3 2-11-15,-9 0-16 16,-5-7-51-16,-1-5 14 16,-3-5-6-16,0-12 26 15,0 0 47-15,0 0 12 16,5-12 2-16,4-17 15 0,6-1 3 16,9-1 9-16,3 0 0 15,11 3-4-15,-1 5 15 16,1 16 3-16,1 7 30 15,-9 0 13-15,2 7-35 16,-1 25 1-16,4 6-15 16,-5 5-34-16,-3-4-1 15,2 3-101-15,8-6-156 16,-5-10-216-16,-5-14-1007 0</inkml:trace>
  <inkml:trace contextRef="#ctx0" brushRef="#br0" timeOffset="3579">15208 733 2089 0,'0'0'369'0,"0"0"-245"16,0 0 29-16,0 0 67 16,0 0-75-16,0 0-111 15,0 0-34-15,-152 176-10 16,158-147-43-16,23-7-27 15,5-13-95-15,1-9-19 16,-5 0 76-16,-2-5 50 16,-8-24 53-16,-5 2 14 15,-6 1 1-15,-4 5 60 16,-2 8 27-16,-3 10 24 0,0 3 8 16,0 16-67-1,0 35 20-15,0 22 18 0,0 20-14 16,4 9-21-16,20 10-20 15,11 0 7-15,-2-10-10 16,3-8-31-16,-12-14 0 16,-12-14 0-16,-12-20 5 15,0-15 9-15,-9-17-3 16,-30-14 6-16,-9-5 11 16,0-29-29-16,0-16-18 15,4-12-42-15,2-49-181 16,10 12-378-16,11 5-629 0</inkml:trace>
  <inkml:trace contextRef="#ctx0" brushRef="#br0" timeOffset="3819">13900 538 2264 0,'0'0'266'0,"0"0"-225"15,0 0-11-15,0 0 91 16,0 0-15-16,189 21-106 16,-171 1-66-16,-21 28-119 0,-36-6-187 15,-9-4-684-15</inkml:trace>
  <inkml:trace contextRef="#ctx0" brushRef="#br0" timeOffset="3989">13259 550 1913 0,'0'0'310'0,"0"0"-236"16,0 0 18-16,0 0 46 15,193 61-109-15,-169 12-29 16,-14-4-264-16,-10-8-638 0</inkml:trace>
  <inkml:trace contextRef="#ctx0" brushRef="#br0" timeOffset="4266">16491 1519 834 0,'0'0'0'15,"0"0"-236"-15</inkml:trace>
  <inkml:trace contextRef="#ctx0" brushRef="#br0" timeOffset="4991">16706 671 1094 0,'0'0'599'0,"0"0"-518"16,0 0-26-16,-184-15 88 15,112 21 60-15,-8 30-38 16,5 12-27-16,9 11-68 15,12 6-22-15,18 0-4 16,19-2-18-16,17-10 11 16,8-11-37-16,37-11 0 15,19-15 28-15,12-16-28 0,11 0-32 16,-1-25-42-16,-7-15 0 16,-11-10 48-16,-15-2-2 15,-19-3 28-15,-17 7 54 16,-13 8 57-16,-4 9 40 15,-7 12 7-15,-17 10-37 16,-3 9-7-16,1 9-70 16,7 41-31-16,2 25 25 15,9 20-16-15,8 24-4 16,0 4-15-16,0 4 4 16,11-8-4-16,6-13-3 15,-1-16 9-15,-1-19-15 16,-4-18 6-16,-5-15-74 0,-2-14-66 15,-4-9-139-15,0-15-64 16,-15 0-229-16,2-12-1014 0</inkml:trace>
  <inkml:trace contextRef="#ctx0" brushRef="#br0" timeOffset="5366">16916 899 1778 0,'0'0'279'16,"0"0"-186"-16,0 0-6 15,0 0 88-15,0 0 14 0,0 0-64 16,65 211-37-16,-62-150-49 16,1 1-32-16,10-6 14 15,4-7-21-15,6-11-18 16,9-17-19-16,9-14-53 15,6-7-25-15,-3-22-15 16,-1-25-38-16,-5-11 84 16,-4-2 26-16,-14 2 58 15,-5 9 7-15,-8 14 135 16,-5 13 48-16,-3 13-14 16,0 9-76-16,0 0-30 15,0 11-69-15,3 22 12 16,4 7 8-16,4 0-21 0,-2 0-19 15,6-8-79 1,9-14-80-16,-3-9-170 0,-4-9-399 16</inkml:trace>
  <inkml:trace contextRef="#ctx0" brushRef="#br0" timeOffset="6043">17882 876 1906 0,'0'0'522'0,"0"0"-424"16,0 0 34-16,0 0 132 15,-208 47-62-15,157-3-101 16,9 5-41-16,15-1-50 0,21 0 4 16,6-1-14-16,3-14-51 15,34-8-15-15,15-12-51 16,6-13-66-16,1 0 19 15,-4-24 29-15,-9-17 78 16,-12-5 20-16,-7-2 37 16,-13 5 4-16,-7 9 26 15,-7 13 39-15,0 12 42 16,0 9-41-16,0 5-33 16,0 33-37-16,3 10 0 15,5 7 9-15,5-4-9 16,8-11-30-16,7-8 1 15,0-14 26-15,2-18-6 16,-3 0-11-16,2-9 1 16,-5-25 13-16,0-6 6 0,-3-4-6 15,0 8 4-15,-5 8 2 16,-5 12-12-16,-2 16 8 16,-1 0-51-16,2 9 47 15,-2 28-6-15,2 4-18 16,-4-1 17-16,2-5-31 15,-5-8-4-15,-3-11-44 16,3-14 5-16,-3-2 89 16,4-2 41-16,7-30-6 15,2-14 13-15,11-10 38 16,8-6 20-16,1 3-13 0,9 9-5 16,3 11 56-1,-7 13-35-15,-8 17-19 0,-2 9-27 16,-11 12-8-1,-5 32 26-15,-6 10-29 0,-6 10-19 16,0-2 15-16,0-3-37 16,0-9-11-16,0-16-1 15,6-9-50-15,15-13-79 16,27-12-234-16,-6-9-368 16,-1-19-1333-16</inkml:trace>
  <inkml:trace contextRef="#ctx0" brushRef="#br0" timeOffset="6686">19561 969 2078 0,'0'0'303'16,"0"0"-249"-16,0 0-17 15,0 0 125-15,0 0-28 16,0 0-86-16,62 159-11 16,-50-98-37-16,-3 1 0 15,-6-6-31-15,5-9-54 0,-8-15 7 16,0-16-13-16,0-16 66 15,0 0 25-15,0-29 12 16,0-24-5-16,0-9 22 16,0-8 11-16,10 1 2 15,8 3-32-15,-1 13 0 16,4 17 49-16,3 16-38 16,3 17 7-16,0 3-9 15,1 26-17-15,0 23 15 16,-4 13-17-16,-6 6 0 15,-5 3 0-15,-2-5-57 16,-8-11-22-16,0-14-25 16,-3-16-8-16,0-18 71 15,0-7 32-15,0-14 9 0,0-25 23 16,0-14 15-16,0-10-12 16,0-5 14-16,0-3-25 15,21 5 40-15,6 7-5 16,9 16-13-16,-3 16 3 15,6 18-9-15,2 9 14 16,-2 6-9-16,-6 27-21 16,-1 14 15-16,-5 5-19 15,-6 4-10-15,0 1 3 16,-5-6-4-16,5-1-90 16,3-3-56-16,5-12 9 15,-2-10-458-15,-6-16-1264 0</inkml:trace>
  <inkml:trace contextRef="#ctx0" brushRef="#br0" timeOffset="7356">20728 985 350 0,'0'0'1839'15,"0"0"-1516"-15,0 0-189 16,0 0 130-16,-183-16-35 15,138 50-77-15,13 7-79 16,12 8-63-16,16 4-5 16,4 0-5-16,8-3-42 0,26-10-22 15,8-5-84-15,2-15-39 16,-2-10 45-16,-4-10 9 16,-4 0 44-16,-10-25 43 15,-6-8 26-15,-7-5 20 16,-8 4 15-16,-3 7 85 15,0 10 73-15,0 16-12 16,0 1-87-16,0 9-61 16,3 27-12-16,10 9 32 15,8 6-33-15,4-4-37 16,9-8 37-16,4-10-34 16,-1-16-17-16,-2-13 7 15,-4 0-3-15,-2-13 41 0,-5-25-15 16,-7-8 21-1,-1-9 0-15,-1-1 2 0,-9 4 29 16,-3 7 30-16,2 14 2 16,-5 12 46-16,0 19-52 15,0 0-52-15,0 17-5 16,10 19-14-16,1 7 13 16,5 4-6-16,5-9-23 15,6-10 12-15,-2-13-30 16,6-12-5-16,-1-3 32 15,2-6-3-15,-5-30 22 16,-2 0 2-16,-8 0 1 16,-2 1 62-16,-9 7 25 15,-3 13-7-15,-3 6 49 16,0 9-70-16,0 0-44 0,0 24-13 16,0 16 5-16,3 4-2 15,4 6-6-15,7-7-48 16,1-5-7-16,-6-8-103 15,-6-12-150-15,-3-4-274 16,0-14-206-16</inkml:trace>
  <inkml:trace contextRef="#ctx0" brushRef="#br0" timeOffset="7606">20348 783 2152 0,'0'0'313'15,"0"0"-247"-15,0 0-41 16,0 0 48-16,0 0 12 16,0 0-52-16,0 0-33 15,138-152-130-15,-117 152-78 16,0 0-119-16,-7 0 24 15,2 0-190-15,13-11 132 16,-2-7-302-16</inkml:trace>
  <inkml:trace contextRef="#ctx0" brushRef="#br0" timeOffset="7756">20758 422 922 0,'0'0'334'0,"0"0"-175"16,0 0-37-16,0 0 27 15,0 0 25 1,181 23-16-16,-141-5 12 0,5-2 1 15,1-7-47-15,-1-6-42 16,-5-3-82-16,13 0 0 16,-17-18-147-16,-4-5-543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7:13.9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80 435 1788 0,'0'0'243'16,"0"0"-152"-16,0 0 61 15,0 0 4-15,0 0-51 16,0 0 43-16,-39 252-31 16,30-131-24-16,2 6-26 15,-1 0-31-15,2-8 11 16,3-17-40-16,-1-16 5 16,4-20-6-16,-4-22-5 15,4-23-1-15,0-21 11 16,0-9 19-16,0-53 6 15,17-31-30-15,1-22 0 16,-1-16-6-16,-4 1 0 0,-8 5 6 16,-5 20 0-16,0 21 6 15,0 31 58-15,0 25-14 16,10 28 3-16,7 16-27 16,10 46-19-16,12 32 43 15,9 14-29-15,11 17-26 16,2 2 21-16,8 0-22 15,1-4 0-15,2-11-10 16,0-19 1-16,-3-29 0 16,-7-37-2-16,-10-27 11 15,-8-36 5-15,-15-50-4 16,-16-29-1-16,-13-17 2 16,-6-11-1-16,-42-9 29 0,-8 8-30 15,-2 11 0-15,8 23-3 16,17 28 3-16,15 29-46 15,18 31-59-15,0 22-199 16,24 24-236-16,11 24-87 16,-1 4-1176-16</inkml:trace>
  <inkml:trace contextRef="#ctx0" brushRef="#br0" timeOffset="756">1283 1152 1624 0,'0'0'219'16,"0"0"-161"-16,0 0 64 15,205-199 34-15,-130 116-4 0,-3-10-56 16,-13-9-54-16,-28 1 38 16,-20 6 17-16,-11 16 13 15,-32 18 44-15,-26 17-60 16,-11 29-4-16,-7 15 18 15,-8 18-38-15,6 48 11 16,6 20-50-16,13 23-4 16,17 12-4-16,21 11-22 15,18 0 13-15,3-5-14 16,7-8 0-16,25-20 0 16,4-24-34-16,6-24-4 15,-4-18 10-15,4-27-14 16,-8-6 17-16,-2-13 8 0,-8-31 16 15,-4-12-7-15,1-8 5 16,-3-1 3-16,1 3-1 16,10 5 2-16,-2 17 3 15,8 13-4-15,-4 23 11 16,2 4 8-16,-1 34-10 16,-8 27 6-16,-3 21-14 15,-3 5 0-15,-5 0 3 16,7-12-4-16,4-17-21 15,5-16-5-15,5-29-40 16,-2-13-25-16,1-2-3 16,3-41-22-16,-3-14 51 0,-6-7 27 15,-6-2 38-15,-6 5 18 16,-6 14 51-16,-1 16 34 16,-8 18 8-16,0 13-36 15,0 4-20-15,0 39-31 16,0 12 2-16,0 13 8 15,10 5-33-15,17-5 0 16,15-8-1-16,14-18 0 16,9-16 0-16,1-21-6 15,-4-5-16-15,-11-9 21 16,-12-25-10-16,-23-10 11 16,-16-2 2-16,0-7 13 15,-40 4 28-15,-26-1-15 16,-14 10-1-16,-13 7 11 15,-7 12-31-15,4 9-7 0,9 12-19 16,18 0-107-16,21 0-197 16,20 0-352-16,18 0-480 0</inkml:trace>
  <inkml:trace contextRef="#ctx0" brushRef="#br0" timeOffset="946">2374 748 2220 0,'0'0'354'0,"0"0"-133"0,0 0-19 15,0 0-23 1,0 0-60-16,0 0-70 0,0 0-49 16,52 184-73-16,-91-97-263 15,6-18-441-15,4-20-1249 0</inkml:trace>
  <inkml:trace contextRef="#ctx0" brushRef="#br0" timeOffset="1069">2939 429 2583 0,'0'0'365'0,"236"-205"-278"15,-92 89-87-15,-10 8-220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07:16.1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104 941 1437 0,'0'0'333'15,"0"0"-124"-15,0 0 41 0,0 0 13 16,0 0-143-16,0 0 14 15,-62 205 4-15,44-84-59 16,9 10-6-16,-1-1-43 16,5-20-2-16,5-15 11 15,0-22-25-15,0-12-5 16,0-27-9-16,0-13 0 16,0-21 20-16,0 0-10 15,0-25 13-15,0-40-7 16,0-25-10-16,15-53-7 15,-6 10 1-15,2-13 0 16,-4 13 12-16,1 37-11 16,-2 14 31-16,4 29 22 15,11 38-20-15,11 15-10 16,12 41-6-16,14 36-3 0,16 28 25 16,7 18-40-16,6 3 0 15,2-2 0-15,-2-10 0 16,-1-20 0-16,-11-22-8 15,-9-22 1-15,-10-38 7 16,-18-12-1-16,-10-38 1 16,-14-39 0-16,-14-27 9 15,0-15-1-15,-14-12-8 16,-31-6 0-16,-11 10-3 16,-2 18 3-16,13 22-41 15,16 31-108-15,29 38-208 16,0 18-448-16,0 0-823 0</inkml:trace>
  <inkml:trace contextRef="#ctx0" brushRef="#br0" timeOffset="734">1122 1515 1551 0,'0'0'327'0,"0"0"-164"16,0 0-4-16,0 0-20 15,248-160-10-15,-162 83-22 16,4-18-21-16,-13-2-32 0,-23 2-18 16,-26 5 43-16,-28 12-18 15,0 16 18-15,-45 19 32 16,-13 18-21-16,-8 25-8 16,-2 0-8-16,-3 53-19 15,6 31 8-15,10 15-29 16,10 16-11-16,18 12 14 15,10 1-36-15,17-3 8 16,0-12-9-16,0-12 3 16,17-22-9-16,7-17-31 15,0-24 2-15,0-20 20 16,0-18-18-16,0 0 0 16,-3-18 17-16,3-22 10 15,-3-15-6-15,6-2 9 16,5-2-14-16,10 3 1 0,6 9 3 15,0 16 13-15,0 25-6 16,-7 6 5-16,-5 9-5 16,-9 44 12-16,-3 2 0 15,-3 13 2-15,-1-4-7 16,4-9 19-16,7-8-20 16,4-19-24-16,3-19 11 15,10-9-41-15,4-15-33 16,4-31-9-16,-5-14-45 15,-6-5 52-15,-12 3 56 16,-7 12 33-16,-17 7 0 16,-9 22 46-16,0 14 113 0,0 7-49 15,0 16-83 1,-14 30 14-16,1 13-10 0,10 3-2 16,3 3 6-16,0-8-34 15,40-12 10-15,19-13-11 16,7-29-9-16,3-3 9 15,-1-19-16-15,-8-26 1 16,-15-10 9-16,-21-7 12 16,-24 4-3-16,0-2 12 15,-42 17 4-15,-24 7 20 16,-15 16-39-16,-14 14-88 16,-18 6-162-16,23 0-472 15,21 0-1402-15</inkml:trace>
  <inkml:trace contextRef="#ctx0" brushRef="#br0" timeOffset="921">2340 1071 2241 0,'0'0'363'0,"0"0"-183"15,0 0 3-15,0 0 1 16,0 0-52-16,0 0-87 15,0 0-45-15,134 134-3 16,-193-25-189-16,-7-19-409 16,1-22-475-16</inkml:trace>
  <inkml:trace contextRef="#ctx0" brushRef="#br0" timeOffset="1025">3241 556 2526 0,'216'-207'235'15,"-16"20"-235"-15,-61 25-1438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36.3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696 736 1930 0,'0'0'501'16,"0"0"-369"-16,0 0 62 16,0 0 9-16,0 0-1 15,-238-115-74-15,148 124-73 0,0 51 24 16,1 30-34-16,10 25-10 16,20 16 38-16,27-2-59 15,26-5 2-15,6-18-16 16,45-22 1-16,27-27-13 15,32-34-5-15,20-23-106 16,69-55-79-16,-30-23-333 16,-22-5-280-16</inkml:trace>
  <inkml:trace contextRef="#ctx0" brushRef="#br0" timeOffset="207">1463 0 2593 0,'0'0'483'0,"0"0"-447"16,-71 270 47-16,17-38 81 15,-2 21 21-15,11-5-97 16,11-27-52-16,10-65 20 16,10-39-55-16,8-43-2 15,6-23-56-15,0-15-115 16,9-13-170-16,12-11-721 0</inkml:trace>
  <inkml:trace contextRef="#ctx0" brushRef="#br0" timeOffset="727">1786 789 1965 0,'0'0'788'0,"0"0"-632"16,0 0-117-16,53 168 90 15,-40-75 88-15,-2 10-115 16,-2 2-72-16,3-12-24 16,-3-12 7-16,-2-26-26 15,1-16 11-15,-2-25-49 16,-3-14 20-16,0-9-24 16,1-42 13-16,10-22 12 15,4-18 9-15,6-8 10 16,6 3-25-16,2 11 36 15,-2 24-7-15,-2 24 7 0,-4 31 0 16,-4 6 14-16,-5 49 17 16,-6 26 40-16,-4 12-70 15,-5 0-1-15,0-7 12 16,0-14-11-16,0-19-1 16,0-19 0-16,0-19 8 15,0-9 16-15,0-11-24 16,7-37 1-16,13-20-1 15,14-19 1-15,19-6-1 16,13-4 11-16,9 16-5 0,2 19 43 16,-5 29-30-1,-7 30 16-15,-14 6 44 0,-9 55-16 16,-15 27-6 0,-6 17 0-16,-7 3-30 0,-1-7 0 15,5-16-27-15,9-23-18 16,15-31-28-16,38-28-137 15,-8-26-537-15,-10-16-1824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32.7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624 132 1600 0,'0'0'370'0,"0"0"-134"16,0 0-15-16,0 0 15 16,0 0 1-16,0 0-56 15,0-48-92-15,0 107-28 16,0 56 25-16,0 59-12 15,5 50 19-15,1-15-54 16,1-40-24-16,-7-58 30 16,3-42-43-16,2-1 13 15,-2-6-15-15,0-9-15 16,0-22 15-16,1-17-106 0,-4-14-93 16,0-29-264-16,-13-9-460 15</inkml:trace>
  <inkml:trace contextRef="#ctx0" brushRef="#br0" timeOffset="442">0 271 2220 0,'0'0'302'0,"0"0"-157"16,0 0-81-16,0 0 52 15,0 0-14-15,0 0-17 0,0 0 20 16,163-128-57-16,-81 91-8 16,15 2-11-16,6 5-22 15,15 7 26-15,6 12-33 16,10 11 0-16,8 0 37 16,2 24-7-16,2 25-3 15,-8 23 6-15,-10 15-10 16,-21 20 22-16,-22 13-21 15,-29 13-23-15,-32 4 31 16,-24-1-31-16,-7-8 15 16,-49-7-7-16,-30-10 8 15,-48 5 26-15,-1-21-43 16,-17-10 0-16,2-21 26 16,25-32-10-16,-3-14 17 0,14-18-17 15,21 0-15-15,13-28 11 16,26-6-12-16,15 0-21 15,22-5 12-15,17-2-91 16,27-25-121-16,29 10-321 16,-1 3-455-16</inkml:trace>
  <inkml:trace contextRef="#ctx0" brushRef="#br0" timeOffset="871">2071 1121 1109 0,'0'0'1179'0,"0"0"-1059"15,0 0-84-15,0 0-27 16,179 78 83-16,-116-75 26 15,9-3-60-15,0 0-34 16,0-25 11-16,-2-9-3 16,-16-3 11-16,-15 3-41 15,-18 2 28-15,-21 5 43 16,0-2 48-16,-32 8-31 16,-16-2-18-16,-7 14 0 0,-7 9 13 15,-1 0-49 1,7 25 6-16,5 26-2 0,18 17-19 15,15 10 10-15,18 8-30 16,0 4-1-16,21-6 0 16,20-7 0-16,11-17-22 15,10-18-41-15,7-20-32 16,3-22-74-16,11-11-294 16,-14-30-325-16,-24-2-1083 0</inkml:trace>
  <inkml:trace contextRef="#ctx0" brushRef="#br0" timeOffset="1083">2223 729 2365 0,'0'0'344'16,"0"0"-219"-16,0 0-114 15,0 0 54-15,40-169 64 16,10 123-63-16,1 8-27 15,0 8-39-15,2 16-33 16,-5 10-75-16,-3 4-162 16,6 4-74-16,-10 14-161 15,-5-2-197-15</inkml:trace>
  <inkml:trace contextRef="#ctx0" brushRef="#br0" timeOffset="1238">2922 339 1461 0,'0'0'521'0,"0"0"-378"15,0 0 75-15,0 0 67 16,0 0 24-16,0 0-81 16,0 0-143-16,203 0-55 15,-153 0-30-15,8 0-1 16,25-28-157-16,-14-5-183 16,-13-2-525-16</inkml:trace>
  <inkml:trace contextRef="#ctx0" brushRef="#br0" timeOffset="1785">5227 1077 2342 0,'0'0'383'0,"0"0"-326"15,0 0-41-15,-96-198 44 16,30 136 108-16,-11 12-70 16,-8 19-47-16,-9 24 35 15,4 7 8-15,1 47 20 16,10 35-62-16,11 16-17 15,15 14 22-15,26 0-50 0,23-5-7 16,4-21 0-16,45-16-25 16,24-26 2-16,17-21-59 15,10-23-4-15,12-23 1 16,-1-36-65-16,-8-21-7 16,-9-16-27-16,-13-15 53 15,-12-39 92-15,-17-39 39 16,-21 11 3-16,-9 20 133 15,-15 27 12-15,-3 48 13 16,0 8-26-16,0 19-33 0,0 34 39 16,0 22-71-1,0 56-38-15,0 80 19 0,-6 67-20 16,3 23 2-16,3-6-18 16,0-52-13-16,16-58-2 15,9-32-60-15,2-26-129 16,25 0-277-16,-4-15-270 15,-4-12-529-15</inkml:trace>
  <inkml:trace contextRef="#ctx0" brushRef="#br0" timeOffset="2440">6262 903 2013 0,'0'0'862'0,"0"0"-726"0,0 0-74 15,0 0 84-15,-238 46 44 16,151 18-21-16,6 16-107 16,7 7-37-16,26 0 23 15,27-6-48-15,21-10-8 16,11-15-32-16,47-19-28 16,22-26-1-16,16-11-82 15,5-27-54-15,-5-32 19 16,-10-12 50-16,-20-6 82 15,-18-3 54-15,-24 7 30 16,-13 14 85-16,-11 26 57 16,0 20 7-16,-14 13-15 15,-4 25-93-15,5 31-28 16,5 15-28-16,8 0-7 16,0-5-13-16,21-11 5 0,14-14-46 15,7-15 34 1,-5-22-39-16,4-4-41 0,-2-12 47 15,2-28-8-15,1-16 53 16,-5-2-32-16,1 1 28 16,-6 14 3-16,-8 17 2 15,-11 25 10-15,-5 1-2 16,-5 37 22-16,-3 18 42 16,0 14-64-16,0 2-9 15,0-13 10-15,-8-11-10 16,5-16 0-16,0-15-1 15,0-12-2-15,-1-4-27 0,4-7 12 16,0-31-58-16,0-12 52 16,31-11 1-16,17-8 20 15,14 7-4-15,7 7 14 16,5 19 13-16,-5 23-13 16,-9 13 23-16,-10 13 46 15,-13 38-20-15,-8 11-16 16,-5 6-23-16,-12-2-10 15,6-7-14-15,0-16-112 16,20-32-173-16,-4-6-517 16,4-5-1305-16</inkml:trace>
  <inkml:trace contextRef="#ctx0" brushRef="#br0" timeOffset="2890">7925 1022 2753 0,'0'0'491'0,"0"0"-435"16,-190 119 95-16,100-30 33 16,15 16-50-16,19-3-61 15,32-9-58-15,24-20-15 16,20-23-30-16,40-29-48 16,15-21 8-16,5-7-47 15,-5-42-9-15,-6-17 24 16,-13-11 50-16,-18-1 40 15,-14 4 24-15,-11 12-6 16,-5 12 82-16,-8 19 32 16,0 19 16-16,0 12-44 0,0 18-52 15,0 69 23-15,10 73-31 16,28 76 7-16,21 40 0 16,26-1-27-16,13-34 15 15,-20-69-24-15,-15-46 7 16,-28-41 10-16,-22-24-20 15,-5-3 0-15,-8-9 4 16,-15-10 3-16,-36-25-14 16,-26-14-17-16,-9-16 24 15,4-30-17-15,5-19 7 0,20-16-10 16,22-18-13 0,20-19-30-16,15-13-13 15,0-76-95-15,5 32-208 0,-2 20-763 16</inkml:trace>
  <inkml:trace contextRef="#ctx0" brushRef="#br0" timeOffset="3057">6669 333 3197 0,'0'0'352'0,"0"0"-352"15,0 0-2-15,339 102-49 16,-177-80-25-16,-10-13-668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37.5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656 790 2843 0,'0'0'370'0,"0"0"-282"16,0 0-57-16,-211-64 80 16,133 64 72-16,-9 0-103 15,4 24-56-15,11 23 18 16,10 15-12-16,23 9-11 15,19 8-19-15,20-2 0 16,4-4-10-16,41-9-13 16,16-13-55-16,19-20-19 15,6-22-64-15,4-9-60 0,-4-30-101 16,-10-31 24 0,-8-27 79-16,-12-38 71 0,-14-50 144 15,-29-47 4-15,-13 15 122 16,0 41 43-16,-3 58 29 15,-7 56 18-15,2 13 66 16,-2 11-92-16,4 25-36 16,1 11-54-16,2 87-66 15,3 70 46-15,0 57-22 16,0 19-22-16,18-42 19 16,-1-55-51-16,4-62-13 15,3-17-41-15,3-8-78 16,4-10-30-16,-14-30-198 15,-5-16-624-15,-12-10-1073 0</inkml:trace>
  <inkml:trace contextRef="#ctx0" brushRef="#br0" timeOffset="190">173 561 2772 0,'0'0'384'15,"0"0"-282"-15,0 0-93 16,269-28 42-16,-144 14-2 16,1 10-34-16,2-1-15 15,-14 5-145-15,-7 23-364 16,-35 14-234-16,-22 3-1143 0</inkml:trace>
  <inkml:trace contextRef="#ctx0" brushRef="#br0" timeOffset="1512">1229 756 2335 0,'0'0'609'16,"0"0"-571"-16,0 0 87 16,0 0 85-16,0 0-45 15,0 0-42-15,58 211-87 16,-50-133 9-16,2 3-5 0,7-10-40 16,7-9 21-1,10-16-21-15,7-14-45 0,15-23 32 16,-1-9-65-1,4-3 0-15,-11-26 4 0,-6-4-1 16,-15 2 50-16,-6 0-11 16,-10 6 36-16,-1-1-7 15,4 6 8-15,-1-8-1 16,4 3 0-16,1 3 8 16,6-3 19-16,-3 7-27 15,0-1 0-15,-1-3 9 16,-2 3-8-16,-2-2-1 15,-2-4 7-15,-4-4-6 16,-2 6 25-16,-8-6-26 0,0 3 0 16,0 6 16-16,0-2-16 15,0 7 0-15,0 5-1 16,0 2 1-16,0 6 6 16,0 2-6-16,0 0 0 15,0 0 35-15,0 0-25 16,0 0-1-16,0 0-8 15,0 2 0-15,0 25 49 16,0 10-43-16,0 7-7 16,3 8 42-16,4 7-25 15,1 1 7-15,-5-2-15 16,3-2-9-16,1-7 29 16,7-10-29-16,0-9 0 0,10-11-24 15,7-13 22 1,7-6-28-16,7-4-16 0,6-27-55 15,2-12 49-15,-2-9-114 16,-3-8 16-16,-6-1 71 16,-4 1-11-16,-7 11 50 15,-11 8 40-15,-5 10 13 16,-12 9 102-16,-3 9-22 16,0 10 0-16,0 3 51 15,-3 3-61-15,-12 32-21 16,-2 14-19-16,7 10-5 15,7 5 22-15,3 0-60 16,0-2 0-16,37-9-19 16,19-9 19-16,13-13-30 15,6-22-6-15,8-9-41 0,-8-13 68 16,-12-30-30-16,-18-14 6 16,-25-11 33-16,-20-10 2 15,-3-1 19-15,-48 2 18 16,-18 10-17-16,-8 18 58 15,5 19-62-15,10 14-12 16,24 12 18-16,17 4-24 16,21 0-15-16,0 13 0 15,45 5-36-15,25 1 22 16,23-9-53-16,17-4-35 16,4-6-12-16,-4 0-49 15,-14 0 66-15,-9 0 84 0,-22-10 28 16,-20-4 74-16,-24 1-24 15,-21 4 83-15,-10 2 54 16,-39 7-93-16,-17 0-41 16,2 29 19-16,2 19-9 15,9 18 22-15,19 2-61 16,23 6-10-16,11-5 20 16,8-10-34-16,34-17-1 15,9-13-12-15,3-23-50 16,-4-6-6-16,-10-6-107 15,-32-53-162-15,-8 3-426 16,0 1-1387-16</inkml:trace>
  <inkml:trace contextRef="#ctx0" brushRef="#br0" timeOffset="1698">2663 214 2606 0,'0'0'353'0,"0"0"-272"16,0 0 6-16,0 0 43 16,194 42-64-16,-149 2-60 15,-13 16-6-15,-13 13-148 16,-19 70-165-16,-24-15-367 16,-21-1-609-16</inkml:trace>
  <inkml:trace contextRef="#ctx0" brushRef="#br0" timeOffset="1820">2447 1923 2629 0,'0'0'315'0,"0"0"-315"15,0 0-185-15,0 0 103 16,0 0-435-16,-65-174-1511 0</inkml:trace>
  <inkml:trace contextRef="#ctx0" brushRef="#br0" timeOffset="2009">2111 73 2789 0,'0'0'375'0,"0"0"-267"15,0 0-97-15,0 0-10 16,191 124 2-16,-191-18-3 15,-21-13-222-15,-30-6-798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45.4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0 823 1984 0,'0'0'538'0,"0"0"-538"16,0 0 15-16,0 0-6 15,176-71 110-15,-116 23-19 16,0-11-48-16,6-10-51 16,-7-4 48-16,-11-9-41 15,-9-1 38-15,-12 1 81 16,-13 3-31-16,-11 5 15 16,-3 15-20-16,0 15-22 15,0 20 57-15,0 21-62 16,0 3-22-16,0 82-4 15,0 73-14-15,0 64 24 16,0 14-9-16,0-36-38 0,10-56 41 16,4-54-42-16,1-13-37 15,-6 29-43-15,-5-16-378 16,-4-12-1425-16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3:21.1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134 181 660 0,'0'0'207'16,"0"0"-63"-16,0 0-26 16,0 0 26-16,0 0 51 15,0 0-22-15,0 0-48 16,-12-104-20-16,12 83-37 15,0 5 24-15,0 7 4 16,-4 4-4-16,4 1 0 16,-4 4 25-16,4 0-41 15,-4 0-23-15,4 22 11 16,0 24 24-16,0 13-1 0,0 13-48 16,-3 11-2-16,3 6 36 15,-3 0-40-15,0 1-13 16,0-7-5-16,-1-8-9 15,4-16 4-15,0-13-10 16,0-15-21-16,0-12 20 16,0-10-71-16,0-5-5 15,0-4-47-15,0 0-71 16,-11-19-149-16,5-12-143 16,-2-7-583-16</inkml:trace>
  <inkml:trace contextRef="#ctx0" brushRef="#br0" timeOffset="549">0 115 1413 0,'0'0'326'16,"0"0"-231"-16,0 0-1 16,0 0 120-16,0 0-58 15,0 0-76-15,0 0-9 16,200-57-33-16,-165 57 3 15,-7 0-41-15,-4 0 0 16,-4 4 19-16,-5 18-19 0,-6 7-9 16,-5 1 3-1,-4 8 6-15,0-2-12 0,0-2 9 16,-21 0-22 0,2-8 23-16,-2-8-7 0,0-7 9 15,7-3 6-15,4-8-5 16,5 0 34-16,5 0-35 15,0 0 0-15,0-12 5 16,0 3-5-16,18 0-2 16,3-2 1-16,-1 8 1 15,8 3-7-15,0 0 7 16,0 0-5-16,-4 3 4 16,3 19 1-16,-6 6-10 15,-4 3-8-15,-10 1-9 16,-4-2 13-16,-3 2-18 15,0-8 28-15,-13-2 4 16,-16-7 1-16,-4-6 18 0,-3-2 9 16,3-7 18-16,1 0 33 15,8 0-41-15,3 0-16 16,8-7 14-16,2-2-23 16,8 4-6-16,3 1-7 15,0 4-96-15,0 0-176 16,21 0-25-16,6 13-267 15,-3-1-868-15</inkml:trace>
  <inkml:trace contextRef="#ctx0" brushRef="#br0" timeOffset="858">611 538 1220 0,'0'0'536'16,"0"0"-451"-16,0 0-18 15,0 0 88-15,0 0-4 16,0 0-79-16,0 0-53 16,0 78-5-16,10-58-13 15,8-1-1-15,-1-3 0 16,7-3-30-16,0-11-18 16,0-2 6-16,-6 0 25 15,-4-9 17-15,-11-16 8 16,-3-2 16-16,0-2 29 15,0 5-20-15,-14 2 33 0,-7 3-12 16,-3 7-38-16,0 3-16 16,0 5 0-16,3 4-124 15,4 10-127-15,7 5-491 0</inkml:trace>
  <inkml:trace contextRef="#ctx0" brushRef="#br0" timeOffset="1075">960 336 1661 0,'0'0'372'15,"0"0"-214"-15,0 0-4 0,0 0 12 16,0 0-86-16,0 0-80 15,204-5-4-15,-163 14-229 16,-14 8-121-16,-6-1-1337 0</inkml:trace>
  <inkml:trace contextRef="#ctx0" brushRef="#br0" timeOffset="1292">1071 193 186 0,'0'0'1504'15,"0"0"-1258"-15,0 0-145 16,0 0-1-16,0 0 64 16,57 186-95-16,-49-136-49 15,-4 0-20-15,-4 12-54 16,0-10-172-16,0-11-435 0</inkml:trace>
  <inkml:trace contextRef="#ctx0" brushRef="#br0" timeOffset="1600">1492 115 1667 0,'0'0'338'0,"0"0"-243"16,0 0 14-16,0 0 72 16,0 0-70-16,3 174-77 15,0-88-20-15,0 12 14 16,-3 3-28-16,0-2-7 15,0-10-33-15,0-19-32 16,0-17 4-16,0-20-25 0,0-13-64 16,0-20-16-1,0 0-334-15,0-10-918 0</inkml:trace>
  <inkml:trace contextRef="#ctx0" brushRef="#br0" timeOffset="2125">1471 113 1407 0,'0'0'333'16,"0"0"-156"-16,0 0 27 15,0 0 38-15,0 0-53 16,0 0-88-16,0 0-15 16,105-113-44-16,-63 113-23 0,0 0 6 15,6 0-25 1,-7 0 0-16,1 15-1 0,-7 5-20 15,-14 7-20-15,-8 4-41 16,-13 2 41-16,0 2 40 16,-7 3-35-16,-28-1 0 15,-2-3 11-15,-4-9 12 16,5-2 5-16,9-12 8 16,10-9 0-16,4-2 20 15,8 0-7-15,5 0 17 16,0 0-30-16,0-4 12 15,18-10-17-15,9 5 5 16,5 3-6-16,-2 6-7 16,2 0 7-16,-1 0-3 15,-7 6-7-15,0 17-2 0,-7 1 10 16,1 7 5-16,-9 0-1 16,3 0 4-16,-9-2 98 15,-3-10-61-15,0-1-17 16,0-7 11-16,-24-4 23 15,-11-4-30-15,1 0-2 16,-4-3 36-16,2 0-23 16,9 0-9-16,10 0-12 15,7 0-14-15,7 0-79 16,3 0-127-16,0 0-346 16,13 0-356-16</inkml:trace>
  <inkml:trace contextRef="#ctx0" brushRef="#br0" timeOffset="2417">2199 629 1328 0,'0'0'358'0,"0"0"-221"15,0 0-40-15,0 0 142 16,0 0 11-16,0 0-112 15,0 0-17-15,110-155 17 16,-110 155-20-16,0 0-52 16,0 18-5-16,0 15-4 15,0 3 3-15,0 10-52 16,0-8-7-16,0 3-2 0,-4-3-6 16,0-8-76-16,4 2-123 15,0-4-161-15,0-7-363 16,0-3-113-16</inkml:trace>
  <inkml:trace contextRef="#ctx0" brushRef="#br0" timeOffset="3160">2671 245 1540 0,'0'0'316'0,"0"0"-179"16,0 0 42-16,0 0 10 15,0 0-93-15,0 0-26 16,0 0-49-16,86-128 7 16,-62 128 29-16,-3 0-39 15,0 5 4-15,-5 19-1 16,-2 6-21-16,-7 6 22 15,-2 3-22-15,-5 5 0 16,0-3 11-16,-8-4-11 16,-13-1 0-16,-3-1 0 15,-3-6-6-15,3-10 6 16,3-1-35-16,3-9-12 16,9-7 24-16,1-2-64 0,4 0-88 15,4-18-110-15,4-11-114 16,16 2-1169-16</inkml:trace>
  <inkml:trace contextRef="#ctx0" brushRef="#br0" timeOffset="3679">3074 155 1358 0,'0'0'483'16,"0"0"-348"-16,0 0 29 15,0 0 84-15,0 0-29 0,0 0-123 16,0 0-42-16,-128 12 30 16,104 23 1-16,0 3-4 15,7-2-60-15,7 6-1 16,7-3 3-16,3-1-22 16,0 2 9-16,0-5-10 15,6-2 1-15,12-2-1 16,3-4-17-16,0-5-30 15,3-5-51-15,3-6-18 16,0-6-23-16,5-5 11 16,-5 0 42-16,0 0 41 15,-3 0 10-15,-3-9 29 16,-6-2 6-16,-6 2 25 0,-1 0 58 16,-5-1 44-1,1 1-4-15,-4 0 24 0,3 2-28 16,-3 2-29-16,0-2-8 15,3 4-35-15,0 3-8 16,2 0-27-16,1 0-3 16,4 3 17-16,1 18-25 15,-4 8 4-15,-1 6-5 16,-1 1 1-16,-5 5 8 16,3 1-9-16,-3-4 0 15,3-3-5-15,0-8 5 16,-3-5-102-16,0 0-233 15,0-3-344-15,-6-8-1376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40.4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41 819 1706 0,'0'0'361'0,"0"0"-113"16,0 0-60-16,0 0 19 15,0 0 52-15,0 0-108 16,0 0-72-16,-41-39 16 15,41 39-85-15,20 0-2 0,28 0 5 16,24 0-4 0,24 0 60-16,12 0-69 0,-1-9 16 15,-6-3-4-15,-16-4-12 16,-23 6-84-16,-24 10-115 16,-17 0-348-16,-18 0-309 0</inkml:trace>
  <inkml:trace contextRef="#ctx0" brushRef="#br0" timeOffset="401">1314 917 1989 0,'0'0'556'15,"0"0"-452"-15,0 0-95 16,0 0 116-16,0 0 19 16,0 0-92-16,169-193 18 15,-121 116-70-15,-3-7 21 16,-11 3 33-16,-10 5 13 16,-10 15 58-16,-11 15-76 15,0 15 9-15,-3 19 62 16,0 12-52-16,0 0-34 15,0 27 2-15,-6 39-35 16,-8 30 47-16,-2 25-48 16,-2 8 0-16,4 4 26 0,7-19-25 15,4-14-2-15,3-23-4 16,0-17-14-16,0-18 11 16,0-14-68-16,0-10-62 15,3-18-64-15,0 0-346 16,4-11-283-16</inkml:trace>
  <inkml:trace contextRef="#ctx0" brushRef="#br0" timeOffset="810">3066 247 1659 0,'0'0'741'16,"0"0"-584"-16,0 0-46 15,0 0 184-15,0 0-94 16,0 0-45-16,-183 68-109 16,100-13-11-16,-6 10 18 15,-4 7-33-15,3-1 6 16,10-6 5-16,18-5-25 15,17-10 39-15,18-8-46 16,20-5 0-16,7 1 7 0,7 0-7 16,31-4-6-1,10 2 5-15,11-1 2 0,4-4 38 16,-2 0-39-16,1 0 0 16,0-4 18-16,-2-1-16 15,-9 0 10-15,-6-10-12 16,-7 4 0-16,-11-5-1 15,-6-2-130-15,-8 0-93 16,-2-1-298-16,-11-3-302 0</inkml:trace>
  <inkml:trace contextRef="#ctx0" brushRef="#br0" timeOffset="1090">2307 1392 1781 0,'0'0'995'0,"0"0"-819"16,0 0-136-16,0 0 78 16,0 0 80-16,0 0-86 15,0 0-50-15,34 41-25 16,11-8 29-16,8 0-30 15,9 6-16-15,-1-5-4 16,4-6-7-16,4-4-9 16,2-7-73-16,4-6-164 0,-16-4-543 15,-17-4-1617-15</inkml:trace>
  <inkml:trace contextRef="#ctx0" brushRef="#br0" timeOffset="1588">4433 417 2552 0,'0'0'367'16,"0"0"-308"-16,0 0-58 16,0 0 11-16,0 0 157 15,0 204-26-15,-4-86-112 16,0 17-6-16,0-2 20 15,4-3-30-15,0-15 9 16,0-20-15-16,0-20-8 16,0-28-1-16,0-21 0 0,0-17 0 15,0-9 0 1,0 0-15-16,0-16 3 0,0-15 10 16,0-6 2-16,0-1 21 15,0 3-21-15,0 8 0 16,-6 9-1-16,0 5 3 15,2 7-11-15,0 6 9 16,4 0-39-16,0 0-26 16,0 0-226-16,0 0-417 15,4 0-175-15</inkml:trace>
  <inkml:trace contextRef="#ctx0" brushRef="#br0" timeOffset="2432">4281 1016 2155 0,'0'0'530'0,"0"0"-511"15,0 0-18-15,0 0 159 16,0 0-33-16,0 0-56 16,217 3-29-16,-142-3-33 15,15-19 42-15,3-15-51 16,-4 0 1-16,3-6 8 16,-14 0-9-16,-9-4 0 15,-13-5-10-15,-14-7 10 16,-15-9-9-16,-14-14 9 15,-9-5 0-15,-4-7 19 16,-11 0-13-16,-27 7-6 0,-7 12 23 16,-6 16 25-1,-8 15 52-15,-2 18-51 0,-10 10-28 16,-1 13 57-16,0 0-48 16,3 9-24-16,4 22 15 15,9 10-19-15,11 9 26 16,8 5-28-16,8 11 0 15,13 2 26-15,2 5-25 16,4 5 8-16,2 4 7 16,5 1-15-16,0 5 48 15,3-2-49-15,0 5 0 16,6 2 44-16,18 0-43 0,5 1 13 16,2-3-2-1,-1 6-5-15,2-1 37 0,-2 3-44 16,-2 1 0-16,-8-4 49 15,-8-3-48-15,-9-5 8 16,-3-8 9-16,0-5-12 16,-10-13 45-16,-15-7-51 15,1-8 1-15,0-12 33 16,0-8-22-16,0-9-12 16,-4-1 0-16,4-11 2 15,-4-3-4-15,0-3-1 16,1 0-55-16,6 0 25 15,4-9-111-15,17-41-131 16,0 6-632-16,0-6-1492 0</inkml:trace>
  <inkml:trace contextRef="#ctx0" brushRef="#br0" timeOffset="4158">6913 479 1337 0,'0'0'274'0,"0"0"-165"16,0 0 79-16,0 0 111 15,0 0-34-15,0 0-58 16,-101 43-100-16,26 13-11 16,-18 13 18-16,-14 17-59 15,-7 9-25-15,-4 0 24 16,8-5-32-16,17-12 52 0,24-19-41 16,21-21-5-16,27-18 45 15,15-10-64-15,6-4-9 16,6 0 0-16,36 7 8 15,15 2 13-15,20 7-21 16,16 3 9-16,8 5 18 16,9 8-21-16,1 2-6 15,-1 4 16-15,-7-4-7 16,-6 1 6-16,-18-7-15 16,-14-10 0-16,-20-5-25 15,-18-2 10-15,-12-8-98 16,-15-9-116-16,-28 0-415 15,-13 0-590-15</inkml:trace>
  <inkml:trace contextRef="#ctx0" brushRef="#br0" timeOffset="4435">6108 1600 2212 0,'0'0'545'16,"0"0"-433"-16,0 0-102 15,0 0 56-15,0 0 170 0,0 0-105 16,0 0-91-16,143 137 41 16,-68-104-56-16,14-1 31 15,15-4-23-15,10-10-24 16,8-2 30-16,1-4-39 15,-9-3-90-15,4 0-65 16,-36-2-559-16,-26-3-1736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48.9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1122 1075 1810 0,'0'0'340'16,"0"0"-222"-16,0 0-7 15,0 0 51-15,0 0 18 16,0 0-48-16,0-28-102 15,18 24-23-15,12 1 35 16,8-6-29-16,10-3 29 16,4-3-42-16,7-10 0 15,3-2 21-15,-1-8-21 16,-2-6-9-16,-11-2 0 0,-9 2 9 16,-22-3 2-1,-17-5-2-15,0-3 0 0,-24-3 37 16,-29-5-37-16,-1 7 8 15,-12 9 47-15,1 16-22 16,-4 12 51-16,0 16-56 16,4 0-5-16,2 26 37 15,4 21-53-15,11 15-7 16,9 17 0-16,15 18 7 16,15 9 10-16,9 12-17 15,0 3 0-15,6 4 18 16,15-5-17-16,0 2-1 15,-4-8 4-15,-7-2 7 16,-7-13 14-16,-3-8-25 16,0-11 0-16,0-14 18 0,-24-14-17 15,-9-11-1-15,-15-6 0 16,-8-8 12-16,-7-12 9 16,-6-6-21-16,4-9 0 15,7 0 13-15,9 0-7 16,15-6-6-16,13-7 0 15,15 1-16-15,6-3-17 16,33-22-180-16,23 2-436 16,2-5-335-16</inkml:trace>
  <inkml:trace contextRef="#ctx0" brushRef="#br0" timeOffset="436">2349 0 1825 0,'0'0'534'0,"0"0"-362"0,0 0 104 16,0 0-28-16,0 0-76 16,0 0-55-16,0 0-57 15,0 168 18-15,0 3-9 16,0 66-35-16,0 35 52 15,0-3-59-15,0-19-6 16,0-71 28-16,0-38-48 16,0-48 20-16,0-25-13 15,0-4-2-15,0-4-12 16,0-7-35-16,0-20-85 16,-3-22-120-16,-24-11-565 15,-8 0-1590-15</inkml:trace>
  <inkml:trace contextRef="#ctx0" brushRef="#br0" timeOffset="1088">131 170 1309 0,'0'0'364'15,"0"0"-181"-15,0 0-37 16,0 0 26-16,0 0 41 16,0 0-44-16,0 0-40 15,-9 78 47-15,-6 6-39 16,6 48-14-16,4 47-20 15,2 54-26-15,-1 25 32 16,-5-5-58-16,-9-19-17 16,-3-32 17-16,4-44-43 15,4-42-7-15,5-45-1 16,8-22 14-16,0 2-14 0,0-8 0 16,0 0 0-16,0-18-7 15,0-9-10-15,0-16-113 16,0 0-188-16,0-16-646 0</inkml:trace>
  <inkml:trace contextRef="#ctx0" brushRef="#br0" timeOffset="2673">3394 1131 1335 0,'0'0'485'16,"0"0"-224"-16,0 0-65 0,0 0 53 16,0 0-27-16,0 0-77 15,-9-41-18-15,9 23-63 16,0-5-16-16,0 3-3 15,24-5-30-15,6-5 33 16,9 10-48-16,5-2 2 16,4 9 35-16,5 7-36 15,2 6 0-15,1 0 14 16,1 4-7-16,3 21 7 16,2 3-15-16,-4 6 0 0,1 0 40 15,0-3-28-15,-1-3-11 16,1-8 20-16,3-12-15 15,4-8 33-15,9 0-39 16,5-18 0-16,-5-17-1 16,-6-1-4-16,-13 0-62 15,-17 10-45-15,-23 13-189 16,-16 13-84-16,-21 0-357 16,-16 13-1008-16</inkml:trace>
  <inkml:trace contextRef="#ctx0" brushRef="#br0" timeOffset="3130">3260 1951 1337 0,'0'0'1015'16,"0"0"-825"-16,0 0-150 16,0 0 156-16,0 0 58 15,0 0-123-15,0 0-27 16,-69-43-88-16,72 27-16 16,23-6 41-16,1-4-30 15,15 3 3-15,3-5 11 16,9 1-24-16,8 3 61 0,7 6-62 15,0-1 6-15,0 8 27 16,0 6-32-16,-4 5 11 16,1 0-12-16,0 23 1 15,7 7 38-15,2 8-39 16,5-4 0-16,2 0 21 16,4-6-21-16,1-10 8 15,-7-9-2-15,-8-9 0 16,-3 0 13-16,-10 0-19 15,-5-13-24-15,-6-17 8 16,2 0-83-16,8-20-127 16,-14 9-470-16,-8 0-785 0</inkml:trace>
  <inkml:trace contextRef="#ctx0" brushRef="#br0" timeOffset="3800">6211 243 1612 0,'0'0'364'0,"0"0"-250"16,0 0 12-16,0 0 131 15,0 0-32-15,0 0-68 16,0 0-72-16,-146-46-27 16,98 83 63-16,-4 18-52 15,-6 20-15-15,-8 16 17 16,-2 11-21-16,5 10 22 0,4 9-30 16,8 2-12-16,12 11 35 15,12 5-49-15,13 5 7 16,14-8 3-16,0-1-25 15,24-15 24-15,20-11-12 16,16-18-7-16,17-9 24 16,15-13-21-16,11-19-1 15,15-17 4-15,5-20-3 16,2-13 3-16,0-15-12 16,-2-34 0-16,-9-19-18 15,-10-23 9-15,-14-15 1 16,-15-39 7-16,-30-45 2 15,-45-40 3-15,-28-6-3 16,-71 13-1-16,-14 55 36 16,12 58-27-16,11 32-9 0,0 32 10 15,-10 6 1-15,-6 12-22 16,-43 28-145-16,39 19-514 16,23 24-2064-16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54.8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32 1699 0,'0'0'513'15,"0"0"-377"-15,0 0 14 0,0 0 130 16,0 0-64-16,0 0-110 16,0-28 2-16,0 26-54 15,0 2-43-15,0 0 29 16,0 0-40-16,0 0-69 16,0 2-115-16,0 20-476 15,0 2-197-15</inkml:trace>
  <inkml:trace contextRef="#ctx0" brushRef="#br0" timeOffset="231">37 538 995 0,'0'0'1533'15,"0"0"-1234"-15,0 0-194 16,0 0 59-16,0 0 64 16,0 0-159-16,0 0-50 15,-21-3-19-15,21 3-57 16,11 0-181-16,13 0-411 16,0 10-830-16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7:59.2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341 592 1219 0,'0'0'367'16,"0"0"-197"-16,0 0-60 15,0 0 51-15,0 0-14 16,0 0-89-16,0 0 23 15,0 66 99-15,-4 4-27 16,-10 21-31-16,1 12 15 16,-4 2-53-16,2-2 40 0,6-8-86 15,1-13-23 1,8-21 18-16,0-13-32 0,0-23 11 16,0-13-6-16,0-12 2 15,4 0-1-15,9-16 7 16,5-30-14-16,6-20 4 15,-7-14-4-15,-4-20-7 16,-8-8 5-16,-5-9 2 16,0-8 8-16,0 10-8 15,-8 22 0-15,5 27 15 16,3 32-14-16,0 32 6 16,11 2-5-16,29 40 11 15,10 27 66-15,7 18-77 0,2 12 8 16,1 8 5-1,-6 0-9-15,-3-3-12 0,-6-5 6 16,-6-13-9-16,-4-19 3 16,-8-21-37-16,-3-20 3 15,0-20 28-15,0-4-14 16,3-28-1-16,5-25-46 16,2-19-26-16,1-16 23 15,-5-9-47-15,-6-7 34 16,-3-2 68-16,-3 11 21 15,-4 14 9-15,-1 25 47 16,-2 22 35-16,-1 27 13 16,7 7-83-16,4 32 50 15,6 33 40-15,2 18-73 0,-2 10 13 16,-3 7-32-16,4-10-18 16,-4-6 15-16,3-12-16 15,5-14-45-15,1-11-73 16,17-16-195-16,-10-14-357 15,-8-15-302-15</inkml:trace>
  <inkml:trace contextRef="#ctx0" brushRef="#br0" timeOffset="546">1845 998 1270 0,'0'0'902'0,"0"0"-723"15,0 0-108-15,0 0 124 16,0 0 45-16,-62 170-153 0,62-120-45 16,11 1-11-16,29 0-29 15,9-4-4-15,6-14-13 16,4-8-43-16,-8-18-32 16,-6-7-40-16,-15-16 57 15,-18-27 48-15,-12-16-9 16,-4-14 34-16,-37 0-6 15,-7 4 6-15,0 10 42 16,3 18-7-16,7 13 44 16,17 16 13-16,10 9-19 15,11 3-43-15,0 0-30 0,17 19 0 16,25 5 0-16,9 4-12 16,5 0-31-16,6 1 34 15,-4 2-21-15,1 6 15 16,-8 3-7-16,-9 7 22 15,-7 5 4-15,-8 5-4 16,-9-8 0-16,-8-5-26 16,1-17-36-16,-2-14-14 15,6-13-8-15,2 0-5 16,-1-35-13-16,5-11-36 16,-3-13 59-16,0-6 64 15,-1-6 15-15,-1 0 9 16,5-2 69-16,0 5 30 15,3 4 12-15,-7 9-47 16,1 13-5-16,-8 11-68 0,-6 9 0 16,-4 13-123-16,-4 6-256 15,-20 3-1274-15</inkml:trace>
  <inkml:trace contextRef="#ctx0" brushRef="#br0" timeOffset="744">1672 556 1947 0,'0'0'339'0,"0"0"-213"16,0 0-41-16,0 0 33 0,0 0-51 16,176-128-67-16,-125 126-12 15,-6 2-140-15,-6 27-134 16,-12 14-45-16,-13-4-509 0</inkml:trace>
  <inkml:trace contextRef="#ctx0" brushRef="#br0" timeOffset="847">2141 472 1512 0,'0'0'535'0,"0"0"-379"16,122-174-14-16,-54 97 8 16,11 4-88-16,28 4-62 15,-20 21-113-15,-19 17-475 0</inkml:trace>
  <inkml:trace contextRef="#ctx0" brushRef="#br0" timeOffset="1165">4135 225 2571 0,'0'0'328'0,"0"0"-274"16,0 0-48-16,0 0 106 15,0 0 63-15,0 290-43 0,14-156-114 16,4 9 0-16,3-1 9 15,-8-33-18-15,4 0-18 16,-2-27-93-16,-15-18-124 16,0-27-324-16,0-17-470 0</inkml:trace>
  <inkml:trace contextRef="#ctx0" brushRef="#br0" timeOffset="2401">3663 898 2072 0,'0'0'475'16,"0"0"-455"-16,0 0 15 15,182-35 141-15,-81 26-57 16,10 2-22-16,2 7-68 16,-10 0-13-16,-12 32 84 15,-19 14-47-15,-18 13-22 16,-15 12 2-16,-12 8-33 15,-6-8 30-15,-4-3-30 16,4-16-39-16,6-18 28 16,5-11-100-16,5-20-58 15,5-3-28-15,-4-12 12 16,1-26-77-16,-6-6 27 16,-6-2 83-16,-3-1 136 15,-6 12 16-15,-4 13 82 16,-10 11 190-16,-4 11-11 0,0 4-74 15,0 30-21-15,3 10-40 16,11 2-23-16,10-1-91 16,18-4-12-16,12-17-39 15,18-10-25-15,5-14-34 16,-2 0-145-16,-6-27 57 16,-10-19 16-16,-14-3 0 15,-10 1 106-15,-11-7 63 16,-11 9 1-16,-5 12 115 15,-5 12 55-15,-3 17 27 16,0 5 33-16,0 5-155 16,0 28 10-16,0 15 13 15,18 5-35-15,12-1 11 0,15-4-74 16,14-8 0 0,7-14-11-16,3-14-26 0,-7-12-65 15,-11 0 6-15,-12-19-22 16,-18-22 72-16,-15-6 10 15,-6-8 36-15,-11 2-13 16,-26 3 14-16,-11 7-1 16,3 11 24-16,4 12 5 15,9 3 57-15,19 11-37 16,8 3-49-16,5 3 0 16,0 0-12-16,29 0 11 15,4 0-7-15,12 0-19 0,3 0 26 16,8 3-33-1,-1 11-9-15,1 4 32 0,-2 3-12 16,-9 10 5-16,-7 3 17 16,-6 7 1-16,-11-1-10 15,-11 2 10-15,-7-3 0 16,-3-5-5-16,0-9 5 16,0-10-3-16,0-9 3 15,-3-6 12-15,0 0 57 16,-4 0-69-16,2-9 9 15,-1-10 34-15,0 6-13 16,2 1 10-16,0 3 19 16,4 6-13-16,0 0 54 0,0 3-53 15,0 0-37 1,0 0 42-16,0 0-51 0,0 10 7 16,8 4 2-16,4 9-10 15,0-2 43-15,-6 3-36 16,0-1-6-16,-6-1 50 15,0-7-42-15,0-6-1 16,0-2 1-16,0-7 0 16,0 0 19-16,0 0-28 15,5 0 0-15,-2-12 9 16,1-16-9-16,5-9-20 16,2-7 10-16,-1-3 1 15,4 1-6-15,-4 2 15 16,4 6-3-16,1 11-14 15,1 2 17-15,1 6-8 0,7 8 7 16,-3 4 2-16,6 7-10 16,2 0 9-16,-2 2 0 15,1 30 12-15,-4 9-12 16,-4 4 1-16,-2 10 3 16,0 2 3-16,-1 0 2 15,-4-8-9-15,5-9 0 16,2-9-18-16,1-12-11 15,0-10-42-15,6-9-41 16,8-9-186-16,-4-25-195 16,-7 0-471-16</inkml:trace>
  <inkml:trace contextRef="#ctx0" brushRef="#br0" timeOffset="2844">7385 998 2138 0,'0'0'583'16,"0"0"-445"-16,0 0 98 16,0 0-14-16,0 0-11 15,-214 33-142-15,160 11-24 16,12 5-33-16,21-3-3 16,21-4-18-16,0-9-23 15,35-14-82-15,20-10 20 16,7-9-90-16,1-4-45 0,-9-26 40 15,-9-11 73 1,-10 0 115-16,-19 1 1 0,-5 2 1 16,-11 14 199-16,0 9-2 15,0 15-21-15,-11 0-37 16,-2 30-84-16,7 36 55 16,6 23-62-16,0 27-8 15,16 33 25-15,22-6-36 16,7 3-30-16,3-3 19 15,-13-36-18-15,-4 7 22 16,-17-28-23-16,-14-24 0 16,0-21-14-16,-42-29 14 15,-9-12-1-15,-5-26 1 0,2-38-16 16,1-22 1-16,16-24-62 16,2-72-97-16,14 21-148 15,4 15-755-15</inkml:trace>
  <inkml:trace contextRef="#ctx0" brushRef="#br0" timeOffset="3087">5878 444 1580 0,'0'0'1155'16,"0"0"-1059"-16,0 0-56 0,0 0 27 16,0 0 78-16,0 0-62 15,0 0-70-15,123 48-13 16,-123 7-61-16,-45 40-204 16,-19-10-422-16,-6-15-1311 0</inkml:trace>
  <inkml:trace contextRef="#ctx0" brushRef="#br0" timeOffset="3276">4946 560 2199 0,'0'0'389'15,"0"0"-310"-15,0 0-26 0,0 0 83 16,0 0-16-16,0 0-120 15,183 191-27-15,-183-95-111 16,-15-14-201-16,-18-12-421 0</inkml:trace>
  <inkml:trace contextRef="#ctx0" brushRef="#br0" timeOffset="4195">9314 826 1625 0,'0'0'322'0,"0"0"-217"16,0 0 16-16,0 0 41 15,0 0 15-15,0 0-48 16,-194-84-54-16,137 125 38 16,-9 17-38-16,4 17-23 15,2 8 22-15,15 4-42 16,18-3-12-16,24-9-13 16,3-13-1-16,21-12-12 0,27-22-67 15,11-16-44-15,5-12 14 16,7-15-19-16,-6-35 40 15,-7-13 36-15,-10-8 34 16,-13 3 12-16,-11-1 2 16,-10 15 66-16,-7 9 108 15,-7 21-16-15,0 15 6 16,0 9-45-16,0 36-82 16,0 60 58-16,0 61-32 15,0 53-28-15,0 19 17 16,3-5-39-16,11-52 2 15,-1-62-17-15,-2-32 2 16,-1-28 31-16,1-7-33 16,-4-2-35-16,-1-3 34 15,-1-23-104-15,-5-15-91 0,0-15-93 16,0-25-401 0,0-8-318-16</inkml:trace>
  <inkml:trace contextRef="#ctx0" brushRef="#br0" timeOffset="4563">9589 941 738 0,'0'0'1141'0,"0"0"-918"16,0 0-121-16,0 0 32 15,0 0 86-15,0 0-85 16,0 0-76-16,139 220-30 0,-118-158-28 15,6-3 27-15,12-9-28 16,1-15-38-16,13-20-36 16,-2-15-63-16,0-5-33 15,-1-34 30-15,-10-13-11 16,-8-9 112-16,-8-1 39 16,-10 7 3-16,-11 15 159 15,0 15 58-15,-3 16-11 16,0 9-31-16,0 6-116 15,0 33 48-15,0 16-39 16,4 0-39-16,13 1-10 16,7-3-22-16,7-10-40 0,10-8-111 15,15-7-39-15,-11-13-195 16,-8-9-443-16</inkml:trace>
  <inkml:trace contextRef="#ctx0" brushRef="#br0" timeOffset="5262">10753 1008 1839 0,'0'0'467'16,"0"0"-338"-16,0 0 16 16,0 0 106-16,0 0-29 15,-197 32-94-15,149 5-65 16,12 7-41-16,12 3 11 0,15-3-33 15,9-2-21-15,0-5-15 16,27-5-90-16,11-11-44 16,10-10-36-16,4-11 9 15,0-5 77-15,-7-29 41 16,-8-15 44-16,-5-6 29 16,-8-3 6-16,-11 10 20 15,-5 12 49-15,-2 18 32 16,-2 18 64-16,2 7-124 15,8 36 6-15,4 9 14 16,9 8-51-16,8-7-8 16,10-6 5-16,3-13-6 15,3-14-1-15,5-12-3 16,-8-8-33-16,-3-3 22 0,-3-29-16 16,-12-6-2-1,-3 2 31-15,-9-1 1 0,-7 9 15 16,-8 9-15-16,-3 19 42 15,0 0-5-15,0 22-26 16,0 21 37-16,0 5-5 16,0-3-42-16,0-9 9 15,0-7-10-15,0-13-18 16,0-10 18-16,0-6 0 16,0 0 19-16,0-31-14 15,0-7-4-15,0-12 14 16,0-1-6-16,0-9 3 15,31 3 9-15,10-5-4 16,15 10 38-16,13 15-4 0,6 12 0 16,6 25 33-16,-9 0-45 15,-4 34 37-15,-12 26 20 16,-16 15-32-16,-11 12 5 16,-5-1-18-16,-6-8-18 15,3-10-1-15,6-20-32 16,10-28-12-16,15-20-18 15,48-46-75-15,-6-23-89 16,-12-5-592-16</inkml:trace>
  <inkml:trace contextRef="#ctx0" brushRef="#br0" timeOffset="6863">555 3461 1283 0,'0'0'324'0,"0"0"-166"16,0 0-27-16,0 0 51 15,-5-214 51-15,-25 157-88 16,-15 3-49-16,-6 8 29 0,-5 8-42 16,-2 13-5-16,-1 20 26 15,3 5-38-15,5 27 12 16,0 34-72-16,9 30-6 15,10 12 36-15,19 2-30 16,13-6 3-16,7-18-9 16,37-16-9-16,12-21-8 15,10-20-40-15,3-14-38 16,-4-10 5-16,-4-6 3 16,-11-31 38-16,-13-13 25 15,-9-6 24-15,-18-4 6 16,-10 12 8-16,0 4 25 15,-3 10 84-15,-18 12-16 0,0 13-9 16,7 9-6 0,7 3-55-16,7 46 19 15,0 23-35-15,28 24-3 0,10 12 12 16,7 10-29-16,3 4 0 16,-7 0-1-16,-2-5 1 15,-15-11-9-15,-15-14 1 16,-4-11-23-16,-5-18 29 15,-8-17-37-15,-25-12 2 16,-6-11-2-16,-6-14 4 16,1-9 25-16,2 0-20 15,4-35-4-15,4-18 20 0,7-18-27 16,12-10-29-16,15-18-27 16,0-6-19-1,31-11 60-15,22-2-55 0,9 6-18 16,10 4 52-16,-3 15-4 15,0 9 49-15,-7 16 31 16,-14 12 17-16,-9 16 112 16,-15 8 11-16,-15 14-19 15,-1 12 20-15,-8 6-47 16,0 0-34-16,0 30-10 16,0 17-7-16,0 10 21 15,0 0-64-15,0 3 0 16,7-7-9-16,17-9-16 15,3-17-45-15,11-8-41 16,4-16-22-16,-1-3 51 0,4-7-45 16,-3-24 11-1,-5-12 60-15,-5 0 14 0,-12-5 39 16,-7 9 3-16,-5 8 55 16,-8 10 106-16,0 12-17 15,0 9 12-15,0 4-86 16,0 37-7-16,0 9-8 15,0 5-31-15,13-2-23 16,11-9 31-16,11-10-32 16,10-10-42-16,6-10 9 15,5-14-22-15,2 0 35 16,1-9-58-16,-4-26 22 16,-11-6 47-16,-5-8-42 0,-7-4 51 15,-11-2 3 1,-9 0 43-16,-5 7 30 0,-2 14 8 15,-5 12 6-15,0 16 49 16,0 6-73-16,0 2-65 16,0 33 43-16,0 9-15 15,0 8-14-15,0 1-11 16,0-3-2-16,0-7-4 16,6-9-41-16,8-6-38 15,2-9-57-15,13-13-167 16,-2-6-343-16,-3 0-786 0</inkml:trace>
  <inkml:trace contextRef="#ctx0" brushRef="#br0" timeOffset="7241">2472 3334 1888 0,'0'0'399'15,"0"0"-198"-15,0 0-21 16,0 0 99-16,-179 66-61 16,128-20-113-16,6 4-38 15,13 2-19-15,11-2-36 16,15-6 3-16,6-9-15 16,0-11-51-16,24-15-14 15,14-9-43-15,10 0-39 16,0-33-50-16,0-12 39 0,-6-4 96 15,-10 2-3-15,-8 10 65 16,-11 13 12-16,-5 15 92 16,-8 9 36-16,0 9-41 15,0 30 24-15,0 8 14 16,0 6-110-16,0-7-3 16,0-2 3-16,0-13-27 15,3-7-53-15,3-7-114 16,-6-11-305-16,0-6-290 0</inkml:trace>
  <inkml:trace contextRef="#ctx0" brushRef="#br0" timeOffset="7443">1839 2894 2145 0,'0'0'296'15,"0"0"-236"-15,0 0 77 16,0 0 44-16,0 0-74 16,0 0-92-16,0 0-15 15,168 142-118-15,-175-68-153 16,-31-14-343-16,-1-13-795 0</inkml:trace>
  <inkml:trace contextRef="#ctx0" brushRef="#br0" timeOffset="7645">2221 2530 1609 0,'0'0'301'0,"0"0"-111"16,0 0 97-16,0 0-12 16,210-55-56-16,-169 55-86 15,-6 28-66-15,2-1-8 16,-1 1-59-16,-1-9-11 15,2-9-49-15,19-10-179 16,-12-7-71-16,-5-15-434 0</inkml:trace>
  <inkml:trace contextRef="#ctx0" brushRef="#br0" timeOffset="7861">750 2976 2345 0,'0'0'233'0,"0"0"-233"15,0 0-163-15,0 0-214 16,202-31-1553-16</inkml:trace>
  <inkml:trace contextRef="#ctx0" brushRef="#br0" timeOffset="8247">3908 2711 2304 0,'0'0'456'0,"0"0"-425"16,0 0 6-16,0 0 93 16,0 0 74-16,110 158-71 15,-41-51-90-15,11 14 11 16,-2 1 6-16,2-7-42 16,-1-16 5-16,-2-18-23 15,-12-15-24-15,-13-21-39 0,-14-10-124 16,-14-10-355-1,-18-16-242-15</inkml:trace>
  <inkml:trace contextRef="#ctx0" brushRef="#br0" timeOffset="8461">4615 2829 1989 0,'0'0'549'15,"0"0"-500"-15,0 0 133 16,-83 182 51-16,21-83-70 16,-14 17-80-16,-10 1-64 15,-7-1-2-15,3-11-17 16,10-11-116-16,18-8-153 0,22-20-425 16,14-23-678-16</inkml:trace>
  <inkml:trace contextRef="#ctx0" brushRef="#br0" timeOffset="9162">5691 3195 2415 0,'0'0'476'0,"0"0"-446"16,0 0-15-16,0 0 30 16,0 0 136-16,0 0-82 0,0 0-48 15,11 161-34-15,6-99 28 16,14-2-45-16,10-17-9 16,14-12 2-16,7-15-42 15,7-16 47-15,-3-7-95 16,-7-36 35-16,-14-16 62 15,-18-12-46-15,-16-10 25 16,-11 0 21-16,-18 7-3 16,-23 14 3-16,-7 17 9 15,3 21 5-15,13 19-14 16,19 3-6-16,13 9-38 0,3 20 7 16,42 6-42-16,18-3 3 15,12-7 13-15,5-2 20 16,-2-14 4-1,-1-7-42-15,-11-2 55 0,-15 0 26 16,-9 0 43 0,-18-2-3-16,-13-3 63 0,-11 3 100 15,0 2 25-15,-35 0-162 16,-10 18-27-16,-10 20 47 16,-1 12-24-16,8 6-2 15,13 5-24-15,14 3-18 16,21-9 7-16,0-8-25 15,36-10-16-15,15-12-7 16,8-16-40-16,0-9 3 0,-4 0-34 16,-4-25 9-16,-10-12 84 15,-5-1-44-15,-16 4 27 16,-7 7 18-16,-10 10 12 16,2 13 48-16,-5 4 2 15,7 0-38-15,2 4 25 16,6 22-48-16,9 1-1 15,0 2 0-15,8-2-41 16,1-1-63-16,-1-8-241 16,-11-7-404-16,-18-6-1298 0</inkml:trace>
  <inkml:trace contextRef="#ctx0" brushRef="#br0" timeOffset="9345">6185 2735 2723 0,'0'0'460'0,"0"0"-460"15,0 0 0-15,0 0 33 16,176-9-11-16,-83 22-22 16,56 23-93-16,-26 1-243 15,-16-2-544-15</inkml:trace>
  <inkml:trace contextRef="#ctx0" brushRef="#br0" timeOffset="9767">7851 2583 1460 0,'0'0'1425'0,"0"0"-1280"16,0 0-115-16,0 0 78 16,0 0 42-16,165 192-64 15,-109-132-46-15,3-8-39 16,-1-11-2-16,1-11-5 16,-5-14-60-16,-1-16-28 15,-5 0-123-15,-6-10-58 0,-5-26-2 16,-2-11 59-16,-8-8 107 15,-3-9 62-15,-6 3 49 16,-7 5 129-16,-5 14 35 16,-6 10 24-16,0 16 92 15,0 16-44-15,0 19-98 16,-24 43-42-16,-8 32-3 16,-1 17 36-16,-3 20-89 15,6 1 25-15,-2-1-13 16,13-6-35-16,-2-19-17 15,7-20-27-15,-7-8-90 16,3-26-144-16,2-21-888 0</inkml:trace>
  <inkml:trace contextRef="#ctx0" brushRef="#br0" timeOffset="10496">9728 3356 1612 0,'0'0'301'16,"0"0"-207"-16,0 0-6 16,0 0 96-16,180-49-70 15,-94-4-65-15,13-15-21 16,5-14-26-16,-8-11-2 16,-9-8 4-16,-25 1 4 15,-24 3-5-15,-25 7-2 16,-13 16 23-16,-6 15 59 15,-33 21-31-15,-15 20 84 0,-8 18-15 16,-7 16-73-16,-3 44 27 16,9 24-11-1,15 20-19-15,13 19 27 0,21 14-71 16,14 2 5-16,0-17 9 16,21-12-15-16,20-24-1 15,15-26-110-15,10-27-73 16,39-29-145-16,-10-4-165 15,-14-4-411-15</inkml:trace>
  <inkml:trace contextRef="#ctx0" brushRef="#br0" timeOffset="10811">10980 3077 942 0,'0'0'1103'0,"0"0"-799"0,0 0-67 15,0 0 6-15,0 0 49 16,0 0-163-16,-197 31-44 15,146 29-13-15,12 4-38 16,18 2-1-16,21-11-33 16,0-6-25-16,42-11-24 15,17-17-83-15,10-16-34 16,0-5 39-16,-7-23-17 16,-10-20 67-16,-17-7 74 15,-18 4 3-15,-10 12 118 16,-7 11 16-16,0 19 43 15,0 4-35-15,-11 9-90 16,1 27-2-16,7 8-26 0,3 2-24 16,0-2-11-16,17-9-134 15,28-13-217-15,-5-5-365 16,-8-11-175-16</inkml:trace>
  <inkml:trace contextRef="#ctx0" brushRef="#br0" timeOffset="10970">10804 2516 2595 0,'0'0'304'0,"0"0"-227"0,0 0-64 16,262 45-13-16,-151-3-224 15,-19-3-642-15</inkml:trace>
  <inkml:trace contextRef="#ctx0" brushRef="#br0" timeOffset="12033">12457 2847 2457 0,'0'0'259'0,"0"0"-259"16,0 0 0-16,0 0 176 15,3 177 2-15,11-93-118 16,10-4-11-16,4-5-49 16,13-15-7-16,4-23-26 15,6-19-47-15,-3-18-26 16,-3 0-25-16,-3-35 41 16,-13-10 65-16,-5-10-6 15,-12-7 31-15,0 8 0 0,-6 4 29 16,-6 15 79-1,0 17 20-15,0 18-2 0,0 0-8 16,0 40-94-16,3 32-4 16,12 21 13-16,-3 19-26 15,9 6 31-15,3 6-28 16,-6 3-2-16,-4-2 18 16,-11-8-26-16,-3-11 0 15,0-22 6-15,-9-25 3 16,-23-25 10-16,-7-22-19 15,-5-12 11-15,-8 0 14 16,4-37-25-16,13-18-15 0,14-20 3 16,21-15-61-16,0-16 22 15,50-16-30-15,19 2-24 16,17-1-10-16,4 9-36 16,-1 14 72-16,-10 13 55 15,-10 13 2-15,-20 17 22 16,-18 11 24-16,-22 13 83 15,-9 7 32-15,0 7-59 16,-13 8 21-16,-14 9-2 16,-5 0-51-16,2 2 4 15,1 31-32-15,5 10-11 16,11 6-5-16,5 11-3 16,8-4-2-16,0-1-13 0,15-2-46 15,26-12-7-15,10-14-58 16,12-14 6-16,2-13-43 15,1 0-30-15,-3-18 65 16,-9-23 41-16,-9-8 48 16,-10-6 38-16,-8 2 10 15,-12 17 115-15,-9 11 89 16,-6 14-2-16,0 11-35 16,0 0-74-16,0 21-76 15,0 19 21-15,0 7-46 16,11-1 4-16,13-5-12 15,13-13-33-15,1-9 3 16,7-17-17-16,-3-2-23 16,-4-15 43-16,-4-25 6 15,-7-11 27-15,-1-4 8 0,-10-1 5 16,-2 10 19-16,-11 11 59 16,0 20 5-16,-3 15 15 15,0 0-63-15,0 24-23 16,0 21 22-16,0 11-47 15,4-1-9-15,7 1-15 16,3-7-102-16,-14-5-136 16,0-16-475-16,0-12-425 0</inkml:trace>
  <inkml:trace contextRef="#ctx0" brushRef="#br0" timeOffset="12243">13043 2695 2165 0,'0'0'386'15,"0"0"-300"-15,0 0-21 16,0 0 144-16,232-128-116 16,-170 128-55-16,-8 0-38 15,-12 13-119-15,-18 37-149 16,-9-6-279-16,-12-11-202 0</inkml:trace>
  <inkml:trace contextRef="#ctx0" brushRef="#br0" timeOffset="12323">13692 2505 1795 0,'0'0'658'0,"0"0"-506"0,221-251-149 16,-136 151-3-16,-23 20-711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17.50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2691 0,'0'0'459'16,"0"0"-459"-16,0 0 0 16,0 0-9-16,0 0-238 15,0 0-549-15,0 0-1184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17.6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2300 0,'0'0'605'16,"0"0"-519"-16,0 0 87 16,0 0 11-16,0 0-178 0,0 0-6 15,0 0-776-15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12.8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786 844 1986 0,'0'0'318'0,"0"0"-215"0,0 0-73 16,0 0 4-1,0 0 111-15,175 0-90 0,-102-5-54 16,9-13 45-16,15-8-45 16,0-5 0-16,-5-3-2 15,-8-7-53-15,-16-2 12 16,-23-1-47-16,-24-2 65 16,-21-4 24-16,0-1 9 15,-30-7-9-15,-26 0 22 16,-13-1 5-16,-10 6 34 15,-7 12-10-15,-1 20-2 16,4 15 79-16,5 6-55 16,4 46-44-16,17 29 22 15,7 24-21-15,16 19 58 0,14 10-84 16,8 0 5-16,6-5 32 16,6-2-41-16,0-8 0 15,0-9-2-15,0-14 11 16,0-9 17-16,0-16-26 15,0-12 0-15,0-8 15 16,0-9-15-16,-21-9 0 16,-16-4 3-16,-4-11 4 15,-9-6 14-15,2-6-21 16,3 0-46-16,12-18 20 16,9-11-106-16,24-24-80 15,0 11-396-15,21-5-349 0</inkml:trace>
  <inkml:trace contextRef="#ctx0" brushRef="#br0" timeOffset="630">2294 0 1549 0,'0'0'788'16,"0"0"-591"-16,0 0-6 15,0 0 28-15,0 0-3 16,0 0-47-16,0 0-123 15,-18 53-26-15,18 99 29 16,0 65 4-16,0 32 35 16,0-4-70-16,0-55-10 15,0-60 46-15,0-39-54 16,0-27-8-16,0-2-4 0,0-5-90 16,0-1-17-1,18-22-498-15,-5-16-209 0,1-16-1062 0</inkml:trace>
  <inkml:trace contextRef="#ctx0" brushRef="#br0" timeOffset="1185">88 245 1706 0,'0'0'379'16,"0"0"-186"-16,0 0 27 15,0 0 31-15,0 0-88 16,-72 216 3-16,72 1-61 16,0 39-20-16,0 2 18 15,-3-53-59-15,-5-63-20 16,5-47-14-16,3-25-1 0,0-1-10 15,0-1 1 1,0-4-84-16,35-25-124 0,2-20-632 16,5-19-955-16</inkml:trace>
  <inkml:trace contextRef="#ctx0" brushRef="#br0" timeOffset="3628">3156 1301 1373 0,'0'0'342'0,"0"0"-186"16,0 0-49-16,0 0 68 0,0 0 10 15,0 0-84-15,-32 0 10 16,32 0-41-16,0 0-13 16,0-3 50-16,4-18-64 15,20-6-22-15,11-15 29 16,6-5-49-16,4-1 54 16,3 0-49-16,3 11 1 15,-1 9 38-15,-2 16-43 16,3 12 17-16,8 9 17 15,-1 31-8-15,4 16 50 0,1 3-78 16,-1 0 0 0,-4-10 34-16,-2-8-34 0,-8-15 0 15,0-15-12-15,0-11 24 16,2 0-24-16,-2-14-21 16,-12-21-162-16,-15-9-102 15,-13 3-370-15,-8 18-820 0</inkml:trace>
  <inkml:trace contextRef="#ctx0" brushRef="#br0" timeOffset="3951">3190 1775 1788 0,'0'0'349'0,"0"0"-170"15,0 0-76-15,0 0 116 16,0 0 24-16,0 0-141 16,0 0-74-16,-10-119 14 15,50 92-14-15,13 7 52 16,10 11-59-16,5 5-9 16,4 4 42-16,4 0-33 15,0 20-3-15,3 1 26 16,-2 0-38-16,-5-5 38 15,0-6-44-15,1-10 0 16,3 0-21-16,-4-4 10 16,1-20-99-16,9-23-179 0,-13 8-570 15,-17 3-1121-15</inkml:trace>
  <inkml:trace contextRef="#ctx0" brushRef="#br0" timeOffset="4425">5070 1053 1121 0,'0'0'1000'15,"0"0"-806"-15,0 0-151 16,0 0 98-16,0 0 65 16,0 0-110-16,191-86-29 15,-143 42-67-15,-3-9 1 16,-1-3 20-16,-2-5-20 16,-8-12-1-16,-7 0 24 15,-10-5 18-15,-5 5 72 16,-6 14-44-16,-6 16 8 15,0 20 39-15,0 23-42 16,0 11-27-16,0 47-17 16,0 30 2-16,0 26 50 15,0 14-71-15,0 12-6 16,0 3 42-16,0-7-47 0,0-8 26 16,18-20-15-16,-1-21 3 15,-1-19-5-15,-1-21-10 16,-1-16-79-16,-8-11 22 15,1-6-129-15,-7-14-299 16,0 0-220-16,0 0-1383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19.0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43 753 0,'0'0'988'16,"0"0"-740"-16,0 0-181 16,0 0 29-16,0 0 68 15,0 0-28-15,35 13 62 0,10-1-91 16,12-3-16 0,12-2 42-16,17-7-55 0,15 0-24 15,13 0 3-15,14-7-33 16,6-5 43-16,10 3-38 15,12-4-19-15,7 4 44 16,2 0-54-16,8 0 11 16,-1 2-11-16,-4 2 10 15,2 1-2-15,-5 4-8 16,-10 0 0-16,-9 0-8 16,-9 0 8-16,-9 0-9 15,-3 0 3-15,-5 0 12 16,2 0 6-16,-2 0-12 15,-3 0 0-15,1 0 20 16,-12 0-19-16,-2 0 5 0,-3 0 23 16,-5 0-29-16,-4 0 44 15,1 4-43-15,5-4 0 16,-5 0 41-16,0 3-41 16,-1-1 4-16,3 2-5 15,1 1 9-15,8 2 1 16,1-5-10-16,3 2 0 15,-1-4-7-15,-6 0 7 16,-12 0-5-16,-4 0 4 16,-5 0 2-16,-11 0 2 15,-3 0-3-15,-15 0 0 16,-5 0 7-16,-9 0-7 16,1 0-10-16,10 0 10 15,8 0 0-15,16 3 36 16,4 1-36-16,7-2 7 0,0 1 8 15,0 1-14-15,2-4-1 16,10 2 3-16,7 5 6 16,8-4 33-16,1 3-42 15,-1 0 0-15,-2 5 25 16,-4-2-24-16,-8-5-1 16,0 3 2-16,-7 0 16 15,-2-7 15-15,-4 0-33 16,-6 0 0-16,-5 0 25 15,0 0-25-15,0 0 1 16,-3 0-5-16,1 0 22 0,-1 0 9 16,3 0-27-16,-3-7 12 15,-4 5 23-15,-6-5-35 16,-4 5 0-16,1-3-8 16,-5 5 19-16,5 0 2 15,8 0-13-15,6 0 0 16,-1 0 30-16,-8 0-24 15,-5 0-4-15,-14 7 1 16,-9-5 7-16,3 5-10 16,-1-7 0-16,-2 0-39 15,3 0 12-15,-6 0-78 16,-12 0-82-16,-9-2-290 16,-6-16-741-16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21.5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2893 0,'0'0'234'16,"0"0"-234"-16,0 0-310 15,0 0-521-15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08:20.1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0 548 1852 0,'0'0'200'16,"0"0"-200"-16,0 0 0 16,0 0 37-16,0 0 78 15,0 0-41-15,126-21-47 0,-84 21 26 16,-7 9-38 0,-8 26-5-16,-9 11 57 0,-9 3-37 15,-9 4-14-15,0-7 14 16,0-6-30-16,0-11 23 15,0-9-23-15,0-10 0 16,0-10 14-16,0 0-14 16,0-10 0-16,12-39 0 15,8-9 1-15,4-14 14 16,4 1-15-16,-1 5 0 16,0 14 7-16,2 14-6 15,-5 24 10-15,0 14 20 16,3 5 3-16,0 42 62 0,2 15-65 15,-2 13-19 1,0 5 49-16,-3-5-50 0,-3-7 1 16,-6-12-5-16,-9-12-6 15,-3-19-2-15,-3-13-11 16,0-12 12-16,0 0 54 16,0-34-54-16,0-13-23 15,0-15 23-15,0-9 0 16,0-4-7-16,24 0 7 15,8 11 0-15,13 4 0 16,3 20 0-16,3 19-6 16,2 17 6-16,-8 4 7 15,-3 41 67-15,-6 17-26 0,-4 17 5 16,-11 6 27-16,-5-1-61 16,-1-2-10-16,-12-13-9 15,3-11-22-15,-1-15-56 16,5-14-161-16,14-25-222 15,0 0-132-15,0-7-1128 0</inkml:trace>
  <inkml:trace contextRef="#ctx0" brushRef="#br0" timeOffset="1157">1603 557 1687 0,'0'0'475'0,"0"0"-283"15,0 0 35-15,0 0-5 0,0 0-39 16,-176 47-26-16,125 2-78 16,6 6 25-16,13 2-79 15,15-4-24-15,17-2 32 16,0-12-33-16,17-7-70 16,28-17-37-16,11-8-69 15,2-7-10-15,4-16 34 16,-9-25 43-16,-8-9 87 15,-15-9 1-15,-12 4 21 16,-9 5 42-16,-9 12 34 16,0 20 136-16,0 15-49 15,0 3-56-15,0 30-21 16,0 25-68-16,0 4-18 0,0-1 12 16,11-2-11-16,10-6-2 15,3-17-28-15,0-11-20 16,0-16 28-16,-3-6-47 15,0-9 40-15,0-32 27 16,-5-8 1-16,5-4-9 16,-7 3 9-16,-3 14 0 15,-1 14 4-15,-7 11 2 16,0 11 6-16,0 7-3 16,2 28 8-16,-2 8 16 15,-3 5-33-15,4-6 0 16,-4-5 9-16,0-12-9 15,0-12-24-15,0-10 18 16,0-3 6-16,0-3 28 16,0-26-28-16,0-7 0 0,0-10-13 15,3 2 13-15,18 0 0 16,3 7 17-16,8 12-10 16,1 9 49-16,2 14-49 15,5 2 1-15,2 9 55 16,-4 25-47-16,-2 7-15 15,-9 5 22-15,0 5-22 16,-3 0 20-16,-3-4-21 16,-4-10-26-16,-2-6 26 15,-2-9-49-15,-2-13-26 0,-2-9-3 16,9 0-3 0,6-27 62-16,6-19-62 0,9-18 11 15,6-14 69-15,11-14-50 16,5-11 15-16,9-4 18 15,5-7 15-15,-3 14 2 16,-6 2 2-16,-10 17 43 16,-23 19 107-16,-18 14-41 15,-15 15 13-15,0 11 8 16,-24 17-61-16,-18 5 15 16,-6 0-58-16,-8 16-9 15,2 20 41-15,6 11-52 16,9 15 7-16,15 2-4 15,13 12-10-15,8 1 29 16,3 1-29-16,0 0 0 0,0-4 7 16,0-2-7-16,0-4 0 15,3-7-6-15,-3-6 15 16,3-16-13-16,2-13 4 16,8-14-21-16,5-12 7 15,6 0 13-15,6-19-1 16,5-20-8-16,7-3 20 15,-1 1-17-15,4 5 7 16,0 8 0-16,3 7-11 16,0 10 11-16,-3 11 0 15,-4 0 2-15,-5 32 10 16,-9 14 48-16,-6 16-45 16,-4 6 0-16,-1-2 39 15,-1-4-45-15,2-13-8 16,1-12-1-16,-2-15 15 0,1-13-30 15,4-9-19-15,-3 0-56 16,-1-21-11-16,-13-31-168 16,-4 4-428-16,0 5-829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2.0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2547 0,'0'0'580'0,"0"0"-517"15,0 0-27-15,0 0-36 16,0 0-154-16,0 0-602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11:23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 1093 1482 0,'0'0'603'0,"0"0"-498"15,0 0-77-15,0 0 110 16,0 0 40-16,0 0-52 16,-9-71-59-16,9 52-29 15,0-3 24-15,24-3-11 0,9-3-15 16,9 0 31-16,6 0-32 15,8 4-13-15,2 2 11 16,1 10-32-16,0 6 30 16,-1 6-4-16,-2 0 4 15,-2 24 41-15,5 16-19 16,1 7-11-16,-6 3-1 16,-3-1-29-16,-6-9 12 15,-3-5-24-15,-4-15 1 16,0-11 15-16,4-9-16 15,-2 0 26-15,13-29-1 16,-2-20-17-16,0-8 15 16,2-4-23-16,-8 5-30 0,-4 5 21 15,-7 7-60-15,1 5-78 16,13-8-161-16,-9 7-440 16,-12 16-768-16</inkml:trace>
  <inkml:trace contextRef="#ctx0" brushRef="#br0" timeOffset="682">2449 0 1699 0,'0'0'487'0,"0"0"-339"16,0 0 77-16,0 0 54 15,0 0-77-15,0 0-79 16,0 0-36-16,0 25 11 16,0 21-50-16,-6 20-28 15,-9 18 19-15,6 15-18 16,-2 10 43-16,1 10-17 16,7 0-22-16,-2 3 34 15,5-8-46-15,0-11 8 16,0-16 2-16,8-19-16 15,10-19 22-15,-6-14-29 16,6-11 0-16,0-6 16 0,-2-7-14 16,1-5-2-16,1-6 6 15,0 0 3-15,-1 0 1 16,7 0-10-16,3-9-7 16,7-12-8-16,4-5 9 15,4-2-38-15,0 0-7 16,-4 0-61-16,-11 7-32 15,0-9-84-15,-9 4-382 16,-4 3-91-16</inkml:trace>
  <inkml:trace contextRef="#ctx0" brushRef="#br0" timeOffset="1104">2084 808 1691 0,'0'0'667'16,"0"0"-419"-16,0 0 1 16,0 0-22-16,0 0-28 15,0 0-117-15,0 0-28 16,-28-4-34-16,69-9 10 15,22-5 48-15,12 0-38 16,11-4-8-16,12 0-12 16,-2-2-19-16,-3 4-2 15,11-1-62-15,-26 4-177 16,-22 16-561-16</inkml:trace>
  <inkml:trace contextRef="#ctx0" brushRef="#br0" timeOffset="2306">3005 1475 1854 0,'0'0'374'15,"0"0"-184"-15,0 0-110 16,0 0-1-16,0 0 22 16,0 0-35-16,0 0-16 15,104-75-5-15,-71 51 10 16,-1 4 14-16,-1 11-30 16,-7 7-15-16,-4 2 22 15,-2 6-1-15,-4 28 35 16,-4 14-10-16,-7 10-44 15,-3 3 8-15,0-1-34 0,0-7 0 16,0-11 14 0,-3-13-13-16,3-14-2 0,0-9 1 15,0-6-26-15,0 0 25 16,0-2-29-16,0-26 15 16,0-10 7-16,0-8-5 15,21-4 11-15,0 0 1 16,6 4-1-16,5 2 2 15,2 6 0-15,4 11 1 16,0 8 17-16,-1 13-11 16,-2 6 7-16,-4 9 16 15,-4 34 8-15,-9 14 12 16,-7 8-28-16,-5 1-21 16,-3-4 17-16,-3-14-17 15,4-10-1-15,0-16 0 0,0-11-7 16,-1-4-31-16,6-7-167 15,3-7-357-15,-3-13-442 0</inkml:trace>
  <inkml:trace contextRef="#ctx0" brushRef="#br0" timeOffset="2556">3936 1557 2316 0,'0'0'593'16,"0"0"-494"-16,0 0 21 0,0 0 67 15,0 0-85 1,0 0-81-16,0 0 31 0,62 0-19 16,-26 0-3-16,-3 0-7 15,2 0-16-15,-1 0-7 16,4 0-31-16,25-8-124 15,-12-7-340-15,-3-1-291 0</inkml:trace>
  <inkml:trace contextRef="#ctx0" brushRef="#br0" timeOffset="3097">4771 1433 2170 0,'0'0'472'0,"0"0"-323"16,0 0-106-16,0 0 159 16,0 0-13-16,0 0-116 15,18-168-21-15,6 136-13 16,0 3-7-16,0 8 19 15,0 6-27-15,0 5 0 16,-3 10 12-16,3 0 0 16,0 3 30-16,-3 28-27 0,-7 13-5 15,-11 12 19-15,-3 8-37 16,-6 12-5-16,-29 1-5 16,-7-2-5-16,-6-4 4 15,0-10-5-15,6-11 0 16,4-15 4-16,11-17-4 15,9-11-10-15,5-7 1 16,5 0-3-16,5 0 3 16,3-19 0-16,0-4 9 15,18 3-8-15,9-2 9 16,8 9-1-16,2 7 9 16,5 6 2-16,-1 0 25 15,7 9-23-15,2 10-1 16,1 3 23-16,3-11-29 15,-1-4 19-15,2-7-16 0,-7 0-8 16,-3-20-1-16,-4-19-59 16,-2-35-154-16,-12 12-383 15,-13 0-2223-15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12:19.6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507 281 2102 0,'0'0'365'16,"0"0"-258"-16,0 0 51 16,0 0 62-16,0 0-56 15,0 0-14-15,0 0-99 0,-24 65-14 16,21 31 7-16,3 13-2 15,0 23 31-15,0 12-34 16,-3-29-18-16,3 6 44 16,0-15-50-16,0-20-9 15,0-13-2-15,0-18-4 16,0-12-7-16,0-15-95 16,0-22-148-16,0-6-483 15,0 0-1564-15</inkml:trace>
  <inkml:trace contextRef="#ctx0" brushRef="#br0" timeOffset="625">0 603 2158 0,'0'0'551'16,"0"0"-488"-16,0 0 103 15,0 0 31-15,0 0-63 16,0 0-33-16,24-180-93 16,27 131 7-16,15-6 9 15,14 1-23-15,9 4 31 16,12 4-31-16,-5 9-1 16,3 12 34-16,-7 16-34 0,-11 9 0 15,-7 0 14 1,-17 37-13-16,-9 13 28 0,-9 18-3 15,-15 11-20-15,-13 12 15 16,-11 10-21-16,0 1-2 16,-35-3-8-16,-10-13-5 15,0-11 14-15,4-19 0 16,7-18 2-16,13-14-3 16,7-11 2-16,11-10 0 15,3-3 13-15,0 0-12 16,0 0 25-16,0 0-23 15,3 0 4-15,18 0-14 16,14 0-5-16,13 0 0 0,6 10 12 16,9 19-16-1,2 12 16-15,-2 9 0 0,-6 12 1 16,-7 4 11-16,-13 8-12 16,-16-3 0-16,-18 1-8 15,-3-7 10-15,-31-8-3 16,-28-11 1-16,-16-12 0 15,-12-12 31-15,-9-16-30 16,2-6 16-16,4 0 31 16,12-28-17-16,9-6 8 15,13 0-30-15,19 2-1 16,17 4-16-16,15 6-55 16,26-14-111-16,28 8-323 15,12-1-430-15</inkml:trace>
  <inkml:trace contextRef="#ctx0" brushRef="#br0" timeOffset="939">1794 1088 1224 0,'0'0'1593'0,"0"0"-1294"16,0 0-223-16,0 0 68 15,0 0-23-15,0 0-70 16,-114 196-16-16,114-121-34 16,24-4-1-16,35 0-1 0,20-16-26 15,14-14 20-15,11-26-19 16,-8-15-1-16,-13-11 26 16,-21-37 2-16,-26-13 22 15,-30-8 8-15,-6-5 8 16,-38 3 33-16,-28 5-52 15,-17 10-20-15,-7 16-41 16,-9 0-115-16,22 14-437 16,26 2-1008-16</inkml:trace>
  <inkml:trace contextRef="#ctx0" brushRef="#br0" timeOffset="1161">2143 14 2460 0,'0'0'373'15,"0"0"-293"-15,0 0-50 16,0 0 136-16,0 0-13 16,192 0-60-16,-175 31-44 15,-17 18-49-15,-9 21 0 16,-78 50-63-16,1-14-402 15,11-13-564-15</inkml:trace>
  <inkml:trace contextRef="#ctx0" brushRef="#br0" timeOffset="1712">4170 1243 1332 0,'0'0'1191'15,"0"0"-951"-15,0-167-140 16,-20 92 100-16,-14 7 58 0,-11 8-122 15,-3 21-33 1,-11 21-17-16,-7 18-64 0,-9 24 26 16,-5 40-48-16,5 24 0 15,16 8 2-15,23 3 5 16,30-8-14-16,6-14-16 16,30-18-65-16,30-22 40 15,5-19-54-15,4-18-9 16,0 0 65-16,-7-37 10 15,-10-12 36-15,-11-6 0 16,-17-9 16-16,-9 9 75 16,-9 8-20-16,-6 12 20 15,0 17 43-15,0 16-49 16,0 2-29-16,0 31-37 16,0 43-8-16,0 51 31 0,0 58-32 15,0 40 1-15,-3-11 21 16,0-44-31-16,3-54 18 15,0-36-19-15,3-1 1 16,11 0-20-16,-1-5 7 16,-5-26-66-16,-8-27-125 15,-3-12-159-15,-15-7-698 0</inkml:trace>
  <inkml:trace contextRef="#ctx0" brushRef="#br0" timeOffset="2073">4402 1076 2324 0,'0'0'327'0,"0"0"-230"16,0 0 63-16,0 0 93 16,0 0-94-16,165 164-104 15,-126-96-4-15,2 4-51 16,1-7-12-16,0-9-9 15,-2-17-112-15,4-26-40 16,1-13-90-16,2-9 37 16,-7-40 59-16,-2-16 72 15,-8-13 95-15,-4 6 17 16,-10 10 118-16,-8 17 83 0,-5 19 17 16,-3 17-30-1,0 9-30-15,0 0-117 0,7 35-26 16,7 10 1-16,4 8-24 15,1-1-9-15,6-5 0 16,3-10-145-16,20-18-177 16,-4-13-417-16,-2-6-543 0</inkml:trace>
  <inkml:trace contextRef="#ctx0" brushRef="#br0" timeOffset="2427">6089 1050 2440 0,'0'0'608'16,"0"0"-476"-16,-193 0 66 15,93 26-5 1,0 7-7-16,13 5-120 0,21 2-54 16,30 1 15-16,24-5-27 15,12 2-16-15,18-10-41 16,36-6-69-16,20-15 36 15,8-7-35-15,-2-10-3 16,-5-20 72-16,-13-5 10 16,-17 6 40-16,-21 11 6 15,-16 12 64-15,-8 6 90 16,0 6-59-16,0 28-53 16,-8 9 91-16,2 7-59 15,3 3-34-15,3-10-37 0,0-5-3 16,6-10-33-16,18-10-88 15,-6-15-107-15,-7-3-285 16,-11 0-528-16</inkml:trace>
  <inkml:trace contextRef="#ctx0" brushRef="#br0" timeOffset="2740">1645 2445 121 0,'0'0'2591'0,"0"0"-2212"15,0 0-310-15,0 0 45 16,200 0 63-16,45 0-50 15,139-3-20-15,91-23-37 16,50-4 4-16,16 1-25 16,-37 6-32-16,-14 10 7 15,-42 9-24-15,-81 4-18 16,-105 0 17-16,-94 0-174 16,-85 0-371-16,-65 0-2063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7:12:26.7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235 316 2210 0,'0'0'341'15,"0"0"-225"-15,0 0-30 16,3 165 78-16,7-66-29 15,-2 20-81-15,-5-1-2 16,0 0-17-16,-3-16-7 0,0-12 26 16,0-16-54-16,0-17 0 15,-10-19-66 1,-4-37-190-16,0-1-296 0,1-9-592 0</inkml:trace>
  <inkml:trace contextRef="#ctx0" brushRef="#br0" timeOffset="472">0 273 1862 0,'0'0'350'0,"0"0"-235"16,0 0 47-16,0 0 40 16,0 0-42-16,220-99-47 0,-127 88-51 15,8 11-30 1,3 0 22-16,-14 20-45 0,-15 19 26 15,-27 12-11-15,-27 5-23 16,-21 3 36-16,-10 3-36 16,-43-2 11-16,-12-5 24 15,-1-11-28-15,0-9 17 16,12-13-13-16,16-6-3 16,17-9 19-16,11-7-28 15,10 0-5-15,0 0 4 16,10 0-84-16,28 0 40 15,18 6 25-15,13 13 8 16,3 9 6-16,3 12-3 0,-1 16 9 16,-13 9-4-1,-12 7 10-15,-21-4 6 0,-19 0-5 16,-9-7 7-16,-24-4 43 16,-30-10-29-16,-20-9 2 15,-8-11 30-15,-7-9-45 16,-9-11 16-16,9-7-28 15,5 0 6-15,20 0-6 16,23-7-3-16,23-8-63 16,21-24-112-16,39 3-399 15,12 0-449-15</inkml:trace>
  <inkml:trace contextRef="#ctx0" brushRef="#br0" timeOffset="757">1273 935 1672 0,'0'0'1138'16,"0"0"-975"-16,0 0-69 15,0 0 77-15,-118 210-11 16,108-148-53-16,10 0-82 16,10-2-23-16,46-10-4 15,19-10-26-15,18-16-14 16,11-19-26-16,0-5 10 15,-14-23 33-15,-18-27-10 16,-27-11 35-16,-31-8 9 16,-14-4 6-16,-24 7 28 15,-35 6-4-15,-17 18-27 0,-10 9-12 16,-24 6-167-16,20 8-392 16,16 3-397-16</inkml:trace>
  <inkml:trace contextRef="#ctx0" brushRef="#br0" timeOffset="970">1445 52 2209 0,'0'0'369'15,"0"0"-147"-15,0 0-29 0,204-48-17 16,-159 48-14-1,-14 18-83-15,-25 28-55 0,-6 13-24 16,-27 12-60-16,-60 31-131 16,12-14-347-16,10-17-589 0</inkml:trace>
  <inkml:trace contextRef="#ctx0" brushRef="#br0" timeOffset="1507">3743 1017 2392 0,'0'0'284'0,"0"0"-202"15,0 0-53-15,-55-214 66 16,14 150 108-16,-15 7-85 16,-7 19-80-16,-12 18 38 15,-8 20-21-15,-7 9-16 16,-3 57 24-16,4 25-46 16,14 16 1-16,15 11 3 15,33-3-20-15,27-12 10 16,0-22-11-16,51-22-46 0,25-32 8 15,13-23-32-15,9-4-23 16,-2-47 11-16,-10-14 41 16,-17-11 41-16,-13 4 0 15,-19 2 32-15,-8 10 67 16,-13 19-4-16,-8 18 21 16,-5 19-5-16,-3 6-15 15,0 50-9-15,0 55-47 16,0 62-14-16,0 59 28 15,0 17-33-15,0-17-3 16,-11-49-8-16,4-65-9 16,4-34 0-16,3-22-1 15,0-10-37-15,0-5-16 0,0-17-122 16,0-31-103 0,0-35-263-16,0-19-318 0</inkml:trace>
  <inkml:trace contextRef="#ctx0" brushRef="#br0" timeOffset="1861">3799 909 2244 0,'0'0'352'0,"0"0"-224"16,0 0 51-16,0 0 78 15,0 0-74-15,134 202-93 16,-100-127-41-16,1-1-47 15,7-11-4-15,6-23-19 16,3-19-42-16,2-21-22 0,1 0-50 16,2-46 8-16,-5-19 39 15,-6-12 31-15,-11-4 57 16,-9 9 13-16,-9 13 68 16,-8 24 67-16,-8 23 14 15,0 12-32-15,0 19-23 16,0 33-71-16,0 14 12 15,0 5-21-15,0 2-20 16,0-15-14-16,4-14-38 16,20-11-71-16,6-16-113 15,26-17-403-15,-5 0-32 16,-3-26-1206-16</inkml:trace>
  <inkml:trace contextRef="#ctx0" brushRef="#br0" timeOffset="2222">5205 894 2203 0,'0'0'645'0,"0"0"-473"15,0 0 6-15,-176-22 27 16,93 22-11-16,-10 37-35 16,7 23-96-16,14 11-17 15,21 13 2-15,30-3-48 16,21-7 0-16,21-12-32 15,44-21-46-15,22-19-33 0,9-22-63 16,3-4-32 0,-5-43 47-16,-12-15 58 15,-20-5 76-15,-14 2 25 0,-15 5 57 16,-13 13 112-16,-16 26 5 16,-4 16 13-16,0 5-8 15,0 46-121-15,-15 15-1 16,9 11-9-16,6-1-36 15,0-6-12-15,38-13-1 16,10-11-58-16,7-16 4 16,-11-23-185-16,-15-2-502 15,-22 0-1912-15</inkml:trace>
  <inkml:trace contextRef="#ctx0" brushRef="#br0" timeOffset="2664">35 2062 2395 0,'0'0'549'15,"0"0"-462"-15,0 0 28 16,0 0 97-16,0 0-98 15,0 0-12-15,355-7-1 16,-80 1-17-16,63-3-14 16,52-7-22-16,35-9-22 15,23-2 17-15,56-14-43 16,17 0 1-16,-7 7 9 16,-31 6-9-16,-58 12-2 0,-70 9 1 15,-83-6-59 1,-96 0-161-16,-83 0-941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0:57.6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5250 405 1942 0,'0'0'496'0,"0"0"-326"16,0 0-109-16,0 0 133 15,0 0 6-15,0 0-106 16,10 248-13-16,-4-49 8 0,-1 3-39 16,-5-27 4-16,0-61-40 15,3-40-8-15,1 1 3 16,-1-6-9-16,3-12-22 16,-1-22-85-16,1-35-217 15,1 0-538-15,-7-30-1062 0</inkml:trace>
  <inkml:trace contextRef="#ctx0" brushRef="#br0" timeOffset="195">4815 1047 2203 0,'0'0'458'0,"0"0"-414"0,0 0-9 16,0 0 93-16,0 0 32 15,186 29-30-15,-79-29-58 16,18 0-48-16,9-10-24 16,49-20-64-16,-35 5-256 15,-20 9-574-15</inkml:trace>
  <inkml:trace contextRef="#ctx0" brushRef="#br0" timeOffset="846">6367 1182 2237 0,'0'0'530'0,"0"0"-458"16,0 0-14-16,0 0 193 15,-176-50-89-15,114 50-45 16,-10 0-57-16,0 33-48 16,-5 18 12-16,11 11 0 0,15 12-23 15,21 4-2 1,19-4 1-16,11-8-63 0,38-13-15 16,31-25-74-16,17-23 12 15,10-5-105-15,5-33-10 16,-14-24 91-16,-19-2 84 15,-20 14 80-15,-24 9 17 16,-12 18 127-16,-12 18 149 16,0 0-27-16,0 6-122 15,-8 28-38-15,-2 16-92 16,2 9-2-16,8 7-3 16,0-7-9-16,29-13-49 15,16-12-61-15,12-16-5 16,6-14-54-16,-1-4-37 15,4-15 42-15,-7-39 24 16,-5-17-89-16,-2-23 20 16,-8-42 107-16,-8 0 14 0,-12-10 79 15,-10-3 9-15,-14 29 98 16,0-8 134-16,0 25 12 16,0 28 11-16,0 30-7 15,0 25 6-15,-8 20-33 16,5 20-117-16,3 62-68 15,0 68 3-15,0 48 6 16,0 1-20-16,0-33-7 16,0-49-18-16,0-34 0 15,3 8-24-15,18-2-117 16,14-5-88-16,-5-34-449 0,-1-31-513 16</inkml:trace>
  <inkml:trace contextRef="#ctx0" brushRef="#br0" timeOffset="1019">6792 1165 2045 0,'0'0'554'0,"0"0"-469"16,0 0-53-16,0 0 149 16,176-59-78-16,-90 29-67 15,7-8-36-15,1-5-169 16,-25 8-501-16,-27 11-1347 0</inkml:trace>
  <inkml:trace contextRef="#ctx0" brushRef="#br0" timeOffset="1248">5926 569 2038 0,'0'0'698'0,"0"0"-628"16,0 0-51-16,0 0 78 15,0 0 68-15,0 0-105 16,0 0-23-16,80 54-37 16,-32-33-52-16,35-12-144 0,-14-9-290 15,-4 0-165-15</inkml:trace>
  <inkml:trace contextRef="#ctx0" brushRef="#br0" timeOffset="1356">6478 405 1502 0,'0'0'1006'0,"0"0"-815"0,0 0-51 16,0 0-1-16,211-226-139 16,-129 133-167-16,-2 7-1016 0</inkml:trace>
  <inkml:trace contextRef="#ctx0" brushRef="#br0" timeOffset="-2260">979 337 1879 0,'0'0'368'0,"0"0"-259"15,0 0-48-15,0 0 140 16,0 0 22-16,0 0-127 16,-11 16-39-16,11-10 5 15,0 6 1-15,0 10 24 16,0 19-58-16,0 21-1 16,0 22 31-16,0 21-28 0,0 11 2 15,-3 4 9-15,3 4-9 16,0-6 15-16,0-9-26 15,0-17-14-15,0-8 19 16,0-22-26-16,0-11-1 16,8-16 0-16,-5-15 6 15,-3-11-18-15,3-9 11 16,-3 0-56-16,0 0-26 16,0-64-180-16,0-2-630 15,-6-5-1224-15</inkml:trace>
  <inkml:trace contextRef="#ctx0" brushRef="#br0" timeOffset="-1832">0 378 1761 0,'0'0'543'15,"0"0"-441"-15,0 0-53 16,0 0 105-16,0 0 65 0,0 0-76 16,0 0-75-16,-24 0-34 15,24 0 29-15,9 2-39 16,36 5 19-16,17-5 65 15,25 2-56-15,12-4-13 16,20 0-24-16,10 0 3 16,10 0 20-16,2 0-38 15,0 0 1-15,1-6 15 16,-14-1-16-16,-11 5 1 16,-17-5-1-16,-20 2 0 15,-21 1 14-15,-22 4-14 16,-17 0-6-16,-12 0-25 15,-8 0-98-15,0 0-200 16,-8 0-387-16,-8 7-1107 0</inkml:trace>
  <inkml:trace contextRef="#ctx0" brushRef="#br0" timeOffset="-797">2080 1033 1015 0,'0'0'1334'0,"0"0"-1146"15,0 0-133-15,0 0 84 16,0 0 136-16,0 0-58 15,0 0-112-15,-187-13-40 16,153 13 21-16,2 13-31 16,2 18-19-16,3 11-27 15,6 22-7-15,6 6 1 16,15 6-3-16,0 1-14 16,10-4 8-16,28-7-24 15,14-13-27-15,10-13-7 16,4-18-7-16,2-16 13 15,1-6-29-15,-6-19 12 16,-10-27 59-16,-20-15 16 0,-18-18 6 16,-15-5 19-16,-4-2 8 15,-37 2 18-15,-7 18 0 16,-5 20 24-16,2 18 6 16,3 19-48-16,3 6 7 15,13 3-40-15,8 0 8 16,17 0-17-16,7 5-15 15,4 14-53-15,37 7 52 16,14 1-44-16,15-2 9 16,12-4 24-16,4-7 14 15,1-2 11-15,-7 3-4 16,-8 1-3-16,-10 9 18 16,-14 6-24-16,-14 7 22 0,-9 4-8 15,-15 2 10-15,-10 2 48 16,0-5-48-16,0-9 9 15,0-10-9-15,0-8 1 16,-7-10-1-16,-1-4 12 16,-1 0-12-16,2-27 0 15,3-9-16-15,4-9-11 16,0-13 18-16,28-3-6 16,9 5 1-16,13 7 5 15,-5 14 9-15,-1 20 3 16,1 15-1-16,-8 0 29 15,-5 31 52-15,-5 18-16 16,-3 10-9-16,-9 3-22 16,-6-3-21-16,-1-9 6 0,-5-12-21 15,-3-11 0-15,0-15-7 16,0-2 2-16,0-10 5 16,0 0 0-16,0 0 2 15,-11-10-4-15,8-22-5 16,3-10-1-16,0-11 8 15,30-9-21-15,23-4 12 16,13 5-2-16,3 8 11 16,3 17 21-16,-3 10 2 15,-7 13 17-15,-11 13 28 16,-6 0-2-16,-10 34-6 16,-8 13-3-16,-6 9-9 15,-3 10 19-15,-4 2-47 0,-1-7-20 16,1-11 9-16,-4-13-2 15,-2-12-7-15,2-6-17 16,-4-13-51-16,-1-6-41 16,-2 0-65-16,-3-52-123 15,0-7-498-15,0-7-1411 0</inkml:trace>
  <inkml:trace contextRef="#ctx0" brushRef="#br0" timeOffset="-613">2280 496 3028 0,'0'0'374'0,"0"0"-338"16,0 0-11-16,200-118-14 15,-35 38-11-15,-16 11-120 16,-18 15-765-16</inkml:trace>
  <inkml:trace contextRef="#ctx0" brushRef="#br0" timeOffset="3330">9406 1018 2067 0,'0'0'362'16,"0"0"-264"-16,0 0-73 16,0 0 67-16,0 0 81 0,-206 6-32 15,144-6-95-15,4 0-22 16,-1 5 13-16,0 20 19 16,4 16-26-16,7 14-9 15,7 14 7-15,9 12-28 16,19 3-6-16,13-5-3 15,0-3-40-15,30-10-34 16,21-18-33-16,12-14 1 16,9-18 46-16,8-16-41 15,9-7-39-15,15-38 93 16,7-24 20-16,9-15 15 16,11-16 5-16,0-11 16 15,1-11-3-15,-12-1 4 0,-20-1-1 16,-20 11 0-16,-25 14 0 15,-28 18 5-15,-13 19 44 16,-14 13 123-16,0 18 34 16,-17 12 2-16,-14 7-47 15,-10 12-48-15,-7 0-42 16,-5 18-20-16,2 33-51 16,0 19 1-16,6 26-2 15,10 18-7-15,11 8 7 16,9 9-28-16,6-3-26 15,2-3 1-15,-1-21-60 16,8-20-5-16,0-25 18 16,0-25 25-16,0-22 11 15,0-12-6-15,0 0 54 0,11-24 17 16,5-20 0-16,10-16 0 16,4-4 11-16,12-1-11 15,3 3 0-15,0 12 2 16,3 13 11-16,-7 22 20 15,-6 15-19-15,-4 4 48 16,-7 42 47-16,0 12-62 16,-3 10-5-16,-1 7-28 15,8-4-13-15,10-11-2 16,10-16-20-16,15-26-121 16,12-18 33-16,5-18-135 15,6-39 14-15,1-11 29 16,-15-4 74-16,-13 7 100 0,-19 15 27 15,-15 16 31-15,-15 18 120 16,-7 16 89-16,-3 0 5 16,0 29-132-16,0 19-36 15,-6 18 49-15,-1 2-62 16,7-1-38-16,0-12-10 16,24-13-16-16,18-16-25 15,3-17-77-15,3-9-34 16,-3-12-29-16,-1-29 28 15,-2-11 60-15,-5-7 63 16,-2-4 0-16,-1 5 14 16,-5 8 0-16,-9 13 1 15,-10 15 27-15,-7 22 21 0,-3 0 40 16,0 34-24 0,0 25 5-16,3 15-3 0,15 7-38 15,17 3-11-15,13-13 29 16,11-20-47-16,7-27-27 15,0-24 2-15,-9 0-91 16,-6-48 50-16,-4-14 20 16,-17-4 46-16,-9-6 2 15,-11 7 29-15,-10 12 42 16,0 18 16-16,0 17 52 16,0 18 8-16,0 0-73 15,0 22-64-15,0 22 9 0,0 5-21 16,0 7 0-1,8-2-9-15,12-1-37 16,11-8-9-16,7-10 20 0,4-8-34 16,-2-17 14-1,-5-10-9-15,0 0 36 0,-4-17 22 16,-1-17 4-16,-6-5-28 16,-3-5 30-16,-13-3 1 15,-8 7 28-15,0 2 11 16,-11 8 67-16,-23 4-5 15,-11 12-38-15,-11 1-20 16,-3 6-38-16,5 1-5 16,6 6 0-16,16 0 0 15,19 0-2-15,13-3-19 16,0 3-47-16,38-3 60 0,10-3 1 16,10 3 6-16,4-4-2 15,1 5 3-15,-4-3-1 16,-1 5 0-16,-2 0 1 15,-2 0 7-15,2 0-7 16,-11 0 14-16,-12 0 6 16,-4 17-20-16,-13 14 43 15,-5 6-11-15,-7 12-21 16,-4 2 13-16,0-2-25 16,0-3 1-16,-7-2-2 15,-7-12-1-15,-1-11 1 16,6-9-10-16,9-8-5 15,0-4 10-15,0-4-14 16,0-29 14-16,14-11 0 0,13-12 6 16,7-2-1-16,8-6 1 15,-1 9 0-15,4 9 29 16,3 13-17-16,5 15-3 16,1 18 57-16,2 0-33 15,2 23 73-15,-2 23-49 16,-11 13-16-16,-8 9 10 15,-12 4-50-15,-15-4 0 16,-7-6-1-16,-3-11-48 16,0-18-52-16,0-16-93 15,0-22-160-15,27-25-207 16,5-17-194-16</inkml:trace>
  <inkml:trace contextRef="#ctx0" brushRef="#br0" timeOffset="3804">13991 1194 2104 0,'0'0'568'0,"0"0"-389"16,0 0 102-16,0 0-39 15,0 0-72-15,-220 126-74 16,148-60-35-16,12 5-10 16,20-1-42-16,26-12-9 15,14-11-47-15,10-17-53 16,42-16 14-16,9-14-40 15,13 0-16-15,-2-38-11 16,-3-15 11-16,-7-2 91 0,-11-9 38 16,-15 9 13-16,-12 8 61 15,-15 12 108-15,-9 17 19 16,0 16-15-16,0 2-27 16,-3 11-40-16,-15 40-58 15,9 23-21-15,2 24 18 16,7 48-39-16,28 45 8 15,34 37 16-15,0-18-18 16,-7-42-2-16,-20-56-8 16,-19-35-1-16,2 0 23 15,-12-5-24-15,-6-7 0 16,0-24 0-16,-34-23 0 16,-25-18 9-16,-13 0-9 0,-3-41-9 15,1-18 8-15,20-19-10 16,19-17-1-16,28-17-19 15,7-38-23-15,75-44-32 16,30-36-121-16,-9 34-437 16,-26 44-841-16</inkml:trace>
  <inkml:trace contextRef="#ctx0" brushRef="#br0" timeOffset="4145">11869 960 1986 0,'0'0'571'16,"0"0"-467"-16,0 0-75 15,0 0 38-15,0 0 118 16,0 0-22-16,184-30-103 16,-139 30-15-16,-18 26 6 15,-12 7-51-15,-15 11-14 0,-39 36-149 16,-23-5-388-16,-7-11-459 15</inkml:trace>
  <inkml:trace contextRef="#ctx0" brushRef="#br0" timeOffset="4347">11119 814 2250 0,'0'0'366'0,"0"0"-276"16,182-9 16-16,-113 9 108 15,-21 23-81-15,-16 21-83 0,-32 35-50 16,-11-3-216-16,-19-8-547 0</inkml:trace>
  <inkml:trace contextRef="#ctx0" brushRef="#br0" timeOffset="5073">15057 1516 2006 0,'0'0'395'0,"0"0"-306"15,0 0-81-15,0 0-8 16,0 0 68-16,0 0-31 0,205-238-36 15,-130 142 9-15,5-13-9 16,-8-1-1-16,-9-1 22 16,-18 12 30-16,-12 14 61 15,-12 27 53-15,-15 24-15 16,-1 21-16-16,-5 13-26 16,0 26-44-16,0 65-13 15,0 75-35-15,0 54 55 16,-8 23-18-16,2-45-21 15,3-61-2-15,3-59-31 16,0-20-10-16,0-6-47 16,0-4-92-16,33-27-96 15,2-21-371-15,1 0-306 0</inkml:trace>
  <inkml:trace contextRef="#ctx0" brushRef="#br0" timeOffset="5321">16170 985 1618 0,'0'0'360'0,"0"0"-157"16,81-162 51-16,-42 95 42 15,-12 2 3-15,-3 12-50 16,-10 9-94-16,-7 17-26 16,-4 11-7-16,-3 16-37 15,0 0-17-15,0 40-31 16,0 37-14-16,0 36 43 15,0 20-47-15,0 13-5 16,0-3-14-16,0-6-8 0,0-15-83 16,24 7-101-1,5-31-284-15,-2-23-1065 0</inkml:trace>
  <inkml:trace contextRef="#ctx0" brushRef="#br0" timeOffset="6686">134 2609 1694 0,'0'0'327'16,"0"0"-185"-16,0 0-127 16,0 0 61-16,0 0 139 15,0 0-47-15,221 14-27 16,-128-14-15-16,17 0-52 15,13 0 12-15,9 0-44 16,40 0-27-16,52 0 30 0,71 0 0 16,28 0-15-16,5-7-15 15,-17 7-15-15,-28 0 25 16,-5 0-25-16,-12 0 0 16,-10 0-1-16,-14 0 2 15,0 0-1-15,6 0 0 16,6-9 2-16,12 2 14 15,7 5-16-15,3-5 0 16,16 4 26-16,3-10-18 16,-2 1 4-16,-10-4-11 15,-11 5 0-15,-3-6 38 16,-3 8-39-16,-4 0 0 16,1-2 21-16,5-2-20 0,1-3 8 15,-6-3-9-15,-12 4 0 16,-16 6 24-16,-17 2-24 15,-2 7 0-15,-5 0 10 16,-8 0-1-16,-6 9 14 16,-6-7-7-16,-2 3-16 15,1-5 17-15,2 0-17 16,13 0 0-16,-5-5-5 16,-8-6 11-16,-5 2-6 15,-32 2 0-15,-23 1 0 16,-25 3 23-16,-8-3-23 15,18-3 0-15,22-1 9 16,12 1 0-16,-3-5 20 16,-5 7-23-16,-2-2 9 15,0-2 22-15,4 9-37 0,-1 2 0 16,-1 0 3-16,-3 0 4 16,-5 0-7-16,-4 9 38 15,-3 4-29-15,0-6 54 16,-1 4-24-16,7-5-20 15,5-3-19-15,-1-3 2 16,0 0 11-16,-4 0-13 16,-9 0 2-16,-8 0 50 15,-7 0-38-15,-9 0 16 16,-8 0 4-16,-4 0-33 16,-6 0 32-16,-7 0-33 15,-11-9 0-15,-13-4 16 16,-14 2-15-16,-11 4-2 0,-9 0 1 15,-7 5-39 1,-5 2 20-16,1 0-50 0,4-10-84 16,-1 4-84-16,-7-6-494 0</inkml:trace>
  <inkml:trace contextRef="#ctx0" brushRef="#br0" timeOffset="6914">17045 1104 1817 0,'0'0'1480'16,"0"0"-1480"-16,0 0-291 15,0 0-45-15,0 0 80 16,0 0-1266-16</inkml:trace>
  <inkml:trace contextRef="#ctx0" brushRef="#br0" timeOffset="7017">17167 1656 1222 0,'0'0'1898'0,"0"0"-1691"0,0 0-207 16,0 0-33-1,0 0-549-15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15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2552 0,'0'0'0'0,"0"0"-490"16</inkml:trace>
  <inkml:trace contextRef="#ctx0" brushRef="#br0" timeOffset="126">10 550 2230 0,'0'0'523'15,"0"0"-444"-15,0 0-49 16,0 0-30-16,0 0-51 16,59-170-2496-16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09.3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648 1080 1916 0,'0'0'321'0,"0"0"-221"0,0 0-76 16,0 0 118-16,0 0 71 16,0 0-140-16,0 4-64 15,18-4 17-15,14-15-25 16,8-16 11-16,12-9-12 15,3-11 0-15,4-10 7 16,0-5-7-16,-8-5-8 16,-9 0 8-16,-12 6 0 15,-12 15 7-15,-15 13 90 16,-3 12 27-16,0 16 32 16,0 5-75-16,0 4-17 15,0 4-5-15,-9 32-40 16,-6 28-11-16,6 22-8 0,1 13 1 15,8 8 6 1,0-6-7-16,0-6-4 0,17-18-4 16,1-13 8-16,-5-14-18 15,4-3-98-15,-5-20-266 16,-9-8-453-16</inkml:trace>
  <inkml:trace contextRef="#ctx0" brushRef="#br0" timeOffset="652">1405 312 1646 0,'0'0'258'0,"0"0"-158"15,0 0-64-15,0 0 114 16,0 0 75-16,-139-168-52 16,94 137-68-16,-6 2-22 15,-9 2 20-15,-5 6-15 16,-7 1-51-16,-3 11-7 16,-9 9-15-16,-5 0-2 15,-1 11 35-15,-7 28-30 16,4 13 9-16,3 14 9 15,7 15-12-15,8 6 11 16,12 10-28-16,15 4 1 0,10 5 35 16,11-2-25-16,9 3-8 15,15-1 26-15,3-7-28 16,0-3 16-16,3-2-14 16,26-2-8-16,8-2 40 15,7-1-30-15,9-10-5 16,8-2 19-16,10-8-26 15,10-5 7-15,9-10-2 16,4-10 4-16,5-16 9 16,-3-9-18-16,2-16 0 15,1-3 7-15,2-16-7 16,6-27 0-16,-1-10-9 0,4-10 9 16,-2-1-14-1,-4-11 10-15,-15-6-32 0,-9-9 35 16,-19-13-26-16,-11-35 27 15,-23 1 0-15,-18-14 6 16,-9 3 17-16,-20 30-23 16,-32-3 0-16,-23 21 53 15,-22 25-5-15,-17 17-24 16,-6 18-14-16,5 12-10 16,19 21-7-16,33 7-173 15,33 0-704-15</inkml:trace>
  <inkml:trace contextRef="#ctx0" brushRef="#br0" timeOffset="2808">3113 453 1667 0,'0'0'240'0,"0"0"-136"16,0 0-39-16,0 0 83 15,0 0 27-15,0 0-104 16,-32-9-34-16,32 9 5 15,0 38 2-15,0 21 52 16,0 28 36-16,0 25-69 16,0 14 10-16,0 6-32 15,0-8 2-15,0-10-25 16,0-20-12-16,-4-24 22 16,4-19-28-16,0-17 0 15,0-15-12-15,4-13-101 16,10-6-190-16,-1-28-280 15,-13-3-1235-15</inkml:trace>
  <inkml:trace contextRef="#ctx0" brushRef="#br0" timeOffset="3388">2808 634 1706 0,'0'0'298'0,"0"0"-222"16,0 0 81-16,0 0 66 16,52-185-93-16,-8 138-59 15,13 3-28-15,5 10-14 16,7 13 29-16,0 12-51 0,-1 4 8 16,1 5 2-16,-10 0-17 15,-7 23 23-15,-8 14 2 16,-5 10 9-16,-9 8 26 15,-6 13-51-15,-9 0 5 16,-15 8-1-16,0-10-12 16,-4-5 24-16,-20-9-14 15,-4-10 17-15,0-12 9 16,8-8-36-16,2-11 15 16,12-4 10-16,6-7-17 15,0 0 28-15,0 0-37 16,0 0 6-16,0 0-13 15,6 0-4-15,15 0-5 0,14 0-1 16,7 16 8-16,2 15-1 16,8 13 10-16,-8 9 0 15,-5 6-8-15,-12-1-10 16,-9 4 2-16,-15-3 1 16,-3-4 15-16,-18 2 0 15,-23-8 1-15,-20-9 7 16,-10-8 17-16,-7-16-25 15,-5-9 42-15,0-7-6 16,4 0-1-16,7-20 31 16,10-8-61-16,14 0-4 15,13 0-2-15,20 0-81 16,23-18-207-16,29 5-424 16,13 4-917-16</inkml:trace>
  <inkml:trace contextRef="#ctx0" brushRef="#br0" timeOffset="3658">4241 460 2189 0,'0'0'370'0,"0"0"-247"0,0 0 14 15,0 0 36 1,0 0-74-16,0 159-80 0,0-20 2 16,3 2 23-1,-3 11-35-15,0-3-3 0,0-31-6 16,3-3-5-16,0-24-50 16,7-34-158-16,-2-24-304 15,-8-22-481-15</inkml:trace>
  <inkml:trace contextRef="#ctx0" brushRef="#br0" timeOffset="3845">3695 1007 2183 0,'0'0'369'15,"0"0"-300"1,0 0-1-16,0 0 72 0,251 40-54 15,-140-33-26-15,10-7-60 16,31 0-209-16,-32-16-431 16,-30 0-1371-16</inkml:trace>
  <inkml:trace contextRef="#ctx0" brushRef="#br0" timeOffset="4174">4665 1093 2053 0,'0'0'326'0,"0"0"-247"16,0 0-52-1,0 0 102-15,0 0-20 0,-48 197-54 16,51-144-53-16,31 2-4 16,14-5-39-16,11-7-34 15,13-10-25-15,2-24 4 16,-9-9-41-16,-14-17 114 15,-20-32 1-15,-23-18 22 16,-8-3 4-16,-32-6 57 16,-31 6 47-16,-12 8 41 15,-8 13-9-15,-4 17 30 16,12 11-79-16,13 12-34 16,20 2-35-16,25 7-22 15,17 0-36-15,65 16-234 16,22 9-40-16,2-4-305 0</inkml:trace>
  <inkml:trace contextRef="#ctx0" brushRef="#br0" timeOffset="4902">5796 954 2227 0,'0'0'500'0,"0"0"-414"16,0 0 22-16,-214 16 89 16,145 25-63-16,3 17-82 0,12 17-4 15,9 7-48-15,16 1 0 16,26-5-1-16,3-7-24 16,24-13-23-16,35-17-81 15,10-17-55-15,14-24 2 16,7 0-40-16,-3-35-7 15,-15-20 42-15,-13-10 116 16,-19-3 71-16,-19 6 36 16,-13 11 90-16,-8 18 112 15,0 18 20-15,0 15-16 16,0 0-109-16,0 29-105 16,0 19-4-16,0 14-24 15,0 7-6-15,3-7-4 0,24-13 8 16,3-12-49-1,6-21-98-15,2-16 34 0,-4 0 94 16,1-23-27-16,-2-19-3 16,-1-14 51-16,-1-5-9 15,-4 1 9-15,-1 4 0 16,-10 20 0-16,-2 13 56 16,-8 23-18-16,-6 0-36 15,0 36 71-15,0 25 18 16,0 10-53-16,0 0-38 15,0-3-3-15,0-9-9 16,0-15-56-16,0-16 34 16,4-13-42-16,4-15-9 15,-2 0 19-15,-3-18 54 16,5-24 12-16,2-10-4 0,-1-6 13 16,6-2-6-16,6 3 40 15,6 2-4-15,5 15 0 16,5 16-4-16,4 13-3 15,1 11 45-15,3 23 0 16,-7 27 0-16,1 11 82 16,-9 8-85-16,-6-1-28 15,-3-9-18-15,-4-12-20 16,-7-16-8-16,4-18-52 16,-4-17-154-16,1-29-136 15,-11-14-563-15</inkml:trace>
  <inkml:trace contextRef="#ctx0" brushRef="#br0" timeOffset="5094">5769 560 2569 0,'0'0'318'16,"0"0"-248"-16,0 0-42 15,272-168-20-15,-165 112-16 16,-1 7-105-16,-23 14-518 16,-35 22-1033-16</inkml:trace>
  <inkml:trace contextRef="#ctx0" brushRef="#br0" timeOffset="5518">3026 2027 2165 0,'0'0'326'0,"0"0"-217"16,0 0-32-16,0 0 98 0,0 0-14 15,0 0-95-15,183 0 10 16,-73-14-14-16,18 2-23 16,45-1 27-16,46 6-46 15,72 7-6-15,26 0 14 16,8 0-10-16,-11 7 27 15,-42 3-39-15,-10-1 5 16,-55 0-7-16,-58 2-4 16,-50-2 0-16,-34-5 2 15,1 3-2-15,-4 0-9 16,-2-7-75-16,-16-5-102 0,-13-24-270 16,-14-6-431-16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18.3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1136 2567 0,'0'0'331'0,"0"0"-331"16,0 0-135-16,183-92 135 16,-97 30 20-16,15-17-19 15,1-11-1-15,2-8-2 16,-17-14-51-16,-22-4-44 15,-26 5 54-15,-30 6 43 16,-9 14 6-16,-17 19 65 16,-20 26 54-16,-13 19 7 0,-1 27 2 15,-8 6-41 1,-2 56-43-16,2 29 4 0,3 26-32 16,11 38-13-16,15 37 27 15,15-14-36-15,12-25 0 16,3-30 0-16,0-52-27 15,0-6-2-15,11-8-34 16,2-30-7-16,1-24-5 16,1-3 3-16,1-26 47 15,8-25 24-15,8-15-19 16,6-5 11-16,7 3-22 16,3 8 6-16,3 17 25 0,-3 22-17 15,0 21 17-15,-1 0 0 16,-3 43 23-16,-4 16 24 15,5 10-27-15,8 5 46 16,5-9-41-16,7-13-25 16,12-14-81-16,2-25-105 15,1-13-288-15,-8-16 102 16,-13-28-289-16,-18-6-91 16,-17 1 752-16,-20 2 574 15,-4 7-191-15,0 12-42 16,-4 15 135-16,-7 13-146 15,8 0-181-15,3 29-28 16,0 22 52-16,0 0-61 16,0 8-52-16,8-8-46 15,5-12-14-15,4-10-24 0,1-20-211 16,-5-9-248-16,-5 0-152 0</inkml:trace>
  <inkml:trace contextRef="#ctx0" brushRef="#br0" timeOffset="136">1335 379 2345 0,'0'0'263'16,"0"0"-263"-16,0 0-64 16,0 0-123-16,0 0-515 0</inkml:trace>
  <inkml:trace contextRef="#ctx0" brushRef="#br0" timeOffset="750">2025 1202 1891 0,'0'0'521'0,"0"0"-467"15,0 0-35-15,0 0 20 16,0 0 8-16,200-66-6 15,-144 30-33-15,-2-9-8 16,-9-1 18-16,-20-3 18 16,-21 9 22-16,-4 5 21 15,-32 11-18-15,-20 10 35 0,-7 14-23 16,-2 0 20 0,-1 23 3-16,9 23-38 0,8 10-26 15,18 3 14-15,13 6-37 16,14-4 3-16,8 0-12 15,37-12-16-15,12-11-19 16,20-17-77-16,6-15-69 16,4-6 11-16,2-12-51 15,-4-26 90-15,-8-8 45 16,-15-7 69-16,-14 5 17 16,-21 9 0-16,-12 11 159 15,-12 19 132-15,-3 9-63 16,0 0-100-16,0 27-79 15,0 22-11-15,0 6 20 0,0 0-58 16,6-4 9-16,33-15-18 16,9-13 0-16,11-18-5 15,4-5-56-15,-6-5-27 16,-4-34 55-16,-13-7-3 16,-8-6 8-16,-8-3 36 15,-6 13 2-15,-12 7 4 16,-6 21 88-16,0 14 9 15,0 0-19-15,0 24-77 16,-6 24 0-16,-2 10 32 16,8 1-28-16,0-4-10 0,0-7-13 15,20-15-48 1,22-20-83-16,-4-13-334 0,-10 0-230 16</inkml:trace>
  <inkml:trace contextRef="#ctx0" brushRef="#br0" timeOffset="970">2101 534 2402 0,'0'0'375'15,"0"0"-300"-15,0 0-32 16,0 0 124-16,189-158-30 15,-126 135-121-15,-15 19-5 16,-10 4-11-16,-11 0-68 16,-6 39-167-16,-7-4-314 15,-7-5-233-15</inkml:trace>
  <inkml:trace contextRef="#ctx0" brushRef="#br0" timeOffset="1117">2826 53 1667 0,'0'0'626'0,"0"0"-454"16,0 0 22-16,0 0 86 16,180-53-114-16,-150 60-109 15,-6 30-57-15,-24 49-12 16,0-9-255-16,-24-2-613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16.4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679 506 1646 0,'0'0'254'0,"0"0"-59"0,0 193 16 16,-7-91-26-16,1 4-33 16,-2-10-78-16,5-12-48 15,0-16-13-15,-1-15-7 16,1-13-12-16,3-2-140 16,-3-10-318-16,-2-17-478 0</inkml:trace>
  <inkml:trace contextRef="#ctx0" brushRef="#br0" timeOffset="218">0 416 1923 0,'0'0'381'0,"0"0"-289"16,0 0-76-16,0 0 97 15,0 0 14-15,176-6-47 16,-62 3-14-16,27-1-59 16,11 2-6-16,51-3-1 15,-37 5-288-15,-39 0-513 0</inkml:trace>
  <inkml:trace contextRef="#ctx0" brushRef="#br0" timeOffset="420">1269 1003 1714 0,'0'0'523'16,"0"0"-452"-16,0 158 30 16,0-93 50-16,0-12 37 15,0-9-92-15,0-19-81 16,0-10-15-16,15-15-138 15,-2-9-195-15,-2-22-329 0</inkml:trace>
  <inkml:trace contextRef="#ctx0" brushRef="#br0" timeOffset="541">1225 628 1627 0,'0'0'57'0,"0"0"-57"0,0 0-545 15,0 0-594-15</inkml:trace>
  <inkml:trace contextRef="#ctx0" brushRef="#br0" timeOffset="1006">1601 872 1498 0,'0'0'267'15,"0"0"-185"-15,0 0-58 16,12 173-23-16,0-129-1 15,-3-6 0-15,6-13-33 16,-1-7-26-16,-4-10 13 0,1-8 38 16,-2 0 8-16,-2-17 7 15,7-14 0-15,1-6 36 16,5 0 20-16,4-1-8 16,4 4 51-16,2 9-17 15,-1 10 4-15,-2 12 4 16,-3 3-12-16,-3 9 19 15,-4 25-31-15,-10 14-14 16,-4 4-14-16,-3 0-29 16,0-9 24-16,0-5-25 15,0-13-15-15,-10-12 5 16,2-13 2-16,8 0-8 16,0-13 1-16,0-24-30 0,4-13 12 15,28-5 0 1,13-4 18-16,6 6 8 0,2 12-8 15,1 22 9-15,-3 19 10 16,2 0 51-16,-8 40 73 16,-4 17-44-16,-7 7-36 15,-10 5-5-15,-3-3-23 16,-4-11-25-16,1-13-10 16,9-31-152-16,-6-9-138 15,-3-2-453-15</inkml:trace>
  <inkml:trace contextRef="#ctx0" brushRef="#br0" timeOffset="1179">1749 0 2682 0,'0'0'309'16,"0"0"-309"-16,0 0-17 15,261 109 11-15,-115-63-54 16,-2 1-660-16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20.8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1057 2181 0,'0'0'269'0,"0"0"-247"0,0 0 2 15,0 0 37 1,0 0-15-16,0 0-37 0,0 0-7 15,191 108 15-15,-182-33-17 16,-5-4-8-16,-1-7 0 16,-3-21-6-16,5-16 2 15,-5-13-6-15,0-14 18 16,0 0 24-16,0-23-24 16,0-20 1-16,0-13 17 15,0-6 18-15,6 0 17 16,15 10 4-16,3 8-11 15,6 21 28-15,9 17-39 0,-1 6-24 16,4 35 5 0,-2 21-16-16,1 12 0 0,1 7-18 15,-7-2-65-15,-4-7 36 16,-7-13-67-16,-7-19-58 16,-7-15-3-16,-2-19 48 15,-5 0 107-15,-3-28 8 16,3-19-18-16,4-11 21 15,7-8 5-15,4-4 4 16,9 1 11-16,8 3-9 16,10 13 14-16,6 17 8 15,8 10-4-15,7 20 10 16,3 6-24-16,3 13 8 16,-7 33 83-16,-10 9-56 15,-11 15-20-15,-12 3-14 0,-8 5-7 16,-9-3-21-16,-2-9-133 15,1-17 26-15,4-18-60 16,1-22 21-16,2-9 119 16,-1-19 42-16,4-27 6 15,2-16 9-15,1-10 0 16,1-5 26-16,-1 0 10 16,-6 2 2-16,-4 10 31 15,-7 15 106-15,-2 22 29 16,-5 20-17-16,3 8-122 15,2 27-16-15,2 26 47 16,4 11-38-16,10 7-33 16,10 2-20-16,11-5-7 0,14-7 48 15,7-10-53-15,-4-20-2 16,-4-16-38-16,-9-15-15 16,-15 0 30-16,-13-33 8 15,-18-17 15-15,-3-7 21 16,-13-8 13-16,-29 3 47 15,-6 3-20-15,-4 6-13 16,7 13 15-16,6 11 4 16,15 11-13-16,15 9-12 15,6 6-42-15,3 3 0 16,0 0-5-16,6 0-8 16,24 6 2-16,15 12 11 15,11 8 0-15,7 3-1 16,5-2-33-16,1 7 5 15,0 0-13-15,-3 9-6 0,-10 4 32 16,-8 6-4-16,-7 2-78 16,-13 1 13-16,-11-12-18 15,-7-7-97-15,-7-14 7 16,-3-19 96-16,0-4 84 16,0 0 13-16,8-18-14 15,2-19 13-15,14-10-10 16,11-6 11-16,10-6 2 15,6-2 38-15,5 2 31 16,-5 2 11-16,-6 11 71 16,-12 9-19-16,-15 8-86 15,-10 11-48-15,-8 6-27 0,-32 2-334 16,-13 8-523-16</inkml:trace>
  <inkml:trace contextRef="#ctx0" brushRef="#br0" timeOffset="184">1714 938 1698 0,'0'0'687'0,"0"0"-552"16,0 0-43-16,0 0 129 16,135-188-39-16,-70 148-103 15,-2 12-79-15,-1 14-12 16,-6 14-183-16,-16 23-297 0,-11 12-181 15</inkml:trace>
  <inkml:trace contextRef="#ctx0" brushRef="#br0" timeOffset="292">2627 577 2176 0,'0'0'546'0,"188"-150"-442"0,-63 54-44 15,34-40-60-15,-39 29-128 16,-37 19-1697-16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27.2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351 501 1735 0,'0'0'299'0,"0"0"-228"16,0 0 38-16,0 0 89 16,-45-182-15-16,45 137-62 15,31 9-87-15,14 10-7 16,6 20 6-16,8 6-2 16,0 26 23-16,-8 35-54 0,-6 21 2 15,-18 16 20-15,-19 8-16 16,-8 4 2-1,-32 7 4-15,-30-2-11 0,-16-10 22 16,-15-9-23-16,-5-25 0 16,9-21 9-16,13-27-9 15,11-23 0-15,20 0 5 16,13-35 1-16,22-21 9 16,10-8-15-16,10-2-6 15,35 7 6-15,4 15 1 16,6 25 18-16,4 19 15 15,-8 10-2-15,5 40 47 16,-5 12-41-16,1-1-8 0,7-4 3 16,6-14-32-16,11-24 20 15,10-19-21-15,60-25-130 16,-26-27-451-16,-13-1-1301 0</inkml:trace>
  <inkml:trace contextRef="#ctx0" brushRef="#br0" timeOffset="660">2140 201 2465 0,'0'0'252'15,"0"0"-246"-15,0 0 4 16,-20 217 144-16,10-134-63 16,0 7-40-16,2 6-51 15,5 4 1-15,-3-4-2 16,3-10-75-16,3-13-27 16,0-27-39-16,0-30-31 15,30-16 114-15,12-22 42 16,9-40 3-16,8-13 14 15,10-15-30-15,6-10-26 16,11-2-47-16,1-7 2 0,-1 4 78 16,-9 3 23-1,-19 12 38-15,-23 13 96 0,-25 11-15 16,-10 19 6-16,0 12 23 16,-24 15-45-16,-10 16 21 15,-8 4-55-15,-10 20-21 16,0 32 13-16,4 16-34 15,0 10-4-15,10 13-22 16,11 0 10-16,6 6-7 16,10 2-4-16,4 1-31 15,4-10-17-15,3-9-105 16,0-19 17-16,0-20 4 0,6-19 53 16,15-20 19-1,3-3-10-15,8-35 38 16,5-17 23-16,5-10-19 0,6 3 2 15,0 7 26-15,1 17 6 16,-1 15 88-16,-3 20-11 16,0 0 12-16,-11 36 72 15,-6 13-79-15,-12 8-29 16,-8 2-19-16,-4-4-29 16,-4-2-11-16,6-13-72 15,15-9-166-15,3-9-263 16,0-13-395-16</inkml:trace>
  <inkml:trace contextRef="#ctx0" brushRef="#br0" timeOffset="1519">3558 658 1855 0,'0'0'576'15,"0"0"-405"-15,0 0-13 16,0 0 51-16,-182 4-41 15,119 34-84-15,6 6-21 16,12 5-62-16,13 7-1 16,16-1 0-16,16 0-62 15,0-7-43-15,27-8-100 16,18-11-36-16,13-19-48 16,4-10-28-16,-3-13 148 15,-4-31 36-15,-14-8 41 0,-14 5 92 16,-12 7 111-1,-9 18 95-15,-6 13 136 0,5 9-161 16,-2 2-98-16,7 29 42 16,8 7-56-16,2 1-41 15,8-1-16-15,7-7-12 16,-2-15 15-16,6-10-15 16,2-6-33-16,1-6 19 15,0-28-15-15,-2-12 20 16,1-11-9-16,-2 5 6 15,-4 2 1-15,-11 16 12 16,-3 15-1-16,-12 19 20 16,-6 3-19-16,-3 45 16 15,0 13-1-15,0 10-15 16,0 8-1-16,0-12 0 0,-3-10-35 16,3-17-26-16,0-16-30 15,-3-17-13-15,0-7 40 16,0 0 51-16,-5-35 13 15,8-14-13-15,0-10 13 16,0-10 31-16,0-5-17 16,20 6 3-16,4 7 13 15,5 12 7-15,-2 25 35 16,1 15-19-16,2 9-14 16,2 15 3-16,-8 29-14 0,-3 6 29 15,-7 6-20 1,-7-4-11-16,-4-5 3 0,-3-13-28 15,0-12-1-15,0-13 17 16,0-9 1-16,0 0 15 16,-7-27-33-16,7-11-5 15,0-12-2-15,10-5-8 16,25-4 9-16,10-1 5 16,3 11 1-16,0 16 6 15,-3 22 9-15,-3 11 22 16,-12 16 44-16,-6 41-29 15,-6 16 46-15,-4 16-19 16,-4 5-3-16,7-1 23 16,7-12-67-16,3-22-31 15,5-15 15-15,7-26-16 0,6-18-18 16,3 0-87-16,17-54-128 16,-14-4-296-16,-15 1-293 0</inkml:trace>
  <inkml:trace contextRef="#ctx0" brushRef="#br0" timeOffset="1754">1713 647 1540 0,'0'0'1275'15,"0"0"-1275"-15,304-24-55 16,-121-5-159-16,-4 5-719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1.0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616 365 1480 0,'0'0'556'16,"0"0"-328"-16,0 0-129 16,0 0 28-16,0 0 33 15,0 188 15-15,0-80-65 0,0 20-41 16,0 2-21-16,0-8 39 15,0-17-63-15,0-18-17 16,8-22-7-16,1-21-67 16,-5-38-247-16,-4-6-455 15,0-3-1144-15</inkml:trace>
  <inkml:trace contextRef="#ctx0" brushRef="#br0" timeOffset="354">0 485 1913 0,'0'0'344'0,"0"0"-217"15,0 0 8-15,0 0 22 0,0 0-46 16,0 0-24-16,203-149-15 16,-117 118-12-16,4 9-10 15,0 7-3-15,-1 15-16 16,-6 0-2-16,-7 21-28 15,-1 29-1-15,2 18 12 16,-8 16 14-16,-4 15-1 16,-10 10-4-16,-6 8-7 15,-12 2 19-15,-13-4-33 16,-10-12 0-16,-14-14-1 16,0-15 0-16,-17-14 1 15,-28-13 0-15,-6-12 1 16,-12-17 20-16,-2-9-20 15,-7-9 0-15,3 0-1 0,3-20-74 16,-11-38-242-16,20 2-404 16,4 2-786-16</inkml:trace>
  <inkml:trace contextRef="#ctx0" brushRef="#br0" timeOffset="522">221 959 1827 0,'0'0'477'16,"0"0"-407"-16,0 0 46 16,0 0 77-16,0 0-42 15,206-2-97-15,-96-5-54 0,73-5-156 16,-28 0-478-16,-17 3-1282 16</inkml:trace>
  <inkml:trace contextRef="#ctx0" brushRef="#br0" timeOffset="701">1562 950 1879 0,'0'0'397'16,"0"0"-299"-16,0 0 38 16,-10 162 19-16,10-96-85 15,0-2-13-15,3 0-57 16,21-13-11-16,18-23-179 0,-9-12-193 15,0-16-750-15</inkml:trace>
  <inkml:trace contextRef="#ctx0" brushRef="#br0" timeOffset="841">1483 511 439 0,'0'0'1807'16,"0"0"-1541"-16,0 0-197 15,0 0-60-15,0 0-9 16,0 0-275-16,0 0-228 0</inkml:trace>
  <inkml:trace contextRef="#ctx0" brushRef="#br0" timeOffset="1593">1920 1056 1390 0,'0'0'231'16,"0"0"-93"-16,0 0-37 16,0 0 41-16,184 16-66 15,-118-38-59-15,-5-14-16 16,-12-6 0-16,-25 2-1 16,-21 3 19-16,-3 10-18 15,-41 7 126-15,-15 17 21 16,-10 3-30-16,-3 12 34 15,9 29-16-15,4 9-61 16,14 11-11-16,18 2-52 16,14-1-5-16,10-7-7 15,7-2 0-15,34-12-70 0,14-9-45 16,10-22-61-16,15-10 7 16,4 0 15-16,-6-33 56 15,-1-17 50-15,-20 1 11 16,-12 2 37-16,-13 10 31 15,-16 12 106-15,-11 16 60 16,-5 9-36-16,0 3-85 16,0 33-43-16,-18 19-23 15,4 0-10-15,1 4 2 16,5-9-2-16,5-14-12 16,3-13-40-16,0-19-36 15,0-4-6-15,21-9 50 0,6-27 28 16,5-14 15-16,2-9 2 15,1-1 10-15,3 5 0 16,-4 6 18-16,-7 15 11 16,-3 17 18-16,-9 17-25 15,-9 8 16-15,-6 35 7 16,0 13-11-16,0 6-43 16,0-3 4-16,0-13-8 15,-3-12 2-15,3-12-6 16,0-19-22-16,0-3 28 15,0-12-2-15,0-26 2 0,0-8-4 16,0-7 4 0,11-3 16-16,13 4 10 0,3 2 2 15,8 11-7 1,-1 10 40-16,4 10-4 0,1 16-23 16,-6 3 7-16,-2 9 21 15,1 26 4-15,-5 5-30 16,-3 6-16-16,-3-2-20 15,-4-8-14-15,7-10-95 16,-6-10-165-16,-5-14-435 0</inkml:trace>
  <inkml:trace contextRef="#ctx0" brushRef="#br0" timeOffset="1821">2063 422 2054 0,'0'0'319'0,"0"0"-249"16,0 0 64-16,0 0 24 16,147-158-58-16,-109 136-32 15,-6 15-68-15,-8 7-19 16,3 5-159-16,-6 16-347 15,-3-2-623-15</inkml:trace>
  <inkml:trace contextRef="#ctx0" brushRef="#br0" timeOffset="1983">2735 28 1543 0,'0'0'343'15,"0"0"-173"-15,0 0 56 16,0 0-4-16,0 0-55 15,203-16-63-15,-185 47-104 16,-15 15 0-16,-6 45-55 16,-31-13-295-16,-4-6-281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2.2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2751 0,'0'0'0'16,"0"0"-377"-16,0 0-359 15,0 0-531-15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34.30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1020 1612 0,'0'0'229'0,"0"0"-154"0,0 0-63 15,0 0 57-15,0 0 43 16,232-193-87-16,-160 103-17 15,0-16-8-15,-9-13 0 16,-10-4 43-16,-17 5 90 16,-12 8 14-16,-12 28 37 15,-12 26-9-15,0 30-11 16,0 26-22-16,0 29-94 16,0 51-1-16,-4 32-5 15,0 19-23-15,4 12 6 0,0-4-24 16,0-5 0-16,0-16-1 15,14-19-38-15,13-18-19 16,15-19-217-16,-4-19-275 16,-4-23-483-16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36.3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333 866 712 0,'0'0'1862'0,"0"0"-1678"15,0 0-178-15,0 0 49 16,0 0 114-16,-191-37-69 15,143 46-76-15,10 19-23 16,8 10-2-16,12 5-6 0,15 3 7 16,3 4-6-1,9 3-2-15,30 0-1 0,9-7 3 16,8 1 6-16,-2-7-4 16,-1-3 4-16,-5-3 0 15,-14-6-1-15,-9-2 9 16,-15-6-8-16,-10-3 0 15,-15-5 7-15,-33 1 22 16,-14-6-29-16,-7-5 0 16,7-2-1-16,14 0-69 15,41-18-125-15,7-10-312 16,0-6-750-16</inkml:trace>
  <inkml:trace contextRef="#ctx0" brushRef="#br0" timeOffset="286">575 1059 2111 0,'0'0'488'0,"0"0"-478"15,0 0 29-15,0 0 217 16,-15 183-45-16,15-124-155 16,0 0-47-16,31-3 11 15,4-12-20-15,6-10-1 16,4-16-37-16,0-18-28 15,0 0 47-15,-4-36-1 16,-13-19 20-16,-11-16 17 16,-14-7-11-16,-3-5 24 15,-6-1 22-15,-26 4-25 16,-5 14 2-16,-1 11-29 16,-1 17-36-16,-9 17-107 0,7 9-318 15,7 8-157-15</inkml:trace>
  <inkml:trace contextRef="#ctx0" brushRef="#br0" timeOffset="472">471 617 2049 0,'0'0'386'16,"0"0"-270"-16,0 0-36 15,185-141 75-15,-126 118-56 16,-7 21-99-16,-8 2-85 0,-5 11-192 15,-1 40-184 1,4-8 108-16,-5-15-734 0</inkml:trace>
  <inkml:trace contextRef="#ctx0" brushRef="#br0" timeOffset="527">1071 571 1166 0,'0'0'639'0,"0"0"-243"16,203-210-25-16,-51 73-213 16,-24 20-158-16,-14 10-748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34.9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443 538 1908 0,'0'0'316'0,"0"0"-236"16,0 0 40-16,0 0 146 15,-187-66-35-15,129 66-141 0,-1 32-58 16,3 26 12-16,11 20 0 16,18 6-10-16,17 5-28 15,10-4-4-15,10-18-4 16,35-13-2-16,11-17-50 16,9-25-34-16,4-12-65 15,0-5 25-15,-3-42-50 16,-9-14 52-16,-12-15 77 15,-10-11 21-15,-11-15 28 16,-6-10 6-16,-12-10 40 16,-6-1 83-16,0 5-17 15,0 19 6-15,0 27 44 16,0 35-45-16,0 30 7 16,0 14-94-16,0 55-24 0,3 29 45 15,18 17-25-15,0 16-14 16,0 4-2-16,0-2-10 15,-1-9-10-15,1-10-86 16,18-21-211-16,-6-26-207 16,-1-33-320-16</inkml:trace>
  <inkml:trace contextRef="#ctx0" brushRef="#br0" timeOffset="683">1387 578 2092 0,'0'0'337'0,"0"0"-221"15,0 0 66-15,0 0 130 16,-206 17-119-16,143 16-133 16,9 14-8-16,9 2-50 15,13 7 10-15,19 3-24 16,13-3 0-16,0-4-37 15,28-11-76-15,20-13-96 16,8-19 15-16,8-9-40 16,-2-19 21-16,-6-32 67 15,-14-13 64-15,-18 0 94 16,-12 0 22-16,-12 19 138 16,0 13 141-16,0 23-31 0,0 9-109 15,-3 16-79 1,-3 31-55-16,3 5-16 0,3 7-7 15,0-3-4-15,9-8-13 16,15-19-106-16,11-12 18 16,4-17 20-16,1 0-11 15,5-19-38-15,-1-22 44 16,-2-5 9-16,-4 2 39 16,-7 11 4-16,-6 7 34 15,-12 20 47-15,-6 6 12 16,-7 0-28-16,0 35 51 15,0 4-57-15,0 5 6 16,0-2-31-16,0-13-3 16,8-7-9-16,-2-9-9 15,5-13-3-15,-4 0 24 0,2-16 1 16,-1-19 25-16,2-11-25 16,1-10 25-16,5 1 18 15,2-4 2-15,6 9 4 16,0 16 2-16,5 15-5 15,1 19 45-15,-3 0-30 16,0 37 19-16,2 19 4 16,-5 15-17-16,-3 7-22 15,3 4-4-15,0-14-40 16,-3-13-2-16,0-22-36 16,3-28-128-16,-4-5-210 15,-7-11-390-15</inkml:trace>
  <inkml:trace contextRef="#ctx0" brushRef="#br0" timeOffset="931">1053 456 2011 0,'0'0'258'0,"0"0"-205"16,0 0 5-16,187-176 147 16,-118 126-19-16,-4 9-77 0,-7 16-57 15,-13 21 14 1,-7 4-66-16,-7 22-10 0,18 60-102 16,-9-11-413-16,7-2-759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24.14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5143 2140 2611 0,'0'0'570'0,"0"0"-469"15,0 0-101-15,0 0-11 16,0 0-373-16</inkml:trace>
  <inkml:trace contextRef="#ctx0" brushRef="#br0" timeOffset="-2000">0 1125 1609 0,'0'0'249'0,"0"0"-161"15,0 0 28-15,0 0 64 0,251-112-44 16,-156 53-74 0,1-13-32-16,8-8-30 0,-2-10-15 15,-4-10-47-15,-17-1-51 16,-21 0 70-16,-30 3 43 16,-19 10 8-16,-11 14 66 15,-6 15 4-15,-26 13 39 16,-10 17-11-16,-6 17-55 15,-3 12 23-15,-12 21-45 16,-2 68-10-16,2 58 47 16,9 63-17-16,12 25-10 15,31-8-30-15,11-46-2 16,0-68 7-16,29-35-14 0,11-31-17 16,13-7 17-16,16-18-60 15,14-15-6-15,-1-7-14 16,1-48-47-16,-6-20 45 15,-17-10 14-15,-10 1 57 16,-23 8 11-16,-14 20 112 16,-8 16 44-16,-5 29 34 15,0 4-103-15,-11 18-22 16,-7 25-64-16,2 15-1 16,5-3 24-16,8-6-24 15,3-8-26-15,3-16-150 16,24-13-182-16,-6-12-253 0</inkml:trace>
  <inkml:trace contextRef="#ctx0" brushRef="#br0" timeOffset="-1856">1015 551 1475 0,'0'0'908'0,"0"0"-741"15,0 0-124-15,0 0-27 16,0 0-7-16,0 0-9 15,0 0-346-15,158 40-340 0</inkml:trace>
  <inkml:trace contextRef="#ctx0" brushRef="#br0" timeOffset="-1251">1427 1175 1205 0,'0'0'608'0,"0"0"-518"15,0 0-7-15,0 0 49 16,0 0 5-16,0 0-64 16,188-72-61-16,-137 34 105 15,-10 2-95-15,-23 2-14 16,-18 0 26-16,0 2-19 16,-42 7 44-16,-14 7-4 15,-9 9-12-15,-4 9 50 16,3 0-48-16,6 33 1 15,10 18 3-15,20 5-34 16,12 12-5-16,18 3-10 16,0-3 0-16,35-4-1 15,20-13-69-15,13-17-45 0,12-24-30 16,10-10-18-16,0-13 62 16,-1-34 85-16,-5-7 16 15,-12-4-11-15,-16 9-5 16,-15 10 16-16,-17 16 62 15,-14 20-28-15,-7 3 27 16,-3 26-4-16,0 22 11 16,-3 12-10-16,-12-3-44 15,6-6-14-15,-1-13-1 16,5-14 1-16,2-11 1 0,0-13 0 16,3 0-1-1,0-25 16-15,0-25-16 0,6-14 0 16,15-9-1-16,8 0 2 15,1 7 8-15,1 16 18 16,4 18 38-16,-1 23-12 16,-2 9-38-16,1 9 50 15,-1 39 22-15,-5 11-17 16,-6 12-8-16,-3 1-50 16,-1-4-11-16,-7-12-1 15,0-22-29-15,-2-25-155 16,-2-9-186-16,-6 0-379 0</inkml:trace>
  <inkml:trace contextRef="#ctx0" brushRef="#br0" timeOffset="-1036">1373 633 2421 0,'0'0'333'0,"0"0"-272"16,0 0 7-16,0 0 89 16,189-89-86-16,-98 65-57 15,2 17-14-15,-11 7-48 16,12 56-172-16,-25 8-445 16,-12 6-970-16</inkml:trace>
  <inkml:trace contextRef="#ctx0" brushRef="#br0" timeOffset="-342">3236 1364 2036 0,'0'0'316'0,"0"0"-236"15,0 0-55-15,197-140 39 16,-114 59 70-16,13-10-99 15,8-16-34-15,-2-11 14 16,-7-3-9-16,-26-3-6 16,-25 16 0-16,-31 14 0 15,-13 26 27-15,-6 24 35 0,-39 26 74 16,-6 18-6 0,-8 11-41-16,-4 40-38 0,9 24-8 15,9 12-26-15,13 14 20 16,14 9-37-16,12 7 0 15,3 0 0-15,3-1 0 16,0-15-24-16,0-17-25 16,0-25-4-16,0-24 34 15,0-15-53-15,0-20 2 16,6 0 49-16,5-26 18 16,2-23-3-16,13-13 1 15,4-6 5-15,9 4-4 16,1 16 4-16,9 17 0 0,-1 15 25 15,0 16 4 1,-3 9 29-16,-7 35-13 0,-1 14-32 16,2 11 43-16,2 1-31 15,7-2-19-15,5-10 0 16,8-15-6-16,8-20-60 16,8-21-60-16,1-2 19 15,-1-35-53-15,-12-17-64 16,-10-6 129-16,-17-5 74 15,-20 0 15-15,-18 11 63 16,0 6 103-16,-24 8 27 16,-24 17-14-16,-8 12-53 15,-3 9-31-15,7 9-12 16,11 34-17-16,14 13-3 16,17 9-39-16,10 3-4 0,6 1 7 15,39-4-27-15,14-16 0 16,5-11-42-16,7-17-69 15,4-18-81-15,0-3-267 16,-12-31 90-16,-28 0-1329 0</inkml:trace>
  <inkml:trace contextRef="#ctx0" brushRef="#br0" timeOffset="-146">4257 706 2455 0,'0'0'520'0,"0"0"-461"0,0 0 12 16,0 0 115-16,0 0-90 16,0 0-60-1,227-167-35-15,-153 157 7 0,-9 10-5 16,-7 10-3-16,-10 33-29 16,2 49-69-16,-17-3-250 15,-9-3-510-15</inkml:trace>
  <inkml:trace contextRef="#ctx0" brushRef="#br0" timeOffset="1309">6827 981 1633 0,'0'0'252'0,"0"0"-161"16,0 0 42-16,0 0 93 15,0 0-35-15,-197-166-100 16,135 153 0-16,-4 13 16 15,2 0-16-15,5 47-23 16,3 21-20-16,16 25-10 0,14 11 18 16,26 0-55-16,0-5-1 15,36-20 0-15,26-24-3 16,16-24-49-16,17-28-69 16,-2-3-15-16,-4-31 54 15,-17-16 1-15,-21-5 52 16,-15 2 29-16,-22 11 1 15,-14 6 54-15,0 18 56 16,-14 8 40-16,-7 7-22 16,-3 20-98-16,6 33-13 15,12 24 23-15,6 20-20 16,0 13 22-16,21 16-33 16,20 0-9-16,7 5 10 0,3-3-11 15,-3-14 0 1,-6-10-1-16,-15-19-5 0,-16-13-14 15,-11-19-17-15,-6-19-31 16,-36-13 20-16,-6-21 5 16,-8 0 22-16,5-28-7 15,3-34-14-15,10-24-6 16,17-45-27-16,21-52-29 16,21-38-30-16,33 14-56 15,9 43 4-15,-4 50 97 16,-18 41 79-16,4-2 10 15,0 4 90-15,-8 5 108 16,-12 26 38-16,-12 22-91 16,-6 14-15-16,4 4-36 15,-1 26-42-15,4 26 50 0,4 13-66 16,2 10-18-16,4 2-2 16,7-2-16-16,7-13 0 15,10-15-51-15,8-23-29 16,5-15-15-16,5-9-46 15,-4-24 34-15,-6-29-5 16,-8-15-19-16,-14-10 57 16,-9-3 40-16,-12 13 34 15,-13 9 93-15,0 22 102 16,0 19 5-16,0 11-12 16,-13 7-95-16,2 16-63 15,5 21-30-15,2 13 0 0,4 2 16 16,7-5-16-16,31-9-33 15,10-11 9-15,10-18-52 16,7-9-59-16,4 0 1 16,2-39-9-16,-6-12 98 15,-10-8 3-15,-14 3 17 16,-13 6 25-16,-14 14 82 16,-11 10 76-16,-3 17 41 15,0 9-62-15,0 0-48 16,0 25-83-16,0 18 4 15,0 10 37-15,10 3-47 16,4-3 0-16,10-5-25 16,3-9-110-16,26-14-158 0,-8-12-361 15,0-10-666-15</inkml:trace>
  <inkml:trace contextRef="#ctx0" brushRef="#br0" timeOffset="1671">9036 901 2121 0,'0'0'480'15,"0"0"-381"-15,0 0 55 16,-209 56 106-16,141 0-65 16,10 6-95-16,8 6-76 15,26 3 15-15,21-6-39 16,3-8-1-16,21-16-5 15,27-17-45-15,14-20-36 0,7-4-51 16,0-22-67-16,-7-25 104 16,-13-10 41-16,-11 5 39 15,-14 0 21-15,-13 13 0 16,-4 12 112-16,-7 18 72 16,0 9-61-16,0 0-43 15,0 34-59-15,0 13 26 16,0 9 12-16,3 3-52 15,8-3-7-15,2-10-9 16,4-5-73-16,-10-11-135 16,1-10-431-16,-8-11-298 0</inkml:trace>
  <inkml:trace contextRef="#ctx0" brushRef="#br0" timeOffset="1873">8301 560 2162 0,'0'0'390'15,"0"0"-294"-15,0 0-32 16,0 0 142-16,0 0-98 16,186 0-35-16,-172 41-73 15,-14 11-48-15,-5 25-168 16,-25-15-315-16,-9-14-303 0</inkml:trace>
  <inkml:trace contextRef="#ctx0" brushRef="#br0" timeOffset="2075">8579 246 1655 0,'0'0'376'15,"0"0"-155"-15,0 0 67 16,0 0 8-16,0 0-94 15,208 0-99-15,-160 40-25 16,0 4-57-16,4-4-21 16,-4-7 0-16,5-13-55 15,-2-13-110-15,11-7-168 16,-14-25-287-16,-13-13-738 0</inkml:trace>
  <inkml:trace contextRef="#ctx0" brushRef="#br0" timeOffset="2259">7376 653 2866 0,'0'0'300'0,"0"0"-300"16,0 0-45-16,0 0 5 15,0 0-299-15</inkml:trace>
  <inkml:trace contextRef="#ctx0" brushRef="#br0" timeOffset="5828">746 2609 1568 0,'0'0'395'16,"0"0"-259"-16,0 0-25 16,0 0 84-16,0 0-63 15,-212-71-57-15,147 83-29 16,-1 23-45-16,9 11-1 15,7 3 11-15,16 3 5 16,14 3 12-16,20-6-28 16,0 0 0-16,30-1-6 15,23-8 6-15,12-1-1 16,7-1 1-16,0-3-31 16,0-5 31-16,-9-2-13 0,-15-1 13 15,-16-4-12-15,-23-1 12 16,-9 6 0-16,-17 0 6 15,-34 0-4-15,-15 2 14 16,0-8-16-16,4-10 1 16,11-7 3-16,16-5-4 15,22-11-57-15,13-35-142 16,27 2-163-16,15-1-368 0</inkml:trace>
  <inkml:trace contextRef="#ctx0" brushRef="#br0" timeOffset="6089">1101 2865 1759 0,'0'0'331'0,"0"0"-250"15,0 0 54-15,0 0 44 16,-21 227-35-16,7-145-94 16,11-4-49-16,3-8 24 15,3-12-25-15,27-22-36 16,15-23-46-16,8-13 23 15,-2-19 33-15,-3-37-17 16,-10-15 43-16,-17-13 5 16,-21-3 28-16,0 6 23 15,-24 10-13-15,-21 18-22 16,-6 20-21-16,-29 24-152 16,15 9-355-16,5 0-818 0</inkml:trace>
  <inkml:trace contextRef="#ctx0" brushRef="#br0" timeOffset="6338">1101 2865 1637 0,'-104'-124'270'0,"128"97"-115"16,14-7-10-16,7-3 11 16,3 9 5-16,-3 13-85 15,-7 10-73-15,-7 5-3 16,-4 5-131-16,-3 17-90 15,2-7-42-15,4-11-17 0,0-4 101 16,9-7 149 0,-1-27 30-16,4-13 139 0,-2-6 17 15,6-4 25-15,5 2-25 16,25-3-151-16,-11 14-5 16,-9 16-650-16</inkml:trace>
  <inkml:trace contextRef="#ctx0" brushRef="#br0" timeOffset="7188">2943 2655 1780 0,'0'0'400'0,"0"0"-199"0,0 0-34 16,0 0 4-16,0 0 87 15,128 234-111-15,-46-120-68 16,10 1-17-16,6 1 6 15,-2-11-56-15,-6-12-6 16,-13-16 5-16,-20-15-11 16,-12-15-23-16,-10-19-156 15,-14-13-411-15,-15-15-113 0</inkml:trace>
  <inkml:trace contextRef="#ctx0" brushRef="#br0" timeOffset="7399">3546 2817 2065 0,'0'0'527'0,"0"0"-425"16,0 0-48-16,0 0 203 16,-155 162-76-16,83-78-89 15,-14 9-50-15,-12 9-36 16,2 3-6-16,3 2-65 15,24 10-174-15,21-31-317 16,31-25-581-16</inkml:trace>
  <inkml:trace contextRef="#ctx0" brushRef="#br0" timeOffset="7617">4451 3479 2472 0,'0'0'344'15,"0"0"-275"-15,0 0-20 16,6 161 126-16,-48-102-89 16,-9 6-86-16,-5-4-27 15,-10-1-189-15,22-19-106 0,10-19-376 16</inkml:trace>
  <inkml:trace contextRef="#ctx0" brushRef="#br0" timeOffset="7905">5395 2917 2631 0,'0'0'383'16,"0"0"-286"-16,0 0-88 16,0 0 36-16,0 0 31 15,0 0-23-15,0 0-16 16,128 58-31-16,-93-25 13 0,-5 3-10 16,2 1-9-16,-4 0 21 15,-4 1-21-15,-7-1-40 16,-4-5-68-16,5-8-223 15,2-21-236-15,1-3 27 16,-3 0-657-16</inkml:trace>
  <inkml:trace contextRef="#ctx0" brushRef="#br0" timeOffset="8170">5931 2901 1564 0,'0'0'300'16,"0"0"-221"-16,0 0 121 0,0 0 99 15,0 0-90-15,0 0 6 16,0 0-19-16,-50 140-34 16,10-50-19-16,-5 13-69 15,1 8-2-15,2 1-8 16,4 2-38-16,7-6 14 15,6-10-40-15,9-17-10 16,4-23-34-16,12-17-109 16,0-23-193-16,0-11-650 0</inkml:trace>
  <inkml:trace contextRef="#ctx0" brushRef="#br0" timeOffset="9026">7131 3187 1719 0,'0'0'385'16,"0"0"-276"-16,0 0-63 16,0 0 170-16,-182 15-48 15,122 28-45-15,9 16-19 16,13 7-65-16,20 5-9 16,18-7-23-16,11-9-7 15,44-13-31-15,25-20-112 16,22-15-36-16,17-7-63 15,4-26 36-15,2-17-24 16,-18-13-16-16,-21-3 109 0,-28 7 137 16,-26 8 193-16,-22 15 43 15,-10 20 144-15,0 9-86 16,0 20-148-16,-10 24-55 16,5 15-15-16,5 2-7 15,8 4-63-15,37-9-4 16,17-13 4-16,14-17-6 15,7-17-102-15,3-9-1 16,-4-18 7-16,-8-27 23 16,-20-10 32-16,-12-5 38 15,-18 1 3-15,-13 13 49 16,-8 14 51-16,-3 14 77 16,0 16-59-16,0 2-40 15,0 7-78-15,3 26 0 0,10 11 0 16,13 5-41-1,10-2-198-15,44-6-257 0,-8-14 126 16,-3-14-1517-16</inkml:trace>
  <inkml:trace contextRef="#ctx0" brushRef="#br0" timeOffset="9365">9164 3299 1709 0,'0'0'629'16,"0"0"-440"-16,0 0-5 15,0 0 73-15,-209-38-26 16,141 76-62-16,2 14-96 16,15 4-17-16,19 7-14 15,22-6-33-15,10-2-9 0,15-15-27 16,29-12-36-16,14-17-28 16,4-11-69-16,1 0-2 15,-12-28 26-15,-6-12 82 16,-13-3 42-16,-16-1 12 15,-5 10 12-15,-8 12 91 16,1 13 36-16,-4 9-46 16,6 0-57-16,2 34-12 15,5 14 47-15,8 4-54 16,3 0-11-16,4-1-6 16,9-12-69-16,-2-10-23 15,-11-18-250-15,-9-11-452 16,-15 0-1148-16</inkml:trace>
  <inkml:trace contextRef="#ctx0" brushRef="#br0" timeOffset="9553">8341 2432 2201 0,'0'0'328'0,"0"0"-249"15,0 0 47-15,0 0 77 16,181 82-65-16,-168-23-89 16,-13 45-49-16,-7-14-172 15,-20-9-864-15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38.8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925 729 1413 0,'0'0'380'0,"0"0"-244"16,0 0-70-16,0 0 53 15,0 0 19-15,51-172-35 16,-13 132-31-16,4 5-12 15,-4 12 27-15,2 4-8 16,5 16-22-16,0 3-8 0,5 9-12 16,-6 33 1-1,1 18-11-15,-14 15-14 0,-11 9 23 16,-16 9-35-16,-4 1 8 16,-21-3 20-16,-34 4-29 15,-17-12 1-15,-14-8 9 16,-4-10-10-16,-4-16 23 15,12-17-23-15,9-14 0 16,15-18 19-16,16 0-8 16,15-3 16-16,13-18-7 15,11-5-20-15,3 3 27 16,0 0-27-16,27 7 0 16,14 7 27-16,7 9-20 0,12 0 16 15,2 9-13-15,10 19-4 16,7 4 32-16,4-4-32 15,3-4 0-15,4-11 17 16,-1-13-23-16,1 0 0 16,14-28-111-16,-21-12-343 15,-25-1-706-15</inkml:trace>
  <inkml:trace contextRef="#ctx0" brushRef="#br0" timeOffset="843">1477 201 1551 0,'0'0'269'0,"0"0"-208"16,0 0-36-16,0 0 50 16,0 0 77-16,0 0-22 15,0 0-105-15,-170-161 27 16,119 145 58-16,-11 3-27 0,-14 7-23 16,-10 6-26-1,-4 0-16-15,-7 0 10 0,1 3-22 16,6 15-3-1,4 8 26-15,10-1-28 16,8 8 4-16,8 11 10 0,9 12 20 16,-2 12 27-16,5 13-32 15,4 15 1-15,-1 6 28 16,6 10-13-16,6 1 1 16,4 1-19-16,10-2-10 15,11-1 25-15,8-5-34 16,0-6 6-16,0-7 24 15,14-6-22-15,16-10-2 16,12 1 1-16,9-7-8 16,9-2 34-16,8-7-39 0,9-3 4 15,5-9 19 1,4-7-19-16,12-6 6 0,4-6 20 16,9-9-31-16,2-7 38 15,3-6-40-15,-3-2 1 16,1-7 19-16,-7 0-19 15,-5 0 8-15,-1-18-8 16,-8-8 0-16,-7-5 27 16,-2-6-28-16,-6-6 0 15,-1-5 2-15,-8 0-2 16,0-8 0-16,-10-4 0 16,-5-4 6-16,-6-6 13 15,-6-3-19-15,-4-4 0 0,-11-5 1 16,-6-2-1-1,-3-2 9-15,-9-2-9 0,-1 4 0 16,-8 0 18 0,0 4-18-16,0 3 0 0,-32 6 36 15,-9 3-3-15,-17 0 7 16,-11 2-23-16,-7-1-7 16,-8 6 38-16,-2 5-47 15,-4 0 7-15,-6 9-7 16,0 7-1-16,-1 16-37 15,-30 24-70-15,23 0-151 16,3 11-798-16</inkml:trace>
  <inkml:trace contextRef="#ctx0" brushRef="#br0" timeOffset="3116">3757 710 1099 0,'0'0'288'0,"0"0"-166"16,0 0 21-16,0 0 15 15,0 0-28-15,0 0-18 16,-24 109 55-16,10-25 5 16,8 12-67-16,6 6 16 15,0-2-48-15,0-7-2 16,0-13-8-16,6-12-51 15,0-8-6-15,-6-14-6 16,0-2-67-16,0-14-112 16,0-9-326-16,-12-14-267 0</inkml:trace>
  <inkml:trace contextRef="#ctx0" brushRef="#br0" timeOffset="3543">3095 720 1570 0,'0'0'344'15,"0"0"-134"-15,0 0-89 16,0 0 101-16,0 0 36 15,0 0-125-15,0 0-53 16,30-10-50-16,47 1 52 16,22 0 37-16,23 1-65 15,15 8-17-15,7 0-29 0,9 0 4 16,-1-2-24 0,24-11-74-16,-36-2-389 0,-39 2-468 0</inkml:trace>
  <inkml:trace contextRef="#ctx0" brushRef="#br0" timeOffset="3950">4519 1195 2129 0,'0'0'330'0,"0"0"-279"16,0 0-21-16,0 0 40 15,0 211 3-15,0-138-29 16,0 0-44-16,0-9 0 16,-3-13-6-16,3-14-4 15,0-19-17-15,0-15-3 16,0-3 21-16,0-18 2 15,0-35 7-15,17-24 0 16,4-21 19-16,3-10-2 16,3-1 18-16,1 7 18 15,4 15-1-15,-5 19 54 16,8 18-39-16,-1 23-38 0,4 13-1 16,7 14-28-16,0 3-1 15,9 32-173-15,20 24-63 16,-17-7-297-16,-1-5-232 0</inkml:trace>
  <inkml:trace contextRef="#ctx0" brushRef="#br0" timeOffset="4557">5402 1135 1918 0,'0'0'472'15,"0"0"-325"-15,0 0 42 0,0 0 17 16,0 0-66 0,0 0-93-16,0 0-32 0,-164 224 10 15,164-150-25-15,16-2-7 16,28-4 6-16,12-11-88 16,10-15-118-16,6-14-30 15,-3-21 95-15,-3-7 130 16,-14-29-137-16,-21-28 106 15,-25-16 41-15,-6-5 2 16,-27 1 70-16,-24 6 53 16,-8 14 34-16,4 17 66 15,2 12-93-15,15 16-35 16,14 12-32-16,21 0-63 16,3 0-4-16,17 3-16 15,34 15-1-15,15 4 2 0,14 3-41 16,3 1 15-16,-4 4 32 15,-7 13-22-15,-10 7-21 16,-9 6 5-16,-16 9 43 16,-8-6-8-16,-17-2 13 15,-8-14-55-15,-4-13 40 16,0-17-43-16,0-13 27 16,0 0 25-16,-13-16-20 15,-2-24 19-15,6-16-18 16,9-9 14-16,0-4 4 15,13 5 10-15,25 11 0 16,7 16 25-16,3 15 17 16,0 22 23-16,5 0-5 0,-9 22 25 15,1 18 48 1,-8 10-81-16,-2-1-19 0,-7 1-33 16,-1-3-52-16,11-7-220 15,-3-11-328-15,-4-19-793 0</inkml:trace>
  <inkml:trace contextRef="#ctx0" brushRef="#br0" timeOffset="5007">7048 1247 2063 0,'0'0'552'0,"0"0"-400"0,0 0-12 15,0 0 44 1,0 0-4-16,-224 59-101 0,176-13-24 15,9 4-47-15,15-3-7 16,18 0-2-16,6-11-59 16,9-5-73-16,33-8-48 15,11-17-75-15,-5-6-22 16,0-10 30-16,-10-29 124 16,-11-2 124-16,-9 0 20 15,-12 9 161-15,-6 14 97 16,0 9-3-16,0 9-50 15,0 4-135-15,0 42-49 16,0 22 40-16,4 28-22 16,16 17-3-16,8 15-25 15,16 14-19-15,9-4 65 0,2-3-32 16,-7-14-26-16,-13-19 1 16,-18-25-19-16,-17-20 17 15,-8-20-9-15,-36-22-7 16,-14-15 25-16,-11 0-27 15,-4-40 0-15,4-20-12 16,21-19 9-16,17-15-25 16,31-15-22-16,48-57-61 15,28 25-151-15,10 11-796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1:50.4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17849 1213 2000 0,'0'0'303'16,"0"0"-231"-16,0 0 4 16,0 0 12-16,0 0-39 15,0 0 21-15,39 152-70 0,-90-86-51 16,-9-1-102-16,9-8-63 16,16-18-31-16,17-19-464 0</inkml:trace>
  <inkml:trace contextRef="#ctx0" brushRef="#br0" timeOffset="452">19227 667 2215 0,'0'0'298'0,"0"0"-230"16,0 0-51-16,0 0 84 15,-184 66 117-15,119-8-48 16,7 10-116-16,20 10-40 16,20 3 16-16,18-6-30 15,18-4-1-15,41-15-72 16,19-17-131-16,20-19-37 16,4-20-39-16,5-4 11 15,-11-39 82-15,-16-19 59 16,-28-6 128-16,-28-1 34 15,-19 11 133-15,-5 17 76 16,-21 22-6-16,-15 19-32 16,6 7-21-16,6 43-89 0,13 18-44 15,11 5-31-15,3 5-14 16,42-13-6-16,17-14 0 16,10-29-63-16,5-22 51 15,-5 0-18-15,-16-47 16 16,-19-12 14-16,-19-13 36 15,-18 1 46-15,-4-4-24 16,-37 13-20-16,-14 9-38 16,-15 13-11-16,12 16-227 15,14 11-543-15</inkml:trace>
  <inkml:trace contextRef="#ctx0" brushRef="#br0" timeOffset="588">19848 512 2611 0,'0'0'356'16,"0"0"-254"-16,186-116-86 16,-87 65-16-16,64-9-52 15,-28 16-329-15,-18 13-853 0</inkml:trace>
  <inkml:trace contextRef="#ctx0" brushRef="#br0" timeOffset="1413">21324 387 2635 0,'0'0'351'15,"0"0"-350"-15,0 0 5 16,0 239 103-16,0-136-17 15,-4 8-58-15,4 5-5 16,0 2-28-16,0-10 0 16,0-8-1-16,0-19-34 15,4-24-25-15,10-22-81 16,10-24-38-16,15-11 72 16,9-41 30-16,14-28-37 15,13-22-2-15,15-19-39 16,11-14 24-16,1-10 14 0,5-3 65 15,-11 10 51-15,-13 22 21 16,-23 21 124-16,-30 27 10 16,-27 17 25-16,-3 19 21 15,-21 12-75-15,-27 9-3 16,-6 0-17-16,-12 30-42 16,4 17-16-16,0 14-4 15,10 14-23-15,11 10 22 16,10 5-43-16,7 6 0 15,13 0-10-15,8 0 10 16,3-3-21-16,0-11-57 16,0-15-20-16,3-17-35 15,15-21-7-15,-1-23 39 0,4-6 38 16,-2-17 39 0,7-22 24-16,-2-8-14 0,6 0 14 15,6 4 8-15,0 11-1 16,6 14 33-16,-4 18 35 15,4 0 5-15,-4 32 109 16,-7 27-119-16,-4 8-12 16,-6 8-5-16,-4-7-53 15,4-6 6-15,7-15-6 16,2-16-27-16,5-19-19 16,10-12-48-16,0-3-29 15,6-37 39-15,-1-16-13 0,-6-10 30 16,-7-2 42-1,-5 3 21-15,-16 3 4 0,-11 13 71 16,-5 14 62-16,0 14 58 16,-18 17-94-16,-6 4-11 15,0 16-34-15,4 29-7 16,5 15 2-16,12 10-24 16,3-6-2-16,3-2-7 15,32-12-14-15,13-12-14 16,18-15-72-16,30-19-253 15,-10-4-227-15,-17 0-1016 0</inkml:trace>
  <inkml:trace contextRef="#ctx0" brushRef="#br0" timeOffset="1613">22514 753 2261 0,'0'0'519'0,"0"0"-462"15,0 0-46-15,0 0 147 16,165-170 47-16,-106 146-140 16,-7 11-37-16,-8 13-28 15,-15 0-10-15,-13 13-19 16,-16 35-131-16,0-1-348 16,0-7-292-16</inkml:trace>
  <inkml:trace contextRef="#ctx0" brushRef="#br0" timeOffset="1766">23100 338 2194 0,'0'0'316'15,"0"0"-228"-15,0 0 19 16,0 0 124-16,194-12-87 16,-162 49-123-16,-16 16-21 15,-16 37-162-15,-31-8-181 16,-17-9-390-16</inkml:trace>
  <inkml:trace contextRef="#ctx0" brushRef="#br0" timeOffset="1934">20727 895 2912 0,'0'0'277'15,"0"0"-277"-15,293-78-250 16,-137 52 98-16,-15 8-472 16</inkml:trace>
  <inkml:trace contextRef="#ctx0" brushRef="#br0" timeOffset="-908">14303 922 1783 0,'0'0'331'0,"0"0"-273"15,0 0-30-15,0 0 84 0,0 0-1 16,0 0-23-16,0 0-75 16,238-160-13-16,-142 81-21 15,-6-16-38-15,-7-6 37 16,-24 1-17-16,-17 11 30 16,-29 11 9-16,-13 22 36 15,0 19 92-15,-24 21-21 16,-18 16-6-16,-9 9 13 15,-3 44-62-15,-2 15 6 16,8 18 8-16,12 18-32 16,16 4-10-16,10 11-9 0,10 1-14 15,0 1 16-15,0-11-17 16,3-15-36-16,12-20-5 16,-6-22-29-16,-2-21-6 15,1-21 12-15,-5-11 23 16,0 0 31-16,0-29 10 15,5-22 0-15,5-8 1 16,1-10-1-16,10-2-1 16,7 6 0-16,7 6 1 15,10 16 10-15,0 15-9 16,-3 22-1-16,0 6 25 16,-7 31-24-16,1 24 17 15,-9 14 9-15,-6 2-1 16,5-6-18-16,-8-12-8 0,3-13-51 15,0-15-37-15,3-18-171 16,8-7 17-16,2-25 108 16,5-28 14-16,-4-13 51 15,-4-2 29-15,-14 6 40 16,-2 6 9-16,-12 19 81 16,-6 13 55-16,5 17-9 15,-2 7-67-15,7 7-20 16,4 30 10-16,7 10-11 15,6 5-15-15,9-3 26 16,4-5-30-16,1-16-28 16,4-16-1-16,-7-12 0 15,-10-12-5-15,-14-29-3 0,-14-14 8 16,0-7 0 0,-38 0 19-16,-17 9-18 0,-7 16 21 15,-4 14 26-15,10 21-33 16,16 2 30-16,19 2-11 15,21 27-34-15,4 2 0 16,37 0-9-16,17-3-62 16,7-5-22-16,9-14-84 15,1-7 28-15,-3-2 42 16,-6 0 59-16,-7-7 48 16,-8-5 0-16,-9 2 50 15,-15 8 93-15,-6 2-29 0,-7 21 68 16,-1 35-20-1,-2 25-9-15,-1 50-25 0,-5 46-14 16,-2 44-39-16,-3-14 4 16,0-39-52-16,3-49-4 15,7-39-13-15,1-3-9 16,2 1 11-16,1-10-11 16,-7-27 0-16,1-23 5 15,-8-18-6-15,0-2-1 16,0-44-30-16,0-24-8 15,-12-24 33-15,0-17-15 16,-6-38-1-16,0-37-71 16,4-44 51-16,4-16 36 15,10 42 0-15,0 52-27 16,10 68 10-16,19 34 1 0,4 14 22 16,12 7 23-16,8 16-2 15,5 13 23-15,7 13-2 16,1 27-9-16,-4 13 7 15,-11 6-19-15,-19 0-13 16,-19 0 14-16,-13-6-22 16,-6-1-1-16,-42-8-60 15,-50-6-173-15,9-17-353 16,-1-12-264-16</inkml:trace>
  <inkml:trace contextRef="#ctx0" brushRef="#br0" timeOffset="-717">15422 422 2284 0,'0'0'284'0,"0"0"-212"0,0 0 62 16,196-49 77-16,-151 49-113 15,-18 0-98-15,-9 43-44 16,-18 62-136-16,-3-5-380 15,-29 2-489-15</inkml:trace>
  <inkml:trace contextRef="#ctx0" brushRef="#br0" timeOffset="-580">15550 1813 2595 0,'0'0'384'16,"0"0"-347"-16,0 0-37 15,0 0-31-15,0 0-593 0</inkml:trace>
  <inkml:trace contextRef="#ctx0" brushRef="#br0" timeOffset="11339">20072 2864 1780 0,'0'0'309'16,"0"0"-233"-16,0 0-36 15,0 0 111-15,0 0 51 16,-224-57-52-16,151 57-42 15,-3 12 13-15,-4 29-63 16,8 18-4-16,10 11 27 16,14 8-59-16,24-1-5 15,17-8-17-15,7-10 6 0,31-18-14 16,28-16-23 0,13-23-46-16,11-2-44 0,-1-25-41 15,-2-18 18-15,-11-9 46 16,-10-1 60-16,-14-3 37 15,-15 10 2-15,-6 5 37 16,-13 16 96-16,-7 15 27 16,-4 10 42-16,0 3-89 15,0 47-93-15,0 34 42 16,0 53-18-16,-4 56 0 16,4 36 14-16,0 7-33 15,0-50 50-15,0-53-50 16,0-56-20-16,0-17 19 0,0-10-25 15,0-7-10 1,0-11 2-16,0-25-80 0,0-7-38 16,0-16-175-16,0-59-271 15,0 7 73-15,0-7-851 0</inkml:trace>
  <inkml:trace contextRef="#ctx0" brushRef="#br0" timeOffset="12224">20240 3129 842 0,'0'0'1066'0,"0"0"-827"16,0 0-75-16,0 0 56 15,0 0 9-15,0 0-63 16,191 34-76-16,-167 23-32 16,0 2-49-16,-3 0 0 0,6-3-9 15,0-16-27-15,5-12 11 16,6-16-111-16,-1-12 6 15,8-12 19-15,5-35-66 16,-6-11 55-16,-4-11 26 16,-1 1 78-16,-15 4 9 15,-7 19 15-15,-10 17 71 16,-7 22 109-16,0 6-46 16,0 28-84-16,0 23 47 15,0 15-43-15,0 2 1 16,0-1-68-16,0-15 8 15,17-9-4-15,14-18-6 16,4-16-21-16,7-9-23 16,2-9-54-16,-5-25 34 0,-2-13 1 15,-9-6 53-15,-7 0 2 16,-11 4 16-16,-4 10-8 16,-6 13 43-16,0 10 50 15,0 12 22-15,0 4-91 16,0 11-14-16,0 30 8 15,0 10-6-15,3 12 9 16,9 2-21-16,5-3 2 16,4-7 10-16,6-13-12 15,4-11-9-15,1-17 1 16,1-10-19-16,-1-4-10 16,2-6-8-16,1-22-6 15,2-11 14-15,5-3-21 0,-4-7 19 16,0-7 30-16,-1 3-2 15,-8 8 11-15,-8 0 0 16,-12 10 20-16,-5 7 103 16,-4 10-34-16,0 9-17 15,0 2 20-15,-7 7-29 16,-2 0 4-16,-3 0-31 16,-2 12-36-16,4 14 40 15,4 5-40-15,1 3 1 16,2 14 14-16,3 4 2 15,0 19 2-15,0 13-7 16,21 14 8-16,14 16 56 16,3 3-41-16,-1 7-26 0,-2 4 4 15,-4-5-7 1,-10-7-6-16,-7-15 0 0,-11-22 1 16,-3-17 9-16,-3-22 5 15,-42-13-15-15,-14-8 26 16,-16-12-25-16,-8-7 6 15,-4-3-1-15,4-36 0 16,21-12 17-16,28-15-23 16,31-11 0-16,12-11 5 15,95-23-5-15,106-44-45 16,-13 25-168-16,-7 4-648 0</inkml:trace>
  <inkml:trace contextRef="#ctx0" brushRef="#br0" timeOffset="10280">15559 3343 1906 0,'0'0'353'0,"0"0"-294"16,0 0-49-16,0 0 10 15,0 0 75-15,207-44-58 16,-86-14-28-16,17-20-8 16,11-16-1-16,-5-7-12 15,-7-7-32-15,-18-5-4 16,-30 1 47-16,-26 14-2 16,-33 14 3-16,-23 18 99 15,-7 19 7-15,-28 19-5 16,-20 19 2-16,-14 9-34 15,0 19 22-15,-4 40-28 16,5 18-29-16,12 20 20 16,12 11-48-16,13 11 1 0,13-2-7 15,11 1-13-15,0-2 5 16,0-11-57-16,0-15-63 16,0-22 30-16,3-19-20 15,11-20 11-15,-4-23 52 16,7-6 47-16,-2-22 8 15,6-24 0-15,-1-9 0 16,1-5-11-16,3 1 22 16,3 7-11-16,1 10 27 15,-1 12 1-15,5 14 49 16,-8 16-47-16,0 0-9 16,0 31 22-16,-7 16-29 0,4 6 5 15,-8-1-19-15,8-5-3 16,0-12-16-16,11-14-47 15,1-21-81-15,12 0-54 16,3-26-76-16,2-19 114 16,-10-11 70-16,-5-4 49 15,-11 7 44-15,-10 16 28 16,-7 16 29-16,-7 21 72 16,0 3-26-16,0 43 70 15,0 21-19-15,11 8-87 16,8 2-18-16,10-6 19 15,8-19-56-15,4-18 16 16,4-25-28-16,0-9 0 16,-10-20-6-16,-4-31-5 15,-17-8 0-15,-14-9 12 0,0-1-1 16,-35 2 72-16,-13 10-28 16,-7 11 32-16,-1 12 33 15,12 15-10-15,13 16-2 16,14 3-85-16,17 0 5 15,0 18-34-15,30 6 18 16,26 3-2-16,16-6-20 16,8-3-12-16,2-2 20 15,1 6-2-15,-11 0 0 16,-7 7 6-16,-15 10 10 16,-16 7-1-16,-7 3 0 15,-6 5 1-15,0-1-13 16,-1-9 12-16,1-17-112 0,3-11-39 15,-3-16-25-15,3-4 13 16,0-35-87-16,0-14 34 16,-6-9 136-16,2-7 71 15,-5-3 9-15,-2 7 114 16,4 10 53-16,-6 11 98 16,-1 13-10-16,-4 9-117 15,-1 10-50-15,-5 5-88 16,0 7-132-16,-21 0-415 15,-17 0-557-15</inkml:trace>
  <inkml:trace contextRef="#ctx0" brushRef="#br0" timeOffset="10465">17012 2881 1785 0,'0'0'253'16,"0"0"-166"-16,0 0 93 15,117-158 29-15,-62 120-106 16,4 10-77-16,-8 15-26 16,-9 13-16-16,-4 0-154 15,-11 23-124-15,-9-1-455 0</inkml:trace>
  <inkml:trace contextRef="#ctx0" brushRef="#br0" timeOffset="10581">17681 2509 2096 0,'0'0'572'0,"0"0"-500"16,176-20-25 0,-32 20-47-16,-19 0-67 0,-14 0-554 0</inkml:trace>
  <inkml:trace contextRef="#ctx0" brushRef="#br0" timeOffset="-6307">5183 897 2661 0,'0'0'71'0,"0"0"-71"15,0 0-12-15,0 0 12 16,206-192 102-16,-144 113-102 16,-4-8-2-16,-2-8 2 0,-14 1 6 15,-15 10 102-15,-18 16 32 16,-4 25-36-16,-5 24 20 16,0 19-1-16,0 37-74 15,-17 66 14-15,2 15-25 16,2 21-11-16,9 11 22 15,4-23-40-15,4 13-9 16,27-16-31-16,17 0-109 16,-7-30-368-16,-10-32-877 0</inkml:trace>
  <inkml:trace contextRef="#ctx0" brushRef="#br0" timeOffset="-5569">7182 801 1661 0,'0'0'338'15,"0"0"-196"-15,0 0 13 16,0 0 51-16,-197-59-10 16,144 59-78-16,5 0-70 15,3 9 3-15,15 13-30 16,6 9-6-16,12 3-15 15,12 9 4-15,0 7-19 16,21 3 8-16,21 3-7 16,6-7 1-16,5-2-36 15,1-6 7-15,-6-1 5 0,-6-5 0 16,-15-5 36 0,-13-2-25-16,-14-4 1 0,0 1 24 15,-20-6 1-15,-22-5 3 16,-6-8-3-16,3-6 2 15,7 0-4-15,17-33-106 16,15-3-265-16,6-8-393 0</inkml:trace>
  <inkml:trace contextRef="#ctx0" brushRef="#br0" timeOffset="-5303">7377 878 1846 0,'0'0'339'0,"0"0"-258"16,0 0-32-16,0 205 114 0,0-137-4 16,6-6-82-1,28-2-56-15,18-13-21 0,14-20 0 16,3-18-16-16,0-9-45 16,-10-27 31-16,-11-27 6 15,-24-10 23-15,-21-8 0 16,-3-2 1-16,-33 5 5 15,-24 14-4-15,-8 9-2 16,-4 19-115-16,-24 22-144 16,20 5-219-16,15 0-878 0</inkml:trace>
  <inkml:trace contextRef="#ctx0" brushRef="#br0" timeOffset="-5162">7377 878 1480 0,'-98'-125'279'0,"122"95"-168"15,5-5 1-15,11 1 136 0,5 4-45 16,1 7-63-16,-1 11-34 16,0 12-81-16,12 8-25 15,-9 19-275-15,-6 1-536 0</inkml:trace>
  <inkml:trace contextRef="#ctx0" brushRef="#br0" timeOffset="-5034">8294 255 1410 0,'0'0'1009'0,"0"0"-821"16,0 0-141-16,131-178 22 0,-51 137-62 15,-11 21-7-15,-4 4-685 16</inkml:trace>
  <inkml:trace contextRef="#ctx0" brushRef="#br0" timeOffset="-4712">9422 285 2385 0,'0'0'343'16,"0"0"-343"-16,0 0 11 15,-31 159 180-15,17-61-3 16,0 25-107-16,1 13-9 16,5 6-36-16,8-8-11 15,0-20 7-15,0-26-32 16,0-30-18-16,21-32-98 15,-1-20-258-15,-2-6-572 0</inkml:trace>
  <inkml:trace contextRef="#ctx0" brushRef="#br0" timeOffset="-4346">9015 822 2326 0,'0'0'322'16,"0"0"-252"-16,0 0-32 16,200 0-37-16,-110 0 19 15,3 16-9-15,0 9-10 16,-10 9 21-16,-14 12-22 16,-18 16 0-16,-13 7-3 0,-17 8 11 15,-11-5-16-15,-10-7-1 16,0-19-40-16,0-17 19 15,0-20-19-15,0-9 49 16,-16-3 6-16,-2-37-5 16,4-16 25-16,11-15 27 15,3-10-6-15,0-4 44 16,17 8-28-16,22 8-34 16,5 14 4-16,8 15-33 15,-1 18-7-15,5 18-89 16,13 4-106-16,-12 26-291 15,-7 5-267-15</inkml:trace>
  <inkml:trace contextRef="#ctx0" brushRef="#br0" timeOffset="-3482">10360 966 1669 0,'0'0'384'0,"0"0"-270"16,0 0-46-16,0 167 50 15,3-105-26-15,22-2-77 16,15-8-15-16,13-12-27 16,13-15-77-16,6-19-120 15,0-6 76-15,-3-19-22 16,-7-24-43-16,-14-8 71 16,-16-1 142-16,-14 7 109 0,-15 7 120 15,-3 12 63 1,0 15 100-16,0 11-148 0,-11 0-107 15,8 18-73-15,3 19-10 16,0 3-27-16,0 1-27 16,24-5-1-16,11-9-73 15,6-16-69-15,7-11-37 16,4 0 62-16,-1-28 29 16,-2-15-50-16,-12-3 54 15,-8-4 74-15,-13 7 11 16,-5 8 50-16,-8 13 98 15,-3 17 59-15,0 5-72 16,0 5-77-16,7 36 2 16,1 12 7-16,13 12 2 0,12 5-53 15,19-3-4-15,13-12 11 16,9-14-23 0,-9-16-38-16,-4-23-36 0,-16-2-19 15,-16-18 14-15,-16-26 21 16,-13-12 58-16,0-8 12 15,-31-11 24-15,-17-1 13 16,-8 6 1-16,-1 11 3 16,4 20 15-16,16 13-21 15,19 17-7-15,18 9-28 16,0 0-11-16,21 18-2 16,24 4-5-16,6 3-44 15,12-4 20-15,-1-2-13 0,4 2 10 16,-6 1 9-16,-4 6 5 15,-14 7 10-15,-8 5-5 16,-14 7 14-16,-12 0-14 16,-4-8 3-16,-4-5-19 15,0-12 20-15,0-12-13 16,0-10 23-16,-4 0 9 16,-10-22-8-16,8-11 13 15,-2-13-13-15,8 1 27 16,0-5-4-16,24-1-22 15,14 15 15-15,10 4 1 16,5 21 5-16,1 11 66 16,-3 0-15-16,6 34 0 15,-6 16 4-15,2 9 18 16,-9 2-25-16,-10-5-55 0,-10-5-6 16,-10-12-10-16,-4-7-108 15,8-13-236-15,-4-14-386 16,4-5-463-16</inkml:trace>
  <inkml:trace contextRef="#ctx0" brushRef="#br0" timeOffset="-3038">12896 941 1418 0,'0'0'1290'0,"0"0"-1081"15,0 0-124-15,0 0 122 16,0 0-11-16,0 0-96 15,-182 207-80-15,171-142-19 0,11-10-1 16,0-7-30 0,35-21-71-16,5-14-54 0,5-13-52 15,4-9 43-15,-4-28 107 16,-11-9 36-16,-14-11 10 16,-8 5 12-16,-12 6-1 15,0 8 88-15,0 12 77 16,0 21 5-16,-12 5-31 15,6 18-88-15,3 37 26 16,3 27-17-16,0 15-15 16,6 13-8-16,33 12-17 15,15 6 8-15,12-1-14 16,6 0-7-16,-2-6 16 16,-12-12-23-16,-20-16 0 0,-17-25 1 15,-21-22 0-15,0-21 16 16,-38-25-17-16,-10 0 0 15,-4-28-11-15,0-30-4 16,7-20-13-16,8-15-43 16,16-13-74-16,13-46-87 15,8 24-362-15,0 15-340 0</inkml:trace>
  <inkml:trace contextRef="#ctx0" brushRef="#br0" timeOffset="-2800">11333 597 2273 0,'0'0'333'0,"0"0"-275"16,0 0-23-16,0 0 124 15,208 19-70-15,-184 23-56 16,-15 7-33-16,-29 41-116 16,-32-15-162-16,-13-6-564 0</inkml:trace>
  <inkml:trace contextRef="#ctx0" brushRef="#br0" timeOffset="-2632">10574 610 2129 0,'0'0'329'0,"0"0"-256"15,0 0 40-15,0 0-10 16,0 0-32-16,0 0-71 16,149 219-229-16,-167-161-407 0</inkml:trace>
  <inkml:trace contextRef="#ctx0" brushRef="#br0" timeOffset="-2483">11222 180 2707 0,'0'0'344'0,"0"0"-338"15,308 6-6-15,-160 22-109 16,-13-3-641-16</inkml:trace>
  <inkml:trace contextRef="#ctx0" brushRef="#br0" timeOffset="3252">607 2691 1470 0,'0'0'337'15,"0"0"-226"-15,0 0 35 16,0 0-68-16,0 0-59 15,-214-30 14-15,138 60-33 0,4 14 0 16,4 3 3-16,5 8-2 16,15 5 44-16,10-2-29 15,17 2-9-15,18-6-14 16,3-6 5-16,21-9-1 16,27 0-7-16,17-12 3 15,7 1-4-15,8-1 0 16,-5-11-4-16,-9 4 0 15,-15-2 8-15,-15 0 7 16,-22-1 11-16,-14 4-11 16,-8 1 34-16,-37 5 18 15,-16-1-34-15,-4-2 17 0,-1-8-35 16,13-5 8-16,20-6-16 16,25-5-46-16,8-7-182 15,0-13-578-15</inkml:trace>
  <inkml:trace contextRef="#ctx0" brushRef="#br0" timeOffset="3579">935 3098 1647 0,'0'0'266'15,"0"0"-204"-15,0 0-48 16,10 183 78-16,-2-110-14 0,8-9-70 15,16-11-8 1,6-15-80-16,7-25-10 0,9-13 19 16,-2-11-20-16,0-35 4 15,-10-14 28-15,-15-2 59 16,-14 0 72-16,-13 10 54 16,0 14 135-16,0 16 15 15,0 16-50-15,-10 6-66 16,1 6-118-16,-2 29-26 15,4 11 8-15,7 3-24 16,0 0-1-16,0-7-55 16,21-5-163-16,6-12-258 15,-9-15-321-15</inkml:trace>
  <inkml:trace contextRef="#ctx0" brushRef="#br0" timeOffset="3779">1225 2667 1877 0,'0'0'260'0,"0"0"-198"15,0 0-36-15,0 0 56 16,176 3 63-16,-134 23-28 16,-12 7-75-16,-6 14-32 15,-16 5 25-15,-8 13-35 16,-8 19-112-16,-22-16-186 15,-2-12-463-15</inkml:trace>
  <inkml:trace contextRef="#ctx0" brushRef="#br0" timeOffset="3990">1705 2129 1807 0,'0'0'253'16,"0"0"-160"-16,0 0 13 16,0 0 61-16,0 0-20 15,0 0-65-15,0 0-82 16,158 168-40-16,-217-47-221 0,5-19-249 16,1-12-1245-16</inkml:trace>
  <inkml:trace contextRef="#ctx0" brushRef="#br0" timeOffset="5092">3040 2989 2008 0,'0'0'362'0,"0"0"-270"0,0 0-40 16,0 0 36 0,-242-47 106-16,162 64-76 0,2 32-76 15,6 17-8-15,6 7-10 16,16 15-7-16,20-4 23 16,24 0-40-16,6-13-9 15,20-12 9-15,32-19-28 16,10-18-41-16,13-19-54 15,5-3-5-15,-1-30-30 16,1-29-35-16,-8-16-7 16,-10-16 72-16,-11-14 74 15,-9-35 54-15,-15-36 0 16,-13 11 25-16,-10 22 128 16,-4 31 27-16,0 47 13 15,0 15-1-15,-7 15-33 0,1 33-11 16,1 9-104-16,2 54-36 15,0 32 29-15,3 28-36 16,0 16 14-16,0 9-15 16,0 4 0-16,24-2-11 15,3-12 1-15,11-11-128 16,4-29-96-16,9-29-55 16,8-40 102-16,7-27 54 15,0-35 22-15,-7-39 41 16,-8-14 9-16,-13-4-16 15,-14 3 77-15,-11 11 38 16,-5 21 75-16,-8 26 95 0,0 22 11 16,0 9-66-16,0 24-96 15,0 36-8-15,0 11 21 16,0 6-58-16,10 2-11 16,22-15-1-16,16-11 5 15,3-19-13-15,11-21-31 16,-2-13-56-16,-6-13 13 15,-6-31 23-15,-10-11 1 16,-10-1 33-16,-14 8 23 16,-11 16 2-16,-3 9 49 15,0 23 78-15,0 0-10 16,0 19-103-16,0 22-5 16,0 9-8-16,7-4 8 0,14-4-18 15,6-16-24-15,5-10-17 16,6-16 39-16,2 0-32 15,-1-26-31-15,-1-12 48 16,-4-8-21-16,-6 1 22 16,-4 3-11-16,-3 15 36 15,-5 18 3-15,-1 9-3 16,-4 26 40-16,-8 26 33 16,0 10-51-16,-3 3-1 15,0-6-21-15,0-16-16 16,0-15-10-16,0-15-30 15,0-13-11-15,0 0 38 16,0-20-51-16,0-20 30 16,0-13 20-16,7-9 30 15,10-6 17-15,10-1-17 0,9 1 47 16,8 13 9-16,14 8 5 16,19 19 99-16,6 19-87 15,7 9 34-15,-9 18 96 16,-4 33-103-16,-19 15-52 15,-17 5-20-15,-17 3-27 16,-12-5-1-16,-12-12-8 16,0-13-124-16,3-16-50 15,6-28-141-15,6 0-171 16,2-12-693-16</inkml:trace>
  <inkml:trace contextRef="#ctx0" brushRef="#br0" timeOffset="5550">5930 3117 332 0,'0'0'1641'16,"0"0"-1148"-16,0 0-327 15,0 0 40-15,0 0-26 16,-189 85-41-16,123-30-33 16,7 7-80-16,21-5-17 15,19 1 0-15,19-15-9 16,0-7-77-16,36-16-62 15,17-14-109-15,8-6-16 16,1-19-73-16,-6-27 114 16,-14-6 171-16,-15-3 52 0,-17 3 37 15,-7 14 141-15,-3 9 131 16,0 13 59-16,0 16-121 16,0 0-130-16,0 27-44 15,15 29-1-15,12 23-5 16,14 20-25-16,22 12-15 15,17 10 99-15,-2 5-90 16,-1-9-34-16,-23-9 24 16,-18-13-25-16,-27-15-1 15,-9-18 13-15,-30-19-13 16,-36-18 9-16,-17-16-9 16,-10-9-12-16,4-22-1 15,5-33 4-15,22-20-2 16,20-11-13-16,29-18-55 15,13-5-20-15,7-34-171 0,20 26-482 16,-6 20-1536-16</inkml:trace>
  <inkml:trace contextRef="#ctx0" brushRef="#br0" timeOffset="5719">4088 4030 2984 0,'0'0'166'15,"0"0"-166"-15,0 0-686 16,0 0-406-16</inkml:trace>
  <inkml:trace contextRef="#ctx0" brushRef="#br0" timeOffset="6979">8007 2933 1525 0,'0'0'231'15,"0"0"-178"-15,0 0-37 16,0 0 37-16,0 0 57 0,218 0 10 16,-180 59-82-1,-7 9-29-15,-7 10 18 0,-10-3-27 16,-8-2 13-16,-6-11-7 16,0-14-6-16,0-13 23 15,0-21-17-15,-9-14-4 16,-6 0 78-16,1-14-57 15,1-27-16-15,2-9-6 16,8-9 6-16,3 2 4 16,3 6-10-16,29 4-1 15,2 17 39-15,7 8-4 16,-2 17-4-16,2 5-1 0,-4 14-17 16,-5 27 35-16,-5 8-48 15,-6 0 0-15,-11-1 2 16,-2-12-2-16,-8-11-8 15,0-13-18-15,0-7 26 16,0-5-21-16,-8 0 13 16,-5-23-33-16,2-14 34 15,4-7-12-15,7-9 11 16,0 0 1-16,15-2 7 16,18 8 1-16,15 3-1 15,12 13 0-15,5 16 24 16,4 11 16-16,3 4 9 15,-6 19-3-15,-4 26 26 0,-6 5 8 16,-11 5-65 0,-12 1-14-16,-5-3 13 0,-8-7-14 15,-2-13-6-15,-4-7-131 16,4-13-48-16,-5-13-15 16,8-4 29-16,-4-37 69 15,4-11 65-15,0-13-2 16,0-4 30-16,-9 7 8 15,-4 9 1-15,-4 20 64 16,-1 14 90-16,-3 19 40 16,0 6-101-16,0 40-38 15,3 18 28-15,11 9-33 16,10 9-33-16,18-5 11 16,19-7 17-16,19-23-17 15,6-21 5-15,4-26-24 0,-7-13-8 16,-20-38 9-16,-19-10-10 15,-23-10 37-15,-21-4-16 16,-8 1 79-16,-43 3-6 16,-21 8-50-16,-14 17-29 15,-4 21-15-15,-17 25-217 16,20 0-420-16,18 18-791 0</inkml:trace>
  <inkml:trace contextRef="#ctx0" brushRef="#br0" timeOffset="7167">9401 2778 1766 0,'0'0'473'0,"0"0"-432"0,0 0 81 16,162-177 120-16,-97 129-71 15,-2 6-83-15,-1 17-88 16,-7 19-67-16,21 19-75 15,-13 27-162-15,-9 7-347 0</inkml:trace>
  <inkml:trace contextRef="#ctx0" brushRef="#br0" timeOffset="8577">11230 3250 2094 0,'0'0'377'15,"0"0"-345"-15,0 0-31 16,0 0-1-16,248-194 78 16,-164 115-59-16,-6-8-8 15,-6-13-11-15,-16-1 1 16,-18 1-11-16,-22 4 10 15,-16 12 0-15,0 23 19 16,-24 16 36-16,-12 30 38 16,-6 15 2-16,-3 13-20 15,0 43 24-15,4 24-56 0,6 20 2 16,7 7-2-16,14 9-28 16,4 2-3-16,7-4-12 15,0-5 1-15,3-15-10 16,0-17-45-16,0-24-30 15,0-20-14-15,0-21-4 16,0-12 39-16,0-3 37 16,6-36 26-16,4-12-15 15,11-13 15-15,0-7-10 16,11 6 9-16,-2 12-16 16,5 17 6-16,2 16 11 0,-2 20 14 15,4 12 48 1,-6 38-27-16,6 12 5 0,2 9 95 15,1-5-98-15,3-5-26 16,-1-17-11-16,1-12-60 16,3-22-21-16,0-10-47 15,-3-6 24-15,0-30 19 16,-7-12 19-16,-10-6 41 16,-11 8 18-16,-10 4 7 15,-7 18 67-15,0 15 44 16,0 9 5-16,0 6-48 15,0 37-29-15,0 10 41 16,0 6-35-16,0 0-39 16,3-9 15-16,21-13-21 0,8-16-7 15,1-17 1 1,9-4-24-16,0-9-27 0,-7-29-7 16,-2-4 23-16,-1-8 35 15,-1-4-15-15,-4 8-46 16,0 5 39-16,-6 11 11 15,-3 17 10-15,-12 13 7 16,-6 0 6-16,0 34 78 16,0 14-41-16,-6 3-16 15,-7 2 34-15,-2-5-41 16,4-12-5-16,5-14-15 16,6-12 0-16,0-10 19 15,0 0-8-15,0-22-2 0,0-12-8 16,3-7-1-16,11-5 0 15,10 2-3-15,0 0-4 16,7 4-2-16,7 9-17 16,4 7 4-16,6 14 21 15,0 10-8-15,5 3 9 16,-5 34 57-16,0 13-11 16,-10 6 11-16,-8 2-32 15,-9 1-4-15,-6-3-9 16,-6-9-12-16,-5-8 0 15,0-19-10-15,0-11-53 16,2-9-13-16,12-7-12 16,6-35 41-16,9-17-10 15,17-13-44-15,4-11 28 16,9-7 3-16,2-8-12 0,-2 6 47 16,-9-4 7-16,-1 9 28 15,-13 2 13-15,-8 11 107 16,-11 12 66-16,-18 7-8 15,-3 14-45-15,0 7-7 16,-24 16-56-16,-15 11-8 16,-2 7-3-16,-4 11-26 15,7 37 11-15,1 14-43 16,5 13 5-16,8 16 4 16,3 4-10-16,5 11-1 15,8-2-1-15,2 0-26 16,6-10-10-16,0-16-33 0,3-21-46 15,21-24 28 1,3-19-15-16,8-14 27 0,7-9 37 16,9-24 31-16,8-6 8 15,10 2 2-15,3 13 29 16,0 8 110-16,2 16-87 16,-9 0 18-16,-7 34 13 15,-13 9 13-15,-10 11-45 16,-11-2-29-16,-6-2-8 15,-12-11 4-15,-6-7-19 16,0-13 0-16,0-13-45 16,-27-6-61-16,-12-4-248 15,-9-17-727-15</inkml:trace>
  <inkml:trace contextRef="#ctx0" brushRef="#br0" timeOffset="8759">12078 2754 2622 0,'0'0'0'16,"0"0"-17"-16,0 0-342 15,0 0 143-15,0 0-276 0</inkml:trace>
  <inkml:trace contextRef="#ctx0" brushRef="#br0" timeOffset="8907">12162 2322 2194 0,'0'0'602'0,"0"0"-543"0,0 0-28 15,206 3 41-15,-113 24-26 16,59 23-46-16,-27-3-539 15,-20-10-1761-15</inkml:trace>
  <inkml:trace contextRef="#ctx0" brushRef="#br0" timeOffset="13059">356 4703 1842 0,'0'0'555'0,"0"0"-516"16,0 0 17-16,21 318 138 16,-9-104-5-16,6 11-63 15,0-35-67-15,-1-50-38 0,-1-59 9 16,2-19-30-1,6-6-7-15,3-4-74 0,8-14-201 16,-4-23-401-16,-14-15-805 0</inkml:trace>
  <inkml:trace contextRef="#ctx0" brushRef="#br0" timeOffset="14514">100 5442 1647 0,'0'0'561'0,"0"0"-440"15,0 0-120-15,0 0 36 16,0 0 140-16,0 0-62 0,0 0-36 16,245 36-55-16,-159-36-17 15,7-1 30-15,-7 1-36 16,-9 0 0-16,-8 1 7 15,-15 35-8-15,-9 17-1 16,-10 9 1-16,-4 2 0 16,1 18 20-16,-2-11-20 15,9-3-18-15,2-11-30 16,7-20-38-16,7-22-48 16,1-15-19-16,-2 0-55 15,-6-43 40-15,-9-10 69 16,-12-12 60-16,-13-4 39 15,-7 4 9-15,-7 9 106 0,0 15 77 16,0 14 41 0,0 18 31-16,0 2-75 0,0 7-88 15,0 0-56-15,0 27-37 16,0 15 12-16,0 1-20 16,17 9 1-16,4-11-7 15,9-7-73-15,12-15-44 16,8-13 20-16,4-6 66 15,2-16-17-15,-8-30-25 16,-6-4 32-16,-15 1 45 16,-10-4-22-16,-7 17 24 15,-7 7 52-15,-3 23 82 0,0 6 29 16,0 6-96 0,0 43-42-16,0 13 41 0,0 12-49 15,3 4-16-15,18-16 6 16,11-5-7-16,13-17-18 15,6-25-7-15,8-15-37 16,-4 0-9-16,1-15-37 16,-11-25-14-16,-12-4 43 15,-4-9 43-15,-13-3 24 16,-1 2 12-16,-9-3 13 16,-3 14 90-16,-3 6 0 15,0 14 37-15,0 8-10 16,0 9-55-16,-3 6 3 15,0 0-32-15,0 0-25 16,3 19 0-16,0 17-15 0,0 8-6 16,0 15 9-16,0 9-7 15,0 13 17-15,14 7-19 16,5 7 1-16,7 2 36 16,1 0-26-16,-3-2-10 15,-6-2 8-15,-15-3-2 16,-3-6 3-16,0-2-9 15,-35-11 0-15,-7-16 22 16,-6-11-22-16,-3-20-1 16,-1-11 11-16,3-13-5 15,9 0-4-15,5-35-2 16,14-14-23-16,18-29-4 16,3-12-44-16,33-13-15 0,33-8 5 15,20 3-94-15,12-4 16 16,8 10-37-16,4-4 57 15,0 5 96-15,-6 10 20 16,-17-4 23-16,-25 18 24 16,-28 12 34-16,-29 19 79 15,-5 9 3-15,-32 10-7 16,-20 14-5-16,-4 8-43 16,2 5-1-16,-2 8-18 15,11 29-33-15,8 12 12 16,17 12-36-16,12 8-9 15,8 4 8-15,3-5-8 0,29-13-14 16,13-6-29 0,6-7-62-16,8-31-16 0,13-11-16 15,5 0 67-15,-5-40-109 16,-3-13 63-16,-10-7 66 16,-14 8 29-16,-12 9 21 15,-9 18 30-15,-12 22 51 16,-6 3-2-16,-6 34 30 15,0 22-46-15,0 9-33 16,0 1-27-16,0-9 4 16,0-9 0-16,0-21-7 15,0-13-32-15,0-14 32 16,0 0-15-16,0-18 15 16,0-30 0-16,14-14 1 15,7-9-2-15,10-7 1 16,7 1 0-16,7 2 0 0,9 16 6 15,12 21-1-15,6 17 63 16,11 21 57-16,-3 21 42 16,-5 36-93-16,-12 14-19 15,-15 15 8-15,-16-11-42 16,-12-4-11-16,-10-21-10 16,-7-18-3-16,-3-17-51 15,0-15-77-15,-24-13-348 16,-6-7-311-16</inkml:trace>
  <inkml:trace contextRef="#ctx0" brushRef="#br0" timeOffset="14727">2660 5271 2213 0,'0'0'366'0,"0"0"-276"15,0 0 14-15,176-152 90 16,-100 115-61-16,0 9-92 16,-12 22-41-16,-1 6-43 15,-15 3-176-15,-6 40-144 16,-10 1-255-16,-12-15-604 0</inkml:trace>
  <inkml:trace contextRef="#ctx0" brushRef="#br0" timeOffset="14822">3433 5008 1555 0,'0'0'599'0,"0"0"-415"0,159-174-61 16,-73 96-83-16,41 4-40 16,-23 21-321-16,-21 21-1736 0</inkml:trace>
  <inkml:trace contextRef="#ctx0" brushRef="#br0" timeOffset="15161">5127 4898 2540 0,'0'0'357'16,"0"0"-305"-16,0 0-51 15,-4 205 50-15,4-89 90 16,0 17-26-16,0-2-76 16,0 1-39-16,0-7 36 15,7-22-36-15,1-19-34 16,-2-38-76-16,1-24-182 15,-4-22-245-15,-3 0-307 0</inkml:trace>
  <inkml:trace contextRef="#ctx0" brushRef="#br0" timeOffset="15425">4819 5483 1928 0,'0'0'383'0,"0"0"-235"15,0 0 54-15,0 0-39 16,180 24-12-16,-100-14-114 16,9-1-20-16,4 3 2 15,-3 10 32-15,-10 13 30 0,-15 5-66 16,-17 16-8-16,-17 14 47 16,-14 5-27-16,-14 3-4 15,-3-10-10-15,0-13-13 16,0-22-13-16,0-18-142 15,0-15-229-15,8-12-320 16,-1-15-1255-16</inkml:trace>
  <inkml:trace contextRef="#ctx0" brushRef="#br0" timeOffset="15552">5592 5333 1071 0,'0'0'1478'0,"0"0"-1477"0,0 0-1 15,0 0-92-15,0 0-118 16,0 0-466-16</inkml:trace>
  <inkml:trace contextRef="#ctx0" brushRef="#br0" timeOffset="16293">5954 5748 1866 0,'0'0'327'0,"0"0"-256"16,0 0 89-16,0 0 81 16,0 0-137-16,0 0-64 15,0 0-40-15,45 150-61 16,-45-144 24-16,0-6-8 0,0 0-10 16,0-30 9-16,0-8 15 15,11-5 25-15,10-2 3 16,3 0 1-16,6 12 2 15,2 7 6-15,2 13 17 16,-2 13 32-16,-2 0 28 16,2 32 30-16,-1 17-19 15,-4 7-17-15,0 3-19 16,-6 7-57-16,0-6 5 16,-7-9-6-16,0-5-64 15,-1-17-65-15,5-17-51 16,3-12-36-16,9-12 121 15,8-37 8-15,7-19-11 0,3-23 26 16,8-5 21 0,-1-16 22-16,4-4-5 0,-8 11 32 15,0-4 2-15,-9 18 31 16,-7 7 110-16,-11 11 76 16,-14 18-3-16,-10 11 22 15,0 15-48-15,-10 17-74 16,-28 12 7-16,-4 8-52 15,-6 34-20-15,0 24 8 16,6 14-36-16,4 14 35 16,8 2-56-16,6 9 7 15,3 4 1-15,11-6-8 0,2-3 0 16,8-28-23 0,0-8-41-16,0-28 19 15,8-20-24-15,13-16 20 0,9-3 49 16,12-39-12-1,6-6 12-15,7 1-9 0,7 9 9 16,0 19 28 0,1 11-16-16,-9 8 66 0,-4 21 13 15,-17 29-44-15,-9 10 8 16,-9-2-18-16,-9 2-36 16,-6-10 37-16,0-23-38 15,0-5-10-15,0-16-1 16,0-6-16-16,0-6-46 0,0-59-155 15,-6 4-413 1,-9-1-377-16</inkml:trace>
  <inkml:trace contextRef="#ctx0" brushRef="#br0" timeOffset="16461">5872 4966 3010 0,'0'0'277'16,"0"0"-277"-16,245-138-223 15,-122 69-70-15,-12 4-627 0</inkml:trace>
  <inkml:trace contextRef="#ctx0" brushRef="#br0" timeOffset="19342">9395 4924 1470 0,'0'0'271'0,"0"0"-125"15,0 0 14-15,0 0 43 16,0 0 3-16,0 0-48 15,-56-44-44-15,56 44-33 16,0 0-21-16,0 0 29 0,20 22-12 16,16 6 17-16,5 8-33 15,7-1-34-15,0 3 24 16,4-7-19-16,0-1-16 16,0-4 9-16,-4-1-23 15,-7-5-2-15,-2-3 7 16,-12 2-5-16,0 2-4 15,-9-5-10-15,-1 2-23 16,-4 4 17-16,-2-2-60 16,-1 0-47-16,1-7-94 15,7-13-120-15,-2 0-199 16,-5 0-175-16</inkml:trace>
  <inkml:trace contextRef="#ctx0" brushRef="#br0" timeOffset="19792">10184 4884 1510 0,'0'0'287'15,"0"0"-188"-15,0 0 40 16,0 0 99-16,0 0-61 15,0 0-67-15,0 0-7 16,0-16-34-16,0 16 34 16,0 0 7-16,0 0-15 0,-4 0 3 15,-8 0-38 1,-12 28-31-16,-12 6-8 0,-2 13-14 16,-7 11-2-16,-3 10 7 15,-3 9-6-15,-2 12 19 16,-1-3-13-16,-2 1-6 15,8-3 16-15,6-8-22 16,9-15 0-16,9-18-6 16,9-9 14-16,9-13-16 15,3-1 4-15,3-8 4 16,0-5-1-16,0 2-19 16,0-9-21-16,0 0-23 0,0 0-52 15,0 0-29 1,0 0-32-16,6-7-114 0,32-20-30 15,-1 4-5-15,-2-1-574 0</inkml:trace>
  <inkml:trace contextRef="#ctx0" brushRef="#br0" timeOffset="20087">10694 5299 1932 0,'0'0'397'0,"0"0"-225"0,0 0-108 16,0 0 125-16,0 0 53 16,0 0-110-16,0 0-41 15,205 72-40-15,-120-62-22 16,12-4 12-16,7-6-26 15,-11 0 5-15,-11 0-11 16,-20 0-9-16,-23 0-53 16,-33 0-128-16,-27 21-115 15,-33 1-465-15,-12-1-1219 0</inkml:trace>
  <inkml:trace contextRef="#ctx0" brushRef="#br0" timeOffset="20283">10563 5734 2089 0,'0'0'519'16,"0"0"-466"-16,0 0 61 16,0 0 132-16,0 0-83 15,218 6-98-15,-129-18-65 16,46-6-9-16,-20 5-318 15,-26 7-549-15</inkml:trace>
  <inkml:trace contextRef="#ctx0" brushRef="#br0" timeOffset="21082">12407 4989 1722 0,'0'0'483'0,"0"0"-433"15,0 0 157-15,6 189 52 16,0-21-48-16,-2 53-44 16,-4 14-83-16,0-36-7 15,0-53-32-15,0-56-44 16,8-15 17-16,-2 2-18 15,0-8 0-15,2-7-9 16,-1-22 3-16,-4-22-43 16,0-11-109-16,5-10-179 15,-1-28-236-15,-7-6-278 0</inkml:trace>
  <inkml:trace contextRef="#ctx0" brushRef="#br0" timeOffset="21600">12254 5153 1642 0,'0'0'247'0,"0"0"-99"15,0 0 23-15,79-189 46 16,-26 136-26-16,4 13-101 16,9 9-15-16,8 16-9 15,-2 15-14-15,-7 0 21 16,-7 43-47-16,-17 13-19 15,-20 12 44-15,-21 10-33 16,0 5-6-16,-30 6-12 0,-21-7 6 16,-5-14-5-1,1-4-1-15,6-15 0 0,9-16-4 16,14-11 5-16,13-13-1 16,13-9 0-16,0 0-20 15,0 0 20-15,24-2-18 16,15-14 18-16,12-2 4 15,8-1-4-15,2 3-1 16,4 7 0-16,4 6 1 16,-3 3 0-16,-4 0 0 15,-6 28 0-15,-14 5 8 16,-15 8-7-16,-21 9 8 16,-6 3 2-16,-20 4 1 0,-32-3 28 15,-10 0-40-15,-10-12 2 16,-5-7 16-16,2-13-17 15,6-15-1-15,7-7 7 16,14 0-7-16,9-14 0 16,19-14-5-16,13-6-97 15,7 0-83-15,39-2-113 16,12 4-255-16,3 9-208 0</inkml:trace>
  <inkml:trace contextRef="#ctx0" brushRef="#br0" timeOffset="21879">13368 5721 1768 0,'0'0'334'0,"0"0"-244"0,0 0 36 16,0 0 132-16,-14 172-58 16,14-129-81-16,0-4-99 15,11-6-19-15,28-11 5 16,5-20-6-16,1-2-37 15,-3 0 19-15,-9-34 17 16,-15-2 1-16,-15-15 12 16,-3 2 11-16,-24 7 60 15,-27 9-10-15,-11 7-1 16,-7 17-33-16,0 9-30 16,10 0-9-16,20 6-139 15,19 20-215-15,16-1-363 0</inkml:trace>
  <inkml:trace contextRef="#ctx0" brushRef="#br0" timeOffset="22316">14132 5442 1872 0,'0'0'384'16,"0"0"-257"-16,0 0-45 16,0 0 122-16,0 0 24 15,213 7-129-15,-137-14-54 16,6-2-11-16,4-1-21 15,-6 8 20-15,-11 2-33 0,-14 0-58 16,-14 9-124-16,-12 17-188 16,-19-4-422-16</inkml:trace>
  <inkml:trace contextRef="#ctx0" brushRef="#br0" timeOffset="22526">14466 5255 2170 0,'0'0'372'15,"0"0"-278"-15,0 0 62 0,0 0 72 16,7 205-112-16,2-118-59 16,6 7-56-16,-6 4-2 15,9-1-56-15,14 15-203 16,-2-21-419-16,5-25-876 0</inkml:trace>
  <inkml:trace contextRef="#ctx0" brushRef="#br0" timeOffset="23239">15362 5160 2540 0,'0'0'386'0,"0"0"-302"16,0 0-69-16,24 235 82 15,-20-110 51-15,-4 12-49 16,0 6-45-16,4-1-44 16,3-5-10-16,-1-13 0 15,-3-28-9-15,5-25-4 16,-4-24-49-16,-4-28-27 15,0-19 2-15,0 0-26 16,0-30-36-16,0-21 35 16,-4-17 46-16,-10-16 60 15,4-21-16-15,-4-18 24 0,-4-6 5 16,-2-14-5 0,2 0 6-16,2 6 10 0,8 18 1 15,8 24 65-15,0 27 9 16,21 21-6-16,20 23 0 15,11 11-23-15,7 13-19 16,6 0 1-16,1 0-16 16,-4 25 25-16,-7 5-34 15,-14 16-18-15,-20 9 41 16,-18 10-12-16,-3 3-9 16,-24 3-6-16,-20-5-9 15,-11-7 12-15,2-6-18 16,5-19-18-16,15-13 12 15,7-5-22-15,20-10 14 0,6-6-17 16,0 0-51-16,11 0 67 16,19-9-14-16,9-10-10 15,6 4 12-15,-1-1-10 16,4 9 22-16,-3 7 4 16,-3 0 11-16,-1 7 21 15,-10 18-21-15,-7 3 14 16,-3 3 28-16,-15 3 3 15,-6 1 4-15,0-1-20 16,-27 2-6-16,-18-7 16 16,-9-1-30-16,-9-7-18 15,4-2 2-15,11-16-72 16,14-3-68-16,34 0-151 0,0-9-353 16,7-14-234-16</inkml:trace>
  <inkml:trace contextRef="#ctx0" brushRef="#br0" timeOffset="23500">16201 5846 1714 0,'0'0'288'0,"0"0"-198"16,0 0-34-16,0 0 143 15,0 0 45-15,176-98-97 16,-155 69-44-16,-12 13 29 15,-1 6-4-15,-8 10-3 0,0 0 5 16,0 13-87 0,-4 29-22-16,-6 10-1 0,4 10-8 15,2 3-11-15,4-3-1 16,0-10-90-16,16-2-61 16,37 0-124-16,-8-22-192 15,-3-10-450-15</inkml:trace>
  <inkml:trace contextRef="#ctx0" brushRef="#br0" timeOffset="24006">16657 5304 2295 0,'0'0'515'16,"0"0"-467"-16,0 0-34 15,0 0 158-15,75-163-33 16,-30 148-72 0,0 15-34-16,6 0-18 0,-6 18 27 15,-10 29-32-15,-11 11-1 16,-17 17 15-16,-7 9-22 16,0 4-4-16,-34 2 2 15,-8-10-43-15,4-12-12 16,4-18-7-16,17-18-19 15,10-30 21-15,7-2-97 16,3-16-64-16,31-34 61 0,19-11-19 16,8-19-16-1,8-5 32-15,-7 8 97 0,-3 9 60 16,-14 6 6-16,-10 14 75 16,-16 19 119-16,-11 15 91 15,-8 2 45-15,0 12-64 16,-3 0-77-16,-26 12-77 15,-4 22-52-15,-9 10 5 16,1 11 8-16,2 11-23 16,15-4 4-16,15-4-18 15,9-3-35-15,0-16-2 16,20-8-11-16,22-12-37 16,6-10-35-16,38-9-116 0,-10 0-317 15,-8 0-441-15</inkml:trace>
  <inkml:trace contextRef="#ctx0" brushRef="#br0" timeOffset="24260">18312 5520 1629 0,'0'0'1205'16,"0"0"-1097"-16,0 0-68 16,0 0 7-16,0 0 114 15,203-64-45-15,-144 64-90 0,4 0-11 16,2 0-15-16,-2 0-34 16,-6 0-38-16,12 4-184 15,-13 4-228-15,-17-7-140 0</inkml:trace>
  <inkml:trace contextRef="#ctx0" brushRef="#br0" timeOffset="24459">18589 5123 2169 0,'0'0'554'15,"0"0"-454"-15,0 0-3 0,0 0 165 16,0 0-30-1,3 174-133-15,14-97-75 0,4 0 22 16,0 5-46-16,-2-11-51 16,2 16-65-16,-3-21-385 15,-12-14-547-15</inkml:trace>
  <inkml:trace contextRef="#ctx0" brushRef="#br0" timeOffset="25182">20541 4945 2239 0,'0'0'362'0,"0"0"-261"16,0 0-46-16,0 0 251 15,0 0-139-15,0 0-119 16,-182-161-6-16,122 158-11 16,-8 3 9-16,-4 0-26 15,-5 29-8-15,2 7 12 16,-2 14-18-16,8 2 0 16,11 8 44-16,6-1-37 15,18 0 1-15,10 0-5 16,16-7 7-16,8 1-4 15,0-17-6-15,27 3 0 16,15-12 3-16,14-5-3 16,9-9-1-16,7-7 0 15,4-6-20-15,0 0 20 0,-4 0-33 16,-9 0-1-16,-12-3 34 16,-9-4-14-16,-10 1 15 15,-16 3 14-15,-12 3-12 16,-4-6 70-16,-4 3-35 15,-41 3-22-15,-13 0 20 16,-15 0-16-16,-12 12 2 16,-10 20-7-16,9 5-14 15,11 3 48-15,12 7-39 16,27 2 9-16,10 4 25 16,23 3-34-16,3 0 2 15,17 0 34-15,46-1-24 16,23-14 66-16,28-12-63 15,20-24-9-15,15-5-15 16,40-27-86-16,-40-21-232 0,-36 8-1435 0</inkml:trace>
  <inkml:trace contextRef="#ctx0" brushRef="#br0" timeOffset="28905">9222 4750 578 0,'0'0'590'15,"0"0"-425"-15,0 0-67 16,0 0 27-16,0 0 17 0,0 0-37 15,-7 0-45-15,3 0 48 16,0-4 42-16,4 1 5 16,-3-2 2-16,3 5-50 15,-3-4 21-15,3 2 3 16,0 2-43-16,0-3 12 16,0-1-36-16,0 1-11 15,0 3 38-15,0 0-46 16,0-3 2-16,0 3 0 15,0 0-30-15,0 0 29 16,0 0-45-16,24 0 11 16,6 0 45-16,6 13-37 15,5 11-1-15,1 4-4 0,-1 7-7 16,1 1 23 0,-2 5-31-16,2-4 0 0,-4-4-1 15,1 0 1-15,-9-9-1 16,-3 1 0-16,-3-10 1 15,-3 4 7-15,0-2-7 16,-4-6 0-16,-2 2 0 16,-2 2 1-16,1-9-1 15,-4 1 0-15,-2 2 6 16,1-2 0-16,2-3-6 16,-1 5 0-16,1-4-9 15,-4 1 10-15,-1-6-1 0,-6 3 0 16,3-3 1-1,-3 0 11-15,0 0-12 0,0 0 0 16,0 0 11-16,0 0-11 16,0 0-15-16,0 0-15 15,0 6-26-15,5 1 43 16,-2-5-49-16,0 5-1 16,-3-4 44-16,4 0-59 15,-4 3-73-15,0 1-165 16,0 11-261-16,0 0-73 15,0 1-871-15</inkml:trace>
  <inkml:trace contextRef="#ctx0" brushRef="#br0" timeOffset="30166">10198 4810 403 0,'0'0'929'0,"0"0"-707"16,0 0-142-16,0 0 25 15,0 0 22-15,0 0-38 16,0 0-34-16,10-32 28 16,-10 28 0-16,0 2 22 15,11 2-21-15,3-9-8 0,-1 2 1 16,1-3-28-16,-1 7 15 16,-5-6-27-16,-5 7-12 15,-3-1 38-15,0 3-12 16,4-4 9-16,-4 1 17 15,6-3-39-15,-1-3-4 16,-2 3-4-16,0 2-2 16,-3 4 59-16,0 0-21 15,0 0-1-15,-11 19-1 16,-13 8-55-16,-3 8-2 16,-4 7 25-16,-4 9-20 15,2 2 26-15,-3 3-37 16,-2-1 8-16,4 9 20 0,-4-5-28 15,3-1 22 1,1 1-22-16,-1-1 1 0,5-4 28 16,2-5-30-16,0-2 0 15,4-6 4-15,8-7-4 16,-2-6 12-16,7-3-10 16,1-7 4-16,4-3 4 15,-2 4-10-15,1-10 0 16,1 10 6-16,-2-4-5 15,2 4 0-15,-6 4-1 16,3-10 1-16,-1 7 12 16,-1-1-13-16,5-3 0 15,2-12 0-15,0 3 0 16,4-7-3-16,0 2 3 16,0-2 0-16,-4 7-4 15,4-7 5-15,0 7-1 16,0-7 8-16,-3 0-2 0,3 0 0 15,0 0-6-15,0 0 0 16,0 0 0-16,-3 6 0 16,0 1 0-16,0 8 0 15,-9-2 2-15,0 7 5 16,0-4-7-16,3 0 0 16,1-6 5-16,8-3-5 15,-3-7-5-15,3 0 4 16,0 0 2-16,0 0-2 15,0 0 1-15,0 0 0 16,0 0-9-16,0 0 9 16,0 0-11-16,0 0 10 15,0 0 1-15,0 0-6 0,0 0 7 16,0 0-1 0,0 0 0-16,0 0 8 0,0 0-8 15,0 0 0-15,0 0-8 16,0 0 7-16,0 0-4 15,0 0-47-15,0 0-58 16,0 0-71-16,0 0-76 16,6 0-12-16,2 2 47 15,-8 14 125-15,0-5 90 16,0 5 7-16,0-4 77 0,0 1 15 16,0-13 11-1,0 0-19-15,0 0-31 0,0 0 6 16,0 0-59-16,6-19-74 15,6-10-308-15,0 0-1380 0</inkml:trace>
  <inkml:trace contextRef="#ctx0" brushRef="#br0" timeOffset="31098">9243 4820 1430 0,'0'0'311'0,"0"0"-156"16,0 0 33-16,0 0 36 15,0 0-15-15,0 0-45 16,0 0-73-16,-24-48-10 0,24 48 8 15,0 0-27 1,0-9 62-16,12 2-57 0,6 1-35 16,-7-1 40-16,-4 2-59 15,-4 5 8-15,0 0 7 16,-3 0-11-16,0 0 34 16,0 0-41-16,0 0-10 15,0 0 38-15,0 0-32 16,0 0-6-16,8 12 0 15,8 12 0-15,8 18 46 16,8 1-46-16,6 7 0 16,7-2 5-16,3-6-5 15,15 1-1-15,36 9-83 16,-13-8-283-16,-10-11-720 0</inkml:trace>
  <inkml:trace contextRef="#ctx0" brushRef="#br0" timeOffset="32417">10302 4536 107 0,'0'0'180'0,"0"0"-121"16,0 0 87-16,0 0 69 15,0 0 49-15,0 0-65 16,6-41 0-16,-6 39-26 15,4-5-45-15,-4-3-2 16,3 1-38-16,-3 0 23 0,0 2 31 16,3 1-61-16,-3 6 2 15,0 0-4-15,0 0-23 16,0 0 18-16,0 0-26 16,0 0-2-16,0 20 38 15,-10 8-52-15,-10 8 13 16,-4 1 6-16,0 8-6 15,-4 1 19-15,4 4-43 16,-1 2-20-16,6 0 44 16,-7 5-45-16,5 5 18 15,-3-3-4-15,0 3-13 16,-3-1 34-16,3-2-35 16,0-2 0-16,0-4 0 15,3-3 10-15,-3 0-10 0,0-4 14 16,0-5-2-16,-1-2 36 15,5-4-29-15,0-1-7 16,-4-4 39-16,3 5-36 16,3-6-1-16,1-2-5 15,2-3-8-15,6 3 10 16,5-18-11-16,1 0-1 16,3-7-10-16,0 5 12 15,0-7-2-15,0 0 0 16,0 0-29-16,0 0-21 15,10-23-176-15,17-4-124 16,-3-7-387-16</inkml:trace>
  <inkml:trace contextRef="#ctx0" brushRef="#br0" timeOffset="33101">10368 4657 1500 0,'0'0'351'16,"0"0"-160"-16,0 0-7 15,0 0 42-15,0 0-58 16,0 0-100-16,0 0-33 16,-45 50-12-16,27-11 21 15,-9 8 34-15,-2 9-44 16,-4 10 8-16,-6 5 0 15,1 0-16-15,4 1 11 0,2-10-15 16,5-7-13-16,3-4 20 16,3-8-29-16,7-9-22 15,4-7-74-15,10-1-170 16,0-11-294-16,0-8-258 0</inkml:trace>
  <inkml:trace contextRef="#ctx0" brushRef="#br0" timeOffset="33907">10344 4639 1265 0,'0'0'395'16,"0"0"-250"-16,0 0 0 15,0 0 153-15,0 0-47 16,0 0-107-16,0 0-98 16,-84 52-6-16,64 3 65 15,-4 10-35-15,-4 8-28 16,0 5 22-16,-6 2-32 16,-1 1-3-16,-7 5-12 15,-3 2-16-15,1-4 37 16,2-9-38-16,2-5 1 15,5-8 30-15,8-12-30 16,6-9 9-16,6-10-6 0,6-10 5 16,6-4-1-16,3-13-8 15,0 2-14-15,0-6 5 16,0 0-27-16,0 0-18 16,0 0-8-16,0 0-39 15,0 0 9-15,6 0-89 16,18-6-181-16,0-7 3 15,-6-5-647-15</inkml:trace>
  <inkml:trace contextRef="#ctx0" brushRef="#br0" timeOffset="34569">10216 4905 1602 0,'0'0'298'0,"0"0"-187"15,0 0 46-15,-72 165 64 16,40-97-67-16,-2 3-50 16,-1 4-69-16,-4-4 3 15,6-9 13-15,1-2-21 16,5-4-5-16,3-13-25 15,3-4 8-15,0 3-8 16,3-15-27-16,15-5-49 0,3-3-140 16,0-13-365-16</inkml:trace>
  <inkml:trace contextRef="#ctx0" brushRef="#br0" timeOffset="35493">9383 4811 1422 0,'0'0'320'0,"0"0"-165"16,0 0 91-16,0 0 22 16,0 0-64-16,0 0-14 0,0 0-45 15,-57-68-36-15,57 68-26 16,0 0-59-16,0 0 16 16,9 0-32-16,27 22 7 15,8 20 40-15,14-6-29 16,8 17 23-16,7-5-12 15,-1-3-28-15,0-1 9 16,-6-1-17-16,-10-16-1 16,-8-1 8-16,-11-11-8 15,-5-1-12-15,-15-8-26 16,-4 1-53-16,-5-7-45 16,-1 0-362-16,-7 0-223 0</inkml:trace>
  <inkml:trace contextRef="#ctx0" brushRef="#br0" timeOffset="36413">10443 4570 1092 0,'0'0'334'0,"0"0"-212"16,0 0-3-16,0 0 68 15,0 0-13-15,0 0-67 16,0 0 8-16,-55 69 11 15,30-20 9-15,-2 6-26 16,-7 18-48-16,-1 7 29 16,-7 4-38-16,1 6 3 15,1 0 8-15,-2-1-48 0,4-7-5 16,2-5-1 0,6-8-3-16,9-13 6 0,0-13-12 15,12-6 0-15,-2-12-1 16,4 0 1-16,1-9-2 15,-2 2-13-15,1 4-22 16,1-13 36-16,-2 3-26 16,5 0 24-16,3-7-4 15,0-4 7-15,-3-1 0 16,3 8 20-16,-7 1-2 16,-1 3 33-16,-1 3-36 15,-6 8 1-15,6-2 48 16,-6 4-22-16,6-10 15 0,1 3-6 15,1-2-31 1,1-3 13-16,3 0-24 0,-2-4-9 16,5-2 28-16,0-1-26 15,0-6-3-15,0 0 1 16,0 0 0-16,0 0 14 16,0 0-14-16,0 0-4 15,0 0-9-15,0 0-8 16,0 0-48-16,0-13-177 15,17-9-501-15,1-7-1150 0</inkml:trace>
  <inkml:trace contextRef="#ctx0" brushRef="#br0" timeOffset="37164">9804 5712 1328 0,'0'0'383'0,"0"0"-265"15,0 0-67-15,0 0 87 16,0 0 56-16,0 0-73 16,0 0-58-16,-128 165 2 15,116-131 23-15,0-3-26 16,6-5-8-16,3-5-19 16,3-9-12-16,0-3-1 15,0-5-16-15,0-4 11 16,0 0 27-16,0 0-36 0,0 0 17 15,0 0-7 1,0-16-16-16,9-7 29 0,9 1-4 16,0-4 3-16,-1-3-2 15,-4 2-20-15,1-1 1 16,4 3-8-16,0-6-1 16,-2 1 13-16,8-8-13 15,4-9-15-15,0 4-39 16,-4-4-46-16,6-15-74 15,-6 19-363-15,-6-4-627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4:00.0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113 77 1382 0,'0'0'287'0,"0"0"-186"15,0 0 42-15,0 0 61 16,0 0-40-16,0 0-38 15,0 0-30-15,-54-9 13 16,51 7 4-16,3-2-14 16,-5 1 2-16,2 3-14 15,3 0-15-15,-3 0 9 16,3 0-36-16,0 0-9 16,0 0 9-16,0 0-29 15,0 0 8-15,0 0-20 0,0 0-4 16,0 0-1-16,3 27 1 15,18 21 16-15,14 17 22 16,2 19-19-16,4 16 11 16,1 1-6-16,-1 3-3 15,-5-9 5-15,-3-7-26 16,-6-14 0-16,-1-12 15 16,-7-13-15-16,-4-8 0 15,-1-11 8-15,-4-7-7 16,-4-11 11-16,-1-6-12 15,-2-3 0-15,0-3 2 16,-3 0-1-16,3 0 6 16,1-6-6-16,4-26-1 0,1-20 41 15,12-34-40-15,3-29 14 16,3-19-15-16,5 0 0 16,-1 6 1-16,-4 27 2 15,-3 17 3-15,-3 28-12 16,-7 19 4-16,-7 17 1 15,-7 11 0-15,0 9-26 16,0 0-17-16,0 0-68 16,0 0-150-16,0 0-483 15,0 8-817-15</inkml:trace>
  <inkml:trace contextRef="#ctx0" brushRef="#br0" timeOffset="696">1059 124 2196 0,'0'0'574'15,"0"0"-441"-15,0 0-106 16,0 0 125-16,0 0 21 15,0 0-93-15,0 0-41 16,-6 86-39-16,6-25 6 16,0 24 26-16,0 14-31 15,0 11 9-15,3 1 2 16,3-7-11-16,-2-16 4 16,4-24-5-16,-5-18 0 0,0-18 0 15,-3-16 1-15,3-7 4 16,-3-5 10-16,0-5 6 15,0-28 41-15,0-20-50 16,0-22-11-16,-6-18 5 16,-5-22-5-16,1-6-1 15,-1-3 0-15,8 9-2 16,-1 19-6-16,4 24 7 16,0 24 1-16,0 13 12 15,0 15-12-15,10 9 6 16,8 4-6-16,14 7-10 0,12 0 4 15,11 0 12-15,7 0-5 16,4 4 20-16,-4 10-21 16,-7 12 9-16,-2 3 14 15,-9 10-8-15,-4 11 24 16,-1 11-20-16,-4 14-10 16,-8 11 17-16,-6 9-25 15,-15 2 15-15,-6-2-16 16,0 1 1-16,-9-6-2 15,-30-9 0-15,-2-5 1 16,-7-15-11-16,-3-9 12 16,-5-13-1-16,1-12 9 15,-1-15-8-15,-3-9 21 16,1-3-22-16,2 0 0 16,5 0 0-16,6-13-15 0,10 2-43 15,11-5-56-15,14-15-151 16,10 5-413-16,0 3-731 0</inkml:trace>
  <inkml:trace contextRef="#ctx0" brushRef="#br0" timeOffset="1500">17 1590 1633 0,'0'0'472'0,"0"0"-365"16,0 0 52-16,0 0 72 16,0 0 24-16,0 0-116 15,0 0-39-15,-17 37 12 16,17-34-40-16,0-3 4 16,0 0-22-16,0 0-19 15,0 0 28-15,11 0-38 16,2 0-16-16,14 0 21 15,18 0-16-15,17 0 26 0,15 0-8 16,13 0-11 0,9 0 27-16,11 0-38 0,4 0-9 15,8 0 32-15,-2 0-19 16,1 0-14-16,-4 0 0 16,-3 0 0-16,-4 0 19 15,-6 10-11-15,-5-7-7 16,-12 0 15-16,-7-3-15 15,-15 0 8-15,-7 0 0 16,-13 0-8-16,-13 0 20 16,-8 0-21-16,-10 0 0 15,-7 0-3-15,-4 0 5 16,-3 0-2-16,3 0 0 16,-3 0 1-16,0 0-2 15,0 0 1-15,0 0 0 0,0 0-6 16,0 0 6-16,0 0 0 15,0 0-1-15,0 0-4 16,0 0 4-16,0 0-43 16,-27-12-94-16,3-10-233 15,-3 0-1079-15</inkml:trace>
  <inkml:trace contextRef="#ctx0" brushRef="#br0" timeOffset="2273">2776 711 1174 0,'0'0'903'0,"0"0"-661"16,0 0-106-16,0 0 38 15,0 0 52-15,0 0-93 16,0 0-78-16,-19 47-24 15,19-47-30-15,0 0 5 16,0 0 4-16,0 0-10 16,0 0 6-16,0 0-6 15,0-6-3-15,3-2 3 16,1 7 1-16,-4-7 16 16,0 7 50-16,0-9-19 15,0 3 18-15,0 1 7 16,-7 0 7-16,-4 6-2 0,-3-3-56 15,7 3 5 1,1 0-7-16,-2 0-20 0,8 0 0 16,0 0-36-16,0 0-39 15,0 0-91-15,0 0-383 16,0-4-725-16</inkml:trace>
  <inkml:trace contextRef="#ctx0" brushRef="#br0" timeOffset="2891">2821 1195 1605 0,'0'0'358'15,"0"0"-211"-15,0 0 60 16,0 0 98-16,0 0-78 16,0 0-91-16,0 0-39 15,-9 39 19-15,9-39-35 16,0 0-28-16,0 0-9 15,0 0-22-15,0 0-7 16,0 3-1-16,0 3 7 16,0-3 16-16,-4 1-36 15,4 1-1-15,0-3-7 16,0-2-5-16,0 4 12 16,0-4-8-16,0 0 8 0,0 0-3 15,0 0 3-15,0 0 0 16,0 0 34-16,0 0 4 15,0-4 49-15,0 2-2 16,0 2-20-16,-6 0 13 16,-8 0-49-16,-1 0-29 15,-1 0-35-15,2 0-121 16,7-7-576-16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4:59.1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0 192 1557 0,'0'0'210'16,"0"0"-150"-16,0 0-19 16,0 0 95-16,0 0-16 15,0 0-40-15,83-153-27 16,-65 138 9-16,9 6 45 15,8 9-49-15,5 0-26 16,10 9 23-16,-2 22-26 16,-3 13-1-16,-8 5 2 15,-9 8-24-15,-10 2 9 16,-15-1 7-16,-3-2-12 16,-3-3 22-16,-26-5-1 15,-8-9 11-15,-4-1 0 0,-1-14-30 16,4-6 0-1,7-5-12-15,11-13 0 0,5 0 0 16,12 0-21-16,3-3-121 16,35-44-91-16,16 1-302 15,4-4-238-15</inkml:trace>
  <inkml:trace contextRef="#ctx0" brushRef="#br0" timeOffset="231">1015 0 1365 0,'0'0'409'0,"0"0"-128"16,0 0 59-16,0 0-119 0,-191 9-63 15,110 35-68 1,-6 15-19-16,10 9 24 0,23 6-36 16,27-2-9-16,27-4 11 15,0 0-31-15,51-6-9 16,21-3-14-16,14-13-7 15,18-14 0-15,13-17-131 16,42-15-195-16,-25-24-357 16,-27-11-1247-16</inkml:trace>
  <inkml:trace contextRef="#ctx0" brushRef="#br0" timeOffset="405">1812 242 408 0,'0'0'2079'0,"0"0"-1849"16,0 0-170-16,0 0-26 15,200 0 4-15,-111 0-38 16,57 0-50-16,-20 0-521 16,-22 0-196-16</inkml:trace>
  <inkml:trace contextRef="#ctx0" brushRef="#br0" timeOffset="585">1850 742 2239 0,'0'0'724'0,"0"0"-580"0,0 0-96 15,0 0-32-15,0 0 1 16,0 0-17-16,352-4-6 15,-181-14-452-15,-11 0-1022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4.3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2678 0,'0'0'866'0,"0"0"-866"16,0 0-94-1,0 0-30-15,0 0-1099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5.2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 0 2165 0,'0'0'320'0,"0"0"-320"16,0 0 0-16,0 0 31 15,0 190 48-15,3-100-77 16,18-3 8-16,11-10-10 15,9-20-56-15,10-23-46 16,12-25-35-16,-1-9-29 16,-1-23 50-16,-8-23 43 15,-12-7 73-15,-13 7 13 16,-16 12 131-16,-4 8 116 16,-8 17-19-16,0 9-51 0,0 0-49 15,0 29-113-15,0 57-17 16,0 67 31-16,0 55-7 15,0-3-5-15,-3-34-30 16,-8-60 0-16,5-45 13 16,-9-8-12-16,-6 3 9 15,-6-6 0-15,-6-21-1 16,-9-19 32-16,-3-15-35 16,0-6 43-16,4-41 1 15,6-21-44-15,14-25-5 16,21-22-1-16,11-16-30 15,99-55-114-15,-2 31-398 16,-3 22-598-16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2.32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2495 0,'0'0'331'0,"0"0"-331"16,0 0-209-1,0 0-585-15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5.4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2458 0,'0'0'358'16,"0"0"-281"-16,0 0-68 16,0 0-9-16,283 0-38 15,-187 7-495-15,-12-2-1308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5.61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0 161 2873 0,'0'0'395'16,"0"0"-395"-16,0 0-123 16,282-65 75-16,-103 19-73 15,5-4-582-15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3.7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 1004 2313 0,'0'0'237'0,"0"0"-236"16,192-217-1-16,-112 105 60 15,-18-5-31-15,-17-7-4 16,-21 4-24-16,-21 8 36 16,-3 22 101-16,-6 22 11 15,-26 28 25-15,-10 31-68 16,-3 9-19-16,-12 49-30 15,-12 63-45-15,-2 56-12 16,14 46 9-16,12-10-8 16,24-42-2-16,18-53-12 15,3-50-33-15,0-3 7 0,0-3-24 16,0-9-6-16,3-24-7 16,7-16-30-16,1-4 29 15,2-24 46-15,8-27-32 16,11-11-17-16,4-4-8 15,9 2 25-15,5 11 32 16,1 18 13-16,0 24 18 16,-6 11 1-16,-7 11 51 15,-10 40 48-15,-8 10-28 16,-8 12-6-16,-3 0-25 16,-1 0-24-16,2-14-17 15,7-20-66-15,11-23-137 16,10-16-60-16,37-44-81 0,-9-17-217 15,-7-8-586-15</inkml:trace>
  <inkml:trace contextRef="#ctx0" brushRef="#br0" timeOffset="458">875 904 1218 0,'0'0'567'15,"0"0"-269"-15,0 0-10 16,0 0-108-16,0 0 38 16,0 0-30-16,-54 234-97 15,54-143-52-15,16-6 9 16,33-18-20-16,17-18-11 15,6-27-16-15,-3-22-1 16,-4-4 0-16,-13-43-24 16,-20-15 21-16,-23-13 2 0,-9-12 2 15,-21-2 8 1,-30 2 6-16,-8 10-4 0,1 13 20 16,12 25 4-16,12 17-2 15,20 22-24-15,14 0-9 16,0 12-36-16,38 22 1 15,22-3-23-15,18-3-20 16,15-5-85-16,11-12 33 16,3-4 24-16,-3-7 15 15,-5 0 5-15,-12 0 46 16,-12-3 40-16,-19-10 46 16,-18 1-36-16,-22 6 167 15,-16-1 94-15,-6 7-87 0,-36 0-73 16,-20 3-32-1,-2 32-16-15,-6 11 0 0,15 12-11 16,13 11 5 0,25-3-15-16,17-2-27 0,3-11-12 15,39-6-3-15,14-20-25 16,9-8-46-16,22-19-124 16,-18 0-425-16,-21-10-1307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3.2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5966 1981 2309 0,'0'0'382'0,"0"0"-382"16,0 0-36-16,0 0-424 15,0 0-1593-15</inkml:trace>
  <inkml:trace contextRef="#ctx0" brushRef="#br0" timeOffset="-700">5113 453 2023 0,'0'0'469'0,"0"0"-443"16,0 0 31-16,17 250 150 15,-13-121-59-15,-1 11-96 16,-3-3-19-16,8-13-33 16,8-19-86-16,19-26-215 15,3-30-365-15,-10-29-1203 0</inkml:trace>
  <inkml:trace contextRef="#ctx0" brushRef="#br0" timeOffset="-319">4961 888 1905 0,'0'0'302'0,"0"0"-244"15,0 0 1-15,0 0 76 16,0 0-15-16,253 68-48 16,-167-49-36-16,4 0 10 15,-12 9 1-15,-9 5 4 16,-19 18-4-16,-20 7-31 15,-12 11 27-15,-12 2-7 0,0-3-27 16,2-11-7 0,5-14-2-16,16-20-65 0,5-19-21 15,7-4-40-15,4-30-2 16,3-22 9-16,-6-13 27 16,-7-8 60-16,-8 11 32 15,-9 16 47-15,-9 17 192 16,-6 17 3-16,-3 12-95 15,0 0-74-15,0 21-42 16,8 25 67-16,-1 2-58 16,2 2-40-16,9-2-97 15,9-26-276-15,-3-11-383 16,2-11-1171-16</inkml:trace>
  <inkml:trace contextRef="#ctx0" brushRef="#br0" timeOffset="-133">5975 543 1341 0,'0'0'1023'15,"0"0"-895"-15,0 0-100 16,0 0 69-16,0 0 26 16,0 0-65-16,0 0-19 15,146 184-39-15,-202-10-80 16,-6-22-184-16,4-13-443 0</inkml:trace>
  <inkml:trace contextRef="#ctx0" brushRef="#br0" timeOffset="-3160">518 0 2383 0,'0'0'306'0,"0"0"-285"16,0 0 33-16,-38 289 168 15,14-69-105-15,0-8-74 16,9-39-11-16,15-58-26 16,0-52-6-16,21-2 3 15,24-4-3-15,8-8-1 16,8-21-66-16,12-21-81 0,17-20-105 16,-18-29-422-16,-21-9-1263 15</inkml:trace>
  <inkml:trace contextRef="#ctx0" brushRef="#br0" timeOffset="-3002">0 882 2273 0,'0'0'489'16,"0"0"-489"-16,0 0 9 15,0 0 16-15,241-32 8 16,-41-14-33-16,-24 6-218 15,-24 3-527-15</inkml:trace>
  <inkml:trace contextRef="#ctx0" brushRef="#br0" timeOffset="-2765">1459 126 2597 0,'0'0'376'16,"0"0"-349"-16,-86 191 70 15,20-20 83-15,-23 62-91 16,-4 18-29-16,14-40-59 16,20-59-1-16,29-65-28 15,15-19-103-15,15 26-155 0,0-17-278 16,0-8-550-16</inkml:trace>
  <inkml:trace contextRef="#ctx0" brushRef="#br0" timeOffset="-2096">2146 898 2558 0,'0'0'452'0,"0"0"-394"16,0 0 34-1,0 0 110-15,0 0-30 16,0 0-101-16,-221-141-41 0,143 186-17 16,-3 26-5-16,6 22-3 15,19 13-5-15,26 2-14 16,30-5 13-16,0-14-78 15,54-17-41-15,23-21 6 16,9-29-25-16,1-22-75 16,-5 0 63-16,-14-39 54 15,-12-15 70-15,-17-8 27 16,-15 4 12-16,-15 8 102 16,-2 11 92-16,-7 14-7 15,0 15-51-15,0 10-47 16,0 0-46-16,0 44-47 0,0 27 1 15,0 56-9-15,0 50 1 16,0 3 7-16,25-18-8 16,6-20 0-16,-1-42 9 15,2-1-9-15,-8-2 0 16,-17-29-8-16,-7-18-17 16,-7-22-16-16,-31-16-1 15,-10-12 20-15,-3-6 21 16,1-37-20-16,10-26-9 15,19-40-3-15,21-55-49 16,48-50-95-16,24 12-44 0,8 35 30 16,-22 51 37-1,-13 39 86-15,-4-8 68 0,1 6 21 16,-7 1 120-16,-11 22 45 16,-14 21 3-16,-2 20-8 15,-8 11-72-15,3 4-71 16,0 13-20-16,0 34-18 15,4 12-1-15,1 12-6 16,19 22-158-16,0-18-322 16,-3-22-260-16</inkml:trace>
  <inkml:trace contextRef="#ctx0" brushRef="#br0" timeOffset="-1966">2730 795 1478 0,'0'0'797'0,"0"0"-797"0,0 0-269 16,0 0-349-16</inkml:trace>
  <inkml:trace contextRef="#ctx0" brushRef="#br0" timeOffset="-1331">3172 1044 2345 0,'0'0'582'0,"0"0"-501"15,0 0 23-15,-184-19 87 16,147 19-34-16,8 30-127 0,19 21-30 16,10 7 0-16,0 8-38 15,39-8-30-15,15-8-42 16,9-12-25-16,5-23 48 15,-5-15-95-15,-6 0 77 16,-12-26 16-16,-13-19 35 16,-8-5 44-16,-14 4 10 15,-2 5 42-15,-8 16 77 16,0 16 9-16,0 9-54 16,0 0-74-16,0 31-12 15,0 8 11-15,6 7 0 0,9-10-14 16,5-8 9-1,4-14-55-15,0-14 15 0,4 0 5 16,-4-17-9 0,0-14 18-16,0-3 1 0,-4 9 12 15,-2 13 19-15,-8 12-45 16,1 0-4-16,-8 30 49 16,0 17 26-16,-3 5-7 15,3 1-13-15,-3-8-5 16,0-10 8-16,0-15-9 15,0-13-2-15,5-7 2 16,-2 0 27-16,4-38-12 16,11-15-15-16,2-13 10 15,11-5 33-15,4 1-31 16,10 1 15-16,0 19 52 16,-1 17 57-16,1 16-19 0,0 17-42 15,-7 18-14-15,-4 37 37 16,-10 12-21-16,-3 8-8 15,-4 2-34-15,-2-9-20 16,-2-14 3-16,7-15-18 16,16-32-93-16,-9-7-404 15,-3-7-986-15</inkml:trace>
  <inkml:trace contextRef="#ctx0" brushRef="#br0" timeOffset="3008">208 3701 2642 0,'0'0'118'16,"0"0"-118"-16,0 0-133 16,227-193 133-16,-137 103-6 15,-1-11 6-15,-2-12-128 16,-15 2-13-16,-23 2 80 16,-30 16 61-16,-19 24 89 0,0 23 70 15,-27 24-10-15,-18 22 11 16,-9 22-75-16,-23 72-33 15,-4 55-20-15,4 55 20 16,11 27-18-16,33-33-7 16,15-48 2-16,10-62-29 15,5-19-1-15,3-3-7 16,0-11-4-16,0-13 6 16,0-19-48-16,0-23 14 15,0 0 40-15,0-32 0 16,0-26 0-16,0-22-12 15,8-16 2-15,22-7 10 16,15 1-18-16,14 8-13 16,10 16 20-16,9 21-11 15,-1 19 2-15,-5 25 13 0,-13 13-10 16,-17 6 17-16,-21 39 0 16,-18 12 66-16,-3 12 30 15,-42 5-32-15,-20-3-16 16,-13-9-22-16,-5-11-19 15,8-20 22-15,9-16-23 16,15-15-5-16,16 0 32 16,12 0-24-16,16-6 13 15,4-6-22-15,0 2-4 16,36 4 2-16,8 6-13 16,11 0 14-16,7 3-5 15,7 22 7-15,0 6-2 16,4 3 1-16,-1-2-36 0,33-11-108 15,-24-5-434 1,-12-14-913-16</inkml:trace>
  <inkml:trace contextRef="#ctx0" brushRef="#br0" timeOffset="3256">2315 2844 2753 0,'0'0'409'15,"0"0"-400"-15,-65 202-9 16,6-31 72-16,-28 63 34 16,-9 26-11-16,3-12-64 0,16-52-17 15,33-69-13 1,20-46-1-16,17-32-15 0,7-8-152 15,10-13-327-15,11-16-579 0</inkml:trace>
  <inkml:trace contextRef="#ctx0" brushRef="#br0" timeOffset="3743">3036 3564 2585 0,'0'0'373'0,"0"0"-263"16,0 0-72-16,-45-177 38 16,18 135 102-16,-10 14-86 15,-5 14-61-15,-7 14 23 16,-3 29-28-16,-2 39-11 15,1 29 0-15,19 14-8 16,20 4-7-16,14-14-9 16,24-12-40-16,38-27-8 15,19-28-48-15,3-27-9 16,0-7-36-16,-12-32 37 0,-13-21 74 16,-21-6 28-16,-17-2 11 15,-15 4 66-15,-6 10 68 16,0 17 21-16,0 14-25 15,-14 16-31-15,1 13-26 16,-8 69-58-16,1 75 2 16,-1 66 59-16,14 33-43 15,7-9-10-15,7-57-8 16,23-67-15-16,2-42 12 16,-1-28-12-16,-4-3-5 15,2-9-10-15,-9-11-92 16,-10-30-140-16,-7-21-316 15,-3-26-755-15</inkml:trace>
  <inkml:trace contextRef="#ctx0" brushRef="#br0" timeOffset="4082">3602 3571 2472 0,'0'0'460'0,"0"0"-442"15,0 0 4-15,0 0 75 16,0 0 50-16,69 217-84 16,-55-133-52-16,7 1-11 15,13-17-9-15,7-26-86 16,15-23-23-16,5-19-72 0,2-31-25 16,-4-28 25-16,-11-12 56 15,-13-3 93-15,-14 1 11 16,-12 18 30-16,-9 18 134 15,0 18 114-15,0 19-41 16,0 12-80-16,0 35-28 16,0 15 7-16,0 1-67 15,0-1-37-15,21-16-2 16,18-12-104-16,29-22-150 16,-5-12-361-16,-6 0-634 0</inkml:trace>
  <inkml:trace contextRef="#ctx0" brushRef="#br0" timeOffset="4428">4913 3617 2347 0,'0'0'562'0,"0"0"-462"16,0 0 66-16,-213-2 69 15,130 48-65-15,6 19-71 16,19 13-35-16,23 8-62 15,29-1-2-15,6-15 0 16,41-11-25-16,28-21-35 16,10-25-39-16,4-13-28 15,-6-13 31-15,-17-34 21 16,-10-12 44-16,-20-7 30 16,-12 2 0-16,-8 9 1 0,-10 15 74 15,0 17 45 1,0 23 18-16,0 0-71 0,0 41-11 15,-4 14 14-15,1 11-42 16,3 0-27-16,0-8-10 16,0-11-107-16,24-20-90 15,-6-14-409-15,-9-13-589 0</inkml:trace>
  <inkml:trace contextRef="#ctx0" brushRef="#br0" timeOffset="4612">4758 2788 2812 0,'0'0'450'0,"0"0"-413"16,0 0-29-16,0 0 39 16,190-21-6-16,-160 60-41 15,-30 71-27-15,-12-10-282 16,-30 2-760-16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9.0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30 0 1662 0,'0'0'348'16,"0"0"-276"-16,0 0-71 15,0 0 52-15,0 0 116 16,-20 179-74-16,20-90-54 16,0-6 23-16,11-14-48 15,29-18-10-15,19-16 20 16,21-20-26-16,7-15 0 15,5 0-35-15,-5-15-27 16,-12-22 40-16,-9-12 2 16,-18-7 20-16,-13-5 29 15,-18 4 52-15,-10 7 61 0,-7 15 74 16,0 17-40-16,0 12-3 16,0 6-109-16,0 13-64 15,0 45 0-15,0 30 0 16,0 26 15-16,6 20-10 15,12 12-4-15,-1-3 15 16,-4-4-16-16,-13-13-8 16,0-19 6-16,-9-20-11 15,-33-19 13-15,-20-21-11 16,-14-16 11-16,-10-16-12 16,-4-15 12-16,4 0 0 15,14-37-1-15,19-19 8 16,23-18-13-16,30-16 6 0,3-16-4 15,59-10-7 1,31-1-74-16,83-35-176 0,-21 32-336 16,-9 20-517-16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13.3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1216 86 2567 0,'0'0'327'0,"0"0"-239"0,0 0-55 16,0 0 136-1,-224-87-70-15,110 87-69 0,-20 3 3 16,-12 37-33-16,-6 23 0 16,8 17 24-16,16 12-16 15,32 12 1-15,40-2-9 16,38-5 1-16,18-11 4 15,56-15-5-15,34-18-26 16,23-22 11-16,16-15-50 16,-3-13-3-16,-8-3 34 15,-28 0 22-15,-28 0 4 16,-38 0 9-16,-24 0-1 16,-35 0 76-16,-51 18-50 15,-31 20 19-15,-21 8 11 0,-4 11-6 16,22-2 17-16,37-2 5 15,41-6 15-15,42-4-39 16,35-2-4-16,55-1-17 16,54-7-27-16,53-1 0 15,44-18-66-15,-33-10-162 16,-49-4-683-16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09.2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186 364 2205 0,'0'0'345'16,"0"0"-265"-16,0 0-16 15,179 0 36-15,-90 0-61 0,39 0-39 16,-20 0-356 0,-25 0-662-16</inkml:trace>
  <inkml:trace contextRef="#ctx0" brushRef="#br0" timeOffset="173">0 904 2652 0,'0'0'568'16,"0"0"-511"-16,0 0-44 15,0 0-20-15,261-61 7 0,-53 38-2 16,-26 7-315-1,-12 4-973-15</inkml:trace>
  <inkml:trace contextRef="#ctx0" brushRef="#br0" timeOffset="900">2266 273 2944 0,'0'0'364'0,"0"0"-364"16,0 0 0-16,-27 333 65 0,24-74 33 16,-2 41-10-16,2-6-64 15,3-60-7-15,0-85 4 16,0-54-17-16,3-32-4 15,14-13-58-15,-2-10-49 16,2-15-38-16,-4-25-193 16,-2-20-6-16,-4-48-158 15,-4-28 10-15,-3-45 127 16,0-53-159-16,-27-50 524 16,-18-24 297-16,-3-2 91 15,10 21-91-15,23 63-60 16,12 43-41-16,3 57 7 15,3 33 27-15,29 13-33 0,16 5-49 16,18 17-93 0,9 18 6-16,11 5 25 0,1 47-53 15,-15 23-2-15,-13 19-11 16,-29 6-10-16,-22 2 28 16,-8-9-38-16,-32-18 1 15,-16-13-2-15,-6-18-14 16,1-20-14-16,12-12-7 15,13-12 12-15,16 0 18 16,7-3-54-16,5-21-7 16,14-5-35-16,21 5 22 15,13 1 41-15,4 8 13 16,-1 12 7-16,-2 3 18 16,-1 0-5-16,-9 26 6 0,-9 4 32 15,-2 1 19-15,-14 3 49 16,-8 3 48-16,-6 1-52 15,0 6 15-15,-41-1-30 16,-22 4-24-16,-15-3-15 16,-9-8-29-16,4-8 1 15,8-12-14-15,13-7 0 16,17-9 0-16,14 0-48 16,23 0-57-16,29-28-191 15,32-3-423-15,11-6-870 0</inkml:trace>
  <inkml:trace contextRef="#ctx0" brushRef="#br0" timeOffset="1150">3111 1115 2280 0,'0'0'337'16,"0"0"-251"-16,0 185-56 15,11-109 214-15,23-18-122 16,17-14-66-16,23-19-5 15,7-25-50-15,2-2 9 16,-6-46-10-16,-22-20 0 16,-20-10 15-16,-32-8 4 15,-3 1 11-15,-59 12 22 16,-16 9-5-16,-15 21-10 16,4 21-37-16,9 22-107 0,29 0-385 15,21 0-845-15</inkml:trace>
  <inkml:trace contextRef="#ctx0" brushRef="#br0" timeOffset="1330">4322 801 2549 0,'0'0'540'0,"0"0"-480"16,293-29-21-16,-161 9-24 15,-8 10-3-15,-15 7-12 16,-14 3-141-16,-30 0-460 0,-34 13-420 16</inkml:trace>
  <inkml:trace contextRef="#ctx0" brushRef="#br0" timeOffset="1496">4719 291 2586 0,'0'0'458'16,"0"0"-394"-16,0 228-6 16,0-98 35-16,0 9-31 15,0 2-62-15,21 27-57 16,3-35-456-16,-3-34-576 0</inkml:trace>
  <inkml:trace contextRef="#ctx0" brushRef="#br0" timeOffset="3442">9639 772 1746 0,'0'0'770'16,"0"0"-635"-16,217-20-105 15,-97-2 0-15,15-7 85 16,3 5-47-16,-7-2-68 15,3 8-92-15,-33 6-507 16,-35 3-587-16</inkml:trace>
  <inkml:trace contextRef="#ctx0" brushRef="#br0" timeOffset="3620">10249 280 2228 0,'0'0'350'0,"0"0"-235"16,0 0-63-16,0 221 69 16,8-110-7-16,-2 7-83 15,4-3-31-15,1 19-121 16,-2-29-216-16,6-28-561 0</inkml:trace>
  <inkml:trace contextRef="#ctx0" brushRef="#br0" timeOffset="2146">6305 196 2855 0,'0'0'359'16,"0"221"-288"-16,-3-26-64 15,-18 36 2-15,-3 7 151 16,3-8-65-16,4-29-67 16,7-39 5-16,7-51-33 15,3-45 0-15,0-32-40 0,3-6-2 16,12-14-18-16,-6-14-66 16,1-14 62-16,-5-54-22 15,-2-29-84-15,-3-46 57 16,0-46 73-16,-8-53 40 15,-2-25 2-15,10-1 29 16,0 57-21-16,0 65 5 16,21 58 11-16,6 33 89 15,12 16 15-15,12 9-59 16,11 17-9-16,7 13-35 16,0 33-7-16,0 33-1 15,-10 18-17-15,-17 16 10 0,-22 4-12 16,-20-4 0-1,0-6 0-15,-32-17-1 0,-22-16-29 16,-8-14-2 0,-1-18-12-16,9-16-13 0,15-8 12 15,15-5 28-15,21 0 1 16,3-18-58-16,15-5 31 16,29-2 27-16,11 9 5 15,4 11 11-15,2 5-2 16,-2 0 2-16,-8 18 32 15,-9 17 2-15,-13 5 10 16,-17 1 17-16,-12-2 7 0,-3 3 11 16,-42-9-21-1,-17-5-25-15,-13-10 3 0,-8-9-30 16,-4-9-6-16,15 0-64 16,24-23-125-16,19-5-177 15,29-3-741-15</inkml:trace>
  <inkml:trace contextRef="#ctx0" brushRef="#br0" timeOffset="2382">7195 1209 2004 0,'0'0'520'0,"0"0"-398"16,0 0 177-16,70-165 2 15,-63 129-84-15,-7 18-66 0,0 18-49 16,0 0-25-16,-15 41-55 16,-5 27-21-16,4 16 5 15,-2 12-6-15,10 7-101 16,8 13-97-16,0-27-285 16,26-23-425-16</inkml:trace>
  <inkml:trace contextRef="#ctx0" brushRef="#br0" timeOffset="2845">7661 262 2792 0,'0'0'305'0,"0"0"-305"15,0 0 0-15,0 0 86 16,211-35-19-16,-145 63-38 16,-4 25-1-16,-11 15-26 15,-24 13 2-15,-19 9 5 16,-8 5-8-16,-20 0-1 16,-22-12-29-16,4-18-38 15,14-23 28-15,14-29-15 16,10-13-23-16,0-6-106 15,27-43-11-15,18-13 12 0,6-9 37 16,5-4 31-16,-5 4 35 16,-6 5 79-16,-14 11 5 15,-6 5 95-15,-9 16 72 16,-12 9 77-16,-4 16 18 16,0 9-43-16,-16 15-86 15,-23 40-104-15,1 20 11 16,4 19 35-16,13 8-5 15,21-6-6-15,0-11-50 16,37-18-11-16,34-24-8 16,73-34-26-16,-13-9-149 15,-6-1-563-15</inkml:trace>
  <inkml:trace contextRef="#ctx0" brushRef="#br0" timeOffset="5322">1541 2546 1458 0,'0'0'521'16,"0"0"-363"-16,0 0-157 16,0 0 76-16,0 0 198 15,0 0-138-15,66 198-69 16,-28-134-18-16,4-6-7 0,6-14 20 15,11-12-50-15,10-18-13 16,9-14 13-16,9 0-13 16,5-27-31-16,6-26 14 15,1-13-44-15,-1-9 28 16,-2-2-4-16,-7 4 37 16,-9 4 1-16,-11 13 8 15,-11 9 48-15,-2 9-23 16,3 14 8-16,2 11 46 15,13 13-52-15,4 0-4 16,8 32 21-16,10 17-30 16,12 10-1-16,2 6-8 15,8-1-13-15,3 0 12 0,-8-12-13 16,1-11 0 0,-7-13 7-16,-3-19-7 15,-2-9 0-15,2 0 0 0,7-37-15 16,6-13 6-16,4-11-42 15,3-12-6-15,0 2 44 16,-10 5-4-16,-7 11 13 16,-17 15 3-16,-10 18 2 15,-11 16 29-15,-4 6-7 16,1 15 5-16,12 20 29 16,15-1-39-16,18 1-2 15,13-13-7-15,17-2-3 16,11-7 20-16,7-7-26 15,1-3 0-15,1 3 1 16,4 1 0-16,22 2-2 0,31-6 1 16,27-3 0-1,-21 0 6-15,-51 0-6 0,-53-10 0 16,-40 8 5-16,2 2-4 16,4 0-1-16,0 0 30 15,-14 0 24-15,-1 9 16 16,-14-6-33-16,3-3-13 15,-12 0-24-15,-7-21-66 16,-10-14-423-16,-23-3-1935 0</inkml:trace>
  <inkml:trace contextRef="#ctx0" brushRef="#br0" timeOffset="6598">1344 3980 1498 0,'0'0'338'0,"0"0"-225"0,0 0-53 15,0 0 81 1,0 0 26-16,0 0-51 0,194-145-51 15,-156 145 2-15,-7 19-31 16,-11 37 74-16,-2 24 26 16,-4 16-56-16,-4 8-11 15,8-9-51-15,9-14-16 16,14-16 10-16,14-24-12 16,11-20-15-16,7-21-20 15,-1 0-50-15,-6-25 25 16,-18-21-28-16,-13-10 2 15,-25-16 72-15,-10-5-1 16,-10-4 15-16,-40 7 23 16,-4 8 24-16,3 19 24 15,1 19 18-15,20 12-2 0,15 16-11 16,15 0-68-16,5 26-8 16,50 14-6-16,20 4-13 15,19-1-68-15,9-11-30 16,7-14-26-16,0-11 6 15,1-7 27-15,-14-3 85 16,-15-26 13-16,-23-6-19 16,-28-4 31-16,-26 1 2 15,-5 1 35-15,-36 6 81 16,-15 11 40-16,-15 13 23 16,1 7-32-16,-4 27-46 15,3 32 1-15,14 18-38 16,21 10-11-16,17-3-9 0,14-3-31 15,8-16-6-15,33-13-9 16,14-16-38-16,14-21-9 16,27-21-157-16,-13-31-404 15,-21-10-781-15</inkml:trace>
  <inkml:trace contextRef="#ctx0" brushRef="#br0" timeOffset="6782">2431 3571 1994 0,'0'0'489'0,"0"0"-419"15,0 0 25 1,0 0 115-16,0 0-77 0,197-117-98 16,-141 117-35-16,12 0-187 15,-16 3-376-15,-7 8-371 0</inkml:trace>
  <inkml:trace contextRef="#ctx0" brushRef="#br0" timeOffset="6906">3081 3344 2282 0,'0'0'363'0,"0"0"-273"16,0 0 66-16,0 0-7 15,236 36-149-15,-146-18-77 0,-4-3-777 16</inkml:trace>
  <inkml:trace contextRef="#ctx0" brushRef="#br0" timeOffset="7379">4433 3848 2417 0,'0'0'531'16,"0"0"-485"-16,0 0-40 15,-229 62 150-15,168-7-14 16,12 10-81-16,25 6-20 0,20 4-41 16,4 1 1-16,24-12-1 15,32-8-51-15,13-21-58 16,14-25-136-16,10-10-42 15,3-29-45-15,-3-30-6 16,-6-7 104-16,-19-3 149 16,-18 8 85-16,-20 11 173 15,-20 18 131-15,-10 23 47 16,0 9-14-16,-27 9-187 16,-7 32-55-16,5 15-6 15,13 4-28-15,16 2-10 16,0-10-51-16,31-14 1 0,20-14-2 15,8-18-23 1,4-6 18-16,-1-9-3 0,-14-27 9 16,-18-11 3-16,-22-6-3 15,-8-7-8-15,-32 1-38 16,-60-19-239-16,2 17-340 16,7 12-809-16</inkml:trace>
  <inkml:trace contextRef="#ctx0" brushRef="#br0" timeOffset="7555">4884 3351 2150 0,'0'0'355'0,"0"0"-201"16,0 0 123 0,0 0-28-16,200 35-119 0,-168 1-64 15,-19 17-66-15,-13 13-9 16,-10 35-43-16,-25-11-284 15,-3-8-603-15</inkml:trace>
  <inkml:trace contextRef="#ctx0" brushRef="#br0" timeOffset="8045">6448 3136 2668 0,'0'0'388'0,"0"0"-387"16,0 0-1-16,-21 189 90 15,3-89-7-15,1 18-41 16,4 9-35-16,-2 7 2 15,9 2-9-15,-2-11-9 16,5-16-30-16,3-31-62 16,0-30-6-16,0-29-22 15,3-19 45-15,18-12 77 16,0-41 7-16,6-9 0 0,2-4-2 16,-2 5 10-16,3 11-8 15,6 15 36-15,2 20 8 16,7 15 13-16,3 0-1 15,3 25-6-15,-3 24 13 16,-3 11 41-16,-13 8-55 16,-19 1-38-16,-13-5 2 15,-16-4 5-15,-37-12-18 16,-13-16-16-16,-9-13 4 16,-2-19-33-16,8 0-17 15,18-28-47-15,48-56-121 16,3 9-132-16,21-3-640 0</inkml:trace>
  <inkml:trace contextRef="#ctx0" brushRef="#br0" timeOffset="8723">7526 3983 2311 0,'0'0'466'0,"0"0"-409"15,0 0 85-15,0 0 99 16,-179-55-101-16,110 55-78 16,4 16-52-16,7 27 5 15,16 9-15-15,18 15 0 16,16-3 0-16,8-2-39 16,8-6-33-16,34-13-64 15,6-20-81-15,10-17-24 0,1-6 62 16,-5-24 92-16,-4-21 29 15,-13 3 15-15,-13 7 43 16,-13 13 138-16,-8 13 89 16,-3 9-21-16,0 9-109 15,0 25-57-15,11 7 7 16,5-1-40-16,13-7-7 16,11-13 0-16,5-14-39 15,5-6 38-15,-2-6-28 16,-4-25-26-16,-10-7 43 15,-2-4-12-15,-8 1-1 16,-6 3 7-16,-6 10 18 16,-4 19 6-16,-1 9 6 0,-1 6 10 15,-3 38 102 1,2 15-47-16,2 9-32 0,-4 3-31 16,3-8-13-16,2-14 4 15,-1-17-5-15,-4-16-15 16,0-16 3-16,0 0-8 15,-3-16 5-15,5-28-12 16,-2-6 21-16,10-12-6 16,11-7 8-16,8 1-19 15,13 3 22-15,6 10 2 16,8 17-1-16,-1 15 37 16,-2 23 34-16,-5 0 25 0,-6 35-20 15,-10 25 9 1,-11 8 25-16,-6 6-55 0,-9-2-26 15,-5-10-11-15,0-12-18 16,-4-16 0-16,4-15-64 16,-1-19-94-16,3-13-140 15,-6-18-647-15</inkml:trace>
  <inkml:trace contextRef="#ctx0" brushRef="#br0" timeOffset="8928">7600 3201 2711 0,'0'0'285'16,"0"0"-219"-16,0 0-21 16,197-15 69-16,-146 15-11 15,-21 19-46-15,-15 28-57 16,-36 54-116-16,-30-11-462 15,-15-6-1917-15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18.9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 0 1746 0,'0'0'374'16,"0"0"-276"-16,0 0 122 15,56 211 22-15,-49-98-64 16,-7 7-86-16,0 4-51 16,-3 1-40-16,-18-16 20 15,-3-19-21-15,6-26 6 16,8-26-12-16,10-26-47 15,0-12-50-15,13-23 48 16,40-34 0-16,22-24-36 16,18-13-55-16,11-1 42 15,0 7 36-15,-11 17 54 16,-24 18 14-16,-24 23 112 0,-31 12 8 16,-14 16 78-16,-32 2-35 15,-34 9-97-15,-20 23 1 16,-4 11-18-16,4 7 8 15,17 6 3-15,24-3-19 16,21-5 13-16,24-4-39 16,0 3-14-16,42-3 6 15,14-4-7-15,5 0-1 16,4-8-15-16,9-8-57 16,22-10-62-16,-21-10-366 15,-9-4-536-15</inkml:trace>
  <inkml:trace contextRef="#ctx0" brushRef="#br0" timeOffset="221">1455 3 1408 0,'0'0'1253'0,"0"0"-1052"16,0 0-150-16,-78 176 89 15,36-78 36-15,-3 10-57 16,-11 13-99-16,-1 7-14 16,-9 1-12-16,1 5 6 15,9 21-183-15,19-32-355 16,13-34-346-16</inkml:trace>
  <inkml:trace contextRef="#ctx0" brushRef="#br0" timeOffset="679">1902 656 2119 0,'0'0'602'15,"0"0"-538"-15,0 0 50 16,0 0 115-16,0 0-66 15,-200-134-66-15,134 134-70 16,4 25-10-16,-1 27 23 0,15 16-40 16,16 7 9-16,23 1-9 15,9-15 0-15,30-14-23 16,36-23-77-16,14-24-5 16,6 0-22-16,0-37-35 15,-7-19 65-15,-10-6 55 16,-21 3 42-16,-10 8 21 15,-17 15 94-15,-18 15 75 16,-3 17 5-16,0 4-69 16,-16 32-44-16,-5 36-35 15,1 53 10-15,8 56 42 16,12 40-53-16,0-12-22 16,18-39 4-16,6-59-27 0,0-35-1 15,0-10 0-15,3-2-21 16,-6-12 14-16,-7-24-94 15,-2-24-103-15,-9-2-149 16,0-29-748-16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23.83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314 1893 1809 0,'0'0'572'15,"0"0"-520"-15,-14 237-16 16,-2-94 104-16,1 14 38 15,9-25-72-15,3 12-62 16,3-23-28-16,0-18-16 16,0-26-30-16,9-28-185 15,9-23-315-15,-9-20-691 0</inkml:trace>
  <inkml:trace contextRef="#ctx0" brushRef="#br0" timeOffset="-3610">3836 247 2201 0,'0'0'586'0,"0"0"-559"16,0 0-25-16,0 227 207 16,0-44-32-16,-3 53-71 15,-11 15-79-15,4-43-3 16,2-53 10-16,5-65-25 0,3-21-2 16,0-7-7-1,0-13-30-15,0-10-12 0,0-35-64 16,0-4-7-16,0-43-87 15,0-28-182-15,0-24-160 16,0-21 239-16,0-39 137 16,-13-41 166-16,-25-30 148 15,7 18-4-15,6 49-16 16,22 57-8-16,3 48 52 16,3 11-16-16,29 8-14 15,16 17-3-15,14 18-16 16,10 9 46-16,8 35-40 15,-1 12-57-15,-11 10-18 16,-12 5-30-16,-25 0-8 16,-28 4 5-16,-3-7-21 0,-37-8 0 15,-19-11-38 1,-19-28-125-16,16-12-178 16,17-9-388-16</inkml:trace>
  <inkml:trace contextRef="#ctx0" brushRef="#br0" timeOffset="-2913">4440 511 1842 0,'0'0'320'16,"0"0"-232"-16,0 0-33 16,193-130 147-16,-130 73-56 15,-6-5-109-15,-7-3-19 0,-20 3-11 16,-15 7 55-16,-15 10 60 15,-15 22-20-15,-26 12 10 16,-14 11-7-16,-1 32-35 16,2 32-13-16,4 18-30 15,17 14-17-15,9 13 26 16,13-1-35-16,11 0-1 16,0-11 0-16,0-16-32 15,14-22-35-15,7-25 0 16,-4-16-41-16,4-14 24 15,0-4-6-15,3-18 62 16,3-28 26-16,4-5 4 16,4-4-4-16,3 7 2 15,-1 11 0-15,1 21 18 0,-2 16-1 16,-3 7 29-16,-1 37 38 16,-1 15 6-16,-1 10-54 15,5-6-23-15,7-3-13 16,3-18 0-16,3-16-94 15,3-19-26-15,2-7-6 16,-2-24-14-16,-3-18 25 16,-3-7 66-16,-4-1 43 15,-10 6 6-15,-6 9 40 16,-15 18 93-16,-4 11 79 16,-2 6-98-16,-4 11-65 15,0 30 46-15,0 15-14 16,11 0-16-16,10 1-58 15,9-15-6-15,18-16-2 0,5-24-16 16,4-2-14-16,3-24-6 16,-9-27-25-16,-10-4 31 15,-9-1 5-15,-11 3 23 16,-14 12 3-16,-4 10 38 16,-3 16 47-16,0 15 2 15,0 0-41-15,0 19 1 16,0 20-17-16,0 8-17 15,3 3-13-15,29 16-58 16,-5-13-278-16,-3-10-729 0</inkml:trace>
  <inkml:trace contextRef="#ctx0" brushRef="#br0" timeOffset="-2759">6000 1439 72 0,'0'0'2660'16,"0"0"-2660"-16,0 0-632 15,0 0-769-15</inkml:trace>
  <inkml:trace contextRef="#ctx0" brushRef="#br0" timeOffset="-1261">6851 103 2364 0,'0'0'481'16,"0"0"-473"-16,0 0 7 16,0 0 149-16,0 0 2 15,15 237-82-15,-15-141-61 16,0 7-11-16,0-1-4 0,0 0-7 16,0-5-2-16,0-13-11 15,0-19-71-15,13-24-40 16,11-29-53-16,8-12 95 15,13-25 62-15,9-30 7 16,8-18-5-16,4-9-42 16,3-19 4-16,0-5-2 15,4-2-1-15,-1 2-28 16,-6 15 57-16,-12 5 29 16,-15 21 86-16,-19 15 48 15,-20 13 15-15,0 8 25 16,-17 13-53-16,-17 10-30 15,-4 6-7-15,-4 0-32 16,4 29-7-16,4 21-34 16,2 18-5-16,8 17 3 0,8 5-9 15,5 9 8 1,1 3-8-16,6 4-1 0,-3 0-14 16,4-10-65-16,0-15-30 15,3-24 5-15,0-22-43 16,0-22 30-16,3-13 67 15,15-22 51-15,6-26-1 16,3-12 1-16,3-4-1 16,5 7 1-16,4 10 6 15,-2 16 38-15,1 12 32 16,-3 19 18-16,-4 0-12 16,-7 31-10-16,-4 18-21 15,-5 7-28-15,2 8-16 0,-4-6-7 16,5-11-18-16,3-13-54 15,3-18-47-15,6-16-52 16,5-4 81-16,4-33-9 16,-6-13 33-16,-1 0 45 15,-4 4 0-15,-11 10 21 16,-7 10 17-16,-7 19 58 16,0 7-1-16,-3 7-39 15,5 31 87-15,-5 7-35 16,6 9-39-16,9-1-25 15,4-7-21-15,16-15-2 16,10-16-75-16,6-15-41 16,2 0 65-16,-2-33-60 15,-6-17-93-15,-7-3 80 0,-7 1 85 16,-7 5 26-16,-7 6 13 16,-10 16 32-16,1 9 77 15,-5 13 33-15,-3 3-69 16,3 3 4-16,-3 25 81 15,0 5-66-15,3 0-48 16,-3 2-24-16,4-12-19 16,4-3-1-16,-2-11-17 15,8-9-84-15,6 0 20 16,0-13 32-16,9-21 0 16,-2-6-10-16,-3 1 4 0,4-3 43 15,-4 8-9 1,-7 12 9-16,1 10 12 0,-5 12 7 15,-5 0 11-15,-2 12 72 16,0 26-19-16,2 11-9 16,10 4-43-16,6 0-17 15,10-10 9-15,4-11-11 16,4-23-37-16,-5-9 18 16,1-16 19-16,-11-28 6 15,-9-12 24-15,-15-1 61 16,-3-7 19-16,-16 9-21 15,-26 5-35-15,-2 12-27 16,-1 17-9-16,13 12 15 16,11 9-33-16,15 0 3 0,6 18-9 15,0 10-12-15,24-3-11 16,17-2-26-16,10-12-7 16,12-4 28-16,2-7-32 15,4 0-46-15,0 0 73 16,-7-7 21-16,-10-4 18 15,-8-5 0-15,-12 0 48 16,-11 4 49-16,-14-4 12 16,-7 7 17-16,-4 2-12 15,-26 7-44-15,-12 0-28 16,1 16 3-16,2 21-25 16,9 16 8-16,9 5-20 15,13 6-8-15,8-2 14 0,0-10-14 16,18-7 0-16,17-12-7 15,7-15-22-15,-1-14-1 16,-4-4-63-16,-5-7-95 16,-19-43-155-16,-10 7-384 15,-3-3-1318-15</inkml:trace>
  <inkml:trace contextRef="#ctx0" brushRef="#br0" timeOffset="-1057">8541 374 1952 0,'0'0'367'0,"0"0"-276"16,0 0 89-16,0 0 57 0,212-108-110 16,-158 102-95-16,-4 6-14 15,-13 9-18-15,-9 37-73 16,-21 60-190-16,-7-7-453 15,0 3-1139-15</inkml:trace>
  <inkml:trace contextRef="#ctx0" brushRef="#br0" timeOffset="-913">8780 1880 2501 0,'0'0'449'0,"0"0"-437"0,0 0-24 15,0 0-57-15,-79-201-548 16,54 137-1512-16</inkml:trace>
  <inkml:trace contextRef="#ctx0" brushRef="#br0" timeOffset="-717">6544 372 3023 0,'0'0'166'0,"179"0"-166"16,-39-7-571-16,-6-15 33 0</inkml:trace>
  <inkml:trace contextRef="#ctx0" brushRef="#br0" timeOffset="1538">0 2465 2038 0,'0'0'287'0,"0"0"-211"16,0 0-31-16,0 0 146 16,0 0-46-16,210 23-96 15,-127-14-31-15,0 1-18 16,4 3 8-16,-12 2-8 15,-6 3 0-15,-13 5-8 16,-19 7 7-16,-12 5-16 16,-15 5 17-16,-7 3 0 0,-3 0 1 15,0 2 5-15,3-12-6 16,5-8-14-16,5-12 13 16,11-13-108-16,5 0-13 15,8-9-2-15,1-29-5 16,4-2 43-16,-12 1 27 15,-1 4 53-15,-16 10 6 16,-7 12 91-16,-6 10 67 16,0 3-6-16,0 0-32 15,0 18-33-15,0 14-54 16,0 4-3-16,11 2 4 16,13-9-34-16,7-11-74 0,14-12-35 15,4-6-28-15,6-4-16 16,1-26 3-16,-8-1 98 15,-12-5 50-15,-10 3 4 16,-13 8 4-16,-10 10 83 16,-3 12 62-16,0 3 52 15,0 0-59-15,0 34-103 16,-3 9 9-16,3 11-17 16,0-5-13-16,0-6-20 15,32-16-22-15,8-10-39 16,16-17-29-16,6 0 38 15,4-12-9-15,-12-22-98 16,-6-7 101-16,-16-2 5 0,-11 0 35 16,-14 2 18-16,-7 9 26 15,0 5 98-15,0 8 48 16,-4 10-12-16,-10 9-36 16,4 0 3-16,-1 3-58 15,2 31-16-15,2 13-40 16,7 15 2-16,0 8 26 15,0 15-35-15,0 5 7 16,0 9-13-16,0 4 2 16,0 3 17-16,0-10-9 15,0-6-8-15,-14-16 16 16,-10-9-18-16,-8-14 1 16,-5-18-1-16,-1-7 7 0,-4-14-5 15,-3-12-2-15,0 0-17 16,4-25 16-16,7-19-12 15,10-18 7-15,10-6 6 16,14-16-12-16,0-2 1 16,17-1-7-16,28 5-44 15,6 5 5-15,12 9-36 16,2-1 25-16,-2 14 2 16,-2 5 3-16,1 0 36 15,-3 4-9-15,4 2-6 16,-6 0-8-16,2 3-41 15,-11 5 39-15,-6-1 37 0,-12 5 15 16,-4 4 65 0,-16 3 1-16,-4 4 10 0,-6-1 63 15,0 7-28-15,0 3-4 16,0 3-17-16,-3 5-25 16,-4 1 6-16,-4 3-51 15,2 0-19-15,-3 0 26 16,3 0-21-16,-1 0 3 15,-4 9-9-15,3 0 1 16,1 1 6-16,4-1-7 16,2-3 0-16,0 0-3 15,4-6 3-15,0 4-1 16,0-4-1-16,0 0 2 16,0 0-10-16,0 3 10 15,0 9-2-15,0 6 1 0,0 14 1 16,0 7-1-1,14 9 0-15,0 4 1 0,7-4 4 16,3-8-4-16,3-12 0 16,7-14-9-16,4-14-19 15,7 0-28-15,3-20-30 16,2-24-67-16,-5-3 12 16,-5-1 46-16,-5 0 69 15,-8 14 26-15,-9 12 0 16,-12 13 30-16,-6 9 87 15,0 18-26-15,0 32 26 16,-13 15-45-16,-4 5-12 16,2-1-14-16,9-10-31 15,3-15-8-15,3-24-7 16,0-11 1-16,0-9-7 0,0-9 5 16,0-32-10-16,6-12 10 15,12-12-17-15,3-1 9 16,3 2 0-16,6 9 9 15,5 16-10-15,7 14 8 16,6 18 1-16,11 7 1 16,2 16 55-16,-2 28-19 15,-8 13-20-15,-12-2 1 16,-15-4 9-16,-10-2-26 16,-4-20-72-16,-10-16-143 15,0-13-425-15,0 0-588 0</inkml:trace>
  <inkml:trace contextRef="#ctx0" brushRef="#br0" timeOffset="1744">1938 2364 2006 0,'0'0'715'0,"0"0"-615"16,0 0-79-16,0 0 147 15,250-189 11-15,-181 164-111 16,-12 19-68-16,-9 6-26 16,-9 6-137-16,-4 43-209 15,-14-4-363-15,-8-9-746 0</inkml:trace>
  <inkml:trace contextRef="#ctx0" brushRef="#br0" timeOffset="1832">2663 2144 1482 0,'0'0'528'16,"0"0"-340"-16,183-155-141 15,-52 70-47-15,-21 18-153 16,-17 17-1827-16</inkml:trace>
  <inkml:trace contextRef="#ctx0" brushRef="#br0" timeOffset="2127">4592 2017 2618 0,'0'0'514'0,"0"0"-492"15,0 0-21-15,0 0 152 16,0 0 1-16,-10 261-88 15,2-132-39-15,5 8-12 16,0-2 20-16,3-12-35 16,0-21-5-16,0-27-74 15,0-32-152-15,0-27-389 16,0-16-399-16</inkml:trace>
  <inkml:trace contextRef="#ctx0" brushRef="#br0" timeOffset="2375">4168 2510 72 0,'0'0'2139'15,"0"0"-1849"-15,0 0-160 16,0 0 12-16,224 16 29 16,-135-7-97-16,1 0-33 15,0 3 16-15,-7 10-25 0,-14 13 7 16,-18 5-18-1,-16 13-2-15,-14 8 20 0,-15-1-12 16,-6-1-9-16,0-14-18 16,0-12-19-16,0-24-130 15,0-9-369-15,3 0-305 16</inkml:trace>
  <inkml:trace contextRef="#ctx0" brushRef="#br0" timeOffset="2510">4944 2448 2218 0,'0'0'777'16,"0"0"-683"-16,0 0-94 15,0 0-11-15,0 0-2 16,0 0-449-16,0 0-480 0</inkml:trace>
  <inkml:trace contextRef="#ctx0" brushRef="#br0" timeOffset="3204">5306 2743 1662 0,'0'0'219'0,"0"0"-156"15,0 0 93-15,0 0 74 16,0 0-110-16,0 0-80 16,0 0-3-16,56 143-37 15,-74-149-28-15,4-25 22 16,14-10 6-16,0-4 11 15,8-3 0-15,22 5 2 0,8 4 41 16,4 12 31 0,0 12 0-16,-6 15 0 0,0 0 25 15,-6 9 7-15,-6 32-41 16,0 6-28-16,-6 8-7 16,-1-2-34-16,-7 3-7 15,1-6-15-15,-1-10-75 16,1-5-32-16,10-17-95 15,6-18 23-15,11 0 120 16,10-29 26-16,11-24 5 16,2-11-56-16,13-18-36 15,4-6-28-15,9-13-14 16,2-3-70-16,-5 0 64 16,-12 12 183-16,-16 10 107 15,-26 21 128-15,-19 14 55 0,-11 12 60 16,0 14-66-16,-32 8-32 15,-9 13-62-15,-7 0-86 16,0 18-34-16,6 18-19 16,7 17-23-16,8 15 4 15,9 9-32-15,5 10 0 16,7 7 2-16,6 5-2 16,0-3-11-16,0-6-53 15,0-19-41-15,0-21-16 16,16-25-57-16,13-22 70 15,7-3 92-15,12-34 8 0,8-10 7 16,4-1 1-16,5 6 19 16,-4 12 73-1,-2 18 18-15,-11 9 11 0,-3 2-9 16,-13 32-15-16,-11 14-28 16,-8-2-22-16,-7-3-20 15,-1-9-5-15,1-16-22 16,1-10-19-16,4-8-37 15,-5-45-69-15,1-10-357 16,-7-3-810-16</inkml:trace>
  <inkml:trace contextRef="#ctx0" brushRef="#br0" timeOffset="3383">5410 1784 3087 0,'0'0'0'15,"206"-82"-244"-15,-88 18-243 16,-7 5-274-16</inkml:trace>
  <inkml:trace contextRef="#ctx0" brushRef="#br0" timeOffset="4737">159 4451 1854 0,'0'0'278'0,"0"0"-198"16,0 0-61-16,0 0 149 15,0 0 83-15,179-124-102 16,-141 133-37-16,-7 44-45 16,-7 15-32-16,-7 19-10 15,-10 6 0-15,4 1-19 16,-1-8 9-16,10-11-15 16,8-20-18-16,7-24-35 15,7-18-77-15,6-13 35 0,0-22-37 16,0-33-22-1,-10-14 65-15,-14-6 17 0,-16 1 66 16,-8 9 6-16,-11 10 62 16,-28 7 73-16,-5 20 4 15,-1 9 1-15,14 17 35 16,14-5-66-16,17 7-82 16,11 0-27-16,47-2-29 15,22-2-20-15,16 4-118 16,14 0-39-16,4 0 15 15,4 0 27-15,-8 0 150 16,-14 0 14-16,-20 0 2 0,-23 0 13 16,-36 0 36-16,-17 4 141 15,-11 5 21-15,-40 0-41 16,-18 15-42-16,-11 11-13 16,-3 14-27-16,7 8-13 15,11-2-35-15,20 1-10 16,18-3-11-16,27-16-21 15,0-4 0-15,33-10-22 16,30-17-59-16,17-6-40 16,1-2-89-16,3-34-51 15,-16-12 21-15,-11 1 111 16,-21-1 129-16,-18 15 22 16,-12 9 129-16,-6 10 64 15,0 14 44-15,0 0-87 16,-6 29-70-16,-4 20-56 0,7 15-10 15,3 4-11-15,0-7-23 16,31-14-2-16,13-18-35 16,4-20-35-16,4-9 6 15,0-14-58-15,-4-29-9 16,-6-10 44-16,-12-12 51 16,-2 3 35-16,-11 1 0 15,-2 3 1-15,-9 25 71 16,-6 8 36-16,0 22 33 15,0 3-55-15,0 13-55 16,0 29 10-16,0 13-5 16,3 6-19-16,15-2-4 15,14-6-12-15,13-10-12 0,15-9 11 16,9-21-8-16,8-13-15 16,-11 0 0-16,-12-22 5 15,-19-16 13-15,-20-4-4 16,-15-6 10-16,0 5 31 15,-42 2 7-15,-17 12 5 16,-13 3-28-16,-8 3-15 16,-19 5-135-16,19 3-556 15,8 2-1359-15</inkml:trace>
  <inkml:trace contextRef="#ctx0" brushRef="#br0" timeOffset="4902">1183 4066 2727 0,'0'0'512'15,"0"0"-465"-15,0 0-47 16,314 0 0-16,-162 0-211 16,-24 0-1515-16</inkml:trace>
  <inkml:trace contextRef="#ctx0" brushRef="#br0" timeOffset="5605">3004 4079 1731 0,'0'0'535'16,"0"0"-372"-16,0 0-81 16,0 188 65-16,-6-73 40 15,-15 3-78-15,-6 13-33 16,6-13-52-16,11-19-23 0,10-12 17 15,0-31-18-15,24-27-55 16,42-29-139-16,-8-7-109 16,-6-24-256-16</inkml:trace>
  <inkml:trace contextRef="#ctx0" brushRef="#br0" timeOffset="5769">2833 4499 2002 0,'0'0'396'16,"0"0"-249"-16,0 0-128 16,0 0 91-16,0 0 0 15,182-5-86-15,-89-8-24 0,35-17-262 16,-24 2-309 0,-22 0-1307-16</inkml:trace>
  <inkml:trace contextRef="#ctx0" brushRef="#br0" timeOffset="5952">3740 3995 1478 0,'0'0'823'16,"0"0"-645"-16,-80 198 6 16,39-84 50-16,-1 14-26 15,1 6-104-15,4-4-74 16,5-10-30-16,8-4-20 15,11-11-230-15,5-24-406 16,8-32-485-16</inkml:trace>
  <inkml:trace contextRef="#ctx0" brushRef="#br0" timeOffset="6456">4309 4528 2252 0,'0'0'379'0,"0"0"-242"15,0 0 36-15,-210-16 31 16,138 16-66-16,-2 23-79 0,9 11-3 16,13 13-38-16,17 8-17 15,19 5 12-15,16-1-13 16,0-10-6-16,24-10-40 15,21-10-42-15,6-20-1 16,5-9-35-16,-1 0-33 16,-4-24 91-16,-6-14 41 15,-7 8 24-15,-11 5 1 16,-9 16 14-16,-1 9 77 16,1 7-18-16,3 41 48 15,3 17-13-15,0 22-61 16,3 9-16-16,-3 1-13 15,0 8-18-15,-3-2 18 16,-7-10-18-16,-10-6 0 16,-4-22 3-16,-10-6 6 0,-32-19-2 15,-14-11 1 1,-6-20-8-16,4-9 33 0,-1-16-24 16,11-40-8-16,10-12 35 15,17-22-19-15,21-12-8 16,0-10-9-16,45-3-18 15,62-25-93-15,-11 28-346 16,-10 21-544-16</inkml:trace>
  <inkml:trace contextRef="#ctx0" brushRef="#br0" timeOffset="6747">5454 3936 2154 0,'0'0'644'0,"0"0"-578"16,0 0-54-16,-3 185 113 15,0-63 65-15,0 10-83 16,3 5-61-16,0-5-46 16,0-21-31-16,16-18-157 0,5-27-420 15,-7-29-514-15</inkml:trace>
  <inkml:trace contextRef="#ctx0" brushRef="#br0" timeOffset="7153">5189 4508 2046 0,'0'0'375'15,"0"0"-274"-15,0 0-14 16,0 0 27-16,197-8-29 16,-119 7-62-16,5 1-13 15,-3 0-10-15,-11 0 1 0,-15 19 4 16,-9 23-5-16,-16 14 0 15,-8 8 18-15,-5 5-12 16,1-8 5-16,7-11-5 16,8-15-6-16,10-20-36 15,3-15-49-15,6 0-105 16,-3-32-22-16,0-20-27 16,-9 0 104-16,-9 0 135 15,-6 1 25-15,-13 17 188 16,-4 13 61-16,-7 21 91 15,0 0-93-15,0 30-131 16,0 23-44-16,-4 9-14 0,4 1-10 16,0-9-10-1,0-18-63-15,0-8-4 0,7-16-49 16,7-10-76-16,1-2-137 16,-3-14-346-16,-8-12-379 15</inkml:trace>
  <inkml:trace contextRef="#ctx0" brushRef="#br0" timeOffset="7329">6224 4229 1676 0,'0'0'481'0,"0"0"-283"16,0 0 55-16,0 0 15 15,0 0-95-15,0 0-117 16,0 0-56-16,114 166-5 15,-114-67-213-15,0-15-448 0,0 2-867 16</inkml:trace>
  <inkml:trace contextRef="#ctx0" brushRef="#br0" timeOffset="7471">6168 5466 2145 0,'0'0'631'0,"0"0"-540"15,0 0-47-15,0 0 118 16,0 0-162-16,0 0-522 16,0 0-1523-16</inkml:trace>
  <inkml:trace contextRef="#ctx0" brushRef="#br0" timeOffset="8542">7114 4817 1545 0,'0'0'353'0,"0"0"-218"16,0 0-42-16,0 0 70 16,0 0-59-16,0 0-57 15,200-104-47-15,-131 49-49 16,3-16-22-16,1 1-28 16,-4-8 37-16,-11 1 32 15,-9-8 30-15,-18 10 12 16,-10 1 89-16,-18 12 23 0,-3 9 23 15,0 9-33-15,-24 11 1 16,-11 15-1-16,1 18-10 16,-8 0-5-16,4 45-38 15,1 33-1-15,5 28 30 16,8 14-31-16,10 14-21 16,7 0-15-16,4-5-13 15,3-16 1-15,0-12-11 16,0-28 0-16,0-20 0 15,0-26-9-15,0-14-2 16,0-13-10-16,0 0 8 16,0-31 12-16,0-13 0 15,0-15 1-15,10-3-2 16,1 4 1-16,3 1-1 16,-1 11-11-16,2 17 0 0,-6 5 13 15,6 21-7-15,2 3 2 16,-4 0-1-16,5 0 5 15,-4 20 0-15,-4-4 1 16,1 4 0-16,-5-5 14 16,1-2-14-16,-4 3 13 15,2 2 10-15,-2 1-10 16,0 5 8-16,3 1-6 16,-2 3-14-16,4 1 20 15,-5-2-21-15,0-8 1 16,0 3 14-16,0-10-14 15,1 3-1-15,0-12 0 16,0 3 1-16,-1-2 8 0,0-4-9 16,0 0 0-1,4 0 5-15,4 0-5 0,10-6-1 16,-1-19-6-16,8-3-29 16,2-9-35-16,23-10-204 15,-8 7-444-15,0 11-794 0</inkml:trace>
  <inkml:trace contextRef="#ctx0" brushRef="#br0" timeOffset="9152">8335 4576 1839 0,'0'0'499'16,"0"0"-371"-16,0 0 88 15,0 0 76-15,0 0-96 16,-200 46-92-16,173 12-4 16,9 11-51-16,15-1-17 15,3 1-3-15,3-8-28 16,39-11-2-16,17-16-10 15,10-21-32-15,6-13-40 0,0 0-74 16,-4-29-15 0,-20-14 73-16,-13-3 47 0,-22-6 52 15,-16-3 58-15,0 4 28 16,-27 5 50-16,-18-5-10 16,0 14-19-16,4 9-33 15,7 11-38-15,20 13-6 16,14 4-30-16,6 0-5 15,44 0-1-15,19 11-30 16,6-1-61-16,11 0-14 16,1-1-13-16,-1-3 18 15,-3 0 14-15,-7-6 61 16,-11 0 30-16,-14 0 2 0,-15 0 40 16,-24 0 40-1,-12 0 27-15,0 0 51 0,-16 0-35 16,-28 27-75-16,-12 15 13 15,1 10-20-15,2 9 18 16,20 6 21-16,15-6-39 16,18-4-20-16,0-8-20 15,24-14-2-15,24-14-1 16,8-15-70-16,34-6-77 16,-15 0-114-16,-13-9-537 0</inkml:trace>
  <inkml:trace contextRef="#ctx0" brushRef="#br0" timeOffset="9311">8935 5758 2817 0,'0'0'645'15,"0"0"-568"-15,0 0-76 16,0 0-1-16,0 0-340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34.2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0 215 0,'0'0'1434'0,"0"0"-1235"0,0 0-54 16,0 0 146-16,0 0-15 15,0 0-96-15,54 127-29 16,-30-102-70-16,8-4-14 15,-1-1-24-15,1-9-8 16,1 2 23-16,2-2-38 16,-4-2-20-16,1 0 21 15,-8 0-21-15,3-3 0 16,3-3 0-16,6-3 2 16,12 0 25-16,6-3-27 15,12-21 0-15,7-9-15 16,-1 2 12-16,-3 0-15 15,-6 3 1-15,-4 1-10 0,-11 5 26 16,-3 4-19-16,-9 3 11 16,3 7-3-16,-1 8 12 15,1 0 0-15,5 17 10 16,8 13 16-16,7 8 37 16,-2 2-63-16,3 0 1 15,-1-6 23-15,-5-7-24 16,-2-10 0-16,-8-8 0 15,-8-6 8-15,-9-3-1 16,-6 0-7-16,-1 0 0 16,1-15 5-16,0-3-4 15,6 0-1-15,5 4 0 16,8 8 1-16,10 6 12 0,4 0-12 16,9 15 62-1,-4 17-8-15,2 2-40 0,-2 0-6 16,0-6-9-16,-8-13-1 15,0-15-1-15,23-12-134 16,-13-30-326-16,-5-6-542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19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456 378 945 0,'0'0'892'0,"0"0"-737"0,0 0-108 16,0 0 73 0,0 0 92-16,0 0-19 0,0-33-89 15,0 33-40-15,0 0 30 16,0 0-12-1,0 0-13-15,0 0 7 0,0 0-28 16,0 30 23-16,0 30-13 16,0 22 8-16,0 22 6 15,0 15-44-15,0-2-5 16,-3-6-1-16,-5-8-20 16,5-19 11-16,3-16-13 15,0-21 0-15,0-10 2 16,0-16-2-16,0-11-27 15,0-1-68-15,-13-9-170 0,-5-6-428 16,-3-15-1495-16</inkml:trace>
  <inkml:trace contextRef="#ctx0" brushRef="#br0" timeOffset="488">0 539 1918 0,'0'0'388'15,"0"0"-240"-15,0 0-57 0,0 0 97 16,0 0-24-16,73-166-82 16,-28 112-19-16,6 5 9 15,9 2-35-15,9 1 31 16,6 8-53-16,2 8-3 15,-2 7 25-15,-6 14-19 16,-7 9 2-16,-3 0 15 16,-1 35-2-16,-2 15 12 15,-2 17-24-15,-1 14-21 16,-5 12 36-16,-11 7-35 16,-8 3 5-16,-13-2 9 15,-8-4-14-15,-8-11 17 16,0-8-18-16,-39-10 0 15,-9 0 12-15,-17-11-12 16,-7-7 0-16,-12-13 6 0,-2-9 2 16,-4-12 1-16,4-14-9 15,3-2 0-15,8 0 16 16,15-2-16-16,16-11-1 16,16 4-8-16,14 3-23 15,14 1 1-15,0 5-116 16,24 0-97-16,59 0-110 15,-6 20-365-15,-5-5-1219 0</inkml:trace>
  <inkml:trace contextRef="#ctx0" brushRef="#br0" timeOffset="885">1253 886 2018 0,'0'0'275'0,"0"0"-209"15,0 0 18-15,21 188 66 16,-12-110-57-16,9 0-49 16,6-10-38-16,11-12 3 15,7-21-9-15,6-14-59 16,6-21 27-16,2-9-48 15,-1-36-109-15,-7-13 74 16,-4-10 76-16,-5-10 39 0,-12 3 37 16,-3 13 104-16,-10 15 39 15,-2 17-9-15,-9 20 4 16,0 10-27-16,-3 19-70 16,3 37 16-16,-3 15-46 15,3 16-25-15,1-11 8 16,-1-9-31-16,5-17 0 15,-2-15-18-15,1-14-68 16,-3-21-160-16,-4 0-292 16,0 0-507-16</inkml:trace>
  <inkml:trace contextRef="#ctx0" brushRef="#br0" timeOffset="1082">1674 608 1982 0,'0'0'348'0,"0"0"-247"16,0 0-6-16,0 0 73 15,0 0-22-15,0 0-49 16,0 0-79-16,155 162-18 16,-155-110-155-16,0 7-199 15,-21-15-379-15,-3-15-915 0</inkml:trace>
  <inkml:trace contextRef="#ctx0" brushRef="#br0" timeOffset="1282">1802 228 1557 0,'0'0'289'0,"0"0"-93"16,0 0 41-16,0 0 9 15,192-57-45-15,-142 63-26 16,1 19-63-16,0 5-40 15,-3-1 15-15,5-14-59 16,4-8-2-16,3-7-26 16,5-26-93-16,15-38-139 15,-14 1-365-15,-18 10-947 0</inkml:trace>
  <inkml:trace contextRef="#ctx0" brushRef="#br0" timeOffset="1868">2850 1052 1493 0,'0'0'620'0,"0"0"-514"15,0 0-90-15,0 0-5 16,221-43 63-16,-131-7-21 16,9-14-18-16,2-18-12 0,-5-11-10 15,-13-3 18 1,-18-9-31-16,-20 2 1 0,-27 1 24 16,-18 8 0-16,0 11 70 15,-21 17 7-15,-21 22 19 16,-2 24 57-16,-8 20-39 15,-4 9-52-15,2 52-11 16,-2 51-34-16,5 59 22 16,12 47-43-16,22 12-9 15,17-42 29-15,0-51-37 16,17-66-4-16,19-18 0 16,18-16-41-16,15-3 22 15,20-15-43-15,6-19-48 16,-6-24-7-16,-10-33-84 0,-10-7 21 15,-16-5 120-15,-17 7 51 16,-7 6 9-16,-13 16 64 16,-5 21 61-16,-7 19 34 15,-4 10-66-15,0 39-20 16,0 16-10-16,0 10-30 16,0-7 16-16,0-6-49 15,0-13-7-15,0-17 7 16,0-9-99-16,0-14-197 15,0-9-163-15,0-6-207 16,0-20-1099-16</inkml:trace>
  <inkml:trace contextRef="#ctx0" brushRef="#br0" timeOffset="1985">3874 546 1943 0,'0'0'344'0,"0"0"-265"16,0 0-79-16,0 0-93 15,0 0-418-15</inkml:trace>
  <inkml:trace contextRef="#ctx0" brushRef="#br0" timeOffset="2612">4196 1071 1640 0,'0'0'303'0,"0"0"-199"0,0 0-31 16,0 0 79-16,0 0-41 16,192-62-72-16,-130 21 26 15,-9 1 73-15,-13-2-103 16,-22 0-13-16,-18 2-7 16,0 3 3-16,-27 3 34 15,-18 8 53-15,-11 15 47 16,-2 11-29-16,-1 0-45 15,0 37 32-15,8 18-57 16,9 20-17-16,12 7 13 16,15 5-34-16,15-6 16 15,0-6-31-15,24-11-28 16,26-18 1-16,7-19-63 0,9-20-28 16,11-7-88-16,-2-12-28 15,-3-29 162-15,-10-8-13 16,-14-6-99-16,-12-2 145 15,-12 10 39-15,-7 8 94 16,-10 16 56-16,-7 17 71 16,0 6-4-16,0 21-118 15,0 26-30-15,0 3 17 16,3 4-47-16,18-6-19 16,9-14-20-16,20-12 1 15,4-16-13-15,9-6-34 16,-1-15-14-16,-4-25 35 15,-2-20-31-15,-12-6 25 0,-10-2 23 16,-5 7 8 0,-8 11 23-16,-12 20 25 0,-9 16 37 15,0 14 12 1,0 14-56-16,-6 32-23 0,-9 13 1 16,9 3-18-16,3 0 4 15,3-9-5-15,0-7-57 16,0-12-56-16,0-6-220 15,-8 1-362-15,-8-20-338 0</inkml:trace>
  <inkml:trace contextRef="#ctx0" brushRef="#br0" timeOffset="2817">4247 481 2181 0,'0'0'506'16,"0"0"-419"-16,0 0 11 16,0 0 61-16,162-189-14 15,-100 164-100-15,-3 19-45 16,-7 6-6-16,-4 84-216 16,-16 8-264-16,-12 10-539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5:37.8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1178 256 1637 0,'0'0'339'0,"0"0"-181"16,0 0 17-16,0 0-45 16,0 0-29-16,-229 35-28 15,172 3-13-15,-3 15 23 16,16 18 8-16,8 20-21 16,20 8 10-16,16 2-55 15,0-3-5-15,13-12-13 16,29-18-1-16,14-17 4 15,13-27-10-15,12-19-32 0,10-5 9 16,5-34-67 0,-3-25 13-16,-9-11 23 0,-19-8 24 15,-14-2 24-15,-15 7 12 16,-20 14 51-16,-12 22 68 16,-4 19-24-16,0 18 39 15,-20 0-59-15,-4 37-67 16,-2 19 7-16,13 9-21 15,13 6-10-15,0-2 1 16,18-7 4-16,27-16-43 16,3-15-30-16,6-18-12 15,-1-13 2-15,-8 0 27 16,-15-31 53-16,-12-9 8 16,-18-6 18-16,0-4 17 15,-28-4-5-15,-31-14-30 0,3 9-147 16,11 10-533-16</inkml:trace>
  <inkml:trace contextRef="#ctx0" brushRef="#br0" timeOffset="160">1581 270 1694 0,'0'0'811'16,"0"0"-674"-16,0 0-90 15,0 0 57-15,314-150-104 16,-183 86-125-16,-17 8-1285 0</inkml:trace>
  <inkml:trace contextRef="#ctx0" brushRef="#br0" timeOffset="1815">2570 764 1467 0,'0'0'278'0,"0"0"-196"16,0 0 58-16,0 0 125 0,0 0-113 16,0 0-76-1,176-132-17-15,-147 139-11 0,-8 30 31 16,-5 20-20 0,-2 7-47-16,-10 5 16 0,-4-4-28 15,0-6-4-15,0-11-5 16,0-15 9-16,0-15-1 15,0-14-5-15,0-4 6 16,-4-17 22-16,4-26-22 16,0-16-1-16,0-5 0 15,7-4 2-15,17 4-1 16,5 12 14-16,1 13-8 16,5 19 25-16,-1 17-31 15,4 3 0-15,1 32 41 16,-2 16-17-16,-5 14-3 0,-5 10-21 15,-3 2-5-15,-7-2-10 16,-4-3-34-16,2-11 3 16,-1-15 29-16,-1-17-84 15,8-20-14-15,3-6 32 16,14-29 48-16,10-30 34 16,11-14-50-16,7-21-14 15,6-8-20-15,0-7 6 16,1-3 56-16,-4 0 10 15,-6 4 13-15,-19 12 47 16,-16 16 81-16,-19 11 19 16,-9 13 0-16,0 15-1 15,-24 13 34-15,-14 12-36 0,-7 16-29 16,-3 0-14-16,-3 35-70 16,0 21-14-16,9 19 12 15,7 15-29-15,14 10 5 16,11 4-5-16,10 8 0 15,0 3-13-15,0 0-39 16,0-9-58-16,0-16-11 16,0-19-40-16,0-27 55 15,4-23 7-15,5-21-20 16,6 0 101-16,2-31 5 16,7-19 13-16,3-7 10 15,9-10-2-15,0-1 8 16,9 9-10-16,0 12 39 15,-3 14 34-15,-4 20-23 0,-11 13 7 16,-3 0 56-16,-6 34-41 16,0 14-24-16,-9 4-22 15,9 0-31-15,-1-6 7 16,7-5-8-16,7-16-65 16,1-16-70-16,1-9 21 15,6-7 12-15,-1-30-3 16,1-8 28-16,-6-5 64 15,-12 6-4-15,-7 13 17 16,-7 12 34-16,-7 13 54 16,0 6 36-16,0 0-62 15,0 27-48-15,0 12 41 16,0 4-31-16,6-2-22 0,18-7 16 16,15-13-18-16,9-12 0 15,4-9-23-15,3 0 6 16,-7-30 8-16,-7-2-28 15,-9-2 20-15,-16 10 10 16,-4 5 14-16,-12 12 34 16,0 7 105-16,0 0-83 15,0 18-17-15,0 18-46 16,0 1 1-16,3-3 6 16,6-8-7-16,9-13-28 15,3-8-51-15,3-5-39 16,0-14 88-16,5-19-11 15,-5-11 13-15,6-2 22 0,-3-1-25 16,5 8 4-16,-11 10 26 16,-5 16 1-16,-8 13 9 15,-5 9 9-15,-3 28 9 16,0 13 16-16,0 6-37 16,0-3-6-16,0-9-7 15,0-10-39-15,0-9 45 16,7-16-58-16,-7-9-52 15,3 0 94-15,-3-13 3 16,5-22-19-16,4-11 16 16,6-3 17-16,9-2 0 15,3 3 0-15,11 7 0 16,-1 11 36-16,8 11 37 16,0 14 12-16,8 5 13 15,1 17 5-15,-1 23 28 0,-8 7-10 16,-9 6-76-16,-12-1 1 15,-6-1-46-15,-7-11-19 16,-4-9-68-16,-1-16-156 16,8-15-59-16,1 0-270 15,1-15-650-15</inkml:trace>
  <inkml:trace contextRef="#ctx0" brushRef="#br0" timeOffset="2246">5883 698 1930 0,'0'0'662'0,"0"0"-548"0,0 0 122 16,0 0-8-1,0 0-90-15,0 0-43 0,-170 207-65 16,167-134-16-16,3-9-14 16,27-4-80-16,26-17-52 15,10-9-179-15,9-19 172 16,0-15-111-16,-13 0-48 15,-11-18 193-15,-21-20 105 16,-12-1 46-16,-15-2 66 16,0 4 87-16,0 8 45 15,-12 8 19-15,0 12-73 16,-3 9-52-16,6 3-67 16,1 37-47-16,8 26 12 0,0 14-16 15,0 23-11-15,11 12 22 16,26 9-23-16,9 6 65 15,2-6-41-15,-6-10-32 16,-9-16 10-16,-9-24-10 16,-16-22 0-16,-8-24-3 15,-5-15 4-15,-36-13-2 16,-14 0-10-16,-7-28-25 16,-7-19 15-16,7-10-59 15,-4-66-80-15,21 12-290 16,4-1-321-16</inkml:trace>
  <inkml:trace contextRef="#ctx0" brushRef="#br0" timeOffset="2466">4659 477 2199 0,'0'0'377'16,"0"0"-303"-16,0 0-56 16,0 0 130-16,0 0-59 15,0 0-69-15,0 0-20 16,171 115-126-16,-177-59-198 16,-15-8-529-16</inkml:trace>
  <inkml:trace contextRef="#ctx0" brushRef="#br0" timeOffset="2666">5041 24 1597 0,'0'0'389'0,"0"0"-189"16,0 0 75-16,0 0 46 16,176-28-66-16,-124 70-58 15,7 4-111-15,3-3-39 16,-1-3-20-16,5-15-21 15,-4-13-6-15,7-12-85 16,32-43-180-16,-18-16-418 16,-8-10-1420-16</inkml:trace>
  <inkml:trace contextRef="#ctx0" brushRef="#br0" timeOffset="4166">749 2248 1217 0,'0'0'710'16,"0"0"-461"-16,0 0-148 15,0 0 51-15,0 0 13 16,0 214-34-16,0-106-81 16,0 4-49-16,0-14 18 15,27-21-19-15,15-26-21 16,8-20 6-16,4-27-76 16,8-4-37-16,-4-35 43 0,-2-23 25 15,-8-12 59 1,-10-10 1-16,-10 3 13 0,-14 9 98 15,-7 13 25-15,-7 17 68 16,0 19-7-16,0 19-45 16,0 0-46-16,0 49-81 15,0 27-25-15,6 17 28 16,12 15-27-16,9 10 1 16,-3-2-2-16,1-5 9 15,-9-12-20-15,-8-16 11 16,-8-14-33-16,0-19 25 15,-28-14-37-15,-20-10-11 16,-10-14 4-16,-13-12-8 16,-4 0 59-16,3-15-28 15,7-29-5-15,12-8 19 0,19-12-40 16,17 0 17-16,17-7 19 16,0 3-5-16,32-1 16 15,12 1-24-15,14 2-15 16,14 2 22-16,8 0-35 15,6-2 22-15,11-1 21 16,3 8 17-16,-4 4-4 16,-9 5 4-16,-18 10 0 15,-17 10 2-15,-21 4-1 16,-17 11 14-16,-11 1 75 16,-3 1-28-16,0-1 2 15,-11-1-11-15,-2-2-22 16,-1-1 10-16,4-3-31 15,-1-4-2-15,5 3-8 16,-5 1 7-16,4 5 2 0,1 4-9 16,-5 1 0-1,-2 9 51-15,-2 2-12 0,-2 0-21 16,-4 0-8-16,3 0-4 16,-1 16-3-16,-2 9-3 15,7 0 0-15,0 6-4 16,7-1 4-16,7 8 0 15,0 4-2-15,0 6 8 16,0 4-4-16,15 0-2 16,5-1 0-16,11-8-6 15,7-4 6-15,10-17-1 16,7-8-14-16,10-14-47 0,1 0 13 16,-1-14-62-1,-2-19-17-15,-7-7 71 0,-8-10 14 16,-15-1 21-16,-8-7 22 15,-11 9 7-15,-14 5 62 16,0 10 30-16,-6 9 26 16,-12 16 22-16,0 9-48 15,1 0-36-15,7 16-38 16,-1 27-18-16,4 13 19 16,7 9-26-16,0 1 1 15,0-7 0-15,32-13-1 16,5-13-27-16,11-16-41 15,8-14-36-15,4-3 49 16,-3-21 41-16,-1-24-31 16,-11-10 45-16,-11 0-12 0,-6 4 12 15,-15 8 0-15,-2 18 53 16,-7 16 82-16,-4 9-42 16,0 9-38-16,0 32-10 15,0 11-21-15,0 4-3 16,0-4-21-16,0-11 6 15,0-9-13-15,0-14-92 16,3-18-109-16,3 0-271 16,-3 0-278-16</inkml:trace>
  <inkml:trace contextRef="#ctx0" brushRef="#br0" timeOffset="4468">1378 1916 1877 0,'0'0'387'0,"0"0"-364"16,0 0-21-16,0 0 143 15,0 0 8-15,183-74-83 16,-121 48 20-16,-8 1 7 0,-2 9 22 16,-17 5-32-16,-8 11-44 15,-9 0-5-15,-4 0-38 16,2 9-87-16,-2 12-228 16,-2-6-708-16</inkml:trace>
  <inkml:trace contextRef="#ctx0" brushRef="#br0" timeOffset="4603">2071 1698 1914 0,'0'0'378'0,"0"0"-280"16,0 0 92-16,218-177-39 16,-87 115-151-16,-17 16-308 0,-15 11-377 15</inkml:trace>
  <inkml:trace contextRef="#ctx0" brushRef="#br0" timeOffset="4934">3620 1667 1382 0,'0'0'1040'16,"0"0"-928"-16,0 0-99 15,0 0 106-15,-3 223 90 16,-2-117-115-16,-1 11-40 15,3 2-43-15,3-4-10 16,0-19-1-16,3-19-122 16,29-23-228-16,-5-24-279 15,-6-20-1180-15</inkml:trace>
  <inkml:trace contextRef="#ctx0" brushRef="#br0" timeOffset="5301">3161 2235 1728 0,'0'0'552'0,"0"0"-460"16,0 0-86-16,0 0 208 15,176-3-38-15,-69 0-129 16,16 3-42-16,5 0-5 16,-6 0-14-16,-12 0 14 15,-20 9 0-15,-24 13 1 16,-21 6 5-16,-25 9 31 15,-16 10 17-15,-4 3 1 16,0 8-13-16,-12-1 13 16,6-2-34-16,6-4-13 15,0-12-7-15,6-14-1 16,26-16-46-16,10-9-36 0,3-12-3 16,-5-36 68-16,-5-7 1 15,-17-9 16-15,-18-5 36 16,0 3 4-16,-36 4 8 15,-18 12-48-15,-12 8-43 16,-2 7-115-16,-16 1-334 16,22 8 0-16,7 8-915 0</inkml:trace>
  <inkml:trace contextRef="#ctx0" brushRef="#br0" timeOffset="5543">3806 2042 1650 0,'0'0'375'0,"0"0"-275"16,0 0 103-1,0 0 45-15,200-126-154 0,-126 98-57 16,-2 9-37-16,-10 10-31 16,-11 9-137-16,-12 0-205 15,-12 0-145-15,-13 18 120 16,-4-6-398-16,-7-5 796 16,0-7 141-16,-3 0 607 15,0-9-390-15,3-18-108 16,12-9 82-16,12-7-59 15,15-7-108-15,17-9-89 16,37-22-76-16,-10 16-214 16,-14 12-773-16</inkml:trace>
  <inkml:trace contextRef="#ctx0" brushRef="#br0" timeOffset="6066">5497 2340 2318 0,'0'0'191'0,"0"0"-191"16,0 0 0-16,0 0 101 16,0 0 2-16,85 197-81 15,-67-126-16-15,-7-3 2 16,-5-10-7-16,-6-11-2 15,0-19-6-15,0-15-1 16,0-13 8-16,0 0 10 16,0-33-10-16,0-15-6 15,15-14-3-15,1-7 9 0,13 1 0 16,7 3 0 0,9 12-9-16,5 13 9 0,4 19 0 15,2 21 1-15,-4 3 17 16,-4 46 33-16,-10 16 53 15,-8 10-53-15,-6 2-9 16,0-5-42-16,0-13-17 16,8-15-104-16,23-29-197 15,-7-9-376-15,1-6-1065 0</inkml:trace>
  <inkml:trace contextRef="#ctx0" brushRef="#br0" timeOffset="6533">6746 2338 1639 0,'0'0'951'0,"0"0"-723"16,0 0-175-16,0 0 129 15,-242 37 40-15,173 19-115 16,10 13-33-16,22 1-57 16,26-3-16-16,11-10-2 15,24-13-46-15,38-16-54 16,10-19-84-16,12-9-123 15,-4-6 4-15,-11-31 30 16,-15-10 101-16,-16-1 173 16,-17-1 46-16,-11 7 130 15,-10 6 88-15,0 12 31 16,0 9-26-16,-7 15-116 0,4 0-63 16,3 33-33-1,0 33-39-15,0 20 30 0,7 21-12 16,20 17-17-16,8 13 31 15,7 6-35-15,-6-2-14 16,0 0 21-16,-12-14-21 16,-13-18 0-16,-11-25-1 15,-5-28-12-15,-32-22 6 16,-11-21-19-16,-11-13-5 16,0-17 19-16,11-36-10 15,9-20-1-15,19-27-1 16,20-43-17-16,14-47-5 15,37 17-75-15,47-29-158 16,-17 62-280-16,-7 53-518 0</inkml:trace>
  <inkml:trace contextRef="#ctx0" brushRef="#br0" timeOffset="7187">7581 2447 2210 0,'0'0'388'16,"0"0"-258"-16,0 0 167 16,0 0-54-16,0 0-116 15,-229-107-39-15,164 107-59 16,10 23 1-16,10 20 16 16,18 13-45-16,19 2 0 15,8 1-1-15,11-9-34 0,37-9-2 16,12-13-51-16,8-19-40 15,4-9-35-15,-3 0-61 16,-10-34 99-16,-14-7 64 16,-14-5 48-16,-17 8 12 15,-11 8 36-15,-3 13 146 16,-3 17 17-16,-18 0-103 16,1 29-42-16,5 15-11 15,9 5-32-15,6 1 4 16,0-7-15-16,24-12-49 15,11-12 26-15,5-13-17 16,10-6-20-16,-6-9 3 0,-2-29 28 16,-8-5 28-16,-7-7 1 15,-6 0 0-15,-7 7 37 16,-8 13 32-16,-6 18 6 16,0 12 21-16,4 0-65 15,0 33 2-15,6 14-33 16,8 5 0-16,12-2-8 15,5-9 8-15,10-10-34 16,3-19-31-16,3-12-15 16,-6 0 48-16,0-25-23 15,-7-19 31-15,-11-4 16 16,-3-6 16-16,-12 4 17 16,-9 9 61-16,-3 20 3 0,0 15 34 15,0 6-48 1,-7 23-48-16,-4 19 12 0,5 14-22 15,6 1-16-15,0-9-1 16,0-3-57-16,3-18-28 16,8-15-159-16,-8-12-440 15,-3 0-538-15</inkml:trace>
  <inkml:trace contextRef="#ctx0" brushRef="#br0" timeOffset="7418">7149 2023 2400 0,'0'0'353'0,"0"0"-341"16,0 0 22-16,0 0 136 15,0 0-101-15,182-129-61 16,-150 125-8-16,-8 4-160 15,0 0-151-15,15 0-209 16,-9 0-53-16,1-9-876 0</inkml:trace>
  <inkml:trace contextRef="#ctx0" brushRef="#br0" timeOffset="7563">7666 1680 1363 0,'0'0'503'0,"0"0"-306"15,0 0 109-15,0 0-31 16,0 0-42-16,0 0-82 0,0 0-26 15,190 62-62-15,-142-57-13 16,12-5-50-16,8 0-48 16,40-47-193-16,-16 4-398 15,-12 0-1004-15</inkml:trace>
  <inkml:trace contextRef="#ctx0" brushRef="#br0" timeOffset="8905">0 4396 1920 0,'0'0'322'0,"0"0"-205"16,0 0-104-1,0 0 64-15,0 0 61 0,187-55-72 16,-153 51-38-16,-5 4-26 15,-8 0-2-15,-9 34 39 16,-4 9-26-16,-4 10-13 16,-4 2 0-16,0-10-4 15,0-4-2-15,0-14-10 16,0-14-20-16,0-13 17 16,0 0-8-16,3-22 12 15,3-28 6-15,6-15 2 16,4 1 7-16,4-3 7 0,1 15 12 15,0 14 57-15,3 20-26 16,-3 15-29-16,-4 3-1 16,4 12-3-16,-6 29 17 15,-6 11-22-15,-2 5-10 16,1 1-4-16,-5-3-38 16,3-5-39-16,5-15-3 15,-1-14-22-15,11-14-5 16,6-7-45-16,11-16 67 15,10-31 28-15,12-14-19 16,-3-12-16-16,14-9 14 16,-3-9 15-16,1-5 65 15,-3-6 41-15,-12 5 2 16,-12 7 68-16,-18 13-14 16,-13 8 16-16,-11 14 22 0,0 8 6 15,-14 16 15-15,-14 14-5 16,-10 17 19-16,-4 0-44 15,1 46-80-15,-4 15-23 16,8 19 16-16,-1 11-30 16,11 11 1-16,-2 3-10 15,13 1 1-15,5 2-8 16,4-8-1-16,7-12-55 16,0-14 8-16,0-21-56 15,10-23-7-15,7-20 34 16,7-10-20-16,8-15 91 15,2-31-10-15,4-9 11 16,4 4 11-16,0 0 2 0,2 14-1 16,-4 19 26-1,2 14 23-15,-3 4 28 0,-4 25 35 16,-8 27-29-16,-3 12-28 16,-3 5-39-16,0-8-5 15,-1-14-11-15,8-17-7 16,-1-23-73-16,5-7-59 15,-2-22 22-15,-3-27-9 16,-6-15 10-16,-3-4 41 16,-9 0 50-16,3 13 25 15,-9 12 107-15,-3 20 28 16,0 23 40-16,0 0-11 0,0 34-102 16,0 26-1-1,3 4-19-15,-3 8-35 16,3-9 14-16,5-12-21 0,-1-12-48 15,2-23-154-15,2-14-320 16,-4-2-486-16</inkml:trace>
  <inkml:trace contextRef="#ctx0" brushRef="#br0" timeOffset="9058">1561 3989 2186 0,'0'0'489'15,"0"0"-377"-15,0 0-84 0,0 0 50 16,0 0-78 0,0 0-254-16,0 0-395 0,57 63-1243 0</inkml:trace>
  <inkml:trace contextRef="#ctx0" brushRef="#br0" timeOffset="9678">1871 4502 1655 0,'0'0'335'0,"0"0"-254"15,0 0-28-15,0 0 25 16,0 0-55-16,206-60-11 16,-149 30 92-16,-13-4-81 15,-20-1 0-15,-20 6-14 0,-4 5-8 16,-28 9 52-16,-20 9 75 15,-11 6 36-15,0 3-55 16,1 30-30-16,9 18 26 16,9 7-62-16,19 11-34 15,13 6 15-15,8-4-24 16,8-10 0-16,37-11-44 16,9-18-113-16,15-23-22 15,8-9-41-15,1-18-44 16,2-29 66-16,-11-12 169 15,-7-5 29-15,-14-3 21 16,-17 6 97-16,-10 8 30 16,-10 19 28-16,-5 21 27 0,-6 13 16 15,0 15-99 1,0 41-67-16,0 19 12 0,-3 7-41 16,-11-3 5-16,4-4-29 15,-1-16-13-15,4-19 11 16,1-18-38-16,3-19 11 15,3-3 28-15,0-22-40 16,0-27 15-16,3-20 5 16,27-8 12-16,15-7 0 15,11 7 9-15,5 8 0 16,13 16 4-16,-2 23 14 16,-4 17 82-16,-2 13 25 15,-10 18-59-15,-19 32 32 16,-13 10-30-16,-16 8-26 0,-8-7-16 15,0-5-25-15,0-16-2 16,0-14-41-16,0-26-114 16,0 0-150-16,0-23-488 0</inkml:trace>
  <inkml:trace contextRef="#ctx0" brushRef="#br0" timeOffset="9898">1901 3980 1508 0,'0'0'1068'16,"0"0"-947"-16,0 0-108 16,212-136-1-16,-147 92 163 15,-10 13-97-15,-10 16-71 16,-7 15-7-16,10 11-130 15,-10 26-146-15,1 5-454 0</inkml:trace>
  <inkml:trace contextRef="#ctx0" brushRef="#br0" timeOffset="10947">3755 4477 2354 0,'0'0'86'0,"0"0"-86"15,0 0-30-15,259-127 30 16,-174 52 93-16,1-6-60 15,-9-13-33-15,-11 2-3 16,-22-1 3-16,-23 5 17 16,-18 15 72-16,-3 17-34 15,-17 14 11-15,-25 31 120 16,-3 11-39-16,-3 25-84 0,4 36 13 16,2 24-38-16,12 14-11 15,12 4-2-15,15 5-23 16,3 3 3-16,0-5-5 15,0-2-7-15,0-16-4 16,0-15-34-16,0-21-18 16,0-18 23-16,0-21-2 15,-3-13 41-15,-5 0 0 16,4-23-10-16,4-20 10 16,0-5-14-16,18-7 1 15,27 3 13-15,6 6-16 16,8 5 16-16,0 13 1 15,-11 13 0-15,-14 11 5 0,-16 4 1 16,-15 17 25-16,-3 19 25 16,-21 1-31-16,-24 1 5 15,0-7-28-15,-3-11 7 16,4-16 18-16,10-4-27 16,5 0 1-16,8-2-9 15,15-14 16-15,6 3-4 16,0 7-4-16,30 3-6 15,12 3-5-15,6 0 8 16,2 13 2-16,1 17-8 16,-3 8-9-16,-3 1 3 15,-1 0-18-15,-5-9 3 16,2-4-11-16,1-17-51 0,3-9-25 16,3 0 59-1,0-38 19-15,3-11-4 0,-6-13-102 16,0-13 68-16,-4-12 66 15,-2-7-2-15,-1-1 13 16,-7 2 68-16,-4 6 18 16,-13 19 19-16,-7 9 28 15,-7 13-11-15,0 11-8 16,-21 13-32-16,-10 13-16 16,-7 9-3-16,-4 9-51 15,2 41 7-15,-1 21-8 16,5 20-10-16,6 14 22 0,12 6-23 15,7 2 0-15,11-7-8 16,0-13-4 0,0-13-38-16,26-21 3 0,11-25-41 15,8-20 20-15,11-14-24 16,6-17 35-16,7-23 36 16,-4-7 10-16,1 3 11 15,-5 7 1-15,-8 17 13 16,-5 11 70-16,-15 9-19 15,-4 2 4-15,-13 28 18 16,-8 9-51-16,-5-3-22 16,-3-2-14-16,0-7-117 15,7-14-165-15,4-9-436 16,6-4-761-16</inkml:trace>
  <inkml:trace contextRef="#ctx0" brushRef="#br0" timeOffset="11302">5922 4343 2186 0,'0'0'594'15,"0"0"-531"-15,0 0 19 16,0 0 165-16,-180-29-81 16,127 52-58-16,12 23-48 15,7 18-30-15,20 4 18 16,14 0-48-16,0-1-6 15,24-10 5-15,24-17-65 16,8-15-42-16,3-19-52 0,-1-6-62 16,-5-24 101-16,-13-23 57 15,-8-10 50-15,-15 0 14 16,-10 6 15-16,-7 11 109 16,0 12 50-16,0 19-18 15,0 9-16-15,0 0-95 16,0 12-37-16,0 22 13 15,14 4-21-15,13-4-62 16,7-5-98-16,31-12-295 16,-5-7-259-16,-9-10-1276 0</inkml:trace>
  <inkml:trace contextRef="#ctx0" brushRef="#br0" timeOffset="11516">6687 4182 2347 0,'0'0'486'0,"0"0"-441"0,0 0 168 16,0 0 12-16,-186 123-105 15,159-57-38-15,12 3-47 16,15-7-23-16,0-6-12 16,35-11 0-16,13-13-9 15,7-19-57-15,7-13-90 16,7-22-178-16,-13-19-394 15,-22-6-779-15</inkml:trace>
  <inkml:trace contextRef="#ctx0" brushRef="#br0" timeOffset="11654">5890 3811 2953 0,'0'0'290'0,"0"0"-290"15,228-141-138-15,-93 73 65 16,-4 5-474-16</inkml:trace>
  <inkml:trace contextRef="#ctx0" brushRef="#br0" timeOffset="13245">1194 5787 1714 0,'0'0'306'0,"0"0"-228"16,0 0-15-16,0 0 160 16,0 0-31-16,-200-20-97 15,142 34-52-15,-4 23 33 0,3 16 33 16,8 15-41-16,6 10-10 16,13-1-43-16,16-2-9 15,16-13-6-15,0-18-3 16,33-7-15-16,20-19-130 15,5-13-7-15,7-5 0 16,-2-20 5-16,-4-24 36 16,-11-5 62-16,-10 2 27 15,-14 6 25-15,-11 20 57 16,-13 12 79-16,0 9 33 16,0 9-72-16,-6 34-66 15,-9 10 1-15,9 4-17 16,6-2-5-16,0-12-10 0,6-9 0 15,26-16 0-15,10-13-65 16,-2-5-28-16,2-16 39 16,-1-25-10-1,1-11 37-15,-7-1 9 0,-8 1 18 16,-3 8 6-16,-9 22 43 16,-9 6 6-16,-3 16 6 15,-3 4-13-15,0 27 24 16,0 7-32-16,0 4-33 15,0-4-1-15,0-8-6 16,0-8-21-16,0-13 20 16,0-4-9-16,-3-5 10 15,0 0 2-15,3-17-2 0,0-17-1 16,0-6-12 0,0-4 11-16,16 10 1 0,13 0 2 15,4 9 0-15,6 22 18 16,-1 3-9-16,4 0 23 15,-2 21-22-15,1 20 2 16,-2 9 37-16,-9 0 65 16,-4 5-96-16,-10-2-19 15,-8-13-39-15,-8-2 11 16,0-17-57-16,0-12 10 16,9-9 36-16,6-11-50 15,12-36 50-15,8-18-18 16,2-10-32-16,8-16 36 15,3-7-38-15,1-2 13 0,-4 2 57 16,3 1 18-16,-6 9 3 16,-5 11 110-16,-8 12 69 15,-17 12-13-15,-12 12-47 16,0 18 51-16,-3 3-23 16,-24 14-42-16,-8 6-20 15,1 0-6-15,-1 40-58 16,-3 19 17-16,7 19-38 15,4 15 0-15,6 10 11 16,7 6-11-16,1-1 0 16,5-2 0-16,5-7-19 15,-1-24-7-15,4-13-71 16,0-25 10-16,0-21 29 0,21-16-37 16,14-5 55-1,6-40 28-15,11-11 12 0,11 0-7 16,-2 6 7-16,4 16 0 15,-2 15 7-15,2 19 24 16,-6 0 112-16,-4 28-59 16,-17 19-35-16,-11 0 42 15,-15 2-44-15,-12-2-29 16,0-9 12-16,0-14-30 16,0-12-13-16,0-8-40 15,-5-8-87-15,-5-23-172 16,1-11-533-16</inkml:trace>
  <inkml:trace contextRef="#ctx0" brushRef="#br0" timeOffset="13457">1250 5380 2364 0,'0'0'264'16,"0"0"-205"-16,0 0-59 16,0 0 73-16,0 0-51 15,186 71-22-15,-186 18-66 0,0-12-276 16,-21-4-972-16</inkml:trace>
  <inkml:trace contextRef="#ctx0" brushRef="#br0" timeOffset="14987">3775 6312 1721 0,'0'0'215'16,"0"0"-215"-16,0 0-25 15,266-123 25-15,-173 54 101 16,0-15-32-16,-7-10-63 16,-9-12 25-16,-23 1 103 15,-23 3-30-15,-20 8 2 16,-11 17 39-16,-18 16 7 16,-23 19-3-16,-10 24-25 15,-9 18-7-15,6 9-5 16,-2 48-70-16,8 23-14 0,10 23-1 15,14 10-21 1,8 12 21-16,8 3-27 0,4-1 1 16,4-13-1-16,0-14 0 15,0-19-35-15,0-30-26 16,0-18 4-16,0-24 11 16,0-9-50-16,7-15 72 15,17-34 18-15,11-15 6 16,7-9 0-16,6-3-1 15,8 9 2-15,1 14-2 16,2 15 1-16,-4 23 0 16,-10 15 24-16,-7 2-3 0,-11 43 27 15,-6 16 0-15,-7 12-35 16,-4-3 7-16,4 1-20 16,1-12-5-16,1-12-6 15,5-19-83-15,3-19-92 16,8-9-35-16,1-9 81 15,9-34 51-15,3-10 24 16,0-3 50-16,-7 1 14 16,-8 7 2-16,-9 19 59 15,-10 18 52-15,-4 11-20 16,-4 0 1-16,5 29 13 16,-2 8-51-16,9 6-45 15,4-3-10-15,10-5-55 0,12-11 27 16,4-12-68-16,6-12-102 15,1 0 98-15,-4-27 34 16,-4-14 43-16,-5-5-63 16,-7-1 35-16,-13 12 37 15,-8 8 14-15,-4 15 85 16,-4 12 29-16,-3 6-14 16,0 27 41-16,0 15-60 15,5 4-51-15,1 1-16 16,8-5-14-16,6-12 1 15,5-11-1-15,6-16-88 16,-1-9 2-16,5-19 19 16,-4-19-12-16,4-16 17 0,-8-2 1 15,-6 3 46 1,0 2 14-16,-12 18 1 0,3 5 35 16,-3 21 34-16,-1 7-20 15,2 7 71-15,1 33-8 16,5 10-44-16,5 6-32 15,8 1-27-15,4-9 38 16,2-7-47-16,2-13-1 16,2-16-7-16,-4-12-41 15,-5 0 22-15,-3-37 16 16,-6-10 11-16,-10-7 6 16,-11-3-6-16,0-3 26 15,-11 11 26-15,-26 0 2 0,-7 17 15 16,-1 14 11-1,6 13-32-15,12 5-9 16,13 0-39-16,14 23 1 16,0 2-6-16,27-4 5 0,15-1-36 15,9-5-9-15,8-9-19 16,3 3 34-16,1-3-21 16,-6 6 12-16,-4 2 38 15,-5 1-8-15,-9 4 9 16,-9 6 0-16,-9-1 0 15,-8 7 55-15,-13-4-50 16,0 2 5-16,0-6-20 16,-10-9 8-16,-11-4-19 15,0-10-22-15,9 0-20 0,0 0 36 16,9-21-43-16,3-14 35 16,0-7 35-16,21-13-11 15,9 6 11-15,6 2 0 16,0 13 9-16,6 13 78 15,-4 15 5-15,1 6 2 16,-5 2 44-16,1 29-47 16,-5 6-11-16,-1 7-38 15,1-1-17-15,-2 4 11 16,-1-10-36-16,-10-3-16 16,-2-9-33-16,12-18-224 15,-6-7-325-15,3 0-486 0</inkml:trace>
  <inkml:trace contextRef="#ctx0" brushRef="#br0" timeOffset="15475">7507 6001 2158 0,'0'0'699'16,"0"0"-579"-16,0 0 65 15,0 0 43-15,0 0-66 16,-192 159-54-16,154-94-84 15,14-3-23-15,16-4-2 16,8 0-22-16,0-13-68 16,21-11-53-16,11-9-84 15,6-25-40-15,-1 0 88 0,1-18 75 16,1-26 83 0,-6-12 22-16,-5-6 52 0,-8 3 57 15,-8 7 57-15,-9 11 69 16,-3 16-54-16,0 16-36 15,0 9 4-15,0 0-82 16,-3 37-23-16,-4 25-11 16,-1 19-9-16,8 10 16 15,0 17-26-15,0 4-13 16,8 6 17-16,8 6-10 16,-5-5-8-16,-7-11 0 15,-4-9 0-15,0-15 13 16,-4-23-13-16,-16-20-1 15,-1-19-10-15,-10-19 20 0,-1-3-9 16,-1-10 0-16,1-28-5 16,8-23-2-16,14-21-10 15,10-13-31-15,0-19 15 16,21-14-117-16,40-54-111 16,-2 32-413-16,-11 22-613 0</inkml:trace>
  <inkml:trace contextRef="#ctx0" brushRef="#br0" timeOffset="15786">5994 5586 2257 0,'0'0'368'16,"0"0"-289"-16,0 0 90 15,0 0 13-15,0 0-108 16,0 0-18-16,0 0-56 15,120 58-54-15,-144 32-165 0,-24-13-523 16,-4-11-1308-16</inkml:trace>
  <inkml:trace contextRef="#ctx0" brushRef="#br0" timeOffset="15968">5472 5663 1763 0,'0'0'747'0,"0"0"-644"16,0 0-64-16,0 0 125 15,0 0-1-15,193 104-87 0,-172-49-76 16,-21 23-88 0,0-17-142-16,-24-5-505 0</inkml:trace>
  <inkml:trace contextRef="#ctx0" brushRef="#br0" timeOffset="16166">6224 5207 2399 0,'0'0'472'0,"0"0"-393"15,0 0 29-15,0 0-65 16,0 0-43-16,0 0-507 0,0 0-1890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6:30.47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754 485 1874 0,'0'0'251'0,"0"0"-156"15,0 0-46-15,0 0 13 16,0 0 94-16,0 0-43 0,18-34-65 16,20 21-20-16,7 0-27 15,3 4 10-15,3 9 4 16,5 0-14-16,-5 13 10 15,-3 22-10-15,-6 10 5 16,-18 5 18-16,-13 10-12 16,-11-1 4-16,-11 2 18 15,-31-2-4-15,-6-3 42 16,-3-11-17-16,6-15-25 16,10-9 17-16,11-10 0 15,14-11-6-15,10 0 4 0,0 0-30 16,0 0-15-1,0 0-11-15,10 0-29 0,17-7 20 16,15 3-2-16,14 4 5 16,1 0-4-16,6 26-26 15,-1 14 18-15,-3 11 7 16,-10 9 22-16,-13-4-6 16,-10-4 7-16,-16-1-1 15,-10-10 35-15,0-5 10 16,-36-8 23-16,-12-3-23 15,-6-9 0-15,-2-10 33 16,-5-6-40-16,2 0-19 16,0-6 2-16,4-10-21 15,10-2-42-15,7-1-96 0,8-10-183 16,9 6-465-16,6 0-1170 16</inkml:trace>
  <inkml:trace contextRef="#ctx0" brushRef="#br0" timeOffset="621">1623 108 1662 0,'0'0'338'16,"0"0"-177"-16,0 0 0 15,-186-65 9-15,118 51 13 16,-9 3-7-16,-2 2-73 16,-7 7-33-16,-4 2 15 15,-11 0 5-15,-4 9-52 16,-10 18-23-16,-2 14 10 15,3 9-8-15,7 12 1 16,8 8 2-16,15 18-19 16,19 9 23-16,14 7-16 15,12 15 2-15,15 5 34 0,10 4-29 16,14 4 1 0,0 3 13-16,8-5-17 0,25 0-2 15,19-5-10 1,10-7 0-16,7-7 15 0,11-6-15 15,9-11 1-15,8-10 2 16,10-13 3-16,14-19-6 16,41-23 0-16,48-29 0 15,46-53 5-15,9-49-5 16,-44-13-26-16,-56 12 7 16,-64 28-17-16,-26 2 18 15,2-20 1-15,-8-39 17 16,-21-54 0-16,-48-41 2 15,-21 17 8-15,-45 38 32 0,-6 58-22 16,-8 42 53-16,-13-1-13 16,-14 1-25-16,-10 7 4 15,17 21-39-15,10 13-69 16,32 12-212-16,23 4-1159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6:38.70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310 363 2239 0,'0'0'388'0,"0"0"-285"16,0 0-103-16,0 0 133 15,0 0 91-15,21 202-59 16,-21-79-58-16,0 16-80 0,0-2-9 15,-3-8-18-15,-1-21-18 16,4-17-95-16,0-23-79 16,0-20-138-16,0-26-270 15,0-11-527-15</inkml:trace>
  <inkml:trace contextRef="#ctx0" brushRef="#br0" timeOffset="231">0 1059 1840 0,'0'0'593'16,"0"0"-477"-16,0 0-115 16,0 0 43-16,0 0 153 15,0 0-79-15,262-27-61 0,-152 27-27 16,4 0-18 0,-3 21 21-16,-11 19 1 0,-20 16 3 15,-16 9 13-15,-19 6-37 16,-16 1-1-16,-19-8 6 15,-7-9-18-15,-3-15-51 16,0-29-124-16,-7-11-188 16,-10 0-326-16</inkml:trace>
  <inkml:trace contextRef="#ctx0" brushRef="#br0" timeOffset="361">853 807 2335 0,'0'0'285'0,"0"0"-285"0,0 0-174 16,0 0 64-16,0 0-129 16,0 0-325-16</inkml:trace>
  <inkml:trace contextRef="#ctx0" brushRef="#br0" timeOffset="1078">1149 1105 1235 0,'0'0'162'0,"0"0"-162"15,0 0-83-15,0 0 35 16,73 180 48-16,-73-158 10 16,0-10-10-16,0-12 48 15,-8 0 49-15,-5-15 70 16,5-20-14-16,8-5-42 0,0-2 34 16,0 1 40-16,29 7-56 15,2 9-17-15,7 13 6 16,7 12-19-16,0 0 7 15,-4 9-24-15,-1 26-18 16,-8 11-14-16,-11 9-38 16,-11 8-5-16,-10 0-7 15,0-1-44-15,0-14-44 16,0-14-16-16,0-18 7 16,0-16-19-16,21 0 71 15,14-43 23-15,10-19-39 16,12-22 5-16,14-16 40 15,7-14-35-15,12-12-49 16,2-3 16-16,6-2 12 16,-5 4 40-16,-7 16 32 0,-17 15 40 15,-21 17 111-15,-21 26 59 16,-19 16 66-16,-8 13-46 16,-11 8-100-16,-30 14-33 15,-11 2 2-15,-7 6-57 16,1 36-4-16,-4 27-23 15,6 14 4-15,5 24 8 16,6 7-26-16,11 14-1 16,2 5 0-16,12-1 1 15,2-8-2-15,12-17-37 16,6-23-23-16,0-28 25 16,3-22-21-16,14-22 27 0,7-12 3 15,8-2 19-15,5-33-1 16,11-12 9-16,11-6 0 15,10 4 5-15,8 12 1 16,10 12 40-16,-6 22 10 16,2 3 16-16,-7 19 28 15,-14 27-30-15,-14 11-13 16,-19 2 12-16,-16 2-31 16,-5-8-2-16,-8-10-36 15,0-15-12-15,0-15-12 16,0-13-83-16,-18-34-122 15,-6-22-420-15,-5-10-450 0</inkml:trace>
  <inkml:trace contextRef="#ctx0" brushRef="#br0" timeOffset="1242">1198 165 3021 0,'0'0'332'0,"0"0"-332"16,0 0-63-16,300-53 36 16,-160 0-10-16,-8-6-762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6:49.6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1294 2442 0,'0'0'308'0,"0"0"-283"0,0 0 6 16,18 212 110-16,-15-153-42 15,2-10-76-15,1-14-22 16,-2-16-2-16,-1-19-52 16,0 0 32-16,-3-26 20 15,0-26-20-15,5-14-2 16,1-14-28-16,7-6 13 15,8-1 30-15,8 12-52 16,1 18 38-16,8 20 22 16,-1 26 25-16,2 11 42 15,-1 11-9-15,-4 40-13 16,1 13 15-16,0 10-54 0,-1 4-5 16,1-1 8-1,-2-1-8-15,-1-8-2 0,-1-11-39 16,-4-15-60-16,-3-11 28 15,0-22-28-15,8-9 18 16,2-21 38-16,7-31-20 16,7-21-5-16,5-16-9 15,2-14 11-15,4-7 40 16,0-9-33-16,-8 7 12 16,-6 5 48-16,-11 12 42 15,-9 14 92-15,-15 16 24 16,-10 14-8-16,0 22 55 15,-10 19-17-15,-28 10-50 0,-10 19-57 16,-8 36-54 0,-2 23 8-16,5 15-5 0,12 10-7 15,10 3 8-15,11 5-31 16,5-1 0-16,6-8-6 16,9-10-24-16,0-21-15 15,0-18-36-15,14-27 6 16,20-19 54-16,7-7-30 15,10-26 23-15,12-17 17 16,2-2 11-16,4 9-7 16,-3 10 16-16,-1 17-9 15,-9 9 42-15,-11 7 18 16,-8 27 4-16,-8 9-23 16,-13 3-23-16,-2-2-11 15,-7-3-7-15,-4-4-103 0,2-13-215 16,-2-15-546-16</inkml:trace>
  <inkml:trace contextRef="#ctx0" brushRef="#br0" timeOffset="569">2002 1294 2422 0,'0'0'553'15,"0"0"-491"-15,0 0 84 16,0 0 73-16,-227-27-36 16,165 59-72-16,14 13-33 0,9 11-63 15,22 6-15 1,17 0 0-16,0-5-48 0,30-14-11 16,23-18-62-16,9-15-16 15,4-10-17-15,-5-19-30 16,-5-22 0-16,-15-8 45 15,-13 5 72-15,-14 10 67 16,-11 13 136-16,-3 21 104 16,0 0-37-16,-8 21-102 15,-5 26-23-15,5 8-39 16,8 2-33-16,0-5 11 16,32-9-17-16,13-14-32 15,10-11 8-15,4-14-75 0,-8-4-34 16,-1-13-12-16,-14-27-57 15,-4-16 87-15,-8-16 17 16,-6-18-1-16,-5-18 40 16,-7-38 29-16,-6-35 30 15,0 14 11-15,0 27 47 16,0 41 84-16,0 58 60 16,0 20 8-16,0 21-3 15,0 64-125-15,0 92 35 16,0 55 12-16,8-2-45 15,-1-36 0-15,4-52-80 16,-2-37-2-16,6 10-4 16,1-7-65-16,1-4-82 15,1-38-80-15,-8-27-303 0,-10-18-259 16</inkml:trace>
  <inkml:trace contextRef="#ctx0" brushRef="#br0" timeOffset="738">2295 1317 2286 0,'0'0'695'16,"0"0"-582"-16,0 0-45 15,0 0 68-15,242-44-10 16,-159 29-105-16,-8-7-21 16,-12 0-41-16,-39-9-183 15,-21 2-302-15,-3 5-547 0</inkml:trace>
  <inkml:trace contextRef="#ctx0" brushRef="#br0" timeOffset="953">1505 892 2372 0,'0'0'365'0,"0"0"-365"15,0 0 0-15,0 0 118 16,0 0 15-16,211-146-39 16,-163 146-61-16,-3 6-32 0,-15 21-1 15,-12 14-59 1,-15-4-271-16,-3-12-402 0</inkml:trace>
  <inkml:trace contextRef="#ctx0" brushRef="#br0" timeOffset="1080">2102 417 2068 0,'0'0'946'16,"0"0"-810"-16,131-172-78 15,-72 104-58-15,10-6-32 16,-21 19-318-16,-16 7-2261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6:36.6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11182 367 1986 0,'0'0'478'0,"0"0"-326"0,0 0-108 16,0 0 13-16,0 0 129 16,0 223-78-16,0-73-20 15,0-8-28-15,0-8-39 16,0-44-10-16,0 0-11 16,0-1-36-16,3-14-96 15,6-28-327-15,-9-26-257 0</inkml:trace>
  <inkml:trace contextRef="#ctx0" brushRef="#br0" timeOffset="-2435">3433 329 1580 0,'0'0'378'0,"0"0"-209"16,0 0-38-16,0 0 34 16,0 0 59-16,0 0-34 15,-8 267-75-15,4-141-48 16,-2 16-1-16,0-8-5 15,2-39-26-15,0 2-21 16,4-26-13-16,0-18 12 16,0-18-13-16,0-15 1 15,0-11 2-15,0-9-3 16,0 0 0-16,0-7-7 16,0-38-19-16,0-29 10 15,0-57-13-15,4-1 29 16,3-18-7-16,-4 2-2 0,3 38 8 15,-2 10 1 1,7 32 17-16,-5 28 11 0,5 25-4 16,10 15-12-16,10 4 3 15,10 47-3-15,14 23 26 16,7 26-10-16,-3 15-14 16,-4 9 4-16,-6-3-18 15,-12-11-8-15,-2-23-38 16,-4-23-29-16,-4-27-8 15,-6-21-18-15,3-16 18 16,1-9 27-16,3-44 15 16,-1-25 23-16,3-27 12 15,-1-19-10-15,-2-7 0 0,0 3 8 16,1 17 8-16,0 20 3 16,-4 33 15-16,0 27 34 15,0 31 24-15,0 10-34 16,-3 57 60-16,0 55 1 15,-7 5-11-15,-10 18-12 16,-4 5-56-16,0-26-22 16,3 1-2-16,10-23-54 15,12-25-48-15,9-31-13 16,7-32-99-16,7-14 107 16,0-35-11-16,5-37-10 15,-8-8 42-15,-8-7 40 0,-5 6 46 16,-8 19 22-1,-14 21 60-15,-2 23 51 0,-8 18-24 16,0 7 5-16,0 39 5 16,0 19-53-16,0 13-3 15,0-1-50-15,33-2-7 16,20-22-1-16,13-19-5 16,9-28-36-16,0-6 24 15,-1-38-18-15,-14-23 18 16,-21-11 3-16,-22-9 9 15,-17 1 24-15,-27 3-6 16,-38 8-18-16,-25 16-20 16,-56 11-206-16,23 12-390 15,13 14-1306-15</inkml:trace>
  <inkml:trace contextRef="#ctx0" brushRef="#br0" timeOffset="-2249">4540 543 1935 0,'0'0'266'0,"0"0"-176"16,179-152 95-16,-103 96 115 15,-3 13-67-15,-12 15-85 16,-2 19-96-16,0 9-40 16,7 3-12-16,33 53-141 15,-16 0-399-15,-14-4-615 0</inkml:trace>
  <inkml:trace contextRef="#ctx0" brushRef="#br0" timeOffset="-1571">6257 1291 1028 0,'0'0'1848'16,"0"0"-1848"-16,0 0-243 15,0 0 133-15,179-70 110 16,-84 17 76-16,11-19-76 16,15-17-2-16,-4-17-84 0,-10-9 38 15,-24-3 48-15,-25 4 2 16,-26 4 26-16,-22 18 42 15,-10 20 55-15,0 22 39 16,-31 26 7-16,-7 24-40 16,-10 2-21-16,-8 54-52 15,-2 24-42-15,-1 27-15 16,11 16 32-16,10 14-32 16,10 4-1-16,11-4-7 15,7-14-56-15,7-14 3 16,-2-27-51-16,5-23-7 0,0-23-40 15,0-24-12 1,8-12 64-16,13-12 75 0,3-37 31 16,10-18-9-16,10-10-5 15,12-4-8-15,7 10 20 16,-2 19 4-16,1 26 2 16,-9 26 40-16,-12 9 11 15,-10 41 44-15,-10 16-6 16,-4 2-33-16,-4-6-2 15,5-16-58-15,6-14-12 16,8-23-73-16,4-9-5 16,6-17-4-16,3-25-45 15,-3-11-23-15,-4 1 73 16,-8 5 21-16,-12 12 68 16,-4 17 28-16,-10 18 62 0,-1 4 51 15,-3 35 45-15,0 18-40 16,0 2-35-16,0-4-74 15,0-14-37-15,0-14-5 16,13-27-133-16,1 0-76 16,-3-32-428-16</inkml:trace>
  <inkml:trace contextRef="#ctx0" brushRef="#br0" timeOffset="-1425">7606 641 2488 0,'0'0'235'16,"0"0"-235"-16,0 0-328 0,0 0 138 15,0 0-419-15</inkml:trace>
  <inkml:trace contextRef="#ctx0" brushRef="#br0" timeOffset="-753">8042 1102 1810 0,'0'0'286'16,"0"0"-219"-16,0 0 57 15,48 180 71-15,-42-148-50 16,-3-17-60-16,-3-9-58 16,0-6 22-16,0-6-49 15,-13-32-3-15,-1-14 2 0,11-16 1 16,3-7-1-16,0 1-12 15,24 8 0-15,14 11 4 16,7 18 3-16,6 19 6 16,2 18 31-16,-2 0 20 15,-6 36 28-15,-6 16-28 16,-6 15-12-16,-1 10 9 16,-5 0-40-16,1-6-7 15,-1-7-1-15,2-25-34 16,1-17-74-16,5-22-15 15,10-16 22-15,9-47-12 16,12-29-71-16,3-17 61 16,3-8 27-16,1-11 38 0,-4 8-6 15,-11 4 30-15,-2 12 34 16,-18 13 98-16,-14 20 112 16,-17 11 62-16,-7 20 27 15,-3 15-110-15,-33 13-44 16,-9 12-18-16,-6 10-41 15,-8 42-23-15,1 25-44 16,2 23 2-16,12 21 9 16,5 12-28-16,15 7-2 15,11-4-5-15,13-12-40 16,0-21-4-16,4-25-52 16,26-25-5-16,12-29 45 15,6-24-26-15,17 0 48 16,9-21 15-16,11-20 24 0,4 7 21 15,-2 9-21-15,-4 16 51 16,-11 9 50-16,-13 9 2 16,-11 35-24-16,-9 9-11 15,-12 4-25-15,-3 0-5 16,-3-6-38-16,-7-17-23 16,-4-13-32-16,-10-21-138 15,0-30-261-15,-13-14-516 0</inkml:trace>
  <inkml:trace contextRef="#ctx0" brushRef="#br0" timeOffset="-584">8000 362 3221 0,'0'0'48'0,"0"0"-48"15,238 51-698-15,-106-38 56 16,-12-10-1184-16</inkml:trace>
  <inkml:trace contextRef="#ctx0" brushRef="#br0" timeOffset="1327">10809 925 1938 0,'0'0'275'0,"0"0"-225"0,0 0-29 16,0 0 132-16,200 0 15 15,-107 0-85-15,3 4-17 16,-7 1 16-16,-6 8-40 16,-14 9-4-16,-13 7-5 15,-14 11-22-15,-15 9 14 16,-6 10 4-16,-12 7-5 16,3-5-13-16,-3-5-11 0,6-14-56 15,9-9-100 1,3-21-48-16,8-12 88 15,2 0-33-15,4-34-16 0,-2-19 41 16,-1-9 49 0,-7 3 49-16,-7 4 26 0,-7 14 61 15,-2 13 104-15,-12 12 36 16,0 14-9-16,-3 2-56 16,0 0-62-16,7 9-29 15,7 16-40-15,10 5-5 16,14 2-76-16,14-4-52 15,10-6 4-15,7-13 97 16,3-9-60-16,-3 0-20 16,-10-18 44-16,-11-11-8 15,-13 3 71-15,-14 6 1 16,-15 10 119-16,-3 7 89 16,-3 3-39-16,0 0-41 0,0 22-46 15,-9 9-60-15,4 4-6 16,2 1-17-16,3-3-14 15,0-14-66-15,17-2-20 16,11-15 42-16,7-2-6 16,-2 0 40-16,6-20 16 15,-7-18-8-15,-2-2 16 16,-3-8 6-16,-6 8 6 16,-6 3 40-16,-6 9 32 15,-2 9 53-15,-7 10 34 16,0 6-53-16,0 3-27 15,0 0-1-15,0 10-36 16,0 27-26-16,0 25-23 0,0 27-4 16,8 45-2-16,19 40 1 15,15 37 0-15,-4-13 25 16,-4-37-24-16,-17-48-1 16,-17-34 1-16,0 0 0 15,0-1 13-15,-6-3-12 16,-29-24-2-16,-13-23 20 15,-9-14-19-15,-11-14 6 16,-1 0-7-16,3-41 0 16,9-18-12-16,18-18 12 15,22-16-29-15,17-17-17 16,32-10-32-16,40-10-7 16,27 0-19-16,19 2-41 0,12 3 5 15,9 11 4-15,-4-2 42 16,-7 11 79-16,-26 12-4 15,-22 13 19-15,-35 14 48 16,-32 14 86-16,-13 8 57 16,-10 10-77-16,-35 9-32 15,-3 7 28-15,-11 18-34 16,5 0-7-16,1 27-45 16,11 26-23-16,18 17 1 15,18 19-2-15,6 1-40 16,11-4-38-16,34-7-46 15,12-24-24-15,15-21-110 16,8-32 10-16,4-2 65 16,-6-42-34-16,-1-18 42 0,-11-8 122 15,-15 6 53-15,-10 12 145 16,-13 14-7-16,-11 20 41 16,-10 16 28-16,-4 6-125 15,-3 38 13-15,0 11 26 16,0 9-79-16,-3-7-24 15,-4-13-18-15,4-10-29 16,3-15 7-16,0-14-42 16,0-5-12-16,0 0 59 15,0-30-14-15,13-13 15 16,16-7 2-16,12-6 10 16,10 3-4-16,12 13 16 15,6 16-4-15,-1 19 56 0,-2 5-1 16,-12 38 62-16,-9 21-26 15,-13 13-13-15,-14 2-3 16,-12-10-79-16,-6-6 0 16,0-19-58-16,-11-32-205 15,-19-7-95-15,-9 0-677 0</inkml:trace>
  <inkml:trace contextRef="#ctx0" brushRef="#br0" timeOffset="1523">13251 695 2343 0,'0'0'329'0,"0"0"-261"16,0 0-67-16,0 0 96 0,203-161 61 16,-126 142-80-16,-5 19-41 15,-3 0-37-15,-7 23-21 16,-4 35-185-16,-17-4-319 15,-9-9-292-15</inkml:trace>
  <inkml:trace contextRef="#ctx0" brushRef="#br0" timeOffset="1621">14278 477 2286 0,'0'0'589'16,"0"0"-589"-16,215-269-90 0,-132 158-370 15,-21 14-1390-15</inkml:trace>
  <inkml:trace contextRef="#ctx0" brushRef="#br0" timeOffset="5635">1475 3720 2002 0,'0'0'333'0,"0"0"-333"16,0 0-131-16,0 0 131 16,0 0 20-16,212-124 42 15,-99 43-31-15,18-15-30 16,1-16 1-16,-7-6-2 16,-20 3-8-16,-28 9 8 15,-35 17 36-15,-30 14 44 0,-12 15 61 16,-9 14-59-1,-30 15 79-15,-5 13-37 0,-8 14-21 16,0 4 42-16,-6 34-112 16,2 38-10-16,2 54-23 15,12 46 0-15,15 43 1 16,12 5-1-16,12-37 0 16,3-49-13-16,0-54-17 15,0-20-27-15,0-8 4 16,0-7-3-16,0-12 56 15,0-21-25-15,0-12-38 16,0 0 39-16,0-18 24 16,7-35 0-16,7-16 0 15,13-21 0-15,12-5 13 0,12-2-13 16,11 10-3-16,7 15-4 16,-7 23 7-16,-10 18-11 15,-11 20 5-15,-20 11-16 16,-15 14 13-16,-6 30 18 15,-3 13-6-15,-35 4 40 16,-7-3-32-16,0-11-1 16,0-16 41-16,15-14-27 15,6-13 27-15,6-4-51 16,15 0 0-16,0 0 8 16,3 0-8-16,0-2-40 15,0 0-5-15,6 2-22 16,18 0 32-16,4 0-18 15,7 0 23-15,6 4 21 0,-2 10-5 16,6-2 5-16,-5-3-17 16,1-3-28-16,1-6-3 15,-4 0-31-15,7-6 39 16,0-33 24-16,6-18-3 16,8-18 28-16,0-18-1 15,2-11 1-15,-5-6-6 16,-4-2 6-16,-11 9 0 15,-6 13 49-15,-14 19 36 16,-14 18 35-16,-7 16 12 16,0 15 19-16,-21 11-15 15,-10 6-79-15,-10 5 31 0,-9 5-49 16,-1 28-38 0,0 13 17-16,3 20-18 0,6 14 0 15,7 14-13-15,14 11 13 16,11 3-47-16,7 4 2 15,3-10-39-15,0-11-16 16,7-16-44-16,10-22 21 16,1-19 54-16,-2-18-44 15,-2-11 15-15,4-5 50 16,3 0 27-16,3-12 20 16,12-25 0-16,17-13 1 15,10-9 6-15,6 0 6 16,-1 13 8-16,-2 14 10 15,-15 23-2-15,-9 9 10 0,-18 26-7 16,-10 29 7 0,-11 17 22-16,-3 8-47 0,0-5-12 15,7-9 1-15,7-21-2 16,13-17-60-16,9-24-79 16,8-4 38-16,8-35-30 15,2-27-131-15,-1-12 27 16,-8-4 115-16,-15 3 74 15,-12 11 46-15,-12 18 94 16,-6 13 135-16,0 22 55 16,0 11-80-16,0 0-45 15,0 27-86-15,0 19-63 16,0 16 13-16,3 6-22 0,36 0-1 16,12-11 15-1,11-19-15-15,12-23-28 0,-8-15 8 16,-9 0-14-16,-15-28 19 15,-21-9-18-15,-21-8 33 16,0-1 69-16,-39-3-24 16,-18 3-4-16,-9 6 16 15,4 7 6-15,6 15 59 16,14 9-8-16,18 6-45 16,17 3-69-16,7 0-6 15,7 0-124-15,35 8 46 16,17 3 36-16,13 0 18 15,5-4-30-15,-2 0 16 16,-3-5 44-16,-7 2-11 16,1 9 11-16,-7 5 46 0,0 16-10 15,-7 16 34-15,-4 18 24 16,-10 21-6-16,-4 45 23 16,-10 43-51-16,-7-6-18 15,-6-16-37-15,-1-24 5 16,-4-39-17-16,6-5 7 15,-3-2-23-15,-1-35 22 16,-1-20-31-16,-4-23 8 16,-3-7 3-16,0-13 18 15,0-36-9-15,0-22 4 16,-21-26-17-16,-9-40 23 0,-15-44-14 16,-8-33 11-16,8 16-2 15,15 43 14-15,23 55-2 16,7 45-5-16,4 5 0 15,29 14 11-15,17 4-10 16,11 23 10-16,9 9-5 16,5 0-5-16,-3 25 35 15,-6 12-36-15,-18 0 0 16,-13 0 27-16,-17 0-27 16,-18-5-1-16,0-1 0 15,-48-1-42-15,-63-7-137 16,7-5-326-16,-6-15-309 0</inkml:trace>
  <inkml:trace contextRef="#ctx0" brushRef="#br0" timeOffset="5816">3618 3250 2355 0,'0'0'258'0,"0"0"-210"16,0 0-38-16,221-3 132 15,-173 3-42-15,-16 8-61 16,-8 22-39-16,-14 8-133 16,-10 22-118-16,0-12-386 15,-7-10-1197-15</inkml:trace>
  <inkml:trace contextRef="#ctx0" brushRef="#br0" timeOffset="5922">4388 3080 2181 0,'0'0'461'0,"0"0"-422"15,248-249-26-15,-86 107-13 16,-31 27-4-16,-21 29-306 0</inkml:trace>
  <inkml:trace contextRef="#ctx0" brushRef="#br0" timeOffset="6245">6220 3440 2678 0,'0'0'188'15,"0"0"-188"-15,0 0-58 16,55 186 58-16,-34-123 100 15,-1-8-52-15,4-8-47 16,0-16-2-16,-3-15-12 16,0-16 13-16,0 0 6 15,0-37 16-15,3-24 5 16,3-25-27-16,5-9-125 16,5-4-117-16,19-16-134 15,-5 25-187-15,-9 28-185 0</inkml:trace>
  <inkml:trace contextRef="#ctx0" brushRef="#br0" timeOffset="6749">6833 3202 1232 0,'0'0'370'16,"0"0"-175"-16,0 0 25 15,0 0 109-15,0 0-99 16,0 208-48-16,-12-140-8 16,-3 2-85-16,9 3-51 15,6-9 10-15,0-7-43 16,13-14-5-16,36-15-47 15,9-19 16-15,11-9 16 16,-1-12-114-16,-8-31 58 16,-12-10 69-16,-20-9-7 15,-24 0 9-15,-4-2 12 16,-21 7-11-16,-27 10 125 0,-11 17-25 16,-1 11-12-16,12 9 4 15,10 7-63-15,22 3 1 16,16 0-31-16,0 0-51 15,40 0 27-15,22 9-7 16,18 6 31-16,7 3 0 16,-9 5 0-16,-9 5-1 15,-13 10 1-15,-17 8 0 16,-15 13 18-16,-12 6-11 16,-8 3 11-16,-4-2-18 15,0-10-40-15,0-15-46 16,0-20-68-16,0-21-43 15,0 0-25-15,0-34 7 0,0-19 8 16,0-15 118-16,14-14 57 16,7 2 32-16,3-4 31 15,-3 12 66-15,-1 16 36 16,-10 13-18-16,-10 13-38 16,0 7-77-16,-34 1-102 15,-14 6-445-15,-11 7-327 0</inkml:trace>
  <inkml:trace contextRef="#ctx0" brushRef="#br0" timeOffset="6920">6896 3095 2131 0,'0'0'302'0,"0"0"-244"0,0 0-9 15,0 0 153-15,0 0-44 16,190-15-60-16,-166 28-98 15,-11 18-41-15,-13 24-250 16,-30-5-279-16,-9-6-733 0</inkml:trace>
  <inkml:trace contextRef="#ctx0" brushRef="#br0" timeOffset="7025">7283 2872 2569 0,'0'0'484'16,"147"-174"-484"-16,-22 9-37 0,-14 17-326 15,-28 24-879-15</inkml:trace>
  <inkml:trace contextRef="#ctx0" brushRef="#br0" timeOffset="8122">9373 3411 235 0,'0'0'1737'0,"0"0"-1449"15,0 0-201-15,0 0 24 16,0 0 98-16,0 0 38 16,0 0-122-16,-211-42-91 15,156 84-6-15,-1 18-28 16,8 13 29-16,18 0-29 0,12-1-32 16,18-10 31-16,0-15-86 15,24-10-75-15,18-19-27 16,6-18 52-16,8 0 34 15,2-46-29-15,-2-21-14 16,-5-24 36-16,-6-19 62 16,-10-36 30-16,-14-36 18 15,-15 14 89-15,-6 24 98 16,0 40-20-16,0 51 15 16,0 13 44-16,0 14-60 15,0 26-66-15,0 44-91 16,0 90 6-16,0 70 27 15,7 32 6-15,13 0-48 16,4-59 9-16,0-67-9 16,5-39-59-16,2-28-90 0,13-15-114 15,12-15 127-15,10-13 59 16,0-25-57-16,-2-36 28 16,-8-18-13-16,-12-5 68 15,-13 0 51-15,-10 9 37 16,-10 17 159-16,-8 21 33 15,-3 21 3-15,0 16-24 16,0 7-118-16,0 39-51 16,-3 19-25-16,3 9-13 15,0 4 16-15,3-6-17 16,35-23-87-16,17-14-20 16,7-26 63-16,7-9 26 15,-3-9-83-15,-7-32 7 0,-11-12 48 16,-10-3-42-1,-10 0 88-15,-11 7 12 0,-7 15 67 16,-7 15 70-16,-3 16 41 16,0 3-104-16,0 13 9 15,0 27-74-15,0 10-9 16,0-1 16-16,0 1-28 16,0-13-57-16,0-18-122 15,3-10-286-15,-3-9-255 0</inkml:trace>
  <inkml:trace contextRef="#ctx0" brushRef="#br0" timeOffset="8287">10445 3136 2250 0,'0'0'487'0,"0"0"-461"15,0 0 8-15,0 0 53 16,0 0-49-16,0 0-38 15,0 0-158-15,80 84-199 16,-91-48-336-16</inkml:trace>
  <inkml:trace contextRef="#ctx0" brushRef="#br0" timeOffset="8482">10639 2779 1756 0,'0'0'318'0,"0"0"-221"0,0 0 59 15,227-134 51-15,-168 123 9 16,-11 11-60-16,-3 0 10 16,-9 24-92-16,-3 4-17 15,2 0-18-15,4-7-31 16,-2-12-8-16,28-9-115 16,-9-13-207-16,-8-16-442 0</inkml:trace>
  <inkml:trace contextRef="#ctx0" brushRef="#br0" timeOffset="9084">12391 3553 2429 0,'0'0'31'0,"0"0"-31"15,183-56-56-15,-94 3 56 16,9-16 116-16,1-12-79 16,-1-9-30-16,-12-5-7 15,-14-11 0-15,-24-2 2 16,-24-1 25-16,-17 2 1 15,-7 17-1-15,-10 22 49 0,-25 25 124 16,-2 29-48-16,-11 14-2 16,-5 42-79-16,-4 64-30 15,-6 58 25-15,15 54-16 16,10 25-11-16,27-11 18 16,11-52-48-16,0-62-9 15,17-45-32-15,18-25-68 16,20-14 5-16,11-19-3 15,17-15-48-15,-3-9 19 16,-5-47-103-16,-9-15-9 16,-15-7 167-16,-10-2 63 0,-10 8 9 15,-6 16 39 1,-9 25 86-16,-8 27 85 0,-8 4-47 16,0 47-23-16,0 22 1 15,0 8-52-15,0-1-18 16,0-15-59-16,0-11-12 15,10-18-5-15,8-20-58 16,-1-12-4-16,-1 0-54 16,-1-35-90-16,-1-12-19 15,-1-42-68-15,-5 10-295 16,-8 8-793-16</inkml:trace>
  <inkml:trace contextRef="#ctx0" brushRef="#br0" timeOffset="9264">13478 3015 2476 0,'0'0'520'16,"0"0"-487"-16,0 0-32 15,0 0-2-15,0 0 0 16,0 0-265-16,0 0-628 0</inkml:trace>
  <inkml:trace contextRef="#ctx0" brushRef="#br0" timeOffset="9885">13881 3435 2277 0,'0'0'374'0,"0"0"-374"16,0 0 1-16,0 0 34 16,0 0 29-16,218-24-45 15,-176 2 13-15,-10-11-32 16,-13 0 0-16,-14 2 6 16,-5-2-6-16,-18 12 37 15,-27 12 42-15,-8 9-10 16,-7 8 57-16,-3 34-14 0,4 20-46 15,8 13-18-15,16 9-35 16,22-3 10-16,13-4-23 16,0-12-21-16,45-18-3 15,17-16-73-15,10-22-47 16,11-9-95-16,-1-12 18 16,-5-28 17-16,-12-11-41 15,-14-7 113-15,-9-1 121 16,-12 4 11-16,-6 11 60 15,-9 15 156-15,-12 27 82 16,-3 2-7-16,0 31-146 16,0 26-33-16,0 16 19 15,6-5-94-15,23-6-18 0,13-18-19 16,15-17-34 0,9-23-3-16,6-4-71 0,2-22-27 15,-9-24-62-15,-10-7 18 16,-14-7 63-16,-5-2 83 15,-16 9 33-15,-7 14 19 16,-10 14 97-16,1 16 123 16,-4 9-28-16,0 23-109 15,0 32 0-15,0 9-10 16,0 4-48-16,0-2-2 16,4-14-42-16,20-15-51 15,7-12-42-15,-7-25-175 16,-7 0-377-16,-17-28-750 0</inkml:trace>
  <inkml:trace contextRef="#ctx0" brushRef="#br0" timeOffset="10099">13803 2954 2769 0,'0'0'424'0,"0"0"-424"16,0 0-2-16,206-128 2 16,-129 94 41-16,-5 15-17 15,-13 15-24-15,-14 4-48 16,-18 69-78-16,-14 6-378 0,-13 6-306 16</inkml:trace>
  <inkml:trace contextRef="#ctx0" brushRef="#br0" timeOffset="10234">14376 4580 2916 0,'0'0'357'0,"0"0"-357"16,0 0-366-16,0 0-521 0</inkml:trace>
  <inkml:trace contextRef="#ctx0" brushRef="#br0" timeOffset="11178">16138 3473 1935 0,'0'0'258'0,"0"0"-230"16,0 0-22-16,0 0 14 15,187-166 82-15,-136 138-74 16,0 13-19-16,-9 15-5 15,-7 0-3-15,-11 34-1 16,-6 18 8-16,-12 14-8 16,-6 5 2-16,0-3-2 15,0-6-35-15,0-12 35 16,-6-16-25-16,3-19 8 16,-2-11 9-16,5-4 8 0,0-22 12 15,0-22-12-15,0-7 0 16,11-8 2-16,10 2 14 15,0 10 42-15,3 14 12 16,-3 15-18-16,-1 12-5 16,4 6-46-16,-3 0 5 15,0 28-3-15,-5 18 3 16,-5 3 3-16,-8 0-9 16,-3 1-13-16,0-10 5 15,0-12-5-15,0-12 0 16,0-13 2-16,0-3-5 15,0 0 16-15,15-31 0 16,-2-13 0-16,11-11-6 16,0-7 14-16,4-1-8 15,3 9 12-15,4 9 7 0,-1 18 29 16,4 14-10-16,0 13-9 16,2 13 35-16,7 36-14 15,-7 10 36-15,-2 9-52 16,-6 4-34-16,-1-10 0 15,-1-7-13-15,2-15-114 16,19-21-111-16,-6-14-229 16,-3-5-293-16</inkml:trace>
  <inkml:trace contextRef="#ctx0" brushRef="#br0" timeOffset="11829">17797 3305 1375 0,'0'0'1027'0,"0"0"-831"16,0 0-57-16,0 0 23 15,-196 58 36-15,148 1-66 16,6 10-69-16,18 2-7 16,21 0-56-16,3-6-21 15,24-14-57-15,32-15-54 16,13-23-70-16,9-13-93 15,5-7-51-15,-11-35 103 16,-13-15 141-16,-17-5 68 16,-24 3 34-16,-18 9 95 0,0 13 106 15,-5 19 15 1,-19 18-6-16,-3 3 78 0,6 40-206 16,11 19-32-16,10 7-13 15,0-7-37-15,16-9 0 16,26-16-38-16,11-19-13 15,9-18-30-15,-1 0-19 16,-2-15 66-16,-5-25 2 16,-12-4 1-16,-10-6 25 15,-11 1-2-15,-8 2 8 16,-5 14 68-16,-5 10 33 16,0 17 4-16,4 6-57 15,10 29-38-15,4 23 51 0,9 15-55 16,12 5 5-1,6-9-4-15,8-14-7 0,6-21-19 16,4-22-4-16,-8-6-33 16,-6-15 33-16,-12-25-22 15,-11-10 18-15,-5-6 20 16,-14-1 13-16,-2 6-6 16,-5 7 39-16,-3 20 33 15,0 15 67-15,0 9-69 16,0 13-31-16,0 31 24 15,0 12-30-15,10 3-3 16,10-6-30-16,4-13-2 16,8-14-11-16,-1-15-101 15,-17-11-169-15,-7-18-261 16,-7-13-708-16</inkml:trace>
  <inkml:trace contextRef="#ctx0" brushRef="#br0" timeOffset="12221">17425 3148 2297 0,'0'0'323'0,"0"0"-245"15,0 0-77-15,187-108 59 16,-118 74 59-16,-1 6-80 15,-8 4-30-15,-9 8-9 0,-10 3-131 16,-7 7-35-16,-13 3-39 16,-7 3 2-16,-7 0 12 15,-4 0 64-15,5 0 56 16,1-12 14-16,6-11-43 16,6-4-68-16,3-5 75 15,6 2 93-15,5 2 85 16,7 8 85-16,-1 11 34 15,4 9 62-15,3 0-34 16,4 5 15-16,-1 15-40 16,2 8-82-16,1 1-45 15,2-8-80-15,2-5-9 0,31-16-220 16,-12 0-386 0,-15 0-816-16</inkml:trace>
  <inkml:trace contextRef="#ctx0" brushRef="#br0" timeOffset="15628">0 6179 1307 0,'0'0'354'15,"0"0"-89"-15,0 0 5 16,0 0-62-16,0 0-22 15,0 0-67-15,173-6-5 0,-87 9 4 16,17 7-60-16,10-5-14 16,12 5-34-16,0 2-3 15,-8 1-2-15,-10-4-5 16,-11 4-36-16,-24-8 21 16,-16 2-31-16,-19-4-5 15,-23-3 27-15,-14 0 24 16,0 0 75-16,-30-15-45 15,-23-13 6-15,-13-6 40 16,-6 0-15-16,-3-4 1 16,6 0-7-16,10 7 14 15,11 3 13-15,16 8-53 0,19 3-1 16,10 8 8 0,3 3-36-16,6 6-7 0,39 0-16 15,14 18 23-15,10 16 0 16,10 11 0-16,-2 0 0 15,-2 9-6-15,-10-2 20 16,-9-2-28-16,-11-7 13 16,-14-6 1-16,-17-5 15 15,-14-4-9-15,0 0-6 16,-42-1 46-16,-23 6-44 16,-15-4-2-16,-3 0-45 15,-14-14-137-15,29-2-465 16,16-13-1842-16</inkml:trace>
  <inkml:trace contextRef="#ctx0" brushRef="#br0" timeOffset="16522">2472 5543 1704 0,'0'0'383'0,"0"0"-219"15,0 0 8-15,0 0 21 16,0 0 10-16,0 0-157 16,8 198 20-16,-8-77 0 15,4 15-36-15,-4 9-2 16,3-11-18-16,3-21-4 16,2-23-7-16,5-24 1 15,-2-24-21-15,-1-16-6 0,-7-20-46 16,2-6-15-16,-5-6 50 15,0-38 34-15,0-24-8 16,0-29 7-16,0-39 4 16,-15-44 1-16,1 10 0 15,1 17 27-15,10 28-2 16,3 36 14-16,3 5 40 16,24 3-64-16,9 28 3 15,8 25 6-15,8 23-23 16,13 5 24-16,10 15-13 15,15 27 6-15,5 16 27 16,-6 8-36-16,-10 0-1 16,-23 6-8-16,-32-3-4 15,-24-4 4-15,-12 0 0 16,-45-9 14-16,-26-5 26 0,-7-18-40 16,0-15 0-16,10-12-1 15,18-6-2-15,25 0-53 16,26-41-167-16,11 5-414 15,0 2-1486-15</inkml:trace>
  <inkml:trace contextRef="#ctx0" brushRef="#br0" timeOffset="16875">3460 6458 2495 0,'0'0'505'0,"0"0"-423"0,0 0-74 16,0 0 89-16,0 0-17 16,0 0-80-16,0 0-150 15,6-25-384-15,-3 1-449 0</inkml:trace>
  <inkml:trace contextRef="#ctx0" brushRef="#br0" timeOffset="17146">4606 5375 2695 0,'0'0'311'0,"0"0"-248"0,0 0-57 16,-146 220 24-16,63-70 120 15,-13 47-67-15,-21 56-45 16,3 1-38-16,28-48 15 16,27-68-23-16,41-72 8 15,15-32-80-15,3-12-70 16,0-22-318-16,6-9-185 15,15-31-1228-15</inkml:trace>
  <inkml:trace contextRef="#ctx0" brushRef="#br0" timeOffset="18007">4860 6027 2343 0,'0'0'348'0,"0"164"-261"16,0 1-31-16,3 56 64 15,9 21 95-15,5-16-57 16,-1-47-109-16,-1-56-3 16,-1-37-46-16,-4-17 1 15,1-1 4-15,2-9-5 0,-2-13-14 16,-8-24 4-1,0-22-31-15,0-15 40 0,-3-41-29 16,0-32-1-16,0-38 25 16,-12-51-5-16,-20-50 10 15,1-21-10-15,-1 8 22 16,16 54 0-16,8 65-11 16,8 43 0-16,0 35-3 15,15 6 3-15,23 6 0 16,10 5 7-16,18 22-5 15,6 4 29-15,-4 12-31 16,-2 27 1-16,-18 17 33 16,-21 13-25-16,-19 9 3 15,-8 2-12-15,-24-3-7 16,-21-5 1-16,1-16-53 0,2-14-85 16,15-26 2-1,12-16-59-15,15 0-37 0,0-30-9 16,21-20-30-16,24-9 130 15,9-3 81-15,12-3 66 16,3-3 69-16,4-1 45 16,6-5 3-16,4-1-20 15,4-2-44-15,-4-4 33 16,-8-4-22-16,-6 6-30 16,-16-6 55-16,-13 5-10 15,-23 10 36-15,-17 6 55 16,0 13-61-16,-41 15 11 15,-14 15-34-15,-10 17-55 16,-1 4 53-16,0 39-60 0,10 25 1 16,12 22-2-16,16 14-23 15,16 10 23-15,7 4-23 16,5 0-2-16,0-4-14 16,14-10-17-16,7-17-39 15,0-19 14-15,0-20-26 16,6-22 19-16,0-15-13 15,8-7-40-15,7-16 111 16,3-25-11-16,9 1 10 16,8 0 1-16,1 5 14 15,-4 14 61-15,-8 13-31 0,-9 8 14 16,-18 0 40-16,-11 29-49 16,-9 9-16-16,-4 2-26 15,0 6-141-15,-4-7-201 16,-9-16-491-16</inkml:trace>
  <inkml:trace contextRef="#ctx0" brushRef="#br0" timeOffset="18788">6761 6065 2311 0,'0'0'607'0,"0"0"-553"16,0 0-26-16,0 0 162 0,-203-22-10 16,137 55-39-16,4 20-96 15,8 13-30-15,12 5 45 16,24 4-60-16,18-13 0 16,7-9-39-16,49-23-56 15,16-16-2-15,14-14-134 16,1-20-37-16,-4-27 7 15,-17-2 22-15,-15-3 146 16,-18 10 93-16,-15 12 0 16,-15 18 207-16,-3 12 70 15,0 0-90-15,-9 15-69 16,-6 21-59-16,9 12 4 16,6 1-2-16,0 0-60 0,21-10-1 15,17-14-38-15,13-14-47 16,4-11-1-16,7 0-36 15,0-18 44-15,-10-16-43 16,-8-7 78-16,-8-2 35 16,-12 2 16-16,-10 11-7 15,-11 7 167-15,-3 14 50 16,0 9-47-16,-3 5-62 16,-15 43-75-16,4 27 34 15,4 46-22-15,10 59 4 16,0 54 29-16,24 11-26 15,18-19-23-15,0-53-23 0,-9-67-7 16,-1-31 29 0,-4-28-29-16,-1-4 0 0,0-13-8 15,-6-10 8-15,-10-20-33 16,-11-20 8-16,0-41-14 16,0-28 25-16,-29-24-13 15,-4-44 20-15,-9-40-4 16,0-49 11-16,1-17-1 15,13 13-16-15,14 65-40 16,14 74 41-16,0 43-25 16,0 36 41-16,21 7 6 15,17 9-4-15,14 14 5 16,10 2 11-16,4 20-6 16,2 26 57-16,-5 9-63 15,-15 3-4-15,-24 4 10 0,-19 0-12 16,-5-3-42-16,-42-9-62 15,-72-6-200-15,10-19-471 16,0-16-1458-16</inkml:trace>
  <inkml:trace contextRef="#ctx0" brushRef="#br0" timeOffset="18948">7193 5648 2909 0,'0'0'585'16,"0"0"-576"-16,204-111-3 16,-60 17-12-16,-23 9-178 0,-25 8-755 15</inkml:trace>
  <inkml:trace contextRef="#ctx0" brushRef="#br0" timeOffset="19954">9236 6356 1753 0,'0'0'387'0,"0"0"-263"16,0 0-96-16,0 0 39 15,0 0 66-15,188-34-39 16,-108-11-24-16,10-24-70 0,6-15-3 15,2-10-18 1,-12-6-64-16,-17-2 11 0,-18 0 26 16,-24-1 42-16,-16 0 6 15,-11 5 0-15,0 10 38 16,-11 17 92-16,-13 21-30 16,-3 19 50-16,0 16 13 15,-5 15-48-15,-2 6-28 16,-7 50-49-16,2 31-17 15,1 46 34-15,4 50-31 16,13 36-6-16,10-15-11 16,11-46 5-16,0-49-24 0,29-41-25 15,19-13-74-15,18-9-22 16,12-26-97-16,12-20 27 16,-1-31 82-16,-5-40 89 15,-22-16 24-15,-20-4-10 16,-33 3 18-16,-9 12 52 15,-21 24 32-15,-30 17 17 16,-8 20 77-16,-2 12-83 16,5 3 4-16,18 0-85 15,17 6-13-15,21 14-2 16,11-2-21-16,43 3 22 16,20 1-15-16,8 3-31 15,1-1 46-15,-11 7-24 0,-16 7 12 16,-18 12 11-1,-22 5 2-15,-16 5 5 0,0-2-6 16,0-12 0-16,-12-11 0 16,5-20-114-16,7-15-163 15,0-18-339-15,0-19-921 0</inkml:trace>
  <inkml:trace contextRef="#ctx0" brushRef="#br0" timeOffset="20091">10421 5732 2189 0,'0'0'482'0,"0"0"-386"16,0 0-55-16,0 0 85 15,0 0-126-15,0 0-76 16,0 0-243-16,60 25-425 0</inkml:trace>
  <inkml:trace contextRef="#ctx0" brushRef="#br0" timeOffset="20433">10916 6253 1465 0,'0'0'228'15,"0"0"-175"-15,0 0-23 16,0 0 190-16,0 0-104 16,0 0-51-16,0 0-27 15,-26 128-10-15,13-166 33 16,10-10-21-16,3-12 7 15,0-5-10-15,13 2-37 16,22 11 40-16,10 12-23 16,6 13 5-16,9 16 14 0,-3 11 29 15,2 3 17-15,-3 27-6 16,-8 15 20-16,-6 5-13 16,-15 7-71-16,-9 7-12 15,-12-3-56-15,-6-1-88 16,3-13-56-16,1-19-52 15,7-19-24-15,13-9 83 16,6-22 21-16,47-72 41 16,-11 5-16-16,-1-4-488 0</inkml:trace>
  <inkml:trace contextRef="#ctx0" brushRef="#br0" timeOffset="20785">12009 5491 814 0,'0'0'391'0,"0"0"-14"15,45-172 28-15,-45 114 61 16,0 12-183-16,-11 24-43 15,-26 11-5-15,-8 11-133 16,-8 15-27-16,2 36 1 16,3 17-40-16,6 19 2 15,12 10-31-15,6 11 2 16,6 10-3-16,7 7-6 16,8-5-15-16,3-8 2 15,0-19-46-15,3-31 19 16,26-23 2-16,4-26-14 0,9-13 21 15,9-4-16 1,18-34 35-16,8-2 6 0,13-1 12 16,-4 9-6-16,0 21 18 15,-14 11 26-15,-9 9 68 16,-18 34-57-16,-18 19-5 16,-10 6-2-16,-13 1-36 15,-4-11 10-15,0-11-22 16,0-18-43-16,0-20-26 15,-18-18-143-15,-12-29-445 16,-6-11-1155-16</inkml:trace>
  <inkml:trace contextRef="#ctx0" brushRef="#br0" timeOffset="20955">10498 5124 2121 0,'0'0'1250'16,"0"0"-1250"-16,234 82-297 15,-106-40-182-15,-11-9-232 0</inkml:trace>
  <inkml:trace contextRef="#ctx0" brushRef="#br0" timeOffset="21764">14144 6140 1467 0,'0'0'365'15,"0"0"-177"1,0 0-57-16,0 0 47 0,0 0 85 15,11 300-47-15,13-85-102 16,0 14-12-16,-6-32-49 16,-12-52-26-16,0-54 12 15,-6-16-38-15,4 1 11 16,-4-8-12-16,4-7-51 16,-4-23 0-16,0-21-167 15,0-17-36-15,0-32-48 16,0-21-345-16,0-9-920 0</inkml:trace>
  <inkml:trace contextRef="#ctx0" brushRef="#br0" timeOffset="22010">13944 6208 1545 0,'0'0'330'16,"0"0"-155"-16,0 0-30 15,0 0 44-15,125-174-33 16,-60 146-20-16,14 10-50 15,7 10-10-15,4 8 20 16,-4 14-44-16,-9 31-7 16,-20 17-2-16,-21 16-42 15,-30 3 27-15,-6 6-28 16,-38-1-5-16,-23-1-10 16,-13-15-16-16,5-15-65 15,12-25-38-15,18-30-82 16,15-30-285-16,18-22-1378 0</inkml:trace>
  <inkml:trace contextRef="#ctx0" brushRef="#br0" timeOffset="23314">14768 6101 1763 0,'0'0'241'16,"0"0"-179"-16,0 0 33 15,181-18 109-15,-100-20-77 16,9-10-86-16,4-19-41 16,-4-8-35-16,-8-5 5 15,-20-6-52-15,-20-1 7 16,-25 3 69-16,-17 9 12 16,-3 17 0-16,-39 13 91 0,-6 24 28 15,-11 18 9-15,-3 3-37 16,-1 36 11-16,3 30 10 15,7 16-82-15,14 11-14 16,12 10 5-16,18 4-26 16,9 2 23-16,0 0-24 15,0-4-35-15,6-9 25 16,5-12-63-16,2-22-29 16,-2-21 9-16,-1-17 5 15,4-17 32-15,-1-7-44 0,8-7 44 16,3-32 48-1,11-14-2-15,7-10 2 0,2 2 7 16,1 5 2-16,0 15 7 16,-7 19-2-16,-7 22 22 15,-7 7 91-15,-3 37-68 16,-4 8-17-16,-4 10-18 16,8-3-8-16,0-6-4 15,7-10-4-15,3-16-45 16,7-16 2-16,-1-11-73 15,8-4-40-15,5-33 47 16,1-10-36-16,-3-2 95 16,-3 7 28-16,-13 9 22 15,-13 18 13-15,-11 15 12 16,-8 0 77-16,0 31 29 0,0 13-64 16,0 6-3-16,3-8-55 15,18-2 15-15,12-11-24 16,17-20-57-16,4-9-39 15,9 0-80-15,-4-34-15 16,-8-6-69-16,-6-10 102 16,-15 4 71-16,-6 2 87 15,-6 13 13-15,-12 15 72 16,-1 11 40-16,-2 5-7 16,-3 5 93-16,4 30-64 15,-1 4-81-15,0 6-14 16,8-5-41-16,5-7-11 15,13-7-36-15,5-15-110 16,11-11 95-16,4 0-182 16,-1-30 93-16,-6-17-55 0,-2-3-69 15,-5-2 141-15,-5 2-160 16,-6 10 46-16,-3 11 237 16,-6 20 299-16,-9 9 4 15,2 14-11-15,-5 28-144 16,0 15-60-16,12 3 146 15,1 7-97-15,13-6-66 16,1-6-62-16,8-19-8 16,-1-17 3-16,2-19-4 15,-1 0-21-15,-11-44 8 0,-9-13 13 16,-18-7 1 0,0-2 23-16,-15 2-14 0,-18 10 51 15,-9 13 7-15,7 14 74 16,8 12-22-16,17 15-15 15,10 0-50-15,0 0-55 16,24 12-5-16,18 5-7 16,6-4-29-16,6 7-17 15,2-5 11-15,-5 11-6 16,-3 1 13-16,-9 7-20 16,-12 3 26-16,-12 7 8 15,-6 0-14-15,-9-5 10 16,0-10-11-16,0-7-17 15,0-15 58-15,0-7-13 16,0 0-14-16,0-23-5 0,0-12-18 16,8-2 27-16,11-3 23 15,13-3 1-15,13 7 51 16,6 1-30-16,12 10 0 16,-1 16 58-16,4 9 28 15,-9 3 68-15,-1 37 23 16,-8 8-55-16,-9 12-34 15,-12 3-81-15,-9-1-23 16,-12-3-12-16,-6-9-124 16,0-13-122-16,0-19-376 15,0-11-1245-15</inkml:trace>
  <inkml:trace contextRef="#ctx0" brushRef="#br0" timeOffset="23767">18388 6167 2150 0,'0'0'545'0,"0"0"-482"16,0 0 103-16,0 0 93 15,0 0-39-15,-191 220-129 16,167-142-56-16,21-3-4 16,3-11-31-16,31-11-49 15,21-18-41-15,6-17-123 16,1-18-123-16,-3 0-24 15,-11-37 162-15,-11-19 162 0,-7-6 25 16,-13-2 11 0,-4-3 89-16,-10 11 74 0,0 16 86 15,0 16-22-15,0 19-48 16,0 5-11-16,-3 35-99 16,0 36-21-16,3 28 43 15,0 23-26-15,17 18 25 16,22 9-32-16,2 3-47 15,4 0 26-15,-5-2-37 16,-8-14 1-16,-11-15-1 16,-8-25 10-16,-13-27 2 15,0-32-12-15,-10-22 0 16,-28-15 8-16,-7-12-8 16,-6-35-18-16,-2-21 9 15,8-19-48-15,8-15 13 0,5-82-98 16,11 26-186-16,5 3-520 15</inkml:trace>
  <inkml:trace contextRef="#ctx0" brushRef="#br0" timeOffset="24015">16877 5723 2438 0,'0'0'316'0,"0"0"-260"0,0 0-5 16,0 0 111-16,176-56-47 16,-131 56-87-16,-15 9-28 15,-15 29-79-15,-33 32-151 16,-30-6-277-16,-11-6-683 0</inkml:trace>
  <inkml:trace contextRef="#ctx0" brushRef="#br0" timeOffset="24195">16283 5728 2083 0,'0'0'367'15,"0"0"-284"-15,0 0 20 0,0 0 89 16,210 50-69-16,-171 3-123 16,-36 35-156-16,-3-10-329 15,-3-10-1654-15</inkml:trace>
  <inkml:trace contextRef="#ctx0" brushRef="#br0" timeOffset="24810">19895 5334 116 0,'0'0'1873'0,"0"0"-1558"0,0 0-204 16,0 0 47-16,15 168 71 16,-12-62-51-16,-3 9-94 15,0-1-45-15,3-9-12 16,4-8-27-16,4-16-1 15,-2-15-102-15,-5-14-119 16,-4-13-114-16,0-19-394 16,-21-11-945-16</inkml:trace>
  <inkml:trace contextRef="#ctx0" brushRef="#br0" timeOffset="25433">19574 5860 1622 0,'0'0'330'0,"0"0"-191"0,0 0 15 16,0 0 71-16,184-132-65 16,-106 118-81-16,9 5-56 15,-1 9 20-15,-6 0-18 16,-8 33 52-16,-17 16-6 16,-14 19-69-16,-17 10 20 15,-16 16-10-15,-1 3-12 16,-1 5 27-16,15-9-27 15,14-12-19-15,16-25-29 16,15-28-91-16,6-28 21 16,5-7-58-16,-5-43-15 15,-21-18 93-15,-19-10 54 16,-29-8 44-16,-3-4 58 0,-48 0 26 16,-26 12 41-16,-10 13-8 15,-6 21-26-15,10 23 55 16,18 17-28-16,28 4-76 15,23 0-2-15,11 19-40 16,14 3-1-16,31-2 1 16,13 3 0-16,12 0-9 15,5-5 9-15,5 0-21 16,2 1 11-16,4-1-11 16,-6 2-23-16,-5 1 7 15,-12 7-5-15,-9 5 20 16,-12 6-35-16,-13 4 17 15,-16 7 28-15,-10-1-18 16,-3 4-62-16,0-7-46 16,-16-8-44-16,5-14 46 0,7-15-19 15,4-9-69-15,0-5 7 16,31-36-21-16,10-11 157 16,7-8 63-16,2-1 18 15,-2 0 245-15,-6 10 10 16,-9 8-5-16,-12 8 1 15,-7 6-114-15,-14 8-72 16,0-1-65-16,-44-5-139 16,-12 9-213-16,-2-5-804 0</inkml:trace>
  <inkml:trace contextRef="#ctx0" brushRef="#br0" timeOffset="25632">20355 5679 2121 0,'0'0'300'16,"0"0"-199"-16,0 0-58 0,0 0 188 15,203-155-24-15,-128 124-134 16,-6 6-52-16,-10 15-21 16,-17 10-74-16,-21 0-112 15,-21 37-90-15,0 5-370 16,0-6-639-16</inkml:trace>
  <inkml:trace contextRef="#ctx0" brushRef="#br0" timeOffset="25720">21072 5447 1510 0,'0'0'667'15,"0"0"-415"-15,286-193-114 0,-137 77-138 16,-35 25-218-16,-33 12-1981 0</inkml:trace>
  <inkml:trace contextRef="#ctx0" brushRef="#br0" timeOffset="27235">2812 7953 1543 0,'0'0'252'16,"0"0"-133"-16,0 0-93 15,0 0 186-15,0 0 32 16,0 0-88-16,0 185-43 16,-12-88-67-16,3 8-9 15,-2 7 15-15,1 3-34 0,7-3 17 16,3-7-35-1,0-12-4-15,0-15-8 0,0-19-23 16,16-23-5-16,5-16 1 16,7-17-26-16,9-3 22 15,8-26-35-15,14-28 2 16,10-18 21-16,11-18-5 16,2-19-8-16,12-11-8 15,-1-12-3-15,-3-5 64 16,-10 7 3-16,-16 12 12 15,-26 19 49-15,-24 24 67 16,-14 26 47-16,-11 21 16 16,-30 12-74-16,-4 16 28 15,-3 0-15-15,0 7-44 0,3 30 42 16,3 19-69-16,4 18-13 16,11 19-7-16,3 13-27 15,11 13 15-15,2 1-15 16,4 1-24-16,-1-2 23 15,5-11-42-15,0-9-16 16,0-21 1-16,3-19-29 16,0-23 15-16,0-20-20 15,17-16 23-15,7-9 48 16,10-34-30-16,8-16-32 16,6-10 6-16,4-2 4 15,3 6 57-15,-2 8-2 16,-5 21 18-16,-10 17 37 0,-4 19 30 15,-10 12 61-15,-7 37-52 16,-7 15-17-16,-2 4 4 16,-2-4-48-16,4-7-15 15,8-16 0-15,6-17-1 16,8-21-56-16,4-3 39 16,3-18-66-16,-1-29-74 15,-7-5 72-15,-7-2 54 16,-7 5 31-16,-10 12 2 15,-7 12 69-15,0 18 97 16,0 7 20-16,0 10-71 16,0 27-72-16,0 10-22 15,0 2 17-15,0 1-39 0,0-10-11 16,0-9-69 0,0-12-186-16,0-10-289 0,0-9-572 0</inkml:trace>
  <inkml:trace contextRef="#ctx0" brushRef="#br0" timeOffset="27375">3998 8288 2099 0,'0'0'379'0,"0"0"-305"16,0 0-74-16,0 0-74 15,0 0-214-15,0 0-522 0</inkml:trace>
  <inkml:trace contextRef="#ctx0" brushRef="#br0" timeOffset="27985">4332 8790 1560 0,'0'0'271'0,"0"0"-224"16,0 0-47-16,197-12 41 15,-124-16 61-15,0-9-1 16,-8 1-75-16,-14-6-11 16,-19 9 19-16,-25 4 108 15,-7 10-80-15,-24 7 20 16,-29 8 10-16,-5 4 15 0,-11 4-3 16,4 27 13-16,2 11-8 15,12 9-39-15,13 5-17 16,20 3-7-16,15 3-44 15,3-1 16-15,24-6-18 16,30-12-60-16,12-16-24 16,14-18-128-16,7-9-52 15,-4-9-42-15,-5-25-3 16,-9-2 236-16,-13-10 35 16,-14 4-19-16,-18 5 57 15,-15 9 77-15,-6 9 111 16,-3 10 69-16,0 9 19 15,0 0-39-15,-6 16-121 16,3 15-66-16,3 9 6 0,0-2-46 16,14-8-10-16,23-8-32 15,16-16-54-15,4-6 9 16,6-2 42-16,-4-33-48 16,-11-5 36-16,-6-8 18 15,-15 2 29-15,-13 10 9 16,-7 7 47-16,-7 14 93 15,0 15 26-15,0 0-62 16,-4 28-37-16,-7 18-50 16,2 13-7-16,2 1 9 15,2-2-27-15,5-11-2 16,0-9-29-16,0-11-120 16,0-15-125-16,-9-9-265 15,-12-3-300-15</inkml:trace>
  <inkml:trace contextRef="#ctx0" brushRef="#br0" timeOffset="28198">4337 8392 1592 0,'0'0'836'16,"0"0"-709"-16,0 0-91 15,182-93 22-15,-110 65 148 16,0 3-109-16,-12 12-82 0,-9 13-15 16,-16 0-151-16,-17 20-191 15,-15 5-408-15</inkml:trace>
  <inkml:trace contextRef="#ctx0" brushRef="#br0" timeOffset="28371">5263 8005 1744 0,'0'0'294'0,"0"0"-213"15,0 0 61-15,0 0 30 16,0 0 9-16,0 0-123 16,0 0-58-16,98 133-81 0,-170-58-164 15,-11-10-314-15</inkml:trace>
  <inkml:trace contextRef="#ctx0" brushRef="#br0" timeOffset="28618">2522 8398 2592 0,'0'0'332'0,"0"0"-332"16,234-18-19-16,-82 12-104 15,0-3-364-15</inkml:trace>
  <inkml:trace contextRef="#ctx0" brushRef="#br0" timeOffset="33347">7430 8632 1832 0,'0'0'556'0,"0"0"-456"15,0 0-26-15,0 0 54 0,0 0-128 16,0 0-367-16,-30 90-431 16</inkml:trace>
  <inkml:trace contextRef="#ctx0" brushRef="#br0" timeOffset="33495">7424 9064 1846 0,'0'0'513'16,"0"0"-411"-16,0 0 50 16,0 0 5-16,0 0-157 15,0 0-93-15,0 0-677 0</inkml:trace>
  <inkml:trace contextRef="#ctx0" brushRef="#br0" timeOffset="33797">9003 7868 2179 0,'0'0'388'15,"0"0"-285"-15,0 0-95 0,0 0 81 16,0 164 92 0,0-5-59-16,0 3-60 0,0-10-41 15,0-19 16-15,0-33-37 16,0 2-16-16,0-6 14 15,0-24-116-15,0-42-156 16,0-21-423-16,0-9-1269 0</inkml:trace>
  <inkml:trace contextRef="#ctx0" brushRef="#br0" timeOffset="34083">8421 8449 2078 0,'0'0'327'0,"0"0"-238"16,0 0 52-16,0 0 53 15,259 30-55-15,-160-23-107 16,5 3-26-16,-4 1 6 16,-6 15-12-16,-19 14 21 15,-20 16-19-15,-17 14 18 16,-20 18 13-16,-15 2-32 15,-3-6 0-15,0-8 7 16,0-19-7-16,0-16-2 16,0-16-13-16,0-19-101 15,0-9-246-15,18-32-259 16,-1-8-912-16</inkml:trace>
  <inkml:trace contextRef="#ctx0" brushRef="#br0" timeOffset="34217">9260 8359 2118 0,'0'0'527'0,"0"0"-449"16,0 0-33-16,0 0 8 15,0 0-53-15,0 0-489 16,0 0-98-16,44 38-1093 0</inkml:trace>
  <inkml:trace contextRef="#ctx0" brushRef="#br0" timeOffset="34711">9701 8734 1482 0,'0'0'265'16,"0"0"-179"-16,0 0 203 0,13 205-93 15,-13-151-3-15,0-15-120 16,0-7-62-16,0-17-11 16,0-15 0-16,0 0 3 15,0-20-3-15,0-25-47 16,0-14 15-16,0-5 32 15,24-2-17-15,5 7 16 16,4 12-1-16,6 14 2 16,-4 17 21-16,-5 16-21 15,-2 0 24-15,-4 34 49 16,-7 21-43-16,-2 11-20 16,-9 4 8-16,-6-1-10 0,0-5-16 15,0-19-17-15,0-17-44 16,0-15 11-1,0-13 14-15,0-9 24 0,0-37 20 16,0-5 0-16,0-15 3 16,10-2 12-16,10 0 7 15,9 7 37-15,11 6-36 16,13 13 2-16,5 14 32 16,4 16-29-16,4 12 48 15,-1 0 2-15,-2 30 32 16,-12 20-5-16,-9 10-47 15,-15 5-19-15,-13 6 14 16,-11-3-37-16,-3-6 16 0,0-12-32 16,0-9-12-16,8-21-34 15,8-20-131-15,-1 0-277 16,2-27-188-16</inkml:trace>
  <inkml:trace contextRef="#ctx0" brushRef="#br0" timeOffset="34914">9666 7811 2772 0,'0'0'271'0,"0"0"-271"15,248 128-72-15,-109-68-190 16,-12-9-1586-16</inkml:trace>
  <inkml:trace contextRef="#ctx0" brushRef="#br0" timeOffset="35605">12087 8421 1774 0,'0'0'343'0,"0"0"-96"16,0 0-142-16,0 0 5 15,0 0 154-15,-19 333-81 16,32-94-67-16,-10 19-41 15,-3-42-31-15,0-61 14 16,0-58-49-16,-3-20-8 16,-7 1 12-16,2-7-13 15,2-10-28-15,3-26-34 16,3-19-100-16,0-18-165 16,0-33-281-16,3-12-332 0</inkml:trace>
  <inkml:trace contextRef="#ctx0" brushRef="#br0" timeOffset="36078">11916 8434 1644 0,'0'0'307'0,"0"0"-161"16,0 0 28-16,0 0 23 16,200-181-38-16,-118 161-50 15,4 6-55-15,4 14-8 16,-1 0 4-16,-12 16 5 15,-11 27 17-15,-21 12-45 16,-21 10-21-16,-24 4 14 16,0-1-20-16,-45 1-12 15,-18-10 11-15,-2-9-21 0,-4-9 11 16,7-17 4 0,14-12 7-16,17-8-9 0,17-4 9 15,11 0-12-15,3-13-42 16,6-11-21-16,26-2 56 15,8 5-7-15,10 4 8 16,4 12 12-16,5 5 3 16,-1 0 3-16,-5 34 5 15,-5 10 4-15,-10 8 21 16,-8 1 1-16,-12 0-10 16,-15-4 55-16,-3-5-1 15,-3-6-23-15,-35-8-17 16,-10-5-11-16,-8-10 15 0,-8-5-39 15,-2-10 12 1,0 0-2-16,10-12-10 0,12-13-40 16,16-7-61-16,28-20-142 15,0 8-245-15,28 4-385 0</inkml:trace>
  <inkml:trace contextRef="#ctx0" brushRef="#br0" timeOffset="36341">13078 8936 1639 0,'0'0'386'0,"0"0"-236"15,0 0-11-15,0 0 31 0,-3 183 58 16,3-136-79-16,0-1-116 16,35-5-27-16,19-14 6 15,18-14-12-15,5-13-6 16,-2-9-2-16,-12-35 8 15,-22-9 17-15,-31-2 5 16,-10-1 25-16,-34 9 48 16,-39 13-33-16,-12 12-13 15,-9 17-49-15,-12 5-100 16,23 0-385-16,20 5-1915 0</inkml:trace>
  <inkml:trace contextRef="#ctx0" brushRef="#br0" timeOffset="36846">14555 8884 2046 0,'0'0'319'15,"0"0"-254"-15,0 0-5 0,0 0 129 16,102 186 51 0,-90-131-104-16,-9 2-97 0,-3 1-3 15,-3-1-36-15,-42 10-69 16,6-14-284-16,9-18-701 0</inkml:trace>
  <inkml:trace contextRef="#ctx0" brushRef="#br0" timeOffset="37723">15675 8514 2266 0,'0'0'391'16,"0"0"-372"-16,0 0 35 15,0 192 161-15,0-27-31 16,0 52-75-16,0 13-61 0,0-41 21 16,0-52-43-16,0-59-25 15,5-16 6-15,2-5-7 16,2-9-47-16,-4-10-6 16,-5-23-91-16,0-15 29 15,0-6-66-15,-18-37-56 16,-6-23 103-16,-4-18 58 15,4-19 76-15,-1-43 6 16,5-42 21-16,4-42 45 16,4-15-3-16,6 43-19 15,6 59 15-15,0 63-27 16,0 36 35-16,6 6 77 16,18 13-62-16,8 7-19 0,13 15-38 15,16 3 7 1,13 6 34-16,7 22-44 0,9 13-10 15,-7 12 3-15,-14 6-6 16,-13 7 6-16,-29 7-21 16,-27 4 9-16,0 5-9 15,-51-5 0-15,-26-5-14 16,-9-14 14-16,-4-8-24 16,9-20 3-16,7-10-9 15,16-14 14-15,23-6 7 16,18 0 9-16,17-19-8 15,0-9-11-15,14-3-16 16,24 1 25-16,10 1 4 16,10 11-6-16,12 9 4 15,6 9-1-15,4 0-3 0,1 18 11 16,-1 20 2-16,-8 11 0 16,-13 10 6-16,-14 0-7 15,-21 2 30-15,-17 0-15 16,-7-12 0-16,-18-2 34 15,-33-13-20-15,-21-6-7 16,-15-10-6-16,-9-8-15 16,7-10 21-16,6 0-22 15,14-26-14-15,21-10-15 16,33-33-107-16,15 10-250 16,0 2-525-16</inkml:trace>
  <inkml:trace contextRef="#ctx0" brushRef="#br0" timeOffset="37978">16756 9291 751 0,'0'0'1380'16,"0"0"-1216"-16,0 0-105 15,0 0 174-15,0 0 77 16,193-141-85-16,-172 107-110 15,-11 6-15-15,-2 16 26 16,-8 9 0-16,0 3 0 16,0 21-87-16,-12 32-39 0,-8 16 23 15,-1 15-23 1,0 3-33-16,8 20-89 0,2-22-163 16,11-20-623-16</inkml:trace>
  <inkml:trace contextRef="#ctx0" brushRef="#br0" timeOffset="40124">15675 8046 1415 0,'0'0'209'0,"0"0"-171"16,0 0 58-16,0 0 90 15,0 0 34-15,0 0-94 16,0 0-74-16,-99 0 47 16,99 0-17-16,0 0-30 15,0 0-19-15,0 0-33 16,0 0 19-16,6 0-2 15,36 0-11-15,17-9 55 16,23-23-45-16,16-9-4 16,9-12-6-16,-2 1 5 15,-4 2-10-15,-21 10 16 16,-19 19 8-16,-19 13 13 0,-10 8-37 16,1 38 21-16,36 50-22 15,-3-8-187-15,-1-7-966 0</inkml:trace>
  <inkml:trace contextRef="#ctx0" brushRef="#br0" timeOffset="40926">11878 7930 1572 0,'0'0'358'0,"0"0"-261"15,0 0 80-15,0 0 67 16,0 0-23-16,0 0-112 16,-52 36-68-16,68-36 44 15,34-11-44-15,19-26-28 16,21-15 34-16,12-10-46 0,8-3 0 16,-6-1 13-16,-8 13-13 15,-16 17 25-15,-17 19 2 16,-15 17-20-16,-7 12 25 15,1 44-18-15,3 25-15 16,48 46-112-16,-10-15-518 16,3-12-1600-16</inkml:trace>
  <inkml:trace contextRef="#ctx0" brushRef="#br0" timeOffset="41710">20119 8582 1840 0,'0'0'482'15,"0"0"-440"-15,0 0 7 16,0 0 146-16,0 0 79 16,0 0-129-16,0 0-112 15,-241-117-2-15,158 119-31 16,-4 29 1-16,2 9 17 15,9 10-18-15,21 3-2 16,26-1-10-16,29 0 11 16,5-1-1-16,50-4-19 15,17 1-5-15,17-6 24 16,12-2-8-16,-5-2 10 0,-10-8-12 16,-17 2 24-16,-21-4-21 15,-22-1 9-15,-23-1 0 16,-3 0 28-16,-48 4-4 15,-29-3-14-15,-16 5-2 16,-7-8-2-16,4-8 3 16,12-7-9-16,22-9-44 15,32-25-99-15,20-17-228 16,10-13-625-16</inkml:trace>
  <inkml:trace contextRef="#ctx0" brushRef="#br0" timeOffset="41955">20723 7939 2359 0,'0'0'465'0,"0"0"-408"15,0 0-57-15,-51 261 98 16,9-102 62-16,-9 40-34 15,-2 37-47-15,13-22-47 16,11-47-17-16,12-62-12 16,10-43-3-16,4 2-42 15,-3-6-141-15,2-6-302 16,0-24-468-16</inkml:trace>
  <inkml:trace contextRef="#ctx0" brushRef="#br0" timeOffset="42250">21382 8759 2402 0,'0'0'390'0,"0"0"-235"16,0 0-125-16,0 0 112 15,0 0 29-15,-248-121-69 16,162 162-53-16,-1 30-19 16,12 22 47-16,16 12-22 0,24 6-23 15,28-4 14 1,7-11-32-16,59-16-14 0,55-16 0 16,59-31-12-16,43-33-93 15,-32 0-242 1,-43-31-898-16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7:32.1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0 466 2593 0,'0'0'284'16,"0"0"-228"-16,0 0-55 15,53 217 108-15,-47-149 41 0,1-6-114 16,-4-9-21-16,-3-16-15 16,0-12-23-16,0-18 22 15,0-7-22-15,0 0 1 16,3-38 5-16,5-18-35 16,5-12 13-16,8-10-10 15,7-3-40-15,9 10 34 16,-2 10 25-16,-1 20 26 15,1 23 4-15,-8 18 21 16,-3 6 50-16,-3 37 1 16,-6 13-34-16,-12 9 6 15,-3 0-44-15,0-3 8 16,0-9-19-16,-3-9 11 0,-9-20-37 16,6-12-8-16,0-12-15 15,-2 0 32-15,4-27-29 16,4-15 38-16,0-13 8 15,4-9 11-15,24-8-1 16,3 1-7-16,7 6 16 16,4 13-14-16,-1 14 6 15,4 21 0-15,-5 17 71 16,5 6 21-16,0 35-16 16,-7 15-18-16,-6 6-14 15,-4 9 35-15,-8 4-46 16,1 0-31-16,3-4 26 0,3-3-28 15,12-13-16 1,6-9 15-16,3-23-108 0,0-14 25 16,0-9-36-16,0-9-20 15,-2-27 23-15,-1-13-45 16,0-12 85-16,-9-3 23 16,-4-2 18-16,-4 1 36 15,-11 12 52-15,-4 14 83 16,-10 16 75-16,-3 14-2 15,0 9-27-15,0 9-79 16,0 38-56-16,-6 15 50 16,-4 13-23-16,7 2-25 15,3-6 11-15,0-9-58 0,0-12-1 16,0-16-1-16,6-15-62 16,4-16-20-16,1-15-128 15,-4-28-263-15,-4-7-575 16</inkml:trace>
  <inkml:trace contextRef="#ctx0" brushRef="#br0" timeOffset="152">1418 71 2656 0,'0'0'473'0,"0"0"-392"15,0 0-72-15,0 0 90 16,0 0-99-16,0 0-29 15,0 0-721-15,32-71-1609 0</inkml:trace>
  <inkml:trace contextRef="#ctx0" brushRef="#br0" timeOffset="546">1839 488 2250 0,'0'0'530'0,"0"0"-426"16,0 0-12-16,0 0 91 16,41 173 28-16,-41-120-123 0,0 4-64 15,-9-2-8 1,-9-8-15-16,1-10 10 0,2-10-11 16,9-14-24-16,3-13 23 15,3 0-15-15,0-20-14 16,0-25-9-16,17-17 3 15,14-19 28-15,10-13-10 16,7 5 18-16,8 2-4 16,-1 20 11-16,7 22 4 15,-3 27 40-15,-4 18-3 16,-7 21 19-16,-10 39 35 16,-8 23-15-16,-12 16 18 15,-7 7-48-15,-8 2-24 0,4-6 6 16,4-18-28-1,8-25-11-15,23-36-5 0,65-56-83 16,-6-36-203 0,-5-22-1320-16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7:30.8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0 798 1903 0,'0'0'199'0,"0"0"-177"16,0 0 27-16,200 0 103 15,-110-32-13-15,12-14-90 16,5-16-6-16,-3-15-20 16,-11-13 1-16,-18-4 41 15,-19 1-11-15,-28 3 19 16,-25 9 18-16,-3 15-33 16,-13 23 22-16,-25 19 12 15,-10 24 4-15,-9 5-16 0,0 52-61 16,1 27 11-16,5 28 0 15,12 12-18-15,15 9 28 16,18-1-40-16,6-8 1 16,9-20-10-16,33-17-43 15,17-22-89-15,52-37-160 16,-12-21-287-16,-9-7-305 0</inkml:trace>
  <inkml:trace contextRef="#ctx0" brushRef="#br0" timeOffset="308">1371 605 1787 0,'0'0'855'0,"0"0"-630"15,0 0-138-15,0 0 71 0,0 0 18 16,-195 47-34-16,139 10-75 16,15 7-38-16,17 4 20 15,20-6-49-15,4-9-10 16,24-6-32-16,21-13-39 15,11-16-22-15,-1-15-66 16,1-3-42-16,-12-9 94 16,-7-25 65-16,-8-1 47 15,-13 2 5-15,-2 7 47 16,-7 14 86-16,1 12-21 0,-5 0-10 16,7 9-11-16,7 23-43 15,7 5-45 1,3 3-3-16,15-3-120 0,-4-12-181 15,-14-12-583-15</inkml:trace>
  <inkml:trace contextRef="#ctx0" brushRef="#br0" timeOffset="492">1269 62 2857 0,'0'0'284'16,"0"0"-284"-16,176 69-52 0,-14-17 20 15,-17-12 18 1,-21-5-726-16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7:20.19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1977 92 1431 0,'0'0'350'0,"0"0"-114"16,0 0-51-16,0 0 46 16,0 0 14-16,0 0-67 15,-8 18-89-15,8-11-62 16,41 2-4-16,25 4 36 16,20-1-26-16,22 2 18 15,16-2-51-15,11-6 0 16,-1-3 16-16,4-3-16 0,-10 0-33 15,-14 0 6 1,-22-3-85-16,-23-6-41 0,-51-14-152 16,-18 8-205-16,0 3-513 0</inkml:trace>
  <inkml:trace contextRef="#ctx0" brushRef="#br0" timeOffset="600">1807 133 1938 0,'0'0'374'15,"0"0"-190"-15,0 0-59 0,0 0 45 16,0 0 27-16,0 0-52 16,0 0-143-16,-42-7 5 15,74 35-7 1,16 10 9-16,18 14-1 0,9 4-8 15,15 6 1-15,11 4 7 16,6 2-8-16,3-3 0 16,4-4-3-16,-4-1 3 15,-2-10 0-15,-15-3-2 16,-18-10 10-16,-16-3-8 16,-29-6 0-16,-22 6 0 15,-8 3 13-15,-38 13-1 16,-31 6 0-16,-21 8 8 15,-17 2-19-15,-14 2 19 16,-3-2-20-16,-7-4 6 0,-6 3 6 16,-3-6-12-16,6-1-2 15,11-3-5-15,15-9 14 16,25-13 11-16,32-10 5 16,19-11-11-16,22-9 37 15,10-3-49-15,0 0 1 16,18 0 19-16,24 0-19 15,12 0 34-15,18-6 1 16,5-7-20-16,9 3 41 16,10 1-33-16,12 7 2 15,12 2 4-15,43 0-18 16,37 0 34-16,-11 0-19 16,-20 2-21-16,-28-2 9 15,-37 0-15-15,-5 0 0 16,-1-9 0-16,-36-4-3 0,-28 8-24 15,-34-5-69-15,-21 1-87 16,-30 0-621-16</inkml:trace>
  <inkml:trace contextRef="#ctx0" brushRef="#br0" timeOffset="2214">4849 673 1408 0,'0'0'342'15,"0"0"-150"-15,0 0-74 16,0 0 86-16,0 0 51 15,0 0-65-15,0 82-122 16,0-18-10-16,0 22 39 16,0 20-40-16,0-1-27 15,12-5-19-15,8-16-10 16,8-18 13-16,4-19-14 16,1-20-17-16,6-11 7 15,2-16-58-15,1 0-47 16,-2-16 45-16,1-25-16 0,1-11 23 15,-7-15-10 1,-4-3 37-16,-11-7 36 0,-2 6 11 16,-12 5 81-16,-6 16 15 15,0 13-1-15,0 19 54 16,0 14-22-16,0 4-56 16,0 25-25-16,0 34-57 15,0 28 13-15,18 22 17 16,3 15-30-16,6 13 19 15,3-2-19-15,9 6 0 16,-1-7 9-16,-4-14-9 16,-5-12 0-16,-20-17-7 15,-9-16 17-15,-3-18-18 16,-42-11 8-16,-14-12-8 0,-16-13-5 16,-8-12 13-16,-4-9-8 15,1 0 7-15,11-37-5 16,9-9-2-16,15-10-5 15,16-5 7-15,14-3-2 16,14 4 8-16,7 9-13 16,7 2 11-16,38-3-29 15,20 10 30-15,15-1-27 16,10 2-49-16,9-1 35 16,5 0-23-16,-3 2 11 15,-2 3 21-15,-3 5 8 16,-16 8 16-16,-11 7 9 15,-24 15 0-15,-13 2 58 0,-19 2 6 16,-7 30-7-16,-6 12 13 16,0 8-5-16,0 14 10 15,-6 0-26-15,-1-5-27 16,4-11 17-16,3-13-38 16,0-12-1-16,6-12 0 15,15-13-21-15,6 0-34 16,1-16-70-16,13-49-180 15,-2-1-445-15,-12 4-454 0</inkml:trace>
  <inkml:trace contextRef="#ctx0" brushRef="#br0" timeOffset="2376">6019 1116 2450 0,'0'0'527'0,"0"0"-365"15,0 0-137-15,0 0-10 16,0 0-15-16,0 0-27 16,0 0-561-16,-3-33-385 0</inkml:trace>
  <inkml:trace contextRef="#ctx0" brushRef="#br0" timeOffset="2729">7085 1197 2410 0,'0'0'611'16,"0"0"-530"-16,0 0-24 15,0 0 148-15,0 0-70 0,0 0-99 16,0 0 25 0,218 28-31-16,-117-18 12 0,9-7 14 15,0 3-41-15,-10-3 20 16,-17 2-35-16,-24-5-24 15,-32 0-38-15,-20 0-185 16,-7 0-667-16</inkml:trace>
  <inkml:trace contextRef="#ctx0" brushRef="#br0" timeOffset="4447">9173 700 1298 0,'0'0'862'16,"0"0"-672"-16,0 0-91 15,4 218 85-15,5-44 67 16,-1 43-124-16,-8-8-37 16,0-45-53-16,0-49-26 15,0-34 29-15,0 5-40 0,0-5-7 16,0-3-24-16,0-29-43 16,0-18-92-16,0-15-89 15,0-16-91-15,4-20-22 16,-1-18-411-16</inkml:trace>
  <inkml:trace contextRef="#ctx0" brushRef="#br0" timeOffset="4889">9052 832 1547 0,'0'0'246'16,"0"0"-35"-16,0 0-69 15,24-175 4-15,17 163 66 16,15 12-88-16,13 0-26 15,10 25-7-15,7 15-43 0,-6 9-2 16,-8 8-46-16,-16 5-6 16,-22 3 0-16,-23 0-28 15,-11-2 29-15,-21-9 4 16,-24 1-27-16,-11-16 27 16,-3-11-4-16,5-13 5 15,9-7 3-15,15-8-3 16,12 0 0-16,15 0 0 15,3-9-20-15,0-8-14 16,27 2 10-16,21 2 9 16,8 7 6-16,13 6 5 15,0 0-14-15,3 28 9 16,-4 14 9-16,-2 9 16 16,-18 5 35-16,-13 0-30 0,-22-4 58 15,-13-5-42-15,-3-4 11 16,-42-6 21-16,-13-2-36 15,-15-10-6-15,-2-3-13 16,6-13-13-16,6-6-2 16,15-3-39-16,34-21-139 15,14-17-204-15,0-1-644 0</inkml:trace>
  <inkml:trace contextRef="#ctx0" brushRef="#br0" timeOffset="5146">10263 1472 2133 0,'0'0'382'15,"0"0"-296"-15,0 0-16 16,0 0 194-16,-52 182-131 16,52-145-71-16,28 1-62 15,20-12-11-15,7-13-1 16,1-8-30-16,-5-5 14 15,-9-9 10-15,-18-20 18 16,-21-9 11-16,-3 1-1 16,-24-3 0-16,-27-4-10 15,-57-14-4-15,12 8-226 0,4 6-588 16</inkml:trace>
  <inkml:trace contextRef="#ctx0" brushRef="#br0" timeOffset="5443">8679 449 2121 0,'0'0'336'0,"0"0"-284"15,0 0-51-15,218-193 93 16,-126 124 17-16,9 6-24 0,-1 13 28 16,-11 13-28-1,-18 15 8-15,-20 15-24 0,-21 7-34 16,-6 0 20-16,-6 29-57 16,14 11-22-16,13 13-38 15,81 27-169-15,-8-8-76 16,6-10-456-16</inkml:trace>
  <inkml:trace contextRef="#ctx0" brushRef="#br0" timeOffset="5722">11526 1381 2533 0,'0'0'524'0,"0"0"-514"15,0 0-8-15,0 0 95 16,0 0-17-16,218 0-53 15,-98-15-27-15,-13-11-189 16,-14 12-520-16</inkml:trace>
  <inkml:trace contextRef="#ctx0" brushRef="#br0" timeOffset="6512">12930 764 2443 0,'0'0'338'0,"0"0"-254"15,0 0-53-15,0 0 11 0,35 232 139 16,-32-14-48-16,-3 40-74 15,0 2 11-15,0-24-10 16,0-62 0-16,0-40-12 16,0-45-42-16,6-21 2 15,6-6-8-15,-3-8-36 16,-2-14 15-16,-3-25-32 16,-4-15 1-16,0-18-8 15,-4-36-81-15,-12-26 42 16,1-19 43-16,-2-42 8 15,4-38 34-15,-2-31-8 16,9-18 22-16,-2 11 1 16,8 42 8-16,0 55-7 0,0 39 7 15,0 34 30 1,18 13 46-16,6 13-45 0,14 14-34 16,7 7 56-16,14 32-16 15,2 25 4-15,4 12-16 16,-2 5-25-16,-10 2 27 15,-20-6-31-15,-12-6-4 16,-18-12 16-16,-3-8-16 16,-13-14 0-16,-28-5-1 15,-4-9-9-15,0-10 0 16,0-6-8-16,13 0-21 16,8 0 37-16,15-6-26 15,6-6 8-15,3-1-4 0,0 4-17 16,9 2 38-1,12 7-19-15,9 0 14 0,6 0 1 16,5 13 6-16,4 12 0 16,3 6 18-16,-3 2-17 15,0 6 24-15,-4-5-25 16,-14 0 0-16,-9 0 45 16,-18-3-25-16,0 0 5 15,-27-3 8-15,-32-3-23 16,-13-1 23-16,-12-5-33 15,-2-7 0-15,11-5 8 16,12-7-8-16,15 0-32 0,20-3-33 16,28-37-124-1,8 2-398-15,28 2-1177 0</inkml:trace>
  <inkml:trace contextRef="#ctx0" brushRef="#br0" timeOffset="6767">13975 1722 1317 0,'0'0'1207'0,"0"0"-1046"16,0 0-85-16,0 0 126 16,0 0 60-16,115-173-93 15,-112 157-102-15,-3 16 19 16,0 0-2-16,0 21-42 0,0 34 9 15,-11 11-45 1,1 16-5-16,2-1-1 0,8-8-37 16,0-13-88-16,0-22-180 15,11-23-469-15,-1-15-1126 0</inkml:trace>
  <inkml:trace contextRef="#ctx0" brushRef="#br0" timeOffset="7110">12616 565 2399 0,'0'0'182'16,"0"0"-182"-16,0 0-3 16,0 0 3-16,0 0 146 15,224-163-61-15,-138 105-76 16,7-4 21-16,-3 3 100 16,-7 10-16-16,-14 11-8 15,-10 19 1-15,-14 12-18 16,-4 7-5-16,1 7-42 15,-2 30-21-15,13 16-21 0,49 35-66 16,-12-15-172-16,-4-7-565 16</inkml:trace>
  <inkml:trace contextRef="#ctx0" brushRef="#br0" timeOffset="9041">4433 198 1461 0,'0'0'391'15,"0"0"-120"-15,0 0-55 16,0 0-13-16,-190 25-14 15,121 34-54-15,-11 72-43 16,14 94 47-16,30 97-8 0,32 37-32 16,17-8-29-1,53-46-63-15,17-54-7 0,7-51-31 16,44-25-179-16,-24-63-314 16,-6-50-743-16</inkml:trace>
  <inkml:trace contextRef="#ctx0" brushRef="#br0" timeOffset="7643">14938 1232 2574 0,'0'0'155'0,"0"0"-155"15,0 0 0-15,0 0 52 16,0 0 180-16,0 0-123 15,197-116-79-15,-149 119 8 16,0 32 8-16,-10 12-14 16,-14 10 14-16,-17 7-46 15,-7 1 6-15,-18 4-3 16,-27-7-3-16,-3-10-63 16,3-11-19-16,12-21-40 15,9-15-3-15,19-5-10 16,5-25-112-16,14-28 53 15,31-12 24-15,18-13-35 0,9-8-67 16,4-1-109 0,3-1 173-16,-10 14 208 0,-10 11 161 15,-21 24 129-15,-18 14 38 16,-12 18 142-16,-8 7-92 16,0 3-112-16,-18 30-76 15,-17 24-67-15,-5 19-41 16,-5 3 44-16,10 7-21 15,11-4-24-15,20-7-27 16,4-10-53-16,10-9-1 16,32-12-3-16,9-15-107 15,29-15-94-15,-11-8-424 16,-10-6-636-16</inkml:trace>
  <inkml:trace contextRef="#ctx0" brushRef="#br0" timeOffset="7850">16173 1806 827 0,'0'0'1811'15,"0"0"-1497"-15,0 0-204 16,-32 196 81-16,26-141-21 16,6-4-56-16,0-15-105 15,13-8 5-15,22-10-28 16,3-18-17-16,7 0-74 15,10-60-132-15,-14-6-484 16,-14 0-1563-16</inkml:trace>
  <inkml:trace contextRef="#ctx0" brushRef="#br0" timeOffset="7980">16129 1216 2791 0,'0'0'118'0,"0"0"-118"15,0 0-279-15,0 0 176 16,0 0-415-16</inkml:trace>
  <inkml:trace contextRef="#ctx0" brushRef="#br0" timeOffset="8215">16542 552 1971 0,'0'0'1237'0,"0"0"-1074"15,0 0-109-15,187 183 33 16,-118-71 105-16,-1 22-75 16,-5 10-75-16,-12 35 0 15,-21 29-42-15,-30 28-1 16,0-26-5-16,-72-24-153 15,-3-63-334-15,6-62-1960 0</inkml:trace>
  <inkml:trace contextRef="#ctx0" brushRef="#br0" timeOffset="10076">16884 205 1726 0,'0'0'377'0,"0"0"-275"0,0 0 3 16,0 0 60-16,0 0-42 15,0 0-69-15,30-54-53 16,9 54 17-16,-6 0-6 16,3 0-2-16,-9 32 47 15,-10 14-37-15,-17 10 8 16,0 9 2-16,-27 7-20 16,-22-4-4-16,-9-10-6 15,-1-11 0-15,4-15 11 16,7-17-10-16,10-15-1 15,11 0 46-15,9-6-21 0,15-21 17 16,3-6-19 0,0 5-22-16,16 11 32 0,16 7-27 15,6 10 19-15,2 0 28 16,13 10-8-16,2 13-6 16,10-1-18-16,12 2-21 15,16-13-46-15,51-11-260 16,-16 0-364-16,-14 0-715 0</inkml:trace>
  <inkml:trace contextRef="#ctx0" brushRef="#br0" timeOffset="20828">8893 4259 2794 0,'0'0'96'15,"0"0"-96"-15,0 0-550 16,0 0 297-16,0 0-257 0</inkml:trace>
  <inkml:trace contextRef="#ctx0" brushRef="#br0" timeOffset="20960">8903 4700 2972 0,'0'0'381'0,"0"0"-370"16,0 0-11-16,0 0-80 15,18-208-957-15</inkml:trace>
  <inkml:trace contextRef="#ctx0" brushRef="#br0" timeOffset="16995">0 4389 1446 0,'0'0'372'0,"0"0"-148"16,0 0-95-16,0 0 28 15,0 0 66-15,0 0-58 0,-8 19-41 16,8-19-18-16,11 0-72 16,13 0 1-16,18 0 38 15,13 0-12-15,17 0 16 16,8 0-49-16,9 0-16 15,1 3 23-15,3 3-26 16,4 1-9-16,2-7 7 16,9 0 1-16,2 0-4 15,-6-7-4-15,-14-8 0 16,-15 2 12-16,-24-3-12 16,-19 12-22-16,-22-3 14 0,-10 7 8 15,0-9 6-15,-7 2-6 16,-23-3 1-16,-12-1 2 15,-6-5-3 1,-4-6 0-16,0-2-1 0,1-2 2 16,-2-8 2-1,-1-1 5-15,1 5-6 0,5 3 37 16,3 5-21-16,12 3-3 16,9 6 28-16,6 4-17 15,10 3 22-15,5 3-30 16,0 3-17-16,3 0 17 15,0 0-18-15,0 0-10 0,17 0 9 16,22 6-2-16,12 15 3 16,18 8 0-16,7 5 1 15,3 3-1-15,4 0 0 16,-8 1 0-16,-12-1-9 16,-12-4 21-16,-19-1-8 15,-22-4-4-15,-10 3 0 16,-7 4 4-16,-41 5-4 15,-17 0-16-15,-7 6 1 16,1-3-68-16,6 9-66 16,20-16-333-16,17-11-478 0</inkml:trace>
  <inkml:trace contextRef="#ctx0" brushRef="#br0" timeOffset="17913">2481 3706 1825 0,'0'0'259'15,"0"0"-132"-15,0 0-112 16,0 0 75-16,0 0 125 16,13 307-39-16,-2-147-46 15,-2-8-93-15,3-20-16 16,-3-32 6-16,1-4-27 15,4-2 21-15,-3-33-21 16,-4-23 0-16,-4-25-6 16,-3-13 6-16,0-10-5 15,0-35-4-15,0-24 17 0,-3-19-10 16,-8-15 2-16,-2-17 0 16,-2-11 5-16,3-7-5 15,0-5-3-15,6 6-3 16,6 9 12-16,0 23 6 15,13 24 9-15,22 21-6 16,10 27 73-16,6 20-60 16,8 13-1-16,10 9 17 15,6 34-11-15,5 20 28 16,0 14-34-16,-1 14-21 16,-10 14 37-16,-10 4-41 15,-14 5-1-15,-15 4 2 16,-16-2 7-16,-14-8-19 0,0-8 9 15,-27-10 0 1,-26-9-17-16,-7-11 15 0,-6-14-20 16,-3-12 13-16,4-12-30 15,2-23 10-15,4-9-82 16,-13-9-161-16,16-26-289 16,5-6-503-16</inkml:trace>
  <inkml:trace contextRef="#ctx0" brushRef="#br0" timeOffset="18082">2215 4373 766 0,'0'0'1389'0,"0"0"-1181"16,0 0-182-16,0 0 79 0,0 0 83 15,272-11-106-15,-89-21-82 16,-28 7-139-16,-9 1-537 0</inkml:trace>
  <inkml:trace contextRef="#ctx0" brushRef="#br0" timeOffset="18881">4081 4104 2352 0,'0'0'345'0,"0"0"-203"16,0 0-57-16,0 0 51 15,-217-6 68-15,154 55-95 16,4 14-84-16,8 14-8 16,17 9-10-16,16 1 1 15,18-3-16-15,10-9 5 16,43-18-91-16,13-20-30 15,6-22-25-15,6-15-40 16,-1-9-1-16,-8-34 6 16,-18-10 86-16,-13-3 61 15,-14 4 37-15,-17 1 111 16,-7 13 35-16,0 11 29 0,0 17 20 16,-4 1-65-1,-2 9-13-15,6 0-71 0,0 19-46 16,0 12 0-16,18 5-13 15,12 3-59-15,8-9-36 16,1-8-73-16,-2-12 72 16,1-7 42-16,-3-3 12 15,-4-7 20-15,-1-23 6 16,-1-4 29-16,-5-5 49 16,-3 3 15-16,-5 3 66 15,-2 11-4-15,-8 8-14 16,-2 12 33-16,4 2-52 15,-5 25-23-15,3 41 16 0,9 53-25 16,-1 56 16 0,5 57-50-16,-1 10 19 0,-4-36 5 15,-4-61-51-15,1-61-1 16,-4-28-7-16,-1-8 16 16,2-6-17-16,-5-13 9 15,-3-29-30-15,0 0 24 16,0-29-17-16,-3-39 4 15,-18-16 5-15,0-53-17 16,-3-39 23-16,-8-50-29 16,5-15-6-16,6 47 42 15,15 42-38-15,6 67 16 16,0 28 23-16,30 9-14 16,15 10 2-16,14 7 9 0,13 25 3 15,5 6 17-15,-2 3-16 16,-9 28 4-16,-18 10 9 15,-21 3-14-15,-27 4 7 16,0 6-7-16,-45-1-73 16,-68 5-189-16,10-15-438 15,-1-15-478-15</inkml:trace>
  <inkml:trace contextRef="#ctx0" brushRef="#br0" timeOffset="19049">4105 3890 2041 0,'0'0'801'0,"0"0"-706"15,176-118-54-15,-69 63-40 16,20-2-2-16,67 1-5 16,-33 13-357-16,-18 21-836 0</inkml:trace>
  <inkml:trace contextRef="#ctx0" brushRef="#br0" timeOffset="19832">6509 4194 2371 0,'0'0'358'0,"0"0"-331"15,0 0-18-15,0 0 148 16,0 0 18-16,-200-134-94 16,142 138-2-16,-1 45-41 15,5 22 6-15,1 19-3 16,19 9-22-16,13 1 16 15,21-12-35-15,0-17-16 16,37-18 8-16,22-25-107 16,10-19 30-16,3-9-68 15,5-19-88-15,-8-24 19 0,-10-11 62 16,-14-4 78-16,-15-1 82 16,-12 3 0-16,-8 5 28 15,-2 22 114-15,-8 16 50 16,0 13 44-16,0 15-106 15,0 38-49-15,0 16 15 16,3 5-72-16,10-2-7 16,7-15-17-16,9-9-20 15,5-27-32-15,4-14-26 16,-4-7 6-16,1-21 35 16,-8-20-22-16,0-12 23 15,-1-3 15-15,-10 6 12 0,2 10 9 16,-4 18 2-1,-4 20 23-15,1 2 43 0,-5 30-15 16,1 17-12-16,1 11-7 16,-5 3-26-16,0-19 17 15,-3-4-25-15,0-14-13 16,0-11 5-16,0-13-15 16,0 0 22-16,0-9-10 15,0-22-4-15,0-10 1 16,10-11 13-16,28-7 1 15,13 9 1-15,2 0 0 16,1 24 27-16,2 20 44 16,-8 6 8-16,-3 32 27 15,-3 20-32-15,-12 14-12 16,-9 4 50-16,-3-3-62 0,-1-10-27 16,-7-15-24-16,1-16-35 15,-8-15-32-15,-3-11-86 16,-6-11-115-16,-26-30-418 15,-10-6-955-15</inkml:trace>
  <inkml:trace contextRef="#ctx0" brushRef="#br0" timeOffset="20001">6485 3724 2725 0,'0'0'533'0,"0"0"-509"0,245-95-24 16,-114 45-30-16,35-12 12 16,-38 15-163-16,-35 10-793 0</inkml:trace>
  <inkml:trace contextRef="#ctx0" brushRef="#br0" timeOffset="20610">2631 5429 2022 0,'0'0'530'0,"0"0"-486"0,0 0-43 16,0 0 231-16,0 0-35 15,0 0-62-15,239 0-57 16,-84 0-33-16,69 0 29 16,74-2-21-16,36-14-2 15,7 3 49-15,-19-1-70 16,-33 7-9-16,-2 4 20 15,-15 3-40-15,-10 0 30 16,-28 0-31-16,-23 0 0 16,-46 0 0-16,-34 0 0 15,-27 0 0-15,-11 0-2 16,14 0 8-16,7-3 11 16,11-3-17-16,-23-1 0 0,-15 5 24 15,-19-2-24-15,-15 1 0 16,-16 0-7-16,-8-6-19 15,-8-9-20-15,-9-27-97 16,-4 5-176-16,-4-1-527 0</inkml:trace>
  <inkml:trace contextRef="#ctx0" brushRef="#br0" timeOffset="23836">11208 3642 1528 0,'0'0'328'15,"0"0"-117"-15,0 0-52 16,0 0 74-16,0 0-46 15,0 0-14-15,17 111-41 16,1 11-26-16,3 60 23 0,-12 54-59 16,-1 13-37-1,-8-51 36-15,0-57-51 0,0-62-6 16,0-19-12-16,0-1 7 16,-8-9-13-16,5-9 6 15,3-27-109-15,0-14-60 16,0-75-290-16,0-7-306 15,3-9-1035-15</inkml:trace>
  <inkml:trace contextRef="#ctx0" brushRef="#br0" timeOffset="24314">11097 3691 1892 0,'0'0'337'0,"0"0"-262"15,0 0-23-15,0 0 180 16,0 0-95-16,205-29-89 16,-133 29-2-16,3 0-34 15,2 0 7-15,-5 29 5 16,-10 0-23-16,-10 10 31 16,-17 1-32-16,-26 10 0 15,-9 0 20-15,-20 9-19 16,-32-4 16-16,-13 2-17 15,-7-11 0-15,3-7 12 16,13-19-12-16,11-11 0 16,18-9 16-16,13 0-10 15,10-7 3-15,4-11-9 0,4 0 9 16,28 3-22-16,9 2 13 16,10 7-3-16,4 6-8 15,7 0 11-15,-3 15-6 16,-4 19 6-16,-7 7-10 15,-13 6-1-15,-11 0 7 16,-13 2 4-16,-11 0 42 16,0-12-30-16,-32 3-6 15,-6-7 10-15,-7-8-15 16,5-7 26-16,5-16-27 16,4 2-35-16,11-4-98 15,16 0-185-15,4-6-326 16,0-12-1176-16</inkml:trace>
  <inkml:trace contextRef="#ctx0" brushRef="#br0" timeOffset="24540">12123 4455 1490 0,'0'0'226'16,"0"0"-111"-16,0 0 115 15,0 0 58-15,0 0-12 16,0 0-69-16,0 0-47 15,165-134-52-15,-157 134-21 16,-8 0 34-16,0 9-46 16,0 32-9-16,0 14-35 0,0 11-31 15,-5 3-1 1,-1-5-123-16,-4 5-182 0,2-19-232 16,2-16-614-16</inkml:trace>
  <inkml:trace contextRef="#ctx0" brushRef="#br0" timeOffset="24887">10711 3402 1580 0,'0'0'288'0,"0"0"-262"0,0 0-10 15,0 0 43-15,176-142 120 16,-80 73-12-16,12-3-62 16,-1 1-19-16,0 7 14 15,-14 5-23-15,-13 18 45 16,-14 18-25-16,-15 23-37 15,-6 14 43-15,-10 48-2 16,-2 21-28-16,6 14-73 16,9 4-30-16,62 21-212 15,-6-29-315-15,-1-20-393 0</inkml:trace>
  <inkml:trace contextRef="#ctx0" brushRef="#br0" timeOffset="25083">13368 3908 2547 0,'0'0'322'0,"0"0"-285"15,197 0-21-15,-108 0-16 16,19 0-28-16,-27 0-429 0,-25 0-806 15</inkml:trace>
  <inkml:trace contextRef="#ctx0" brushRef="#br0" timeOffset="25261">13150 4542 2706 0,'0'0'491'16,"0"0"-490"-16,0 0-1 16,266-14-3-16,-79-37-11 15,-25-2-143-15,-24 7-979 0</inkml:trace>
  <inkml:trace contextRef="#ctx0" brushRef="#br0" timeOffset="25927">15962 2744 1796 0,'0'0'262'16,"0"0"-187"-16,0 0 24 15,0 0 76-15,-251-81 35 16,153 81-32-16,-4 0-110 15,-5 25-3-15,6 22-57 16,19 11 5-16,26 17 40 16,26 13-35-16,27 4-17 15,3-1-1-15,27-7-3 16,21-11-6-16,14-7-43 16,10-13-27-16,3-4 19 15,2-6 2-15,-1 2 40 16,-11-5 16-16,-12-3 2 15,-23-1 9-15,-20 3-7 16,-10 1 35-16,-27 4 32 0,-39-1-48 16,-16 1-7-16,-9-11 2 15,2-7-15-15,17-15 10 16,17-11-11-16,20 0-136 16,35-46-164-16,0-4-302 15,6 0-1190-15</inkml:trace>
  <inkml:trace contextRef="#ctx0" brushRef="#br0" timeOffset="26180">15908 3561 1719 0,'0'0'268'16,"0"0"-122"-16,0 0 64 15,0 0 52-15,0 0-27 0,165 168-117 16,-154-118-25-1,-11 5-57-15,0-4-30 0,-18 4 12 16,-11-12-18-16,2-8-30 16,3-14-18-16,15-15-57 15,5-6-34-15,4-15-127 16,0-26-29-16,13-12-5 16,56-31 27-16,-7 13-262 15,4 7-493-15</inkml:trace>
  <inkml:trace contextRef="#ctx0" brushRef="#br0" timeOffset="26336">16365 3570 981 0,'0'0'565'0,"0"0"-287"16,0 0 5-16,0 0 30 16,0 0 28-16,0 0-148 15,0 0-29-15,-44 136-71 16,20-80-31-16,6 0 15 0,15-2-71 16,3-8-1-16,14-6-5 15,31-9-94-15,14-8-81 16,31-23-112-16,-12 0-431 15,-9-8-1252-15</inkml:trace>
  <inkml:trace contextRef="#ctx0" brushRef="#br0" timeOffset="26761">16834 3669 1433 0,'0'0'880'0,"0"0"-735"16,0 0-120-16,0 0 160 15,0 0 65-15,0 168-112 16,12-120-89-16,5 3-47 16,10-11 8-16,4-12-10 15,10-10-106-15,7-18-51 16,8 0-29-16,-1-24-9 16,-2-20 23-16,-9-5 51 15,-7 1 107-15,-16 2 14 16,-7 14 76-16,-14 9 193 15,0 14-27-15,0 9-36 16,0 0-40-16,-6 37-103 16,-5 13 24-16,4 15-41 15,4 10-10-15,0 8 22 0,3-5-44 16,-5-1-1-16,2-8-10 16,-10-10 6-16,-8-17 9 15,-14-7-18-15,-10-15 0 16,-6-11-14-16,-2-9 14 15,13 0-10-15,8-29-5 16,15-10-36-16,17-9 27 16,0-4-114-16,53-25-164 15,-2 11-305-15,-6 10-1071 0</inkml:trace>
  <inkml:trace contextRef="#ctx0" brushRef="#br0" timeOffset="27109">14914 4380 2286 0,'0'0'329'0,"0"0"-294"16,0 0-8-16,0 0 86 16,0 0 88-16,275 46-23 15,-120-21-109-15,66-3 1 16,69-9-6-16,32-7-35 0,-9-6 22 16,-37 0-51-16,-76 0 6 15,-55-10-14-15,-41 8 8 16,-25-5-30-16,-3 5-15 15,-3-3-65-15,-19-1-122 16,-25 3-277-16,-29 1-246 0</inkml:trace>
  <inkml:trace contextRef="#ctx0" brushRef="#br0" timeOffset="27580">15682 5069 2266 0,'0'0'316'16,"0"0"-284"-16,0 0-13 15,0 0 0-15,-162-161 118 16,103 148-17-16,2 13-45 16,-3 0-51-16,9 26 28 15,13 23-10-15,14 5-32 16,17 10 28-16,7 5-38 0,10-1 0 16,32 3-15-16,9-2 15 15,14-5-8-15,9-2-5 16,-2-2 13-1,-6-3 20-15,-15-3-20 0,-16-4 0 16,-28 2 6-16,-7-3 15 16,-34-1-3-16,-40 1 3 15,-15-11-21-15,-14-3 46 16,-12-11-25-16,9-11-15 16,12-13 36-16,19 0-41 15,24-6-1-15,27-22-52 16,30-34-173-16,39 6-434 15,9 3-1215-15</inkml:trace>
  <inkml:trace contextRef="#ctx0" brushRef="#br0" timeOffset="27999">15969 5849 2280 0,'0'0'539'0,"0"0"-491"15,0 0-7-15,0 0 146 16,0 0-68-16,0 0-26 16,0 0-55-16,142 96-32 15,-142-55 27-15,-3 8-33 0,-29-2-1 16,-2-5-14 0,5-13-5-16,9-7-38 0,7-9-41 15,13-13-68-15,0 0-110 16,3-35-233-16,32-12 113 15,13-12 31-15,10-10-331 16,7 8 53-16,1-1 644 16,-7 13 585-16,-11 10 11 15,-13 12-253-15,-11 18 19 16,-17 9 11-16,-7 0-31 16,0 9-45-16,-27 29-138 15,-15 15-74-15,0 6 29 16,4-1-62-16,14 1-26 15,21-15-1-15,3-4-25 16,17-18-42-16,31-11-73 0,39-11-99 16,-7-9-322-1,-14-15-436-15</inkml:trace>
  <inkml:trace contextRef="#ctx0" brushRef="#br0" timeOffset="28256">16766 5787 2158 0,'0'0'551'0,"0"0"-519"15,0 0-20-15,0 0 188 16,0 0-37-16,0 0-78 16,0 0-46-16,145 103-31 0,-138-54 53 15,-7-2-22 1,0 9-38-16,-31-1-2 0,-7-5-7 15,-1-9-42-15,9-14-49 16,6-12-105-16,18-15-78 16,6-9-221-16,16-31-145 15,19-3-852-15</inkml:trace>
  <inkml:trace contextRef="#ctx0" brushRef="#br0" timeOffset="28413">17150 5771 1684 0,'0'0'735'0,"0"0"-486"15,0 0 0-15,0 0 29 0,0 0-85 16,0 0-55 0,-56 168-52-16,46-112-22 0,10-9 13 15,13-17-77-15,43-17-47 16,64-16-61-16,-10-34-223 16,-9-7-761-16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7:49.3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242 1045 2045 0,'0'0'472'0,"0"0"-433"15,0 0-5-15,0 0 141 16,-18 182-78-16,-17-95-21 15,-10 6-75-15,-6-3-1 16,3-9-74-16,16-18-88 0,19-24-153 16,13-25-352-16</inkml:trace>
  <inkml:trace contextRef="#ctx0" brushRef="#br0" timeOffset="643">1128 729 2158 0,'0'0'288'15,"0"0"-176"-15,45 211-3 16,-29-14 76-16,-11 64 20 16,-5 21-76-16,0-11-51 15,0-69-51-15,0-72-20 16,0-42 5-16,0-33-12 0,6-6-45 15,1-8 12 1,-4-14-100-16,2-22-123 0,-2-5-55 16,-3-44-9-16,0-34-15 15,0-19 50-15,0-41 30 16,0-55 143-16,-18-56 111 16,-6-25 1-16,4 5 168 15,2 30 25-15,15 71-36 16,3 54-24-16,0 54 58 15,21 31 98-15,12 16-118 16,20 6-76-16,13 7-10 16,6 11 36-16,0 37 6 0,-10 17-66 15,-14 10-34 1,-24 11 33-16,-24 7-44 16,0 0 10-16,-37-3-13 0,-19-2-2 15,-1-24-22-15,1-8-14 16,14-17-25-16,15-25 25 15,16-14-59-15,11 0-50 16,11-18 13-16,34-13-9 16,14-4 92-16,10 8 15 15,3 2 23-15,-3 15-9 16,-10 3 9-16,-11 7 0 16,-10 0 69-16,-14 9-1 15,-14 15 43-15,-10-2 47 16,-3 5-53-16,-42 4 2 15,-14 2-69-15,-20 6-19 0,-7-3-19 16,-1-1-7-16,12-6-29 16,19-8-171-16,35-6-145 15,18-9-261-15,3 0-349 16</inkml:trace>
  <inkml:trace contextRef="#ctx0" brushRef="#br0" timeOffset="891">1991 1632 1560 0,'0'0'364'0,"0"0"-190"16,0 0 16-16,0 0 106 15,0 0-17-15,78 173-191 16,-54-152-57-16,12-5-10 0,5-12-19 16,7-4 10-16,4-13-12 15,-8-21-8-15,-8-19 7 16,-27 3 1-16,-9 1 0 15,-17 5 10-15,-41 13 2 16,-19 7 40-16,-9 6-40 16,-4 4-12-16,-12-7-56 15,18-1-322-15,22-3-673 0</inkml:trace>
  <inkml:trace contextRef="#ctx0" brushRef="#br0" timeOffset="1205">708 596 2369 0,'0'0'200'16,"0"0"-200"-16,0 0 0 15,0 0 6-15,212-191 85 16,-114 113-51-16,8-4-28 16,-2 5 48-16,-7 8 22 15,-18 15 29-15,-28 20 7 0,-19 23-72 16,-14 11 17 0,-2 16-27-16,8 40-7 0,11 20-29 15,21 8-125-15,67 33-190 16,-13-20-202-16,-2-20 120 0</inkml:trace>
  <inkml:trace contextRef="#ctx0" brushRef="#br0" timeOffset="1397">2756 1086 2599 0,'0'0'362'16,"0"0"-309"-16,0 0-16 0,182 18-25 16,-102-15 3-1,25 3-15-15,-16 0-275 0,-23 1-563 16</inkml:trace>
  <inkml:trace contextRef="#ctx0" brushRef="#br0" timeOffset="1555">2833 1542 2890 0,'0'0'374'16,"0"0"-356"-16,176-35-6 16,-38-20-24-16,-22 8-296 0,-20 0-2432 15</inkml:trace>
  <inkml:trace contextRef="#ctx0" brushRef="#br0" timeOffset="4089">4105 756 1445 0,'0'0'257'15,"0"0"-124"-15,0 0 42 16,0 0-37-16,0 0-63 16,0 0 43-16,10 109-1 15,4-38-32-15,1 3-57 16,2-5-27-16,2-7 29 16,2-15-30-16,8-10 0 15,-2-21-6-15,4-5-9 16,4-11 13-16,3 0-44 15,2-34-7-15,-1-10 44 16,-4-4-22-16,-8-3 26 0,-9 12 5 16,-6 7 33-16,-4 17 90 15,-4 9 35-15,-1 6-25 16,-3 15-16-16,0 41-25 16,0 27-35-16,0 32-3 15,0 13-52-15,6 15 50 16,9 1-45-16,2-6-6 15,-1-4 7-15,-5-19-8 16,-1-23 0-16,-5-19 34 16,-5-22 12-16,0-19 14 15,-18-16-24-15,-20-16-13 16,-7 0 32-16,-6-35-38 16,-5-18-8-16,8-12-9 0,9-16 1 15,15-5-11-15,18-1-55 16,6-47-129-16,30 25-274 15,6 13-549-15</inkml:trace>
  <inkml:trace contextRef="#ctx0" brushRef="#br0" timeOffset="4408">3974 369 1908 0,'0'0'351'0,"0"0"-197"15,0 0-106-15,0 0 48 16,0 0 146-16,0 0-105 15,224 9-68-15,-117-9-11 16,0 0-38-16,-7 0 29 16,-11 0-49-16,-12 2-6 15,-18 7-3-15,-11 10-106 16,-17 1-216-16,-14-6-406 0</inkml:trace>
  <inkml:trace contextRef="#ctx0" brushRef="#br0" timeOffset="4713">5288 1045 2102 0,'0'0'389'15,"0"0"-251"1,0 0 50-16,0 0-8 0,0 0-53 16,0 0-63-1,0 0-47-15,246 9 25 0,-153-9-42 16,17-16-58-16,-23 7-280 15,-26 2-778-15</inkml:trace>
  <inkml:trace contextRef="#ctx0" brushRef="#br0" timeOffset="6297">6690 674 1388 0,'0'0'293'0,"0"0"-194"0,0 0 59 16,0 0 170-1,9 318-61-15,-6-101-24 0,-3-2-129 16,4-45-39-16,-4-52-4 15,0-40-30-15,8 2 6 16,-2 8-22-16,1-10-7 16,-3-20 20-16,-4-21-38 15,0-15-30-15,0-16-51 16,0-6-160-16,0-28-262 16,-4-15-140-16,-3-9-997 0</inkml:trace>
  <inkml:trace contextRef="#ctx0" brushRef="#br0" timeOffset="6739">6592 771 1169 0,'0'0'655'0,"0"0"-490"16,0 0 35-16,0 0 13 16,0 0-27-16,0 0-7 15,211-97-97-15,-139 101-45 16,0 24-3-16,-9 4-22 15,-15 11 15-15,-16 9 6 16,-23 8-24-16,-9 1 33 16,-6 3-20-16,-32-7-5 15,-14-1-7-15,-7-10-9 16,-3-7 6-16,4-12-7 16,10-8 1-16,16-13-7 0,15-6 6 15,13 0-41 1,4 0-12-16,12 0 15 0,29 0 35 15,10 0-3-15,9 0 12 16,0 0-7-16,0 0 1 16,-6 19-5-16,-8 8-1 15,-9 2 12-15,-10 6 3 16,-9-8 5-16,-15 7 13 16,-3-7 71-16,-13 2-50 15,-28-1-3-15,-18-3 2 16,-10-7-46-16,0-2-1 15,7-7-39-15,10-6-111 16,28-3-108-16,10 0-292 0,14 0-271 16</inkml:trace>
  <inkml:trace contextRef="#ctx0" brushRef="#br0" timeOffset="6979">7466 1582 1467 0,'0'0'250'0,"0"0"-63"16,0 0 101-16,0 0 29 16,0 0-59-16,0 0-73 15,152-162-27-15,-146 156-30 16,-3 6-31-16,-3 6-1 16,0 35-63-16,0 14 16 15,0 11 5-15,0 8-54 0,0-2 0 16,0-1-31-16,0-9-79 15,0-9-102-15,-3-16-486 16,-8-12-478-16</inkml:trace>
  <inkml:trace contextRef="#ctx0" brushRef="#br0" timeOffset="7326">6437 430 1877 0,'0'0'241'15,"0"0"-168"-15,0 0-46 16,0 0 85-16,0 0 69 15,232-90-59-15,-139 46-53 16,0-7 20-16,-1 3-29 16,-15 5-3-16,-14 6 21 15,-23 10 13-15,-12 14 14 16,-12 13-56-16,2 0-8 16,3 33 30-16,3 23-47 15,14 19-24-15,42 39-103 0,-11-18-267 16,0-12-541-16</inkml:trace>
  <inkml:trace contextRef="#ctx0" brushRef="#br0" timeOffset="7970">8228 961 1920 0,'0'0'237'0,"0"0"-152"15,0 0 101-15,0 0 58 16,0 0-47-16,0 0-140 16,0 0-23-16,142-86-2 15,-94 105-19-15,-6 23 36 16,-12 11-31-16,-16 9-16 0,-14 6 32 15,0 3-34 1,-25-2-9-16,-12-5 9 0,-1-7-30 16,10-17 0-16,14-15-67 15,14-18-57-15,0-7-47 16,35-22 80-16,20-28-31 16,18-16-79-16,3-7 48 15,-1-3 98-15,-6 11 68 16,-10 10 17-16,-18 11 142 15,-13 19 81-15,-14 10 89 16,-11 12-12-16,-3 3-87 16,0 5-18-16,-14 33-86 15,-17 18-45-15,4 6 23 16,3 7-49-16,7-3-2 16,17-6-8-16,0-10-28 0,6-9 0 15,32-7-22-15,10-18-71 16,12-5-25-16,12-11-171 15,-13-14-482-15,-22-12-1349 0</inkml:trace>
  <inkml:trace contextRef="#ctx0" brushRef="#br0" timeOffset="8324">8248 442 1976 0,'0'0'391'16,"0"0"-184"-16,0 0 19 15,0 0 14-15,0 0-64 16,0 0-28-16,256 0-82 0,-139 0-14 16,7 0-52-16,31-5-33 15,-27-8-443-15,-35 0-2212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07.9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1287 407 757 0,'0'0'860'16,"0"0"-691"-16,0 0-99 15,0 0 70-15,0 0 120 16,0 0-97-16,8-28-71 0,-8 28-18 16,0 0-10-16,3 0 18 15,-3 0-21-15,0 0-20 16,0 0 13-16,0 0-47 16,0 0 12-16,0 16 20 15,-11 12 27-15,-13 18-32 16,-14 17-29-16,-2 11-4 15,-5 6 19-15,-5 1-20 16,10-3 0-16,2-12 1 16,11-11 1-16,6-15-2 15,6-11 1-15,9-11 1 16,3-8 49-16,3-3-42 0,0-7 9 16,0 0 15-16,0 0-8 15,0 0 14-15,0 0-39 16,0 0 11-16,16 0-5 15,13 0-6-15,7 0 0 16,12 0 4-16,8 0-4 16,7 0 0-16,-5 0 0 15,1 0 0-15,-11 9-14 16,-10-5 1-16,-11 4-59 16,-12-2-24-16,-9-6-63 15,-6 0-35-15,0 0 13 16,0 0-27-16,-17-9 78 15,-4-16 23-15,5-10 54 16,-2-2 52-16,7-7 1 16,1 1 60-16,4 6 20 0,1 6 37 15,2 9 52-15,0 9-27 16,3 13-7-16,0 0 9 16,0 16-73-16,0 32 11 15,0 20 24-15,0 14-52 16,0 9 12-16,0 5-42 15,0-9-10-15,0-4 22 16,0-12-35-16,11-5-1 16,-1-13 0-16,-4-12-33 15,2-13-27-15,-8-19-188 16,0-9-342-16,0 0-219 0</inkml:trace>
  <inkml:trace contextRef="#ctx0" brushRef="#br0" timeOffset="757">1398 134 742 0,'0'0'904'15,"0"0"-738"-15,0 0-15 16,0 0-6-16,0 0 13 16,-197-106 24-16,136 94-68 15,-5 5-60-15,-7 5 35 16,-9 2-38-16,-8 0 12 16,-7 19-17-16,-10 16-16 0,1 13 36 15,-1 11-50-15,6 9 10 16,14 13 33-16,12 7-9 15,16 7 1-15,14 8-26 16,18 7-5-16,13 0 26 16,14 5-34-16,0 0 0 15,14 0 33-15,16-3-44 16,6-1 21-16,8 3-4 16,11-10-6-16,7-1 39 15,10-7-39-15,15-6 9 16,10-10 25-16,11-14-37 15,5-13 17-15,7-16-17 16,8-19 1-16,3-18-10 0,1 0 0 16,-1-31 0-1,-8-18 11-15,-4-12-11 0,-9-12-1 16,-11-7 1-16,-9-10 0 16,-10-9 6-16,-15-14-6 15,-10-7 0-15,-14-39 3 16,-16-35 8-16,-14 15-8 15,-11 17 9-15,-5 26 15 16,-40 33 33-16,-24-2-12 16,-20-6-27-16,-22 24 6 15,-6 19-27-15,-11 20-1 16,-33 11-92-16,26 12-229 16,31 7-1419-16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3.2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619 679 439 0,'0'0'1179'15,"0"0"-983"-15,0 0-97 16,0 0 35-16,0 0 109 0,0 0-40 16,-93-123-87-1,93 94-40-15,0 1-28 0,10 3-21 16,20 3 26-16,6 7-26 16,12 9 18-16,3 6-9 15,5 6-9-15,-2 35 16 16,-9 14-37-16,-7 14-4 15,-20 8 17-15,-15 5-19 16,-3-3 9-16,-17 1-9 16,-25-5 2-16,-9-8 13 15,-4-15-15-15,-1-16 1 16,5-14 13-16,6-15-14 16,10-7 21-16,8-9-12 15,13-31-9-15,14-8-12 16,0-4-97-16,38-10-141 0,10 14-333 15,-3 15-315-15</inkml:trace>
  <inkml:trace contextRef="#ctx0" brushRef="#br0" timeOffset="294">1371 645 1654 0,'0'0'371'0,"0"0"-224"16,0 0 42-16,0 0 39 15,0 0-15-15,-100-180-49 0,61 158-82 16,-6 16-22 0,1 6 9-16,-1 6-21 0,0 38 2 15,8 18-25-15,8 18-16 16,16 11 28-16,13-1-28 15,0-4 2-15,13-5-11 16,32-19-8-16,18-19-22 16,41-17-150-16,-12-14-408 15,-12-12-569-15</inkml:trace>
  <inkml:trace contextRef="#ctx0" brushRef="#br0" timeOffset="630">1602 1318 1984 0,'0'0'356'16,"0"0"-250"-16,0 0-84 15,0 0 28-15,0 0 77 16,0 0-56-16,0 0-35 15,131-73-19-15,-104 42 29 16,-6 8 70-16,-10 11 4 16,-8 9 12-16,-3 3-12 15,0 22-41-15,0 18-16 16,-17 18-15-16,-1 6-21 0,5-5 0 16,2-8-27-1,5-6 0-15,6-15-16 0,0-8-59 16,0-4-63-16,0-11-223 15,6-7-302-15,9 0-697 0</inkml:trace>
  <inkml:trace contextRef="#ctx0" brushRef="#br0" timeOffset="860">2306 1117 2210 0,'0'0'361'16,"0"0"-244"-16,0 0 93 15,0 0 20-15,0 0-108 16,0 0-49-16,54 165-73 16,-66-119-28-16,-20 4-131 15,-10 5-311-15,8-18-217 16,10-10-1191-16</inkml:trace>
  <inkml:trace contextRef="#ctx0" brushRef="#br0" timeOffset="1501">2671 636 1837 0,'0'0'483'0,"0"0"-363"16,0 0 31-16,0 0 30 15,0 0-5-15,101 216-106 16,-68-148-58-16,9-2-12 16,8-13 0-16,7-19-164 15,2-15 1-15,-1-19 15 16,-2 0-105-16,-5-39-8 16,-9-16 81-16,-7-9 167 15,-14-2 13-15,-15 4 155 16,-6 13 167-16,0 14-25 15,0 19-38-15,-6 16-68 16,-12 0-53-16,4 48-69 0,1 23 22 16,8 17-49-16,5 17-5 15,0 13-11-15,32 9-25 16,10 7 26-16,3-1 2 16,-1-10-23-16,-13-4 18 15,-14-16-24-15,-17-20 0 16,0-14 8-16,-35-19 2 15,-19-23-1-15,-15-12-9 16,-8-15-16-16,2 0 14 16,13-37-47-16,14-25 16 15,20-24-2-15,20-14-22 0,8-5-14 16,39 2 8 0,26 10-50-16,19 6 26 15,8 12-53-15,9 4 44 0,-5 12 62 16,-9 9 9-16,-15 9 25 15,-13 14 15-15,-14 8 66 16,-18 10 55-16,-9 9 10 16,-9 0-23-16,-1 25 0 15,-8 18-42-15,0 11 0 16,0 4-53-16,0 4-10 16,0-6 4-16,0-7-22 15,0-8-17-15,3-14-46 16,7-7-102-16,1-20-155 15,-1 0-337-15,-7 0-400 0</inkml:trace>
  <inkml:trace contextRef="#ctx0" brushRef="#br0" timeOffset="1779">4121 126 2342 0,'0'0'543'15,"0"0"-459"-15,0 0 76 16,0 0 26-16,185 81-4 16,-129-17-90-16,-1 14-43 0,1 13-19 15,-8 11-29-15,-7 7 44 16,-13 3-45-16,-14 12-30 15,-14 0-26-15,-38 28-124 16,-73 38-356-16,4-33-240 16,-3-20-976-16</inkml:trace>
  <inkml:trace contextRef="#ctx0" brushRef="#br0" timeOffset="2299">49 0 1689 0,'0'0'399'16,"0"0"-217"-16,-44 313 9 15,44-90 47-15,0-9-22 16,38-39-75-16,10-54-60 0,15-37-81 16,68 40-86-16,-14-18-254 15,3-11-808-15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16.8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0 527 183 0,'0'0'1456'16,"0"0"-1214"-16,0 0-171 15,0 0 4-15,0 0 124 16,3-2 0-16,0 2-74 16,-3 0-60-16,0 0 2 15,0 0 18-15,0 0-24 16,0 11-1-16,3 23-41 15,0 21 22-15,5 22 63 16,-4 18-38-16,-1 14-36 0,0 0-12 16,0-10-12-1,8-12-3-15,-4-13-3 0,4-12 0 16,-5-8-4-16,1-15 10 16,-7-4-12-16,0-10 0 15,0-7-14-15,0-9 13 16,0-2 2-16,0-7-2 15,0 0 1-15,0 0 3 16,0 0-14-16,0 0-20 16,0 0-5-16,3 0 32 15,-3 0-20-15,0 0 28 16,0 0-4-16,0 0 12 16,0 0 9-16,0 0-6 15,0 3 0-15,0-3 9 16,0 3-18-16,0-3 0 0,0 0-4 15,0 0 4 1,0 0-1-16,0 0 0 0,0 0-17 16,5 0-25-16,-5 0-123 15,0-24-129-15,0-1-341 16,0-8-1142-16</inkml:trace>
  <inkml:trace contextRef="#ctx0" brushRef="#br0" timeOffset="465">769 638 1669 0,'0'0'351'16,"0"0"-250"-16,0 0-20 16,0 0 106-16,0 0 13 15,0 0-39-15,0 0-50 16,-49 55-22-16,-12-15-89 16,-16 15 11-16,-6 7-23 15,4 6 9-15,7 0 3 0,10-8-6 16,14-7 7-1,6-11-2-15,14-7 0 0,8-10 1 16,9-10-10-16,11-5-1 16,0-7-30-16,15 3-9 15,29 4 46-15,19-1 4 16,15 3 18-16,12 0 4 16,3 6 36-16,-4 2-31 15,-5 6-9-15,-12 3 6 16,-10 3-23-16,-9 2 11 15,-8-3-12-15,-15-5-77 16,0-12-187-16,-9-5-382 16,-6-9-595-16</inkml:trace>
  <inkml:trace contextRef="#ctx0" brushRef="#br0" timeOffset="669">1341 1059 1722 0,'0'0'616'0,"0"0"-493"16,0 0-78-16,0 0 38 15,8 173 115-15,-2-121-87 16,4-5-83-16,4-7-20 16,0-5-8-16,-1-13-144 15,-1-17-165-15,-3-5-299 16,-9 0-978-16</inkml:trace>
  <inkml:trace contextRef="#ctx0" brushRef="#br0" timeOffset="809">1352 652 2169 0,'0'0'351'0,"0"0"-261"15,0 0-90-15,0 0-9 16,0 0-168-16,0 0-540 15,0 0-929-15</inkml:trace>
  <inkml:trace contextRef="#ctx0" brushRef="#br0" timeOffset="1606">1749 1201 1230 0,'0'0'250'0,"0"0"-140"15,0 0 10-15,179-5-2 16,-120-27-2-16,-1-4-65 16,-10-6-32-16,-16-1-18 15,-19 4-1-15,-13 3 35 16,-4 8 53-16,-37 6 35 16,-7 10 28-16,-7 12 8 15,-1 0-3-15,2 7-68 16,6 29-19-16,10 10-6 15,10 11-23-15,14 5-31 16,14 3-1-16,0 1-8 16,24-8-38-16,27-10-117 0,12-15 24 15,13-14-27-15,9-19-11 16,6 0-60-16,-6-41 20 16,-8-11 11-16,-11-4 74 15,-18 0 92-15,-13 8 32 16,-16 19 129-16,-11 10 38 15,-5 16 89-15,-3 3-18 16,0 3-134-16,0 27-27 16,-11 14-37-16,-2 3-40 15,7 4-7-15,1-12-66 16,5-10-46-16,0-11-4 16,0-16-20-16,0-2 34 0,0 0 82 15,0-11 27-15,15-24 13 16,2-12-13-16,10-6 12 15,9-2 41-15,0 2-8 16,3 13 9-16,-1 9 32 16,-4 15-9-16,-5 16-3 15,-5 3-25-15,-8 37 7 16,-2 13 41-16,-8 9-23 16,-6 0-26-16,0-2-32 15,0-13-16-15,0-11-27 16,-6-14-13-16,-4-9 16 15,-4-13 24-15,3 0-49 16,4-16-12-16,4-23 46 16,3-12 7-16,0-8 6 15,21-6 4-15,17 6 8 0,4 11 39 16,3 18-7-16,3 18-1 16,-3 12 11-16,3 6 41 15,0 30 19-15,0 12-33 16,-4 7 20-16,-2 5-5 15,-4-4-19-15,-10-13-39 16,-7-9-36-16,-7-12-57 16,-14-22-139-16,0 0-352 15,-18-3-489-15</inkml:trace>
  <inkml:trace contextRef="#ctx0" brushRef="#br0" timeOffset="1840">1842 565 2440 0,'0'0'245'0,"0"0"-239"15,0 0-3-15,206-162 66 16,-137 122 43-16,-4 10-83 15,-9 14-29-15,-14 12-91 16,-24 4-158-16,-12 24-307 16,-6 2-684-16</inkml:trace>
  <inkml:trace contextRef="#ctx0" brushRef="#br0" timeOffset="2012">2635 0 1239 0,'0'0'774'0,"0"0"-666"16,0 0-33-16,0 0 112 16,0 0 24-16,210 11-55 15,-178 40-101-15,-19 15-55 16,-13 63-53-16,-16-11-129 16,-23-10-490-16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19.4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680 833 2343 0,'0'0'373'0,"0"0"-335"16,0 0-37-16,0 0 101 16,-235-62 70-16,160 62-72 15,-9 10-76-15,4 33-23 16,8 18 19-16,10 15-20 15,20 10 0-15,18 4-14 16,24-2-20-16,0-11-22 16,35-15-93-16,25-19-66 15,12-24 90-15,11-19-40 16,2-6-32-16,6-45-51 16,-13-29 25-16,-9-12 77 15,-13-17 100-15,-19-18 46 16,-5-31 197-16,-14-35 16 15,-12 13 18-15,-3 21-6 16,-3 38-30-16,0 52-14 0,0 17 6 16,0 18-13-16,0 34-44 15,0 12-81-15,0 81-22 16,7 63 2-16,7 55-4 16,0 22-1-16,2-16-23 15,2-55 0-15,-4-55-2 16,-1-34-17-16,2-27-56 15,-1-2-107-15,-4-15-131 16,-4-11-235-16,-6-18-602 0</inkml:trace>
  <inkml:trace contextRef="#ctx0" brushRef="#br0" timeOffset="315">296 596 2232 0,'0'0'302'0,"0"0"-262"16,0 0-19-16,0 0 77 15,190 55 47-15,-110-44-84 16,10-8-41-16,3-3 4 16,-7 0-3-16,-7 0-8 15,-17 0-13-15,-11 0 0 0,-16 0-40 16,-11 16-36-1,-9 3 2-15,-9-4 19 16,-3 3 0-16,1 2 25 16,-4-5 18-16,0 5-7 15,0-2 13-15,0 0-74 0,4 6-109 16,-4 13-135-16,4-2-12 16,-4-3-797-16</inkml:trace>
  <inkml:trace contextRef="#ctx0" brushRef="#br0" timeOffset="617">1301 765 1879 0,'0'0'314'0,"0"0"-252"16,0 0-5-16,0 0 214 16,0 0 22-16,0 0-145 15,51 180-96-15,-40-130-13 16,-4 2 21-16,-1-4-3 16,5-6-15-16,-4-7-42 15,-1-8 8-15,-3-11-8 16,5-4-45-16,-1-7-77 15,-7-5-201-15,0-17-234 0,0-14-277 16</inkml:trace>
  <inkml:trace contextRef="#ctx0" brushRef="#br0" timeOffset="766">1274 321 2252 0,'0'0'366'0,"0"0"-366"16,0 0-36-16,0 0-58 16,0 0-242-16,0 0-745 0</inkml:trace>
  <inkml:trace contextRef="#ctx0" brushRef="#br0" timeOffset="1547">1749 976 1753 0,'0'0'301'0,"0"0"-220"15,0 0-54-15,0 0 5 16,-6 171 44-16,2-159-63 16,4-12-13-16,0 0 0 15,0-15-12-15,0-22-7 16,0-13 7-16,0-9-7 0,16-3 17 15,13 2-11 1,5 14 13-16,4 13 6 0,4 17 53 16,-1 16 23-16,-1 0-1 15,-1 29 22-15,-12 19 19 16,-3 11-39-16,-6 6-13 16,-7 4-23-16,-1-4-35 15,-2-4-12-15,-2-11-51 16,4-12-66-16,1-16 6 15,10-16-42-15,3-6-4 16,6-13-22-16,8-33 27 16,7-20 68-16,3-12 45 15,8-14 14-15,-1-12 6 16,4-2-9-16,-2-8 28 16,3 3 9-16,-9 7 27 0,-6 6 56 15,-13 15 71 1,-12 14 49-16,-13 17 51 0,-7 17-29 15,0 19-42-15,-27 16-39 16,-15 0-44-16,-9 26-49 16,-12 26-18-16,1 16-18 15,0 16 18-15,7 12-41 16,7 13 0-16,10 6 11 16,11 10-12-16,12-5-6 15,12-8-39-15,3-21-28 16,6-23-25-16,25-25-4 15,7-22 1-15,10-21-13 16,8 0 19-16,16-27 42 16,11-19 32-16,21-4 21 15,2-1 17-15,9 15-11 0,-12 14 71 16,-14 16 88 0,-20 6-71-16,-19 24 5 0,-20 29 9 15,-12 13-22-15,-18 5 13 16,0-3-28-16,0-9-23 15,-3-11 7-15,-5-18-44 16,4-12-11-16,4-14-20 16,0-4-61-16,0 0 21 15,0-4-101-15,12-43-61 16,0 8-153-16,-8-5-560 0</inkml:trace>
  <inkml:trace contextRef="#ctx0" brushRef="#br0" timeOffset="1735">1546 1821 2890 0,'0'0'242'0,"0"0"-242"0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22.8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20 1707 0,'0'0'268'0,"0"0"-211"15,0 0-37-15,0 0 76 16,0 0 95-16,196 11-73 16,-106-4-37-16,20-3-13 15,54 1-22-15,57-5 38 16,60 0-1-16,27-9-36 15,-16-7 0-15,-29 7-41 16,-46 9 0-16,-10 0 0 0,-5 0-5 16,-10 20 7-16,-2 9-8 15,-32-7 0-15,-26-4 10 16,-25-5-10-16,-8 0-14 16,20 2 13-16,18 0-5 15,18-3 5-15,1-3 1 16,2-3 0-16,-3-1-9 15,-3-2 4-15,-8-1-4 16,-9 2 8-16,-4-1-3 16,-3 3 4-16,0 0 27 15,0 1-21-15,7-1 77 0,-1-6-70 16,7 0 9 0,1 0-1-16,-4 0-20 0,0 0 21 15,-4 3 2-15,0 3 0 16,-2 1 14-16,-8-5-38 15,-4 5 13-15,-6-7 7 16,-13 0-20-16,-11 0 9 16,-22 0-9-16,-13 0-11 15,-20-7 2-15,-11-4-48 16,-21-33-16-16,-3 6-147 16,0-8-516-16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23.0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2739 0,'0'0'0'0,"0"0"-290"16,0 0-201-16,0 0 110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23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2834 0,'0'0'0'15,"0"0"-1082"-15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31.3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146 1081 1602 0,'0'0'637'0,"0"0"-478"15,0 0-148-15,0 0 24 16,0 0 143-16,0 0-29 16,12 158-55-16,-32-94-94 15,-14 1-16-15,-11 13-99 16,10-19-161-16,11-23-372 0</inkml:trace>
  <inkml:trace contextRef="#ctx0" brushRef="#br0" timeOffset="240">1346 50 689 0,'0'0'2076'15,"0"0"-1898"-15,0 0-169 16,6 184 33-16,-6-79 71 15,-3 13-47-15,-18 12-27 16,4-2-33-16,4-9-12 16,5-24-16-16,8-22-125 15,0-43-162-15,5-24-364 0,1-6-624 16</inkml:trace>
  <inkml:trace contextRef="#ctx0" brushRef="#br0" timeOffset="736">797 636 2158 0,'0'0'553'15,"0"0"-488"-15,0 0-45 16,0 0 85-16,269-49 12 16,-148 31-41-16,17 7-76 15,8 7 1-15,-2 4-7 16,-10 0-44-16,-17 15-57 0,-19 7-96 15,-26 0-44 1,-21-4 78-16,-22-4 61 0,-23-4 107 16,-6-1 1-16,-14 2 158 15,-34 1-33-15,-10 4 17 16,-12 3-31-16,-6 3 26 16,8 5-55-16,5 3-20 15,12 5-9-15,16 6-35 16,14-1-18-16,21-3-3 15,0-3-76-15,42-7-43 16,17-13-17-16,10-14-43 16,3 0-14-16,-4-18 2 15,-8-26 88-15,-9-3 91 16,-16-3 15-16,-11 7 53 16,-14 13 110-16,-10 13 89 0,0 17-11 15,0 0-39-15,-4 28-127 16,-5 16-22-16,6 11-20 15,3 1 21-15,0-4-54 16,12-4-38-16,20-11-41 16,5-9-81-16,22-15 23 15,-7-11-216-15,-11-2-861 0</inkml:trace>
  <inkml:trace contextRef="#ctx0" brushRef="#br0" timeOffset="1216">3378 585 2552 0,'0'0'459'15,"0"0"-406"-15,0 0-30 16,-187 60 110-16,139-2 26 15,14 16-104-15,20 14-41 16,14 1-4-16,21-5-10 16,36-12-16-16,27-21-50 15,17-25-51-15,6-23-63 16,-5-3-116-16,-4-33 11 16,-20-20 80-16,-15-7 87 0,-19-5 118 15,-20 6 7-15,-17 7 145 16,-7 18 116-16,0 21-1 15,-16 13-66-15,-8 6-84 16,3 41-75-16,10 14 21 16,11 8-18-16,0-3-32 15,35-8-13-15,23-14-7 16,15-20-17-16,6-17 17 16,-7-7-26-16,-7-22 32 15,-23-27-5-15,-21-17 6 16,-21-5 23-16,-7-7-2 15,-52 0-14-15,-13 10-7 16,-18 10-43-16,-31-4-192 16,22 14-421-16,15 8-668 0</inkml:trace>
  <inkml:trace contextRef="#ctx0" brushRef="#br0" timeOffset="1344">4006 327 2576 0,'0'0'493'15,"0"0"-425"-15,0 0-58 16,265-149 53-16,-124 77-63 16,-19 14-135-16,-26 10-871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28.10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499 909 2718 0,'0'0'297'0,"0"0"-286"15,5 313-11-15,-5-98 64 16,0 17 68-16,0-13-29 16,0-53-78-16,0-52-24 15,0-43-1-15,0-23-61 16,10-10-23-16,-4-23-166 16,2-6-285-16,-8-9-197 0</inkml:trace>
  <inkml:trace contextRef="#ctx0" brushRef="#br0" timeOffset="424">355 676 1938 0,'0'0'343'16,"0"0"-208"-16,0 0-4 16,0 0 110-16,0 0-87 15,221-112-69-15,-146 121-48 16,8 25-31-16,-7 17 24 15,-17 10-30-15,-18 8 0 16,-20 2 1-16,-21-3-1 16,0-6-19-16,-21-15 10 0,-20-10-5 15,2-13 7-15,-2-10-11 16,10-8-31-16,14-6 47 16,7 0-16-16,10 0 3 15,0 0-37-15,7-4-17 16,25 4 63-16,8 0-16 15,9 7 22-15,6 27 10 16,1 9 1-16,-11 8 25 16,-9 1 8-16,-12 1-20 15,-12-6 86-15,-12-3-30 16,-4-8-17-16,-37-4 42 16,-18-9-63-16,-10-3-17 15,-11-11-4-15,1-6-19 0,10-3-4 16,17 0-38-1,28-32-131-15,20 2-367 0,4-4-758 0</inkml:trace>
  <inkml:trace contextRef="#ctx0" brushRef="#br0" timeOffset="687">1325 1499 1761 0,'0'0'886'0,"0"0"-763"16,0 0-95-16,0 0 111 16,-21 179 25-16,21-131-59 0,24-8-105 15,27-5-49-15,9-17-13 16,8-15 20-16,1-3 2 16,-10-12-3-1,-14-26 11-15,-18-8 32 0,-20-13 21 16,-7-5-1-16,-31 3 26 15,-28-1-35-15,-72-16-11 16,17 16-325-16,4 9-1024 0</inkml:trace>
  <inkml:trace contextRef="#ctx0" brushRef="#br0" timeOffset="969">0 594 2364 0,'0'0'263'16,"0"0"-220"-16,0 0-41 16,230-216 27-16,-137 134 149 15,5 0-75-15,-5 6-53 16,-7 11 33-16,-14 22-3 15,-21 17-4-15,-16 26-26 16,-11 0-44-16,0 44 2 0,4 22-8 16,37 36-233-1,-5-16-368-15,-1-8-1121 0</inkml:trace>
  <inkml:trace contextRef="#ctx0" brushRef="#br0" timeOffset="1204">2597 1462 2599 0,'0'0'298'15,"0"0"-229"-15,0 0-32 16,0 0-37-16,0 0 142 15,141 174-37-15,-157-132-105 16,-40 2-64-16,-34 0-391 0,15-13-335 16,16-15-1063-16</inkml:trace>
  <inkml:trace contextRef="#ctx0" brushRef="#br0" timeOffset="1442">3761 813 2817 0,'0'0'432'16,"0"0"-432"-16,0 271 0 0,0-86 51 15,-15 36 12-15,4-24-38 16,8-41-25-16,3-52-73 15,0-46-35-15,11-14-205 16,13-14-216-16,0-16-532 0</inkml:trace>
  <inkml:trace contextRef="#ctx0" brushRef="#br0" timeOffset="1874">3698 471 2065 0,'0'0'504'0,"0"0"-398"16,0 0-8-16,0 0 24 16,0 0-23-16,228-91-52 15,-153 123-25-15,2 24 15 16,-20 15-37-16,-15 13 0 16,-21 6 16-16,-21 3-15 15,0-3-2-15,-28-15-31 16,-10-13-20-16,1-22-5 15,5-18-76-15,11-20 39 16,12-2 43-16,9-2 8 16,0-20 17-16,0-6 6 15,21 1 14-15,15 2-5 16,14 6 1-16,1 13 4 0,4 6 6 16,-3 0 1-16,-7 31 24 15,-11 12-4-15,-2 8-2 16,-15 1 45-16,-10 4 68 15,-7-3-37-15,0-7-6 16,-27-6-13-16,-26-3-7 16,-16-5-21-16,-6-11-32 15,-5-12 7-15,5-9-23 16,19 0-48-16,25-37-72 16,20-9-418-16,11-3-829 0</inkml:trace>
  <inkml:trace contextRef="#ctx0" brushRef="#br0" timeOffset="2144">4958 1505 2210 0,'0'0'323'16,"0"0"-310"-16,0 0-3 15,129-186 144-15,-100 121 46 16,-16 8-89-16,-2 12-40 16,-8 19 48-16,-3 17 42 15,0 9-62-15,0 15-36 0,-14 38-39 16,1 21-18-16,2 11-12 16,5 6 2-16,6 9-106 15,0-15-150-15,0-29-612 16</inkml:trace>
  <inkml:trace contextRef="#ctx0" brushRef="#br0" timeOffset="2474">3445 515 2440 0,'0'0'311'0,"0"0"-311"16,0 0 0-16,0 0 86 16,0 0 31-16,194-184-44 15,-104 126-68-15,6-4-4 16,5 6 32-16,-9 9 30 15,-8 16 44-15,-16 13-34 16,-5 18-33-16,-9 0 28 16,5 20-49-16,1 27-13 15,26 28-6-15,-17-10-257 16,-15-20-915-16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26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232 13 1455 0,'0'0'385'16,"0"0"-152"-16,0 0-108 15,0 0 75-15,0 0 12 16,0 0-118-16,-59 54-67 16,22-11-27-16,-8 6 1 0,7 2-9 15,6-3-23-15,16-7-103 16,16-3-151-16,0-11-100 15,13-11-849-15</inkml:trace>
  <inkml:trace contextRef="#ctx0" brushRef="#br0" timeOffset="165">391 62 2034 0,'0'0'347'15,"0"0"-246"-15,0 0-87 16,0 0 14-16,-165 178-28 16,130-79-189-16,10-14-325 15,11-15-1128-15</inkml:trace>
  <inkml:trace contextRef="#ctx0" brushRef="#br0" timeOffset="476">1420 399 2174 0,'0'0'281'0,"0"0"-205"16,-29 201-18-16,22-88 131 16,1 7-59-16,6 1-75 15,0-7-20-15,0-10-28 16,13-20-7-16,4-19 0 16,1-17-51-16,-8-13-152 15,-7-15-140-15,-3-14-438 0</inkml:trace>
  <inkml:trace contextRef="#ctx0" brushRef="#br0" timeOffset="680">608 262 2474 0,'0'0'274'0,"0"0"-244"15,0 0-2-15,215-22 19 16,-92 3 41-16,14 1-40 16,6 2-48-16,25 16-83 15,-37 0-414-15,-30 6-345 0</inkml:trace>
  <inkml:trace contextRef="#ctx0" brushRef="#br0" timeOffset="1039">1885 854 2307 0,'0'0'290'16,"0"0"-216"-16,0 219-37 15,0-133 137-15,10-11-98 16,17-22-57-16,15-19-19 15,6-19-40-15,5-15 4 16,4-9-34-16,-1-38-27 16,-5-12 16-16,-6-10 25 15,-10-1 36-15,-11 8 20 16,-11 11 36-16,-5 21 80 0,-5 18 74 16,-3 12-73-16,0 0-17 15,0 36-52-15,0 17-18 16,0 8 28-16,0 5-44 15,4-8-14-15,7-16-9 16,5-14-84-16,13-19-131 16,-10-9-314-16,-2 0-5 0</inkml:trace>
  <inkml:trace contextRef="#ctx0" brushRef="#br0" timeOffset="1225">2327 545 2250 0,'0'0'319'0,"0"0"-246"0,0 0 105 15,0 0-27 1,0 0-91-16,0 0-48 0,0 0-12 16,134 90-117-16,-142-18-86 15,-28-14-485-15,-6-12-1013 0</inkml:trace>
  <inkml:trace contextRef="#ctx0" brushRef="#br0" timeOffset="1398">2495 0 2562 0,'0'0'337'16,"0"0"-274"-16,0 0-42 15,0 0-21-15,248 116-13 16,-174-57-589-16,-20-4-1099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33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413 301 2817 0,'0'0'373'0,"0"0"-373"16,0 0 0-16,0 0 47 0,0 220 59 15,0-121-39 1,0 12-67-16,0 8 11 0,0 2-16 16,0 3 5-16,11-7-40 15,2-18-48-15,8-23-13 16,8-33-1-16,4-29-13 16,9-14 60-16,9-53 13 15,8-27-58-15,7-18 9 16,3-13-6-16,0-14-7 15,-1-2 49-15,-2-6-40 16,0 5 52-16,-14 7 43 16,-7 15 34-16,-18 18 101 15,-17 16 51-15,-10 17 22 16,-3 16-36-16,-36 15-62 16,-9 10-42-16,-6 14 50 0,-2 7-76 15,-2 36-15-15,2 20-21 16,8 18 1-16,10 15 4 15,11 16-11-15,6 12-2 16,11 6-19-16,6-2 5 16,4-8-65-16,0-19 14 15,11-24-16-15,13-25 31 16,0-22-41-16,0-16 29 16,0-14 56-16,0-3-17 15,0-35 12-15,5-12 11 16,1-10 2-16,5-1-7 15,-1 5 7-15,4 9 0 16,1 20 47-16,-3 11 3 16,0 16-4-16,-6 0 6 15,-3 28-7-15,-6 19 32 0,-10 8-28 16,-4 9-25 0,1-3 19-16,1-5-43 0,9-12 0 15,12-16-39-15,18-23-48 16,15-5 18-16,9-24-139 15,8-26-62-15,-8-9 23 16,-7-7 93-16,-12 5 97 16,-16 5 57-16,-16 0 13 15,-18 10 124-15,-3 8 70 16,-13 11 7-16,-22 11 30 16,-3 16-84-16,1 0-27 15,-2 31-33-15,12 24-40 0,6 21 51 16,10 1-30-1,11 7-45-15,0-10-1 0,35-11-35 16,10-13-24-16,6-20-32 16,9-18-38-16,-6-12-52 15,5-33-226-15,-17-20-275 16,-21-7-1476-16</inkml:trace>
  <inkml:trace contextRef="#ctx0" brushRef="#br0" timeOffset="194">1684 437 2495 0,'0'0'507'0,"0"0"-486"15,0 0 1 1,0 0 159-16,0 0-82 0,0 0-63 16,200-130-26-16,-163 130-10 15,-13 0-31-15,-10 12-153 16,-14 10-302-16,0-3-213 15,0-10-1167-15</inkml:trace>
  <inkml:trace contextRef="#ctx0" brushRef="#br0" timeOffset="354">2170 12 2031 0,'0'0'556'0,"0"0"-488"16,0 0 20-16,0 0 69 15,0 0-66-15,186 3-56 0,-183 32-35 16,-3 10-139-16,-72 30-35 16,-8-13-431-16,-6-10-352 0</inkml:trace>
  <inkml:trace contextRef="#ctx0" brushRef="#br0" timeOffset="530">0 602 2965 0,'0'0'383'0,"0"0"-383"16,0 0-73-16,311-53 50 16,-180 28-91-16,-21 7-1171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35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0 898 1857 0,'0'0'292'0,"0"0"-189"16,0 0-80-16,0 0 103 16,0 0 44-16,0 0-68 15,69-41-59-15,-40 66-42 16,-10 18 29-16,-4 16-30 16,-9 11 7-16,-6 6-7 15,0-1-1-15,0-7-13 16,0-13 14-16,0-17-25 15,0-19 25-15,5-17-31 0,1-2 25 16,-3-18-3 0,1-27 18-16,2-15 3 0,5-6 7 15,4-2-10-15,5 3 36 16,4 6-14-16,7 16 16 16,4 15 26-16,2 15-40 15,4 13 13-15,1 13-44 16,3 33 7-16,0 17 12 15,-1 14-21-15,-5 0 0 16,-9 4-1-16,-6-7-46 16,0-13-41-16,-6-13-79 15,-4-23-97-15,4-18 23 16,-2-7 69-16,5-29 24 0,7-26-58 16,3-13 8-16,2-10 137 15,-1 3 61-15,2 2 27 16,-5 11 75-16,-8 20 50 15,-8 17 47-15,-5 19 40 16,-5 6-109-16,0 16-36 16,0 32 50-16,7 16-48 15,11 9-19-15,11 3-52 16,9-6-1-16,14-6-22 16,10-18-2-16,1-19-1 15,-1-21-44-15,-9-6-3 16,-16-15 47-16,-14-27-3 15,-23-12 4-15,-3-9 47 16,-17-8-12-16,-35 3 76 16,-7 3-25-16,-6 16-45 0,2 11 48 15,15 16-35-15,18 13-12 16,12 9-21-16,18 0-19 16,0 0-4-16,18 2-22 15,27 11 5-15,6 3 7 16,14-1 12-16,7 0 0 15,5 2-6-15,-2-2 12 16,1 0-11-16,-11 7 5 16,-6 7-1-16,-14 7-10 15,-14 5 11-15,-11 8-1 16,-8 7-1-16,-12 4-71 16,0-8 22-16,0-6-141 15,-18-15-103-15,0-27-59 0,9-4-128 16,2 0-1053-16</inkml:trace>
  <inkml:trace contextRef="#ctx0" brushRef="#br0" timeOffset="102">1919 1116 1423 0,'0'0'512'15,"0"0"-279"-15,0 0 4 16,103-181-75-16,-99 100-162 16,-4 16-242-16,0 5-1924 0</inkml:trace>
  <inkml:trace contextRef="#ctx0" brushRef="#br0" timeOffset="256">1042 633 2928 0,'0'0'312'0,"0"0"-251"15,349-246-61-15,-125 94-37 16,-30 23-248-16,-57 23-953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6.3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 0 1726 0,'0'0'320'0,"0"0"-204"16,0 0-80-16,0 0 75 15,0 0 40-15,0 0 1 16,100 86-73-16,-92-39-35 16,-8 6-14-16,0 4-22 15,-15-2-8-15,-15-6-14 16,6-3-93-16,3-4-54 0,7-15-216 16,7-11-424-16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38.9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177 403 1813 0,'0'0'1124'15,"0"0"-1006"-15,0 239-75 16,-17-104-42-16,2 31 100 0,6-10 38 16,2-1-90-16,3-9-19 15,4-39-30-15,0-3-27 16,0-36-4-16,0-30-84 16,0-27-61-16,0-11-21 15,0-18 66-15,-7-34-38 16,-10-14 64-16,1-21 50 15,-5-15 53-15,0-37 4 16,3-46-2-16,4-47 18 16,14-9 17-16,0 38 66 15,0 57 4-15,18 71-14 16,9 25 70-16,14 10-62 16,7 12-22-16,18 10-17 15,8 18-42-15,1 4 36 16,-6 38-31-16,-10 18-22 0,-26 11 44 15,-21 13-32-15,-12 6-12 16,-32 1 0-16,-34-8 0 16,-9-5-2-16,-8-16-56 15,4-19-24-15,17-19 54 16,20-14-5-16,21-10 2 16,21 0-47-16,0-16-47 15,36-11 79-15,18-5 10 16,15-2 3-16,11 10 26 15,-5 4-26-15,2 18 21 16,-12 2 10-16,-10 11 2 16,-14 24 42-16,-10 3 24 15,-14-1 20-15,-17-1 38 0,0 3-23 16,-33-5-34-16,-26-3-17 16,-17-7-38-16,-10-2 17 15,0-13-30-15,6-9-9 16,11 0 0-16,18-9-52 15,33-34-107-15,15 2-168 16,3 5-573-16</inkml:trace>
  <inkml:trace contextRef="#ctx0" brushRef="#br0" timeOffset="265">902 933 1478 0,'0'0'824'0,"0"0"-714"16,0 0-61-16,0 0 19 16,0 0 96-16,180 101-86 15,-120-101-68-15,3-10-3 16,-7-23-7-16,-19-9 2 16,-20-1 43-16,-17 3 56 15,-13 3-41-15,-46 9 25 16,-21 8-10-16,-6 16-21 15,-4 4-54-15,15 0-3 16,24 4-51-16,22 19-258 16,23-5-600-16</inkml:trace>
  <inkml:trace contextRef="#ctx0" brushRef="#br0" timeOffset="490">2243 768 1877 0,'0'0'1248'16,"0"0"-1110"-16,0 0-83 16,0 0-55-16,0 0 0 15,0 0 28-15,28 188-28 16,-73-133-132-16,-13 4-216 15,9-18-380-15,15-15-1271 0</inkml:trace>
  <inkml:trace contextRef="#ctx0" brushRef="#br0" timeOffset="738">3061 333 2826 0,'0'0'378'0,"0"0"-300"15,7 229-52-15,-7-99-7 0,3 34 144 16,2 29-53-16,4 29-73 16,6-25-37-16,-3-48-10 15,6-51-83-15,3-50-105 16,3-24-361-16,-7-7-185 15,-2-17-1065-15</inkml:trace>
  <inkml:trace contextRef="#ctx0" brushRef="#br0" timeOffset="1188">3013 489 1487 0,'0'0'222'0,"-3"-191"-38"16,3 98 122-16,16 8 48 0,26 27-90 15,17 21-118 1,13 21-37-16,8 16-31 0,6 3-10 16,-4 40-2-16,-5 16-36 15,-23 14 17-15,-15 6-45 16,-28 6 13-16,-11 1 10 16,-15-2-25-16,-29-12-7 15,-12-14-20-15,1-17-22 16,7-20 15-16,10-14-34 15,14-7 26-15,17 0 11 16,7-25-47-16,10-2 33 16,28-6 8-16,10 6-2 15,4 8 38-15,7 10-17 16,0 9 9-16,-1 0 3 16,-2 22 12-16,-8 18-2 0,-10 10 14 15,-11-3 21-15,-17 2 46 16,-10-6-32-16,-3-5 11 15,-45-3 38-15,-21-6-58 16,-18-6-13-16,-9-11-6 16,2-12-10-16,12 0 6 15,20-2-21-15,20-26-69 16,39-25-113-16,3 8-504 16,3 6-1003-16</inkml:trace>
  <inkml:trace contextRef="#ctx0" brushRef="#br0" timeOffset="1442">4189 913 1415 0,'0'0'761'0,"0"0"-619"16,0 0-83-16,0 0 186 15,201-153 106-15,-187 110-113 16,-11 3-107-16,-3 12-20 15,0 14-4-15,-17 14 22 16,-11 7-77-16,-1 41-51 16,5 16 24-16,4 11-25 15,7 7-25-15,5-5-58 16,8-6-97-16,0-5-133 0,0-21-440 16,-3-17-1471-16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36.9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565 603 1490 0,'0'0'297'0,"0"0"-177"16,0 0-64-16,0 0 54 15,-14-158 83-15,-10 130 14 16,-4 6-106-16,-4 3-34 16,-1 10-10-16,-9 9 43 15,-3 0 24-15,-6 19-115 16,-8 30 0-16,-7 22-18 0,7 17 13 16,5 8-10-1,19 0 6-15,19-10-17 0,16-13 16 16,9-21-27-1,39-17-41-15,15-23-7 0,12-12 1 16,2 0-25-16,-5-44-11 16,-4-8 6-16,-12-10 72 15,-14 0 33-15,-15 10 27 16,-14 11 105-16,-2 14 34 16,-11 10 36-16,0 11-36 15,0 6-74-15,0 0 4 16,0 41-49-16,0 23-46 15,0 29 35-15,7 24-28 16,7 9 11-16,4 8-19 16,-2-7 1-16,1-9 8 0,-2-13-9 15,-12-15-9 1,-3-18 9-16,0-20-29 0,-6-18 23 16,-18-14-9-16,-5-17 5 15,-5-3-2-15,-1-16-5 16,1-32-8-16,5-16 16 15,13-22-38-15,8-21 4 16,8-7-41-16,18-10-62 16,24 6 49-16,12 4-58 15,5 16 19-15,-3 8 78 16,-1 19 38-16,-14 12 20 16,-10 25 86-16,-14 16 19 15,-5 18 1-15,-6 0-27 16,-3 36 72-16,4 14 3 15,-3 9-106-15,-4 7-6 0,0-5-38 16,0-5 4-16,0-14-16 16,0-9-14-16,0-20-134 15,0-13-154-15,7-17-59 16,-1-25-114-16,-3-13-330 0</inkml:trace>
  <inkml:trace contextRef="#ctx0" brushRef="#br0" timeOffset="100">730 283 1662 0,'0'0'387'0,"0"0"-242"16,0 0-145-16,0 0-254 15,0 0-1579-15</inkml:trace>
  <inkml:trace contextRef="#ctx0" brushRef="#br0" timeOffset="253">1013 0 2453 0,'0'0'465'16,"0"0"-458"-16,0 0 25 15,0 0 80-15,183 91-60 16,-62-19-52-16,-18-12-335 16,-9-3-540-16</inkml:trace>
  <inkml:trace contextRef="#ctx0" brushRef="#br0" timeOffset="857">2138 545 2624 0,'0'0'306'16,"0"0"-306"-16,0 0 0 16,0 0 12-16,0 0 33 15,0 0 10-15,0 0-55 16,155 236 9-16,-113-147 8 16,9-2-17-16,12-19-10 0,12-27-14 15,8-30-66-15,0-11-14 16,-4-36-28-16,-14-29-31 15,-20-13 94-15,-21-5 14 16,-24-6 40-16,0 10 15 16,-37 6 12-16,-19 16 43 15,-1 19 27-15,1 20 42 16,14 18 40-16,25 3-115 16,17 34-49-16,8 9-1 15,43 7-26-15,24-4-34 16,11-8 7-16,12-14-13 15,1-10-15-15,-1-17-6 0,-13 0 16 16,-8-17-35-16,-18-16 6 16,-22-4 101-16,-20-3 2 15,-17 3 78-15,0 2 63 16,-41 10-18-16,-11 9 23 16,-7 14 49-16,-3 2-91 15,7 11-16-15,10 38-41 16,13 6 17-16,20 13 20 15,12 3-61-15,12 0-12 16,35-9-13-16,14-12-64 16,4-19 4-16,25-24-173 15,-21-7-323-15,-13 0-377 0</inkml:trace>
  <inkml:trace contextRef="#ctx0" brushRef="#br0" timeOffset="1062">2932 311 2405 0,'0'0'506'0,"0"0"-461"16,0 0-38-16,0 0 52 16,0 0 47-16,227-167-21 15,-164 142-80-15,-9 12-5 16,-9 13-27-16,-7 0-211 15,-14 22-336-15,-14 0-670 0</inkml:trace>
  <inkml:trace contextRef="#ctx0" brushRef="#br0" timeOffset="1185">3643 94 2133 0,'0'0'544'0,"0"0"-456"16,0 0-81-16,230 3-7 15,-140 3-99-15,-10 3-495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8:40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 0 2263 0,'0'0'579'0,"0"0"-506"15,0 0-67-15,0 0 73 16,0 0 48-16,-14 182-71 0,7-132-56 16,-7 9-169-16,1-12-390 15,2-16-473-15</inkml:trace>
  <inkml:trace contextRef="#ctx0" brushRef="#br0" timeOffset="124">250 104 2578 0,'0'0'492'0,"0"0"-492"16,0 0-39-16,0 0 38 15,-66 231-269-15,16-157-1480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00.60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1686 374 1016 0,'0'0'830'0,"0"0"-603"16,0 0-120-16,0 0 2 16,0 0 108-16,17 159-28 15,-6-31-58-15,-4 6-52 16,-4 12 8-16,-3 4-26 0,0-33 4 15,0 1-29-15,0-25 16 16,0-25 14-16,0-22-55 16,0-17 13-16,0-10-24 15,0-12-6-15,0-7-35 16,-13-5-167-16,-1-19-459 16,-1-9-476-16</inkml:trace>
  <inkml:trace contextRef="#ctx0" brushRef="#br0" timeOffset="576">1511 357 603 0,'0'0'1424'0,"0"0"-1118"15,0 0-159-15,0 0 46 16,0 0 31-16,0 0-133 15,0 0-58-15,114-136 4 16,-60 136-35-16,9 0 19 16,5 2-7-16,1 26-13 15,-3 6 27-15,-4 7-28 16,-14 7 1-16,-9-2 11 16,-19-1-12-16,-13 2-6 15,-7-4 0-15,-3-1 6 16,-36-5 2-16,-2-3-1 15,-7-6-1-15,3-6 26 16,6-11-25-16,9-4 18 0,9-5 8 16,12-2-12-16,4 0 30 15,5 0-45-15,0 0-3 16,0 0-5-16,17 0-23 16,15 0 31-16,5 0-2 15,8 0-23-15,0 9 24 16,4 17-22-16,-9 5 5 15,-4 7 6-15,-12 4-39 16,-7 2 18-16,-14 3 17 16,-3-4 15-16,0-5 1 15,-17-7 26-15,-20-6 7 16,-5-10 35-16,-10-11-35 16,-3-4 34-16,-1 0 2 15,2-13-36-15,3-9 34 0,4-3-46 16,14 4-9-16,9-2-7 15,9 8-5-15,12 3-65 16,3 12-96-16,30 0-357 16,6 0-219-16</inkml:trace>
  <inkml:trace contextRef="#ctx0" brushRef="#br0" timeOffset="1650">2487 1205 1540 0,'0'0'483'15,"0"0"-329"-15,0 0 22 16,0 0 60-16,0 0-5 16,0 0-119-16,0 0-13 15,-4-16-12-15,4 7-66 16,17-10 18-16,15-2-28 16,-1-7-10-16,-1-4 19 0,-1 4-14 15,-8 1-3-15,-12 8-3 16,-2 10 1-16,-3 6 26 15,-4 3-4-15,0 0-10 16,0 22 26-16,0 14-37 16,0 15 15-16,0 6-17 15,0-3 9-15,0-1-7 16,7-10-2-16,2-8-40 16,6-4-2-16,-6-11-108 15,6-6-151-15,-6-5-338 0,-1-9-333 16</inkml:trace>
  <inkml:trace contextRef="#ctx0" brushRef="#br0" timeOffset="1976">3425 679 1930 0,'0'0'484'16,"0"0"-327"-16,0 0-73 16,0 0 102-16,0 0 46 15,0 0-115-15,0 0-30 16,179-9-71-16,-116 9-14 15,-1 0 11-15,-4 0-13 16,1 0-16-16,-11 0-53 16,-10 0-114-16,-25 9-92 15,-8 14-516-15,-5 0-251 0</inkml:trace>
  <inkml:trace contextRef="#ctx0" brushRef="#br0" timeOffset="2336">3404 1056 1969 0,'0'0'624'0,"0"0"-514"15,0 0 46-15,0 0 81 0,0 0-70 16,0 0-31-16,0 0-90 15,159 38-32-15,-82-36 1 16,1-2-15-16,15 0-71 16,-20 0-403-16,-15 7-941 0</inkml:trace>
  <inkml:trace contextRef="#ctx0" brushRef="#br0" timeOffset="3692">434 711 1403 0,'0'0'357'0,"0"0"-157"0,0 0 9 16,0 0-8-16,0 0-13 15,0 0-28-15,0 0-56 16,-146-114-26-16,113 109 12 16,-9 5-14-16,-3 0-9 15,4 29-38-15,-1 24-14 16,9 11 22-16,4 14-36 16,16 4 8-16,13-5-4 15,0-11 1-15,6-16 10 16,30-17-16-16,8-15-16 15,8-11 7-15,2-7-65 16,5-13 5-16,-8-23 19 0,-1-14 38 16,-16-3 11-16,-13 1 2 15,-15 11 32-15,-1 9 63 16,-5 11-19-16,0 12 4 16,0 9-11-16,0 0-54 15,0 0-16-15,0 9-9 16,0 20 0-16,3 4 9 15,15 4-133-15,9 13-151 16,-3-14-326-16,-3-7-347 0</inkml:trace>
  <inkml:trace contextRef="#ctx0" brushRef="#br0" timeOffset="3962">452 0 2304 0,'0'0'594'0,"0"0"-519"15,0 0 3-15,0 0 46 16,0 0 36-16,0 0-71 16,217 226-65-16,-127-120 25 15,-8 9-28-15,-14 12-20 16,-12 28 28-16,-28-12-29 15,-25 3-6-15,-3 5-41 16,-34-32-44-16,-14 12-8 16,-32 12-191-16,15-33-465 15,10-30-1110-15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05.5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128 230 1167 0,'0'0'707'15,"0"0"-439"-15,0 0-142 16,0 0 3-16,0 0 168 16,15 219-25-16,-15-44-124 15,0 46-57-15,0-9-29 16,0-45-14-16,0-56-2 16,0-43-46-16,3 2-1 15,3-8-1-15,6-10-35 16,-9-17-3-16,3-20-106 0,-1-15-156 15,-2-18 3-15,0-26-377 16,1-12-1086-16</inkml:trace>
  <inkml:trace contextRef="#ctx0" brushRef="#br0" timeOffset="471">5 292 1311 0,'0'0'326'0,"0"0"-117"16,0-182-13-16,13 128 53 15,19 21-10-15,9 17-122 16,14 12-32-16,7 4-16 16,7 20-12-16,3 22 22 15,-3 14-46-15,-7 3-14 16,-9 7 14-16,-19 3-32 16,-13-8 9-16,-21 1 14 0,0-6-15 15,-24-12 22-15,-18-7-31 16,-3-13 12-16,-3-6 12 15,7-11-23-15,2-7-1 16,12 0 18-16,9 0-17 16,9 0 15-16,6-11-16 15,3-3-15-15,0 3 13 16,16-2-35-16,19 4 11 16,6 9 25-16,7 0-22 15,4 6 23-15,0 26-9 16,-4 4 9-16,-6 7-15 15,-12 1 14-15,-9 3-10 16,-18-3 5-16,-3-2 12 0,-17-5-4 16,-23-2 13-16,-16-10 17 15,-7-7 33-15,-2-5-43 16,-1-13-4-16,9 0 21 16,4 0-15-16,16-13-24 15,16-12 0-15,21-10-147 16,0 8-201-16,18-1-519 0</inkml:trace>
  <inkml:trace contextRef="#ctx0" brushRef="#br0" timeOffset="750">909 1068 1798 0,'0'0'380'15,"0"0"-202"-15,0 0 41 16,0 0 29-16,0 0-58 16,168-157-86-16,-144 122 16 15,-9 10-45-15,-6 10 9 16,-4 10-5-16,-5 5-32 16,0 0-4-16,0 23-8 15,0 16-14-15,0 7 19 16,0-1-40-16,0 5-33 15,0 0-81-15,-8 6-173 0,2-12-550 16,-1-10-1390-16</inkml:trace>
  <inkml:trace contextRef="#ctx0" brushRef="#br0" timeOffset="1343">1644 1025 2143 0,'0'0'518'0,"0"0"-506"16,0 0 28-16,0 0 216 15,0 0-80-15,0 0-87 16,0 0-53-16,0 131-29 16,-3-101-7-16,-12 4-15 0,-2-1-189 15,4-6-150 1,2-8-391-16,7-10-1123 0</inkml:trace>
  <inkml:trace contextRef="#ctx0" brushRef="#br0" timeOffset="1854">2167 820 2043 0,'0'0'499'16,"0"0"-428"-16,0 0 96 15,0 0 23-15,0 0-6 16,0 0-64-16,0 0-84 0,-168 205 50 15,165-152-47-15,3-2-33 16,16-9 21-16,29-8-27 16,17-15-30-16,18-16-10 15,3-3-65-15,-4-22 65 16,-10-21-4-16,-17-10 44 16,-21-8 12-16,-25-5 9 15,-6-3 41-15,-27 5-12 16,-69 10-50-16,10 19-46 15,-7 22-751-15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09.8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72 383 2723 0,'0'0'523'0,"0"0"-523"0,0 0 0 15,0 0 69-15,194 0 28 16,-111 0-42-16,16 0-43 16,11-4-11-16,4-2-1 15,-7-2-84-15,-11 8-159 16,-33 0-431-16,-36 5-527 0</inkml:trace>
  <inkml:trace contextRef="#ctx0" brushRef="#br0" timeOffset="197">0 652 2407 0,'0'0'609'0,"0"0"-497"16,0 0-105-16,0 0 55 0,0 0 67 15,0 0-29-15,197 62-82 16,-101-55-17-16,8-5-1 15,27-2-78-15,-29 0-202 16,-25-2-583-16</inkml:trace>
  <inkml:trace contextRef="#ctx0" brushRef="#br0" timeOffset="392">480 131 2659 0,'0'0'494'16,"0"0"-462"-16,0 0 17 16,-5 175 53-16,5-81-2 15,0 5-35-15,0 10-65 16,0-1-11-16,0 47-95 16,-13-27-191-16,5-22-663 0</inkml:trace>
  <inkml:trace contextRef="#ctx0" brushRef="#br0" timeOffset="1101">1600 204 2859 0,'0'0'309'0,"0"0"-309"16,-27 193-10-16,9-88 10 16,1 17 104-16,7 11 21 15,7 4-90-15,0 6-7 16,3-6-19-16,0-9-9 16,3-18 7-16,18-20-7 15,-5-30-24-15,1-27-85 16,-5-26-54-16,-6-7-17 15,4-34-153-15,4-25-261 0,0-19 333 16,-1-15 67 0,-2-19 56-16,-4-13 112 0,-7-30 26 15,0-34 48 1,-15 16 97-16,-4 21 60 0,-2 24 79 16,10 43-9-16,8 8 5 15,3 7 9-15,0 26-103 16,21 22-59-16,20 15-46 15,14 7-30-15,7 4 22 16,10 30-70-16,-3 14 5 16,-3 16 13-16,-17 5-17 15,-15 5-2-15,-16-2-4 16,-18-7 4-16,0-10-20 16,-18-12-9-16,-16-8-35 0,-4-17 61 15,3-9-24-15,7-9-7 16,8 0 13-16,10 0 8 15,7-5-2-15,3-8-11 16,0 4 9-16,13 0 8 16,19 9 4-16,5 0 1 15,7 0 2-15,4 15 1 16,2 10 36-16,-2 8-25 16,-10 2-12-16,-4-1 51 15,-16 3-26-15,-18 0-16 16,0-3-8-16,-39-2-1 15,-23-3 6-15,-10-13-6 16,-8 1-19-16,4-14 10 0,11-3-97 16,17-3-86-16,17-18-282 15,20-4-310-15</inkml:trace>
  <inkml:trace contextRef="#ctx0" brushRef="#br0" timeOffset="1345">2445 953 1659 0,'0'0'339'0,"0"0"-235"15,0 0 147-15,0 0 134 16,176-73-144-16,-155 57-107 16,-10 3 0-16,-11 6-16 0,0 7-3 15,0 0-38 1,0 3-58-16,0 26 28 0,-11 4-47 15,1 7-10-15,-1 4-10 16,5-5-125-16,-1 7-174 16,-1-10-441-16,2-8-583 0</inkml:trace>
  <inkml:trace contextRef="#ctx0" brushRef="#br0" timeOffset="1538">3114 1092 2020 0,'0'0'554'0,"0"0"-435"15,0 0 113-15,0 0 1 16,0 0-83-16,0 0-116 16,0 0-34-16,18 190-65 15,-52-150-133-15,2-8-429 16,5-14-478-16</inkml:trace>
  <inkml:trace contextRef="#ctx0" brushRef="#br0" timeOffset="1825">3543 657 1707 0,'0'0'1140'0,"0"0"-976"15,0 0-153-15,0 0 89 16,-104 175 72-16,104-120-88 16,0-5-39-16,38-6-45 15,20-12-38-15,22-22 22 16,10-10-26-16,-1-10 20 16,-5-35 16-16,-22-10 6 15,-28-11 46-15,-34-5 28 16,0 7-32-16,-52 0-18 15,-20 14-24-15,-49 20-67 16,13 11-206-16,16 10-2086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08.6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331 0 1209 0,'0'0'799'0,"0"0"-616"16,0 0-109-16,0 0 46 15,0 0 69-15,-62 169-22 16,62-73-79-16,0 17-48 16,3 22 23-16,21 9-44 15,3 1-19-15,-3-6 16 16,-6-11-14-16,-7-13-2 15,-11-16 0-15,0-17 1 16,-14-18-4-16,-17-15 3 16,-7-10-24-16,-4-18 18 0,1-12-13 15,-4-9 19-15,3 0 0 16,5-12 0-16,2-10-14 16,11-3 14-16,7 6 0 15,7 3-13-15,10 7 13 16,0 9-36-16,3 0-13 15,28 0 49-15,13 25-14 16,9 16 14-16,5 8 0 16,-2 17 18-16,-5 14-4 15,-6 17 47-15,-10 3-1 16,-11 5-54-16,-14-10 30 16,-10-8-21-16,0-12 6 15,0-15 44-15,-3-11-53 16,-7-12-6-16,-1-9-3 0,8-6-3 15,3-6-6-15,0-4-98 16,3-12-155-16,24 0-371 16,2 0-1355-16</inkml:trace>
  <inkml:trace contextRef="#ctx0" brushRef="#br0" timeOffset="682">1111 1965 2552 0,'0'0'316'0,"0"0"-238"16,0 235-41-16,3-130 54 15,11 0 23-15,-1-2-49 16,-2-1-56-16,-1-12 22 15,-7-12-31-15,-3-19-23 16,0-16 2-16,0-17-112 16,0-17-57-16,-3-9-65 15,-7 0-205-15,-1-35 164 16,1-21-35-16,4-17-306 0,1-18-43 16,-4-14 680-1,-3-13 359-15,-4-10-63 0,2-6-93 16,8 1 75-16,6 6-12 15,0 18-53-15,20 19 10 16,22 23-15-16,3 19-43 16,6 23-14-16,-3 16-34 15,0 9 4-15,-3 9-26 16,-7 32 5-16,-10 14 5 16,-14 13-84-16,-14 9 15 15,0-1-17-15,-11-6-18 16,-16-9 23-16,-4-18-24 15,-1-13 0-15,5-13-11 16,9-11 12-16,9-6-1 16,9 0 0-16,0 0-32 0,0-9 31 15,0-6-17-15,17-2-1 16,11 8 11-16,2 6-11 16,5 3 4-16,-4 0 9 15,-4 29-8-15,-2 4 14 16,-4 8 2-16,-11-5 8 15,-10 1 23-15,0-2-25 16,-10-4 17-16,-25-3-8 16,-7-3-11-16,-6-10 31 15,-3-12-4-15,2-3 3 16,9 0-36-16,8-12-19 16,22-22-115-16,10 0-216 15,0 6-543-15</inkml:trace>
  <inkml:trace contextRef="#ctx0" brushRef="#br0" timeOffset="910">1824 2385 1950 0,'0'0'325'16,"0"0"-233"-16,0 0-61 15,0 0 250-15,0 0 31 16,0 0-131-16,0 0-71 15,60-33-57-15,-60 33-3 16,0 9-11-16,0 28-17 16,0 7 2-16,0 11-24 15,0 1-58-15,-4 19-155 0,4-17-411 16,0-8-241-16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12.6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0 248 2080 0,'0'0'496'0,"0"0"-410"0,0 0-16 15,0 0 130-15,0 0-37 16,0 0-46-16,173-9 0 16,-69 9-78-16,12 0-18 15,9 0 6-15,2 0-27 16,1 0 0-16,-3 7-5 16,-12-3 5-16,-17 1-13 15,-19-3 13-15,-29-2-12 16,-24 0 12-16,-24 0 6 15,0 0 10-15,-45 0 1 16,-14-18-5-16,-13-4 61 16,-8-3-44-16,2-5 8 15,1-2 22-15,16 2-31 0,5-2 5 16,18 7 8 0,14 7-35-16,14 4 49 0,10 10-55 15,0 4-21-15,13 0 14 16,40 2-2-16,15 19 9 15,16 7-1-15,5 7 1 16,-2-1 3-16,-9 7-3 16,-12-1-9-16,-18 0-4 15,-24 0 1-15,-24-1 3 16,0 7 1-16,-48-3 8 16,-21 3 16-16,-10-6-16 15,-7-5-30-15,9-13 11 0,20-10-65 16,31-12-51-1,20 0-180-15,6-9-778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14.27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1859 2853 2508 0,'0'0'485'0,"0"0"-420"16,0 0 51-16,212 0 37 15,-120-3-14-15,4-6-133 16,29 9-6-16,-29 0-125 15,-24 0-804-15</inkml:trace>
  <inkml:trace contextRef="#ctx0" brushRef="#br0" timeOffset="-1087">504 1626 2141 0,'0'0'601'16,"0"0"-556"-16,0 0 48 0,0 0 137 15,-31 186-73-15,23-74-25 16,8 40-80-16,0 41-22 16,0-15 38-16,0-20-52 15,0-33 11-15,4-46-24 16,13-8 11-16,4-11-20 15,11-29 6-15,2-24-65 16,4-7 4-16,10-56-146 16,-6-4-323-16,-12-2-316 0</inkml:trace>
  <inkml:trace contextRef="#ctx0" brushRef="#br0" timeOffset="-907">0 2295 2331 0,'0'0'650'16,"0"0"-508"-16,0 0-93 15,0 0 98-15,0 0-29 16,259 20-83-16,-134-20-35 16,46-9-187-16,-32 0-617 15,-28 7-1515-15</inkml:trace>
  <inkml:trace contextRef="#ctx0" brushRef="#br0" timeOffset="1311">832 3505 421 0,'0'0'1763'16,"0"0"-1467"-16,0 0-232 15,0 0-4-15,0 0 153 16,0 0 30-16,-8 245-138 16,8-126-69-16,0 1 9 15,0-8-44-15,0-19 1 16,0-16-2-16,0-22 9 15,5-22-17-15,-2-15 8 0,0-18-48 16,3 0 12-16,2-21-91 16,-1-32-6-16,2-19-27 15,-1-20 45-15,-4-14 84 16,-4-13 9-16,0-7 22 16,0-5-5-16,0 10 13 15,0 13 11-15,0 27 39 16,17 25 8-16,14 25 17 15,10 18-36-15,7 13-19 16,7 0 39-16,4 18-44 16,-3 20-4-16,-11 9-3 15,-12 5-15-15,-18 11 22 16,-15 1-13-16,0 0 8 0,-39-6 19 16,-2-11-35-1,-1-17 5-15,5-10 5 0,8-14-12 16,9-6 18-16,10 0-18 15,10-9-4-15,0-10 2 16,0 0-53-16,27 2 25 16,9 7 30-16,-3 7-9 15,2 3 3-15,-4 0 6 16,-2 23 0-16,-9 9 1 16,-10 2 0-16,-10 0-1 15,0 1 22-15,0-5 5 16,-35-1 6-16,-2-5-1 15,-11-6-19-15,-8-5 38 0,1-7-49 16,6-6 10 0,4 0-12-16,11 0-27 0,17 0-84 15,17-6-234-15,14-7-493 16,20 4-979-16</inkml:trace>
  <inkml:trace contextRef="#ctx0" brushRef="#br0" timeOffset="1524">1802 3980 1551 0,'0'0'401'15,"0"0"-121"-15,0 0 18 16,0 0 44-16,0 0-120 0,0 0-96 16,0 0 12-1,105-89-23-15,-105 89-32 0,-9 34-14 16,-12 12-48-16,-3 13-9 15,9 3-12-15,15 29-122 16,0-18-201-16,0-9-735 0</inkml:trace>
  <inkml:trace contextRef="#ctx0" brushRef="#br0" timeOffset="3613">5578 1399 2147 0,'0'0'367'15,"0"0"-239"-15,0 0-75 16,0 0 186-16,194-33-61 0,-98 26-94 16,15 7-12-16,2 0-72 15,18 0-13-15,-27 0-218 16,-32 4-657-16</inkml:trace>
  <inkml:trace contextRef="#ctx0" brushRef="#br0" timeOffset="5748">4015 2772 1766 0,'0'0'509'0,"0"0"-391"16,0 0 14-16,0 0 138 16,0 0-29-16,190-6-104 15,-86 6-26-15,48 0-45 16,58 0 6-16,80 0-3 16,47-14-51-16,27 4 76 15,12-7-40-15,-11 2-22 16,8 3 16-16,-4 5-40 15,-17 7-8-15,-20 0-6 16,-36 0 6-16,-31 13 11 16,-26 8-11-16,-50-3 0 15,-44-1 0-15,-34-5 10 16,-12 1-10-16,11-4 0 16,12 0 1-16,4-3 39 0,-15-3-40 15,-20-3 0-15,-22 0-19 16,-32-3-14-16,-17-12-117 15,-20-7-347-15</inkml:trace>
  <inkml:trace contextRef="#ctx0" brushRef="#br0" timeOffset="3929">7563 531 2531 0,'0'0'359'0,"0"0"-308"15,0 0 123-15,0 256 18 16,0-68-73-16,3 46-33 16,0 10-68-16,7-46 1 15,1-57-10-15,2-62 2 16,-2-22-2-16,4-5-8 15,-3-6-1-15,0-5-1 16,-6-23-92-16,-3-13-61 16,0-5-93-16,-3-16-278 15,0-68-105-15,0 7-133 16,0-4-403-16</inkml:trace>
  <inkml:trace contextRef="#ctx0" brushRef="#br0" timeOffset="4329">7531 897 1119 0,'0'0'394'0,"0"-180"-152"15,18 96 43-15,26 13-44 16,16 24-18-16,8 23-39 16,8 18-56-16,4 6-7 15,6 2-34-15,-8 29-14 16,-1 13 14-16,-16 8-68 16,-19 4 1-16,-25 6 17 15,-17-2-17-15,0-1 16 16,-45-10-1-16,-9-2-27 15,-12-13 16-15,1-7-24 16,9-7-20-16,11-11 13 16,18-7-21-16,20-2 13 15,7 0-23-15,13 0-58 0,32 0 80 16,14 0-28-16,10 0 15 16,3 13 28-16,-3 20-13 15,-10 11 7-15,-11 3-1 16,-13-1 8-16,-11 2 54 15,-17-11 32-15,-7-7-32 16,-10-4 38-16,-38-12-38 16,-18-7-22-16,-10-7-20 15,-3 0-12-15,2 0 0 16,15-18-35-16,20-7-104 16,18 6-211-16,21 4-525 0</inkml:trace>
  <inkml:trace contextRef="#ctx0" brushRef="#br0" timeOffset="4578">8560 1564 1597 0,'0'0'361'16,"0"0"-79"-16,0 0 35 15,0 0-27-15,176-105-77 16,-152 81-40-16,-11 5-83 15,-5 12 26-15,-8 7 13 16,0 0-69-16,0 14-31 16,-8 22 13-16,-5 10-32 15,2 7-2-15,8 6-8 0,3-3-90 16,0 22-63 0,0-17-211-16,9-11-464 0</inkml:trace>
  <inkml:trace contextRef="#ctx0" brushRef="#br0" timeOffset="4783">9221 1760 1016 0,'0'0'1389'0,"0"0"-1178"15,0 0 13-15,0 0 73 0,0 0-127 16,0 0-97-16,0 0-7 15,45 158-66-15,-69-125-42 16,-37 6-103-16,8-12-415 16,5-7-337-16</inkml:trace>
  <inkml:trace contextRef="#ctx0" brushRef="#br0" timeOffset="5056">9602 1416 2376 0,'0'0'529'0,"0"0"-491"15,0 0 152-15,0 0 3 16,-59 157-81-16,59-91-67 16,0 2-44-16,30-6 12 15,20-6-13-15,4-14-18 16,12-24 18-16,-1-18-36 15,-2-7 36-15,-15-39 4 16,-15-20-2-16,-25-12 26 16,-8-8-26-16,-32-2-2 15,-67-8-11-15,6 25-272 16,-4 19-980-16</inkml:trace>
  <inkml:trace contextRef="#ctx0" brushRef="#br0" timeOffset="-201">1925 2291 1430 0,'0'0'1119'16,"0"0"-921"-16,0 0-140 15,0 0 72-15,251 0-14 16,-156 0-63-16,1 0-53 16,28 0-75-16,-28 0-124 15,-24 0-581-15</inkml:trace>
  <inkml:trace contextRef="#ctx0" brushRef="#br0" timeOffset="2345">3456 851 2000 0,'0'0'338'0,"0"0"-290"15,0 0 134-15,0 212 48 16,-3-95-70-16,0 16-126 0,3-1-26 15,0 1-16-15,0-19 8 16,0-23-48-16,3-27 29 16,8-26-86-16,-4-27 56 15,-1-11-9-15,-3-18 58 16,1-35 14-16,4-21-13 16,-5-17 7-16,0-14 27 15,0-34 8-15,0-35 40 16,2 8-23-16,2 20-36 15,-1 26 35-15,12 42-43 16,6 4 11-16,11 15 25 16,6 29-31-16,4 30 24 15,3 0-31-15,3 45-13 0,-3 14 42 16,-3 9-43 0,-9 10 0-16,-16 0 0 0,-16 0 1 15,-4-1 2-15,-18-6-3 16,-30-9 0-16,-3-9-6 15,-5-14-5-15,8-18-28 16,9-15 2-16,12-6 28 16,13 0-12-16,10-25 21 15,4-3-21-15,0 2 12 16,36 5-8-16,8 6 16 16,11 9 1-16,10 6 0 15,4 0-10-15,0 21 10 0,-6 20 0 16,-7 5-2-16,-12 7 13 15,-13 0 14-15,-14 0 70 16,-17-10-71-16,0-2 52 16,-27-11-36-16,-26-7-29 15,-4-8 23-15,-9-9-34 16,1-6 0-16,5 0-16 16,12 0-81-16,31-26-109 15,13 6-446-15,4 1-532 0</inkml:trace>
  <inkml:trace contextRef="#ctx0" brushRef="#br0" timeOffset="2574">4513 1580 1590 0,'0'0'326'16,"0"0"-81"-16,0 0 98 15,0 0 15-15,0 0-108 16,0 0-109-16,0 0 19 15,140-115-22-15,-140 115-65 16,0 9-13-16,-12 31-19 16,-9 15-22-16,0 2-19 15,3 9-39-15,9 2-102 16,4 16-184-16,5-19-450 16,0-12 42-16</inkml:trace>
  <inkml:trace contextRef="#ctx0" brushRef="#br0" timeOffset="2977">2895 546 1761 0,'0'0'399'15,"0"0"-299"-15,0 0 56 16,0 0 106-16,0 0-112 15,0 0-77-15,251-207-14 16,-141 139-20-16,9-5 44 16,-10 9-48-16,-5 7-1 15,-18 17 25-15,-17 15-13 16,-16 14 29-16,-17 11-2 16,-8 14-37-16,1 32-9 15,28 57-27-15,-4-13-241 16,13-3-547-16</inkml:trace>
  <inkml:trace contextRef="#ctx0" brushRef="#br0" timeOffset="7175">5172 4005 1618 0,'0'0'304'15,"0"0"-171"-15,0 0-22 0,0 0 130 16,0 0-24-16,-35-170-55 16,4 142-73-16,-13 5-58 15,-12 7 41-15,-7 16-35 16,-6 0-13-16,4 26 34 15,-1 24-42-15,8 13-15 16,17 12-2-16,14 7 10 16,22 2-21-16,5-3 12 15,35-7-9-15,24-2-1 16,7-14-11-16,6-7 6 16,-6-8 0-16,-15-9-1 15,-13-6 5-15,-20-7 8 16,-18-2 2-16,0-3-1 0,-50-1 2 15,-14-6 0-15,-16-5 0 16,0-4 7-16,14 0-14 16,22-28-41-16,40-32-196 15,4 8-322-15,18 3-347 0</inkml:trace>
  <inkml:trace contextRef="#ctx0" brushRef="#br0" timeOffset="7476">5554 4238 1565 0,'0'0'311'0,"0"0"-173"15,0 0 26-15,0 0 17 0,197 6-2 16,-158-31-76-16,-15-7-67 16,-15-5-10-16,-9-3 9 15,0-3 35-15,-27 0 21 16,-21 8-40-16,-8 15 25 15,-6 15 35-15,-4 5-48 16,5 41-30-16,2 27-8 16,11 13 4-16,16 12 27 15,22-7-55-15,10-4 10 16,10-13 2-16,43-20-13 16,12-15-33-16,22-18-46 15,60-16-131-15,-16-22-349 0,-14-12-311 0</inkml:trace>
  <inkml:trace contextRef="#ctx0" brushRef="#br0" timeOffset="7728">6761 3443 2457 0,'0'0'372'15,"0"0"-288"-15,0 0-50 16,-213 250 161-16,136-74-53 16,17 41-34-16,15 10-80 0,30-38-13 15,15-55 37-15,4-57-52 16,34-25-52-16,13-8-80 16,21-10-85-16,50-27-91 15,-18-7-462-15,-14-14-1140 0</inkml:trace>
  <inkml:trace contextRef="#ctx0" brushRef="#br0" timeOffset="8317">7227 3982 1388 0,'0'0'1052'16,"0"0"-826"-16,0 0-41 15,-45 274-7-15,15-64-3 0,9 15 3 16,11-26-103-1,10-54-31-15,0-50-14 0,0-18-29 16,10-4 14 0,1-6-15-16,-1-15-43 0,-1-34 34 15,-1-18-66-15,-1-24 10 16,4-47 36-16,2-30-23 16,1-41 51-16,-1-47-46 15,-5-44 37-15,-8-7 8 16,0 10 2-16,0 54 0 15,0 61 0-15,0 37 0 16,0 32 23-16,24 15-23 0,14 9 6 16,13 16 22-1,9 6-19-15,5 32 18 0,-7 26 18 16,-10 13-30-16,-16 15 31 16,-26 3-46-16,-6 1 1 15,-14-7 28-15,-23-8-29 16,-8-16-6-16,-3-18 5 15,7-18-24-15,-1-10 24 16,10-13-39-16,11 0-33 16,12-6 65-16,9-13-38 15,0 1-10-15,38 3 49 16,16 2 7-16,12 7-3 16,6 6 3-16,5 0 0 15,-2 6 4-15,-12 22 5 16,-15-1 12-16,-16 5 20 0,-26 3-26 15,-6-5 61 1,-14 5-28-16,-38-5-32 0,-10-2 23 16,-7-8-39-16,-3-16-9 15,10-4-45-15,23 0-139 16,15-13-385-16,24-4-463 16</inkml:trace>
  <inkml:trace contextRef="#ctx0" brushRef="#br0" timeOffset="8564">8125 4713 1046 0,'0'0'1303'0,"0"0"-1106"16,0 0-50-16,0 0 112 16,0 0-12-16,0 0-72 0,152-190-97 15,-140 166 1-15,-12 13 20 16,0 11-31-16,0 11-5 15,-3 33-44-15,-18 20-11 16,9 11 20-16,4 2-28 16,4-2-12-16,4-13-27 15,0-13-118-15,0-12-135 16,0-12-479-16,0-15-881 0</inkml:trace>
  <inkml:trace contextRef="#ctx0" brushRef="#br0" timeOffset="8888">6996 3681 492 0,'0'0'2015'15,"0"0"-1819"-15,0 0-152 16,0 0-25-16,0 0 135 16,176-43 21-16,-76-19-103 15,15-12-6-15,-1 0 1 16,-15 12 0-16,-16 16 52 0,-24 23-65 16,-14 23-15-16,-15 0 19 15,-2 32-14-15,7 18-29 16,6 5-15-16,11 1-122 15,40 9-95-15,-8-16-459 16,-9-11-691-16</inkml:trace>
  <inkml:trace contextRef="#ctx0" brushRef="#br0" timeOffset="9143">8445 3251 2538 0,'0'0'510'16,"0"0"-433"-16,0 0-34 0,0 0 122 15,221 198 1-15,-145-92-16 16,3 19-103-16,1 39-2 16,-5 47 46-16,-16 47-55 15,-32 8-18-15,-27-27 9 16,-24-66-27-16,-20-67-6 15,2-37-108-15,-3-16-130 16,8-12-303-16,-1-14-888 0</inkml:trace>
  <inkml:trace contextRef="#ctx0" brushRef="#br0" timeOffset="10426">10575 2906 1809 0,'0'0'309'15,"0"0"-100"-15,0 0-93 16,0 0-27-16,0 0 39 15,-8-183-41-15,35 133-37 16,8 6-18-16,4 8-7 16,2 10 39-16,-1 11-22 15,2 15-22-15,3 3 37 16,-4 38-20-16,-2 14 17 16,-1 13-6-16,-1 1-33 15,1-4 25-15,4-15-40 0,3-20 6 16,6-23 38-1,5-7-11-15,2-18-21 0,-2-35 3 16,-8-9-15 0,-7-13-2-16,-10-3-113 0,-7-21-178 15,-7 18-359-15,-6 13-444 0</inkml:trace>
  <inkml:trace contextRef="#ctx0" brushRef="#br0" timeOffset="10766">12423 1789 1580 0,'0'0'772'0,"0"0"-522"16,0 0-130-16,0 0 109 15,-59 204-57-15,38-37-69 16,-3 47-49-16,3 10-21 16,5-37 9-16,5-54-30 15,11-55-12-15,0-25 0 16,0-6-8-16,11-11-35 0,20-17-42 15,23-25-113-15,-4-35-280 16,-9-12-270-16</inkml:trace>
  <inkml:trace contextRef="#ctx0" brushRef="#br0" timeOffset="10956">12029 2427 2278 0,'0'0'518'0,"0"0"-440"16,0 0 150-16,0 0-55 15,0 0-64-15,249 0-73 16,-145-9-36-16,30 9-84 16,-24 0-263-16,-23 23-764 0</inkml:trace>
  <inkml:trace contextRef="#ctx0" brushRef="#br0" timeOffset="11380">12682 3141 2362 0,'0'0'372'16,"0"0"-314"-16,0 0 54 0,0 0 63 16,0 0-66-1,0 190-47-15,0-137-55 0,0-7 2 16,0-11-9-16,0-14 1 16,0-15-7-16,0-6 6 15,0 0-24-15,0-27 16 16,4-20-11-16,8-15 11 15,9-6 1-15,8 0 7 16,5 6-8-16,1 12 8 16,-2 16 0-16,3 11 39 15,-6 21-12-15,-6 2 13 16,-3 21 32-16,-10 28-27 0,-8 13 27 16,-3 8-57-1,0-1-14-15,0-8 12 0,0-8-13 16,0-17-42-16,7-7-105 15,14-10-319-15,3-12-387 0</inkml:trace>
  <inkml:trace contextRef="#ctx0" brushRef="#br0" timeOffset="11576">13351 3151 2451 0,'0'0'498'16,"0"0"-371"-16,0 0 34 0,0 0 21 15,0 0-98-15,0 0-82 16,224 0-2-16,-144 0-211 16,-11 9-650-16</inkml:trace>
  <inkml:trace contextRef="#ctx0" brushRef="#br0" timeOffset="11884">13865 2924 2263 0,'0'0'596'0,"0"0"-469"16,0 0-49-16,0 0 100 15,0 0-25-15,0 0-81 16,221-77-29-16,-176 101-34 16,-18 23 24-16,-13 15 2 15,-14 13-19-15,-11 9 14 16,-37 8-21-16,-6-3-8 16,-2-12 14-16,14-18-15 15,21-19 0-15,21-18-1 16,8-15-19-16,47-7 1 15,87-17-56-15,-15-17-225 16,1-3-872-16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41.2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0 316 1935 0,'0'0'564'15,"0"0"-492"-15,0 0-42 16,0 0 170-16,0 0-7 15,208-12-80-15,-88 6-56 16,17-6-49-16,9-1 13 0,-2 4-21 16,-13-7-8-16,-15 7 1 15,-32 6-32-15,-24-3 13 16,-30 3 16 0,-22-1 10-16,-8-2 12 0,-21-6 6 15,-35-6-17-15,-9-3 50 16,-14-5-10-16,-1-3 8 15,5 2-1-15,9 2-3 16,22 0 25-16,11 7-44 16,21 5-19-16,12 10 22 15,0 3-29-15,30 0-31 16,29 0 30-16,20 23 2 0,7 10 7 16,4 8-8-1,-10 2 0-15,-18 5-6 0,-20 7 6 16,-21 0-16-16,-21 1 15 15,-5 6 2-15,-43 0-14 16,-18-1 2-16,-6-10-55 16,0-4-22-16,16-19-217 15,23-15-257-15,21-13-470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8.2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152 0 2150 0,'0'0'495'0,"0"0"-426"16,0 0 8-16,0 0 158 16,0 0-99-16,45 164-136 0,-114-80-54 15,4-9-236 1,2-14-462-16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28.8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72 516 1602 0,'0'0'390'0,"0"0"-298"16,0 0-14-16,0 0 174 15,0 0-69-15,0 0-61 16,-9 258-30-16,9-133-42 15,0 4 5-15,0 2-16 16,0-7-32-16,0-14 23 16,3-21-28-16,3-21-2 15,-1-18 12-15,2-22-12 16,-4-19 0-16,0-9 0 16,3 0-6-16,6-21 6 15,2-23 0-15,2-12 1 16,8-15-1-16,2 5 0 15,1 11-3-15,6 8-3 0,3 22 12 16,-3 14-4 0,9 11 11-16,-4 6 5 0,-3 27 30 15,-4 16-23-15,-14 6-7 16,-13 0 5-16,-4-3-14 16,-7 0 18-16,-31-10-8 15,-10-8-13-15,-5-13 30 16,-8-12-30-16,-1-9-5 15,3 0-1-15,4-24-27 16,6-38-116-16,15 9-388 0,16-3-750 16</inkml:trace>
  <inkml:trace contextRef="#ctx0" brushRef="#br0" timeOffset="271">445 439 2393 0,'0'0'455'0,"0"0"-347"16,0 0-23-16,197 95 50 16,-101-19 18-16,11 23-40 15,7 44 12-15,-13 45-62 16,-32 49-29-16,-45 11 17 0,-28-20-31 15,-55-52-8-15,-2-60-12 16,-1-30-38-16,3-16-19 16,-37 25-138-16,16-15-471 15,5-14-1904-15</inkml:trace>
  <inkml:trace contextRef="#ctx0" brushRef="#br0" timeOffset="2268">2278 340 1242 0,'0'0'582'0,"0"0"-332"15,0 0-80-15,0 0-46 16,0 0-34-16,0 0 10 16,-204 48-42-16,172 7-42 15,12 12 25-15,7 21-23 16,10 10-18-16,3 11 28 16,0 3-27-16,0-3-1 15,3-4 2-15,-3-5 5 0,0-11 10 16,-15-12-17-16,-18-4 0 15,-9-13 32-15,-6-12-21 16,3-10-3-16,-1-14 4 16,9-11-12-16,2-4 33 15,8-9-33-15,6 0 1 16,7 0 17-16,7 0-18 16,4 0-6-16,3 0 6 15,0 0-41-15,0 9 1 16,24 16 6-16,14 9 34 15,7 10 31-15,6 10-29 16,9 8 32-16,2 8 18 16,-1 12-26-16,4 9 32 0,-5 12-25 15,-9 8-11 1,-6 2 39-16,-10 2-32 0,-11-4-1 16,-10-2 4-16,-11-16 7 15,-3-6 19-15,0-15-25 16,0-10-16-16,0-9 23 15,0-16-39-15,0-12-1 16,0-16 0-16,0-9-34 16,76-50-113-16,-4-18-171 15,-2-7-459-15</inkml:trace>
  <inkml:trace contextRef="#ctx0" brushRef="#br0" timeOffset="2818">3060 311 222 0,'0'0'1158'16,"0"0"-897"-16,0 0-132 16,0 0-20-16,0 0 174 15,0 0-12-15,0 0-42 16,-17-31-89-16,17 81-41 0,0 24 21 15,0 32-32-15,0 22-27 16,0 17-14-16,0-5-35 16,0-10 32-16,8-11-44 15,-5-23 0-15,3-26 11 16,5-15-11-16,-4-19-69 16,10-24-118-16,-4-8-408 15,-2-4-305-15</inkml:trace>
  <inkml:trace contextRef="#ctx0" brushRef="#br0" timeOffset="3325">2871 106 1923 0,'0'0'343'0,"0"0"-269"16,0 0-3-16,0 0 58 15,0 0-25-15,0 0-50 16,245-102-42-16,-152 102 31 16,0 0-29-16,-3 25-4 15,-7 16 36-15,-18 4-35 16,-17 8-10-16,-24 3 22 16,-20-2 2-16,-4-2 39 15,-24 0-41-15,-28-2-17 16,-13-3 33-16,-1-10-26 15,1-9-11-15,13-12 20 16,14-13-12-16,11-3 28 0,15 0-38 16,9-6-15-1,3-10 5-15,0 0 2 0,15 5-20 16,18 2 15-16,12 5 13 16,8 4-11-16,5 0 11 15,1 15 0-15,0 10-10 16,-11 6 10-16,-11-1 0 15,-12 6 0-15,-18-5 1 16,-7 0 17-16,-11-1-18 16,-29-3 0-16,-20-1 44 15,-8-10-17-15,-9-10-1 16,2-6-10-16,2 0-10 0,14 0-12 16,18-6-64-16,41-10-159 15,0 4-350-15,14 3-647 16</inkml:trace>
  <inkml:trace contextRef="#ctx0" brushRef="#br0" timeOffset="3619">4060 936 1677 0,'0'0'364'0,"0"0"-200"15,0 0 7-15,0 0 66 16,0 0-57-16,63-165-82 16,-60 147 36-16,-3 9-3 0,0 9 0 15,0 0-12-15,0 27-74 16,-3 26-1-16,-7 15-29 16,-1 12-8-16,8 4 38 15,3-3-45-15,0-12 0 16,0-7 0-16,6-19-63 15,12-5-3-15,3-20-95 16,-4-8-518-16,-7-10-215 0</inkml:trace>
  <inkml:trace contextRef="#ctx0" brushRef="#br0" timeOffset="4384">4137 881 1523 0,'0'0'296'16,"0"0"-170"-16,0 0 28 16,0 0 91-16,0 0 3 15,0 0-50-15,0 0-80 16,-117 29 23-16,103 12-41 16,-4 12-25-16,9 12 12 15,6 9-30-15,3 1-20 16,0-4 7-16,30-9-32 15,12-7 20-15,6-13-32 16,11-15-1-16,7-18-10 0,2-9-1 16,4-9-21-1,-3-31 27-15,-13-11 6 0,-16-15 8 16,-19 0-7-16,-21-5 14 16,0-2 54-16,-48 5-15 15,-18 7-2-15,-12 9 1 16,-8 15-29-16,6 20 21 15,14 11-45-15,18 6-33 16,27 0-56-16,24 18-157 16,39 7-540-16,9 1-931 0</inkml:trace>
  <inkml:trace contextRef="#ctx0" brushRef="#br0" timeOffset="4619">5283 650 2773 0,'0'0'379'0,"0"0"-305"15,0 0 22-15,0 0 41 16,0 0-38-16,195-16-99 15,-115 10-64-15,7 6-89 16,-18 0-571-16,-28 0-1702 0</inkml:trace>
  <inkml:trace contextRef="#ctx0" brushRef="#br0" timeOffset="4776">5102 1035 1207 0,'0'0'1795'16,"0"0"-1559"-16,0 0-161 16,191 5-45-16,-30-10-30 15,-12-20-156-15,-18 4-967 0</inkml:trace>
  <inkml:trace contextRef="#ctx0" brushRef="#br0" timeOffset="5798">6839 361 1348 0,'0'0'1006'15,"0"0"-746"-15,0 0-171 16,0 0 20-16,0 0 67 16,3 301-5-16,0-99-81 15,-3-4-48-15,0-35 14 16,0-52-38-16,0-33-16 15,0 3 10-15,0-4-6 16,0-15-2-16,0-20-4 16,0-22-33-16,0-20-30 15,0 0-106-15,0-28-48 0,0-31-2 16,0-20 10-16,0-25 62 16,0-39 39-1,0-45 55-15,0-40 53 0,0 21 0 16,0 39 31-16,0 62 59 15,0 47 36-15,21 3 28 16,6 12-33-16,12 7-49 16,5 22 23-16,11 12-4 15,4 3-29-15,3 9 2 16,-2 22-43-16,-12 13 1 16,-15 14 14-16,-18 7-13 15,-15 13 22-15,-7 2-44 16,-38 8 5-16,-14-7 10 15,-3-10-16-15,-1-18 0 16,12-16 0-16,16-14-12 0,16-21 0 16,14-2-26-16,5-2-86 15,11-24 19-15,31-1 13 16,9 2 20-16,8 3 17 16,7 9-21-16,-9 13 41 15,-4 0-6-15,-11 6 32 16,-12 16 9-16,-9-1 226 15,-18 5-118-15,-3-5-30 16,-9 0 20-16,-41 5-9 16,-4-4-64-16,-9-1-25 15,1-8 0-15,7 0-1 16,17-2-149-16,17 2-232 0,15 0-550 16</inkml:trace>
  <inkml:trace contextRef="#ctx0" brushRef="#br0" timeOffset="6088">7714 1095 1647 0,'0'0'539'0,"0"0"-360"16,0 0 33-16,0 0 24 15,-6 192-46-15,6-147-72 0,0-4-91 16,38-9-20-1,10-14-7-15,7-15-3 0,1-3 2 16,-8-20-47-16,-10-26 10 16,-20-9 32-16,-18-9 12 15,0-5 21-15,-39-4 24 16,-26 11-12-16,-12 14 35 16,-2 10-42-16,2 23-32 15,23 15-12-15,33 6-151 16,21 28-398-16,0 3-304 0</inkml:trace>
  <inkml:trace contextRef="#ctx0" brushRef="#br0" timeOffset="6278">8404 1289 1825 0,'0'0'625'16,"0"0"-397"-16,0 0 24 15,0 0 1-15,-27 175-123 16,-10-123-99-16,-5-9-31 16,1-2-47-16,17-20-177 15,9-8-316-15,15-13-243 0</inkml:trace>
  <inkml:trace contextRef="#ctx0" brushRef="#br0" timeOffset="6523">8812 998 2235 0,'0'0'575'0,"0"0"-477"15,0 0 34-15,0 0 85 16,-69 223-69-16,69-155-94 16,7-8-7-16,41-13-46 15,11-17-1-15,13-24 0 16,-3-6 8-16,-4-35 1 15,-17-26-9-15,-16-21 0 16,-25-2 20-16,-7-5-20 16,-39 12-8-16,-63 15-68 15,9 21-399-15,-5 25-2261 0</inkml:trace>
  <inkml:trace contextRef="#ctx0" brushRef="#br0" timeOffset="8354">3502 2704 345 0,'0'0'890'0,"0"0"-619"16,0 0-116-16,0 0-33 15,0 0 39-15,0 0 20 16,-51-13-40-16,40 13 12 15,-2 3-61-15,-2 24 2 16,3 25-35-16,0 25 1 16,6 56 71-16,3 39-46 0,3-7-13 15,0-13-8-15,0-25-58 16,0-39 29-16,0-5-35 16,0-7 0-16,0-27 2 15,0-21-2-15,0-14-1 16,0-14-81-16,27-7-226 15,0-28-223-15,-3-12-219 16</inkml:trace>
  <inkml:trace contextRef="#ctx0" brushRef="#br0" timeOffset="8850">3395 2704 461 0,'0'0'1398'0,"0"0"-1141"0,0 0-198 16,0 0 66-16,0 0 40 16,0 0-39-16,214-101-16 15,-163 101-72-15,-6 0-2 16,-6 15-29-16,-12 17 3 16,-10 4 23-16,-5 5-31 15,-12 5 14-15,0 4 11 16,-18 6-26-16,-17-12 26 15,-2-7-24-15,2-5 9 16,4-14-1-16,14-9-11 16,2-6 0-16,12-3 12 15,3 0-6-15,0 0-12 16,0 0-20-16,3 0-51 0,25 0 50 16,7 0 3-16,10 0 15 15,-1 0 9-15,1 9-27 16,-6 7 26-16,-12 8-9 15,-10 5-4-15,-13-1 14 16,-4-1 0-16,-7 8 6 16,-28-1 17-16,-13-6 4 15,-3-13 26-15,-5-1-5 16,5-10-18-16,3-4 3 16,9 0-33-16,4-4 0 15,11-10-8-15,14-1-159 16,10 2-28-16,24-2-185 15,28 8-271-15,4 0-847 0</inkml:trace>
  <inkml:trace contextRef="#ctx0" brushRef="#br0" timeOffset="9190">4161 3376 1793 0,'0'0'468'0,"0"0"-412"16,0 0 27-16,0 0 92 16,0 0-30-16,0 0-120 15,0 0-25-15,-80 28-48 0,88-19 38 16,19 4-45 0,7-1-40-16,5-3 0 0,2-9 10 15,1 0 41-15,-9 0 33 16,-7-3 11-16,-13-15 30 15,-13-1 42-15,0-3 68 16,-3-1 13-16,-33 10-5 16,-8-7-18-16,-4 11-34 15,-4 3-53-15,1 6-16 16,9 0-27-16,10 0-73 16,32 0-139-16,0 9-390 15,21 3-626-15</inkml:trace>
  <inkml:trace contextRef="#ctx0" brushRef="#br0" timeOffset="9521">5454 3025 1285 0,'0'0'1074'0,"0"0"-884"15,0 0-136-15,0 0 65 0,0 0 100 16,0 0-101-16,263 0-77 15,-159-3 1-15,3-9-36 16,-4-5-6-16,-3 11-35 16,0 6-201-16,-24 0-85 15,-28 0-528-15</inkml:trace>
  <inkml:trace contextRef="#ctx0" brushRef="#br0" timeOffset="9739">5200 3370 2199 0,'0'0'494'15,"0"0"-420"-15,0 0-13 16,0 0 88-16,218 6 1 16,-98-6-65-16,14 0-67 15,12-6 9-15,-6-11-27 16,-8 13-43-16,-15-3 8 15,-4 7-164-15,-26-7-354 16,-31 7-309-16</inkml:trace>
  <inkml:trace contextRef="#ctx0" brushRef="#br0" timeOffset="9939">5925 2700 2257 0,'0'0'508'16,"0"0"-402"-16,-5 157 56 16,2-51-14-16,3 12-15 15,0 7-42-15,-3 4-79 16,3 2-12-16,0 30-112 16,0-30-222-16,0-23-737 0</inkml:trace>
  <inkml:trace contextRef="#ctx0" brushRef="#br0" timeOffset="10288">7412 2704 2326 0,'0'0'373'0,"0"0"-325"0,-12 162-20 15,6-45 168 1,3 9-48-16,3 17-70 0,0 3-32 15,0-3-35-15,0-10 16 16,16-23-27-16,1-28-60 16,4-25-45-16,-3-43-155 15,3-21-240-15,-7-35 23 16,-8-11-467-16</inkml:trace>
  <inkml:trace contextRef="#ctx0" brushRef="#br0" timeOffset="10697">7412 2808 1255 0,'0'0'348'0,"0"0"-161"16,0 0 42-16,134-165 0 15,-72 149-20-15,2 16-29 0,-1 23-52 16,-10 27 26-16,-13 11-55 16,-19 10-17-16,-17 4-7 15,-4 2-48-15,-25-1-14 16,-20-8 6-16,-6-13-18 15,-4-8 11-15,6-16-12 16,12-11-12-16,16-20 2 16,13 0-16-16,8 0-92 15,18-29 55-15,23 1 2 16,15 1 55-16,5 4-11 16,1 13 11-16,-2 10-1 15,-12 0 14-15,-3 19-1 16,-10 15 35-16,-11 3 16 0,-11 8 34 15,-13-2-6 1,0 4-44-16,-21-5 48 0,-27-1-30 16,-15-5-31-16,-9-3-1 15,-6-11-27-15,-2-8 12 16,5-14-12-16,15 0-43 16,22 0-4-16,38-27-149 15,18-1-379-15,26-6-270 0</inkml:trace>
  <inkml:trace contextRef="#ctx0" brushRef="#br0" timeOffset="10977">8266 3438 1923 0,'0'0'489'0,"0"0"-395"0,0 0-67 16,0 0 201-16,0 180-6 15,3-153-138-15,29-4-41 16,10-11-43-16,9-12 0 16,-3 0-23-16,-3-28-14 15,-13-18 37-15,-11-1 10 16,-21 4 25-16,0-4 23 16,-21 16-16-16,-24 0-3 15,-14 13-7-15,-3 11-32 0,7 7-44 16,20 0-153-1,21 7-362-15,14 8-414 0</inkml:trace>
  <inkml:trace contextRef="#ctx0" brushRef="#br0" timeOffset="11163">8746 3641 1822 0,'0'0'513'15,"0"0"-276"-15,0 0 50 16,0 0-35-16,15 172-118 16,-33-124-91-16,-14-8-43 15,2-4-94-15,-1-1-213 16,6-16-372-16,15-9-556 0</inkml:trace>
  <inkml:trace contextRef="#ctx0" brushRef="#br0" timeOffset="11463">9290 3385 2196 0,'0'0'656'0,"0"0"-538"15,0 0-57-15,0 0 66 16,0 0 13-16,0 0-42 15,-116 187-86-15,116-141-6 16,0-10-3-16,24-1-3 16,17-10-25-16,7-9-26 0,5-16 6 15,-2 0 44-15,-9-28-7 16,-18-20 8-16,-21 0 29 16,-3-8-1-16,-27 1-10 15,-21-9-18-15,-21 3-73 16,10 5-309-16,11 16-2304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41.5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562 0 2381 0,'0'0'506'0,"0"0"-448"15,0 0 134-15,0 0-24 16,0 0-95-16,-76 246-6 16,56-49-49-16,8 28 6 15,12-9 11-15,0-41-23 16,0-58 21-16,12-29-33 16,5-33 0-16,4-8-21 15,10-10 11-15,2-19-47 16,6-18-84-16,9-40-85 0,-10-13-276 15,-14-4-611-15</inkml:trace>
  <inkml:trace contextRef="#ctx0" brushRef="#br0" timeOffset="163">0 813 2564 0,'0'0'490'15,"0"0"-438"-15,0 0 58 16,0 0 45-16,278 16-114 16,-84-29-41-16,-21-11-243 15,-21 4-928-15</inkml:trace>
  <inkml:trace contextRef="#ctx0" brushRef="#br0" timeOffset="1139">741 1596 2016 0,'0'0'542'0,"0"0"-476"16,3 185 107-16,-3-63 20 16,0 21-47-16,0 0-56 15,0-30-39-15,0 11-6 16,0-33-45-16,0-10-8 16,0-33-10-16,0-18-73 15,0-18-58-15,0-12-136 16,0-9-45-16,0-35-18 0,11-15 134 15,-1-21 121-15,-2-13 77 16,-2-10 16-16,-6-21 33 16,4-9 34-16,-1-4 48 15,8 8 12-15,10 16 3 16,6 25 23-16,11 24-23 16,4 30-23-16,3 8-8 15,-5 24-2-15,-2 2-18 16,-6 12 15-16,-13 32-19 15,-11 12-12-15,-8 13-12 16,-3-1-30-16,-32 1-5 16,-7-12-4-16,4-7-12 15,8-19 25-15,9-10-25 16,11-15 0-16,10-6-7 0,0 0 7 16,10 0-53-16,31 0 34 15,7-18-22-15,8 9 16 16,-1 3-35-16,-2 6 15 15,-9 0 44-15,-13 3-16 16,-14 21 17-16,-13-4 9 16,-4 4 43-16,-18 5 50 15,-36-2-52-15,-12 5-8 16,-14-12 25-16,-3 3-34 16,8-8-9-16,12-5-15 15,18-3-9-15,28-4-24 16,25-3-183-16,29 0-493 15,19 0-204-15</inkml:trace>
  <inkml:trace contextRef="#ctx0" brushRef="#br0" timeOffset="1379">1546 2176 1748 0,'0'0'506'0,"0"0"-361"16,0 0 103-16,0 0 33 15,0 0-166-15,0 0-67 16,0 0-20-16,203 113-28 16,-131-113 6-16,0-9-6 15,-16-26-6-15,-19-6 5 0,-26-2 2 16,-11 2 15 0,-24 7 32-16,-41 9 9 15,-22 10 13-15,-6 6-54 0,4 9-16 16,12 0-1-1,43 0-104-15,20 2-263 0,14 11-640 0</inkml:trace>
  <inkml:trace contextRef="#ctx0" brushRef="#br0" timeOffset="1638">2621 1152 2567 0,'0'0'550'16,"0"0"-465"-16,0 0-5 15,0 0 27-15,176-24-23 16,-100 15-84-16,7 1-67 15,6 8-138-15,-20 0-487 16,-24 18-754-16</inkml:trace>
  <inkml:trace contextRef="#ctx0" brushRef="#br0" timeOffset="1791">2583 1699 2574 0,'0'0'527'0,"0"0"-389"16,0 0-35-16,245-41-103 16,-79 14-19-16,-25 7-537 15,-19 5-2002-15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19:45.2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371 725 1534 0,'0'0'326'15,"0"0"-87"-15,0 0 2 16,0 0-11-16,0 0-89 16,0 0-41-16,-44 239 29 15,37-118-53-15,-2 9-27 16,4-3-8-16,2-4-22 16,-1-25 2-16,1-14-10 15,3-22-10-15,0-22 2 16,-3-14-3-16,3-17 0 15,0-6 3-15,0-3-3 16,0 0-6-16,0-19-42 0,0-21-35 16,0-22 5-16,0-16-15 15,10-18-5-15,-2-9 41 16,-5-11 20 0,-3-4 36-16,0-1-6 0,0 5 7 15,0 12 29-15,0 16 5 16,0 22-1-16,6 26 13 15,21 21-39-15,18 19 11 16,14 3 51-16,10 38-6 16,3 9 1-16,2 6-53 15,-17 7-11-15,-12-2 25 16,-21-5-23-16,-16-3 20 0,-8-7-1 16,-11-9-9-16,-31-2 38 15,-6-10-43-15,-9-14-6 16,-2-4 20-16,3-7-20 15,11 0 0-15,11 0 4 16,13-9 4-16,15 0-18 16,6 2-38-16,0 0-40 15,3-2 29-15,28 7 37 16,10 2 8-16,4 0 12 16,3 0-29-16,-3 0 29 15,0 0-14-15,-10 14 9 16,-5-1 0-16,-6 3 6 15,-6 3 0-15,-12-3 10 0,-6 5 17 16,0 4 33 0,-24 6-43-16,-13 0-10 0,-12 0 24 15,-2-6-23 1,3-4 2-16,0-8 23 0,3-10-25 16,10-3 31-16,4 0-39 15,10 0-8-15,7-3-13 16,14-10-140-16,11-2-196 15,26 9-279-15,5-3-892 0</inkml:trace>
  <inkml:trace contextRef="#ctx0" brushRef="#br0" timeOffset="288">1079 1352 978 0,'0'0'1278'15,"0"0"-1086"-15,0 0-41 16,0 0 62-16,0 0-11 16,0 0-69-16,-135 174-94 15,135-146-24-15,12 0-15 16,29-16 6-16,17-9-14 16,7-3-25-16,4 0-39 15,-6-24 39-15,-12-13 1 16,-16-4 6-16,-17 2 26 15,-18-3 0-15,-8 8 42 16,-37 0-10-16,-13 3-23 0,-31-6-9 16,9 8-169-16,11-5-528 15</inkml:trace>
  <inkml:trace contextRef="#ctx0" brushRef="#br0" timeOffset="626">0 597 1829 0,'0'0'366'0,"0"0"-259"15,0 0-91-15,0 0 98 16,0 0 26-16,207-157-88 16,-115 82-21-16,9-9 11 15,-5-3 4-15,-6 9 29 16,-15 16-1-16,-13 23-6 16,-17 25 47-16,-13 14-42 15,-8 32 38-15,0 32-14 16,7 17-82-16,46 40-15 15,-9-18-287-15,11-16-826 0</inkml:trace>
  <inkml:trace contextRef="#ctx0" brushRef="#br0" timeOffset="1181">2124 1098 2440 0,'0'0'490'16,"0"0"-432"-16,0 0 48 16,0 0 35-16,208 2-120 15,-35 1-21-15,-23 1-263 16,-11 1-1028-16</inkml:trace>
  <inkml:trace contextRef="#ctx0" brushRef="#br0" timeOffset="2147">3657 716 2165 0,'0'0'459'0,"0"0"-406"16,0 0 11-16,-8 266 157 16,1-70-43-16,1 18-118 15,-2-30-32-15,2-51 17 16,2-46-31-16,4-25 7 16,0 0-21-16,-3-5 1 15,3-15 0-15,-3-22-1 16,3-20-8-16,-5 0 1 15,2-35-67-15,3-21-8 16,0-25 13-16,0-18 20 16,0-12 38-16,0-39-10 15,3-31 21-15,5 15 0 0,-5 14 0 16,7 31 25 0,4 44 5-16,14 8-5 0,7 11 29 15,10 31-46-15,6 26 11 16,8 1 17-16,-4 19-15 15,-3 23 8-15,-7 10-11 16,-18 9-8-16,-20 3 25 16,-7-3-34-16,-7-5-1 15,-28-5 14-15,-6-14-13 16,4-12-2-16,5-10 1 16,8-6-14-16,14-9 13 15,10 0-25-15,0 0-50 16,3 0-41-16,33-6 81 15,0-1 29-15,12 7 6 16,-3 0-10-16,0 17 2 0,-7 12 6 16,-10 13 2-1,-8-9 1-15,-12 2 16 0,-8-1 24 16,-14-3 35-16,-37-3-18 16,-15-3 12-16,-11-3-42 15,-1-10-6-15,9-5 4 16,10-7-25-16,21 0-20 15,38 0-89-15,0-10-234 16,28 1-496-16</inkml:trace>
  <inkml:trace contextRef="#ctx0" brushRef="#br0" timeOffset="2411">4422 1465 2096 0,'0'0'360'0,"0"0"-190"16,0 0 72-16,0 0-35 16,0 0-96-16,0 0-90 15,-13 157-15-15,53-135-6 16,13-19-45-16,4-3 2 16,-4 0 16-16,-8-32-11 15,-18-14 38-15,-17 3 21 16,-10-9 27-16,-19 10 14 15,-37 11 7-15,-13 7 14 0,-6 15-80 16,4 9-3 0,23 6-59-16,18 21-266 0,23 2-606 15</inkml:trace>
  <inkml:trace contextRef="#ctx0" brushRef="#br0" timeOffset="2601">5091 1526 1942 0,'0'0'581'15,"0"0"-344"-15,0 0-7 16,0 0-27-16,0 0-108 16,-34 158-74-16,-11-117-21 15,-3 4-108-15,13-6-356 0,14-19-451 0</inkml:trace>
  <inkml:trace contextRef="#ctx0" brushRef="#br0" timeOffset="2870">5577 1361 2471 0,'0'0'362'0,"0"0"-214"15,0 0 43-15,0 0-54 16,-30 193-52-16,51-132-70 0,24-10-14 16,14-11-1-16,-2-12-53 15,3-28 28-15,-9 0-14 16,-16-28 35-16,-14-25 4 16,-18-12 37-16,-3-16 18 15,-14 4-22-15,-28 2-33 16,-40 7-5-16,9 25-217 15,-6 14-812-15</inkml:trace>
  <inkml:trace contextRef="#ctx0" brushRef="#br0" timeOffset="3515">123 2337 1810 0,'0'0'296'16,"0"0"-191"-16,0 0 38 15,0 0 95-15,224-41 48 16,-140 41-111-16,20 10-52 16,54 14-33-16,66 7-17 15,83-3 8-15,49-1-65 16,23-4-15-16,11-23 30 15,-18 0-13-15,9 0 9 0,-10-29-9 16,-16-4-18-16,-16 7 27 16,-31 5-27-16,-36 12-16 15,-39-4 10-15,-52 11-29 16,-46-2 10-16,-39-2 11 16,-21-1 13-16,5 5-10 15,-5-12 11-15,-4 5 0 16,-27 5-7-16,-16-3 7 15,-19-2-45-15,-9-10-60 16,0 3-235-16,-13 3-591 0</inkml:trace>
  <inkml:trace contextRef="#ctx0" brushRef="#br0" timeOffset="4147">738 2843 1174 0,'0'0'626'0,"0"0"-498"16,0 0 17-16,0 0 60 15,0 0 36-15,0 0-28 16,0 0-102-16,-59-106-55 0,11 106-35 16,-7 19-10-16,-4 18 20 15,3 10-31-15,5 2 0 16,9-2-5-16,18 8 6 15,18-11-1-15,6 5 0 16,21-1-7-16,27-2-4 16,11 3-10-16,6-12-13 15,-7-3 18-15,-5-2 2 16,-20-9 14-16,-12-5 0 16,-21 0 0-16,0 0 48 15,-24-1 0-15,-24 1-32 16,-14 1 0-16,-4-4-15 0,4-12-2 15,17-3-22 1,35-16-140-16,10-13-207 0,0-10-476 16</inkml:trace>
  <inkml:trace contextRef="#ctx0" brushRef="#br0" timeOffset="4469">1152 3283 1676 0,'0'0'342'0,"0"0"-205"16,0 0-42-16,186 20 89 15,-127-20 29-15,-8-13-136 16,-12-14-50-16,-15-8-15 16,-15 1 27-16,-9-3-5 0,-6 0 30 15,-32 2 29-15,-14 7-21 16,-10 13 21-16,-4 15-6 15,-6 0-32-15,4 43 0 16,8 23-44-16,12 20 14 16,21 4 11-16,19 5-19 15,8-13 5-15,18-9-16 16,30-18-4-16,17-17-4 16,19-23-83-16,64-15-78 15,-16-22-308-15,-6-12-450 0</inkml:trace>
  <inkml:trace contextRef="#ctx0" brushRef="#br0" timeOffset="4712">2484 2812 2172 0,'0'0'498'0,"0"0"-400"15,-215 90 54-15,129-6 32 16,11 12-20-16,16 15-42 16,28 7-65-16,20 1-21 15,11-8-27-15,32-12-9 16,34-15-9-16,18-18-141 0,76-26-303 16,-25-14-103-16,-12-24-571 0</inkml:trace>
  <inkml:trace contextRef="#ctx0" brushRef="#br0" timeOffset="5331">3326 2977 2469 0,'0'0'586'0,"0"0"-488"15,0 0-29-15,0 0 89 16,-80 250-26-16,56-124-6 15,6 0-105-15,8 10-7 0,10 1 13 16,0-6-27 0,0-17-6-16,0-20-54 0,7-29-53 15,4-25-19-15,-5-34-121 16,-2-6-76-16,-4-28 43 16,0-27-34-16,0-20 116 15,0-15 134-15,0-13 70 16,0-8 23-16,0-7 43 15,0-6 1-15,0-3 34 16,0 11 15-16,0 17 47 16,27 25-4-16,8 27-47 15,7 25 38-15,9 22-46 16,0 0-35-16,2 28 22 16,-8 15-55-16,-18 10 27 15,-13 3-3-15,-14-3-30 0,-5 3 24 16,-31-5-44-16,-9-9-1 15,-3-12 2-15,1-7-11 16,17-10-23-16,6-11 1 16,18-2-38-16,6 0-10 15,0 0-53-15,27-6 41 16,11-3 65-16,7 3-37 16,3 6-4-16,-3 0 19 15,-7 0 39-15,-11 28 33 16,-6 5 28-16,-8 5-8 15,-13 0 59-15,0-4-18 16,-6-7-10-16,-28-2-21 16,-16-6-15-16,-4-4 6 0,-5-1-54 15,1-3 0-15,9-11-1 16,12 0-73-16,37 0-84 16,0 0-314-16,30 0-470 0</inkml:trace>
  <inkml:trace contextRef="#ctx0" brushRef="#br0" timeOffset="5609">3929 3665 2138 0,'0'0'377'0,"0"0"-284"0,0 0 14 15,0 0 102 1,0 0-116-16,0 0-53 0,0 0-40 15,104 149-24-15,-53-149 17 16,4 0 4-16,-6-28-11 16,-15 1 23-16,-13-6-9 15,-21 11 102-15,0-4-33 16,-28 4 21-16,-23 3-16 16,-14 4-59-16,-6-7-15 15,2 1-40-15,9-11-203 16,15 8-570-16,13-1-1318 0</inkml:trace>
  <inkml:trace contextRef="#ctx0" brushRef="#br0" timeOffset="5906">3111 3026 2218 0,'0'0'366'0,"0"0"-273"15,0 0-76-15,0 0 161 16,125-165-24-16,-47 109-88 16,12 3-9-16,3 9 10 15,-7 8 23-15,-12 17 40 16,-23 13-53-16,-9 6-19 0,-15 6-15 15,0 22-43-15,5 6-45 16,50 14-196-16,-5-12-565 16,-2-8-1013-16</inkml:trace>
  <inkml:trace contextRef="#ctx0" brushRef="#br0" timeOffset="6162">4881 2833 2765 0,'0'0'467'0,"0"0"-392"0,0 0-30 16,0 0 120-16,183 137 18 15,-124-60-105-15,3 19-35 16,-1 7-13-16,-2 11-13 15,-20 8-11-15,-30-4-6 16,-9-1-87-16,-54 24-81 16,-15-30-405-16,-8-21-544 0</inkml:trace>
  <inkml:trace contextRef="#ctx0" brushRef="#br0" timeOffset="7053">6682 2032 1832 0,'0'0'330'15,"0"0"-160"-15,0 0-20 16,0 0 88-16,0 0 1 15,0 0-100-15,-18-41-90 16,47-2-14-16,8-5-16 16,4-6 7-16,7 7-5 15,-6 6-8-15,-7 23 29 16,-8 12-36-16,-3 6-6 16,3 18 36-16,2 29-11 15,5 12-13-15,7 6-7 16,7-6 2-16,8-9-4 15,2-19-3-15,8-15-7 16,-4-16 6-16,-3 0-50 0,-11-31-16 16,-12-7-81-16,-12-24-171 15,-15 16-335-15,-2 5-740 0</inkml:trace>
  <inkml:trace contextRef="#ctx0" brushRef="#br0" timeOffset="7412">8562 999 2053 0,'0'0'518'16,"0"0"-377"-16,0 0 37 15,0 0 0-15,0 0-40 16,-42 300-21-16,33-141-61 16,-2-11-6-16,4-11-5 15,7-31-21-15,0 13 7 16,0-6-31-16,0-22 0 15,24-29-10-15,7-32-13 0,4-23-70 16,6-7-77 0,14-59-119-16,-10 1-305 0,-13-2-436 0</inkml:trace>
  <inkml:trace contextRef="#ctx0" brushRef="#br0" timeOffset="7593">8237 1709 2125 0,'0'0'496'0,"0"0"-326"15,0 0 3-15,0 0 7 16,259 34-108-16,-158-34-72 16,40 0-65-16,-27-3-410 15,-22 3-673-15</inkml:trace>
  <inkml:trace contextRef="#ctx0" brushRef="#br0" timeOffset="8073">8911 2321 2072 0,'0'0'290'0,"0"0"-229"16,0 0 95-16,0 0 57 15,6 180-68-15,-6-119-67 16,0 6-58-16,0-8 12 15,0-19-16-15,0-10-15 16,0-12 11-16,0-10-11 16,0-8-1-16,0 0 51 15,0-32-33-15,0-12-2 16,0-11-16-16,3-7 8 16,15 0 8-16,6 7-15 15,8 0 5-15,2 22 35 16,4 11-28-16,0 13 8 0,3 9 28 15,-6 9-5-15,-2 25 37 16,-7 13-47-16,-5 9-32 16,-12-1 28-16,1-5-30 15,1-3-15-15,7-12-39 16,23-8-94-16,-4-14-325 16,2-10-400-16</inkml:trace>
  <inkml:trace contextRef="#ctx0" brushRef="#br0" timeOffset="8256">9649 2474 2112 0,'0'0'375'16,"0"0"-167"-16,0 0 20 15,0 0-111-15,0 0-117 16,220 0-16-16,-136-7-280 15,-12-6-297-15,-16 10-1003 0</inkml:trace>
  <inkml:trace contextRef="#ctx0" brushRef="#br0" timeOffset="8515">10228 2216 2078 0,'0'0'482'0,"0"0"-246"0,0 0 45 16,0 0-50-16,0 0-100 16,0 0-33-16,179-25-19 15,-164 65-14-15,-12 18 14 16,-3 14-32-16,-18 9-19 16,-22 6 13-16,-6-5-31 15,12-12-1-15,17-14-9 16,17-21-10-16,17-22-11 15,58-5-108-15,109-8-68 16,-19-8-396-16,-3-5-1302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06.47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2981 0,'0'0'161'15,"0"0"-161"-15,0 0-909 16,0 0 296-16,0 0-943 0</inkml:trace>
  <inkml:trace contextRef="#ctx0" brushRef="#br0" timeOffset="113">13 577 2152 0,'0'0'1097'15,"0"0"-1097"-15,0 0-150 0,48-192-623 16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01.6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838 255 1352 0,'0'0'309'15,"0"0"-170"-15,0 0-56 16,0 0 94-16,0 0 45 15,0 0-71-15,-32-103-9 16,26 100 30-16,-9 3 14 16,-5 0-36-16,-8 0-89 15,-10 34-38-15,-10 22 2 16,0 26-25-16,3 18 0 0,10 14 9 16,11 3-9-1,11-6 10-15,10-7-10 16,3-14 0-16,0-13-2 0,0-8 2 15,0-7 0-15,0-4 6 16,-14-1-5-16,-25-7 12 16,-12-7-13-16,-11-6 1 15,-7-10 14-15,3-8-15 16,7-6 0-16,8-4 2 16,15-6 8-16,12 1 29 15,15-4-10-15,6 0-21 16,3 0-8-16,3 2-16 15,30 7-8-15,23 10 15 16,16 6 4-16,12 18 4 16,12 14 1-16,1 22-7 0,3 27 7 15,4 44 0 1,-21-4 6-16,-14 13 21 0,-21-2-5 16,-28-25 3-16,-10 3 4 15,-7-16-4-15,-3-26 35 16,0-22-40-16,0-25-5 15,0-14 2-15,0-13-17 16,5-10 0-16,11-9-43 16,50-18-111-16,-4-31-222 15,0-6-879-15</inkml:trace>
  <inkml:trace contextRef="#ctx0" brushRef="#br0" timeOffset="488">1886 463 1862 0,'0'0'581'16,"0"0"-444"-16,0 0-88 15,0 0 43-15,-3 257 111 16,3-39-44-16,0 27-68 16,0-7-61-16,0-51 48 15,0-60-33-15,0-39-32 16,0-26 16-16,0-9-29 15,0-13-27-15,0-9-77 0,0-22-95 16,0-21-155-16,0-28-365 16,0-11-200-16</inkml:trace>
  <inkml:trace contextRef="#ctx0" brushRef="#br0" timeOffset="988">1531 578 1795 0,'0'0'350'0,"0"0"-241"16,0 0-38-16,0 0 63 16,0 0 65-16,0 0-26 15,215-170-71-15,-134 156-41 16,9 12-29-16,7 2 0 16,-4 0 18-16,-3 23-49 0,-15 12 1 15,-12 3 19-15,-25 2-14 16,-25 6 25-16,-13-3-8 15,-7 8 1-15,-37-2 17 16,-14-3-33-16,-8-2-9 16,4-10 27-16,9-8-26 15,13-11 0-15,11-12 11 16,16-3-6-16,10 0 19 16,3 0-25-16,0 0-21 15,0 0 2-15,13 0-43 0,19 0 28 16,8 0 26-1,13 3 8-15,5 23-7 0,1 10 7 16,3 14 0-16,-4 7-3 16,-5-2 12-16,-12-2-6 15,-14-11-2-15,-17-4 0 16,-10-9 33-16,-6-5 4 16,-39-5-14-16,-21-4 11 15,-9-6-23-15,-11-6 24 16,-1-3-16-16,4 0-19 15,14-18 18-15,7-7-19 16,20-2-50-16,29-18-131 16,13 9-586-16,0 1-359 0</inkml:trace>
  <inkml:trace contextRef="#ctx0" brushRef="#br0" timeOffset="1290">2853 1275 1513 0,'0'0'349'15,"0"0"-60"-15,0 0-17 16,0 0-4-16,0 0-49 16,0 0-55-16,0 0-75 15,61-59-22-15,-44 36-16 16,-5 4 3-16,-6 10 24 15,-6 9-12-15,0 0-9 0,0 33-9 16,0 24-36 0,0 18 1-16,-11 5 1 0,1 0-14 15,7-7 0-15,3-14-45 16,0-14-112-16,10-13-74 16,17-18-445-16,-1-14-501 0</inkml:trace>
  <inkml:trace contextRef="#ctx0" brushRef="#br0" timeOffset="1517">3532 786 2392 0,'0'0'381'16,"0"0"-286"-16,0 0-13 15,211 9 111-15,-109-9-44 16,20 0-79-16,1 0-57 16,-4 0-13-16,-17 0-88 15,-22 0-369-15,-29 0-174 16,-33 12-478-16</inkml:trace>
  <inkml:trace contextRef="#ctx0" brushRef="#br0" timeOffset="1720">3522 1238 2280 0,'0'0'570'0,"0"0"-492"16,0 0-41-16,0 0 155 16,0 0-7-16,210 17-104 15,-118-17-51-15,9 0-25 16,3 0-5-16,-4-13-27 15,13 9-181-15,-23 2-439 16,-28 2-500-16</inkml:trace>
  <inkml:trace contextRef="#ctx0" brushRef="#br0" timeOffset="2214">5588 201 1664 0,'0'0'377'15,"0"0"-225"-15,0 0 19 16,0 0 72-16,0 0 19 0,0 0-96 16,-214 207-45-16,159-97-5 15,10 21-12-15,21 8 22 16,21-3-69-16,3-3-36 15,51-16 14-15,36-27-35 16,54-24 0-16,4-36 10 16,14-30-10-16,2-9 0 15,-33-50-27-15,-3-17 20 16,-32-15 6-16,-35-19 2 16,-38-8 29-16,-20-10 21 15,-40-6-16-15,-46 2 13 0,-29 8-48 16,-20 18-25-16,-47 22-53 15,30 32-183-15,25 29-717 0</inkml:trace>
  <inkml:trace contextRef="#ctx0" brushRef="#br0" timeOffset="3227">1851 2865 1257 0,'0'0'774'0,"0"0"-555"16,0 0-149-16,0 0-5 15,0 0 170-15,-9 234-13 16,15-110-99-16,-6 10-57 16,0-4-17-16,0-12 21 15,0-15-61-15,0-23-9 0,0-21 0 16,0-28-30-16,0-19-50 16,0-12-93-16,0-12-69 15,0-34 6-15,3-22-39 16,12-16 83-16,-6-16 73 15,-4-12 86-15,-5-9 33 16,0-12 63-16,0 0-3 16,0 4 76-16,6 18 8 15,18 24 47-15,15 22-11 16,6 22-45-16,12 21 5 16,6 12-26-16,6 10-27 15,-4 6-11-15,-6 25-46 16,-14 13-9-16,-21 9 21 0,-21 5-23 15,-3 1 7-15,-20-2-4 16,-17-8-20-16,-8-12 38 16,-1-12-40-16,12-12 1 15,7-13 19-15,9 0-20 16,12 0-17-16,6-15-20 16,0-8-38-16,13 2 28 15,19-1-2-15,8 9 16 16,6 10 33-16,2 3-28 15,0 7 23-15,0 27 4 16,-6 2 2-16,-1 6 19 16,-10-2 40-16,-14-9-37 15,-10-2 16-15,-7-8 9 16,-7-5 15-16,-31-1-17 16,-17-5-24-16,-10-10 38 0,-7 0-43 15,-2 0-2 1,5-3 18-16,15-17-33 0,12 2-22 15,25 1-70-15,23 4-149 16,36 4-528-16,14 1-1427 0</inkml:trace>
  <inkml:trace contextRef="#ctx0" brushRef="#br0" timeOffset="3491">3098 3285 2119 0,'0'0'494'16,"0"0"-448"-16,0 0 18 16,0 0 160-16,130-158-37 15,-110 124-51-15,-8 11-40 16,-9 14-35-16,0 9 62 16,-3 0-51-16,0 16-51 15,0 31 13-15,-3 18-33 16,-4 15 5-16,7 8-6 15,0-4-9-15,0-15-58 16,21-21-94-16,37-26-153 16,-5-18-527-16,-9-4-1275 0</inkml:trace>
  <inkml:trace contextRef="#ctx0" brushRef="#br0" timeOffset="3701">3890 2810 2595 0,'0'0'523'15,"0"0"-478"-15,0 0-44 16,0 0 101-16,194 42 4 16,-101-33-60-16,17-9-1 15,12 0-45-15,1 0-24 16,16-9-76-16,-33-5-360 15,-36 8-450-15</inkml:trace>
  <inkml:trace contextRef="#ctx0" brushRef="#br0" timeOffset="3978">3898 3111 2474 0,'0'0'528'16,"0"0"-472"-16,0 0-56 15,0 0 79-15,266 25 23 0,-159-25-69 16,2 0-33-16,1 0-12 15,1-15-178-15,-31-4-511 16,-32 3-966-16</inkml:trace>
  <inkml:trace contextRef="#ctx0" brushRef="#br0" timeOffset="4176">4322 2406 2510 0,'0'0'525'0,"0"0"-470"0,0 0-25 16,7 240 68-1,7-116 56-15,-1 9-67 0,-2 6-66 16,2 2-21-16,-2-11-9 16,16 3-160-16,-6-33-488 15,3-35-1033-15</inkml:trace>
  <inkml:trace contextRef="#ctx0" brushRef="#br0" timeOffset="4521">5729 2444 2550 0,'0'0'837'15,"0"0"-760"-15,0 0-76 16,-248 189 15-16,179-96 15 16,10 16 49-16,28 3-26 15,31 2-47-15,15-7 7 16,63-24-14-16,33-27-54 16,23-34 6-16,12-22-20 15,-2-34-29-15,-13-38 28 16,-27-24 47-16,-29-38 22 15,-46-42 46-15,-34-45 38 16,-64 9 12-16,-20 44-57 16,-4 57-14-16,7 49-25 15,-10 12-19-15,-18 32-23 0,13 9-207 16,35 9-663-16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07.9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173 348 1650 0,'0'0'544'0,"0"0"-451"0,0 0-16 16,0 0 48-16,0 0-15 16,-56 173 15-16,43-72-77 15,-1 10-21-15,-4 7 13 16,6-4-26-16,-6-4-1 15,0-21-13-15,9-19 2 16,-2-22 5-16,7-23-7 16,4-16 0-16,0-9-7 15,0 0-23-15,24-34-23 16,24-23-2-16,21-20 0 0,11-12 6 16,10-11-14-1,-1 1 19-15,1 6 43 0,-13 15-12 16,-16 20 13-16,-17 17 28 15,-20 18 42-15,-19 20 85 16,-5 3 21-16,-17 8-49 16,-36 28-54-16,-16 14-52 15,-6 11 12-15,0 6 5 16,9-6-10-16,21-5 26 16,20-6-43-16,25-4-10 15,0 1 19-15,20 0-20 16,22-4 0-16,11-3 0 15,1-4 0-15,5-9-11 0,-1-3 5 16,-2-1-69 0,-5-7-11-16,2 4-16 0,5-7-196 15,-13-4-379 1,-7-9-1296-16</inkml:trace>
  <inkml:trace contextRef="#ctx0" brushRef="#br0" timeOffset="247">1622 264 2372 0,'0'0'353'0,"0"0"-246"15,-42 180-23-15,0-61 89 0,-15 35-38 16,-15 38-81-16,1-15-4 15,17-24-50-15,12-33-11 16,25-44-10-16,10-9-159 16,7 0-313-16,3-28-118 15,25-20-1288-15</inkml:trace>
  <inkml:trace contextRef="#ctx0" brushRef="#br0" timeOffset="678">2225 835 2336 0,'0'0'585'0,"0"0"-522"16,0 0 7-16,-192-16 110 16,115 22-45-16,2 29-65 15,9 11-44-15,18 7-25 16,19 3-2-16,23-1 1 15,6 2-79-15,18-1-3 16,30-8-70-16,8-6-39 16,4-17-18-16,6-23-30 15,-4-2 61-15,1-25-27 16,-12-37 45-16,-6-21 115 16,-13-27 34-16,-11-38 11 15,-12-2 108-15,-6 0 96 16,-3 5 27-16,0 50-3 0,0 11 15 15,-6 43 16-15,0 41-120 16,2 18-72-16,4 83-43 16,0 12-6-16,0 29 27 15,0 5-37-15,16-19 1 16,2 6-17-16,3-16 8 16,0-23-94-16,-1-29-111 15,-10-26-274-15,-5-14-214 16,-5-23-1205-16</inkml:trace>
  <inkml:trace contextRef="#ctx0" brushRef="#br0" timeOffset="948">1946 590 2158 0,'0'0'347'15,"0"0"-253"-15,0 0 11 16,0 0 104-16,228 92-46 15,-148-66-95-15,-2-8-31 16,2 0-17-16,-8 5-19 16,-3-2 19-16,-13 10 13 15,-14 6-24-15,-12 10 24 16,-16 9-25-16,-10 5-2 16,-4 5 10-16,0-4-9 15,0-7-7-15,0-17-22 0,0-10-78 16,0-17-177-16,17-11-193 15,-1 0-240-15</inkml:trace>
  <inkml:trace contextRef="#ctx0" brushRef="#br0" timeOffset="1085">2723 555 1837 0,'0'0'787'15,"0"0"-617"-15,0 0-140 16,0 0-6-16,0 0-24 15,0 0-167-15,0 0-416 16,27-56-168-16</inkml:trace>
  <inkml:trace contextRef="#ctx0" brushRef="#br0" timeOffset="1813">2988 767 1378 0,'21'30'326'0,"3"11"-215"15,0 8-69-15,0 11 81 16,-6-5 11-16,-12-2-96 15,-3-13-14-15,-3-8-24 16,0-20-1-16,0-12 0 16,-9 0-7-16,-6-22-6 15,6-25 14-15,1-14 20 16,8-7 23-16,0-8-16 16,14 6 39-16,21 1-11 15,10 16-19-15,9 13 75 0,2 22 2 16,2 18 6-1,-2 0-10-15,-5 27-4 0,-6 20-15 16,-10 12-22-16,-4 9-35 16,-10 1 26-16,-4-4-59 15,-4-6 0-15,-2-13-1 16,-4-13-47-16,4-16-47 16,-2-17-53-16,9 0-1 15,12-35 58-15,12-24-28 16,11-20 3-16,8-15 35 15,4-11-2-15,9-6 44 16,-2-8 17-16,0 0 22 16,-3 10 28-16,-17 20 83 15,-15 15 104-15,-19 21 61 16,-18 18-28-16,0 13-96 16,-35 15-42-16,-13 7-57 0,-10 11 4 15,-4 35-42-15,6 16-3 16,4 19 19-16,14 13-31 15,11 11 1-15,6 13-1 16,7 7 1-16,7-5-2 16,4-8-26-16,3-19-40 15,0-24 22-15,3-25-8 16,18-24 13-16,3-16-5 16,11-4 2-16,7-15 35 15,12-23 8-15,9-6 0 16,9 1 6-16,8 8 0 0,-2 20 36 15,-4 15 12-15,-9 4 9 16,-13 39 37-16,-19 19-50 16,-7 13-14-16,-20 2 24 15,-6-2-27-15,0-13-5 16,0-14-25-16,0-19 5 16,0-13-16-16,0-16 1 15,0 0-95-15,-6-36-65 16,-9-8-472-16,-5-7-660 0</inkml:trace>
  <inkml:trace contextRef="#ctx0" brushRef="#br0" timeOffset="1972">2571 1785 3055 0,'0'0'294'0,"0"0"-294"16,0 0-563-16,0 0-149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10.9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684 269 548 0,'0'0'1228'16,"0"0"-975"-16,0 0-86 0,0 0 28 15,0 0-29-15,-210-126-33 16,141 113-29-16,-4 7-53 16,-2 6 3-16,3 6-15 15,9 30-15-15,7 19 14 16,19 16-38-16,16 11 0 15,17 5 4-15,4-7-4 16,28-8-21-16,27-10-30 16,14-13-4-16,11-8 22 15,-2-6-21-15,-7-8 17 16,-20-2 30-16,-18-7-5 16,-18 2 0-16,-15-2 12 15,-18 3 0-15,-39 4 33 0,-20 1-33 16,-10-4 0-16,1-6 8 15,17-9-8-15,21-7 0 16,30 0-61-16,18-23-201 16,69-62-97-16,15 11-126 15,5-4-294-15</inkml:trace>
  <inkml:trace contextRef="#ctx0" brushRef="#br0" timeOffset="119">650 545 1174 0,'0'0'390'0,"0"0"-164"16,0 0-8-16,0 0 38 15,0 0-63-15,82 198-79 16,-74-140-59-16,-5-3-55 16,7-19-50-16,4-14-340 0,-4-19-516 15</inkml:trace>
  <inkml:trace contextRef="#ctx0" brushRef="#br0" timeOffset="233">732 0 1847 0,'0'0'0'16,"0"0"-16"-16,0 0-853 0</inkml:trace>
  <inkml:trace contextRef="#ctx0" brushRef="#br0" timeOffset="1202">1433 461 1955 0,'0'0'594'15,"0"0"-480"-15,-197-22 61 16,107 22 22-16,4 3-56 16,14 31-41-16,19 13-94 15,19 11 5-15,28 8-22 16,6 0 2-16,34-6-69 15,31-15-16-15,12-18-65 16,8-20 14-16,-2-7-14 16,-6-13 18-16,-11-26 84 15,-18-6 35-15,-15-1 22 0,-15 6 83 16,-7 7 39 0,-11 7 72-16,0 13-16 0,0 13-27 15,3 0-58-15,4 43-85 16,2 30 8-16,12 23 11 15,5 24-26-15,4 17 18 16,0 9-19-16,2 6 0 16,-4-6 3-16,-8-5-2 15,-5-24-1-15,-15-20 0 16,0-24 0-16,-21-17 13 16,-24-19-13-16,-14-12-38 15,-3-18 28-15,-4-7-10 16,4-25 7-16,10-37-11 0,11-28-6 15,20-58 21-15,21-64-45 16,32-58-40 0,46-13-29-16,12 50-61 0,-4 65 41 15,-20 81 70-15,-4 23 63 16,1 8 10-16,-1 9 25 16,-1 16 51-16,-13 24 30 15,-9 7 16-15,-7 32-11 16,-12 27-47-16,-10 14-29 15,-7 15 5-15,-3 5-30 16,0-5-8-16,0-15-2 16,-6-14-8-16,-1-21-50 15,-1-20-6-15,5-18 19 16,0 0 37-16,-3-40-24 0,-2-20 6 16,1-14 26-16,4-8-10 15,3-5 10-15,0 5 0 16,13 11 0-16,28 15 2 15,19 16-1-15,8 11 20 16,12 25 31-16,-1 4-18 16,-6 9 4-16,-12 30 5 15,-19 17-15-15,-10 6 2 16,-16 4-13-16,-8-5-7 16,-2-5-4-16,-3-16-6 15,4-12-16-15,4-17-56 16,10-11-57-16,3-11 28 15,6-28-36-15,5-14-39 0,-1-3 56 16,-5 1 61-16,-5 9 59 16,-3 19 31-16,-4 21 101 15,-7 6-16-15,-4 19-2 16,-3 30 46-16,-3 11-66 16,5 2-59-16,-1-7-13 15,2-7-22-15,8-18-16 16,7-11-104-16,6-19-198 15,-6-4-319-15,-3-21-1086 0</inkml:trace>
  <inkml:trace contextRef="#ctx0" brushRef="#br0" timeOffset="1340">2860 26 2063 0,'0'0'362'16,"0"0"-295"-16,0 0-67 15,0 0-1-15,0 0-323 16,0 0-602-16</inkml:trace>
  <inkml:trace contextRef="#ctx0" brushRef="#br0" timeOffset="1887">3641 265 819 0,'0'0'1425'16,"0"0"-1142"-16,0 0-94 0,0 0 10 15,-225-155-27 1,185 155-10-16,1 14-104 0,7 47-44 16,13 30 0-16,11 19-14 15,8 43 0-15,8 39 0 16,26 38 0-16,10 3-4 15,-8-44 4-15,-6-55-6 16,-9-57 5-16,-7-20 1 16,-7-8 0-16,-4-2 1 15,-3-4 0-15,-3-15 24 0,-39-13-23 16,-12-9-2 0,-17-6-1-16,-4 0-26 0,3-12-1 15,6-23 2-15,18-10-11 16,20-12 17-16,24-8-49 15,4-12-15-15,42-7-37 16,30-7-37-16,22-2-18 16,12-3 13-16,16-4 19 15,-2 1 18-15,-2-3 17 16,-15 5 49-16,-14 8 60 16,-23 14 87-16,-18 20 142 15,-23 17 50-15,-12 20-8 16,-10 10-41-16,-3 8-98 15,0 0-67-15,0 36-25 16,0 10-30-16,0 14-2 0,0 4-8 16,4 0-21-16,13-7-80 15,12-4-202-15,-5-16-397 16,-8-21-442-16</inkml:trace>
  <inkml:trace contextRef="#ctx0" brushRef="#br0" timeOffset="2032">3997 104 2263 0,'0'0'460'15,"0"0"-428"-15,0 0-31 16,0 0 10-16,0 0-11 16,0 0-250-16,185 21-631 0</inkml:trace>
  <inkml:trace contextRef="#ctx0" brushRef="#br0" timeOffset="2276">4821 296 2170 0,'0'0'600'0,"0"0"-491"16,0 0-81-16,-204-7 128 15,142 62 21-15,11 18-70 0,12 18-51 16,22 8-46 0,17 0 8-16,0-10-18 0,27-12-15 15,26-15-18-15,22-29-109 16,45-33-165-16,-16-6-382 16,-14-26-668-16</inkml:trace>
  <inkml:trace contextRef="#ctx0" brushRef="#br0" timeOffset="3034">5607 567 411 0,'0'0'2129'15,"0"0"-1896"-15,0 0-210 16,0 0 43-16,-234-112 140 16,168 112-35-16,1 6-91 15,5 36-46-15,16 22-7 16,10 9-27-16,16 11 0 15,15-4-1-15,3-5-26 16,27-13-29-16,25-18-67 16,16-24-36-16,12-20-52 0,0 0-45 15,-4-42 70 1,-14-4 114-16,-14-10 54 0,-14-5 18 16,-13-2 67-16,-13 7 114 15,-8 11 18-15,0 10-34 16,0 15-35-16,0 20 0 15,0 0-88-15,0 26-42 16,0 23 0-16,0 8 0 16,12-2-1-16,9-8-40 15,3-10-5-15,8-19-15 16,-5-16-32-16,4-2-9 16,4-13 47-16,3-25 30 15,-4-6 25-15,4-2-44 16,-7 8 12-16,-7 14 15 0,-7 18 5 15,-9 6-31-15,-8 18 13 16,0 25 30-16,0 10-1 16,0-3-32-16,-14-7-15 15,3-12 16-15,4-12-7 16,-2-14-42-16,1-5 33 16,1-8 36-16,4-30 12 15,3-8 20-15,0-10 17 16,10-6-5-16,19 1 11 15,1-3 12-15,5 15 11 16,-1 16-1-16,-2 17 51 16,-2 16 17-16,-6 7-13 15,0 29-37-15,-6 14-36 0,-1 3-16 16,-1 0-31 0,23 18-21-16,-1-15-173 0,-4-15-532 0</inkml:trace>
  <inkml:trace contextRef="#ctx0" brushRef="#br0" timeOffset="3439">6919 430 2280 0,'0'0'598'0,"0"0"-498"16,0 0-24-16,-191-9 83 0,129 43-17 15,3 13-71 1,11 9-19-16,17 8-52 0,14 7 0 16,17-2-7-16,0-4 7 15,45-9-35-15,31-12-31 16,20-19-40-16,18-16-45 16,8-9-111-16,-2-7 67 15,-13-22 24-15,-18-17 65 16,-13-9 77-16,-17-4 29 15,-21-9 72-15,-22 7 150 16,-16 1 58-16,-3 16-7 16,-45 15-83-16,-18 25-94 15,-9 4-9-15,-2 24-5 0,9 29-17 16,16 16 13 0,25 1-47-16,27-2-25 0,3-6-6 15,63-15-6 1,99-31-82-16,-13-16-170 0,-6 0-782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15.5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283 159 1874 0,'0'0'564'0,"0"0"-424"15,0 0-69-15,0 0 137 16,0 0-78-16,0 0-45 15,-185 107-10-15,137-34-57 16,16 7 4-16,14 1-8 16,18-12-7-16,0-12-14 15,39-15-23-15,17-18-35 0,9-10 13 16,4-14-89 0,-8-7-3-16,-5-27 2 0,-18-9 1 15,-22-7 81-15,-16-6 60 16,0-2 0-16,-33-9 106 15,-23 6-27-15,-2 8 26 16,-1 9 52-16,14 16-55 16,15 16-11-16,22 12-85 15,8 0-6-15,35 22-43 16,37 16-43-16,32-5-94 16,19-2-123-16,16-16-195 15,-1-8 181-15,-10-7 266 16,-18-4 51-16,-23-26-80 15,-33-9 80-15,-27 0 152 16,-23-4 107-16,-4 2 78 0,-13-2-84 16,-22 6-11-16,1 4-63 15,-4 10-3-15,7 13-71 16,-1 10-21-16,11 13-32 16,9 40-50-16,4 27 17 15,8 25-4-15,3 46-15 16,35 38 21-16,15 37-21 15,-5-18 0-15,-6-39-6 16,-12-49 11-16,-3-39-5 16,-3 2 0-16,0 2 0 15,-9-12 10-15,-15-18-10 16,0-22 0-16,-31-18 20 16,-25-8-20-16,-16-7 24 15,-8-22 12-15,5-28-4 16,9-19 44-16,18-14-53 0,24-8-17 15,24-11 3-15,28-6-9 16,50-10-56-16,88-56-128 16,-17 27-586-16,-18 21-1685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18.5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0 817 727 0,'0'0'1055'0,"0"0"-856"16,0 0-167-16,0 0 66 16,0 0 103-16,0 0-99 15,0 0-47-15,21-73-37 16,11 71-16-16,-2 2 37 16,9 7-38-16,-1 26-1 15,-4 13 17-15,-7 13-17 16,-9 8 14-16,-7-3-14 15,-8-5 1-15,-3-14-4 0,0-6 3 16,0-16-3-16,0-12 3 16,0-9 0-16,0-2 13 15,0-4 19-15,0-28-32 16,0-14 11-16,0-9-11 16,3-2-11-16,18 1 11 15,6 5 0-15,4 12 0 16,1 13-9-16,-5 14 9 15,0 12 0-15,-3 0 0 16,-3 25 0-16,0 18 6 16,-7 4-6-16,-4 2 1 15,-2 0-1-15,-8-16 1 16,3-9 7-16,-3-11-8 0,0-9 0 16,0-4-1-1,6 0 2-15,1-17 4 0,10-13-5 16,7-11 1-16,5 0-8 15,8 1 7-15,1 7 0 16,7 1-6-16,0 7 6 16,6 13-8-16,-1 5 8 15,-2 7-5-15,-7 7-8 16,-7 27 13-16,-7 10 0 16,-1 6-14-16,-10 2-17 15,-2-2-64-15,4-6-29 16,-5-7-57-16,1-13 39 15,0-8-3-15,2-16 33 16,2 0 50-16,0-16-12 16,-1-25-10-16,7-11-2 0,-3-7 86 15,-3-5 0 1,-6 5 121-16,-5 6 30 0,-2 15-6 16,-5 16 29-16,0 16 32 15,0 6-66-15,6 6-108 16,4 31 25-16,7 16-30 15,7 3-26-15,8 6 20 16,10-2-21-16,12-11-24 16,12-12-37-16,6-18 60 15,-3-19-7-15,-10 0-48 0,-21-26 22 16,-22-17 21 0,-16-10 13-16,-3-8 18 0,-42-3 72 15,-20 7 14-15,-10 7 21 16,-9 16-7-16,6 9-30 15,12 12 22-15,21 10-26 16,17 0-35 0,24 3-49-16,4 0-4 0,36 0-14 15,32 0-22-15,25 0-56 16,21 0-42-16,8 3-39 16,1-3 13-16,2 0 37 15,-9 0 54-15,1 0 73 16,-16 0 0-16,-18-6 8 15,-28 3 41-15,-28 3 53 16,-22 0 14-16,-5 0 94 0,-29 6-54 16,-25 13-27-1,-15 1-32-15,-11 6-46 0,1 3 29 16,-1 1-47-16,15 4 16 16,17 4-10-16,12 3-39 15,20-2 21-15,16 7-21 16,0 4-34-16,13-3 0 15,32-3-68-15,11-13-23 16,10-12-87-16,6-19 11 16,0-4 29-16,0-40 15 15,-10-24 24-15,-6-14 78 16,-19-19 11-16,-8-17 44 16,-20-7 3-16,-9-4 87 15,0 5 73-15,0 18 27 16,-12 32 35-16,0 27 16 0,6 32-78 15,-2 15-73-15,8 15-57 16,0 41-33-16,0 25 37 16,0 19-37-16,0 11 9 15,0 3 3-15,0 5-12 16,5-6-1-16,4 1-22 16,6-18-77-16,12-21-12 15,11-27-29-15,17-23-11 16,17-25 108-16,14-5 28 15,9-39-5-15,1-15 6 16,-7-6 0-16,-6-4 6 16,-17 8 6-16,-18 3 3 15,-21 10 17-15,-15 10 87 16,-12 10 64-16,-18 10-37 0,-30 7-47 16,-11 11 6-16,-10 0-41 15,-8 11-26-15,5 26 34 16,6 10-32-16,12 9-2 15,16 5-5-15,17 6-12 16,21 1 4-16,0-1-10 16,14-2-28-16,31-8 7 15,13-12-63-15,7-19-30 16,15-20-25-16,7-6-18 16,5-28 10-16,5-27 82 15,-3-20 41-15,-12-20-42 0,-6-15 5 16,-4-33 40-16,-9 3 21 15,-12-6 0-15,-6 4 25 16,-18 29 72-16,-13-1 62 16,-14 27 33-16,0 22-64 15,0 21-8-15,-20 26-23 16,-1 18-9-16,-3 22-14 16,-11 77-50-16,-10 59-5 15,0 54 41-15,8-11-39 16,20-33 2-16,13-56 2 15,4-39-24-15,0-3 6 16,31-10-7-16,17-22-75 16,59-54-42-16,-6-35-342 15,-2-24-1191-15</inkml:trace>
  <inkml:trace contextRef="#ctx0" brushRef="#br0" timeOffset="949">5104 1217 2284 0,'0'0'688'16,"0"0"-526"-16,0 0 1 16,0 0 92-16,-108 158-78 15,94-140-90-15,14-18-87 0,0 0-90 16,18-4-859-16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27.07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1031 564 1341 0,'0'0'326'0,"0"0"-218"0,0 0-36 15,0 0-17 1,204-52 60-16,-145 36-19 0,0 0-62 15,-5 1-21-15,-6 2-1 16,-9 4 19-16,-15 7 42 16,-10 2-19-16,-14 0 16 15,0 0 44-15,0 0-53 16,-27 0-19-16,-18 9-17 16,-11-3-13-16,-16-3 21 15,-11 0-14-15,-3-3 16 16,-4 0 30-16,4 0-21 15,13 3 6-15,11 3 13 16,14 1-19-16,13 6 3 16,11-1-21-16,8 3-4 15,5 4 9-15,7 5-30 0,4 4-1 16,0 0 14 0,0 1-14-16,0-2 21 0,0 5 0 15,0-2-3-15,0 9 26 16,0-3-32-16,0 1 3 15,4 1 7-15,-1-8-20 16,5-3 16-16,-5-10-17 16,0-8-1-16,0-6 18 15,1 1-18-15,2-4 0 16,5 0 0-16,7 0 1 16,12 0 12-16,9 0-4 15,15-9-1-15,9-1 4 16,9 7-12-16,4 3-1 0,8 0 1 15,-6 15 0 1,-9 20 0-16,-10 8 0 0,-17 5-13 16,-12 10 11-16,-19 3 2 15,-11 1 0-15,0-2 8 16,-21-5-8-16,-27-9 14 16,-11-8-14-16,-10-16 10 15,-7-9 19-15,-3-13 2 16,2 0-5-16,9-7 5 15,2-14-17-15,15-1 2 16,6-1-16-16,6 5-6 16,15 6-43-16,15-10-150 0,4 3-531 15,5 1-1649-15</inkml:trace>
  <inkml:trace contextRef="#ctx0" brushRef="#br0" timeOffset="677">1550 129 1094 0,'0'0'652'0,"0"0"-510"16,0 0-22-16,0 0 68 15,0 0-7-15,0 0-86 16,-215-108-36-16,153 96-25 16,-16 4 1-16,-12 8-3 15,-11 0 25-15,-6 8 41 16,-4 23-29-16,4 15 19 15,-3 13-10-15,7 12 1 16,3 20 17-16,7 11-19 16,6 14-29-16,15 5-2 15,13 0-21-15,26 3 10 16,15-7-11-16,18 2-5 16,0-1 19-16,18 0-23 0,22 0 13 15,16-3 19-15,6-7-31 16,10-2 4-16,8-7-20 15,10-9 0-15,9-13 20 16,19-11-19-16,17-16-1 16,12-13 13-16,11-17-11 15,6-15 5-15,-3-5-7 16,-6-9 0-16,-9-32-6 16,-8-7-12-16,-7-18-12 15,-14-11 9-15,-10-14-10 16,-14-10 19-16,-21-10 1 0,-23-10 11 15,-21-32 8-15,-28-38-7 16,-39-48 29-16,-54-7 21 16,-14 41-27-16,3 57 18 15,23 60-12-15,1 23-6 16,-16 4 14-16,-12 4-38 16,-13 7-9-16,-38 38-45 15,31 12-165-15,23 0-706 0</inkml:trace>
  <inkml:trace contextRef="#ctx0" brushRef="#br0" timeOffset="1696">4067 633 1513 0,'0'0'350'16,"0"0"-176"-16,0 0 13 16,0 0 37-16,0 0 11 0,0 0-56 15,-78-44-101-15,30 28-24 16,-11 3-33-16,-4-4 44 16,-2 8-11-16,-4 9-30 15,0 0 27-15,-3 6-42 16,-5 36-9-16,5 18 2 15,3 14-2-15,21 14-1 16,19 8-11-16,29 7 2 16,0 2 2-16,45-3 5 15,18-5-3-15,5-14-9 16,6-8-10-16,1-10 16 16,5-6 0-16,-1-2-15 15,-7-11 15-15,-7 1-17 0,-15-4 23 16,-16-6-4-16,-20 0 2 15,-14-6 5-15,-8 0 1 16,-40-3-1-16,-21-6 30 16,-17-4 3-16,-7-8 2 15,0-10 26-15,3 0-31 16,10 0 5-16,15-12-8 16,17-14-17-16,14 5-10 15,17-3-13-15,17-4-100 16,24-23-187-16,30 6-490 15,8-2-1188-15</inkml:trace>
  <inkml:trace contextRef="#ctx0" brushRef="#br0" timeOffset="2239">5282 757 2000 0,'0'0'507'0,"0"0"-418"16,0 0 93-16,0 0 35 0,-159-179-59 15,108 141-45 1,-8 10-77-16,-10 12-5 0,-3 16 14 15,-8 0-24-15,0 35-9 16,2 21-12-16,9 8 0 16,6 11 15-16,22 0-15 15,14 2-8-15,15 4 8 16,12 3-9-16,0 2 9 16,39-2 0-16,9-6 0 15,18-4-1-15,6-7-1 16,14-6-10-16,0-2 11 15,4-4-16-15,-4-5-7 16,-9 0-1-16,-16-6 21 16,-16-6-10-16,-24 1 14 15,-21 0 0-15,-4 0 26 16,-50 1-8-16,-23-2 7 0,-16 0-7 16,-11-8-7-16,-6-8 20 15,8-11-30-15,4-4-1 16,16-7 23-16,17 0-22 15,20-7-1-15,13-13-8 16,25-10-91-16,22-25-136 16,30 3-561-16,12 4-770 0</inkml:trace>
  <inkml:trace contextRef="#ctx0" brushRef="#br0" timeOffset="3190">7007 1313 2254 0,'0'0'658'16,"0"0"-580"-16,0 0-55 15,0 0 68-15,0 0 84 0,0 0-63 16,0 0-86 0,162 0-5-16,-94 0-3 0,9 0-2 15,10 0 16 1,-1 9-26-16,1 1-5 0,-9-1 11 16,-19 0-12-1,-22 0-57-15,-37 6-110 0,-10-1-336 16,-28-2-447-16</inkml:trace>
  <inkml:trace contextRef="#ctx0" brushRef="#br0" timeOffset="3381">6893 2004 2507 0,'0'0'474'0,"0"0"-355"15,0 0 127-15,0 0-24 16,194 51-74-16,-109-51-73 16,16 0-75-16,43-51-19 15,-26-4-238-15,-28 9-1004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9.1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0 556 2400 0,'0'0'94'0,"0"0"-94"0,0 0 0 16,0 0 141-16,38 255-43 16,-28-146-98-16,4 9-37 15,7-6-12-15,9-16-32 16,9-22-61-16,2-28-111 15,4-28 81-15,3-18 62 16,-3-10-3-16,-4-44 74 16,1-11 39-16,-8-20 41 15,-6-6 54-15,-4-10 66 16,-14 9 76-16,-7 10-20 16,-3 21-30-16,0 20 19 15,0 26 8-15,0 15-79 16,0 26-81-16,-3 44 34 15,0 19-31-15,3 30-26 16,0 33-8-16,0 34-4 0,54 31 19 16,26 14-29-16,7-43 6 15,-15-44 37-15,-24-60-42 16,-20-16-9-16,-12 3 7 16,-7-9 2-16,-9-6 16 15,-9-22-26-15,-39-18-7 16,-17-16-8-16,-10 0-24 15,-5-29 4-15,8-20 1 16,9-19 12-16,22-7 21 16,17-9-40-16,20-2-2 15,4 6-4-15,39-11-38 16,23 4-51-16,17 0-45 0,13 6-36 16,12 4 96-16,-3 8 48 15,-5 14 23-15,-6 2 50 16,-15 16 6-16,-9 16 80 15,-17 14 29-15,-12 7 33 16,-13 0 6-16,-13 37-32 16,-7 10-33-16,-4 8-46 15,0 5-26-15,-4-5-14 16,-10-6-3-16,8-14 0 16,-1-13-9-16,7-15-34 15,0-7-4-15,0 0 29 16,0-32-7-16,0-12 19 15,10 1-5-15,7-4 11 0,1 8 16 16,-5 7 17-16,4 11 22 16,4 10 1-16,3 11-6 15,3 0 40-15,2 7-49 16,-2 21-20-16,-6 12 14 16,0-5-34-16,-8 1-1 15,-2-1 0-15,-5-6-42 16,-2-11-15-16,-4-6-111 15,0-12-176-15,0 0-385 16,-7 0-1352-16</inkml:trace>
  <inkml:trace contextRef="#ctx0" brushRef="#br0" timeOffset="271">1824 0 2501 0,'0'0'361'15,"0"0"-228"-15,0 0 92 16,218 82 20-16,-129-18-104 16,12 22-51-16,-5 21-36 15,-3 14 2-15,-13 35 31 16,-29 39-60-16,-40 38-21 15,-11 12-6-15,-56-17-27 16,-30-21-68-16,-17-54-152 0,20-45-516 16,8-37-909-16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40.6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376 53 1579 0,'0'0'240'0,"0"0"-149"16,0 0 130-16,0 0 43 15,0 0-28-15,0 230-84 16,0-149-65-16,0 3 32 16,0-4-44-16,0-8-29 15,0-14-4-15,0-14-41 16,0-10 24-16,0-11-25 16,0-11-12-16,0-8-28 15,-3-4-158-15,-18 0-309 0,1 0-173 0</inkml:trace>
  <inkml:trace contextRef="#ctx0" brushRef="#br0" timeOffset="183">0 78 1498 0,'0'0'987'15,"0"0"-761"-15,0 0-96 16,0 0 15-16,0 0 28 15,0 0-53-15,0 0-70 16,284-38-15-16,-96 24-35 16,-18 1-161-16,-26 0-810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43.2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726 256 2307 0,'0'0'321'0,"0"0"-260"15,0 0-60-15,-71-173 204 16,20 132-22-16,-18 14-122 16,-11 15-5-16,-9 12-32 15,-1 2-5-15,0 42 16 16,15 13-35-16,16 14 18 16,21 7-18-16,25 5 0 15,13-1-12-15,13 0 12 0,36-7-22 16,12-4 16-1,16-3 3-15,1-6 2 0,9 0 1 16,-7 4 0-16,-8-4 2 16,-13 3-2-16,-18 0 0 15,-17-3-6-15,-20-2 15 16,-4-8-5-16,-36-5 10 16,-32-5-13-16,-14-3 11 15,-8-12-12-15,-4-11-1 16,12-16 1-16,17 0-37 15,20-23 2-15,34-57-107 16,11 6-384-16,0-6-342 0</inkml:trace>
  <inkml:trace contextRef="#ctx0" brushRef="#br0" timeOffset="405">1729 130 2586 0,'0'0'348'0,"0"0"-270"16,0 0-54-16,-253-65 77 16,168 61 73-16,2 4-113 0,11 6-41 15,16 29-2 1,23 14-18-16,12 23 0 0,21 18 0 15,0 8 1-15,33 12-16 16,30-5 6-16,17-5-33 16,9-10 36-16,-4-2-34 15,2-9 12-15,-7-2 19 16,-8 1 9-16,-13-1 19 16,-17-4-17-16,-33-9 13 15,-9 0 22-15,-69-5-3 16,-27-14-14-16,-22-3-7 15,-12-15-7-15,2-11 26 16,7-13-32-16,21-3-17 0,20 0-2 16,44-37-80-1,21 3-229-15,15-8-595 0</inkml:trace>
  <inkml:trace contextRef="#ctx0" brushRef="#br0" timeOffset="838">2078 1637 2414 0,'0'0'348'16,"0"0"-212"-16,-11 194-96 16,-7-104 152-16,2 4 17 15,5-4-126-15,5-13-59 16,6-15-12-16,0-18-12 0,0-19 4 15,0-16-4-15,0-9-39 16,0 0 29-16,0-27-31 16,0-18-6-16,0-14 18 15,-4-12 16-15,-7-13 4 16,5-15 9-16,3-10 0 16,-1-5 13-16,4 5-1 15,0 15 11-15,0 23 20 16,0 22-16-16,13 19 42 15,5 18-26-15,6 12-16 16,11 0 45-16,16 0-42 16,15 0-12-16,6 3-13 15,11 6 2-15,3-2 9 16,-2 0-16-16,-9-4-48 16,-13-3 15-16,-17 3-75 0,-18 0-75 15,-27 4-191-15,0-5-427 16,-30 1-1205-16</inkml:trace>
  <inkml:trace contextRef="#ctx0" brushRef="#br0" timeOffset="1093">1980 1903 2578 0,'0'0'556'15,"0"0"-517"-15,0 0 36 0,0 0 93 16,0 0-23-16,232-19-61 16,-145 6-55-16,2 6 8 15,-4 3-37-15,-5-1 1 16,-11 5-16-16,-10 0-23 16,-17 0-74-16,-15 0-65 15,-27 16-190-15,0 0-389 16,-14-4-1237-16</inkml:trace>
  <inkml:trace contextRef="#ctx0" brushRef="#br0" timeOffset="1302">1968 2412 2682 0,'0'0'583'0,"0"0"-490"15,0 0-14-15,0 0 139 16,0 0-56-16,200 19-93 16,-101-19-21-16,11-13-48 15,4-11-17-15,14-7-32 16,-35 2-233-16,-28 10-1037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42.5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0 273 1413 0,'0'0'1267'0,"0"0"-1106"15,0 0-101-15,0 0 85 16,210 87 51-16,-121-74-116 16,15-3-15-16,7-10-62 15,2 0-3-15,-12 0-7 0,-11-10-143 16,-28-3-209-16,-35 2-459 0</inkml:trace>
  <inkml:trace contextRef="#ctx0" brushRef="#br0" timeOffset="194">334 0 2383 0,'0'0'370'16,"0"0"-222"-16,0 221 52 0,0-118-27 15,7 5-105 1,10 2-5-16,-2-5-63 0,-6-6-49 15,-9 16-138-15,0-29-534 16,0-20-1562-16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31.64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937 223 1234 0,'0'0'499'0,"0"0"-367"16,0 0-28-16,0 0 94 0,0 0 44 15,0 0-33-15,-45-134-80 16,0 110-38-16,-11-2-27 16,-16 8-38-16,-11 6 22 15,-6 8-41-15,-8 4-7 16,1 13 17-16,2 24-17 15,12 15 0-15,9 14 0 16,18 7 1-16,20-1-14 16,22 6 11-16,13-1-4 15,13 1-6-15,37-5 12 16,14-9-1-16,16-1-8 16,3-8-13-16,7-1 16 0,-1-3-14 15,-5 4 7 1,-16 0 4-16,-13-2 9 15,-17 0 0-15,-20-3-1 0,-18-7 2 16,-11 1 41-16,-44-5-9 16,-22-1-15-16,-12-7 22 15,-7-11-22-15,3-10 21 16,6-7-5-16,15-3-17 16,13 0 16-16,18 0-33 15,17-24-20-15,24-11-43 16,38-47-215-16,31 4-431 15,17-4-916-15</inkml:trace>
  <inkml:trace contextRef="#ctx0" brushRef="#br0" timeOffset="389">2006 139 2090 0,'0'0'391'0,"0"0"-241"16,-179-32-92-16,75 29 94 16,-10 3 43-16,4 3-82 15,11 29-54-15,12 9-13 16,21 9-29-16,28 8 11 16,25 8-28-16,13 7-3 15,24 6 2-15,37 4 1 16,22-2-1-16,18-4-7 0,10-4-13 15,-1-5 21-15,-11-6-18 16,-12 0 1-16,-25-4 7 16,-28 2 10-16,-26 1 0 15,-8 3 12-15,-53 0-11 16,-32-2 19-16,-25-3-20 16,-12-10 0-16,-6-14 14 15,8-13-13-15,19-17 0 16,23-5-1-16,30-5-41 15,48-61-139-15,0 7-532 16,36-6-1120-16</inkml:trace>
  <inkml:trace contextRef="#ctx0" brushRef="#br0" timeOffset="10702">2445 1411 386 0,'0'0'1605'0,"0"0"-1281"16,0 0-247-16,0 0 19 15,0 0 135-15,0 0-73 16,0 240-74-16,-4-144-66 16,-7 1 21-16,2-8-39 0,-3-14 9 15,9-15 3 1,0-21-12-16,3-15 0 16,0-10-6-16,0-11 15 0,-3-3-5 15,3-3-4-15,-3-31 3 16,3-18-13-16,0-24 1 15,0-10 6-15,0-17-8 16,9-6 16-16,12 4-5 16,6 5 0-16,5 16-1 15,7 20-13-15,1 20 14 16,9 22-11-16,2 20 10 16,4 2-10-16,7 18 11 15,-3 25 0-15,-4 10 9 16,-17-1-6-16,-20 5-2 15,-18-7-1-15,-3-5 20 0,-50-1-19 16,-5-9 11 0,-11-14-2-16,7-11-10 0,9-10 23 15,13 0-23-15,11 0 0 16,13-10 15-16,12-2-14 16,4 3 10-16,0 2-11 15,35 7 1-15,6 0 23 16,7 9-18-16,12 29 9 15,-3 8 32-15,6 10-20 16,-1-3 1-16,0-3-9 16,4-4-18-16,0-12 24 15,-1-12-25-15,1-9-95 0,9-13-123 16,-12-28-450 0,-15-6-1488-16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46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102 154 1472 0,'0'0'403'0,"0"0"-218"0,0 0-64 16,-32 189 112-16,22-67-56 16,1 15-20-16,-2 2-66 15,1-2-48-15,-1-15 11 16,1-21-54-16,7-22 13 15,-2-30-7-15,5-25-6 16,0-20 0-16,0-4 6 16,0-34 0-16,0-33 24 15,11-24-30-15,-1-21 0 16,1-16-3-16,-1-7 3 16,4-6-3-16,-1 11-4 15,5 17 14-15,-1 36 4 16,4 30-1-16,3 35-10 0,11 12 31 15,10 30-13-15,6 36 25 16,4 20 1-16,1 18-26 16,-5 5 21-16,-6-1-39 15,-7-9 9-15,-3-15-8 16,-7-18-1-16,-1-20-30 16,-3-19 20-16,0-22-40 15,5-5 16-15,4-26-2 16,12-38 0-16,11-24 36 15,-2-23-37-15,6-11 8 16,-9-5 23-16,-3 11 6 16,-7 21 3-16,-9 31 33 0,-12 25 5 15,-3 36 35-15,-2 10-49 16,-3 55 30-16,-4 34 42 16,-4 17-56-16,-4 22-10 15,0-3-14-15,0-9-17 16,0-12-1-16,0-17-1 15,0-22-42-15,6-19-31 16,26-23-113-16,-5-18-129 16,0-12-534-16</inkml:trace>
  <inkml:trace contextRef="#ctx0" brushRef="#br0" timeOffset="390">2024 15 2177 0,'0'0'465'0,"0"0"-285"15,0 0-60-15,-176-16 20 16,102 16 24-16,-1 19-83 16,6 16-40-16,10 14-32 15,11 10 2-15,18 9-5 16,19 13-6-16,11 3-12 15,17 7 6-15,38-2-17 16,10-6-12-16,15-5-4 16,3-6-20-16,-1-7 43 15,-5-6-25-15,-12 1 29 16,-10-12 5-16,-20-1 7 0,-21-6 0 16,-14-1 12-1,-28 4 3-15,-38-2 45 0,-24-2-47 16,-12-5-11-16,-5-6 18 15,6-11-20-15,11-12 0 16,21-6 0-16,25 0-83 16,40-53-116-16,4 7-380 15,4-4-425-15</inkml:trace>
  <inkml:trace contextRef="#ctx0" brushRef="#br0" timeOffset="922">2355 1399 1661 0,'0'0'643'0,"0"0"-512"15,0 245-30-15,0-129 82 16,0 2 27-16,0-16-105 16,0-15-90-16,0-27 7 15,0-24-22-15,0-20 0 16,0-16-4-16,0 0 4 15,-5-25-6-15,-4-25 4 16,-2-17 2-16,4-21-9 16,4-14 9-16,0-10 0 15,3 0-8-15,0 7 8 16,9 14 0-16,27 21 18 16,5 17-6-16,11 20 34 0,10 13-44 15,4 16-1-15,2 4 35 16,-5 6-29-16,-9 30 34 15,-15 9 7-15,-25 11-38 16,-14 13 38-16,-24 2-46 16,-35-6 17-16,-10-7-34 15,-5-19 15-15,2-17-1 16,10-17 0-16,4-5-30 16,13 0 8-16,13-18 2 15,23 2 21-15,9 1 2 16,0 9-2-16,33 6 0 15,20 0 27-15,10 0-14 16,2 24 32-16,7 7-18 16,0 7-21-16,-3-3 43 0,-3-2-43 15,-4-11-6-15,1-6 0 16,18-16-81-16,-10-19-142 16,-17-20-543-16</inkml:trace>
  <inkml:trace contextRef="#ctx0" brushRef="#br0" timeOffset="1121">3628 738 2670 0,'0'0'346'0,"0"0"-234"15,0 0-89 1,0 0 65-16,190 34 6 0,-118-25-86 15,11 4-8-15,4 6-141 16,-19-1-478-16,-28-2-799 0</inkml:trace>
  <inkml:trace contextRef="#ctx0" brushRef="#br0" timeOffset="1290">3565 1309 776 0,'0'0'2039'0,"0"0"-1753"16,0 0-232-16,0 0-21 0,0 0 51 15,253 43-84-15,-130-43-6 16,-19 0-313-16,-11-4-822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50.4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379 0 3186 0,'0'0'554'0,"0"0"-528"15,21 179-19-15,-21-97 73 16,-8 2-1-16,-43-1-79 15,-69 19-52-15,12-25-230 16,-5-17-755-16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48.60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660 194 2850 0,'0'0'464'0,"0"0"-461"15,-239-19 30-15,134 19-33 16,1 17 40-16,21 25-14 16,25 21-26-16,29 14-3 15,29 7-12-15,15 6-3 16,47 1-6-16,24-8 15 16,10-3 1-16,8-5-6 15,-4-6 3-15,-11-10 9 16,-20-7 2-16,-24-2 0 15,-31-6 8-15,-14-5 14 16,-41-1-7-16,-43-1-14 16,-21-5 23-16,-20-11-24 0,0-14 0 15,15-7-34 1,25-7-109-16,47-70-172 0,30 5-322 16,8-6-1049-16</inkml:trace>
  <inkml:trace contextRef="#ctx0" brushRef="#br0" timeOffset="370">1591 288 2567 0,'0'0'479'0,"0"0"-385"15,0 0 15-15,0 0 44 0,0 0-35 16,-245-118-86-16,173 118 14 15,7 27-46-15,10 26-12 16,17 21 0 0,20 10 3-16,18 12-25 0,15 7 4 15,36-6-12-15,11-10 42 16,4-7-27-16,0-13 2 16,-12 0 16-16,-6-12 3 15,-16-2-4-15,-11-4 9 16,-21-3 2-16,0-8 26 15,-32-4-27-15,-31-7 0 16,-15-9 16-16,-8-12-16 16,-1-6-2-16,4-6-4 15,17-22 2-15,22-7 4 0,40-19-111 16,4 6-253-16,8 5-520 16</inkml:trace>
  <inkml:trace contextRef="#ctx0" brushRef="#br0" timeOffset="991">1844 1545 2600 0,'0'0'379'0,"0"0"-379"16,0 0 18-16,0 0 106 15,0 0 43-15,0 204-108 16,7-110-17-16,2-1-36 16,-1 0-6-16,-1-12 11 15,-7-9-2-15,0-19-17 16,0-20 8-16,0-18-25 15,0-15 24-15,0 0-30 16,0-30-3-16,0-32-1 16,0-16 22-16,0-22 2 15,0-8 11-15,17-9-1 0,4-6-10 16,9 12 12 0,9 17-1-16,12 23 14 0,11 28-13 15,7 24 44-15,0 19-12 16,-3 19-20-16,-14 33 38 15,-21 10-39-15,-25 13 9 16,-6-3-2-16,-24-1-18 16,-24-13 15-16,-11-10-16 15,1-17 0-15,2-19-17 16,5-12 17-16,13 0-18 16,14-12 6-16,14-12 12 15,10-5 5-15,0 3-5 16,34 12 0-16,4 14 3 15,10 0-2-15,11 9 5 0,7 28 24 16,6 1-29-16,8 2 26 16,2-7-27-16,7-7-55 15,1-17-84-15,32-9-230 16,-30-26-356-16,-16-10-1358 16</inkml:trace>
  <inkml:trace contextRef="#ctx0" brushRef="#br0" timeOffset="1246">3865 0 2819 0,'0'0'362'16,"-35"197"-317"-16,-34-16-27 15,-23 63 19-15,-8 24 125 16,3-14-11-16,21-27-92 16,28-69-49-16,16-42 11 15,23-46-21-15,9-26-49 16,0-12-77-16,16-12-139 16,1-10-561-16</inkml:trace>
  <inkml:trace contextRef="#ctx0" brushRef="#br0" timeOffset="1585">4373 911 2720 0,'0'0'496'0,"0"0"-496"16,0 0 0-16,0 0 57 15,203-105 13-15,-141 37-48 16,1-7-22-16,-6-9 1 16,-12 4 15-16,-13 7-7 15,-11 21 11-15,-15 25 53 16,-6 24 47-16,0 8-4 16,-3 79-53-16,-21 19-30 0,0 27 52 15,3 19-49-15,13-16-1 16,8 12 2-16,0-12-37 15,29-19-15-15,5-21-33 16,1-22-72-16,-5-25-99 16,-12-19-591-16,-12-23-1782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0:51.6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78 773 1854 0,'0'0'357'16,"0"0"-266"-16,0 0 41 16,-17 253 35-16,5-130-9 15,3 6-64-15,-1 4-66 0,2-10 6 16,-1-17-19-1,5-22-15-15,-4-22 15 16,8-23-15-16,0-20-6 0,0-13 4 16,0-6-20-16,0-11 14 15,0-42 2-15,18-26-16 16,3-19 21-16,0-20-22 16,-7-16 9-16,-4-6 13 15,-7 0 2-15,0 14 14 16,0 23 51-16,8 25-3 15,-1 32 38-15,11 27-59 16,8 19-25-16,4 12 25 16,12 44-8-16,3 22-2 15,2 15-8-15,-2 9-23 0,0 4 10 16,-3-9-11-16,-4-19-34 16,4-20-13-16,-3-23-19 15,2-24 8-15,-2-11 0 16,-2-25-8-16,2-34 4 15,-1-19-14-15,-6-13 32 16,-7-12 43-16,-8 8 1 16,-5 16 13-16,-9 23 108 15,-3 25-19-15,-3 29 19 16,4 4-72-16,-4 57-19 16,0 30 48-16,3 20-51 15,-3 10-9-15,3-7-18 16,2-8 6-16,4-18-12 0,3-17-55 15,8-19-101-15,32-32-169 16,-4-13-451-16,8-5-802 0</inkml:trace>
  <inkml:trace contextRef="#ctx0" brushRef="#br0" timeOffset="345">2003 507 2228 0,'0'0'358'0,"0"0"-212"16,0 0 16-16,-241-16 4 15,146 50 19-15,6 19-96 0,7 18-59 16,13 10 12 0,25 13-40-16,15 1-1 0,29 8-1 15,0-8 12-15,41-7-26 16,25-17 8-16,14-11-23 15,10-14 28-15,6-8-19 16,-4-8-6-16,-12 2 25 16,-14-2 1-16,-28 5 3 15,-28 1-3-15,-10 8 0 16,-48 2 20-16,-35 5-19 16,-21 0 1-16,-7-5-2 15,6-13-18-15,15-8-31 16,25-25-166-16,23 0-342 15,28 0-332-15</inkml:trace>
  <inkml:trace contextRef="#ctx0" brushRef="#br0" timeOffset="705">2296 1759 2280 0,'0'0'386'16,"0"0"-264"-16,0 188-30 15,-6-101 117-15,-12-2-17 16,7-12-118-16,2-5-62 16,9-17 0-16,0-15-12 0,0-20-59 15,0-16-1 1,0 0-24-16,0-30 10 0,0-29-18 16,0-23-50-16,-12-17 95 15,-8-12 26-15,-1-14 21 16,2 3 11-16,1 12 41 15,10 16 42-15,8 26 26 16,0 20-36-16,8 21 13 16,26 18-35-16,10 5-21 15,16 4 19-15,8 0-48 16,9 4-11-16,5 5-1 16,1 5-3-16,-11-5-58 15,-16 0-191-15,-26 0-408 16,-18-3-604-16</inkml:trace>
  <inkml:trace contextRef="#ctx0" brushRef="#br0" timeOffset="895">2255 1807 2174 0,'0'0'584'0,"0"0"-497"16,0 0 10-16,0 0 88 15,0 0-78-15,245 0-86 16,-170 0-21-16,-5 0-24 16,-15 9-196-16,-25 14-336 15,-16 1-292-15</inkml:trace>
  <inkml:trace contextRef="#ctx0" brushRef="#br0" timeOffset="1057">2314 2245 1363 0,'0'0'1113'0,"0"0"-911"16,0 0-59-16,0 0 64 15,0 0-31-15,0 0-116 16,195 15-60-16,-91-15-51 16,-14-11-297-16,-21-6-1003 0</inkml:trace>
  <inkml:trace contextRef="#ctx0" brushRef="#br0" timeOffset="1854">3437 873 2246 0,'0'0'391'0,"0"0"-261"16,0 0-109-16,0 0 101 15,0 0-14-15,260 0-74 16,-168 0-34-16,13 3-179 15,-22 12-438-15,-32 1-1502 0</inkml:trace>
  <inkml:trace contextRef="#ctx0" brushRef="#br0" timeOffset="2033">3369 1340 2628 0,'0'0'337'16,"0"0"-226"-16,0 0-95 16,193 62-5-16,-86-53-11 15,45-9-3-15,-20 0-330 16,-30 0-981-16</inkml:trace>
  <inkml:trace contextRef="#ctx0" brushRef="#br0" timeOffset="2821">5398 366 1714 0,'0'0'302'0,"0"0"-197"16,0 0 26-16,0 0 95 16,0 0-60-16,0 0-109 15,0 0-20-15,-215-161-11 16,147 161 38-16,-4 0 31 15,3 15-63-15,0 35-13 16,10 16 22-16,14 15-41 16,18 5 21-16,12 9-21 15,15-9 0-15,15-9-17 16,30-5 14-16,15-11-18 16,14-11 12-16,4-3-10 0,6-6 19 15,-4-5-21-15,-8 0 21 16,-13-7-9-16,-14 3 9 15,-18-3 0-15,-21 4 0 16,-6-4 0-16,-30 0 57 16,-33-1-43-16,-20-3-8 15,-6-9 12-15,-1-10-18 16,12-6 0-16,18 0-2 16,22-31-61-16,38-38-132 15,0 10-263-15,27-5-235 0</inkml:trace>
  <inkml:trace contextRef="#ctx0" brushRef="#br0" timeOffset="3197">6057 319 2252 0,'0'0'376'16,"0"0"-196"-16,0 0-135 15,0 0 115-15,-176-49 36 16,103 53-80-16,7 31-81 16,15 11-34-16,20 9 11 15,20 8-12-15,11 5-5 16,18 5 4-16,30 2 2 0,14-3-5 16,4-3 4-1,6-5-12-15,-3 0 1 0,-4-9 5 16,-2 0 3-16,-12-1-5 15,-13-4 16-15,-14-5-8 16,-21-4 26-16,-3-4-25 16,-48 1 34-16,-27-11-35 15,-8-5 0-15,0-10 0 16,8-12 1-16,12 0-2 16,18-12-33-16,21-41-88 15,13 7-206-15,11-4-631 0</inkml:trace>
  <inkml:trace contextRef="#ctx0" brushRef="#br0" timeOffset="4468">6529 1534 1750 0,'0'0'352'0,"0"0"-245"15,0 0 70-15,-21 232 97 0,7-135-52 16,1 0-69-16,2-11-112 15,1-9-30-15,2-13 29 16,2-19-39-16,0-12-1 16,2-20 0-16,4-6-46 15,0-7-5-15,0 0-79 16,0-27-58-16,0-17-1 16,0-15 11-16,0-16 30 15,13-9 23-15,-2-7 54 16,-4-7 71-16,-4-2 5 15,5 13 46-15,2 19 98 16,4 19 55-16,2 20-32 16,13 18-21-16,5 11-20 15,10 0 4-15,9 0-83 16,5 0-42-16,4 7 26 0,-3-5-36 16,-7-2-15-16,-8 0-56 15,-16 2-185-15,-20 3-101 16,-8-5-275-16,0 3-732 0</inkml:trace>
  <inkml:trace contextRef="#ctx0" brushRef="#br0" timeOffset="4664">6478 1804 1868 0,'0'0'334'0,"0"0"-195"16,0 0 53-1,0 0 128-15,0 0-179 0,0 0-93 16,227 72-22-16,-143-72-26 16,-9 0 0-16,-6 0-30 15,-7 0-169-15,-20 0-157 16,-18 6-408-16</inkml:trace>
  <inkml:trace contextRef="#ctx0" brushRef="#br0" timeOffset="4866">6416 2161 1597 0,'0'0'1097'0,"0"0"-912"16,0 0-137-16,0 0 101 15,0 0 21-15,213 60-106 16,-133-51-24-16,6-7-40 15,34-2-110-15,-22-11-266 16,-17-12-701-16</inkml:trace>
  <inkml:trace contextRef="#ctx0" brushRef="#br0" timeOffset="5158">8126 0 2633 0,'0'0'321'0,"-44"227"-251"15,-32-13-36-15,-18 41 172 16,-5 9-51-16,1-12-66 15,9-29-35-15,20-38-39 16,21-43 6-16,21-47-21 16,15-27-30-16,12-8-54 15,0-27-123-15,21-8-390 16,11-25-532-16</inkml:trace>
  <inkml:trace contextRef="#ctx0" brushRef="#br0" timeOffset="5555">8296 867 2571 0,'0'0'340'0,"0"0"-259"16,0 0-56-16,0 0 80 15,0 0 100-15,0 0-138 16,123 223-41-16,-119-141-4 0,-4-3-22 15,0-6-11 1,0-15-10-16,0-18-60 0,-4-18 20 16,1-22-22-16,3 0 22 15,0-38 25-15,0-23 3 16,7-17 20-16,17-8 11 16,4-2 4-16,9 8-8 15,2 11 13-15,2 23-5 16,4 17 69-16,-3 27 0 15,-1 2 17-15,-2 31 2 16,-9 24-36-16,-6 11 25 16,-10 8-20-16,-4 0-35 15,-4-2 13-15,2-9-37 16,-1-14-40-16,14-12-65 16,-4-14-214-16,4-19-619 0</inkml:trace>
  <inkml:trace contextRef="#ctx0" brushRef="#br0" timeOffset="5727">9175 1062 2777 0,'0'0'351'16,"0"0"-237"-16,0 0 13 15,179-16-31-15,-113 7-96 16,20-13-21-16,-20 7-241 15,-14 0-512-15</inkml:trace>
  <inkml:trace contextRef="#ctx0" brushRef="#br0" timeOffset="6027">9927 572 2424 0,'0'0'518'0,"0"0"-426"16,0 0-18-16,0 0 73 16,176-16-11-16,-131 58-85 15,-4 13-33-15,-13 13 6 16,-17 16 0-16,-11 9 30 16,-21 9-49-16,-35 2 5 15,1-7-8-15,4-9-2 0,19-17-2 16,23-18-5-16,9-16 14 15,17-13-4-15,38-10-3 16,17-11 0-16,17-3-6 16,19-3-86-16,29-41-173 15,-26 6-332-15,-25 1-332 0</inkml:trace>
  <inkml:trace contextRef="#ctx0" brushRef="#br0" timeOffset="6270">10601 410 2673 0,'0'0'350'0,"0"0"-268"16,126 180 59-16,-73-81 74 15,-8 10-24-15,-1 5-88 16,-5 9-86-16,-6 0 26 15,-12 2-29-15,-21 3-14 16,-9 1-15-16,-65 2-114 16,-81 12-159-16,14-32-550 15,3-27-1368-15</inkml:trace>
  <inkml:trace contextRef="#ctx0" brushRef="#br0" timeOffset="6923">8407 338 1610 0,'0'0'374'0,"0"0"-187"15,-125 260 81-15,32-44 52 16,-5 29-59-16,20-35-134 16,36-50-58-16,42-64-58 15,7-21-11-15,117 14-83 0,-4-15-259 16,5-12-876-16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00.65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11 517 841 0,'0'0'986'15,"0"0"-644"-15,0 0-141 16,0 0 10-16,0 0 42 16,0 0-99-16,0 0-33 15,13 153-23-15,-8-39-23 16,-5 20 8-16,0 3-60 15,0-1-7-15,0-8-11 0,0-17 5 16,0-17 7 0,0-24-17-16,0-23-30 0,0-19 30 15,0-18-51-15,0-10-59 16,6-10 54-16,8-42-37 16,-1-30 26-16,5-26-48 15,-9-41 19-15,-9-41 83 16,0 10-7-16,0 23 13 15,-16 22 7-15,-1 45 19 16,6 3 74-16,4 12 0 16,7 27-22-16,0 16 16 15,11 20-55-15,23 9-20 16,17 3 36-16,20 0-38 16,7 13 25-16,8 8-35 0,10-2 0 15,-6 3-16-15,-7-6-10 16,-11-3-137-16,-27 1-208 15,-24-5-465-15</inkml:trace>
  <inkml:trace contextRef="#ctx0" brushRef="#br0" timeOffset="199">0 945 2286 0,'0'0'496'0,"0"0"-469"0,0 0 68 16,0 0 53-16,0 0-70 15,253 16-78-15,-133-16-70 16,-20 0-422-16,-18 0-1208 0</inkml:trace>
  <inkml:trace contextRef="#ctx0" brushRef="#br0" timeOffset="549">898 1346 2578 0,'0'0'493'0,"0"0"-415"15,0 0-22-15,0 0 68 16,0 0 27-16,-156 193-106 16,142-141-37-16,14 1-8 15,0-6 0-15,35-7-9 16,19-13-47-16,15-14-8 16,11-13 22-16,0 0-31 15,-8-18-8-15,-17-22 33 16,-20-6 27-16,-29-9 21 15,-6 4 10-15,-27-5-9 0,-32 8 56 16,-10 9-47 0,-3 8-10-16,-5 0-32 15,26 9-301-15,17 2-660 0</inkml:trace>
  <inkml:trace contextRef="#ctx0" brushRef="#br0" timeOffset="739">1954 1022 2629 0,'0'0'456'0,"0"0"-357"16,0 0-92-16,200 5 7 15,-125-5-14-15,21-18-45 0,-16 2-317 16,-26 6-651-16</inkml:trace>
  <inkml:trace contextRef="#ctx0" brushRef="#br0" timeOffset="909">1915 1462 1859 0,'0'0'1153'15,"0"0"-1038"-15,0 0-115 16,180 0-50-16,-40-18 49 16,-15-17-135-16,-21 1-757 0</inkml:trace>
  <inkml:trace contextRef="#ctx0" brushRef="#br0" timeOffset="1495">3420 104 2777 0,'0'0'509'0,"0"0"-468"16,-12 214-3-16,0-95-29 15,0 9 89-15,3 4-41 16,6-1-50-16,3-14-7 0,0-17-21 15,0-28-49-15,0-30 5 16,0-33-62-16,0-9 31 16,0-33 41-16,3-35-12 15,0-22 56-15,-3-19-16 16,3-12 17-16,-3-10 4 16,3 5 12-16,9 7 1 15,4 23 23-15,8 28 37 16,8 31 32-16,9 26-46 15,4 11-2-15,3 48 43 16,0 29-40-16,-3 26-3 16,-7 16-6-16,-7 7-44 15,-7-5 34-15,0-9-35 0,5-25-57 16,1-30 9-16,8-35-42 16,4-22 0-16,0-20-6 15,2-46-30-15,-4-20 68 16,2-17 10-16,-7-4 44 15,-4-3 4-15,-3 13 16 16,-12 19 28-16,2 26 45 16,-7 31 10-16,-4 21 34 15,2 14-74-15,-1 50 10 16,-5 15 30-16,4 18-66 16,-7 7-8-16,3-6-25 15,0-8-18-15,8-15-61 16,28-17-174-16,-6-19-424 0,6-28 32 15</inkml:trace>
  <inkml:trace contextRef="#ctx0" brushRef="#br0" timeOffset="1841">5289 84 1921 0,'0'0'959'15,"0"0"-774"-15,0 0-122 16,-189-72 105-16,103 69 17 16,-4 3-26-16,4 3-119 15,12 31-39-15,23 11 25 0,24 12-26 16,23 11-15 0,4 3 2-16,42 6-40 0,24-2 38 15,9-4-30-15,8-5 17 16,-5-7 19-16,-4-3 0 15,-13-7 9-15,-12 6-8 16,-18-9 20-16,-22 3 6 16,-9-6-15-16,-30-2 5 15,-36-4 22-15,-20-6-30 16,-7-3-30-16,10-12-20 16,17-16-158-16,25-4-357 15,25-20-560-15</inkml:trace>
  <inkml:trace contextRef="#ctx0" brushRef="#br0" timeOffset="2329">5462 890 2479 0,'0'0'523'0,"0"0"-473"15,0 0 37-15,0 187 144 16,-15-114-126-16,3 2-72 15,0-2-33-15,3-9-5 16,5-17-4-16,0-17-46 16,0-21-25-16,4-9 19 15,0-9 12-15,0-34 5 16,0-22 8-16,0-20 20 0,0-13 5 16,0-11 7-1,12 3 4-15,4 10 0 0,9 15 0 16,6 22 27-16,10 23 21 15,7 13-12-15,8 23 18 16,-1 0-30-16,-4 15-23 16,-9 26 54-16,-18 12-37 15,-16 6-7-15,-8-2 15 16,-12-2-25-16,-21-10 1 16,-9-10-2-16,1-15-21 15,5-11 4-15,6-9 8 16,9 0-28-16,15 0 20 15,6-5 17-15,9 1 11 16,36 4-2-16,6 0-2 16,5 0 38-16,4 18-37 0,-6 16 10 15,-3 3 17-15,2 6-35 16,13 4-16-16,-12-10-132 16,-16-12-732-16</inkml:trace>
  <inkml:trace contextRef="#ctx0" brushRef="#br0" timeOffset="2696">3280 1632 2640 0,'0'0'485'16,"0"0"-473"-16,0 0 5 16,0 0 188-16,0 0-33 15,250 15-56-15,-98-15-29 16,58 0-30-16,73 0 43 15,31 0-17-15,11 0-44 16,-9 0 16-16,-26-15-46 0,-21 0-7 16,-27-1-4-16,-60 9-8 15,-51 4-57-15,-12 2-95 16,-47-7-131-16,-18 5-722 16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33.4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0 435 2271 0,'0'0'473'0,"0"0"-304"15,0 0 9-15,0 0 5 16,0 0-34-16,0 0-83 16,0 0-39-16,15-88-8 15,26 40-18-15,11-1 19 0,7 11-20 16,6 16-4-1,-2 19 2-15,-1 3 2 0,-1 27 0 16,-5 30 3-16,2 10 5 16,-2 6 11-16,3-5-19 15,2-2 0-15,1-17 0 16,-3-12 8-16,-4-14-9 16,-6-12 1-16,-9-11 0 15,2 0 5-15,3-18-5 16,8-28 0-16,7-23-17 15,11-19-1-15,1-14-28 16,24-35-61-16,-19 23-248 16,-23 23-657-16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2:26.55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0 854 2068 0,'0'0'353'16,"0"0"-323"-16,0 0-23 15,0 0-7-15,0 0-28 0,0 0-360 16,0 0-1530-16</inkml:trace>
  <inkml:trace contextRef="#ctx0" brushRef="#br0" timeOffset="163">463 798 1886 0,'0'0'538'0,"0"0"-490"16,0 0 7-16,0 0-11 16,0 0-44-16,0 0-167 15,0 0-173-15,66 24-352 0</inkml:trace>
  <inkml:trace contextRef="#ctx0" brushRef="#br0" timeOffset="269">898 835 963 0,'0'0'0'0,"0"0"-963"0</inkml:trace>
  <inkml:trace contextRef="#ctx0" brushRef="#br0" timeOffset="563">1726 0 1971 0,'0'0'306'15,"0"0"-175"-15,0 0-76 16,0 0 6-16,0 0 43 15,0 0-31-15,0 0-56 16,-221 179 10-16,166-69-15 16,-1 14 3-16,12 7 13 15,10-2-28-15,16 6 0 16,18-11-60-16,21 9-157 16,24-31-351-16,6-26-748 0</inkml:trace>
  <inkml:trace contextRef="#ctx0" brushRef="#br0" timeOffset="1073">1895 380 2105 0,'0'0'323'0,"0"0"-230"16,0 0-91-16,0 0 90 0,0 0 56 16,0 0-60-16,231-48-47 15,-175 88-9-15,-11 16-31 16,-18 19 19-16,-21 2-20 16,-6 14-67-16,-16-4-28 15,-22-13-55-15,-4-11-5 16,7-26 59-16,14-28 82 15,12-9-3-15,9-9-94 16,0-37-31-16,20-18 47 16,25-5-8-16,10-8-59 15,7-1-71-15,0 7 117 16,1 6 116-16,-12 10 59 16,-9 8 123-16,-15 12 43 15,-13 15 129-15,-11 10-22 0,-3 10-73 16,0 0-71-16,-20 16-11 15,-11 18-96-15,-4 12 8 16,1 11-15-16,10-2-23 16,10 7-12-16,14-6-24 15,0-4-15-15,14-1 0 16,26-15-81-16,13-4-51 16,40 2-103-16,-10-10-352 15,-11-5 42-15</inkml:trace>
  <inkml:trace contextRef="#ctx0" brushRef="#br0" timeOffset="1456">3078 934 1633 0,'0'0'673'0,"0"0"-580"16,0 0-25-16,0 0 81 15,0 0 34-15,32 190-90 16,-29-139-69-16,4-6 0 16,-4-9-24-16,0-9-6 15,-3-12-20-15,0-15-42 16,0 0 39-16,0-15 28 16,0-23 1-16,0-5-6 15,5-7 6-15,1 4 0 0,4-2 15 16,7 12 12-1,1 8 9-15,3 12-4 0,0 10 12 16,3 6 31-16,-7 6-19 16,-1 25 19-16,-1 16-9 15,-6-4-42-15,2 4-12 16,-4-8-12-16,4-4-23 16,2-3-78-16,8-1-210 15,-1-10-491-15,-5-7-1126 0</inkml:trace>
  <inkml:trace contextRef="#ctx0" brushRef="#br0" timeOffset="3619">908 466 1874 0,'0'0'550'16,"0"0"-475"-16,0 0 14 16,0 0 182-16,0 0-27 15,38 189-129-15,-28-107-71 16,-10-2-13-16,0 7-31 15,-13 31-100-15,-19-22-282 16,-2-12-528-16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34.1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89 434 2442 0,'0'0'297'0,"0"0"-176"16,0 0-58-16,0 0 28 15,0 0 102-15,0 0-73 16,0 0-102-16,-21 220 16 15,13-46 11-15,-1 40-24 16,-3-15 45-16,9-47-60 16,3-53 5-16,0-43-1 15,0 0-9-15,0-6-1 16,0-6 0-16,0-22 1 16,0-17-10-16,0-5-4 15,3-22-30-15,5-40 42 0,-1-28-31 16,-1-50 15-16,-6-54 4 15,0-53-13-15,0-14 19 16,0 45-1-16,0 57 8 16,0 75 8-16,0 35-1 15,0 5 22-15,0 7 28 16,3 6-21-16,18 16 34 16,15 6-43-16,12 2-4 15,14 0 32-15,18 4-47 16,16 2 7-16,18-4-5 15,14-1-4-15,9 0 21 16,1-3-27-16,-7 0 1 0,-14 5-13 16,-23 1 11-1,-22 3-22-15,-24 0-20 0,-16 0-56 16,-19 0-38-16,-13 16-165 16,-3 11-369-16,-27-1-457 0</inkml:trace>
  <inkml:trace contextRef="#ctx0" brushRef="#br0" timeOffset="259">105 884 2367 0,'0'0'501'0,"0"0"-383"0,0 0 4 15,0 0 76-15,0 0-30 16,0 0-42-16,0 0-62 16,170 19-8-16,-69-17 7 15,12-2-38-15,7 0-2 16,-3 0-23-16,-7 0-50 16,1-6-77-16,-28 3-366 15,-35 0-868-15</inkml:trace>
  <inkml:trace contextRef="#ctx0" brushRef="#br0" timeOffset="802">968 2182 2051 0,'0'0'316'16,"0"0"-316"-16,0 0 0 15,0 0 89-15,0 0 59 16,0 0-40-16,0 0-96 16,20-23-4-16,16-7 86 15,5-7-54-15,7-10-16 16,7-2 3-16,-2-8-27 15,-5 5 50-15,-7-1-17 16,-14 12 7-16,-6 13 62 16,-14 13-3-16,-7 9 20 0,0 6-18 15,0 0-62 1,0 34 18-16,-10 15-56 0,-8 17 6 16,7 2 44-16,2 1-45 15,9-7-6-15,0-5 0 16,0-12-26-16,0-8-14 15,35 0-143-15,-8-9-330 16,0-16-247-16</inkml:trace>
  <inkml:trace contextRef="#ctx0" brushRef="#br0" timeOffset="1007">1886 2167 2326 0,'0'0'473'16,"0"0"-387"-16,0 0 105 16,0 0 46-16,0 0-112 15,21 167-50-15,-56-125-75 16,-16 9-3-16,-5-8-66 16,4-3-209-16,17-14-462 15,22-20-782-15</inkml:trace>
  <inkml:trace contextRef="#ctx0" brushRef="#br0" timeOffset="1401">2434 1762 1724 0,'0'0'1088'15,"0"0"-942"-15,0 0-101 16,0 0 51-16,0 0 66 15,80 159-47-15,-74-94-100 16,-6 3-14-16,0 0-1 16,0-12-1-16,0-15-17 15,0-13-39-15,0-16-3 16,0-12 44-16,0 0-25 16,0-19-29-16,0-21-8 15,0-16 32-15,29-8 28 16,4-9-3-16,12 5 1 15,3 11 20-15,2 15 9 16,-2 20 35-16,-11 20 59 0,-5 2-15 16,-8 24 34-16,-10 29-46 15,-11 9-27-15,-3 8 29 16,0 3-63-16,0-4-6 16,-8-14-9-16,2-11-3 15,6-11-78-15,0-11-136 16,21-13-492-16,3-9-1327 0</inkml:trace>
  <inkml:trace contextRef="#ctx0" brushRef="#br0" timeOffset="1599">3400 2092 2799 0,'0'0'496'0,"0"0"-431"16,0 0-33-16,0 0 92 16,0 0-104-16,0 0-20 15,269 0-152-15,-186 0-374 16,-20 0-422-16</inkml:trace>
  <inkml:trace contextRef="#ctx0" brushRef="#br0" timeOffset="2040">4224 1716 2501 0,'0'0'554'0,"0"0"-479"0,0 0-28 15,0 0 123-15,0 0-5 16,0 0-112-16,0 0-38 15,176-22 57-15,-128 53-42 16,-6 9 3-16,-10 11-3 16,-16 3-17-16,-16 13 44 15,0 8-46-15,-51 7-11 16,-18 2 43-16,-17-3-43 0,-7-6 0 16,6-10 1-1,15-15 5-15,24-13 12 0,20-13-18 16,21-6 0-16,7-4 21 15,7-5-15-15,37 0 27 16,22-3 2-16,17-6-8 16,21 0 53-16,13 0-80 15,3 0 0-15,-1 0 0 16,-12 0 0-16,-26 0 0 16,-18 7 0-16,-22-4 0 15,-23 0 0-15,-18-3 0 16,0 0-14-16,-56 0-80 15,-6 0-191-15,-14 0-514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18.4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48 168 1182 0,'0'0'480'0,"0"0"-363"16,0 0-31-16,0 0 31 16,0 0 18-16,0 0-30 15,-24 0-43-15,21 0 43 16,-1 0-16-16,1 0 9 16,0 0 17-16,3 0-20 0,0 0-8 15,0 3-6-15,0 2-33 16,10-4 35-16,28 4-42 15,13-2 13-15,15-3 19 16,6 0-58-16,8 0 0 16,-2 0-15-16,2 0-3 15,-11-8-45-15,3 2-179 16,-19 2-285-16,-19 4-232 0</inkml:trace>
  <inkml:trace contextRef="#ctx0" brushRef="#br0" timeOffset="346">0 688 1750 0,'0'0'581'15,"0"0"-416"1,0 0 5-16,0 0 25 0,0 0 2 15,0 0-53-15,0 0-66 16,200 52-31-16,-21-52-47 16,-20 0-141-16,-4-18-935 0</inkml:trace>
  <inkml:trace contextRef="#ctx0" brushRef="#br0" timeOffset="14358">546 23 204 0,'0'0'1068'0,"0"0"-869"0,0 0-126 15,0 0-27-15,0 0 66 16,0 0-39-16,0-2-55 15,0 2 16-15,0-5-14 16,0 5-2-16,0 0 9 16,0-2-27-16,0 2-1 15,0 0-2-15,0 0-4 16,0 0 6-16,0 0 1 16,0 0 0-16,0 0-2 15,0 0 2-15,0-2 0 16,0 2-1-16,0 0 2 15,0-5 15-15,0 5 15 16,0 0 23-16,0-2 13 0,0 2-33 16,0 0-5-16,0 0 10 15,0 0-23-15,0 0 30 16,0 0-12-16,0 0-8 16,0 0 26-16,-4 0-34 15,4 0 8-15,0 0 4 16,0 0-15-16,0 0 9 15,-4 0-19-15,4 0-4 16,0 0 14-16,0 0-15 16,0 0 0-16,0 0-7 15,0 0 8-15,0 0-1 16,0 0 0-16,0 0 1 16,0 0 7-16,0 0-8 0,0 0-3 15,0 0 2-15,0 0 2 16,0 0-1-16,0 0 0 15,0 0 0-15,0 0 11 16,0 0-11-16,0 0 0 16,0 0 10-16,0 0 11 15,-7 0 31-15,1 0 15 16,-9 0-22-16,-2 0 62 16,1 0-61-16,-10 0 4 15,-1 25-9-15,-7 12-17 16,-1 12 18-16,1 11-10 15,6-1-31-15,12-7 35 16,4-5-36-16,9-10 0 16,3-7 14-16,0-4-14 15,0-11-1-15,0-1 0 0,0-10-6 16,3 1-11-16,4-5 6 16,7 0-35-16,7-23 20 15,6-14 27-15,0-16 14 16,-1-9 8-16,-16-3-20 15,-10 4 37-15,0 4-33 16,-15 14 15-16,-12 18 65 16,-3 16-48-16,-6 9 1 15,-2 28-33-15,1 40 10 16,-1 25-17-16,11 18 1 16,9 6 0-16,12-7-8 15,6-11 8-15,0-17-10 0,12-23 9 16,20-16 1-16,-1-24-21 15,10-19 0-15,4 0-29 16,11-46 43-16,-1-27-44 16,-1-17 32-16,-7-12 11 15,-14-7 8-15,-12 4 44 16,-21 8-31-16,0 18 10 16,-3 21 43-16,-29 31 4 15,-8 27 2-15,-10 13-34 16,-4 51-37-16,-6 23 28 15,6 13-29-15,9-1 0 16,18-9-7-16,9-13 7 16,15-13-6-16,3-19 4 15,0-10 1-15,16-14-19 0,16-11-21 16,5-10-58-16,8-13 75 16,4-34-53-16,-4-17 31 15,-8-11 21-15,-16-9 25 16,-18-3 14-16,-3 7-14 15,-19 11 1-15,-20 20 59 16,-9 21-9-16,-1 28-7 16,1 6-16-16,0 47-26 15,3 18 20-15,7 13-22 16,10 6-3-16,11-3-15 16,14-6 19-16,3-17-2 15,0-14 1-15,20-19-30 0,19-14 10 16,9-17-85-1,11-19-32-15,7-38 78 0,-1-20-45 16,-7-13 25-16,-13-9 45 16,-13-1 34-16,-26 4 53 15,-6 9 5-15,-6 16 26 16,-33 24 98-16,-6 25-32 16,-3 22-69-16,-8 16-48 15,5 43-27-15,0 18 16 16,9 7-22-16,14 7 0 15,18-11 1-15,10-2-1 16,6-17-21-16,36-11 5 16,17-23-56-16,13-20 1 15,11-7-63-15,10-40-29 0,-3-28 82 16,-7-10-3-16,-17-9 46 16,-25 9 38-16,-28 10 17 15,-13 19 97-15,-24 18 19 16,-33 17-9-16,-20 14-23 15,-10 17-77-15,1 33 1 16,7 11-25-16,20 12 9 16,32 0-27-16,30 22-115 15,42-17-364-15,11-19-260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38.52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383 306 895 0,'0'0'725'16,"0"0"-528"-16,0 0-84 15,0 0 73-15,0 0 92 16,0 0-55-16,-42-43-46 16,42 45-62-16,0 45-79 15,0 43 17-15,0 10 21 16,0 30-30-16,0 9 4 16,0-17-47-16,0-3 0 15,0-18 3-15,0-17 5 16,0-28-18-16,0-22-19 15,0-18-301-15,11-16-461 0</inkml:trace>
  <inkml:trace contextRef="#ctx0" brushRef="#br0" timeOffset="368">0 160 2036 0,'0'0'521'16,"0"0"-466"-16,0 0-24 16,0 0 71-16,0 0 77 15,0 0-97-15,221-140-56 16,-146 128 36-16,2 5-44 0,2 7 0 16,-3 9 0-16,0 38-16 15,-11 22 29-15,-6 20-31 16,-17 17 11-16,-18 13 15 15,-18-2-25-15,-6-2-1 16,0-9 6-16,-20-14 1 16,-17-7 11-16,-13-17-18 15,-7-7 0-15,-6-10 21 16,1-17-20-16,3-6-1 16,10-22 14-16,16-6-14 15,9 0-27-15,16-3-102 16,16-40-240-16,29-1-371 15,8 4-1179-15</inkml:trace>
  <inkml:trace contextRef="#ctx0" brushRef="#br0" timeOffset="997">1266 681 660 0,'0'0'1509'16,"0"0"-1194"-16,0 0-238 15,0 0 41-15,-21 159 57 16,12-85-57-16,5 4-58 16,4-4-44-16,10-11-16 15,28-17-23-15,10-15-27 0,12-18-48 16,-3-13-44 0,3-7 12-16,-6-36-8 0,-12-16 46 15,-10-6 92-15,-20-4 0 16,-4 7 80-16,-8 12 21 15,0 23 78-15,0 14-14 16,0 13 18-16,0 0-110 16,0 40-58-16,0 4 17 15,7 9-32-15,14-2-19 16,12-9 18-16,9-12-35 16,7-13-21-16,3-17 24 15,-1 0-61-15,-3-28 17 16,-7-15-7-16,-9-11-22 15,-8 6 72-15,-6 13 25 16,-8 6 9-16,-4 24 28 0,-3 5 0 16,-3 5 62-1,0 33-53-15,0 15-14 0,0 8 18 16,0-11-41-16,0-3 1 16,0-16-2-16,0-13-9 15,0-11 8-15,0-7-53 16,0-7 10-16,15-26 20 15,12-16 1-15,11-8 4 16,18-2 11-16,8 9 9 16,13 4 30-16,2 18-4 15,-9 12-4-15,-9 16 65 16,-16 0-37-16,-10 28-9 16,-14 13-8-16,-12 7-24 0,-1-4-9 15,-5-4-26-15,15 1-164 16,-2-23-186-1,2-1-297-15</inkml:trace>
  <inkml:trace contextRef="#ctx0" brushRef="#br0" timeOffset="1392">3167 750 1870 0,'0'0'729'15,"0"0"-525"-15,0 0-61 16,0 0 62-16,-209 149-44 15,149-84-60-15,22 1-32 0,20-16-46 16,18-17-13 0,15-11-10-16,36-22-87 0,15 0-7 15,-1-25-50-15,-6-19-17 16,-11-6 54-16,-9-5 54 16,-18 8 53-16,-8 10 18 15,-9 12 56-15,-4 13 86 16,0 12-10-16,0 0-48 15,0 30-53-15,0 30-23 16,0 26 46-16,7 11-42 16,14 16-21-16,6-2 73 15,8-8-67-15,-5-15-13 16,-6-17-2-16,-12-16 9 16,-12-19 0-16,0-10-9 15,-21-20-24-15,-24-6 16 16,-8 0-43-16,-4-13-28 15,-3-31-23-15,4-58-114 0,16 6-322 16,8 1-516-16</inkml:trace>
  <inkml:trace contextRef="#ctx0" brushRef="#br0" timeOffset="1569">1719 74 2782 0,'0'0'345'16,"0"0"-271"-16,0 0-74 15,192 70 0-15,19-26-8 16,-17-11-88-16,-12-4-802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45.3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66 203 1783 0,'0'0'480'0,"0"0"-445"15,0 0 38-15,0 174 139 16,0-51 31-16,0 22-120 16,0 6-81-16,-7-5 12 15,-4-8-32-15,1-18-1 0,1-23-12 16,4-29-2-16,2-22-10 15,3-21 3-15,0-7-124 16,0-18-124-16,0 0-218 16,0-21-145-16,0-13-989 0</inkml:trace>
  <inkml:trace contextRef="#ctx0" brushRef="#br0" timeOffset="494">0 104 1610 0,'0'0'320'16,"0"0"-121"-16,0 0-45 0,0 0 60 16,0 0-51-1,250-99-70-15,-169 95-11 0,-1 4-40 16,-5 0-29-16,-9 4 42 16,-13 23-31-16,-13 10-12 15,-19 7-2-15,-21 9-9 16,0 1 25-16,-28 5-25 15,-23-4-1-15,-8-8 21 16,0-3-21-16,11-17 0 16,6-6-6-16,18-8 15 15,15-6-12-15,5-7 3 16,4 0-42-16,0 0 1 16,24-7-29-16,18-12 54 15,6 10 14-15,6 3-20 16,2 6 22-16,-1 0-1 0,-2 25-8 15,-5 11 2-15,-10 5 7 16,-8 9-6-16,-12-9 6 16,-8-5 0-16,-10 1 4 15,0-5 46-15,-42-4-16 16,-12-6 23-16,-18-4-32 16,-5-12 19-16,2-6 14 15,6 0-22-15,10 0 19 16,11-19-17-16,12-2-22 15,12-1-16-15,15-4-3 16,9 8-126-16,16 3-149 16,29 6-379-16,7 3-542 0</inkml:trace>
  <inkml:trace contextRef="#ctx0" brushRef="#br0" timeOffset="795">1291 942 1965 0,'0'0'371'0,"0"0"-280"16,0 0 59-16,0 0 38 15,0 0-59-15,0 0-61 0,114-180-25 16,-104 168 54-16,-7 5-26 15,-3 7-16-15,0 0 11 16,0 39-51-16,0 10 13 16,-13 13 0-16,2 6-27 15,1 3 18-15,2-16-19 16,8-1-64-16,0-4-104 16,15-15-365-16,5-22-334 0</inkml:trace>
  <inkml:trace contextRef="#ctx0" brushRef="#br0" timeOffset="1007">2229 513 2092 0,'0'0'519'16,"0"0"-465"-16,0 0 86 15,0 0 63-15,197-27-118 16,-135 14-85-16,4 7-33 16,-5 6-198-16,-12 4-440 15,-25 18-1370-15</inkml:trace>
  <inkml:trace contextRef="#ctx0" brushRef="#br0" timeOffset="1178">2128 977 2186 0,'0'0'320'15,"0"0"-185"-15,0 0 22 16,180 0-99-16,-89-7-58 16,64-15-60-16,-21 11-255 15,-13-9-750-15</inkml:trace>
  <inkml:trace contextRef="#ctx0" brushRef="#br0" timeOffset="1553">3602 32 2495 0,'0'0'368'0,"0"0"-160"16,0 0-112-16,0 0 61 16,-211-15 14-16,142 65-83 15,0 21-19-15,10 12-61 16,26 17 5-16,18 10-13 16,15 1 1-16,21-8-2 15,35-7-26-15,13-19-44 16,14-34 1-16,-1-24-23 0,1-19 40 15,-14-20 31-15,-10-49 10 16,-21-15 12-16,-22-19 36 16,-16-15 7-16,0-1 32 15,-30 2-51-15,-15 21-16 16,-3 27-8-16,3 33-17 16,7 36-134-16,14 16-553 15,13 17-997-15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04.7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686 0 1993 0,'0'0'375'16,"0"0"-268"0,0 0-64-16,0 0 115 0,0 292 51 15,0-129-97-15,0-5-12 16,0-18-68-16,-6-32-16 16,-2 4-2-16,1-1-4 15,1-29 1-15,-2-32-11 16,5-27 0-16,-1-23-23 15,1 0 20-15,3-49-13 16,0-26-2-16,0-26-14 16,3-24 31-16,21-11-35 15,1-7 15-15,2 3 12 0,5 18 9 16,-2 30 0-16,2 30 34 16,-1 40-2-16,4 22 26 15,2 26 8-15,4 41 5 16,-2 25 17-16,-1 15-69 15,-1 1-11-15,-5-2 4 16,1-12-6-16,-1-14 4 16,2-18-10-16,1-24-21 15,-4-32 12-15,4-6-54 16,3-40 14-16,2-35-3 16,2-15-22-16,-4-16 43 15,-7 0-1-15,-7 7 32 16,-7 13 8-16,-6 22 19 0,-4 28 22 15,-4 27 23-15,0 9-24 16,0 31 16-16,2 39-25 16,-5 17-27-16,0 16 34 15,0-1-46-15,0-5 0 16,3-10-1-16,1-6-32 16,5-19-39-16,12-13-157 15,-3-17-79-15,-1-20-557 0</inkml:trace>
  <inkml:trace contextRef="#ctx0" brushRef="#br0" timeOffset="404">2579 143 2213 0,'0'0'478'0,"0"0"-308"15,0 0-51-15,0 0 89 16,0 0-51-16,0 0-83 16,-237-108-11-16,169 108-53 15,-6 22 14-15,5 31 14 16,7 12-38-16,14 20 19 16,17 3-19-16,23 8 2 15,8 1-16-15,26-10-5 16,28-15-31-16,18-17 25 15,15-18-23-15,2-8 31 16,1-7 16-16,-10-6-4 0,-21 2-7 16,-19 1 12-16,-25 3 0 15,-15 1 13-15,-27 9-4 16,-42 2 13-16,-21 3-13 16,-20-2-7-16,-1-1 14 15,7-19-16-15,18-2-24 16,27-13-22-16,35 0-138 15,20-16-287-15,4-9-345 0</inkml:trace>
  <inkml:trace contextRef="#ctx0" brushRef="#br0" timeOffset="780">2850 1169 2235 0,'0'0'532'15,"0"0"-456"-15,0 177 3 16,0-91 183-16,0 8-93 16,-8-4-85-16,1-6-45 15,1-16-38-15,6-17 6 16,-5-18-7-16,5-18-34 16,0-15 8-16,0 0-38 15,0-34 22-15,0-22 12 16,11-19-7-16,-4-17 16 15,-4-17 21-15,2-9 0 0,-5 6 34 16,3 1-11 0,7 21 7-16,1 22 37 0,5 24-24 15,5 18-2-15,11 19-11 16,1 7-12-16,17 0 36 16,1 11-51-16,11 14 7 15,7 0-20-15,-3-4 10 16,-4 1-72-16,-14-3-117 15,-17-4-471-15,-25-3-501 0</inkml:trace>
  <inkml:trace contextRef="#ctx0" brushRef="#br0" timeOffset="977">2773 1389 2465 0,'0'0'588'15,"0"0"-484"-15,0 0-7 16,0 0 32-16,0 0 3 16,245 3-99-16,-159-12-33 15,-3-3 0-15,-11 8-90 16,-20 4-151-16,-24 0-543 16,-24 22-1407-16</inkml:trace>
  <inkml:trace contextRef="#ctx0" brushRef="#br0" timeOffset="1126">2960 1858 2469 0,'0'0'612'0,"0"0"-459"16,0 0-91-16,0 0-4 16,0 0 21-16,275 0-79 15,-161-21-171-15,-3 2-774 0</inkml:trace>
  <inkml:trace contextRef="#ctx0" brushRef="#br0" timeOffset="36057">627 2544 1438 0,'0'0'1100'0,"0"0"-905"16,0 0-141-16,-192-9-14 16,115 46 143-16,2 25-34 15,1 9-98-15,17 19 2 16,15 3-41-16,18-2 6 15,21-7-6-15,3-22-5 16,30-19-14-16,29-18 7 16,10-25-41-16,14 0 14 15,-1-49-61-15,-2-20-7 0,-8-21 12 16,-16-12 3-16,-14-39 80 16,-18-35-1-16,-11 15 1 15,-10 17 54-15,-3 33 14 16,0 54 14-16,0 8 0 15,0 16-1-15,0 33 27 16,0 9-75-16,0 60-32 16,0 26 36-16,0 30-30 15,0 12-6-15,0 4-1 16,24-4 6-16,11-6-8 16,7-14 2-16,9-20-66 15,8-20-4-15,3-28-44 16,1-23-6-16,1-26-16 0,6-6 2 15,-4-44 70 1,-1-18 10-16,-7-13 10 0,-13-3 43 16,-10 7 2-16,-22 15 25 15,-13 8 66-15,0 24 39 16,-27 17 18-16,-18 13-28 16,-3 6-45-16,0 31 18 15,9 19-55-15,15 6 3 16,21 0-6-16,3-2-35 15,10-3 11-15,31-12-12 16,11-9-78-16,34-16-55 0,-9-11-231 16,-15-9-537-16</inkml:trace>
  <inkml:trace contextRef="#ctx0" brushRef="#br0" timeOffset="36262">1445 2387 1272 0,'0'0'1370'0,"0"0"-1128"16,0 0-174-16,0 0 53 15,0 0 43-15,107-169-49 16,-59 141-76-16,-3 8-38 16,-4 11-1-16,-10 9-91 15,-10 0-88-15,-7 42-173 0,-8 0-347 16,2-10-84-16</inkml:trace>
  <inkml:trace contextRef="#ctx0" brushRef="#br0" timeOffset="36410">1934 2131 1461 0,'0'0'363'16,"0"0"-130"-16,0 0-6 16,0 0 1-16,0 0-13 15,176-69-63-15,-155 69-92 16,-18 27-38-16,-3 12-22 15,-54 45-49-15,-15-13-315 16,-8-3-564-16</inkml:trace>
  <inkml:trace contextRef="#ctx0" brushRef="#br0" timeOffset="36573">0 2459 2656 0,'0'0'487'0,"0"0"-429"16,0 0-58-16,289-95 21 16,-47 54-21-16,-32 12-104 15,-20 9-806-15</inkml:trace>
  <inkml:trace contextRef="#ctx0" brushRef="#br0" timeOffset="37613">3104 2857 1810 0,'0'0'508'15,"0"0"-430"-15,0 0-68 16,0 0 36-16,0 0 17 16,0 0 23-16,155 0-26 15,-51-37-44-15,20-18 5 16,10-29-21-16,2-12-18 15,-19-7-16-15,-24 3 6 16,-31 7 11-16,-31 16 17 16,-28 15 0-16,-3 14 27 15,-31 18 21-15,-17 18 8 16,-8 12 29-16,-1 2-37 16,-2 52-8-16,7 27 19 0,11 25-31 15,14 11-2-15,9 0-11 16,10 6-14-16,5-9 11 15,3-5-12-15,0-20-13 16,0-21-2-16,0-11-48 16,11-23 12-16,-5-12 20 15,-2-16 16-15,-4-6 3 16,3-6-5-16,-3-30-13 16,11-12 24-16,3-14 0 15,14 0 5-15,5-7-5 16,12 13 12-16,11 3-8 15,-2 16 2-15,6 16-3 0,-12 14 3 16,-7 7 8-16,-17 0 37 16,-17 13-8-16,-7 20-16 15,-21 5 58-15,-30 2-58 16,-12-5 8-16,-2-4 20 16,-1-6-19-16,5-13-2 15,5-3-11-15,18-9-16 16,11 0 42-16,17 0-14 15,10 0-28-15,0 0-2 16,34 0-13-16,25 0 10 16,10 16-5-16,6 9 18 15,5-4-5-15,-5 8-4 16,-1-2-34-16,-2 1-67 0,35 1-226 16,-17-5-11-1,-12-8-582-15</inkml:trace>
  <inkml:trace contextRef="#ctx0" brushRef="#br0" timeOffset="38377">5212 2643 2203 0,'0'0'344'16,"0"0"-221"0,0 0-99-16,0 0 121 0,-231-71 58 15,172 65-100-15,5 6-28 16,9 0-63-16,7 30 11 16,7 14 17-16,10 3-39 15,1 13 35-15,2 8-36 16,0-7 0-16,-2 1 5 15,-1 0-5-15,3-22 0 16,9-5-1-16,2-13 2 16,4-12-10-16,3-9 9 15,0-1-7-15,0 0-5 16,0 0 12-16,0 0 0 0,0 0-2 16,0 0 8-16,-5 5 6 15,5-5 2 1,0 0-13-16,-3 0 41 0,3 0-16 15,0 0-4-15,0 0 3 16,0 0-24-16,0 4 13 16,0 10-14-16,0-5 0 15,21 4-9-15,11 2 9 16,5-2 0-16,7-13-9 16,4 0 1-16,12 0 2 15,-1-35-19-15,3-7-13 16,-4-19 17-16,-2-10-44 15,-15-4 12-15,-10-7 20 16,-14-3-1-16,-13-11 34 16,-4-3 0-16,0-4 1 15,-7 7 24-15,-4 8-13 16,8 17 22-16,3 16 11 0,0 14-21 16,0 20 13-16,0 5 1 15,0 13-22-15,0 3 31 16,6 6-46-16,12 36 9 15,-1 12 21-15,-4 24-22 16,2 22 9-16,-4 18-10 16,-8 9-7-16,-3 9 16 15,0 1-17-15,0-11-6 16,0-16-2-16,3-26-23 16,7-22-62-16,4-40-73 15,10-22-293-15,0-22-191 16,-9-13-812-16</inkml:trace>
  <inkml:trace contextRef="#ctx0" brushRef="#br0" timeOffset="38559">4802 2355 1664 0,'0'0'871'15,"0"0"-711"-15,0 0-97 16,0 0 133-16,0 0 25 15,218 27-128-15,-122-27-67 0,11 0-26 16,40 0-174-16,-22 9-506 16,-29 0-570-16</inkml:trace>
  <inkml:trace contextRef="#ctx0" brushRef="#br0" timeOffset="38771">5802 2855 1921 0,'0'0'733'0,"0"0"-586"15,0 0-35-15,0 0 53 16,0 0 7-16,0 0-97 16,-20 161-59-16,20-137-16 15,0-10-31-15,0-5-138 0,6-9-133 16,12 0-431-16,-4 0-305 15</inkml:trace>
  <inkml:trace contextRef="#ctx0" brushRef="#br0" timeOffset="38918">5775 2566 2085 0,'0'0'580'15,"0"0"-524"-15,0 0 35 16,0 0-10-16,0 0-81 15,0 0-188-15,0 0-327 16,96-16-73-16,-61 19-960 0</inkml:trace>
  <inkml:trace contextRef="#ctx0" brushRef="#br0" timeOffset="39593">6179 2767 1539 0,'0'0'260'15,"0"0"-86"-15,0 0 21 16,0 0 3-16,51 187-55 15,-51-162-90-15,0-10-23 16,0-9 10-16,0-6 65 16,-3 0-37-16,-15-21-62 15,8-13-5-15,2-10 8 16,8 0-8-16,0 2 14 16,15 4-15-16,20 8 0 15,7 7 20-15,2 10-19 0,1 13 12 16,-8 0 33-1,-5 4-3-15,-5 28 2 0,-9 1-6 16,-9 13-27-16,-2-5 4 16,1 2-16-16,-5-8-52 15,3-15-44-15,6-6-65 16,12-14-58-16,9-14 87 16,20-34-86-16,16-21 83 15,17-14 25-15,7-20 3 16,0-6 41-16,-3-3 23 15,-14 7 43-15,-18 8 83 16,-23 17 128-16,-22 20 136 16,-13 21-59-16,0 13-52 15,-34 17-67-15,-14 9-64 0,-8 7-24 16,-1 33-17-16,1 19-22 16,8 13 31-16,9 12-65 15,6 11-8-15,4 11 21 16,5-7-21-16,8 1 0 15,5-16-2-15,7-19-1 16,4-18-3-16,0-27-25 16,21-13-17-16,21-7 28 15,12-22-11-15,9-11 15 16,-1-7 10-16,1 5 6 16,-3 13 13-16,-7 22-13 15,-5 0 15-15,-9 9 45 16,-9 39-23-16,-12 1 10 15,-9 10-4-15,-1-3-26 0,-5-13 24 16,4-9-41-16,-1-12 0 16,2-10-7-16,-5-5-19 15,1-7-68-15,-4 0-62 16,0 0-341-16,-10 0-689 0</inkml:trace>
  <inkml:trace contextRef="#ctx0" brushRef="#br0" timeOffset="39754">5815 3665 804 0,'0'0'2342'0,"0"0"-2280"0,0 0-62 15,0 0-500 1,187-106-382-16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51.5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25 403 1795 0,'0'0'368'15,"0"0"-176"-15,0 0 23 16,0 0-3-16,0 0-63 15,-3 249 43-15,3-41-92 0,0-7-28 16,0-27-35-16,-8-52-25 16,4-38 35-16,1 12-47 15,0-5 0-15,3-2-6 16,0-32 6-16,0-18-94 16,0-26-127-16,0-13-365 15,18-19 55-15,-6-22-1240 0</inkml:trace>
  <inkml:trace contextRef="#ctx0" brushRef="#br0" timeOffset="411">52 537 1543 0,'0'0'315'0,"0"0"-77"16,0 0-51-16,0 0-34 0,0 0 25 15,194-134-53-15,-137 134-44 16,3 0 8-16,-4 35-53 15,-16 4-6-15,-16 12-8 16,-20 11-21-16,-4 0 24 16,-11 0-25-16,-27-7 0 15,-2-11 8-15,5-12-8 16,7-11-1-16,11-18 0 16,10 1-1-16,4-4-16 15,3 0 15-15,0 0-49 16,0 0 34-16,27 0-31 0,10 0 35 15,10 0 1-15,4 15 13 16,-3 3 4-16,-10 11-4 16,-7-1 0-16,-17 1 30 15,-14 6-2-15,0-3 25 16,-42-2 13-16,-23-2-16 16,-10-2 36-16,-9-11-31 15,4-2-49-15,12-13-6 16,13 0-19-16,23 0-107 15,32-35-176-15,14 7-400 16,28 0-581-16</inkml:trace>
  <inkml:trace contextRef="#ctx0" brushRef="#br0" timeOffset="658">835 1177 1528 0,'0'0'257'0,"0"0"-168"16,0 0 119-16,0 0 102 15,0 0-63-15,0 0-67 16,200-34-63-16,-176 8-29 16,-7 5 24-16,-9 8-46 15,-8 10 32-15,0 3-10 16,0 3-48-16,-4 34-14 16,-12 16-18-16,-2 9-7 15,7 10-2-15,11-1-33 16,0-8-92-16,0-13-4 15,29-10-337-15,-2-12-219 16,-3-23-1222-16</inkml:trace>
  <inkml:trace contextRef="#ctx0" brushRef="#br0" timeOffset="848">1500 630 2356 0,'0'0'346'16,"0"0"-248"-16,0 0 29 16,229-13-14-16,-147 13-39 15,1 0-63-15,-6 0-11 16,-19 29-226-16,-20 6-345 0,-24-2-289 16</inkml:trace>
  <inkml:trace contextRef="#ctx0" brushRef="#br0" timeOffset="1013">1432 1065 2013 0,'0'0'396'0,"0"0"-231"16,0 0 80-16,184-6-88 16,-79-13-71-16,6-3-86 15,-4 7-73-15,7 4-96 16,-34 9-519-16,-26 2-1319 0</inkml:trace>
  <inkml:trace contextRef="#ctx0" brushRef="#br0" timeOffset="1240">1836 321 2436 0,'0'0'518'15,"0"0"-450"-15,0 0 47 16,0 159 60-16,0-68-42 16,0 12-41-16,-4-1-71 15,-3-3-14-15,1-2-7 16,3-8-82-16,3 27-122 16,6-27-489-16,15-19-305 0</inkml:trace>
  <inkml:trace contextRef="#ctx0" brushRef="#br0" timeOffset="1581">2726 0 2335 0,'0'0'295'16,"0"0"-223"-16,0 0 170 16,-142 217-9-16,100-109-87 15,12 17-60-15,9 6-60 16,15 2 8-16,6-5-22 0,6-14-10 16,50-23 16-16,22-36-18 15,26-31-9-15,20-24 2 16,1-24-24-16,-4-47 31 15,-25-23 6-15,-30-16-5 16,-39-43 53-16,-27 7-3 16,-21 0-9-16,-51 9-24 15,-59 38-18-15,14 18-133 16,13 39-932-16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1:48.5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32 665 2141 0,'0'0'466'0,"0"0"-329"15,0 0-71-15,0 0 14 16,0 0-47-16,0 0-33 16,0 0-314-16,-24-6-342 15,16 34-1098-15</inkml:trace>
  <inkml:trace contextRef="#ctx0" brushRef="#br0" timeOffset="1580">29 625 1733 0,'0'0'336'0,"0"0"-224"15,0 0-94-15,0 0 69 16,0 0 23-16,0 0-87 16,188-84-23-16,-122 49-7 15,-4-8-28-15,-6-2-7 16,-16-10-35-16,-11-3 24 16,-19-4 52-16,-10 0 2 15,0 7 2-15,-21 0 45 0,-13 15 52 16,-4 16 46-16,-4 18-47 15,1 6-10-15,-1 24 18 16,5 42-59-16,5 24 9 16,5 21-3-16,10 19-20 15,4 2 8-15,5-6-42 16,5-13 0-16,3-27-6 16,0-24 6-16,0-25 0 15,0-17-10-15,6-15-20 16,5-5 28-16,7-5-28 15,3-39 30-15,9-3-6 16,5-15 6-16,2 1-6 0,1 4 5 16,4 10-6-16,-4 19-5 15,-4 21 3-15,-2 7 3 16,-5 20 6-16,-3 22 6 16,-11 12 7-16,-5 9-11 15,-8-5 5-15,0-6-14 16,3-1-110-16,15-2-182 15,3-15-243-15,3-8-1329 0</inkml:trace>
  <inkml:trace contextRef="#ctx0" brushRef="#br0" timeOffset="2324">1043 574 1989 0,'0'0'389'0,"0"0"-221"16,0 0 121-16,-176 0-57 16,123 49-64-16,17 8-101 15,10 18-37-15,16 0 5 16,10 2-35-16,0-15-9 16,39-6-27-16,6-22-78 15,9-17-34-15,5-17-70 16,-4 0 21-16,-6-32 79 15,-9-14 41-15,-5-9 65 16,-14-2 12-16,-8 7 43 0,-5 10 81 16,-8 14 84-16,0 17-4 15,0 9-49-15,0 7-120 16,0 27-28-16,0 9-5 16,10 4-2-16,10-5-9 15,12-13-51-15,2-10-51 16,4-10-41-16,-7-9-26 15,1 0 29-15,-8-6 88 16,-3-22 36-16,-9 5 25 16,-4-4 15-16,-4 12 30 15,-1 5 98-15,-3 10-20 16,3 0-52-16,3 10-43 16,6 21 3-16,2 3-16 0,5 0-15 15,10-6-6-15,-2-7-6 16,4-8-61-16,4-13 21 15,-5 0 31-15,-6-15-4 16,0-16 19-16,-9-7 6 16,-4-6 24-16,-5 5 91 15,-6 8-8-15,0 6 10 16,0 15 42-16,0 10-50 16,0 0-57-16,-11 41-19 15,-2 28-25-15,-4 20 32 16,-1 47-39-16,15 51 0 15,3-7 62-15,0-19-21 16,11-24-6-16,2-47-15 0,1-15-20 16,-10-10 19-1,-4-24-20-15,-7-29 0 0,-31-12 44 16,-13-12-43 0,-5-38 6-16,1-12 1 0,10-22 5 15,16-9-23-15,23-7 10 16,36-46-80-16,33 27-59 15,9 18-547-15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01.4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1763 650 1490 0,'0'0'356'15,"0"0"-191"-15,0 0-61 16,0 0 32-16,0 0 54 16,0 0 6-16,0 0-17 15,-138-34-40-15,90 34-87 16,-11 20 35-16,-10 25-54 16,-14 21-5-16,1 26 37 15,-15 39-35-15,13 0 13 16,12 7 2-16,18 8-20 15,30-23 16-15,16 1-41 0,8-20-18 16,29-20 17-16,32-18 1 16,19-26-34-16,12-20-18 15,9-20-8-15,-5 0 34 16,-6-38 2-16,-18-15 24 16,-22 0 0-16,-34-4 1 15,-16 12 65-15,-16 10 22 16,-47 8-41-16,-20 14-8 15,-10 13-39-15,0 0 0 16,7 9-25-16,23 13-110 16,39-3-206-16,24-7-568 15,0-9-1006-15</inkml:trace>
  <inkml:trace contextRef="#ctx0" brushRef="#br0" timeOffset="616">2070 237 1842 0,'0'0'279'0,"0"0"-124"16,0 0-12-16,0 0 49 16,-194-139-6-16,137 108-51 0,-9 6-39 15,-6 6-41-15,-8 5-6 16,-9 14-5-16,-8 0-8 16,-13 18 10-16,-12 31-26 15,-9 26-10-15,-10 21 16 16,-25 37 29-16,-10 41-27 15,-3 43 8-15,20 13-18 16,39-10-7-16,47-24 4 16,42-53-6-16,25-25 13 15,6-25-22-15,3-6 0 16,39 14 16-16,12 22-16 16,26 10 0-16,13-9 6 15,24-5-6-15,41-14-1 16,53-27-8-16,44-38-3 15,18-40 0-15,-15-22-3 0,-29-52-28 16,-32-16 4-16,-36 0-55 16,-36 9 32-16,-35 3-2 15,-18-2 10-15,3-52 52 16,-6-53 2-16,-19-76 0 16,-44-33 84-16,-20-2-4 15,-62 25-13-15,-4 83 2 16,2 51-30-16,15 53 22 15,4 28-10-15,-3 7-10 16,-4 2-41-16,-15-2-11 16,18 21-212-16,7 8-857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05.09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624 816 1565 0,'0'0'213'0,"0"0"-165"16,0 0 9-16,0 0 53 16,0 0-10-16,0 0-52 15,156 0-32-15,-94 0 26 16,7-19-33-16,0-3 5 15,3-2-2-15,-3-7-12 16,-4 1 6-16,-6-8-6 16,-7 3 0-16,-14 1 7 15,-14 0-7-15,-10-3 31 16,-14-3 17-16,0-8-9 16,0-3 29-16,-32-5 14 15,-6-3-23-15,-13 2 1 16,-4 2-17-16,-4 5 33 0,-6 9-6 15,2 14 5-15,-2 8 45 16,-1 10-43-16,5 9-48 16,2 0 32-16,0 12-32 15,7 24 8-15,1 15-29 16,10 11 1-16,-1 13-1 16,10 6-8-16,11 12 0 15,8 9 15-15,10 11-15 16,3 10 6-16,0 1-6 15,7 4 10-15,13-5-10 16,4-8 0-16,-3-9 0 16,-3-11 8-16,-5-10-8 15,-2-7 0-15,-11-13 5 0,0-6-4 16,-3-6 16 0,-29-7 14-16,-5-6-4 0,-13-5 24 15,-4-8-25-15,-9-7 7 16,-2-8-2-16,2-6-30 15,3-6 20-15,7 0-21 16,14 0 0-16,15 0 9 16,12 0-9-16,8 0-42 15,4-9-67-15,34-23-153 16,17 2-582-16,8-5-773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05.7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0 715 0,'0'0'1865'15,"0"0"-1595"-15,0 0-217 16,0 0-24-16,0 0 4 16,0 0-33-16,0 0-357 15,-24 26-847-15</inkml:trace>
  <inkml:trace contextRef="#ctx0" brushRef="#br0" timeOffset="131">80 615 2597 0,'0'0'479'0,"0"0"-435"16,0 0-20-16,0 0-24 15,0 0-78-15,0 0-1431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4:10.9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432 397 1753 0,'0'0'258'16,"0"0"-134"-16,0 0-50 16,0 0 114-16,0 0 59 15,0 0-83-15,-15-3-27 16,15 3-44-16,0 0-27 16,0 0 16-16,0 9-43 15,0 13-19-15,-6 18-5 16,-5 22 10-16,1 9 24 0,-4 14-28 15,1-5-13-15,5-8 25 16,2-7-33-16,2-18 0 16,1-13-1-16,3-13-13 15,0-12-32-15,0-9-126 16,0-18-142-16,0-26-240 16,3-5-464-16</inkml:trace>
  <inkml:trace contextRef="#ctx0" brushRef="#br0" timeOffset="229">0 361 1896 0,'0'0'512'0,"0"0"-424"16,0 0 41-16,0 0 101 15,0 0-68-15,0 0-40 16,0 0-89-16,128-10-6 15,-42 0 26-15,18-3-46 16,7 1-6-16,-1 0-1 16,-8 1-78-16,2 11-170 15,-28 0-421-15,-27 0-826 0</inkml:trace>
  <inkml:trace contextRef="#ctx0" brushRef="#br0" timeOffset="465">969 614 2029 0,'0'0'490'0,"0"0"-449"16,0 0 3-16,0 0 148 15,0 0-16-15,0 0-116 16,10 176-58-16,-10-137 36 15,5-5-38-15,-5-10-1 16,3-5-39-16,0-10-146 16,7-9-78-16,-2-3-323 0,-2-22-578 15</inkml:trace>
  <inkml:trace contextRef="#ctx0" brushRef="#br0" timeOffset="616">969 614 348 0,'39'-224'1735'16,"-47"213"-1392"-16,5 1-117 16,0-2-44-16,3-2-122 15,0-1-60-15,0 0-285 16,20 2-340-16,4 6-756 0</inkml:trace>
  <inkml:trace contextRef="#ctx0" brushRef="#br0" timeOffset="1118">1283 527 1356 0,'0'0'323'15,"0"0"-158"-15,0 0 8 16,0 0-14-16,11 205-66 16,-7-159-25-16,2-8-68 15,-3-14 6-15,0-8-5 16,-3-12-1-16,5-4 18 15,-2 0 4-15,4-15 5 16,4-20-15-16,5-8-12 16,2-2-9-16,9 2 9 15,-3 5-10-15,5 11 8 0,1 11 2 16,-3 14-10 0,2 2 10-16,-5 6 0 15,3 32 0-15,-3 8 9 0,-3 7-6 16,-3 2 0-16,-6-2-3 15,-4-13-19-15,-1-12 19 16,-7-12-49-16,3-14 26 16,-3-2 23-16,0-9 7 15,3-24 32-15,8-11-30 16,2-2-2-16,5-1 27 16,3 1-17-16,3 8 14 15,-4 9 36-15,4 11 6 16,-3 17 10-16,0 1-23 15,3 0 70-15,0 33-30 16,0 11-54-16,-3 5-20 16,3 6-12-16,-3-2 12 0,-4-9-17 15,1-11-9-15,6-24-184 16,-6-9-110-16,-9 0-513 0</inkml:trace>
  <inkml:trace contextRef="#ctx0" brushRef="#br0" timeOffset="1315">1283 0 2399 0,'0'0'462'0,"0"0"-462"16,0 0 15-16,0 0-17 15,269 56 2-15,-165-42-380 16,-14 2-1872-16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07.3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458 739 751 0,'0'0'852'16,"0"0"-690"-16,0 0-67 16,0 0 52-16,0 0 78 15,0 0 9-15,-102-66-105 16,70 61-19-16,-7 5 4 16,3 0-17-16,-12 2-24 15,-2 39-59-15,2 14-14 16,3 20 12-16,12 9-12 15,12 2 27-15,18-2-27 0,3-9-16 16,6-13 14-16,32-15-74 16,7-19-60-16,10-13 14 15,13-15-10-15,12-3-19 16,2-37-106-16,1-13 67 16,-6-10 69-16,-16 1 17 15,-11 7 60-15,-20 9 44 16,-12 12 18-16,-12 17 96 15,-6 11 54-15,0 6 39 16,0 0-59-16,0 26-59 16,-3 10-47-16,3 10-11 15,0 15-1-15,0-6 1 0,0 1-31 16,21-17-19-16,12-7-4 16,9-17-23-1,7-15 18-15,9 0 7 0,1-15-13 16,4-21 28-16,-9-14 2 15,-9-4 4-15,-18-1 3 16,-16 2-2-16,-11 3 73 16,-6 3 37-16,-33 3-24 15,-13 8 20-15,-9 4-5 16,-5 11-43-16,1 2 0 16,5 4-52-16,12 6 4 15,13 2-11-15,19 0 0 16,8 5-2-16,8 0-1 0,0 2-81 15,0 0-7 1,11 0-12-16,17 0 36 0,7 0 17 16,5 0-87-16,5 0-4 15,20 0-67-15,-12-5 32 16,-11-10-197-16</inkml:trace>
  <inkml:trace contextRef="#ctx0" brushRef="#br0" timeOffset="601">1518 750 1664 0,'0'0'515'0,"0"0"-425"15,0 0-72-15,0 0 3 16,0 0 88-16,0 0-57 15,0 196-41-15,0-124-4 16,17 0-7-16,1-10-49 16,-2-13-64-16,2-12 11 15,-7-17 73-15,-5-16-33 16,-3-4 62-16,-3-2 72 0,0-32 73 16,0-19-93-16,0-12-15 15,0-8 23-15,0 0 15 16,0 7-31-16,18 11-3 15,3 15 5-15,9 5-46 16,9 10-10-16,29 13-142 16,-5 6-359-16,-9 6-761 0</inkml:trace>
  <inkml:trace contextRef="#ctx0" brushRef="#br0" timeOffset="946">2311 865 2186 0,'0'0'503'0,"0"0"-503"16,0 0 18-16,0 0-18 16,-14 162 58-16,14-97-58 15,0-3-7-15,0-8-20 16,0-11 4-16,0-14-6 15,3-9-67-15,-3-13 6 16,0-7 90-16,0 0 10 16,0-28 57-16,0-16-60 15,0-10-7-15,0-12 33 16,0-5-14-16,0-2-10 16,0 3 3-16,24 3-12 15,8 15 0-15,-1 9 0 0,7 17-44 16,4 13-78-16,23 13-194 15,-7 20-37-15,-8 10-531 0</inkml:trace>
  <inkml:trace contextRef="#ctx0" brushRef="#br0" timeOffset="1920">2856 953 1506 0,'0'0'478'0,"0"0"-365"15,0 0-15-15,0 0 95 16,0 0-21-16,0 0-101 16,0 0-53-16,-55 0-16 15,55 0-4-15,15 0-2 16,12 0 4-16,11 0 5 15,10 2-5-15,7-2-1 16,7 0 1-16,4 0-54 0,-1 0-47 16,-10-9 6-1,-11-6 9-15,-12-5 34 0,-19 2 38 16,-13 0 14-16,0 2 56 16,-16-2 25-16,-22 2 31 15,-4 1-8-15,-6 6 10 16,-3 2-30-16,-2 7-26 15,5 0-21-15,3 13 34 16,4 21-5-16,10 18-13 16,7 10-17-16,10 10 2 15,11 6 11-15,3-7-28 16,3-5-20-16,32-8-1 16,10-9-11-16,9-14-13 15,9-11-10-15,9-17-35 0,11-7-31 16,3-11-57-16,4-37 37 15,3-17-2 1,0-16-4-16,1-14-2 0,-1-20-36 16,3-35 35-16,0-30 66 15,-19 9 48-15,-18 25 15 16,-29 33 97-16,-15 40 86 16,-9 7 25-16,-6 11 8 15,0 24 2-15,-27 15-13 16,-15 16-109-16,-10 0-44 15,-9 38-13-15,-5 32-39 16,-14 52 1-16,5 48 5 16,6 44-5-16,16-8 12 0,26-43-13 15,24-50-11 1,3-41 5-16,3-4-60 0,36-5-57 16,15-12 7-16,23-25-17 15,52-32 19-15,-10-32-468 16,-17-13-436-16</inkml:trace>
  <inkml:trace contextRef="#ctx0" brushRef="#br0" timeOffset="2491">4515 940 2357 0,'0'0'625'15,"0"0"-558"-15,0 0 22 0,0 0 98 16,0 0-46 0,-192-26-44-16,142 49-92 0,10 18 10 15,2 8-30-15,17 10-8 16,18-3-53-16,3-4-41 16,21-8-69-16,24-20-17 15,12-16 46-15,6-8-24 16,2-19 100-16,-13-22 8 15,-11 1 64-15,-12 9 9 16,-19 13 88-16,-7 14 150 16,-3 4 3-16,0 0-105 15,0 4-42-15,0 20-76 16,0 7-17-16,0 7-1 0,24-1-81 16,14-8-29-1,13-5-15-15,15-19 63 0,0-5-138 16,-1-9-27-16,-9-31-108 15,-14-17 104-15,-9-11 156 16,-5-12 64-16,-4-20 11 16,-7-11 51-16,-6-13 121 15,-7-7 27-15,-4 1 18 16,0 18 7-16,0 21-21 16,-4 36-18-16,-4 30-22 15,5 25-43-15,3 19-72 16,0 71-48-16,0 66 0 0,0 52 22 15,0-7-16-15,0-33 0 16,8-58-6-16,-5-30-75 16,4-8-127-16,-1-5-355 15,-1-15-144-15,-2-34-1116 0</inkml:trace>
  <inkml:trace contextRef="#ctx0" brushRef="#br0" timeOffset="2750">4784 766 2250 0,'0'0'526'0,"0"0"-526"16,0 0-21-16,0 0 21 16,0 0 78-16,232 66-24 0,-157-51-10 15,-1 1-23-15,-13 4-7 16,-8-1 38-16,-17 7-13 15,-10 12-12-15,-10 5 31 16,-8 10 19-16,-5 0-17 16,-3-5-60-16,0-3-48 15,0-15-74-15,0-8-256 16,0-20-469-16</inkml:trace>
  <inkml:trace contextRef="#ctx0" brushRef="#br0" timeOffset="2889">5482 639 2595 0,'0'0'520'0,"0"0"-438"15,0 0-82-15,0 0-1 16,0 0-12-16,0 0-354 16,65-167-596-16</inkml:trace>
  <inkml:trace contextRef="#ctx0" brushRef="#br0" timeOffset="3483">5786 1294 1726 0,'0'0'357'0,"0"0"-244"0,0 0 57 16,0 0 38-16,16 171-112 15,5-164-96-15,11-7-33 16,4-20-19-16,11-33 43 15,-2-20 9-15,-1-15 1 16,-10-5 1-16,-13-1 4 16,-18 9 22-16,-3 15-1 15,-21 18 71-15,-27 22 52 16,-11 17-47-16,-2 13-48 16,5 0-55-16,11 13-1 15,25 14-5-15,20 1-78 16,0 4-73-16,35-8 45 15,16-3 48-15,15-7 40 0,6-8-13 16,1-6 22 0,-4 0 3-16,-14 0 11 0,-7 0 1 15,-13 7 15-15,-11 7 10 16,-3 4 42-16,-15 12 16 16,-3-1-25-16,-3 6-2 15,0-1-56-15,0-6 0 16,-9-7-7-16,-3-11-51 15,3-8 13-15,6-2 31 16,3 0-42-16,0-27 50 16,0-14-12-16,33-8-11 15,17-4 28-15,4-2-6 16,2 11 7-16,-1 15 61 0,-7 20 60 16,-7 9 16-1,-6 24 17-15,-7 31-40 0,-4 14 12 16,-7 11-56-16,1 4-7 15,-2-7-14-15,1-13-48 16,11-20-1-16,4-29-14 16,51-39-85-16,-8-38-50 15,0-16-542-15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14.2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511 327 1060 0,'0'0'221'0,"0"0"-162"16,0 0 69-16,0 0 92 15,0 0-68-15,0 0-17 16,0 0-11-16,0 4 16 15,0 2 30-15,0-1-31 16,0-1-31-16,0-4-14 16,-8 0-37-16,-16 0-32 15,-7 0-25-15,-7 0 6 16,-7 0 2-16,-3 9-8 16,-8 32 0-16,2 24 6 0,-2 25 0 15,1 21 4 1,13 8-10-16,12 1 8 0,16-11-10 15,14-22 2-15,17-19-18 16,38-27-22-16,25-29-56 16,24-12-12-16,9-30-65 15,11-39-6-15,-6-17 42 16,-16-14 50-16,-15 4 87 16,-28 5 47-16,-17 21 102 15,-22 19 64-15,-16 24-12 16,-4 20 3-16,0 7-63 15,-28 25-108-15,-7 27-20 16,8 17 18-16,9 6-30 16,18-4-2-16,0-6 1 15,28-18-66-15,24-16 23 0,9-15-13 16,13-16 3-16,-8 0-23 16,-9-34 14-16,-18-14 16 15,-25-4 25-15,-14-10 21 16,0-3 9-16,-35-4 0 15,-13 6 0-15,-5 8 46 16,8 15-17-16,8 18 27 16,13 13-5-16,16 9-41 15,8 0-19-15,3 7-35 16,39 20-27-16,24 1 16 16,17 0-34-16,13-6-38 15,8-13-40-15,0-9 74 16,3 0 72-16,-14-6-77 0,-15-19 31 15,-18-6 57-15,-25-3 2 16,-26-7 32-16,-9 4 81 16,-9-3 15-16,-33 6 31 15,-14 6-39-15,-6 19-8 16,-4 9 19-16,-3 16-47 16,9 36-24-16,7 19 1 15,14 16-10-15,20 4 11 16,19-5-53-16,0-9-9 15,34-8 14-15,17-10-15 16,19-18-28-16,9-16-43 16,17-16-67-16,43-14-113 15,-19-28-329-15,-19-6-545 0</inkml:trace>
  <inkml:trace contextRef="#ctx0" brushRef="#br0" timeOffset="291">2714 346 1016 0,'0'0'1444'0,"0"0"-1277"16,0 0-115-16,-214-65 26 15,142 65 129-15,-3 0-50 16,-2 46-85-16,16 32 14 0,2 49-68 15,20 56 3-15,22 49 14 16,17-16-26 0,0-43 5-16,14-55-14 0,7-40 1 15,3 4 10-15,-3-1-11 16,0 1-23-16,-12-18-36 16,-9-22-193-16,-6-20-525 15,-25-17-1363-15</inkml:trace>
  <inkml:trace contextRef="#ctx0" brushRef="#br0" timeOffset="459">1900 1141 2259 0,'0'0'284'0,"0"0"-210"15,0 0-65-15,273 0 32 16,-153 0-41-16,50 0-129 15,-26-22-417-15,-22-5-1346 0</inkml:trace>
  <inkml:trace contextRef="#ctx0" brushRef="#br0" timeOffset="719">3518 505 2350 0,'0'0'329'0,"0"0"-243"16,0 0-8-16,-234-135 107 16,154 126 25-16,-3 9-98 15,11 41-58-15,0 71-3 16,13 68-51-16,17 68 18 16,21 22-7-16,18-40-5 15,3-65 12-15,0-77-18 16,3-19-32-16,15-3 26 15,-1-7-90-15,1-16-169 16,-8-24-494-16,-7-19-884 0</inkml:trace>
  <inkml:trace contextRef="#ctx0" brushRef="#br0" timeOffset="887">2625 1320 2102 0,'0'0'343'15,"0"0"-243"-15,0 0-38 16,185 5 84-16,-81-4-26 16,18-1-73-16,4 0-47 15,50-24-13-15,-30-13-288 16,-29-1-461-16</inkml:trace>
  <inkml:trace contextRef="#ctx0" brushRef="#br0" timeOffset="1043">3939 735 2002 0,'0'0'332'15,"0"0"-251"-15,-37 183-41 16,22-106 64-16,12-6-104 16,3-2-17-16,0-21-349 15,0-19-688-15</inkml:trace>
  <inkml:trace contextRef="#ctx0" brushRef="#br0" timeOffset="1191">4049 318 2535 0,'0'0'325'0,"0"0"-325"15,0 0-54 1,0 0-19-16,0 0-212 0,0 0-425 0</inkml:trace>
  <inkml:trace contextRef="#ctx0" brushRef="#br0" timeOffset="1561">4639 582 2068 0,'0'0'310'0,"0"0"-207"16,0 0 7 0,-203 77 127-16,150-4-77 0,17 9-90 15,15 12-18-15,21-7-51 16,0-7-1-16,48-18-31 16,24-18-69-16,17-22-96 15,15-22-132-15,1-4 47 16,-6-39 10-16,-10-12-222 15,-15-9 284-15,-23 7 209 16,-17 0 133-16,-13 17 219 16,-13 18 119-16,-8 17-86 15,0 5-67-15,0 18-167 16,-8 28-72-16,-2 10-22 16,4 4-56-16,6-4-1 15,0-13-116-15,24-24-186 0,3-12-331 16,-6-7-974-16</inkml:trace>
  <inkml:trace contextRef="#ctx0" brushRef="#br0" timeOffset="1704">5156 405 2393 0,'0'0'372'0,"0"0"-372"16,0 0-21-16,0 0-59 15,0 0-133-15,0 0-550 0</inkml:trace>
  <inkml:trace contextRef="#ctx0" brushRef="#br0" timeOffset="2347">5601 998 1639 0,'0'0'204'0,"0"0"-139"16,0 0 56-16,0 0 48 16,200-90-27-16,-168 43-65 15,-17-4-28-15,-15-4 33 16,0 6-21-16,-42 10 3 16,-14 10 6-16,-9 22-46 0,-4 7 30 15,3 36 0-15,7 29-25 16,22 15 15-16,16 13-44 15,21 0-9-15,13-6-76 16,49-16-61-16,22-24-42 16,26-23-50-16,15-24-61 15,5-2 57-15,-2-40-65 16,-15-13-48-16,-23-7 238 16,-17-3 117-16,-28 6 242 15,-18 11 62-15,-17 19-14 16,-10 20 67-16,0 9-30 15,-10 9-147-15,-17 37-107 16,-2 17-61-16,2 5 10 16,6-4-22-16,12-7-20 15,9-14-2-15,0-18-36 0,0-13-6 16,0-12-14-16,0 0 7 16,0-21 41-16,0-27-8 15,13-7 33-15,12-7-1 16,9-6 6-16,7 2 0 15,7 10 5-15,4 10-4 16,-3 15 34-16,-1 18 40 16,-6 13 11-16,-8 10 12 15,-10 35-16-15,-4 17-6 16,-5 13-7-16,-6 7-53 16,6-5 8-16,9-6-24 15,8-11-19-15,8-20-65 16,9-19-25-16,-1-21-101 0,4 0-110 15,-11-33-167 1,-6-20-75-16,-11-16-415 0</inkml:trace>
  <inkml:trace contextRef="#ctx0" brushRef="#br0" timeOffset="2536">7171 899 737 0,'0'0'407'0,"15"-237"109"16,-9 87-288-16,2 8-6 16,-2 6 3-16,1 19 6 15,-1 51 36-15,2 15-69 16,-5 37-22-16,-3 14-43 15,0 68-73-15,0 72 8 16,-20 65 14-16,-1 27-34 16,3 2 14-16,9-53-59 15,5-53 3-15,4-37-12 16,0-20-77-16,0-5-73 16,10-16-155-16,4-16-407 0,-10-28-1230 0</inkml:trace>
  <inkml:trace contextRef="#ctx0" brushRef="#br0" timeOffset="2680">6858 691 2798 0,'0'0'474'0,"0"0"-420"16,0 0-45-16,217-24 60 15,-41-12-69-15,-24 5-210 16,-28-2-1897-16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19.52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0 540 1781 0,'0'0'499'16,"0"0"-377"-16,0 0-20 16,0 0 112-16,0 0-66 15,0 0-76-15,58 17 1 16,-5-17 11-16,16 0-23 16,6-4-30-16,8-2-30 15,-5 3-2-15,2 3-61 16,-8 0-255-16,-16 0-421 0,-25 0-1218 0</inkml:trace>
  <inkml:trace contextRef="#ctx0" brushRef="#br0" timeOffset="375">1031 432 2177 0,'0'0'356'16,"0"0"-331"-16,0 0 5 15,0 0-2-15,0 0 21 0,0 0-35 16,0 0-14 0,149-129-11-16,-111 68-1 0,-4 6 12 15,-7 2 0-15,-9 6 21 16,-7 14 21-16,-5 11 61 15,-6 13 27-15,0 9-15 16,0 0-15-16,0 18-59 16,0 37-4-16,-11 27 16 15,-5 20-52-15,-2 16 11 16,4 1-12-16,4-8 11 16,7-15-17-16,0-16 6 15,3-18-83-15,0-15-8 16,0-14-187-16,0-18-245 15,0-12-292-15</inkml:trace>
  <inkml:trace contextRef="#ctx0" brushRef="#br0" timeOffset="811">2484 87 1579 0,'0'0'379'15,"0"0"-210"-15,0 0 78 16,0 0-5-16,0 0-23 16,0 0-126-16,-187 187-44 15,115-125 5-15,-3 3-9 16,1-4-3-16,13-6-2 16,12-15-5-16,18-7 14 15,22-8-49-15,9 0 0 16,9 2-1-16,36 11 1 15,17 2-18-15,10-2 10 0,5-1-28 16,-5-6 18 0,-3-5-81-16,-15-6-11 0,-1 6-92 15,-22-8-165-15,-17-3-275 0</inkml:trace>
  <inkml:trace contextRef="#ctx0" brushRef="#br0" timeOffset="1017">1839 982 2309 0,'0'0'484'0,"0"0"-459"16,0 0-13-16,0 0 90 15,0 0 31-15,0 0-25 0,0 0-86 16,200 143-22-16,-107-125-38 15,-10-6-237-15,-11-12-407 0</inkml:trace>
  <inkml:trace contextRef="#ctx0" brushRef="#br0" timeOffset="1712">3454 829 1318 0,'0'0'171'0,"0"0"-171"16,0 0 0-16,0 0 124 0,0 0 9 15,0 0-91 1,0 0 3-16,85-20 54 0,-33 4-6 15,6-6-18 1,11-7-31-16,1-1 0 0,-1-8-44 16,-6-5 1-16,-15-1 7 15,-15 1 2-15,-22-4 46 16,-11 1 66-16,-3 0 14 16,-38-1 15-16,-12 1-57 15,-5 2 22-15,-4 13 38 16,-1 13-39-16,4 11-17 15,2 7-19-15,4 12-30 16,5 32-14-16,3 21-35 0,14 22 0 16,11 22-2-1,8 9 1-15,12 6 1 0,0 0 0 16,8-6 1-16,10-13 8 16,-2-8-9-16,-8-11 0 15,-8-7 1-15,0-8-1 16,-18-13 1-16,-23-5 4 15,-7-10-4-15,-8-11 13 16,-2-8-14-16,-4-11 0 16,-4-9-17-16,4-4 7 15,-1 0-58-15,12-4 6 16,13-14-67-16,35-25-102 16,3-1-340-16,0 1-819 0</inkml:trace>
  <inkml:trace contextRef="#ctx0" brushRef="#br0" timeOffset="2087">5458 66 1234 0,'0'0'1353'15,"0"0"-1215"1,0 0-99-16,0 0-15 0,-183 98 69 16,85-28 25-16,-12 11-90 15,0 5-14-15,14-9-1 16,24-8-4-16,27-17 34 15,30-14-36-15,15-8-6 16,12-1 45-16,32-4-40 16,11 5 1-16,7 2 8 15,7-2-14-15,0-1 6 16,-4-7-7-16,7-3-75 16,-16-7-206-16,-22-7-571 0</inkml:trace>
  <inkml:trace contextRef="#ctx0" brushRef="#br0" timeOffset="2284">4661 973 2550 0,'0'0'490'15,"0"0"-435"-15,0 0-32 16,0 0-19-16,0 0 62 15,0 0-37-15,244 102-29 16,-148-96-77-16,-16-6-522 16,-20 0-1530-16</inkml:trace>
  <inkml:trace contextRef="#ctx0" brushRef="#br0" timeOffset="2607">6003 544 2699 0,'0'0'175'16,"0"0"-175"-16,0 0-89 15,0 0 89-15,171-208 53 16,-121 127-28-16,-10 4-25 0,-11 4 29 15,-13 22 40-15,-8 13 40 16,-8 22 44-16,0 16-32 16,0 38-55-16,-18 70-9 15,-3 62-28-15,7 5 47 16,8-14-52-16,6-24-23 16,0-43-2-16,27 8-127 15,2-15-195-15,-13-32-884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35.14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2670 0,'0'0'231'15,"0"0"-231"1,0 0-203-16,0 0 111 0,0 0-376 0</inkml:trace>
  <inkml:trace contextRef="#ctx0" brushRef="#br0" timeOffset="165">6 600 2654 0,'0'0'546'16,"0"0"-546"-16,0 0-118 0,0 0-163 16,0-185-744-16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33.4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260 507 1884 0,'0'0'308'0,"0"0"-228"16,0 0-74-16,0 0 53 16,0 0 45-16,227 31-58 15,-162-40-21-15,4-19-23 16,-6-8-4-16,-9-5-2 15,-12-2-11-15,-15-7 8 16,-19-1 6-16,-8 2 1 16,-11-1 34-16,-31 4-14 15,-16 2 18-15,-10 4 14 16,-6 12 20-16,-4 13 44 0,1 8-19 16,8 7-22-16,3 7 7 15,12 27-14-15,6 15 8 16,16 18-38-16,8 6-28 15,17 18 21-15,7 2-31 16,0 3 0-16,10-1 10 16,22-4-9-16,2-4 11 15,-2-6 10-15,-5-7-16 16,-9-9 21-16,-12-10-27 16,-6-4 0-16,0-11-1 15,-14-8-4-15,-17-11-5 16,-7-12 8-16,-4-3-35 15,2-6 28-15,-2 0-49 0,10 0-34 16,12-18 13-16,20-28-147 16,0 6-288-16,17-4-483 15</inkml:trace>
  <inkml:trace contextRef="#ctx0" brushRef="#br0" timeOffset="436">2174 190 2169 0,'0'0'384'16,"0"0"-274"-16,0 0-61 15,0 0 103-15,0 0-32 16,-239 94-87-16,146-47 4 16,0 3-37-16,10-1 0 15,11-2 22-15,13-7-11 16,22-6 35-16,16-6-33 0,18-3-12 15,3 0 28 1,27 5-19-16,31 2 13 0,12 5 20 16,12 3-25-16,4 1 14 15,4 2-14-15,-7-2-5 16,-3 2 23-16,-11-6-36 16,-3-6-46-16,9-9-129 15,-16-9-383-15,-11-13-407 0</inkml:trace>
  <inkml:trace contextRef="#ctx0" brushRef="#br0" timeOffset="780">2967 324 2212 0,'0'0'513'15,"0"0"-450"-15,0 0-50 16,0 0 128-16,-176 212 55 16,149-133-70-16,24 6-83 15,3-1-41-15,24-3 23 16,33-13-25-16,24-19-28 16,18-23 11-16,11-23-17 15,9-3-22-15,-17-38 23 0,-16-17 29 16,-33-14 4-16,-32-10 22 15,-21 0 34 1,-45-6 16-16,-46 5-31 16,-19 19 27-16,-17 17-13 15,-1 22-53-15,15 20-2 0,20 2-164 16,37 0-518-16,28 0-1757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22.9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232 1795 2191 0,'0'0'357'15,"0"0"-272"-15,0 0-85 16,0 0 52-16,266-78 55 0,-146 44-59 16,14 0 9-16,15 0-48 15,3 7-8-15,-3 0 6 16,-8 3 1-16,-10 6 4 15,-17-2-12-15,-18 5 0 16,-26 2-8-16,-22 4 9 16,-27 0-1-16,-18-2 32 15,-3-9 66-15,-17-6-26 16,-31-1-51-16,-12-4-19 16,-8 0 58-16,-1 3-26 15,3 3 22-15,15 7 18 16,9 2-42-16,15 4 20 15,13 5-30-15,14 1-21 0,0 6-1 16,17 0 0-16,41 0-18 16,22 13 12-16,19 8 12 15,12 7 2-15,-7 6-8 16,-12 1 0-16,-15-4 0 16,-26 3 10-16,-19-6-10 15,-25 4 17-15,-7-2-17 16,-39 4 0-16,-29 0-60 15,-91 11-201-15,17-9-410 16,4-8-1211-16</inkml:trace>
  <inkml:trace contextRef="#ctx0" brushRef="#br0" timeOffset="427">328 2022 2160 0,'0'0'537'0,"0"0"-464"15,0 0 18 1,0 0 115-16,0 0-98 0,0 0-63 16,0 0 24-16,203 192-51 15,-92-127 6-15,17 3-6 16,10 1-17-16,1-1 36 15,-8-4-37-15,-14 0 0 16,-10-9 0-16,-14-8 0 16,-15-10-2-16,-4-9-5 15,-8-10-32-15,-4-18-57 16,-22 0-558-16,-16-15-333 0</inkml:trace>
  <inkml:trace contextRef="#ctx0" brushRef="#br0" timeOffset="698">1713 2580 2177 0,'0'0'518'0,"0"0"-361"16,0 0-13-16,0 0 26 15,0 0-29-15,0 0-90 16,0 0-3-16,57 155-48 15,-4-93 1-15,13 3 21 16,-1 4-21-16,1-1-1 16,-9-7 22-16,-18-6-21 15,-30-12 28-15,-9-6-29 0,-33-9-12 16,-33-6-13-16,-47-10-122 16,12-6-221-16,8-6-621 0</inkml:trace>
  <inkml:trace contextRef="#ctx0" brushRef="#br0" timeOffset="1675">39 2536 1773 0,'0'0'384'0,"0"0"-288"15,0 0-4 1,128 184 49-16,-53-87 64 0,11 14-9 16,15 17-98-16,13 9-16 15,6 1-16-15,1-1-33 16,-1-10 14-16,-6-13-41 15,-7-4 0-15,-3-17 11 16,-11-9-16-16,-7-13 13 16,-17-18-14-16,-10-15-26 15,-22-17 25-15,-8-7-125 16,-19-8-85-16,-10-3 32 16,0-3-39-16,-10 0-58 15,-22 0-65-15,2-14 17 16,-1-7 67-16,-1-8 170 15,5-1 87-15,0-9 149 0,3 3 44 16,-2-5 4 0,2 8-42-16,0 2 29 0,0 6 55 15,7 10-7-15,4 2-16 16,5 9-4-16,5 2-76 16,3 2-53-16,0 0-29 15,0 2-35-15,20 21 33 16,12 4-26-16,2 2-25 15,8 1 32-15,-4-2-33 16,-1 0 0-16,-5 1-6 16,-5-8 14-16,-3-5-2 15,-10-7-6-15,-7-6 0 16,-7-3 15-16,0-3-6 0,-3-30-8 16,-33-5 26-1,-8-6-21-15,-4 0 24 0,-4 4-3 16,1 6 12-16,10 7 34 15,2 9-44-15,9 1-13 16,4 8 2-16,10 2-18 16,2 7 22-16,4 0 8 15,5 0-15-15,5 16 19 16,0 21-34-16,8 7 0 16,26 11-2-16,8 5 4 15,10-3-2-15,0 5 0 16,-1-5 1-16,-10-4 13 0,-13-4-14 15,-14-8-5 1,-14-5-7-16,0-3 5 0,-38-8-11 16,-17-10-35-16,-7-10-59 15,-18-5-5-15,11-30-261 16,18-7-744-16</inkml:trace>
  <inkml:trace contextRef="#ctx0" brushRef="#br0" timeOffset="2191">0 3003 2126 0,'0'0'474'0,"0"0"-443"15,0 0 16-15,26 158 166 16,-13-35-37-16,7 61-56 16,22 53-15-16,6 19-41 15,14-6 13-15,1-34-26 16,-9-57-12-16,-9-38 16 15,-7-41-50-15,1-14 7 16,-2-1-24-16,4-3 12 16,4-3-30-16,-13-18-39 15,-11-16-27-15,-15-10-19 16,-6-9-68-16,-3-6-61 16,-29 0-264-16,-2-6-381 0</inkml:trace>
  <inkml:trace contextRef="#ctx0" brushRef="#br0" timeOffset="2470">122 4637 1415 0,'0'0'1175'0,"0"0"-890"15,0 0-117-15,0 0-16 16,0 0 34-16,96 172-63 15,-51-110-44-15,-1 4-16 0,4-5-33 16,5 2-6 0,2-13 0-16,1-10-22 0,-2-15 32 15,-6-19-34-15,-6-6 0 16,-10 0 15-16,-11-20-14 16,-5-16-1-16,-2-10 0 15,4-40-42-15,-6 10-102 16,-4 2-514-16</inkml:trace>
  <inkml:trace contextRef="#ctx0" brushRef="#br0" timeOffset="3489">3378 770 1702 0,'0'0'270'0,"0"0"-181"16,0 0-76-16,0 0 139 15,0 0 28-15,0 0-56 0,76 62-47 16,-17-55-50-16,13-7-6 16,14 0-8-16,7-27-13 15,2-15 4-15,-14-4-4 16,-18-4-46-16,-22 3 46 15,-26 3-21-15,-15-2 21 16,-18 3 5-16,-30-5-4 16,-18 2 39-16,-10 4 18 15,-14 4 10-15,-9 16 14 16,-2 13-9-16,2 9 3 16,4 14 17-16,20 36-15 15,13 22-12-15,20 22-41 16,21 23-23-16,18 14 37 0,3 8-38 15,3 2 11-15,26-15 6 16,1-10-12-16,1-18 18 16,-2-14-24-16,-9-16 6 15,-7-10 7-15,-10-16-13 16,-3-14 0-16,0-10 0 16,-20-11 6-16,-11-7-14 15,-7 0 8-15,1-25-43 16,5-15-2-16,22-50-120 15,10 6-379-15,0-3-420 0</inkml:trace>
  <inkml:trace contextRef="#ctx0" brushRef="#br0" timeOffset="3766">4627 177 2479 0,'0'0'495'16,"0"0"-431"-16,0 0-31 16,0 0 145-16,0 165-34 15,-16-1-81-15,5 50 15 16,4-12-63-16,7-38-9 15,0-58-6-15,10-37-62 0,11 17-132 16,-4-17-338 0,-10-10-385-16</inkml:trace>
  <inkml:trace contextRef="#ctx0" brushRef="#br0" timeOffset="4069">2895 0 2397 0,'0'0'246'16,"0"0"-222"-16,0 0 22 15,0 0 4-15,-38 307 123 16,4-62-85-16,-7 35-19 16,-4-3-47-16,6-60-14 15,27-79 14-15,12-41-22 16,0-28-51-16,75-1-107 16,0-15-307-16,11-18-199 0</inkml:trace>
  <inkml:trace contextRef="#ctx0" brushRef="#br0" timeOffset="4473">5521 726 1921 0,'0'0'369'0,"0"0"-271"16,0 0 19-16,0 0 65 15,0 0-60-15,0 0-65 16,0 0-32-16,117-77-8 16,-72 77 62-16,3 31-18 15,-3 9-8-15,0 7 19 16,3-8-35-16,4-4-7 16,3-15-12-16,4-18-18 15,3-2-24-15,7-43-141 16,-17-7-346-16,-17 4-299 0</inkml:trace>
  <inkml:trace contextRef="#ctx0" brushRef="#br0" timeOffset="4775">5417 1296 2293 0,'0'0'484'0,"0"0"-457"16,0 0-27-16,0 0 88 15,0 0 22-15,180-114-83 16,-108 78-14-16,4 10 29 16,0 10 19-16,-8 16 44 15,-5 0-31-15,-7 11-37 0,-8 17 21 16,-3 2-41-16,3 2-10 15,3-8-7-15,8-5-21 16,7-17-64-16,12-2-191 16,-12-30-581-16,-21-4-1217 0</inkml:trace>
  <inkml:trace contextRef="#ctx0" brushRef="#br0" timeOffset="5121">7050 307 2158 0,'0'0'726'0,"0"0"-578"16,0 0-93-16,0 0-7 15,-180 115 141-15,128-34-77 16,13 17-48-16,12 16-19 15,17 3-37-15,10 0 7 16,24-4-15-16,48-20-15 16,32-21 14-16,28-36-28 15,15-27-14-15,-1-9 34 16,-15-40-12-16,-24-24 21 16,-32-21 1-16,-33-17 29 15,-42-18 50-15,-10-8-44 0,-63-6-6 16,-30 16 13-16,-73 6-43 15,24 34-76-15,10 29-415 0</inkml:trace>
  <inkml:trace contextRef="#ctx0" brushRef="#br0" timeOffset="6105">3364 3115 2036 0,'0'0'330'16,"0"0"-260"-16,0 0-24 16,0 0 40-16,0 0 1 15,0 0-28-15,176 98-59 16,-78-98-1-16,7 0-19 16,11-11-32-16,-6-24-34 15,-17-8-94-15,-24-5 50 16,-28 3 93-16,-28-5 37 0,-13-3 6 15,-30 0 55-15,-33-5 16 16,-12 1 34-16,-11 7-4 16,-4 11 3-16,4 13 56 15,-1 24-48-15,4 2-24 16,1 30-13-16,2 32-23 16,11 20 10-16,13 9-57 15,20 13-10-15,15-1 43 16,21-5-43-16,0-4-1 15,13-8 4-15,19-4 8 16,1-7-5-16,2-7-7 16,-11-10 0-16,-6-2-6 15,-12-10 6-15,-6-2-13 0,-3-6-5 16,-32-8-54 0,-10-5 19-16,0-12-29 0,4-13-15 15,17 0-8-15,24-73-110 16,21 0-431-16,23-10-1279 0</inkml:trace>
  <inkml:trace contextRef="#ctx0" brushRef="#br0" timeOffset="6392">4611 2524 2023 0,'0'0'306'15,"0"0"-197"-15,0 0 35 16,0 0 160-16,0 0-59 16,0 0-129-16,0 0-31 15,-32 267-46-15,17-136-3 16,6 3 21-16,6-6-52 15,-1-11-5-15,4-11-35 16,-11 2-117-16,2-24-197 16,-9-29-498-16</inkml:trace>
  <inkml:trace contextRef="#ctx0" brushRef="#br0" timeOffset="6757">3026 2459 2206 0,'0'0'375'0,"0"0"-281"16,-38 202-25-16,11-37 143 16,-7 42-39-16,-4-11-87 15,3-41-13-15,11-46-49 16,11-36-24-16,-2 6-9 15,15-7-78-15,10-16-88 16,32-22-338-16,10-28-289 0</inkml:trace>
  <inkml:trace contextRef="#ctx0" brushRef="#br0" timeOffset="7237">5862 2837 2271 0,'0'0'464'0,"0"0"-464"15,0 0 0-15,0 0 139 16,0 0-41-16,0 0-60 15,179-46-18-15,-127 43-19 16,-3 3 27-16,-4 0-28 16,-11 12 14-16,-7 23 53 15,-6 8-26-15,0 2 5 16,-1 1 1-16,4-12-29 16,12-13 3-16,2-14-21 0,10-7-72 15,0-10-12 1,3-25-124-16,-9-20-146 0,-10 11-252 15,-23 8-613-15</inkml:trace>
  <inkml:trace contextRef="#ctx0" brushRef="#br0" timeOffset="7546">5811 3343 2386 0,'0'0'365'15,"0"0"-322"-15,0 0-33 16,0 0 167-16,0 0-26 16,0 0-96-16,0 0-5 15,218-59-20-15,-161 59 18 16,2 0 25-16,-10 10-37 15,-1 18 3-15,-4 0-23 16,-2-3-16-16,6-7 17 16,0-7-17-16,11-11-60 15,24-13-100-15,-11-22-375 16,-12-2-648-16</inkml:trace>
  <inkml:trace contextRef="#ctx0" brushRef="#br0" timeOffset="7860">7515 2860 2266 0,'0'0'678'0,"0"0"-613"16,0 0-50-16,0 0-15 15,0 0 91-15,204-146-70 16,-147 90 3-16,-4 1-24 16,-11 7 0-16,-18 11 30 15,-12 15 46-15,-12 22 15 16,0 0 5-16,-12 57-21 0,-27 29 27 16,-6 26-31-16,4 15-43 15,7 0 10-15,10-3-38 16,16 10-108-16,8-34-210 15,-3-23-1152-15</inkml:trace>
  <inkml:trace contextRef="#ctx0" brushRef="#br0" timeOffset="8814">2534 4796 1790 0,'0'0'303'15,"0"0"-204"-15,0 0-47 16,0 0 115-16,227 48 19 15,-141-48-73-15,7-16-28 16,0-16-60-16,4-8-25 16,-10 0 17-16,-12-3-17 15,-24 2-11-15,-19 1 2 16,-29 0-1-16,-3-1 8 16,-24 5 2-16,-35 4 0 0,-10 7 18 15,-20 13 5-15,-7 8-2 16,-11 4 11-16,-4 7-14 15,4 18 29-15,11 3-23 16,16 1-14-16,17-2 31 16,22 7-41-16,17 3 6 15,14 12 8-15,10 11-14 16,0 8 30-16,0 7-24 16,10-4-6-16,4-3 42 15,-4-5-28-15,-2-8-13 16,-2-9 5-16,-6-5 3 15,0-7 2-15,0-6-11 0,-3-9 0 16,-18-4-9 0,-6-1 9-16,-2-10-29 0,5 3-8 15,3-7-77-15,9 0-77 16,12 0-113-16,0-11-330 16,3-9-1131-16</inkml:trace>
  <inkml:trace contextRef="#ctx0" brushRef="#br0" timeOffset="9194">3844 4263 2314 0,'0'0'358'0,"0"0"-312"16,0 0-20-16,0 0 83 15,152 180 37-15,-80-121-73 16,15-2-55-16,9-8 17 16,5-2-35-16,-5-4 0 15,-13-6-3-15,-18-3 3 16,-26-1 0-16,-26 6 9 15,-13 4-9-15,-42 3 64 16,-30 11-52-16,-24-1-1 16,-11 2 5-16,-4-8-16 0,15-10-13 15,19-9 4-15,23-13-38 16,30-8-32-16,24-10-195 16,10-21-400-16,25-7-712 0</inkml:trace>
  <inkml:trace contextRef="#ctx0" brushRef="#br0" timeOffset="9557">5116 4637 2292 0,'0'0'335'0,"0"0"-223"16,0 0-95-16,0 0 120 15,0 0 44-15,0 0-91 16,0 0-14-16,-188 10-49 16,167 57 6-16,10 10 21 15,11 10-32-15,0 6 17 16,17 3-39-16,36-5-14 16,22-11 7-16,24-19-40 15,23-23 22-15,9-26-23 16,-3-12-24-16,-14-27 44 15,-18-32 4-15,-27-22 24 16,-24-18 85-16,-34-13 7 0,-11 1-9 16,-48 5 19-16,-43 18-15 15,-50 30-1-15,-74 36-86 16,26 18-129-16,13 4-673 16</inkml:trace>
  <inkml:trace contextRef="#ctx0" brushRef="#br0" timeOffset="11691">7991 4620 2478 0,'0'0'463'15,"0"0"-463"-15,0 0-470 16,0 0 245-16,0 0 26 16,0 0-1697-16</inkml:trace>
  <inkml:trace contextRef="#ctx0" brushRef="#br0" timeOffset="11839">8026 5120 2678 0,'0'0'445'0,"0"0"-445"15,0 0-132-15,0 0-190 0,0 0-1084 16</inkml:trace>
  <inkml:trace contextRef="#ctx0" brushRef="#br0" timeOffset="13022">8423 3226 1587 0,'0'0'898'0,"0"0"-898"15,0 0-115-15,0 0-30 0,0 0 108 16,0 0-318 0,0 0-1396-16</inkml:trace>
  <inkml:trace contextRef="#ctx0" brushRef="#br0" timeOffset="13187">8546 3798 2421 0,'0'0'230'16,"0"0"-230"-16,0 0-287 0,0 0-299 16</inkml:trace>
  <inkml:trace contextRef="#ctx0" brushRef="#br0" timeOffset="13824">8850 1040 2177 0,'0'0'290'15,"0"0"-222"-15,0 0-67 16,0 0 50-16,0 0-51 16,0 0-122-16,0 0-599 0</inkml:trace>
  <inkml:trace contextRef="#ctx0" brushRef="#br0" timeOffset="13964">8943 1512 2806 0,'0'0'383'0,"0"0"-383"15,0 0-141-15,0 0-538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2:39.5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617 1592 1388 0,'0'0'355'15,"0"0"-252"-15,0 0 42 16,0 0 96-16,0 0-40 15,0 0-67-15,0 19-66 16,0-10 16-16,10-3 8 16,8 4-45-16,2-1 20 15,8 0-55-15,7 1-12 16,10-4 32-16,9-3-32 16,8-3-2-16,10 0-13 0,12-6-7 15,-1-18 22 1,-5-5-70-16,-4-2-42 0,-12-3 23 15,-17 0-18-15,-15 0 62 16,-12 3 21-16,-15-1 24 16,-3 2 10-16,0-3-9 15,-17-3 14-15,-11-2 67 16,-4 2-44-16,2-1 7 16,-5-1-2-16,-2 7-7 15,2 4 45-15,-7 1-29 16,-6 6-30-16,-3 7 31 15,-8 6-53-15,1 7 8 16,-1 0-8-16,0 0 0 0,4 19 21 16,-1 9-12-16,2 0-3 15,1 6 34-15,5 3-31 16,3 7 13-16,12 8 13 16,4 14-14-16,8 11 28 15,8 13-31-15,7 14-7 16,1 6 41-16,5 5-40 15,0-3 3-15,0-3-3 16,0-7-1-16,0-12 5 16,0-6-16-16,5-7 7 15,1-9 13-15,-3-6-20 16,1-8 0-16,-1-8 23 16,-3-9-22-16,0-6 28 15,0-6-19-15,-21-3-9 0,-6-2 35 16,-7-10-36-1,-7-1 1-15,-12-4 2 0,-5-5 6 16,-1 0-15-16,5 0 6 16,9-23-31-16,10-1 8 15,14-8-84-15,21-41-118 16,14 7-365-16,17 1-915 0</inkml:trace>
  <inkml:trace contextRef="#ctx0" brushRef="#br0" timeOffset="686">86 705 1759 0,'0'0'473'16,"0"0"-368"-16,0 0-104 15,0 0 72-15,0 0 37 0,0 0-3 16,0 0-34-16,102 2-14 16,-46-12 33-16,10-17-35 15,6-14-27-15,8-11 19 16,7-10-41-16,2-9-7 15,7-10-2-15,0-6 7 16,-9 5-6-16,-11 7 0 16,-21 18 1-16,-20 16 17 15,-14 20 24-15,-12 21 37 16,-1 0 43-16,5 42-61 16,5 28 20-16,12 17-21 15,9 14-32-15,20 12-16 16,16-8-12-16,68 0-105 15,-20-28-467-15,-13-22-2029 0</inkml:trace>
  <inkml:trace contextRef="#ctx0" brushRef="#br0" timeOffset="1011">2587 1391 2622 0,'0'0'344'16,"0"0"-283"-16,0 0-33 16,0 0-28-16,224 31 69 15,-140-29-12-15,0-2-57 16,17 0-112-16,-21-2-223 16,-29-7-604-16</inkml:trace>
  <inkml:trace contextRef="#ctx0" brushRef="#br0" timeOffset="1179">2605 1896 2827 0,'0'0'507'0,"0"0"-507"15,0 0-20-15,245-39-1 16,-132-5-171-16,-13-3-1439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02.9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106 205 1572 0,'0'0'388'16,"0"0"-232"-16,0 0 5 0,0 0-12 15,0 0-61-15,0 0 31 16,-21 261-3-16,18-83-25 15,-1 39 5-15,-8 6-33 16,-3-40-21-16,-2-53-2 16,7-50-21-16,-1-16 8 15,4-4-27-15,4-8 1 16,0-7 14-16,3-16-15 16,0-20 0-16,0-9 11 15,0 0-2-15,0-31 24 0,10-34-30 16,10-46 3-1,4-58 8-15,-6-48-14 0,-5-19 0 16,-8 37 0-16,-2 47 1 16,-3 60 4-16,6 14-5 15,1 3-3-15,4 0 1 16,6 5 2-16,7 13-7 16,0 16 1-16,4 11 10 15,2 7-11-15,12 14 7 16,14 9-14-16,12 0 14 15,19 18 15-15,9 21-14 16,5 7 10-16,-5 3-4 16,-10 4-4-16,-14-3-3 15,-19-2 1-15,-23-9 14 16,-12 2-14-16,-18-4 14 0,0-4 20 16,-11 2-23-16,-34 3 19 15,-17 2-6-15,-17 0-17 16,-10 1 15-16,-4 2-23 15,6-6 0-15,14-6 10 16,12-3-9-16,16-5-1 16,10-8 5-16,14-6-4 15,8-3 10-15,5-3-11 16,8-3-5-16,0 0-2 16,0 0 7-16,0 0 0 15,21-3 1-15,3-9-1 16,11-2 32-16,-1 5-31 15,1 0 0-15,-1 6 29 16,4 3-17-16,0 3 17 16,7 35 20-16,3 17-11 0,8 20 10 15,-4 15-28-15,2 7-9 16,-1-4 15-16,-2-3-15 16,0-16 2-16,2-13 22 15,-5-12-12-15,-3-26 1 16,3-19-24-16,3-4-1 15,11-49 34-15,7-30-34 16,21-89-43-16,-20 18-128 16,-22-1-679-16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12.41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427 437 1612 0,'0'0'526'0,"0"0"-393"15,0 0 21-15,0 0 84 16,0 0-77-16,0 0-82 16,0 180-5-16,0-82 2 15,0 26 11-15,0 5-12 16,0 4-44-16,8-15 17 16,-5-12-40-16,0-19-7 0,0-22 18 15,-3-21-19-15,0-16-7 16,0-22-52-16,0-25-94 15,0-29-202-15,0-19-704 0</inkml:trace>
  <inkml:trace contextRef="#ctx0" brushRef="#br0" timeOffset="208">0 328 1996 0,'0'0'351'16,"0"0"-166"-16,0 0-91 16,0 0 118-16,0 0-48 15,0 0-85-15,0 0-64 0,116 34 29 16,-26-18-34-16,24-6-10 16,55-10-82-16,-28 0-293 15,-22-10-561-15</inkml:trace>
  <inkml:trace contextRef="#ctx0" brushRef="#br0" timeOffset="636">635 1287 2357 0,'0'0'526'0,"0"0"-463"0,0 0-30 16,0 0-18-16,0 0 65 16,0 0-29-16,242 100-39 15,-161-97-10-15,9-3-2 16,-1-3-33-16,-2-29 3 16,-7-1-37-16,-15-14-2 15,-20-5-15-15,-21-5 46 16,-24-1 38-16,0-4 6 15,-38 0 33-15,-17 8 56 16,-7 11 11-16,0 14 10 16,-1 25 2-16,6 4-48 0,1 21-10 15,8 31-37-15,9 23-17 16,23 18 28-16,11 8-28 16,5-1-5-16,32-3 3 15,20-13-4-15,13-16 0 16,7-15-37-16,8-16-55 15,3-14-81-15,41-23-315 16,-20 0-412-16,-11-23-820 0</inkml:trace>
  <inkml:trace contextRef="#ctx0" brushRef="#br0" timeOffset="972">2131 925 2286 0,'0'0'506'0,"0"0"-332"16,0 0-32-16,0 0 9 16,-217 0-28-16,169 22-44 15,11 6-64-15,11 6 0 16,17 3-15-16,9 3-25 16,6 3 11-16,36 7-19 15,14-3 2-15,9-4-7 16,4-5-20-16,-3-8 30 15,-6-3-23-15,-4-4 27 16,-11 0 22-16,-18-7 2 16,-15-5 0-16,-12 1 29 15,-4 4 8-15,-40 2 2 16,-19 5-39-16,-6-2-25 0,-1-3 16 16,6-11-53-1,19-7-62-15,28-37-108 0,17-23-268 16,0-5-288-16</inkml:trace>
  <inkml:trace contextRef="#ctx0" brushRef="#br0" timeOffset="1178">2621 170 2347 0,'0'0'528'15,"0"0"-343"-15,0 0-43 16,0 0 11-16,-13 183-38 15,5-15-31-15,8 46-19 16,0-9-49-16,0-40-10 0,8-54-6 16,2-36-45-1,1-2-36-15,2 5-107 0,-2-14-301 16,-8-27-363-16</inkml:trace>
  <inkml:trace contextRef="#ctx0" brushRef="#br0" timeOffset="1344">2397 1013 2237 0,'0'0'582'0,"0"0"-527"0,0 0 63 16,0 0 35 0,0 0-65-16,221-55-88 15,-104 33-60-15,-20 8-453 0,-14 1-926 0</inkml:trace>
  <inkml:trace contextRef="#ctx0" brushRef="#br0" timeOffset="2309">4889 930 1672 0,'0'0'502'16,"0"0"-407"-16,0 0-66 16,0 0 140-16,0 0-16 15,0 0-54-15,0 0-60 16,188 38-38-16,-125-38 15 15,6-10-16-15,0-14-9 16,-1-7 3-16,1-5-6 16,-13-2 0-16,-11-7 11 15,-18 2 1-15,-16 1 6 16,-11-6 1-16,0 2-6 16,-41-1 36-16,-10 1 12 15,-20-1 14-15,-7 10-2 16,-9 6 8-16,-6 9 18 0,4 13-24 15,2 9-11-15,7 0 13 16,8 24-16-16,10 23-16 16,14 17-3-16,18 24-20 15,12 16 20-15,18 13-15 16,0 9-14-16,10 2 28 16,22-3-23-16,-2-7-5 15,-3-4 10-15,-3-8-10 16,-6-7 15-16,-7-15-16 15,-8-7 0-15,-3-10 14 16,0-16-14-16,-21-14 1 0,-6-12-1 16,-5-15 0-16,8-10-1 15,0-3-51 1,10-68-86-16,11 2-193 0,-1-2-807 0</inkml:trace>
  <inkml:trace contextRef="#ctx0" brushRef="#br0" timeOffset="5570">6310 658 1298 0,'0'0'499'16,"0"0"-395"-16,0 0-31 16,0 0 85-16,179-25-13 0,-113 25-75 15,2 0-70 1,1 0-21-16,0 21-243 0,-21 2-249 16,-16-5-993-16</inkml:trace>
  <inkml:trace contextRef="#ctx0" brushRef="#br0" timeOffset="5748">6286 1013 1984 0,'0'0'566'16,"0"0"-493"-16,0 0 39 15,0 0 79-15,0 0-74 16,197-18-55-16,-113 7-62 15,48-11-24-15,-25 7-215 0,-14-2-613 0</inkml:trace>
  <inkml:trace contextRef="#ctx0" brushRef="#br0" timeOffset="6093">8011 99 2499 0,'0'0'498'0,"0"0"-392"16,0 0-36-16,-242 109 23 0,177-17 34 16,12 21-34-1,19 16-64-15,28 11-7 0,6-6-22 16,57-14-14-16,36-17 14 15,29-32-37-15,22-35 10 16,8-36 9-16,3-17-21 16,-17-53 24-16,-23-31-5 15,-37-12 19-15,-36-17 1 16,-42-2 24-16,-24-5 7 16,-59 7 13-16,-31 17-43 15,-79 15-1-15,28 32-181 16,3 27-1079-16</inkml:trace>
  <inkml:trace contextRef="#ctx0" brushRef="#br0" timeOffset="7354">3695 930 1378 0,'0'0'355'16,"0"0"-184"-16,0 0 5 15,0 0 26-15,0 0-18 16,0 0-61-16,0 0-74 16,-83 169-40-16,79-72 32 15,4 20-10-15,0 9-7 16,-3 9 0-16,-8-8-23 16,-2-9-1-16,-4-13 4 15,-4-18 6-15,-3-16-4 0,-3-7-6 16,-5-25 0-1,-2-4-3-15,-8-12 3 0,-3-10-14 16,7-6 13-16,0-7 1 16,10 0-9-16,11-20 9 15,4 2-9-15,5 3 0 16,5 3 9-16,3 12-12 16,0 0-9-16,11 9 19 15,23 25 2-15,7 23 33 16,7 16-12-16,0 18 24 15,-3 14-14-15,-3-3 7 16,-13 10 6-16,-9-7 1 16,-10-4 20-16,-7-15-33 0,-3-11-17 15,0-22 9 1,0-15-23-16,0-20-1 0,0-9-9 16,0-3-30-16,0-6-22 15,3 0-135-15,21-33-155 16,-3-9-233-16,3 2-1166 0</inkml:trace>
  <inkml:trace contextRef="#ctx0" brushRef="#br0" timeOffset="7896">4695 3154 1780 0,'0'0'533'0,"0"0"-449"15,0 0-84-15,0 0 2 16,0 0 84-16,0 0-12 16,210 0-34-16,-148-41-19 15,0-2-21-15,-10 2 24 16,-11-8-16-16,-20 2 5 15,-21 4 17-15,0-4-15 16,-30 5 16-16,-30-3 24 16,-12 8 13-16,-11 9 15 15,-3 6-18-15,-1 15 12 0,1 7 24 16,11 0-46 0,6 38-5-16,10 15-7 0,11 9-30 15,17 13 17-15,17 18-30 16,14 10 1-16,0 5-5 15,21 7 4-15,9 0 0 16,5-7-1-16,-7-8 10 16,-8-10-13-16,-16-13 4 15,-4-11 0-15,0-10 9 16,-21-12-9-16,-10-17 0 16,-7-8 8-16,-4-13-8 15,-2-6 0-15,-5 0-9 16,1-10-22-16,4-14 14 0,5-7-44 15,18-4-23 1,18-2-64-16,30-37-160 0,29 10-303 16,13 4-298-16</inkml:trace>
  <inkml:trace contextRef="#ctx0" brushRef="#br0" timeOffset="8228">5806 2918 2097 0,'0'0'493'15,"0"0"-429"-15,0 0-34 16,0 0 168-16,0 0-38 16,0 0-57-16,185-13-38 15,-114 13-46-15,7 0-17 16,2 0 4-16,-1 0 0 16,-3 0-12-16,-10 0-20 15,-15 0-109-15,-30 0-183 16,-18 0-372-16,-3 0-653 0</inkml:trace>
  <inkml:trace contextRef="#ctx0" brushRef="#br0" timeOffset="8422">5782 3135 2244 0,'0'0'538'16,"0"0"-478"-16,0 0-25 15,0 0 83-15,0 0 18 16,238 13-81-16,-148-13-37 16,6 0-18-16,5 0-3 15,15-19-118-15,-26 3-221 16,-21-2-503-16</inkml:trace>
  <inkml:trace contextRef="#ctx0" brushRef="#br0" timeOffset="8634">6062 2539 65 0,'0'0'2519'0,"0"0"-2179"16,0 0-265-16,0 233 23 15,0-127 37-15,3 5-55 16,0 2-25-16,-3-3-55 15,0-4-11-15,0 13-97 0,0-26-227 16,3-27-476-16</inkml:trace>
  <inkml:trace contextRef="#ctx0" brushRef="#br0" timeOffset="8962">7390 2561 2689 0,'0'0'532'0,"0"0"-493"0,0 0-15 16,0 0 61 0,-83 205 43-16,48-99-62 0,14-1-54 15,21 11 3-15,0-12-15 16,45-8 0-16,38-21-11 15,27-25-7-15,18-38 17 16,10-12-5-16,-7-53 5 16,-17-31 0-16,-31-15 2 15,-38-9 16-15,-45-10 44 16,-32-7-14-16,-61 15-20 16,-30 12-14-16,-71 17-13 15,36 30-63-15,20 19-296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24.38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552 59 1557 0,'0'0'356'15,"0"0"-108"-15,0 0-20 16,0 0-8-16,0 0-45 15,0 0-55-15,-21 226-33 16,16-126-20-16,5 7-12 16,0-6 32-16,0-4-42 15,0-11-25-15,0-10 3 0,0-18-22 16,0-19 1-16,-3-7-2 16,0-29-99-16,0-3-33 15,0-58-231-15,-1-10-328 16,-4-9-544-16</inkml:trace>
  <inkml:trace contextRef="#ctx0" brushRef="#br0" timeOffset="204">0 0 2085 0,'0'0'389'0,"0"0"-259"16,0 0 41-16,0 0 11 15,0 0-61-15,0 0 4 0,0 0-62 16,272 32-15-16,-144-32-42 16,10 0-6-16,-4 0-31 15,21 0-161-15,-30 0-340 16,-32 2-512-16</inkml:trace>
  <inkml:trace contextRef="#ctx0" brushRef="#br0" timeOffset="517">1173 876 2371 0,'0'0'575'0,"0"0"-482"16,0 0 22-1,0 0 23-15,-90 199-4 0,86-141-81 16,4-4-38-16,8-5-12 15,25-12-3-15,9-13-1 16,6-10-27-16,5-14-13 16,-9 0 28-16,-7-38-29 15,-8-8 29-15,-16-11 12 16,-10 2 2-16,-3-1 7 16,-3 5 7-16,-28 9-15 15,-10 7 27-15,-4 8-27 16,0 8-24-16,7-8-123 15,14 7-488-15,11 2-1482 0</inkml:trace>
  <inkml:trace contextRef="#ctx0" brushRef="#br0" timeOffset="706">2170 416 2640 0,'0'0'366'0,"0"0"-260"16,0 0-48-16,0 0 35 15,189 0-93-15,-124 0-27 16,-9 3-341-16,-22 4-602 0</inkml:trace>
  <inkml:trace contextRef="#ctx0" brushRef="#br0" timeOffset="862">2007 988 2673 0,'0'0'515'16,"0"0"-449"-16,0 0-4 16,0 0 11-16,294-59-73 15,-171 24-32-15,-1 2-541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4:13.0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0 369 1657 0,'0'0'871'0,"0"0"-736"16,0 0-127-16,0 0 72 16,0 0 116-16,21 208-95 15,-14-108-30-15,1 5-53 16,1 4 10-16,-1-4 8 0,-1-6-34 16,-1-15 26-1,-3-18-28-15,0-20-25 0,2-24-8 16,-5-13-54-16,3-9-39 15,-3-9 11-15,4-37-106 16,-4-21 50-16,0-16 62 16,0-19 76-16,0-13 33 15,0-10 1-15,-12-5 30 16,-4-3-2-16,-1 5 17 16,6 15 46-16,7 18 4 15,4 25-6-15,0 15-9 16,32 25-26-16,10 15 11 15,12 15-9-15,6 0-6 16,5 24 22-16,-7 17-55 16,-5 12-17-16,-17 4 11 0,-18 4-11 15,-18 4 1-15,0-3-2 16,-24-3 6-16,-21-6-15 16,-3-10-14-16,0-13 2 15,10-10 21-15,11-7 0 16,12-13 1-16,15 0 4 15,0 0-5-15,0-4-31 16,31-14-44-16,15-2 25 16,2 8 12-16,3 6-16 15,0 6 15-15,-1 0 9 16,-10 6 26-16,-2 20-2 16,-10-2 7-16,-11 8-1 15,-6-5 42-15,-11 4 18 0,0-7 49 16,-14-1-12-16,-21-4-6 15,-10-3 2-15,-3-7-58 16,-3 0-25 0,6-7-10-16,13-2-24 0,16 0-81 15,16 0-195-15,3-20-413 16,24-3-733-16</inkml:trace>
  <inkml:trace contextRef="#ctx0" brushRef="#br0" timeOffset="256">711 679 1622 0,'0'0'352'16,"0"0"-222"-1,0 0 53-15,0 0 50 0,0 0-35 16,0 0-113-16,0 0-47 16,208 137 1-16,-147-137-23 15,-5 0 36-15,-15 0-35 16,-17-25-5-16,-20-5 71 15,-4-2-27-15,-31 3 32 16,-28 2-14-16,-16 12-52 16,-8 2 26-16,2 13-48 15,9 0-31-15,21 0-71 16,19 4-241-16,19 7-445 0</inkml:trace>
  <inkml:trace contextRef="#ctx0" brushRef="#br0" timeOffset="477">1439 536 1365 0,'0'0'1147'0,"0"0"-965"15,0 0-75-15,0 0 61 16,0 0-20-16,0 0-102 15,107 190-23-15,-104-137-23 16,-3-2-14-16,0-6-135 16,-12-13-307-16,0-18-345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27.4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355 679 1058 0,'0'0'404'16,"0"0"-184"-16,0 0-50 0,0 0 43 15,0 0-22-15,0 0-32 16,0 0-57-16,0 7-8 15,0 15 45-15,-3 23-33 16,3 20-11-16,-7 19-38 16,-4 12-37-16,2 1 6 15,2-5-25-15,-4-12 0 16,8-17 3-16,-4-9-2 16,4-17 17-16,-2-12-19 15,5-10 0-15,0-9-3 16,0-6 3-16,0 0 0 15,0 0-1-15,0-10-32 0,0-21 32 16,0-15-11-16,0-16 12 16,5-16-6-16,5-16 6 15,-1-4 0-15,3-8-1 16,-3 0 2-16,6 7 11 16,2 9-12-16,4 8 0 15,3 18 15-15,0 15-15 16,6 12 0-16,9 14 0 15,6 12 7-15,11 11 2 16,4 0-9-16,14 5 0 16,-2 24 5-16,-6 4-5 15,-12 4 0-15,-12 7 1 16,-21-1 0-16,-15 2 37 0,-6-2-28 16,-13 4 7-16,-35-4 23 15,-14 4-28-15,-15-3-6 16,-5-8 0-16,5-1 2 15,12-15-1-15,10-3-7 16,14-11 6-16,14-6 0 16,15 0 11-16,9 0 5 15,3 0-4-15,0-10-18 16,0-8 14-16,21 0-14 16,3-4-6-16,3 9-3 15,5 10 9-15,2 3 0 16,1 6 6-16,3 38 24 15,2 14 22-15,2 13-24 16,0 13-4-16,-1-4 17 0,1-5-28 16,0-16-12-1,-9-14 4-15,6-17-4 0,-4-23-1 16,2-5 0-16,4-31-43 16,22-68-79-16,-15 4-485 15,-7 1-1911-15</inkml:trace>
  <inkml:trace contextRef="#ctx0" brushRef="#br0" timeOffset="1089">1925 598 1495 0,'0'0'477'16,"0"0"-279"-16,0 0-14 0,0 0 61 16,0 0-7-16,-13 227-82 15,23-113-58-15,7 11-56 16,1-4-13-16,-2-12-14 15,2-17-8-15,-4-21 8 16,-4-25-15-16,-2-13 0 16,-5-24-9-16,0-9 3 15,3-7 1-15,2-39 4 16,5-25 2-16,5-26-6 16,9-22 5-16,5-38-1 0,8-46-10 15,22-35 8-15,1 23-5 16,-1 54 7-16,-4 62-16 15,4 55 16-15,18 6-4 16,16 14 3-16,26 9 2 16,33 15 1-16,52 3 11 15,55 32 17-15,28 1-28 16,3-2 37-16,-13-9-25 16,-35-9-7-16,-18-10 9 15,-48-6-15-15,-51 0 0 16,-42 0 3-16,-23 0-1 15,-6 0-4-15,-7 0-5 16,-10-6-38-16,-19 0 31 16,-18 0-16-16,-3 2-40 15,-24 4-210-15,-21-3-456 0,-3 3-1220 16</inkml:trace>
  <inkml:trace contextRef="#ctx0" brushRef="#br0" timeOffset="1617">2471 1222 1824 0,'0'0'315'15,"0"0"-236"-15,0 0 52 16,0 0 68-16,0 0-12 16,0 0-87-16,0 0-12 15,152 31 10-15,-128 15-45 16,-15 12-30-16,-9 9-10 15,0-1-7-15,0-9-12 16,-12-6-3-16,-6-13-25 16,7-20 20-16,8-12-24 0,-1-6 9 15,4-6-13-15,0-35-73 16,0-14 82-16,7-18 13 16,22-4 20-16,7-3-6 15,6 12 12-15,6 11-1 16,2 20 37-16,-2 17 6 15,3 20 31-15,0 0-11 16,-1 41-24-16,-6 12 30 16,-4 10-26-16,-8 0-33 15,-4 4-15-15,-4-8-17 16,0-9-44-16,17-20-165 16,-6-11-340-16,-4-16-473 0</inkml:trace>
  <inkml:trace contextRef="#ctx0" brushRef="#br0" timeOffset="1789">3617 1185 2041 0,'0'0'381'0,"0"0"-269"16,0 0 99-16,0 0-29 15,0 0-95-15,188 0-87 16,-125 0-24-16,23 0-169 15,-14-7-344-15,-13-5-370 0</inkml:trace>
  <inkml:trace contextRef="#ctx0" brushRef="#br0" timeOffset="2037">4357 690 1355 0,'0'0'692'0,"0"0"-464"16,0 0 23-16,0 0 23 15,191-90-80-15,-146 90-46 16,-8 4-47-16,-13 39-20 16,-13 18 23-16,-11 17-39 15,-18 19-16-15,-33 7-2 16,-5-3-47-16,8-8 24 16,18-18-24-16,26-16-15 15,8-21 3-15,56-20-64 16,32-18-49-16,72-27-123 0,-18-28-514 15,-20 6-1452-15</inkml:trace>
  <inkml:trace contextRef="#ctx0" brushRef="#br0" timeOffset="2741">0 1973 1888 0,'0'0'476'16,"0"0"-363"-16,0 0 116 16,0 0-28-16,0 0-90 15,0 0 58-15,0 0-59 16,211 0-33-16,-115-6 1 15,18 3-13-15,44 0 14 16,57-4-38-16,68 1-28 16,42 3 25-16,16-1-29 15,-4 4 25-15,-15 0-2 16,6 0-14-16,2 0 10 16,-6 0-28-16,-13 4 0 15,-21-4 21-15,-28 3-21 0,-23 7 0 16,-19 5-6-16,-20 5 12 15,-32-4 3-15,-33 1 0 16,-31-11-3-16,-11 0 9 16,4 0-15-16,6-6 0 15,-2 0-11-15,-26 0 11 16,-22 0-15-16,-20-18-93 16,-18-11-163-16,-15-4-738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41.2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41 33 629 0,'0'0'1134'15,"0"0"-897"-15,0 0-129 0,0 0-3 16,0 0 111-16,0 0 49 16,-33-29-108-16,33 29-47 15,0 15-41-15,0 26-15 16,0 27 37-16,0 53-14 16,0 59-19-16,3 47 14 15,0 13-3-15,-3-45-2 16,0-52-20-16,0-60-29 15,3-14 14-15,1 2-32 16,-1-9 0-16,2-6 6 16,-2-22-6-16,3-28-6 15,4-6 5-15,4-21 1 16,10-41-10-16,3-26 10 0,5-22-32 16,10-50 19-1,6-40-17-15,14-52 0 0,-4 25 6 16,-2 49-21-16,-14 67 31 15,-12 55-10-15,8 0 24 16,1 13-6-16,-2 9 6 16,-2 21 0-16,-2 13 9 15,6 0 0-15,2 9 18 16,4 11-25-16,10-2 8 16,7-6 11-16,12-3-13 15,11-6 8-15,15-3 9 16,14 0-24-16,14 0 15 0,10 0-16 15,7-9 0-15,3 3-8 16,7 0 8-16,-3 6 0 16,6 0 0-1,5 0 1-15,-1-8 0 0,-3 4-1 16,-7-5 0-16,-7 2 7 16,-18 7-7-16,-9 0-7 15,-16 0 6-15,-9 7 2 16,-13 2 6-16,-8 0-7 15,-9 0 0-15,-7-3 11 16,-16-3-11-16,-8 0-12 16,-8 0 6-16,-10-3-48 15,-4 0-32-15,-10-9-165 16,0-12-371-16,-7 0-655 0</inkml:trace>
  <inkml:trace contextRef="#ctx0" brushRef="#br0" timeOffset="489">797 828 1850 0,'0'0'365'0,"0"0"-258"16,0 0-92-16,0 0-15 15,0 0 100-15,0 0-41 16,0 0-17-16,169-153-41 16,-117 96-1-16,-11-2 25 15,-2 7 17-15,-15 6 70 16,-7 14 15-16,-7 17-29 16,-10 15 34-16,0 0 4 15,0 47-44-15,0 17-37 0,-13 27-25 16,2 11 18-16,4 8-26 15,4-12-7-15,3-8 12 16,0-15-27-16,0-13-37 16,3-18-50-16,18-20-162 15,-5-18-366-15,2-6-337 0</inkml:trace>
  <inkml:trace contextRef="#ctx0" brushRef="#br0" timeOffset="657">1698 1001 2198 0,'0'0'353'15,"0"0"-203"-15,0 0-101 0,0 0 15 16,200 0-64-16,-135-9-64 16,25-5-311-16,-15 2-266 15,-12 0-1026-15</inkml:trace>
  <inkml:trace contextRef="#ctx0" brushRef="#br0" timeOffset="1037">2471 777 1862 0,'0'0'578'0,"0"0"-491"16,0 0 99-16,0 0 94 15,0 0-65-15,20 170-104 0,-20-98-57 16,0-3-45-16,0-4 22 15,0-17-31-15,0-6 6 16,0-18-13-16,0-8-4 16,0-16-11-16,0 0-11 15,0-11-19-15,7-34 28 16,14-10 15-16,9-14 9 16,8-6-11-16,7 4 11 15,3 10 0-15,-3 13 4 16,-6 21-3-16,-9 11 34 15,-4 16 4-15,-7 7 13 16,-2 36 13-16,-2 12-26 16,-12 13-6-16,0 9 18 0,-3 1-41 15,0-5-4-15,0-14-6 16,0-13-46-16,0-13-14 16,0-10-86-16,3-23-98 15,5-6-281-15,-1-15-222 0</inkml:trace>
  <inkml:trace contextRef="#ctx0" brushRef="#br0" timeOffset="1272">3092 578 1568 0,'0'0'808'0,"0"0"-627"15,0 0-84-15,0 0 146 16,0 0-2-16,0 0-86 0,0 0-102 15,128 9-17-15,-122 35-15 16,-6 7-20-16,0 0 17 16,0 9-18-16,-11-12-4 15,11 0 3-15,0-20-7 16,29-16-1-16,67-12-47 16,-4-24-128-16,-2-17-447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08:23:43.5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33 953 1654 0,'0'0'342'0,"0"0"-226"16,0 0 17-16,0 0 61 15,0 0-53-15,0 0-82 0,-37-37-38 16,37 3-20-16,19 1 16 16,2 0-16-16,3 5-1 15,1 6 31-15,-5 1 0 16,5 8-5-16,-9 4 14 15,5 9-19-15,0 0 34 16,-4 25 44-16,4 22-8 16,0 12-15-16,0 9-47 15,-4 4-19-15,-1-4 8 16,2-7-16-16,0-8 4 16,-1-12-6-16,-1-13 0 0,5-9-3 15,5-17 10-15,1-2-7 16,10-11 11-16,7-34-10 15,9-13 5-15,2-10-6 16,1-7-67-16,-2-12-44 16,-15 19-233-16,-15 15-530 15</inkml:trace>
  <inkml:trace contextRef="#ctx0" brushRef="#br0" timeOffset="737">1937 0 1818 0,'0'0'330'0,"0"0"-156"16,0 0 6-16,0 0 113 15,0 0-58-15,0 0-70 16,0 0-125-16,-58 291 23 16,26-85-12-16,-1 17-27 15,7-34 16-15,10-43-20 16,8-53-8-16,8-14-11 16,0-2 7-16,5-9 10 15,22-10-8-15,12-23-8 16,9-28-4-16,9-7-10 15,6-19-27-15,-1-31-65 0,0-40-105 16,-17 13-412-16,-21 8-492 0</inkml:trace>
  <inkml:trace contextRef="#ctx0" brushRef="#br0" timeOffset="957">1513 848 2342 0,'0'0'533'0,"0"0"-510"0,0 0 36 16,0 0 48-16,0 0-57 15,206 30-50-15,-66-30-108 16,-17 0-439-16,-16 0-799 15</inkml:trace>
  <inkml:trace contextRef="#ctx0" brushRef="#br0" timeOffset="1444">2283 1421 2131 0,'0'0'285'0,"0"0"-246"0,0 0-6 16,0 0 148-16,0 0 28 15,0 0-121-15,75 184-65 16,-64-149 16-16,-1-8-13 15,-4 1-14-15,-1-10 1 16,-5-2-12-16,0-10 19 16,0-6-19-16,0 0 0 15,0-2 34-15,0-27-35 16,0-11-6-16,0-9 6 16,0-10 0-16,10-5-1 0,14 7 1 15,3 1 0-15,11 12 3 16,1 13-3-16,2 12 1 15,1 19 19-15,-9 0-7 16,-1 15 59-16,-12 27-4 16,-3 6-16-16,-6 8 0 15,-7 4-34-15,-1-8-6 16,-3-2-4-16,0-14-8 16,3-3-9-16,3-11-57 15,23-17-135-15,-2-5-317 16,4 0-252-16</inkml:trace>
  <inkml:trace contextRef="#ctx0" brushRef="#br0" timeOffset="1647">3027 1506 2031 0,'0'0'554'0,"0"0"-378"15,0 0-60-15,0 0 96 16,0 0-30-16,0 0-100 16,0 0-37-16,149 15-45 15,-63-15-71-15,-11-9-156 16,-9-6-546-16</inkml:trace>
  <inkml:trace contextRef="#ctx0" brushRef="#br0" timeOffset="2185">3627 1326 1920 0,'0'0'322'0,"0"0"-170"16,0 0-24-16,0 0 124 0,0 0-52 15,0 0-120-15,0 0-36 16,86-62 35 0,-50 62-28-16,-6 0 15 0,5 11-15 15,-8 18-20-15,-3 9 29 16,-9 8-15-16,-15 7-10 15,0 5 2-15,-11 1-25 16,-26 0 17-16,-13-3-20 16,-1-7-8-16,0-11 12 15,-2-8-13-15,5-7-6 16,11-7 6-16,13-9 1 16,13-7 3-16,11 0-4 15,0 0-12-15,3 0 12 0,32-4-11 16,7-3 11-16,9 1 6 15,8 6 5-15,-1 0 13 16,-2 0 4-16,-5 10 14 16,-3 8 35-16,-6 1-47 15,-1-7-15-15,1-9 6 16,3-3-21-16,0-3 0 16,6-30-47-16,11-44-120 15,-10 8-170-15,-14 5-889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3.53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715 331 2051 0,'0'0'325'15,"0"0"-232"-15,0 0-26 16,0 0 194-16,0 0-89 16,-218-143-50-16,143 143-56 15,-9 27-31-15,-2 42 20 0,4 26-5 16,9 26 0 0,18 11-14-16,20 1-28 0,29-11 2 15,6-17-10 1,33-23-7-16,30-31-22 0,17-24-36 15,9-27-12-15,1-8-2 16,-7-35 17-16,-11-13 47 16,-17 0-4-16,-17 9 16 15,-14 10 3-15,-13 14 10 16,-11 22 76-16,0 1-5 16,0 15-69-16,0 26-9 15,-8 8-3-15,2 4-102 0,6-7-130 16,-3-8-237-1,3-14-146-15,0-15-1119 0</inkml:trace>
  <inkml:trace contextRef="#ctx0" brushRef="#br0" timeOffset="961">335 772 1874 0,'0'0'389'15,"0"0"-220"-15,0 0 59 16,0 0-91-16,0 0-77 15,0 0-26-15,0 0-24 16,218-46 12-16,-156 46-22 16,-7 0-2-16,-7 0 2 0,-13 11 0 15,-14 8-9-15,-15 3 9 16,-6 9 3-16,0 3 43 16,0 5-23-16,-14 7-5 15,4-1 1-15,4 1-13 16,6-4-4-16,0-6-2 15,30-10 6-15,15-11-20 16,11-10-41-16,2-5 7 16,1-14 30-16,-11-23 6 15,-21-10 12-15,-16-6 7 16,-11-6 4-16,-24-1 47 16,-24 5 23-16,-11 9-6 15,8 9-17-15,1 16-13 16,20 8-1-16,15 6-26 15,12 4-18-15,3 3-9 16,0 0-36-16,35 3 22 0,7 13-4 16,16 0-25-16,7-5 14 15,15 2 10-15,3-7-11 16,2-3-13-16,2 1 8 16,-4-4 26-16,-11 2 18 15,-13-2-1-15,-20 0 1 16,-19 4 25-16,-13-4 79 15,-7 3 54-15,-7 0-57 16,-31 3-42-16,-10 4-9 16,-8 4-8-16,-2 12-18 15,6 7-17-15,10 5-5 16,18 2-4-16,11 4-20 0,13-6-31 16,0-8 2-1,16-8-8-15,19-13-36 16,10-9-7-16,0 0 28 0,-3-24 68 15,-1-11-6-15,-14 4 12 16,-9 7 4-16,-12 8 66 16,-6 12 74-16,0 4-33 15,0 0-80-15,0 22 0 16,-3 13-31-16,3 8-10 16,0 3 9-16,3 1-8 15,33-10 8-15,8-9-31 16,4-15-4-16,4-13-19 0,0 0-25 15,0-31 19-15,-1-22 19 16,2-15 5-16,4-22-28 16,6-17-38-16,2-13-19 15,4-11 50-15,-6 3 33 16,-9 9 39-16,-16 16 27 16,-17 19 110-16,-18 22 58 15,-3 13-44-15,-6 11-3 16,-26 12-6-16,-5 19-53 15,-11 7-17-15,-11 24-24 16,-4 47-38-16,-12 51 23 16,-2 48 11-16,15-6-7 15,22-7 11-15,26-31-48 16,14-36 0-16,35-5-56 16,120-49-95-16,-4-26-43 0,4-14-459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4:14.95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296 429 2225 0,'0'0'537'16,"0"0"-436"-16,0 0-61 0,0 0 74 15,0 0 13-15,0 0-94 16,-212-93-33-16,174 102-15 15,11 28-22-15,12 5 26 16,15 8-34-16,0 4 2 16,18-1 34-16,20-5-9 15,10 0 8-15,5-1 9 16,-5-8 1-16,-3-1 12 16,-3-3-11-16,-15-8 36 15,-10-9 42-15,-10-5-67 16,-7-2 16-16,0-2 34 15,-39-5 4-15,-9-1 5 16,-6 3-71-16,-2-6-37 0,11 0-15 16,18 0-195-16,9-18-300 15,18-10-183-15</inkml:trace>
  <inkml:trace contextRef="#ctx0" brushRef="#br0" timeOffset="260">902 0 1783 0,'0'0'1117'0,"0"0"-971"16,0 0-132-16,0 0 43 15,0 0 105-15,-56 201-69 16,26-98-71-16,-1 6 12 15,-1-3-34-15,8-5 0 16,4-3-6-16,2-18-30 16,8-12-81-16,7-20-172 15,3-24-386-15,0-19-930 0</inkml:trace>
  <inkml:trace contextRef="#ctx0" brushRef="#br0" timeOffset="539">1616 402 2599 0,'0'0'481'0,"0"0"-433"15,0 0-5-15,0 0 95 16,0 0 1-16,-197-27-97 15,146 74-31-15,3 19 8 16,9 5 19-16,12 7 25 16,16-4-29-16,11-10-20 15,14-3 16-15,42-18-29 16,20-15-2-16,23-19-43 16,56-18-154-16,-16-32-388 15,-25-8-859-15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4:14.2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42 119 2457 0,'0'0'299'16,"0"0"-233"-16,0 0 46 16,10 178 93-16,-7-98-126 15,0 11-62-15,5 1 29 0,-2 5-45 16,6-4-1-1,-3-9-14-15,-6-16-65 16,1-19-34-16,-1-20-53 0,-3-26 63 16,0-3 103-16,0-28 15 15,0-32-14-15,0-14-2 16,-13-16 2-16,-8-10 16 16,0-8-10-16,1-4 11 15,5 7 24-15,9 6-42 16,6 18 1-16,0 21 65 15,17 20-40-15,22 18 13 16,9 22-39-16,6 0 0 16,2 10 28-16,-5 27 2 0,-9 6 0 15,-7 7-8 1,-19 0-21-16,-5-4 28 0,-11-6-28 16,0-5-1-16,-8-4 26 15,-16-9-16-15,4-7 4 16,0-6-13-16,9-6-1 15,5-3 4-15,6 0-4 16,0 0-24-16,0 0-7 16,17 0-49-16,7 0 61 15,7 0 19-15,-4 0-9 16,0 0 3-16,-1 0-8 16,-10 13 14-16,1 3 0 15,-5 2 1-15,-9-1 17 16,-3-7 10-16,0 7 14 15,-8-5 44-15,-26 4-16 0,-11-3-15 16,-3-4-13-16,-4 0-40 16,7-4 14-16,14-1-16 15,11-4-37-15,20 0-111 16,0 0-409-16,6-9-469 0</inkml:trace>
  <inkml:trace contextRef="#ctx0" brushRef="#br0" timeOffset="243">687 421 1773 0,'0'0'374'0,"0"0"-221"0,0 0 164 16,0 0-30-1,0 0-68-15,0 0-86 0,0 0-51 16,138-47 23-16,-138 50-82 15,0 31 13-15,0 9 9 16,0 8-30-16,0 4-5 16,-4 0-10-16,-7-4-117 15,-2 2-131-15,2-15-527 16,11-18-1499-16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4:17.05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0 460 1955 0,'0'0'346'16,"0"0"-269"-16,0 0 1 15,0 0 96-15,111-189-77 16,-87 166-16-16,3 21-81 15,0 2 10-15,-3 34-5 16,-3 27-5-16,-3 12 0 16,-12 7 0-16,-3 4 6 0,-3-9-20 15,0-11 7 1,0-14-5-16,0-12 10 0,-9-17 2 16,5-7-12-16,1-14 12 15,3 0 12-15,0-35 15 16,3-21-27-16,21-22-3 15,10-9 1-15,1-5 2 16,0 5-1-16,-1 8 1 16,-2 21 0-16,-8 11 36 15,-3 21-28-15,-2 22-7 16,2 4 17-16,0 22-18 16,0 36 1-16,-4 17 2 15,-2 7 3-15,-9 6-12 16,-6-7-11-16,0-16-14 15,0-12 2-15,0-19 10 0,0-16 9 16,0-18 10-16,0 0 0 16,-3-28 19-16,0-23-18 15,3-16-1-15,0-1 15 16,0-2-14-16,16 4 8 16,16 8-8-16,-2 16 7 15,8 11 26-15,7 13-33 16,0 14 0-16,6 4 2 15,-1 4 3-15,-2 32-3 16,-7 15-3-16,-10 11 0 16,-10 13-6-16,-4 2 4 15,-4-4 2-15,1-5 0 16,1-13-6-16,1-19-5 16,8-14-5-16,1-16 7 15,6-6 9-15,-1-12-21 0,5-34 11 16,-4-15 9-16,-2-12 2 15,-5-9 3-15,-8 1 14 16,-5 8 11-16,-8 13 74 16,0 21-13-16,-3 23 28 15,0 16-18-15,0 18-88 16,0 44 8-16,-6 19-20 16,3 12 0-16,3-3 9 15,0-10-9-15,0-14 0 16,13-19-18-16,4-14-31 15,4-10 14-15,-3-17-35 16,2-6-190-16,-7-24-388 0,-5-14-928 0</inkml:trace>
  <inkml:trace contextRef="#ctx0" brushRef="#br0" timeOffset="161">1394 16 2118 0,'0'0'349'16,"0"0"-133"-16,0 0 13 16,0 0-54-16,0 0-175 15,0 0-44-15,0 0-336 16,13-16-429-16</inkml:trace>
  <inkml:trace contextRef="#ctx0" brushRef="#br0" timeOffset="510">1714 405 1657 0,'0'0'275'15,"0"0"-6"-15,0 0-1 16,15 167-46-16,-12-109-20 16,3 0-113-16,-2-10-28 15,-4-8-44-15,0-11-16 16,0-17 15-16,0-9-16 15,8-3 0-15,1-19 26 16,12-33-26-16,9-20-8 0,15-12 1 16,8 1 14-1,5 5 3-15,4 19-9 0,0 25-1 16,1 27 87-16,-9 7 3 16,-9 41 21-16,-16 31-32 15,-19 11-14-15,-10 10 65 16,0-13-70-16,0-14-36 15,0-25 25-15,20-29-49 16,76-24 0-16,128-134-83 16,-12 3-250-16,8-30-1345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5:11.79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325 451 1726 0,'0'0'547'16,"0"0"-476"-16,0 0-16 15,0 0 125-15,0 0 37 16,0 0-61-16,-13-5-81 16,13 5-17-16,0-2 12 0,0 0-25 15,24-3-9-15,16 1-6 16,16-7-3-16,16-2 16 15,15 4-37 1,10-4-5-16,6 4 7 0,7 0-7 16,1 4 0-16,-4-2 10 15,-11 7-10-15,-2-3 1 16,-15 3-2-16,-7 0 0 16,-13 0 0-16,-14 0-9 15,-15-7-9-15,-9-2-43 16,-7-3-56-16,-4-5-99 15,-10-3-266-15,0 1-91 0,0 6-1156 0</inkml:trace>
  <inkml:trace contextRef="#ctx0" brushRef="#br0" timeOffset="637">733 0 1592 0,'0'0'346'0,"0"0"-192"0,0 0-63 15,0 0 150-15,0 0-21 16,0 0-94-16,0 0-79 15,-152 43-39-15,79 9 22 16,-9 8-15-16,-8 4-6 16,4-3 25-16,6-3-21 15,14-5 22-15,15-7 32 16,19-5-22-16,16-9 15 16,13-9-33-16,3 0-18 15,0-5 28-15,30 0-37 0,9 2 8 16,15-2 1-16,12 8-9 15,6 4-19-15,17 31-182 16,-12-4-382-16,-22-7-1594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5:13.4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203 291 1724 0,'0'0'537'0,"0"0"-375"15,0 0-29-15,0 0 94 16,0 0-33-16,0 0-85 15,0 0-28-15,-6-22-43 16,47 40 14-16,14 11 8 16,14 8-18-16,14 6 10 15,10 0-26-15,11 1-19 16,0-1 33-16,-5-2-39 16,-1-4 7-16,-9-6 0 15,-10-4-7-15,-14-4 13 0,-9-4-14 16,-14-6 0-1,-18-4 4-15,-11-4-4 0,-5-5-12 16,-8 4-4-16,0-4-31 16,0 0 13-16,-15 0-83 15,-9 0-75-15,-3-9-36 16,-5-7-33-16,2-3-10 16,2-2 48-16,0 0 82 15,0-5 105-15,4-3 9 16,-3-4 27-16,3-2 66 15,-5 1 29-15,5-3 29 16,0 6 33-16,0 3 3 16,4 3 20-16,7 9-54 15,-2 7-20-15,4 7 31 0,11 2-65 16,0 0-63-16,0 27-9 16,11 10-28-16,23 3-57 15,8 9-156-15,20 12-133 16,-11-12-177-16,-12-4-1229 0</inkml:trace>
  <inkml:trace contextRef="#ctx0" brushRef="#br0" timeOffset="1275">632 0 1766 0,'0'0'476'0,"0"0"-414"16,0 0-44-16,0 0 59 15,-187 12 43-15,121 9-4 16,1 1-78-16,-1 0 2 15,4-1 37-15,10-2-15 16,11 1-13-16,7-9-13 16,10 0 0-16,7 3 31 15,5-5-36-15,9 3-11 16,3 4 17-16,0 2-2 16,0 8 4-16,18 4-6 15,6 11-5-15,6 5 23 16,5 4-40-16,4 6-10 15,2 3-1-15,20 25-60 16,-11-16-302-16,-10-9-1045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5:16.2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338 415 1335 0,'0'0'583'0,"0"0"-413"16,0 0-89-16,0 0 86 16,0 0 40-16,0 0-33 15,-14 235-70-15,14-65 19 16,0 44-36-16,0-16-11 15,0-36-24-15,6-53-23 16,2-41 7-16,-1 0-36 16,2 0 0-16,-1-2 6 15,-1-19-6-15,-1-19-27 16,2-19-65-16,-1-9-168 16,-1-9-60-16,5-35-62 15,-8-64 39-15,-3 4-247 0,0-1-622 0</inkml:trace>
  <inkml:trace contextRef="#ctx0" brushRef="#br0" timeOffset="276">289 478 1309 0,'0'0'230'0,"0"0"-97"16,0 0-16-16,0 0 92 16,0 0-17-16,0 0-66 15,0 0 15-15,217-162-64 16,-140 156-4-16,2 6-1 0,7 0-22 15,1 22 10 1,-15 16-26-16,-16 7-34 0,-23 12 41 16,-22 2-23-16,-11 6 26 15,-24 2-6-15,-35 1-28 16,-13-4 22-16,-5-9-32 16,2-11-2-16,13-8-16 15,17-18 11-15,14-7-37 16,20-7-75-16,11-4-155 15,24-11-318-15,15-10-750 0</inkml:trace>
  <inkml:trace contextRef="#ctx0" brushRef="#br0" timeOffset="968">1446 689 1759 0,'0'0'372'0,"0"0"-233"16,0 0 2-16,0 0 28 16,0 0 44-16,-218-90-66 15,165 90-72-15,9 0 7 16,4 19-49-16,8 14-26 16,8 14 7-16,14 6-14 15,10 2-2-15,0 0-46 16,34-10-50-16,14-12-73 15,11-13-33-15,3-16-62 16,1-4 50-16,-9-13 42 0,-6-18 96 16,-16-6 69-16,-11 3 9 15,-12 1 129-15,-9 11 90 16,0 8 20-16,0 8 12 16,0 6-97-16,0 0-48 15,-6 0-52-15,3 13-46 16,3 14 2-16,0 4-10 15,3 2-34-15,24-7-7 16,15-7-96-16,6-11-13 16,8-8-18-16,-2 0-10 15,-2-27 76-15,-8-6 30 16,-5-5 51-16,-7 1 21 0,-13 6 37 16,-5 5 49-1,-7 8 45-15,-2 9-24 0,-2 9 5 16,-3 0-75-16,0 7-36 15,3 26 31-15,0 9-30 16,4 4-2-16,1 6-1 16,-5-4-40-16,3-12 18 15,-3-9-14-15,-3-13 12 16,0-11 25-16,0-3 18 16,0-12-11-16,-9-27 24 15,-12-10 28-15,0-4 30 16,4-7-32-16,4 5 0 15,2 2 17-15,11 9-15 16,0 11-25-16,0 5-10 16,20 12-17-16,16 4-14 0,12 10-59 15,27 2-192-15,-10 11-287 16,-9 8-422-16</inkml:trace>
  <inkml:trace contextRef="#ctx0" brushRef="#br0" timeOffset="1249">2453 93 1763 0,'0'0'582'15,"0"0"-548"-15,0 0 18 16,0 0 147-16,0 0-38 0,11 221-38 16,-2-131-81-16,-5 12-18 15,-1 4 33-15,-3 2-37 16,0-6-20-16,0-5-16 16,0-16-138-16,5-10-128 15,-2-18-380-15,0-24-1181 0</inkml:trace>
  <inkml:trace contextRef="#ctx0" brushRef="#br0" timeOffset="1521">2297 572 1774 0,'0'0'496'0,"0"0"-427"15,0 0-52-15,0 0 116 16,0 0-5-16,0 0-64 15,0 0-31-15,245 49-33 16,-173-40 14-16,-1 3-14 16,-11 5 0-16,-10 7 4 15,-16 11-4-15,-10 7 7 16,-18 9 2-16,-6 4 9 16,0 1 15-16,-3-6-33 15,-10-11-4-15,5-13 3 16,8-10-82-16,0-16-186 0,8 0-249 15,8-13-434-15</inkml:trace>
  <inkml:trace contextRef="#ctx0" brushRef="#br0" timeOffset="1653">2880 426 1696 0,'0'0'359'16,"0"0"-359"-16,0 0-124 15,0 0-363-15,0 0-930 0</inkml:trace>
  <inkml:trace contextRef="#ctx0" brushRef="#br0" timeOffset="2369">3539 674 1086 0,'0'0'1371'15,"0"0"-1097"-15,0 0-155 16,0 0 87-16,-203-84-33 16,152 80-64-16,-2 4-27 15,8 13-44-15,3 30-19 16,15 17-19-16,14 11-1 15,13 0-1-15,0-3-77 16,40-14-48-16,20-13-55 0,12-23-128 16,8-18-207-16,3 0 140 15,-11-29-229-15,-18-17 399 16,-18-7 207-16,-19 0 334 16,-14 6 1-16,-3 14 40 15,0 11 18-15,-3 9-45 16,-8 13-132-16,5 0-75 15,-1 22-99-15,7 20-19 16,0 6 2-16,0 5-24 16,7 3 8-16,20-6-9 15,8-3-33-15,-1-10-2 16,4-12-37-16,4-7 23 0,-4-15-14 16,-4-3-49-16,1-10 1 15,-2-26 28-15,6-20 2 16,-1-15 29-16,10-16 9 15,0-16-5-15,8-13 16 16,-5-1 6-16,-3 5 26 16,-6 4 12-16,-15 15 16 15,-9 16 51-15,-12 15 36 16,-6 20 36-16,0 18 9 16,0 8-3-16,-16 12-31 15,-12 4-29-15,-3 15-36 16,-4 36-1-16,-7 24-39 15,5 14 8-15,2 23 5 0,8 10-16 16,6 11 14-16,7 3-17 16,11-4-15-16,3-21 0 15,20-21-30-15,32-32-22 16,24-23 10-16,21-28-26 16,13-7 7-16,32-44-51 15,-31-9-529-15,-33-1-1624 0</inkml:trace>
  <inkml:trace contextRef="#ctx0" brushRef="#br0" timeOffset="3782">351 2676 679 0,'0'0'1123'0,"0"0"-860"15,0 0-176-15,0 0-6 16,0 0 81-16,0 0-42 16,0 0-17-16,-165-127-47 15,127 127-1-15,4 0 20 16,-1 31-35-16,8 8-22 16,3 16 10-16,6 6-28 15,12 1 0-15,6 1 0 16,0-10-18-16,10-14 17 15,25-7-70-15,5-20-35 16,16-12-4-16,3 0-35 0,7-33-38 16,-9-22 3-1,2-9 55-15,-14-13 63 0,-6-16 30 16,-15-10 32-16,-15-8 20 16,-6-2 51-16,-3 12 87 15,0 12 60-15,0 32-8 16,0 22-2-16,-6 22-64 15,0 13-41-15,2 13-17 16,0 42-71-16,0 26-13 16,4 19 12-16,0 17-13 15,0 4 19-15,0-2-20 16,0-7-1-16,8-16-16 0,8-15-13 16,5-23-32-1,3-21-22-15,8-18-40 0,5-19 51 16,13-3-45-16,1-34 6 15,8-12 41-15,2-4-18 16,-5-4 30-16,-8 5 26 16,-10 3 23-16,-10 4 10 15,-11 9 12-15,-17 4 25 16,0 8 64-16,-3 3-11 16,-26 4 19-16,-8 11-12 15,-4 3-7-15,-7 3 9 16,-2 0-56-16,5 26-8 15,5 7 25-15,8 11-38 16,8 9 6-16,15 5-10 16,4 4-18-16,5 0 4 0,0-5-4 15,32-8-30-15,13-12-10 16,14-15-86-16,5-16-3 16,10-6-61-16,-2-10-29 15,-7-30 10-15,-6-6 33 16,-14-13 66-16,-14-3 82 15,-7-7 24-15,-13 7 4 16,-8 12 186-16,-3 14 48 16,0 10 24-16,0 19-45 15,0 7-64-15,0 0-44 16,0 33-74-16,0 9-10 16,0 13-14-16,0 2-6 15,0 6-1-15,6-10 0 16,1-3-103-16,1-13 67 15,-8-10-63-15,0-14 4 0,0-13 53 16,0 0 26-16,0-28-15 16,-3-21 17-16,-9-8 14 15,3-7 40-15,4-5-16 16,5 7 28-16,0 9 7 16,0 5-3-16,21 12 0 15,8 8-31-15,4 12-24 16,6 16-1-16,2 0-104 15,10 29-194-15,-6 9-337 16,-6-1-1155-16</inkml:trace>
  <inkml:trace contextRef="#ctx0" brushRef="#br0" timeOffset="4002">1772 2738 1672 0,'0'0'506'16,"0"0"-444"-16,0 0 68 15,0 0 50-15,0 0-66 16,-3 181-66-16,0-135-39 16,3-6-9-16,0-5-40 0,0-8-155 15,0-5-147 1,0-11-397-16</inkml:trace>
  <inkml:trace contextRef="#ctx0" brushRef="#br0" timeOffset="4156">1732 2246 1921 0,'0'0'512'0,"0"0"-422"16,0 0-78-16,0 0-12 15,0 0-120-15,0 0-236 16,0 0-331-16</inkml:trace>
  <inkml:trace contextRef="#ctx0" brushRef="#br0" timeOffset="4429">1932 2683 1147 0,'0'0'318'15,"0"0"-136"-15,0 0-66 16,0 0 97-16,76 170-118 16,-52-137-48-16,-4-13-30 15,1-7 47-15,-3-13-39 16,-5 0 3-16,-2-4-16 16,-2-25-6-16,-5-10 31 15,4-8-15-15,-5-4 0 16,3-6 31-16,9-2-39 0,-1 6-4 15,10 10-10 1,6 8-53-16,36 14-107 0,-12 9-145 16,-1 12-568-16</inkml:trace>
  <inkml:trace contextRef="#ctx0" brushRef="#br0" timeOffset="5049">2718 2639 1969 0,'0'0'619'0,"0"0"-476"16,0 0 27-16,0 0 43 16,-182-33-74-16,131 46-64 15,1 29-36-15,5 11-29 16,15 9 26-16,15 0-36 15,15-1-26-15,0-8-20 16,29-15-66-16,16-10-59 16,6-19-146-16,8-9-221 15,-4 0 237-15,-4-28-104 16,-13-12 96-16,-14-6 309 16,-9-7 0-16,-15 6 312 15,0 10 14-15,0 14 57 0,0 19-9 16,0 4-130-1,-3 9-109-15,3 28-51 0,0 6-26 16,0 9-28-16,3-5-30 16,24 0-30-16,8-10-21 15,10-6-67-15,6-9-34 16,4-13 119-16,1-9-140 16,-8 0-57-16,-4-16 1 15,-8-18 5-15,-12-15 59 16,-7-16 45-16,-10-14 120 15,-7-18 44-15,0-20 90 16,0-10 26-16,0-6-2 16,0 5 0-16,0 26 42 15,-7 28 4-15,2 34 11 16,2 34-42-16,3 6-74 16,0 42-41-16,0 36 19 15,3 24-27-15,9 16 0 0,-3 10-43 16,2-5-7-16,-1-7 0 15,-2-10-33-15,2-20-94 16,1-2-203-16,-2-22-139 16,-2-23-342-16</inkml:trace>
  <inkml:trace contextRef="#ctx0" brushRef="#br0" timeOffset="5337">2891 2583 1425 0,'0'0'789'0,"0"0"-656"0,0 0-74 15,0 0 18 1,0 0 30-16,218 47-41 0,-143-34-41 16,5-2-12-16,-11 2 7 15,-12 5-20-15,-7 11 41 16,-16 9 23-16,-17 7-13 15,-10 9 26-15,-7 3-5 16,0 0-17-16,-7-8-16 16,-7-5-39-16,1-16 0 15,2-10-70-15,11-11-144 16,0-7-253-16,0 0-310 0</inkml:trace>
  <inkml:trace contextRef="#ctx0" brushRef="#br0" timeOffset="5480">3526 2394 1923 0,'0'0'582'0,"0"0"-483"15,0 0-56-15,0 0-31 16,0 0-12-16,0 0-349 16,0 0-50-16,0 84-1245 0</inkml:trace>
  <inkml:trace contextRef="#ctx0" brushRef="#br0" timeOffset="5750">3653 2674 1510 0,'0'0'342'0,"0"0"-180"16,0 0 2-16,0 0 40 16,0 0-15-16,86 183-122 15,-54-143 21-15,-1-6-40 16,-1-6-11-16,5-12-37 15,0-14 7-15,-4-2 27 16,-1 0-34-16,-6-34 0 16,-6-12 17-16,-4-11-16 15,-4-12 47-15,-2-1-15 16,-2-5-32-16,4 7 11 16,1 9-12-16,7 20-79 0,9 32-46 15,-3 7-230 1,-7 2-372-16</inkml:trace>
  <inkml:trace contextRef="#ctx0" brushRef="#br0" timeOffset="6101">4384 2810 1395 0,'0'0'754'16,"0"0"-592"-16,0 0-128 15,0 0 20-15,0 0-13 16,0 0-17-16,0 0-24 16,122-152-46-16,-98 120 44 15,0 3-7-15,-10-6 9 16,-11 6 33-16,-3 4 28 0,0 7 51 16,-24 12 20-16,-14 6 1 15,-10 0 23-15,-5 24-61 16,2 17-51-16,9 8 38 15,9 7-23-15,15 6-3 16,12-2-5-16,6-5-31 16,0 0 11-16,19-17-31 15,16-6-49-15,7-13-14 16,3-8-126-16,41-7-176 16,-14-4-310-16,-3 0-173 0</inkml:trace>
  <inkml:trace contextRef="#ctx0" brushRef="#br0" timeOffset="6372">5064 2512 1597 0,'0'0'745'16,"0"0"-534"-16,0 0 18 16,0 0 25-16,-193-31-28 15,159 34-115-15,10 25-68 16,6 13 2-16,15 4-44 15,3 9-1-15,0-1 0 16,31 0 1-16,10-5-8 16,10-1 7-16,2-3 0 0,-5 2 4 15,-9 1 2 1,-20-4 29-16,-14-5-7 0,-5-7-27 16,-53-3-1-1,-64-3-113-15,7-10-421 0,-1-8-1162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7:15:59.4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597 241 91 0,'0'0'1685'15,"0"0"-1302"1,0 0-191-16,0 0-30 16,0 0 79-16,0 0-17 0,-56-27-76 15,49 21-41-15,7 3-11 16,-3 3-41-16,3 0-13 16,0 9-26-16,0 38-14 15,21 28 61-15,6 24-17 16,0 25-14-16,4 37 8 15,-6 35-14-15,-4 36 1 16,-11 11-11-16,-10-17-15 16,0-48 21-16,0-54-12 0,0-31-9 15,0-12 19 1,-7 5-19-16,-7 8 1 0,4-1 4 16,-7-15 3-16,2-16 6 15,3-18-15-15,-3-14-2 16,4-11 2-16,5-16 0 15,-4-3-25-15,-4 0-56 16,-4-58-107-16,5-2-286 16,2-6-553-16</inkml:trace>
  <inkml:trace contextRef="#ctx0" brushRef="#br0" timeOffset="407">0 658 1753 0,'0'0'337'0,"0"0"-206"16,0 0-75-16,0 0 119 15,0 0 50-15,0 0-67 0,120-177-54 16,-61 118-30-16,7-6 15 16,2-7-45-16,1 6 7 15,-3-1 33-15,-12 15-22 16,-1 8 18-16,-8 13-38 15,-3 13 9-15,2 15 10 16,8 3-49-16,13 27-4 16,7 33 2-16,15 20-10 15,41 47-121-15,-21-16-345 16,-18-14-512-16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7:16:00.8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234 764 1443 0,'0'0'376'16,"0"0"-184"-16,0 0 25 16,0 0 29-16,0 0-15 15,5 172-12-15,-37-8-83 16,-16 48-50-16,0-11-5 0,6-40-41 16,15-59-19-16,12-36-5 15,6-8-15-15,-2-8 2 16,4-9-3-1,7-29-21-15,0-12 14 0,0-47 7 16,34-54 9-16,22-64-8 16,6-58-1-16,-7-20 39 15,-14 37-39-15,-23 58 12 16,-8 64 25-16,-2 25-5 16,-5 8 22-16,3 12 21 15,1 11-3-15,4 28-17 16,10 16-47-16,12 46 5 15,17 28 43-15,14 19-37 16,13 14-4-16,9 5-15 16,10-1 1-16,14-6 10 0,7-2-11 15,8-17-3-15,-8-15-3 16,-10-15 3-16,-14-19-17 16,-16-23-10-16,-20-18-21 15,-15-12 36-15,-18-12-15 16,-10-38 26-16,-14-24-5 15,0-26 4-15,-3-42 5 16,-18 5-1-16,-3-15 2 16,0-5 14-16,13 29-15 15,8-13 1-15,3 17-9 16,0 28-1-16,21 28-91 16,9 27-62-16,12 41-314 0,-7 0-264 15,-11 18-1273-15</inkml:trace>
  <inkml:trace contextRef="#ctx0" brushRef="#br0" timeOffset="802">1938 1364 2039 0,'0'0'352'15,"0"0"-260"-15,0 0-66 16,200-149 83-16,-123 85 94 0,6-9-111 16,-7-11-54-16,-8-6-14 15,-20-5-6-15,-19-3 22 16,-22 6 33-16,-7 14 13 16,-12 19 38-16,-18 21-43 15,-12 23-15-15,-2 15 1 16,-4 31-17-16,-15 62-29 15,-2 59-2-15,5 53-17 16,12 19 16-16,18-35-12 16,16-45-12-16,14-58-6 15,0-18-30-15,0 1 0 16,0-8-6-16,14-8 0 16,4-21 28-16,-2-26-46 0,1-6 2 15,4-20 52-15,3-28 5 16,0-21 6-16,8-8 0 15,2-7 2-15,4 0-7 16,4 9 5-16,-1 20 1 16,-4 17 21-16,-2 25 0 15,-8 13 16-15,-3 19-10 16,-6 34 5-16,0 12-2 16,-4 10-30-16,-1 0-9 15,8-4 9-15,6-12-1 16,8-19-55-16,3-15 6 15,7-25-15-15,0 0-10 0,9-25-40 16,2-27 45 0,2-15 41-16,-2-6 24 0,-8 0 5 15,-13 12 34-15,-15 15 29 16,-9 14 36-16,-11 19 0 16,0 13 4-16,0 11-55 15,-21 39-23-15,-6 23-7 16,3 14-9-16,13 7 0 15,11-1-7-15,27-10-2 16,46-16-8-16,23-22 7 16,26-22-8-16,4-23-1 15,-1-7 2-15,-11-40 4 16,-25-16-2-16,-26-7 7 16,-33-12-1-16,-30 0 24 15,-3 1 6-15,-56 6 11 0,-20 13 1 16,-10 9-29-1,-9 16-13-15,5 15-76 0,-14 13-141 16,29 9-533-16,15 0-1218 0</inkml:trace>
  <inkml:trace contextRef="#ctx0" brushRef="#br0" timeOffset="1019">3788 755 314 0,'0'0'2274'0,"0"0"-1958"15,0 0-190 1,0 0 48-16,0 0-11 0,0 0-96 16,0 0-67-16,114 87-30 15,-132-3-118-15,-23-10-376 16,-11-5-680-16</inkml:trace>
  <inkml:trace contextRef="#ctx0" brushRef="#br0" timeOffset="1165">4448 494 2602 0,'0'0'534'0,"0"0"-474"15,361-245-60-15,-154 120-163 0,1 1-2499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18.09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2360 2347 0,'0'0'489'15,"0"0"-465"-15,0 0-9 16,0 0 106-16,0 0 32 15,0 0-41-15,0 0-71 16,242 27-25-16,-169-27-6 16,3 4-9-16,4-4-2 15,25 0-146-15,-15 0-405 16,-17 0-668-16</inkml:trace>
  <inkml:trace contextRef="#ctx0" brushRef="#br0" timeOffset="-263">53 1733 1986 0,'0'0'383'0,"0"0"-279"0,0 0 39 16,0 0 106-16,0 0-77 16,0 0-89-16,0 0-45 15,3 0-26-15,27 0 37 16,15 0 11-16,14 0-24 16,10 0 18-16,3 5-42 15,-6 2 12-15,-4-1-7 16,-6-1-16-16,-8-5 18 15,-11 0-19-15,-5 0 0 0,-11 0-11 16,-8 0-7-16,-2 0-109 16,-11 0-162-16,0 0-405 15,0-9-700-15</inkml:trace>
  <inkml:trace contextRef="#ctx0" brushRef="#br0" timeOffset="937">2381 378 1609 0,'0'0'321'0,"0"0"-204"0,0 0 41 15,0 0 95-15,0 0-25 16,0 0-75-16,0 0-72 16,-51-162 3-16,22 129-2 15,-4-8-22-15,-12 4 4 16,-11 3-49-16,-10 3-15 15,-9 9 29-15,-8 7-29 16,-4 12 10-16,-2 3-10 16,-1 3 1-16,10 25 1 15,8 10-2-15,18 4-6 16,12 8 0-16,15 1-2 16,13 4 7-16,14 3-8 15,0 4 6-15,6 0-8 16,26 4 10-16,10-7-11 15,6 3 4-15,3-3 8 0,8 0-1 16,-1 0 1-16,7 1 0 16,1-1 3-16,-1 2-3 15,-2-2-3-15,-7 0 1 16,-8-6 2-16,-11-1 0 16,-8-2-7-16,-17-6 14 15,-8-1 15-15,-4-7-22 16,0-1 0-16,-28-4 12 15,-13-2 6-15,-11-5-3 16,-7-6-6-16,-2-7-8 16,-1-8 41-16,0-3-27 15,6 0-5-15,8-17 23 16,6-7-16-16,8 3-1 0,10-4-2 16,7 7-8-16,7-2-12 15,5 11 6-15,5 0-100 16,24-8-170-16,18 6-538 15,3 2-1141-15</inkml:trace>
  <inkml:trace contextRef="#ctx0" brushRef="#br0" timeOffset="1336">2460 1334 1861 0,'0'0'299'0,"0"0"-227"15,0 0 58-15,0 0 98 16,0 0-94-16,0 0-54 15,205-80-18-15,-169 80-18 16,0 0 30-16,-6 22-37 16,-1 18-19-16,-16 6 19 15,-10 10-23-15,-3 6-13 0,0 4-1 16,-27-8 0 0,-12-4-12-16,-2-11 12 0,1-8-8 15,1-15 2-15,4-7 5 16,5-13-23-16,12 0 6 15,8-6-111-15,10-50-132 16,21 0-346-16,10 4-856 0</inkml:trace>
  <inkml:trace contextRef="#ctx0" brushRef="#br0" timeOffset="2002">3175 1251 1964 0,'0'0'346'0,"0"0"-171"16,0 0-67-16,0 0 149 15,0 0-47-15,0 0-121 16,0 0-31-16,-193 40-46 16,165 13-12-16,11 6 11 15,10 7-11-15,7-3-18 16,0-3 16-16,10-10-58 15,20-16-15-15,12-9-76 16,8-19-4-16,-2-6 46 16,0 0-7-16,0-24 28 15,-7-8 50-15,-10 2 36 16,-7 8 2-16,-10 4 63 0,-3 7 26 16,-8 6 58-16,-3 5-27 15,0 0-34-15,4 3-38 16,-1 19-28-16,6 9 23 15,6 4-43-15,9 1-6 16,8-6-3-16,1-5-19 16,9-12-107-16,3-13 68 15,0 0-49-15,-4-22 86 16,-2-12 12-16,-9-5 18 16,-9-5 28-16,-4 6 90 15,-10 7 42-15,-4 10-9 16,-3 4-30-16,0 16 18 15,0 1-67-15,0 0-45 16,0 29 5-16,-3 21-31 0,-7 16 6 16,-1 12-7-16,11 6 1 15,0 2 11-15,0-2-12 16,0-10 0-16,0-9 6 16,0-14-6-16,-3-14 0 15,-15-13 0-15,-12-12 1 16,-9-8 1-16,-2-4-2 15,-1 0-6-15,9-18-1 16,5-13-5-16,17-5-6 16,8 0-20-16,3-2-60 15,10 7-70-15,34 1-188 16,-5 9-374-16,-7 4-1226 0</inkml:trace>
  <inkml:trace contextRef="#ctx0" brushRef="#br0" timeOffset="2431">1728 2473 1443 0,'0'0'871'15,"0"0"-653"-15,0 0-134 16,0 0 91-16,0 0 39 16,0 0-88-16,0 0-86 15,8 0-4-15,50 0-27 16,28 0 18-16,33 0 36 15,52 0-36-15,58 0-3 16,37 0 16-16,-25-4-17 16,-55 4 2-16,-66 0-25 15,-40 0 1-15,10 0 15 16,17 0-15-16,10 11 29 16,-13-2 3-16,-21 1-33 0,-22-3-6 15,-29-1-105-15,-26 3-154 16,-6-2-445-16,0-2-591 0</inkml:trace>
  <inkml:trace contextRef="#ctx0" brushRef="#br0" timeOffset="3198">2433 3067 1624 0,'0'0'217'15,"0"0"-139"1,0 0-18-16,0 0 134 0,0 0-12 15,0 0-80-15,97-188-8 16,-97 149 5-16,0-1 1 16,-17 0 11-16,-19-4-55 15,-12 4-2-15,-14 5 2 16,-10 11-30-16,-8 8 10 16,-2 13-30-16,-1 3-5 15,3 9 27-15,8 29-13 16,10 18-4-16,10 8-11 15,14 18 0-15,17 8-2 16,12 0 2-16,9 1 0 16,0-9-6-16,17-7 6 0,17-9 0 15,7-7-2 1,11-6 2-16,4-4-3 0,1-5 3 16,3-2-3-1,2-2-7-15,-11-1 8 0,-3-5 1 16,-9-3 1-16,-15-1 0 15,-10-1 4-15,-14-1-4 16,0 2 0-16,-32 2 13 16,-19 0-1-16,-12-5-3 15,-12-2 3-15,-5-9-11 16,2-7 29-16,1-9-13 16,11 0-16-16,12 0 41 15,9-16-21-15,13 0-9 0,11 1-12 16,15 3-31-1,12-6-67-15,33 1-363 0,2 2-237 0</inkml:trace>
  <inkml:trace contextRef="#ctx0" brushRef="#br0" timeOffset="3706">2468 3871 2155 0,'0'0'342'0,"0"0"-204"16,0 0-108-16,0 0 19 0,0 0 113 16,0 0-98-16,176-52-45 15,-143 59-14-15,-1 23-4 16,-11 7 26-16,-11 13-11 15,-10 6-15-15,0 5 13 16,-21-1-14-16,-9-7-8 16,6-11 1-16,3-10-6 15,6-14 12-15,9-10-16 16,6-8-5-16,0 0-37 16,13-26-44-16,25-15-19 15,13-8 9-15,12-1-28 16,6-3 12-16,-1 7 37 0,-8 5 92 15,-12 11 5 1,-13 6 82-16,-14 10 66 16,-15 8 18-16,-6 6 45 0,0 3-41 15,-21 27-42-15,-9 16-51 16,-5 3 1-16,4 2-33 16,7 4-15-16,16-9-23 15,8-10-11-15,0-1-2 16,24-9-20-16,18-10-55 15,11-5-7-15,22-11-252 16,-13-6-400-16,-10-15-605 0</inkml:trace>
  <inkml:trace contextRef="#ctx0" brushRef="#br0" timeOffset="4175">3327 4005 1947 0,'0'0'475'0,"0"0"-418"16,0 0 102-16,0 0 50 16,0 0-70-16,0 0-96 15,179-33-16-15,-139 35 24 16,-8 26-23-16,-8 6 4 16,-14 9-7-16,-10 5-1 15,0 0 21-15,-24 2-40 16,-18-1-5-16,2-4-1 15,-1-9-25-15,9-8-8 0,11-11-19 16,15-10-60-16,6-7-97 16,0 0-85-16,27-24 79 15,18-18-56-15,11-8 22 16,3-3-76-16,-2 3 136 16,-5 2 190-16,-11 10 63 15,-6 3 228-15,-14 10-16 16,-8 6 205-16,-5 10-186 15,-5 7-15-15,-3 2-54 16,0 0-73-16,-11 24-50 16,-13 10-24-16,-6 9-16 15,2 8 2-15,11-6-34 16,10-4-19-16,7-8-10 16,10-6-1-16,38-12-39 0,26-12-45 15,76-10-36-15,-7-28-424 16,-20-4-164-16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27.4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0 883 1763 0,'0'0'244'0,"0"0"-244"16,0 0-39-16,0 0 39 16,0 0 29-16,204-104-16 0,-139 42-11 15,1-6-1-15,-7-9 5 16,-11-14 2-16,-17-6 0 15,-17-4 15-15,-14 3 19 16,0 15-17-16,-14 18 69 16,-17 28 58-16,-7 32 53 15,1 14-29-15,-13 89-89 16,2 60-31-16,11 50 43 16,13-9-42-16,16-32-11 15,8-50-2-15,0-41-32 16,21 2 6-16,18-4-18 15,15-19-75-15,15-32-52 16,49-30-127-16,-15-33-325 16,-6-4-681-16</inkml:trace>
  <inkml:trace contextRef="#ctx0" brushRef="#br0" timeOffset="340">1233 751 1855 0,'0'0'609'0,"0"0"-443"16,0 0 60-16,-208 28-11 16,129 15-46-16,7 9-33 15,10 12-49-15,20-9-46 16,21 1 1-16,21-9-42 0,4-11-30 16,37-7-29-1,14-17-71-15,15-12-63 0,-1 0-69 16,-4-43 19-1,-7-3 102-15,-13-11 75 0,-10 1 65 16,-11 16 1-16,-6 12 98 16,-12 22 92-16,-3 6-5 15,0 0-69-15,2 21 12 16,2 12-56-16,5 9-43 16,3-2-29-16,9-3-35 15,0-2-71-15,11-23-168 16,-4-3-53-16,-14-9-623 0</inkml:trace>
  <inkml:trace contextRef="#ctx0" brushRef="#br0" timeOffset="493">1081 322 2392 0,'0'0'505'16,"0"0"-417"-16,0 0-65 15,280 0-23-15,-151 0-70 16,-7 0-536-16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9:24:16.61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0 412 1870 0,'0'0'323'16,"0"0"-219"-16,0 0-76 0,0 0 43 15,0 0 75-15,0 0-56 16,0 0-51-16,134-52 1 16,-92 16-28-16,8-13 6 15,-6 1 36-15,-4-1 15 16,2-1 25-16,-10 3 55 16,-11 9-59-16,-5 14 18 15,-8 9-24-15,-8 11-6 16,0 4-2-16,0 15-38 15,0 38-8-15,-8 22-3 16,-5 18-9-16,-1 4 4 0,4-4-22 16,2-13 0-16,5-12 5 15,3-11-5-15,-3-14-40 16,3-15-92-16,-18-17-189 16,5-4-565-16,-4-7-1279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25.9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594 282 1491 0,'0'0'355'15,"0"0"-188"-15,0 0-90 16,0 0 54-16,0 0 105 15,0 0-77-15,-7-168-65 16,-22 134-28-16,-12 0 11 16,-14 12-5-16,-10 3-20 15,-7 19-32-15,-2 0 1 0,2 19-20 16,7 21-1-16,13 17 3 16,14 4-2-16,20 11-2 15,18 5-4-15,0 2 5 16,21-1-8-16,24-17-26 15,11-5-41-15,6-14 0 16,4-1 23-16,6-14 16 16,-3 2-6-16,-4-4 8 15,-5 3 34-15,-12-3-21 16,-15 0 21-16,-15 3 9 16,-18 0-9-16,0 0 24 0,-31 6 11 15,-21-6-5 1,-9 0 15-16,-13-1-30 0,5-2 25 15,4-9-1 1,17-7-23-16,17-9-16 0,31-9-77 16,0-32-194-16,13 5-328 0</inkml:trace>
  <inkml:trace contextRef="#ctx0" brushRef="#br0" timeOffset="452">839 884 2148 0,'0'0'461'16,"0"0"-421"-16,0 0 2 16,0 0 97-16,0 0-65 15,0 0-30-15,0 0-37 16,193 81-5-16,-172-34-4 15,-15 5-5-15,-6 1-8 16,0-4-49-16,-3-1 10 16,-21-15 40-16,3-11-15 15,7-16 0-15,4-6 7 16,6 0-100-16,4-28-37 16,4-18-52-16,30-5 12 15,8-4 84-15,2-1 7 0,1 17 33 16,-6 4 75-1,-12 6 45-15,-10 18 75 0,-10 4 71 16,-4 7 51-16,-3 0 36 16,0 13-68-16,0 21-79 15,-16 5-14-15,2 5-53 16,7 6-14-16,7-2-14 16,0-15-36-16,0 2 0 15,31-14-59-15,10-2-93 16,34-19-123-16,-12 0-186 15,-4 0-235-15</inkml:trace>
  <inkml:trace contextRef="#ctx0" brushRef="#br0" timeOffset="735">1564 1000 1938 0,'0'0'597'0,"0"0"-511"15,0 0-4-15,0 0 73 16,0 0-22-16,0 0-66 16,0 0-55-16,131-7 11 15,-94 14-7-15,-5 20 1 16,-8 7-4-16,-12 7-7 16,-7 3-12-16,-5-2 2 15,0-2-29-15,-14 1 0 16,-13-14-93-16,3-5-37 15,0-9-88-15,6-13-71 16,7-6 21-16,11-23-234 16,0-4-171-16</inkml:trace>
  <inkml:trace contextRef="#ctx0" brushRef="#br0" timeOffset="935">1916 965 540 0,'0'0'1007'0,"0"0"-740"16,0 0-18-16,0 0 42 15,0 0-36-15,0 0-6 16,0 0-83-16,3 71-57 16,-21-25-14-16,1 1-34 15,4-3-16-15,8-10-29 0,5 0-7 16,0-19-9-16,21-8-34 16,24-7-78-16,49-22-120 15,-9-21-456-15,-5 2-1387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24.0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620 154 1549 0,'0'0'288'16,"0"0"-187"-16,0 0 40 16,0 0 45-16,0 0-8 15,0 0-40-15,-143-118-61 0,107 99 31 16,-9 10-16-16,-3 3-43 15,-2 6 40-15,-1 0-53 16,3 12-16-16,0 26 6 16,6 8-25-16,7 10-2 15,11 6-1-15,18-1-2 16,6 3-8-16,3-9 10 16,27-2-17-16,15-4-3 15,5-12-32-15,1-3 30 16,3 1-15-16,2-5-10 15,-5 8 26-15,-6-4-8 16,-6 1 4-16,-18-2 6 16,-12 5-11-16,-9 1 31 0,0 3-11 15,-33-9 12 1,-15 2 24-16,-18-6-9 0,-3-16 34 16,-5 1 14-16,9-11 5 15,7-3-14-15,17 0-22 16,13 0-32-16,17-9-10 15,14-32-161-15,29 11-200 16,13-5-354-16</inkml:trace>
  <inkml:trace contextRef="#ctx0" brushRef="#br0" timeOffset="302">740 886 1699 0,'0'0'296'0,"0"0"-172"16,0 0-72-16,0 0 91 15,0 0 17-15,0 0-87 16,0 0-46-16,173 0-17 16,-129 0-4-16,-8 9 21 15,-12 18-27-15,-18 6-16 16,-6 5 14-16,-6 8 2 15,-36 3-11-15,-3-1 10 16,-3-9 0-16,7-10 1 16,5-15 0-16,20-14-48 15,12 0-105-15,8-40-124 0,30-9-283 16,8-1-854-16</inkml:trace>
  <inkml:trace contextRef="#ctx0" brushRef="#br0" timeOffset="867">1217 844 833 0,'0'0'991'0,"0"0"-741"0,0 0-70 16,0 0 39-16,0 0 66 15,0 0-124-15,0 0-106 16,-53 105-23-16,43-64-19 16,1-1 17-16,9 2-30 15,0-7 0-15,0-13-10 16,12-2-72-16,16-6-86 15,10-14-10-15,4 0-33 16,6 0 175-16,0-34-16 0,-3-1-91 16,-7 8 107-16,-11-1 36 15,-6 6 32 1,-13 16 72-16,-5 6 56 0,-3 0 23 16,0 0-45-16,0 21-54 15,3 14-11-15,1-1-43 16,10-6-18-16,7 6-12 15,6-15-12-15,11-4-35 16,7-15-9-16,3 0-38 16,-3-6 34-16,0-22 26 15,-12-6 8-15,-1 6 18 16,-11 6 8-16,-8 1 31 16,-5 11 45-16,-5 10 19 0,-3 0 20 15,0 19-31-15,0 24-23 16,3 22 1-16,4 19-34 15,4 16 16-15,2 2-11 16,4 1-33-16,-5-14 27 16,-3-17-27-16,-9-19 0 15,0-16 11-15,0-19-11 16,-14-18 39-16,-20 0-16 16,-11-6-22-16,-6-32-2 15,-2-8-15-15,9-9-16 16,5-14-5-16,23 1-68 15,16-38-72-15,24 16-278 16,18 17-375-16</inkml:trace>
  <inkml:trace contextRef="#ctx0" brushRef="#br0" timeOffset="1074">2679 1030 1987 0,'0'0'503'0,"0"0"-383"16,0 0 60-16,0 0 39 15,0 0-47-15,0 0-66 16,0 0-95-16,10 174-11 0,-55-110-65 16,0-8-261-1,4-9-594-15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33.76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247 610 2140 0,'0'0'525'0,"0"0"-431"15,0 0-75-15,0 0 11 0,0 0 24 16,0 0-16-16,-191 96-38 16,185-40-12-16,6 6 11 15,0-4-19-15,21 1-13 16,12-9-6-16,3-9 9 15,-3-11 29-15,-1 1 1 16,-11-8 0-16,-15-8 6 16,-6 4-5-16,0-12 34 15,-14 2 16-15,-23-5-30 16,-8-4-21-16,-7 0-14 16,7 0-56-16,21-4-128 15,9-12-155-15,15-9-363 0</inkml:trace>
  <inkml:trace contextRef="#ctx0" brushRef="#br0" timeOffset="277">508 818 952 0,'0'0'1196'15,"0"0"-980"-15,0 0-48 16,-96 164 85-16,78-105-41 15,15 0-98-15,3-2-75 16,6-8-14-16,26-16-25 16,10-11-42-16,6-9-4 0,0-13-9 15,0-6 35 1,-3-28 4-16,-10-13 16 0,-11-12 1 16,-11-9 20-16,-13-7 3 15,0 0-7-15,-13 4-17 16,-22 15-15-16,-16 0-206 15,9 22-366-15,0 15-518 0</inkml:trace>
  <inkml:trace contextRef="#ctx0" brushRef="#br0" timeOffset="540">543 590 948 0,'18'-14'1119'15,"9"-12"-855"-15,8 5-18 16,-1 0 26-16,1 7-42 16,-8 12-109-16,-3 2-85 0,-6 2-36 15,-9 24-55-15,2 4-81 16,-4-1-233-16,7-5-295 16,7-15 63-16,6-9 202 15,7 0 399-15,11-24 164 16,11-23 230-16,12-21-64 15,19-16 35-15,75-62-214 16,-17 22-151-16,-14 5-681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7:28.66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194 276 1891 0,'0'0'388'0,"0"0"-315"15,0 0-33-15,6 166 89 0,2-65 23 16,5 3-30 0,5 6-71-16,-1-10-17 0,1-8-32 15,-5-7-2-15,4-21-24 16,1 1-144-16,-9-20-170 15,-1-12-316-15</inkml:trace>
  <inkml:trace contextRef="#ctx0" brushRef="#br0" timeOffset="431">0 674 1881 0,'0'0'293'16,"0"0"-232"-16,0 0 5 16,191 24 97-16,-105-11-35 15,7-7-29-15,0 6-53 16,-4-3-33-16,-15 10 11 16,-13 3-24-16,-20 12 1 15,-9 7 14-15,-19 8 15 16,-5 6 9-16,-5 0-26 15,-3-6-11-15,0-13-4 16,4-7-11-16,10-17-46 16,2-6-17-16,16-6-47 15,2-12 57-15,4-26-2 16,0-2 10-16,-4-6 33 0,-10 9 25 16,-6 8 3-16,-12 24 95 15,-1 5 13-15,-5 0 22 16,0 27 1-16,0 17-50 15,0 9-20-15,0 3-49 16,3-11-1-16,3 0-14 16,6-17-17-16,4-7-107 15,8-21-76-15,1 0-182 16,-9 0-331-16</inkml:trace>
  <inkml:trace contextRef="#ctx0" brushRef="#br0" timeOffset="636">1039 490 1840 0,'0'0'361'16,"0"0"-263"-16,0 0 47 16,0 0 10-16,0 0-24 15,0 0-37-15,0 0-49 16,155 88-45-16,-155-48-29 15,-13 16-132-15,-22-6-391 16,5-17-639-16</inkml:trace>
  <inkml:trace contextRef="#ctx0" brushRef="#br0" timeOffset="829">1405 0 1735 0,'0'0'389'16,"0"0"-204"-16,0 0-67 15,0 0 19-15,176 40-61 16,-163 7-76-16,-13 43-64 16,-6-13-163-16,-25 1-493 0</inkml:trace>
  <inkml:trace contextRef="#ctx0" brushRef="#br0" timeOffset="1222">2641 841 2162 0,'0'0'323'0,"0"0"-191"16,0 0-86-16,0 0 36 15,-205-21 84-15,154 21-102 16,6 9-36-16,18 19-28 16,12 3-2-16,15 6-5 0,0 3-38 15,32-5-30-15,13-1-6 16,6-4 19-16,4 1 24 15,-6-2 4-15,-9-8 24 16,-8-3 2-16,-14 5-1 16,-15-1 9-16,-3-3 12 15,-14 2 12-15,-28 1 13 16,-9-1-37-16,-5 2 0 16,5-11-9-16,12-12-67 15,20 0-178-15,14-12-307 0</inkml:trace>
  <inkml:trace contextRef="#ctx0" brushRef="#br0" timeOffset="1520">2951 987 1955 0,'0'0'469'0,"0"0"-423"16,0 0-3-16,0 0 96 15,-53 172-41-15,53-136-98 16,4-4-1-16,28-9-52 16,6-10-64-16,7-13-57 15,-5 0 8-15,-5-33 85 16,-5-17 53-16,-12-6 16 0,-12-19 12 16,-6-2 71-1,0-1-31-15,-27 10-28 0,-14 12-12 16,-7 15-18-16,-7 16-82 15,-4 19-95-15,-10 6-192 16,10 6-97-16,14 19-572 16</inkml:trace>
  <inkml:trace contextRef="#ctx0" brushRef="#br0" timeOffset="1743">2730 766 1041 0,'0'0'384'16,"0"0"-163"-16,0 0-52 15,0 0 46-15,180-68 26 16,-129 50-49-16,-6-2-74 15,-4 9-47-15,-6 9-39 16,-11 2 0-16,-8 0-32 16,-4 9-86-16,-3 11-47 0,-1-1-112 15,5-12-52-15,5-7-17 16,6 0 194-16,8-7 120 16,1-21 107-16,9-18 72 15,9-10 65-15,12-13-77 16,37-27-167-16,-13 19-68 15,-18 6-326-15</inkml:trace>
  <inkml:trace contextRef="#ctx0" brushRef="#br0" timeOffset="2534">4420 863 1899 0,'0'0'320'0,"0"0"-246"15,0 0-59-15,0 0 3 16,0 0 148-16,0 0-71 15,0 0-35-15,104 7-21 16,-83 39 1-16,-8 16 2 16,1 6-22-16,-4-3-20 15,8-4-13-15,2-10-22 0,4-13-24 16,7-20-126-16,1-18 1 16,6 0 84-16,-4-38 69 15,-7-17 24-15,-9-13 7 16,-12-10 21-16,-6 3 26 15,0-6 2-15,-19 17 12 16,-16 14 47-16,4 13 29 16,2 21-20-16,17 14-54 15,8 2-62-15,4 2-1 16,16 32-12-16,29-6-55 16,18 6-31-16,9-6-44 15,8-6 27-15,0-10-17 16,-8-6-1-16,-10-6 56 0,-14 0 55 15,-21 0 22 1,-12 0 102-16,-15 0 118 0,0 0 61 16,-29 0-98-16,-11 0-40 15,-16 0-30-15,-3 7-21 16,4 15-33-16,4 11 19 16,16 2-24-16,11 7-22 15,17 0-18-15,7 0-14 16,13-1 0-16,29-14-58 15,14-10-20-15,1-14-29 16,6-3-38-16,-7-3 15 16,-8-23 30-16,-14-4 33 15,-10 1 66-15,-10 9 1 0,-11 7 15 16,-3 10 114 0,0 3 57-16,0 0-74 0,0 27-54 15,-9 14-1-15,5 3 9 16,0 3-47-16,4-4-18 15,0-4-2-15,0-10-27 16,14-7-76-16,-8-22-129 16,2 0-296-16,-8 0-356 0</inkml:trace>
  <inkml:trace contextRef="#ctx0" brushRef="#br0" timeOffset="2691">5089 419 2735 0,'0'0'350'0,"0"0"-307"15,0 0-43-15,0 0-10 16,253 56-147-16,-192-37-633 0</inkml:trace>
  <inkml:trace contextRef="#ctx0" brushRef="#br0" timeOffset="3622">5990 910 1249 0,'0'0'686'16,"0"0"-611"-16,0 0-45 15,0 0-17-15,0 0 64 16,180-16 23-16,-153 25 10 16,-3 26 2-16,-3 8-27 0,-7 10-40 15,-8 4-1-15,-2-9-24 16,-4-1-8-16,0-16 1 15,0-7-12-15,0-11 24 16,0-10-24-16,0-3 10 16,0 0 17-16,0-21-28 15,0-20-21-15,0-9 15 16,11-4 3-16,13-10 3 16,3 11 0-16,8 17-7 15,-1 14 6-15,1 18 1 16,-5 4 0-16,2 26 6 15,-4 17 0-15,-4 16 17 0,-12 5-23 16,-4 4-1-16,-4-4-8 16,-4-11 9-16,0-10 0 15,0-9 0 1,0-25 1-16,-4-6-1 0,-10-3 0 16,-4-9 6-16,6-22-5 15,4-18-1-15,8-4 0 16,0-11-6-16,8 3 14 15,28 5-2-15,14 1-6 16,1 20-2-16,8 8-4 16,-7 27 7-16,-4 0-1 15,-10 14 8-15,-11 34 7 16,-9 7 23-16,-9 8-9 16,-4-1-29-16,-5-12-18 0,0-10-19 15,0-5-26-15,0-14-113 16,19-21-89-16,2 0 36 15,3 0-578-15</inkml:trace>
  <inkml:trace contextRef="#ctx0" brushRef="#br0" timeOffset="4320">7453 910 1947 0,'0'0'581'0,"0"0"-423"16,0 0-15-16,0 0 27 0,0 0-16 16,-176 74-46-1,128-24-69-15,10 7-1 0,10-3-38 16,17 2-13-16,11-9 2 16,8-10-80-16,32-13-76 15,13-7-82-15,5-17-49 16,1-8-40-16,-8-25 54 15,-9-11 5-15,-10-11 174 16,-16-7 105-16,-12 6 134 16,-4 8 34-16,0 15 16 15,0 18 105-15,0 15-5 16,-8 0-118-16,5 35-86 16,3 13-39-16,0 6-22 15,0-1-13-15,11-7-6 16,20-13 0-16,4-17-22 0,2-10-38 15,4-6 51-15,-2 0-12 16,2-27 14-16,-4-14 7 16,-5-2 0-16,-5-5 5 15,-6 12-4-15,-6 4 39 16,-6 16 72-16,-6 9 8 16,-3 7-35-16,4 7-40 15,0 28-7-15,3 5-4 16,3 4-34-16,7 3-6 15,10-16 0-15,12 0-51 0,2-18 33 16,4-4-10 0,0-9-19-16,-7 0 39 0,-1-29-10 15,-5-11 13-15,-5-2 11 16,-3 1 0-16,-3 0 0 16,-10 10 18-16,-4 19 32 15,-4 5 25-15,-3 7-9 16,0 13-36-16,0 31 26 15,0-1-22-15,0 10-22 16,0-3-5-16,0-4-7 16,14-13 0-16,2-10-11 15,2-8-86-15,0-11-33 16,-9-4-147-16,-1-25-209 16,-8-3-453-16</inkml:trace>
  <inkml:trace contextRef="#ctx0" brushRef="#br0" timeOffset="4577">7471 729 2049 0,'0'0'388'0,"0"0"-298"15,0 0-44-15,0 0 111 16,137-164-36-16,-79 127-48 16,1 10-52-16,-11 7-21 15,-10 8 0-15,-10 12-145 16,-8 0-124-16,1 0-115 0,0 0-4 16,-3 0-317-16</inkml:trace>
  <inkml:trace contextRef="#ctx0" brushRef="#br0" timeOffset="4711">8042 369 1255 0,'0'0'485'16,"0"0"-301"-16,0 0 70 16,0 0-14-16,0 0-31 15,0 0-51-15,0 0-78 16,211-5-46-16,-160 5-34 16,33 0-118-16,-12-13-152 15,-10-6-327-15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23.3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531 241 1711 0,'0'0'335'16,"0"0"-184"-16,0 0 13 15,0 0 67-15,0 0-30 16,0 0-59-16,0 0-17 16,-24-6-41-16,19 6 14 0,-1 13-14 15,0 27-43 1,-2 54 10-16,-2 61-9 0,0 52-4 15,2-5 14-15,5-35-20 16,3-60 1-16,0-39-5 16,0 0-27-16,0-4 21 15,0-4-22-15,0-16-9 16,0-20 8-16,0-12-93 16,7-12-48-16,4-49-185 15,-2-16-478-15,-1-16-1343 0</inkml:trace>
  <inkml:trace contextRef="#ctx0" brushRef="#br0" timeOffset="702">0 521 2041 0,'0'0'494'16,"0"0"-366"-16,0 0 60 15,0 0-1-15,0 0-54 16,0 0-66-16,0 0-35 16,9-158 7-16,27 109-23 15,9-6-4-15,6-3 24 16,11 5-21-16,7 5-9 16,3 3 2-16,5 17-7 15,-5 10 13-15,0 14-14 0,0 4 0 16,1 0 0-1,-1 31 6-15,0 10 3 0,-3 5 10 16,-6 11-18-16,-10 2 32 16,-9 5-33-16,-13 5 8 15,-10 3 23-15,-15-5-8 16,-6-5-17-16,0-2 10 16,-24-8-16-16,-14-2 30 15,-2-4-29-15,-2-5 0 16,0-7 23-16,7-9-24 15,8-7-1-15,12-9 0 16,6-6 1-16,9-3 6 16,0 0-6-16,0 0-33 15,0 0 19-15,0 0-25 0,17 0 2 16,17 0 28-16,8 0 3 16,6 6-2-16,11 14 8 15,3 9-1-15,1 7-8 16,1 14 9-16,-5 7-2 15,-11 4-4-15,-13 4-22 16,-14 0 22-16,-15 0-3 16,-6-2 9-16,-3-9 3 15,-35-6-3-15,-17-7 1 16,-18-13 34-16,-12-6-13 16,-16-13 34-16,-6-9-28 15,-4 0-5-15,4-6 40 16,11-23-44-16,13 5-13 15,17-1 14-15,18 3-4 0,18 3 14 16,16 3-30-16,10 5-52 16,4 2-26-16,28-20-110 15,20 3-431-15,4-4-225 16</inkml:trace>
  <inkml:trace contextRef="#ctx0" brushRef="#br0" timeOffset="1794">2165 1012 1776 0,'0'0'387'16,"0"0"-285"-16,0 0 20 15,0 0 115-15,0 0-77 16,0 0-18-16,0 0-57 16,-93-131-12-16,66 116 46 15,-3 9-22-15,-9 6-30 16,-2 0-23-16,-4 30-35 0,-6 26 16 15,6 22-25 1,6 11 0-16,12 7-3 0,16-2 3 16,11-10-1-16,3-19-7 15,39-15-61-15,11-19 11 16,15-20-47-16,5-11-7 16,2-14 16-16,-2-27-7 15,-12-11 42-15,-16-4 49 16,-16-2 12-16,-16 1 18 15,-13 7 25-15,0 7 54 16,0 15 6-16,0 14 2 16,0 14-6-16,0 0-56 15,-4 33-42-15,4 12 10 16,0 14-11-16,0 1 0 16,4-7-12-16,24-11-24 0,6-13-31 15,8-17-11-15,2-12 31 16,1-6 40-16,-3-38-13 15,-1-11 11-15,-2-7 9 16,-6-3 0-16,-9 10 1 16,-6 9-6-16,-4 24 11 15,-10 17-12-15,-1 5-5 16,-3 27 11-16,0 30 71 16,0 10-35-16,0 3-19 15,0-3-11-15,0-13 1 16,0-13-14-16,0-14 7 15,0-17-35-15,0-10 22 16,3 0-6-16,0-13 19 0,0-23 0 16,9-19-14-16,5-9 2 15,7-8 8-15,7-3-2 16,4 11-6-16,2 14 12 16,1 18-11-16,1 23-2 15,-3 9 13-15,0 26 66 16,-6 30 15-16,-4 15-29 15,-7 6 7-15,-5 1-32 16,-3-6-26-16,-7-19-1 16,-1-16-12-16,-3-13 12 15,0-17-23-15,0-7 17 16,0 0-7-16,-11-19 10 16,1-21-12-16,7-13 4 0,3-12 1 15,0-13 9-15,17-2 1 16,14 2 0-16,10 12 12 15,1 17-12-15,3 17 0 16,-4 27 8-16,-1 5 4 16,5 34 59-16,5 27-23 15,1 27 11-15,3 7 37 16,-4 9-38-16,-8-5-25 16,-9-13 3-16,-9-17-25 15,-6-19 10-15,-4-23-21 16,-4-13-47-16,-4-14-16 15,9-7-63-15,-1-79-11 16,-1-2-517-16,-10-5-1641 0</inkml:trace>
  <inkml:trace contextRef="#ctx0" brushRef="#br0" timeOffset="2077">1803 607 2032 0,'0'0'378'0,"0"0"-297"16,0 0 38-16,186-152 107 0,-120 118-55 15,-7 16-76-15,-11 11-72 16,-10 7-23-16,-2 13-141 16,0 38-138-16,0-12-287 15,-9-5-340-15</inkml:trace>
  <inkml:trace contextRef="#ctx0" brushRef="#br0" timeOffset="2175">2607 469 1768 0,'0'0'648'0,"0"0"-436"15,0 0 3-15,211-201-73 16,-83 106-89-16,-17 15-53 0,-9 5-611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26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1029 404 1196 0,'0'0'837'15,"0"0"-643"-15,0 0-121 16,0 0 82-16,-70-168 48 16,36 121-45-16,-10 1-49 15,-8 2-34-15,-13 4 13 16,-9 9-31-16,-7 14-23 16,-14 17 8-16,-1 5-9 15,-5 51-24-15,-4 55 9 16,7 61-4-16,32 51 29 0,33-11-21 15,33-44-13-15,0-52 6 16,27-51-6-16,27-3-3 16,27-7-6-16,26-9-1 15,18-32-8-15,15-14-88 16,57-46-112-16,-35-13-334 16,-31-2-581-16</inkml:trace>
  <inkml:trace contextRef="#ctx0" brushRef="#br0" timeOffset="419">1639 776 2119 0,'0'0'580'0,"0"0"-452"15,0 0 70-15,0 0 20 16,0 0-61-16,-209-109-73 16,149 109-61-16,-5 22 14 15,-4 28-37-15,7 14 0 16,10 12 6-16,20-1-6 16,26-5-6-16,6-11-17 15,21-12-50-15,30-18-5 16,15-20-55-16,10-9 20 15,3-7 19-15,-6-30 7 16,-9-5 42-16,-14-3 45 16,-16 12 0-16,-17 7 42 0,-7 17 64 15,-10 9 6-15,0 0-1 16,0 0-47-16,0 22-37 16,0 9-1-16,11 6-25 15,13-1-1-15,11-1-50 16,44-15-174-16,-7-11-349 15,1-9-427-15</inkml:trace>
  <inkml:trace contextRef="#ctx0" brushRef="#br0" timeOffset="766">2356 653 1883 0,'0'0'735'15,"0"0"-529"-15,0 0-75 16,-195-29 55-16,136 29-12 16,11 0-107-16,13 23-46 15,17 10-21-15,18 4-5 16,0 10-41-16,45 0-36 16,20 0 2-16,9-2 22 15,1-1 4-15,-3-4 24 16,-9-3 30-16,-7 4 0 15,-12 3 13-15,-13-8 52 16,-10 2-35-16,-18-10 37 0,-3-3-10 16,-7-5-24-16,-34 0 6 15,-14-5-38-15,-7-4-1 16,-7-8-18-16,10-3-85 16,17-23-108-16,15-12-377 15,24-11-432-15</inkml:trace>
  <inkml:trace contextRef="#ctx0" brushRef="#br0" timeOffset="958">2857 653 2223 0,'0'0'368'0,"0"0"-272"15,0 0 74-15,7 186 49 16,-3-118-82-16,6-6-88 15,0-4-49-15,4-11-24 16,10-17-121-16,-3-13-318 16,-7-17-322-16</inkml:trace>
  <inkml:trace contextRef="#ctx0" brushRef="#br0" timeOffset="1097">2833 239 2096 0,'0'0'303'0,"0"0"-280"16,0 0-23-16,0 0-148 0,0 0-249 15,0 0-968-15</inkml:trace>
  <inkml:trace contextRef="#ctx0" brushRef="#br0" timeOffset="1374">3388 598 2054 0,'0'0'484'15,"0"0"-390"-15,0 0 140 16,-120 159 1-16,100-84-124 16,20 3-75-16,3 5-32 0,62-3 2 15,35-20-12-15,31-21-9 16,18-21 2-16,3-18 5 15,-15-27 4-15,-26-25 4 16,-31-16 21-16,-40-12 3 16,-40-14 60-16,-10-5-5 15,-62 3-29-15,-29 14-34 16,-84 21-16-16,18 26-139 16,2 20-547-16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28.5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83 899 0,'0'0'1046'0,"0"0"-876"0,0 0-123 16,0 0 100-16,238 0 20 15,-128 0-45-15,39 7-10 16,55 2-35-16,74-3-44 16,29-3 26-16,7 0-9 15,-13-3-20-15,-36 3-6 16,-2 4-24-16,-1 0 23 16,-4-5-23-16,-5 7 0 15,-5 4 6-15,-10-1-6 16,-4 4-1-16,-7 3 0 0,-12-4 1 15,-4-2 4-15,-1-8-4 16,17-5 0-16,15 0 24 16,17-5 17-1,10-17-21-15,0-3 8 0,-1 0-17 16,-2 2 20-16,-13 2-25 16,-26 9 3-16,-48 3 29 15,-36 2-32-15,-38 4 0 16,-1 3 9-16,21 0 1 15,19 0 26-15,15 0-15 16,-1 0-14-16,-6 0 32 16,-3 12-34-16,-8 1-1 15,-10-4 1-15,-6 5-5 0,-18-5 0 16,-14-5-6-16,-21 7 0 16,-13-8 4-16,-20 0-4 15,-9-3-7-15,-9 0 6 16,0 0-27-16,3 0-18 15,11-3-119-15,54-47-165 16,-10 0-306-16,-2-5-429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28.7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2762 0,'0'0'23'0,"0"0"-23"16,0 0-265-16,0 0 188 15,0 0-408-15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28.86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2801 0,'0'0'0'0,"0"0"-160"0,0 0-328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4T08:39:44.1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97 1837 0,'0'0'289'0,"0"0"-168"16,0 0-12-16,0 0 59 15,0 0 34-15,0 0-75 0,3-5-61 16,8-10-23-16,2 0-19 16,5-5 24-16,9 2-29 15,8 7-7-15,7 0 27 16,2 9-31-16,8 2 5 15,0 0-4-15,-3 24-9 16,-1 14 33-16,-4 10-18 16,-13 16-6-16,-7 7 18 15,-13 7-20-15,-11 1-6 16,0 3-2-16,-30-5 2 16,-12 1-9-16,-11-10 8 15,5-7-4-15,3-12-7 16,15-16 11-16,9-20-15 15,13-13-57-15,8-40-197 16,11-24-267-16,13-6-297 0</inkml:trace>
  <inkml:trace contextRef="#ctx0" brushRef="#br0" timeOffset="293">990 124 1896 0,'0'0'327'0,"0"0"-201"16,0 0 31-16,0 0 95 16,-220-24-43-16,154 24-76 0,0 18-26 15,1 29-29 1,10 17-8-16,14 20-28 0,17 12-18 15,24 4 19-15,0-4-42 16,51-10 0-16,29-18 12 16,26-20-13-16,39-38-21 15,62-33-81-15,-28-31-145 16,-21-15-512-16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4B0A9-9727-47BA-85F0-411AE46A96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81E75-0045-4059-93C0-3498EA824E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C838A-2930-4D1E-AC22-38F341F0BB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9ACF2-CC9D-45CC-A474-6625229ED8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AA38E-68F8-4C04-9EE0-E3A829042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5555C-2C84-44A0-A516-E767F87D9A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F3E77-7FF5-4FC4-8E16-C0F8CC14B8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3DB28-87A9-4A78-91B0-F0BFAE76C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30C27-3E2F-45DB-B3B8-B99D56296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789F8-EB12-4599-9778-C07DEEECD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75BB1-4FCA-4470-A587-7CC5F46F6E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3A8EC373-31AF-4AD4-999C-CC3F35EF4E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6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50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11" Type="http://schemas.openxmlformats.org/officeDocument/2006/relationships/image" Target="../media/image55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58.xml"/><Relationship Id="rId10" Type="http://schemas.openxmlformats.org/officeDocument/2006/relationships/customXml" Target="../ink/ink49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" Type="http://schemas.openxmlformats.org/officeDocument/2006/relationships/customXml" Target="../ink/ink46.xml"/><Relationship Id="rId9" Type="http://schemas.openxmlformats.org/officeDocument/2006/relationships/image" Target="../media/image54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63.png"/><Relationship Id="rId30" Type="http://schemas.openxmlformats.org/officeDocument/2006/relationships/customXml" Target="../ink/ink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66.xml"/><Relationship Id="rId18" Type="http://schemas.openxmlformats.org/officeDocument/2006/relationships/image" Target="../media/image77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74.png"/><Relationship Id="rId17" Type="http://schemas.openxmlformats.org/officeDocument/2006/relationships/customXml" Target="../ink/ink68.xml"/><Relationship Id="rId2" Type="http://schemas.openxmlformats.org/officeDocument/2006/relationships/image" Target="../media/image68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10" Type="http://schemas.openxmlformats.org/officeDocument/2006/relationships/image" Target="../media/image73.png"/><Relationship Id="rId4" Type="http://schemas.openxmlformats.org/officeDocument/2006/relationships/image" Target="../media/image70.png"/><Relationship Id="rId9" Type="http://schemas.openxmlformats.org/officeDocument/2006/relationships/customXml" Target="../ink/ink64.xml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83.png"/><Relationship Id="rId18" Type="http://schemas.openxmlformats.org/officeDocument/2006/relationships/customXml" Target="../ink/ink77.xml"/><Relationship Id="rId3" Type="http://schemas.openxmlformats.org/officeDocument/2006/relationships/image" Target="../media/image78.png"/><Relationship Id="rId7" Type="http://schemas.openxmlformats.org/officeDocument/2006/relationships/customXml" Target="../ink/ink71.xml"/><Relationship Id="rId12" Type="http://schemas.openxmlformats.org/officeDocument/2006/relationships/customXml" Target="../ink/ink74.xml"/><Relationship Id="rId17" Type="http://schemas.openxmlformats.org/officeDocument/2006/relationships/image" Target="../media/image85.png"/><Relationship Id="rId2" Type="http://schemas.openxmlformats.org/officeDocument/2006/relationships/image" Target="../media/image69.png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82.png"/><Relationship Id="rId5" Type="http://schemas.openxmlformats.org/officeDocument/2006/relationships/image" Target="../media/image80.png"/><Relationship Id="rId15" Type="http://schemas.openxmlformats.org/officeDocument/2006/relationships/image" Target="../media/image84.png"/><Relationship Id="rId10" Type="http://schemas.openxmlformats.org/officeDocument/2006/relationships/customXml" Target="../ink/ink73.xml"/><Relationship Id="rId19" Type="http://schemas.openxmlformats.org/officeDocument/2006/relationships/image" Target="../media/image86.png"/><Relationship Id="rId4" Type="http://schemas.openxmlformats.org/officeDocument/2006/relationships/customXml" Target="../ink/ink69.xml"/><Relationship Id="rId9" Type="http://schemas.openxmlformats.org/officeDocument/2006/relationships/image" Target="../media/image81.png"/><Relationship Id="rId14" Type="http://schemas.openxmlformats.org/officeDocument/2006/relationships/customXml" Target="../ink/ink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92.png"/><Relationship Id="rId18" Type="http://schemas.openxmlformats.org/officeDocument/2006/relationships/customXml" Target="../ink/ink85.xml"/><Relationship Id="rId3" Type="http://schemas.openxmlformats.org/officeDocument/2006/relationships/image" Target="../media/image79.png"/><Relationship Id="rId7" Type="http://schemas.openxmlformats.org/officeDocument/2006/relationships/image" Target="../media/image89.png"/><Relationship Id="rId12" Type="http://schemas.openxmlformats.org/officeDocument/2006/relationships/customXml" Target="../ink/ink82.xml"/><Relationship Id="rId17" Type="http://schemas.openxmlformats.org/officeDocument/2006/relationships/image" Target="../media/image94.png"/><Relationship Id="rId2" Type="http://schemas.openxmlformats.org/officeDocument/2006/relationships/image" Target="../media/image78.png"/><Relationship Id="rId1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10" Type="http://schemas.openxmlformats.org/officeDocument/2006/relationships/customXml" Target="../ink/ink81.xml"/><Relationship Id="rId19" Type="http://schemas.openxmlformats.org/officeDocument/2006/relationships/image" Target="../media/image95.png"/><Relationship Id="rId4" Type="http://schemas.openxmlformats.org/officeDocument/2006/relationships/customXml" Target="../ink/ink78.xml"/><Relationship Id="rId9" Type="http://schemas.openxmlformats.org/officeDocument/2006/relationships/image" Target="../media/image90.png"/><Relationship Id="rId14" Type="http://schemas.openxmlformats.org/officeDocument/2006/relationships/customXml" Target="../ink/ink8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91.xml"/><Relationship Id="rId18" Type="http://schemas.openxmlformats.org/officeDocument/2006/relationships/image" Target="../media/image105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12" Type="http://schemas.openxmlformats.org/officeDocument/2006/relationships/image" Target="../media/image102.png"/><Relationship Id="rId17" Type="http://schemas.openxmlformats.org/officeDocument/2006/relationships/customXml" Target="../ink/ink93.xml"/><Relationship Id="rId2" Type="http://schemas.openxmlformats.org/officeDocument/2006/relationships/image" Target="../media/image96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customXml" Target="../ink/ink90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10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customXml" Target="../ink/ink89.xml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9" Type="http://schemas.openxmlformats.org/officeDocument/2006/relationships/customXml" Target="../ink/ink113.xml"/><Relationship Id="rId3" Type="http://schemas.openxmlformats.org/officeDocument/2006/relationships/image" Target="../media/image106.png"/><Relationship Id="rId21" Type="http://schemas.openxmlformats.org/officeDocument/2006/relationships/customXml" Target="../ink/ink104.xml"/><Relationship Id="rId34" Type="http://schemas.openxmlformats.org/officeDocument/2006/relationships/image" Target="../media/image120.png"/><Relationship Id="rId42" Type="http://schemas.openxmlformats.org/officeDocument/2006/relationships/image" Target="../media/image124.png"/><Relationship Id="rId47" Type="http://schemas.openxmlformats.org/officeDocument/2006/relationships/customXml" Target="../ink/ink117.xml"/><Relationship Id="rId50" Type="http://schemas.openxmlformats.org/officeDocument/2006/relationships/image" Target="../media/image128.png"/><Relationship Id="rId7" Type="http://schemas.openxmlformats.org/officeDocument/2006/relationships/image" Target="../media/image108.png"/><Relationship Id="rId12" Type="http://schemas.openxmlformats.org/officeDocument/2006/relationships/image" Target="../media/image109.png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33" Type="http://schemas.openxmlformats.org/officeDocument/2006/relationships/customXml" Target="../ink/ink110.xml"/><Relationship Id="rId38" Type="http://schemas.openxmlformats.org/officeDocument/2006/relationships/image" Target="../media/image122.png"/><Relationship Id="rId46" Type="http://schemas.openxmlformats.org/officeDocument/2006/relationships/image" Target="../media/image126.png"/><Relationship Id="rId2" Type="http://schemas.openxmlformats.org/officeDocument/2006/relationships/customXml" Target="../ink/ink94.xml"/><Relationship Id="rId16" Type="http://schemas.openxmlformats.org/officeDocument/2006/relationships/image" Target="../media/image111.png"/><Relationship Id="rId20" Type="http://schemas.openxmlformats.org/officeDocument/2006/relationships/image" Target="../media/image113.png"/><Relationship Id="rId29" Type="http://schemas.openxmlformats.org/officeDocument/2006/relationships/customXml" Target="../ink/ink108.xml"/><Relationship Id="rId41" Type="http://schemas.openxmlformats.org/officeDocument/2006/relationships/customXml" Target="../ink/ink114.xml"/><Relationship Id="rId54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1" Type="http://schemas.openxmlformats.org/officeDocument/2006/relationships/customXml" Target="../ink/ink99.xml"/><Relationship Id="rId24" Type="http://schemas.openxmlformats.org/officeDocument/2006/relationships/image" Target="../media/image115.png"/><Relationship Id="rId32" Type="http://schemas.openxmlformats.org/officeDocument/2006/relationships/image" Target="../media/image119.png"/><Relationship Id="rId37" Type="http://schemas.openxmlformats.org/officeDocument/2006/relationships/customXml" Target="../ink/ink112.xml"/><Relationship Id="rId40" Type="http://schemas.openxmlformats.org/officeDocument/2006/relationships/image" Target="../media/image123.png"/><Relationship Id="rId45" Type="http://schemas.openxmlformats.org/officeDocument/2006/relationships/customXml" Target="../ink/ink116.xml"/><Relationship Id="rId53" Type="http://schemas.openxmlformats.org/officeDocument/2006/relationships/customXml" Target="../ink/ink120.xml"/><Relationship Id="rId5" Type="http://schemas.openxmlformats.org/officeDocument/2006/relationships/image" Target="../media/image107.png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28" Type="http://schemas.openxmlformats.org/officeDocument/2006/relationships/image" Target="../media/image117.png"/><Relationship Id="rId36" Type="http://schemas.openxmlformats.org/officeDocument/2006/relationships/image" Target="../media/image121.png"/><Relationship Id="rId49" Type="http://schemas.openxmlformats.org/officeDocument/2006/relationships/customXml" Target="../ink/ink118.xml"/><Relationship Id="rId10" Type="http://schemas.openxmlformats.org/officeDocument/2006/relationships/customXml" Target="../ink/ink98.xml"/><Relationship Id="rId19" Type="http://schemas.openxmlformats.org/officeDocument/2006/relationships/customXml" Target="../ink/ink103.xml"/><Relationship Id="rId31" Type="http://schemas.openxmlformats.org/officeDocument/2006/relationships/customXml" Target="../ink/ink109.xml"/><Relationship Id="rId44" Type="http://schemas.openxmlformats.org/officeDocument/2006/relationships/image" Target="../media/image125.png"/><Relationship Id="rId52" Type="http://schemas.openxmlformats.org/officeDocument/2006/relationships/image" Target="../media/image129.png"/><Relationship Id="rId4" Type="http://schemas.openxmlformats.org/officeDocument/2006/relationships/customXml" Target="../ink/ink95.xml"/><Relationship Id="rId9" Type="http://schemas.openxmlformats.org/officeDocument/2006/relationships/image" Target="../media/image80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07.xml"/><Relationship Id="rId30" Type="http://schemas.openxmlformats.org/officeDocument/2006/relationships/image" Target="../media/image118.png"/><Relationship Id="rId35" Type="http://schemas.openxmlformats.org/officeDocument/2006/relationships/customXml" Target="../ink/ink111.xml"/><Relationship Id="rId43" Type="http://schemas.openxmlformats.org/officeDocument/2006/relationships/customXml" Target="../ink/ink115.xml"/><Relationship Id="rId48" Type="http://schemas.openxmlformats.org/officeDocument/2006/relationships/image" Target="../media/image127.png"/><Relationship Id="rId8" Type="http://schemas.openxmlformats.org/officeDocument/2006/relationships/customXml" Target="../ink/ink97.xml"/><Relationship Id="rId51" Type="http://schemas.openxmlformats.org/officeDocument/2006/relationships/customXml" Target="../ink/ink1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36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31.png"/><Relationship Id="rId21" Type="http://schemas.openxmlformats.org/officeDocument/2006/relationships/image" Target="../media/image140.png"/><Relationship Id="rId7" Type="http://schemas.openxmlformats.org/officeDocument/2006/relationships/image" Target="../media/image133.png"/><Relationship Id="rId12" Type="http://schemas.openxmlformats.org/officeDocument/2006/relationships/customXml" Target="../ink/ink126.xml"/><Relationship Id="rId17" Type="http://schemas.openxmlformats.org/officeDocument/2006/relationships/image" Target="../media/image138.png"/><Relationship Id="rId25" Type="http://schemas.openxmlformats.org/officeDocument/2006/relationships/image" Target="../media/image142.png"/><Relationship Id="rId33" Type="http://schemas.openxmlformats.org/officeDocument/2006/relationships/image" Target="../media/image146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11" Type="http://schemas.openxmlformats.org/officeDocument/2006/relationships/image" Target="../media/image135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5" Type="http://schemas.openxmlformats.org/officeDocument/2006/relationships/image" Target="../media/image132.png"/><Relationship Id="rId15" Type="http://schemas.openxmlformats.org/officeDocument/2006/relationships/image" Target="../media/image137.png"/><Relationship Id="rId23" Type="http://schemas.openxmlformats.org/officeDocument/2006/relationships/image" Target="../media/image141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139.png"/><Relationship Id="rId31" Type="http://schemas.openxmlformats.org/officeDocument/2006/relationships/image" Target="../media/image145.png"/><Relationship Id="rId4" Type="http://schemas.openxmlformats.org/officeDocument/2006/relationships/customXml" Target="../ink/ink122.xml"/><Relationship Id="rId9" Type="http://schemas.openxmlformats.org/officeDocument/2006/relationships/image" Target="../media/image134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43.png"/><Relationship Id="rId30" Type="http://schemas.openxmlformats.org/officeDocument/2006/relationships/customXml" Target="../ink/ink1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customXml" Target="../ink/ink142.xml"/><Relationship Id="rId18" Type="http://schemas.openxmlformats.org/officeDocument/2006/relationships/image" Target="../media/image155.png"/><Relationship Id="rId26" Type="http://schemas.openxmlformats.org/officeDocument/2006/relationships/image" Target="../media/image159.png"/><Relationship Id="rId3" Type="http://schemas.openxmlformats.org/officeDocument/2006/relationships/customXml" Target="../ink/ink137.xml"/><Relationship Id="rId21" Type="http://schemas.openxmlformats.org/officeDocument/2006/relationships/customXml" Target="../ink/ink146.xml"/><Relationship Id="rId7" Type="http://schemas.openxmlformats.org/officeDocument/2006/relationships/customXml" Target="../ink/ink139.xml"/><Relationship Id="rId12" Type="http://schemas.openxmlformats.org/officeDocument/2006/relationships/image" Target="../media/image152.png"/><Relationship Id="rId17" Type="http://schemas.openxmlformats.org/officeDocument/2006/relationships/customXml" Target="../ink/ink144.xml"/><Relationship Id="rId25" Type="http://schemas.openxmlformats.org/officeDocument/2006/relationships/customXml" Target="../ink/ink148.xml"/><Relationship Id="rId2" Type="http://schemas.openxmlformats.org/officeDocument/2006/relationships/image" Target="../media/image97.png"/><Relationship Id="rId16" Type="http://schemas.openxmlformats.org/officeDocument/2006/relationships/image" Target="../media/image154.png"/><Relationship Id="rId20" Type="http://schemas.openxmlformats.org/officeDocument/2006/relationships/image" Target="../media/image156.png"/><Relationship Id="rId29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customXml" Target="../ink/ink141.xml"/><Relationship Id="rId24" Type="http://schemas.openxmlformats.org/officeDocument/2006/relationships/image" Target="../media/image158.png"/><Relationship Id="rId5" Type="http://schemas.openxmlformats.org/officeDocument/2006/relationships/customXml" Target="../ink/ink138.xml"/><Relationship Id="rId15" Type="http://schemas.openxmlformats.org/officeDocument/2006/relationships/customXml" Target="../ink/ink143.xml"/><Relationship Id="rId23" Type="http://schemas.openxmlformats.org/officeDocument/2006/relationships/customXml" Target="../ink/ink147.xml"/><Relationship Id="rId28" Type="http://schemas.openxmlformats.org/officeDocument/2006/relationships/image" Target="../media/image160.png"/><Relationship Id="rId10" Type="http://schemas.openxmlformats.org/officeDocument/2006/relationships/image" Target="../media/image151.png"/><Relationship Id="rId19" Type="http://schemas.openxmlformats.org/officeDocument/2006/relationships/customXml" Target="../ink/ink145.xml"/><Relationship Id="rId4" Type="http://schemas.openxmlformats.org/officeDocument/2006/relationships/image" Target="../media/image148.png"/><Relationship Id="rId9" Type="http://schemas.openxmlformats.org/officeDocument/2006/relationships/customXml" Target="../ink/ink140.xml"/><Relationship Id="rId14" Type="http://schemas.openxmlformats.org/officeDocument/2006/relationships/image" Target="../media/image153.png"/><Relationship Id="rId22" Type="http://schemas.openxmlformats.org/officeDocument/2006/relationships/image" Target="../media/image157.png"/><Relationship Id="rId27" Type="http://schemas.openxmlformats.org/officeDocument/2006/relationships/customXml" Target="../ink/ink149.xml"/><Relationship Id="rId30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68.png"/><Relationship Id="rId18" Type="http://schemas.openxmlformats.org/officeDocument/2006/relationships/customXml" Target="../ink/ink158.xml"/><Relationship Id="rId3" Type="http://schemas.openxmlformats.org/officeDocument/2006/relationships/image" Target="../media/image162.png"/><Relationship Id="rId21" Type="http://schemas.openxmlformats.org/officeDocument/2006/relationships/image" Target="../media/image172.png"/><Relationship Id="rId7" Type="http://schemas.openxmlformats.org/officeDocument/2006/relationships/image" Target="../media/image165.png"/><Relationship Id="rId12" Type="http://schemas.openxmlformats.org/officeDocument/2006/relationships/customXml" Target="../ink/ink155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2" Type="http://schemas.openxmlformats.org/officeDocument/2006/relationships/image" Target="../media/image147.png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167.png"/><Relationship Id="rId24" Type="http://schemas.openxmlformats.org/officeDocument/2006/relationships/customXml" Target="../ink/ink161.xml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10" Type="http://schemas.openxmlformats.org/officeDocument/2006/relationships/customXml" Target="../ink/ink154.xml"/><Relationship Id="rId19" Type="http://schemas.openxmlformats.org/officeDocument/2006/relationships/image" Target="../media/image171.png"/><Relationship Id="rId4" Type="http://schemas.openxmlformats.org/officeDocument/2006/relationships/customXml" Target="../ink/ink151.xml"/><Relationship Id="rId9" Type="http://schemas.openxmlformats.org/officeDocument/2006/relationships/image" Target="../media/image166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2" Type="http://schemas.openxmlformats.org/officeDocument/2006/relationships/image" Target="../media/image17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customXml" Target="../ink/ink163.xml"/><Relationship Id="rId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customXml" Target="../ink/ink172.xml"/><Relationship Id="rId26" Type="http://schemas.openxmlformats.org/officeDocument/2006/relationships/customXml" Target="../ink/ink176.xml"/><Relationship Id="rId39" Type="http://schemas.openxmlformats.org/officeDocument/2006/relationships/image" Target="../media/image200.png"/><Relationship Id="rId21" Type="http://schemas.openxmlformats.org/officeDocument/2006/relationships/image" Target="../media/image191.png"/><Relationship Id="rId34" Type="http://schemas.openxmlformats.org/officeDocument/2006/relationships/customXml" Target="../ink/ink180.xml"/><Relationship Id="rId42" Type="http://schemas.openxmlformats.org/officeDocument/2006/relationships/customXml" Target="../ink/ink184.xml"/><Relationship Id="rId47" Type="http://schemas.openxmlformats.org/officeDocument/2006/relationships/image" Target="../media/image204.png"/><Relationship Id="rId50" Type="http://schemas.openxmlformats.org/officeDocument/2006/relationships/customXml" Target="../ink/ink188.xml"/><Relationship Id="rId55" Type="http://schemas.openxmlformats.org/officeDocument/2006/relationships/image" Target="../media/image208.png"/><Relationship Id="rId7" Type="http://schemas.openxmlformats.org/officeDocument/2006/relationships/image" Target="../media/image184.png"/><Relationship Id="rId12" Type="http://schemas.openxmlformats.org/officeDocument/2006/relationships/customXml" Target="../ink/ink169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59" Type="http://schemas.openxmlformats.org/officeDocument/2006/relationships/image" Target="../media/image210.png"/><Relationship Id="rId2" Type="http://schemas.openxmlformats.org/officeDocument/2006/relationships/customXml" Target="../ink/ink164.xml"/><Relationship Id="rId16" Type="http://schemas.openxmlformats.org/officeDocument/2006/relationships/customXml" Target="../ink/ink171.xml"/><Relationship Id="rId20" Type="http://schemas.openxmlformats.org/officeDocument/2006/relationships/customXml" Target="../ink/ink173.xml"/><Relationship Id="rId29" Type="http://schemas.openxmlformats.org/officeDocument/2006/relationships/image" Target="../media/image195.png"/><Relationship Id="rId41" Type="http://schemas.openxmlformats.org/officeDocument/2006/relationships/image" Target="../media/image201.png"/><Relationship Id="rId54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.xml"/><Relationship Id="rId11" Type="http://schemas.openxmlformats.org/officeDocument/2006/relationships/image" Target="../media/image186.png"/><Relationship Id="rId24" Type="http://schemas.openxmlformats.org/officeDocument/2006/relationships/customXml" Target="../ink/ink175.xml"/><Relationship Id="rId32" Type="http://schemas.openxmlformats.org/officeDocument/2006/relationships/customXml" Target="../ink/ink179.xml"/><Relationship Id="rId37" Type="http://schemas.openxmlformats.org/officeDocument/2006/relationships/image" Target="../media/image199.png"/><Relationship Id="rId40" Type="http://schemas.openxmlformats.org/officeDocument/2006/relationships/customXml" Target="../ink/ink183.xml"/><Relationship Id="rId45" Type="http://schemas.openxmlformats.org/officeDocument/2006/relationships/image" Target="../media/image203.png"/><Relationship Id="rId53" Type="http://schemas.openxmlformats.org/officeDocument/2006/relationships/image" Target="../media/image207.png"/><Relationship Id="rId58" Type="http://schemas.openxmlformats.org/officeDocument/2006/relationships/customXml" Target="../ink/ink192.xml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49" Type="http://schemas.openxmlformats.org/officeDocument/2006/relationships/image" Target="../media/image205.png"/><Relationship Id="rId57" Type="http://schemas.openxmlformats.org/officeDocument/2006/relationships/image" Target="../media/image209.png"/><Relationship Id="rId10" Type="http://schemas.openxmlformats.org/officeDocument/2006/relationships/customXml" Target="../ink/ink168.xml"/><Relationship Id="rId19" Type="http://schemas.openxmlformats.org/officeDocument/2006/relationships/image" Target="../media/image190.png"/><Relationship Id="rId31" Type="http://schemas.openxmlformats.org/officeDocument/2006/relationships/image" Target="../media/image196.png"/><Relationship Id="rId44" Type="http://schemas.openxmlformats.org/officeDocument/2006/relationships/customXml" Target="../ink/ink185.xml"/><Relationship Id="rId52" Type="http://schemas.openxmlformats.org/officeDocument/2006/relationships/customXml" Target="../ink/ink189.xml"/><Relationship Id="rId4" Type="http://schemas.openxmlformats.org/officeDocument/2006/relationships/customXml" Target="../ink/ink165.xml"/><Relationship Id="rId9" Type="http://schemas.openxmlformats.org/officeDocument/2006/relationships/image" Target="../media/image185.png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94.png"/><Relationship Id="rId30" Type="http://schemas.openxmlformats.org/officeDocument/2006/relationships/customXml" Target="../ink/ink178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187.xml"/><Relationship Id="rId56" Type="http://schemas.openxmlformats.org/officeDocument/2006/relationships/customXml" Target="../ink/ink191.xml"/><Relationship Id="rId8" Type="http://schemas.openxmlformats.org/officeDocument/2006/relationships/customXml" Target="../ink/ink167.xml"/><Relationship Id="rId51" Type="http://schemas.openxmlformats.org/officeDocument/2006/relationships/image" Target="../media/image206.png"/><Relationship Id="rId3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6.xml"/><Relationship Id="rId13" Type="http://schemas.openxmlformats.org/officeDocument/2006/relationships/image" Target="../media/image216.png"/><Relationship Id="rId18" Type="http://schemas.openxmlformats.org/officeDocument/2006/relationships/customXml" Target="../ink/ink201.xml"/><Relationship Id="rId3" Type="http://schemas.openxmlformats.org/officeDocument/2006/relationships/image" Target="../media/image211.png"/><Relationship Id="rId21" Type="http://schemas.openxmlformats.org/officeDocument/2006/relationships/image" Target="../media/image220.png"/><Relationship Id="rId7" Type="http://schemas.openxmlformats.org/officeDocument/2006/relationships/image" Target="../media/image213.png"/><Relationship Id="rId12" Type="http://schemas.openxmlformats.org/officeDocument/2006/relationships/customXml" Target="../ink/ink198.xml"/><Relationship Id="rId17" Type="http://schemas.openxmlformats.org/officeDocument/2006/relationships/image" Target="../media/image218.png"/><Relationship Id="rId25" Type="http://schemas.openxmlformats.org/officeDocument/2006/relationships/image" Target="../media/image222.png"/><Relationship Id="rId2" Type="http://schemas.openxmlformats.org/officeDocument/2006/relationships/customXml" Target="../ink/ink193.xml"/><Relationship Id="rId16" Type="http://schemas.openxmlformats.org/officeDocument/2006/relationships/customXml" Target="../ink/ink200.xml"/><Relationship Id="rId20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5.xml"/><Relationship Id="rId11" Type="http://schemas.openxmlformats.org/officeDocument/2006/relationships/image" Target="../media/image215.png"/><Relationship Id="rId24" Type="http://schemas.openxmlformats.org/officeDocument/2006/relationships/customXml" Target="../ink/ink204.xml"/><Relationship Id="rId5" Type="http://schemas.openxmlformats.org/officeDocument/2006/relationships/image" Target="../media/image212.png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10" Type="http://schemas.openxmlformats.org/officeDocument/2006/relationships/customXml" Target="../ink/ink197.xml"/><Relationship Id="rId19" Type="http://schemas.openxmlformats.org/officeDocument/2006/relationships/image" Target="../media/image219.png"/><Relationship Id="rId4" Type="http://schemas.openxmlformats.org/officeDocument/2006/relationships/customXml" Target="../ink/ink194.xml"/><Relationship Id="rId9" Type="http://schemas.openxmlformats.org/officeDocument/2006/relationships/image" Target="../media/image214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18" Type="http://schemas.openxmlformats.org/officeDocument/2006/relationships/customXml" Target="../ink/ink213.xml"/><Relationship Id="rId26" Type="http://schemas.openxmlformats.org/officeDocument/2006/relationships/customXml" Target="../ink/ink217.xml"/><Relationship Id="rId39" Type="http://schemas.openxmlformats.org/officeDocument/2006/relationships/customXml" Target="../ink/ink224.xml"/><Relationship Id="rId21" Type="http://schemas.openxmlformats.org/officeDocument/2006/relationships/image" Target="../media/image232.png"/><Relationship Id="rId34" Type="http://schemas.openxmlformats.org/officeDocument/2006/relationships/image" Target="../media/image238.png"/><Relationship Id="rId42" Type="http://schemas.openxmlformats.org/officeDocument/2006/relationships/image" Target="../media/image242.png"/><Relationship Id="rId47" Type="http://schemas.openxmlformats.org/officeDocument/2006/relationships/customXml" Target="../ink/ink228.xml"/><Relationship Id="rId50" Type="http://schemas.openxmlformats.org/officeDocument/2006/relationships/image" Target="../media/image246.png"/><Relationship Id="rId55" Type="http://schemas.openxmlformats.org/officeDocument/2006/relationships/customXml" Target="../ink/ink232.xml"/><Relationship Id="rId63" Type="http://schemas.openxmlformats.org/officeDocument/2006/relationships/customXml" Target="../ink/ink236.xml"/><Relationship Id="rId68" Type="http://schemas.openxmlformats.org/officeDocument/2006/relationships/image" Target="../media/image254.png"/><Relationship Id="rId76" Type="http://schemas.openxmlformats.org/officeDocument/2006/relationships/image" Target="../media/image257.png"/><Relationship Id="rId84" Type="http://schemas.openxmlformats.org/officeDocument/2006/relationships/image" Target="../media/image261.png"/><Relationship Id="rId89" Type="http://schemas.openxmlformats.org/officeDocument/2006/relationships/customXml" Target="../ink/ink251.xml"/><Relationship Id="rId7" Type="http://schemas.openxmlformats.org/officeDocument/2006/relationships/image" Target="../media/image225.png"/><Relationship Id="rId71" Type="http://schemas.openxmlformats.org/officeDocument/2006/relationships/customXml" Target="../ink/ink241.xml"/><Relationship Id="rId92" Type="http://schemas.openxmlformats.org/officeDocument/2006/relationships/image" Target="../media/image265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9" Type="http://schemas.openxmlformats.org/officeDocument/2006/relationships/customXml" Target="../ink/ink219.xml"/><Relationship Id="rId11" Type="http://schemas.openxmlformats.org/officeDocument/2006/relationships/image" Target="../media/image227.png"/><Relationship Id="rId24" Type="http://schemas.openxmlformats.org/officeDocument/2006/relationships/customXml" Target="../ink/ink216.xml"/><Relationship Id="rId32" Type="http://schemas.openxmlformats.org/officeDocument/2006/relationships/image" Target="../media/image237.png"/><Relationship Id="rId37" Type="http://schemas.openxmlformats.org/officeDocument/2006/relationships/customXml" Target="../ink/ink223.xml"/><Relationship Id="rId40" Type="http://schemas.openxmlformats.org/officeDocument/2006/relationships/image" Target="../media/image241.png"/><Relationship Id="rId45" Type="http://schemas.openxmlformats.org/officeDocument/2006/relationships/customXml" Target="../ink/ink227.xml"/><Relationship Id="rId53" Type="http://schemas.openxmlformats.org/officeDocument/2006/relationships/customXml" Target="../ink/ink231.xml"/><Relationship Id="rId58" Type="http://schemas.openxmlformats.org/officeDocument/2006/relationships/image" Target="../media/image250.png"/><Relationship Id="rId66" Type="http://schemas.openxmlformats.org/officeDocument/2006/relationships/customXml" Target="../ink/ink238.xml"/><Relationship Id="rId74" Type="http://schemas.openxmlformats.org/officeDocument/2006/relationships/image" Target="../media/image256.png"/><Relationship Id="rId79" Type="http://schemas.openxmlformats.org/officeDocument/2006/relationships/customXml" Target="../ink/ink246.xml"/><Relationship Id="rId87" Type="http://schemas.openxmlformats.org/officeDocument/2006/relationships/customXml" Target="../ink/ink250.xml"/><Relationship Id="rId5" Type="http://schemas.openxmlformats.org/officeDocument/2006/relationships/image" Target="../media/image224.png"/><Relationship Id="rId61" Type="http://schemas.openxmlformats.org/officeDocument/2006/relationships/customXml" Target="../ink/ink235.xml"/><Relationship Id="rId82" Type="http://schemas.openxmlformats.org/officeDocument/2006/relationships/image" Target="../media/image260.png"/><Relationship Id="rId90" Type="http://schemas.openxmlformats.org/officeDocument/2006/relationships/image" Target="../media/image264.png"/><Relationship Id="rId19" Type="http://schemas.openxmlformats.org/officeDocument/2006/relationships/image" Target="../media/image231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customXml" Target="../ink/ink218.xml"/><Relationship Id="rId30" Type="http://schemas.openxmlformats.org/officeDocument/2006/relationships/image" Target="../media/image236.png"/><Relationship Id="rId35" Type="http://schemas.openxmlformats.org/officeDocument/2006/relationships/customXml" Target="../ink/ink222.xml"/><Relationship Id="rId43" Type="http://schemas.openxmlformats.org/officeDocument/2006/relationships/customXml" Target="../ink/ink226.xml"/><Relationship Id="rId48" Type="http://schemas.openxmlformats.org/officeDocument/2006/relationships/image" Target="../media/image245.png"/><Relationship Id="rId56" Type="http://schemas.openxmlformats.org/officeDocument/2006/relationships/image" Target="../media/image249.png"/><Relationship Id="rId64" Type="http://schemas.openxmlformats.org/officeDocument/2006/relationships/customXml" Target="../ink/ink237.xml"/><Relationship Id="rId69" Type="http://schemas.openxmlformats.org/officeDocument/2006/relationships/customXml" Target="../ink/ink240.xml"/><Relationship Id="rId77" Type="http://schemas.openxmlformats.org/officeDocument/2006/relationships/customXml" Target="../ink/ink245.xml"/><Relationship Id="rId8" Type="http://schemas.openxmlformats.org/officeDocument/2006/relationships/customXml" Target="../ink/ink208.xml"/><Relationship Id="rId51" Type="http://schemas.openxmlformats.org/officeDocument/2006/relationships/customXml" Target="../ink/ink230.xml"/><Relationship Id="rId72" Type="http://schemas.openxmlformats.org/officeDocument/2006/relationships/customXml" Target="../ink/ink242.xml"/><Relationship Id="rId80" Type="http://schemas.openxmlformats.org/officeDocument/2006/relationships/image" Target="../media/image259.png"/><Relationship Id="rId85" Type="http://schemas.openxmlformats.org/officeDocument/2006/relationships/customXml" Target="../ink/ink249.xml"/><Relationship Id="rId93" Type="http://schemas.openxmlformats.org/officeDocument/2006/relationships/customXml" Target="../ink/ink253.xml"/><Relationship Id="rId3" Type="http://schemas.openxmlformats.org/officeDocument/2006/relationships/image" Target="../media/image223.png"/><Relationship Id="rId12" Type="http://schemas.openxmlformats.org/officeDocument/2006/relationships/customXml" Target="../ink/ink210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customXml" Target="../ink/ink221.xml"/><Relationship Id="rId38" Type="http://schemas.openxmlformats.org/officeDocument/2006/relationships/image" Target="../media/image240.png"/><Relationship Id="rId46" Type="http://schemas.openxmlformats.org/officeDocument/2006/relationships/image" Target="../media/image244.png"/><Relationship Id="rId59" Type="http://schemas.openxmlformats.org/officeDocument/2006/relationships/customXml" Target="../ink/ink234.xml"/><Relationship Id="rId67" Type="http://schemas.openxmlformats.org/officeDocument/2006/relationships/customXml" Target="../ink/ink239.xml"/><Relationship Id="rId20" Type="http://schemas.openxmlformats.org/officeDocument/2006/relationships/customXml" Target="../ink/ink214.xml"/><Relationship Id="rId41" Type="http://schemas.openxmlformats.org/officeDocument/2006/relationships/customXml" Target="../ink/ink225.xml"/><Relationship Id="rId54" Type="http://schemas.openxmlformats.org/officeDocument/2006/relationships/image" Target="../media/image248.png"/><Relationship Id="rId62" Type="http://schemas.openxmlformats.org/officeDocument/2006/relationships/image" Target="../media/image252.png"/><Relationship Id="rId70" Type="http://schemas.openxmlformats.org/officeDocument/2006/relationships/image" Target="../media/image255.png"/><Relationship Id="rId75" Type="http://schemas.openxmlformats.org/officeDocument/2006/relationships/customXml" Target="../ink/ink244.xml"/><Relationship Id="rId83" Type="http://schemas.openxmlformats.org/officeDocument/2006/relationships/customXml" Target="../ink/ink248.xml"/><Relationship Id="rId88" Type="http://schemas.openxmlformats.org/officeDocument/2006/relationships/image" Target="../media/image263.png"/><Relationship Id="rId91" Type="http://schemas.openxmlformats.org/officeDocument/2006/relationships/customXml" Target="../ink/ink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image" Target="../media/image235.png"/><Relationship Id="rId36" Type="http://schemas.openxmlformats.org/officeDocument/2006/relationships/image" Target="../media/image239.png"/><Relationship Id="rId49" Type="http://schemas.openxmlformats.org/officeDocument/2006/relationships/customXml" Target="../ink/ink229.xml"/><Relationship Id="rId57" Type="http://schemas.openxmlformats.org/officeDocument/2006/relationships/customXml" Target="../ink/ink233.xml"/><Relationship Id="rId10" Type="http://schemas.openxmlformats.org/officeDocument/2006/relationships/customXml" Target="../ink/ink209.xml"/><Relationship Id="rId31" Type="http://schemas.openxmlformats.org/officeDocument/2006/relationships/customXml" Target="../ink/ink220.xml"/><Relationship Id="rId44" Type="http://schemas.openxmlformats.org/officeDocument/2006/relationships/image" Target="../media/image243.png"/><Relationship Id="rId52" Type="http://schemas.openxmlformats.org/officeDocument/2006/relationships/image" Target="../media/image247.png"/><Relationship Id="rId60" Type="http://schemas.openxmlformats.org/officeDocument/2006/relationships/image" Target="../media/image251.png"/><Relationship Id="rId65" Type="http://schemas.openxmlformats.org/officeDocument/2006/relationships/image" Target="../media/image253.png"/><Relationship Id="rId73" Type="http://schemas.openxmlformats.org/officeDocument/2006/relationships/customXml" Target="../ink/ink243.xml"/><Relationship Id="rId78" Type="http://schemas.openxmlformats.org/officeDocument/2006/relationships/image" Target="../media/image258.png"/><Relationship Id="rId81" Type="http://schemas.openxmlformats.org/officeDocument/2006/relationships/customXml" Target="../ink/ink247.xml"/><Relationship Id="rId86" Type="http://schemas.openxmlformats.org/officeDocument/2006/relationships/image" Target="../media/image262.png"/><Relationship Id="rId94" Type="http://schemas.openxmlformats.org/officeDocument/2006/relationships/image" Target="../media/image266.png"/><Relationship Id="rId4" Type="http://schemas.openxmlformats.org/officeDocument/2006/relationships/customXml" Target="../ink/ink206.xml"/><Relationship Id="rId9" Type="http://schemas.openxmlformats.org/officeDocument/2006/relationships/image" Target="../media/image22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262.xml"/><Relationship Id="rId26" Type="http://schemas.openxmlformats.org/officeDocument/2006/relationships/customXml" Target="../ink/ink266.xml"/><Relationship Id="rId39" Type="http://schemas.openxmlformats.org/officeDocument/2006/relationships/image" Target="../media/image284.png"/><Relationship Id="rId3" Type="http://schemas.openxmlformats.org/officeDocument/2006/relationships/image" Target="../media/image267.png"/><Relationship Id="rId21" Type="http://schemas.openxmlformats.org/officeDocument/2006/relationships/image" Target="../media/image275.png"/><Relationship Id="rId34" Type="http://schemas.openxmlformats.org/officeDocument/2006/relationships/customXml" Target="../ink/ink270.xml"/><Relationship Id="rId42" Type="http://schemas.openxmlformats.org/officeDocument/2006/relationships/customXml" Target="../ink/ink274.xml"/><Relationship Id="rId47" Type="http://schemas.openxmlformats.org/officeDocument/2006/relationships/image" Target="../media/image288.png"/><Relationship Id="rId50" Type="http://schemas.openxmlformats.org/officeDocument/2006/relationships/customXml" Target="../ink/ink278.xml"/><Relationship Id="rId7" Type="http://schemas.openxmlformats.org/officeDocument/2006/relationships/image" Target="../media/image269.png"/><Relationship Id="rId12" Type="http://schemas.openxmlformats.org/officeDocument/2006/relationships/customXml" Target="../ink/ink259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72.xml"/><Relationship Id="rId46" Type="http://schemas.openxmlformats.org/officeDocument/2006/relationships/customXml" Target="../ink/ink276.xml"/><Relationship Id="rId2" Type="http://schemas.openxmlformats.org/officeDocument/2006/relationships/customXml" Target="../ink/ink254.xml"/><Relationship Id="rId16" Type="http://schemas.openxmlformats.org/officeDocument/2006/relationships/customXml" Target="../ink/ink261.xml"/><Relationship Id="rId20" Type="http://schemas.openxmlformats.org/officeDocument/2006/relationships/customXml" Target="../ink/ink263.xml"/><Relationship Id="rId29" Type="http://schemas.openxmlformats.org/officeDocument/2006/relationships/image" Target="../media/image279.png"/><Relationship Id="rId41" Type="http://schemas.openxmlformats.org/officeDocument/2006/relationships/image" Target="../media/image2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6.xml"/><Relationship Id="rId11" Type="http://schemas.openxmlformats.org/officeDocument/2006/relationships/image" Target="../media/image271.png"/><Relationship Id="rId24" Type="http://schemas.openxmlformats.org/officeDocument/2006/relationships/customXml" Target="../ink/ink265.xml"/><Relationship Id="rId32" Type="http://schemas.openxmlformats.org/officeDocument/2006/relationships/customXml" Target="../ink/ink269.xml"/><Relationship Id="rId37" Type="http://schemas.openxmlformats.org/officeDocument/2006/relationships/image" Target="../media/image283.png"/><Relationship Id="rId40" Type="http://schemas.openxmlformats.org/officeDocument/2006/relationships/customXml" Target="../ink/ink273.xml"/><Relationship Id="rId45" Type="http://schemas.openxmlformats.org/officeDocument/2006/relationships/image" Target="../media/image287.png"/><Relationship Id="rId5" Type="http://schemas.openxmlformats.org/officeDocument/2006/relationships/image" Target="../media/image268.png"/><Relationship Id="rId15" Type="http://schemas.openxmlformats.org/officeDocument/2006/relationships/image" Target="../media/image226.png"/><Relationship Id="rId23" Type="http://schemas.openxmlformats.org/officeDocument/2006/relationships/image" Target="../media/image276.png"/><Relationship Id="rId28" Type="http://schemas.openxmlformats.org/officeDocument/2006/relationships/customXml" Target="../ink/ink267.xml"/><Relationship Id="rId36" Type="http://schemas.openxmlformats.org/officeDocument/2006/relationships/customXml" Target="../ink/ink271.xml"/><Relationship Id="rId49" Type="http://schemas.openxmlformats.org/officeDocument/2006/relationships/image" Target="../media/image289.png"/><Relationship Id="rId10" Type="http://schemas.openxmlformats.org/officeDocument/2006/relationships/customXml" Target="../ink/ink258.xml"/><Relationship Id="rId19" Type="http://schemas.openxmlformats.org/officeDocument/2006/relationships/image" Target="../media/image274.png"/><Relationship Id="rId31" Type="http://schemas.openxmlformats.org/officeDocument/2006/relationships/image" Target="../media/image280.png"/><Relationship Id="rId44" Type="http://schemas.openxmlformats.org/officeDocument/2006/relationships/customXml" Target="../ink/ink275.xml"/><Relationship Id="rId4" Type="http://schemas.openxmlformats.org/officeDocument/2006/relationships/customXml" Target="../ink/ink255.xml"/><Relationship Id="rId9" Type="http://schemas.openxmlformats.org/officeDocument/2006/relationships/image" Target="../media/image270.png"/><Relationship Id="rId14" Type="http://schemas.openxmlformats.org/officeDocument/2006/relationships/customXml" Target="../ink/ink260.xml"/><Relationship Id="rId22" Type="http://schemas.openxmlformats.org/officeDocument/2006/relationships/customXml" Target="../ink/ink264.xml"/><Relationship Id="rId27" Type="http://schemas.openxmlformats.org/officeDocument/2006/relationships/image" Target="../media/image278.png"/><Relationship Id="rId30" Type="http://schemas.openxmlformats.org/officeDocument/2006/relationships/customXml" Target="../ink/ink268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77.xml"/><Relationship Id="rId8" Type="http://schemas.openxmlformats.org/officeDocument/2006/relationships/customXml" Target="../ink/ink257.xml"/><Relationship Id="rId51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customXml" Target="../ink/ink285.xml"/><Relationship Id="rId18" Type="http://schemas.openxmlformats.org/officeDocument/2006/relationships/image" Target="../media/image297.png"/><Relationship Id="rId26" Type="http://schemas.openxmlformats.org/officeDocument/2006/relationships/image" Target="../media/image301.png"/><Relationship Id="rId39" Type="http://schemas.openxmlformats.org/officeDocument/2006/relationships/customXml" Target="../ink/ink299.xml"/><Relationship Id="rId3" Type="http://schemas.openxmlformats.org/officeDocument/2006/relationships/image" Target="../media/image226.png"/><Relationship Id="rId21" Type="http://schemas.openxmlformats.org/officeDocument/2006/relationships/customXml" Target="../ink/ink289.xml"/><Relationship Id="rId34" Type="http://schemas.openxmlformats.org/officeDocument/2006/relationships/customXml" Target="../ink/ink296.xml"/><Relationship Id="rId42" Type="http://schemas.openxmlformats.org/officeDocument/2006/relationships/image" Target="../media/image308.png"/><Relationship Id="rId7" Type="http://schemas.openxmlformats.org/officeDocument/2006/relationships/customXml" Target="../ink/ink282.xml"/><Relationship Id="rId12" Type="http://schemas.openxmlformats.org/officeDocument/2006/relationships/image" Target="../media/image294.png"/><Relationship Id="rId17" Type="http://schemas.openxmlformats.org/officeDocument/2006/relationships/customXml" Target="../ink/ink287.xml"/><Relationship Id="rId25" Type="http://schemas.openxmlformats.org/officeDocument/2006/relationships/customXml" Target="../ink/ink291.xml"/><Relationship Id="rId33" Type="http://schemas.openxmlformats.org/officeDocument/2006/relationships/customXml" Target="../ink/ink295.xml"/><Relationship Id="rId38" Type="http://schemas.openxmlformats.org/officeDocument/2006/relationships/image" Target="../media/image306.png"/><Relationship Id="rId46" Type="http://schemas.openxmlformats.org/officeDocument/2006/relationships/image" Target="../media/image310.png"/><Relationship Id="rId2" Type="http://schemas.openxmlformats.org/officeDocument/2006/relationships/customXml" Target="../ink/ink279.xml"/><Relationship Id="rId16" Type="http://schemas.openxmlformats.org/officeDocument/2006/relationships/image" Target="../media/image296.png"/><Relationship Id="rId20" Type="http://schemas.openxmlformats.org/officeDocument/2006/relationships/image" Target="../media/image298.png"/><Relationship Id="rId29" Type="http://schemas.openxmlformats.org/officeDocument/2006/relationships/customXml" Target="../ink/ink293.xml"/><Relationship Id="rId41" Type="http://schemas.openxmlformats.org/officeDocument/2006/relationships/customXml" Target="../ink/ink3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1.xml"/><Relationship Id="rId11" Type="http://schemas.openxmlformats.org/officeDocument/2006/relationships/customXml" Target="../ink/ink284.xml"/><Relationship Id="rId24" Type="http://schemas.openxmlformats.org/officeDocument/2006/relationships/image" Target="../media/image300.png"/><Relationship Id="rId32" Type="http://schemas.openxmlformats.org/officeDocument/2006/relationships/image" Target="../media/image304.png"/><Relationship Id="rId37" Type="http://schemas.openxmlformats.org/officeDocument/2006/relationships/customXml" Target="../ink/ink298.xml"/><Relationship Id="rId40" Type="http://schemas.openxmlformats.org/officeDocument/2006/relationships/image" Target="../media/image307.png"/><Relationship Id="rId45" Type="http://schemas.openxmlformats.org/officeDocument/2006/relationships/customXml" Target="../ink/ink302.xml"/><Relationship Id="rId5" Type="http://schemas.openxmlformats.org/officeDocument/2006/relationships/image" Target="../media/image291.png"/><Relationship Id="rId15" Type="http://schemas.openxmlformats.org/officeDocument/2006/relationships/customXml" Target="../ink/ink286.xml"/><Relationship Id="rId23" Type="http://schemas.openxmlformats.org/officeDocument/2006/relationships/customXml" Target="../ink/ink290.xml"/><Relationship Id="rId28" Type="http://schemas.openxmlformats.org/officeDocument/2006/relationships/image" Target="../media/image302.png"/><Relationship Id="rId36" Type="http://schemas.openxmlformats.org/officeDocument/2006/relationships/customXml" Target="../ink/ink297.xml"/><Relationship Id="rId10" Type="http://schemas.openxmlformats.org/officeDocument/2006/relationships/image" Target="../media/image293.png"/><Relationship Id="rId19" Type="http://schemas.openxmlformats.org/officeDocument/2006/relationships/customXml" Target="../ink/ink288.xml"/><Relationship Id="rId31" Type="http://schemas.openxmlformats.org/officeDocument/2006/relationships/customXml" Target="../ink/ink294.xml"/><Relationship Id="rId44" Type="http://schemas.openxmlformats.org/officeDocument/2006/relationships/image" Target="../media/image309.png"/><Relationship Id="rId4" Type="http://schemas.openxmlformats.org/officeDocument/2006/relationships/customXml" Target="../ink/ink280.xml"/><Relationship Id="rId9" Type="http://schemas.openxmlformats.org/officeDocument/2006/relationships/customXml" Target="../ink/ink283.xml"/><Relationship Id="rId14" Type="http://schemas.openxmlformats.org/officeDocument/2006/relationships/image" Target="../media/image295.png"/><Relationship Id="rId22" Type="http://schemas.openxmlformats.org/officeDocument/2006/relationships/image" Target="../media/image299.png"/><Relationship Id="rId27" Type="http://schemas.openxmlformats.org/officeDocument/2006/relationships/customXml" Target="../ink/ink292.xml"/><Relationship Id="rId30" Type="http://schemas.openxmlformats.org/officeDocument/2006/relationships/image" Target="../media/image303.png"/><Relationship Id="rId35" Type="http://schemas.openxmlformats.org/officeDocument/2006/relationships/image" Target="../media/image305.png"/><Relationship Id="rId43" Type="http://schemas.openxmlformats.org/officeDocument/2006/relationships/customXml" Target="../ink/ink30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6.xml"/><Relationship Id="rId13" Type="http://schemas.openxmlformats.org/officeDocument/2006/relationships/image" Target="../media/image316.png"/><Relationship Id="rId18" Type="http://schemas.openxmlformats.org/officeDocument/2006/relationships/customXml" Target="../ink/ink311.xml"/><Relationship Id="rId26" Type="http://schemas.openxmlformats.org/officeDocument/2006/relationships/image" Target="../media/image162.png"/><Relationship Id="rId3" Type="http://schemas.openxmlformats.org/officeDocument/2006/relationships/image" Target="../media/image312.png"/><Relationship Id="rId21" Type="http://schemas.openxmlformats.org/officeDocument/2006/relationships/customXml" Target="../ink/ink313.xml"/><Relationship Id="rId34" Type="http://schemas.openxmlformats.org/officeDocument/2006/relationships/image" Target="../media/image325.png"/><Relationship Id="rId7" Type="http://schemas.openxmlformats.org/officeDocument/2006/relationships/image" Target="../media/image226.png"/><Relationship Id="rId12" Type="http://schemas.openxmlformats.org/officeDocument/2006/relationships/customXml" Target="../ink/ink308.xml"/><Relationship Id="rId17" Type="http://schemas.openxmlformats.org/officeDocument/2006/relationships/image" Target="../media/image318.png"/><Relationship Id="rId25" Type="http://schemas.openxmlformats.org/officeDocument/2006/relationships/image" Target="../media/image147.png"/><Relationship Id="rId33" Type="http://schemas.openxmlformats.org/officeDocument/2006/relationships/customXml" Target="../ink/ink318.xml"/><Relationship Id="rId38" Type="http://schemas.openxmlformats.org/officeDocument/2006/relationships/image" Target="../media/image327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0" Type="http://schemas.openxmlformats.org/officeDocument/2006/relationships/image" Target="../media/image319.png"/><Relationship Id="rId29" Type="http://schemas.openxmlformats.org/officeDocument/2006/relationships/customXml" Target="../ink/ink3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5.xml"/><Relationship Id="rId11" Type="http://schemas.openxmlformats.org/officeDocument/2006/relationships/image" Target="../media/image315.png"/><Relationship Id="rId24" Type="http://schemas.openxmlformats.org/officeDocument/2006/relationships/image" Target="../media/image321.png"/><Relationship Id="rId32" Type="http://schemas.openxmlformats.org/officeDocument/2006/relationships/image" Target="../media/image324.png"/><Relationship Id="rId37" Type="http://schemas.openxmlformats.org/officeDocument/2006/relationships/customXml" Target="../ink/ink320.xml"/><Relationship Id="rId5" Type="http://schemas.openxmlformats.org/officeDocument/2006/relationships/image" Target="../media/image313.png"/><Relationship Id="rId15" Type="http://schemas.openxmlformats.org/officeDocument/2006/relationships/image" Target="../media/image317.png"/><Relationship Id="rId23" Type="http://schemas.openxmlformats.org/officeDocument/2006/relationships/customXml" Target="../ink/ink314.xml"/><Relationship Id="rId28" Type="http://schemas.openxmlformats.org/officeDocument/2006/relationships/image" Target="../media/image322.png"/><Relationship Id="rId36" Type="http://schemas.openxmlformats.org/officeDocument/2006/relationships/image" Target="../media/image326.png"/><Relationship Id="rId10" Type="http://schemas.openxmlformats.org/officeDocument/2006/relationships/customXml" Target="../ink/ink307.xml"/><Relationship Id="rId19" Type="http://schemas.openxmlformats.org/officeDocument/2006/relationships/customXml" Target="../ink/ink312.xml"/><Relationship Id="rId31" Type="http://schemas.openxmlformats.org/officeDocument/2006/relationships/customXml" Target="../ink/ink317.xml"/><Relationship Id="rId4" Type="http://schemas.openxmlformats.org/officeDocument/2006/relationships/customXml" Target="../ink/ink304.xml"/><Relationship Id="rId9" Type="http://schemas.openxmlformats.org/officeDocument/2006/relationships/image" Target="../media/image314.png"/><Relationship Id="rId14" Type="http://schemas.openxmlformats.org/officeDocument/2006/relationships/customXml" Target="../ink/ink309.xml"/><Relationship Id="rId22" Type="http://schemas.openxmlformats.org/officeDocument/2006/relationships/image" Target="../media/image320.png"/><Relationship Id="rId27" Type="http://schemas.openxmlformats.org/officeDocument/2006/relationships/customXml" Target="../ink/ink315.xml"/><Relationship Id="rId30" Type="http://schemas.openxmlformats.org/officeDocument/2006/relationships/image" Target="../media/image323.png"/><Relationship Id="rId35" Type="http://schemas.openxmlformats.org/officeDocument/2006/relationships/customXml" Target="../ink/ink31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6.png"/><Relationship Id="rId18" Type="http://schemas.openxmlformats.org/officeDocument/2006/relationships/customXml" Target="../ink/ink329.xml"/><Relationship Id="rId26" Type="http://schemas.openxmlformats.org/officeDocument/2006/relationships/customXml" Target="../ink/ink334.xml"/><Relationship Id="rId39" Type="http://schemas.openxmlformats.org/officeDocument/2006/relationships/image" Target="../media/image344.png"/><Relationship Id="rId21" Type="http://schemas.openxmlformats.org/officeDocument/2006/relationships/customXml" Target="../ink/ink331.xml"/><Relationship Id="rId34" Type="http://schemas.openxmlformats.org/officeDocument/2006/relationships/customXml" Target="../ink/ink338.xml"/><Relationship Id="rId42" Type="http://schemas.openxmlformats.org/officeDocument/2006/relationships/customXml" Target="../ink/ink342.xml"/><Relationship Id="rId47" Type="http://schemas.openxmlformats.org/officeDocument/2006/relationships/customXml" Target="../ink/ink345.xml"/><Relationship Id="rId50" Type="http://schemas.openxmlformats.org/officeDocument/2006/relationships/image" Target="../media/image349.png"/><Relationship Id="rId55" Type="http://schemas.openxmlformats.org/officeDocument/2006/relationships/customXml" Target="../ink/ink349.xml"/><Relationship Id="rId7" Type="http://schemas.openxmlformats.org/officeDocument/2006/relationships/image" Target="../media/image330.png"/><Relationship Id="rId12" Type="http://schemas.openxmlformats.org/officeDocument/2006/relationships/customXml" Target="../ink/ink326.xml"/><Relationship Id="rId17" Type="http://schemas.openxmlformats.org/officeDocument/2006/relationships/image" Target="../media/image334.png"/><Relationship Id="rId25" Type="http://schemas.openxmlformats.org/officeDocument/2006/relationships/image" Target="../media/image337.png"/><Relationship Id="rId33" Type="http://schemas.openxmlformats.org/officeDocument/2006/relationships/image" Target="../media/image341.png"/><Relationship Id="rId38" Type="http://schemas.openxmlformats.org/officeDocument/2006/relationships/customXml" Target="../ink/ink340.xml"/><Relationship Id="rId46" Type="http://schemas.openxmlformats.org/officeDocument/2006/relationships/customXml" Target="../ink/ink344.xml"/><Relationship Id="rId59" Type="http://schemas.openxmlformats.org/officeDocument/2006/relationships/customXml" Target="../ink/ink351.xml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20" Type="http://schemas.openxmlformats.org/officeDocument/2006/relationships/customXml" Target="../ink/ink330.xml"/><Relationship Id="rId29" Type="http://schemas.openxmlformats.org/officeDocument/2006/relationships/image" Target="../media/image339.png"/><Relationship Id="rId41" Type="http://schemas.openxmlformats.org/officeDocument/2006/relationships/image" Target="../media/image345.png"/><Relationship Id="rId54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3.xml"/><Relationship Id="rId11" Type="http://schemas.openxmlformats.org/officeDocument/2006/relationships/image" Target="../media/image332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37" Type="http://schemas.openxmlformats.org/officeDocument/2006/relationships/image" Target="../media/image343.png"/><Relationship Id="rId40" Type="http://schemas.openxmlformats.org/officeDocument/2006/relationships/customXml" Target="../ink/ink341.xml"/><Relationship Id="rId45" Type="http://schemas.openxmlformats.org/officeDocument/2006/relationships/image" Target="../media/image347.png"/><Relationship Id="rId53" Type="http://schemas.openxmlformats.org/officeDocument/2006/relationships/customXml" Target="../ink/ink348.xml"/><Relationship Id="rId58" Type="http://schemas.openxmlformats.org/officeDocument/2006/relationships/image" Target="../media/image353.png"/><Relationship Id="rId5" Type="http://schemas.openxmlformats.org/officeDocument/2006/relationships/image" Target="../media/image329.png"/><Relationship Id="rId15" Type="http://schemas.openxmlformats.org/officeDocument/2006/relationships/image" Target="../media/image333.png"/><Relationship Id="rId23" Type="http://schemas.openxmlformats.org/officeDocument/2006/relationships/image" Target="../media/image336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49" Type="http://schemas.openxmlformats.org/officeDocument/2006/relationships/customXml" Target="../ink/ink346.xml"/><Relationship Id="rId57" Type="http://schemas.openxmlformats.org/officeDocument/2006/relationships/customXml" Target="../ink/ink350.xml"/><Relationship Id="rId10" Type="http://schemas.openxmlformats.org/officeDocument/2006/relationships/customXml" Target="../ink/ink325.xml"/><Relationship Id="rId19" Type="http://schemas.openxmlformats.org/officeDocument/2006/relationships/image" Target="../media/image335.png"/><Relationship Id="rId31" Type="http://schemas.openxmlformats.org/officeDocument/2006/relationships/image" Target="../media/image340.png"/><Relationship Id="rId44" Type="http://schemas.openxmlformats.org/officeDocument/2006/relationships/customXml" Target="../ink/ink343.xml"/><Relationship Id="rId52" Type="http://schemas.openxmlformats.org/officeDocument/2006/relationships/image" Target="../media/image350.png"/><Relationship Id="rId60" Type="http://schemas.openxmlformats.org/officeDocument/2006/relationships/image" Target="../media/image354.png"/><Relationship Id="rId4" Type="http://schemas.openxmlformats.org/officeDocument/2006/relationships/customXml" Target="../ink/ink322.xml"/><Relationship Id="rId9" Type="http://schemas.openxmlformats.org/officeDocument/2006/relationships/image" Target="../media/image331.png"/><Relationship Id="rId14" Type="http://schemas.openxmlformats.org/officeDocument/2006/relationships/customXml" Target="../ink/ink327.xml"/><Relationship Id="rId22" Type="http://schemas.openxmlformats.org/officeDocument/2006/relationships/customXml" Target="../ink/ink332.xml"/><Relationship Id="rId27" Type="http://schemas.openxmlformats.org/officeDocument/2006/relationships/image" Target="../media/image338.png"/><Relationship Id="rId30" Type="http://schemas.openxmlformats.org/officeDocument/2006/relationships/customXml" Target="../ink/ink336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image" Target="../media/image348.png"/><Relationship Id="rId56" Type="http://schemas.openxmlformats.org/officeDocument/2006/relationships/image" Target="../media/image352.png"/><Relationship Id="rId8" Type="http://schemas.openxmlformats.org/officeDocument/2006/relationships/customXml" Target="../ink/ink324.xml"/><Relationship Id="rId51" Type="http://schemas.openxmlformats.org/officeDocument/2006/relationships/customXml" Target="../ink/ink347.xml"/><Relationship Id="rId3" Type="http://schemas.openxmlformats.org/officeDocument/2006/relationships/image" Target="../media/image3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customXml" Target="../ink/ink35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png"/><Relationship Id="rId13" Type="http://schemas.openxmlformats.org/officeDocument/2006/relationships/customXml" Target="../ink/ink359.xml"/><Relationship Id="rId18" Type="http://schemas.openxmlformats.org/officeDocument/2006/relationships/customXml" Target="../ink/ink362.xml"/><Relationship Id="rId26" Type="http://schemas.openxmlformats.org/officeDocument/2006/relationships/customXml" Target="../ink/ink366.xml"/><Relationship Id="rId3" Type="http://schemas.openxmlformats.org/officeDocument/2006/relationships/image" Target="../media/image356.png"/><Relationship Id="rId21" Type="http://schemas.openxmlformats.org/officeDocument/2006/relationships/image" Target="../media/image364.png"/><Relationship Id="rId34" Type="http://schemas.openxmlformats.org/officeDocument/2006/relationships/customXml" Target="../ink/ink370.xml"/><Relationship Id="rId7" Type="http://schemas.openxmlformats.org/officeDocument/2006/relationships/customXml" Target="../ink/ink356.xml"/><Relationship Id="rId12" Type="http://schemas.openxmlformats.org/officeDocument/2006/relationships/image" Target="../media/image360.png"/><Relationship Id="rId17" Type="http://schemas.openxmlformats.org/officeDocument/2006/relationships/customXml" Target="../ink/ink361.xml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2" Type="http://schemas.openxmlformats.org/officeDocument/2006/relationships/customXml" Target="../ink/ink353.xml"/><Relationship Id="rId16" Type="http://schemas.openxmlformats.org/officeDocument/2006/relationships/image" Target="../media/image362.png"/><Relationship Id="rId20" Type="http://schemas.openxmlformats.org/officeDocument/2006/relationships/customXml" Target="../ink/ink363.xml"/><Relationship Id="rId29" Type="http://schemas.openxmlformats.org/officeDocument/2006/relationships/image" Target="../media/image3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7.png"/><Relationship Id="rId11" Type="http://schemas.openxmlformats.org/officeDocument/2006/relationships/customXml" Target="../ink/ink358.xml"/><Relationship Id="rId24" Type="http://schemas.openxmlformats.org/officeDocument/2006/relationships/customXml" Target="../ink/ink365.xml"/><Relationship Id="rId32" Type="http://schemas.openxmlformats.org/officeDocument/2006/relationships/customXml" Target="../ink/ink369.xml"/><Relationship Id="rId37" Type="http://schemas.openxmlformats.org/officeDocument/2006/relationships/image" Target="../media/image372.png"/><Relationship Id="rId5" Type="http://schemas.openxmlformats.org/officeDocument/2006/relationships/customXml" Target="../ink/ink355.xml"/><Relationship Id="rId15" Type="http://schemas.openxmlformats.org/officeDocument/2006/relationships/customXml" Target="../ink/ink360.xml"/><Relationship Id="rId23" Type="http://schemas.openxmlformats.org/officeDocument/2006/relationships/image" Target="../media/image365.png"/><Relationship Id="rId28" Type="http://schemas.openxmlformats.org/officeDocument/2006/relationships/customXml" Target="../ink/ink367.xml"/><Relationship Id="rId36" Type="http://schemas.openxmlformats.org/officeDocument/2006/relationships/customXml" Target="../ink/ink371.xml"/><Relationship Id="rId10" Type="http://schemas.openxmlformats.org/officeDocument/2006/relationships/image" Target="../media/image359.png"/><Relationship Id="rId19" Type="http://schemas.openxmlformats.org/officeDocument/2006/relationships/image" Target="../media/image363.png"/><Relationship Id="rId31" Type="http://schemas.openxmlformats.org/officeDocument/2006/relationships/image" Target="../media/image369.png"/><Relationship Id="rId4" Type="http://schemas.openxmlformats.org/officeDocument/2006/relationships/customXml" Target="../ink/ink354.xml"/><Relationship Id="rId9" Type="http://schemas.openxmlformats.org/officeDocument/2006/relationships/customXml" Target="../ink/ink357.xml"/><Relationship Id="rId14" Type="http://schemas.openxmlformats.org/officeDocument/2006/relationships/image" Target="../media/image361.png"/><Relationship Id="rId22" Type="http://schemas.openxmlformats.org/officeDocument/2006/relationships/customXml" Target="../ink/ink364.xml"/><Relationship Id="rId27" Type="http://schemas.openxmlformats.org/officeDocument/2006/relationships/image" Target="../media/image367.png"/><Relationship Id="rId30" Type="http://schemas.openxmlformats.org/officeDocument/2006/relationships/customXml" Target="../ink/ink368.xml"/><Relationship Id="rId35" Type="http://schemas.openxmlformats.org/officeDocument/2006/relationships/image" Target="../media/image3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3" Type="http://schemas.openxmlformats.org/officeDocument/2006/relationships/image" Target="../media/image373.png"/><Relationship Id="rId7" Type="http://schemas.openxmlformats.org/officeDocument/2006/relationships/image" Target="../media/image375.png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4.xml"/><Relationship Id="rId11" Type="http://schemas.openxmlformats.org/officeDocument/2006/relationships/image" Target="../media/image377.png"/><Relationship Id="rId5" Type="http://schemas.openxmlformats.org/officeDocument/2006/relationships/image" Target="../media/image374.png"/><Relationship Id="rId10" Type="http://schemas.openxmlformats.org/officeDocument/2006/relationships/customXml" Target="../ink/ink376.xml"/><Relationship Id="rId4" Type="http://schemas.openxmlformats.org/officeDocument/2006/relationships/customXml" Target="../ink/ink373.xml"/><Relationship Id="rId9" Type="http://schemas.openxmlformats.org/officeDocument/2006/relationships/image" Target="../media/image3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customXml" Target="../ink/ink382.xml"/><Relationship Id="rId18" Type="http://schemas.openxmlformats.org/officeDocument/2006/relationships/image" Target="../media/image386.png"/><Relationship Id="rId3" Type="http://schemas.openxmlformats.org/officeDocument/2006/relationships/customXml" Target="../ink/ink377.xml"/><Relationship Id="rId7" Type="http://schemas.openxmlformats.org/officeDocument/2006/relationships/customXml" Target="../ink/ink379.xml"/><Relationship Id="rId12" Type="http://schemas.openxmlformats.org/officeDocument/2006/relationships/image" Target="../media/image383.png"/><Relationship Id="rId17" Type="http://schemas.openxmlformats.org/officeDocument/2006/relationships/customXml" Target="../ink/ink384.xml"/><Relationship Id="rId2" Type="http://schemas.openxmlformats.org/officeDocument/2006/relationships/image" Target="../media/image378.png"/><Relationship Id="rId16" Type="http://schemas.openxmlformats.org/officeDocument/2006/relationships/image" Target="../media/image385.png"/><Relationship Id="rId20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customXml" Target="../ink/ink381.xml"/><Relationship Id="rId5" Type="http://schemas.openxmlformats.org/officeDocument/2006/relationships/customXml" Target="../ink/ink378.xml"/><Relationship Id="rId15" Type="http://schemas.openxmlformats.org/officeDocument/2006/relationships/customXml" Target="../ink/ink383.xml"/><Relationship Id="rId10" Type="http://schemas.openxmlformats.org/officeDocument/2006/relationships/image" Target="../media/image382.png"/><Relationship Id="rId19" Type="http://schemas.openxmlformats.org/officeDocument/2006/relationships/customXml" Target="../ink/ink385.xml"/><Relationship Id="rId4" Type="http://schemas.openxmlformats.org/officeDocument/2006/relationships/image" Target="../media/image379.png"/><Relationship Id="rId9" Type="http://schemas.openxmlformats.org/officeDocument/2006/relationships/customXml" Target="../ink/ink380.xml"/><Relationship Id="rId14" Type="http://schemas.openxmlformats.org/officeDocument/2006/relationships/image" Target="../media/image3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394.png"/><Relationship Id="rId18" Type="http://schemas.openxmlformats.org/officeDocument/2006/relationships/customXml" Target="../ink/ink393.xml"/><Relationship Id="rId26" Type="http://schemas.openxmlformats.org/officeDocument/2006/relationships/customXml" Target="../ink/ink397.xml"/><Relationship Id="rId3" Type="http://schemas.openxmlformats.org/officeDocument/2006/relationships/image" Target="../media/image389.png"/><Relationship Id="rId21" Type="http://schemas.openxmlformats.org/officeDocument/2006/relationships/image" Target="../media/image398.png"/><Relationship Id="rId7" Type="http://schemas.openxmlformats.org/officeDocument/2006/relationships/image" Target="../media/image391.png"/><Relationship Id="rId12" Type="http://schemas.openxmlformats.org/officeDocument/2006/relationships/customXml" Target="../ink/ink390.xml"/><Relationship Id="rId17" Type="http://schemas.openxmlformats.org/officeDocument/2006/relationships/image" Target="../media/image396.png"/><Relationship Id="rId25" Type="http://schemas.openxmlformats.org/officeDocument/2006/relationships/image" Target="../media/image400.png"/><Relationship Id="rId33" Type="http://schemas.openxmlformats.org/officeDocument/2006/relationships/image" Target="../media/image404.png"/><Relationship Id="rId2" Type="http://schemas.openxmlformats.org/officeDocument/2006/relationships/image" Target="../media/image388.png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29" Type="http://schemas.openxmlformats.org/officeDocument/2006/relationships/image" Target="../media/image4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7.xml"/><Relationship Id="rId11" Type="http://schemas.openxmlformats.org/officeDocument/2006/relationships/image" Target="../media/image393.png"/><Relationship Id="rId24" Type="http://schemas.openxmlformats.org/officeDocument/2006/relationships/customXml" Target="../ink/ink396.xml"/><Relationship Id="rId32" Type="http://schemas.openxmlformats.org/officeDocument/2006/relationships/customXml" Target="../ink/ink400.xml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23" Type="http://schemas.openxmlformats.org/officeDocument/2006/relationships/image" Target="../media/image399.png"/><Relationship Id="rId28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image" Target="../media/image397.png"/><Relationship Id="rId31" Type="http://schemas.openxmlformats.org/officeDocument/2006/relationships/image" Target="../media/image403.png"/><Relationship Id="rId4" Type="http://schemas.openxmlformats.org/officeDocument/2006/relationships/customXml" Target="../ink/ink386.xml"/><Relationship Id="rId9" Type="http://schemas.openxmlformats.org/officeDocument/2006/relationships/image" Target="../media/image392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Relationship Id="rId27" Type="http://schemas.openxmlformats.org/officeDocument/2006/relationships/image" Target="../media/image401.png"/><Relationship Id="rId30" Type="http://schemas.openxmlformats.org/officeDocument/2006/relationships/customXml" Target="../ink/ink39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4.xml"/><Relationship Id="rId13" Type="http://schemas.openxmlformats.org/officeDocument/2006/relationships/customXml" Target="../ink/ink406.xml"/><Relationship Id="rId18" Type="http://schemas.openxmlformats.org/officeDocument/2006/relationships/image" Target="../media/image412.png"/><Relationship Id="rId26" Type="http://schemas.openxmlformats.org/officeDocument/2006/relationships/image" Target="../media/image416.png"/><Relationship Id="rId3" Type="http://schemas.openxmlformats.org/officeDocument/2006/relationships/image" Target="../media/image405.png"/><Relationship Id="rId21" Type="http://schemas.openxmlformats.org/officeDocument/2006/relationships/customXml" Target="../ink/ink410.xml"/><Relationship Id="rId7" Type="http://schemas.openxmlformats.org/officeDocument/2006/relationships/image" Target="../media/image407.png"/><Relationship Id="rId12" Type="http://schemas.openxmlformats.org/officeDocument/2006/relationships/image" Target="../media/image409.png"/><Relationship Id="rId17" Type="http://schemas.openxmlformats.org/officeDocument/2006/relationships/customXml" Target="../ink/ink408.xml"/><Relationship Id="rId25" Type="http://schemas.openxmlformats.org/officeDocument/2006/relationships/customXml" Target="../ink/ink412.xml"/><Relationship Id="rId2" Type="http://schemas.openxmlformats.org/officeDocument/2006/relationships/customXml" Target="../ink/ink401.xml"/><Relationship Id="rId16" Type="http://schemas.openxmlformats.org/officeDocument/2006/relationships/image" Target="../media/image411.png"/><Relationship Id="rId20" Type="http://schemas.openxmlformats.org/officeDocument/2006/relationships/image" Target="../media/image4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3.xml"/><Relationship Id="rId11" Type="http://schemas.openxmlformats.org/officeDocument/2006/relationships/customXml" Target="../ink/ink405.xml"/><Relationship Id="rId24" Type="http://schemas.openxmlformats.org/officeDocument/2006/relationships/image" Target="../media/image415.png"/><Relationship Id="rId5" Type="http://schemas.openxmlformats.org/officeDocument/2006/relationships/image" Target="../media/image406.png"/><Relationship Id="rId15" Type="http://schemas.openxmlformats.org/officeDocument/2006/relationships/customXml" Target="../ink/ink407.xml"/><Relationship Id="rId23" Type="http://schemas.openxmlformats.org/officeDocument/2006/relationships/customXml" Target="../ink/ink411.xml"/><Relationship Id="rId10" Type="http://schemas.openxmlformats.org/officeDocument/2006/relationships/image" Target="../media/image162.png"/><Relationship Id="rId19" Type="http://schemas.openxmlformats.org/officeDocument/2006/relationships/customXml" Target="../ink/ink409.xml"/><Relationship Id="rId4" Type="http://schemas.openxmlformats.org/officeDocument/2006/relationships/customXml" Target="../ink/ink402.xml"/><Relationship Id="rId9" Type="http://schemas.openxmlformats.org/officeDocument/2006/relationships/image" Target="../media/image408.png"/><Relationship Id="rId14" Type="http://schemas.openxmlformats.org/officeDocument/2006/relationships/image" Target="../media/image410.png"/><Relationship Id="rId22" Type="http://schemas.openxmlformats.org/officeDocument/2006/relationships/image" Target="../media/image4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6.xml"/><Relationship Id="rId13" Type="http://schemas.openxmlformats.org/officeDocument/2006/relationships/customXml" Target="../ink/ink419.xml"/><Relationship Id="rId18" Type="http://schemas.openxmlformats.org/officeDocument/2006/relationships/image" Target="../media/image423.png"/><Relationship Id="rId26" Type="http://schemas.openxmlformats.org/officeDocument/2006/relationships/image" Target="../media/image427.png"/><Relationship Id="rId3" Type="http://schemas.openxmlformats.org/officeDocument/2006/relationships/image" Target="../media/image417.png"/><Relationship Id="rId21" Type="http://schemas.openxmlformats.org/officeDocument/2006/relationships/customXml" Target="../ink/ink423.xml"/><Relationship Id="rId7" Type="http://schemas.openxmlformats.org/officeDocument/2006/relationships/image" Target="../media/image226.png"/><Relationship Id="rId12" Type="http://schemas.openxmlformats.org/officeDocument/2006/relationships/image" Target="../media/image420.png"/><Relationship Id="rId17" Type="http://schemas.openxmlformats.org/officeDocument/2006/relationships/customXml" Target="../ink/ink421.xml"/><Relationship Id="rId25" Type="http://schemas.openxmlformats.org/officeDocument/2006/relationships/customXml" Target="../ink/ink425.xml"/><Relationship Id="rId2" Type="http://schemas.openxmlformats.org/officeDocument/2006/relationships/customXml" Target="../ink/ink413.xml"/><Relationship Id="rId16" Type="http://schemas.openxmlformats.org/officeDocument/2006/relationships/image" Target="../media/image422.png"/><Relationship Id="rId20" Type="http://schemas.openxmlformats.org/officeDocument/2006/relationships/image" Target="../media/image424.png"/><Relationship Id="rId29" Type="http://schemas.openxmlformats.org/officeDocument/2006/relationships/customXml" Target="../ink/ink4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5.xml"/><Relationship Id="rId11" Type="http://schemas.openxmlformats.org/officeDocument/2006/relationships/customXml" Target="../ink/ink418.xml"/><Relationship Id="rId24" Type="http://schemas.openxmlformats.org/officeDocument/2006/relationships/image" Target="../media/image426.png"/><Relationship Id="rId5" Type="http://schemas.openxmlformats.org/officeDocument/2006/relationships/image" Target="../media/image418.png"/><Relationship Id="rId15" Type="http://schemas.openxmlformats.org/officeDocument/2006/relationships/customXml" Target="../ink/ink420.xml"/><Relationship Id="rId23" Type="http://schemas.openxmlformats.org/officeDocument/2006/relationships/customXml" Target="../ink/ink424.xml"/><Relationship Id="rId28" Type="http://schemas.openxmlformats.org/officeDocument/2006/relationships/image" Target="../media/image428.png"/><Relationship Id="rId10" Type="http://schemas.openxmlformats.org/officeDocument/2006/relationships/image" Target="../media/image419.png"/><Relationship Id="rId19" Type="http://schemas.openxmlformats.org/officeDocument/2006/relationships/customXml" Target="../ink/ink422.xml"/><Relationship Id="rId4" Type="http://schemas.openxmlformats.org/officeDocument/2006/relationships/customXml" Target="../ink/ink414.xml"/><Relationship Id="rId9" Type="http://schemas.openxmlformats.org/officeDocument/2006/relationships/customXml" Target="../ink/ink417.xml"/><Relationship Id="rId14" Type="http://schemas.openxmlformats.org/officeDocument/2006/relationships/image" Target="../media/image421.png"/><Relationship Id="rId22" Type="http://schemas.openxmlformats.org/officeDocument/2006/relationships/image" Target="../media/image425.png"/><Relationship Id="rId27" Type="http://schemas.openxmlformats.org/officeDocument/2006/relationships/customXml" Target="../ink/ink426.xml"/><Relationship Id="rId30" Type="http://schemas.openxmlformats.org/officeDocument/2006/relationships/image" Target="../media/image4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13" Type="http://schemas.openxmlformats.org/officeDocument/2006/relationships/customXml" Target="../ink/ink432.xml"/><Relationship Id="rId18" Type="http://schemas.openxmlformats.org/officeDocument/2006/relationships/image" Target="../media/image439.png"/><Relationship Id="rId26" Type="http://schemas.openxmlformats.org/officeDocument/2006/relationships/image" Target="../media/image443.png"/><Relationship Id="rId3" Type="http://schemas.openxmlformats.org/officeDocument/2006/relationships/image" Target="../media/image431.png"/><Relationship Id="rId21" Type="http://schemas.openxmlformats.org/officeDocument/2006/relationships/customXml" Target="../ink/ink436.xml"/><Relationship Id="rId34" Type="http://schemas.openxmlformats.org/officeDocument/2006/relationships/image" Target="../media/image447.png"/><Relationship Id="rId7" Type="http://schemas.openxmlformats.org/officeDocument/2006/relationships/customXml" Target="../ink/ink429.xml"/><Relationship Id="rId12" Type="http://schemas.openxmlformats.org/officeDocument/2006/relationships/image" Target="../media/image436.png"/><Relationship Id="rId17" Type="http://schemas.openxmlformats.org/officeDocument/2006/relationships/customXml" Target="../ink/ink434.xml"/><Relationship Id="rId25" Type="http://schemas.openxmlformats.org/officeDocument/2006/relationships/customXml" Target="../ink/ink438.xml"/><Relationship Id="rId33" Type="http://schemas.openxmlformats.org/officeDocument/2006/relationships/customXml" Target="../ink/ink442.xml"/><Relationship Id="rId2" Type="http://schemas.openxmlformats.org/officeDocument/2006/relationships/image" Target="../media/image430.png"/><Relationship Id="rId16" Type="http://schemas.openxmlformats.org/officeDocument/2006/relationships/image" Target="../media/image438.png"/><Relationship Id="rId20" Type="http://schemas.openxmlformats.org/officeDocument/2006/relationships/image" Target="../media/image440.png"/><Relationship Id="rId29" Type="http://schemas.openxmlformats.org/officeDocument/2006/relationships/customXml" Target="../ink/ink4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3.png"/><Relationship Id="rId11" Type="http://schemas.openxmlformats.org/officeDocument/2006/relationships/customXml" Target="../ink/ink431.xml"/><Relationship Id="rId24" Type="http://schemas.openxmlformats.org/officeDocument/2006/relationships/image" Target="../media/image442.png"/><Relationship Id="rId32" Type="http://schemas.openxmlformats.org/officeDocument/2006/relationships/image" Target="../media/image446.png"/><Relationship Id="rId5" Type="http://schemas.openxmlformats.org/officeDocument/2006/relationships/customXml" Target="../ink/ink428.xml"/><Relationship Id="rId15" Type="http://schemas.openxmlformats.org/officeDocument/2006/relationships/customXml" Target="../ink/ink433.xml"/><Relationship Id="rId23" Type="http://schemas.openxmlformats.org/officeDocument/2006/relationships/customXml" Target="../ink/ink437.xml"/><Relationship Id="rId28" Type="http://schemas.openxmlformats.org/officeDocument/2006/relationships/image" Target="../media/image444.png"/><Relationship Id="rId10" Type="http://schemas.openxmlformats.org/officeDocument/2006/relationships/image" Target="../media/image435.png"/><Relationship Id="rId19" Type="http://schemas.openxmlformats.org/officeDocument/2006/relationships/customXml" Target="../ink/ink435.xml"/><Relationship Id="rId31" Type="http://schemas.openxmlformats.org/officeDocument/2006/relationships/customXml" Target="../ink/ink441.xml"/><Relationship Id="rId4" Type="http://schemas.openxmlformats.org/officeDocument/2006/relationships/image" Target="../media/image432.png"/><Relationship Id="rId9" Type="http://schemas.openxmlformats.org/officeDocument/2006/relationships/customXml" Target="../ink/ink430.xml"/><Relationship Id="rId14" Type="http://schemas.openxmlformats.org/officeDocument/2006/relationships/image" Target="../media/image437.png"/><Relationship Id="rId22" Type="http://schemas.openxmlformats.org/officeDocument/2006/relationships/image" Target="../media/image441.png"/><Relationship Id="rId27" Type="http://schemas.openxmlformats.org/officeDocument/2006/relationships/customXml" Target="../ink/ink439.xml"/><Relationship Id="rId30" Type="http://schemas.openxmlformats.org/officeDocument/2006/relationships/image" Target="../media/image44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5.xml"/><Relationship Id="rId13" Type="http://schemas.openxmlformats.org/officeDocument/2006/relationships/image" Target="../media/image454.png"/><Relationship Id="rId3" Type="http://schemas.openxmlformats.org/officeDocument/2006/relationships/image" Target="../media/image449.png"/><Relationship Id="rId7" Type="http://schemas.openxmlformats.org/officeDocument/2006/relationships/image" Target="../media/image451.png"/><Relationship Id="rId12" Type="http://schemas.openxmlformats.org/officeDocument/2006/relationships/customXml" Target="../ink/ink447.xml"/><Relationship Id="rId2" Type="http://schemas.openxmlformats.org/officeDocument/2006/relationships/image" Target="../media/image4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4.xml"/><Relationship Id="rId11" Type="http://schemas.openxmlformats.org/officeDocument/2006/relationships/image" Target="../media/image453.png"/><Relationship Id="rId5" Type="http://schemas.openxmlformats.org/officeDocument/2006/relationships/image" Target="../media/image450.png"/><Relationship Id="rId10" Type="http://schemas.openxmlformats.org/officeDocument/2006/relationships/customXml" Target="../ink/ink446.xml"/><Relationship Id="rId4" Type="http://schemas.openxmlformats.org/officeDocument/2006/relationships/customXml" Target="../ink/ink443.xml"/><Relationship Id="rId9" Type="http://schemas.openxmlformats.org/officeDocument/2006/relationships/image" Target="../media/image4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png"/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7" Type="http://schemas.openxmlformats.org/officeDocument/2006/relationships/image" Target="../media/image460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9.xml"/><Relationship Id="rId5" Type="http://schemas.openxmlformats.org/officeDocument/2006/relationships/image" Target="../media/image459.png"/><Relationship Id="rId4" Type="http://schemas.openxmlformats.org/officeDocument/2006/relationships/customXml" Target="../ink/ink4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png"/><Relationship Id="rId13" Type="http://schemas.openxmlformats.org/officeDocument/2006/relationships/customXml" Target="../ink/ink455.xml"/><Relationship Id="rId3" Type="http://schemas.openxmlformats.org/officeDocument/2006/relationships/customXml" Target="../ink/ink450.xml"/><Relationship Id="rId7" Type="http://schemas.openxmlformats.org/officeDocument/2006/relationships/customXml" Target="../ink/ink452.xml"/><Relationship Id="rId12" Type="http://schemas.openxmlformats.org/officeDocument/2006/relationships/image" Target="../media/image466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11" Type="http://schemas.openxmlformats.org/officeDocument/2006/relationships/customXml" Target="../ink/ink454.xml"/><Relationship Id="rId5" Type="http://schemas.openxmlformats.org/officeDocument/2006/relationships/customXml" Target="../ink/ink451.xml"/><Relationship Id="rId10" Type="http://schemas.openxmlformats.org/officeDocument/2006/relationships/image" Target="../media/image465.png"/><Relationship Id="rId4" Type="http://schemas.openxmlformats.org/officeDocument/2006/relationships/image" Target="../media/image462.png"/><Relationship Id="rId9" Type="http://schemas.openxmlformats.org/officeDocument/2006/relationships/customXml" Target="../ink/ink453.xml"/><Relationship Id="rId14" Type="http://schemas.openxmlformats.org/officeDocument/2006/relationships/image" Target="../media/image46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image" Target="../media/image22.png"/><Relationship Id="rId21" Type="http://schemas.openxmlformats.org/officeDocument/2006/relationships/customXml" Target="../ink/ink12.xml"/><Relationship Id="rId34" Type="http://schemas.openxmlformats.org/officeDocument/2006/relationships/image" Target="../media/image20.png"/><Relationship Id="rId42" Type="http://schemas.openxmlformats.org/officeDocument/2006/relationships/image" Target="../media/image23.png"/><Relationship Id="rId47" Type="http://schemas.openxmlformats.org/officeDocument/2006/relationships/customXml" Target="../ink/ink26.xml"/><Relationship Id="rId50" Type="http://schemas.openxmlformats.org/officeDocument/2006/relationships/image" Target="../media/image27.png"/><Relationship Id="rId55" Type="http://schemas.openxmlformats.org/officeDocument/2006/relationships/customXml" Target="../ink/ink30.xml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6.xml"/><Relationship Id="rId41" Type="http://schemas.openxmlformats.org/officeDocument/2006/relationships/customXml" Target="../ink/ink23.xml"/><Relationship Id="rId54" Type="http://schemas.openxmlformats.org/officeDocument/2006/relationships/image" Target="../media/image29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7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20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customXml" Target="../ink/ink32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61" Type="http://schemas.openxmlformats.org/officeDocument/2006/relationships/customXml" Target="../ink/ink34.xml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1.png"/><Relationship Id="rId4" Type="http://schemas.openxmlformats.org/officeDocument/2006/relationships/customXml" Target="../ink/ink3.xml"/><Relationship Id="rId9" Type="http://schemas.openxmlformats.org/officeDocument/2006/relationships/customXml" Target="../ink/ink6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5.xml"/><Relationship Id="rId30" Type="http://schemas.openxmlformats.org/officeDocument/2006/relationships/image" Target="../media/image18.png"/><Relationship Id="rId35" Type="http://schemas.openxmlformats.org/officeDocument/2006/relationships/customXml" Target="../ink/ink19.xml"/><Relationship Id="rId43" Type="http://schemas.openxmlformats.org/officeDocument/2006/relationships/customXml" Target="../ink/ink24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8" Type="http://schemas.openxmlformats.org/officeDocument/2006/relationships/image" Target="../media/image7.png"/><Relationship Id="rId51" Type="http://schemas.openxmlformats.org/officeDocument/2006/relationships/customXml" Target="../ink/ink28.xml"/><Relationship Id="rId3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customXml" Target="../ink/ink21.xml"/><Relationship Id="rId46" Type="http://schemas.openxmlformats.org/officeDocument/2006/relationships/image" Target="../media/image25.png"/><Relationship Id="rId59" Type="http://schemas.openxmlformats.org/officeDocument/2006/relationships/customXml" Target="../ink/ink3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3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9.xml"/><Relationship Id="rId13" Type="http://schemas.openxmlformats.org/officeDocument/2006/relationships/image" Target="../media/image475.png"/><Relationship Id="rId18" Type="http://schemas.openxmlformats.org/officeDocument/2006/relationships/customXml" Target="../ink/ink464.xml"/><Relationship Id="rId26" Type="http://schemas.openxmlformats.org/officeDocument/2006/relationships/customXml" Target="../ink/ink468.xml"/><Relationship Id="rId3" Type="http://schemas.openxmlformats.org/officeDocument/2006/relationships/image" Target="../media/image470.png"/><Relationship Id="rId21" Type="http://schemas.openxmlformats.org/officeDocument/2006/relationships/image" Target="../media/image479.png"/><Relationship Id="rId34" Type="http://schemas.openxmlformats.org/officeDocument/2006/relationships/customXml" Target="../ink/ink472.xml"/><Relationship Id="rId7" Type="http://schemas.openxmlformats.org/officeDocument/2006/relationships/image" Target="../media/image472.png"/><Relationship Id="rId12" Type="http://schemas.openxmlformats.org/officeDocument/2006/relationships/customXml" Target="../ink/ink461.xml"/><Relationship Id="rId17" Type="http://schemas.openxmlformats.org/officeDocument/2006/relationships/image" Target="../media/image477.png"/><Relationship Id="rId25" Type="http://schemas.openxmlformats.org/officeDocument/2006/relationships/image" Target="../media/image481.png"/><Relationship Id="rId33" Type="http://schemas.openxmlformats.org/officeDocument/2006/relationships/image" Target="../media/image485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0" Type="http://schemas.openxmlformats.org/officeDocument/2006/relationships/customXml" Target="../ink/ink465.xml"/><Relationship Id="rId29" Type="http://schemas.openxmlformats.org/officeDocument/2006/relationships/image" Target="../media/image4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8.xml"/><Relationship Id="rId11" Type="http://schemas.openxmlformats.org/officeDocument/2006/relationships/image" Target="../media/image474.png"/><Relationship Id="rId24" Type="http://schemas.openxmlformats.org/officeDocument/2006/relationships/customXml" Target="../ink/ink467.xml"/><Relationship Id="rId32" Type="http://schemas.openxmlformats.org/officeDocument/2006/relationships/customXml" Target="../ink/ink471.xml"/><Relationship Id="rId37" Type="http://schemas.openxmlformats.org/officeDocument/2006/relationships/image" Target="../media/image487.png"/><Relationship Id="rId5" Type="http://schemas.openxmlformats.org/officeDocument/2006/relationships/image" Target="../media/image471.png"/><Relationship Id="rId15" Type="http://schemas.openxmlformats.org/officeDocument/2006/relationships/image" Target="../media/image476.png"/><Relationship Id="rId23" Type="http://schemas.openxmlformats.org/officeDocument/2006/relationships/image" Target="../media/image480.png"/><Relationship Id="rId28" Type="http://schemas.openxmlformats.org/officeDocument/2006/relationships/customXml" Target="../ink/ink469.xml"/><Relationship Id="rId36" Type="http://schemas.openxmlformats.org/officeDocument/2006/relationships/customXml" Target="../ink/ink473.xml"/><Relationship Id="rId10" Type="http://schemas.openxmlformats.org/officeDocument/2006/relationships/customXml" Target="../ink/ink460.xml"/><Relationship Id="rId19" Type="http://schemas.openxmlformats.org/officeDocument/2006/relationships/image" Target="../media/image478.png"/><Relationship Id="rId31" Type="http://schemas.openxmlformats.org/officeDocument/2006/relationships/image" Target="../media/image484.png"/><Relationship Id="rId4" Type="http://schemas.openxmlformats.org/officeDocument/2006/relationships/customXml" Target="../ink/ink457.xml"/><Relationship Id="rId9" Type="http://schemas.openxmlformats.org/officeDocument/2006/relationships/image" Target="../media/image473.png"/><Relationship Id="rId14" Type="http://schemas.openxmlformats.org/officeDocument/2006/relationships/customXml" Target="../ink/ink462.xml"/><Relationship Id="rId22" Type="http://schemas.openxmlformats.org/officeDocument/2006/relationships/customXml" Target="../ink/ink466.xml"/><Relationship Id="rId27" Type="http://schemas.openxmlformats.org/officeDocument/2006/relationships/image" Target="../media/image482.png"/><Relationship Id="rId30" Type="http://schemas.openxmlformats.org/officeDocument/2006/relationships/customXml" Target="../ink/ink470.xml"/><Relationship Id="rId35" Type="http://schemas.openxmlformats.org/officeDocument/2006/relationships/image" Target="../media/image48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png"/><Relationship Id="rId13" Type="http://schemas.openxmlformats.org/officeDocument/2006/relationships/customXml" Target="../ink/ink479.xml"/><Relationship Id="rId18" Type="http://schemas.openxmlformats.org/officeDocument/2006/relationships/image" Target="../media/image497.png"/><Relationship Id="rId3" Type="http://schemas.openxmlformats.org/officeDocument/2006/relationships/customXml" Target="../ink/ink474.xml"/><Relationship Id="rId7" Type="http://schemas.openxmlformats.org/officeDocument/2006/relationships/customXml" Target="../ink/ink476.xml"/><Relationship Id="rId12" Type="http://schemas.openxmlformats.org/officeDocument/2006/relationships/image" Target="../media/image494.png"/><Relationship Id="rId17" Type="http://schemas.openxmlformats.org/officeDocument/2006/relationships/customXml" Target="../ink/ink481.xml"/><Relationship Id="rId2" Type="http://schemas.openxmlformats.org/officeDocument/2006/relationships/image" Target="../media/image469.png"/><Relationship Id="rId16" Type="http://schemas.openxmlformats.org/officeDocument/2006/relationships/image" Target="../media/image496.png"/><Relationship Id="rId20" Type="http://schemas.openxmlformats.org/officeDocument/2006/relationships/image" Target="../media/image4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1.png"/><Relationship Id="rId11" Type="http://schemas.openxmlformats.org/officeDocument/2006/relationships/customXml" Target="../ink/ink478.xml"/><Relationship Id="rId5" Type="http://schemas.openxmlformats.org/officeDocument/2006/relationships/customXml" Target="../ink/ink475.xml"/><Relationship Id="rId15" Type="http://schemas.openxmlformats.org/officeDocument/2006/relationships/customXml" Target="../ink/ink480.xml"/><Relationship Id="rId10" Type="http://schemas.openxmlformats.org/officeDocument/2006/relationships/image" Target="../media/image493.png"/><Relationship Id="rId19" Type="http://schemas.openxmlformats.org/officeDocument/2006/relationships/customXml" Target="../ink/ink482.xml"/><Relationship Id="rId4" Type="http://schemas.openxmlformats.org/officeDocument/2006/relationships/image" Target="../media/image490.png"/><Relationship Id="rId9" Type="http://schemas.openxmlformats.org/officeDocument/2006/relationships/customXml" Target="../ink/ink477.xml"/><Relationship Id="rId14" Type="http://schemas.openxmlformats.org/officeDocument/2006/relationships/image" Target="../media/image49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03.png"/><Relationship Id="rId18" Type="http://schemas.openxmlformats.org/officeDocument/2006/relationships/customXml" Target="../ink/ink492.xml"/><Relationship Id="rId3" Type="http://schemas.openxmlformats.org/officeDocument/2006/relationships/image" Target="../media/image499.png"/><Relationship Id="rId21" Type="http://schemas.openxmlformats.org/officeDocument/2006/relationships/image" Target="../media/image507.png"/><Relationship Id="rId7" Type="http://schemas.openxmlformats.org/officeDocument/2006/relationships/customXml" Target="../ink/ink486.xml"/><Relationship Id="rId12" Type="http://schemas.openxmlformats.org/officeDocument/2006/relationships/customXml" Target="../ink/ink489.xml"/><Relationship Id="rId17" Type="http://schemas.openxmlformats.org/officeDocument/2006/relationships/image" Target="../media/image505.png"/><Relationship Id="rId25" Type="http://schemas.openxmlformats.org/officeDocument/2006/relationships/image" Target="../media/image509.png"/><Relationship Id="rId2" Type="http://schemas.openxmlformats.org/officeDocument/2006/relationships/customXml" Target="../ink/ink483.xml"/><Relationship Id="rId16" Type="http://schemas.openxmlformats.org/officeDocument/2006/relationships/customXml" Target="../ink/ink491.xml"/><Relationship Id="rId20" Type="http://schemas.openxmlformats.org/officeDocument/2006/relationships/customXml" Target="../ink/ink4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502.png"/><Relationship Id="rId24" Type="http://schemas.openxmlformats.org/officeDocument/2006/relationships/customXml" Target="../ink/ink495.xml"/><Relationship Id="rId5" Type="http://schemas.openxmlformats.org/officeDocument/2006/relationships/customXml" Target="../ink/ink485.xml"/><Relationship Id="rId15" Type="http://schemas.openxmlformats.org/officeDocument/2006/relationships/image" Target="../media/image504.png"/><Relationship Id="rId23" Type="http://schemas.openxmlformats.org/officeDocument/2006/relationships/image" Target="../media/image508.png"/><Relationship Id="rId10" Type="http://schemas.openxmlformats.org/officeDocument/2006/relationships/customXml" Target="../ink/ink488.xml"/><Relationship Id="rId19" Type="http://schemas.openxmlformats.org/officeDocument/2006/relationships/image" Target="../media/image506.png"/><Relationship Id="rId4" Type="http://schemas.openxmlformats.org/officeDocument/2006/relationships/customXml" Target="../ink/ink484.xml"/><Relationship Id="rId9" Type="http://schemas.openxmlformats.org/officeDocument/2006/relationships/customXml" Target="../ink/ink487.xml"/><Relationship Id="rId14" Type="http://schemas.openxmlformats.org/officeDocument/2006/relationships/customXml" Target="../ink/ink490.xml"/><Relationship Id="rId22" Type="http://schemas.openxmlformats.org/officeDocument/2006/relationships/customXml" Target="../ink/ink49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8.xml"/><Relationship Id="rId13" Type="http://schemas.openxmlformats.org/officeDocument/2006/relationships/image" Target="../media/image512.png"/><Relationship Id="rId18" Type="http://schemas.openxmlformats.org/officeDocument/2006/relationships/customXml" Target="../ink/ink503.xml"/><Relationship Id="rId26" Type="http://schemas.openxmlformats.org/officeDocument/2006/relationships/customXml" Target="../ink/ink507.xml"/><Relationship Id="rId3" Type="http://schemas.openxmlformats.org/officeDocument/2006/relationships/image" Target="../media/image471.wmf"/><Relationship Id="rId21" Type="http://schemas.openxmlformats.org/officeDocument/2006/relationships/image" Target="../media/image516.png"/><Relationship Id="rId7" Type="http://schemas.openxmlformats.org/officeDocument/2006/relationships/image" Target="../media/image489.png"/><Relationship Id="rId12" Type="http://schemas.openxmlformats.org/officeDocument/2006/relationships/customXml" Target="../ink/ink500.xml"/><Relationship Id="rId17" Type="http://schemas.openxmlformats.org/officeDocument/2006/relationships/image" Target="../media/image514.png"/><Relationship Id="rId25" Type="http://schemas.openxmlformats.org/officeDocument/2006/relationships/image" Target="../media/image518.png"/><Relationship Id="rId33" Type="http://schemas.openxmlformats.org/officeDocument/2006/relationships/image" Target="../media/image522.png"/><Relationship Id="rId2" Type="http://schemas.openxmlformats.org/officeDocument/2006/relationships/image" Target="../media/image470.wmf"/><Relationship Id="rId16" Type="http://schemas.openxmlformats.org/officeDocument/2006/relationships/customXml" Target="../ink/ink502.xml"/><Relationship Id="rId20" Type="http://schemas.openxmlformats.org/officeDocument/2006/relationships/customXml" Target="../ink/ink504.xml"/><Relationship Id="rId29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7.xml"/><Relationship Id="rId11" Type="http://schemas.openxmlformats.org/officeDocument/2006/relationships/image" Target="../media/image511.png"/><Relationship Id="rId24" Type="http://schemas.openxmlformats.org/officeDocument/2006/relationships/customXml" Target="../ink/ink506.xml"/><Relationship Id="rId32" Type="http://schemas.openxmlformats.org/officeDocument/2006/relationships/customXml" Target="../ink/ink510.xml"/><Relationship Id="rId5" Type="http://schemas.openxmlformats.org/officeDocument/2006/relationships/image" Target="../media/image488.png"/><Relationship Id="rId15" Type="http://schemas.openxmlformats.org/officeDocument/2006/relationships/image" Target="../media/image513.png"/><Relationship Id="rId23" Type="http://schemas.openxmlformats.org/officeDocument/2006/relationships/image" Target="../media/image517.png"/><Relationship Id="rId28" Type="http://schemas.openxmlformats.org/officeDocument/2006/relationships/customXml" Target="../ink/ink508.xml"/><Relationship Id="rId10" Type="http://schemas.openxmlformats.org/officeDocument/2006/relationships/customXml" Target="../ink/ink499.xml"/><Relationship Id="rId19" Type="http://schemas.openxmlformats.org/officeDocument/2006/relationships/image" Target="../media/image515.png"/><Relationship Id="rId31" Type="http://schemas.openxmlformats.org/officeDocument/2006/relationships/image" Target="../media/image521.png"/><Relationship Id="rId4" Type="http://schemas.openxmlformats.org/officeDocument/2006/relationships/customXml" Target="../ink/ink496.xml"/><Relationship Id="rId9" Type="http://schemas.openxmlformats.org/officeDocument/2006/relationships/image" Target="../media/image510.png"/><Relationship Id="rId14" Type="http://schemas.openxmlformats.org/officeDocument/2006/relationships/customXml" Target="../ink/ink501.xml"/><Relationship Id="rId22" Type="http://schemas.openxmlformats.org/officeDocument/2006/relationships/customXml" Target="../ink/ink505.xml"/><Relationship Id="rId27" Type="http://schemas.openxmlformats.org/officeDocument/2006/relationships/image" Target="../media/image519.png"/><Relationship Id="rId30" Type="http://schemas.openxmlformats.org/officeDocument/2006/relationships/customXml" Target="../ink/ink509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8.png"/><Relationship Id="rId18" Type="http://schemas.openxmlformats.org/officeDocument/2006/relationships/customXml" Target="../ink/ink519.xml"/><Relationship Id="rId26" Type="http://schemas.openxmlformats.org/officeDocument/2006/relationships/customXml" Target="../ink/ink523.xml"/><Relationship Id="rId39" Type="http://schemas.openxmlformats.org/officeDocument/2006/relationships/image" Target="../media/image541.png"/><Relationship Id="rId21" Type="http://schemas.openxmlformats.org/officeDocument/2006/relationships/image" Target="../media/image532.png"/><Relationship Id="rId34" Type="http://schemas.openxmlformats.org/officeDocument/2006/relationships/customXml" Target="../ink/ink527.xml"/><Relationship Id="rId42" Type="http://schemas.openxmlformats.org/officeDocument/2006/relationships/customXml" Target="../ink/ink531.xml"/><Relationship Id="rId47" Type="http://schemas.openxmlformats.org/officeDocument/2006/relationships/image" Target="../media/image545.png"/><Relationship Id="rId50" Type="http://schemas.openxmlformats.org/officeDocument/2006/relationships/customXml" Target="../ink/ink535.xml"/><Relationship Id="rId55" Type="http://schemas.openxmlformats.org/officeDocument/2006/relationships/image" Target="../media/image549.png"/><Relationship Id="rId7" Type="http://schemas.openxmlformats.org/officeDocument/2006/relationships/image" Target="../media/image525.png"/><Relationship Id="rId12" Type="http://schemas.openxmlformats.org/officeDocument/2006/relationships/customXml" Target="../ink/ink516.xml"/><Relationship Id="rId17" Type="http://schemas.openxmlformats.org/officeDocument/2006/relationships/image" Target="../media/image530.png"/><Relationship Id="rId25" Type="http://schemas.openxmlformats.org/officeDocument/2006/relationships/image" Target="../media/image534.png"/><Relationship Id="rId33" Type="http://schemas.openxmlformats.org/officeDocument/2006/relationships/image" Target="../media/image538.png"/><Relationship Id="rId38" Type="http://schemas.openxmlformats.org/officeDocument/2006/relationships/customXml" Target="../ink/ink529.xml"/><Relationship Id="rId46" Type="http://schemas.openxmlformats.org/officeDocument/2006/relationships/customXml" Target="../ink/ink533.xml"/><Relationship Id="rId59" Type="http://schemas.openxmlformats.org/officeDocument/2006/relationships/image" Target="../media/image551.png"/><Relationship Id="rId2" Type="http://schemas.openxmlformats.org/officeDocument/2006/relationships/customXml" Target="../ink/ink511.xml"/><Relationship Id="rId16" Type="http://schemas.openxmlformats.org/officeDocument/2006/relationships/customXml" Target="../ink/ink518.xml"/><Relationship Id="rId20" Type="http://schemas.openxmlformats.org/officeDocument/2006/relationships/customXml" Target="../ink/ink520.xml"/><Relationship Id="rId29" Type="http://schemas.openxmlformats.org/officeDocument/2006/relationships/image" Target="../media/image536.png"/><Relationship Id="rId41" Type="http://schemas.openxmlformats.org/officeDocument/2006/relationships/image" Target="../media/image542.png"/><Relationship Id="rId54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3.xml"/><Relationship Id="rId11" Type="http://schemas.openxmlformats.org/officeDocument/2006/relationships/image" Target="../media/image527.png"/><Relationship Id="rId24" Type="http://schemas.openxmlformats.org/officeDocument/2006/relationships/customXml" Target="../ink/ink522.xml"/><Relationship Id="rId32" Type="http://schemas.openxmlformats.org/officeDocument/2006/relationships/customXml" Target="../ink/ink526.xml"/><Relationship Id="rId37" Type="http://schemas.openxmlformats.org/officeDocument/2006/relationships/image" Target="../media/image540.png"/><Relationship Id="rId40" Type="http://schemas.openxmlformats.org/officeDocument/2006/relationships/customXml" Target="../ink/ink530.xml"/><Relationship Id="rId45" Type="http://schemas.openxmlformats.org/officeDocument/2006/relationships/image" Target="../media/image544.png"/><Relationship Id="rId53" Type="http://schemas.openxmlformats.org/officeDocument/2006/relationships/image" Target="../media/image548.png"/><Relationship Id="rId58" Type="http://schemas.openxmlformats.org/officeDocument/2006/relationships/customXml" Target="../ink/ink539.xml"/><Relationship Id="rId5" Type="http://schemas.openxmlformats.org/officeDocument/2006/relationships/image" Target="../media/image524.png"/><Relationship Id="rId15" Type="http://schemas.openxmlformats.org/officeDocument/2006/relationships/image" Target="../media/image529.png"/><Relationship Id="rId23" Type="http://schemas.openxmlformats.org/officeDocument/2006/relationships/image" Target="../media/image533.png"/><Relationship Id="rId28" Type="http://schemas.openxmlformats.org/officeDocument/2006/relationships/customXml" Target="../ink/ink524.xml"/><Relationship Id="rId36" Type="http://schemas.openxmlformats.org/officeDocument/2006/relationships/customXml" Target="../ink/ink528.xml"/><Relationship Id="rId49" Type="http://schemas.openxmlformats.org/officeDocument/2006/relationships/image" Target="../media/image546.png"/><Relationship Id="rId57" Type="http://schemas.openxmlformats.org/officeDocument/2006/relationships/image" Target="../media/image550.png"/><Relationship Id="rId10" Type="http://schemas.openxmlformats.org/officeDocument/2006/relationships/customXml" Target="../ink/ink515.xml"/><Relationship Id="rId19" Type="http://schemas.openxmlformats.org/officeDocument/2006/relationships/image" Target="../media/image531.png"/><Relationship Id="rId31" Type="http://schemas.openxmlformats.org/officeDocument/2006/relationships/image" Target="../media/image537.png"/><Relationship Id="rId44" Type="http://schemas.openxmlformats.org/officeDocument/2006/relationships/customXml" Target="../ink/ink532.xml"/><Relationship Id="rId52" Type="http://schemas.openxmlformats.org/officeDocument/2006/relationships/customXml" Target="../ink/ink536.xml"/><Relationship Id="rId4" Type="http://schemas.openxmlformats.org/officeDocument/2006/relationships/customXml" Target="../ink/ink512.xml"/><Relationship Id="rId9" Type="http://schemas.openxmlformats.org/officeDocument/2006/relationships/image" Target="../media/image526.png"/><Relationship Id="rId14" Type="http://schemas.openxmlformats.org/officeDocument/2006/relationships/customXml" Target="../ink/ink517.xml"/><Relationship Id="rId22" Type="http://schemas.openxmlformats.org/officeDocument/2006/relationships/customXml" Target="../ink/ink521.xml"/><Relationship Id="rId27" Type="http://schemas.openxmlformats.org/officeDocument/2006/relationships/image" Target="../media/image535.png"/><Relationship Id="rId30" Type="http://schemas.openxmlformats.org/officeDocument/2006/relationships/customXml" Target="../ink/ink525.xml"/><Relationship Id="rId35" Type="http://schemas.openxmlformats.org/officeDocument/2006/relationships/image" Target="../media/image539.png"/><Relationship Id="rId43" Type="http://schemas.openxmlformats.org/officeDocument/2006/relationships/image" Target="../media/image543.png"/><Relationship Id="rId48" Type="http://schemas.openxmlformats.org/officeDocument/2006/relationships/customXml" Target="../ink/ink534.xml"/><Relationship Id="rId56" Type="http://schemas.openxmlformats.org/officeDocument/2006/relationships/customXml" Target="../ink/ink538.xml"/><Relationship Id="rId8" Type="http://schemas.openxmlformats.org/officeDocument/2006/relationships/customXml" Target="../ink/ink514.xml"/><Relationship Id="rId51" Type="http://schemas.openxmlformats.org/officeDocument/2006/relationships/image" Target="../media/image547.png"/><Relationship Id="rId3" Type="http://schemas.openxmlformats.org/officeDocument/2006/relationships/image" Target="../media/image523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6.png"/><Relationship Id="rId18" Type="http://schemas.openxmlformats.org/officeDocument/2006/relationships/customXml" Target="../ink/ink548.xml"/><Relationship Id="rId26" Type="http://schemas.openxmlformats.org/officeDocument/2006/relationships/customXml" Target="../ink/ink552.xml"/><Relationship Id="rId39" Type="http://schemas.openxmlformats.org/officeDocument/2006/relationships/image" Target="../media/image568.png"/><Relationship Id="rId21" Type="http://schemas.openxmlformats.org/officeDocument/2006/relationships/image" Target="../media/image560.png"/><Relationship Id="rId34" Type="http://schemas.openxmlformats.org/officeDocument/2006/relationships/customXml" Target="../ink/ink557.xml"/><Relationship Id="rId42" Type="http://schemas.openxmlformats.org/officeDocument/2006/relationships/customXml" Target="../ink/ink561.xml"/><Relationship Id="rId47" Type="http://schemas.openxmlformats.org/officeDocument/2006/relationships/image" Target="../media/image572.png"/><Relationship Id="rId50" Type="http://schemas.openxmlformats.org/officeDocument/2006/relationships/customXml" Target="../ink/ink565.xml"/><Relationship Id="rId55" Type="http://schemas.openxmlformats.org/officeDocument/2006/relationships/image" Target="../media/image576.png"/><Relationship Id="rId63" Type="http://schemas.openxmlformats.org/officeDocument/2006/relationships/customXml" Target="../ink/ink572.xml"/><Relationship Id="rId68" Type="http://schemas.openxmlformats.org/officeDocument/2006/relationships/customXml" Target="../ink/ink575.xml"/><Relationship Id="rId7" Type="http://schemas.openxmlformats.org/officeDocument/2006/relationships/image" Target="../media/image554.png"/><Relationship Id="rId71" Type="http://schemas.openxmlformats.org/officeDocument/2006/relationships/image" Target="../media/image583.png"/><Relationship Id="rId2" Type="http://schemas.openxmlformats.org/officeDocument/2006/relationships/customXml" Target="../ink/ink540.xml"/><Relationship Id="rId16" Type="http://schemas.openxmlformats.org/officeDocument/2006/relationships/customXml" Target="../ink/ink547.xml"/><Relationship Id="rId29" Type="http://schemas.openxmlformats.org/officeDocument/2006/relationships/image" Target="../media/image564.png"/><Relationship Id="rId11" Type="http://schemas.openxmlformats.org/officeDocument/2006/relationships/image" Target="../media/image535.png"/><Relationship Id="rId24" Type="http://schemas.openxmlformats.org/officeDocument/2006/relationships/customXml" Target="../ink/ink551.xml"/><Relationship Id="rId32" Type="http://schemas.openxmlformats.org/officeDocument/2006/relationships/customXml" Target="../ink/ink555.xml"/><Relationship Id="rId37" Type="http://schemas.openxmlformats.org/officeDocument/2006/relationships/image" Target="../media/image567.png"/><Relationship Id="rId40" Type="http://schemas.openxmlformats.org/officeDocument/2006/relationships/customXml" Target="../ink/ink560.xml"/><Relationship Id="rId45" Type="http://schemas.openxmlformats.org/officeDocument/2006/relationships/image" Target="../media/image571.png"/><Relationship Id="rId53" Type="http://schemas.openxmlformats.org/officeDocument/2006/relationships/image" Target="../media/image575.png"/><Relationship Id="rId58" Type="http://schemas.openxmlformats.org/officeDocument/2006/relationships/image" Target="../media/image577.png"/><Relationship Id="rId66" Type="http://schemas.openxmlformats.org/officeDocument/2006/relationships/customXml" Target="../ink/ink574.xml"/><Relationship Id="rId5" Type="http://schemas.openxmlformats.org/officeDocument/2006/relationships/image" Target="../media/image553.png"/><Relationship Id="rId15" Type="http://schemas.openxmlformats.org/officeDocument/2006/relationships/image" Target="../media/image557.png"/><Relationship Id="rId23" Type="http://schemas.openxmlformats.org/officeDocument/2006/relationships/image" Target="../media/image561.png"/><Relationship Id="rId28" Type="http://schemas.openxmlformats.org/officeDocument/2006/relationships/customXml" Target="../ink/ink553.xml"/><Relationship Id="rId36" Type="http://schemas.openxmlformats.org/officeDocument/2006/relationships/customXml" Target="../ink/ink558.xml"/><Relationship Id="rId49" Type="http://schemas.openxmlformats.org/officeDocument/2006/relationships/image" Target="../media/image573.png"/><Relationship Id="rId57" Type="http://schemas.openxmlformats.org/officeDocument/2006/relationships/customXml" Target="../ink/ink569.xml"/><Relationship Id="rId61" Type="http://schemas.openxmlformats.org/officeDocument/2006/relationships/customXml" Target="../ink/ink571.xml"/><Relationship Id="rId10" Type="http://schemas.openxmlformats.org/officeDocument/2006/relationships/customXml" Target="../ink/ink544.xml"/><Relationship Id="rId19" Type="http://schemas.openxmlformats.org/officeDocument/2006/relationships/image" Target="../media/image559.png"/><Relationship Id="rId31" Type="http://schemas.openxmlformats.org/officeDocument/2006/relationships/image" Target="../media/image565.png"/><Relationship Id="rId44" Type="http://schemas.openxmlformats.org/officeDocument/2006/relationships/customXml" Target="../ink/ink562.xml"/><Relationship Id="rId52" Type="http://schemas.openxmlformats.org/officeDocument/2006/relationships/customXml" Target="../ink/ink566.xml"/><Relationship Id="rId60" Type="http://schemas.openxmlformats.org/officeDocument/2006/relationships/image" Target="../media/image578.png"/><Relationship Id="rId65" Type="http://schemas.openxmlformats.org/officeDocument/2006/relationships/customXml" Target="../ink/ink573.xml"/><Relationship Id="rId73" Type="http://schemas.openxmlformats.org/officeDocument/2006/relationships/image" Target="../media/image584.png"/><Relationship Id="rId4" Type="http://schemas.openxmlformats.org/officeDocument/2006/relationships/customXml" Target="../ink/ink541.xml"/><Relationship Id="rId9" Type="http://schemas.openxmlformats.org/officeDocument/2006/relationships/image" Target="../media/image555.png"/><Relationship Id="rId14" Type="http://schemas.openxmlformats.org/officeDocument/2006/relationships/customXml" Target="../ink/ink546.xml"/><Relationship Id="rId22" Type="http://schemas.openxmlformats.org/officeDocument/2006/relationships/customXml" Target="../ink/ink550.xml"/><Relationship Id="rId27" Type="http://schemas.openxmlformats.org/officeDocument/2006/relationships/image" Target="../media/image563.png"/><Relationship Id="rId30" Type="http://schemas.openxmlformats.org/officeDocument/2006/relationships/customXml" Target="../ink/ink554.xml"/><Relationship Id="rId35" Type="http://schemas.openxmlformats.org/officeDocument/2006/relationships/image" Target="../media/image566.png"/><Relationship Id="rId43" Type="http://schemas.openxmlformats.org/officeDocument/2006/relationships/image" Target="../media/image570.png"/><Relationship Id="rId48" Type="http://schemas.openxmlformats.org/officeDocument/2006/relationships/customXml" Target="../ink/ink564.xml"/><Relationship Id="rId56" Type="http://schemas.openxmlformats.org/officeDocument/2006/relationships/customXml" Target="../ink/ink568.xml"/><Relationship Id="rId64" Type="http://schemas.openxmlformats.org/officeDocument/2006/relationships/image" Target="../media/image580.png"/><Relationship Id="rId69" Type="http://schemas.openxmlformats.org/officeDocument/2006/relationships/image" Target="../media/image582.png"/><Relationship Id="rId8" Type="http://schemas.openxmlformats.org/officeDocument/2006/relationships/customXml" Target="../ink/ink543.xml"/><Relationship Id="rId51" Type="http://schemas.openxmlformats.org/officeDocument/2006/relationships/image" Target="../media/image574.png"/><Relationship Id="rId72" Type="http://schemas.openxmlformats.org/officeDocument/2006/relationships/customXml" Target="../ink/ink577.xml"/><Relationship Id="rId3" Type="http://schemas.openxmlformats.org/officeDocument/2006/relationships/image" Target="../media/image552.png"/><Relationship Id="rId12" Type="http://schemas.openxmlformats.org/officeDocument/2006/relationships/customXml" Target="../ink/ink545.xml"/><Relationship Id="rId17" Type="http://schemas.openxmlformats.org/officeDocument/2006/relationships/image" Target="../media/image558.png"/><Relationship Id="rId25" Type="http://schemas.openxmlformats.org/officeDocument/2006/relationships/image" Target="../media/image562.png"/><Relationship Id="rId33" Type="http://schemas.openxmlformats.org/officeDocument/2006/relationships/customXml" Target="../ink/ink556.xml"/><Relationship Id="rId38" Type="http://schemas.openxmlformats.org/officeDocument/2006/relationships/customXml" Target="../ink/ink559.xml"/><Relationship Id="rId46" Type="http://schemas.openxmlformats.org/officeDocument/2006/relationships/customXml" Target="../ink/ink563.xml"/><Relationship Id="rId59" Type="http://schemas.openxmlformats.org/officeDocument/2006/relationships/customXml" Target="../ink/ink570.xml"/><Relationship Id="rId67" Type="http://schemas.openxmlformats.org/officeDocument/2006/relationships/image" Target="../media/image581.png"/><Relationship Id="rId20" Type="http://schemas.openxmlformats.org/officeDocument/2006/relationships/customXml" Target="../ink/ink549.xml"/><Relationship Id="rId41" Type="http://schemas.openxmlformats.org/officeDocument/2006/relationships/image" Target="../media/image569.png"/><Relationship Id="rId54" Type="http://schemas.openxmlformats.org/officeDocument/2006/relationships/customXml" Target="../ink/ink567.xml"/><Relationship Id="rId62" Type="http://schemas.openxmlformats.org/officeDocument/2006/relationships/image" Target="../media/image579.png"/><Relationship Id="rId70" Type="http://schemas.openxmlformats.org/officeDocument/2006/relationships/customXml" Target="../ink/ink5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png"/><Relationship Id="rId13" Type="http://schemas.openxmlformats.org/officeDocument/2006/relationships/image" Target="../media/image588.png"/><Relationship Id="rId18" Type="http://schemas.openxmlformats.org/officeDocument/2006/relationships/customXml" Target="../ink/ink587.xml"/><Relationship Id="rId26" Type="http://schemas.openxmlformats.org/officeDocument/2006/relationships/customXml" Target="../ink/ink591.xml"/><Relationship Id="rId3" Type="http://schemas.openxmlformats.org/officeDocument/2006/relationships/image" Target="../media/image535.png"/><Relationship Id="rId21" Type="http://schemas.openxmlformats.org/officeDocument/2006/relationships/image" Target="../media/image592.png"/><Relationship Id="rId7" Type="http://schemas.openxmlformats.org/officeDocument/2006/relationships/customXml" Target="../ink/ink581.xml"/><Relationship Id="rId12" Type="http://schemas.openxmlformats.org/officeDocument/2006/relationships/customXml" Target="../ink/ink584.xml"/><Relationship Id="rId17" Type="http://schemas.openxmlformats.org/officeDocument/2006/relationships/image" Target="../media/image590.png"/><Relationship Id="rId25" Type="http://schemas.openxmlformats.org/officeDocument/2006/relationships/image" Target="../media/image594.png"/><Relationship Id="rId33" Type="http://schemas.openxmlformats.org/officeDocument/2006/relationships/image" Target="../media/image598.png"/><Relationship Id="rId2" Type="http://schemas.openxmlformats.org/officeDocument/2006/relationships/customXml" Target="../ink/ink578.xml"/><Relationship Id="rId16" Type="http://schemas.openxmlformats.org/officeDocument/2006/relationships/customXml" Target="../ink/ink586.xml"/><Relationship Id="rId20" Type="http://schemas.openxmlformats.org/officeDocument/2006/relationships/customXml" Target="../ink/ink588.xml"/><Relationship Id="rId29" Type="http://schemas.openxmlformats.org/officeDocument/2006/relationships/image" Target="../media/image5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5.png"/><Relationship Id="rId11" Type="http://schemas.openxmlformats.org/officeDocument/2006/relationships/customXml" Target="../ink/ink583.xml"/><Relationship Id="rId24" Type="http://schemas.openxmlformats.org/officeDocument/2006/relationships/customXml" Target="../ink/ink590.xml"/><Relationship Id="rId32" Type="http://schemas.openxmlformats.org/officeDocument/2006/relationships/customXml" Target="../ink/ink594.xml"/><Relationship Id="rId5" Type="http://schemas.openxmlformats.org/officeDocument/2006/relationships/customXml" Target="../ink/ink580.xml"/><Relationship Id="rId15" Type="http://schemas.openxmlformats.org/officeDocument/2006/relationships/image" Target="../media/image589.png"/><Relationship Id="rId23" Type="http://schemas.openxmlformats.org/officeDocument/2006/relationships/image" Target="../media/image593.png"/><Relationship Id="rId28" Type="http://schemas.openxmlformats.org/officeDocument/2006/relationships/customXml" Target="../ink/ink592.xml"/><Relationship Id="rId10" Type="http://schemas.openxmlformats.org/officeDocument/2006/relationships/image" Target="../media/image587.png"/><Relationship Id="rId19" Type="http://schemas.openxmlformats.org/officeDocument/2006/relationships/image" Target="../media/image591.png"/><Relationship Id="rId31" Type="http://schemas.openxmlformats.org/officeDocument/2006/relationships/image" Target="../media/image597.png"/><Relationship Id="rId4" Type="http://schemas.openxmlformats.org/officeDocument/2006/relationships/customXml" Target="../ink/ink579.xml"/><Relationship Id="rId9" Type="http://schemas.openxmlformats.org/officeDocument/2006/relationships/customXml" Target="../ink/ink582.xml"/><Relationship Id="rId14" Type="http://schemas.openxmlformats.org/officeDocument/2006/relationships/customXml" Target="../ink/ink585.xml"/><Relationship Id="rId22" Type="http://schemas.openxmlformats.org/officeDocument/2006/relationships/customXml" Target="../ink/ink589.xml"/><Relationship Id="rId27" Type="http://schemas.openxmlformats.org/officeDocument/2006/relationships/image" Target="../media/image595.png"/><Relationship Id="rId30" Type="http://schemas.openxmlformats.org/officeDocument/2006/relationships/customXml" Target="../ink/ink5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8.xml"/><Relationship Id="rId13" Type="http://schemas.openxmlformats.org/officeDocument/2006/relationships/image" Target="../media/image603.png"/><Relationship Id="rId18" Type="http://schemas.openxmlformats.org/officeDocument/2006/relationships/customXml" Target="../ink/ink603.xml"/><Relationship Id="rId3" Type="http://schemas.openxmlformats.org/officeDocument/2006/relationships/image" Target="../media/image599.png"/><Relationship Id="rId21" Type="http://schemas.openxmlformats.org/officeDocument/2006/relationships/image" Target="../media/image607.png"/><Relationship Id="rId7" Type="http://schemas.openxmlformats.org/officeDocument/2006/relationships/image" Target="../media/image601.png"/><Relationship Id="rId12" Type="http://schemas.openxmlformats.org/officeDocument/2006/relationships/customXml" Target="../ink/ink600.xml"/><Relationship Id="rId17" Type="http://schemas.openxmlformats.org/officeDocument/2006/relationships/image" Target="../media/image605.png"/><Relationship Id="rId25" Type="http://schemas.openxmlformats.org/officeDocument/2006/relationships/image" Target="../media/image609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0" Type="http://schemas.openxmlformats.org/officeDocument/2006/relationships/customXml" Target="../ink/ink6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7.xml"/><Relationship Id="rId11" Type="http://schemas.openxmlformats.org/officeDocument/2006/relationships/image" Target="../media/image602.png"/><Relationship Id="rId24" Type="http://schemas.openxmlformats.org/officeDocument/2006/relationships/customXml" Target="../ink/ink606.xml"/><Relationship Id="rId5" Type="http://schemas.openxmlformats.org/officeDocument/2006/relationships/image" Target="../media/image600.png"/><Relationship Id="rId15" Type="http://schemas.openxmlformats.org/officeDocument/2006/relationships/image" Target="../media/image604.png"/><Relationship Id="rId23" Type="http://schemas.openxmlformats.org/officeDocument/2006/relationships/image" Target="../media/image608.png"/><Relationship Id="rId10" Type="http://schemas.openxmlformats.org/officeDocument/2006/relationships/customXml" Target="../ink/ink599.xml"/><Relationship Id="rId19" Type="http://schemas.openxmlformats.org/officeDocument/2006/relationships/image" Target="../media/image606.png"/><Relationship Id="rId4" Type="http://schemas.openxmlformats.org/officeDocument/2006/relationships/customXml" Target="../ink/ink596.xml"/><Relationship Id="rId9" Type="http://schemas.openxmlformats.org/officeDocument/2006/relationships/image" Target="../media/image535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png"/><Relationship Id="rId3" Type="http://schemas.openxmlformats.org/officeDocument/2006/relationships/customXml" Target="../ink/ink607.xml"/><Relationship Id="rId7" Type="http://schemas.openxmlformats.org/officeDocument/2006/relationships/customXml" Target="../ink/ink609.xml"/><Relationship Id="rId2" Type="http://schemas.openxmlformats.org/officeDocument/2006/relationships/image" Target="../media/image6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5" Type="http://schemas.openxmlformats.org/officeDocument/2006/relationships/customXml" Target="../ink/ink608.xml"/><Relationship Id="rId10" Type="http://schemas.openxmlformats.org/officeDocument/2006/relationships/image" Target="../media/image614.png"/><Relationship Id="rId4" Type="http://schemas.openxmlformats.org/officeDocument/2006/relationships/image" Target="../media/image611.png"/><Relationship Id="rId9" Type="http://schemas.openxmlformats.org/officeDocument/2006/relationships/customXml" Target="../ink/ink6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1.xml"/><Relationship Id="rId2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8.png"/><Relationship Id="rId5" Type="http://schemas.openxmlformats.org/officeDocument/2006/relationships/customXml" Target="../ink/ink612.xml"/><Relationship Id="rId4" Type="http://schemas.openxmlformats.org/officeDocument/2006/relationships/image" Target="../media/image61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2.png"/><Relationship Id="rId3" Type="http://schemas.openxmlformats.org/officeDocument/2006/relationships/customXml" Target="../ink/ink613.xml"/><Relationship Id="rId7" Type="http://schemas.openxmlformats.org/officeDocument/2006/relationships/customXml" Target="../ink/ink615.xml"/><Relationship Id="rId12" Type="http://schemas.openxmlformats.org/officeDocument/2006/relationships/image" Target="../media/image624.png"/><Relationship Id="rId2" Type="http://schemas.openxmlformats.org/officeDocument/2006/relationships/image" Target="../media/image6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11" Type="http://schemas.openxmlformats.org/officeDocument/2006/relationships/customXml" Target="../ink/ink617.xml"/><Relationship Id="rId5" Type="http://schemas.openxmlformats.org/officeDocument/2006/relationships/customXml" Target="../ink/ink614.xml"/><Relationship Id="rId10" Type="http://schemas.openxmlformats.org/officeDocument/2006/relationships/image" Target="../media/image623.png"/><Relationship Id="rId4" Type="http://schemas.openxmlformats.org/officeDocument/2006/relationships/image" Target="../media/image620.png"/><Relationship Id="rId9" Type="http://schemas.openxmlformats.org/officeDocument/2006/relationships/customXml" Target="../ink/ink61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png"/><Relationship Id="rId13" Type="http://schemas.openxmlformats.org/officeDocument/2006/relationships/customXml" Target="../ink/ink624.xml"/><Relationship Id="rId18" Type="http://schemas.openxmlformats.org/officeDocument/2006/relationships/image" Target="../media/image631.png"/><Relationship Id="rId26" Type="http://schemas.openxmlformats.org/officeDocument/2006/relationships/image" Target="../media/image635.png"/><Relationship Id="rId3" Type="http://schemas.openxmlformats.org/officeDocument/2006/relationships/image" Target="../media/image535.png"/><Relationship Id="rId21" Type="http://schemas.openxmlformats.org/officeDocument/2006/relationships/customXml" Target="../ink/ink628.xml"/><Relationship Id="rId34" Type="http://schemas.openxmlformats.org/officeDocument/2006/relationships/image" Target="../media/image639.png"/><Relationship Id="rId7" Type="http://schemas.openxmlformats.org/officeDocument/2006/relationships/customXml" Target="../ink/ink621.xml"/><Relationship Id="rId12" Type="http://schemas.openxmlformats.org/officeDocument/2006/relationships/image" Target="../media/image628.png"/><Relationship Id="rId17" Type="http://schemas.openxmlformats.org/officeDocument/2006/relationships/customXml" Target="../ink/ink626.xml"/><Relationship Id="rId25" Type="http://schemas.openxmlformats.org/officeDocument/2006/relationships/customXml" Target="../ink/ink630.xml"/><Relationship Id="rId33" Type="http://schemas.openxmlformats.org/officeDocument/2006/relationships/customXml" Target="../ink/ink634.xml"/><Relationship Id="rId2" Type="http://schemas.openxmlformats.org/officeDocument/2006/relationships/customXml" Target="../ink/ink618.xml"/><Relationship Id="rId16" Type="http://schemas.openxmlformats.org/officeDocument/2006/relationships/image" Target="../media/image630.png"/><Relationship Id="rId20" Type="http://schemas.openxmlformats.org/officeDocument/2006/relationships/image" Target="../media/image632.png"/><Relationship Id="rId29" Type="http://schemas.openxmlformats.org/officeDocument/2006/relationships/customXml" Target="../ink/ink6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5.png"/><Relationship Id="rId11" Type="http://schemas.openxmlformats.org/officeDocument/2006/relationships/customXml" Target="../ink/ink623.xml"/><Relationship Id="rId24" Type="http://schemas.openxmlformats.org/officeDocument/2006/relationships/image" Target="../media/image634.png"/><Relationship Id="rId32" Type="http://schemas.openxmlformats.org/officeDocument/2006/relationships/image" Target="../media/image638.png"/><Relationship Id="rId5" Type="http://schemas.openxmlformats.org/officeDocument/2006/relationships/customXml" Target="../ink/ink620.xml"/><Relationship Id="rId15" Type="http://schemas.openxmlformats.org/officeDocument/2006/relationships/customXml" Target="../ink/ink625.xml"/><Relationship Id="rId23" Type="http://schemas.openxmlformats.org/officeDocument/2006/relationships/customXml" Target="../ink/ink629.xml"/><Relationship Id="rId28" Type="http://schemas.openxmlformats.org/officeDocument/2006/relationships/image" Target="../media/image636.png"/><Relationship Id="rId36" Type="http://schemas.openxmlformats.org/officeDocument/2006/relationships/image" Target="../media/image640.png"/><Relationship Id="rId10" Type="http://schemas.openxmlformats.org/officeDocument/2006/relationships/image" Target="../media/image627.png"/><Relationship Id="rId19" Type="http://schemas.openxmlformats.org/officeDocument/2006/relationships/customXml" Target="../ink/ink627.xml"/><Relationship Id="rId31" Type="http://schemas.openxmlformats.org/officeDocument/2006/relationships/customXml" Target="../ink/ink633.xml"/><Relationship Id="rId4" Type="http://schemas.openxmlformats.org/officeDocument/2006/relationships/customXml" Target="../ink/ink619.xml"/><Relationship Id="rId9" Type="http://schemas.openxmlformats.org/officeDocument/2006/relationships/customXml" Target="../ink/ink622.xml"/><Relationship Id="rId14" Type="http://schemas.openxmlformats.org/officeDocument/2006/relationships/image" Target="../media/image629.png"/><Relationship Id="rId22" Type="http://schemas.openxmlformats.org/officeDocument/2006/relationships/image" Target="../media/image633.png"/><Relationship Id="rId27" Type="http://schemas.openxmlformats.org/officeDocument/2006/relationships/customXml" Target="../ink/ink631.xml"/><Relationship Id="rId30" Type="http://schemas.openxmlformats.org/officeDocument/2006/relationships/image" Target="../media/image637.png"/><Relationship Id="rId35" Type="http://schemas.openxmlformats.org/officeDocument/2006/relationships/customXml" Target="../ink/ink63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8.xml"/><Relationship Id="rId13" Type="http://schemas.openxmlformats.org/officeDocument/2006/relationships/image" Target="../media/image647.png"/><Relationship Id="rId18" Type="http://schemas.openxmlformats.org/officeDocument/2006/relationships/customXml" Target="../ink/ink643.xml"/><Relationship Id="rId3" Type="http://schemas.openxmlformats.org/officeDocument/2006/relationships/image" Target="../media/image642.png"/><Relationship Id="rId21" Type="http://schemas.openxmlformats.org/officeDocument/2006/relationships/image" Target="../media/image651.png"/><Relationship Id="rId7" Type="http://schemas.openxmlformats.org/officeDocument/2006/relationships/image" Target="../media/image644.png"/><Relationship Id="rId12" Type="http://schemas.openxmlformats.org/officeDocument/2006/relationships/customXml" Target="../ink/ink640.xml"/><Relationship Id="rId17" Type="http://schemas.openxmlformats.org/officeDocument/2006/relationships/image" Target="../media/image649.png"/><Relationship Id="rId2" Type="http://schemas.openxmlformats.org/officeDocument/2006/relationships/image" Target="../media/image641.png"/><Relationship Id="rId16" Type="http://schemas.openxmlformats.org/officeDocument/2006/relationships/customXml" Target="../ink/ink642.xml"/><Relationship Id="rId20" Type="http://schemas.openxmlformats.org/officeDocument/2006/relationships/customXml" Target="../ink/ink6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7.xml"/><Relationship Id="rId11" Type="http://schemas.openxmlformats.org/officeDocument/2006/relationships/image" Target="../media/image646.png"/><Relationship Id="rId5" Type="http://schemas.openxmlformats.org/officeDocument/2006/relationships/image" Target="../media/image643.png"/><Relationship Id="rId15" Type="http://schemas.openxmlformats.org/officeDocument/2006/relationships/image" Target="../media/image648.png"/><Relationship Id="rId23" Type="http://schemas.openxmlformats.org/officeDocument/2006/relationships/image" Target="../media/image652.png"/><Relationship Id="rId10" Type="http://schemas.openxmlformats.org/officeDocument/2006/relationships/customXml" Target="../ink/ink639.xml"/><Relationship Id="rId19" Type="http://schemas.openxmlformats.org/officeDocument/2006/relationships/image" Target="../media/image650.png"/><Relationship Id="rId4" Type="http://schemas.openxmlformats.org/officeDocument/2006/relationships/customXml" Target="../ink/ink636.xml"/><Relationship Id="rId9" Type="http://schemas.openxmlformats.org/officeDocument/2006/relationships/image" Target="../media/image645.png"/><Relationship Id="rId14" Type="http://schemas.openxmlformats.org/officeDocument/2006/relationships/customXml" Target="../ink/ink641.xml"/><Relationship Id="rId22" Type="http://schemas.openxmlformats.org/officeDocument/2006/relationships/customXml" Target="../ink/ink64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4.png"/><Relationship Id="rId13" Type="http://schemas.openxmlformats.org/officeDocument/2006/relationships/customXml" Target="../ink/ink652.xml"/><Relationship Id="rId18" Type="http://schemas.openxmlformats.org/officeDocument/2006/relationships/image" Target="../media/image659.png"/><Relationship Id="rId26" Type="http://schemas.openxmlformats.org/officeDocument/2006/relationships/image" Target="../media/image662.png"/><Relationship Id="rId39" Type="http://schemas.openxmlformats.org/officeDocument/2006/relationships/customXml" Target="../ink/ink667.xml"/><Relationship Id="rId3" Type="http://schemas.openxmlformats.org/officeDocument/2006/relationships/image" Target="../media/image535.png"/><Relationship Id="rId21" Type="http://schemas.openxmlformats.org/officeDocument/2006/relationships/customXml" Target="../ink/ink656.xml"/><Relationship Id="rId34" Type="http://schemas.openxmlformats.org/officeDocument/2006/relationships/customXml" Target="../ink/ink664.xml"/><Relationship Id="rId42" Type="http://schemas.openxmlformats.org/officeDocument/2006/relationships/image" Target="../media/image669.png"/><Relationship Id="rId7" Type="http://schemas.openxmlformats.org/officeDocument/2006/relationships/customXml" Target="../ink/ink649.xml"/><Relationship Id="rId12" Type="http://schemas.openxmlformats.org/officeDocument/2006/relationships/image" Target="../media/image656.png"/><Relationship Id="rId17" Type="http://schemas.openxmlformats.org/officeDocument/2006/relationships/customXml" Target="../ink/ink654.xml"/><Relationship Id="rId25" Type="http://schemas.openxmlformats.org/officeDocument/2006/relationships/customXml" Target="../ink/ink659.xml"/><Relationship Id="rId33" Type="http://schemas.openxmlformats.org/officeDocument/2006/relationships/customXml" Target="../ink/ink663.xml"/><Relationship Id="rId38" Type="http://schemas.openxmlformats.org/officeDocument/2006/relationships/image" Target="../media/image667.png"/><Relationship Id="rId2" Type="http://schemas.openxmlformats.org/officeDocument/2006/relationships/customXml" Target="../ink/ink646.xml"/><Relationship Id="rId16" Type="http://schemas.openxmlformats.org/officeDocument/2006/relationships/image" Target="../media/image658.png"/><Relationship Id="rId20" Type="http://schemas.openxmlformats.org/officeDocument/2006/relationships/image" Target="../media/image660.png"/><Relationship Id="rId29" Type="http://schemas.openxmlformats.org/officeDocument/2006/relationships/customXml" Target="../ink/ink661.xml"/><Relationship Id="rId41" Type="http://schemas.openxmlformats.org/officeDocument/2006/relationships/customXml" Target="../ink/ink6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3.png"/><Relationship Id="rId11" Type="http://schemas.openxmlformats.org/officeDocument/2006/relationships/customXml" Target="../ink/ink651.xml"/><Relationship Id="rId24" Type="http://schemas.openxmlformats.org/officeDocument/2006/relationships/customXml" Target="../ink/ink658.xml"/><Relationship Id="rId32" Type="http://schemas.openxmlformats.org/officeDocument/2006/relationships/image" Target="../media/image665.png"/><Relationship Id="rId37" Type="http://schemas.openxmlformats.org/officeDocument/2006/relationships/customXml" Target="../ink/ink666.xml"/><Relationship Id="rId40" Type="http://schemas.openxmlformats.org/officeDocument/2006/relationships/image" Target="../media/image668.png"/><Relationship Id="rId5" Type="http://schemas.openxmlformats.org/officeDocument/2006/relationships/customXml" Target="../ink/ink648.xml"/><Relationship Id="rId15" Type="http://schemas.openxmlformats.org/officeDocument/2006/relationships/customXml" Target="../ink/ink653.xml"/><Relationship Id="rId23" Type="http://schemas.openxmlformats.org/officeDocument/2006/relationships/customXml" Target="../ink/ink657.xml"/><Relationship Id="rId28" Type="http://schemas.openxmlformats.org/officeDocument/2006/relationships/image" Target="../media/image663.png"/><Relationship Id="rId36" Type="http://schemas.openxmlformats.org/officeDocument/2006/relationships/image" Target="../media/image666.png"/><Relationship Id="rId10" Type="http://schemas.openxmlformats.org/officeDocument/2006/relationships/image" Target="../media/image655.png"/><Relationship Id="rId19" Type="http://schemas.openxmlformats.org/officeDocument/2006/relationships/customXml" Target="../ink/ink655.xml"/><Relationship Id="rId31" Type="http://schemas.openxmlformats.org/officeDocument/2006/relationships/customXml" Target="../ink/ink662.xml"/><Relationship Id="rId4" Type="http://schemas.openxmlformats.org/officeDocument/2006/relationships/customXml" Target="../ink/ink647.xml"/><Relationship Id="rId9" Type="http://schemas.openxmlformats.org/officeDocument/2006/relationships/customXml" Target="../ink/ink650.xml"/><Relationship Id="rId14" Type="http://schemas.openxmlformats.org/officeDocument/2006/relationships/image" Target="../media/image657.png"/><Relationship Id="rId22" Type="http://schemas.openxmlformats.org/officeDocument/2006/relationships/image" Target="../media/image661.png"/><Relationship Id="rId27" Type="http://schemas.openxmlformats.org/officeDocument/2006/relationships/customXml" Target="../ink/ink660.xml"/><Relationship Id="rId30" Type="http://schemas.openxmlformats.org/officeDocument/2006/relationships/image" Target="../media/image664.png"/><Relationship Id="rId35" Type="http://schemas.openxmlformats.org/officeDocument/2006/relationships/customXml" Target="../ink/ink6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customXml" Target="../ink/ink66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2.xml"/><Relationship Id="rId13" Type="http://schemas.openxmlformats.org/officeDocument/2006/relationships/image" Target="../media/image677.png"/><Relationship Id="rId3" Type="http://schemas.openxmlformats.org/officeDocument/2006/relationships/image" Target="../media/image672.png"/><Relationship Id="rId7" Type="http://schemas.openxmlformats.org/officeDocument/2006/relationships/image" Target="../media/image674.png"/><Relationship Id="rId12" Type="http://schemas.openxmlformats.org/officeDocument/2006/relationships/customXml" Target="../ink/ink674.xml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1.xml"/><Relationship Id="rId11" Type="http://schemas.openxmlformats.org/officeDocument/2006/relationships/image" Target="../media/image676.png"/><Relationship Id="rId5" Type="http://schemas.openxmlformats.org/officeDocument/2006/relationships/image" Target="../media/image673.png"/><Relationship Id="rId15" Type="http://schemas.openxmlformats.org/officeDocument/2006/relationships/image" Target="../media/image678.png"/><Relationship Id="rId10" Type="http://schemas.openxmlformats.org/officeDocument/2006/relationships/customXml" Target="../ink/ink673.xml"/><Relationship Id="rId4" Type="http://schemas.openxmlformats.org/officeDocument/2006/relationships/customXml" Target="../ink/ink670.xml"/><Relationship Id="rId9" Type="http://schemas.openxmlformats.org/officeDocument/2006/relationships/image" Target="../media/image675.png"/><Relationship Id="rId14" Type="http://schemas.openxmlformats.org/officeDocument/2006/relationships/customXml" Target="../ink/ink6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9.xml"/><Relationship Id="rId13" Type="http://schemas.openxmlformats.org/officeDocument/2006/relationships/image" Target="../media/image684.png"/><Relationship Id="rId18" Type="http://schemas.openxmlformats.org/officeDocument/2006/relationships/customXml" Target="../ink/ink684.xml"/><Relationship Id="rId26" Type="http://schemas.openxmlformats.org/officeDocument/2006/relationships/customXml" Target="../ink/ink689.xml"/><Relationship Id="rId3" Type="http://schemas.openxmlformats.org/officeDocument/2006/relationships/image" Target="../media/image679.png"/><Relationship Id="rId21" Type="http://schemas.openxmlformats.org/officeDocument/2006/relationships/customXml" Target="../ink/ink686.xml"/><Relationship Id="rId7" Type="http://schemas.openxmlformats.org/officeDocument/2006/relationships/image" Target="../media/image681.png"/><Relationship Id="rId12" Type="http://schemas.openxmlformats.org/officeDocument/2006/relationships/customXml" Target="../ink/ink681.xml"/><Relationship Id="rId17" Type="http://schemas.openxmlformats.org/officeDocument/2006/relationships/image" Target="../media/image686.png"/><Relationship Id="rId25" Type="http://schemas.openxmlformats.org/officeDocument/2006/relationships/customXml" Target="../ink/ink688.xml"/><Relationship Id="rId2" Type="http://schemas.openxmlformats.org/officeDocument/2006/relationships/customXml" Target="../ink/ink676.xml"/><Relationship Id="rId16" Type="http://schemas.openxmlformats.org/officeDocument/2006/relationships/customXml" Target="../ink/ink683.xml"/><Relationship Id="rId20" Type="http://schemas.openxmlformats.org/officeDocument/2006/relationships/customXml" Target="../ink/ink6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8.xml"/><Relationship Id="rId11" Type="http://schemas.openxmlformats.org/officeDocument/2006/relationships/image" Target="../media/image683.png"/><Relationship Id="rId24" Type="http://schemas.openxmlformats.org/officeDocument/2006/relationships/image" Target="../media/image688.png"/><Relationship Id="rId5" Type="http://schemas.openxmlformats.org/officeDocument/2006/relationships/image" Target="../media/image680.png"/><Relationship Id="rId15" Type="http://schemas.openxmlformats.org/officeDocument/2006/relationships/image" Target="../media/image685.png"/><Relationship Id="rId23" Type="http://schemas.openxmlformats.org/officeDocument/2006/relationships/customXml" Target="../ink/ink687.xml"/><Relationship Id="rId10" Type="http://schemas.openxmlformats.org/officeDocument/2006/relationships/customXml" Target="../ink/ink680.xml"/><Relationship Id="rId19" Type="http://schemas.openxmlformats.org/officeDocument/2006/relationships/image" Target="../media/image535.png"/><Relationship Id="rId4" Type="http://schemas.openxmlformats.org/officeDocument/2006/relationships/customXml" Target="../ink/ink677.xml"/><Relationship Id="rId9" Type="http://schemas.openxmlformats.org/officeDocument/2006/relationships/image" Target="../media/image682.png"/><Relationship Id="rId14" Type="http://schemas.openxmlformats.org/officeDocument/2006/relationships/customXml" Target="../ink/ink682.xml"/><Relationship Id="rId22" Type="http://schemas.openxmlformats.org/officeDocument/2006/relationships/image" Target="../media/image687.png"/><Relationship Id="rId27" Type="http://schemas.openxmlformats.org/officeDocument/2006/relationships/image" Target="../media/image68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wmf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2.png"/><Relationship Id="rId4" Type="http://schemas.openxmlformats.org/officeDocument/2006/relationships/customXml" Target="../ink/ink69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4.wmf"/><Relationship Id="rId2" Type="http://schemas.openxmlformats.org/officeDocument/2006/relationships/image" Target="../media/image6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5.png"/><Relationship Id="rId4" Type="http://schemas.openxmlformats.org/officeDocument/2006/relationships/customXml" Target="../ink/ink69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2.xml"/><Relationship Id="rId2" Type="http://schemas.openxmlformats.org/officeDocument/2006/relationships/image" Target="../media/image69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6.xml"/><Relationship Id="rId13" Type="http://schemas.openxmlformats.org/officeDocument/2006/relationships/image" Target="../media/image703.png"/><Relationship Id="rId18" Type="http://schemas.openxmlformats.org/officeDocument/2006/relationships/customXml" Target="../ink/ink701.xml"/><Relationship Id="rId26" Type="http://schemas.openxmlformats.org/officeDocument/2006/relationships/customXml" Target="../ink/ink705.xml"/><Relationship Id="rId3" Type="http://schemas.openxmlformats.org/officeDocument/2006/relationships/image" Target="../media/image698.png"/><Relationship Id="rId21" Type="http://schemas.openxmlformats.org/officeDocument/2006/relationships/image" Target="../media/image707.png"/><Relationship Id="rId7" Type="http://schemas.openxmlformats.org/officeDocument/2006/relationships/image" Target="../media/image700.png"/><Relationship Id="rId12" Type="http://schemas.openxmlformats.org/officeDocument/2006/relationships/customXml" Target="../ink/ink698.xml"/><Relationship Id="rId17" Type="http://schemas.openxmlformats.org/officeDocument/2006/relationships/image" Target="../media/image705.png"/><Relationship Id="rId25" Type="http://schemas.openxmlformats.org/officeDocument/2006/relationships/image" Target="../media/image709.png"/><Relationship Id="rId2" Type="http://schemas.openxmlformats.org/officeDocument/2006/relationships/customXml" Target="../ink/ink693.xml"/><Relationship Id="rId16" Type="http://schemas.openxmlformats.org/officeDocument/2006/relationships/customXml" Target="../ink/ink700.xml"/><Relationship Id="rId20" Type="http://schemas.openxmlformats.org/officeDocument/2006/relationships/customXml" Target="../ink/ink7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5.xml"/><Relationship Id="rId11" Type="http://schemas.openxmlformats.org/officeDocument/2006/relationships/image" Target="../media/image702.png"/><Relationship Id="rId24" Type="http://schemas.openxmlformats.org/officeDocument/2006/relationships/customXml" Target="../ink/ink704.xml"/><Relationship Id="rId5" Type="http://schemas.openxmlformats.org/officeDocument/2006/relationships/image" Target="../media/image699.png"/><Relationship Id="rId15" Type="http://schemas.openxmlformats.org/officeDocument/2006/relationships/image" Target="../media/image704.png"/><Relationship Id="rId23" Type="http://schemas.openxmlformats.org/officeDocument/2006/relationships/image" Target="../media/image708.png"/><Relationship Id="rId10" Type="http://schemas.openxmlformats.org/officeDocument/2006/relationships/customXml" Target="../ink/ink697.xml"/><Relationship Id="rId19" Type="http://schemas.openxmlformats.org/officeDocument/2006/relationships/image" Target="../media/image706.png"/><Relationship Id="rId4" Type="http://schemas.openxmlformats.org/officeDocument/2006/relationships/customXml" Target="../ink/ink694.xml"/><Relationship Id="rId9" Type="http://schemas.openxmlformats.org/officeDocument/2006/relationships/image" Target="../media/image701.png"/><Relationship Id="rId14" Type="http://schemas.openxmlformats.org/officeDocument/2006/relationships/customXml" Target="../ink/ink699.xml"/><Relationship Id="rId22" Type="http://schemas.openxmlformats.org/officeDocument/2006/relationships/customXml" Target="../ink/ink703.xml"/><Relationship Id="rId27" Type="http://schemas.openxmlformats.org/officeDocument/2006/relationships/image" Target="../media/image71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9.xml"/><Relationship Id="rId13" Type="http://schemas.openxmlformats.org/officeDocument/2006/relationships/image" Target="../media/image715.png"/><Relationship Id="rId18" Type="http://schemas.openxmlformats.org/officeDocument/2006/relationships/customXml" Target="../ink/ink714.xml"/><Relationship Id="rId26" Type="http://schemas.openxmlformats.org/officeDocument/2006/relationships/customXml" Target="../ink/ink718.xml"/><Relationship Id="rId3" Type="http://schemas.openxmlformats.org/officeDocument/2006/relationships/image" Target="../media/image711.png"/><Relationship Id="rId21" Type="http://schemas.openxmlformats.org/officeDocument/2006/relationships/image" Target="../media/image719.png"/><Relationship Id="rId7" Type="http://schemas.openxmlformats.org/officeDocument/2006/relationships/image" Target="../media/image535.png"/><Relationship Id="rId12" Type="http://schemas.openxmlformats.org/officeDocument/2006/relationships/customXml" Target="../ink/ink711.xml"/><Relationship Id="rId17" Type="http://schemas.openxmlformats.org/officeDocument/2006/relationships/image" Target="../media/image717.png"/><Relationship Id="rId25" Type="http://schemas.openxmlformats.org/officeDocument/2006/relationships/image" Target="../media/image721.png"/><Relationship Id="rId2" Type="http://schemas.openxmlformats.org/officeDocument/2006/relationships/customXml" Target="../ink/ink706.xml"/><Relationship Id="rId16" Type="http://schemas.openxmlformats.org/officeDocument/2006/relationships/customXml" Target="../ink/ink713.xml"/><Relationship Id="rId20" Type="http://schemas.openxmlformats.org/officeDocument/2006/relationships/customXml" Target="../ink/ink715.xml"/><Relationship Id="rId29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8.xml"/><Relationship Id="rId11" Type="http://schemas.openxmlformats.org/officeDocument/2006/relationships/image" Target="../media/image714.png"/><Relationship Id="rId24" Type="http://schemas.openxmlformats.org/officeDocument/2006/relationships/customXml" Target="../ink/ink717.xml"/><Relationship Id="rId5" Type="http://schemas.openxmlformats.org/officeDocument/2006/relationships/image" Target="../media/image712.png"/><Relationship Id="rId15" Type="http://schemas.openxmlformats.org/officeDocument/2006/relationships/image" Target="../media/image716.png"/><Relationship Id="rId23" Type="http://schemas.openxmlformats.org/officeDocument/2006/relationships/image" Target="../media/image720.png"/><Relationship Id="rId28" Type="http://schemas.openxmlformats.org/officeDocument/2006/relationships/customXml" Target="../ink/ink719.xml"/><Relationship Id="rId10" Type="http://schemas.openxmlformats.org/officeDocument/2006/relationships/customXml" Target="../ink/ink710.xml"/><Relationship Id="rId19" Type="http://schemas.openxmlformats.org/officeDocument/2006/relationships/image" Target="../media/image718.png"/><Relationship Id="rId31" Type="http://schemas.openxmlformats.org/officeDocument/2006/relationships/image" Target="../media/image724.png"/><Relationship Id="rId4" Type="http://schemas.openxmlformats.org/officeDocument/2006/relationships/customXml" Target="../ink/ink707.xml"/><Relationship Id="rId9" Type="http://schemas.openxmlformats.org/officeDocument/2006/relationships/image" Target="../media/image713.png"/><Relationship Id="rId14" Type="http://schemas.openxmlformats.org/officeDocument/2006/relationships/customXml" Target="../ink/ink712.xml"/><Relationship Id="rId22" Type="http://schemas.openxmlformats.org/officeDocument/2006/relationships/customXml" Target="../ink/ink716.xml"/><Relationship Id="rId27" Type="http://schemas.openxmlformats.org/officeDocument/2006/relationships/image" Target="../media/image722.png"/><Relationship Id="rId30" Type="http://schemas.openxmlformats.org/officeDocument/2006/relationships/customXml" Target="../ink/ink720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4.xml"/><Relationship Id="rId13" Type="http://schemas.openxmlformats.org/officeDocument/2006/relationships/image" Target="../media/image730.png"/><Relationship Id="rId3" Type="http://schemas.openxmlformats.org/officeDocument/2006/relationships/image" Target="../media/image725.png"/><Relationship Id="rId7" Type="http://schemas.openxmlformats.org/officeDocument/2006/relationships/image" Target="../media/image727.png"/><Relationship Id="rId12" Type="http://schemas.openxmlformats.org/officeDocument/2006/relationships/customXml" Target="../ink/ink726.xml"/><Relationship Id="rId17" Type="http://schemas.openxmlformats.org/officeDocument/2006/relationships/image" Target="../media/image732.png"/><Relationship Id="rId2" Type="http://schemas.openxmlformats.org/officeDocument/2006/relationships/customXml" Target="../ink/ink721.xml"/><Relationship Id="rId16" Type="http://schemas.openxmlformats.org/officeDocument/2006/relationships/customXml" Target="../ink/ink7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3.xml"/><Relationship Id="rId11" Type="http://schemas.openxmlformats.org/officeDocument/2006/relationships/image" Target="../media/image729.png"/><Relationship Id="rId5" Type="http://schemas.openxmlformats.org/officeDocument/2006/relationships/image" Target="../media/image726.png"/><Relationship Id="rId15" Type="http://schemas.openxmlformats.org/officeDocument/2006/relationships/image" Target="../media/image731.png"/><Relationship Id="rId10" Type="http://schemas.openxmlformats.org/officeDocument/2006/relationships/customXml" Target="../ink/ink725.xml"/><Relationship Id="rId4" Type="http://schemas.openxmlformats.org/officeDocument/2006/relationships/customXml" Target="../ink/ink722.xml"/><Relationship Id="rId9" Type="http://schemas.openxmlformats.org/officeDocument/2006/relationships/image" Target="../media/image728.png"/><Relationship Id="rId14" Type="http://schemas.openxmlformats.org/officeDocument/2006/relationships/customXml" Target="../ink/ink72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2.xml"/><Relationship Id="rId13" Type="http://schemas.openxmlformats.org/officeDocument/2006/relationships/customXml" Target="../ink/ink735.xml"/><Relationship Id="rId18" Type="http://schemas.openxmlformats.org/officeDocument/2006/relationships/image" Target="../media/image739.png"/><Relationship Id="rId26" Type="http://schemas.openxmlformats.org/officeDocument/2006/relationships/image" Target="../media/image743.png"/><Relationship Id="rId39" Type="http://schemas.openxmlformats.org/officeDocument/2006/relationships/customXml" Target="../ink/ink748.xml"/><Relationship Id="rId3" Type="http://schemas.openxmlformats.org/officeDocument/2006/relationships/image" Target="../media/image733.png"/><Relationship Id="rId21" Type="http://schemas.openxmlformats.org/officeDocument/2006/relationships/customXml" Target="../ink/ink739.xml"/><Relationship Id="rId34" Type="http://schemas.openxmlformats.org/officeDocument/2006/relationships/image" Target="../media/image747.png"/><Relationship Id="rId42" Type="http://schemas.openxmlformats.org/officeDocument/2006/relationships/image" Target="../media/image751.png"/><Relationship Id="rId47" Type="http://schemas.openxmlformats.org/officeDocument/2006/relationships/customXml" Target="../ink/ink752.xml"/><Relationship Id="rId7" Type="http://schemas.openxmlformats.org/officeDocument/2006/relationships/image" Target="../media/image735.png"/><Relationship Id="rId12" Type="http://schemas.openxmlformats.org/officeDocument/2006/relationships/customXml" Target="../ink/ink734.xml"/><Relationship Id="rId17" Type="http://schemas.openxmlformats.org/officeDocument/2006/relationships/customXml" Target="../ink/ink737.xml"/><Relationship Id="rId25" Type="http://schemas.openxmlformats.org/officeDocument/2006/relationships/customXml" Target="../ink/ink741.xml"/><Relationship Id="rId33" Type="http://schemas.openxmlformats.org/officeDocument/2006/relationships/customXml" Target="../ink/ink745.xml"/><Relationship Id="rId38" Type="http://schemas.openxmlformats.org/officeDocument/2006/relationships/image" Target="../media/image749.png"/><Relationship Id="rId46" Type="http://schemas.openxmlformats.org/officeDocument/2006/relationships/image" Target="../media/image753.png"/><Relationship Id="rId2" Type="http://schemas.openxmlformats.org/officeDocument/2006/relationships/customXml" Target="../ink/ink729.xml"/><Relationship Id="rId16" Type="http://schemas.openxmlformats.org/officeDocument/2006/relationships/image" Target="../media/image738.png"/><Relationship Id="rId20" Type="http://schemas.openxmlformats.org/officeDocument/2006/relationships/image" Target="../media/image740.png"/><Relationship Id="rId29" Type="http://schemas.openxmlformats.org/officeDocument/2006/relationships/customXml" Target="../ink/ink743.xml"/><Relationship Id="rId41" Type="http://schemas.openxmlformats.org/officeDocument/2006/relationships/customXml" Target="../ink/ink7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1.xml"/><Relationship Id="rId11" Type="http://schemas.openxmlformats.org/officeDocument/2006/relationships/image" Target="../media/image535.png"/><Relationship Id="rId24" Type="http://schemas.openxmlformats.org/officeDocument/2006/relationships/image" Target="../media/image742.png"/><Relationship Id="rId32" Type="http://schemas.openxmlformats.org/officeDocument/2006/relationships/image" Target="../media/image746.png"/><Relationship Id="rId37" Type="http://schemas.openxmlformats.org/officeDocument/2006/relationships/customXml" Target="../ink/ink747.xml"/><Relationship Id="rId40" Type="http://schemas.openxmlformats.org/officeDocument/2006/relationships/image" Target="../media/image750.png"/><Relationship Id="rId45" Type="http://schemas.openxmlformats.org/officeDocument/2006/relationships/customXml" Target="../ink/ink751.xml"/><Relationship Id="rId5" Type="http://schemas.openxmlformats.org/officeDocument/2006/relationships/image" Target="../media/image734.png"/><Relationship Id="rId15" Type="http://schemas.openxmlformats.org/officeDocument/2006/relationships/customXml" Target="../ink/ink736.xml"/><Relationship Id="rId23" Type="http://schemas.openxmlformats.org/officeDocument/2006/relationships/customXml" Target="../ink/ink740.xml"/><Relationship Id="rId28" Type="http://schemas.openxmlformats.org/officeDocument/2006/relationships/image" Target="../media/image744.png"/><Relationship Id="rId36" Type="http://schemas.openxmlformats.org/officeDocument/2006/relationships/image" Target="../media/image748.png"/><Relationship Id="rId10" Type="http://schemas.openxmlformats.org/officeDocument/2006/relationships/customXml" Target="../ink/ink733.xml"/><Relationship Id="rId19" Type="http://schemas.openxmlformats.org/officeDocument/2006/relationships/customXml" Target="../ink/ink738.xml"/><Relationship Id="rId31" Type="http://schemas.openxmlformats.org/officeDocument/2006/relationships/customXml" Target="../ink/ink744.xml"/><Relationship Id="rId44" Type="http://schemas.openxmlformats.org/officeDocument/2006/relationships/image" Target="../media/image752.png"/><Relationship Id="rId4" Type="http://schemas.openxmlformats.org/officeDocument/2006/relationships/customXml" Target="../ink/ink730.xml"/><Relationship Id="rId9" Type="http://schemas.openxmlformats.org/officeDocument/2006/relationships/image" Target="../media/image736.png"/><Relationship Id="rId14" Type="http://schemas.openxmlformats.org/officeDocument/2006/relationships/image" Target="../media/image737.png"/><Relationship Id="rId22" Type="http://schemas.openxmlformats.org/officeDocument/2006/relationships/image" Target="../media/image741.png"/><Relationship Id="rId27" Type="http://schemas.openxmlformats.org/officeDocument/2006/relationships/customXml" Target="../ink/ink742.xml"/><Relationship Id="rId30" Type="http://schemas.openxmlformats.org/officeDocument/2006/relationships/image" Target="../media/image745.png"/><Relationship Id="rId35" Type="http://schemas.openxmlformats.org/officeDocument/2006/relationships/customXml" Target="../ink/ink746.xml"/><Relationship Id="rId43" Type="http://schemas.openxmlformats.org/officeDocument/2006/relationships/customXml" Target="../ink/ink750.xml"/><Relationship Id="rId48" Type="http://schemas.openxmlformats.org/officeDocument/2006/relationships/image" Target="../media/image754.png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0.png"/><Relationship Id="rId18" Type="http://schemas.openxmlformats.org/officeDocument/2006/relationships/customXml" Target="../ink/ink761.xml"/><Relationship Id="rId26" Type="http://schemas.openxmlformats.org/officeDocument/2006/relationships/customXml" Target="../ink/ink765.xml"/><Relationship Id="rId39" Type="http://schemas.openxmlformats.org/officeDocument/2006/relationships/image" Target="../media/image773.png"/><Relationship Id="rId3" Type="http://schemas.openxmlformats.org/officeDocument/2006/relationships/image" Target="../media/image755.png"/><Relationship Id="rId21" Type="http://schemas.openxmlformats.org/officeDocument/2006/relationships/image" Target="../media/image764.png"/><Relationship Id="rId34" Type="http://schemas.openxmlformats.org/officeDocument/2006/relationships/customXml" Target="../ink/ink769.xml"/><Relationship Id="rId42" Type="http://schemas.openxmlformats.org/officeDocument/2006/relationships/customXml" Target="../ink/ink773.xml"/><Relationship Id="rId47" Type="http://schemas.openxmlformats.org/officeDocument/2006/relationships/image" Target="../media/image777.png"/><Relationship Id="rId7" Type="http://schemas.openxmlformats.org/officeDocument/2006/relationships/image" Target="../media/image757.png"/><Relationship Id="rId12" Type="http://schemas.openxmlformats.org/officeDocument/2006/relationships/customXml" Target="../ink/ink758.xml"/><Relationship Id="rId17" Type="http://schemas.openxmlformats.org/officeDocument/2006/relationships/image" Target="../media/image762.png"/><Relationship Id="rId25" Type="http://schemas.openxmlformats.org/officeDocument/2006/relationships/image" Target="../media/image766.png"/><Relationship Id="rId33" Type="http://schemas.openxmlformats.org/officeDocument/2006/relationships/image" Target="../media/image770.png"/><Relationship Id="rId38" Type="http://schemas.openxmlformats.org/officeDocument/2006/relationships/customXml" Target="../ink/ink771.xml"/><Relationship Id="rId46" Type="http://schemas.openxmlformats.org/officeDocument/2006/relationships/customXml" Target="../ink/ink775.xml"/><Relationship Id="rId2" Type="http://schemas.openxmlformats.org/officeDocument/2006/relationships/customXml" Target="../ink/ink753.xml"/><Relationship Id="rId16" Type="http://schemas.openxmlformats.org/officeDocument/2006/relationships/customXml" Target="../ink/ink760.xml"/><Relationship Id="rId20" Type="http://schemas.openxmlformats.org/officeDocument/2006/relationships/customXml" Target="../ink/ink762.xml"/><Relationship Id="rId29" Type="http://schemas.openxmlformats.org/officeDocument/2006/relationships/image" Target="../media/image768.png"/><Relationship Id="rId41" Type="http://schemas.openxmlformats.org/officeDocument/2006/relationships/image" Target="../media/image7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5.xml"/><Relationship Id="rId11" Type="http://schemas.openxmlformats.org/officeDocument/2006/relationships/image" Target="../media/image759.png"/><Relationship Id="rId24" Type="http://schemas.openxmlformats.org/officeDocument/2006/relationships/customXml" Target="../ink/ink764.xml"/><Relationship Id="rId32" Type="http://schemas.openxmlformats.org/officeDocument/2006/relationships/customXml" Target="../ink/ink768.xml"/><Relationship Id="rId37" Type="http://schemas.openxmlformats.org/officeDocument/2006/relationships/image" Target="../media/image772.png"/><Relationship Id="rId40" Type="http://schemas.openxmlformats.org/officeDocument/2006/relationships/customXml" Target="../ink/ink772.xml"/><Relationship Id="rId45" Type="http://schemas.openxmlformats.org/officeDocument/2006/relationships/image" Target="../media/image776.png"/><Relationship Id="rId5" Type="http://schemas.openxmlformats.org/officeDocument/2006/relationships/image" Target="../media/image756.png"/><Relationship Id="rId15" Type="http://schemas.openxmlformats.org/officeDocument/2006/relationships/image" Target="../media/image761.png"/><Relationship Id="rId23" Type="http://schemas.openxmlformats.org/officeDocument/2006/relationships/image" Target="../media/image765.png"/><Relationship Id="rId28" Type="http://schemas.openxmlformats.org/officeDocument/2006/relationships/customXml" Target="../ink/ink766.xml"/><Relationship Id="rId36" Type="http://schemas.openxmlformats.org/officeDocument/2006/relationships/customXml" Target="../ink/ink770.xml"/><Relationship Id="rId49" Type="http://schemas.openxmlformats.org/officeDocument/2006/relationships/image" Target="../media/image778.png"/><Relationship Id="rId10" Type="http://schemas.openxmlformats.org/officeDocument/2006/relationships/customXml" Target="../ink/ink757.xml"/><Relationship Id="rId19" Type="http://schemas.openxmlformats.org/officeDocument/2006/relationships/image" Target="../media/image763.png"/><Relationship Id="rId31" Type="http://schemas.openxmlformats.org/officeDocument/2006/relationships/image" Target="../media/image769.png"/><Relationship Id="rId44" Type="http://schemas.openxmlformats.org/officeDocument/2006/relationships/customXml" Target="../ink/ink774.xml"/><Relationship Id="rId4" Type="http://schemas.openxmlformats.org/officeDocument/2006/relationships/customXml" Target="../ink/ink754.xml"/><Relationship Id="rId9" Type="http://schemas.openxmlformats.org/officeDocument/2006/relationships/image" Target="../media/image758.png"/><Relationship Id="rId14" Type="http://schemas.openxmlformats.org/officeDocument/2006/relationships/customXml" Target="../ink/ink759.xml"/><Relationship Id="rId22" Type="http://schemas.openxmlformats.org/officeDocument/2006/relationships/customXml" Target="../ink/ink763.xml"/><Relationship Id="rId27" Type="http://schemas.openxmlformats.org/officeDocument/2006/relationships/image" Target="../media/image767.png"/><Relationship Id="rId30" Type="http://schemas.openxmlformats.org/officeDocument/2006/relationships/customXml" Target="../ink/ink767.xml"/><Relationship Id="rId35" Type="http://schemas.openxmlformats.org/officeDocument/2006/relationships/image" Target="../media/image771.png"/><Relationship Id="rId43" Type="http://schemas.openxmlformats.org/officeDocument/2006/relationships/image" Target="../media/image775.png"/><Relationship Id="rId48" Type="http://schemas.openxmlformats.org/officeDocument/2006/relationships/customXml" Target="../ink/ink776.xml"/><Relationship Id="rId8" Type="http://schemas.openxmlformats.org/officeDocument/2006/relationships/customXml" Target="../ink/ink75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0.xml"/><Relationship Id="rId13" Type="http://schemas.openxmlformats.org/officeDocument/2006/relationships/image" Target="../media/image784.png"/><Relationship Id="rId18" Type="http://schemas.openxmlformats.org/officeDocument/2006/relationships/customXml" Target="../ink/ink785.xml"/><Relationship Id="rId26" Type="http://schemas.openxmlformats.org/officeDocument/2006/relationships/customXml" Target="../ink/ink789.xml"/><Relationship Id="rId3" Type="http://schemas.openxmlformats.org/officeDocument/2006/relationships/image" Target="../media/image779.png"/><Relationship Id="rId21" Type="http://schemas.openxmlformats.org/officeDocument/2006/relationships/image" Target="../media/image788.png"/><Relationship Id="rId7" Type="http://schemas.openxmlformats.org/officeDocument/2006/relationships/image" Target="../media/image781.png"/><Relationship Id="rId12" Type="http://schemas.openxmlformats.org/officeDocument/2006/relationships/customXml" Target="../ink/ink782.xml"/><Relationship Id="rId17" Type="http://schemas.openxmlformats.org/officeDocument/2006/relationships/image" Target="../media/image786.png"/><Relationship Id="rId25" Type="http://schemas.openxmlformats.org/officeDocument/2006/relationships/image" Target="../media/image790.png"/><Relationship Id="rId33" Type="http://schemas.openxmlformats.org/officeDocument/2006/relationships/image" Target="../media/image794.png"/><Relationship Id="rId2" Type="http://schemas.openxmlformats.org/officeDocument/2006/relationships/customXml" Target="../ink/ink777.xml"/><Relationship Id="rId16" Type="http://schemas.openxmlformats.org/officeDocument/2006/relationships/customXml" Target="../ink/ink784.xml"/><Relationship Id="rId20" Type="http://schemas.openxmlformats.org/officeDocument/2006/relationships/customXml" Target="../ink/ink786.xml"/><Relationship Id="rId29" Type="http://schemas.openxmlformats.org/officeDocument/2006/relationships/image" Target="../media/image7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9.xml"/><Relationship Id="rId11" Type="http://schemas.openxmlformats.org/officeDocument/2006/relationships/image" Target="../media/image783.png"/><Relationship Id="rId24" Type="http://schemas.openxmlformats.org/officeDocument/2006/relationships/customXml" Target="../ink/ink788.xml"/><Relationship Id="rId32" Type="http://schemas.openxmlformats.org/officeDocument/2006/relationships/customXml" Target="../ink/ink792.xml"/><Relationship Id="rId5" Type="http://schemas.openxmlformats.org/officeDocument/2006/relationships/image" Target="../media/image780.png"/><Relationship Id="rId15" Type="http://schemas.openxmlformats.org/officeDocument/2006/relationships/image" Target="../media/image785.png"/><Relationship Id="rId23" Type="http://schemas.openxmlformats.org/officeDocument/2006/relationships/image" Target="../media/image789.png"/><Relationship Id="rId28" Type="http://schemas.openxmlformats.org/officeDocument/2006/relationships/customXml" Target="../ink/ink790.xml"/><Relationship Id="rId10" Type="http://schemas.openxmlformats.org/officeDocument/2006/relationships/customXml" Target="../ink/ink781.xml"/><Relationship Id="rId19" Type="http://schemas.openxmlformats.org/officeDocument/2006/relationships/image" Target="../media/image787.png"/><Relationship Id="rId31" Type="http://schemas.openxmlformats.org/officeDocument/2006/relationships/image" Target="../media/image793.png"/><Relationship Id="rId4" Type="http://schemas.openxmlformats.org/officeDocument/2006/relationships/customXml" Target="../ink/ink778.xml"/><Relationship Id="rId9" Type="http://schemas.openxmlformats.org/officeDocument/2006/relationships/image" Target="../media/image782.png"/><Relationship Id="rId14" Type="http://schemas.openxmlformats.org/officeDocument/2006/relationships/customXml" Target="../ink/ink783.xml"/><Relationship Id="rId22" Type="http://schemas.openxmlformats.org/officeDocument/2006/relationships/customXml" Target="../ink/ink787.xml"/><Relationship Id="rId27" Type="http://schemas.openxmlformats.org/officeDocument/2006/relationships/image" Target="../media/image791.png"/><Relationship Id="rId30" Type="http://schemas.openxmlformats.org/officeDocument/2006/relationships/customXml" Target="../ink/ink79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customXml" Target="../ink/ink4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6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7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924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2724" name="Line 4"/>
          <p:cNvSpPr>
            <a:spLocks noChangeShapeType="1"/>
          </p:cNvSpPr>
          <p:nvPr/>
        </p:nvSpPr>
        <p:spPr bwMode="auto">
          <a:xfrm>
            <a:off x="381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304800" y="12192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The true regression model is a line of mean values: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381000" y="3048000"/>
            <a:ext cx="778827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where 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can be interpreted as the change in the mean of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for a unit change in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Also, the variability of Y at a particular value of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is determined by the error variance, 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This implies there is a distribution of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-values at each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and that the variance of this distribution is the same at each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  <a:endParaRPr lang="en-US" sz="280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4272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33600"/>
            <a:ext cx="3200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381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685800" y="55626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11-2</a:t>
            </a:r>
            <a:r>
              <a:rPr lang="en-US" b="1"/>
              <a:t> </a:t>
            </a:r>
            <a:r>
              <a:rPr lang="en-US"/>
              <a:t>The distribution of </a:t>
            </a:r>
            <a:r>
              <a:rPr lang="en-US" i="1"/>
              <a:t>Y</a:t>
            </a:r>
            <a:r>
              <a:rPr lang="en-US"/>
              <a:t> for a given value of </a:t>
            </a:r>
            <a:r>
              <a:rPr lang="en-US" i="1"/>
              <a:t>x</a:t>
            </a:r>
            <a:r>
              <a:rPr lang="en-US"/>
              <a:t> for the oxygen purity-hydrocarbon data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           </a:t>
            </a:r>
          </a:p>
        </p:txBody>
      </p:sp>
      <p:pic>
        <p:nvPicPr>
          <p:cNvPr id="54375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08150"/>
            <a:ext cx="67818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0A267B-1EB4-49CE-9B48-0C4BA468EC40}"/>
                  </a:ext>
                </a:extLst>
              </p14:cNvPr>
              <p14:cNvContentPartPr/>
              <p14:nvPr/>
            </p14:nvContentPartPr>
            <p14:xfrm>
              <a:off x="979994" y="1057436"/>
              <a:ext cx="1535040" cy="6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0A267B-1EB4-49CE-9B48-0C4BA468E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594" y="1043036"/>
                <a:ext cx="1563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4C365D-6183-4C4F-8A01-315AD4B61DB0}"/>
                  </a:ext>
                </a:extLst>
              </p14:cNvPr>
              <p14:cNvContentPartPr/>
              <p14:nvPr/>
            </p14:nvContentPartPr>
            <p14:xfrm>
              <a:off x="716834" y="321596"/>
              <a:ext cx="2283840" cy="538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4C365D-6183-4C4F-8A01-315AD4B61D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434" y="307196"/>
                <a:ext cx="23119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9B3424-A075-4C2A-B539-8500306E2453}"/>
                  </a:ext>
                </a:extLst>
              </p14:cNvPr>
              <p14:cNvContentPartPr/>
              <p14:nvPr/>
            </p14:nvContentPartPr>
            <p14:xfrm>
              <a:off x="5076434" y="305036"/>
              <a:ext cx="644040" cy="59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9B3424-A075-4C2A-B539-8500306E2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2034" y="290636"/>
                <a:ext cx="67212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8AD37F-89CE-456F-BD53-17D7630747E7}"/>
                  </a:ext>
                </a:extLst>
              </p14:cNvPr>
              <p14:cNvContentPartPr/>
              <p14:nvPr/>
            </p14:nvContentPartPr>
            <p14:xfrm>
              <a:off x="3660194" y="343916"/>
              <a:ext cx="975240" cy="609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8AD37F-89CE-456F-BD53-17D7630747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5794" y="329516"/>
                <a:ext cx="10033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750F2E-DF62-4EF2-8AEA-91FC99188300}"/>
                  </a:ext>
                </a:extLst>
              </p14:cNvPr>
              <p14:cNvContentPartPr/>
              <p14:nvPr/>
            </p14:nvContentPartPr>
            <p14:xfrm>
              <a:off x="1593434" y="1467836"/>
              <a:ext cx="853920" cy="561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750F2E-DF62-4EF2-8AEA-91FC991883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9034" y="1453436"/>
                <a:ext cx="8820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20318CA-2A98-41E9-AE7F-82E72C918A96}"/>
                  </a:ext>
                </a:extLst>
              </p14:cNvPr>
              <p14:cNvContentPartPr/>
              <p14:nvPr/>
            </p14:nvContentPartPr>
            <p14:xfrm>
              <a:off x="7263074" y="300716"/>
              <a:ext cx="1059480" cy="581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20318CA-2A98-41E9-AE7F-82E72C918A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674" y="286316"/>
                <a:ext cx="10875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91F272-9B63-4D41-9F49-443CA5903E96}"/>
                  </a:ext>
                </a:extLst>
              </p14:cNvPr>
              <p14:cNvContentPartPr/>
              <p14:nvPr/>
            </p14:nvContentPartPr>
            <p14:xfrm>
              <a:off x="6168674" y="473876"/>
              <a:ext cx="668520" cy="365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91F272-9B63-4D41-9F49-443CA5903E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4274" y="459476"/>
                <a:ext cx="6966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088FE89-7CF4-476C-834C-7AA876EB16C4}"/>
                  </a:ext>
                </a:extLst>
              </p14:cNvPr>
              <p14:cNvContentPartPr/>
              <p14:nvPr/>
            </p14:nvContentPartPr>
            <p14:xfrm>
              <a:off x="734114" y="2364236"/>
              <a:ext cx="511920" cy="522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088FE89-7CF4-476C-834C-7AA876EB16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714" y="2349836"/>
                <a:ext cx="5400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21FFCEA-E081-4FE5-A3D3-3831B48C7DE7}"/>
                  </a:ext>
                </a:extLst>
              </p14:cNvPr>
              <p14:cNvContentPartPr/>
              <p14:nvPr/>
            </p14:nvContentPartPr>
            <p14:xfrm>
              <a:off x="7642154" y="2135996"/>
              <a:ext cx="689760" cy="752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21FFCEA-E081-4FE5-A3D3-3831B48C7D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27754" y="2121596"/>
                <a:ext cx="71784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B35B0BB-5945-41AE-83F3-8FF33E3A9B05}"/>
                  </a:ext>
                </a:extLst>
              </p14:cNvPr>
              <p14:cNvContentPartPr/>
              <p14:nvPr/>
            </p14:nvContentPartPr>
            <p14:xfrm>
              <a:off x="494354" y="1418156"/>
              <a:ext cx="7527960" cy="3747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B35B0BB-5945-41AE-83F3-8FF33E3A9B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954" y="1403756"/>
                <a:ext cx="755604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11B766F-EEDC-458B-BB02-58F769337DD1}"/>
                  </a:ext>
                </a:extLst>
              </p14:cNvPr>
              <p14:cNvContentPartPr/>
              <p14:nvPr/>
            </p14:nvContentPartPr>
            <p14:xfrm>
              <a:off x="1659314" y="5535476"/>
              <a:ext cx="961920" cy="589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11B766F-EEDC-458B-BB02-58F769337D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4914" y="5521076"/>
                <a:ext cx="9900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B8EACBB-E64E-4444-9ACB-ED3A20640B0C}"/>
                  </a:ext>
                </a:extLst>
              </p14:cNvPr>
              <p14:cNvContentPartPr/>
              <p14:nvPr/>
            </p14:nvContentPartPr>
            <p14:xfrm>
              <a:off x="844634" y="5498396"/>
              <a:ext cx="518400" cy="492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B8EACBB-E64E-4444-9ACB-ED3A20640B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234" y="5483996"/>
                <a:ext cx="5464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5FA4E98-41F1-48AD-9C23-9C4A78F8E9C5}"/>
                  </a:ext>
                </a:extLst>
              </p14:cNvPr>
              <p14:cNvContentPartPr/>
              <p14:nvPr/>
            </p14:nvContentPartPr>
            <p14:xfrm>
              <a:off x="2935874" y="5382116"/>
              <a:ext cx="1955160" cy="478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5FA4E98-41F1-48AD-9C23-9C4A78F8E9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1474" y="5367716"/>
                <a:ext cx="19832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B06FD07-8CCF-4929-8CE8-F13E7318A536}"/>
                  </a:ext>
                </a:extLst>
              </p14:cNvPr>
              <p14:cNvContentPartPr/>
              <p14:nvPr/>
            </p14:nvContentPartPr>
            <p14:xfrm>
              <a:off x="7390874" y="5393276"/>
              <a:ext cx="478800" cy="411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B06FD07-8CCF-4929-8CE8-F13E7318A5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76474" y="5378876"/>
                <a:ext cx="506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1E0868B-DB5C-43DD-86DC-AECBEAC8BC3F}"/>
                  </a:ext>
                </a:extLst>
              </p14:cNvPr>
              <p14:cNvContentPartPr/>
              <p14:nvPr/>
            </p14:nvContentPartPr>
            <p14:xfrm>
              <a:off x="6304394" y="5386796"/>
              <a:ext cx="729000" cy="471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1E0868B-DB5C-43DD-86DC-AECBEAC8BC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89994" y="5372396"/>
                <a:ext cx="7570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65D6BFE-701C-4342-8F71-082DE2A5A4E6}"/>
                  </a:ext>
                </a:extLst>
              </p14:cNvPr>
              <p14:cNvContentPartPr/>
              <p14:nvPr/>
            </p14:nvContentPartPr>
            <p14:xfrm>
              <a:off x="5212514" y="5472476"/>
              <a:ext cx="652320" cy="436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65D6BFE-701C-4342-8F71-082DE2A5A4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98114" y="5458076"/>
                <a:ext cx="68040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37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381000" y="1371600"/>
            <a:ext cx="8153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The case of </a:t>
            </a:r>
            <a:r>
              <a:rPr lang="en-US" sz="2800" b="1">
                <a:solidFill>
                  <a:schemeClr val="tx1"/>
                </a:solidFill>
                <a:latin typeface="TimesNewRomanPS-Bold" charset="0"/>
              </a:rPr>
              <a:t>simple linear regression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considers a single </a:t>
            </a:r>
            <a:r>
              <a:rPr lang="en-US" sz="2800" b="1">
                <a:solidFill>
                  <a:srgbClr val="990033"/>
                </a:solidFill>
                <a:latin typeface="TimesNewRomanPS-Bold" charset="0"/>
              </a:rPr>
              <a:t>regressor</a:t>
            </a:r>
            <a:r>
              <a:rPr lang="en-US" sz="2800" b="1">
                <a:solidFill>
                  <a:schemeClr val="tx1"/>
                </a:solidFill>
                <a:latin typeface="TimesNewRomanPS-Bold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or </a:t>
            </a:r>
            <a:r>
              <a:rPr lang="en-US" sz="2800" b="1">
                <a:solidFill>
                  <a:srgbClr val="990033"/>
                </a:solidFill>
                <a:latin typeface="TimesNewRomanPS-Bold" charset="0"/>
              </a:rPr>
              <a:t>predictor</a:t>
            </a:r>
            <a:r>
              <a:rPr lang="en-US" sz="2800" b="1">
                <a:solidFill>
                  <a:schemeClr val="tx1"/>
                </a:solidFill>
                <a:latin typeface="TimesNewRomanPS-Bold" charset="0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x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and a </a:t>
            </a:r>
            <a:r>
              <a:rPr lang="en-US" sz="2800" b="1">
                <a:solidFill>
                  <a:schemeClr val="accent1"/>
                </a:solidFill>
                <a:latin typeface="TimesNewRomanPS" charset="0"/>
              </a:rPr>
              <a:t>dependent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 or </a:t>
            </a:r>
            <a:r>
              <a:rPr lang="en-US" sz="2800" b="1">
                <a:solidFill>
                  <a:schemeClr val="accent1"/>
                </a:solidFill>
                <a:latin typeface="TimesNewRomanPS-Bold" charset="0"/>
              </a:rPr>
              <a:t>response variable</a:t>
            </a:r>
            <a:r>
              <a:rPr lang="en-US" sz="2800" b="1">
                <a:solidFill>
                  <a:schemeClr val="tx1"/>
                </a:solidFill>
                <a:latin typeface="TimesNewRomanPS-Bold" charset="0"/>
              </a:rPr>
              <a:t>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NewRomanPS" charset="0"/>
              </a:rPr>
              <a:t> The expected value of </a:t>
            </a:r>
            <a:r>
              <a:rPr lang="en-US" sz="2800" i="1">
                <a:solidFill>
                  <a:schemeClr val="tx1"/>
                </a:solidFill>
                <a:latin typeface="TimesNewRomanPS" charset="0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 at each level of </a:t>
            </a:r>
            <a:r>
              <a:rPr lang="en-US" sz="2800" i="1">
                <a:solidFill>
                  <a:schemeClr val="tx1"/>
                </a:solidFill>
                <a:latin typeface="TimesNewRomanPS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 is a random variable:</a:t>
            </a:r>
          </a:p>
        </p:txBody>
      </p:sp>
      <p:pic>
        <p:nvPicPr>
          <p:cNvPr id="544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86200"/>
            <a:ext cx="31242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381000" y="441960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NewRomanPS" charset="0"/>
              </a:rPr>
              <a:t> We assume that each observation,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, can be described by the model</a:t>
            </a:r>
          </a:p>
        </p:txBody>
      </p:sp>
      <p:pic>
        <p:nvPicPr>
          <p:cNvPr id="54477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562600"/>
            <a:ext cx="3276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5796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Suppose that we have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n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pairs of observations (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x</a:t>
            </a:r>
            <a:r>
              <a:rPr lang="en-US" sz="2800" baseline="-25000">
                <a:solidFill>
                  <a:schemeClr val="tx1"/>
                </a:solidFill>
                <a:latin typeface="TimesNewRomanPS-Italic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,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NewRomanPS-Italic" charset="0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), (</a:t>
            </a:r>
            <a:r>
              <a:rPr lang="en-US" sz="2800">
                <a:solidFill>
                  <a:schemeClr val="tx1"/>
                </a:solidFill>
                <a:latin typeface="TimesNewRomanPS-Italic" charset="0"/>
              </a:rPr>
              <a:t>x</a:t>
            </a:r>
            <a:r>
              <a:rPr lang="en-US" sz="2800" baseline="-25000">
                <a:solidFill>
                  <a:schemeClr val="tx1"/>
                </a:solidFill>
                <a:latin typeface="TimesNewRomanPS-Italic" charset="0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,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y</a:t>
            </a:r>
            <a:r>
              <a:rPr lang="en-US" sz="2800" baseline="-25000">
                <a:solidFill>
                  <a:schemeClr val="tx1"/>
                </a:solidFill>
                <a:latin typeface="TimesNewRomanPS-Italic" charset="0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), </a:t>
            </a:r>
            <a:r>
              <a:rPr lang="en-US" sz="2800">
                <a:solidFill>
                  <a:schemeClr val="tx1"/>
                </a:solidFill>
                <a:latin typeface="Optr" charset="0"/>
              </a:rPr>
              <a:t>…,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(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x</a:t>
            </a:r>
            <a:r>
              <a:rPr lang="en-US" sz="2800" i="1" baseline="-25000">
                <a:solidFill>
                  <a:schemeClr val="tx1"/>
                </a:solidFill>
                <a:latin typeface="TimesNewRomanPS-Italic" charset="0"/>
              </a:rPr>
              <a:t>n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, </a:t>
            </a:r>
            <a:r>
              <a:rPr lang="en-US" sz="2800" i="1">
                <a:solidFill>
                  <a:schemeClr val="tx1"/>
                </a:solidFill>
                <a:latin typeface="TimesNewRomanPS-Italic" charset="0"/>
              </a:rPr>
              <a:t>y</a:t>
            </a:r>
            <a:r>
              <a:rPr lang="en-US" sz="2800" i="1" baseline="-25000">
                <a:solidFill>
                  <a:schemeClr val="tx1"/>
                </a:solidFill>
                <a:latin typeface="TimesNewRomanPS-Italic" charset="0"/>
              </a:rPr>
              <a:t>n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).</a:t>
            </a:r>
          </a:p>
        </p:txBody>
      </p:sp>
      <p:sp>
        <p:nvSpPr>
          <p:cNvPr id="545803" name="Rectangle 11"/>
          <p:cNvSpPr>
            <a:spLocks noChangeArrowheads="1"/>
          </p:cNvSpPr>
          <p:nvPr/>
        </p:nvSpPr>
        <p:spPr bwMode="auto">
          <a:xfrm>
            <a:off x="228600" y="4267200"/>
            <a:ext cx="289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11-3</a:t>
            </a:r>
            <a:r>
              <a:rPr lang="en-US" b="1"/>
              <a:t> </a:t>
            </a:r>
            <a:r>
              <a:rPr lang="en-US"/>
              <a:t>Deviations of the data from the estimated regression model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           </a:t>
            </a:r>
          </a:p>
        </p:txBody>
      </p:sp>
      <p:pic>
        <p:nvPicPr>
          <p:cNvPr id="54580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048000"/>
            <a:ext cx="4613275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381000" y="11430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The </a:t>
            </a:r>
            <a:r>
              <a:rPr lang="en-US" sz="2800" b="1">
                <a:solidFill>
                  <a:schemeClr val="accent1"/>
                </a:solidFill>
                <a:latin typeface="TimesNewRomanPS" charset="0"/>
              </a:rPr>
              <a:t>method of least squares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 is used to estimate the parameters, </a:t>
            </a:r>
            <a:r>
              <a:rPr lang="en-US" sz="2800">
                <a:solidFill>
                  <a:schemeClr val="tx1"/>
                </a:solidFill>
                <a:latin typeface="TimesNewRomanPS" charset="0"/>
                <a:sym typeface="Symbol" pitchFamily="18" charset="2"/>
              </a:rPr>
              <a:t></a:t>
            </a:r>
            <a:r>
              <a:rPr lang="en-US" sz="2800" baseline="-25000">
                <a:solidFill>
                  <a:schemeClr val="tx1"/>
                </a:solidFill>
                <a:latin typeface="TimesNewRomanPS" charset="0"/>
                <a:sym typeface="Symbol" pitchFamily="18" charset="2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NewRomanPS" charset="0"/>
                <a:sym typeface="Symbol" pitchFamily="18" charset="2"/>
              </a:rPr>
              <a:t> and </a:t>
            </a:r>
            <a:r>
              <a:rPr lang="en-US" sz="2800" baseline="-25000">
                <a:solidFill>
                  <a:schemeClr val="tx1"/>
                </a:solidFill>
                <a:latin typeface="TimesNewRomanPS" charset="0"/>
                <a:sym typeface="Symbol" pitchFamily="18" charset="2"/>
              </a:rPr>
              <a:t>1</a:t>
            </a:r>
            <a:r>
              <a:rPr lang="en-US" sz="2800">
                <a:solidFill>
                  <a:schemeClr val="tx1"/>
                </a:solidFill>
                <a:latin typeface="TimesNewRomanPS" charset="0"/>
                <a:sym typeface="Symbol" pitchFamily="18" charset="2"/>
              </a:rPr>
              <a:t> by minimizing the sum of the squares of the vertical deviations in Figure 11-3.</a:t>
            </a:r>
            <a:endParaRPr lang="en-US" sz="2800">
              <a:solidFill>
                <a:schemeClr val="tx1"/>
              </a:solidFill>
              <a:latin typeface="TimesNewRomanPS" charset="0"/>
            </a:endParaRPr>
          </a:p>
        </p:txBody>
      </p:sp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228600" y="4267200"/>
            <a:ext cx="289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11-3</a:t>
            </a:r>
            <a:r>
              <a:rPr lang="en-US" b="1"/>
              <a:t> </a:t>
            </a:r>
            <a:r>
              <a:rPr lang="en-US"/>
              <a:t>Deviations of the data from the estimated regression model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           </a:t>
            </a:r>
          </a:p>
        </p:txBody>
      </p:sp>
      <p:pic>
        <p:nvPicPr>
          <p:cNvPr id="54682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048000"/>
            <a:ext cx="4613275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51735-DA78-4839-A43C-53BAED569C58}"/>
                  </a:ext>
                </a:extLst>
              </p14:cNvPr>
              <p14:cNvContentPartPr/>
              <p14:nvPr/>
            </p14:nvContentPartPr>
            <p14:xfrm>
              <a:off x="567434" y="2582756"/>
              <a:ext cx="1722240" cy="59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51735-DA78-4839-A43C-53BAED569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034" y="2568356"/>
                <a:ext cx="175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A47678-96BA-40F0-9F0E-436DCE207280}"/>
                  </a:ext>
                </a:extLst>
              </p14:cNvPr>
              <p14:cNvContentPartPr/>
              <p14:nvPr/>
            </p14:nvContentPartPr>
            <p14:xfrm>
              <a:off x="2600714" y="2676356"/>
              <a:ext cx="1239840" cy="64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A47678-96BA-40F0-9F0E-436DCE2072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6314" y="2661956"/>
                <a:ext cx="1267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6816" name="Ink 546815">
                <a:extLst>
                  <a:ext uri="{FF2B5EF4-FFF2-40B4-BE49-F238E27FC236}">
                    <a16:creationId xmlns:a16="http://schemas.microsoft.com/office/drawing/2014/main" id="{DFC55B33-1D1C-4E3B-A7E7-76F52461F18E}"/>
                  </a:ext>
                </a:extLst>
              </p14:cNvPr>
              <p14:cNvContentPartPr/>
              <p14:nvPr/>
            </p14:nvContentPartPr>
            <p14:xfrm>
              <a:off x="694154" y="3254156"/>
              <a:ext cx="1784160" cy="487080"/>
            </p14:xfrm>
          </p:contentPart>
        </mc:Choice>
        <mc:Fallback xmlns="">
          <p:pic>
            <p:nvPicPr>
              <p:cNvPr id="546816" name="Ink 546815">
                <a:extLst>
                  <a:ext uri="{FF2B5EF4-FFF2-40B4-BE49-F238E27FC236}">
                    <a16:creationId xmlns:a16="http://schemas.microsoft.com/office/drawing/2014/main" id="{DFC55B33-1D1C-4E3B-A7E7-76F52461F1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754" y="3239756"/>
                <a:ext cx="18122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6826" name="Ink 546825">
                <a:extLst>
                  <a:ext uri="{FF2B5EF4-FFF2-40B4-BE49-F238E27FC236}">
                    <a16:creationId xmlns:a16="http://schemas.microsoft.com/office/drawing/2014/main" id="{BCC7CC8B-33F9-40EB-899D-5F2AF3E285F2}"/>
                  </a:ext>
                </a:extLst>
              </p14:cNvPr>
              <p14:cNvContentPartPr/>
              <p14:nvPr/>
            </p14:nvContentPartPr>
            <p14:xfrm>
              <a:off x="4316474" y="6237116"/>
              <a:ext cx="274320" cy="209160"/>
            </p14:xfrm>
          </p:contentPart>
        </mc:Choice>
        <mc:Fallback xmlns="">
          <p:pic>
            <p:nvPicPr>
              <p:cNvPr id="546826" name="Ink 546825">
                <a:extLst>
                  <a:ext uri="{FF2B5EF4-FFF2-40B4-BE49-F238E27FC236}">
                    <a16:creationId xmlns:a16="http://schemas.microsoft.com/office/drawing/2014/main" id="{BCC7CC8B-33F9-40EB-899D-5F2AF3E285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2074" y="6222716"/>
                <a:ext cx="302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6837" name="Ink 546836">
                <a:extLst>
                  <a:ext uri="{FF2B5EF4-FFF2-40B4-BE49-F238E27FC236}">
                    <a16:creationId xmlns:a16="http://schemas.microsoft.com/office/drawing/2014/main" id="{3D9DF53A-ADF2-4025-8A88-C8F6A36F1716}"/>
                  </a:ext>
                </a:extLst>
              </p14:cNvPr>
              <p14:cNvContentPartPr/>
              <p14:nvPr/>
            </p14:nvContentPartPr>
            <p14:xfrm>
              <a:off x="3717074" y="5659676"/>
              <a:ext cx="682560" cy="442800"/>
            </p14:xfrm>
          </p:contentPart>
        </mc:Choice>
        <mc:Fallback xmlns="">
          <p:pic>
            <p:nvPicPr>
              <p:cNvPr id="546837" name="Ink 546836">
                <a:extLst>
                  <a:ext uri="{FF2B5EF4-FFF2-40B4-BE49-F238E27FC236}">
                    <a16:creationId xmlns:a16="http://schemas.microsoft.com/office/drawing/2014/main" id="{3D9DF53A-ADF2-4025-8A88-C8F6A36F17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02674" y="5645276"/>
                <a:ext cx="7106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6844" name="Ink 546843">
                <a:extLst>
                  <a:ext uri="{FF2B5EF4-FFF2-40B4-BE49-F238E27FC236}">
                    <a16:creationId xmlns:a16="http://schemas.microsoft.com/office/drawing/2014/main" id="{E958B797-F3CF-47CC-B767-15E6EC859E38}"/>
                  </a:ext>
                </a:extLst>
              </p14:cNvPr>
              <p14:cNvContentPartPr/>
              <p14:nvPr/>
            </p14:nvContentPartPr>
            <p14:xfrm>
              <a:off x="3854954" y="5335316"/>
              <a:ext cx="569880" cy="51840"/>
            </p14:xfrm>
          </p:contentPart>
        </mc:Choice>
        <mc:Fallback xmlns="">
          <p:pic>
            <p:nvPicPr>
              <p:cNvPr id="546844" name="Ink 546843">
                <a:extLst>
                  <a:ext uri="{FF2B5EF4-FFF2-40B4-BE49-F238E27FC236}">
                    <a16:creationId xmlns:a16="http://schemas.microsoft.com/office/drawing/2014/main" id="{E958B797-F3CF-47CC-B767-15E6EC859E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40554" y="5320916"/>
                <a:ext cx="597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6845" name="Ink 546844">
                <a:extLst>
                  <a:ext uri="{FF2B5EF4-FFF2-40B4-BE49-F238E27FC236}">
                    <a16:creationId xmlns:a16="http://schemas.microsoft.com/office/drawing/2014/main" id="{D5FD57CF-2C12-41E7-B72E-F7DB5888627F}"/>
                  </a:ext>
                </a:extLst>
              </p14:cNvPr>
              <p14:cNvContentPartPr/>
              <p14:nvPr/>
            </p14:nvContentPartPr>
            <p14:xfrm>
              <a:off x="4415474" y="5354396"/>
              <a:ext cx="14040" cy="24120"/>
            </p14:xfrm>
          </p:contentPart>
        </mc:Choice>
        <mc:Fallback xmlns="">
          <p:pic>
            <p:nvPicPr>
              <p:cNvPr id="546845" name="Ink 546844">
                <a:extLst>
                  <a:ext uri="{FF2B5EF4-FFF2-40B4-BE49-F238E27FC236}">
                    <a16:creationId xmlns:a16="http://schemas.microsoft.com/office/drawing/2014/main" id="{D5FD57CF-2C12-41E7-B72E-F7DB588862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01074" y="5339996"/>
                <a:ext cx="42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6857" name="Ink 546856">
                <a:extLst>
                  <a:ext uri="{FF2B5EF4-FFF2-40B4-BE49-F238E27FC236}">
                    <a16:creationId xmlns:a16="http://schemas.microsoft.com/office/drawing/2014/main" id="{FD700756-B247-46F2-9556-ECF670E66AD1}"/>
                  </a:ext>
                </a:extLst>
              </p14:cNvPr>
              <p14:cNvContentPartPr/>
              <p14:nvPr/>
            </p14:nvContentPartPr>
            <p14:xfrm>
              <a:off x="2610434" y="5148476"/>
              <a:ext cx="1170360" cy="334440"/>
            </p14:xfrm>
          </p:contentPart>
        </mc:Choice>
        <mc:Fallback xmlns="">
          <p:pic>
            <p:nvPicPr>
              <p:cNvPr id="546857" name="Ink 546856">
                <a:extLst>
                  <a:ext uri="{FF2B5EF4-FFF2-40B4-BE49-F238E27FC236}">
                    <a16:creationId xmlns:a16="http://schemas.microsoft.com/office/drawing/2014/main" id="{FD700756-B247-46F2-9556-ECF670E66A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6034" y="5134076"/>
                <a:ext cx="1198440" cy="3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7844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381000" y="11430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Using Equation 11-2,</a:t>
            </a:r>
            <a:r>
              <a:rPr lang="en-US">
                <a:solidFill>
                  <a:schemeClr val="tx1"/>
                </a:solidFill>
                <a:latin typeface="TimesNewRomanPS" charset="0"/>
              </a:rPr>
              <a:t> t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he </a:t>
            </a:r>
            <a:r>
              <a:rPr lang="en-US" sz="2800" i="1">
                <a:solidFill>
                  <a:schemeClr val="tx1"/>
                </a:solidFill>
                <a:latin typeface="TimesNewRomanPS" charset="0"/>
              </a:rPr>
              <a:t>n</a:t>
            </a:r>
            <a:r>
              <a:rPr lang="en-US" sz="2800">
                <a:solidFill>
                  <a:schemeClr val="tx1"/>
                </a:solidFill>
                <a:latin typeface="TimesNewRomanPS" charset="0"/>
              </a:rPr>
              <a:t> observations in the sample can be expressed as</a:t>
            </a:r>
          </a:p>
        </p:txBody>
      </p:sp>
      <p:pic>
        <p:nvPicPr>
          <p:cNvPr id="5478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6781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457200" y="32766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sum of the squares of the deviations of the observations from the true regression line is</a:t>
            </a:r>
            <a:endParaRPr lang="en-US" sz="2800">
              <a:solidFill>
                <a:schemeClr val="tx1"/>
              </a:solidFill>
              <a:latin typeface="TimesNewRomanPS" charset="0"/>
            </a:endParaRPr>
          </a:p>
        </p:txBody>
      </p:sp>
      <p:pic>
        <p:nvPicPr>
          <p:cNvPr id="5478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572000"/>
            <a:ext cx="48768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1C96C4-7037-4015-AF95-AAA98C83F5B7}"/>
                  </a:ext>
                </a:extLst>
              </p14:cNvPr>
              <p14:cNvContentPartPr/>
              <p14:nvPr/>
            </p14:nvContentPartPr>
            <p14:xfrm>
              <a:off x="1983674" y="630803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1C96C4-7037-4015-AF95-AAA98C83F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274" y="62936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0BB096-D7BA-41AD-8427-7A352F4FA510}"/>
                  </a:ext>
                </a:extLst>
              </p14:cNvPr>
              <p14:cNvContentPartPr/>
              <p14:nvPr/>
            </p14:nvContentPartPr>
            <p14:xfrm>
              <a:off x="2494154" y="589655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0BB096-D7BA-41AD-8427-7A352F4FA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754" y="58821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E0BF66-9A96-4939-908E-D3ABCB8515E2}"/>
                  </a:ext>
                </a:extLst>
              </p14:cNvPr>
              <p14:cNvContentPartPr/>
              <p14:nvPr/>
            </p14:nvContentPartPr>
            <p14:xfrm>
              <a:off x="2537354" y="607547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E0BF66-9A96-4939-908E-D3ABCB8515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2954" y="60610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566628-CFBF-4AEC-B3CF-9D6CC968BC30}"/>
                  </a:ext>
                </a:extLst>
              </p14:cNvPr>
              <p14:cNvContentPartPr/>
              <p14:nvPr/>
            </p14:nvContentPartPr>
            <p14:xfrm>
              <a:off x="321554" y="5574356"/>
              <a:ext cx="1896840" cy="507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566628-CFBF-4AEC-B3CF-9D6CC968BC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154" y="5559956"/>
                <a:ext cx="19249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253A02-7EE8-4382-98BD-E7702BD42DAF}"/>
                  </a:ext>
                </a:extLst>
              </p14:cNvPr>
              <p14:cNvContentPartPr/>
              <p14:nvPr/>
            </p14:nvContentPartPr>
            <p14:xfrm>
              <a:off x="2965394" y="5640596"/>
              <a:ext cx="1659960" cy="766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253A02-7EE8-4382-98BD-E7702BD42D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0994" y="5626196"/>
                <a:ext cx="168804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567103-8929-4C82-B8F5-51302E311A4F}"/>
                  </a:ext>
                </a:extLst>
              </p14:cNvPr>
              <p14:cNvContentPartPr/>
              <p14:nvPr/>
            </p14:nvContentPartPr>
            <p14:xfrm>
              <a:off x="4990394" y="5986916"/>
              <a:ext cx="42120" cy="172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567103-8929-4C82-B8F5-51302E311A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5994" y="5972516"/>
                <a:ext cx="70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95E005-C834-4BED-8DCF-509E7BE730DC}"/>
                  </a:ext>
                </a:extLst>
              </p14:cNvPr>
              <p14:cNvContentPartPr/>
              <p14:nvPr/>
            </p14:nvContentPartPr>
            <p14:xfrm>
              <a:off x="6658274" y="6097436"/>
              <a:ext cx="58320" cy="138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95E005-C834-4BED-8DCF-509E7BE730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43874" y="6083036"/>
                <a:ext cx="86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7847" name="Ink 547846">
                <a:extLst>
                  <a:ext uri="{FF2B5EF4-FFF2-40B4-BE49-F238E27FC236}">
                    <a16:creationId xmlns:a16="http://schemas.microsoft.com/office/drawing/2014/main" id="{BE86B649-92DD-402E-B7DB-A25278A6A32B}"/>
                  </a:ext>
                </a:extLst>
              </p14:cNvPr>
              <p14:cNvContentPartPr/>
              <p14:nvPr/>
            </p14:nvContentPartPr>
            <p14:xfrm>
              <a:off x="6947714" y="5580836"/>
              <a:ext cx="923400" cy="900000"/>
            </p14:xfrm>
          </p:contentPart>
        </mc:Choice>
        <mc:Fallback xmlns="">
          <p:pic>
            <p:nvPicPr>
              <p:cNvPr id="547847" name="Ink 547846">
                <a:extLst>
                  <a:ext uri="{FF2B5EF4-FFF2-40B4-BE49-F238E27FC236}">
                    <a16:creationId xmlns:a16="http://schemas.microsoft.com/office/drawing/2014/main" id="{BE86B649-92DD-402E-B7DB-A25278A6A3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33314" y="5566436"/>
                <a:ext cx="95148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7852" name="Ink 547851">
                <a:extLst>
                  <a:ext uri="{FF2B5EF4-FFF2-40B4-BE49-F238E27FC236}">
                    <a16:creationId xmlns:a16="http://schemas.microsoft.com/office/drawing/2014/main" id="{88F840E5-46AD-4FC8-8330-78D37B1C63A6}"/>
                  </a:ext>
                </a:extLst>
              </p14:cNvPr>
              <p14:cNvContentPartPr/>
              <p14:nvPr/>
            </p14:nvContentPartPr>
            <p14:xfrm>
              <a:off x="5242034" y="5756516"/>
              <a:ext cx="1225440" cy="474840"/>
            </p14:xfrm>
          </p:contentPart>
        </mc:Choice>
        <mc:Fallback xmlns="">
          <p:pic>
            <p:nvPicPr>
              <p:cNvPr id="547852" name="Ink 547851">
                <a:extLst>
                  <a:ext uri="{FF2B5EF4-FFF2-40B4-BE49-F238E27FC236}">
                    <a16:creationId xmlns:a16="http://schemas.microsoft.com/office/drawing/2014/main" id="{88F840E5-46AD-4FC8-8330-78D37B1C63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27634" y="5742116"/>
                <a:ext cx="1253520" cy="50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8868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88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48768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88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91440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2ECE9A-5288-4DAB-892C-0DA0019D4200}"/>
                  </a:ext>
                </a:extLst>
              </p14:cNvPr>
              <p14:cNvContentPartPr/>
              <p14:nvPr/>
            </p14:nvContentPartPr>
            <p14:xfrm>
              <a:off x="688034" y="1019636"/>
              <a:ext cx="749160" cy="36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2ECE9A-5288-4DAB-892C-0DA0019D42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634" y="1005236"/>
                <a:ext cx="7772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B1BE7B-B308-4C52-894E-D0F7F7005673}"/>
                  </a:ext>
                </a:extLst>
              </p14:cNvPr>
              <p14:cNvContentPartPr/>
              <p14:nvPr/>
            </p14:nvContentPartPr>
            <p14:xfrm>
              <a:off x="1716194" y="1052036"/>
              <a:ext cx="559800" cy="47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B1BE7B-B308-4C52-894E-D0F7F70056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794" y="1037636"/>
                <a:ext cx="587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DE8934-FB63-40F9-AA3E-ECBED2E02E20}"/>
                  </a:ext>
                </a:extLst>
              </p14:cNvPr>
              <p14:cNvContentPartPr/>
              <p14:nvPr/>
            </p14:nvContentPartPr>
            <p14:xfrm>
              <a:off x="3176354" y="972476"/>
              <a:ext cx="682920" cy="339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DE8934-FB63-40F9-AA3E-ECBED2E0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1954" y="958076"/>
                <a:ext cx="711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905625-44B7-40F5-8BAC-B5A1028ADA66}"/>
                  </a:ext>
                </a:extLst>
              </p14:cNvPr>
              <p14:cNvContentPartPr/>
              <p14:nvPr/>
            </p14:nvContentPartPr>
            <p14:xfrm>
              <a:off x="2462834" y="1081556"/>
              <a:ext cx="298080" cy="35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905625-44B7-40F5-8BAC-B5A1028ADA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8434" y="1067156"/>
                <a:ext cx="326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4EAB8E-E590-4322-BD20-A0D9DFBCEE4C}"/>
                  </a:ext>
                </a:extLst>
              </p14:cNvPr>
              <p14:cNvContentPartPr/>
              <p14:nvPr/>
            </p14:nvContentPartPr>
            <p14:xfrm>
              <a:off x="7119074" y="1700036"/>
              <a:ext cx="110304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4EAB8E-E590-4322-BD20-A0D9DFBCEE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4674" y="1685636"/>
                <a:ext cx="11311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5F92D5-0612-4DE6-8F8F-91BF00634231}"/>
                  </a:ext>
                </a:extLst>
              </p14:cNvPr>
              <p14:cNvContentPartPr/>
              <p14:nvPr/>
            </p14:nvContentPartPr>
            <p14:xfrm>
              <a:off x="2324594" y="3879836"/>
              <a:ext cx="590400" cy="307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5F92D5-0612-4DE6-8F8F-91BF006342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0194" y="3865436"/>
                <a:ext cx="6184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7E9D0EC-B53A-47D7-8EB7-4A284ED0B3E4}"/>
                  </a:ext>
                </a:extLst>
              </p14:cNvPr>
              <p14:cNvContentPartPr/>
              <p14:nvPr/>
            </p14:nvContentPartPr>
            <p14:xfrm>
              <a:off x="2377154" y="4613516"/>
              <a:ext cx="475200" cy="269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7E9D0EC-B53A-47D7-8EB7-4A284ED0B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2754" y="4599116"/>
                <a:ext cx="503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8886" name="Ink 548885">
                <a:extLst>
                  <a:ext uri="{FF2B5EF4-FFF2-40B4-BE49-F238E27FC236}">
                    <a16:creationId xmlns:a16="http://schemas.microsoft.com/office/drawing/2014/main" id="{9B91352B-839C-4809-8FDE-A91687A94293}"/>
                  </a:ext>
                </a:extLst>
              </p14:cNvPr>
              <p14:cNvContentPartPr/>
              <p14:nvPr/>
            </p14:nvContentPartPr>
            <p14:xfrm>
              <a:off x="162794" y="3623876"/>
              <a:ext cx="1832040" cy="1144080"/>
            </p14:xfrm>
          </p:contentPart>
        </mc:Choice>
        <mc:Fallback xmlns="">
          <p:pic>
            <p:nvPicPr>
              <p:cNvPr id="548886" name="Ink 548885">
                <a:extLst>
                  <a:ext uri="{FF2B5EF4-FFF2-40B4-BE49-F238E27FC236}">
                    <a16:creationId xmlns:a16="http://schemas.microsoft.com/office/drawing/2014/main" id="{9B91352B-839C-4809-8FDE-A91687A942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394" y="3609476"/>
                <a:ext cx="1860120" cy="11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9892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9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0916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381000" y="15240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Definition</a:t>
            </a:r>
          </a:p>
        </p:txBody>
      </p:sp>
      <p:pic>
        <p:nvPicPr>
          <p:cNvPr id="5509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5344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083FC-CFDD-477F-A869-834B59AFF369}"/>
                  </a:ext>
                </a:extLst>
              </p14:cNvPr>
              <p14:cNvContentPartPr/>
              <p14:nvPr/>
            </p14:nvContentPartPr>
            <p14:xfrm>
              <a:off x="8395994" y="1791836"/>
              <a:ext cx="463320" cy="93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083FC-CFDD-477F-A869-834B59AFF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1594" y="1777436"/>
                <a:ext cx="49140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5BB915-8EED-44F7-A60B-CB395161D30A}"/>
                  </a:ext>
                </a:extLst>
              </p14:cNvPr>
              <p14:cNvContentPartPr/>
              <p14:nvPr/>
            </p14:nvContentPartPr>
            <p14:xfrm>
              <a:off x="6865634" y="829196"/>
              <a:ext cx="1881000" cy="72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5BB915-8EED-44F7-A60B-CB395161D3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1234" y="814796"/>
                <a:ext cx="190908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999C6A-E46F-4D4A-ADFB-242CA2714EED}"/>
                  </a:ext>
                </a:extLst>
              </p14:cNvPr>
              <p14:cNvContentPartPr/>
              <p14:nvPr/>
            </p14:nvContentPartPr>
            <p14:xfrm>
              <a:off x="6215834" y="3780476"/>
              <a:ext cx="1531800" cy="158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999C6A-E46F-4D4A-ADFB-242CA271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1434" y="3766076"/>
                <a:ext cx="1559880" cy="16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0913" name="Ink 550912">
                <a:extLst>
                  <a:ext uri="{FF2B5EF4-FFF2-40B4-BE49-F238E27FC236}">
                    <a16:creationId xmlns:a16="http://schemas.microsoft.com/office/drawing/2014/main" id="{A2F0A41F-3ECA-47ED-81E8-79E10239814A}"/>
                  </a:ext>
                </a:extLst>
              </p14:cNvPr>
              <p14:cNvContentPartPr/>
              <p14:nvPr/>
            </p14:nvContentPartPr>
            <p14:xfrm>
              <a:off x="2856314" y="6207236"/>
              <a:ext cx="580680" cy="453600"/>
            </p14:xfrm>
          </p:contentPart>
        </mc:Choice>
        <mc:Fallback xmlns="">
          <p:pic>
            <p:nvPicPr>
              <p:cNvPr id="550913" name="Ink 550912">
                <a:extLst>
                  <a:ext uri="{FF2B5EF4-FFF2-40B4-BE49-F238E27FC236}">
                    <a16:creationId xmlns:a16="http://schemas.microsoft.com/office/drawing/2014/main" id="{A2F0A41F-3ECA-47ED-81E8-79E1023981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914" y="6192836"/>
                <a:ext cx="608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0917" name="Ink 550916">
                <a:extLst>
                  <a:ext uri="{FF2B5EF4-FFF2-40B4-BE49-F238E27FC236}">
                    <a16:creationId xmlns:a16="http://schemas.microsoft.com/office/drawing/2014/main" id="{57F08AAA-749B-4DF0-AD11-99CF22F305CE}"/>
                  </a:ext>
                </a:extLst>
              </p14:cNvPr>
              <p14:cNvContentPartPr/>
              <p14:nvPr/>
            </p14:nvContentPartPr>
            <p14:xfrm>
              <a:off x="1803314" y="6237476"/>
              <a:ext cx="789120" cy="480240"/>
            </p14:xfrm>
          </p:contentPart>
        </mc:Choice>
        <mc:Fallback xmlns="">
          <p:pic>
            <p:nvPicPr>
              <p:cNvPr id="550917" name="Ink 550916">
                <a:extLst>
                  <a:ext uri="{FF2B5EF4-FFF2-40B4-BE49-F238E27FC236}">
                    <a16:creationId xmlns:a16="http://schemas.microsoft.com/office/drawing/2014/main" id="{57F08AAA-749B-4DF0-AD11-99CF22F305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8914" y="6223076"/>
                <a:ext cx="8172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0918" name="Ink 550917">
                <a:extLst>
                  <a:ext uri="{FF2B5EF4-FFF2-40B4-BE49-F238E27FC236}">
                    <a16:creationId xmlns:a16="http://schemas.microsoft.com/office/drawing/2014/main" id="{FBF1E320-C701-4F0C-BB33-82DF04660D86}"/>
                  </a:ext>
                </a:extLst>
              </p14:cNvPr>
              <p14:cNvContentPartPr/>
              <p14:nvPr/>
            </p14:nvContentPartPr>
            <p14:xfrm>
              <a:off x="565634" y="6188516"/>
              <a:ext cx="964800" cy="660240"/>
            </p14:xfrm>
          </p:contentPart>
        </mc:Choice>
        <mc:Fallback xmlns="">
          <p:pic>
            <p:nvPicPr>
              <p:cNvPr id="550918" name="Ink 550917">
                <a:extLst>
                  <a:ext uri="{FF2B5EF4-FFF2-40B4-BE49-F238E27FC236}">
                    <a16:creationId xmlns:a16="http://schemas.microsoft.com/office/drawing/2014/main" id="{FBF1E320-C701-4F0C-BB33-82DF04660D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1234" y="6174116"/>
                <a:ext cx="9928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0939" name="Ink 550938">
                <a:extLst>
                  <a:ext uri="{FF2B5EF4-FFF2-40B4-BE49-F238E27FC236}">
                    <a16:creationId xmlns:a16="http://schemas.microsoft.com/office/drawing/2014/main" id="{F83CE55C-E07E-48A7-BF25-26F87DB47593}"/>
                  </a:ext>
                </a:extLst>
              </p14:cNvPr>
              <p14:cNvContentPartPr/>
              <p14:nvPr/>
            </p14:nvContentPartPr>
            <p14:xfrm>
              <a:off x="7133474" y="6128396"/>
              <a:ext cx="568440" cy="459720"/>
            </p14:xfrm>
          </p:contentPart>
        </mc:Choice>
        <mc:Fallback xmlns="">
          <p:pic>
            <p:nvPicPr>
              <p:cNvPr id="550939" name="Ink 550938">
                <a:extLst>
                  <a:ext uri="{FF2B5EF4-FFF2-40B4-BE49-F238E27FC236}">
                    <a16:creationId xmlns:a16="http://schemas.microsoft.com/office/drawing/2014/main" id="{F83CE55C-E07E-48A7-BF25-26F87DB475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9074" y="6113996"/>
                <a:ext cx="5965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0940" name="Ink 550939">
                <a:extLst>
                  <a:ext uri="{FF2B5EF4-FFF2-40B4-BE49-F238E27FC236}">
                    <a16:creationId xmlns:a16="http://schemas.microsoft.com/office/drawing/2014/main" id="{E7D1CEB3-5BED-42E6-B278-21BF2DE7DE9E}"/>
                  </a:ext>
                </a:extLst>
              </p14:cNvPr>
              <p14:cNvContentPartPr/>
              <p14:nvPr/>
            </p14:nvContentPartPr>
            <p14:xfrm>
              <a:off x="3767834" y="6127676"/>
              <a:ext cx="3068280" cy="496440"/>
            </p14:xfrm>
          </p:contentPart>
        </mc:Choice>
        <mc:Fallback xmlns="">
          <p:pic>
            <p:nvPicPr>
              <p:cNvPr id="550940" name="Ink 550939">
                <a:extLst>
                  <a:ext uri="{FF2B5EF4-FFF2-40B4-BE49-F238E27FC236}">
                    <a16:creationId xmlns:a16="http://schemas.microsoft.com/office/drawing/2014/main" id="{E7D1CEB3-5BED-42E6-B278-21BF2DE7D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53434" y="6113276"/>
                <a:ext cx="3096360" cy="5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5344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50287D-DED9-4152-A527-C8B79F837985}"/>
                  </a:ext>
                </a:extLst>
              </p14:cNvPr>
              <p14:cNvContentPartPr/>
              <p14:nvPr/>
            </p14:nvContentPartPr>
            <p14:xfrm>
              <a:off x="683354" y="271916"/>
              <a:ext cx="1353600" cy="61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50287D-DED9-4152-A527-C8B79F837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54" y="257516"/>
                <a:ext cx="138168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724117-A2DB-4E60-8C6F-91FC2156F43D}"/>
                  </a:ext>
                </a:extLst>
              </p14:cNvPr>
              <p14:cNvContentPartPr/>
              <p14:nvPr/>
            </p14:nvContentPartPr>
            <p14:xfrm>
              <a:off x="2632754" y="386756"/>
              <a:ext cx="1521360" cy="47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724117-A2DB-4E60-8C6F-91FC2156F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8354" y="372356"/>
                <a:ext cx="15494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8FEC10-1178-4884-B274-3ABCEB67D64C}"/>
                  </a:ext>
                </a:extLst>
              </p14:cNvPr>
              <p14:cNvContentPartPr/>
              <p14:nvPr/>
            </p14:nvContentPartPr>
            <p14:xfrm>
              <a:off x="894314" y="1074356"/>
              <a:ext cx="34657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8FEC10-1178-4884-B274-3ABCEB67D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914" y="1059956"/>
                <a:ext cx="34938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23C094-A719-4129-8530-B0862913981F}"/>
                  </a:ext>
                </a:extLst>
              </p14:cNvPr>
              <p14:cNvContentPartPr/>
              <p14:nvPr/>
            </p14:nvContentPartPr>
            <p14:xfrm>
              <a:off x="4776554" y="5296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23C094-A719-4129-8530-B086291398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2154" y="5152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3EBBC9-F138-43DD-BDAF-01ADA36963E1}"/>
                  </a:ext>
                </a:extLst>
              </p14:cNvPr>
              <p14:cNvContentPartPr/>
              <p14:nvPr/>
            </p14:nvContentPartPr>
            <p14:xfrm>
              <a:off x="4807874" y="7762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3EBBC9-F138-43DD-BDAF-01ADA36963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3474" y="7618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F80D22-BB75-420E-B6A2-BA9528C89B8A}"/>
                  </a:ext>
                </a:extLst>
              </p14:cNvPr>
              <p14:cNvContentPartPr/>
              <p14:nvPr/>
            </p14:nvContentPartPr>
            <p14:xfrm>
              <a:off x="1245674" y="1500236"/>
              <a:ext cx="496800" cy="31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F80D22-BB75-420E-B6A2-BA9528C89B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1274" y="1485836"/>
                <a:ext cx="524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1D0919-5527-4B94-BD17-124CBC830E8B}"/>
                  </a:ext>
                </a:extLst>
              </p14:cNvPr>
              <p14:cNvContentPartPr/>
              <p14:nvPr/>
            </p14:nvContentPartPr>
            <p14:xfrm>
              <a:off x="2896274" y="1439756"/>
              <a:ext cx="347040" cy="70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1D0919-5527-4B94-BD17-124CBC830E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1874" y="1425356"/>
                <a:ext cx="3751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0DC025-7B20-437F-9C5B-2AF02845A433}"/>
                  </a:ext>
                </a:extLst>
              </p14:cNvPr>
              <p14:cNvContentPartPr/>
              <p14:nvPr/>
            </p14:nvContentPartPr>
            <p14:xfrm>
              <a:off x="1240994" y="2323196"/>
              <a:ext cx="448560" cy="37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0DC025-7B20-437F-9C5B-2AF02845A4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6594" y="2308796"/>
                <a:ext cx="4766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90FE83-7373-485F-8FC9-2162FDF9995D}"/>
                  </a:ext>
                </a:extLst>
              </p14:cNvPr>
              <p14:cNvContentPartPr/>
              <p14:nvPr/>
            </p14:nvContentPartPr>
            <p14:xfrm>
              <a:off x="2790794" y="2242556"/>
              <a:ext cx="1032120" cy="480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90FE83-7373-485F-8FC9-2162FDF999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6394" y="2228156"/>
                <a:ext cx="10602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4BCBFC-A5CB-458E-AC13-A5AF7778867E}"/>
                  </a:ext>
                </a:extLst>
              </p14:cNvPr>
              <p14:cNvContentPartPr/>
              <p14:nvPr/>
            </p14:nvContentPartPr>
            <p14:xfrm>
              <a:off x="2805914" y="3088196"/>
              <a:ext cx="893160" cy="487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4BCBFC-A5CB-458E-AC13-A5AF777886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91514" y="3073796"/>
                <a:ext cx="9212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1CAD298-CD41-4DDC-B713-8C9E145FE887}"/>
                  </a:ext>
                </a:extLst>
              </p14:cNvPr>
              <p14:cNvContentPartPr/>
              <p14:nvPr/>
            </p14:nvContentPartPr>
            <p14:xfrm>
              <a:off x="1127954" y="3156596"/>
              <a:ext cx="822240" cy="427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1CAD298-CD41-4DDC-B713-8C9E145FE8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3554" y="3142196"/>
                <a:ext cx="8503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8CBD28-79F1-4E91-84EE-55CD16FF5FA2}"/>
                  </a:ext>
                </a:extLst>
              </p14:cNvPr>
              <p14:cNvContentPartPr/>
              <p14:nvPr/>
            </p14:nvContentPartPr>
            <p14:xfrm>
              <a:off x="1214354" y="4077116"/>
              <a:ext cx="352440" cy="460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8CBD28-79F1-4E91-84EE-55CD16FF5FA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99954" y="4062716"/>
                <a:ext cx="3805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F54123-102E-40D2-B0D8-631A8101135B}"/>
                  </a:ext>
                </a:extLst>
              </p14:cNvPr>
              <p14:cNvContentPartPr/>
              <p14:nvPr/>
            </p14:nvContentPartPr>
            <p14:xfrm>
              <a:off x="2973314" y="4033916"/>
              <a:ext cx="297000" cy="488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F54123-102E-40D2-B0D8-631A810113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8914" y="4019516"/>
                <a:ext cx="3250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F045456-6D65-4F95-88DF-7DDB07FAFBFC}"/>
                  </a:ext>
                </a:extLst>
              </p14:cNvPr>
              <p14:cNvContentPartPr/>
              <p14:nvPr/>
            </p14:nvContentPartPr>
            <p14:xfrm>
              <a:off x="1165034" y="4896836"/>
              <a:ext cx="371880" cy="536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F045456-6D65-4F95-88DF-7DDB07FAFBF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50634" y="4882436"/>
                <a:ext cx="3999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90D74D-9F4C-4D8C-B1D6-D4FC3AD92F21}"/>
                  </a:ext>
                </a:extLst>
              </p14:cNvPr>
              <p14:cNvContentPartPr/>
              <p14:nvPr/>
            </p14:nvContentPartPr>
            <p14:xfrm>
              <a:off x="2886554" y="4814396"/>
              <a:ext cx="878400" cy="493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90D74D-9F4C-4D8C-B1D6-D4FC3AD92F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2154" y="4799996"/>
                <a:ext cx="9064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974BBF-2504-4AA8-8A49-BA5C99D4D782}"/>
                  </a:ext>
                </a:extLst>
              </p14:cNvPr>
              <p14:cNvContentPartPr/>
              <p14:nvPr/>
            </p14:nvContentPartPr>
            <p14:xfrm>
              <a:off x="6014954" y="1640996"/>
              <a:ext cx="255960" cy="1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974BBF-2504-4AA8-8A49-BA5C99D4D7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00554" y="1626596"/>
                <a:ext cx="2840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49F557-22F2-4807-B23C-3C7A29C8B763}"/>
                  </a:ext>
                </a:extLst>
              </p14:cNvPr>
              <p14:cNvContentPartPr/>
              <p14:nvPr/>
            </p14:nvContentPartPr>
            <p14:xfrm>
              <a:off x="6027554" y="1836476"/>
              <a:ext cx="222480" cy="7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49F557-22F2-4807-B23C-3C7A29C8B7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13154" y="1822076"/>
                <a:ext cx="250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17282A8-CC31-42CE-BECD-92AD1B43EE4D}"/>
                  </a:ext>
                </a:extLst>
              </p14:cNvPr>
              <p14:cNvContentPartPr/>
              <p14:nvPr/>
            </p14:nvContentPartPr>
            <p14:xfrm>
              <a:off x="5071034" y="1158956"/>
              <a:ext cx="574200" cy="947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17282A8-CC31-42CE-BECD-92AD1B43EE4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56634" y="1144556"/>
                <a:ext cx="60228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B400B7-3068-4A33-9EF4-96D3F7DA397F}"/>
                  </a:ext>
                </a:extLst>
              </p14:cNvPr>
              <p14:cNvContentPartPr/>
              <p14:nvPr/>
            </p14:nvContentPartPr>
            <p14:xfrm>
              <a:off x="5999834" y="2763476"/>
              <a:ext cx="308520" cy="36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B400B7-3068-4A33-9EF4-96D3F7DA39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85434" y="2749076"/>
                <a:ext cx="3366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44E50F-3956-4C38-8C8E-17E88E810692}"/>
                  </a:ext>
                </a:extLst>
              </p14:cNvPr>
              <p14:cNvContentPartPr/>
              <p14:nvPr/>
            </p14:nvContentPartPr>
            <p14:xfrm>
              <a:off x="6053474" y="2972276"/>
              <a:ext cx="230040" cy="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44E50F-3956-4C38-8C8E-17E88E81069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39074" y="2957876"/>
                <a:ext cx="258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19EE2E6-FABA-43F3-BDF7-E1DF4088768F}"/>
                  </a:ext>
                </a:extLst>
              </p14:cNvPr>
              <p14:cNvContentPartPr/>
              <p14:nvPr/>
            </p14:nvContentPartPr>
            <p14:xfrm>
              <a:off x="4979954" y="2341916"/>
              <a:ext cx="678600" cy="996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19EE2E6-FABA-43F3-BDF7-E1DF408876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65554" y="2327516"/>
                <a:ext cx="70668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6C3A310-5623-4A5A-A193-BDCF845172AD}"/>
                  </a:ext>
                </a:extLst>
              </p14:cNvPr>
              <p14:cNvContentPartPr/>
              <p14:nvPr/>
            </p14:nvContentPartPr>
            <p14:xfrm>
              <a:off x="6643514" y="1341116"/>
              <a:ext cx="1321920" cy="578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6C3A310-5623-4A5A-A193-BDCF845172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29114" y="1326716"/>
                <a:ext cx="13500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392972-19D1-4597-B399-7E0C08EA5694}"/>
                  </a:ext>
                </a:extLst>
              </p14:cNvPr>
              <p14:cNvContentPartPr/>
              <p14:nvPr/>
            </p14:nvContentPartPr>
            <p14:xfrm>
              <a:off x="5105594" y="3866516"/>
              <a:ext cx="370800" cy="253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392972-19D1-4597-B399-7E0C08EA569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91194" y="3852116"/>
                <a:ext cx="398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EC6AF6-73A8-4A9B-9696-A1E1A3A38D84}"/>
                  </a:ext>
                </a:extLst>
              </p14:cNvPr>
              <p14:cNvContentPartPr/>
              <p14:nvPr/>
            </p14:nvContentPartPr>
            <p14:xfrm>
              <a:off x="5951234" y="3977036"/>
              <a:ext cx="226800" cy="14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EC6AF6-73A8-4A9B-9696-A1E1A3A38D8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36834" y="3962636"/>
                <a:ext cx="254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59F1B77-95AD-45BD-A6DE-30254C8521F1}"/>
                  </a:ext>
                </a:extLst>
              </p14:cNvPr>
              <p14:cNvContentPartPr/>
              <p14:nvPr/>
            </p14:nvContentPartPr>
            <p14:xfrm>
              <a:off x="5887874" y="4216076"/>
              <a:ext cx="191880" cy="24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59F1B77-95AD-45BD-A6DE-30254C8521F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73474" y="4201676"/>
                <a:ext cx="2199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3A769EF-A9B4-4806-BF13-22BD0D6D0B60}"/>
                  </a:ext>
                </a:extLst>
              </p14:cNvPr>
              <p14:cNvContentPartPr/>
              <p14:nvPr/>
            </p14:nvContentPartPr>
            <p14:xfrm>
              <a:off x="6734954" y="2452436"/>
              <a:ext cx="1327680" cy="633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3A769EF-A9B4-4806-BF13-22BD0D6D0B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20554" y="2438036"/>
                <a:ext cx="13557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D3FC599-BC10-47F0-BDF9-98B9263D1A17}"/>
                  </a:ext>
                </a:extLst>
              </p14:cNvPr>
              <p14:cNvContentPartPr/>
              <p14:nvPr/>
            </p14:nvContentPartPr>
            <p14:xfrm>
              <a:off x="6526514" y="3684356"/>
              <a:ext cx="1314360" cy="512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D3FC599-BC10-47F0-BDF9-98B9263D1A1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2114" y="3669956"/>
                <a:ext cx="1342440" cy="5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45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1279EC-6B5E-4B1C-89A2-D6CAF47DC7B5}"/>
                  </a:ext>
                </a:extLst>
              </p14:cNvPr>
              <p14:cNvContentPartPr/>
              <p14:nvPr/>
            </p14:nvContentPartPr>
            <p14:xfrm>
              <a:off x="3226754" y="468476"/>
              <a:ext cx="1614600" cy="43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1279EC-6B5E-4B1C-89A2-D6CAF47DC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2354" y="454076"/>
                <a:ext cx="16426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EB2ACD-1A9F-4E55-9C3E-F9DD971623B7}"/>
                  </a:ext>
                </a:extLst>
              </p14:cNvPr>
              <p14:cNvContentPartPr/>
              <p14:nvPr/>
            </p14:nvContentPartPr>
            <p14:xfrm>
              <a:off x="1125794" y="252476"/>
              <a:ext cx="1505160" cy="682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EB2ACD-1A9F-4E55-9C3E-F9DD97162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394" y="238076"/>
                <a:ext cx="153324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D90B0C-5D4A-4626-94E5-E592CC72674B}"/>
                  </a:ext>
                </a:extLst>
              </p14:cNvPr>
              <p14:cNvContentPartPr/>
              <p14:nvPr/>
            </p14:nvContentPartPr>
            <p14:xfrm>
              <a:off x="1259354" y="1492316"/>
              <a:ext cx="400320" cy="267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D90B0C-5D4A-4626-94E5-E592CC7267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4954" y="1477916"/>
                <a:ext cx="428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A50E69-D817-446E-B2D6-49DDA4B95BE1}"/>
                  </a:ext>
                </a:extLst>
              </p14:cNvPr>
              <p14:cNvContentPartPr/>
              <p14:nvPr/>
            </p14:nvContentPartPr>
            <p14:xfrm>
              <a:off x="1289234" y="2348396"/>
              <a:ext cx="209160" cy="35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A50E69-D817-446E-B2D6-49DDA4B95B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4834" y="2333996"/>
                <a:ext cx="2372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4EB33F-497B-489C-9BDF-601F65CC212A}"/>
                  </a:ext>
                </a:extLst>
              </p14:cNvPr>
              <p14:cNvContentPartPr/>
              <p14:nvPr/>
            </p14:nvContentPartPr>
            <p14:xfrm>
              <a:off x="3147194" y="1435436"/>
              <a:ext cx="879840" cy="1224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4EB33F-497B-489C-9BDF-601F65CC21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2794" y="1421036"/>
                <a:ext cx="9079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31C20E-A7AA-497C-9758-E0EFEAAB2AAB}"/>
                  </a:ext>
                </a:extLst>
              </p14:cNvPr>
              <p14:cNvContentPartPr/>
              <p14:nvPr/>
            </p14:nvContentPartPr>
            <p14:xfrm>
              <a:off x="1178714" y="3074876"/>
              <a:ext cx="536760" cy="430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31C20E-A7AA-497C-9758-E0EFEAAB2A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4314" y="3060476"/>
                <a:ext cx="5648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7A9FBA-10FA-43D5-8786-D22F5F2DF98A}"/>
                  </a:ext>
                </a:extLst>
              </p14:cNvPr>
              <p14:cNvContentPartPr/>
              <p14:nvPr/>
            </p14:nvContentPartPr>
            <p14:xfrm>
              <a:off x="3365714" y="3011516"/>
              <a:ext cx="262080" cy="51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7A9FBA-10FA-43D5-8786-D22F5F2DF9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1314" y="2997116"/>
                <a:ext cx="2901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0C6A4C-2A66-46E9-B6B3-7E623724B795}"/>
                  </a:ext>
                </a:extLst>
              </p14:cNvPr>
              <p14:cNvContentPartPr/>
              <p14:nvPr/>
            </p14:nvContentPartPr>
            <p14:xfrm>
              <a:off x="1271594" y="3944636"/>
              <a:ext cx="314640" cy="54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0C6A4C-2A66-46E9-B6B3-7E623724B7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7194" y="3930236"/>
                <a:ext cx="3427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E24F6E-0E0E-4741-B243-3C88DCB5601F}"/>
                  </a:ext>
                </a:extLst>
              </p14:cNvPr>
              <p14:cNvContentPartPr/>
              <p14:nvPr/>
            </p14:nvContentPartPr>
            <p14:xfrm>
              <a:off x="3362474" y="3828716"/>
              <a:ext cx="314280" cy="57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E24F6E-0E0E-4741-B243-3C88DCB560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8074" y="3814316"/>
                <a:ext cx="3423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AC7C3B-0E5B-4283-AB29-CE3BFCA9BB7E}"/>
                  </a:ext>
                </a:extLst>
              </p14:cNvPr>
              <p14:cNvContentPartPr/>
              <p14:nvPr/>
            </p14:nvContentPartPr>
            <p14:xfrm>
              <a:off x="1175834" y="4881356"/>
              <a:ext cx="324720" cy="597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AC7C3B-0E5B-4283-AB29-CE3BFCA9BB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1434" y="4866956"/>
                <a:ext cx="3528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D8603C-406D-450A-937D-E5ED6C61552D}"/>
                  </a:ext>
                </a:extLst>
              </p14:cNvPr>
              <p14:cNvContentPartPr/>
              <p14:nvPr/>
            </p14:nvContentPartPr>
            <p14:xfrm>
              <a:off x="3222794" y="4780556"/>
              <a:ext cx="858960" cy="489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D8603C-406D-450A-937D-E5ED6C6155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8394" y="4766156"/>
                <a:ext cx="8870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4CD797-917D-456A-90E9-81E8A6428B4D}"/>
                  </a:ext>
                </a:extLst>
              </p14:cNvPr>
              <p14:cNvContentPartPr/>
              <p14:nvPr/>
            </p14:nvContentPartPr>
            <p14:xfrm>
              <a:off x="5096954" y="1215836"/>
              <a:ext cx="1454400" cy="202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4CD797-917D-456A-90E9-81E8A6428B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2554" y="1201436"/>
                <a:ext cx="148248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9A533F-599F-4C8D-9942-5A0790892D28}"/>
                  </a:ext>
                </a:extLst>
              </p14:cNvPr>
              <p14:cNvContentPartPr/>
              <p14:nvPr/>
            </p14:nvContentPartPr>
            <p14:xfrm>
              <a:off x="6834674" y="1373876"/>
              <a:ext cx="1105920" cy="630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9A533F-599F-4C8D-9942-5A0790892D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0274" y="1359476"/>
                <a:ext cx="113400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70BA32-53DF-4B13-9911-0A2663F4F404}"/>
                  </a:ext>
                </a:extLst>
              </p14:cNvPr>
              <p14:cNvContentPartPr/>
              <p14:nvPr/>
            </p14:nvContentPartPr>
            <p14:xfrm>
              <a:off x="6933674" y="2421116"/>
              <a:ext cx="1316880" cy="527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70BA32-53DF-4B13-9911-0A2663F4F4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9274" y="2406716"/>
                <a:ext cx="13449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ED8718-8AF0-44C7-A4A6-F3C001900DC1}"/>
                  </a:ext>
                </a:extLst>
              </p14:cNvPr>
              <p14:cNvContentPartPr/>
              <p14:nvPr/>
            </p14:nvContentPartPr>
            <p14:xfrm>
              <a:off x="5236274" y="3765716"/>
              <a:ext cx="944280" cy="298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ED8718-8AF0-44C7-A4A6-F3C001900D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1874" y="3751316"/>
                <a:ext cx="9723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257876-3BC4-4BFE-B1F4-5AD1EF8B3850}"/>
                  </a:ext>
                </a:extLst>
              </p14:cNvPr>
              <p14:cNvContentPartPr/>
              <p14:nvPr/>
            </p14:nvContentPartPr>
            <p14:xfrm>
              <a:off x="6620834" y="3526676"/>
              <a:ext cx="1600200" cy="60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257876-3BC4-4BFE-B1F4-5AD1EF8B38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06434" y="3512276"/>
                <a:ext cx="162828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76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1940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19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630576"/>
            <a:ext cx="914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D1E249-9C75-4E45-B5B4-3464F0C16CAB}"/>
                  </a:ext>
                </a:extLst>
              </p14:cNvPr>
              <p14:cNvContentPartPr/>
              <p14:nvPr/>
            </p14:nvContentPartPr>
            <p14:xfrm>
              <a:off x="5071034" y="5427476"/>
              <a:ext cx="3002040" cy="113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D1E249-9C75-4E45-B5B4-3464F0C16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6634" y="5413076"/>
                <a:ext cx="303012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CC75FF-D0E6-4712-ABD3-F4619E046406}"/>
                  </a:ext>
                </a:extLst>
              </p14:cNvPr>
              <p14:cNvContentPartPr/>
              <p14:nvPr/>
            </p14:nvContentPartPr>
            <p14:xfrm>
              <a:off x="8109074" y="6420356"/>
              <a:ext cx="326880" cy="146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CC75FF-D0E6-4712-ABD3-F4619E0464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4674" y="6405956"/>
                <a:ext cx="354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39D84D-D344-4AC6-875D-9BFAC9409710}"/>
                  </a:ext>
                </a:extLst>
              </p14:cNvPr>
              <p14:cNvContentPartPr/>
              <p14:nvPr/>
            </p14:nvContentPartPr>
            <p14:xfrm>
              <a:off x="5152754" y="5045156"/>
              <a:ext cx="4431960" cy="1175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39D84D-D344-4AC6-875D-9BFAC9409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38354" y="5030756"/>
                <a:ext cx="446004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B5E3C7-7F69-4B25-A548-20EE9ECC5632}"/>
                  </a:ext>
                </a:extLst>
              </p14:cNvPr>
              <p14:cNvContentPartPr/>
              <p14:nvPr/>
            </p14:nvContentPartPr>
            <p14:xfrm>
              <a:off x="5884634" y="5500916"/>
              <a:ext cx="70200" cy="66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B5E3C7-7F69-4B25-A548-20EE9ECC56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70234" y="5486516"/>
                <a:ext cx="98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BF23DE-DF43-40D8-890C-F008976B55DD}"/>
                  </a:ext>
                </a:extLst>
              </p14:cNvPr>
              <p14:cNvContentPartPr/>
              <p14:nvPr/>
            </p14:nvContentPartPr>
            <p14:xfrm>
              <a:off x="6736034" y="5710076"/>
              <a:ext cx="58680" cy="4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BF23DE-DF43-40D8-890C-F008976B55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1634" y="5695676"/>
                <a:ext cx="86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75F0CB-9FA5-4740-9EA1-2EC1A0E9D210}"/>
                  </a:ext>
                </a:extLst>
              </p14:cNvPr>
              <p14:cNvContentPartPr/>
              <p14:nvPr/>
            </p14:nvContentPartPr>
            <p14:xfrm>
              <a:off x="5891474" y="5518556"/>
              <a:ext cx="15840" cy="216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75F0CB-9FA5-4740-9EA1-2EC1A0E9D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77074" y="5504156"/>
                <a:ext cx="439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3A3F27-3174-493C-98FD-F483E34EECDB}"/>
                  </a:ext>
                </a:extLst>
              </p14:cNvPr>
              <p14:cNvContentPartPr/>
              <p14:nvPr/>
            </p14:nvContentPartPr>
            <p14:xfrm>
              <a:off x="6765194" y="5554196"/>
              <a:ext cx="45000" cy="181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3A3F27-3174-493C-98FD-F483E34EEC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0794" y="5539796"/>
                <a:ext cx="73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1966" name="Ink 551965">
                <a:extLst>
                  <a:ext uri="{FF2B5EF4-FFF2-40B4-BE49-F238E27FC236}">
                    <a16:creationId xmlns:a16="http://schemas.microsoft.com/office/drawing/2014/main" id="{4F336DF1-4F96-4069-98F8-0A79F724086E}"/>
                  </a:ext>
                </a:extLst>
              </p14:cNvPr>
              <p14:cNvContentPartPr/>
              <p14:nvPr/>
            </p14:nvContentPartPr>
            <p14:xfrm>
              <a:off x="4776554" y="5380676"/>
              <a:ext cx="1365480" cy="1110600"/>
            </p14:xfrm>
          </p:contentPart>
        </mc:Choice>
        <mc:Fallback xmlns="">
          <p:pic>
            <p:nvPicPr>
              <p:cNvPr id="551966" name="Ink 551965">
                <a:extLst>
                  <a:ext uri="{FF2B5EF4-FFF2-40B4-BE49-F238E27FC236}">
                    <a16:creationId xmlns:a16="http://schemas.microsoft.com/office/drawing/2014/main" id="{4F336DF1-4F96-4069-98F8-0A79F72408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2154" y="5366276"/>
                <a:ext cx="139356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1967" name="Ink 551966">
                <a:extLst>
                  <a:ext uri="{FF2B5EF4-FFF2-40B4-BE49-F238E27FC236}">
                    <a16:creationId xmlns:a16="http://schemas.microsoft.com/office/drawing/2014/main" id="{BFAA27EB-754E-48B1-A5D0-80EC6B95A298}"/>
                  </a:ext>
                </a:extLst>
              </p14:cNvPr>
              <p14:cNvContentPartPr/>
              <p14:nvPr/>
            </p14:nvContentPartPr>
            <p14:xfrm>
              <a:off x="5945114" y="5749676"/>
              <a:ext cx="57960" cy="50040"/>
            </p14:xfrm>
          </p:contentPart>
        </mc:Choice>
        <mc:Fallback xmlns="">
          <p:pic>
            <p:nvPicPr>
              <p:cNvPr id="551967" name="Ink 551966">
                <a:extLst>
                  <a:ext uri="{FF2B5EF4-FFF2-40B4-BE49-F238E27FC236}">
                    <a16:creationId xmlns:a16="http://schemas.microsoft.com/office/drawing/2014/main" id="{BFAA27EB-754E-48B1-A5D0-80EC6B95A2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0714" y="5735276"/>
                <a:ext cx="86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51978" name="Ink 551977">
                <a:extLst>
                  <a:ext uri="{FF2B5EF4-FFF2-40B4-BE49-F238E27FC236}">
                    <a16:creationId xmlns:a16="http://schemas.microsoft.com/office/drawing/2014/main" id="{1B0F22C3-7C31-4D3D-AAA1-95C9CD0B20B0}"/>
                  </a:ext>
                </a:extLst>
              </p14:cNvPr>
              <p14:cNvContentPartPr/>
              <p14:nvPr/>
            </p14:nvContentPartPr>
            <p14:xfrm>
              <a:off x="264314" y="5396516"/>
              <a:ext cx="677520" cy="350280"/>
            </p14:xfrm>
          </p:contentPart>
        </mc:Choice>
        <mc:Fallback xmlns="">
          <p:pic>
            <p:nvPicPr>
              <p:cNvPr id="551978" name="Ink 551977">
                <a:extLst>
                  <a:ext uri="{FF2B5EF4-FFF2-40B4-BE49-F238E27FC236}">
                    <a16:creationId xmlns:a16="http://schemas.microsoft.com/office/drawing/2014/main" id="{1B0F22C3-7C31-4D3D-AAA1-95C9CD0B20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914" y="5382116"/>
                <a:ext cx="7056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1995" name="Ink 551994">
                <a:extLst>
                  <a:ext uri="{FF2B5EF4-FFF2-40B4-BE49-F238E27FC236}">
                    <a16:creationId xmlns:a16="http://schemas.microsoft.com/office/drawing/2014/main" id="{826B5537-9428-4D54-BBF0-E0DE92991EF3}"/>
                  </a:ext>
                </a:extLst>
              </p14:cNvPr>
              <p14:cNvContentPartPr/>
              <p14:nvPr/>
            </p14:nvContentPartPr>
            <p14:xfrm>
              <a:off x="1059554" y="5330636"/>
              <a:ext cx="1511280" cy="1215360"/>
            </p14:xfrm>
          </p:contentPart>
        </mc:Choice>
        <mc:Fallback xmlns="">
          <p:pic>
            <p:nvPicPr>
              <p:cNvPr id="551995" name="Ink 551994">
                <a:extLst>
                  <a:ext uri="{FF2B5EF4-FFF2-40B4-BE49-F238E27FC236}">
                    <a16:creationId xmlns:a16="http://schemas.microsoft.com/office/drawing/2014/main" id="{826B5537-9428-4D54-BBF0-E0DE92991E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154" y="5316236"/>
                <a:ext cx="153936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2003" name="Ink 552002">
                <a:extLst>
                  <a:ext uri="{FF2B5EF4-FFF2-40B4-BE49-F238E27FC236}">
                    <a16:creationId xmlns:a16="http://schemas.microsoft.com/office/drawing/2014/main" id="{7D92C42C-4F60-4F3D-8038-58D958F06775}"/>
                  </a:ext>
                </a:extLst>
              </p14:cNvPr>
              <p14:cNvContentPartPr/>
              <p14:nvPr/>
            </p14:nvContentPartPr>
            <p14:xfrm>
              <a:off x="333434" y="5888636"/>
              <a:ext cx="523800" cy="871200"/>
            </p14:xfrm>
          </p:contentPart>
        </mc:Choice>
        <mc:Fallback xmlns="">
          <p:pic>
            <p:nvPicPr>
              <p:cNvPr id="552003" name="Ink 552002">
                <a:extLst>
                  <a:ext uri="{FF2B5EF4-FFF2-40B4-BE49-F238E27FC236}">
                    <a16:creationId xmlns:a16="http://schemas.microsoft.com/office/drawing/2014/main" id="{7D92C42C-4F60-4F3D-8038-58D958F067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9034" y="5874236"/>
                <a:ext cx="55188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2004" name="Ink 552003">
                <a:extLst>
                  <a:ext uri="{FF2B5EF4-FFF2-40B4-BE49-F238E27FC236}">
                    <a16:creationId xmlns:a16="http://schemas.microsoft.com/office/drawing/2014/main" id="{C420ACBA-3BC0-48E4-8B96-7755B76FD74A}"/>
                  </a:ext>
                </a:extLst>
              </p14:cNvPr>
              <p14:cNvContentPartPr/>
              <p14:nvPr/>
            </p14:nvContentPartPr>
            <p14:xfrm>
              <a:off x="1444394" y="6301916"/>
              <a:ext cx="12960" cy="7920"/>
            </p14:xfrm>
          </p:contentPart>
        </mc:Choice>
        <mc:Fallback xmlns="">
          <p:pic>
            <p:nvPicPr>
              <p:cNvPr id="552004" name="Ink 552003">
                <a:extLst>
                  <a:ext uri="{FF2B5EF4-FFF2-40B4-BE49-F238E27FC236}">
                    <a16:creationId xmlns:a16="http://schemas.microsoft.com/office/drawing/2014/main" id="{C420ACBA-3BC0-48E4-8B96-7755B76FD7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29994" y="6287516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2014" name="Ink 552013">
                <a:extLst>
                  <a:ext uri="{FF2B5EF4-FFF2-40B4-BE49-F238E27FC236}">
                    <a16:creationId xmlns:a16="http://schemas.microsoft.com/office/drawing/2014/main" id="{CD3F6132-2D50-4AC8-BA68-39BA5CA39710}"/>
                  </a:ext>
                </a:extLst>
              </p14:cNvPr>
              <p14:cNvContentPartPr/>
              <p14:nvPr/>
            </p14:nvContentPartPr>
            <p14:xfrm>
              <a:off x="1891514" y="5378156"/>
              <a:ext cx="1837080" cy="1101960"/>
            </p14:xfrm>
          </p:contentPart>
        </mc:Choice>
        <mc:Fallback xmlns="">
          <p:pic>
            <p:nvPicPr>
              <p:cNvPr id="552014" name="Ink 552013">
                <a:extLst>
                  <a:ext uri="{FF2B5EF4-FFF2-40B4-BE49-F238E27FC236}">
                    <a16:creationId xmlns:a16="http://schemas.microsoft.com/office/drawing/2014/main" id="{CD3F6132-2D50-4AC8-BA68-39BA5CA397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77114" y="5363756"/>
                <a:ext cx="1865160" cy="113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2964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</a:rPr>
              <a:t>Notation</a:t>
            </a:r>
          </a:p>
        </p:txBody>
      </p:sp>
      <p:pic>
        <p:nvPicPr>
          <p:cNvPr id="5529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0198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267200"/>
            <a:ext cx="66294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22547E-A524-4024-A604-A65A0CDA5884}"/>
                  </a:ext>
                </a:extLst>
              </p14:cNvPr>
              <p14:cNvContentPartPr/>
              <p14:nvPr/>
            </p14:nvContentPartPr>
            <p14:xfrm>
              <a:off x="1690994" y="2945996"/>
              <a:ext cx="149040" cy="1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22547E-A524-4024-A604-A65A0CDA5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594" y="2931596"/>
                <a:ext cx="177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F6F975-54B2-4065-87F4-D320684E7962}"/>
                  </a:ext>
                </a:extLst>
              </p14:cNvPr>
              <p14:cNvContentPartPr/>
              <p14:nvPr/>
            </p14:nvContentPartPr>
            <p14:xfrm>
              <a:off x="1680554" y="3046796"/>
              <a:ext cx="169200" cy="1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F6F975-54B2-4065-87F4-D320684E7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154" y="3032396"/>
                <a:ext cx="19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F336F3-6DF8-476A-BAC4-B9408C2B00C9}"/>
                  </a:ext>
                </a:extLst>
              </p14:cNvPr>
              <p14:cNvContentPartPr/>
              <p14:nvPr/>
            </p14:nvContentPartPr>
            <p14:xfrm>
              <a:off x="53714" y="2703716"/>
              <a:ext cx="1303920" cy="70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F336F3-6DF8-476A-BAC4-B9408C2B0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14" y="2689316"/>
                <a:ext cx="13320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2972" name="Ink 552971">
                <a:extLst>
                  <a:ext uri="{FF2B5EF4-FFF2-40B4-BE49-F238E27FC236}">
                    <a16:creationId xmlns:a16="http://schemas.microsoft.com/office/drawing/2014/main" id="{DE981C79-2543-4DB4-84C5-D6DC065B65C6}"/>
                  </a:ext>
                </a:extLst>
              </p14:cNvPr>
              <p14:cNvContentPartPr/>
              <p14:nvPr/>
            </p14:nvContentPartPr>
            <p14:xfrm>
              <a:off x="624314" y="3526676"/>
              <a:ext cx="5724000" cy="657360"/>
            </p14:xfrm>
          </p:contentPart>
        </mc:Choice>
        <mc:Fallback xmlns="">
          <p:pic>
            <p:nvPicPr>
              <p:cNvPr id="552972" name="Ink 552971">
                <a:extLst>
                  <a:ext uri="{FF2B5EF4-FFF2-40B4-BE49-F238E27FC236}">
                    <a16:creationId xmlns:a16="http://schemas.microsoft.com/office/drawing/2014/main" id="{DE981C79-2543-4DB4-84C5-D6DC065B65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914" y="3512276"/>
                <a:ext cx="575208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2984" name="Ink 552983">
                <a:extLst>
                  <a:ext uri="{FF2B5EF4-FFF2-40B4-BE49-F238E27FC236}">
                    <a16:creationId xmlns:a16="http://schemas.microsoft.com/office/drawing/2014/main" id="{D247984A-9913-44F1-AEB3-24D6B0C03424}"/>
                  </a:ext>
                </a:extLst>
              </p14:cNvPr>
              <p14:cNvContentPartPr/>
              <p14:nvPr/>
            </p14:nvContentPartPr>
            <p14:xfrm>
              <a:off x="464474" y="5647436"/>
              <a:ext cx="525600" cy="717120"/>
            </p14:xfrm>
          </p:contentPart>
        </mc:Choice>
        <mc:Fallback xmlns="">
          <p:pic>
            <p:nvPicPr>
              <p:cNvPr id="552984" name="Ink 552983">
                <a:extLst>
                  <a:ext uri="{FF2B5EF4-FFF2-40B4-BE49-F238E27FC236}">
                    <a16:creationId xmlns:a16="http://schemas.microsoft.com/office/drawing/2014/main" id="{D247984A-9913-44F1-AEB3-24D6B0C034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074" y="5633036"/>
                <a:ext cx="5536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2988" name="Ink 552987">
                <a:extLst>
                  <a:ext uri="{FF2B5EF4-FFF2-40B4-BE49-F238E27FC236}">
                    <a16:creationId xmlns:a16="http://schemas.microsoft.com/office/drawing/2014/main" id="{6D43DEA4-B4BE-4E84-850C-8A7890423DDB}"/>
                  </a:ext>
                </a:extLst>
              </p14:cNvPr>
              <p14:cNvContentPartPr/>
              <p14:nvPr/>
            </p14:nvContentPartPr>
            <p14:xfrm>
              <a:off x="2941274" y="6387910"/>
              <a:ext cx="54720" cy="161640"/>
            </p14:xfrm>
          </p:contentPart>
        </mc:Choice>
        <mc:Fallback xmlns="">
          <p:pic>
            <p:nvPicPr>
              <p:cNvPr id="552988" name="Ink 552987">
                <a:extLst>
                  <a:ext uri="{FF2B5EF4-FFF2-40B4-BE49-F238E27FC236}">
                    <a16:creationId xmlns:a16="http://schemas.microsoft.com/office/drawing/2014/main" id="{6D43DEA4-B4BE-4E84-850C-8A7890423D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6874" y="6373510"/>
                <a:ext cx="82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2989" name="Ink 552988">
                <a:extLst>
                  <a:ext uri="{FF2B5EF4-FFF2-40B4-BE49-F238E27FC236}">
                    <a16:creationId xmlns:a16="http://schemas.microsoft.com/office/drawing/2014/main" id="{E81809DF-7D14-4FAD-8155-B684B4B10F52}"/>
                  </a:ext>
                </a:extLst>
              </p14:cNvPr>
              <p14:cNvContentPartPr/>
              <p14:nvPr/>
            </p14:nvContentPartPr>
            <p14:xfrm>
              <a:off x="1277714" y="5694236"/>
              <a:ext cx="1382040" cy="1068120"/>
            </p14:xfrm>
          </p:contentPart>
        </mc:Choice>
        <mc:Fallback xmlns="">
          <p:pic>
            <p:nvPicPr>
              <p:cNvPr id="552989" name="Ink 552988">
                <a:extLst>
                  <a:ext uri="{FF2B5EF4-FFF2-40B4-BE49-F238E27FC236}">
                    <a16:creationId xmlns:a16="http://schemas.microsoft.com/office/drawing/2014/main" id="{E81809DF-7D14-4FAD-8155-B684B4B10F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3314" y="5679836"/>
                <a:ext cx="141012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2995" name="Ink 552994">
                <a:extLst>
                  <a:ext uri="{FF2B5EF4-FFF2-40B4-BE49-F238E27FC236}">
                    <a16:creationId xmlns:a16="http://schemas.microsoft.com/office/drawing/2014/main" id="{BC6C5510-15FF-4E5A-A1DF-F00FC522952F}"/>
                  </a:ext>
                </a:extLst>
              </p14:cNvPr>
              <p14:cNvContentPartPr/>
              <p14:nvPr/>
            </p14:nvContentPartPr>
            <p14:xfrm>
              <a:off x="3477674" y="5788510"/>
              <a:ext cx="1097280" cy="837000"/>
            </p14:xfrm>
          </p:contentPart>
        </mc:Choice>
        <mc:Fallback xmlns="">
          <p:pic>
            <p:nvPicPr>
              <p:cNvPr id="552995" name="Ink 552994">
                <a:extLst>
                  <a:ext uri="{FF2B5EF4-FFF2-40B4-BE49-F238E27FC236}">
                    <a16:creationId xmlns:a16="http://schemas.microsoft.com/office/drawing/2014/main" id="{BC6C5510-15FF-4E5A-A1DF-F00FC52295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3274" y="5774110"/>
                <a:ext cx="112536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2999" name="Ink 552998">
                <a:extLst>
                  <a:ext uri="{FF2B5EF4-FFF2-40B4-BE49-F238E27FC236}">
                    <a16:creationId xmlns:a16="http://schemas.microsoft.com/office/drawing/2014/main" id="{3651562B-0562-4F23-B6DD-B384AEEC45A8}"/>
                  </a:ext>
                </a:extLst>
              </p14:cNvPr>
              <p14:cNvContentPartPr/>
              <p14:nvPr/>
            </p14:nvContentPartPr>
            <p14:xfrm>
              <a:off x="5105594" y="5932510"/>
              <a:ext cx="922320" cy="596160"/>
            </p14:xfrm>
          </p:contentPart>
        </mc:Choice>
        <mc:Fallback xmlns="">
          <p:pic>
            <p:nvPicPr>
              <p:cNvPr id="552999" name="Ink 552998">
                <a:extLst>
                  <a:ext uri="{FF2B5EF4-FFF2-40B4-BE49-F238E27FC236}">
                    <a16:creationId xmlns:a16="http://schemas.microsoft.com/office/drawing/2014/main" id="{3651562B-0562-4F23-B6DD-B384AEEC45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91194" y="5918110"/>
                <a:ext cx="9504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3007" name="Ink 553006">
                <a:extLst>
                  <a:ext uri="{FF2B5EF4-FFF2-40B4-BE49-F238E27FC236}">
                    <a16:creationId xmlns:a16="http://schemas.microsoft.com/office/drawing/2014/main" id="{4B33A624-1EEA-4B86-9028-2081BEA3AF65}"/>
                  </a:ext>
                </a:extLst>
              </p14:cNvPr>
              <p14:cNvContentPartPr/>
              <p14:nvPr/>
            </p14:nvContentPartPr>
            <p14:xfrm>
              <a:off x="6388634" y="5712550"/>
              <a:ext cx="1479960" cy="798480"/>
            </p14:xfrm>
          </p:contentPart>
        </mc:Choice>
        <mc:Fallback xmlns="">
          <p:pic>
            <p:nvPicPr>
              <p:cNvPr id="553007" name="Ink 553006">
                <a:extLst>
                  <a:ext uri="{FF2B5EF4-FFF2-40B4-BE49-F238E27FC236}">
                    <a16:creationId xmlns:a16="http://schemas.microsoft.com/office/drawing/2014/main" id="{4B33A624-1EEA-4B86-9028-2081BEA3AF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74234" y="5698150"/>
                <a:ext cx="15080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3012" name="Ink 553011">
                <a:extLst>
                  <a:ext uri="{FF2B5EF4-FFF2-40B4-BE49-F238E27FC236}">
                    <a16:creationId xmlns:a16="http://schemas.microsoft.com/office/drawing/2014/main" id="{BD1BE831-C17C-4526-B757-A4A132982DD7}"/>
                  </a:ext>
                </a:extLst>
              </p14:cNvPr>
              <p14:cNvContentPartPr/>
              <p14:nvPr/>
            </p14:nvContentPartPr>
            <p14:xfrm>
              <a:off x="1978274" y="6059276"/>
              <a:ext cx="536760" cy="795240"/>
            </p14:xfrm>
          </p:contentPart>
        </mc:Choice>
        <mc:Fallback xmlns="">
          <p:pic>
            <p:nvPicPr>
              <p:cNvPr id="553012" name="Ink 553011">
                <a:extLst>
                  <a:ext uri="{FF2B5EF4-FFF2-40B4-BE49-F238E27FC236}">
                    <a16:creationId xmlns:a16="http://schemas.microsoft.com/office/drawing/2014/main" id="{BD1BE831-C17C-4526-B757-A4A132982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3874" y="6044876"/>
                <a:ext cx="564840" cy="82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3988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990033"/>
                </a:solidFill>
                <a:latin typeface="Times New Roman" pitchFamily="18" charset="0"/>
              </a:rPr>
              <a:t>Example 11-1</a:t>
            </a:r>
          </a:p>
        </p:txBody>
      </p:sp>
      <p:pic>
        <p:nvPicPr>
          <p:cNvPr id="553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0650"/>
            <a:ext cx="91440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5012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990033"/>
                </a:solidFill>
                <a:latin typeface="Times New Roman" pitchFamily="18" charset="0"/>
              </a:rPr>
              <a:t>Example 11-1</a:t>
            </a:r>
          </a:p>
        </p:txBody>
      </p:sp>
      <p:pic>
        <p:nvPicPr>
          <p:cNvPr id="5550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990033"/>
                </a:solidFill>
                <a:latin typeface="Times New Roman" pitchFamily="18" charset="0"/>
              </a:rPr>
              <a:t>Example 11-1</a:t>
            </a:r>
          </a:p>
        </p:txBody>
      </p:sp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0" y="3429000"/>
            <a:ext cx="2895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11-4</a:t>
            </a:r>
            <a:r>
              <a:rPr lang="en-US" b="1"/>
              <a:t> </a:t>
            </a:r>
            <a:r>
              <a:rPr lang="en-US"/>
              <a:t>Scatter plot of oxygen purity y versus hydrocarbon level x and regression model </a:t>
            </a:r>
            <a:r>
              <a:rPr lang="en-US">
                <a:cs typeface="Arial" pitchFamily="34" charset="0"/>
              </a:rPr>
              <a:t>ŷ = 74.20 + 14.97x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           </a:t>
            </a:r>
          </a:p>
        </p:txBody>
      </p:sp>
      <p:pic>
        <p:nvPicPr>
          <p:cNvPr id="5560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62150"/>
            <a:ext cx="56388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7060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990033"/>
                </a:solidFill>
                <a:latin typeface="Times New Roman" pitchFamily="18" charset="0"/>
              </a:rPr>
              <a:t>Example 11-1</a:t>
            </a:r>
          </a:p>
        </p:txBody>
      </p:sp>
      <p:pic>
        <p:nvPicPr>
          <p:cNvPr id="55706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55808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45490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53BB58-446D-4612-BE57-3FDF46D7E077}"/>
                  </a:ext>
                </a:extLst>
              </p14:cNvPr>
              <p14:cNvContentPartPr/>
              <p14:nvPr/>
            </p14:nvContentPartPr>
            <p14:xfrm>
              <a:off x="63764" y="1914000"/>
              <a:ext cx="569880" cy="88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53BB58-446D-4612-BE57-3FDF46D7E0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4" y="1899600"/>
                <a:ext cx="59796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8100" name="Ink 558099">
                <a:extLst>
                  <a:ext uri="{FF2B5EF4-FFF2-40B4-BE49-F238E27FC236}">
                    <a16:creationId xmlns:a16="http://schemas.microsoft.com/office/drawing/2014/main" id="{6B323DC3-84A2-44B7-B398-AA141AC32476}"/>
                  </a:ext>
                </a:extLst>
              </p14:cNvPr>
              <p14:cNvContentPartPr/>
              <p14:nvPr/>
            </p14:nvContentPartPr>
            <p14:xfrm>
              <a:off x="4043564" y="998880"/>
              <a:ext cx="3364560" cy="740520"/>
            </p14:xfrm>
          </p:contentPart>
        </mc:Choice>
        <mc:Fallback xmlns="">
          <p:pic>
            <p:nvPicPr>
              <p:cNvPr id="558100" name="Ink 558099">
                <a:extLst>
                  <a:ext uri="{FF2B5EF4-FFF2-40B4-BE49-F238E27FC236}">
                    <a16:creationId xmlns:a16="http://schemas.microsoft.com/office/drawing/2014/main" id="{6B323DC3-84A2-44B7-B398-AA141AC324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164" y="984480"/>
                <a:ext cx="3392640" cy="76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4CAF2D-4668-4AE3-A488-E502E8AA030D}"/>
                  </a:ext>
                </a:extLst>
              </p14:cNvPr>
              <p14:cNvContentPartPr/>
              <p14:nvPr/>
            </p14:nvContentPartPr>
            <p14:xfrm>
              <a:off x="5785274" y="320516"/>
              <a:ext cx="314640" cy="378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4CAF2D-4668-4AE3-A488-E502E8AA03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874" y="306116"/>
                <a:ext cx="3427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6B12BA-50F2-4367-9F3C-2B77D984F63A}"/>
                  </a:ext>
                </a:extLst>
              </p14:cNvPr>
              <p14:cNvContentPartPr/>
              <p14:nvPr/>
            </p14:nvContentPartPr>
            <p14:xfrm>
              <a:off x="6444434" y="297476"/>
              <a:ext cx="1829880" cy="463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6B12BA-50F2-4367-9F3C-2B77D984F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0034" y="283076"/>
                <a:ext cx="18579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87269D-6167-40EF-96FE-F8699EDD78FB}"/>
                  </a:ext>
                </a:extLst>
              </p14:cNvPr>
              <p14:cNvContentPartPr/>
              <p14:nvPr/>
            </p14:nvContentPartPr>
            <p14:xfrm>
              <a:off x="2764874" y="256436"/>
              <a:ext cx="2547360" cy="518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87269D-6167-40EF-96FE-F8699EDD78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0474" y="242036"/>
                <a:ext cx="25754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72A3C2-50AE-46EA-96D5-4089FF7DB5AC}"/>
                  </a:ext>
                </a:extLst>
              </p14:cNvPr>
              <p14:cNvContentPartPr/>
              <p14:nvPr/>
            </p14:nvContentPartPr>
            <p14:xfrm>
              <a:off x="668234" y="263636"/>
              <a:ext cx="1484640" cy="66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72A3C2-50AE-46EA-96D5-4089FF7DB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834" y="249236"/>
                <a:ext cx="151272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A3D0283-2375-47BF-B989-1A27D5C66DFE}"/>
                  </a:ext>
                </a:extLst>
              </p14:cNvPr>
              <p14:cNvContentPartPr/>
              <p14:nvPr/>
            </p14:nvContentPartPr>
            <p14:xfrm>
              <a:off x="4259954" y="1201796"/>
              <a:ext cx="480960" cy="457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A3D0283-2375-47BF-B989-1A27D5C66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5554" y="1187396"/>
                <a:ext cx="5090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84574A-9694-473C-B849-91C0443A47C2}"/>
                  </a:ext>
                </a:extLst>
              </p14:cNvPr>
              <p14:cNvContentPartPr/>
              <p14:nvPr/>
            </p14:nvContentPartPr>
            <p14:xfrm>
              <a:off x="2877914" y="1062116"/>
              <a:ext cx="1037160" cy="351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84574A-9694-473C-B849-91C0443A47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3514" y="1047716"/>
                <a:ext cx="1065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C13835-29F4-411E-BD49-74D57007BE7A}"/>
                  </a:ext>
                </a:extLst>
              </p14:cNvPr>
              <p14:cNvContentPartPr/>
              <p14:nvPr/>
            </p14:nvContentPartPr>
            <p14:xfrm>
              <a:off x="5047634" y="1084076"/>
              <a:ext cx="514080" cy="338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C13835-29F4-411E-BD49-74D57007BE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3234" y="1069676"/>
                <a:ext cx="5421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EB3986-C94C-4C5D-90D1-BEC1E0F97B08}"/>
                  </a:ext>
                </a:extLst>
              </p14:cNvPr>
              <p14:cNvContentPartPr/>
              <p14:nvPr/>
            </p14:nvContentPartPr>
            <p14:xfrm>
              <a:off x="5920274" y="1004876"/>
              <a:ext cx="2391480" cy="456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EB3986-C94C-4C5D-90D1-BEC1E0F97B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5874" y="990476"/>
                <a:ext cx="24195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D4BD093-161A-4538-B2EB-A5F986048D8E}"/>
                  </a:ext>
                </a:extLst>
              </p14:cNvPr>
              <p14:cNvContentPartPr/>
              <p14:nvPr/>
            </p14:nvContentPartPr>
            <p14:xfrm>
              <a:off x="3865754" y="2438036"/>
              <a:ext cx="1863720" cy="534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D4BD093-161A-4538-B2EB-A5F986048D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1354" y="2423636"/>
                <a:ext cx="18918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D69BCEB-289C-4BA7-9EC0-FB0C01199BE1}"/>
                  </a:ext>
                </a:extLst>
              </p14:cNvPr>
              <p14:cNvContentPartPr/>
              <p14:nvPr/>
            </p14:nvContentPartPr>
            <p14:xfrm>
              <a:off x="2877914" y="1748996"/>
              <a:ext cx="6040800" cy="1451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D69BCEB-289C-4BA7-9EC0-FB0C01199B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3514" y="1734596"/>
                <a:ext cx="6068880" cy="14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952725-3774-4032-9683-469586400D08}"/>
                  </a:ext>
                </a:extLst>
              </p14:cNvPr>
              <p14:cNvContentPartPr/>
              <p14:nvPr/>
            </p14:nvContentPartPr>
            <p14:xfrm>
              <a:off x="753914" y="3351356"/>
              <a:ext cx="802440" cy="39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952725-3774-4032-9683-469586400D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514" y="3336956"/>
                <a:ext cx="830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09CD1B2-C9AF-4B1C-B512-25ADBEA15FEA}"/>
                  </a:ext>
                </a:extLst>
              </p14:cNvPr>
              <p14:cNvContentPartPr/>
              <p14:nvPr/>
            </p14:nvContentPartPr>
            <p14:xfrm>
              <a:off x="437474" y="4117436"/>
              <a:ext cx="336600" cy="316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09CD1B2-C9AF-4B1C-B512-25ADBEA15F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074" y="4103036"/>
                <a:ext cx="3646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6F78310-4197-4516-B238-499E608BA64B}"/>
                  </a:ext>
                </a:extLst>
              </p14:cNvPr>
              <p14:cNvContentPartPr/>
              <p14:nvPr/>
            </p14:nvContentPartPr>
            <p14:xfrm>
              <a:off x="1352594" y="4124636"/>
              <a:ext cx="340920" cy="419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6F78310-4197-4516-B238-499E608BA6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38194" y="4110236"/>
                <a:ext cx="3690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E3D91F5-A0DE-42F5-9D0D-7D1F5C79AC53}"/>
                  </a:ext>
                </a:extLst>
              </p14:cNvPr>
              <p14:cNvContentPartPr/>
              <p14:nvPr/>
            </p14:nvContentPartPr>
            <p14:xfrm>
              <a:off x="418394" y="4654916"/>
              <a:ext cx="486000" cy="449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E3D91F5-A0DE-42F5-9D0D-7D1F5C79AC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994" y="4640516"/>
                <a:ext cx="5140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0F20EC8-6B41-4B82-B5F3-C4A2E2D692CD}"/>
                  </a:ext>
                </a:extLst>
              </p14:cNvPr>
              <p14:cNvContentPartPr/>
              <p14:nvPr/>
            </p14:nvContentPartPr>
            <p14:xfrm>
              <a:off x="1419914" y="4797116"/>
              <a:ext cx="447120" cy="415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0F20EC8-6B41-4B82-B5F3-C4A2E2D692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5514" y="4782716"/>
                <a:ext cx="475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5D3D7C7-711E-4642-A16F-626248789520}"/>
                  </a:ext>
                </a:extLst>
              </p14:cNvPr>
              <p14:cNvContentPartPr/>
              <p14:nvPr/>
            </p14:nvContentPartPr>
            <p14:xfrm>
              <a:off x="436034" y="5456276"/>
              <a:ext cx="386640" cy="377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5D3D7C7-711E-4642-A16F-6262487895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634" y="5441876"/>
                <a:ext cx="4147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FC714C8-7E0D-49B8-8BC1-8867AB0AB098}"/>
                  </a:ext>
                </a:extLst>
              </p14:cNvPr>
              <p14:cNvContentPartPr/>
              <p14:nvPr/>
            </p14:nvContentPartPr>
            <p14:xfrm>
              <a:off x="636194" y="5974316"/>
              <a:ext cx="7560" cy="40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FC714C8-7E0D-49B8-8BC1-8867AB0AB0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1794" y="5959916"/>
                <a:ext cx="35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89BCEEE-4289-4343-8D5A-62DAE015D7F7}"/>
                  </a:ext>
                </a:extLst>
              </p14:cNvPr>
              <p14:cNvContentPartPr/>
              <p14:nvPr/>
            </p14:nvContentPartPr>
            <p14:xfrm>
              <a:off x="642314" y="6163316"/>
              <a:ext cx="360" cy="31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89BCEEE-4289-4343-8D5A-62DAE015D7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914" y="6148916"/>
                <a:ext cx="28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C7CADA-B5DF-40E2-88A6-32F919A66B38}"/>
                  </a:ext>
                </a:extLst>
              </p14:cNvPr>
              <p14:cNvContentPartPr/>
              <p14:nvPr/>
            </p14:nvContentPartPr>
            <p14:xfrm>
              <a:off x="505154" y="6394796"/>
              <a:ext cx="457920" cy="320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C7CADA-B5DF-40E2-88A6-32F919A66B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754" y="6380396"/>
                <a:ext cx="486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21247A-912A-47B3-A9C4-9D17198EA5A5}"/>
                  </a:ext>
                </a:extLst>
              </p14:cNvPr>
              <p14:cNvContentPartPr/>
              <p14:nvPr/>
            </p14:nvContentPartPr>
            <p14:xfrm>
              <a:off x="1354034" y="5489396"/>
              <a:ext cx="430560" cy="396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21247A-912A-47B3-A9C4-9D17198EA5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39634" y="5474996"/>
                <a:ext cx="458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F808D74-B877-4DB5-B08A-47B752EFF510}"/>
                  </a:ext>
                </a:extLst>
              </p14:cNvPr>
              <p14:cNvContentPartPr/>
              <p14:nvPr/>
            </p14:nvContentPartPr>
            <p14:xfrm>
              <a:off x="1549874" y="6092756"/>
              <a:ext cx="540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F808D74-B877-4DB5-B08A-47B752EFF5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35474" y="6078356"/>
                <a:ext cx="33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2A178E0-32DA-4033-B600-85C9F8B0595E}"/>
                  </a:ext>
                </a:extLst>
              </p14:cNvPr>
              <p14:cNvContentPartPr/>
              <p14:nvPr/>
            </p14:nvContentPartPr>
            <p14:xfrm>
              <a:off x="1437914" y="6238196"/>
              <a:ext cx="438840" cy="551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2A178E0-32DA-4033-B600-85C9F8B059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23514" y="6223796"/>
                <a:ext cx="4669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55AB17-69E4-4CA7-BBA8-85AE4CAE6670}"/>
                  </a:ext>
                </a:extLst>
              </p14:cNvPr>
              <p14:cNvContentPartPr/>
              <p14:nvPr/>
            </p14:nvContentPartPr>
            <p14:xfrm>
              <a:off x="5028914" y="3422996"/>
              <a:ext cx="813960" cy="746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55AB17-69E4-4CA7-BBA8-85AE4CAE66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14514" y="3408596"/>
                <a:ext cx="84204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8787BC9-F82F-4E10-99EA-CDDB3BDE8078}"/>
                  </a:ext>
                </a:extLst>
              </p14:cNvPr>
              <p14:cNvContentPartPr/>
              <p14:nvPr/>
            </p14:nvContentPartPr>
            <p14:xfrm>
              <a:off x="3225314" y="3409316"/>
              <a:ext cx="1436040" cy="432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8787BC9-F82F-4E10-99EA-CDDB3BDE80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0914" y="3394916"/>
                <a:ext cx="1464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FDA5C47-A42A-49F5-8FBB-E0E18B490CA5}"/>
                  </a:ext>
                </a:extLst>
              </p14:cNvPr>
              <p14:cNvContentPartPr/>
              <p14:nvPr/>
            </p14:nvContentPartPr>
            <p14:xfrm>
              <a:off x="3379754" y="4148756"/>
              <a:ext cx="4964040" cy="2385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FDA5C47-A42A-49F5-8FBB-E0E18B490C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5354" y="4134356"/>
                <a:ext cx="4992120" cy="24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85F5697-CDBF-4820-93E1-FAACD02DACE5}"/>
                  </a:ext>
                </a:extLst>
              </p14:cNvPr>
              <p14:cNvContentPartPr/>
              <p14:nvPr/>
            </p14:nvContentPartPr>
            <p14:xfrm>
              <a:off x="4412594" y="3954716"/>
              <a:ext cx="3807360" cy="12175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85F5697-CDBF-4820-93E1-FAACD02DAC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8194" y="3940316"/>
                <a:ext cx="383544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5E76014-BA2E-42C1-B76E-5022A0B1EFB6}"/>
                  </a:ext>
                </a:extLst>
              </p14:cNvPr>
              <p14:cNvContentPartPr/>
              <p14:nvPr/>
            </p14:nvContentPartPr>
            <p14:xfrm>
              <a:off x="7565834" y="4050116"/>
              <a:ext cx="1759320" cy="591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5E76014-BA2E-42C1-B76E-5022A0B1EF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51434" y="4035716"/>
                <a:ext cx="17874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35D9C1A-829F-4229-B151-6BD1848123C2}"/>
                  </a:ext>
                </a:extLst>
              </p14:cNvPr>
              <p14:cNvContentPartPr/>
              <p14:nvPr/>
            </p14:nvContentPartPr>
            <p14:xfrm>
              <a:off x="4760714" y="4614596"/>
              <a:ext cx="426960" cy="654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35D9C1A-829F-4229-B151-6BD1848123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6314" y="4600196"/>
                <a:ext cx="45504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AB5FEB9-E882-4899-809C-B9CA79C40C2D}"/>
                  </a:ext>
                </a:extLst>
              </p14:cNvPr>
              <p14:cNvContentPartPr/>
              <p14:nvPr/>
            </p14:nvContentPartPr>
            <p14:xfrm>
              <a:off x="5740634" y="4392836"/>
              <a:ext cx="141840" cy="314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AB5FEB9-E882-4899-809C-B9CA79C40C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26234" y="4378436"/>
                <a:ext cx="16992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84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9154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64DB5C-70B6-4BF6-BADB-E22DE2DAD5A3}"/>
                  </a:ext>
                </a:extLst>
              </p14:cNvPr>
              <p14:cNvContentPartPr/>
              <p14:nvPr/>
            </p14:nvContentPartPr>
            <p14:xfrm>
              <a:off x="973514" y="380996"/>
              <a:ext cx="646200" cy="38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64DB5C-70B6-4BF6-BADB-E22DE2DAD5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114" y="366596"/>
                <a:ext cx="6742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836F50-B09E-43EC-B0E9-81233C820921}"/>
                  </a:ext>
                </a:extLst>
              </p14:cNvPr>
              <p14:cNvContentPartPr/>
              <p14:nvPr/>
            </p14:nvContentPartPr>
            <p14:xfrm>
              <a:off x="2043074" y="340676"/>
              <a:ext cx="1135080" cy="49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836F50-B09E-43EC-B0E9-81233C8209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674" y="326276"/>
                <a:ext cx="11631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A04494-DF39-4F22-812C-4E168FAE9470}"/>
                  </a:ext>
                </a:extLst>
              </p14:cNvPr>
              <p14:cNvContentPartPr/>
              <p14:nvPr/>
            </p14:nvContentPartPr>
            <p14:xfrm>
              <a:off x="3628874" y="411956"/>
              <a:ext cx="766440" cy="451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A04494-DF39-4F22-812C-4E168FAE94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4474" y="397556"/>
                <a:ext cx="7945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B34633-F0A8-4337-A6B2-B54C4C0CDD96}"/>
                  </a:ext>
                </a:extLst>
              </p14:cNvPr>
              <p14:cNvContentPartPr/>
              <p14:nvPr/>
            </p14:nvContentPartPr>
            <p14:xfrm>
              <a:off x="1245674" y="1472156"/>
              <a:ext cx="832680" cy="59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B34633-F0A8-4337-A6B2-B54C4C0CDD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1274" y="1457756"/>
                <a:ext cx="8607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6CA6BE3-746A-4748-A74F-1365E2AE165B}"/>
                  </a:ext>
                </a:extLst>
              </p14:cNvPr>
              <p14:cNvContentPartPr/>
              <p14:nvPr/>
            </p14:nvContentPartPr>
            <p14:xfrm>
              <a:off x="2578034" y="175796"/>
              <a:ext cx="5879880" cy="3607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6CA6BE3-746A-4748-A74F-1365E2AE1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3634" y="161396"/>
                <a:ext cx="5907960" cy="36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1E0D728-AD89-423C-9CC4-360FDFC63DD8}"/>
                  </a:ext>
                </a:extLst>
              </p14:cNvPr>
              <p14:cNvContentPartPr/>
              <p14:nvPr/>
            </p14:nvContentPartPr>
            <p14:xfrm>
              <a:off x="516674" y="4081796"/>
              <a:ext cx="2299320" cy="845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1E0D728-AD89-423C-9CC4-360FDFC63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274" y="4067396"/>
                <a:ext cx="232740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AD72EDF-B7F4-4915-B7B5-50BDF3DDE91C}"/>
                  </a:ext>
                </a:extLst>
              </p14:cNvPr>
              <p14:cNvContentPartPr/>
              <p14:nvPr/>
            </p14:nvContentPartPr>
            <p14:xfrm>
              <a:off x="4421234" y="4660676"/>
              <a:ext cx="298800" cy="122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AD72EDF-B7F4-4915-B7B5-50BDF3DDE9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6834" y="4646276"/>
                <a:ext cx="326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8B3FFE5-D22C-4E77-BF21-B5FFEF335D65}"/>
                  </a:ext>
                </a:extLst>
              </p14:cNvPr>
              <p14:cNvContentPartPr/>
              <p14:nvPr/>
            </p14:nvContentPartPr>
            <p14:xfrm>
              <a:off x="3319634" y="4178276"/>
              <a:ext cx="637920" cy="848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8B3FFE5-D22C-4E77-BF21-B5FFEF335D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5234" y="4163876"/>
                <a:ext cx="66600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6794C9-49B9-427D-A6FF-9E0D76949592}"/>
                  </a:ext>
                </a:extLst>
              </p14:cNvPr>
              <p14:cNvContentPartPr/>
              <p14:nvPr/>
            </p14:nvContentPartPr>
            <p14:xfrm>
              <a:off x="3222794" y="5449436"/>
              <a:ext cx="1332000" cy="699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6794C9-49B9-427D-A6FF-9E0D769495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8394" y="5435036"/>
                <a:ext cx="136008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D0DF3E-37E1-4A05-B649-0A64C02B2266}"/>
                  </a:ext>
                </a:extLst>
              </p14:cNvPr>
              <p14:cNvContentPartPr/>
              <p14:nvPr/>
            </p14:nvContentPartPr>
            <p14:xfrm>
              <a:off x="4991474" y="4082876"/>
              <a:ext cx="2391480" cy="2530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D0DF3E-37E1-4A05-B649-0A64C02B22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7074" y="4068476"/>
                <a:ext cx="2419560" cy="25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C278B6-A226-4AFC-975E-17FDBFD30884}"/>
                  </a:ext>
                </a:extLst>
              </p14:cNvPr>
              <p14:cNvContentPartPr/>
              <p14:nvPr/>
            </p14:nvContentPartPr>
            <p14:xfrm>
              <a:off x="541154" y="5931476"/>
              <a:ext cx="992160" cy="417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C278B6-A226-4AFC-975E-17FDBFD308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754" y="5917076"/>
                <a:ext cx="10202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4AD3464-62A6-431B-B521-E24D9112F008}"/>
                  </a:ext>
                </a:extLst>
              </p14:cNvPr>
              <p14:cNvContentPartPr/>
              <p14:nvPr/>
            </p14:nvContentPartPr>
            <p14:xfrm>
              <a:off x="300674" y="5250356"/>
              <a:ext cx="1307160" cy="446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4AD3464-62A6-431B-B521-E24D9112F0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274" y="5235956"/>
                <a:ext cx="133524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71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B71CF2-0288-441D-B821-8E09A54B0C3B}"/>
                  </a:ext>
                </a:extLst>
              </p14:cNvPr>
              <p14:cNvContentPartPr/>
              <p14:nvPr/>
            </p14:nvContentPartPr>
            <p14:xfrm>
              <a:off x="2425394" y="355436"/>
              <a:ext cx="850320" cy="602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B71CF2-0288-441D-B821-8E09A54B0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994" y="341036"/>
                <a:ext cx="8784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6EDB40-C788-4EC9-86B2-F88C4413AC02}"/>
                  </a:ext>
                </a:extLst>
              </p14:cNvPr>
              <p14:cNvContentPartPr/>
              <p14:nvPr/>
            </p14:nvContentPartPr>
            <p14:xfrm>
              <a:off x="648074" y="323036"/>
              <a:ext cx="1328400" cy="41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6EDB40-C788-4EC9-86B2-F88C4413A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74" y="308636"/>
                <a:ext cx="13564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47B835-18BB-44D2-802B-BD5C01EAA18D}"/>
                  </a:ext>
                </a:extLst>
              </p14:cNvPr>
              <p14:cNvContentPartPr/>
              <p14:nvPr/>
            </p14:nvContentPartPr>
            <p14:xfrm>
              <a:off x="6466034" y="873836"/>
              <a:ext cx="66960" cy="103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47B835-18BB-44D2-802B-BD5C01EAA1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1634" y="859436"/>
                <a:ext cx="95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41BBE6-CEC0-4A6A-9DC7-CC98A6C1CBB6}"/>
                  </a:ext>
                </a:extLst>
              </p14:cNvPr>
              <p14:cNvContentPartPr/>
              <p14:nvPr/>
            </p14:nvContentPartPr>
            <p14:xfrm>
              <a:off x="7194674" y="52643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41BBE6-CEC0-4A6A-9DC7-CC98A6C1CB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80274" y="5120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7CD642-B108-47CF-89B2-D3FDB88B3674}"/>
                  </a:ext>
                </a:extLst>
              </p14:cNvPr>
              <p14:cNvContentPartPr/>
              <p14:nvPr/>
            </p14:nvContentPartPr>
            <p14:xfrm>
              <a:off x="7216994" y="724436"/>
              <a:ext cx="21960" cy="78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7CD642-B108-47CF-89B2-D3FDB88B3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2594" y="710036"/>
                <a:ext cx="50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065F5B-EC32-4705-99F5-D8667ACA1237}"/>
                  </a:ext>
                </a:extLst>
              </p14:cNvPr>
              <p14:cNvContentPartPr/>
              <p14:nvPr/>
            </p14:nvContentPartPr>
            <p14:xfrm>
              <a:off x="3864674" y="186596"/>
              <a:ext cx="2966400" cy="564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065F5B-EC32-4705-99F5-D8667ACA12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0274" y="172196"/>
                <a:ext cx="29944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5FAC740-6187-45D9-AEFE-2B579DFD7E1E}"/>
                  </a:ext>
                </a:extLst>
              </p14:cNvPr>
              <p14:cNvContentPartPr/>
              <p14:nvPr/>
            </p14:nvContentPartPr>
            <p14:xfrm>
              <a:off x="2384714" y="1120436"/>
              <a:ext cx="634680" cy="765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5FAC740-6187-45D9-AEFE-2B579DFD7E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0314" y="1106036"/>
                <a:ext cx="66276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FC4CC9-96AC-446F-BAD9-BD43AE3E9D1E}"/>
                  </a:ext>
                </a:extLst>
              </p14:cNvPr>
              <p14:cNvContentPartPr/>
              <p14:nvPr/>
            </p14:nvContentPartPr>
            <p14:xfrm>
              <a:off x="912674" y="1019636"/>
              <a:ext cx="1060920" cy="912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FC4CC9-96AC-446F-BAD9-BD43AE3E9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8274" y="1005236"/>
                <a:ext cx="108900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1BB090-CB95-4C0C-82B3-0CEB961F1A98}"/>
                  </a:ext>
                </a:extLst>
              </p14:cNvPr>
              <p14:cNvContentPartPr/>
              <p14:nvPr/>
            </p14:nvContentPartPr>
            <p14:xfrm>
              <a:off x="4755314" y="1437956"/>
              <a:ext cx="421560" cy="244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1BB090-CB95-4C0C-82B3-0CEB961F1A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0914" y="1423556"/>
                <a:ext cx="449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1764B5-10F8-4F0C-8AD7-A5645706D299}"/>
                  </a:ext>
                </a:extLst>
              </p14:cNvPr>
              <p14:cNvContentPartPr/>
              <p14:nvPr/>
            </p14:nvContentPartPr>
            <p14:xfrm>
              <a:off x="3372194" y="1043756"/>
              <a:ext cx="997560" cy="74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1764B5-10F8-4F0C-8AD7-A5645706D2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7794" y="1029356"/>
                <a:ext cx="102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D3D3AB-DE2F-49AF-992E-B18B4A0CA2F3}"/>
                  </a:ext>
                </a:extLst>
              </p14:cNvPr>
              <p14:cNvContentPartPr/>
              <p14:nvPr/>
            </p14:nvContentPartPr>
            <p14:xfrm>
              <a:off x="5758994" y="1475036"/>
              <a:ext cx="57240" cy="5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D3D3AB-DE2F-49AF-992E-B18B4A0CA2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4594" y="1460636"/>
                <a:ext cx="85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3BA5B7-C723-4EFF-94BC-97138CB8C201}"/>
                  </a:ext>
                </a:extLst>
              </p14:cNvPr>
              <p14:cNvContentPartPr/>
              <p14:nvPr/>
            </p14:nvContentPartPr>
            <p14:xfrm>
              <a:off x="5791394" y="1714796"/>
              <a:ext cx="41040" cy="54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3BA5B7-C723-4EFF-94BC-97138CB8C2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6994" y="1700396"/>
                <a:ext cx="691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A8EA53-95F3-4A09-BB5F-2E3162D18833}"/>
                  </a:ext>
                </a:extLst>
              </p14:cNvPr>
              <p14:cNvContentPartPr/>
              <p14:nvPr/>
            </p14:nvContentPartPr>
            <p14:xfrm>
              <a:off x="6807674" y="187067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A8EA53-95F3-4A09-BB5F-2E3162D188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3274" y="18562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12A4CEE-D201-4336-BE58-A578CA429B95}"/>
                  </a:ext>
                </a:extLst>
              </p14:cNvPr>
              <p14:cNvContentPartPr/>
              <p14:nvPr/>
            </p14:nvContentPartPr>
            <p14:xfrm>
              <a:off x="6366314" y="1285676"/>
              <a:ext cx="617760" cy="414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12A4CEE-D201-4336-BE58-A578CA429B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51914" y="1271276"/>
                <a:ext cx="6458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D71DD5-3737-4CB5-8052-FB62F4B461F3}"/>
                  </a:ext>
                </a:extLst>
              </p14:cNvPr>
              <p14:cNvContentPartPr/>
              <p14:nvPr/>
            </p14:nvContentPartPr>
            <p14:xfrm>
              <a:off x="7387274" y="1146356"/>
              <a:ext cx="1042560" cy="582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D71DD5-3737-4CB5-8052-FB62F4B461F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72874" y="1131956"/>
                <a:ext cx="107064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B2A4CC-C682-4AD7-B70D-595A1C1D424B}"/>
                  </a:ext>
                </a:extLst>
              </p14:cNvPr>
              <p14:cNvContentPartPr/>
              <p14:nvPr/>
            </p14:nvContentPartPr>
            <p14:xfrm>
              <a:off x="7933754" y="2051036"/>
              <a:ext cx="918720" cy="40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B2A4CC-C682-4AD7-B70D-595A1C1D42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19354" y="2036636"/>
                <a:ext cx="9468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7FEBA61-9C66-4886-BED8-20FE4357AB7E}"/>
                  </a:ext>
                </a:extLst>
              </p14:cNvPr>
              <p14:cNvContentPartPr/>
              <p14:nvPr/>
            </p14:nvContentPartPr>
            <p14:xfrm>
              <a:off x="7061474" y="2093156"/>
              <a:ext cx="557280" cy="396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7FEBA61-9C66-4886-BED8-20FE4357AB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47074" y="2078756"/>
                <a:ext cx="5853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2FE5D56-CBE6-4A70-AC61-8081C03382E2}"/>
                  </a:ext>
                </a:extLst>
              </p14:cNvPr>
              <p14:cNvContentPartPr/>
              <p14:nvPr/>
            </p14:nvContentPartPr>
            <p14:xfrm>
              <a:off x="5961674" y="2023316"/>
              <a:ext cx="656280" cy="427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2FE5D56-CBE6-4A70-AC61-8081C03382E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47274" y="2008916"/>
                <a:ext cx="6843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C2AAAB-A3FC-45FE-B906-9424DFC08240}"/>
                  </a:ext>
                </a:extLst>
              </p14:cNvPr>
              <p14:cNvContentPartPr/>
              <p14:nvPr/>
            </p14:nvContentPartPr>
            <p14:xfrm>
              <a:off x="5738474" y="2719556"/>
              <a:ext cx="2790000" cy="732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C2AAAB-A3FC-45FE-B906-9424DFC082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24074" y="2705156"/>
                <a:ext cx="281808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D1C0E96-7B53-4D5A-9810-B6A7D8819621}"/>
                  </a:ext>
                </a:extLst>
              </p14:cNvPr>
              <p14:cNvContentPartPr/>
              <p14:nvPr/>
            </p14:nvContentPartPr>
            <p14:xfrm>
              <a:off x="1833194" y="3848516"/>
              <a:ext cx="360" cy="19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D1C0E96-7B53-4D5A-9810-B6A7D88196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18794" y="3834116"/>
                <a:ext cx="28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F26291D-6552-460A-8BBE-F75E86B08022}"/>
                  </a:ext>
                </a:extLst>
              </p14:cNvPr>
              <p14:cNvContentPartPr/>
              <p14:nvPr/>
            </p14:nvContentPartPr>
            <p14:xfrm>
              <a:off x="1883954" y="4000796"/>
              <a:ext cx="4320" cy="11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F26291D-6552-460A-8BBE-F75E86B0802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69554" y="3986396"/>
                <a:ext cx="32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BCD530F-0DAD-404A-8A37-8799622DD6AB}"/>
                  </a:ext>
                </a:extLst>
              </p14:cNvPr>
              <p14:cNvContentPartPr/>
              <p14:nvPr/>
            </p14:nvContentPartPr>
            <p14:xfrm>
              <a:off x="439634" y="4152716"/>
              <a:ext cx="1092240" cy="11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BCD530F-0DAD-404A-8A37-8799622DD6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5234" y="4138316"/>
                <a:ext cx="11203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8FCB9F1-58A6-44F3-88E5-E2B1FFDEA35A}"/>
                  </a:ext>
                </a:extLst>
              </p14:cNvPr>
              <p14:cNvContentPartPr/>
              <p14:nvPr/>
            </p14:nvContentPartPr>
            <p14:xfrm>
              <a:off x="414794" y="3582476"/>
              <a:ext cx="984960" cy="424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8FCB9F1-58A6-44F3-88E5-E2B1FFDEA35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0394" y="3568076"/>
                <a:ext cx="10130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E43582B-1DD6-4A43-BC8E-37287AAF3F8B}"/>
                  </a:ext>
                </a:extLst>
              </p14:cNvPr>
              <p14:cNvContentPartPr/>
              <p14:nvPr/>
            </p14:nvContentPartPr>
            <p14:xfrm>
              <a:off x="2297594" y="3073076"/>
              <a:ext cx="2505240" cy="868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E43582B-1DD6-4A43-BC8E-37287AAF3F8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83194" y="3058676"/>
                <a:ext cx="253332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69E690-95A3-4451-965F-B9D7A18ACA82}"/>
                  </a:ext>
                </a:extLst>
              </p14:cNvPr>
              <p14:cNvContentPartPr/>
              <p14:nvPr/>
            </p14:nvContentPartPr>
            <p14:xfrm>
              <a:off x="5120714" y="3842756"/>
              <a:ext cx="324720" cy="48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69E690-95A3-4451-965F-B9D7A18ACA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06314" y="3828356"/>
                <a:ext cx="3528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3B3997F-7640-4541-B47D-C49E48209085}"/>
                  </a:ext>
                </a:extLst>
              </p14:cNvPr>
              <p14:cNvContentPartPr/>
              <p14:nvPr/>
            </p14:nvContentPartPr>
            <p14:xfrm>
              <a:off x="5160314" y="3265676"/>
              <a:ext cx="816840" cy="484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3B3997F-7640-4541-B47D-C49E482090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45914" y="3251276"/>
                <a:ext cx="8449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D4E60DD-89A8-4E25-8C56-A74609FC4DDD}"/>
                  </a:ext>
                </a:extLst>
              </p14:cNvPr>
              <p14:cNvContentPartPr/>
              <p14:nvPr/>
            </p14:nvContentPartPr>
            <p14:xfrm>
              <a:off x="2230994" y="4402916"/>
              <a:ext cx="633240" cy="372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D4E60DD-89A8-4E25-8C56-A74609FC4DD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16594" y="4388516"/>
                <a:ext cx="6613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255CB29-F9CF-403F-A179-8394D5C67124}"/>
                  </a:ext>
                </a:extLst>
              </p14:cNvPr>
              <p14:cNvContentPartPr/>
              <p14:nvPr/>
            </p14:nvContentPartPr>
            <p14:xfrm>
              <a:off x="4879874" y="4451156"/>
              <a:ext cx="420840" cy="376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255CB29-F9CF-403F-A179-8394D5C671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65474" y="4436756"/>
                <a:ext cx="4489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F17415A-F530-419F-9E81-365BAB279A3C}"/>
                  </a:ext>
                </a:extLst>
              </p14:cNvPr>
              <p14:cNvContentPartPr/>
              <p14:nvPr/>
            </p14:nvContentPartPr>
            <p14:xfrm>
              <a:off x="2092394" y="5093756"/>
              <a:ext cx="744840" cy="389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F17415A-F530-419F-9E81-365BAB279A3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77994" y="5079356"/>
                <a:ext cx="7729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305CDA3-278E-4111-BDD9-59EF387459E2}"/>
                  </a:ext>
                </a:extLst>
              </p14:cNvPr>
              <p14:cNvContentPartPr/>
              <p14:nvPr/>
            </p14:nvContentPartPr>
            <p14:xfrm>
              <a:off x="2435474" y="5742476"/>
              <a:ext cx="7560" cy="4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305CDA3-278E-4111-BDD9-59EF387459E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21074" y="5728076"/>
                <a:ext cx="35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48C75F7-21AD-4EE1-97AC-2D5AD744E7D9}"/>
                  </a:ext>
                </a:extLst>
              </p14:cNvPr>
              <p14:cNvContentPartPr/>
              <p14:nvPr/>
            </p14:nvContentPartPr>
            <p14:xfrm>
              <a:off x="2449154" y="5894756"/>
              <a:ext cx="7920" cy="27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48C75F7-21AD-4EE1-97AC-2D5AD744E7D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34754" y="5880356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706D4D-282C-40E2-84CA-A905187F375A}"/>
                  </a:ext>
                </a:extLst>
              </p14:cNvPr>
              <p14:cNvContentPartPr/>
              <p14:nvPr/>
            </p14:nvContentPartPr>
            <p14:xfrm>
              <a:off x="2445554" y="6040196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706D4D-282C-40E2-84CA-A905187F37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1154" y="60257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B8E9493-9D75-4D10-A9C1-6D1358C59D64}"/>
                  </a:ext>
                </a:extLst>
              </p14:cNvPr>
              <p14:cNvContentPartPr/>
              <p14:nvPr/>
            </p14:nvContentPartPr>
            <p14:xfrm>
              <a:off x="2414234" y="6235676"/>
              <a:ext cx="9360" cy="52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B8E9493-9D75-4D10-A9C1-6D1358C59D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99834" y="6221276"/>
                <a:ext cx="37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8AF1BEB-FB96-4DB2-9848-9F9CB97D5918}"/>
                  </a:ext>
                </a:extLst>
              </p14:cNvPr>
              <p14:cNvContentPartPr/>
              <p14:nvPr/>
            </p14:nvContentPartPr>
            <p14:xfrm>
              <a:off x="2453114" y="6432956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8AF1BEB-FB96-4DB2-9848-9F9CB97D59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8714" y="64185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6A642A-B254-4F3E-93BF-52BE36A4CC66}"/>
                  </a:ext>
                </a:extLst>
              </p14:cNvPr>
              <p14:cNvContentPartPr/>
              <p14:nvPr/>
            </p14:nvContentPartPr>
            <p14:xfrm>
              <a:off x="4948994" y="5718356"/>
              <a:ext cx="4320" cy="2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6A642A-B254-4F3E-93BF-52BE36A4CC6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934594" y="5703956"/>
                <a:ext cx="32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ACFEEC2-B183-4263-AE8A-A979A881D279}"/>
                  </a:ext>
                </a:extLst>
              </p14:cNvPr>
              <p14:cNvContentPartPr/>
              <p14:nvPr/>
            </p14:nvContentPartPr>
            <p14:xfrm>
              <a:off x="4937834" y="5859476"/>
              <a:ext cx="2880" cy="13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CFEEC2-B183-4263-AE8A-A979A881D27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23434" y="5845076"/>
                <a:ext cx="30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94F24E4-3123-40B6-98FC-FCA9B634A5D3}"/>
                  </a:ext>
                </a:extLst>
              </p14:cNvPr>
              <p14:cNvContentPartPr/>
              <p14:nvPr/>
            </p14:nvContentPartPr>
            <p14:xfrm>
              <a:off x="4935674" y="5992316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94F24E4-3123-40B6-98FC-FCA9B634A5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1274" y="5977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520E79C-72BA-45BB-AED9-74DA372E486F}"/>
                  </a:ext>
                </a:extLst>
              </p14:cNvPr>
              <p14:cNvContentPartPr/>
              <p14:nvPr/>
            </p14:nvContentPartPr>
            <p14:xfrm>
              <a:off x="4930634" y="6416396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520E79C-72BA-45BB-AED9-74DA372E48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6234" y="6401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4252D7-9369-4DFF-87A9-3F0F5CB6DF6F}"/>
                  </a:ext>
                </a:extLst>
              </p14:cNvPr>
              <p14:cNvContentPartPr/>
              <p14:nvPr/>
            </p14:nvContentPartPr>
            <p14:xfrm>
              <a:off x="4942154" y="6555716"/>
              <a:ext cx="3600" cy="7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4252D7-9369-4DFF-87A9-3F0F5CB6DF6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27754" y="6541316"/>
                <a:ext cx="316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BD7DD1-40EC-4D6B-B223-B3E0FAE323A9}"/>
                  </a:ext>
                </a:extLst>
              </p14:cNvPr>
              <p14:cNvContentPartPr/>
              <p14:nvPr/>
            </p14:nvContentPartPr>
            <p14:xfrm>
              <a:off x="4937114" y="6144236"/>
              <a:ext cx="3600" cy="102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BD7DD1-40EC-4D6B-B223-B3E0FAE323A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22714" y="6129836"/>
                <a:ext cx="31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513D996-F115-44EF-B71B-D4499BC14EC1}"/>
                  </a:ext>
                </a:extLst>
              </p14:cNvPr>
              <p14:cNvContentPartPr/>
              <p14:nvPr/>
            </p14:nvContentPartPr>
            <p14:xfrm>
              <a:off x="4791674" y="5114996"/>
              <a:ext cx="642240" cy="328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513D996-F115-44EF-B71B-D4499BC14EC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777274" y="5100596"/>
                <a:ext cx="6703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755F3F-742B-4776-A571-A84800A827CA}"/>
                  </a:ext>
                </a:extLst>
              </p14:cNvPr>
              <p14:cNvContentPartPr/>
              <p14:nvPr/>
            </p14:nvContentPartPr>
            <p14:xfrm>
              <a:off x="6378914" y="3935276"/>
              <a:ext cx="1508040" cy="715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755F3F-742B-4776-A571-A84800A827C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64514" y="3920876"/>
                <a:ext cx="15361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35951F0-2D1E-4C5D-81A2-7173F329BD87}"/>
                  </a:ext>
                </a:extLst>
              </p14:cNvPr>
              <p14:cNvContentPartPr/>
              <p14:nvPr/>
            </p14:nvContentPartPr>
            <p14:xfrm>
              <a:off x="7584554" y="4876676"/>
              <a:ext cx="242640" cy="2174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35951F0-2D1E-4C5D-81A2-7173F329BD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70154" y="4862276"/>
                <a:ext cx="2707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DA8E50F-278C-476B-A160-83A461C8FCA2}"/>
                  </a:ext>
                </a:extLst>
              </p14:cNvPr>
              <p14:cNvContentPartPr/>
              <p14:nvPr/>
            </p14:nvContentPartPr>
            <p14:xfrm>
              <a:off x="8157314" y="3982076"/>
              <a:ext cx="762840" cy="682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DA8E50F-278C-476B-A160-83A461C8FCA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142914" y="3967676"/>
                <a:ext cx="7909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F6D277D-EC14-4924-861B-EF92259F2888}"/>
                  </a:ext>
                </a:extLst>
              </p14:cNvPr>
              <p14:cNvContentPartPr/>
              <p14:nvPr/>
            </p14:nvContentPartPr>
            <p14:xfrm>
              <a:off x="8148314" y="4849676"/>
              <a:ext cx="235440" cy="280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F6D277D-EC14-4924-861B-EF92259F288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33914" y="4835276"/>
                <a:ext cx="263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A95194-488F-41EE-AF4D-FED146B5B468}"/>
                  </a:ext>
                </a:extLst>
              </p14:cNvPr>
              <p14:cNvContentPartPr/>
              <p14:nvPr/>
            </p14:nvContentPartPr>
            <p14:xfrm>
              <a:off x="5898314" y="5417756"/>
              <a:ext cx="530640" cy="420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A95194-488F-41EE-AF4D-FED146B5B46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3914" y="5403356"/>
                <a:ext cx="5587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6EE393A-EC1A-450B-ACA9-9EAB01E1418D}"/>
                  </a:ext>
                </a:extLst>
              </p14:cNvPr>
              <p14:cNvContentPartPr/>
              <p14:nvPr/>
            </p14:nvContentPartPr>
            <p14:xfrm>
              <a:off x="7807034" y="5320916"/>
              <a:ext cx="888120" cy="393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6EE393A-EC1A-450B-ACA9-9EAB01E1418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92634" y="5306516"/>
                <a:ext cx="9162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DB863E2-6131-4E74-AFBF-C26098F5646B}"/>
                  </a:ext>
                </a:extLst>
              </p14:cNvPr>
              <p14:cNvContentPartPr/>
              <p14:nvPr/>
            </p14:nvContentPartPr>
            <p14:xfrm>
              <a:off x="6684194" y="5412356"/>
              <a:ext cx="857520" cy="318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DB863E2-6131-4E74-AFBF-C26098F5646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69794" y="5397956"/>
                <a:ext cx="8856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067B81A-2728-4C8F-B743-FE7D1D91340D}"/>
                  </a:ext>
                </a:extLst>
              </p14:cNvPr>
              <p14:cNvContentPartPr/>
              <p14:nvPr/>
            </p14:nvContentPartPr>
            <p14:xfrm>
              <a:off x="5548034" y="5874956"/>
              <a:ext cx="3787920" cy="9367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067B81A-2728-4C8F-B743-FE7D1D91340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33634" y="5860556"/>
                <a:ext cx="3816000" cy="9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281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294C61-58E9-4CC6-AAF1-DDED5F48BC9B}"/>
                  </a:ext>
                </a:extLst>
              </p14:cNvPr>
              <p14:cNvContentPartPr/>
              <p14:nvPr/>
            </p14:nvContentPartPr>
            <p14:xfrm>
              <a:off x="844994" y="556676"/>
              <a:ext cx="596160" cy="74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294C61-58E9-4CC6-AAF1-DDED5F48B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594" y="542276"/>
                <a:ext cx="624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79E4A6-A594-412B-AF1F-98BF99F743DA}"/>
                  </a:ext>
                </a:extLst>
              </p14:cNvPr>
              <p14:cNvContentPartPr/>
              <p14:nvPr/>
            </p14:nvContentPartPr>
            <p14:xfrm>
              <a:off x="1859114" y="334196"/>
              <a:ext cx="1236240" cy="109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79E4A6-A594-412B-AF1F-98BF99F743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714" y="319796"/>
                <a:ext cx="1264320" cy="11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43469D-4957-480A-800C-165EA5356BD6}"/>
                  </a:ext>
                </a:extLst>
              </p14:cNvPr>
              <p14:cNvContentPartPr/>
              <p14:nvPr/>
            </p14:nvContentPartPr>
            <p14:xfrm>
              <a:off x="3794474" y="859796"/>
              <a:ext cx="305640" cy="1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43469D-4957-480A-800C-165EA5356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0074" y="845396"/>
                <a:ext cx="333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04923D-6AE8-4C36-A41C-56335777CE0D}"/>
                  </a:ext>
                </a:extLst>
              </p14:cNvPr>
              <p14:cNvContentPartPr/>
              <p14:nvPr/>
            </p14:nvContentPartPr>
            <p14:xfrm>
              <a:off x="3787994" y="1117916"/>
              <a:ext cx="258480" cy="15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04923D-6AE8-4C36-A41C-56335777CE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3594" y="1103516"/>
                <a:ext cx="286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FD5254-94DF-4B8C-AC24-3F143DEE716D}"/>
                  </a:ext>
                </a:extLst>
              </p14:cNvPr>
              <p14:cNvContentPartPr/>
              <p14:nvPr/>
            </p14:nvContentPartPr>
            <p14:xfrm>
              <a:off x="4364714" y="710756"/>
              <a:ext cx="536040" cy="67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FD5254-94DF-4B8C-AC24-3F143DEE71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0314" y="696356"/>
                <a:ext cx="56412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A986F3-143E-48CE-8D3F-84B1960BC6E4}"/>
                  </a:ext>
                </a:extLst>
              </p14:cNvPr>
              <p14:cNvContentPartPr/>
              <p14:nvPr/>
            </p14:nvContentPartPr>
            <p14:xfrm>
              <a:off x="5621114" y="825956"/>
              <a:ext cx="2880" cy="20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A986F3-143E-48CE-8D3F-84B1960BC6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6714" y="811556"/>
                <a:ext cx="30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C46D8B-ADEA-4C81-8DBE-0548F6EA275E}"/>
                  </a:ext>
                </a:extLst>
              </p14:cNvPr>
              <p14:cNvContentPartPr/>
              <p14:nvPr/>
            </p14:nvContentPartPr>
            <p14:xfrm>
              <a:off x="5644874" y="11143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C46D8B-ADEA-4C81-8DBE-0548F6EA2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0474" y="1099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F9648A-90AD-46D3-8EA8-C40DCE3B4EE0}"/>
                  </a:ext>
                </a:extLst>
              </p14:cNvPr>
              <p14:cNvContentPartPr/>
              <p14:nvPr/>
            </p14:nvContentPartPr>
            <p14:xfrm>
              <a:off x="6049874" y="487556"/>
              <a:ext cx="2433240" cy="572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F9648A-90AD-46D3-8EA8-C40DCE3B4E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5474" y="473156"/>
                <a:ext cx="24613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5CCE3E-3A2C-4826-8FB4-0DC090B499B9}"/>
                  </a:ext>
                </a:extLst>
              </p14:cNvPr>
              <p14:cNvContentPartPr/>
              <p14:nvPr/>
            </p14:nvContentPartPr>
            <p14:xfrm>
              <a:off x="5163914" y="2312396"/>
              <a:ext cx="4091400" cy="861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5CCE3E-3A2C-4826-8FB4-0DC090B499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9514" y="2297996"/>
                <a:ext cx="411948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A73A31-7DDE-49F0-A4C3-D48B6468C4ED}"/>
                  </a:ext>
                </a:extLst>
              </p14:cNvPr>
              <p14:cNvContentPartPr/>
              <p14:nvPr/>
            </p14:nvContentPartPr>
            <p14:xfrm>
              <a:off x="4433114" y="1508156"/>
              <a:ext cx="4344120" cy="307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A73A31-7DDE-49F0-A4C3-D48B6468C4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8714" y="1493756"/>
                <a:ext cx="4372200" cy="30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80F821D-64B6-4995-8FDA-28D492D3269C}"/>
                  </a:ext>
                </a:extLst>
              </p14:cNvPr>
              <p14:cNvContentPartPr/>
              <p14:nvPr/>
            </p14:nvContentPartPr>
            <p14:xfrm>
              <a:off x="5318354" y="2626316"/>
              <a:ext cx="2303640" cy="19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80F821D-64B6-4995-8FDA-28D492D326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3954" y="2611916"/>
                <a:ext cx="23317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294DE6C-4912-4CB9-BDE7-49C80190613F}"/>
                  </a:ext>
                </a:extLst>
              </p14:cNvPr>
              <p14:cNvContentPartPr/>
              <p14:nvPr/>
            </p14:nvContentPartPr>
            <p14:xfrm>
              <a:off x="4611314" y="2368556"/>
              <a:ext cx="428040" cy="645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294DE6C-4912-4CB9-BDE7-49C8019061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6914" y="2354156"/>
                <a:ext cx="4561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9DA2425-5F59-4A46-A3B4-1906FD4C587B}"/>
                  </a:ext>
                </a:extLst>
              </p14:cNvPr>
              <p14:cNvContentPartPr/>
              <p14:nvPr/>
            </p14:nvContentPartPr>
            <p14:xfrm>
              <a:off x="1636634" y="1977596"/>
              <a:ext cx="829800" cy="487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9DA2425-5F59-4A46-A3B4-1906FD4C58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2234" y="1963196"/>
                <a:ext cx="8578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26256CF-804B-42B6-B4C0-84C4DF3291FD}"/>
                  </a:ext>
                </a:extLst>
              </p14:cNvPr>
              <p14:cNvContentPartPr/>
              <p14:nvPr/>
            </p14:nvContentPartPr>
            <p14:xfrm>
              <a:off x="424514" y="1973276"/>
              <a:ext cx="847440" cy="479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26256CF-804B-42B6-B4C0-84C4DF3291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114" y="1958876"/>
                <a:ext cx="8755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0401078-0E2E-430D-AB84-91AC03344B7B}"/>
                  </a:ext>
                </a:extLst>
              </p14:cNvPr>
              <p14:cNvContentPartPr/>
              <p14:nvPr/>
            </p14:nvContentPartPr>
            <p14:xfrm>
              <a:off x="1145234" y="3133196"/>
              <a:ext cx="50400" cy="175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0401078-0E2E-430D-AB84-91AC03344B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0834" y="3118796"/>
                <a:ext cx="78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6260A35-BCDF-4C7B-902E-3B385BAA41D0}"/>
                  </a:ext>
                </a:extLst>
              </p14:cNvPr>
              <p14:cNvContentPartPr/>
              <p14:nvPr/>
            </p14:nvContentPartPr>
            <p14:xfrm>
              <a:off x="339194" y="2670596"/>
              <a:ext cx="522000" cy="755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6260A35-BCDF-4C7B-902E-3B385BAA41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4794" y="2656196"/>
                <a:ext cx="5500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35F2469-A6F8-4D5C-9F0F-824906D1A531}"/>
                  </a:ext>
                </a:extLst>
              </p14:cNvPr>
              <p14:cNvContentPartPr/>
              <p14:nvPr/>
            </p14:nvContentPartPr>
            <p14:xfrm>
              <a:off x="1481834" y="3815396"/>
              <a:ext cx="761400" cy="96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35F2469-A6F8-4D5C-9F0F-824906D1A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67434" y="3800996"/>
                <a:ext cx="78948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6A7974-94CC-4798-8FB2-81D268130AAA}"/>
                  </a:ext>
                </a:extLst>
              </p14:cNvPr>
              <p14:cNvContentPartPr/>
              <p14:nvPr/>
            </p14:nvContentPartPr>
            <p14:xfrm>
              <a:off x="2542394" y="2773196"/>
              <a:ext cx="806400" cy="585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6A7974-94CC-4798-8FB2-81D268130A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7994" y="2758796"/>
                <a:ext cx="83448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67119A-33F4-4F12-868B-8DF8307B8B6A}"/>
                  </a:ext>
                </a:extLst>
              </p14:cNvPr>
              <p14:cNvContentPartPr/>
              <p14:nvPr/>
            </p14:nvContentPartPr>
            <p14:xfrm>
              <a:off x="1461674" y="2689316"/>
              <a:ext cx="585720" cy="768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67119A-33F4-4F12-868B-8DF8307B8B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47274" y="2674916"/>
                <a:ext cx="6138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1EF9CB6-9DBC-4B92-9703-DB4D3383BE5A}"/>
                  </a:ext>
                </a:extLst>
              </p14:cNvPr>
              <p14:cNvContentPartPr/>
              <p14:nvPr/>
            </p14:nvContentPartPr>
            <p14:xfrm>
              <a:off x="407954" y="4895756"/>
              <a:ext cx="731520" cy="28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1EF9CB6-9DBC-4B92-9703-DB4D3383BE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3554" y="4881356"/>
                <a:ext cx="759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6BE5E6A-6327-4D79-AE91-BFC61F7E268D}"/>
                  </a:ext>
                </a:extLst>
              </p14:cNvPr>
              <p14:cNvContentPartPr/>
              <p14:nvPr/>
            </p14:nvContentPartPr>
            <p14:xfrm>
              <a:off x="659594" y="3709916"/>
              <a:ext cx="502200" cy="910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6BE5E6A-6327-4D79-AE91-BFC61F7E26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194" y="3695516"/>
                <a:ext cx="53028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5C55B87-D249-4FAA-8063-BD19493BB599}"/>
                  </a:ext>
                </a:extLst>
              </p14:cNvPr>
              <p14:cNvContentPartPr/>
              <p14:nvPr/>
            </p14:nvContentPartPr>
            <p14:xfrm>
              <a:off x="3645794" y="4350356"/>
              <a:ext cx="965880" cy="296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5C55B87-D249-4FAA-8063-BD19493BB5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1394" y="4335956"/>
                <a:ext cx="9939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FBF7EC9-0D9D-45C0-809B-3AE4D33855BA}"/>
                  </a:ext>
                </a:extLst>
              </p14:cNvPr>
              <p14:cNvContentPartPr/>
              <p14:nvPr/>
            </p14:nvContentPartPr>
            <p14:xfrm>
              <a:off x="2697554" y="4107716"/>
              <a:ext cx="585720" cy="495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FBF7EC9-0D9D-45C0-809B-3AE4D33855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83154" y="4093316"/>
                <a:ext cx="6138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33F0B7-220F-4785-A55A-6E8B80953C29}"/>
                  </a:ext>
                </a:extLst>
              </p14:cNvPr>
              <p14:cNvContentPartPr/>
              <p14:nvPr/>
            </p14:nvContentPartPr>
            <p14:xfrm>
              <a:off x="7530914" y="1949156"/>
              <a:ext cx="51840" cy="718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33F0B7-220F-4785-A55A-6E8B80953C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6514" y="1934756"/>
                <a:ext cx="799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522DB7C-4368-4394-B832-8370CCF81567}"/>
                  </a:ext>
                </a:extLst>
              </p14:cNvPr>
              <p14:cNvContentPartPr/>
              <p14:nvPr/>
            </p14:nvContentPartPr>
            <p14:xfrm>
              <a:off x="7519034" y="1819196"/>
              <a:ext cx="189360" cy="174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522DB7C-4368-4394-B832-8370CCF815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04634" y="1804796"/>
                <a:ext cx="217440" cy="2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2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8DBD9B-CAFA-4F81-AD9F-8DF3E9C10317}"/>
                  </a:ext>
                </a:extLst>
              </p14:cNvPr>
              <p14:cNvContentPartPr/>
              <p14:nvPr/>
            </p14:nvContentPartPr>
            <p14:xfrm>
              <a:off x="2884034" y="87851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8DBD9B-CAFA-4F81-AD9F-8DF3E9C10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634" y="864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666C4B-E256-47EA-80F4-ACFF5E35FC34}"/>
                  </a:ext>
                </a:extLst>
              </p14:cNvPr>
              <p14:cNvContentPartPr/>
              <p14:nvPr/>
            </p14:nvContentPartPr>
            <p14:xfrm>
              <a:off x="1086554" y="1035116"/>
              <a:ext cx="2131560" cy="82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666C4B-E256-47EA-80F4-ACFF5E35F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154" y="1020716"/>
                <a:ext cx="2159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95E9D3-8E99-4D5E-9487-D1AB401B2C01}"/>
                  </a:ext>
                </a:extLst>
              </p14:cNvPr>
              <p14:cNvContentPartPr/>
              <p14:nvPr/>
            </p14:nvContentPartPr>
            <p14:xfrm>
              <a:off x="3775394" y="40943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95E9D3-8E99-4D5E-9487-D1AB401B2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0994" y="3950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FAE749-E0B3-45BD-A009-9DFE7F18A8C8}"/>
                  </a:ext>
                </a:extLst>
              </p14:cNvPr>
              <p14:cNvContentPartPr/>
              <p14:nvPr/>
            </p14:nvContentPartPr>
            <p14:xfrm>
              <a:off x="3831194" y="590156"/>
              <a:ext cx="2160" cy="67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FAE749-E0B3-45BD-A009-9DFE7F18A8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6794" y="575756"/>
                <a:ext cx="30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67C562-2499-4C54-9CCC-59FF56215003}"/>
                  </a:ext>
                </a:extLst>
              </p14:cNvPr>
              <p14:cNvContentPartPr/>
              <p14:nvPr/>
            </p14:nvContentPartPr>
            <p14:xfrm>
              <a:off x="2317754" y="232676"/>
              <a:ext cx="765360" cy="490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67C562-2499-4C54-9CCC-59FF56215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3354" y="218276"/>
                <a:ext cx="7934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8D9E11-8AA0-4D07-9932-426AF183BCFB}"/>
                  </a:ext>
                </a:extLst>
              </p14:cNvPr>
              <p14:cNvContentPartPr/>
              <p14:nvPr/>
            </p14:nvContentPartPr>
            <p14:xfrm>
              <a:off x="662114" y="179036"/>
              <a:ext cx="1185480" cy="56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8D9E11-8AA0-4D07-9932-426AF183BC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714" y="164636"/>
                <a:ext cx="12135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6751CE-9A08-49C3-B87C-E5739C989342}"/>
                  </a:ext>
                </a:extLst>
              </p14:cNvPr>
              <p14:cNvContentPartPr/>
              <p14:nvPr/>
            </p14:nvContentPartPr>
            <p14:xfrm>
              <a:off x="680114" y="1351556"/>
              <a:ext cx="941040" cy="64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6751CE-9A08-49C3-B87C-E5739C9893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714" y="1337156"/>
                <a:ext cx="9691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99FB817-4F9F-4FEC-97AF-F48FB3FC3D3F}"/>
                  </a:ext>
                </a:extLst>
              </p14:cNvPr>
              <p14:cNvContentPartPr/>
              <p14:nvPr/>
            </p14:nvContentPartPr>
            <p14:xfrm>
              <a:off x="2031914" y="1420316"/>
              <a:ext cx="1989720" cy="50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99FB817-4F9F-4FEC-97AF-F48FB3FC3D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7514" y="1405916"/>
                <a:ext cx="20178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102BA2-CB6C-4B16-9E72-6BFE158074CF}"/>
                  </a:ext>
                </a:extLst>
              </p14:cNvPr>
              <p14:cNvContentPartPr/>
              <p14:nvPr/>
            </p14:nvContentPartPr>
            <p14:xfrm>
              <a:off x="4567034" y="1373876"/>
              <a:ext cx="1314000" cy="824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102BA2-CB6C-4B16-9E72-6BFE158074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52634" y="1359476"/>
                <a:ext cx="13420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A4AF8F-CA8F-47C8-A319-7614DB3F8510}"/>
                  </a:ext>
                </a:extLst>
              </p14:cNvPr>
              <p14:cNvContentPartPr/>
              <p14:nvPr/>
            </p14:nvContentPartPr>
            <p14:xfrm>
              <a:off x="7810634" y="1323836"/>
              <a:ext cx="700920" cy="499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A4AF8F-CA8F-47C8-A319-7614DB3F85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96234" y="1309436"/>
                <a:ext cx="7290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4A94B8-7D0A-43D9-95A8-6BC00F68F792}"/>
                  </a:ext>
                </a:extLst>
              </p14:cNvPr>
              <p14:cNvContentPartPr/>
              <p14:nvPr/>
            </p14:nvContentPartPr>
            <p14:xfrm>
              <a:off x="6302954" y="1243916"/>
              <a:ext cx="921960" cy="559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4A94B8-7D0A-43D9-95A8-6BC00F68F7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88554" y="1229516"/>
                <a:ext cx="95004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7EB702-8A98-43E3-B17C-9164A3C51542}"/>
                  </a:ext>
                </a:extLst>
              </p14:cNvPr>
              <p14:cNvContentPartPr/>
              <p14:nvPr/>
            </p14:nvContentPartPr>
            <p14:xfrm>
              <a:off x="783434" y="2366396"/>
              <a:ext cx="906840" cy="799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7EB702-8A98-43E3-B17C-9164A3C515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9034" y="2351996"/>
                <a:ext cx="93492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43B452B-07B9-443E-A8F7-16E83568CB3B}"/>
                  </a:ext>
                </a:extLst>
              </p14:cNvPr>
              <p14:cNvContentPartPr/>
              <p14:nvPr/>
            </p14:nvContentPartPr>
            <p14:xfrm>
              <a:off x="2108594" y="2271356"/>
              <a:ext cx="790200" cy="863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43B452B-07B9-443E-A8F7-16E83568CB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94194" y="2256956"/>
                <a:ext cx="81828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44504C-E1D5-4A14-AD0E-E6316563687D}"/>
                  </a:ext>
                </a:extLst>
              </p14:cNvPr>
              <p14:cNvContentPartPr/>
              <p14:nvPr/>
            </p14:nvContentPartPr>
            <p14:xfrm>
              <a:off x="3287234" y="2336156"/>
              <a:ext cx="846360" cy="492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44504C-E1D5-4A14-AD0E-E6316563687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2834" y="2321756"/>
                <a:ext cx="874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7B26C67-5B81-463C-B726-92B3983C23E1}"/>
                  </a:ext>
                </a:extLst>
              </p14:cNvPr>
              <p14:cNvContentPartPr/>
              <p14:nvPr/>
            </p14:nvContentPartPr>
            <p14:xfrm>
              <a:off x="6237074" y="2513636"/>
              <a:ext cx="298440" cy="57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7B26C67-5B81-463C-B726-92B3983C23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22674" y="2499236"/>
                <a:ext cx="326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86E53E-6002-48B4-864F-9A17BDA2CB73}"/>
                  </a:ext>
                </a:extLst>
              </p14:cNvPr>
              <p14:cNvContentPartPr/>
              <p14:nvPr/>
            </p14:nvContentPartPr>
            <p14:xfrm>
              <a:off x="6199634" y="2707676"/>
              <a:ext cx="253800" cy="58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986E53E-6002-48B4-864F-9A17BDA2C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85234" y="2693276"/>
                <a:ext cx="281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F1AD9C-0EDC-45A0-9B9A-6D05BDC5994C}"/>
                  </a:ext>
                </a:extLst>
              </p14:cNvPr>
              <p14:cNvContentPartPr/>
              <p14:nvPr/>
            </p14:nvContentPartPr>
            <p14:xfrm>
              <a:off x="6877874" y="2695076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F1AD9C-0EDC-45A0-9B9A-6D05BDC59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3474" y="26806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E3B0A06-1250-4618-A6B0-541E470A5427}"/>
                  </a:ext>
                </a:extLst>
              </p14:cNvPr>
              <p14:cNvContentPartPr/>
              <p14:nvPr/>
            </p14:nvContentPartPr>
            <p14:xfrm>
              <a:off x="7164794" y="2627756"/>
              <a:ext cx="77400" cy="52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E3B0A06-1250-4618-A6B0-541E470A54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50394" y="2613356"/>
                <a:ext cx="105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1C91D8C-ABD7-4667-9DF7-3A5CB9827B8F}"/>
                  </a:ext>
                </a:extLst>
              </p14:cNvPr>
              <p14:cNvContentPartPr/>
              <p14:nvPr/>
            </p14:nvContentPartPr>
            <p14:xfrm>
              <a:off x="7544954" y="2677076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1C91D8C-ABD7-4667-9DF7-3A5CB9827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0554" y="26626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4E8C96C-D102-4FF6-A422-8D46E395DCF8}"/>
                  </a:ext>
                </a:extLst>
              </p14:cNvPr>
              <p14:cNvContentPartPr/>
              <p14:nvPr/>
            </p14:nvContentPartPr>
            <p14:xfrm>
              <a:off x="6314474" y="3621356"/>
              <a:ext cx="233640" cy="6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4E8C96C-D102-4FF6-A422-8D46E395DCF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00074" y="3606956"/>
                <a:ext cx="261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FEA534-9C3B-48EC-84D7-1B1B5FE9046D}"/>
                  </a:ext>
                </a:extLst>
              </p14:cNvPr>
              <p14:cNvContentPartPr/>
              <p14:nvPr/>
            </p14:nvContentPartPr>
            <p14:xfrm>
              <a:off x="6367394" y="3811796"/>
              <a:ext cx="226800" cy="22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FEA534-9C3B-48EC-84D7-1B1B5FE9046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52994" y="3797396"/>
                <a:ext cx="254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1808552-5257-4C71-8EE9-5F36501A9244}"/>
                  </a:ext>
                </a:extLst>
              </p14:cNvPr>
              <p14:cNvContentPartPr/>
              <p14:nvPr/>
            </p14:nvContentPartPr>
            <p14:xfrm>
              <a:off x="6890474" y="3800276"/>
              <a:ext cx="447480" cy="9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1808552-5257-4C71-8EE9-5F36501A92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76074" y="3785876"/>
                <a:ext cx="475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65A3DF9-2A42-45D8-BCD8-10F0C9F5E60F}"/>
                  </a:ext>
                </a:extLst>
              </p14:cNvPr>
              <p14:cNvContentPartPr/>
              <p14:nvPr/>
            </p14:nvContentPartPr>
            <p14:xfrm>
              <a:off x="4923074" y="3248036"/>
              <a:ext cx="709560" cy="854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65A3DF9-2A42-45D8-BCD8-10F0C9F5E6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08674" y="3233636"/>
                <a:ext cx="73764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D96CF15-6F1F-4160-845C-1EC9A2783C1B}"/>
                  </a:ext>
                </a:extLst>
              </p14:cNvPr>
              <p14:cNvContentPartPr/>
              <p14:nvPr/>
            </p14:nvContentPartPr>
            <p14:xfrm>
              <a:off x="4821554" y="2069756"/>
              <a:ext cx="798480" cy="1026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D96CF15-6F1F-4160-845C-1EC9A2783C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07154" y="2055356"/>
                <a:ext cx="826560" cy="10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58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BAD5E-5456-40E3-9A18-F28FCFBC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743012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70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7E4A11-B710-4D77-89E5-67A456130062}"/>
                  </a:ext>
                </a:extLst>
              </p14:cNvPr>
              <p14:cNvContentPartPr/>
              <p14:nvPr/>
            </p14:nvContentPartPr>
            <p14:xfrm>
              <a:off x="216794" y="298196"/>
              <a:ext cx="738000" cy="77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7E4A11-B710-4D77-89E5-67A456130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94" y="283796"/>
                <a:ext cx="76608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88672C-6AF9-4D5A-8068-0477C105CA17}"/>
                  </a:ext>
                </a:extLst>
              </p14:cNvPr>
              <p14:cNvContentPartPr/>
              <p14:nvPr/>
            </p14:nvContentPartPr>
            <p14:xfrm>
              <a:off x="3138194" y="280916"/>
              <a:ext cx="163800" cy="29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88672C-6AF9-4D5A-8068-0477C105CA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3794" y="266516"/>
                <a:ext cx="1918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588B8E-6F8D-446D-8179-3454C16A4DCA}"/>
                  </a:ext>
                </a:extLst>
              </p14:cNvPr>
              <p14:cNvContentPartPr/>
              <p14:nvPr/>
            </p14:nvContentPartPr>
            <p14:xfrm>
              <a:off x="3290114" y="883556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588B8E-6F8D-446D-8179-3454C16A4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5714" y="8691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B5A627-EC96-434A-95E9-325DA0825E7C}"/>
                  </a:ext>
                </a:extLst>
              </p14:cNvPr>
              <p14:cNvContentPartPr/>
              <p14:nvPr/>
            </p14:nvContentPartPr>
            <p14:xfrm>
              <a:off x="2451314" y="609236"/>
              <a:ext cx="311040" cy="20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B5A627-EC96-434A-95E9-325DA0825E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6914" y="594836"/>
                <a:ext cx="339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9742B4-4CB1-4F4B-9B9C-BB784142520F}"/>
                  </a:ext>
                </a:extLst>
              </p14:cNvPr>
              <p14:cNvContentPartPr/>
              <p14:nvPr/>
            </p14:nvContentPartPr>
            <p14:xfrm>
              <a:off x="1411994" y="155996"/>
              <a:ext cx="701280" cy="983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9742B4-4CB1-4F4B-9B9C-BB78414252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594" y="141596"/>
                <a:ext cx="7293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6513D6-226C-4F77-89B8-5283297DA06D}"/>
                  </a:ext>
                </a:extLst>
              </p14:cNvPr>
              <p14:cNvContentPartPr/>
              <p14:nvPr/>
            </p14:nvContentPartPr>
            <p14:xfrm>
              <a:off x="6138074" y="630116"/>
              <a:ext cx="277920" cy="1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6513D6-226C-4F77-89B8-5283297DA0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3674" y="615716"/>
                <a:ext cx="306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41FA40-ABFB-4B3B-9A90-C216964545A3}"/>
                  </a:ext>
                </a:extLst>
              </p14:cNvPr>
              <p14:cNvContentPartPr/>
              <p14:nvPr/>
            </p14:nvContentPartPr>
            <p14:xfrm>
              <a:off x="6114314" y="821636"/>
              <a:ext cx="229680" cy="1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41FA40-ABFB-4B3B-9A90-C216964545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9914" y="807236"/>
                <a:ext cx="257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D3EB8C-09D0-46D4-A14B-A93FD4F3FD07}"/>
                  </a:ext>
                </a:extLst>
              </p14:cNvPr>
              <p14:cNvContentPartPr/>
              <p14:nvPr/>
            </p14:nvContentPartPr>
            <p14:xfrm>
              <a:off x="6985154" y="278396"/>
              <a:ext cx="182880" cy="299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D3EB8C-09D0-46D4-A14B-A93FD4F3FD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0754" y="263996"/>
                <a:ext cx="210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9968B6-1A1F-4555-A094-8D6DA77E29AA}"/>
                  </a:ext>
                </a:extLst>
              </p14:cNvPr>
              <p14:cNvContentPartPr/>
              <p14:nvPr/>
            </p14:nvContentPartPr>
            <p14:xfrm>
              <a:off x="7063274" y="83747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9968B6-1A1F-4555-A094-8D6DA77E29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874" y="8230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CD48B8-0226-4763-A195-482E67944AE8}"/>
                  </a:ext>
                </a:extLst>
              </p14:cNvPr>
              <p14:cNvContentPartPr/>
              <p14:nvPr/>
            </p14:nvContentPartPr>
            <p14:xfrm>
              <a:off x="4643714" y="133316"/>
              <a:ext cx="1032840" cy="990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CD48B8-0226-4763-A195-482E67944A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29314" y="118916"/>
                <a:ext cx="106092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416935-59B0-4D8F-A0CE-3D0062E48122}"/>
                  </a:ext>
                </a:extLst>
              </p14:cNvPr>
              <p14:cNvContentPartPr/>
              <p14:nvPr/>
            </p14:nvContentPartPr>
            <p14:xfrm>
              <a:off x="752114" y="1644956"/>
              <a:ext cx="1137240" cy="779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416935-59B0-4D8F-A0CE-3D0062E481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714" y="1630556"/>
                <a:ext cx="116532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CF4FD9-ECE8-46E7-86A4-1933A8CAE93B}"/>
                  </a:ext>
                </a:extLst>
              </p14:cNvPr>
              <p14:cNvContentPartPr/>
              <p14:nvPr/>
            </p14:nvContentPartPr>
            <p14:xfrm>
              <a:off x="2229554" y="1894436"/>
              <a:ext cx="304560" cy="18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CF4FD9-ECE8-46E7-86A4-1933A8CAE9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5154" y="1880036"/>
                <a:ext cx="332640" cy="21168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7">
            <a:extLst>
              <a:ext uri="{FF2B5EF4-FFF2-40B4-BE49-F238E27FC236}">
                <a16:creationId xmlns:a16="http://schemas.microsoft.com/office/drawing/2014/main" id="{9F1550E4-ABF4-484C-95B2-EA57D1FB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85794" y="1524000"/>
            <a:ext cx="60198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0F52967D-B023-4D7D-93B3-1AABC02A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84069" y="2942982"/>
            <a:ext cx="66294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021A85-F196-4B4A-A0D0-A2740C25D9BF}"/>
                  </a:ext>
                </a:extLst>
              </p14:cNvPr>
              <p14:cNvContentPartPr/>
              <p14:nvPr/>
            </p14:nvContentPartPr>
            <p14:xfrm>
              <a:off x="1704314" y="5014196"/>
              <a:ext cx="193680" cy="10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021A85-F196-4B4A-A0D0-A2740C25D9B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89914" y="4999796"/>
                <a:ext cx="221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150EB8-72FC-4AFC-B988-DB1D1CC923B2}"/>
                  </a:ext>
                </a:extLst>
              </p14:cNvPr>
              <p14:cNvContentPartPr/>
              <p14:nvPr/>
            </p14:nvContentPartPr>
            <p14:xfrm>
              <a:off x="1706474" y="5195636"/>
              <a:ext cx="26604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150EB8-72FC-4AFC-B988-DB1D1CC923B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92074" y="5181236"/>
                <a:ext cx="2941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3D0AB92-3ED6-4645-B3EF-972A9A8FCE7B}"/>
                  </a:ext>
                </a:extLst>
              </p14:cNvPr>
              <p14:cNvContentPartPr/>
              <p14:nvPr/>
            </p14:nvContentPartPr>
            <p14:xfrm>
              <a:off x="4307114" y="4731596"/>
              <a:ext cx="1643400" cy="916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3D0AB92-3ED6-4645-B3EF-972A9A8FCE7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92714" y="4717196"/>
                <a:ext cx="167148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7372F6-553F-4F33-AF6A-75744DA2841F}"/>
                  </a:ext>
                </a:extLst>
              </p14:cNvPr>
              <p14:cNvContentPartPr/>
              <p14:nvPr/>
            </p14:nvContentPartPr>
            <p14:xfrm>
              <a:off x="2367434" y="4612436"/>
              <a:ext cx="1373760" cy="1668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7372F6-553F-4F33-AF6A-75744DA2841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53034" y="4598036"/>
                <a:ext cx="1401840" cy="16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03A2203-E313-4B24-9635-2778D8E60E28}"/>
                  </a:ext>
                </a:extLst>
              </p14:cNvPr>
              <p14:cNvContentPartPr/>
              <p14:nvPr/>
            </p14:nvContentPartPr>
            <p14:xfrm>
              <a:off x="717914" y="4610636"/>
              <a:ext cx="536040" cy="847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03A2203-E313-4B24-9635-2778D8E60E2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514" y="4596236"/>
                <a:ext cx="56412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281E870-0A6B-4B90-8FA4-07208E6A2896}"/>
                  </a:ext>
                </a:extLst>
              </p14:cNvPr>
              <p14:cNvContentPartPr/>
              <p14:nvPr/>
            </p14:nvContentPartPr>
            <p14:xfrm>
              <a:off x="6404834" y="4755716"/>
              <a:ext cx="2294640" cy="1034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281E870-0A6B-4B90-8FA4-07208E6A28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90434" y="4741316"/>
                <a:ext cx="2322720" cy="10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255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3FE1DC-58BD-4C52-B776-EC6BFDB0DD6B}"/>
                  </a:ext>
                </a:extLst>
              </p14:cNvPr>
              <p14:cNvContentPartPr/>
              <p14:nvPr/>
            </p14:nvContentPartPr>
            <p14:xfrm>
              <a:off x="2976914" y="559916"/>
              <a:ext cx="745920" cy="29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3FE1DC-58BD-4C52-B776-EC6BFDB0DD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514" y="545516"/>
                <a:ext cx="7740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273ADF-001F-4511-A20D-6C5F43C0CFBA}"/>
                  </a:ext>
                </a:extLst>
              </p14:cNvPr>
              <p14:cNvContentPartPr/>
              <p14:nvPr/>
            </p14:nvContentPartPr>
            <p14:xfrm>
              <a:off x="1680554" y="239156"/>
              <a:ext cx="853920" cy="57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273ADF-001F-4511-A20D-6C5F43C0C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6154" y="224756"/>
                <a:ext cx="88200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719168-3535-4852-B28C-93A5CFE35AC9}"/>
                  </a:ext>
                </a:extLst>
              </p14:cNvPr>
              <p14:cNvContentPartPr/>
              <p14:nvPr/>
            </p14:nvContentPartPr>
            <p14:xfrm>
              <a:off x="464834" y="278396"/>
              <a:ext cx="815400" cy="68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719168-3535-4852-B28C-93A5CFE35A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434" y="263996"/>
                <a:ext cx="84348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1BAA7F-1322-462B-AE04-A86CA1333E50}"/>
                  </a:ext>
                </a:extLst>
              </p14:cNvPr>
              <p14:cNvContentPartPr/>
              <p14:nvPr/>
            </p14:nvContentPartPr>
            <p14:xfrm>
              <a:off x="4112354" y="384956"/>
              <a:ext cx="271440" cy="482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1BAA7F-1322-462B-AE04-A86CA1333E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7954" y="370556"/>
                <a:ext cx="2995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043AD8-58AF-4872-9BDA-CFEA8C072BAB}"/>
                  </a:ext>
                </a:extLst>
              </p14:cNvPr>
              <p14:cNvContentPartPr/>
              <p14:nvPr/>
            </p14:nvContentPartPr>
            <p14:xfrm>
              <a:off x="4855034" y="339956"/>
              <a:ext cx="780480" cy="520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043AD8-58AF-4872-9BDA-CFEA8C072B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0634" y="325556"/>
                <a:ext cx="8085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3A47A5-9495-4CEB-B315-1B0C24E6BE27}"/>
                  </a:ext>
                </a:extLst>
              </p14:cNvPr>
              <p14:cNvContentPartPr/>
              <p14:nvPr/>
            </p14:nvContentPartPr>
            <p14:xfrm>
              <a:off x="6535154" y="11067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3A47A5-9495-4CEB-B315-1B0C24E6BE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0754" y="10923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7C5DD6-36F4-469C-ACA1-6E99E6B59C95}"/>
                  </a:ext>
                </a:extLst>
              </p14:cNvPr>
              <p14:cNvContentPartPr/>
              <p14:nvPr/>
            </p14:nvContentPartPr>
            <p14:xfrm>
              <a:off x="5947994" y="392516"/>
              <a:ext cx="705600" cy="499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7C5DD6-36F4-469C-ACA1-6E99E6B59C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3594" y="378116"/>
                <a:ext cx="733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66BF17-8F4F-457F-AA75-B142426764F7}"/>
                  </a:ext>
                </a:extLst>
              </p14:cNvPr>
              <p14:cNvContentPartPr/>
              <p14:nvPr/>
            </p14:nvContentPartPr>
            <p14:xfrm>
              <a:off x="7198994" y="290636"/>
              <a:ext cx="1182240" cy="629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66BF17-8F4F-457F-AA75-B142426764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84594" y="276236"/>
                <a:ext cx="121032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EDB68C-ABB9-4F2E-9CE5-72346E7534A5}"/>
                  </a:ext>
                </a:extLst>
              </p14:cNvPr>
              <p14:cNvContentPartPr/>
              <p14:nvPr/>
            </p14:nvContentPartPr>
            <p14:xfrm>
              <a:off x="1676234" y="1246796"/>
              <a:ext cx="1195200" cy="663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EDB68C-ABB9-4F2E-9CE5-72346E7534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1834" y="1232396"/>
                <a:ext cx="122328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212465-DC8E-4233-AA74-BDF7E9ABD508}"/>
                  </a:ext>
                </a:extLst>
              </p14:cNvPr>
              <p14:cNvContentPartPr/>
              <p14:nvPr/>
            </p14:nvContentPartPr>
            <p14:xfrm>
              <a:off x="2830394" y="2338316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212465-DC8E-4233-AA74-BDF7E9ABD5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5994" y="2323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F98E7A-A096-4F52-AD25-0A3BAD6BBAEE}"/>
                  </a:ext>
                </a:extLst>
              </p14:cNvPr>
              <p14:cNvContentPartPr/>
              <p14:nvPr/>
            </p14:nvContentPartPr>
            <p14:xfrm>
              <a:off x="2828234" y="2579516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F98E7A-A096-4F52-AD25-0A3BAD6BBA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3834" y="2565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098453-1496-4145-9C11-916A09662C4A}"/>
                  </a:ext>
                </a:extLst>
              </p14:cNvPr>
              <p14:cNvContentPartPr/>
              <p14:nvPr/>
            </p14:nvContentPartPr>
            <p14:xfrm>
              <a:off x="866954" y="2076956"/>
              <a:ext cx="1396440" cy="68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098453-1496-4145-9C11-916A09662C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554" y="2062556"/>
                <a:ext cx="1424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5DADAD-66FB-4E28-9B73-0AC8C08187C8}"/>
                  </a:ext>
                </a:extLst>
              </p14:cNvPr>
              <p14:cNvContentPartPr/>
              <p14:nvPr/>
            </p14:nvContentPartPr>
            <p14:xfrm>
              <a:off x="4156634" y="2319596"/>
              <a:ext cx="292680" cy="13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5DADAD-66FB-4E28-9B73-0AC8C08187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2234" y="2305196"/>
                <a:ext cx="320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5BEA239-E99E-4135-AB51-5212763F0AD5}"/>
                  </a:ext>
                </a:extLst>
              </p14:cNvPr>
              <p14:cNvContentPartPr/>
              <p14:nvPr/>
            </p14:nvContentPartPr>
            <p14:xfrm>
              <a:off x="4128554" y="2508236"/>
              <a:ext cx="253440" cy="10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BEA239-E99E-4135-AB51-5212763F0A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4154" y="2493836"/>
                <a:ext cx="281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7CE714C-FC27-4084-83F6-795852B16125}"/>
                  </a:ext>
                </a:extLst>
              </p14:cNvPr>
              <p14:cNvContentPartPr/>
              <p14:nvPr/>
            </p14:nvContentPartPr>
            <p14:xfrm>
              <a:off x="3276434" y="2020796"/>
              <a:ext cx="437760" cy="899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7CE714C-FC27-4084-83F6-795852B161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62034" y="2006396"/>
                <a:ext cx="46584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B0C7A13-5424-4AB8-9A5F-D64A4DFD8A0C}"/>
                  </a:ext>
                </a:extLst>
              </p14:cNvPr>
              <p14:cNvContentPartPr/>
              <p14:nvPr/>
            </p14:nvContentPartPr>
            <p14:xfrm>
              <a:off x="7511474" y="2276036"/>
              <a:ext cx="206640" cy="202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B0C7A13-5424-4AB8-9A5F-D64A4DFD8A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7074" y="2261636"/>
                <a:ext cx="234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5C51D4F-D2AC-466A-9549-9447DB7EE7C1}"/>
                  </a:ext>
                </a:extLst>
              </p14:cNvPr>
              <p14:cNvContentPartPr/>
              <p14:nvPr/>
            </p14:nvContentPartPr>
            <p14:xfrm>
              <a:off x="5824514" y="1820996"/>
              <a:ext cx="1268640" cy="956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5C51D4F-D2AC-466A-9549-9447DB7EE7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0114" y="1806596"/>
                <a:ext cx="129672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57B79F7-C7A2-45AE-A2FB-BE090A5C35A0}"/>
                  </a:ext>
                </a:extLst>
              </p14:cNvPr>
              <p14:cNvContentPartPr/>
              <p14:nvPr/>
            </p14:nvContentPartPr>
            <p14:xfrm>
              <a:off x="4842434" y="1819556"/>
              <a:ext cx="636120" cy="1089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7B79F7-C7A2-45AE-A2FB-BE090A5C35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8034" y="1805156"/>
                <a:ext cx="66420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7907E60-BBE0-4BFA-AD6F-2B831B41CAD8}"/>
                  </a:ext>
                </a:extLst>
              </p14:cNvPr>
              <p14:cNvContentPartPr/>
              <p14:nvPr/>
            </p14:nvContentPartPr>
            <p14:xfrm>
              <a:off x="8085314" y="1912796"/>
              <a:ext cx="444240" cy="673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7907E60-BBE0-4BFA-AD6F-2B831B41CA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70914" y="1898396"/>
                <a:ext cx="47232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17B97C-3D75-46F9-886C-98DFA4A930BC}"/>
                  </a:ext>
                </a:extLst>
              </p14:cNvPr>
              <p14:cNvContentPartPr/>
              <p14:nvPr/>
            </p14:nvContentPartPr>
            <p14:xfrm>
              <a:off x="6948794" y="2328596"/>
              <a:ext cx="169200" cy="137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17B97C-3D75-46F9-886C-98DFA4A930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4394" y="2314196"/>
                <a:ext cx="197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712DF0-8E1F-4358-A038-3C3A1EF9D0FA}"/>
                  </a:ext>
                </a:extLst>
              </p14:cNvPr>
              <p14:cNvContentPartPr/>
              <p14:nvPr/>
            </p14:nvContentPartPr>
            <p14:xfrm>
              <a:off x="430634" y="3175676"/>
              <a:ext cx="901080" cy="877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712DF0-8E1F-4358-A038-3C3A1EF9D0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6234" y="3161276"/>
                <a:ext cx="92916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DBED8E8-AFBC-4BA4-9C94-3ACDE6E4D694}"/>
                  </a:ext>
                </a:extLst>
              </p14:cNvPr>
              <p14:cNvContentPartPr/>
              <p14:nvPr/>
            </p14:nvContentPartPr>
            <p14:xfrm>
              <a:off x="5901194" y="3219236"/>
              <a:ext cx="787320" cy="574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DBED8E8-AFBC-4BA4-9C94-3ACDE6E4D6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86794" y="3204836"/>
                <a:ext cx="8154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E107BA-ACE8-49F6-920E-292E3A714365}"/>
                  </a:ext>
                </a:extLst>
              </p14:cNvPr>
              <p14:cNvContentPartPr/>
              <p14:nvPr/>
            </p14:nvContentPartPr>
            <p14:xfrm>
              <a:off x="7195754" y="3297356"/>
              <a:ext cx="780480" cy="480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E107BA-ACE8-49F6-920E-292E3A7143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1354" y="3282956"/>
                <a:ext cx="808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B424C5A-F3FC-4238-B087-4994664A3C9B}"/>
                  </a:ext>
                </a:extLst>
              </p14:cNvPr>
              <p14:cNvContentPartPr/>
              <p14:nvPr/>
            </p14:nvContentPartPr>
            <p14:xfrm>
              <a:off x="5283074" y="4904396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B424C5A-F3FC-4238-B087-4994664A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8674" y="4889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3C33127-8A66-40D2-B0A0-6C4C036AC802}"/>
                  </a:ext>
                </a:extLst>
              </p14:cNvPr>
              <p14:cNvContentPartPr/>
              <p14:nvPr/>
            </p14:nvContentPartPr>
            <p14:xfrm>
              <a:off x="1827434" y="3282956"/>
              <a:ext cx="3782520" cy="1351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3C33127-8A66-40D2-B0A0-6C4C036AC8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13034" y="3268556"/>
                <a:ext cx="381060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E3AFE34-ACC2-4787-B4A6-910C2EAA327E}"/>
                  </a:ext>
                </a:extLst>
              </p14:cNvPr>
              <p14:cNvContentPartPr/>
              <p14:nvPr/>
            </p14:nvContentPartPr>
            <p14:xfrm>
              <a:off x="6233834" y="4023836"/>
              <a:ext cx="2860200" cy="847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E3AFE34-ACC2-4787-B4A6-910C2EAA327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9434" y="4009436"/>
                <a:ext cx="288828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C52F437-35DB-45F4-A1CC-F0622382C3E3}"/>
                  </a:ext>
                </a:extLst>
              </p14:cNvPr>
              <p14:cNvContentPartPr/>
              <p14:nvPr/>
            </p14:nvContentPartPr>
            <p14:xfrm>
              <a:off x="2091314" y="5043356"/>
              <a:ext cx="1100160" cy="556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C52F437-35DB-45F4-A1CC-F0622382C3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76914" y="5028956"/>
                <a:ext cx="11282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40E80E5-435C-419C-8E00-81C9CC854B9F}"/>
                  </a:ext>
                </a:extLst>
              </p14:cNvPr>
              <p14:cNvContentPartPr/>
              <p14:nvPr/>
            </p14:nvContentPartPr>
            <p14:xfrm>
              <a:off x="739874" y="5023556"/>
              <a:ext cx="983160" cy="927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40E80E5-435C-419C-8E00-81C9CC854B9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5474" y="5009156"/>
                <a:ext cx="10112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78F0669-D361-490B-9D37-3C2706D3F955}"/>
                  </a:ext>
                </a:extLst>
              </p14:cNvPr>
              <p14:cNvContentPartPr/>
              <p14:nvPr/>
            </p14:nvContentPartPr>
            <p14:xfrm>
              <a:off x="3672074" y="5102756"/>
              <a:ext cx="2005560" cy="578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78F0669-D361-490B-9D37-3C2706D3F95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57674" y="5088356"/>
                <a:ext cx="20336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266F2F9-4745-4F14-AB99-F96F920C88C7}"/>
                  </a:ext>
                </a:extLst>
              </p14:cNvPr>
              <p14:cNvContentPartPr/>
              <p14:nvPr/>
            </p14:nvContentPartPr>
            <p14:xfrm>
              <a:off x="6222314" y="5123996"/>
              <a:ext cx="1292040" cy="892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266F2F9-4745-4F14-AB99-F96F920C88C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07914" y="5109596"/>
                <a:ext cx="132012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B3A2DB5-5ED6-4F4A-A9E0-89A7D7020F22}"/>
                  </a:ext>
                </a:extLst>
              </p14:cNvPr>
              <p14:cNvContentPartPr/>
              <p14:nvPr/>
            </p14:nvContentPartPr>
            <p14:xfrm>
              <a:off x="7924034" y="5205356"/>
              <a:ext cx="701640" cy="757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B3A2DB5-5ED6-4F4A-A9E0-89A7D7020F2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09634" y="5190956"/>
                <a:ext cx="729720" cy="7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80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47F0DF0-A350-4617-A24F-337E09C64AB2}"/>
                  </a:ext>
                </a:extLst>
              </p14:cNvPr>
              <p14:cNvContentPartPr/>
              <p14:nvPr/>
            </p14:nvContentPartPr>
            <p14:xfrm>
              <a:off x="786314" y="302876"/>
              <a:ext cx="7980840" cy="235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47F0DF0-A350-4617-A24F-337E09C64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914" y="288476"/>
                <a:ext cx="8008920" cy="23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74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4D5794-FFEB-4185-8BB1-EB7FFBDABC49}"/>
                  </a:ext>
                </a:extLst>
              </p14:cNvPr>
              <p14:cNvContentPartPr/>
              <p14:nvPr/>
            </p14:nvContentPartPr>
            <p14:xfrm>
              <a:off x="2580914" y="61031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4D5794-FFEB-4185-8BB1-EB7FFBDAB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6514" y="595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2B0CAF-241C-4471-BE3C-F3E457174949}"/>
                  </a:ext>
                </a:extLst>
              </p14:cNvPr>
              <p14:cNvContentPartPr/>
              <p14:nvPr/>
            </p14:nvContentPartPr>
            <p14:xfrm>
              <a:off x="2594234" y="8079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2B0CAF-241C-4471-BE3C-F3E4571749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9834" y="7935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E8B946-91A8-48F8-9A46-60E31D44936A}"/>
                  </a:ext>
                </a:extLst>
              </p14:cNvPr>
              <p14:cNvContentPartPr/>
              <p14:nvPr/>
            </p14:nvContentPartPr>
            <p14:xfrm>
              <a:off x="888914" y="321596"/>
              <a:ext cx="1198080" cy="88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E8B946-91A8-48F8-9A46-60E31D4493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514" y="307196"/>
                <a:ext cx="12261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688D74-5EDC-4463-849D-2D03BB35E7A1}"/>
                  </a:ext>
                </a:extLst>
              </p14:cNvPr>
              <p14:cNvContentPartPr/>
              <p14:nvPr/>
            </p14:nvContentPartPr>
            <p14:xfrm>
              <a:off x="4736954" y="513836"/>
              <a:ext cx="203760" cy="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688D74-5EDC-4463-849D-2D03BB35E7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2554" y="499436"/>
                <a:ext cx="231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E3326A-FFBE-4D6F-A7E8-329B270AC94D}"/>
                  </a:ext>
                </a:extLst>
              </p14:cNvPr>
              <p14:cNvContentPartPr/>
              <p14:nvPr/>
            </p14:nvContentPartPr>
            <p14:xfrm>
              <a:off x="5693474" y="402596"/>
              <a:ext cx="630000" cy="41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E3326A-FFBE-4D6F-A7E8-329B270AC9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79074" y="388196"/>
                <a:ext cx="6580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BD14F9-6C4C-4B3C-B7CA-BBEE48C6C34D}"/>
                  </a:ext>
                </a:extLst>
              </p14:cNvPr>
              <p14:cNvContentPartPr/>
              <p14:nvPr/>
            </p14:nvContentPartPr>
            <p14:xfrm>
              <a:off x="4238714" y="659996"/>
              <a:ext cx="992520" cy="222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BD14F9-6C4C-4B3C-B7CA-BBEE48C6C3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24314" y="645596"/>
                <a:ext cx="1020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776A4E-D3B2-446A-BF06-DDAF59B48969}"/>
                  </a:ext>
                </a:extLst>
              </p14:cNvPr>
              <p14:cNvContentPartPr/>
              <p14:nvPr/>
            </p14:nvContentPartPr>
            <p14:xfrm>
              <a:off x="3077714" y="416996"/>
              <a:ext cx="760320" cy="46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776A4E-D3B2-446A-BF06-DDAF59B489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3314" y="402596"/>
                <a:ext cx="7884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96E0F2-F6EB-4EB5-9924-5DD8832219D6}"/>
                  </a:ext>
                </a:extLst>
              </p14:cNvPr>
              <p14:cNvContentPartPr/>
              <p14:nvPr/>
            </p14:nvContentPartPr>
            <p14:xfrm>
              <a:off x="6694994" y="404396"/>
              <a:ext cx="1825920" cy="486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96E0F2-F6EB-4EB5-9924-5DD8832219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80594" y="389996"/>
                <a:ext cx="18540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08EE859-C5F1-406D-9D30-A6E5FB006805}"/>
                  </a:ext>
                </a:extLst>
              </p14:cNvPr>
              <p14:cNvContentPartPr/>
              <p14:nvPr/>
            </p14:nvContentPartPr>
            <p14:xfrm>
              <a:off x="4376954" y="205499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08EE859-C5F1-406D-9D30-A6E5FB0068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2554" y="20405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BEC321-7555-43A2-B0DD-C4E183EC2474}"/>
                  </a:ext>
                </a:extLst>
              </p14:cNvPr>
              <p14:cNvContentPartPr/>
              <p14:nvPr/>
            </p14:nvContentPartPr>
            <p14:xfrm>
              <a:off x="2844434" y="1234196"/>
              <a:ext cx="4515480" cy="621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BEC321-7555-43A2-B0DD-C4E183EC24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0034" y="1219796"/>
                <a:ext cx="45435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943D03-55DC-4F5B-861D-C88BF63D51A7}"/>
                  </a:ext>
                </a:extLst>
              </p14:cNvPr>
              <p14:cNvContentPartPr/>
              <p14:nvPr/>
            </p14:nvContentPartPr>
            <p14:xfrm>
              <a:off x="7763474" y="1264076"/>
              <a:ext cx="728280" cy="45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943D03-55DC-4F5B-861D-C88BF63D51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49074" y="1249676"/>
                <a:ext cx="7563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ED5C2C-218F-4431-ACCB-3D7FEC753C90}"/>
                  </a:ext>
                </a:extLst>
              </p14:cNvPr>
              <p14:cNvContentPartPr/>
              <p14:nvPr/>
            </p14:nvContentPartPr>
            <p14:xfrm>
              <a:off x="2999234" y="2187836"/>
              <a:ext cx="813960" cy="793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ED5C2C-218F-4431-ACCB-3D7FEC753C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84834" y="2173436"/>
                <a:ext cx="8420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F477598-420F-4A80-B3A2-2D20FDE64980}"/>
                  </a:ext>
                </a:extLst>
              </p14:cNvPr>
              <p14:cNvContentPartPr/>
              <p14:nvPr/>
            </p14:nvContentPartPr>
            <p14:xfrm>
              <a:off x="4312154" y="2153276"/>
              <a:ext cx="1164240" cy="874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F477598-420F-4A80-B3A2-2D20FDE649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7754" y="2138876"/>
                <a:ext cx="119232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A5EF560-79AC-44D3-82E8-029D91F87EE1}"/>
                  </a:ext>
                </a:extLst>
              </p14:cNvPr>
              <p14:cNvContentPartPr/>
              <p14:nvPr/>
            </p14:nvContentPartPr>
            <p14:xfrm>
              <a:off x="1852994" y="2456756"/>
              <a:ext cx="67680" cy="111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A5EF560-79AC-44D3-82E8-029D91F87E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38594" y="2442356"/>
                <a:ext cx="95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2099E9-8312-4DFD-A370-FCD2C098F1B4}"/>
                  </a:ext>
                </a:extLst>
              </p14:cNvPr>
              <p14:cNvContentPartPr/>
              <p14:nvPr/>
            </p14:nvContentPartPr>
            <p14:xfrm>
              <a:off x="361154" y="2904956"/>
              <a:ext cx="4180680" cy="2646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2099E9-8312-4DFD-A370-FCD2C098F1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6754" y="2890556"/>
                <a:ext cx="4208760" cy="26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374C59B-A5C5-40BA-BA90-00672F8BD7FE}"/>
                  </a:ext>
                </a:extLst>
              </p14:cNvPr>
              <p14:cNvContentPartPr/>
              <p14:nvPr/>
            </p14:nvContentPartPr>
            <p14:xfrm>
              <a:off x="236234" y="5552756"/>
              <a:ext cx="6543000" cy="1341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374C59B-A5C5-40BA-BA90-00672F8BD7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834" y="5538356"/>
                <a:ext cx="657108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5EB919C-ACCE-4494-B222-2FC745589B96}"/>
                  </a:ext>
                </a:extLst>
              </p14:cNvPr>
              <p14:cNvContentPartPr/>
              <p14:nvPr/>
            </p14:nvContentPartPr>
            <p14:xfrm>
              <a:off x="7160114" y="6171573"/>
              <a:ext cx="1278360" cy="485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5EB919C-ACCE-4494-B222-2FC745589B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45714" y="6157173"/>
                <a:ext cx="13064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798D47D-C75A-45F6-80EA-D8FEA112B75D}"/>
                  </a:ext>
                </a:extLst>
              </p14:cNvPr>
              <p14:cNvContentPartPr/>
              <p14:nvPr/>
            </p14:nvContentPartPr>
            <p14:xfrm>
              <a:off x="8772194" y="6038733"/>
              <a:ext cx="1063080" cy="572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798D47D-C75A-45F6-80EA-D8FEA112B7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57794" y="6024333"/>
                <a:ext cx="109116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FB26276-7CBB-4190-BE51-B1896A4717E2}"/>
                  </a:ext>
                </a:extLst>
              </p14:cNvPr>
              <p14:cNvContentPartPr/>
              <p14:nvPr/>
            </p14:nvContentPartPr>
            <p14:xfrm>
              <a:off x="1414514" y="3122373"/>
              <a:ext cx="2974680" cy="883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FB26276-7CBB-4190-BE51-B1896A4717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00114" y="3107973"/>
                <a:ext cx="3002760" cy="9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394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E25608-1F60-4111-A37F-CAA0235B076C}"/>
                  </a:ext>
                </a:extLst>
              </p14:cNvPr>
              <p14:cNvContentPartPr/>
              <p14:nvPr/>
            </p14:nvContentPartPr>
            <p14:xfrm>
              <a:off x="547994" y="407276"/>
              <a:ext cx="6992280" cy="3592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E25608-1F60-4111-A37F-CAA0235B0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94" y="392876"/>
                <a:ext cx="7020360" cy="36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17075E-FB75-44F3-ABDF-A5AFB21AF6FA}"/>
                  </a:ext>
                </a:extLst>
              </p14:cNvPr>
              <p14:cNvContentPartPr/>
              <p14:nvPr/>
            </p14:nvContentPartPr>
            <p14:xfrm>
              <a:off x="7924034" y="3066956"/>
              <a:ext cx="668160" cy="847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17075E-FB75-44F3-ABDF-A5AFB21AF6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9634" y="3052556"/>
                <a:ext cx="69624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31138DA-1F57-4023-94BF-7263E6C12ABF}"/>
                  </a:ext>
                </a:extLst>
              </p14:cNvPr>
              <p14:cNvContentPartPr/>
              <p14:nvPr/>
            </p14:nvContentPartPr>
            <p14:xfrm>
              <a:off x="540434" y="3986396"/>
              <a:ext cx="9111600" cy="24958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31138DA-1F57-4023-94BF-7263E6C12A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034" y="3971996"/>
                <a:ext cx="9139680" cy="25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0280468-9C94-4139-B473-C1CCCD5FC68F}"/>
                  </a:ext>
                </a:extLst>
              </p14:cNvPr>
              <p14:cNvContentPartPr/>
              <p14:nvPr/>
            </p14:nvContentPartPr>
            <p14:xfrm>
              <a:off x="6246074" y="6096356"/>
              <a:ext cx="2763720" cy="505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0280468-9C94-4139-B473-C1CCCD5FC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1674" y="6081956"/>
                <a:ext cx="27918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FEEE20-0520-4F39-BBF0-BA0FA32C379B}"/>
                  </a:ext>
                </a:extLst>
              </p14:cNvPr>
              <p14:cNvContentPartPr/>
              <p14:nvPr/>
            </p14:nvContentPartPr>
            <p14:xfrm>
              <a:off x="1960994" y="3816476"/>
              <a:ext cx="3457800" cy="1085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FEEE20-0520-4F39-BBF0-BA0FA32C37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6594" y="3802076"/>
                <a:ext cx="3485880" cy="11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91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</a:t>
            </a:r>
            <a:br>
              <a:rPr lang="en-US" sz="3600" b="1">
                <a:solidFill>
                  <a:schemeClr val="tx1"/>
                </a:solidFill>
              </a:rPr>
            </a:b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762000" y="12192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381000" y="1447800"/>
            <a:ext cx="8458200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TimesNewRomanPS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Many problems in engineering and science involve exploring the relationships between two or more variables. 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990033"/>
                </a:solidFill>
                <a:latin typeface="Times New Roman" pitchFamily="18" charset="0"/>
              </a:rPr>
              <a:t>Regression analysis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is a statistical technique that is very useful for these types of problems. 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 For example, in a chemical process, suppose that the yield of the product is related to the process-operating temperature. </a:t>
            </a:r>
          </a:p>
          <a:p>
            <a:pPr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 Regression analysis can be used to build a model to predict yield at a given temperature level.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4D1DC8-712C-437C-8F73-03DE3A2CF205}"/>
                  </a:ext>
                </a:extLst>
              </p14:cNvPr>
              <p14:cNvContentPartPr/>
              <p14:nvPr/>
            </p14:nvContentPartPr>
            <p14:xfrm>
              <a:off x="2586070" y="2405636"/>
              <a:ext cx="3829320" cy="56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4D1DC8-712C-437C-8F73-03DE3A2CF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670" y="2391236"/>
                <a:ext cx="3857400" cy="59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59108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>
                <a:solidFill>
                  <a:srgbClr val="009900"/>
                </a:solidFill>
                <a:latin typeface="Times New Roman" pitchFamily="18" charset="0"/>
              </a:rPr>
              <a:t>Estimating </a:t>
            </a:r>
            <a:r>
              <a:rPr lang="en-US" sz="3200" b="1" u="sng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sz="3200" b="1" u="sng" baseline="30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sz="3200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09600" y="17526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error sum of squares is</a:t>
            </a:r>
          </a:p>
        </p:txBody>
      </p:sp>
      <p:pic>
        <p:nvPicPr>
          <p:cNvPr id="5591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19400"/>
            <a:ext cx="395287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7086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It can be shown that the expected value of the error sum of squares is E(SS</a:t>
            </a:r>
            <a:r>
              <a:rPr lang="en-US" sz="2800" baseline="-250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) = (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</a:rPr>
              <a:t> – 2)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sz="2800" b="1" baseline="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5E68F5-AF2C-431A-AF4F-8565E22A2DF1}"/>
                  </a:ext>
                </a:extLst>
              </p14:cNvPr>
              <p14:cNvContentPartPr/>
              <p14:nvPr/>
            </p14:nvContentPartPr>
            <p14:xfrm>
              <a:off x="5580434" y="2440916"/>
              <a:ext cx="456120" cy="26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5E68F5-AF2C-431A-AF4F-8565E22A2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034" y="2426516"/>
                <a:ext cx="48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E8486D-8337-4BC2-BC85-6E39DD292BA5}"/>
                  </a:ext>
                </a:extLst>
              </p14:cNvPr>
              <p14:cNvContentPartPr/>
              <p14:nvPr/>
            </p14:nvContentPartPr>
            <p14:xfrm>
              <a:off x="6356234" y="1899116"/>
              <a:ext cx="2108160" cy="1267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E8486D-8337-4BC2-BC85-6E39DD292B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1834" y="1884716"/>
                <a:ext cx="21362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DAE4E3-73DC-469E-8271-2DCB38F9F068}"/>
                  </a:ext>
                </a:extLst>
              </p14:cNvPr>
              <p14:cNvContentPartPr/>
              <p14:nvPr/>
            </p14:nvContentPartPr>
            <p14:xfrm>
              <a:off x="807194" y="5489036"/>
              <a:ext cx="2665440" cy="47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DAE4E3-73DC-469E-8271-2DCB38F9F0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794" y="5474636"/>
                <a:ext cx="26935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9117" name="Ink 559116">
                <a:extLst>
                  <a:ext uri="{FF2B5EF4-FFF2-40B4-BE49-F238E27FC236}">
                    <a16:creationId xmlns:a16="http://schemas.microsoft.com/office/drawing/2014/main" id="{F3977463-C07D-491B-BDF2-E38EBFB0CE6E}"/>
                  </a:ext>
                </a:extLst>
              </p14:cNvPr>
              <p14:cNvContentPartPr/>
              <p14:nvPr/>
            </p14:nvContentPartPr>
            <p14:xfrm>
              <a:off x="1798274" y="6165836"/>
              <a:ext cx="2368800" cy="313560"/>
            </p14:xfrm>
          </p:contentPart>
        </mc:Choice>
        <mc:Fallback xmlns="">
          <p:pic>
            <p:nvPicPr>
              <p:cNvPr id="559117" name="Ink 559116">
                <a:extLst>
                  <a:ext uri="{FF2B5EF4-FFF2-40B4-BE49-F238E27FC236}">
                    <a16:creationId xmlns:a16="http://schemas.microsoft.com/office/drawing/2014/main" id="{F3977463-C07D-491B-BDF2-E38EBFB0CE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874" y="6151436"/>
                <a:ext cx="23968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9128" name="Ink 559127">
                <a:extLst>
                  <a:ext uri="{FF2B5EF4-FFF2-40B4-BE49-F238E27FC236}">
                    <a16:creationId xmlns:a16="http://schemas.microsoft.com/office/drawing/2014/main" id="{70C66D10-783E-4782-8830-1E9B106C8C0F}"/>
                  </a:ext>
                </a:extLst>
              </p14:cNvPr>
              <p14:cNvContentPartPr/>
              <p14:nvPr/>
            </p14:nvContentPartPr>
            <p14:xfrm>
              <a:off x="4756394" y="5534036"/>
              <a:ext cx="2265840" cy="501120"/>
            </p14:xfrm>
          </p:contentPart>
        </mc:Choice>
        <mc:Fallback xmlns="">
          <p:pic>
            <p:nvPicPr>
              <p:cNvPr id="559128" name="Ink 559127">
                <a:extLst>
                  <a:ext uri="{FF2B5EF4-FFF2-40B4-BE49-F238E27FC236}">
                    <a16:creationId xmlns:a16="http://schemas.microsoft.com/office/drawing/2014/main" id="{70C66D10-783E-4782-8830-1E9B106C8C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1994" y="5519636"/>
                <a:ext cx="22939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9135" name="Ink 559134">
                <a:extLst>
                  <a:ext uri="{FF2B5EF4-FFF2-40B4-BE49-F238E27FC236}">
                    <a16:creationId xmlns:a16="http://schemas.microsoft.com/office/drawing/2014/main" id="{368D64AA-DFA8-4F9F-895D-071C63171A65}"/>
                  </a:ext>
                </a:extLst>
              </p14:cNvPr>
              <p14:cNvContentPartPr/>
              <p14:nvPr/>
            </p14:nvContentPartPr>
            <p14:xfrm>
              <a:off x="4637234" y="6270596"/>
              <a:ext cx="1783080" cy="580680"/>
            </p14:xfrm>
          </p:contentPart>
        </mc:Choice>
        <mc:Fallback xmlns="">
          <p:pic>
            <p:nvPicPr>
              <p:cNvPr id="559135" name="Ink 559134">
                <a:extLst>
                  <a:ext uri="{FF2B5EF4-FFF2-40B4-BE49-F238E27FC236}">
                    <a16:creationId xmlns:a16="http://schemas.microsoft.com/office/drawing/2014/main" id="{368D64AA-DFA8-4F9F-895D-071C63171A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22834" y="6256196"/>
                <a:ext cx="18111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9138" name="Ink 559137">
                <a:extLst>
                  <a:ext uri="{FF2B5EF4-FFF2-40B4-BE49-F238E27FC236}">
                    <a16:creationId xmlns:a16="http://schemas.microsoft.com/office/drawing/2014/main" id="{8D4A9500-8D9C-4D2A-9B78-751D55D21302}"/>
                  </a:ext>
                </a:extLst>
              </p14:cNvPr>
              <p14:cNvContentPartPr/>
              <p14:nvPr/>
            </p14:nvContentPartPr>
            <p14:xfrm>
              <a:off x="6815954" y="6238556"/>
              <a:ext cx="719640" cy="497880"/>
            </p14:xfrm>
          </p:contentPart>
        </mc:Choice>
        <mc:Fallback xmlns="">
          <p:pic>
            <p:nvPicPr>
              <p:cNvPr id="559138" name="Ink 559137">
                <a:extLst>
                  <a:ext uri="{FF2B5EF4-FFF2-40B4-BE49-F238E27FC236}">
                    <a16:creationId xmlns:a16="http://schemas.microsoft.com/office/drawing/2014/main" id="{8D4A9500-8D9C-4D2A-9B78-751D55D213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1554" y="6224156"/>
                <a:ext cx="7477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9141" name="Ink 559140">
                <a:extLst>
                  <a:ext uri="{FF2B5EF4-FFF2-40B4-BE49-F238E27FC236}">
                    <a16:creationId xmlns:a16="http://schemas.microsoft.com/office/drawing/2014/main" id="{35E08299-7699-4A48-973E-13FEB163DFEB}"/>
                  </a:ext>
                </a:extLst>
              </p14:cNvPr>
              <p14:cNvContentPartPr/>
              <p14:nvPr/>
            </p14:nvContentPartPr>
            <p14:xfrm>
              <a:off x="1342514" y="2268116"/>
              <a:ext cx="1351440" cy="32040"/>
            </p14:xfrm>
          </p:contentPart>
        </mc:Choice>
        <mc:Fallback xmlns="">
          <p:pic>
            <p:nvPicPr>
              <p:cNvPr id="559141" name="Ink 559140">
                <a:extLst>
                  <a:ext uri="{FF2B5EF4-FFF2-40B4-BE49-F238E27FC236}">
                    <a16:creationId xmlns:a16="http://schemas.microsoft.com/office/drawing/2014/main" id="{35E08299-7699-4A48-973E-13FEB163DF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8114" y="2253716"/>
                <a:ext cx="1379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9142" name="Ink 559141">
                <a:extLst>
                  <a:ext uri="{FF2B5EF4-FFF2-40B4-BE49-F238E27FC236}">
                    <a16:creationId xmlns:a16="http://schemas.microsoft.com/office/drawing/2014/main" id="{FFBFDF16-F064-45B3-A947-4585D9C3E1C8}"/>
                  </a:ext>
                </a:extLst>
              </p14:cNvPr>
              <p14:cNvContentPartPr/>
              <p14:nvPr/>
            </p14:nvContentPartPr>
            <p14:xfrm>
              <a:off x="3200474" y="2257676"/>
              <a:ext cx="987840" cy="35280"/>
            </p14:xfrm>
          </p:contentPart>
        </mc:Choice>
        <mc:Fallback xmlns="">
          <p:pic>
            <p:nvPicPr>
              <p:cNvPr id="559142" name="Ink 559141">
                <a:extLst>
                  <a:ext uri="{FF2B5EF4-FFF2-40B4-BE49-F238E27FC236}">
                    <a16:creationId xmlns:a16="http://schemas.microsoft.com/office/drawing/2014/main" id="{FFBFDF16-F064-45B3-A947-4585D9C3E1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86074" y="2243276"/>
                <a:ext cx="1015920" cy="6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11-2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0132" name="Line 4"/>
          <p:cNvSpPr>
            <a:spLocks noChangeShapeType="1"/>
          </p:cNvSpPr>
          <p:nvPr/>
        </p:nvSpPr>
        <p:spPr bwMode="auto">
          <a:xfrm>
            <a:off x="381000" y="9144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u="sng">
                <a:solidFill>
                  <a:srgbClr val="009900"/>
                </a:solidFill>
                <a:latin typeface="Times New Roman" pitchFamily="18" charset="0"/>
              </a:rPr>
              <a:t>Estimating </a:t>
            </a:r>
            <a:r>
              <a:rPr lang="en-US" sz="3200" b="1" u="sng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sz="3200" b="1" u="sng" baseline="30000">
                <a:solidFill>
                  <a:srgbClr val="0099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sz="3200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560136" name="Text Box 8"/>
          <p:cNvSpPr txBox="1">
            <a:spLocks noChangeArrowheads="1"/>
          </p:cNvSpPr>
          <p:nvPr/>
        </p:nvSpPr>
        <p:spPr bwMode="auto">
          <a:xfrm>
            <a:off x="609600" y="18288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An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unbiased estimator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of 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is</a:t>
            </a:r>
            <a:endParaRPr lang="en-US" sz="280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60138" name="Text Box 10"/>
          <p:cNvSpPr txBox="1">
            <a:spLocks noChangeArrowheads="1"/>
          </p:cNvSpPr>
          <p:nvPr/>
        </p:nvSpPr>
        <p:spPr bwMode="auto">
          <a:xfrm>
            <a:off x="609600" y="40386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where SS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can be easily computed using</a:t>
            </a:r>
          </a:p>
        </p:txBody>
      </p:sp>
      <p:pic>
        <p:nvPicPr>
          <p:cNvPr id="56014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76962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01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648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77F5C2-6627-4DEF-8D01-E8BFA2499F3A}"/>
                  </a:ext>
                </a:extLst>
              </p14:cNvPr>
              <p14:cNvContentPartPr/>
              <p14:nvPr/>
            </p14:nvContentPartPr>
            <p14:xfrm>
              <a:off x="918794" y="5730596"/>
              <a:ext cx="992160" cy="58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77F5C2-6627-4DEF-8D01-E8BFA2499F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394" y="5716196"/>
                <a:ext cx="10202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F902EC-9962-436E-A9D6-5E6B1411068C}"/>
                  </a:ext>
                </a:extLst>
              </p14:cNvPr>
              <p14:cNvContentPartPr/>
              <p14:nvPr/>
            </p14:nvContentPartPr>
            <p14:xfrm>
              <a:off x="2354834" y="5724116"/>
              <a:ext cx="303480" cy="36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F902EC-9962-436E-A9D6-5E6B141106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434" y="5709716"/>
                <a:ext cx="3315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2E2F94-ECFB-4483-A825-1E993306821C}"/>
                  </a:ext>
                </a:extLst>
              </p14:cNvPr>
              <p14:cNvContentPartPr/>
              <p14:nvPr/>
            </p14:nvContentPartPr>
            <p14:xfrm>
              <a:off x="2960354" y="5824916"/>
              <a:ext cx="408240" cy="509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2E2F94-ECFB-4483-A825-1E99330682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954" y="5810516"/>
                <a:ext cx="43632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02EB3C-2C8D-4E71-91FE-664C92D67E03}"/>
                  </a:ext>
                </a:extLst>
              </p14:cNvPr>
              <p14:cNvContentPartPr/>
              <p14:nvPr/>
            </p14:nvContentPartPr>
            <p14:xfrm>
              <a:off x="2767754" y="5730956"/>
              <a:ext cx="197280" cy="682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02EB3C-2C8D-4E71-91FE-664C92D67E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3354" y="5716556"/>
                <a:ext cx="2253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6CE5F8-058D-403E-B246-6E351F965794}"/>
                  </a:ext>
                </a:extLst>
              </p14:cNvPr>
              <p14:cNvContentPartPr/>
              <p14:nvPr/>
            </p14:nvContentPartPr>
            <p14:xfrm>
              <a:off x="3667754" y="5648156"/>
              <a:ext cx="1182600" cy="686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6CE5F8-058D-403E-B246-6E351F9657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3354" y="5633756"/>
                <a:ext cx="121068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F1FBC0-63FA-4FD5-9C27-74708EC676AE}"/>
                  </a:ext>
                </a:extLst>
              </p14:cNvPr>
              <p14:cNvContentPartPr/>
              <p14:nvPr/>
            </p14:nvContentPartPr>
            <p14:xfrm>
              <a:off x="2148554" y="6208676"/>
              <a:ext cx="455400" cy="25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F1FBC0-63FA-4FD5-9C27-74708EC676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4154" y="6194276"/>
                <a:ext cx="483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8AD26D-76DB-4C32-8AA1-DFE7DF19F8D9}"/>
                  </a:ext>
                </a:extLst>
              </p14:cNvPr>
              <p14:cNvContentPartPr/>
              <p14:nvPr/>
            </p14:nvContentPartPr>
            <p14:xfrm>
              <a:off x="2362034" y="5418476"/>
              <a:ext cx="385200" cy="19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8AD26D-76DB-4C32-8AA1-DFE7DF19F8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7634" y="5404076"/>
                <a:ext cx="4132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0128" name="Ink 560127">
                <a:extLst>
                  <a:ext uri="{FF2B5EF4-FFF2-40B4-BE49-F238E27FC236}">
                    <a16:creationId xmlns:a16="http://schemas.microsoft.com/office/drawing/2014/main" id="{EFB5AA28-11A8-4734-AC1E-18C585DDD417}"/>
                  </a:ext>
                </a:extLst>
              </p14:cNvPr>
              <p14:cNvContentPartPr/>
              <p14:nvPr/>
            </p14:nvContentPartPr>
            <p14:xfrm>
              <a:off x="5226194" y="6033716"/>
              <a:ext cx="9000" cy="10440"/>
            </p14:xfrm>
          </p:contentPart>
        </mc:Choice>
        <mc:Fallback xmlns="">
          <p:pic>
            <p:nvPicPr>
              <p:cNvPr id="560128" name="Ink 560127">
                <a:extLst>
                  <a:ext uri="{FF2B5EF4-FFF2-40B4-BE49-F238E27FC236}">
                    <a16:creationId xmlns:a16="http://schemas.microsoft.com/office/drawing/2014/main" id="{EFB5AA28-11A8-4734-AC1E-18C585DDD4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1794" y="6019316"/>
                <a:ext cx="37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0129" name="Ink 560128">
                <a:extLst>
                  <a:ext uri="{FF2B5EF4-FFF2-40B4-BE49-F238E27FC236}">
                    <a16:creationId xmlns:a16="http://schemas.microsoft.com/office/drawing/2014/main" id="{9B8A2D91-9082-457F-A34A-6D2E26443CE9}"/>
                  </a:ext>
                </a:extLst>
              </p14:cNvPr>
              <p14:cNvContentPartPr/>
              <p14:nvPr/>
            </p14:nvContentPartPr>
            <p14:xfrm>
              <a:off x="5243474" y="6184196"/>
              <a:ext cx="360" cy="360"/>
            </p14:xfrm>
          </p:contentPart>
        </mc:Choice>
        <mc:Fallback xmlns="">
          <p:pic>
            <p:nvPicPr>
              <p:cNvPr id="560129" name="Ink 560128">
                <a:extLst>
                  <a:ext uri="{FF2B5EF4-FFF2-40B4-BE49-F238E27FC236}">
                    <a16:creationId xmlns:a16="http://schemas.microsoft.com/office/drawing/2014/main" id="{9B8A2D91-9082-457F-A34A-6D2E26443C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9074" y="61697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0156" name="Ink 560155">
                <a:extLst>
                  <a:ext uri="{FF2B5EF4-FFF2-40B4-BE49-F238E27FC236}">
                    <a16:creationId xmlns:a16="http://schemas.microsoft.com/office/drawing/2014/main" id="{0F0F21E2-4ECB-43EB-999D-737947D6C6F8}"/>
                  </a:ext>
                </a:extLst>
              </p14:cNvPr>
              <p14:cNvContentPartPr/>
              <p14:nvPr/>
            </p14:nvContentPartPr>
            <p14:xfrm>
              <a:off x="5665754" y="5766236"/>
              <a:ext cx="2626200" cy="1068120"/>
            </p14:xfrm>
          </p:contentPart>
        </mc:Choice>
        <mc:Fallback xmlns="">
          <p:pic>
            <p:nvPicPr>
              <p:cNvPr id="560156" name="Ink 560155">
                <a:extLst>
                  <a:ext uri="{FF2B5EF4-FFF2-40B4-BE49-F238E27FC236}">
                    <a16:creationId xmlns:a16="http://schemas.microsoft.com/office/drawing/2014/main" id="{0F0F21E2-4ECB-43EB-999D-737947D6C6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1354" y="5751836"/>
                <a:ext cx="265428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0170" name="Ink 560169">
                <a:extLst>
                  <a:ext uri="{FF2B5EF4-FFF2-40B4-BE49-F238E27FC236}">
                    <a16:creationId xmlns:a16="http://schemas.microsoft.com/office/drawing/2014/main" id="{A0E120D1-C479-481E-B473-C271F3AE316A}"/>
                  </a:ext>
                </a:extLst>
              </p14:cNvPr>
              <p14:cNvContentPartPr/>
              <p14:nvPr/>
            </p14:nvContentPartPr>
            <p14:xfrm>
              <a:off x="8348474" y="662516"/>
              <a:ext cx="479880" cy="431640"/>
            </p14:xfrm>
          </p:contentPart>
        </mc:Choice>
        <mc:Fallback xmlns="">
          <p:pic>
            <p:nvPicPr>
              <p:cNvPr id="560170" name="Ink 560169">
                <a:extLst>
                  <a:ext uri="{FF2B5EF4-FFF2-40B4-BE49-F238E27FC236}">
                    <a16:creationId xmlns:a16="http://schemas.microsoft.com/office/drawing/2014/main" id="{A0E120D1-C479-481E-B473-C271F3AE31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4074" y="648116"/>
                <a:ext cx="5079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0171" name="Ink 560170">
                <a:extLst>
                  <a:ext uri="{FF2B5EF4-FFF2-40B4-BE49-F238E27FC236}">
                    <a16:creationId xmlns:a16="http://schemas.microsoft.com/office/drawing/2014/main" id="{B8BB2CC2-36A5-4DD2-9182-048A0C710F12}"/>
                  </a:ext>
                </a:extLst>
              </p14:cNvPr>
              <p14:cNvContentPartPr/>
              <p14:nvPr/>
            </p14:nvContentPartPr>
            <p14:xfrm>
              <a:off x="6738914" y="467036"/>
              <a:ext cx="1335240" cy="646920"/>
            </p14:xfrm>
          </p:contentPart>
        </mc:Choice>
        <mc:Fallback xmlns="">
          <p:pic>
            <p:nvPicPr>
              <p:cNvPr id="560171" name="Ink 560170">
                <a:extLst>
                  <a:ext uri="{FF2B5EF4-FFF2-40B4-BE49-F238E27FC236}">
                    <a16:creationId xmlns:a16="http://schemas.microsoft.com/office/drawing/2014/main" id="{B8BB2CC2-36A5-4DD2-9182-048A0C710F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24514" y="452636"/>
                <a:ext cx="13633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0183" name="Ink 560182">
                <a:extLst>
                  <a:ext uri="{FF2B5EF4-FFF2-40B4-BE49-F238E27FC236}">
                    <a16:creationId xmlns:a16="http://schemas.microsoft.com/office/drawing/2014/main" id="{07FD3883-757F-4E64-BA2B-1768BF51770D}"/>
                  </a:ext>
                </a:extLst>
              </p14:cNvPr>
              <p14:cNvContentPartPr/>
              <p14:nvPr/>
            </p14:nvContentPartPr>
            <p14:xfrm>
              <a:off x="8511554" y="1271276"/>
              <a:ext cx="578880" cy="603360"/>
            </p14:xfrm>
          </p:contentPart>
        </mc:Choice>
        <mc:Fallback xmlns="">
          <p:pic>
            <p:nvPicPr>
              <p:cNvPr id="560183" name="Ink 560182">
                <a:extLst>
                  <a:ext uri="{FF2B5EF4-FFF2-40B4-BE49-F238E27FC236}">
                    <a16:creationId xmlns:a16="http://schemas.microsoft.com/office/drawing/2014/main" id="{07FD3883-757F-4E64-BA2B-1768BF5177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97154" y="1256876"/>
                <a:ext cx="606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0184" name="Ink 560183">
                <a:extLst>
                  <a:ext uri="{FF2B5EF4-FFF2-40B4-BE49-F238E27FC236}">
                    <a16:creationId xmlns:a16="http://schemas.microsoft.com/office/drawing/2014/main" id="{F922D9C9-AE57-497E-953E-4E92395B6FEB}"/>
                  </a:ext>
                </a:extLst>
              </p14:cNvPr>
              <p14:cNvContentPartPr/>
              <p14:nvPr/>
            </p14:nvContentPartPr>
            <p14:xfrm>
              <a:off x="6481874" y="1374596"/>
              <a:ext cx="1621440" cy="478080"/>
            </p14:xfrm>
          </p:contentPart>
        </mc:Choice>
        <mc:Fallback xmlns="">
          <p:pic>
            <p:nvPicPr>
              <p:cNvPr id="560184" name="Ink 560183">
                <a:extLst>
                  <a:ext uri="{FF2B5EF4-FFF2-40B4-BE49-F238E27FC236}">
                    <a16:creationId xmlns:a16="http://schemas.microsoft.com/office/drawing/2014/main" id="{F922D9C9-AE57-497E-953E-4E92395B6F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7474" y="1360196"/>
                <a:ext cx="1649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0185" name="Ink 560184">
                <a:extLst>
                  <a:ext uri="{FF2B5EF4-FFF2-40B4-BE49-F238E27FC236}">
                    <a16:creationId xmlns:a16="http://schemas.microsoft.com/office/drawing/2014/main" id="{436E16D1-856C-4E2E-94C0-E66E41BE3064}"/>
                  </a:ext>
                </a:extLst>
              </p14:cNvPr>
              <p14:cNvContentPartPr/>
              <p14:nvPr/>
            </p14:nvContentPartPr>
            <p14:xfrm>
              <a:off x="6632354" y="2119436"/>
              <a:ext cx="2450520" cy="118440"/>
            </p14:xfrm>
          </p:contentPart>
        </mc:Choice>
        <mc:Fallback xmlns="">
          <p:pic>
            <p:nvPicPr>
              <p:cNvPr id="560185" name="Ink 560184">
                <a:extLst>
                  <a:ext uri="{FF2B5EF4-FFF2-40B4-BE49-F238E27FC236}">
                    <a16:creationId xmlns:a16="http://schemas.microsoft.com/office/drawing/2014/main" id="{436E16D1-856C-4E2E-94C0-E66E41BE30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7954" y="2105036"/>
                <a:ext cx="2478600" cy="14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EAAA91-E57A-41EF-85FE-813E561C4A1C}"/>
                  </a:ext>
                </a:extLst>
              </p14:cNvPr>
              <p14:cNvContentPartPr/>
              <p14:nvPr/>
            </p14:nvContentPartPr>
            <p14:xfrm>
              <a:off x="2311274" y="799316"/>
              <a:ext cx="278640" cy="1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EAAA91-E57A-41EF-85FE-813E561C4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74" y="784916"/>
                <a:ext cx="30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784DC5-61E7-4B72-BF7A-85CDBD8750CD}"/>
                  </a:ext>
                </a:extLst>
              </p14:cNvPr>
              <p14:cNvContentPartPr/>
              <p14:nvPr/>
            </p14:nvContentPartPr>
            <p14:xfrm>
              <a:off x="2314874" y="1035116"/>
              <a:ext cx="244080" cy="1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784DC5-61E7-4B72-BF7A-85CDBD8750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474" y="1020716"/>
                <a:ext cx="272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42D3D8-DE6C-457D-8866-5F084B11C961}"/>
                  </a:ext>
                </a:extLst>
              </p14:cNvPr>
              <p14:cNvContentPartPr/>
              <p14:nvPr/>
            </p14:nvContentPartPr>
            <p14:xfrm>
              <a:off x="3256274" y="494756"/>
              <a:ext cx="56772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42D3D8-DE6C-457D-8866-5F084B11C9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1874" y="480356"/>
                <a:ext cx="59580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22769B-3B30-4CCF-A532-C9FB3D6CC464}"/>
                  </a:ext>
                </a:extLst>
              </p14:cNvPr>
              <p14:cNvContentPartPr/>
              <p14:nvPr/>
            </p14:nvContentPartPr>
            <p14:xfrm>
              <a:off x="931754" y="319436"/>
              <a:ext cx="915840" cy="130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22769B-3B30-4CCF-A532-C9FB3D6CC4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354" y="305036"/>
                <a:ext cx="943920" cy="13327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8">
            <a:extLst>
              <a:ext uri="{FF2B5EF4-FFF2-40B4-BE49-F238E27FC236}">
                <a16:creationId xmlns:a16="http://schemas.microsoft.com/office/drawing/2014/main" id="{71902F43-1828-4282-8726-A5AB3EA3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8874" y="1968202"/>
            <a:ext cx="66294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933FDE-915F-4E80-A114-EF75F85736EC}"/>
                  </a:ext>
                </a:extLst>
              </p14:cNvPr>
              <p14:cNvContentPartPr/>
              <p14:nvPr/>
            </p14:nvContentPartPr>
            <p14:xfrm>
              <a:off x="658874" y="4186196"/>
              <a:ext cx="1580760" cy="935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933FDE-915F-4E80-A114-EF75F85736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474" y="4171796"/>
                <a:ext cx="160884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5542C4-5DDE-4971-8E7A-2996FB55195C}"/>
                  </a:ext>
                </a:extLst>
              </p14:cNvPr>
              <p14:cNvContentPartPr/>
              <p14:nvPr/>
            </p14:nvContentPartPr>
            <p14:xfrm>
              <a:off x="6161834" y="4295636"/>
              <a:ext cx="1196640" cy="689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5542C4-5DDE-4971-8E7A-2996FB5519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47434" y="4281236"/>
                <a:ext cx="12247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6CF3E81-AA6B-4699-8375-35B2CE4F75AF}"/>
                  </a:ext>
                </a:extLst>
              </p14:cNvPr>
              <p14:cNvContentPartPr/>
              <p14:nvPr/>
            </p14:nvContentPartPr>
            <p14:xfrm>
              <a:off x="7474394" y="4272236"/>
              <a:ext cx="375120" cy="591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6CF3E81-AA6B-4699-8375-35B2CE4F75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59994" y="4257836"/>
                <a:ext cx="4032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29A2E6-A72C-47BA-9466-4DEC8FD9DB4E}"/>
                  </a:ext>
                </a:extLst>
              </p14:cNvPr>
              <p14:cNvContentPartPr/>
              <p14:nvPr/>
            </p14:nvContentPartPr>
            <p14:xfrm>
              <a:off x="7914674" y="4166036"/>
              <a:ext cx="255240" cy="244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29A2E6-A72C-47BA-9466-4DEC8FD9DB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00274" y="4151636"/>
                <a:ext cx="283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F34D7D-3D61-4013-8761-DE85F9672246}"/>
                  </a:ext>
                </a:extLst>
              </p14:cNvPr>
              <p14:cNvContentPartPr/>
              <p14:nvPr/>
            </p14:nvContentPartPr>
            <p14:xfrm>
              <a:off x="7830794" y="4924916"/>
              <a:ext cx="342360" cy="398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F34D7D-3D61-4013-8761-DE85F96722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16394" y="4910516"/>
                <a:ext cx="370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FEBB5A9-0F27-4599-A1BD-3ABF31C52C6E}"/>
                  </a:ext>
                </a:extLst>
              </p14:cNvPr>
              <p14:cNvContentPartPr/>
              <p14:nvPr/>
            </p14:nvContentPartPr>
            <p14:xfrm>
              <a:off x="694874" y="5285636"/>
              <a:ext cx="1133640" cy="10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FEBB5A9-0F27-4599-A1BD-3ABF31C52C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0474" y="5271236"/>
                <a:ext cx="116172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410C6A2-17E3-4250-B512-65E66E380FB5}"/>
                  </a:ext>
                </a:extLst>
              </p14:cNvPr>
              <p14:cNvContentPartPr/>
              <p14:nvPr/>
            </p14:nvContentPartPr>
            <p14:xfrm>
              <a:off x="2570834" y="3992516"/>
              <a:ext cx="3292920" cy="204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410C6A2-17E3-4250-B512-65E66E380F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56434" y="3978116"/>
                <a:ext cx="3321000" cy="20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88BC01-DA32-4C98-B11F-CCB4F39F2222}"/>
                  </a:ext>
                </a:extLst>
              </p14:cNvPr>
              <p14:cNvContentPartPr/>
              <p14:nvPr/>
            </p14:nvContentPartPr>
            <p14:xfrm>
              <a:off x="3081314" y="6222716"/>
              <a:ext cx="989280" cy="259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88BC01-DA32-4C98-B11F-CCB4F39F222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66914" y="6208316"/>
                <a:ext cx="101736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81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98EB1-D073-4734-AED1-47EA3C8AB152}"/>
                  </a:ext>
                </a:extLst>
              </p14:cNvPr>
              <p14:cNvContentPartPr/>
              <p14:nvPr/>
            </p14:nvContentPartPr>
            <p14:xfrm>
              <a:off x="653474" y="386036"/>
              <a:ext cx="339120" cy="41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98EB1-D073-4734-AED1-47EA3C8AB1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074" y="371636"/>
                <a:ext cx="3672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D60B10-151F-402C-8E1A-1A748122BA7C}"/>
                  </a:ext>
                </a:extLst>
              </p14:cNvPr>
              <p14:cNvContentPartPr/>
              <p14:nvPr/>
            </p14:nvContentPartPr>
            <p14:xfrm>
              <a:off x="1132634" y="300716"/>
              <a:ext cx="360360" cy="48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D60B10-151F-402C-8E1A-1A748122B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234" y="286316"/>
                <a:ext cx="3884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C83042-8B0F-41A2-B4F5-541F34E4A325}"/>
                  </a:ext>
                </a:extLst>
              </p14:cNvPr>
              <p14:cNvContentPartPr/>
              <p14:nvPr/>
            </p14:nvContentPartPr>
            <p14:xfrm>
              <a:off x="4387754" y="58691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C83042-8B0F-41A2-B4F5-541F34E4A3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3354" y="5725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BA98D9-6AA0-4BBA-9517-04F2EA417919}"/>
                  </a:ext>
                </a:extLst>
              </p14:cNvPr>
              <p14:cNvContentPartPr/>
              <p14:nvPr/>
            </p14:nvContentPartPr>
            <p14:xfrm>
              <a:off x="4369394" y="75539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BA98D9-6AA0-4BBA-9517-04F2EA4179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4994" y="740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C1BC04-C465-426E-BD55-C6287DB14BF4}"/>
                  </a:ext>
                </a:extLst>
              </p14:cNvPr>
              <p14:cNvContentPartPr/>
              <p14:nvPr/>
            </p14:nvContentPartPr>
            <p14:xfrm>
              <a:off x="3399194" y="559556"/>
              <a:ext cx="619200" cy="24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C1BC04-C465-426E-BD55-C6287DB14B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4794" y="545156"/>
                <a:ext cx="6472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FC78F5-6E11-4092-92B1-BE627AFDC2C0}"/>
                  </a:ext>
                </a:extLst>
              </p14:cNvPr>
              <p14:cNvContentPartPr/>
              <p14:nvPr/>
            </p14:nvContentPartPr>
            <p14:xfrm>
              <a:off x="1998074" y="407276"/>
              <a:ext cx="911160" cy="41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FC78F5-6E11-4092-92B1-BE627AFDC2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3674" y="392876"/>
                <a:ext cx="939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B6415B-32AB-48EB-BFF0-59D8F8860F24}"/>
                  </a:ext>
                </a:extLst>
              </p14:cNvPr>
              <p14:cNvContentPartPr/>
              <p14:nvPr/>
            </p14:nvContentPartPr>
            <p14:xfrm>
              <a:off x="1221194" y="1357676"/>
              <a:ext cx="1139040" cy="529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B6415B-32AB-48EB-BFF0-59D8F8860F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6794" y="1343276"/>
                <a:ext cx="116712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2EEDED-0FD7-4FAC-9E7B-5D7F2C133363}"/>
                  </a:ext>
                </a:extLst>
              </p14:cNvPr>
              <p14:cNvContentPartPr/>
              <p14:nvPr/>
            </p14:nvContentPartPr>
            <p14:xfrm>
              <a:off x="2963594" y="1328876"/>
              <a:ext cx="965160" cy="504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2EEDED-0FD7-4FAC-9E7B-5D7F2C1333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9194" y="1314476"/>
                <a:ext cx="993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75CD0F-9B85-4B0A-AA45-6DEA022AC140}"/>
                  </a:ext>
                </a:extLst>
              </p14:cNvPr>
              <p14:cNvContentPartPr/>
              <p14:nvPr/>
            </p14:nvContentPartPr>
            <p14:xfrm>
              <a:off x="4452194" y="1426076"/>
              <a:ext cx="55080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75CD0F-9B85-4B0A-AA45-6DEA022AC1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37794" y="1411676"/>
                <a:ext cx="578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F9348B9-C709-47B2-A2DB-D5D94F3A71D3}"/>
                  </a:ext>
                </a:extLst>
              </p14:cNvPr>
              <p14:cNvContentPartPr/>
              <p14:nvPr/>
            </p14:nvContentPartPr>
            <p14:xfrm>
              <a:off x="5381714" y="1258676"/>
              <a:ext cx="1650960" cy="72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F9348B9-C709-47B2-A2DB-D5D94F3A71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67314" y="1244276"/>
                <a:ext cx="16790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2B2E91-6CD3-4DCB-9499-4B5B31197053}"/>
                  </a:ext>
                </a:extLst>
              </p14:cNvPr>
              <p14:cNvContentPartPr/>
              <p14:nvPr/>
            </p14:nvContentPartPr>
            <p14:xfrm>
              <a:off x="7456754" y="1211516"/>
              <a:ext cx="1659600" cy="961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2B2E91-6CD3-4DCB-9499-4B5B311970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42354" y="1197116"/>
                <a:ext cx="168768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983158-79F8-439F-A5ED-7860552460E1}"/>
                  </a:ext>
                </a:extLst>
              </p14:cNvPr>
              <p14:cNvContentPartPr/>
              <p14:nvPr/>
            </p14:nvContentPartPr>
            <p14:xfrm>
              <a:off x="2916434" y="2324636"/>
              <a:ext cx="535680" cy="435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983158-79F8-439F-A5ED-7860552460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02034" y="2310236"/>
                <a:ext cx="5637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DEB808-F86F-4D4E-BBAD-11F8D6D2EF5C}"/>
                  </a:ext>
                </a:extLst>
              </p14:cNvPr>
              <p14:cNvContentPartPr/>
              <p14:nvPr/>
            </p14:nvContentPartPr>
            <p14:xfrm>
              <a:off x="1208234" y="2271356"/>
              <a:ext cx="1044720" cy="528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DEB808-F86F-4D4E-BBAD-11F8D6D2EF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93834" y="2256956"/>
                <a:ext cx="10728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5D31FA-AC93-47CE-9BF0-D4CE3908C2BF}"/>
                  </a:ext>
                </a:extLst>
              </p14:cNvPr>
              <p14:cNvContentPartPr/>
              <p14:nvPr/>
            </p14:nvContentPartPr>
            <p14:xfrm>
              <a:off x="4362914" y="2470796"/>
              <a:ext cx="573120" cy="228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5D31FA-AC93-47CE-9BF0-D4CE3908C2B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48514" y="2456396"/>
                <a:ext cx="601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CE827C7-71F3-472B-8042-53C1EBF79563}"/>
                  </a:ext>
                </a:extLst>
              </p14:cNvPr>
              <p14:cNvContentPartPr/>
              <p14:nvPr/>
            </p14:nvContentPartPr>
            <p14:xfrm>
              <a:off x="5647394" y="2246876"/>
              <a:ext cx="3387240" cy="418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CE827C7-71F3-472B-8042-53C1EBF795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2994" y="2232476"/>
                <a:ext cx="341532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60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11-3 Properties of the Least Squares Estimators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1156" name="Line 4"/>
          <p:cNvSpPr>
            <a:spLocks noChangeShapeType="1"/>
          </p:cNvSpPr>
          <p:nvPr/>
        </p:nvSpPr>
        <p:spPr bwMode="auto">
          <a:xfrm>
            <a:off x="381000" y="11430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6116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2133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116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2700338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116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419600"/>
            <a:ext cx="6629400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1165" name="Text Box 13"/>
          <p:cNvSpPr txBox="1">
            <a:spLocks noChangeArrowheads="1"/>
          </p:cNvSpPr>
          <p:nvPr/>
        </p:nvSpPr>
        <p:spPr bwMode="auto">
          <a:xfrm>
            <a:off x="685800" y="17526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Slope Properties</a:t>
            </a:r>
          </a:p>
        </p:txBody>
      </p:sp>
      <p:sp>
        <p:nvSpPr>
          <p:cNvPr id="561166" name="Text Box 14"/>
          <p:cNvSpPr txBox="1">
            <a:spLocks noChangeArrowheads="1"/>
          </p:cNvSpPr>
          <p:nvPr/>
        </p:nvSpPr>
        <p:spPr bwMode="auto">
          <a:xfrm>
            <a:off x="762000" y="38862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Intercept Properties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F7411D-1DC4-4F03-96A9-605058BD7AE2}"/>
                  </a:ext>
                </a:extLst>
              </p14:cNvPr>
              <p14:cNvContentPartPr/>
              <p14:nvPr/>
            </p14:nvContentPartPr>
            <p14:xfrm>
              <a:off x="3975194" y="1080995"/>
              <a:ext cx="1678680" cy="79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F7411D-1DC4-4F03-96A9-605058BD7A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0794" y="1066595"/>
                <a:ext cx="170676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83B1E0-B57C-4575-8E2F-51A6A8B4CA66}"/>
                  </a:ext>
                </a:extLst>
              </p14:cNvPr>
              <p14:cNvContentPartPr/>
              <p14:nvPr/>
            </p14:nvContentPartPr>
            <p14:xfrm>
              <a:off x="6146714" y="1637555"/>
              <a:ext cx="26280" cy="10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83B1E0-B57C-4575-8E2F-51A6A8B4CA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2314" y="1623155"/>
                <a:ext cx="54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7898EB-3F3B-4E08-98DD-BD1E30C475F6}"/>
                  </a:ext>
                </a:extLst>
              </p14:cNvPr>
              <p14:cNvContentPartPr/>
              <p14:nvPr/>
            </p14:nvContentPartPr>
            <p14:xfrm>
              <a:off x="6157514" y="1616315"/>
              <a:ext cx="45360" cy="2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7898EB-3F3B-4E08-98DD-BD1E30C475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3114" y="1601915"/>
                <a:ext cx="73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8D02816-70E3-452A-BB43-01071AA1F845}"/>
                  </a:ext>
                </a:extLst>
              </p14:cNvPr>
              <p14:cNvContentPartPr/>
              <p14:nvPr/>
            </p14:nvContentPartPr>
            <p14:xfrm>
              <a:off x="6125474" y="1413995"/>
              <a:ext cx="66240" cy="51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8D02816-70E3-452A-BB43-01071AA1F8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1074" y="1399595"/>
                <a:ext cx="94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BB4F14E-7A36-470C-AF68-567B89BC330F}"/>
                  </a:ext>
                </a:extLst>
              </p14:cNvPr>
              <p14:cNvContentPartPr/>
              <p14:nvPr/>
            </p14:nvContentPartPr>
            <p14:xfrm>
              <a:off x="6523994" y="1236515"/>
              <a:ext cx="800280" cy="42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BB4F14E-7A36-470C-AF68-567B89BC33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09594" y="1222115"/>
                <a:ext cx="8283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1158" name="Ink 561157">
                <a:extLst>
                  <a:ext uri="{FF2B5EF4-FFF2-40B4-BE49-F238E27FC236}">
                    <a16:creationId xmlns:a16="http://schemas.microsoft.com/office/drawing/2014/main" id="{C0DBCC20-F966-4BF4-9CD4-7F6C9AEA77EF}"/>
                  </a:ext>
                </a:extLst>
              </p14:cNvPr>
              <p14:cNvContentPartPr/>
              <p14:nvPr/>
            </p14:nvContentPartPr>
            <p14:xfrm>
              <a:off x="6695714" y="1345955"/>
              <a:ext cx="1920240" cy="849240"/>
            </p14:xfrm>
          </p:contentPart>
        </mc:Choice>
        <mc:Fallback xmlns="">
          <p:pic>
            <p:nvPicPr>
              <p:cNvPr id="561158" name="Ink 561157">
                <a:extLst>
                  <a:ext uri="{FF2B5EF4-FFF2-40B4-BE49-F238E27FC236}">
                    <a16:creationId xmlns:a16="http://schemas.microsoft.com/office/drawing/2014/main" id="{C0DBCC20-F966-4BF4-9CD4-7F6C9AEA77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81314" y="1331555"/>
                <a:ext cx="194832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1168" name="Ink 561167">
                <a:extLst>
                  <a:ext uri="{FF2B5EF4-FFF2-40B4-BE49-F238E27FC236}">
                    <a16:creationId xmlns:a16="http://schemas.microsoft.com/office/drawing/2014/main" id="{D26C6505-304D-4D2B-9148-C6C85BEA4A33}"/>
                  </a:ext>
                </a:extLst>
              </p14:cNvPr>
              <p14:cNvContentPartPr/>
              <p14:nvPr/>
            </p14:nvContentPartPr>
            <p14:xfrm>
              <a:off x="7555394" y="2694875"/>
              <a:ext cx="1285200" cy="530280"/>
            </p14:xfrm>
          </p:contentPart>
        </mc:Choice>
        <mc:Fallback xmlns="">
          <p:pic>
            <p:nvPicPr>
              <p:cNvPr id="561168" name="Ink 561167">
                <a:extLst>
                  <a:ext uri="{FF2B5EF4-FFF2-40B4-BE49-F238E27FC236}">
                    <a16:creationId xmlns:a16="http://schemas.microsoft.com/office/drawing/2014/main" id="{D26C6505-304D-4D2B-9148-C6C85BEA4A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40994" y="2680475"/>
                <a:ext cx="13132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1173" name="Ink 561172">
                <a:extLst>
                  <a:ext uri="{FF2B5EF4-FFF2-40B4-BE49-F238E27FC236}">
                    <a16:creationId xmlns:a16="http://schemas.microsoft.com/office/drawing/2014/main" id="{327634AE-4AEA-42D2-B5D2-A31D5B921727}"/>
                  </a:ext>
                </a:extLst>
              </p14:cNvPr>
              <p14:cNvContentPartPr/>
              <p14:nvPr/>
            </p14:nvContentPartPr>
            <p14:xfrm>
              <a:off x="6703994" y="5813555"/>
              <a:ext cx="1256040" cy="519840"/>
            </p14:xfrm>
          </p:contentPart>
        </mc:Choice>
        <mc:Fallback xmlns="">
          <p:pic>
            <p:nvPicPr>
              <p:cNvPr id="561173" name="Ink 561172">
                <a:extLst>
                  <a:ext uri="{FF2B5EF4-FFF2-40B4-BE49-F238E27FC236}">
                    <a16:creationId xmlns:a16="http://schemas.microsoft.com/office/drawing/2014/main" id="{327634AE-4AEA-42D2-B5D2-A31D5B9217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594" y="5799155"/>
                <a:ext cx="128412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1174" name="Ink 561173">
                <a:extLst>
                  <a:ext uri="{FF2B5EF4-FFF2-40B4-BE49-F238E27FC236}">
                    <a16:creationId xmlns:a16="http://schemas.microsoft.com/office/drawing/2014/main" id="{EA936008-78FB-46FA-AD6C-40126096D206}"/>
                  </a:ext>
                </a:extLst>
              </p14:cNvPr>
              <p14:cNvContentPartPr/>
              <p14:nvPr/>
            </p14:nvContentPartPr>
            <p14:xfrm>
              <a:off x="1273394" y="3152795"/>
              <a:ext cx="433440" cy="172800"/>
            </p14:xfrm>
          </p:contentPart>
        </mc:Choice>
        <mc:Fallback xmlns="">
          <p:pic>
            <p:nvPicPr>
              <p:cNvPr id="561174" name="Ink 561173">
                <a:extLst>
                  <a:ext uri="{FF2B5EF4-FFF2-40B4-BE49-F238E27FC236}">
                    <a16:creationId xmlns:a16="http://schemas.microsoft.com/office/drawing/2014/main" id="{EA936008-78FB-46FA-AD6C-40126096D2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58994" y="3138395"/>
                <a:ext cx="461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61177" name="Ink 561176">
                <a:extLst>
                  <a:ext uri="{FF2B5EF4-FFF2-40B4-BE49-F238E27FC236}">
                    <a16:creationId xmlns:a16="http://schemas.microsoft.com/office/drawing/2014/main" id="{2787A0F2-02ED-40D1-8545-60E369727127}"/>
                  </a:ext>
                </a:extLst>
              </p14:cNvPr>
              <p14:cNvContentPartPr/>
              <p14:nvPr/>
            </p14:nvContentPartPr>
            <p14:xfrm>
              <a:off x="4568114" y="3402635"/>
              <a:ext cx="380160" cy="286200"/>
            </p14:xfrm>
          </p:contentPart>
        </mc:Choice>
        <mc:Fallback xmlns="">
          <p:pic>
            <p:nvPicPr>
              <p:cNvPr id="561177" name="Ink 561176">
                <a:extLst>
                  <a:ext uri="{FF2B5EF4-FFF2-40B4-BE49-F238E27FC236}">
                    <a16:creationId xmlns:a16="http://schemas.microsoft.com/office/drawing/2014/main" id="{2787A0F2-02ED-40D1-8545-60E3697271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53714" y="3388235"/>
                <a:ext cx="408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1226" name="Ink 561225">
                <a:extLst>
                  <a:ext uri="{FF2B5EF4-FFF2-40B4-BE49-F238E27FC236}">
                    <a16:creationId xmlns:a16="http://schemas.microsoft.com/office/drawing/2014/main" id="{32CC1A19-C602-4152-BF50-525074222D0A}"/>
                  </a:ext>
                </a:extLst>
              </p14:cNvPr>
              <p14:cNvContentPartPr/>
              <p14:nvPr/>
            </p14:nvContentPartPr>
            <p14:xfrm>
              <a:off x="85754" y="5530955"/>
              <a:ext cx="4534560" cy="1368360"/>
            </p14:xfrm>
          </p:contentPart>
        </mc:Choice>
        <mc:Fallback xmlns="">
          <p:pic>
            <p:nvPicPr>
              <p:cNvPr id="561226" name="Ink 561225">
                <a:extLst>
                  <a:ext uri="{FF2B5EF4-FFF2-40B4-BE49-F238E27FC236}">
                    <a16:creationId xmlns:a16="http://schemas.microsoft.com/office/drawing/2014/main" id="{32CC1A19-C602-4152-BF50-525074222D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54" y="5516555"/>
                <a:ext cx="456264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1229" name="Ink 561228">
                <a:extLst>
                  <a:ext uri="{FF2B5EF4-FFF2-40B4-BE49-F238E27FC236}">
                    <a16:creationId xmlns:a16="http://schemas.microsoft.com/office/drawing/2014/main" id="{0C60CB8A-3661-45F7-A36B-BF9476314771}"/>
                  </a:ext>
                </a:extLst>
              </p14:cNvPr>
              <p14:cNvContentPartPr/>
              <p14:nvPr/>
            </p14:nvContentPartPr>
            <p14:xfrm>
              <a:off x="1026074" y="2256035"/>
              <a:ext cx="564120" cy="115560"/>
            </p14:xfrm>
          </p:contentPart>
        </mc:Choice>
        <mc:Fallback xmlns="">
          <p:pic>
            <p:nvPicPr>
              <p:cNvPr id="561229" name="Ink 561228">
                <a:extLst>
                  <a:ext uri="{FF2B5EF4-FFF2-40B4-BE49-F238E27FC236}">
                    <a16:creationId xmlns:a16="http://schemas.microsoft.com/office/drawing/2014/main" id="{0C60CB8A-3661-45F7-A36B-BF94763147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1674" y="2241635"/>
                <a:ext cx="592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1239" name="Ink 561238">
                <a:extLst>
                  <a:ext uri="{FF2B5EF4-FFF2-40B4-BE49-F238E27FC236}">
                    <a16:creationId xmlns:a16="http://schemas.microsoft.com/office/drawing/2014/main" id="{C205AE36-7A69-4109-95D9-2B8418C7B7C9}"/>
                  </a:ext>
                </a:extLst>
              </p14:cNvPr>
              <p14:cNvContentPartPr/>
              <p14:nvPr/>
            </p14:nvContentPartPr>
            <p14:xfrm>
              <a:off x="956234" y="1233995"/>
              <a:ext cx="1569240" cy="633240"/>
            </p14:xfrm>
          </p:contentPart>
        </mc:Choice>
        <mc:Fallback xmlns="">
          <p:pic>
            <p:nvPicPr>
              <p:cNvPr id="561239" name="Ink 561238">
                <a:extLst>
                  <a:ext uri="{FF2B5EF4-FFF2-40B4-BE49-F238E27FC236}">
                    <a16:creationId xmlns:a16="http://schemas.microsoft.com/office/drawing/2014/main" id="{C205AE36-7A69-4109-95D9-2B8418C7B7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1834" y="1219595"/>
                <a:ext cx="159732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1240" name="Ink 561239">
                <a:extLst>
                  <a:ext uri="{FF2B5EF4-FFF2-40B4-BE49-F238E27FC236}">
                    <a16:creationId xmlns:a16="http://schemas.microsoft.com/office/drawing/2014/main" id="{196F5DAE-3836-4C00-8985-F0F6994A8F19}"/>
                  </a:ext>
                </a:extLst>
              </p14:cNvPr>
              <p14:cNvContentPartPr/>
              <p14:nvPr/>
            </p14:nvContentPartPr>
            <p14:xfrm>
              <a:off x="1167194" y="4391555"/>
              <a:ext cx="1137960" cy="53640"/>
            </p14:xfrm>
          </p:contentPart>
        </mc:Choice>
        <mc:Fallback xmlns="">
          <p:pic>
            <p:nvPicPr>
              <p:cNvPr id="561240" name="Ink 561239">
                <a:extLst>
                  <a:ext uri="{FF2B5EF4-FFF2-40B4-BE49-F238E27FC236}">
                    <a16:creationId xmlns:a16="http://schemas.microsoft.com/office/drawing/2014/main" id="{196F5DAE-3836-4C00-8985-F0F6994A8F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52794" y="4377155"/>
                <a:ext cx="1166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1258" name="Ink 561257">
                <a:extLst>
                  <a:ext uri="{FF2B5EF4-FFF2-40B4-BE49-F238E27FC236}">
                    <a16:creationId xmlns:a16="http://schemas.microsoft.com/office/drawing/2014/main" id="{61846CEA-8D5D-49F1-A351-A0B0A6B37762}"/>
                  </a:ext>
                </a:extLst>
              </p14:cNvPr>
              <p14:cNvContentPartPr/>
              <p14:nvPr/>
            </p14:nvContentPartPr>
            <p14:xfrm>
              <a:off x="507674" y="3424955"/>
              <a:ext cx="2732760" cy="520560"/>
            </p14:xfrm>
          </p:contentPart>
        </mc:Choice>
        <mc:Fallback xmlns="">
          <p:pic>
            <p:nvPicPr>
              <p:cNvPr id="561258" name="Ink 561257">
                <a:extLst>
                  <a:ext uri="{FF2B5EF4-FFF2-40B4-BE49-F238E27FC236}">
                    <a16:creationId xmlns:a16="http://schemas.microsoft.com/office/drawing/2014/main" id="{61846CEA-8D5D-49F1-A351-A0B0A6B377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3274" y="3410555"/>
                <a:ext cx="2760840" cy="54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2180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11-4.1 Use of </a:t>
            </a:r>
            <a:r>
              <a:rPr lang="en-US" sz="28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-Tests</a:t>
            </a: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609600" y="2209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Suppose we wish to test</a:t>
            </a:r>
          </a:p>
        </p:txBody>
      </p:sp>
      <p:pic>
        <p:nvPicPr>
          <p:cNvPr id="56218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971800"/>
            <a:ext cx="228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2189" name="Text Box 13"/>
          <p:cNvSpPr txBox="1">
            <a:spLocks noChangeArrowheads="1"/>
          </p:cNvSpPr>
          <p:nvPr/>
        </p:nvSpPr>
        <p:spPr bwMode="auto">
          <a:xfrm>
            <a:off x="685800" y="43434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An appropriate test statistic would be</a:t>
            </a:r>
          </a:p>
        </p:txBody>
      </p:sp>
      <p:pic>
        <p:nvPicPr>
          <p:cNvPr id="56219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029200"/>
            <a:ext cx="27432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A35F1D-4923-4B01-9BA5-100C4C899C40}"/>
                  </a:ext>
                </a:extLst>
              </p14:cNvPr>
              <p14:cNvContentPartPr/>
              <p14:nvPr/>
            </p14:nvContentPartPr>
            <p14:xfrm>
              <a:off x="7186034" y="3598475"/>
              <a:ext cx="29160" cy="1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A35F1D-4923-4B01-9BA5-100C4C899C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1634" y="3584075"/>
                <a:ext cx="57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B1A6E4-A7DE-414D-AE01-39FDFE16255D}"/>
                  </a:ext>
                </a:extLst>
              </p14:cNvPr>
              <p14:cNvContentPartPr/>
              <p14:nvPr/>
            </p14:nvContentPartPr>
            <p14:xfrm>
              <a:off x="6495914" y="2334875"/>
              <a:ext cx="1994400" cy="1143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B1A6E4-A7DE-414D-AE01-39FDFE1625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1514" y="2320475"/>
                <a:ext cx="202248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BF2C32-A0F6-40C4-8693-AD65E082E621}"/>
                  </a:ext>
                </a:extLst>
              </p14:cNvPr>
              <p14:cNvContentPartPr/>
              <p14:nvPr/>
            </p14:nvContentPartPr>
            <p14:xfrm>
              <a:off x="5474234" y="2421635"/>
              <a:ext cx="667800" cy="700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BF2C32-A0F6-40C4-8693-AD65E082E6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9834" y="2407235"/>
                <a:ext cx="6958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2204" name="Ink 562203">
                <a:extLst>
                  <a:ext uri="{FF2B5EF4-FFF2-40B4-BE49-F238E27FC236}">
                    <a16:creationId xmlns:a16="http://schemas.microsoft.com/office/drawing/2014/main" id="{D8CA9834-CEBE-40D9-A93F-106B4AA10E1C}"/>
                  </a:ext>
                </a:extLst>
              </p14:cNvPr>
              <p14:cNvContentPartPr/>
              <p14:nvPr/>
            </p14:nvContentPartPr>
            <p14:xfrm>
              <a:off x="16274" y="4983035"/>
              <a:ext cx="2682720" cy="1836720"/>
            </p14:xfrm>
          </p:contentPart>
        </mc:Choice>
        <mc:Fallback xmlns="">
          <p:pic>
            <p:nvPicPr>
              <p:cNvPr id="562204" name="Ink 562203">
                <a:extLst>
                  <a:ext uri="{FF2B5EF4-FFF2-40B4-BE49-F238E27FC236}">
                    <a16:creationId xmlns:a16="http://schemas.microsoft.com/office/drawing/2014/main" id="{D8CA9834-CEBE-40D9-A93F-106B4AA10E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4" y="4968635"/>
                <a:ext cx="2710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2233" name="Ink 562232">
                <a:extLst>
                  <a:ext uri="{FF2B5EF4-FFF2-40B4-BE49-F238E27FC236}">
                    <a16:creationId xmlns:a16="http://schemas.microsoft.com/office/drawing/2014/main" id="{D38E7904-BF89-4FE9-B5CF-9FE84CC02E25}"/>
                  </a:ext>
                </a:extLst>
              </p14:cNvPr>
              <p14:cNvContentPartPr/>
              <p14:nvPr/>
            </p14:nvContentPartPr>
            <p14:xfrm>
              <a:off x="6590954" y="5213795"/>
              <a:ext cx="2264400" cy="1720080"/>
            </p14:xfrm>
          </p:contentPart>
        </mc:Choice>
        <mc:Fallback xmlns="">
          <p:pic>
            <p:nvPicPr>
              <p:cNvPr id="562233" name="Ink 562232">
                <a:extLst>
                  <a:ext uri="{FF2B5EF4-FFF2-40B4-BE49-F238E27FC236}">
                    <a16:creationId xmlns:a16="http://schemas.microsoft.com/office/drawing/2014/main" id="{D38E7904-BF89-4FE9-B5CF-9FE84CC02E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6554" y="5199395"/>
                <a:ext cx="2292480" cy="174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3204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11-4.1 Use of </a:t>
            </a:r>
            <a:r>
              <a:rPr lang="en-US" sz="28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-Tests</a:t>
            </a: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We would reject the null hypothesis if</a:t>
            </a:r>
          </a:p>
        </p:txBody>
      </p:sp>
      <p:pic>
        <p:nvPicPr>
          <p:cNvPr id="5632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029200"/>
            <a:ext cx="29337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457200" y="22098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test statistic could also be written as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56321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8194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4228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11-4.1 Use of </a:t>
            </a:r>
            <a:r>
              <a:rPr lang="en-US" sz="28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-Tests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609600" y="2209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Suppose we wish to test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An appropriate test statistic would be</a:t>
            </a:r>
          </a:p>
        </p:txBody>
      </p:sp>
      <p:pic>
        <p:nvPicPr>
          <p:cNvPr id="5642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819400"/>
            <a:ext cx="2590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42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029200"/>
            <a:ext cx="53340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AC6D22-8610-424A-8715-019DBC4E2D3A}"/>
                  </a:ext>
                </a:extLst>
              </p14:cNvPr>
              <p14:cNvContentPartPr/>
              <p14:nvPr/>
            </p14:nvContentPartPr>
            <p14:xfrm>
              <a:off x="5774114" y="2094755"/>
              <a:ext cx="2978280" cy="1364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AC6D22-8610-424A-8715-019DBC4E2D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9714" y="2080355"/>
                <a:ext cx="300636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E32A0A-FFDB-4D59-A33C-2106AAE97AA8}"/>
                  </a:ext>
                </a:extLst>
              </p14:cNvPr>
              <p14:cNvContentPartPr/>
              <p14:nvPr/>
            </p14:nvContentPartPr>
            <p14:xfrm>
              <a:off x="6206114" y="6151955"/>
              <a:ext cx="1582920" cy="563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E32A0A-FFDB-4D59-A33C-2106AAE97A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1714" y="6137555"/>
                <a:ext cx="1611000" cy="59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11-4.1 Use of </a:t>
            </a:r>
            <a:r>
              <a:rPr lang="en-US" sz="28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-Tests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We would reject the null hypothesis if</a:t>
            </a:r>
          </a:p>
        </p:txBody>
      </p:sp>
      <p:pic>
        <p:nvPicPr>
          <p:cNvPr id="5652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048000"/>
            <a:ext cx="29337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6276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11-4.1 Use of </a:t>
            </a:r>
            <a:r>
              <a:rPr lang="en-US" sz="28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-Tests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An important special case of the hypotheses of Equation 11-18 is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8458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These hypotheses relate to the </a:t>
            </a:r>
            <a:r>
              <a:rPr lang="en-US" sz="2800" b="1">
                <a:solidFill>
                  <a:schemeClr val="accent2"/>
                </a:solidFill>
                <a:latin typeface="Times New Roman" pitchFamily="18" charset="0"/>
              </a:rPr>
              <a:t>significance of regression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Failure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to reject H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is equivalent to concluding that there is no linear relationship between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and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5662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1981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94A3FF-63B7-4E2F-8941-6AF14276BCB4}"/>
                  </a:ext>
                </a:extLst>
              </p14:cNvPr>
              <p14:cNvContentPartPr/>
              <p14:nvPr/>
            </p14:nvContentPartPr>
            <p14:xfrm>
              <a:off x="6246794" y="1258835"/>
              <a:ext cx="200520" cy="264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94A3FF-63B7-4E2F-8941-6AF14276B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394" y="1244435"/>
                <a:ext cx="22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A4E38C-7D10-443D-947E-B2A0F96178CF}"/>
                  </a:ext>
                </a:extLst>
              </p14:cNvPr>
              <p14:cNvContentPartPr/>
              <p14:nvPr/>
            </p14:nvContentPartPr>
            <p14:xfrm>
              <a:off x="5636234" y="1114115"/>
              <a:ext cx="396720" cy="571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A4E38C-7D10-443D-947E-B2A0F96178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1834" y="1099715"/>
                <a:ext cx="4248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B4624D-9A3A-4073-BDD7-903B4E011EEB}"/>
                  </a:ext>
                </a:extLst>
              </p14:cNvPr>
              <p14:cNvContentPartPr/>
              <p14:nvPr/>
            </p14:nvContentPartPr>
            <p14:xfrm>
              <a:off x="4698434" y="1231835"/>
              <a:ext cx="600120" cy="44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B4624D-9A3A-4073-BDD7-903B4E011E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4034" y="1217435"/>
                <a:ext cx="628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4FF41A-551A-4EB3-B1E7-A30B173BBFEA}"/>
                  </a:ext>
                </a:extLst>
              </p14:cNvPr>
              <p14:cNvContentPartPr/>
              <p14:nvPr/>
            </p14:nvContentPartPr>
            <p14:xfrm>
              <a:off x="8515514" y="1158035"/>
              <a:ext cx="279360" cy="42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4FF41A-551A-4EB3-B1E7-A30B173BBF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1114" y="1143635"/>
                <a:ext cx="3074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CA66EB-7123-4A70-9671-6060CB8C9986}"/>
                  </a:ext>
                </a:extLst>
              </p14:cNvPr>
              <p14:cNvContentPartPr/>
              <p14:nvPr/>
            </p14:nvContentPartPr>
            <p14:xfrm>
              <a:off x="7953554" y="1197995"/>
              <a:ext cx="272160" cy="312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CA66EB-7123-4A70-9671-6060CB8C99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39154" y="1183595"/>
                <a:ext cx="300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FBFAB0-E4C2-427B-84D4-1F8BF4DE989C}"/>
                  </a:ext>
                </a:extLst>
              </p14:cNvPr>
              <p14:cNvContentPartPr/>
              <p14:nvPr/>
            </p14:nvContentPartPr>
            <p14:xfrm>
              <a:off x="6793634" y="1120235"/>
              <a:ext cx="920520" cy="57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FBFAB0-E4C2-427B-84D4-1F8BF4DE989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79234" y="1105835"/>
                <a:ext cx="948600" cy="59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F15EE7-5693-4A14-9479-DFBB9E45B42C}"/>
                  </a:ext>
                </a:extLst>
              </p14:cNvPr>
              <p14:cNvContentPartPr/>
              <p14:nvPr/>
            </p14:nvContentPartPr>
            <p14:xfrm>
              <a:off x="1255394" y="54623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F15EE7-5693-4A14-9479-DFBB9E45B4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94" y="5318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91F118-98F3-474D-A14A-FB47A6A7C1B5}"/>
                  </a:ext>
                </a:extLst>
              </p14:cNvPr>
              <p14:cNvContentPartPr/>
              <p14:nvPr/>
            </p14:nvContentPartPr>
            <p14:xfrm>
              <a:off x="1257194" y="77771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91F118-98F3-474D-A14A-FB47A6A7C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794" y="7633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BF993A-0C26-45EC-8DE2-5F3930A8A6DC}"/>
                  </a:ext>
                </a:extLst>
              </p14:cNvPr>
              <p14:cNvContentPartPr/>
              <p14:nvPr/>
            </p14:nvContentPartPr>
            <p14:xfrm>
              <a:off x="484634" y="397916"/>
              <a:ext cx="502200" cy="53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BF993A-0C26-45EC-8DE2-5F3930A8A6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234" y="383516"/>
                <a:ext cx="5302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29A4FD-DEA6-40E2-B22B-AA58EFE3B474}"/>
                  </a:ext>
                </a:extLst>
              </p14:cNvPr>
              <p14:cNvContentPartPr/>
              <p14:nvPr/>
            </p14:nvContentPartPr>
            <p14:xfrm>
              <a:off x="1646354" y="344276"/>
              <a:ext cx="1757160" cy="518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29A4FD-DEA6-40E2-B22B-AA58EFE3B4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1954" y="329876"/>
                <a:ext cx="17852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D843BA-F4B3-414F-B87A-4D4A4CA1EF6D}"/>
                  </a:ext>
                </a:extLst>
              </p14:cNvPr>
              <p14:cNvContentPartPr/>
              <p14:nvPr/>
            </p14:nvContentPartPr>
            <p14:xfrm>
              <a:off x="4491074" y="402596"/>
              <a:ext cx="1195200" cy="78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D843BA-F4B3-414F-B87A-4D4A4CA1EF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6674" y="388196"/>
                <a:ext cx="122328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356B40-DA3B-49AD-A7FE-F7F12AFF21AA}"/>
                  </a:ext>
                </a:extLst>
              </p14:cNvPr>
              <p14:cNvContentPartPr/>
              <p14:nvPr/>
            </p14:nvContentPartPr>
            <p14:xfrm>
              <a:off x="6664754" y="306116"/>
              <a:ext cx="1154880" cy="535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356B40-DA3B-49AD-A7FE-F7F12AFF21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50354" y="291716"/>
                <a:ext cx="11829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C59F0A-D45F-4BD0-A35B-349FF57C5ACD}"/>
                  </a:ext>
                </a:extLst>
              </p14:cNvPr>
              <p14:cNvContentPartPr/>
              <p14:nvPr/>
            </p14:nvContentPartPr>
            <p14:xfrm>
              <a:off x="8125994" y="361556"/>
              <a:ext cx="857880" cy="441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C59F0A-D45F-4BD0-A35B-349FF57C5A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1594" y="347156"/>
                <a:ext cx="8859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F437ED9-0AFD-49E9-B36B-DC2A0745B59D}"/>
                  </a:ext>
                </a:extLst>
              </p14:cNvPr>
              <p14:cNvContentPartPr/>
              <p14:nvPr/>
            </p14:nvContentPartPr>
            <p14:xfrm>
              <a:off x="2052794" y="1154636"/>
              <a:ext cx="154800" cy="25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F437ED9-0AFD-49E9-B36B-DC2A0745B5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8394" y="1140236"/>
                <a:ext cx="182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C74284-FE57-4B23-BFFC-F9F149D08170}"/>
                  </a:ext>
                </a:extLst>
              </p14:cNvPr>
              <p14:cNvContentPartPr/>
              <p14:nvPr/>
            </p14:nvContentPartPr>
            <p14:xfrm>
              <a:off x="2049194" y="1763036"/>
              <a:ext cx="227520" cy="330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C74284-FE57-4B23-BFFC-F9F149D081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4794" y="1748636"/>
                <a:ext cx="2556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88662E-547C-4841-87FB-89709A9BAA34}"/>
                  </a:ext>
                </a:extLst>
              </p14:cNvPr>
              <p14:cNvContentPartPr/>
              <p14:nvPr/>
            </p14:nvContentPartPr>
            <p14:xfrm>
              <a:off x="2155754" y="2430116"/>
              <a:ext cx="2880" cy="1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88662E-547C-4841-87FB-89709A9BAA3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41354" y="2415716"/>
                <a:ext cx="30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0796BB-EDC4-4C73-85F9-87CD6F781E4C}"/>
                  </a:ext>
                </a:extLst>
              </p14:cNvPr>
              <p14:cNvContentPartPr/>
              <p14:nvPr/>
            </p14:nvContentPartPr>
            <p14:xfrm>
              <a:off x="2123714" y="2730716"/>
              <a:ext cx="28080" cy="47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0796BB-EDC4-4C73-85F9-87CD6F781E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9314" y="2716316"/>
                <a:ext cx="56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C54ABC-6F15-4235-924E-85A45BB69FAB}"/>
                  </a:ext>
                </a:extLst>
              </p14:cNvPr>
              <p14:cNvContentPartPr/>
              <p14:nvPr/>
            </p14:nvContentPartPr>
            <p14:xfrm>
              <a:off x="2086634" y="3124556"/>
              <a:ext cx="11520" cy="4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C54ABC-6F15-4235-924E-85A45BB69F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72234" y="3110156"/>
                <a:ext cx="39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06B593-9C25-4DB6-A1D4-AC4FA23C88BB}"/>
                  </a:ext>
                </a:extLst>
              </p14:cNvPr>
              <p14:cNvContentPartPr/>
              <p14:nvPr/>
            </p14:nvContentPartPr>
            <p14:xfrm>
              <a:off x="1877474" y="4185836"/>
              <a:ext cx="639360" cy="472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06B593-9C25-4DB6-A1D4-AC4FA23C88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63074" y="4171436"/>
                <a:ext cx="667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846637-36D8-4A0D-BA0A-6C421A75B4BA}"/>
                  </a:ext>
                </a:extLst>
              </p14:cNvPr>
              <p14:cNvContentPartPr/>
              <p14:nvPr/>
            </p14:nvContentPartPr>
            <p14:xfrm>
              <a:off x="2096714" y="3422636"/>
              <a:ext cx="16200" cy="18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846637-36D8-4A0D-BA0A-6C421A75B4B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82314" y="3408236"/>
                <a:ext cx="44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D1BC77-4674-4A22-A48C-0A9C92A5F814}"/>
                  </a:ext>
                </a:extLst>
              </p14:cNvPr>
              <p14:cNvContentPartPr/>
              <p14:nvPr/>
            </p14:nvContentPartPr>
            <p14:xfrm>
              <a:off x="4680074" y="1368116"/>
              <a:ext cx="545040" cy="22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D1BC77-4674-4A22-A48C-0A9C92A5F81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5674" y="1353716"/>
                <a:ext cx="573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EACEB26-6BCB-485A-9263-222F1CEFCCC5}"/>
                  </a:ext>
                </a:extLst>
              </p14:cNvPr>
              <p14:cNvContentPartPr/>
              <p14:nvPr/>
            </p14:nvContentPartPr>
            <p14:xfrm>
              <a:off x="7410674" y="1311956"/>
              <a:ext cx="683640" cy="10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EACEB26-6BCB-485A-9263-222F1CEFCC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96274" y="1297556"/>
                <a:ext cx="711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F99466-A017-4A5A-98CF-192543158EEB}"/>
                  </a:ext>
                </a:extLst>
              </p14:cNvPr>
              <p14:cNvContentPartPr/>
              <p14:nvPr/>
            </p14:nvContentPartPr>
            <p14:xfrm>
              <a:off x="7516154" y="2064716"/>
              <a:ext cx="672840" cy="19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F99466-A017-4A5A-98CF-192543158EE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01754" y="2050316"/>
                <a:ext cx="700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9F73320-6A64-4D1B-A5C5-1B625A15FACA}"/>
                  </a:ext>
                </a:extLst>
              </p14:cNvPr>
              <p14:cNvContentPartPr/>
              <p14:nvPr/>
            </p14:nvContentPartPr>
            <p14:xfrm>
              <a:off x="4831994" y="1064636"/>
              <a:ext cx="327600" cy="306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9F73320-6A64-4D1B-A5C5-1B625A15FA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17594" y="1050236"/>
                <a:ext cx="3556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B67EBC8-E4FA-4E08-B35D-3802083CB713}"/>
                  </a:ext>
                </a:extLst>
              </p14:cNvPr>
              <p14:cNvContentPartPr/>
              <p14:nvPr/>
            </p14:nvContentPartPr>
            <p14:xfrm>
              <a:off x="4989314" y="2772116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67EBC8-E4FA-4E08-B35D-3802083CB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4914" y="27577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4B9557-09B7-4761-B242-19F05666F364}"/>
                  </a:ext>
                </a:extLst>
              </p14:cNvPr>
              <p14:cNvContentPartPr/>
              <p14:nvPr/>
            </p14:nvContentPartPr>
            <p14:xfrm>
              <a:off x="4978874" y="3138596"/>
              <a:ext cx="360" cy="94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4B9557-09B7-4761-B242-19F05666F3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64474" y="3124196"/>
                <a:ext cx="284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4D36384-BCD1-4A7A-9C7C-9B849BC24914}"/>
                  </a:ext>
                </a:extLst>
              </p14:cNvPr>
              <p14:cNvContentPartPr/>
              <p14:nvPr/>
            </p14:nvContentPartPr>
            <p14:xfrm>
              <a:off x="5014154" y="3555836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4D36384-BCD1-4A7A-9C7C-9B849BC24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9754" y="3541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5842383-FC2D-4CF9-B05E-F5589599696F}"/>
                  </a:ext>
                </a:extLst>
              </p14:cNvPr>
              <p14:cNvContentPartPr/>
              <p14:nvPr/>
            </p14:nvContentPartPr>
            <p14:xfrm>
              <a:off x="4965194" y="3813956"/>
              <a:ext cx="21600" cy="238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5842383-FC2D-4CF9-B05E-F5589599696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50794" y="3799556"/>
                <a:ext cx="496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1796F86-835F-485A-81E7-14654E618113}"/>
                  </a:ext>
                </a:extLst>
              </p14:cNvPr>
              <p14:cNvContentPartPr/>
              <p14:nvPr/>
            </p14:nvContentPartPr>
            <p14:xfrm>
              <a:off x="4940354" y="4252076"/>
              <a:ext cx="360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1796F86-835F-485A-81E7-14654E61811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25954" y="4237676"/>
                <a:ext cx="31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C54406-C5D5-4166-BAE0-CDFAD0A9D8A6}"/>
                  </a:ext>
                </a:extLst>
              </p14:cNvPr>
              <p14:cNvContentPartPr/>
              <p14:nvPr/>
            </p14:nvContentPartPr>
            <p14:xfrm>
              <a:off x="4671434" y="4429196"/>
              <a:ext cx="854280" cy="614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C54406-C5D5-4166-BAE0-CDFAD0A9D8A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57034" y="4414796"/>
                <a:ext cx="8823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23DB0ED-4AC6-4F44-BFE3-1F7E09047BDE}"/>
                  </a:ext>
                </a:extLst>
              </p14:cNvPr>
              <p14:cNvContentPartPr/>
              <p14:nvPr/>
            </p14:nvContentPartPr>
            <p14:xfrm>
              <a:off x="4711034" y="1780316"/>
              <a:ext cx="579960" cy="348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23DB0ED-4AC6-4F44-BFE3-1F7E09047B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96634" y="1765916"/>
                <a:ext cx="6080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1D5FA0-9726-4042-BD7F-2FEF60ECDE04}"/>
                  </a:ext>
                </a:extLst>
              </p14:cNvPr>
              <p14:cNvContentPartPr/>
              <p14:nvPr/>
            </p14:nvContentPartPr>
            <p14:xfrm>
              <a:off x="7818194" y="944756"/>
              <a:ext cx="357840" cy="47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1D5FA0-9726-4042-BD7F-2FEF60ECDE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03794" y="930356"/>
                <a:ext cx="3859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7CF65AF-C919-431D-870C-6D489D6C9403}"/>
                  </a:ext>
                </a:extLst>
              </p14:cNvPr>
              <p14:cNvContentPartPr/>
              <p14:nvPr/>
            </p14:nvContentPartPr>
            <p14:xfrm>
              <a:off x="7798754" y="1712276"/>
              <a:ext cx="461160" cy="507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7CF65AF-C919-431D-870C-6D489D6C940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84354" y="1697876"/>
                <a:ext cx="489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6C4ADF3-2F4F-4E22-951A-F70DA9182D40}"/>
                  </a:ext>
                </a:extLst>
              </p14:cNvPr>
              <p14:cNvContentPartPr/>
              <p14:nvPr/>
            </p14:nvContentPartPr>
            <p14:xfrm>
              <a:off x="7903874" y="2503916"/>
              <a:ext cx="5400" cy="62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6C4ADF3-2F4F-4E22-951A-F70DA9182D4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89474" y="2489516"/>
                <a:ext cx="33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9D8117-75A5-42E9-A288-DF92580CF4A9}"/>
                  </a:ext>
                </a:extLst>
              </p14:cNvPr>
              <p14:cNvContentPartPr/>
              <p14:nvPr/>
            </p14:nvContentPartPr>
            <p14:xfrm>
              <a:off x="7840514" y="2947796"/>
              <a:ext cx="21600" cy="67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9D8117-75A5-42E9-A288-DF92580CF4A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26114" y="2933396"/>
                <a:ext cx="49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D229473-A2CB-4593-8735-45BC0659A9B3}"/>
                  </a:ext>
                </a:extLst>
              </p14:cNvPr>
              <p14:cNvContentPartPr/>
              <p14:nvPr/>
            </p14:nvContentPartPr>
            <p14:xfrm>
              <a:off x="7824314" y="3286916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D229473-A2CB-4593-8735-45BC0659A9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9914" y="32725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E7A7D8-64CC-4DAD-9861-4FC47DF6022A}"/>
                  </a:ext>
                </a:extLst>
              </p14:cNvPr>
              <p14:cNvContentPartPr/>
              <p14:nvPr/>
            </p14:nvContentPartPr>
            <p14:xfrm>
              <a:off x="7815674" y="353207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E7A7D8-64CC-4DAD-9861-4FC47DF60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1274" y="35176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07CEAD5-2E32-4106-A918-C5E712E621A9}"/>
                  </a:ext>
                </a:extLst>
              </p14:cNvPr>
              <p14:cNvContentPartPr/>
              <p14:nvPr/>
            </p14:nvContentPartPr>
            <p14:xfrm>
              <a:off x="7792274" y="3703436"/>
              <a:ext cx="15480" cy="242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07CEAD5-2E32-4106-A918-C5E712E621A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77874" y="3689036"/>
                <a:ext cx="435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D94291-D1C2-460F-B43E-93304DFEAFAE}"/>
                  </a:ext>
                </a:extLst>
              </p14:cNvPr>
              <p14:cNvContentPartPr/>
              <p14:nvPr/>
            </p14:nvContentPartPr>
            <p14:xfrm>
              <a:off x="7706954" y="4354676"/>
              <a:ext cx="734040" cy="768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D94291-D1C2-460F-B43E-93304DFEAF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92554" y="4340276"/>
                <a:ext cx="762120" cy="7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881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7306" name="Rectangle 10"/>
          <p:cNvSpPr>
            <a:spLocks noChangeArrowheads="1"/>
          </p:cNvSpPr>
          <p:nvPr/>
        </p:nvSpPr>
        <p:spPr bwMode="auto">
          <a:xfrm>
            <a:off x="838200" y="5257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11-5</a:t>
            </a:r>
            <a:r>
              <a:rPr lang="en-US" b="1"/>
              <a:t> </a:t>
            </a:r>
            <a:r>
              <a:rPr lang="en-US"/>
              <a:t>The hypothesis 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= 0 is not rejected.</a:t>
            </a:r>
            <a:r>
              <a:rPr lang="en-US"/>
              <a:t>            </a:t>
            </a:r>
          </a:p>
        </p:txBody>
      </p:sp>
      <p:pic>
        <p:nvPicPr>
          <p:cNvPr id="5673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91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8324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1143000" y="5181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11-6</a:t>
            </a:r>
            <a:r>
              <a:rPr lang="en-US" b="1"/>
              <a:t> </a:t>
            </a:r>
            <a:r>
              <a:rPr lang="en-US"/>
              <a:t>The hypothesis 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= 0 is rejected.</a:t>
            </a:r>
            <a:r>
              <a:rPr lang="en-US"/>
              <a:t>            </a:t>
            </a:r>
          </a:p>
        </p:txBody>
      </p:sp>
      <p:pic>
        <p:nvPicPr>
          <p:cNvPr id="568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086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349305-46AA-4D3A-AF67-A7C11951E475}"/>
                  </a:ext>
                </a:extLst>
              </p14:cNvPr>
              <p14:cNvContentPartPr/>
              <p14:nvPr/>
            </p14:nvContentPartPr>
            <p14:xfrm>
              <a:off x="4868354" y="779876"/>
              <a:ext cx="56880" cy="20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349305-46AA-4D3A-AF67-A7C11951E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3954" y="765476"/>
                <a:ext cx="849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842CCF-2974-436E-ADF1-A3ADCA5C4C07}"/>
                  </a:ext>
                </a:extLst>
              </p14:cNvPr>
              <p14:cNvContentPartPr/>
              <p14:nvPr/>
            </p14:nvContentPartPr>
            <p14:xfrm>
              <a:off x="3804194" y="577916"/>
              <a:ext cx="632520" cy="25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842CCF-2974-436E-ADF1-A3ADCA5C4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9794" y="563516"/>
                <a:ext cx="660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BF2982-F049-4445-8406-C994C31FF43D}"/>
                  </a:ext>
                </a:extLst>
              </p14:cNvPr>
              <p14:cNvContentPartPr/>
              <p14:nvPr/>
            </p14:nvContentPartPr>
            <p14:xfrm>
              <a:off x="2575874" y="419156"/>
              <a:ext cx="793800" cy="426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BF2982-F049-4445-8406-C994C31FF4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1474" y="404756"/>
                <a:ext cx="8218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2164EC-FDEE-4D2E-BC81-1921EC222956}"/>
                  </a:ext>
                </a:extLst>
              </p14:cNvPr>
              <p14:cNvContentPartPr/>
              <p14:nvPr/>
            </p14:nvContentPartPr>
            <p14:xfrm>
              <a:off x="1260434" y="355436"/>
              <a:ext cx="874080" cy="44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2164EC-FDEE-4D2E-BC81-1921EC2229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6034" y="341036"/>
                <a:ext cx="9021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CA8E44-82B9-417E-9B29-BCABC2BAC7DA}"/>
                  </a:ext>
                </a:extLst>
              </p14:cNvPr>
              <p14:cNvContentPartPr/>
              <p14:nvPr/>
            </p14:nvContentPartPr>
            <p14:xfrm>
              <a:off x="1274474" y="1143116"/>
              <a:ext cx="734400" cy="890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CA8E44-82B9-417E-9B29-BCABC2BAC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0074" y="1128716"/>
                <a:ext cx="76248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E02B9B-EC14-4BE8-A715-12E9E1FE030D}"/>
                  </a:ext>
                </a:extLst>
              </p14:cNvPr>
              <p14:cNvContentPartPr/>
              <p14:nvPr/>
            </p14:nvContentPartPr>
            <p14:xfrm>
              <a:off x="2638154" y="1425356"/>
              <a:ext cx="1279440" cy="54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E02B9B-EC14-4BE8-A715-12E9E1FE03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3754" y="1410956"/>
                <a:ext cx="13075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4E2B7F-3AD2-4FED-849B-772A3AA611FD}"/>
                  </a:ext>
                </a:extLst>
              </p14:cNvPr>
              <p14:cNvContentPartPr/>
              <p14:nvPr/>
            </p14:nvContentPartPr>
            <p14:xfrm>
              <a:off x="2615474" y="2222036"/>
              <a:ext cx="1286280" cy="37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4E2B7F-3AD2-4FED-849B-772A3AA611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01074" y="2207636"/>
                <a:ext cx="1314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BC8424-6287-4138-8948-C4879D2BCC71}"/>
                  </a:ext>
                </a:extLst>
              </p14:cNvPr>
              <p14:cNvContentPartPr/>
              <p14:nvPr/>
            </p14:nvContentPartPr>
            <p14:xfrm>
              <a:off x="4885994" y="1648916"/>
              <a:ext cx="508320" cy="37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BC8424-6287-4138-8948-C4879D2BCC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1594" y="1634516"/>
                <a:ext cx="5364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096698F-0C80-4A7E-A714-27EAE6D4E206}"/>
                  </a:ext>
                </a:extLst>
              </p14:cNvPr>
              <p14:cNvContentPartPr/>
              <p14:nvPr/>
            </p14:nvContentPartPr>
            <p14:xfrm>
              <a:off x="5667554" y="1457396"/>
              <a:ext cx="3003120" cy="2164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096698F-0C80-4A7E-A714-27EAE6D4E2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3154" y="1442996"/>
                <a:ext cx="303120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B2DC9DF-2FBA-49DE-9045-5014146263E3}"/>
                  </a:ext>
                </a:extLst>
              </p14:cNvPr>
              <p14:cNvContentPartPr/>
              <p14:nvPr/>
            </p14:nvContentPartPr>
            <p14:xfrm>
              <a:off x="1292834" y="3728636"/>
              <a:ext cx="685800" cy="927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B2DC9DF-2FBA-49DE-9045-5014146263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8434" y="3714236"/>
                <a:ext cx="71388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764688-2808-4210-B38A-18A6D6F25D7C}"/>
                  </a:ext>
                </a:extLst>
              </p14:cNvPr>
              <p14:cNvContentPartPr/>
              <p14:nvPr/>
            </p14:nvContentPartPr>
            <p14:xfrm>
              <a:off x="2538074" y="3956876"/>
              <a:ext cx="1360440" cy="649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764688-2808-4210-B38A-18A6D6F25D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3674" y="3942476"/>
                <a:ext cx="138852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82281F-57A3-4D8A-9D7C-4499AFBA0D3F}"/>
                  </a:ext>
                </a:extLst>
              </p14:cNvPr>
              <p14:cNvContentPartPr/>
              <p14:nvPr/>
            </p14:nvContentPartPr>
            <p14:xfrm>
              <a:off x="4508354" y="4224356"/>
              <a:ext cx="417240" cy="289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82281F-57A3-4D8A-9D7C-4499AFBA0D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3954" y="4209956"/>
                <a:ext cx="445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6E088C-82EF-4754-84EE-5384FA5F080A}"/>
                  </a:ext>
                </a:extLst>
              </p14:cNvPr>
              <p14:cNvContentPartPr/>
              <p14:nvPr/>
            </p14:nvContentPartPr>
            <p14:xfrm>
              <a:off x="5350394" y="4066676"/>
              <a:ext cx="1245960" cy="683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6E088C-82EF-4754-84EE-5384FA5F08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5994" y="4052276"/>
                <a:ext cx="127404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BA14537-4C34-49A4-9987-BC17AA9EF9AD}"/>
                  </a:ext>
                </a:extLst>
              </p14:cNvPr>
              <p14:cNvContentPartPr/>
              <p14:nvPr/>
            </p14:nvContentPartPr>
            <p14:xfrm>
              <a:off x="6975074" y="4018436"/>
              <a:ext cx="2230560" cy="809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BA14537-4C34-49A4-9987-BC17AA9EF9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60674" y="4004036"/>
                <a:ext cx="225864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209B19B-8348-4EE7-B258-1F9DF611134D}"/>
                  </a:ext>
                </a:extLst>
              </p14:cNvPr>
              <p14:cNvContentPartPr/>
              <p14:nvPr/>
            </p14:nvContentPartPr>
            <p14:xfrm>
              <a:off x="7220594" y="5006276"/>
              <a:ext cx="613800" cy="378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209B19B-8348-4EE7-B258-1F9DF61113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6194" y="4991876"/>
                <a:ext cx="6418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7810CD3-E6E8-4274-A711-DB2807A5D37F}"/>
                  </a:ext>
                </a:extLst>
              </p14:cNvPr>
              <p14:cNvContentPartPr/>
              <p14:nvPr/>
            </p14:nvContentPartPr>
            <p14:xfrm>
              <a:off x="6197474" y="5041196"/>
              <a:ext cx="554760" cy="301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7810CD3-E6E8-4274-A711-DB2807A5D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074" y="5026796"/>
                <a:ext cx="582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BDA4A57-0120-428F-B155-47CDAF078F3E}"/>
                  </a:ext>
                </a:extLst>
              </p14:cNvPr>
              <p14:cNvContentPartPr/>
              <p14:nvPr/>
            </p14:nvContentPartPr>
            <p14:xfrm>
              <a:off x="5201354" y="4869476"/>
              <a:ext cx="612720" cy="498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BDA4A57-0120-428F-B155-47CDAF078F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6954" y="4855076"/>
                <a:ext cx="640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2466726-2850-44B5-96EA-3A934ADA152B}"/>
                  </a:ext>
                </a:extLst>
              </p14:cNvPr>
              <p14:cNvContentPartPr/>
              <p14:nvPr/>
            </p14:nvContentPartPr>
            <p14:xfrm>
              <a:off x="1514234" y="5810876"/>
              <a:ext cx="7011000" cy="178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2466726-2850-44B5-96EA-3A934ADA15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9834" y="5796476"/>
                <a:ext cx="703908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27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69348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9351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Example 11-2</a:t>
            </a:r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6888"/>
            <a:ext cx="86868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FE74B4-5C16-479F-BB64-F2F6CC40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7086600" cy="6737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FAC51F-F8E9-43EC-9E3F-F8475340485B}"/>
                  </a:ext>
                </a:extLst>
              </p14:cNvPr>
              <p14:cNvContentPartPr/>
              <p14:nvPr/>
            </p14:nvContentPartPr>
            <p14:xfrm>
              <a:off x="2009234" y="1830356"/>
              <a:ext cx="447840" cy="41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FAC51F-F8E9-43EC-9E3F-F84753404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834" y="1815956"/>
                <a:ext cx="4759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E32216-15A9-456C-8A17-64CB06E41079}"/>
                  </a:ext>
                </a:extLst>
              </p14:cNvPr>
              <p14:cNvContentPartPr/>
              <p14:nvPr/>
            </p14:nvContentPartPr>
            <p14:xfrm>
              <a:off x="1982594" y="2326796"/>
              <a:ext cx="542880" cy="37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E32216-15A9-456C-8A17-64CB06E410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8194" y="2312396"/>
                <a:ext cx="5709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32A4CE-7CA6-41A2-9E78-04AAC0555E66}"/>
                  </a:ext>
                </a:extLst>
              </p14:cNvPr>
              <p14:cNvContentPartPr/>
              <p14:nvPr/>
            </p14:nvContentPartPr>
            <p14:xfrm>
              <a:off x="4695194" y="2466836"/>
              <a:ext cx="4237200" cy="1032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32A4CE-7CA6-41A2-9E78-04AAC0555E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0794" y="2452436"/>
                <a:ext cx="426528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68EE3B-B700-4D56-9571-7E09E607F6F3}"/>
                  </a:ext>
                </a:extLst>
              </p14:cNvPr>
              <p14:cNvContentPartPr/>
              <p14:nvPr/>
            </p14:nvContentPartPr>
            <p14:xfrm>
              <a:off x="7282874" y="3690836"/>
              <a:ext cx="1833120" cy="68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68EE3B-B700-4D56-9571-7E09E607F6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8474" y="3676436"/>
                <a:ext cx="186120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39D37E-FAF9-496F-BB89-5786CE67EFC6}"/>
                  </a:ext>
                </a:extLst>
              </p14:cNvPr>
              <p14:cNvContentPartPr/>
              <p14:nvPr/>
            </p14:nvContentPartPr>
            <p14:xfrm>
              <a:off x="7312754" y="4631876"/>
              <a:ext cx="1309320" cy="1200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39D37E-FAF9-496F-BB89-5786CE67EF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8354" y="4617476"/>
                <a:ext cx="133740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CBC70F7-1DF7-4E5F-AAAE-F51F569E00F1}"/>
                  </a:ext>
                </a:extLst>
              </p14:cNvPr>
              <p14:cNvContentPartPr/>
              <p14:nvPr/>
            </p14:nvContentPartPr>
            <p14:xfrm>
              <a:off x="6844394" y="1507076"/>
              <a:ext cx="740520" cy="154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CBC70F7-1DF7-4E5F-AAAE-F51F569E00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9994" y="1492676"/>
                <a:ext cx="768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E1CCD87-C616-4653-AE9A-E08EB5D720EE}"/>
                  </a:ext>
                </a:extLst>
              </p14:cNvPr>
              <p14:cNvContentPartPr/>
              <p14:nvPr/>
            </p14:nvContentPartPr>
            <p14:xfrm>
              <a:off x="5408714" y="1874996"/>
              <a:ext cx="2179800" cy="397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E1CCD87-C616-4653-AE9A-E08EB5D720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94314" y="1860596"/>
                <a:ext cx="2207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173761E-4B60-4802-BF0D-52FD412F0037}"/>
                  </a:ext>
                </a:extLst>
              </p14:cNvPr>
              <p14:cNvContentPartPr/>
              <p14:nvPr/>
            </p14:nvContentPartPr>
            <p14:xfrm>
              <a:off x="4666034" y="574316"/>
              <a:ext cx="4272480" cy="1715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173761E-4B60-4802-BF0D-52FD412F00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1634" y="559916"/>
                <a:ext cx="430056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60F1900-EAAF-4D0A-B407-C7F86633BD37}"/>
                  </a:ext>
                </a:extLst>
              </p14:cNvPr>
              <p14:cNvContentPartPr/>
              <p14:nvPr/>
            </p14:nvContentPartPr>
            <p14:xfrm>
              <a:off x="8093954" y="2305916"/>
              <a:ext cx="1166400" cy="506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60F1900-EAAF-4D0A-B407-C7F86633BD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79554" y="2291516"/>
                <a:ext cx="1194480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845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1FB81D-631D-4C5E-9127-6A1CECE5927A}"/>
                  </a:ext>
                </a:extLst>
              </p14:cNvPr>
              <p14:cNvContentPartPr/>
              <p14:nvPr/>
            </p14:nvContentPartPr>
            <p14:xfrm>
              <a:off x="2115074" y="63011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1FB81D-631D-4C5E-9127-6A1CECE592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0674" y="6157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D7F408-ED8A-4C39-B3E9-49261D3FE554}"/>
                  </a:ext>
                </a:extLst>
              </p14:cNvPr>
              <p14:cNvContentPartPr/>
              <p14:nvPr/>
            </p14:nvContentPartPr>
            <p14:xfrm>
              <a:off x="2120114" y="79679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D7F408-ED8A-4C39-B3E9-49261D3FE5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5714" y="782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7D55D3-616D-4A5D-81EA-8AFE99359B08}"/>
                  </a:ext>
                </a:extLst>
              </p14:cNvPr>
              <p14:cNvContentPartPr/>
              <p14:nvPr/>
            </p14:nvContentPartPr>
            <p14:xfrm>
              <a:off x="500834" y="344276"/>
              <a:ext cx="1184760" cy="804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7D55D3-616D-4A5D-81EA-8AFE99359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434" y="329876"/>
                <a:ext cx="12128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7BE3C5-B688-4644-A417-A43333232BCC}"/>
                  </a:ext>
                </a:extLst>
              </p14:cNvPr>
              <p14:cNvContentPartPr/>
              <p14:nvPr/>
            </p14:nvContentPartPr>
            <p14:xfrm>
              <a:off x="4683314" y="169316"/>
              <a:ext cx="131400" cy="33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7BE3C5-B688-4644-A417-A43333232B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8914" y="154916"/>
                <a:ext cx="1594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244647-0D6C-4D31-823E-FF61FF9DBB07}"/>
                  </a:ext>
                </a:extLst>
              </p14:cNvPr>
              <p14:cNvContentPartPr/>
              <p14:nvPr/>
            </p14:nvContentPartPr>
            <p14:xfrm>
              <a:off x="4746674" y="76331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244647-0D6C-4D31-823E-FF61FF9DB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274" y="748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A2F70-56D9-4FA0-B7C5-4926D1832D1A}"/>
                  </a:ext>
                </a:extLst>
              </p14:cNvPr>
              <p14:cNvContentPartPr/>
              <p14:nvPr/>
            </p14:nvContentPartPr>
            <p14:xfrm>
              <a:off x="2782874" y="252836"/>
              <a:ext cx="1450440" cy="816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A2F70-56D9-4FA0-B7C5-4926D1832D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474" y="238436"/>
                <a:ext cx="147852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AF777C-6AC8-497D-93A7-9F05892930EB}"/>
                  </a:ext>
                </a:extLst>
              </p14:cNvPr>
              <p14:cNvContentPartPr/>
              <p14:nvPr/>
            </p14:nvContentPartPr>
            <p14:xfrm>
              <a:off x="2760914" y="1273436"/>
              <a:ext cx="1028520" cy="607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AF777C-6AC8-497D-93A7-9F05892930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6514" y="1259036"/>
                <a:ext cx="10566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F7C77A-78E9-47C3-BA88-B2C19F31E822}"/>
                  </a:ext>
                </a:extLst>
              </p14:cNvPr>
              <p14:cNvContentPartPr/>
              <p14:nvPr/>
            </p14:nvContentPartPr>
            <p14:xfrm>
              <a:off x="4269674" y="1737116"/>
              <a:ext cx="538560" cy="57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F7C77A-78E9-47C3-BA88-B2C19F31E8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5274" y="1722716"/>
                <a:ext cx="5666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CC1EE8-C96F-435B-AC23-283A280047E4}"/>
                  </a:ext>
                </a:extLst>
              </p14:cNvPr>
              <p14:cNvContentPartPr/>
              <p14:nvPr/>
            </p14:nvContentPartPr>
            <p14:xfrm>
              <a:off x="2536274" y="2400956"/>
              <a:ext cx="1067040" cy="74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CC1EE8-C96F-435B-AC23-283A280047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1874" y="2386556"/>
                <a:ext cx="109512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A5A056-5E3A-4357-8B02-E7A3C2B37C24}"/>
                  </a:ext>
                </a:extLst>
              </p14:cNvPr>
              <p14:cNvContentPartPr/>
              <p14:nvPr/>
            </p14:nvContentPartPr>
            <p14:xfrm>
              <a:off x="3963314" y="2201516"/>
              <a:ext cx="2482560" cy="171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A5A056-5E3A-4357-8B02-E7A3C2B37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48914" y="2187116"/>
                <a:ext cx="251064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D8411C8-C227-47B5-98D4-19AE981F5FAD}"/>
                  </a:ext>
                </a:extLst>
              </p14:cNvPr>
              <p14:cNvContentPartPr/>
              <p14:nvPr/>
            </p14:nvContentPartPr>
            <p14:xfrm>
              <a:off x="2448074" y="4047596"/>
              <a:ext cx="3913920" cy="1671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D8411C8-C227-47B5-98D4-19AE981F5F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3674" y="4033196"/>
                <a:ext cx="3942000" cy="16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B48C6FA-B979-4F24-B5C2-D4923B5D80B1}"/>
                  </a:ext>
                </a:extLst>
              </p14:cNvPr>
              <p14:cNvContentPartPr/>
              <p14:nvPr/>
            </p14:nvContentPartPr>
            <p14:xfrm>
              <a:off x="6898034" y="2623436"/>
              <a:ext cx="2017440" cy="793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B48C6FA-B979-4F24-B5C2-D4923B5D80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3634" y="2609036"/>
                <a:ext cx="20455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55EA8D0-A4C5-4C88-AD26-CE2E8625E648}"/>
                  </a:ext>
                </a:extLst>
              </p14:cNvPr>
              <p14:cNvContentPartPr/>
              <p14:nvPr/>
            </p14:nvContentPartPr>
            <p14:xfrm>
              <a:off x="6803714" y="4510196"/>
              <a:ext cx="2070000" cy="681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55EA8D0-A4C5-4C88-AD26-CE2E8625E6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9314" y="4495796"/>
                <a:ext cx="2098080" cy="7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225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70372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11-4.2 Analysis of Variance Approach to Test Significance of Regression</a:t>
            </a:r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685800" y="25146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</a:t>
            </a:r>
            <a:r>
              <a:rPr lang="en-US" sz="2800">
                <a:solidFill>
                  <a:srgbClr val="660066"/>
                </a:solidFill>
                <a:latin typeface="Times New Roman" pitchFamily="18" charset="0"/>
              </a:rPr>
              <a:t>analysis of variance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identity is</a:t>
            </a:r>
          </a:p>
        </p:txBody>
      </p:sp>
      <p:sp>
        <p:nvSpPr>
          <p:cNvPr id="570377" name="Text Box 9"/>
          <p:cNvSpPr txBox="1">
            <a:spLocks noChangeArrowheads="1"/>
          </p:cNvSpPr>
          <p:nvPr/>
        </p:nvSpPr>
        <p:spPr bwMode="auto">
          <a:xfrm>
            <a:off x="685800" y="44958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Symbolically,</a:t>
            </a:r>
          </a:p>
        </p:txBody>
      </p:sp>
      <p:pic>
        <p:nvPicPr>
          <p:cNvPr id="5703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769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038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054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011273-BCF9-42A2-BB63-FB3D1A647613}"/>
                  </a:ext>
                </a:extLst>
              </p14:cNvPr>
              <p14:cNvContentPartPr/>
              <p14:nvPr/>
            </p14:nvContentPartPr>
            <p14:xfrm>
              <a:off x="872714" y="5784395"/>
              <a:ext cx="1753200" cy="41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011273-BCF9-42A2-BB63-FB3D1A6476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314" y="5769995"/>
                <a:ext cx="17812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BE867-CDC9-460E-8EC6-2B42ED226F24}"/>
                  </a:ext>
                </a:extLst>
              </p14:cNvPr>
              <p14:cNvContentPartPr/>
              <p14:nvPr/>
            </p14:nvContentPartPr>
            <p14:xfrm>
              <a:off x="918794" y="6369755"/>
              <a:ext cx="470160" cy="345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BE867-CDC9-460E-8EC6-2B42ED226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394" y="6355355"/>
                <a:ext cx="4982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3ED434-CAEE-4B2F-88DA-394754F397DC}"/>
                  </a:ext>
                </a:extLst>
              </p14:cNvPr>
              <p14:cNvContentPartPr/>
              <p14:nvPr/>
            </p14:nvContentPartPr>
            <p14:xfrm>
              <a:off x="1638434" y="6420155"/>
              <a:ext cx="1724400" cy="38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3ED434-CAEE-4B2F-88DA-394754F397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034" y="6405755"/>
                <a:ext cx="1752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0378" name="Ink 570377">
                <a:extLst>
                  <a:ext uri="{FF2B5EF4-FFF2-40B4-BE49-F238E27FC236}">
                    <a16:creationId xmlns:a16="http://schemas.microsoft.com/office/drawing/2014/main" id="{2B8A4CE8-4DFA-49B1-A7BC-1A3E717DCBF4}"/>
                  </a:ext>
                </a:extLst>
              </p14:cNvPr>
              <p14:cNvContentPartPr/>
              <p14:nvPr/>
            </p14:nvContentPartPr>
            <p14:xfrm>
              <a:off x="5286314" y="5978435"/>
              <a:ext cx="1111320" cy="209520"/>
            </p14:xfrm>
          </p:contentPart>
        </mc:Choice>
        <mc:Fallback>
          <p:pic>
            <p:nvPicPr>
              <p:cNvPr id="570378" name="Ink 570377">
                <a:extLst>
                  <a:ext uri="{FF2B5EF4-FFF2-40B4-BE49-F238E27FC236}">
                    <a16:creationId xmlns:a16="http://schemas.microsoft.com/office/drawing/2014/main" id="{2B8A4CE8-4DFA-49B1-A7BC-1A3E717DCB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914" y="5964035"/>
                <a:ext cx="1139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0381" name="Ink 570380">
                <a:extLst>
                  <a:ext uri="{FF2B5EF4-FFF2-40B4-BE49-F238E27FC236}">
                    <a16:creationId xmlns:a16="http://schemas.microsoft.com/office/drawing/2014/main" id="{B585763C-50D4-4941-8CB5-3C6D3FF66E30}"/>
                  </a:ext>
                </a:extLst>
              </p14:cNvPr>
              <p14:cNvContentPartPr/>
              <p14:nvPr/>
            </p14:nvContentPartPr>
            <p14:xfrm>
              <a:off x="4579634" y="5943515"/>
              <a:ext cx="470520" cy="282960"/>
            </p14:xfrm>
          </p:contentPart>
        </mc:Choice>
        <mc:Fallback>
          <p:pic>
            <p:nvPicPr>
              <p:cNvPr id="570381" name="Ink 570380">
                <a:extLst>
                  <a:ext uri="{FF2B5EF4-FFF2-40B4-BE49-F238E27FC236}">
                    <a16:creationId xmlns:a16="http://schemas.microsoft.com/office/drawing/2014/main" id="{B585763C-50D4-4941-8CB5-3C6D3FF66E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5234" y="5929115"/>
                <a:ext cx="4986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0386" name="Ink 570385">
                <a:extLst>
                  <a:ext uri="{FF2B5EF4-FFF2-40B4-BE49-F238E27FC236}">
                    <a16:creationId xmlns:a16="http://schemas.microsoft.com/office/drawing/2014/main" id="{03AAD9F3-1191-45E2-8125-63EFD087317A}"/>
                  </a:ext>
                </a:extLst>
              </p14:cNvPr>
              <p14:cNvContentPartPr/>
              <p14:nvPr/>
            </p14:nvContentPartPr>
            <p14:xfrm>
              <a:off x="4480994" y="6498635"/>
              <a:ext cx="602640" cy="306000"/>
            </p14:xfrm>
          </p:contentPart>
        </mc:Choice>
        <mc:Fallback>
          <p:pic>
            <p:nvPicPr>
              <p:cNvPr id="570386" name="Ink 570385">
                <a:extLst>
                  <a:ext uri="{FF2B5EF4-FFF2-40B4-BE49-F238E27FC236}">
                    <a16:creationId xmlns:a16="http://schemas.microsoft.com/office/drawing/2014/main" id="{03AAD9F3-1191-45E2-8125-63EFD08731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594" y="6484235"/>
                <a:ext cx="6307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0389" name="Ink 570388">
                <a:extLst>
                  <a:ext uri="{FF2B5EF4-FFF2-40B4-BE49-F238E27FC236}">
                    <a16:creationId xmlns:a16="http://schemas.microsoft.com/office/drawing/2014/main" id="{BD33BADA-7598-4502-8E2E-53C391A896E7}"/>
                  </a:ext>
                </a:extLst>
              </p14:cNvPr>
              <p14:cNvContentPartPr/>
              <p14:nvPr/>
            </p14:nvContentPartPr>
            <p14:xfrm>
              <a:off x="5288474" y="6568115"/>
              <a:ext cx="770400" cy="191880"/>
            </p14:xfrm>
          </p:contentPart>
        </mc:Choice>
        <mc:Fallback>
          <p:pic>
            <p:nvPicPr>
              <p:cNvPr id="570389" name="Ink 570388">
                <a:extLst>
                  <a:ext uri="{FF2B5EF4-FFF2-40B4-BE49-F238E27FC236}">
                    <a16:creationId xmlns:a16="http://schemas.microsoft.com/office/drawing/2014/main" id="{BD33BADA-7598-4502-8E2E-53C391A896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74074" y="6553715"/>
                <a:ext cx="798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0390" name="Ink 570389">
                <a:extLst>
                  <a:ext uri="{FF2B5EF4-FFF2-40B4-BE49-F238E27FC236}">
                    <a16:creationId xmlns:a16="http://schemas.microsoft.com/office/drawing/2014/main" id="{50A84E25-3E43-45C3-A48C-78379B9962AB}"/>
                  </a:ext>
                </a:extLst>
              </p14:cNvPr>
              <p14:cNvContentPartPr/>
              <p14:nvPr/>
            </p14:nvContentPartPr>
            <p14:xfrm>
              <a:off x="6368114" y="6542555"/>
              <a:ext cx="275400" cy="376560"/>
            </p14:xfrm>
          </p:contentPart>
        </mc:Choice>
        <mc:Fallback>
          <p:pic>
            <p:nvPicPr>
              <p:cNvPr id="570390" name="Ink 570389">
                <a:extLst>
                  <a:ext uri="{FF2B5EF4-FFF2-40B4-BE49-F238E27FC236}">
                    <a16:creationId xmlns:a16="http://schemas.microsoft.com/office/drawing/2014/main" id="{50A84E25-3E43-45C3-A48C-78379B9962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3714" y="6528155"/>
                <a:ext cx="3034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0398" name="Ink 570397">
                <a:extLst>
                  <a:ext uri="{FF2B5EF4-FFF2-40B4-BE49-F238E27FC236}">
                    <a16:creationId xmlns:a16="http://schemas.microsoft.com/office/drawing/2014/main" id="{FE58E0BF-BF33-4B1A-A207-7A45007A5B7F}"/>
                  </a:ext>
                </a:extLst>
              </p14:cNvPr>
              <p14:cNvContentPartPr/>
              <p14:nvPr/>
            </p14:nvContentPartPr>
            <p14:xfrm>
              <a:off x="6921074" y="6542195"/>
              <a:ext cx="1261440" cy="384120"/>
            </p14:xfrm>
          </p:contentPart>
        </mc:Choice>
        <mc:Fallback>
          <p:pic>
            <p:nvPicPr>
              <p:cNvPr id="570398" name="Ink 570397">
                <a:extLst>
                  <a:ext uri="{FF2B5EF4-FFF2-40B4-BE49-F238E27FC236}">
                    <a16:creationId xmlns:a16="http://schemas.microsoft.com/office/drawing/2014/main" id="{FE58E0BF-BF33-4B1A-A207-7A45007A5B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6674" y="6527795"/>
                <a:ext cx="12895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0399" name="Ink 570398">
                <a:extLst>
                  <a:ext uri="{FF2B5EF4-FFF2-40B4-BE49-F238E27FC236}">
                    <a16:creationId xmlns:a16="http://schemas.microsoft.com/office/drawing/2014/main" id="{90E0ACFC-155C-4F8E-9E5C-33B7EF0A3D5E}"/>
                  </a:ext>
                </a:extLst>
              </p14:cNvPr>
              <p14:cNvContentPartPr/>
              <p14:nvPr/>
            </p14:nvContentPartPr>
            <p14:xfrm>
              <a:off x="3124874" y="2975675"/>
              <a:ext cx="1047240" cy="61200"/>
            </p14:xfrm>
          </p:contentPart>
        </mc:Choice>
        <mc:Fallback>
          <p:pic>
            <p:nvPicPr>
              <p:cNvPr id="570399" name="Ink 570398">
                <a:extLst>
                  <a:ext uri="{FF2B5EF4-FFF2-40B4-BE49-F238E27FC236}">
                    <a16:creationId xmlns:a16="http://schemas.microsoft.com/office/drawing/2014/main" id="{90E0ACFC-155C-4F8E-9E5C-33B7EF0A3D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0474" y="2961275"/>
                <a:ext cx="10753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0415" name="Ink 570414">
                <a:extLst>
                  <a:ext uri="{FF2B5EF4-FFF2-40B4-BE49-F238E27FC236}">
                    <a16:creationId xmlns:a16="http://schemas.microsoft.com/office/drawing/2014/main" id="{11957F49-B2B3-4873-BD29-992CCF63F10D}"/>
                  </a:ext>
                </a:extLst>
              </p14:cNvPr>
              <p14:cNvContentPartPr/>
              <p14:nvPr/>
            </p14:nvContentPartPr>
            <p14:xfrm>
              <a:off x="6272354" y="2284115"/>
              <a:ext cx="2462040" cy="809280"/>
            </p14:xfrm>
          </p:contentPart>
        </mc:Choice>
        <mc:Fallback>
          <p:pic>
            <p:nvPicPr>
              <p:cNvPr id="570415" name="Ink 570414">
                <a:extLst>
                  <a:ext uri="{FF2B5EF4-FFF2-40B4-BE49-F238E27FC236}">
                    <a16:creationId xmlns:a16="http://schemas.microsoft.com/office/drawing/2014/main" id="{11957F49-B2B3-4873-BD29-992CCF63F1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57954" y="2269715"/>
                <a:ext cx="24901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0419" name="Ink 570418">
                <a:extLst>
                  <a:ext uri="{FF2B5EF4-FFF2-40B4-BE49-F238E27FC236}">
                    <a16:creationId xmlns:a16="http://schemas.microsoft.com/office/drawing/2014/main" id="{3E9BB04C-1AC2-4756-A22B-F889450F12EE}"/>
                  </a:ext>
                </a:extLst>
              </p14:cNvPr>
              <p14:cNvContentPartPr/>
              <p14:nvPr/>
            </p14:nvContentPartPr>
            <p14:xfrm>
              <a:off x="3160514" y="4133435"/>
              <a:ext cx="319680" cy="130320"/>
            </p14:xfrm>
          </p:contentPart>
        </mc:Choice>
        <mc:Fallback>
          <p:pic>
            <p:nvPicPr>
              <p:cNvPr id="570419" name="Ink 570418">
                <a:extLst>
                  <a:ext uri="{FF2B5EF4-FFF2-40B4-BE49-F238E27FC236}">
                    <a16:creationId xmlns:a16="http://schemas.microsoft.com/office/drawing/2014/main" id="{3E9BB04C-1AC2-4756-A22B-F889450F12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6114" y="4119035"/>
                <a:ext cx="347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0429" name="Ink 570428">
                <a:extLst>
                  <a:ext uri="{FF2B5EF4-FFF2-40B4-BE49-F238E27FC236}">
                    <a16:creationId xmlns:a16="http://schemas.microsoft.com/office/drawing/2014/main" id="{89B5C963-DEB8-489E-AF02-C3A0BF278807}"/>
                  </a:ext>
                </a:extLst>
              </p14:cNvPr>
              <p14:cNvContentPartPr/>
              <p14:nvPr/>
            </p14:nvContentPartPr>
            <p14:xfrm>
              <a:off x="3236114" y="4362755"/>
              <a:ext cx="367200" cy="393480"/>
            </p14:xfrm>
          </p:contentPart>
        </mc:Choice>
        <mc:Fallback>
          <p:pic>
            <p:nvPicPr>
              <p:cNvPr id="570429" name="Ink 570428">
                <a:extLst>
                  <a:ext uri="{FF2B5EF4-FFF2-40B4-BE49-F238E27FC236}">
                    <a16:creationId xmlns:a16="http://schemas.microsoft.com/office/drawing/2014/main" id="{89B5C963-DEB8-489E-AF02-C3A0BF2788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1714" y="4348355"/>
                <a:ext cx="3952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0433" name="Ink 570432">
                <a:extLst>
                  <a:ext uri="{FF2B5EF4-FFF2-40B4-BE49-F238E27FC236}">
                    <a16:creationId xmlns:a16="http://schemas.microsoft.com/office/drawing/2014/main" id="{A0113D2C-7E65-4455-B437-9FC923A5C741}"/>
                  </a:ext>
                </a:extLst>
              </p14:cNvPr>
              <p14:cNvContentPartPr/>
              <p14:nvPr/>
            </p14:nvContentPartPr>
            <p14:xfrm>
              <a:off x="3950354" y="4079795"/>
              <a:ext cx="2095920" cy="663840"/>
            </p14:xfrm>
          </p:contentPart>
        </mc:Choice>
        <mc:Fallback>
          <p:pic>
            <p:nvPicPr>
              <p:cNvPr id="570433" name="Ink 570432">
                <a:extLst>
                  <a:ext uri="{FF2B5EF4-FFF2-40B4-BE49-F238E27FC236}">
                    <a16:creationId xmlns:a16="http://schemas.microsoft.com/office/drawing/2014/main" id="{A0113D2C-7E65-4455-B437-9FC923A5C7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5954" y="4065395"/>
                <a:ext cx="2124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0437" name="Ink 570436">
                <a:extLst>
                  <a:ext uri="{FF2B5EF4-FFF2-40B4-BE49-F238E27FC236}">
                    <a16:creationId xmlns:a16="http://schemas.microsoft.com/office/drawing/2014/main" id="{78F7518E-1957-4211-A485-B30BEC75972B}"/>
                  </a:ext>
                </a:extLst>
              </p14:cNvPr>
              <p14:cNvContentPartPr/>
              <p14:nvPr/>
            </p14:nvContentPartPr>
            <p14:xfrm>
              <a:off x="6332834" y="4344755"/>
              <a:ext cx="495720" cy="395640"/>
            </p14:xfrm>
          </p:contentPart>
        </mc:Choice>
        <mc:Fallback>
          <p:pic>
            <p:nvPicPr>
              <p:cNvPr id="570437" name="Ink 570436">
                <a:extLst>
                  <a:ext uri="{FF2B5EF4-FFF2-40B4-BE49-F238E27FC236}">
                    <a16:creationId xmlns:a16="http://schemas.microsoft.com/office/drawing/2014/main" id="{78F7518E-1957-4211-A485-B30BEC7597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8434" y="4330355"/>
                <a:ext cx="523800" cy="42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9DFEE9-14A0-45E4-A3AB-ACA4DA4A4143}"/>
                  </a:ext>
                </a:extLst>
              </p14:cNvPr>
              <p14:cNvContentPartPr/>
              <p14:nvPr/>
            </p14:nvContentPartPr>
            <p14:xfrm>
              <a:off x="628994" y="155636"/>
              <a:ext cx="849240" cy="104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9DFEE9-14A0-45E4-A3AB-ACA4DA4A4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594" y="141236"/>
                <a:ext cx="87732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49E7E2-3DBB-4EBD-B75D-4521D2A8F10D}"/>
                  </a:ext>
                </a:extLst>
              </p14:cNvPr>
              <p14:cNvContentPartPr/>
              <p14:nvPr/>
            </p14:nvContentPartPr>
            <p14:xfrm>
              <a:off x="1720514" y="336716"/>
              <a:ext cx="1699200" cy="776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49E7E2-3DBB-4EBD-B75D-4521D2A8F1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114" y="322316"/>
                <a:ext cx="172728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2D49B5-FEED-4CE4-B9E6-E605323267E0}"/>
                  </a:ext>
                </a:extLst>
              </p14:cNvPr>
              <p14:cNvContentPartPr/>
              <p14:nvPr/>
            </p14:nvContentPartPr>
            <p14:xfrm>
              <a:off x="3827954" y="236636"/>
              <a:ext cx="5297040" cy="1691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2D49B5-FEED-4CE4-B9E6-E605323267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3554" y="222236"/>
                <a:ext cx="532512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241DE96-BC26-4AB3-A012-5FF4426D2982}"/>
                  </a:ext>
                </a:extLst>
              </p14:cNvPr>
              <p14:cNvContentPartPr/>
              <p14:nvPr/>
            </p14:nvContentPartPr>
            <p14:xfrm>
              <a:off x="1033994" y="1963916"/>
              <a:ext cx="2393280" cy="498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241DE96-BC26-4AB3-A012-5FF4426D29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594" y="1949516"/>
                <a:ext cx="24213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B9624E-D7EE-4E37-BA16-3816489DE970}"/>
                  </a:ext>
                </a:extLst>
              </p14:cNvPr>
              <p14:cNvContentPartPr/>
              <p14:nvPr/>
            </p14:nvContentPartPr>
            <p14:xfrm>
              <a:off x="2138474" y="3550076"/>
              <a:ext cx="248760" cy="11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B9624E-D7EE-4E37-BA16-3816489DE9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4074" y="3535676"/>
                <a:ext cx="276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482BE35-AA07-4E80-8FFE-5B23ADE7FE26}"/>
                  </a:ext>
                </a:extLst>
              </p14:cNvPr>
              <p14:cNvContentPartPr/>
              <p14:nvPr/>
            </p14:nvContentPartPr>
            <p14:xfrm>
              <a:off x="2631674" y="2916476"/>
              <a:ext cx="1051200" cy="1104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482BE35-AA07-4E80-8FFE-5B23ADE7FE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274" y="2902076"/>
                <a:ext cx="1079280" cy="11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0E01E66-4B2D-4CC7-A4C7-7EA3DCB8A4C5}"/>
                  </a:ext>
                </a:extLst>
              </p14:cNvPr>
              <p14:cNvContentPartPr/>
              <p14:nvPr/>
            </p14:nvContentPartPr>
            <p14:xfrm>
              <a:off x="363314" y="2849516"/>
              <a:ext cx="1501560" cy="1396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0E01E66-4B2D-4CC7-A4C7-7EA3DCB8A4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914" y="2835116"/>
                <a:ext cx="152964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2A7BEA3-C207-477F-AF58-1D34ECEDA6DD}"/>
                  </a:ext>
                </a:extLst>
              </p14:cNvPr>
              <p14:cNvContentPartPr/>
              <p14:nvPr/>
            </p14:nvContentPartPr>
            <p14:xfrm>
              <a:off x="3901034" y="3519116"/>
              <a:ext cx="238680" cy="19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2A7BEA3-C207-477F-AF58-1D34ECEDA6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6634" y="3504716"/>
                <a:ext cx="266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E45F94B-1E08-47AA-AED1-60BA20B51B25}"/>
                  </a:ext>
                </a:extLst>
              </p14:cNvPr>
              <p14:cNvContentPartPr/>
              <p14:nvPr/>
            </p14:nvContentPartPr>
            <p14:xfrm>
              <a:off x="3903194" y="3696956"/>
              <a:ext cx="259920" cy="11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E45F94B-1E08-47AA-AED1-60BA20B51B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8794" y="3682556"/>
                <a:ext cx="288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9BAAA6-6EDE-43C3-8042-BE3331103380}"/>
                  </a:ext>
                </a:extLst>
              </p14:cNvPr>
              <p14:cNvContentPartPr/>
              <p14:nvPr/>
            </p14:nvContentPartPr>
            <p14:xfrm>
              <a:off x="6469274" y="3122396"/>
              <a:ext cx="716040" cy="42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9BAAA6-6EDE-43C3-8042-BE33311033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54874" y="3107996"/>
                <a:ext cx="7441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24232D9-A71F-4349-BB41-34C8611B6F2B}"/>
                  </a:ext>
                </a:extLst>
              </p14:cNvPr>
              <p14:cNvContentPartPr/>
              <p14:nvPr/>
            </p14:nvContentPartPr>
            <p14:xfrm>
              <a:off x="4502594" y="3020516"/>
              <a:ext cx="1557360" cy="58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24232D9-A71F-4349-BB41-34C8611B6F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8194" y="3006116"/>
                <a:ext cx="158544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316B92A-3136-4DB8-BE2F-3A3ED5A6C4A6}"/>
                  </a:ext>
                </a:extLst>
              </p14:cNvPr>
              <p14:cNvContentPartPr/>
              <p14:nvPr/>
            </p14:nvContentPartPr>
            <p14:xfrm>
              <a:off x="7635314" y="3050036"/>
              <a:ext cx="1134720" cy="540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316B92A-3136-4DB8-BE2F-3A3ED5A6C4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20914" y="3035636"/>
                <a:ext cx="11628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B34D85-D560-4D98-8C88-65CCE60B70B4}"/>
                  </a:ext>
                </a:extLst>
              </p14:cNvPr>
              <p14:cNvContentPartPr/>
              <p14:nvPr/>
            </p14:nvContentPartPr>
            <p14:xfrm>
              <a:off x="8261714" y="3793796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B34D85-D560-4D98-8C88-65CCE60B70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7314" y="3779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AC39B0-25A9-4751-843F-591EE9F56274}"/>
                  </a:ext>
                </a:extLst>
              </p14:cNvPr>
              <p14:cNvContentPartPr/>
              <p14:nvPr/>
            </p14:nvContentPartPr>
            <p14:xfrm>
              <a:off x="4845314" y="3869756"/>
              <a:ext cx="891720" cy="467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AC39B0-25A9-4751-843F-591EE9F562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30914" y="3855356"/>
                <a:ext cx="9198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7F15491-AFAA-4E2B-B15F-E050D7B40F4B}"/>
                  </a:ext>
                </a:extLst>
              </p14:cNvPr>
              <p14:cNvContentPartPr/>
              <p14:nvPr/>
            </p14:nvContentPartPr>
            <p14:xfrm>
              <a:off x="6016034" y="3908276"/>
              <a:ext cx="1064880" cy="406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7F15491-AFAA-4E2B-B15F-E050D7B40F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1634" y="3893876"/>
                <a:ext cx="10929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00A9FC8-27E9-4031-8E6A-BB11B0CCF6B9}"/>
                  </a:ext>
                </a:extLst>
              </p14:cNvPr>
              <p14:cNvContentPartPr/>
              <p14:nvPr/>
            </p14:nvContentPartPr>
            <p14:xfrm>
              <a:off x="7546034" y="3868676"/>
              <a:ext cx="965880" cy="424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00A9FC8-27E9-4031-8E6A-BB11B0CCF6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31634" y="3854276"/>
                <a:ext cx="9939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EDEA81E-9F6E-44AC-A260-50A62A2C79D4}"/>
                  </a:ext>
                </a:extLst>
              </p14:cNvPr>
              <p14:cNvContentPartPr/>
              <p14:nvPr/>
            </p14:nvContentPartPr>
            <p14:xfrm>
              <a:off x="6865634" y="4596236"/>
              <a:ext cx="97200" cy="117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EDEA81E-9F6E-44AC-A260-50A62A2C79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1234" y="4581836"/>
                <a:ext cx="125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788DA5-1A69-4B13-9DEB-096B98BA936F}"/>
                  </a:ext>
                </a:extLst>
              </p14:cNvPr>
              <p14:cNvContentPartPr/>
              <p14:nvPr/>
            </p14:nvContentPartPr>
            <p14:xfrm>
              <a:off x="4584314" y="4572836"/>
              <a:ext cx="1909080" cy="478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788DA5-1A69-4B13-9DEB-096B98BA93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69914" y="4558436"/>
                <a:ext cx="19371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E9BE0B2-EA50-4319-AB3F-9FC45841BD17}"/>
                  </a:ext>
                </a:extLst>
              </p14:cNvPr>
              <p14:cNvContentPartPr/>
              <p14:nvPr/>
            </p14:nvContentPartPr>
            <p14:xfrm>
              <a:off x="779114" y="5547356"/>
              <a:ext cx="699840" cy="58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E9BE0B2-EA50-4319-AB3F-9FC45841BD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4714" y="5532956"/>
                <a:ext cx="727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EA981C-1D9A-4D12-8349-3630C65E4A7F}"/>
                  </a:ext>
                </a:extLst>
              </p14:cNvPr>
              <p14:cNvContentPartPr/>
              <p14:nvPr/>
            </p14:nvContentPartPr>
            <p14:xfrm>
              <a:off x="710354" y="5788196"/>
              <a:ext cx="611640" cy="54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EA981C-1D9A-4D12-8349-3630C65E4A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5954" y="5773796"/>
                <a:ext cx="639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659D2D6-DA47-4240-9CE1-42627F3A9B73}"/>
                  </a:ext>
                </a:extLst>
              </p14:cNvPr>
              <p14:cNvContentPartPr/>
              <p14:nvPr/>
            </p14:nvContentPartPr>
            <p14:xfrm>
              <a:off x="239474" y="6053876"/>
              <a:ext cx="1048680" cy="534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659D2D6-DA47-4240-9CE1-42627F3A9B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074" y="6039476"/>
                <a:ext cx="10767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21AFC6C-B9B8-49B9-AC4D-490ECE8C065D}"/>
                  </a:ext>
                </a:extLst>
              </p14:cNvPr>
              <p14:cNvContentPartPr/>
              <p14:nvPr/>
            </p14:nvContentPartPr>
            <p14:xfrm>
              <a:off x="541874" y="4941836"/>
              <a:ext cx="759240" cy="4057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21AFC6C-B9B8-49B9-AC4D-490ECE8C06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7474" y="4927436"/>
                <a:ext cx="7873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017F222-66A3-483E-B39E-10E3F80F7ACC}"/>
                  </a:ext>
                </a:extLst>
              </p14:cNvPr>
              <p14:cNvContentPartPr/>
              <p14:nvPr/>
            </p14:nvContentPartPr>
            <p14:xfrm>
              <a:off x="2101034" y="4787396"/>
              <a:ext cx="340920" cy="212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017F222-66A3-483E-B39E-10E3F80F7A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86634" y="4772996"/>
                <a:ext cx="369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7E57C6B-18FA-45F4-9082-C287D994F2DB}"/>
                  </a:ext>
                </a:extLst>
              </p14:cNvPr>
              <p14:cNvContentPartPr/>
              <p14:nvPr/>
            </p14:nvContentPartPr>
            <p14:xfrm>
              <a:off x="1859834" y="5175836"/>
              <a:ext cx="3473640" cy="11088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7E57C6B-18FA-45F4-9082-C287D994F2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45434" y="5161436"/>
                <a:ext cx="350172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D113E2D-E7B0-4BF2-B6D6-0C5B5D58A52B}"/>
                  </a:ext>
                </a:extLst>
              </p14:cNvPr>
              <p14:cNvContentPartPr/>
              <p14:nvPr/>
            </p14:nvContentPartPr>
            <p14:xfrm>
              <a:off x="5921354" y="6300836"/>
              <a:ext cx="718200" cy="246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D113E2D-E7B0-4BF2-B6D6-0C5B5D58A5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954" y="6286436"/>
                <a:ext cx="746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E205071-1E76-4FAD-83C0-1D5E1100FDF4}"/>
                  </a:ext>
                </a:extLst>
              </p14:cNvPr>
              <p14:cNvContentPartPr/>
              <p14:nvPr/>
            </p14:nvContentPartPr>
            <p14:xfrm>
              <a:off x="6158954" y="5365916"/>
              <a:ext cx="570600" cy="7081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E205071-1E76-4FAD-83C0-1D5E1100FD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44554" y="5351516"/>
                <a:ext cx="59868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69375F1-7141-4914-B717-D43DB84FF0A3}"/>
                  </a:ext>
                </a:extLst>
              </p14:cNvPr>
              <p14:cNvContentPartPr/>
              <p14:nvPr/>
            </p14:nvContentPartPr>
            <p14:xfrm>
              <a:off x="7054634" y="5747516"/>
              <a:ext cx="435960" cy="574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69375F1-7141-4914-B717-D43DB84FF0A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40234" y="5733116"/>
                <a:ext cx="46404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C9E54A9-E2A9-487F-8189-917AF4FA5411}"/>
                  </a:ext>
                </a:extLst>
              </p14:cNvPr>
              <p14:cNvContentPartPr/>
              <p14:nvPr/>
            </p14:nvContentPartPr>
            <p14:xfrm>
              <a:off x="6861674" y="5470316"/>
              <a:ext cx="198000" cy="7095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C9E54A9-E2A9-487F-8189-917AF4FA54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47274" y="5455916"/>
                <a:ext cx="2260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3347705-1AB5-42EE-AC3D-1A1C86361FC2}"/>
                  </a:ext>
                </a:extLst>
              </p14:cNvPr>
              <p14:cNvContentPartPr/>
              <p14:nvPr/>
            </p14:nvContentPartPr>
            <p14:xfrm>
              <a:off x="7769594" y="5251076"/>
              <a:ext cx="1395360" cy="10825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3347705-1AB5-42EE-AC3D-1A1C86361F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5194" y="5236676"/>
                <a:ext cx="1423440" cy="11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778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B69276-AA40-4616-8365-A3029BF673BF}"/>
                  </a:ext>
                </a:extLst>
              </p14:cNvPr>
              <p14:cNvContentPartPr/>
              <p14:nvPr/>
            </p14:nvContentPartPr>
            <p14:xfrm>
              <a:off x="2301554" y="991556"/>
              <a:ext cx="30456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B69276-AA40-4616-8365-A3029BF67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154" y="977156"/>
                <a:ext cx="332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164276-EC7E-41AE-B6EA-130C8C7612D8}"/>
                  </a:ext>
                </a:extLst>
              </p14:cNvPr>
              <p14:cNvContentPartPr/>
              <p14:nvPr/>
            </p14:nvContentPartPr>
            <p14:xfrm>
              <a:off x="2904914" y="286316"/>
              <a:ext cx="1432440" cy="1188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164276-EC7E-41AE-B6EA-130C8C7612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514" y="271916"/>
                <a:ext cx="1460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C82CAE-74FA-4E50-875B-DE18D68C2285}"/>
                  </a:ext>
                </a:extLst>
              </p14:cNvPr>
              <p14:cNvContentPartPr/>
              <p14:nvPr/>
            </p14:nvContentPartPr>
            <p14:xfrm>
              <a:off x="357554" y="140156"/>
              <a:ext cx="1580400" cy="164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C82CAE-74FA-4E50-875B-DE18D68C2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154" y="125756"/>
                <a:ext cx="1608480" cy="16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774F268-EEA8-4247-8A88-69AF8DE1B588}"/>
                  </a:ext>
                </a:extLst>
              </p14:cNvPr>
              <p14:cNvContentPartPr/>
              <p14:nvPr/>
            </p14:nvContentPartPr>
            <p14:xfrm>
              <a:off x="7214834" y="537596"/>
              <a:ext cx="259560" cy="8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774F268-EEA8-4247-8A88-69AF8DE1B5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0434" y="523196"/>
                <a:ext cx="287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42BB86A-B3ED-4121-AA0D-71C991567488}"/>
                  </a:ext>
                </a:extLst>
              </p14:cNvPr>
              <p14:cNvContentPartPr/>
              <p14:nvPr/>
            </p14:nvContentPartPr>
            <p14:xfrm>
              <a:off x="8323994" y="1210796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42BB86A-B3ED-4121-AA0D-71C991567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9594" y="1196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514CA9-F660-4EAD-92D1-04D5418864BF}"/>
                  </a:ext>
                </a:extLst>
              </p14:cNvPr>
              <p14:cNvContentPartPr/>
              <p14:nvPr/>
            </p14:nvContentPartPr>
            <p14:xfrm>
              <a:off x="7951034" y="537596"/>
              <a:ext cx="820440" cy="45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514CA9-F660-4EAD-92D1-04D5418864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36634" y="523196"/>
                <a:ext cx="8485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89F646-BBCC-4528-9652-1079CB846784}"/>
                  </a:ext>
                </a:extLst>
              </p14:cNvPr>
              <p14:cNvContentPartPr/>
              <p14:nvPr/>
            </p14:nvContentPartPr>
            <p14:xfrm>
              <a:off x="6760154" y="756476"/>
              <a:ext cx="719640" cy="240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89F646-BBCC-4528-9652-1079CB8467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45754" y="742076"/>
                <a:ext cx="747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FA4FB2B-2325-4F97-9725-4F64D9023A24}"/>
                  </a:ext>
                </a:extLst>
              </p14:cNvPr>
              <p14:cNvContentPartPr/>
              <p14:nvPr/>
            </p14:nvContentPartPr>
            <p14:xfrm>
              <a:off x="4818674" y="389276"/>
              <a:ext cx="1424160" cy="571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FA4FB2B-2325-4F97-9725-4F64D9023A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4274" y="374876"/>
                <a:ext cx="14522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E0B878-7BC2-40BF-9C6C-9066B556BCD9}"/>
                  </a:ext>
                </a:extLst>
              </p14:cNvPr>
              <p14:cNvContentPartPr/>
              <p14:nvPr/>
            </p14:nvContentPartPr>
            <p14:xfrm>
              <a:off x="4633634" y="1231676"/>
              <a:ext cx="860040" cy="545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E0B878-7BC2-40BF-9C6C-9066B556BC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19234" y="1217276"/>
                <a:ext cx="8881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5ED2A6-A405-4BEA-BE3F-166FF8F78ABE}"/>
                  </a:ext>
                </a:extLst>
              </p14:cNvPr>
              <p14:cNvContentPartPr/>
              <p14:nvPr/>
            </p14:nvContentPartPr>
            <p14:xfrm>
              <a:off x="5820194" y="1325996"/>
              <a:ext cx="1169640" cy="465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5ED2A6-A405-4BEA-BE3F-166FF8F78A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5794" y="1311596"/>
                <a:ext cx="11977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C375AFA-2A55-4CD1-8143-76868FB01EE3}"/>
                  </a:ext>
                </a:extLst>
              </p14:cNvPr>
              <p14:cNvContentPartPr/>
              <p14:nvPr/>
            </p14:nvContentPartPr>
            <p14:xfrm>
              <a:off x="7382594" y="1419596"/>
              <a:ext cx="873000" cy="365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C375AFA-2A55-4CD1-8143-76868FB01E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8194" y="1405196"/>
                <a:ext cx="9010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03AA20-9B10-4355-80AB-BDD6F8FA3E3A}"/>
                  </a:ext>
                </a:extLst>
              </p14:cNvPr>
              <p14:cNvContentPartPr/>
              <p14:nvPr/>
            </p14:nvContentPartPr>
            <p14:xfrm>
              <a:off x="4555514" y="2146436"/>
              <a:ext cx="783000" cy="297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03AA20-9B10-4355-80AB-BDD6F8FA3E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1114" y="2132036"/>
                <a:ext cx="8110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986AA12-FA52-42E3-A8C1-E89B658854C3}"/>
                  </a:ext>
                </a:extLst>
              </p14:cNvPr>
              <p14:cNvContentPartPr/>
              <p14:nvPr/>
            </p14:nvContentPartPr>
            <p14:xfrm>
              <a:off x="5695634" y="2085596"/>
              <a:ext cx="935280" cy="422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986AA12-FA52-42E3-A8C1-E89B658854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1234" y="2071196"/>
                <a:ext cx="9633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EA5CBD1-F1C5-4B98-89DE-398974DB225C}"/>
                  </a:ext>
                </a:extLst>
              </p14:cNvPr>
              <p14:cNvContentPartPr/>
              <p14:nvPr/>
            </p14:nvContentPartPr>
            <p14:xfrm>
              <a:off x="8160914" y="1963916"/>
              <a:ext cx="1115640" cy="528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EA5CBD1-F1C5-4B98-89DE-398974DB22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46514" y="1949516"/>
                <a:ext cx="11437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63DC99E-63A1-47AC-8E59-EE894305D7DC}"/>
                  </a:ext>
                </a:extLst>
              </p14:cNvPr>
              <p14:cNvContentPartPr/>
              <p14:nvPr/>
            </p14:nvContentPartPr>
            <p14:xfrm>
              <a:off x="7167674" y="2185316"/>
              <a:ext cx="655560" cy="300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63DC99E-63A1-47AC-8E59-EE894305D7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3274" y="2170916"/>
                <a:ext cx="6836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B49B927-9CCD-45A4-81E0-0CD1E1DA2823}"/>
                  </a:ext>
                </a:extLst>
              </p14:cNvPr>
              <p14:cNvContentPartPr/>
              <p14:nvPr/>
            </p14:nvContentPartPr>
            <p14:xfrm>
              <a:off x="3101474" y="3046796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B49B927-9CCD-45A4-81E0-0CD1E1DA28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7074" y="3032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A1C37B3-BD38-4E0A-8B12-B57734E6E2F8}"/>
                  </a:ext>
                </a:extLst>
              </p14:cNvPr>
              <p14:cNvContentPartPr/>
              <p14:nvPr/>
            </p14:nvContentPartPr>
            <p14:xfrm>
              <a:off x="3103634" y="3242636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A1C37B3-BD38-4E0A-8B12-B57734E6E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9234" y="32282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233F484-D593-42F5-B644-BF99E1474B0A}"/>
                  </a:ext>
                </a:extLst>
              </p14:cNvPr>
              <p14:cNvContentPartPr/>
              <p14:nvPr/>
            </p14:nvContentPartPr>
            <p14:xfrm>
              <a:off x="731594" y="2785436"/>
              <a:ext cx="1998360" cy="726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233F484-D593-42F5-B644-BF99E1474B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194" y="2771036"/>
                <a:ext cx="202644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C2D21BD-39CE-4420-85A2-E7184A7F7A89}"/>
                  </a:ext>
                </a:extLst>
              </p14:cNvPr>
              <p14:cNvContentPartPr/>
              <p14:nvPr/>
            </p14:nvContentPartPr>
            <p14:xfrm>
              <a:off x="4567034" y="3197996"/>
              <a:ext cx="208800" cy="18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C2D21BD-39CE-4420-85A2-E7184A7F7A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52634" y="3183596"/>
                <a:ext cx="236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29C61B9-4ED8-4D70-9E6E-043B04C7335F}"/>
                  </a:ext>
                </a:extLst>
              </p14:cNvPr>
              <p14:cNvContentPartPr/>
              <p14:nvPr/>
            </p14:nvContentPartPr>
            <p14:xfrm>
              <a:off x="4524194" y="3356036"/>
              <a:ext cx="258120" cy="23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29C61B9-4ED8-4D70-9E6E-043B04C733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9794" y="3341636"/>
                <a:ext cx="2862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80A8AAC-5764-468A-A6B5-7FF10F6A08CF}"/>
                  </a:ext>
                </a:extLst>
              </p14:cNvPr>
              <p14:cNvContentPartPr/>
              <p14:nvPr/>
            </p14:nvContentPartPr>
            <p14:xfrm>
              <a:off x="5104514" y="2790476"/>
              <a:ext cx="645480" cy="937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80A8AAC-5764-468A-A6B5-7FF10F6A08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0114" y="2776076"/>
                <a:ext cx="67356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77F38BE-FE28-4537-9539-C7DE1B6FBE9B}"/>
                  </a:ext>
                </a:extLst>
              </p14:cNvPr>
              <p14:cNvContentPartPr/>
              <p14:nvPr/>
            </p14:nvContentPartPr>
            <p14:xfrm>
              <a:off x="3494954" y="2754476"/>
              <a:ext cx="612720" cy="8895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77F38BE-FE28-4537-9539-C7DE1B6FBE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80554" y="2740076"/>
                <a:ext cx="64080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1D80ED8-695E-4169-BFB1-224113B041AB}"/>
                  </a:ext>
                </a:extLst>
              </p14:cNvPr>
              <p14:cNvContentPartPr/>
              <p14:nvPr/>
            </p14:nvContentPartPr>
            <p14:xfrm>
              <a:off x="6154274" y="2759156"/>
              <a:ext cx="2014560" cy="951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1D80ED8-695E-4169-BFB1-224113B041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39874" y="2744756"/>
                <a:ext cx="204264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3FC1692-9CD5-4548-8493-1433D2E26C21}"/>
                  </a:ext>
                </a:extLst>
              </p14:cNvPr>
              <p14:cNvContentPartPr/>
              <p14:nvPr/>
            </p14:nvContentPartPr>
            <p14:xfrm>
              <a:off x="2283914" y="4128236"/>
              <a:ext cx="1600200" cy="1314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3FC1692-9CD5-4548-8493-1433D2E26C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69514" y="4113836"/>
                <a:ext cx="1628280" cy="13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D5AD252-E7A9-4B44-9822-B348EFBEBC0F}"/>
                  </a:ext>
                </a:extLst>
              </p14:cNvPr>
              <p14:cNvContentPartPr/>
              <p14:nvPr/>
            </p14:nvContentPartPr>
            <p14:xfrm>
              <a:off x="344234" y="4067036"/>
              <a:ext cx="1635840" cy="1632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D5AD252-E7A9-4B44-9822-B348EFBEBC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9834" y="4052636"/>
                <a:ext cx="1663920" cy="16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1C129EB-7F89-4A82-8EE7-DA4E1A4D559C}"/>
                  </a:ext>
                </a:extLst>
              </p14:cNvPr>
              <p14:cNvContentPartPr/>
              <p14:nvPr/>
            </p14:nvContentPartPr>
            <p14:xfrm>
              <a:off x="3964394" y="4910156"/>
              <a:ext cx="249840" cy="24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1C129EB-7F89-4A82-8EE7-DA4E1A4D55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49994" y="4895756"/>
                <a:ext cx="277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FE6F4D2-BDA6-47B1-8789-5EC5EF4F7621}"/>
                  </a:ext>
                </a:extLst>
              </p14:cNvPr>
              <p14:cNvContentPartPr/>
              <p14:nvPr/>
            </p14:nvContentPartPr>
            <p14:xfrm>
              <a:off x="3882674" y="5081876"/>
              <a:ext cx="354960" cy="18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FE6F4D2-BDA6-47B1-8789-5EC5EF4F76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68274" y="5067476"/>
                <a:ext cx="383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ABD3EEB-04C5-437B-ABB5-EE5C1E561D2C}"/>
                  </a:ext>
                </a:extLst>
              </p14:cNvPr>
              <p14:cNvContentPartPr/>
              <p14:nvPr/>
            </p14:nvContentPartPr>
            <p14:xfrm>
              <a:off x="4639034" y="4376636"/>
              <a:ext cx="94320" cy="170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ABD3EEB-04C5-437B-ABB5-EE5C1E561D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24634" y="4362236"/>
                <a:ext cx="122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948E164-49F7-42C4-9DC1-128774029B93}"/>
                  </a:ext>
                </a:extLst>
              </p14:cNvPr>
              <p14:cNvContentPartPr/>
              <p14:nvPr/>
            </p14:nvContentPartPr>
            <p14:xfrm>
              <a:off x="5470994" y="5201036"/>
              <a:ext cx="360" cy="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948E164-49F7-42C4-9DC1-128774029B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6594" y="51866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D3BD8D0-ECDE-4434-89EA-B2FBD7F8FC9B}"/>
                  </a:ext>
                </a:extLst>
              </p14:cNvPr>
              <p14:cNvContentPartPr/>
              <p14:nvPr/>
            </p14:nvContentPartPr>
            <p14:xfrm>
              <a:off x="5989034" y="4705676"/>
              <a:ext cx="561240" cy="344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D3BD8D0-ECDE-4434-89EA-B2FBD7F8FC9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74634" y="4691276"/>
                <a:ext cx="5893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A2B35B6-1179-4B49-922D-682F91191E92}"/>
                  </a:ext>
                </a:extLst>
              </p14:cNvPr>
              <p14:cNvContentPartPr/>
              <p14:nvPr/>
            </p14:nvContentPartPr>
            <p14:xfrm>
              <a:off x="4975634" y="4595156"/>
              <a:ext cx="610920" cy="410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A2B35B6-1179-4B49-922D-682F91191E9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61234" y="4580756"/>
                <a:ext cx="6390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D28042C-701C-4A4E-A245-5AE4A3220E6B}"/>
                  </a:ext>
                </a:extLst>
              </p14:cNvPr>
              <p14:cNvContentPartPr/>
              <p14:nvPr/>
            </p14:nvContentPartPr>
            <p14:xfrm>
              <a:off x="6879674" y="4526036"/>
              <a:ext cx="1208520" cy="483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D28042C-701C-4A4E-A245-5AE4A3220E6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65274" y="4511636"/>
                <a:ext cx="12366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8D68857-60C6-4AEF-AAE0-87AA5B629133}"/>
                  </a:ext>
                </a:extLst>
              </p14:cNvPr>
              <p14:cNvContentPartPr/>
              <p14:nvPr/>
            </p14:nvContentPartPr>
            <p14:xfrm>
              <a:off x="8471234" y="4506956"/>
              <a:ext cx="902160" cy="873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8D68857-60C6-4AEF-AAE0-87AA5B62913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56834" y="4492556"/>
                <a:ext cx="93024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4F129FB-FD54-4AB6-ADD8-296918C79AD8}"/>
                  </a:ext>
                </a:extLst>
              </p14:cNvPr>
              <p14:cNvContentPartPr/>
              <p14:nvPr/>
            </p14:nvContentPartPr>
            <p14:xfrm>
              <a:off x="5526794" y="6011396"/>
              <a:ext cx="360" cy="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4F129FB-FD54-4AB6-ADD8-296918C79A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2394" y="59969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07F6CE4-A063-4A23-BEEA-1A68B82FCA6F}"/>
                  </a:ext>
                </a:extLst>
              </p14:cNvPr>
              <p14:cNvContentPartPr/>
              <p14:nvPr/>
            </p14:nvContentPartPr>
            <p14:xfrm>
              <a:off x="4837754" y="5340356"/>
              <a:ext cx="1070640" cy="473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07F6CE4-A063-4A23-BEEA-1A68B82FCA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23354" y="5325956"/>
                <a:ext cx="10987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8FB4AD4-4E2C-4FE1-B415-77B970474AD5}"/>
                  </a:ext>
                </a:extLst>
              </p14:cNvPr>
              <p14:cNvContentPartPr/>
              <p14:nvPr/>
            </p14:nvContentPartPr>
            <p14:xfrm>
              <a:off x="6235994" y="5244596"/>
              <a:ext cx="1699560" cy="554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8FB4AD4-4E2C-4FE1-B415-77B970474A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21594" y="5230196"/>
                <a:ext cx="17276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0270D2A-AE5E-4C85-9D2D-1D089BE5B1FD}"/>
                  </a:ext>
                </a:extLst>
              </p14:cNvPr>
              <p14:cNvContentPartPr/>
              <p14:nvPr/>
            </p14:nvContentPartPr>
            <p14:xfrm>
              <a:off x="5892194" y="6010316"/>
              <a:ext cx="1593720" cy="533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0270D2A-AE5E-4C85-9D2D-1D089BE5B1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77794" y="5995916"/>
                <a:ext cx="16218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6E68E6C-F24A-43CC-86D9-ED188F559B97}"/>
                  </a:ext>
                </a:extLst>
              </p14:cNvPr>
              <p14:cNvContentPartPr/>
              <p14:nvPr/>
            </p14:nvContentPartPr>
            <p14:xfrm>
              <a:off x="4754234" y="6170876"/>
              <a:ext cx="759240" cy="344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6E68E6C-F24A-43CC-86D9-ED188F559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39834" y="6156476"/>
                <a:ext cx="787320" cy="3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022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5FEF0C-37A8-4D04-A84B-4B8B01A0255C}"/>
                  </a:ext>
                </a:extLst>
              </p14:cNvPr>
              <p14:cNvContentPartPr/>
              <p14:nvPr/>
            </p14:nvContentPartPr>
            <p14:xfrm>
              <a:off x="2175914" y="80291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5FEF0C-37A8-4D04-A84B-4B8B01A02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514" y="7885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8F6874-5E7D-463D-9935-844267E0089B}"/>
                  </a:ext>
                </a:extLst>
              </p14:cNvPr>
              <p14:cNvContentPartPr/>
              <p14:nvPr/>
            </p14:nvContentPartPr>
            <p14:xfrm>
              <a:off x="2183474" y="102503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8F6874-5E7D-463D-9935-844267E00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074" y="10106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69F3DA-E5A4-40F9-976D-3B7DC0FDFDE1}"/>
                  </a:ext>
                </a:extLst>
              </p14:cNvPr>
              <p14:cNvContentPartPr/>
              <p14:nvPr/>
            </p14:nvContentPartPr>
            <p14:xfrm>
              <a:off x="779114" y="446516"/>
              <a:ext cx="960120" cy="89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69F3DA-E5A4-40F9-976D-3B7DC0FDFD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714" y="432116"/>
                <a:ext cx="9882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742A551-E081-4A8F-95B6-C39994630865}"/>
                  </a:ext>
                </a:extLst>
              </p14:cNvPr>
              <p14:cNvContentPartPr/>
              <p14:nvPr/>
            </p14:nvContentPartPr>
            <p14:xfrm>
              <a:off x="2653634" y="368396"/>
              <a:ext cx="4912920" cy="1798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742A551-E081-4A8F-95B6-C399946308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9234" y="353996"/>
                <a:ext cx="4941000" cy="18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EDA34E-C2BA-4C34-8267-C7B4E6A35CBA}"/>
                  </a:ext>
                </a:extLst>
              </p14:cNvPr>
              <p14:cNvContentPartPr/>
              <p14:nvPr/>
            </p14:nvContentPartPr>
            <p14:xfrm>
              <a:off x="2026874" y="2556476"/>
              <a:ext cx="5400" cy="6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EDA34E-C2BA-4C34-8267-C7B4E6A35C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2474" y="2542076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6AE2D4-28F6-4827-9AA9-B170366A4407}"/>
                  </a:ext>
                </a:extLst>
              </p14:cNvPr>
              <p14:cNvContentPartPr/>
              <p14:nvPr/>
            </p14:nvContentPartPr>
            <p14:xfrm>
              <a:off x="2020394" y="2781116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6AE2D4-28F6-4827-9AA9-B170366A4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994" y="27667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4364B1-75AC-47BD-82DF-4352068A9D7C}"/>
                  </a:ext>
                </a:extLst>
              </p14:cNvPr>
              <p14:cNvContentPartPr/>
              <p14:nvPr/>
            </p14:nvContentPartPr>
            <p14:xfrm>
              <a:off x="850034" y="2203316"/>
              <a:ext cx="888120" cy="788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4364B1-75AC-47BD-82DF-4352068A9D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5634" y="2188916"/>
                <a:ext cx="9162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6E6D9A-414B-4015-B640-A071CB278FD4}"/>
                  </a:ext>
                </a:extLst>
              </p14:cNvPr>
              <p14:cNvContentPartPr/>
              <p14:nvPr/>
            </p14:nvContentPartPr>
            <p14:xfrm>
              <a:off x="3057554" y="449396"/>
              <a:ext cx="5578560" cy="2375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6E6D9A-414B-4015-B640-A071CB278F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3154" y="434996"/>
                <a:ext cx="5606640" cy="24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FD9CF6-D80F-4578-8766-900713F462E3}"/>
                  </a:ext>
                </a:extLst>
              </p14:cNvPr>
              <p14:cNvContentPartPr/>
              <p14:nvPr/>
            </p14:nvContentPartPr>
            <p14:xfrm>
              <a:off x="785954" y="3233996"/>
              <a:ext cx="1296000" cy="859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FD9CF6-D80F-4578-8766-900713F462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554" y="3219596"/>
                <a:ext cx="132408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6809FC-1550-433B-B341-ED9B8AFA5F97}"/>
                  </a:ext>
                </a:extLst>
              </p14:cNvPr>
              <p14:cNvContentPartPr/>
              <p14:nvPr/>
            </p14:nvContentPartPr>
            <p14:xfrm>
              <a:off x="3282914" y="3557996"/>
              <a:ext cx="2628000" cy="91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6809FC-1550-433B-B341-ED9B8AFA5F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8514" y="3543596"/>
                <a:ext cx="26560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6A7D768-2C91-452C-A308-B4E3B8322F34}"/>
                  </a:ext>
                </a:extLst>
              </p14:cNvPr>
              <p14:cNvContentPartPr/>
              <p14:nvPr/>
            </p14:nvContentPartPr>
            <p14:xfrm>
              <a:off x="6720554" y="3364316"/>
              <a:ext cx="336960" cy="185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6A7D768-2C91-452C-A308-B4E3B8322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6154" y="3349916"/>
                <a:ext cx="365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D7ADFE9-0F88-49DE-A0AA-A52505BA3036}"/>
                  </a:ext>
                </a:extLst>
              </p14:cNvPr>
              <p14:cNvContentPartPr/>
              <p14:nvPr/>
            </p14:nvContentPartPr>
            <p14:xfrm>
              <a:off x="7543874" y="3206996"/>
              <a:ext cx="1047240" cy="381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D7ADFE9-0F88-49DE-A0AA-A52505BA30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9474" y="3192596"/>
                <a:ext cx="10753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9FEC7D-CEF3-473A-8F0C-DBE4C44A869C}"/>
                  </a:ext>
                </a:extLst>
              </p14:cNvPr>
              <p14:cNvContentPartPr/>
              <p14:nvPr/>
            </p14:nvContentPartPr>
            <p14:xfrm>
              <a:off x="672914" y="4645916"/>
              <a:ext cx="2964960" cy="1463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9FEC7D-CEF3-473A-8F0C-DBE4C44A86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514" y="4631516"/>
                <a:ext cx="2993040" cy="14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E546DC0-7813-4FFF-A4D6-BA71FF57960A}"/>
                  </a:ext>
                </a:extLst>
              </p14:cNvPr>
              <p14:cNvContentPartPr/>
              <p14:nvPr/>
            </p14:nvContentPartPr>
            <p14:xfrm>
              <a:off x="4439234" y="5530796"/>
              <a:ext cx="28800" cy="247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E546DC0-7813-4FFF-A4D6-BA71FF5796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24834" y="5516396"/>
                <a:ext cx="56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490A8AB-3441-4381-AEE2-570A70BFFF65}"/>
                  </a:ext>
                </a:extLst>
              </p14:cNvPr>
              <p14:cNvContentPartPr/>
              <p14:nvPr/>
            </p14:nvContentPartPr>
            <p14:xfrm>
              <a:off x="5120714" y="4682276"/>
              <a:ext cx="1906560" cy="1311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490A8AB-3441-4381-AEE2-570A70BFFF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6314" y="4667876"/>
                <a:ext cx="1934640" cy="13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C82704-3AEB-4CCE-B4D4-0EB22357C099}"/>
                  </a:ext>
                </a:extLst>
              </p14:cNvPr>
              <p14:cNvContentPartPr/>
              <p14:nvPr/>
            </p14:nvContentPartPr>
            <p14:xfrm>
              <a:off x="7388354" y="5053436"/>
              <a:ext cx="981360" cy="768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C82704-3AEB-4CCE-B4D4-0EB22357C0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3954" y="5039036"/>
                <a:ext cx="100944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F5EF6E8-3B0F-47BF-B2A9-2C2531AB7018}"/>
                  </a:ext>
                </a:extLst>
              </p14:cNvPr>
              <p14:cNvContentPartPr/>
              <p14:nvPr/>
            </p14:nvContentPartPr>
            <p14:xfrm>
              <a:off x="2207234" y="6193556"/>
              <a:ext cx="4574160" cy="505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F5EF6E8-3B0F-47BF-B2A9-2C2531AB70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2834" y="6179156"/>
                <a:ext cx="460224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0" y="8382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7786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843912"/>
            <a:ext cx="4572000" cy="622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2B3C35-64EC-4FAC-8B40-8274D6E3CD33}"/>
                  </a:ext>
                </a:extLst>
              </p14:cNvPr>
              <p14:cNvContentPartPr/>
              <p14:nvPr/>
            </p14:nvContentPartPr>
            <p14:xfrm>
              <a:off x="846434" y="390716"/>
              <a:ext cx="1139760" cy="43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2B3C35-64EC-4FAC-8B40-8274D6E3C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34" y="376316"/>
                <a:ext cx="11678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8456A8-F855-4418-BCC5-30C4C07A5115}"/>
                  </a:ext>
                </a:extLst>
              </p14:cNvPr>
              <p14:cNvContentPartPr/>
              <p14:nvPr/>
            </p14:nvContentPartPr>
            <p14:xfrm>
              <a:off x="2511074" y="320876"/>
              <a:ext cx="2498040" cy="59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8456A8-F855-4418-BCC5-30C4C07A5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674" y="306476"/>
                <a:ext cx="252612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D1BE40-F298-491E-9767-5639902C0E7D}"/>
                  </a:ext>
                </a:extLst>
              </p14:cNvPr>
              <p14:cNvContentPartPr/>
              <p14:nvPr/>
            </p14:nvContentPartPr>
            <p14:xfrm>
              <a:off x="5552714" y="699596"/>
              <a:ext cx="1008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D1BE40-F298-491E-9767-5639902C0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8314" y="685196"/>
                <a:ext cx="381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BE13A6-A124-416A-9308-6CD12BE4C8BA}"/>
                  </a:ext>
                </a:extLst>
              </p14:cNvPr>
              <p14:cNvContentPartPr/>
              <p14:nvPr/>
            </p14:nvContentPartPr>
            <p14:xfrm>
              <a:off x="5586194" y="86627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BE13A6-A124-416A-9308-6CD12BE4C8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794" y="8518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A2082E-FD7F-47F3-9F35-72C8B582FD19}"/>
                  </a:ext>
                </a:extLst>
              </p14:cNvPr>
              <p14:cNvContentPartPr/>
              <p14:nvPr/>
            </p14:nvContentPartPr>
            <p14:xfrm>
              <a:off x="7131314" y="293876"/>
              <a:ext cx="1105200" cy="48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A2082E-FD7F-47F3-9F35-72C8B582FD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6914" y="279476"/>
                <a:ext cx="11332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05B581-40FB-4798-9752-D4A914986995}"/>
                  </a:ext>
                </a:extLst>
              </p14:cNvPr>
              <p14:cNvContentPartPr/>
              <p14:nvPr/>
            </p14:nvContentPartPr>
            <p14:xfrm>
              <a:off x="6007394" y="365876"/>
              <a:ext cx="672120" cy="42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05B581-40FB-4798-9752-D4A9149869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2994" y="351476"/>
                <a:ext cx="7002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A1CF8EB-F3C5-409F-80ED-F873CC3B801F}"/>
                  </a:ext>
                </a:extLst>
              </p14:cNvPr>
              <p14:cNvContentPartPr/>
              <p14:nvPr/>
            </p14:nvContentPartPr>
            <p14:xfrm>
              <a:off x="6018914" y="1062836"/>
              <a:ext cx="2147400" cy="900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A1CF8EB-F3C5-409F-80ED-F873CC3B80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4514" y="1048436"/>
                <a:ext cx="21754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2A19A1A-A782-47FB-B2C8-662EA08A38D3}"/>
                  </a:ext>
                </a:extLst>
              </p14:cNvPr>
              <p14:cNvContentPartPr/>
              <p14:nvPr/>
            </p14:nvContentPartPr>
            <p14:xfrm>
              <a:off x="920234" y="1932596"/>
              <a:ext cx="2210760" cy="574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2A19A1A-A782-47FB-B2C8-662EA08A38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834" y="1918196"/>
                <a:ext cx="22388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7D8FE1-AE7A-4D23-BC1F-7C3DB999DFF3}"/>
                  </a:ext>
                </a:extLst>
              </p14:cNvPr>
              <p14:cNvContentPartPr/>
              <p14:nvPr/>
            </p14:nvContentPartPr>
            <p14:xfrm>
              <a:off x="3607634" y="1944836"/>
              <a:ext cx="1613160" cy="600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7D8FE1-AE7A-4D23-BC1F-7C3DB999DF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3234" y="1930436"/>
                <a:ext cx="16412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EEC404-9110-4B11-941C-B0CED497B61B}"/>
                  </a:ext>
                </a:extLst>
              </p14:cNvPr>
              <p14:cNvContentPartPr/>
              <p14:nvPr/>
            </p14:nvContentPartPr>
            <p14:xfrm>
              <a:off x="5912714" y="2361716"/>
              <a:ext cx="1951920" cy="100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EEC404-9110-4B11-941C-B0CED497B6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8314" y="2347316"/>
                <a:ext cx="1980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13DB9B-39CA-40CD-A182-6A4DC5EFDB45}"/>
                  </a:ext>
                </a:extLst>
              </p14:cNvPr>
              <p14:cNvContentPartPr/>
              <p14:nvPr/>
            </p14:nvContentPartPr>
            <p14:xfrm>
              <a:off x="5930714" y="2861036"/>
              <a:ext cx="496800" cy="359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13DB9B-39CA-40CD-A182-6A4DC5EFDB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6314" y="2846636"/>
                <a:ext cx="524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DB9CF8-D0EF-409E-9088-A460277C40D3}"/>
                  </a:ext>
                </a:extLst>
              </p14:cNvPr>
              <p14:cNvContentPartPr/>
              <p14:nvPr/>
            </p14:nvContentPartPr>
            <p14:xfrm>
              <a:off x="6880754" y="2755196"/>
              <a:ext cx="1819800" cy="957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DB9CF8-D0EF-409E-9088-A460277C40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354" y="2740796"/>
                <a:ext cx="1847880" cy="9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84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71396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11-4.2 Analysis of Variance Approach to Test Significance of Regression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If the null hypothesis, H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= 0 is true, the statistic</a:t>
            </a:r>
          </a:p>
        </p:txBody>
      </p:sp>
      <p:sp>
        <p:nvSpPr>
          <p:cNvPr id="571400" name="Text Box 8"/>
          <p:cNvSpPr txBox="1">
            <a:spLocks noChangeArrowheads="1"/>
          </p:cNvSpPr>
          <p:nvPr/>
        </p:nvSpPr>
        <p:spPr bwMode="auto">
          <a:xfrm>
            <a:off x="685800" y="48006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follows the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1,n-2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distribution and we would reject if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&gt;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,1,n-2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.</a:t>
            </a:r>
            <a:endParaRPr lang="en-US" sz="28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57140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7772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80C62F-BC11-426E-97E8-BF4ED0F21F93}"/>
                  </a:ext>
                </a:extLst>
              </p14:cNvPr>
              <p14:cNvContentPartPr/>
              <p14:nvPr/>
            </p14:nvContentPartPr>
            <p14:xfrm>
              <a:off x="3926594" y="5667035"/>
              <a:ext cx="2102400" cy="42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80C62F-BC11-426E-97E8-BF4ED0F21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2194" y="5652635"/>
                <a:ext cx="21304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5F548A-6BFA-441E-AA89-C609CC0A834C}"/>
                  </a:ext>
                </a:extLst>
              </p14:cNvPr>
              <p14:cNvContentPartPr/>
              <p14:nvPr/>
            </p14:nvContentPartPr>
            <p14:xfrm>
              <a:off x="1115354" y="4087715"/>
              <a:ext cx="940680" cy="57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5F548A-6BFA-441E-AA89-C609CC0A83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954" y="4073315"/>
                <a:ext cx="9687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D8E722-2830-4439-AE67-BF2A6AC979C4}"/>
                  </a:ext>
                </a:extLst>
              </p14:cNvPr>
              <p14:cNvContentPartPr/>
              <p14:nvPr/>
            </p14:nvContentPartPr>
            <p14:xfrm>
              <a:off x="2382194" y="4045595"/>
              <a:ext cx="798840" cy="646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D8E722-2830-4439-AE67-BF2A6AC979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7794" y="4031195"/>
                <a:ext cx="826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3E77DF-13DC-47E8-9EA5-CCCDBB603D3C}"/>
                  </a:ext>
                </a:extLst>
              </p14:cNvPr>
              <p14:cNvContentPartPr/>
              <p14:nvPr/>
            </p14:nvContentPartPr>
            <p14:xfrm>
              <a:off x="3534554" y="4167635"/>
              <a:ext cx="261360" cy="370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3E77DF-13DC-47E8-9EA5-CCCDBB603D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0154" y="4153235"/>
                <a:ext cx="289440" cy="39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72420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11-4.2 Analysis of Variance Approach to Test Significance of Regression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457200" y="2514600"/>
            <a:ext cx="8458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quantities, MS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and MS</a:t>
            </a:r>
            <a:r>
              <a:rPr lang="en-US" sz="2800" baseline="-2500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are called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mean squares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r>
              <a:rPr lang="en-US" sz="2800" b="1">
                <a:solidFill>
                  <a:srgbClr val="990033"/>
                </a:solidFill>
                <a:latin typeface="Times New Roman" pitchFamily="18" charset="0"/>
              </a:rPr>
              <a:t>Analysis of variance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table: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8305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u="sng">
                <a:solidFill>
                  <a:srgbClr val="009900"/>
                </a:solidFill>
                <a:latin typeface="Times New Roman" pitchFamily="18" charset="0"/>
              </a:rPr>
              <a:t>Example 11-3</a:t>
            </a:r>
          </a:p>
        </p:txBody>
      </p:sp>
      <p:pic>
        <p:nvPicPr>
          <p:cNvPr id="5734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82BB04-A5F7-43B0-8173-BAEBAED8B0E1}"/>
                  </a:ext>
                </a:extLst>
              </p14:cNvPr>
              <p14:cNvContentPartPr/>
              <p14:nvPr/>
            </p14:nvContentPartPr>
            <p14:xfrm>
              <a:off x="3246554" y="3450155"/>
              <a:ext cx="164520" cy="1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82BB04-A5F7-43B0-8173-BAEBAED8B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154" y="3435755"/>
                <a:ext cx="19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19A54-61FE-4221-ACF6-759E2289A60C}"/>
                  </a:ext>
                </a:extLst>
              </p14:cNvPr>
              <p14:cNvContentPartPr/>
              <p14:nvPr/>
            </p14:nvContentPartPr>
            <p14:xfrm>
              <a:off x="3217754" y="3491195"/>
              <a:ext cx="548280" cy="6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19A54-61FE-4221-ACF6-759E2289A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354" y="3476795"/>
                <a:ext cx="576360" cy="9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11-4 Hypothesis Tests in Simple Linear Regression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74468" name="Line 4"/>
          <p:cNvSpPr>
            <a:spLocks noChangeShapeType="1"/>
          </p:cNvSpPr>
          <p:nvPr/>
        </p:nvSpPr>
        <p:spPr bwMode="auto">
          <a:xfrm>
            <a:off x="381000" y="11430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744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805C63-131A-4D13-B3D4-92D83611BD1D}"/>
                  </a:ext>
                </a:extLst>
              </p14:cNvPr>
              <p14:cNvContentPartPr/>
              <p14:nvPr/>
            </p14:nvContentPartPr>
            <p14:xfrm>
              <a:off x="395354" y="4326395"/>
              <a:ext cx="319320" cy="88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805C63-131A-4D13-B3D4-92D83611B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54" y="4311995"/>
                <a:ext cx="3474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632764-C992-4FC5-AAB8-6256A8A4DF66}"/>
                  </a:ext>
                </a:extLst>
              </p14:cNvPr>
              <p14:cNvContentPartPr/>
              <p14:nvPr/>
            </p14:nvContentPartPr>
            <p14:xfrm>
              <a:off x="392474" y="4514315"/>
              <a:ext cx="360360" cy="7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632764-C992-4FC5-AAB8-6256A8A4DF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74" y="4499915"/>
                <a:ext cx="3884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980B1F-58B9-43E9-9DF7-7B287C72DAA9}"/>
                  </a:ext>
                </a:extLst>
              </p14:cNvPr>
              <p14:cNvContentPartPr/>
              <p14:nvPr/>
            </p14:nvContentPartPr>
            <p14:xfrm>
              <a:off x="987554" y="4228475"/>
              <a:ext cx="361080" cy="340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980B1F-58B9-43E9-9DF7-7B287C72D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154" y="4214075"/>
                <a:ext cx="389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1C1B15-7F73-4BA3-B77B-F40CF1976EBD}"/>
                  </a:ext>
                </a:extLst>
              </p14:cNvPr>
              <p14:cNvContentPartPr/>
              <p14:nvPr/>
            </p14:nvContentPartPr>
            <p14:xfrm>
              <a:off x="1863794" y="3720875"/>
              <a:ext cx="1284120" cy="301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1C1B15-7F73-4BA3-B77B-F40CF1976E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394" y="3706475"/>
                <a:ext cx="13122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892E65-F410-40AC-8F83-2D67ACB2DFDE}"/>
                  </a:ext>
                </a:extLst>
              </p14:cNvPr>
              <p14:cNvContentPartPr/>
              <p14:nvPr/>
            </p14:nvContentPartPr>
            <p14:xfrm>
              <a:off x="213914" y="3708275"/>
              <a:ext cx="1392120" cy="37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892E65-F410-40AC-8F83-2D67ACB2DF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514" y="3693875"/>
                <a:ext cx="142020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30B8E99-B2E5-412E-8A0A-B2C5CD35957B}"/>
                  </a:ext>
                </a:extLst>
              </p14:cNvPr>
              <p14:cNvContentPartPr/>
              <p14:nvPr/>
            </p14:nvContentPartPr>
            <p14:xfrm>
              <a:off x="3141074" y="62183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30B8E99-B2E5-412E-8A0A-B2C5CD359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674" y="60743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12FCAA-EEC8-4472-BEB4-D55CA6E49D1F}"/>
                  </a:ext>
                </a:extLst>
              </p14:cNvPr>
              <p14:cNvContentPartPr/>
              <p14:nvPr/>
            </p14:nvContentPartPr>
            <p14:xfrm>
              <a:off x="3154754" y="83495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12FCAA-EEC8-4472-BEB4-D55CA6E49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354" y="8205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46B89A-5AB4-4E73-8511-0FE143FE2222}"/>
                  </a:ext>
                </a:extLst>
              </p14:cNvPr>
              <p14:cNvContentPartPr/>
              <p14:nvPr/>
            </p14:nvContentPartPr>
            <p14:xfrm>
              <a:off x="1014554" y="300716"/>
              <a:ext cx="1375560" cy="91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46B89A-5AB4-4E73-8511-0FE143FE22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154" y="286316"/>
                <a:ext cx="140364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8259FE6-6B12-47B1-823C-BF5211DFCA44}"/>
                  </a:ext>
                </a:extLst>
              </p14:cNvPr>
              <p14:cNvContentPartPr/>
              <p14:nvPr/>
            </p14:nvContentPartPr>
            <p14:xfrm>
              <a:off x="229754" y="1502396"/>
              <a:ext cx="485640" cy="610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8259FE6-6B12-47B1-823C-BF5211DFCA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354" y="1487996"/>
                <a:ext cx="5137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33F33D-6863-4869-BC61-FD7321FE5CCC}"/>
                  </a:ext>
                </a:extLst>
              </p14:cNvPr>
              <p14:cNvContentPartPr/>
              <p14:nvPr/>
            </p14:nvContentPartPr>
            <p14:xfrm>
              <a:off x="1152434" y="1535156"/>
              <a:ext cx="880560" cy="45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33F33D-6863-4869-BC61-FD7321FE5C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8034" y="1520756"/>
                <a:ext cx="9086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F2D3F8-DC97-41F5-8EA6-62620D19D177}"/>
                  </a:ext>
                </a:extLst>
              </p14:cNvPr>
              <p14:cNvContentPartPr/>
              <p14:nvPr/>
            </p14:nvContentPartPr>
            <p14:xfrm>
              <a:off x="5376314" y="1689956"/>
              <a:ext cx="704880" cy="29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F2D3F8-DC97-41F5-8EA6-62620D19D1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1914" y="1675556"/>
                <a:ext cx="7329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6EB6722-6916-431F-B42F-635A0FB4D4A9}"/>
                  </a:ext>
                </a:extLst>
              </p14:cNvPr>
              <p14:cNvContentPartPr/>
              <p14:nvPr/>
            </p14:nvContentPartPr>
            <p14:xfrm>
              <a:off x="2519714" y="1462076"/>
              <a:ext cx="2490840" cy="852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6EB6722-6916-431F-B42F-635A0FB4D4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05314" y="1447676"/>
                <a:ext cx="251892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D83AA1-DD1B-4F21-8027-ECCAAFA0934A}"/>
                  </a:ext>
                </a:extLst>
              </p14:cNvPr>
              <p14:cNvContentPartPr/>
              <p14:nvPr/>
            </p14:nvContentPartPr>
            <p14:xfrm>
              <a:off x="6553874" y="1439756"/>
              <a:ext cx="1137960" cy="105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D83AA1-DD1B-4F21-8027-ECCAAFA093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9474" y="1425356"/>
                <a:ext cx="116604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C458FD-7C0D-42DF-9155-4048C6D50D0F}"/>
                  </a:ext>
                </a:extLst>
              </p14:cNvPr>
              <p14:cNvContentPartPr/>
              <p14:nvPr/>
            </p14:nvContentPartPr>
            <p14:xfrm>
              <a:off x="199874" y="2571956"/>
              <a:ext cx="567360" cy="848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C458FD-7C0D-42DF-9155-4048C6D50D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5474" y="2557556"/>
                <a:ext cx="59544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B22BCC1-F355-4B76-BEE9-3CA6EAC66221}"/>
                  </a:ext>
                </a:extLst>
              </p14:cNvPr>
              <p14:cNvContentPartPr/>
              <p14:nvPr/>
            </p14:nvContentPartPr>
            <p14:xfrm>
              <a:off x="1327394" y="2622356"/>
              <a:ext cx="2759040" cy="836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22BCC1-F355-4B76-BEE9-3CA6EAC662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2994" y="2607956"/>
                <a:ext cx="278712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FFE006-32B8-4BB8-8668-022AB9360E9B}"/>
                  </a:ext>
                </a:extLst>
              </p14:cNvPr>
              <p14:cNvContentPartPr/>
              <p14:nvPr/>
            </p14:nvContentPartPr>
            <p14:xfrm>
              <a:off x="4747754" y="2873996"/>
              <a:ext cx="539280" cy="225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FFE006-32B8-4BB8-8668-022AB9360E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33354" y="2859596"/>
                <a:ext cx="567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79A3946-7E9F-41D2-9FF8-9EBF2E6D3C75}"/>
                  </a:ext>
                </a:extLst>
              </p14:cNvPr>
              <p14:cNvContentPartPr/>
              <p14:nvPr/>
            </p14:nvContentPartPr>
            <p14:xfrm>
              <a:off x="5820194" y="2705876"/>
              <a:ext cx="2800800" cy="843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79A3946-7E9F-41D2-9FF8-9EBF2E6D3C7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05794" y="2691476"/>
                <a:ext cx="282888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081780-D9CE-40F8-AB62-0A09935147F9}"/>
                  </a:ext>
                </a:extLst>
              </p14:cNvPr>
              <p14:cNvContentPartPr/>
              <p14:nvPr/>
            </p14:nvContentPartPr>
            <p14:xfrm>
              <a:off x="168914" y="3790196"/>
              <a:ext cx="560520" cy="672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081780-D9CE-40F8-AB62-0A09935147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514" y="3775796"/>
                <a:ext cx="5886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95841F-BFB4-4EC5-B378-DCAB476E4E06}"/>
                  </a:ext>
                </a:extLst>
              </p14:cNvPr>
              <p14:cNvContentPartPr/>
              <p14:nvPr/>
            </p14:nvContentPartPr>
            <p14:xfrm>
              <a:off x="2753354" y="4349636"/>
              <a:ext cx="49680" cy="150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95841F-BFB4-4EC5-B378-DCAB476E4E0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38954" y="4335236"/>
                <a:ext cx="77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F9F0E36-69D1-42BA-92B7-CB38670409EE}"/>
                  </a:ext>
                </a:extLst>
              </p14:cNvPr>
              <p14:cNvContentPartPr/>
              <p14:nvPr/>
            </p14:nvContentPartPr>
            <p14:xfrm>
              <a:off x="4923074" y="4081796"/>
              <a:ext cx="570600" cy="257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F9F0E36-69D1-42BA-92B7-CB38670409E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08674" y="4067396"/>
                <a:ext cx="598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89F3CA-67B7-4C0D-A116-483AC5BEC627}"/>
                  </a:ext>
                </a:extLst>
              </p14:cNvPr>
              <p14:cNvContentPartPr/>
              <p14:nvPr/>
            </p14:nvContentPartPr>
            <p14:xfrm>
              <a:off x="3153314" y="3907196"/>
              <a:ext cx="1176840" cy="774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89F3CA-67B7-4C0D-A116-483AC5BEC6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38914" y="3892796"/>
                <a:ext cx="120492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088AD1-02F5-470F-9388-40C19553EB8F}"/>
                  </a:ext>
                </a:extLst>
              </p14:cNvPr>
              <p14:cNvContentPartPr/>
              <p14:nvPr/>
            </p14:nvContentPartPr>
            <p14:xfrm>
              <a:off x="1309034" y="3791636"/>
              <a:ext cx="1059840" cy="817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088AD1-02F5-470F-9388-40C19553EB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94634" y="3777236"/>
                <a:ext cx="10879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B1F20C9-7866-42F1-865A-55CC50E21949}"/>
                  </a:ext>
                </a:extLst>
              </p14:cNvPr>
              <p14:cNvContentPartPr/>
              <p14:nvPr/>
            </p14:nvContentPartPr>
            <p14:xfrm>
              <a:off x="6202514" y="3920156"/>
              <a:ext cx="533880" cy="614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B1F20C9-7866-42F1-865A-55CC50E2194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88114" y="3905756"/>
                <a:ext cx="56196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704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96995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969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69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33800"/>
            <a:ext cx="91440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4FF2A0F-D875-424B-A8D0-677239792F30}"/>
                  </a:ext>
                </a:extLst>
              </p14:cNvPr>
              <p14:cNvContentPartPr/>
              <p14:nvPr/>
            </p14:nvContentPartPr>
            <p14:xfrm>
              <a:off x="4048994" y="268877"/>
              <a:ext cx="3358800" cy="67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4FF2A0F-D875-424B-A8D0-677239792F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94" y="254477"/>
                <a:ext cx="33868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C3C56E-CF78-41CC-9045-D2EBBFC85C07}"/>
                  </a:ext>
                </a:extLst>
              </p14:cNvPr>
              <p14:cNvContentPartPr/>
              <p14:nvPr/>
            </p14:nvContentPartPr>
            <p14:xfrm>
              <a:off x="3175634" y="1956917"/>
              <a:ext cx="1988640" cy="50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C3C56E-CF78-41CC-9045-D2EBBFC85C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1234" y="1942517"/>
                <a:ext cx="201672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6996" name="Ink 596995">
                <a:extLst>
                  <a:ext uri="{FF2B5EF4-FFF2-40B4-BE49-F238E27FC236}">
                    <a16:creationId xmlns:a16="http://schemas.microsoft.com/office/drawing/2014/main" id="{D60A5FE8-8C37-4C5D-B36B-32C145AAB6E7}"/>
                  </a:ext>
                </a:extLst>
              </p14:cNvPr>
              <p14:cNvContentPartPr/>
              <p14:nvPr/>
            </p14:nvContentPartPr>
            <p14:xfrm>
              <a:off x="5008754" y="2110637"/>
              <a:ext cx="2089440" cy="490680"/>
            </p14:xfrm>
          </p:contentPart>
        </mc:Choice>
        <mc:Fallback>
          <p:pic>
            <p:nvPicPr>
              <p:cNvPr id="596996" name="Ink 596995">
                <a:extLst>
                  <a:ext uri="{FF2B5EF4-FFF2-40B4-BE49-F238E27FC236}">
                    <a16:creationId xmlns:a16="http://schemas.microsoft.com/office/drawing/2014/main" id="{D60A5FE8-8C37-4C5D-B36B-32C145AAB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4354" y="2096237"/>
                <a:ext cx="2117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6997" name="Ink 596996">
                <a:extLst>
                  <a:ext uri="{FF2B5EF4-FFF2-40B4-BE49-F238E27FC236}">
                    <a16:creationId xmlns:a16="http://schemas.microsoft.com/office/drawing/2014/main" id="{CE49A353-E7EF-4170-A00F-1CCCDA0C7664}"/>
                  </a:ext>
                </a:extLst>
              </p14:cNvPr>
              <p14:cNvContentPartPr/>
              <p14:nvPr/>
            </p14:nvContentPartPr>
            <p14:xfrm>
              <a:off x="1716194" y="3651797"/>
              <a:ext cx="1010520" cy="58320"/>
            </p14:xfrm>
          </p:contentPart>
        </mc:Choice>
        <mc:Fallback>
          <p:pic>
            <p:nvPicPr>
              <p:cNvPr id="596997" name="Ink 596996">
                <a:extLst>
                  <a:ext uri="{FF2B5EF4-FFF2-40B4-BE49-F238E27FC236}">
                    <a16:creationId xmlns:a16="http://schemas.microsoft.com/office/drawing/2014/main" id="{CE49A353-E7EF-4170-A00F-1CCCDA0C76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1794" y="3637397"/>
                <a:ext cx="1038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7015" name="Ink 597014">
                <a:extLst>
                  <a:ext uri="{FF2B5EF4-FFF2-40B4-BE49-F238E27FC236}">
                    <a16:creationId xmlns:a16="http://schemas.microsoft.com/office/drawing/2014/main" id="{EEEE92C8-1CFF-4C17-9258-9553A4B56987}"/>
                  </a:ext>
                </a:extLst>
              </p14:cNvPr>
              <p14:cNvContentPartPr/>
              <p14:nvPr/>
            </p14:nvContentPartPr>
            <p14:xfrm>
              <a:off x="1390754" y="2826677"/>
              <a:ext cx="2278440" cy="456840"/>
            </p14:xfrm>
          </p:contentPart>
        </mc:Choice>
        <mc:Fallback>
          <p:pic>
            <p:nvPicPr>
              <p:cNvPr id="597015" name="Ink 597014">
                <a:extLst>
                  <a:ext uri="{FF2B5EF4-FFF2-40B4-BE49-F238E27FC236}">
                    <a16:creationId xmlns:a16="http://schemas.microsoft.com/office/drawing/2014/main" id="{EEEE92C8-1CFF-4C17-9258-9553A4B569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6354" y="2812277"/>
                <a:ext cx="23065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7023" name="Ink 597022">
                <a:extLst>
                  <a:ext uri="{FF2B5EF4-FFF2-40B4-BE49-F238E27FC236}">
                    <a16:creationId xmlns:a16="http://schemas.microsoft.com/office/drawing/2014/main" id="{AA7D932C-090C-4154-A096-E2D77B98428E}"/>
                  </a:ext>
                </a:extLst>
              </p14:cNvPr>
              <p14:cNvContentPartPr/>
              <p14:nvPr/>
            </p14:nvContentPartPr>
            <p14:xfrm>
              <a:off x="6217274" y="2836037"/>
              <a:ext cx="814320" cy="408960"/>
            </p14:xfrm>
          </p:contentPart>
        </mc:Choice>
        <mc:Fallback>
          <p:pic>
            <p:nvPicPr>
              <p:cNvPr id="597023" name="Ink 597022">
                <a:extLst>
                  <a:ext uri="{FF2B5EF4-FFF2-40B4-BE49-F238E27FC236}">
                    <a16:creationId xmlns:a16="http://schemas.microsoft.com/office/drawing/2014/main" id="{AA7D932C-090C-4154-A096-E2D77B9842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2874" y="2821637"/>
                <a:ext cx="8424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7031" name="Ink 597030">
                <a:extLst>
                  <a:ext uri="{FF2B5EF4-FFF2-40B4-BE49-F238E27FC236}">
                    <a16:creationId xmlns:a16="http://schemas.microsoft.com/office/drawing/2014/main" id="{1BBD2925-E360-4428-BF82-F24671DB2CCE}"/>
                  </a:ext>
                </a:extLst>
              </p14:cNvPr>
              <p14:cNvContentPartPr/>
              <p14:nvPr/>
            </p14:nvContentPartPr>
            <p14:xfrm>
              <a:off x="7304834" y="2864117"/>
              <a:ext cx="886320" cy="543240"/>
            </p14:xfrm>
          </p:contentPart>
        </mc:Choice>
        <mc:Fallback>
          <p:pic>
            <p:nvPicPr>
              <p:cNvPr id="597031" name="Ink 597030">
                <a:extLst>
                  <a:ext uri="{FF2B5EF4-FFF2-40B4-BE49-F238E27FC236}">
                    <a16:creationId xmlns:a16="http://schemas.microsoft.com/office/drawing/2014/main" id="{1BBD2925-E360-4428-BF82-F24671DB2C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0434" y="2849717"/>
                <a:ext cx="914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7048" name="Ink 597047">
                <a:extLst>
                  <a:ext uri="{FF2B5EF4-FFF2-40B4-BE49-F238E27FC236}">
                    <a16:creationId xmlns:a16="http://schemas.microsoft.com/office/drawing/2014/main" id="{F05284B1-34C6-46A5-AF74-910D248C4D3A}"/>
                  </a:ext>
                </a:extLst>
              </p14:cNvPr>
              <p14:cNvContentPartPr/>
              <p14:nvPr/>
            </p14:nvContentPartPr>
            <p14:xfrm>
              <a:off x="7845554" y="2920637"/>
              <a:ext cx="2795400" cy="705240"/>
            </p14:xfrm>
          </p:contentPart>
        </mc:Choice>
        <mc:Fallback>
          <p:pic>
            <p:nvPicPr>
              <p:cNvPr id="597048" name="Ink 597047">
                <a:extLst>
                  <a:ext uri="{FF2B5EF4-FFF2-40B4-BE49-F238E27FC236}">
                    <a16:creationId xmlns:a16="http://schemas.microsoft.com/office/drawing/2014/main" id="{F05284B1-34C6-46A5-AF74-910D248C4D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1154" y="2906237"/>
                <a:ext cx="282348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7051" name="Ink 597050">
                <a:extLst>
                  <a:ext uri="{FF2B5EF4-FFF2-40B4-BE49-F238E27FC236}">
                    <a16:creationId xmlns:a16="http://schemas.microsoft.com/office/drawing/2014/main" id="{BF42D0DA-D9B5-4CF8-B7B4-955B560E44B6}"/>
                  </a:ext>
                </a:extLst>
              </p14:cNvPr>
              <p14:cNvContentPartPr/>
              <p14:nvPr/>
            </p14:nvContentPartPr>
            <p14:xfrm>
              <a:off x="3264194" y="5284757"/>
              <a:ext cx="2760840" cy="1474560"/>
            </p14:xfrm>
          </p:contentPart>
        </mc:Choice>
        <mc:Fallback>
          <p:pic>
            <p:nvPicPr>
              <p:cNvPr id="597051" name="Ink 597050">
                <a:extLst>
                  <a:ext uri="{FF2B5EF4-FFF2-40B4-BE49-F238E27FC236}">
                    <a16:creationId xmlns:a16="http://schemas.microsoft.com/office/drawing/2014/main" id="{BF42D0DA-D9B5-4CF8-B7B4-955B560E44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9794" y="5270357"/>
                <a:ext cx="2788920" cy="15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7054" name="Ink 597053">
                <a:extLst>
                  <a:ext uri="{FF2B5EF4-FFF2-40B4-BE49-F238E27FC236}">
                    <a16:creationId xmlns:a16="http://schemas.microsoft.com/office/drawing/2014/main" id="{0AB7B1A1-E7A8-471A-B6A5-A5E4F1789C80}"/>
                  </a:ext>
                </a:extLst>
              </p14:cNvPr>
              <p14:cNvContentPartPr/>
              <p14:nvPr/>
            </p14:nvContentPartPr>
            <p14:xfrm>
              <a:off x="3340874" y="6613877"/>
              <a:ext cx="2654640" cy="284760"/>
            </p14:xfrm>
          </p:contentPart>
        </mc:Choice>
        <mc:Fallback>
          <p:pic>
            <p:nvPicPr>
              <p:cNvPr id="597054" name="Ink 597053">
                <a:extLst>
                  <a:ext uri="{FF2B5EF4-FFF2-40B4-BE49-F238E27FC236}">
                    <a16:creationId xmlns:a16="http://schemas.microsoft.com/office/drawing/2014/main" id="{0AB7B1A1-E7A8-471A-B6A5-A5E4F1789C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26474" y="6599477"/>
                <a:ext cx="2682720" cy="31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42975D-F23A-475F-8063-FF8733590715}"/>
                  </a:ext>
                </a:extLst>
              </p14:cNvPr>
              <p14:cNvContentPartPr/>
              <p14:nvPr/>
            </p14:nvContentPartPr>
            <p14:xfrm>
              <a:off x="4075994" y="58907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42975D-F23A-475F-8063-FF8733590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594" y="5746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91657C-26C4-4E41-B36D-D8DF88292939}"/>
                  </a:ext>
                </a:extLst>
              </p14:cNvPr>
              <p14:cNvContentPartPr/>
              <p14:nvPr/>
            </p14:nvContentPartPr>
            <p14:xfrm>
              <a:off x="4080314" y="79031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91657C-26C4-4E41-B36D-D8DF88292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5914" y="7759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A70B98-424D-48E6-B244-05BCE74A1012}"/>
                  </a:ext>
                </a:extLst>
              </p14:cNvPr>
              <p14:cNvContentPartPr/>
              <p14:nvPr/>
            </p14:nvContentPartPr>
            <p14:xfrm>
              <a:off x="2282474" y="348596"/>
              <a:ext cx="1404000" cy="50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A70B98-424D-48E6-B244-05BCE74A1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8074" y="334196"/>
                <a:ext cx="1432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3195EA-028C-42DD-9336-7F21DFFBB3BA}"/>
                  </a:ext>
                </a:extLst>
              </p14:cNvPr>
              <p14:cNvContentPartPr/>
              <p14:nvPr/>
            </p14:nvContentPartPr>
            <p14:xfrm>
              <a:off x="1135154" y="406196"/>
              <a:ext cx="744480" cy="401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3195EA-028C-42DD-9336-7F21DFFBB3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0754" y="391796"/>
                <a:ext cx="7725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556C0F-ED07-43FA-8554-B39CF1D4109B}"/>
                  </a:ext>
                </a:extLst>
              </p14:cNvPr>
              <p14:cNvContentPartPr/>
              <p14:nvPr/>
            </p14:nvContentPartPr>
            <p14:xfrm>
              <a:off x="1791074" y="1520036"/>
              <a:ext cx="346680" cy="11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556C0F-ED07-43FA-8554-B39CF1D41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6674" y="1505636"/>
                <a:ext cx="374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D1AEA1-4183-4963-86B8-4AB820748F29}"/>
                  </a:ext>
                </a:extLst>
              </p14:cNvPr>
              <p14:cNvContentPartPr/>
              <p14:nvPr/>
            </p14:nvContentPartPr>
            <p14:xfrm>
              <a:off x="2430794" y="1308716"/>
              <a:ext cx="105840" cy="39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D1AEA1-4183-4963-86B8-4AB820748F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6394" y="1294316"/>
                <a:ext cx="1339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C31187-9248-4C85-97B1-322C07887F6A}"/>
                  </a:ext>
                </a:extLst>
              </p14:cNvPr>
              <p14:cNvContentPartPr/>
              <p14:nvPr/>
            </p14:nvContentPartPr>
            <p14:xfrm>
              <a:off x="2989514" y="1296476"/>
              <a:ext cx="298080" cy="515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C31187-9248-4C85-97B1-322C07887F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5114" y="1282076"/>
                <a:ext cx="326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DB6201-248F-4233-BE9D-4AC9AB5F6201}"/>
                  </a:ext>
                </a:extLst>
              </p14:cNvPr>
              <p14:cNvContentPartPr/>
              <p14:nvPr/>
            </p14:nvContentPartPr>
            <p14:xfrm>
              <a:off x="3595754" y="1382876"/>
              <a:ext cx="418680" cy="663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DB6201-248F-4233-BE9D-4AC9AB5F62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1354" y="1368476"/>
                <a:ext cx="4467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60EE85-348F-4D3B-81AA-DB3628744385}"/>
                  </a:ext>
                </a:extLst>
              </p14:cNvPr>
              <p14:cNvContentPartPr/>
              <p14:nvPr/>
            </p14:nvContentPartPr>
            <p14:xfrm>
              <a:off x="4491074" y="1302236"/>
              <a:ext cx="344160" cy="48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60EE85-348F-4D3B-81AA-DB36287443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76674" y="1287836"/>
                <a:ext cx="3722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714877-A2C5-4FA0-8461-0DDC506C7EE4}"/>
                  </a:ext>
                </a:extLst>
              </p14:cNvPr>
              <p14:cNvContentPartPr/>
              <p14:nvPr/>
            </p14:nvContentPartPr>
            <p14:xfrm>
              <a:off x="5254994" y="1291076"/>
              <a:ext cx="304560" cy="53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714877-A2C5-4FA0-8461-0DDC506C7E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40594" y="1276676"/>
                <a:ext cx="3326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820366-CE98-46C9-89F6-EA038445B32E}"/>
                  </a:ext>
                </a:extLst>
              </p14:cNvPr>
              <p14:cNvContentPartPr/>
              <p14:nvPr/>
            </p14:nvContentPartPr>
            <p14:xfrm>
              <a:off x="2423234" y="1711556"/>
              <a:ext cx="236880" cy="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820366-CE98-46C9-89F6-EA038445B3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8834" y="1697156"/>
                <a:ext cx="264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EB5739-218D-4496-AAEA-39BCB6399737}"/>
                  </a:ext>
                </a:extLst>
              </p14:cNvPr>
              <p14:cNvContentPartPr/>
              <p14:nvPr/>
            </p14:nvContentPartPr>
            <p14:xfrm>
              <a:off x="3303434" y="2633516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EB5739-218D-4496-AAEA-39BCB6399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9034" y="26191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A31398-81BA-4827-ABF5-61799ADBC45D}"/>
                  </a:ext>
                </a:extLst>
              </p14:cNvPr>
              <p14:cNvContentPartPr/>
              <p14:nvPr/>
            </p14:nvContentPartPr>
            <p14:xfrm>
              <a:off x="3324674" y="2908556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A31398-81BA-4827-ABF5-61799ADBC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0274" y="28941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DF13F1D-507F-4A6F-AE01-2BBF0DCDE7B2}"/>
                  </a:ext>
                </a:extLst>
              </p14:cNvPr>
              <p14:cNvContentPartPr/>
              <p14:nvPr/>
            </p14:nvContentPartPr>
            <p14:xfrm>
              <a:off x="1685234" y="2468996"/>
              <a:ext cx="966240" cy="54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DF13F1D-507F-4A6F-AE01-2BBF0DCDE7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70834" y="2454596"/>
                <a:ext cx="994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F5FA781-DAEE-4C3B-A329-AF84FA791C9C}"/>
                  </a:ext>
                </a:extLst>
              </p14:cNvPr>
              <p14:cNvContentPartPr/>
              <p14:nvPr/>
            </p14:nvContentPartPr>
            <p14:xfrm>
              <a:off x="705314" y="2427956"/>
              <a:ext cx="625320" cy="710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F5FA781-DAEE-4C3B-A329-AF84FA791C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0914" y="2413556"/>
                <a:ext cx="65340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C2E5119-5A9E-457A-8846-D334EF0FB85F}"/>
                  </a:ext>
                </a:extLst>
              </p14:cNvPr>
              <p14:cNvContentPartPr/>
              <p14:nvPr/>
            </p14:nvContentPartPr>
            <p14:xfrm>
              <a:off x="3832994" y="2400956"/>
              <a:ext cx="896760" cy="510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2E5119-5A9E-457A-8846-D334EF0FB8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18594" y="2386556"/>
                <a:ext cx="924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F811632-97D3-403E-9CD5-6D24DC4BA2F5}"/>
                  </a:ext>
                </a:extLst>
              </p14:cNvPr>
              <p14:cNvContentPartPr/>
              <p14:nvPr/>
            </p14:nvContentPartPr>
            <p14:xfrm>
              <a:off x="3668834" y="2426156"/>
              <a:ext cx="5263920" cy="1659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F811632-97D3-403E-9CD5-6D24DC4BA2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54434" y="2411756"/>
                <a:ext cx="529200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A81C875-EEB3-4BE8-8DE2-F8D220BE6D61}"/>
                  </a:ext>
                </a:extLst>
              </p14:cNvPr>
              <p14:cNvContentPartPr/>
              <p14:nvPr/>
            </p14:nvContentPartPr>
            <p14:xfrm>
              <a:off x="2958554" y="4419476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A81C875-EEB3-4BE8-8DE2-F8D220BE6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154" y="44050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EB102B7-FDBA-499F-A90A-F4B261E75AEF}"/>
                  </a:ext>
                </a:extLst>
              </p14:cNvPr>
              <p14:cNvContentPartPr/>
              <p14:nvPr/>
            </p14:nvContentPartPr>
            <p14:xfrm>
              <a:off x="2997074" y="4648796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EB102B7-FDBA-499F-A90A-F4B261E75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674" y="46343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625B1D8-A572-4289-B8DE-E28CD6062C2B}"/>
                  </a:ext>
                </a:extLst>
              </p14:cNvPr>
              <p14:cNvContentPartPr/>
              <p14:nvPr/>
            </p14:nvContentPartPr>
            <p14:xfrm>
              <a:off x="1686314" y="4229756"/>
              <a:ext cx="835200" cy="447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625B1D8-A572-4289-B8DE-E28CD6062C2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71914" y="4215356"/>
                <a:ext cx="863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493184D-3428-4F04-8D1E-5542ADEC5A95}"/>
                  </a:ext>
                </a:extLst>
              </p14:cNvPr>
              <p14:cNvContentPartPr/>
              <p14:nvPr/>
            </p14:nvContentPartPr>
            <p14:xfrm>
              <a:off x="451154" y="4073156"/>
              <a:ext cx="826920" cy="785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493184D-3428-4F04-8D1E-5542ADEC5A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6754" y="4058756"/>
                <a:ext cx="8550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5E74BA-9C30-4AB9-8961-0AC38EA5EDC1}"/>
                  </a:ext>
                </a:extLst>
              </p14:cNvPr>
              <p14:cNvContentPartPr/>
              <p14:nvPr/>
            </p14:nvContentPartPr>
            <p14:xfrm>
              <a:off x="8065154" y="4252076"/>
              <a:ext cx="968400" cy="830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5E74BA-9C30-4AB9-8961-0AC38EA5EDC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0754" y="4237676"/>
                <a:ext cx="99648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D6E65CA-8800-45A5-A724-2426C5591A7C}"/>
                  </a:ext>
                </a:extLst>
              </p14:cNvPr>
              <p14:cNvContentPartPr/>
              <p14:nvPr/>
            </p14:nvContentPartPr>
            <p14:xfrm>
              <a:off x="3654794" y="4185116"/>
              <a:ext cx="4669560" cy="1737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D6E65CA-8800-45A5-A724-2426C5591A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40394" y="4170716"/>
                <a:ext cx="469764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75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6304938-611E-40A7-ADB7-E47F8CA288D8}"/>
                  </a:ext>
                </a:extLst>
              </p14:cNvPr>
              <p14:cNvContentPartPr/>
              <p14:nvPr/>
            </p14:nvContentPartPr>
            <p14:xfrm>
              <a:off x="722234" y="288476"/>
              <a:ext cx="8642520" cy="5823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6304938-611E-40A7-ADB7-E47F8CA28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834" y="274076"/>
                <a:ext cx="8670600" cy="58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090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98019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980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80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410200"/>
            <a:ext cx="3505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228600" y="4876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We may also write: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69B366-43B0-4B6E-91E4-65FCDAA91F61}"/>
                  </a:ext>
                </a:extLst>
              </p14:cNvPr>
              <p14:cNvContentPartPr/>
              <p14:nvPr/>
            </p14:nvContentPartPr>
            <p14:xfrm>
              <a:off x="718994" y="2149676"/>
              <a:ext cx="941760" cy="90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69B366-43B0-4B6E-91E4-65FCDAA91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94" y="2135276"/>
                <a:ext cx="96984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25ADD6-02DE-409E-88A5-0D5A52B6EC0E}"/>
                  </a:ext>
                </a:extLst>
              </p14:cNvPr>
              <p14:cNvContentPartPr/>
              <p14:nvPr/>
            </p14:nvContentPartPr>
            <p14:xfrm>
              <a:off x="2958914" y="5297876"/>
              <a:ext cx="3753720" cy="110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25ADD6-02DE-409E-88A5-0D5A52B6EC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4514" y="5283476"/>
                <a:ext cx="3781800" cy="11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7781A4-2228-4EA1-9474-63FD4A7EFAB6}"/>
                  </a:ext>
                </a:extLst>
              </p14:cNvPr>
              <p14:cNvContentPartPr/>
              <p14:nvPr/>
            </p14:nvContentPartPr>
            <p14:xfrm>
              <a:off x="3519434" y="3660596"/>
              <a:ext cx="2903400" cy="103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7781A4-2228-4EA1-9474-63FD4A7EFA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5034" y="3646196"/>
                <a:ext cx="293148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8017" name="Ink 598016">
                <a:extLst>
                  <a:ext uri="{FF2B5EF4-FFF2-40B4-BE49-F238E27FC236}">
                    <a16:creationId xmlns:a16="http://schemas.microsoft.com/office/drawing/2014/main" id="{A9CD026D-A9BE-4776-A62D-CC5810961C84}"/>
                  </a:ext>
                </a:extLst>
              </p14:cNvPr>
              <p14:cNvContentPartPr/>
              <p14:nvPr/>
            </p14:nvContentPartPr>
            <p14:xfrm>
              <a:off x="2212994" y="1446236"/>
              <a:ext cx="7719120" cy="678960"/>
            </p14:xfrm>
          </p:contentPart>
        </mc:Choice>
        <mc:Fallback>
          <p:pic>
            <p:nvPicPr>
              <p:cNvPr id="598017" name="Ink 598016">
                <a:extLst>
                  <a:ext uri="{FF2B5EF4-FFF2-40B4-BE49-F238E27FC236}">
                    <a16:creationId xmlns:a16="http://schemas.microsoft.com/office/drawing/2014/main" id="{A9CD026D-A9BE-4776-A62D-CC5810961C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8594" y="1431836"/>
                <a:ext cx="77472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8027" name="Ink 598026">
                <a:extLst>
                  <a:ext uri="{FF2B5EF4-FFF2-40B4-BE49-F238E27FC236}">
                    <a16:creationId xmlns:a16="http://schemas.microsoft.com/office/drawing/2014/main" id="{25112303-A2AB-45A5-B360-449CFD5A3D3C}"/>
                  </a:ext>
                </a:extLst>
              </p14:cNvPr>
              <p14:cNvContentPartPr/>
              <p14:nvPr/>
            </p14:nvContentPartPr>
            <p14:xfrm>
              <a:off x="6686714" y="3875156"/>
              <a:ext cx="1243440" cy="592560"/>
            </p14:xfrm>
          </p:contentPart>
        </mc:Choice>
        <mc:Fallback>
          <p:pic>
            <p:nvPicPr>
              <p:cNvPr id="598027" name="Ink 598026">
                <a:extLst>
                  <a:ext uri="{FF2B5EF4-FFF2-40B4-BE49-F238E27FC236}">
                    <a16:creationId xmlns:a16="http://schemas.microsoft.com/office/drawing/2014/main" id="{25112303-A2AB-45A5-B360-449CFD5A3D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72314" y="3860756"/>
                <a:ext cx="12715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8032" name="Ink 598031">
                <a:extLst>
                  <a:ext uri="{FF2B5EF4-FFF2-40B4-BE49-F238E27FC236}">
                    <a16:creationId xmlns:a16="http://schemas.microsoft.com/office/drawing/2014/main" id="{AC900B15-C5B6-431E-B919-286D98C651FB}"/>
                  </a:ext>
                </a:extLst>
              </p14:cNvPr>
              <p14:cNvContentPartPr/>
              <p14:nvPr/>
            </p14:nvContentPartPr>
            <p14:xfrm>
              <a:off x="6997034" y="5377436"/>
              <a:ext cx="1366920" cy="688680"/>
            </p14:xfrm>
          </p:contentPart>
        </mc:Choice>
        <mc:Fallback>
          <p:pic>
            <p:nvPicPr>
              <p:cNvPr id="598032" name="Ink 598031">
                <a:extLst>
                  <a:ext uri="{FF2B5EF4-FFF2-40B4-BE49-F238E27FC236}">
                    <a16:creationId xmlns:a16="http://schemas.microsoft.com/office/drawing/2014/main" id="{AC900B15-C5B6-431E-B919-286D98C651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2634" y="5363036"/>
                <a:ext cx="1395000" cy="71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39652" name="Line 4"/>
          <p:cNvSpPr>
            <a:spLocks noChangeShapeType="1"/>
          </p:cNvSpPr>
          <p:nvPr/>
        </p:nvSpPr>
        <p:spPr bwMode="auto">
          <a:xfrm>
            <a:off x="381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838200" y="603567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11-1</a:t>
            </a:r>
            <a:r>
              <a:rPr lang="en-US" b="1"/>
              <a:t> </a:t>
            </a:r>
            <a:r>
              <a:rPr lang="en-US"/>
              <a:t>Scatter Diagram of oxygen purity versus hydrocarbon level from Table 11-1</a:t>
            </a:r>
            <a:r>
              <a:rPr lang="en-US">
                <a:sym typeface="Symbol" pitchFamily="18" charset="2"/>
              </a:rPr>
              <a:t>.</a:t>
            </a:r>
            <a:r>
              <a:rPr lang="en-US"/>
              <a:t>            </a:t>
            </a:r>
          </a:p>
        </p:txBody>
      </p:sp>
      <p:pic>
        <p:nvPicPr>
          <p:cNvPr id="5396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3246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A4AD1D-947C-413B-B2E3-CB3A316333DC}"/>
                  </a:ext>
                </a:extLst>
              </p14:cNvPr>
              <p14:cNvContentPartPr/>
              <p14:nvPr/>
            </p14:nvContentPartPr>
            <p14:xfrm>
              <a:off x="2742554" y="2647510"/>
              <a:ext cx="4231440" cy="180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A4AD1D-947C-413B-B2E3-CB3A31633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154" y="2633110"/>
                <a:ext cx="4259520" cy="183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C7DA4C-E13E-4E56-A52A-84DFBBCF183D}"/>
                  </a:ext>
                </a:extLst>
              </p14:cNvPr>
              <p14:cNvContentPartPr/>
              <p14:nvPr/>
            </p14:nvContentPartPr>
            <p14:xfrm>
              <a:off x="4478834" y="306116"/>
              <a:ext cx="1120320" cy="60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C7DA4C-E13E-4E56-A52A-84DFBBCF1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434" y="291716"/>
                <a:ext cx="11484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576E20-BB3F-4B57-9618-2E439A080D33}"/>
                  </a:ext>
                </a:extLst>
              </p14:cNvPr>
              <p14:cNvContentPartPr/>
              <p14:nvPr/>
            </p14:nvContentPartPr>
            <p14:xfrm>
              <a:off x="879194" y="260396"/>
              <a:ext cx="3058560" cy="1102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576E20-BB3F-4B57-9618-2E439A080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794" y="245996"/>
                <a:ext cx="308664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0918C7F-5223-4872-A621-AED685993489}"/>
                  </a:ext>
                </a:extLst>
              </p14:cNvPr>
              <p14:cNvContentPartPr/>
              <p14:nvPr/>
            </p14:nvContentPartPr>
            <p14:xfrm>
              <a:off x="6030794" y="307916"/>
              <a:ext cx="1243800" cy="692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0918C7F-5223-4872-A621-AED6859934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6394" y="293516"/>
                <a:ext cx="12718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B4DF51-B16F-438F-AD9A-BABECF355F9E}"/>
                  </a:ext>
                </a:extLst>
              </p14:cNvPr>
              <p14:cNvContentPartPr/>
              <p14:nvPr/>
            </p14:nvContentPartPr>
            <p14:xfrm>
              <a:off x="4641194" y="1335716"/>
              <a:ext cx="217800" cy="51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B4DF51-B16F-438F-AD9A-BABECF355F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6794" y="1321316"/>
                <a:ext cx="2458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2E861E-00A1-43CB-A4FC-5522FCECF9B5}"/>
                  </a:ext>
                </a:extLst>
              </p14:cNvPr>
              <p14:cNvContentPartPr/>
              <p14:nvPr/>
            </p14:nvContentPartPr>
            <p14:xfrm>
              <a:off x="1568954" y="1289636"/>
              <a:ext cx="2609640" cy="858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2E861E-00A1-43CB-A4FC-5522FCECF9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4554" y="1275236"/>
                <a:ext cx="263772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BBE132-7C35-4E9E-AA54-C4B7A8A2DD38}"/>
                  </a:ext>
                </a:extLst>
              </p14:cNvPr>
              <p14:cNvContentPartPr/>
              <p14:nvPr/>
            </p14:nvContentPartPr>
            <p14:xfrm>
              <a:off x="655634" y="2598596"/>
              <a:ext cx="2509560" cy="856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BBE132-7C35-4E9E-AA54-C4B7A8A2DD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234" y="2584196"/>
                <a:ext cx="253764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4B6770-0472-4417-9AAD-97D5D668DF96}"/>
                  </a:ext>
                </a:extLst>
              </p14:cNvPr>
              <p14:cNvContentPartPr/>
              <p14:nvPr/>
            </p14:nvContentPartPr>
            <p14:xfrm>
              <a:off x="3634274" y="2943836"/>
              <a:ext cx="27360" cy="196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4B6770-0472-4417-9AAD-97D5D668DF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9874" y="2929436"/>
                <a:ext cx="55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08D0313-E00C-4BE3-9637-23045F166954}"/>
                  </a:ext>
                </a:extLst>
              </p14:cNvPr>
              <p14:cNvContentPartPr/>
              <p14:nvPr/>
            </p14:nvContentPartPr>
            <p14:xfrm>
              <a:off x="4064114" y="2504996"/>
              <a:ext cx="5072400" cy="1666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08D0313-E00C-4BE3-9637-23045F1669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9714" y="2490596"/>
                <a:ext cx="5100480" cy="16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4BE021A-BB2B-4AC4-8795-D2CF417F1C1F}"/>
                  </a:ext>
                </a:extLst>
              </p14:cNvPr>
              <p14:cNvContentPartPr/>
              <p14:nvPr/>
            </p14:nvContentPartPr>
            <p14:xfrm>
              <a:off x="3040274" y="4784156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4BE021A-BB2B-4AC4-8795-D2CF417F1C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5874" y="47697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F7875B3-CEFE-4D01-9067-63339B9489B7}"/>
                  </a:ext>
                </a:extLst>
              </p14:cNvPr>
              <p14:cNvContentPartPr/>
              <p14:nvPr/>
            </p14:nvContentPartPr>
            <p14:xfrm>
              <a:off x="3059354" y="4980716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F7875B3-CEFE-4D01-9067-63339B9489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4954" y="49663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B1A7027-061B-43CD-9B13-42B4B6BEAE0C}"/>
                  </a:ext>
                </a:extLst>
              </p14:cNvPr>
              <p14:cNvContentPartPr/>
              <p14:nvPr/>
            </p14:nvContentPartPr>
            <p14:xfrm>
              <a:off x="582914" y="4394996"/>
              <a:ext cx="2026800" cy="707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B1A7027-061B-43CD-9B13-42B4B6BEAE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8514" y="4380596"/>
                <a:ext cx="20548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A90AF77-E636-4AD3-A933-0874162CD901}"/>
                  </a:ext>
                </a:extLst>
              </p14:cNvPr>
              <p14:cNvContentPartPr/>
              <p14:nvPr/>
            </p14:nvContentPartPr>
            <p14:xfrm>
              <a:off x="4132154" y="4870196"/>
              <a:ext cx="3288600" cy="39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A90AF77-E636-4AD3-A933-0874162CD9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17754" y="4855796"/>
                <a:ext cx="3316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4A9FB6D-AB19-4900-953A-6C0C61436648}"/>
                  </a:ext>
                </a:extLst>
              </p14:cNvPr>
              <p14:cNvContentPartPr/>
              <p14:nvPr/>
            </p14:nvContentPartPr>
            <p14:xfrm>
              <a:off x="8618474" y="5101676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4A9FB6D-AB19-4900-953A-6C0C614366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4074" y="508727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E86A13E-9DC6-4F57-9372-26581E92E5BB}"/>
                  </a:ext>
                </a:extLst>
              </p14:cNvPr>
              <p14:cNvContentPartPr/>
              <p14:nvPr/>
            </p14:nvContentPartPr>
            <p14:xfrm>
              <a:off x="7956434" y="4537556"/>
              <a:ext cx="1245960" cy="416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E86A13E-9DC6-4F57-9372-26581E92E5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2034" y="4523156"/>
                <a:ext cx="127404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5809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99043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It is often useful to test the hypotheses</a:t>
            </a:r>
          </a:p>
        </p:txBody>
      </p:sp>
      <p:pic>
        <p:nvPicPr>
          <p:cNvPr id="5990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1524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457200" y="37338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The appropriate test statistic for these hypotheses is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609600" y="586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Reject H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 if |t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| &gt; t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/2,n-2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.</a:t>
            </a:r>
            <a:endParaRPr lang="en-US" sz="2800">
              <a:latin typeface="Times New Roman" pitchFamily="18" charset="0"/>
            </a:endParaRPr>
          </a:p>
        </p:txBody>
      </p:sp>
      <p:pic>
        <p:nvPicPr>
          <p:cNvPr id="59905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95800"/>
            <a:ext cx="71628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E045B1-52E1-4B79-897B-18007879C2A9}"/>
                  </a:ext>
                </a:extLst>
              </p14:cNvPr>
              <p14:cNvContentPartPr/>
              <p14:nvPr/>
            </p14:nvContentPartPr>
            <p14:xfrm>
              <a:off x="5068514" y="5095916"/>
              <a:ext cx="1949040" cy="65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E045B1-52E1-4B79-897B-18007879C2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4114" y="5081516"/>
                <a:ext cx="1977120" cy="68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0067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The test procedure for the hypothesis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where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 0 is somewhat more complicated. In this case, the appropriate test statistic is </a:t>
            </a:r>
            <a:endParaRPr lang="en-US" sz="2800">
              <a:latin typeface="Times New Roman" pitchFamily="18" charset="0"/>
            </a:endParaRPr>
          </a:p>
        </p:txBody>
      </p:sp>
      <p:pic>
        <p:nvPicPr>
          <p:cNvPr id="6000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0"/>
            <a:ext cx="1600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09600" y="586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Reject H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 if |z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>
                <a:latin typeface="Times New Roman" pitchFamily="18" charset="0"/>
              </a:rPr>
              <a:t>| &gt; z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/2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.</a:t>
            </a:r>
            <a:endParaRPr lang="en-US" sz="2800">
              <a:latin typeface="Times New Roman" pitchFamily="18" charset="0"/>
            </a:endParaRPr>
          </a:p>
        </p:txBody>
      </p:sp>
      <p:pic>
        <p:nvPicPr>
          <p:cNvPr id="6000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73152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3FD0E9-647F-42AF-9F88-F267FDF238C2}"/>
                  </a:ext>
                </a:extLst>
              </p14:cNvPr>
              <p14:cNvContentPartPr/>
              <p14:nvPr/>
            </p14:nvContentPartPr>
            <p14:xfrm>
              <a:off x="6556394" y="1657196"/>
              <a:ext cx="2288160" cy="94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3FD0E9-647F-42AF-9F88-F267FDF238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994" y="1642796"/>
                <a:ext cx="2316240" cy="9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1091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The approximate 100(1-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)% confidence interval is</a:t>
            </a:r>
          </a:p>
        </p:txBody>
      </p:sp>
      <p:pic>
        <p:nvPicPr>
          <p:cNvPr id="60109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22960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24A1D3-7309-4054-9089-B0BB2EBEDD36}"/>
                  </a:ext>
                </a:extLst>
              </p14:cNvPr>
              <p14:cNvContentPartPr/>
              <p14:nvPr/>
            </p14:nvContentPartPr>
            <p14:xfrm>
              <a:off x="6014954" y="4144796"/>
              <a:ext cx="2019600" cy="95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24A1D3-7309-4054-9089-B0BB2EBED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0554" y="4130396"/>
                <a:ext cx="2047680" cy="97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15DA9E-0AE2-4A77-A821-6877C808A67D}"/>
                  </a:ext>
                </a:extLst>
              </p14:cNvPr>
              <p14:cNvContentPartPr/>
              <p14:nvPr/>
            </p14:nvContentPartPr>
            <p14:xfrm>
              <a:off x="2214794" y="253196"/>
              <a:ext cx="6180480" cy="1061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15DA9E-0AE2-4A77-A821-6877C808A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0394" y="238796"/>
                <a:ext cx="620856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064F47-B09A-4430-8790-ED42BD2886FF}"/>
                  </a:ext>
                </a:extLst>
              </p14:cNvPr>
              <p14:cNvContentPartPr/>
              <p14:nvPr/>
            </p14:nvContentPartPr>
            <p14:xfrm>
              <a:off x="3195794" y="1949156"/>
              <a:ext cx="25200" cy="198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064F47-B09A-4430-8790-ED42BD288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394" y="1934756"/>
                <a:ext cx="53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201793-78B4-4127-9401-8010229E7AC4}"/>
                  </a:ext>
                </a:extLst>
              </p14:cNvPr>
              <p14:cNvContentPartPr/>
              <p14:nvPr/>
            </p14:nvContentPartPr>
            <p14:xfrm>
              <a:off x="304274" y="1558916"/>
              <a:ext cx="2462040" cy="74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201793-78B4-4127-9401-8010229E7A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874" y="1544516"/>
                <a:ext cx="24901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C1017A-0CA4-44FC-8926-C5BCA0403964}"/>
                  </a:ext>
                </a:extLst>
              </p14:cNvPr>
              <p14:cNvContentPartPr/>
              <p14:nvPr/>
            </p14:nvContentPartPr>
            <p14:xfrm>
              <a:off x="4952954" y="1591676"/>
              <a:ext cx="1197720" cy="507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C1017A-0CA4-44FC-8926-C5BCA04039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8554" y="1577276"/>
                <a:ext cx="12258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632780-15CC-4953-A2B7-F08397742B02}"/>
                  </a:ext>
                </a:extLst>
              </p14:cNvPr>
              <p14:cNvContentPartPr/>
              <p14:nvPr/>
            </p14:nvContentPartPr>
            <p14:xfrm>
              <a:off x="3601874" y="1579436"/>
              <a:ext cx="918360" cy="492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632780-15CC-4953-A2B7-F08397742B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7474" y="1565036"/>
                <a:ext cx="946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7D0C35-42B7-45EB-8D50-5E20EA2CBD09}"/>
                  </a:ext>
                </a:extLst>
              </p14:cNvPr>
              <p14:cNvContentPartPr/>
              <p14:nvPr/>
            </p14:nvContentPartPr>
            <p14:xfrm>
              <a:off x="6731354" y="1536236"/>
              <a:ext cx="1189080" cy="578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7D0C35-42B7-45EB-8D50-5E20EA2CBD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6954" y="1521836"/>
                <a:ext cx="121716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3EC86D9-C1C2-4A03-AB47-13E468391BD0}"/>
                  </a:ext>
                </a:extLst>
              </p14:cNvPr>
              <p14:cNvContentPartPr/>
              <p14:nvPr/>
            </p14:nvContentPartPr>
            <p14:xfrm>
              <a:off x="7295834" y="2414996"/>
              <a:ext cx="1825920" cy="46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3EC86D9-C1C2-4A03-AB47-13E468391B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1434" y="2400596"/>
                <a:ext cx="185400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6C6B7D1-2F15-496D-B045-E6D4BCD0E9A5}"/>
                  </a:ext>
                </a:extLst>
              </p14:cNvPr>
              <p14:cNvContentPartPr/>
              <p14:nvPr/>
            </p14:nvContentPartPr>
            <p14:xfrm>
              <a:off x="7348394" y="3232196"/>
              <a:ext cx="256320" cy="428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6C6B7D1-2F15-496D-B045-E6D4BCD0E9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33994" y="3217796"/>
                <a:ext cx="2844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B140E81-2B89-4A1A-B131-B589BBD49D96}"/>
                  </a:ext>
                </a:extLst>
              </p14:cNvPr>
              <p14:cNvContentPartPr/>
              <p14:nvPr/>
            </p14:nvContentPartPr>
            <p14:xfrm>
              <a:off x="9074594" y="3114116"/>
              <a:ext cx="600840" cy="544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B140E81-2B89-4A1A-B131-B589BBD49D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0194" y="3099716"/>
                <a:ext cx="6289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5DECCF8-4E95-489E-9B65-155A37B257CD}"/>
                  </a:ext>
                </a:extLst>
              </p14:cNvPr>
              <p14:cNvContentPartPr/>
              <p14:nvPr/>
            </p14:nvContentPartPr>
            <p14:xfrm>
              <a:off x="7924754" y="3224636"/>
              <a:ext cx="803880" cy="405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5DECCF8-4E95-489E-9B65-155A37B257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10354" y="3210236"/>
                <a:ext cx="8319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E1775C4-8E80-463E-975B-37F0EE669BF9}"/>
                  </a:ext>
                </a:extLst>
              </p14:cNvPr>
              <p14:cNvContentPartPr/>
              <p14:nvPr/>
            </p14:nvContentPartPr>
            <p14:xfrm>
              <a:off x="3373274" y="2303396"/>
              <a:ext cx="3363840" cy="1433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E1775C4-8E80-463E-975B-37F0EE669B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8874" y="2288996"/>
                <a:ext cx="339192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5510196-C85C-4E44-AE00-34456A5E97E3}"/>
                  </a:ext>
                </a:extLst>
              </p14:cNvPr>
              <p14:cNvContentPartPr/>
              <p14:nvPr/>
            </p14:nvContentPartPr>
            <p14:xfrm>
              <a:off x="33554" y="3975236"/>
              <a:ext cx="2628360" cy="965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5510196-C85C-4E44-AE00-34456A5E97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154" y="3960836"/>
                <a:ext cx="265644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8E925E0-BF4A-439C-ACA5-6107C37469A6}"/>
                  </a:ext>
                </a:extLst>
              </p14:cNvPr>
              <p14:cNvContentPartPr/>
              <p14:nvPr/>
            </p14:nvContentPartPr>
            <p14:xfrm>
              <a:off x="1209674" y="4110236"/>
              <a:ext cx="8406000" cy="2487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8E925E0-BF4A-439C-ACA5-6107C37469A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5274" y="4095836"/>
                <a:ext cx="8434080" cy="25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031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8767D8-FCE7-4F30-B077-66BF3544D18A}"/>
                  </a:ext>
                </a:extLst>
              </p14:cNvPr>
              <p14:cNvContentPartPr/>
              <p14:nvPr/>
            </p14:nvContentPartPr>
            <p14:xfrm>
              <a:off x="519194" y="411236"/>
              <a:ext cx="1015920" cy="59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8767D8-FCE7-4F30-B077-66BF3544D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94" y="396836"/>
                <a:ext cx="104400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BE07AD-3047-4207-88B4-99BD2A6520E5}"/>
                  </a:ext>
                </a:extLst>
              </p14:cNvPr>
              <p14:cNvContentPartPr/>
              <p14:nvPr/>
            </p14:nvContentPartPr>
            <p14:xfrm>
              <a:off x="2378234" y="551276"/>
              <a:ext cx="912240" cy="26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BE07AD-3047-4207-88B4-99BD2A6520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3834" y="536876"/>
                <a:ext cx="940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50E241-C823-4E66-B9EF-B637D1C94F87}"/>
                  </a:ext>
                </a:extLst>
              </p14:cNvPr>
              <p14:cNvContentPartPr/>
              <p14:nvPr/>
            </p14:nvContentPartPr>
            <p14:xfrm>
              <a:off x="6822074" y="1044116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50E241-C823-4E66-B9EF-B637D1C94F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7674" y="102971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B1F27AA-B5F2-40EC-8A95-04853834A3A5}"/>
                  </a:ext>
                </a:extLst>
              </p14:cNvPr>
              <p14:cNvContentPartPr/>
              <p14:nvPr/>
            </p14:nvContentPartPr>
            <p14:xfrm>
              <a:off x="2498114" y="1478636"/>
              <a:ext cx="173520" cy="564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B1F27AA-B5F2-40EC-8A95-04853834A3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3714" y="1464236"/>
                <a:ext cx="2016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78896D-339E-4175-A4FC-8062605DC81E}"/>
                  </a:ext>
                </a:extLst>
              </p14:cNvPr>
              <p14:cNvContentPartPr/>
              <p14:nvPr/>
            </p14:nvContentPartPr>
            <p14:xfrm>
              <a:off x="3041354" y="1549196"/>
              <a:ext cx="167040" cy="4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78896D-339E-4175-A4FC-8062605DC8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6954" y="1534796"/>
                <a:ext cx="195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2D6CE5-3ECC-4B59-AAAF-C53C6FFFD7F5}"/>
                  </a:ext>
                </a:extLst>
              </p14:cNvPr>
              <p14:cNvContentPartPr/>
              <p14:nvPr/>
            </p14:nvContentPartPr>
            <p14:xfrm>
              <a:off x="2939834" y="1727036"/>
              <a:ext cx="232560" cy="58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2D6CE5-3ECC-4B59-AAAF-C53C6FFFD7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5434" y="1712636"/>
                <a:ext cx="260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E7F39D-8B57-4590-9567-9579DBBBE4FF}"/>
                  </a:ext>
                </a:extLst>
              </p14:cNvPr>
              <p14:cNvContentPartPr/>
              <p14:nvPr/>
            </p14:nvContentPartPr>
            <p14:xfrm>
              <a:off x="6369194" y="285956"/>
              <a:ext cx="696960" cy="526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E7F39D-8B57-4590-9567-9579DBBBE4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4794" y="271556"/>
                <a:ext cx="7250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D041B12-31FF-4A46-9B74-C0F5FAD2C1A0}"/>
                  </a:ext>
                </a:extLst>
              </p14:cNvPr>
              <p14:cNvContentPartPr/>
              <p14:nvPr/>
            </p14:nvContentPartPr>
            <p14:xfrm>
              <a:off x="3656234" y="292796"/>
              <a:ext cx="2202840" cy="1872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D041B12-31FF-4A46-9B74-C0F5FAD2C1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1834" y="278396"/>
                <a:ext cx="2230920" cy="19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F7BF91-42F7-4772-ACA2-FF76EFCA060D}"/>
                  </a:ext>
                </a:extLst>
              </p14:cNvPr>
              <p14:cNvContentPartPr/>
              <p14:nvPr/>
            </p14:nvContentPartPr>
            <p14:xfrm>
              <a:off x="1026074" y="2702636"/>
              <a:ext cx="287280" cy="525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F7BF91-42F7-4772-ACA2-FF76EFCA06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1674" y="2688236"/>
                <a:ext cx="3153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88297A-5B42-4D0D-8AC4-7F1BFD9CF9F9}"/>
                  </a:ext>
                </a:extLst>
              </p14:cNvPr>
              <p14:cNvContentPartPr/>
              <p14:nvPr/>
            </p14:nvContentPartPr>
            <p14:xfrm>
              <a:off x="6189554" y="2556836"/>
              <a:ext cx="438120" cy="490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88297A-5B42-4D0D-8AC4-7F1BFD9CF9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5154" y="2542436"/>
                <a:ext cx="466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5102D32-4A5D-4F4D-A3B8-65CD53875401}"/>
                  </a:ext>
                </a:extLst>
              </p14:cNvPr>
              <p14:cNvContentPartPr/>
              <p14:nvPr/>
            </p14:nvContentPartPr>
            <p14:xfrm>
              <a:off x="1688114" y="2637836"/>
              <a:ext cx="3845520" cy="1635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5102D32-4A5D-4F4D-A3B8-65CD538754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73714" y="2623436"/>
                <a:ext cx="3873600" cy="16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A4EBFD1-36DF-4A22-B181-7E6B5166A0CA}"/>
                  </a:ext>
                </a:extLst>
              </p14:cNvPr>
              <p14:cNvContentPartPr/>
              <p14:nvPr/>
            </p14:nvContentPartPr>
            <p14:xfrm>
              <a:off x="2015714" y="4501196"/>
              <a:ext cx="768240" cy="714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A4EBFD1-36DF-4A22-B181-7E6B5166A0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01314" y="4486796"/>
                <a:ext cx="79632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2E8A24-BE28-40CC-ABF8-9CB1326E5896}"/>
                  </a:ext>
                </a:extLst>
              </p14:cNvPr>
              <p14:cNvContentPartPr/>
              <p14:nvPr/>
            </p14:nvContentPartPr>
            <p14:xfrm>
              <a:off x="1816994" y="4556636"/>
              <a:ext cx="3394440" cy="208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2E8A24-BE28-40CC-ABF8-9CB1326E58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02594" y="4542236"/>
                <a:ext cx="3422520" cy="21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C1EBC43-439B-4E6E-8964-9A32F1F33B69}"/>
                  </a:ext>
                </a:extLst>
              </p14:cNvPr>
              <p14:cNvContentPartPr/>
              <p14:nvPr/>
            </p14:nvContentPartPr>
            <p14:xfrm>
              <a:off x="6036194" y="3326516"/>
              <a:ext cx="934200" cy="133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C1EBC43-439B-4E6E-8964-9A32F1F33B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1794" y="3312116"/>
                <a:ext cx="962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B31D572-5AC2-48C9-B6A2-E6686B2EAB86}"/>
                  </a:ext>
                </a:extLst>
              </p14:cNvPr>
              <p14:cNvContentPartPr/>
              <p14:nvPr/>
            </p14:nvContentPartPr>
            <p14:xfrm>
              <a:off x="5849354" y="3662036"/>
              <a:ext cx="3003840" cy="26683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B31D572-5AC2-48C9-B6A2-E6686B2EAB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34954" y="3647636"/>
                <a:ext cx="3031920" cy="26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40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9227BC-1871-49BD-9F48-1D836F454FC9}"/>
                  </a:ext>
                </a:extLst>
              </p14:cNvPr>
              <p14:cNvContentPartPr/>
              <p14:nvPr/>
            </p14:nvContentPartPr>
            <p14:xfrm>
              <a:off x="240194" y="217916"/>
              <a:ext cx="856440" cy="80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9227BC-1871-49BD-9F48-1D836F454F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94" y="203516"/>
                <a:ext cx="88452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765BEB-6E50-4FC1-8860-03F56242E006}"/>
                  </a:ext>
                </a:extLst>
              </p14:cNvPr>
              <p14:cNvContentPartPr/>
              <p14:nvPr/>
            </p14:nvContentPartPr>
            <p14:xfrm>
              <a:off x="6112874" y="324116"/>
              <a:ext cx="993240" cy="550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765BEB-6E50-4FC1-8860-03F56242E0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8474" y="309716"/>
                <a:ext cx="10213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8ABB8E4-5A2C-4953-88BC-6F56C4724A78}"/>
                  </a:ext>
                </a:extLst>
              </p14:cNvPr>
              <p14:cNvContentPartPr/>
              <p14:nvPr/>
            </p14:nvContentPartPr>
            <p14:xfrm>
              <a:off x="7643954" y="1071836"/>
              <a:ext cx="1002960" cy="70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8ABB8E4-5A2C-4953-88BC-6F56C4724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9554" y="1057436"/>
                <a:ext cx="10310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04C0BBF-8E4E-432D-B429-A5D617690730}"/>
                  </a:ext>
                </a:extLst>
              </p14:cNvPr>
              <p14:cNvContentPartPr/>
              <p14:nvPr/>
            </p14:nvContentPartPr>
            <p14:xfrm>
              <a:off x="341714" y="315116"/>
              <a:ext cx="7813080" cy="3620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04C0BBF-8E4E-432D-B429-A5D6176907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14" y="300716"/>
                <a:ext cx="7841160" cy="36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85EA86F-DB83-47B9-8753-5FBD12A5C1B1}"/>
                  </a:ext>
                </a:extLst>
              </p14:cNvPr>
              <p14:cNvContentPartPr/>
              <p14:nvPr/>
            </p14:nvContentPartPr>
            <p14:xfrm>
              <a:off x="8000714" y="4465556"/>
              <a:ext cx="996480" cy="384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85EA86F-DB83-47B9-8753-5FBD12A5C1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6314" y="4451156"/>
                <a:ext cx="10245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0296324-C923-4E63-A35B-916911A48CEF}"/>
                  </a:ext>
                </a:extLst>
              </p14:cNvPr>
              <p14:cNvContentPartPr/>
              <p14:nvPr/>
            </p14:nvContentPartPr>
            <p14:xfrm>
              <a:off x="6998834" y="4388516"/>
              <a:ext cx="675720" cy="3970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0296324-C923-4E63-A35B-916911A48C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34" y="4374116"/>
                <a:ext cx="7038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60A17EF-AEB1-4B89-9CA0-94823225A54A}"/>
                  </a:ext>
                </a:extLst>
              </p14:cNvPr>
              <p14:cNvContentPartPr/>
              <p14:nvPr/>
            </p14:nvContentPartPr>
            <p14:xfrm>
              <a:off x="355394" y="4160636"/>
              <a:ext cx="6314400" cy="2244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60A17EF-AEB1-4B89-9CA0-94823225A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994" y="4146236"/>
                <a:ext cx="6342480" cy="22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18337B3-49FF-42B4-919B-9FFC152D8C0F}"/>
                  </a:ext>
                </a:extLst>
              </p14:cNvPr>
              <p14:cNvContentPartPr/>
              <p14:nvPr/>
            </p14:nvContentPartPr>
            <p14:xfrm>
              <a:off x="7143914" y="5289956"/>
              <a:ext cx="3283920" cy="923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18337B3-49FF-42B4-919B-9FFC152D8C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29514" y="5275556"/>
                <a:ext cx="3312000" cy="9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4709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5D8EA-19DC-4931-A439-696D1E9BBF8A}"/>
                  </a:ext>
                </a:extLst>
              </p14:cNvPr>
              <p14:cNvContentPartPr/>
              <p14:nvPr/>
            </p14:nvContentPartPr>
            <p14:xfrm>
              <a:off x="264314" y="285956"/>
              <a:ext cx="792720" cy="77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5D8EA-19DC-4931-A439-696D1E9BB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14" y="271556"/>
                <a:ext cx="82080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EE9370-B6EE-4629-9592-CC77A9FEC497}"/>
                  </a:ext>
                </a:extLst>
              </p14:cNvPr>
              <p14:cNvContentPartPr/>
              <p14:nvPr/>
            </p14:nvContentPartPr>
            <p14:xfrm>
              <a:off x="1514234" y="317636"/>
              <a:ext cx="1186920" cy="55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EE9370-B6EE-4629-9592-CC77A9FEC4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834" y="303236"/>
                <a:ext cx="12150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1179D9-F732-4F66-A757-936F783501E4}"/>
                  </a:ext>
                </a:extLst>
              </p14:cNvPr>
              <p14:cNvContentPartPr/>
              <p14:nvPr/>
            </p14:nvContentPartPr>
            <p14:xfrm>
              <a:off x="3246554" y="280196"/>
              <a:ext cx="1198800" cy="655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1179D9-F732-4F66-A757-936F783501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154" y="265796"/>
                <a:ext cx="122688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7A35D5-5F46-4D0A-B46D-D99FD7103CE6}"/>
                  </a:ext>
                </a:extLst>
              </p14:cNvPr>
              <p14:cNvContentPartPr/>
              <p14:nvPr/>
            </p14:nvContentPartPr>
            <p14:xfrm>
              <a:off x="1861634" y="1187036"/>
              <a:ext cx="2600280" cy="10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7A35D5-5F46-4D0A-B46D-D99FD7103C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7234" y="1172636"/>
                <a:ext cx="26283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D95A6A-EB94-4E0B-B39F-BB330299C446}"/>
                  </a:ext>
                </a:extLst>
              </p14:cNvPr>
              <p14:cNvContentPartPr/>
              <p14:nvPr/>
            </p14:nvContentPartPr>
            <p14:xfrm>
              <a:off x="5114234" y="51059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D95A6A-EB94-4E0B-B39F-BB330299C4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9834" y="49619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05A382-8810-440B-9B61-80B5A26C5B9A}"/>
                  </a:ext>
                </a:extLst>
              </p14:cNvPr>
              <p14:cNvContentPartPr/>
              <p14:nvPr/>
            </p14:nvContentPartPr>
            <p14:xfrm>
              <a:off x="5118194" y="73415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05A382-8810-440B-9B61-80B5A26C5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794" y="719756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A0E7A96-401E-40FF-B068-425942DF929D}"/>
                  </a:ext>
                </a:extLst>
              </p14:cNvPr>
              <p14:cNvContentPartPr/>
              <p14:nvPr/>
            </p14:nvContentPartPr>
            <p14:xfrm>
              <a:off x="4762874" y="1537676"/>
              <a:ext cx="1667160" cy="555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0E7A96-401E-40FF-B068-425942DF92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8474" y="1523276"/>
                <a:ext cx="16952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6A406E-40EB-4185-AAC7-41BDE413ABB3}"/>
                  </a:ext>
                </a:extLst>
              </p14:cNvPr>
              <p14:cNvContentPartPr/>
              <p14:nvPr/>
            </p14:nvContentPartPr>
            <p14:xfrm>
              <a:off x="2351234" y="1431116"/>
              <a:ext cx="1851840" cy="846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6A406E-40EB-4185-AAC7-41BDE413AB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36834" y="1416716"/>
                <a:ext cx="187992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A6763BB-EE52-4692-A959-B40133DE6980}"/>
                  </a:ext>
                </a:extLst>
              </p14:cNvPr>
              <p14:cNvContentPartPr/>
              <p14:nvPr/>
            </p14:nvContentPartPr>
            <p14:xfrm>
              <a:off x="977114" y="1515356"/>
              <a:ext cx="1033920" cy="515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A6763BB-EE52-4692-A959-B40133DE69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2714" y="1500956"/>
                <a:ext cx="10620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C3D369-542E-4FD9-9A13-CA64B8778319}"/>
                  </a:ext>
                </a:extLst>
              </p14:cNvPr>
              <p14:cNvContentPartPr/>
              <p14:nvPr/>
            </p14:nvContentPartPr>
            <p14:xfrm>
              <a:off x="6704354" y="1434356"/>
              <a:ext cx="849600" cy="520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C3D369-542E-4FD9-9A13-CA64B87783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954" y="1419956"/>
                <a:ext cx="8776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4389A6-F330-4ECF-ACDE-8CBB6E944131}"/>
                  </a:ext>
                </a:extLst>
              </p14:cNvPr>
              <p14:cNvContentPartPr/>
              <p14:nvPr/>
            </p14:nvContentPartPr>
            <p14:xfrm>
              <a:off x="7904954" y="1397276"/>
              <a:ext cx="729720" cy="54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4389A6-F330-4ECF-ACDE-8CBB6E9441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90554" y="1382876"/>
                <a:ext cx="7578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7E1F537-E933-407E-AA2F-97B945FC2957}"/>
                  </a:ext>
                </a:extLst>
              </p14:cNvPr>
              <p14:cNvContentPartPr/>
              <p14:nvPr/>
            </p14:nvContentPartPr>
            <p14:xfrm>
              <a:off x="2758034" y="2587796"/>
              <a:ext cx="1586880" cy="649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7E1F537-E933-407E-AA2F-97B945FC29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43634" y="2573396"/>
                <a:ext cx="161496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3F4FD7-E2A1-4F96-8437-2483856271D9}"/>
                  </a:ext>
                </a:extLst>
              </p14:cNvPr>
              <p14:cNvContentPartPr/>
              <p14:nvPr/>
            </p14:nvContentPartPr>
            <p14:xfrm>
              <a:off x="839954" y="2505716"/>
              <a:ext cx="1455840" cy="675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3F4FD7-E2A1-4F96-8437-2483856271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5554" y="2491316"/>
                <a:ext cx="14839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7D5A4F-C5FD-46A0-930D-F25E2A7DB51E}"/>
                  </a:ext>
                </a:extLst>
              </p14:cNvPr>
              <p14:cNvContentPartPr/>
              <p14:nvPr/>
            </p14:nvContentPartPr>
            <p14:xfrm>
              <a:off x="4780154" y="2415716"/>
              <a:ext cx="90360" cy="147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7D5A4F-C5FD-46A0-930D-F25E2A7DB5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65754" y="2401316"/>
                <a:ext cx="118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607CDF4-B859-4519-972E-008ED4519159}"/>
                  </a:ext>
                </a:extLst>
              </p14:cNvPr>
              <p14:cNvContentPartPr/>
              <p14:nvPr/>
            </p14:nvContentPartPr>
            <p14:xfrm>
              <a:off x="249914" y="3541076"/>
              <a:ext cx="1422720" cy="631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607CDF4-B859-4519-972E-008ED45191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5514" y="3526676"/>
                <a:ext cx="145080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A1568B-8618-4166-967E-C887079C0E88}"/>
                  </a:ext>
                </a:extLst>
              </p14:cNvPr>
              <p14:cNvContentPartPr/>
              <p14:nvPr/>
            </p14:nvContentPartPr>
            <p14:xfrm>
              <a:off x="1974314" y="3587876"/>
              <a:ext cx="909720" cy="589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A1568B-8618-4166-967E-C887079C0E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59914" y="3573476"/>
                <a:ext cx="9378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ADBE4C7-14B0-4756-9FFE-7C287BCE843A}"/>
                  </a:ext>
                </a:extLst>
              </p14:cNvPr>
              <p14:cNvContentPartPr/>
              <p14:nvPr/>
            </p14:nvContentPartPr>
            <p14:xfrm>
              <a:off x="1642034" y="4483556"/>
              <a:ext cx="1431000" cy="577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ADBE4C7-14B0-4756-9FFE-7C287BCE84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27634" y="4469156"/>
                <a:ext cx="14590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11A5FD7-CB24-47DD-A0A3-53DCF919B79F}"/>
                  </a:ext>
                </a:extLst>
              </p14:cNvPr>
              <p14:cNvContentPartPr/>
              <p14:nvPr/>
            </p14:nvContentPartPr>
            <p14:xfrm>
              <a:off x="612434" y="3858236"/>
              <a:ext cx="678600" cy="1051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11A5FD7-CB24-47DD-A0A3-53DCF919B7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8034" y="3843836"/>
                <a:ext cx="70668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8DB4B8F-ACCD-4AEA-A00F-9DBCBEB72EB7}"/>
                  </a:ext>
                </a:extLst>
              </p14:cNvPr>
              <p14:cNvContentPartPr/>
              <p14:nvPr/>
            </p14:nvContentPartPr>
            <p14:xfrm>
              <a:off x="3774314" y="4110236"/>
              <a:ext cx="458640" cy="205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8DB4B8F-ACCD-4AEA-A00F-9DBCBEB72E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59914" y="4095836"/>
                <a:ext cx="486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507D3CF-355D-4293-8DC4-A6B316C77472}"/>
                  </a:ext>
                </a:extLst>
              </p14:cNvPr>
              <p14:cNvContentPartPr/>
              <p14:nvPr/>
            </p14:nvContentPartPr>
            <p14:xfrm>
              <a:off x="4571714" y="3237236"/>
              <a:ext cx="5184360" cy="1950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507D3CF-355D-4293-8DC4-A6B316C7747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57314" y="3222836"/>
                <a:ext cx="5212440" cy="19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BE98B22-C9E8-4337-8FEA-CB84A5F073B2}"/>
                  </a:ext>
                </a:extLst>
              </p14:cNvPr>
              <p14:cNvContentPartPr/>
              <p14:nvPr/>
            </p14:nvContentPartPr>
            <p14:xfrm>
              <a:off x="4078514" y="5777756"/>
              <a:ext cx="434520" cy="2444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BE98B22-C9E8-4337-8FEA-CB84A5F073B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64114" y="5763356"/>
                <a:ext cx="462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04174B4-5CE2-4CD4-AE69-7E69DE6685E8}"/>
                  </a:ext>
                </a:extLst>
              </p14:cNvPr>
              <p14:cNvContentPartPr/>
              <p14:nvPr/>
            </p14:nvContentPartPr>
            <p14:xfrm>
              <a:off x="192314" y="5339276"/>
              <a:ext cx="3408120" cy="1440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04174B4-5CE2-4CD4-AE69-7E69DE6685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7914" y="5324876"/>
                <a:ext cx="3436200" cy="14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8D769E5-B437-402F-9872-F46EE7571785}"/>
                  </a:ext>
                </a:extLst>
              </p14:cNvPr>
              <p14:cNvContentPartPr/>
              <p14:nvPr/>
            </p14:nvContentPartPr>
            <p14:xfrm>
              <a:off x="4791674" y="5539796"/>
              <a:ext cx="1172880" cy="968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8D769E5-B437-402F-9872-F46EE75717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77274" y="5525396"/>
                <a:ext cx="120096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93DCDE6-2957-4F54-9BB8-445E12BA6E6D}"/>
                  </a:ext>
                </a:extLst>
              </p14:cNvPr>
              <p14:cNvContentPartPr/>
              <p14:nvPr/>
            </p14:nvContentPartPr>
            <p14:xfrm>
              <a:off x="6273434" y="5313356"/>
              <a:ext cx="3914640" cy="1513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93DCDE6-2957-4F54-9BB8-445E12BA6E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59034" y="5298956"/>
                <a:ext cx="3942720" cy="15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210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B7D8E1-9AD1-41CF-A124-B7578EF072CF}"/>
                  </a:ext>
                </a:extLst>
              </p14:cNvPr>
              <p14:cNvContentPartPr/>
              <p14:nvPr/>
            </p14:nvContentPartPr>
            <p14:xfrm>
              <a:off x="3585674" y="652796"/>
              <a:ext cx="22320" cy="20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B7D8E1-9AD1-41CF-A124-B7578EF07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274" y="638396"/>
                <a:ext cx="50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636B1A-6C88-4FAB-874B-237745681C58}"/>
                  </a:ext>
                </a:extLst>
              </p14:cNvPr>
              <p14:cNvContentPartPr/>
              <p14:nvPr/>
            </p14:nvContentPartPr>
            <p14:xfrm>
              <a:off x="636194" y="216836"/>
              <a:ext cx="2312280" cy="140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636B1A-6C88-4FAB-874B-237745681C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794" y="202436"/>
                <a:ext cx="234036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FA9E8BB-3293-43E7-B086-F69607A29BB2}"/>
                  </a:ext>
                </a:extLst>
              </p14:cNvPr>
              <p14:cNvContentPartPr/>
              <p14:nvPr/>
            </p14:nvContentPartPr>
            <p14:xfrm>
              <a:off x="4067354" y="339956"/>
              <a:ext cx="1662480" cy="642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FA9E8BB-3293-43E7-B086-F69607A29B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2954" y="325556"/>
                <a:ext cx="16905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40AAAD-974A-4ED4-AA82-0DE13A42C64C}"/>
                  </a:ext>
                </a:extLst>
              </p14:cNvPr>
              <p14:cNvContentPartPr/>
              <p14:nvPr/>
            </p14:nvContentPartPr>
            <p14:xfrm>
              <a:off x="6246794" y="494756"/>
              <a:ext cx="2730960" cy="744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40AAAD-974A-4ED4-AA82-0DE13A42C6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2394" y="480356"/>
                <a:ext cx="275904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006817B-01AB-45BB-B79C-DEE563B431A4}"/>
                  </a:ext>
                </a:extLst>
              </p14:cNvPr>
              <p14:cNvContentPartPr/>
              <p14:nvPr/>
            </p14:nvContentPartPr>
            <p14:xfrm>
              <a:off x="4118114" y="1340036"/>
              <a:ext cx="472680" cy="626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006817B-01AB-45BB-B79C-DEE563B431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3714" y="1325636"/>
                <a:ext cx="5007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8208DA-096A-482E-8F16-3F2BC7F031AE}"/>
                  </a:ext>
                </a:extLst>
              </p14:cNvPr>
              <p14:cNvContentPartPr/>
              <p14:nvPr/>
            </p14:nvContentPartPr>
            <p14:xfrm>
              <a:off x="5122874" y="1161476"/>
              <a:ext cx="1837800" cy="50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8208DA-096A-482E-8F16-3F2BC7F03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8474" y="1147076"/>
                <a:ext cx="18658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93DAC9F-737A-4BBD-949D-A15BEDC0BD20}"/>
                  </a:ext>
                </a:extLst>
              </p14:cNvPr>
              <p14:cNvContentPartPr/>
              <p14:nvPr/>
            </p14:nvContentPartPr>
            <p14:xfrm>
              <a:off x="53354" y="2139596"/>
              <a:ext cx="2791440" cy="812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93DAC9F-737A-4BBD-949D-A15BEDC0BD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54" y="2125196"/>
                <a:ext cx="281952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96D3E5E-2E96-4D2C-93F0-BF6305C16724}"/>
                  </a:ext>
                </a:extLst>
              </p14:cNvPr>
              <p14:cNvContentPartPr/>
              <p14:nvPr/>
            </p14:nvContentPartPr>
            <p14:xfrm>
              <a:off x="1968554" y="2903876"/>
              <a:ext cx="283320" cy="279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96D3E5E-2E96-4D2C-93F0-BF6305C167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4154" y="2889476"/>
                <a:ext cx="3114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CBDE5BA-C663-4F9E-9B2A-DF556EB66051}"/>
                  </a:ext>
                </a:extLst>
              </p14:cNvPr>
              <p14:cNvContentPartPr/>
              <p14:nvPr/>
            </p14:nvContentPartPr>
            <p14:xfrm>
              <a:off x="5389994" y="2382236"/>
              <a:ext cx="1000080" cy="873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CBDE5BA-C663-4F9E-9B2A-DF556EB660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5594" y="2367836"/>
                <a:ext cx="102816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122D20E-556D-4351-AC75-12D6C03486A5}"/>
                  </a:ext>
                </a:extLst>
              </p14:cNvPr>
              <p14:cNvContentPartPr/>
              <p14:nvPr/>
            </p14:nvContentPartPr>
            <p14:xfrm>
              <a:off x="4728314" y="2588516"/>
              <a:ext cx="326880" cy="365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122D20E-556D-4351-AC75-12D6C03486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3914" y="2574116"/>
                <a:ext cx="3549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0460FEC-5041-440C-B025-D2402455471F}"/>
                  </a:ext>
                </a:extLst>
              </p14:cNvPr>
              <p14:cNvContentPartPr/>
              <p14:nvPr/>
            </p14:nvContentPartPr>
            <p14:xfrm>
              <a:off x="3171314" y="2359916"/>
              <a:ext cx="1239480" cy="772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0460FEC-5041-440C-B025-D240245547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6914" y="2345516"/>
                <a:ext cx="126756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C77583-109B-4FEB-8BD9-19D8543722EB}"/>
                  </a:ext>
                </a:extLst>
              </p14:cNvPr>
              <p14:cNvContentPartPr/>
              <p14:nvPr/>
            </p14:nvContentPartPr>
            <p14:xfrm>
              <a:off x="1166834" y="3501116"/>
              <a:ext cx="1500840" cy="784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C77583-109B-4FEB-8BD9-19D8543722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2434" y="3486716"/>
                <a:ext cx="15289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E3AEA00-3BE1-43AA-86D2-82C48E829C61}"/>
                  </a:ext>
                </a:extLst>
              </p14:cNvPr>
              <p14:cNvContentPartPr/>
              <p14:nvPr/>
            </p14:nvContentPartPr>
            <p14:xfrm>
              <a:off x="5292434" y="4006196"/>
              <a:ext cx="145800" cy="240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E3AEA00-3BE1-43AA-86D2-82C48E829C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78034" y="3991796"/>
                <a:ext cx="1738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BA891D7-17AE-4D96-BAAE-3665B0E843F4}"/>
                  </a:ext>
                </a:extLst>
              </p14:cNvPr>
              <p14:cNvContentPartPr/>
              <p14:nvPr/>
            </p14:nvContentPartPr>
            <p14:xfrm>
              <a:off x="3026234" y="3523796"/>
              <a:ext cx="1776600" cy="81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BA891D7-17AE-4D96-BAAE-3665B0E843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11834" y="3509396"/>
                <a:ext cx="18046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05EA0BC-2F48-493F-9564-4224A1AF58FB}"/>
                  </a:ext>
                </a:extLst>
              </p14:cNvPr>
              <p14:cNvContentPartPr/>
              <p14:nvPr/>
            </p14:nvContentPartPr>
            <p14:xfrm>
              <a:off x="5887514" y="3457196"/>
              <a:ext cx="3951720" cy="846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05EA0BC-2F48-493F-9564-4224A1AF58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3114" y="3442796"/>
                <a:ext cx="39798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8EE035D-18E9-48AA-A6A5-D3566F75C35E}"/>
                  </a:ext>
                </a:extLst>
              </p14:cNvPr>
              <p14:cNvContentPartPr/>
              <p14:nvPr/>
            </p14:nvContentPartPr>
            <p14:xfrm>
              <a:off x="1055594" y="4613516"/>
              <a:ext cx="2336400" cy="637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8EE035D-18E9-48AA-A6A5-D3566F75C3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1194" y="4599116"/>
                <a:ext cx="23644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86D07B7-8F0F-4711-9211-C31032D86646}"/>
                  </a:ext>
                </a:extLst>
              </p14:cNvPr>
              <p14:cNvContentPartPr/>
              <p14:nvPr/>
            </p14:nvContentPartPr>
            <p14:xfrm>
              <a:off x="4541474" y="4904396"/>
              <a:ext cx="555840" cy="240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86D07B7-8F0F-4711-9211-C31032D866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7074" y="4889996"/>
                <a:ext cx="583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BCD843F-1CE4-4F78-B6E9-68C550F562FC}"/>
                  </a:ext>
                </a:extLst>
              </p14:cNvPr>
              <p14:cNvContentPartPr/>
              <p14:nvPr/>
            </p14:nvContentPartPr>
            <p14:xfrm>
              <a:off x="5595554" y="4645916"/>
              <a:ext cx="1788480" cy="928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BCD843F-1CE4-4F78-B6E9-68C550F562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81154" y="4631516"/>
                <a:ext cx="181656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8DBF55E-C8E7-49FE-981D-63EF4F56AD02}"/>
                  </a:ext>
                </a:extLst>
              </p14:cNvPr>
              <p14:cNvContentPartPr/>
              <p14:nvPr/>
            </p14:nvContentPartPr>
            <p14:xfrm>
              <a:off x="3829034" y="5024996"/>
              <a:ext cx="281160" cy="309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8DBF55E-C8E7-49FE-981D-63EF4F56AD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14634" y="5010596"/>
                <a:ext cx="3092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2B532BD-491F-4EB4-A26B-1B70E6F81598}"/>
                  </a:ext>
                </a:extLst>
              </p14:cNvPr>
              <p14:cNvContentPartPr/>
              <p14:nvPr/>
            </p14:nvContentPartPr>
            <p14:xfrm>
              <a:off x="558794" y="6156116"/>
              <a:ext cx="1216800" cy="621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2B532BD-491F-4EB4-A26B-1B70E6F815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394" y="6141716"/>
                <a:ext cx="124488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B188BA8-7E7F-451A-916E-DD668B73324D}"/>
                  </a:ext>
                </a:extLst>
              </p14:cNvPr>
              <p14:cNvContentPartPr/>
              <p14:nvPr/>
            </p14:nvContentPartPr>
            <p14:xfrm>
              <a:off x="5640914" y="6103556"/>
              <a:ext cx="1343520" cy="520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B188BA8-7E7F-451A-916E-DD668B7332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6514" y="6089156"/>
                <a:ext cx="13716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E3AEC0-FCB8-4930-943A-4C9B627090B8}"/>
                  </a:ext>
                </a:extLst>
              </p14:cNvPr>
              <p14:cNvContentPartPr/>
              <p14:nvPr/>
            </p14:nvContentPartPr>
            <p14:xfrm>
              <a:off x="2105354" y="5427476"/>
              <a:ext cx="2664360" cy="1319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E3AEC0-FCB8-4930-943A-4C9B627090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90954" y="5413076"/>
                <a:ext cx="269244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D63DD1D-B1D1-4CD6-9757-4D48217EE5F0}"/>
                  </a:ext>
                </a:extLst>
              </p14:cNvPr>
              <p14:cNvContentPartPr/>
              <p14:nvPr/>
            </p14:nvContentPartPr>
            <p14:xfrm>
              <a:off x="8530994" y="6011396"/>
              <a:ext cx="1186200" cy="6562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D63DD1D-B1D1-4CD6-9757-4D48217EE5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6594" y="5996996"/>
                <a:ext cx="12142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1163069-2056-4113-8744-AF5DD835BC48}"/>
                  </a:ext>
                </a:extLst>
              </p14:cNvPr>
              <p14:cNvContentPartPr/>
              <p14:nvPr/>
            </p14:nvContentPartPr>
            <p14:xfrm>
              <a:off x="7396994" y="6029036"/>
              <a:ext cx="618120" cy="757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1163069-2056-4113-8744-AF5DD835BC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82594" y="6014636"/>
                <a:ext cx="646200" cy="7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412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896AE6-6A67-4A9A-B2D5-4634848CCA4E}"/>
                  </a:ext>
                </a:extLst>
              </p14:cNvPr>
              <p14:cNvContentPartPr/>
              <p14:nvPr/>
            </p14:nvContentPartPr>
            <p14:xfrm>
              <a:off x="188714" y="155996"/>
              <a:ext cx="945720" cy="9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896AE6-6A67-4A9A-B2D5-4634848CC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14" y="141596"/>
                <a:ext cx="97380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67B72B-065F-4622-B942-2E6DD71908A8}"/>
                  </a:ext>
                </a:extLst>
              </p14:cNvPr>
              <p14:cNvContentPartPr/>
              <p14:nvPr/>
            </p14:nvContentPartPr>
            <p14:xfrm>
              <a:off x="1368794" y="554516"/>
              <a:ext cx="494640" cy="70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67B72B-065F-4622-B942-2E6DD7190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394" y="540116"/>
                <a:ext cx="5227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BBC08E-4815-497D-AA55-33B60BDA7EA4}"/>
                  </a:ext>
                </a:extLst>
              </p14:cNvPr>
              <p14:cNvContentPartPr/>
              <p14:nvPr/>
            </p14:nvContentPartPr>
            <p14:xfrm>
              <a:off x="2259074" y="714356"/>
              <a:ext cx="29160" cy="22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BBC08E-4815-497D-AA55-33B60BDA7E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674" y="699956"/>
                <a:ext cx="57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FEA463-7CB5-4D0B-AD52-F1B064298FBB}"/>
                  </a:ext>
                </a:extLst>
              </p14:cNvPr>
              <p14:cNvContentPartPr/>
              <p14:nvPr/>
            </p14:nvContentPartPr>
            <p14:xfrm>
              <a:off x="2779634" y="455156"/>
              <a:ext cx="2550960" cy="57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FEA463-7CB5-4D0B-AD52-F1B064298F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5234" y="440756"/>
                <a:ext cx="25790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0133EB-CD39-4E8F-84BB-7C5101D50CB8}"/>
                  </a:ext>
                </a:extLst>
              </p14:cNvPr>
              <p14:cNvContentPartPr/>
              <p14:nvPr/>
            </p14:nvContentPartPr>
            <p14:xfrm>
              <a:off x="5914514" y="539396"/>
              <a:ext cx="2710080" cy="702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0133EB-CD39-4E8F-84BB-7C5101D50C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114" y="524996"/>
                <a:ext cx="273816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1C4C9E-4ABA-4CBC-8656-2AEBC7F0C0F4}"/>
                  </a:ext>
                </a:extLst>
              </p14:cNvPr>
              <p14:cNvContentPartPr/>
              <p14:nvPr/>
            </p14:nvContentPartPr>
            <p14:xfrm>
              <a:off x="722954" y="1659716"/>
              <a:ext cx="2279160" cy="60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1C4C9E-4ABA-4CBC-8656-2AEBC7F0C0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554" y="1645316"/>
                <a:ext cx="23072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A65C1F5-EADF-4728-8B29-FC9739887278}"/>
                  </a:ext>
                </a:extLst>
              </p14:cNvPr>
              <p14:cNvContentPartPr/>
              <p14:nvPr/>
            </p14:nvContentPartPr>
            <p14:xfrm>
              <a:off x="6314474" y="3476276"/>
              <a:ext cx="2520" cy="216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A65C1F5-EADF-4728-8B29-FC97398872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0074" y="3461876"/>
                <a:ext cx="30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D8EEA95-C199-403C-B9A4-E01A54D6920D}"/>
                  </a:ext>
                </a:extLst>
              </p14:cNvPr>
              <p14:cNvContentPartPr/>
              <p14:nvPr/>
            </p14:nvContentPartPr>
            <p14:xfrm>
              <a:off x="3931994" y="3299156"/>
              <a:ext cx="1266120" cy="440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D8EEA95-C199-403C-B9A4-E01A54D69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594" y="3284756"/>
                <a:ext cx="12942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62F0AF9-9834-4DAA-9F62-1E935B5EA6F2}"/>
                  </a:ext>
                </a:extLst>
              </p14:cNvPr>
              <p14:cNvContentPartPr/>
              <p14:nvPr/>
            </p14:nvContentPartPr>
            <p14:xfrm>
              <a:off x="3408914" y="1194956"/>
              <a:ext cx="3219840" cy="1928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2F0AF9-9834-4DAA-9F62-1E935B5EA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4514" y="1180556"/>
                <a:ext cx="324792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7F4672-DF17-42D1-B208-892F343631E8}"/>
                  </a:ext>
                </a:extLst>
              </p14:cNvPr>
              <p14:cNvContentPartPr/>
              <p14:nvPr/>
            </p14:nvContentPartPr>
            <p14:xfrm>
              <a:off x="518114" y="3844196"/>
              <a:ext cx="1156320" cy="1017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7F4672-DF17-42D1-B208-892F343631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714" y="3829796"/>
                <a:ext cx="118440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408A3B-98F2-4325-AE49-E7FE18C4ADFC}"/>
                  </a:ext>
                </a:extLst>
              </p14:cNvPr>
              <p14:cNvContentPartPr/>
              <p14:nvPr/>
            </p14:nvContentPartPr>
            <p14:xfrm>
              <a:off x="2110394" y="4034996"/>
              <a:ext cx="567720" cy="625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408A3B-98F2-4325-AE49-E7FE18C4AD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95994" y="4020596"/>
                <a:ext cx="5958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5C27FB4-87B2-401C-B092-A5B72E5AD786}"/>
                  </a:ext>
                </a:extLst>
              </p14:cNvPr>
              <p14:cNvContentPartPr/>
              <p14:nvPr/>
            </p14:nvContentPartPr>
            <p14:xfrm>
              <a:off x="813674" y="5013476"/>
              <a:ext cx="3137400" cy="1448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5C27FB4-87B2-401C-B092-A5B72E5AD7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9274" y="4999076"/>
                <a:ext cx="3165480" cy="14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BB9DDB-0415-46E2-A8EC-B891C3533E31}"/>
                  </a:ext>
                </a:extLst>
              </p14:cNvPr>
              <p14:cNvContentPartPr/>
              <p14:nvPr/>
            </p14:nvContentPartPr>
            <p14:xfrm>
              <a:off x="4711034" y="5245676"/>
              <a:ext cx="916920" cy="472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BB9DDB-0415-46E2-A8EC-B891C3533E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96634" y="5231276"/>
                <a:ext cx="9450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0AEDD65-3898-4EF4-B1CE-12E3092924DB}"/>
                  </a:ext>
                </a:extLst>
              </p14:cNvPr>
              <p14:cNvContentPartPr/>
              <p14:nvPr/>
            </p14:nvContentPartPr>
            <p14:xfrm>
              <a:off x="6016034" y="4833836"/>
              <a:ext cx="2118960" cy="744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0AEDD65-3898-4EF4-B1CE-12E3092924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1634" y="4819436"/>
                <a:ext cx="214704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23E1FA0-B97B-4CFA-BD37-1E117CCA07AA}"/>
                  </a:ext>
                </a:extLst>
              </p14:cNvPr>
              <p14:cNvContentPartPr/>
              <p14:nvPr/>
            </p14:nvContentPartPr>
            <p14:xfrm>
              <a:off x="6302954" y="5828876"/>
              <a:ext cx="1410120" cy="581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23E1FA0-B97B-4CFA-BD37-1E117CCA07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88554" y="5814476"/>
                <a:ext cx="143820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257DEC6-9103-4173-AAE2-E7E279CD2ACB}"/>
                  </a:ext>
                </a:extLst>
              </p14:cNvPr>
              <p14:cNvContentPartPr/>
              <p14:nvPr/>
            </p14:nvContentPartPr>
            <p14:xfrm>
              <a:off x="8380154" y="5253596"/>
              <a:ext cx="1558440" cy="677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257DEC6-9103-4173-AAE2-E7E279CD2A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5754" y="5239196"/>
                <a:ext cx="1586520" cy="7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35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0676" name="Line 4"/>
          <p:cNvSpPr>
            <a:spLocks noChangeShapeType="1"/>
          </p:cNvSpPr>
          <p:nvPr/>
        </p:nvSpPr>
        <p:spPr bwMode="auto">
          <a:xfrm>
            <a:off x="381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0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590800"/>
            <a:ext cx="36718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762000" y="121920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Based on the scatter diagram, it is probably reasonable to assume that the mean of the random variable </a:t>
            </a:r>
            <a:r>
              <a:rPr lang="en-US" i="1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is related to </a:t>
            </a:r>
            <a:r>
              <a:rPr lang="en-US" i="1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by the following straight-line relationship:</a:t>
            </a:r>
          </a:p>
        </p:txBody>
      </p:sp>
      <p:sp>
        <p:nvSpPr>
          <p:cNvPr id="540681" name="Rectangle 9"/>
          <p:cNvSpPr>
            <a:spLocks noChangeArrowheads="1"/>
          </p:cNvSpPr>
          <p:nvPr/>
        </p:nvSpPr>
        <p:spPr bwMode="auto">
          <a:xfrm>
            <a:off x="838200" y="3429000"/>
            <a:ext cx="7788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where the slope and intercept of the line are called </a:t>
            </a:r>
            <a:r>
              <a:rPr lang="en-US" b="1">
                <a:solidFill>
                  <a:srgbClr val="009900"/>
                </a:solidFill>
                <a:latin typeface="Times New Roman" pitchFamily="18" charset="0"/>
              </a:rPr>
              <a:t>regression coefficients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The </a:t>
            </a:r>
            <a:r>
              <a:rPr lang="en-US" b="1">
                <a:solidFill>
                  <a:srgbClr val="990033"/>
                </a:solidFill>
                <a:latin typeface="Times New Roman" pitchFamily="18" charset="0"/>
              </a:rPr>
              <a:t>simple linear regression model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is given by</a:t>
            </a:r>
          </a:p>
        </p:txBody>
      </p:sp>
      <p:pic>
        <p:nvPicPr>
          <p:cNvPr id="5406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724400"/>
            <a:ext cx="2895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0683" name="Rectangle 11"/>
          <p:cNvSpPr>
            <a:spLocks noChangeArrowheads="1"/>
          </p:cNvSpPr>
          <p:nvPr/>
        </p:nvSpPr>
        <p:spPr bwMode="auto">
          <a:xfrm>
            <a:off x="990600" y="5327650"/>
            <a:ext cx="424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where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is the random error term.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60BBAC-4F9E-4902-9BBF-4E70D52EE2E5}"/>
                  </a:ext>
                </a:extLst>
              </p14:cNvPr>
              <p14:cNvContentPartPr/>
              <p14:nvPr/>
            </p14:nvContentPartPr>
            <p14:xfrm>
              <a:off x="2914030" y="5772356"/>
              <a:ext cx="2652120" cy="885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60BBAC-4F9E-4902-9BBF-4E70D52EE2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9630" y="5757956"/>
                <a:ext cx="268020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03A6B8-5BC7-428E-B49D-2391B337E6B5}"/>
                  </a:ext>
                </a:extLst>
              </p14:cNvPr>
              <p14:cNvContentPartPr/>
              <p14:nvPr/>
            </p14:nvContentPartPr>
            <p14:xfrm>
              <a:off x="5901310" y="6025436"/>
              <a:ext cx="1006560" cy="387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03A6B8-5BC7-428E-B49D-2391B337E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6910" y="6011036"/>
                <a:ext cx="10346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DADB9A-252A-4AA5-A83A-ED63DC62A775}"/>
                  </a:ext>
                </a:extLst>
              </p14:cNvPr>
              <p14:cNvContentPartPr/>
              <p14:nvPr/>
            </p14:nvContentPartPr>
            <p14:xfrm>
              <a:off x="1570034" y="4580756"/>
              <a:ext cx="3906360" cy="4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DADB9A-252A-4AA5-A83A-ED63DC62A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5634" y="4566356"/>
                <a:ext cx="39344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0678" name="Ink 540677">
                <a:extLst>
                  <a:ext uri="{FF2B5EF4-FFF2-40B4-BE49-F238E27FC236}">
                    <a16:creationId xmlns:a16="http://schemas.microsoft.com/office/drawing/2014/main" id="{15371FD1-5149-4BE8-8C35-55F3E236E5E6}"/>
                  </a:ext>
                </a:extLst>
              </p14:cNvPr>
              <p14:cNvContentPartPr/>
              <p14:nvPr/>
            </p14:nvContentPartPr>
            <p14:xfrm>
              <a:off x="7099994" y="4394276"/>
              <a:ext cx="2081520" cy="987480"/>
            </p14:xfrm>
          </p:contentPart>
        </mc:Choice>
        <mc:Fallback xmlns="">
          <p:pic>
            <p:nvPicPr>
              <p:cNvPr id="540678" name="Ink 540677">
                <a:extLst>
                  <a:ext uri="{FF2B5EF4-FFF2-40B4-BE49-F238E27FC236}">
                    <a16:creationId xmlns:a16="http://schemas.microsoft.com/office/drawing/2014/main" id="{15371FD1-5149-4BE8-8C35-55F3E236E5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5594" y="4379876"/>
                <a:ext cx="210960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0691" name="Ink 540690">
                <a:extLst>
                  <a:ext uri="{FF2B5EF4-FFF2-40B4-BE49-F238E27FC236}">
                    <a16:creationId xmlns:a16="http://schemas.microsoft.com/office/drawing/2014/main" id="{E3C8A97B-23AC-4C17-9BDB-4D9C1CCA3347}"/>
                  </a:ext>
                </a:extLst>
              </p14:cNvPr>
              <p14:cNvContentPartPr/>
              <p14:nvPr/>
            </p14:nvContentPartPr>
            <p14:xfrm>
              <a:off x="834194" y="5952356"/>
              <a:ext cx="1706760" cy="717120"/>
            </p14:xfrm>
          </p:contentPart>
        </mc:Choice>
        <mc:Fallback xmlns="">
          <p:pic>
            <p:nvPicPr>
              <p:cNvPr id="540691" name="Ink 540690">
                <a:extLst>
                  <a:ext uri="{FF2B5EF4-FFF2-40B4-BE49-F238E27FC236}">
                    <a16:creationId xmlns:a16="http://schemas.microsoft.com/office/drawing/2014/main" id="{E3C8A97B-23AC-4C17-9BDB-4D9C1CCA33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794" y="5937956"/>
                <a:ext cx="1734840" cy="74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2115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Example 11-8</a:t>
            </a:r>
            <a:endParaRPr 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21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3139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33400" y="6035675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Figure 11-13</a:t>
            </a:r>
            <a:r>
              <a:rPr lang="en-US" b="1"/>
              <a:t> </a:t>
            </a:r>
            <a:r>
              <a:rPr lang="en-US"/>
              <a:t>Scatter plot of wire bond strength versus wire length, Example 11-8.            </a:t>
            </a:r>
          </a:p>
        </p:txBody>
      </p:sp>
      <p:pic>
        <p:nvPicPr>
          <p:cNvPr id="6031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172200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4163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Minitab Output for Example 11-8</a:t>
            </a:r>
            <a:endParaRPr 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41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7924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381000" y="1295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Example 11-8 (continued)</a:t>
            </a:r>
            <a:endParaRPr 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51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6211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Example 11-8 (continued)</a:t>
            </a:r>
            <a:endParaRPr 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62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62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11-8 Correlation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07235" name="Line 3"/>
          <p:cNvSpPr>
            <a:spLocks noChangeShapeType="1"/>
          </p:cNvSpPr>
          <p:nvPr/>
        </p:nvSpPr>
        <p:spPr bwMode="auto">
          <a:xfrm>
            <a:off x="304800" y="9144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Example 11-8 (continued)</a:t>
            </a:r>
            <a:endParaRPr lang="en-US" sz="2800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0723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622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8006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11-1 Empirical Models 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/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>
            <a:off x="381000" y="914400"/>
            <a:ext cx="457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304800" y="1219200"/>
            <a:ext cx="84582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We think of the regression model as an empirical model.</a:t>
            </a:r>
          </a:p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Suppose that the mean and variance of 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 are 0 and 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respectively, then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381000" y="4191000"/>
            <a:ext cx="778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The variance of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given </a:t>
            </a:r>
            <a:r>
              <a:rPr lang="en-US" sz="2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is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54170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80010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17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81600"/>
            <a:ext cx="769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5E0B29-1154-4358-8409-DB7628B9D957}"/>
                  </a:ext>
                </a:extLst>
              </p14:cNvPr>
              <p14:cNvContentPartPr/>
              <p14:nvPr/>
            </p14:nvContentPartPr>
            <p14:xfrm>
              <a:off x="6684194" y="2422196"/>
              <a:ext cx="301320" cy="5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5E0B29-1154-4358-8409-DB7628B9D9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9794" y="2407796"/>
                <a:ext cx="3294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8F9E66-FFF0-4479-B2A7-6CA59C6B0AE4}"/>
                  </a:ext>
                </a:extLst>
              </p14:cNvPr>
              <p14:cNvContentPartPr/>
              <p14:nvPr/>
            </p14:nvContentPartPr>
            <p14:xfrm>
              <a:off x="3946034" y="2426156"/>
              <a:ext cx="1708200" cy="55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8F9E66-FFF0-4479-B2A7-6CA59C6B0A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634" y="2411756"/>
                <a:ext cx="17362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15CF60-EE8A-4218-81E6-301E6F969137}"/>
                  </a:ext>
                </a:extLst>
              </p14:cNvPr>
              <p14:cNvContentPartPr/>
              <p14:nvPr/>
            </p14:nvContentPartPr>
            <p14:xfrm>
              <a:off x="5909474" y="2562956"/>
              <a:ext cx="1445760" cy="412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15CF60-EE8A-4218-81E6-301E6F969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5074" y="2548556"/>
                <a:ext cx="14738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4666E2-7299-456D-B2FC-20ECA42EDFBC}"/>
                  </a:ext>
                </a:extLst>
              </p14:cNvPr>
              <p14:cNvContentPartPr/>
              <p14:nvPr/>
            </p14:nvContentPartPr>
            <p14:xfrm>
              <a:off x="7635314" y="2512916"/>
              <a:ext cx="596880" cy="450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4666E2-7299-456D-B2FC-20ECA42EDF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0914" y="2498516"/>
                <a:ext cx="624960" cy="47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1087</Words>
  <Application>Microsoft Office PowerPoint</Application>
  <PresentationFormat>On-screen Show (4:3)</PresentationFormat>
  <Paragraphs>130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Optr</vt:lpstr>
      <vt:lpstr>Times New Roman</vt:lpstr>
      <vt:lpstr>TimesNewRomanPS</vt:lpstr>
      <vt:lpstr>TimesNewRomanPS-Bold</vt:lpstr>
      <vt:lpstr>TimesNewRomanPS-Italic</vt:lpstr>
      <vt:lpstr>Default Design</vt:lpstr>
      <vt:lpstr>PowerPoint Presentation</vt:lpstr>
      <vt:lpstr>PowerPoint Presentation</vt:lpstr>
      <vt:lpstr>PowerPoint Presentation</vt:lpstr>
      <vt:lpstr>11-1 Empirical Models </vt:lpstr>
      <vt:lpstr>PowerPoint Presentation</vt:lpstr>
      <vt:lpstr>11-1 Empirical Models </vt:lpstr>
      <vt:lpstr>11-1 Empirical Models </vt:lpstr>
      <vt:lpstr>11-1 Empirical Models </vt:lpstr>
      <vt:lpstr>11-1 Empirical Models </vt:lpstr>
      <vt:lpstr>11-1 Empirical Models </vt:lpstr>
      <vt:lpstr>11-1 Empirical Models </vt:lpstr>
      <vt:lpstr>PowerPoint Presentation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PowerPoint Presentation</vt:lpstr>
      <vt:lpstr>PowerPoint Presentation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11-2 Simple Linear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11-2 Simple Linear Regression </vt:lpstr>
      <vt:lpstr>11-2 Simple Linear Regression </vt:lpstr>
      <vt:lpstr>PowerPoint Presentation</vt:lpstr>
      <vt:lpstr>PowerPoint Presentation</vt:lpstr>
      <vt:lpstr>11-3 Properties of the Least Squares Estimators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PowerPoint Presentation</vt:lpstr>
      <vt:lpstr>11-4 Hypothesis Tests in Simple Linear Regression </vt:lpstr>
      <vt:lpstr>PowerPoint Presentation</vt:lpstr>
      <vt:lpstr>PowerPoint Presentation</vt:lpstr>
      <vt:lpstr>11-4 Hypothesis Tests in Simple Linear Regression </vt:lpstr>
      <vt:lpstr>PowerPoint Presentation</vt:lpstr>
      <vt:lpstr>PowerPoint Presentation</vt:lpstr>
      <vt:lpstr>PowerPoint Presentation</vt:lpstr>
      <vt:lpstr>PowerPoint Presentation</vt:lpstr>
      <vt:lpstr>11-4 Hypothesis Tests in Simple Linear Regression </vt:lpstr>
      <vt:lpstr>11-4 Hypothesis Tests in Simple Linear Regression </vt:lpstr>
      <vt:lpstr>11-4 Hypothesis Tests in Simple Linear Regression </vt:lpstr>
      <vt:lpstr>11-4 Hypothesis Tests in Simple Linear Regression </vt:lpstr>
      <vt:lpstr>PowerPoint Presentation</vt:lpstr>
      <vt:lpstr>11-8 Correlation </vt:lpstr>
      <vt:lpstr>PowerPoint Presentation</vt:lpstr>
      <vt:lpstr>PowerPoint Presentation</vt:lpstr>
      <vt:lpstr>11-8 Correlation </vt:lpstr>
      <vt:lpstr>PowerPoint Presentation</vt:lpstr>
      <vt:lpstr>11-8 Correlation </vt:lpstr>
      <vt:lpstr>11-8 Correlation </vt:lpstr>
      <vt:lpstr>11-8 Correlation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11-8 Correlation </vt:lpstr>
      <vt:lpstr>11-8 Correlation </vt:lpstr>
      <vt:lpstr>11-8 Correlation </vt:lpstr>
      <vt:lpstr>11-8 Correlation </vt:lpstr>
      <vt:lpstr>11-8 Correlation </vt:lpstr>
      <vt:lpstr>11-8 Correlation </vt:lpstr>
    </vt:vector>
  </TitlesOfParts>
  <Company>CBS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491</cp:revision>
  <dcterms:created xsi:type="dcterms:W3CDTF">2002-10-13T02:50:51Z</dcterms:created>
  <dcterms:modified xsi:type="dcterms:W3CDTF">2022-03-18T08:24:37Z</dcterms:modified>
</cp:coreProperties>
</file>