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6" d="100"/>
          <a:sy n="86" d="100"/>
        </p:scale>
        <p:origin x="1354"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a:extLst>
              <a:ext uri="{FF2B5EF4-FFF2-40B4-BE49-F238E27FC236}">
                <a16:creationId xmlns:a16="http://schemas.microsoft.com/office/drawing/2014/main" id="{5B5C8E7A-AC94-4C4F-81F9-EBB2B1599BE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0" name="AutoShape 2">
            <a:extLst>
              <a:ext uri="{FF2B5EF4-FFF2-40B4-BE49-F238E27FC236}">
                <a16:creationId xmlns:a16="http://schemas.microsoft.com/office/drawing/2014/main" id="{09C9F55A-31AB-4BAE-8C6B-791C574AAF28}"/>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1" name="Rectangle 3">
            <a:extLst>
              <a:ext uri="{FF2B5EF4-FFF2-40B4-BE49-F238E27FC236}">
                <a16:creationId xmlns:a16="http://schemas.microsoft.com/office/drawing/2014/main" id="{2627BFCD-6D8F-44AA-8093-0E97C9F0556C}"/>
              </a:ext>
            </a:extLst>
          </p:cNvPr>
          <p:cNvSpPr>
            <a:spLocks noGrp="1" noRot="1" noChangeAspect="1" noChangeArrowheads="1"/>
          </p:cNvSpPr>
          <p:nvPr>
            <p:ph type="sldImg"/>
          </p:nvPr>
        </p:nvSpPr>
        <p:spPr bwMode="auto">
          <a:xfrm>
            <a:off x="0" y="69532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2" name="Rectangle 4">
            <a:extLst>
              <a:ext uri="{FF2B5EF4-FFF2-40B4-BE49-F238E27FC236}">
                <a16:creationId xmlns:a16="http://schemas.microsoft.com/office/drawing/2014/main" id="{AA5C0CBC-4335-4523-882E-FCBBD833BBFE}"/>
              </a:ext>
            </a:extLst>
          </p:cNvPr>
          <p:cNvSpPr>
            <a:spLocks noGrp="1" noChangeArrowheads="1"/>
          </p:cNvSpPr>
          <p:nvPr>
            <p:ph type="body"/>
          </p:nvPr>
        </p:nvSpPr>
        <p:spPr bwMode="auto">
          <a:xfrm>
            <a:off x="685800" y="4343400"/>
            <a:ext cx="5481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5AF5D84D-0E68-4AA6-85E8-616E4BD0F64E}"/>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Rectangle 2">
            <a:extLst>
              <a:ext uri="{FF2B5EF4-FFF2-40B4-BE49-F238E27FC236}">
                <a16:creationId xmlns:a16="http://schemas.microsoft.com/office/drawing/2014/main" id="{D99A3824-59B2-4F41-B4BB-CBEE6805CA2F}"/>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A9D28824-D995-47B9-B407-6DD7200F6018}"/>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6A17930F-E68A-4CB6-B1D7-05CD1305501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B427BA2C-14C3-44AC-9717-756451B922D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CCDC2131-69B6-4BCF-822D-FC3FAF8B424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6CF87F0-4229-41E3-B5FD-002FF1BA5B9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44A15064-61A3-48AA-8BDC-7A4938901A8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F9F4CD36-D3EC-43AC-9B0F-D548F0705F92}"/>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AEE5380D-B9D6-426F-B420-AB377F783E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EA6E4B84-8E95-4F51-921D-1546D057BC4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DBD68204-E891-43EC-B9C4-BD0589BF6F0C}"/>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36641AD6-42F3-4151-9FAF-6A644A8A4FD7}"/>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3F0C24A5-187E-4C04-838D-713C5E53D8D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D7321417-A9F8-41CC-AA05-CC2706AFAC4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01F97090-723C-4BE5-86E9-94CE0887F11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2F285760-4594-4282-9C75-AB9B67DEC92D}"/>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a:extLst>
              <a:ext uri="{FF2B5EF4-FFF2-40B4-BE49-F238E27FC236}">
                <a16:creationId xmlns:a16="http://schemas.microsoft.com/office/drawing/2014/main" id="{12630B36-49A3-4ACC-B087-7F80A9BFF23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960F229E-EC95-4A85-AB09-883B6B0A6BA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a:extLst>
              <a:ext uri="{FF2B5EF4-FFF2-40B4-BE49-F238E27FC236}">
                <a16:creationId xmlns:a16="http://schemas.microsoft.com/office/drawing/2014/main" id="{98B43E76-6D53-48A3-AD12-1FE6A559ED03}"/>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8CD38DEB-5CEC-417D-B47F-ADABDEA572F8}"/>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a:extLst>
              <a:ext uri="{FF2B5EF4-FFF2-40B4-BE49-F238E27FC236}">
                <a16:creationId xmlns:a16="http://schemas.microsoft.com/office/drawing/2014/main" id="{C0B8FCBD-115A-43E1-92FB-76C403D6C68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2DB0222B-9F12-4E45-91BD-A6E338A5E60C}"/>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a:extLst>
              <a:ext uri="{FF2B5EF4-FFF2-40B4-BE49-F238E27FC236}">
                <a16:creationId xmlns:a16="http://schemas.microsoft.com/office/drawing/2014/main" id="{C240E8D6-4DB3-4BE3-842F-8BDA40C9625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78C97C92-AF44-4A8C-AFF4-D8B8BAABCA6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Rectangle 2">
            <a:extLst>
              <a:ext uri="{FF2B5EF4-FFF2-40B4-BE49-F238E27FC236}">
                <a16:creationId xmlns:a16="http://schemas.microsoft.com/office/drawing/2014/main" id="{BEB095AA-B251-48D4-90F8-FAB24D2AB2E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1E1E53BF-C9FD-4470-A59C-05B8E429A3F2}"/>
              </a:ext>
            </a:extLst>
          </p:cNvPr>
          <p:cNvSpPr txBox="1">
            <a:spLocks noGrp="1" noRot="1" noChangeAspect="1" noChangeArrowheads="1"/>
          </p:cNvSpPr>
          <p:nvPr>
            <p:ph type="sldImg"/>
          </p:nvPr>
        </p:nvSpPr>
        <p:spPr bwMode="auto">
          <a:xfrm>
            <a:off x="0" y="695325"/>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a:extLst>
              <a:ext uri="{FF2B5EF4-FFF2-40B4-BE49-F238E27FC236}">
                <a16:creationId xmlns:a16="http://schemas.microsoft.com/office/drawing/2014/main" id="{77173FAB-DD9A-4EBA-9A3B-CB7E9B4CC6C9}"/>
              </a:ext>
            </a:extLst>
          </p:cNvPr>
          <p:cNvSpPr txBox="1">
            <a:spLocks noGrp="1" noChangeArrowheads="1"/>
          </p:cNvSpPr>
          <p:nvPr>
            <p:ph type="body" idx="1"/>
          </p:nvPr>
        </p:nvSpPr>
        <p:spPr bwMode="auto">
          <a:xfrm>
            <a:off x="685800" y="4343400"/>
            <a:ext cx="548322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2D649A99-2341-4E64-A77C-ED7FB7310FD6}"/>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Rectangle 2">
            <a:extLst>
              <a:ext uri="{FF2B5EF4-FFF2-40B4-BE49-F238E27FC236}">
                <a16:creationId xmlns:a16="http://schemas.microsoft.com/office/drawing/2014/main" id="{3244E1F7-50E4-4006-87D8-27AEF66559D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DF5E154A-736C-4C41-8D25-B20692913690}"/>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FB62B5E7-A905-449F-A274-52EB49ACF618}"/>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6E9E-7C04-4723-B3A2-BE79B5F87B3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0DB0FF-40C2-4773-B127-5C30B2A31D1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0965D20-DB7B-432C-A9AF-F2E9FE3DED83}"/>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B2CA59E3-1208-45DB-9B1B-E85363095139}"/>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ED94ABB-AAF4-4534-A8DF-CB6F2E7659AD}"/>
              </a:ext>
            </a:extLst>
          </p:cNvPr>
          <p:cNvSpPr>
            <a:spLocks noGrp="1"/>
          </p:cNvSpPr>
          <p:nvPr>
            <p:ph type="sldNum" idx="12"/>
          </p:nvPr>
        </p:nvSpPr>
        <p:spPr/>
        <p:txBody>
          <a:bodyPr/>
          <a:lstStyle>
            <a:lvl1pPr>
              <a:defRPr/>
            </a:lvl1pPr>
          </a:lstStyle>
          <a:p>
            <a:fld id="{F3FD9CC7-E30C-4D3C-B755-B4230CF8DC0E}" type="slidenum">
              <a:rPr lang="en-GB" altLang="en-US"/>
              <a:pPr/>
              <a:t>‹#›</a:t>
            </a:fld>
            <a:endParaRPr lang="en-GB" altLang="en-US"/>
          </a:p>
        </p:txBody>
      </p:sp>
    </p:spTree>
    <p:extLst>
      <p:ext uri="{BB962C8B-B14F-4D97-AF65-F5344CB8AC3E}">
        <p14:creationId xmlns:p14="http://schemas.microsoft.com/office/powerpoint/2010/main" val="169694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7A3D-748C-417B-B48A-03CCEC041AA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4A6F53-6369-42D1-B5F8-FC794E9E5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4E64DF-4138-42F8-A9ED-3157F84ABDFD}"/>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5818C9BB-9EE1-4F46-8C50-9381F14643E6}"/>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D02EA64-2D3A-4358-A6AB-BEEE070D1F15}"/>
              </a:ext>
            </a:extLst>
          </p:cNvPr>
          <p:cNvSpPr>
            <a:spLocks noGrp="1"/>
          </p:cNvSpPr>
          <p:nvPr>
            <p:ph type="sldNum" idx="12"/>
          </p:nvPr>
        </p:nvSpPr>
        <p:spPr/>
        <p:txBody>
          <a:bodyPr/>
          <a:lstStyle>
            <a:lvl1pPr>
              <a:defRPr/>
            </a:lvl1pPr>
          </a:lstStyle>
          <a:p>
            <a:fld id="{C373AC0C-6D02-4F58-81BA-6367B7E9DBD6}" type="slidenum">
              <a:rPr lang="en-GB" altLang="en-US"/>
              <a:pPr/>
              <a:t>‹#›</a:t>
            </a:fld>
            <a:endParaRPr lang="en-GB" altLang="en-US"/>
          </a:p>
        </p:txBody>
      </p:sp>
    </p:spTree>
    <p:extLst>
      <p:ext uri="{BB962C8B-B14F-4D97-AF65-F5344CB8AC3E}">
        <p14:creationId xmlns:p14="http://schemas.microsoft.com/office/powerpoint/2010/main" val="3003056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3D66C-132C-4730-9591-6FDBDF0E7E32}"/>
              </a:ext>
            </a:extLst>
          </p:cNvPr>
          <p:cNvSpPr>
            <a:spLocks noGrp="1"/>
          </p:cNvSpPr>
          <p:nvPr>
            <p:ph type="title" orient="vert"/>
          </p:nvPr>
        </p:nvSpPr>
        <p:spPr>
          <a:xfrm>
            <a:off x="6511925" y="609600"/>
            <a:ext cx="1941513" cy="54816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076E85-0309-4363-9381-DF1E62197732}"/>
              </a:ext>
            </a:extLst>
          </p:cNvPr>
          <p:cNvSpPr>
            <a:spLocks noGrp="1"/>
          </p:cNvSpPr>
          <p:nvPr>
            <p:ph type="body" orient="vert" idx="1"/>
          </p:nvPr>
        </p:nvSpPr>
        <p:spPr>
          <a:xfrm>
            <a:off x="685800" y="609600"/>
            <a:ext cx="5673725" cy="5481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F926AB-9162-4E93-AF59-C463AB73EE1A}"/>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22DAB8A8-976C-4399-8141-48FF29175248}"/>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6361DADD-428F-4EE9-A838-B5024C204F9D}"/>
              </a:ext>
            </a:extLst>
          </p:cNvPr>
          <p:cNvSpPr>
            <a:spLocks noGrp="1"/>
          </p:cNvSpPr>
          <p:nvPr>
            <p:ph type="sldNum" idx="12"/>
          </p:nvPr>
        </p:nvSpPr>
        <p:spPr/>
        <p:txBody>
          <a:bodyPr/>
          <a:lstStyle>
            <a:lvl1pPr>
              <a:defRPr/>
            </a:lvl1pPr>
          </a:lstStyle>
          <a:p>
            <a:fld id="{79D021A5-8DEB-4051-BE26-E5A22D92971D}" type="slidenum">
              <a:rPr lang="en-GB" altLang="en-US"/>
              <a:pPr/>
              <a:t>‹#›</a:t>
            </a:fld>
            <a:endParaRPr lang="en-GB" altLang="en-US"/>
          </a:p>
        </p:txBody>
      </p:sp>
    </p:spTree>
    <p:extLst>
      <p:ext uri="{BB962C8B-B14F-4D97-AF65-F5344CB8AC3E}">
        <p14:creationId xmlns:p14="http://schemas.microsoft.com/office/powerpoint/2010/main" val="6987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A4DB-0D46-4319-B0AE-FDA9FB4A9A8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D3BE072-7814-4D98-88C8-8557E9780A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D78D30-412F-44CB-8C7F-E949FCE6D379}"/>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070F6FE5-4009-4777-A8C0-1C1BF9680445}"/>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9E302EF-79F1-47D5-86DC-25C4D42CF077}"/>
              </a:ext>
            </a:extLst>
          </p:cNvPr>
          <p:cNvSpPr>
            <a:spLocks noGrp="1"/>
          </p:cNvSpPr>
          <p:nvPr>
            <p:ph type="sldNum" idx="12"/>
          </p:nvPr>
        </p:nvSpPr>
        <p:spPr/>
        <p:txBody>
          <a:bodyPr/>
          <a:lstStyle>
            <a:lvl1pPr>
              <a:defRPr/>
            </a:lvl1pPr>
          </a:lstStyle>
          <a:p>
            <a:fld id="{BE54D4C2-6113-47E0-8896-2F6C9A0D6A93}" type="slidenum">
              <a:rPr lang="en-GB" altLang="en-US"/>
              <a:pPr/>
              <a:t>‹#›</a:t>
            </a:fld>
            <a:endParaRPr lang="en-GB" altLang="en-US"/>
          </a:p>
        </p:txBody>
      </p:sp>
    </p:spTree>
    <p:extLst>
      <p:ext uri="{BB962C8B-B14F-4D97-AF65-F5344CB8AC3E}">
        <p14:creationId xmlns:p14="http://schemas.microsoft.com/office/powerpoint/2010/main" val="182282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964B-2043-4686-9680-4D9B0F1B9D14}"/>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3739B7-B4B3-4955-9577-54E6FFF5367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758C98BE-A3C6-4E9C-BC48-47D5FD669046}"/>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5792C4E-E148-426B-A1FF-82B91B8BA97F}"/>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47847E4-3544-4CF7-9876-21287881705F}"/>
              </a:ext>
            </a:extLst>
          </p:cNvPr>
          <p:cNvSpPr>
            <a:spLocks noGrp="1"/>
          </p:cNvSpPr>
          <p:nvPr>
            <p:ph type="sldNum" idx="12"/>
          </p:nvPr>
        </p:nvSpPr>
        <p:spPr/>
        <p:txBody>
          <a:bodyPr/>
          <a:lstStyle>
            <a:lvl1pPr>
              <a:defRPr/>
            </a:lvl1pPr>
          </a:lstStyle>
          <a:p>
            <a:fld id="{1FF73A94-99A9-43A6-857B-B87048B020D6}" type="slidenum">
              <a:rPr lang="en-GB" altLang="en-US"/>
              <a:pPr/>
              <a:t>‹#›</a:t>
            </a:fld>
            <a:endParaRPr lang="en-GB" altLang="en-US"/>
          </a:p>
        </p:txBody>
      </p:sp>
    </p:spTree>
    <p:extLst>
      <p:ext uri="{BB962C8B-B14F-4D97-AF65-F5344CB8AC3E}">
        <p14:creationId xmlns:p14="http://schemas.microsoft.com/office/powerpoint/2010/main" val="24418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775-22E9-4219-A668-121E8C0FA0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446DF7-4940-4567-B0F5-E0BB3CA8660C}"/>
              </a:ext>
            </a:extLst>
          </p:cNvPr>
          <p:cNvSpPr>
            <a:spLocks noGrp="1"/>
          </p:cNvSpPr>
          <p:nvPr>
            <p:ph sz="half" idx="1"/>
          </p:nvPr>
        </p:nvSpPr>
        <p:spPr>
          <a:xfrm>
            <a:off x="685800" y="1981200"/>
            <a:ext cx="3806825" cy="4110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5A50BA9-1AFE-4705-8D95-87466CC35681}"/>
              </a:ext>
            </a:extLst>
          </p:cNvPr>
          <p:cNvSpPr>
            <a:spLocks noGrp="1"/>
          </p:cNvSpPr>
          <p:nvPr>
            <p:ph sz="half" idx="2"/>
          </p:nvPr>
        </p:nvSpPr>
        <p:spPr>
          <a:xfrm>
            <a:off x="4645025" y="1981200"/>
            <a:ext cx="3808413" cy="4110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63E564-5924-4E58-92A6-883FDC08414A}"/>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D5EDA9AD-2BFC-4694-866E-D74106C8CBF5}"/>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46C7F61D-D7BD-4B6D-9753-77A9A0D62147}"/>
              </a:ext>
            </a:extLst>
          </p:cNvPr>
          <p:cNvSpPr>
            <a:spLocks noGrp="1"/>
          </p:cNvSpPr>
          <p:nvPr>
            <p:ph type="sldNum" idx="12"/>
          </p:nvPr>
        </p:nvSpPr>
        <p:spPr/>
        <p:txBody>
          <a:bodyPr/>
          <a:lstStyle>
            <a:lvl1pPr>
              <a:defRPr/>
            </a:lvl1pPr>
          </a:lstStyle>
          <a:p>
            <a:fld id="{B875548A-A7F6-4B92-87FF-D43D9F209D7C}" type="slidenum">
              <a:rPr lang="en-GB" altLang="en-US"/>
              <a:pPr/>
              <a:t>‹#›</a:t>
            </a:fld>
            <a:endParaRPr lang="en-GB" altLang="en-US"/>
          </a:p>
        </p:txBody>
      </p:sp>
    </p:spTree>
    <p:extLst>
      <p:ext uri="{BB962C8B-B14F-4D97-AF65-F5344CB8AC3E}">
        <p14:creationId xmlns:p14="http://schemas.microsoft.com/office/powerpoint/2010/main" val="56708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73CC-36E2-4D1E-A83D-C8BC92D357F9}"/>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02EE12-78E9-4F08-A197-FCEA167A20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A50E54-0AC7-4854-8B37-649DBE6C55A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DB2D17-9A1F-406F-BAD9-FE619F8443F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B056C-4E9D-47BB-8520-8C4CF279AF4C}"/>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30F47FD-4758-45BF-9B59-4D2A680C82A4}"/>
              </a:ext>
            </a:extLst>
          </p:cNvPr>
          <p:cNvSpPr>
            <a:spLocks noGrp="1"/>
          </p:cNvSpPr>
          <p:nvPr>
            <p:ph type="dt"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6055D563-DF83-4EDD-8BEF-66173E6F8D91}"/>
              </a:ext>
            </a:extLst>
          </p:cNvPr>
          <p:cNvSpPr>
            <a:spLocks noGrp="1"/>
          </p:cNvSpPr>
          <p:nvPr>
            <p:ph type="ft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8E434C2D-7A22-4F08-94CB-AE5E16323A3D}"/>
              </a:ext>
            </a:extLst>
          </p:cNvPr>
          <p:cNvSpPr>
            <a:spLocks noGrp="1"/>
          </p:cNvSpPr>
          <p:nvPr>
            <p:ph type="sldNum" idx="12"/>
          </p:nvPr>
        </p:nvSpPr>
        <p:spPr/>
        <p:txBody>
          <a:bodyPr/>
          <a:lstStyle>
            <a:lvl1pPr>
              <a:defRPr/>
            </a:lvl1pPr>
          </a:lstStyle>
          <a:p>
            <a:fld id="{8ED94714-C2EE-47DD-86A3-6F630E4EA9D7}" type="slidenum">
              <a:rPr lang="en-GB" altLang="en-US"/>
              <a:pPr/>
              <a:t>‹#›</a:t>
            </a:fld>
            <a:endParaRPr lang="en-GB" altLang="en-US"/>
          </a:p>
        </p:txBody>
      </p:sp>
    </p:spTree>
    <p:extLst>
      <p:ext uri="{BB962C8B-B14F-4D97-AF65-F5344CB8AC3E}">
        <p14:creationId xmlns:p14="http://schemas.microsoft.com/office/powerpoint/2010/main" val="59382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4697-6361-44AE-B271-DD13B81994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326F21-199F-43D7-A63F-1A7727175D65}"/>
              </a:ext>
            </a:extLst>
          </p:cNvPr>
          <p:cNvSpPr>
            <a:spLocks noGrp="1"/>
          </p:cNvSpPr>
          <p:nvPr>
            <p:ph type="dt"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AC7C38A5-0997-45AD-A791-4B359FAA9A77}"/>
              </a:ext>
            </a:extLst>
          </p:cNvPr>
          <p:cNvSpPr>
            <a:spLocks noGrp="1"/>
          </p:cNvSpPr>
          <p:nvPr>
            <p:ph type="ft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B883A1F5-302A-445D-ACAD-21AEC74542E1}"/>
              </a:ext>
            </a:extLst>
          </p:cNvPr>
          <p:cNvSpPr>
            <a:spLocks noGrp="1"/>
          </p:cNvSpPr>
          <p:nvPr>
            <p:ph type="sldNum" idx="12"/>
          </p:nvPr>
        </p:nvSpPr>
        <p:spPr/>
        <p:txBody>
          <a:bodyPr/>
          <a:lstStyle>
            <a:lvl1pPr>
              <a:defRPr/>
            </a:lvl1pPr>
          </a:lstStyle>
          <a:p>
            <a:fld id="{B710F24C-B329-4CAF-A4BE-1BB5F338762A}" type="slidenum">
              <a:rPr lang="en-GB" altLang="en-US"/>
              <a:pPr/>
              <a:t>‹#›</a:t>
            </a:fld>
            <a:endParaRPr lang="en-GB" altLang="en-US"/>
          </a:p>
        </p:txBody>
      </p:sp>
    </p:spTree>
    <p:extLst>
      <p:ext uri="{BB962C8B-B14F-4D97-AF65-F5344CB8AC3E}">
        <p14:creationId xmlns:p14="http://schemas.microsoft.com/office/powerpoint/2010/main" val="755542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5E90F-C7DB-4C19-A53E-23A49F85D968}"/>
              </a:ext>
            </a:extLst>
          </p:cNvPr>
          <p:cNvSpPr>
            <a:spLocks noGrp="1"/>
          </p:cNvSpPr>
          <p:nvPr>
            <p:ph type="dt"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AA9F8438-06D7-4146-BA91-7B6E67258304}"/>
              </a:ext>
            </a:extLst>
          </p:cNvPr>
          <p:cNvSpPr>
            <a:spLocks noGrp="1"/>
          </p:cNvSpPr>
          <p:nvPr>
            <p:ph type="ft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944F91CB-F3D4-4DB5-925A-0FC44A882CB9}"/>
              </a:ext>
            </a:extLst>
          </p:cNvPr>
          <p:cNvSpPr>
            <a:spLocks noGrp="1"/>
          </p:cNvSpPr>
          <p:nvPr>
            <p:ph type="sldNum" idx="12"/>
          </p:nvPr>
        </p:nvSpPr>
        <p:spPr/>
        <p:txBody>
          <a:bodyPr/>
          <a:lstStyle>
            <a:lvl1pPr>
              <a:defRPr/>
            </a:lvl1pPr>
          </a:lstStyle>
          <a:p>
            <a:fld id="{5A2E321B-252B-4AE3-907D-0647B3F1367E}" type="slidenum">
              <a:rPr lang="en-GB" altLang="en-US"/>
              <a:pPr/>
              <a:t>‹#›</a:t>
            </a:fld>
            <a:endParaRPr lang="en-GB" altLang="en-US"/>
          </a:p>
        </p:txBody>
      </p:sp>
    </p:spTree>
    <p:extLst>
      <p:ext uri="{BB962C8B-B14F-4D97-AF65-F5344CB8AC3E}">
        <p14:creationId xmlns:p14="http://schemas.microsoft.com/office/powerpoint/2010/main" val="323645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FA30-F2FF-428B-BD6A-462D658969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138CEE-5F19-4289-8EFD-0C20B0F5F77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49474D-0F58-4876-A246-B91E66DDDF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257A7-B4EF-4F8A-872B-3723EA374A05}"/>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8D5B1F39-7048-45AA-9EE9-5937D6C70603}"/>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6F509B0-89AC-440F-860A-999546B705A9}"/>
              </a:ext>
            </a:extLst>
          </p:cNvPr>
          <p:cNvSpPr>
            <a:spLocks noGrp="1"/>
          </p:cNvSpPr>
          <p:nvPr>
            <p:ph type="sldNum" idx="12"/>
          </p:nvPr>
        </p:nvSpPr>
        <p:spPr/>
        <p:txBody>
          <a:bodyPr/>
          <a:lstStyle>
            <a:lvl1pPr>
              <a:defRPr/>
            </a:lvl1pPr>
          </a:lstStyle>
          <a:p>
            <a:fld id="{B9E7D234-564B-4364-81E0-FBE035DD279F}" type="slidenum">
              <a:rPr lang="en-GB" altLang="en-US"/>
              <a:pPr/>
              <a:t>‹#›</a:t>
            </a:fld>
            <a:endParaRPr lang="en-GB" altLang="en-US"/>
          </a:p>
        </p:txBody>
      </p:sp>
    </p:spTree>
    <p:extLst>
      <p:ext uri="{BB962C8B-B14F-4D97-AF65-F5344CB8AC3E}">
        <p14:creationId xmlns:p14="http://schemas.microsoft.com/office/powerpoint/2010/main" val="69615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E991-B349-484C-BF62-26A593395EC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CD8F35-C393-47EB-B2F4-A0B1C7A6DB8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9F5AB6-35EC-427C-AD4E-C7A0BA54531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A346D-591F-418F-85E4-4C366E23544E}"/>
              </a:ext>
            </a:extLst>
          </p:cNvPr>
          <p:cNvSpPr>
            <a:spLocks noGrp="1"/>
          </p:cNvSpPr>
          <p:nvPr>
            <p:ph type="dt"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17331ED6-BF10-4EB9-B6DF-D5F65F47B962}"/>
              </a:ext>
            </a:extLst>
          </p:cNvPr>
          <p:cNvSpPr>
            <a:spLocks noGrp="1"/>
          </p:cNvSpPr>
          <p:nvPr>
            <p:ph type="ft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D902CF3D-49E1-445A-80DA-CF62C9D44845}"/>
              </a:ext>
            </a:extLst>
          </p:cNvPr>
          <p:cNvSpPr>
            <a:spLocks noGrp="1"/>
          </p:cNvSpPr>
          <p:nvPr>
            <p:ph type="sldNum" idx="12"/>
          </p:nvPr>
        </p:nvSpPr>
        <p:spPr/>
        <p:txBody>
          <a:bodyPr/>
          <a:lstStyle>
            <a:lvl1pPr>
              <a:defRPr/>
            </a:lvl1pPr>
          </a:lstStyle>
          <a:p>
            <a:fld id="{E05F9092-C4EA-45E5-A351-0A2BBFFBD3AE}" type="slidenum">
              <a:rPr lang="en-GB" altLang="en-US"/>
              <a:pPr/>
              <a:t>‹#›</a:t>
            </a:fld>
            <a:endParaRPr lang="en-GB" altLang="en-US"/>
          </a:p>
        </p:txBody>
      </p:sp>
    </p:spTree>
    <p:extLst>
      <p:ext uri="{BB962C8B-B14F-4D97-AF65-F5344CB8AC3E}">
        <p14:creationId xmlns:p14="http://schemas.microsoft.com/office/powerpoint/2010/main" val="207617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9FDA8B7A-91A6-4D5E-B6B5-138662B47704}"/>
              </a:ext>
            </a:extLst>
          </p:cNvPr>
          <p:cNvSpPr>
            <a:spLocks noGrp="1" noChangeArrowheads="1"/>
          </p:cNvSpPr>
          <p:nvPr>
            <p:ph type="title"/>
          </p:nvPr>
        </p:nvSpPr>
        <p:spPr bwMode="auto">
          <a:xfrm>
            <a:off x="685800" y="609600"/>
            <a:ext cx="7767638"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E73DD41F-3F50-4077-87D6-768EBF155B64}"/>
              </a:ext>
            </a:extLst>
          </p:cNvPr>
          <p:cNvSpPr>
            <a:spLocks noGrp="1" noChangeArrowheads="1"/>
          </p:cNvSpPr>
          <p:nvPr>
            <p:ph type="body" idx="1"/>
          </p:nvPr>
        </p:nvSpPr>
        <p:spPr bwMode="auto">
          <a:xfrm>
            <a:off x="685800" y="1981200"/>
            <a:ext cx="7767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A3CFD23D-564C-4F96-BCBC-950839968F0B}"/>
              </a:ext>
            </a:extLst>
          </p:cNvPr>
          <p:cNvSpPr>
            <a:spLocks noGrp="1" noChangeArrowheads="1"/>
          </p:cNvSpPr>
          <p:nvPr>
            <p:ph type="dt"/>
          </p:nvPr>
        </p:nvSpPr>
        <p:spPr bwMode="auto">
          <a:xfrm>
            <a:off x="685800" y="6248400"/>
            <a:ext cx="19002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endParaRPr lang="en-GB" altLang="en-US"/>
          </a:p>
        </p:txBody>
      </p:sp>
      <p:sp>
        <p:nvSpPr>
          <p:cNvPr id="1028" name="Rectangle 4">
            <a:extLst>
              <a:ext uri="{FF2B5EF4-FFF2-40B4-BE49-F238E27FC236}">
                <a16:creationId xmlns:a16="http://schemas.microsoft.com/office/drawing/2014/main" id="{BFC2FC68-16BB-4786-BBA5-396F7370F5D4}"/>
              </a:ext>
            </a:extLst>
          </p:cNvPr>
          <p:cNvSpPr>
            <a:spLocks noGrp="1" noChangeArrowheads="1"/>
          </p:cNvSpPr>
          <p:nvPr>
            <p:ph type="ftr"/>
          </p:nvPr>
        </p:nvSpPr>
        <p:spPr bwMode="auto">
          <a:xfrm>
            <a:off x="3124200" y="6248400"/>
            <a:ext cx="28908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endParaRPr lang="en-GB" altLang="en-US"/>
          </a:p>
        </p:txBody>
      </p:sp>
      <p:sp>
        <p:nvSpPr>
          <p:cNvPr id="1029" name="Rectangle 5">
            <a:extLst>
              <a:ext uri="{FF2B5EF4-FFF2-40B4-BE49-F238E27FC236}">
                <a16:creationId xmlns:a16="http://schemas.microsoft.com/office/drawing/2014/main" id="{FE738B69-DD3E-46E2-9F39-173805BBF64E}"/>
              </a:ext>
            </a:extLst>
          </p:cNvPr>
          <p:cNvSpPr>
            <a:spLocks noGrp="1" noChangeArrowheads="1"/>
          </p:cNvSpPr>
          <p:nvPr>
            <p:ph type="sldNum"/>
          </p:nvPr>
        </p:nvSpPr>
        <p:spPr bwMode="auto">
          <a:xfrm>
            <a:off x="6553200" y="6248400"/>
            <a:ext cx="19002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1400">
                <a:solidFill>
                  <a:srgbClr val="000000"/>
                </a:solidFill>
                <a:cs typeface="Segoe UI" panose="020B0502040204020203" pitchFamily="34" charset="0"/>
              </a:defRPr>
            </a:lvl1pPr>
          </a:lstStyle>
          <a:p>
            <a:fld id="{5FB0A114-14F0-4E44-B8FE-16B17D7EEF13}"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fontAlgn="base">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2pPr>
      <a:lvl3pPr marL="1143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3pPr>
      <a:lvl4pPr marL="1600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4pPr>
      <a:lvl5pPr marL="20574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5pPr>
      <a:lvl6pPr marL="25146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6pPr>
      <a:lvl7pPr marL="29718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7pPr>
      <a:lvl8pPr marL="34290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8pPr>
      <a:lvl9pPr marL="3886200" indent="-228600" algn="ctr" defTabSz="449263" rtl="0" fontAlgn="base">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anose="02020603050405020304" pitchFamily="18" charset="0"/>
          <a:ea typeface="Microsoft YaHei" panose="020B0503020204020204" pitchFamily="34" charset="-122"/>
        </a:defRPr>
      </a:lvl9pPr>
    </p:titleStyle>
    <p:bodyStyle>
      <a:lvl1pPr marL="342900" indent="-342900" algn="l" defTabSz="449263" rtl="0" fontAlgn="base">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5E3EB241-164F-44ED-9C34-632D547E3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908720"/>
            <a:ext cx="7848600" cy="5867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Line 1">
            <a:extLst>
              <a:ext uri="{FF2B5EF4-FFF2-40B4-BE49-F238E27FC236}">
                <a16:creationId xmlns:a16="http://schemas.microsoft.com/office/drawing/2014/main" id="{B02C6813-6595-4567-B490-211BCB140D47}"/>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2290" name="Text Box 2">
            <a:extLst>
              <a:ext uri="{FF2B5EF4-FFF2-40B4-BE49-F238E27FC236}">
                <a16:creationId xmlns:a16="http://schemas.microsoft.com/office/drawing/2014/main" id="{C7F915C8-47AC-4836-AFE5-F3D5092DB40D}"/>
              </a:ext>
            </a:extLst>
          </p:cNvPr>
          <p:cNvSpPr txBox="1">
            <a:spLocks noChangeArrowheads="1"/>
          </p:cNvSpPr>
          <p:nvPr/>
        </p:nvSpPr>
        <p:spPr bwMode="auto">
          <a:xfrm>
            <a:off x="457200" y="1828800"/>
            <a:ext cx="8229600" cy="290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 </a:t>
            </a:r>
            <a:r>
              <a:rPr lang="en-GB" altLang="en-US" sz="2800" u="sng"/>
              <a:t>Example</a:t>
            </a:r>
          </a:p>
          <a:p>
            <a:pPr eaLnBrk="0" hangingPunct="0">
              <a:buClrTx/>
              <a:buFontTx/>
              <a:buNone/>
            </a:pPr>
            <a:endParaRPr lang="en-GB" altLang="en-US"/>
          </a:p>
          <a:p>
            <a:pPr eaLnBrk="0" hangingPunct="0">
              <a:buClrTx/>
              <a:buFontTx/>
              <a:buNone/>
            </a:pPr>
            <a:r>
              <a:rPr lang="en-GB" altLang="en-US"/>
              <a:t>You want to understand the relationship between having high grades in advanced mathematics and being successful in jobs that do not explicitly use advanced mathematics. How will you find it out? What is the variability here?</a:t>
            </a:r>
          </a:p>
          <a:p>
            <a:pPr>
              <a:spcBef>
                <a:spcPts val="1500"/>
              </a:spcBef>
              <a:buClrTx/>
              <a:buFontTx/>
              <a:buNone/>
            </a:pPr>
            <a:endParaRPr lang="en-GB" altLang="en-US"/>
          </a:p>
        </p:txBody>
      </p:sp>
      <p:sp>
        <p:nvSpPr>
          <p:cNvPr id="12291" name="Text Box 3">
            <a:extLst>
              <a:ext uri="{FF2B5EF4-FFF2-40B4-BE49-F238E27FC236}">
                <a16:creationId xmlns:a16="http://schemas.microsoft.com/office/drawing/2014/main" id="{FBEEBF6D-D90F-4D9D-9832-7E54EC0CC8BE}"/>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pPr>
            <a:r>
              <a:rPr lang="en-GB" altLang="en-US" sz="3600" b="1"/>
              <a:t>1-1 </a:t>
            </a:r>
            <a:r>
              <a:rPr lang="en-GB" altLang="en-US" sz="3800" b="1"/>
              <a:t>Statistics in Applications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102591FA-A17A-47B9-8885-8331B4F4A089}"/>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Three basic methods for collecting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 </a:t>
            </a:r>
            <a:r>
              <a:rPr lang="en-GB" altLang="en-US" sz="2800" b="1"/>
              <a:t>retrospective</a:t>
            </a:r>
            <a:r>
              <a:rPr lang="en-GB" altLang="en-US" sz="2800"/>
              <a:t> study using historical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An </a:t>
            </a:r>
            <a:r>
              <a:rPr lang="en-GB" altLang="en-US" sz="2800" b="1"/>
              <a:t>observational </a:t>
            </a:r>
            <a:r>
              <a:rPr lang="en-GB" altLang="en-US" sz="2800"/>
              <a:t>study</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 </a:t>
            </a:r>
            <a:r>
              <a:rPr lang="en-GB" altLang="en-US" sz="2800" b="1"/>
              <a:t>designed experiment</a:t>
            </a:r>
          </a:p>
        </p:txBody>
      </p:sp>
      <p:sp>
        <p:nvSpPr>
          <p:cNvPr id="13314" name="Text Box 2">
            <a:extLst>
              <a:ext uri="{FF2B5EF4-FFF2-40B4-BE49-F238E27FC236}">
                <a16:creationId xmlns:a16="http://schemas.microsoft.com/office/drawing/2014/main" id="{E231F72A-FBBE-418F-8E28-505CBBEAAFDE}"/>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3315" name="Line 3">
            <a:extLst>
              <a:ext uri="{FF2B5EF4-FFF2-40B4-BE49-F238E27FC236}">
                <a16:creationId xmlns:a16="http://schemas.microsoft.com/office/drawing/2014/main" id="{77446DD5-EC17-431A-B9E2-79E935093E2C}"/>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8045B351-C5A2-49A0-80F6-F87104B4A655}"/>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Historical data:</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Economy of countries in the past</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Average age of people over the years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Proportion of students who obtained grade at least 6 in this course in previous years</a:t>
            </a:r>
          </a:p>
        </p:txBody>
      </p:sp>
      <p:sp>
        <p:nvSpPr>
          <p:cNvPr id="14338" name="Text Box 2">
            <a:extLst>
              <a:ext uri="{FF2B5EF4-FFF2-40B4-BE49-F238E27FC236}">
                <a16:creationId xmlns:a16="http://schemas.microsoft.com/office/drawing/2014/main" id="{006D57C7-18E0-41C5-8BEF-1EF74BF6F590}"/>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4339" name="Line 3">
            <a:extLst>
              <a:ext uri="{FF2B5EF4-FFF2-40B4-BE49-F238E27FC236}">
                <a16:creationId xmlns:a16="http://schemas.microsoft.com/office/drawing/2014/main" id="{7DE70461-5378-4576-8DA7-49CB3264800D}"/>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85D18727-B340-46D2-9848-894356194BA6}"/>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Observational study:</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Number of species on the Earth</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Number of customers who buy your product</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Stock market</a:t>
            </a:r>
          </a:p>
        </p:txBody>
      </p:sp>
      <p:sp>
        <p:nvSpPr>
          <p:cNvPr id="15362" name="Text Box 2">
            <a:extLst>
              <a:ext uri="{FF2B5EF4-FFF2-40B4-BE49-F238E27FC236}">
                <a16:creationId xmlns:a16="http://schemas.microsoft.com/office/drawing/2014/main" id="{FDD5B16B-ED30-4289-BCB1-62E888C6ED3E}"/>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5363" name="Line 3">
            <a:extLst>
              <a:ext uri="{FF2B5EF4-FFF2-40B4-BE49-F238E27FC236}">
                <a16:creationId xmlns:a16="http://schemas.microsoft.com/office/drawing/2014/main" id="{29B71208-8F81-4483-8BA7-35E9E6923437}"/>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C93E04C2-F06F-4F71-A7A3-613B06D2B6D5}"/>
              </a:ext>
            </a:extLst>
          </p:cNvPr>
          <p:cNvSpPr>
            <a:spLocks noGrp="1" noChangeArrowheads="1"/>
          </p:cNvSpPr>
          <p:nvPr>
            <p:ph type="body"/>
          </p:nvPr>
        </p:nvSpPr>
        <p:spPr>
          <a:xfrm>
            <a:off x="685800" y="1981200"/>
            <a:ext cx="7772400" cy="4114800"/>
          </a:xfrm>
          <a:ln/>
        </p:spPr>
        <p:txBody>
          <a:bodyPr anchor="t"/>
          <a:lstStyle/>
          <a:p>
            <a:pPr marL="609600" indent="-604838" algn="l">
              <a:spcBef>
                <a:spcPts val="8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3200"/>
              <a:t>Designed experiments: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Facebook tries to suggest something to you</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Studying the runtime of algorithms </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Marketing strategies</a:t>
            </a:r>
          </a:p>
          <a:p>
            <a:pPr marL="985838" lvl="1" indent="-528638" algn="l">
              <a:spcBef>
                <a:spcPts val="700"/>
              </a:spcBef>
              <a:buFont typeface="Times New Roman" panose="02020603050405020304" pitchFamily="18"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pPr>
            <a:r>
              <a:rPr lang="en-GB" altLang="en-US" sz="2800"/>
              <a:t>Physics, Chemistry,...</a:t>
            </a:r>
          </a:p>
        </p:txBody>
      </p:sp>
      <p:sp>
        <p:nvSpPr>
          <p:cNvPr id="16386" name="Text Box 2">
            <a:extLst>
              <a:ext uri="{FF2B5EF4-FFF2-40B4-BE49-F238E27FC236}">
                <a16:creationId xmlns:a16="http://schemas.microsoft.com/office/drawing/2014/main" id="{204136E1-5503-4C98-ABCE-6C00CAB63C79}"/>
              </a:ext>
            </a:extLst>
          </p:cNvPr>
          <p:cNvSpPr txBox="1">
            <a:spLocks noChangeArrowheads="1"/>
          </p:cNvSpPr>
          <p:nvPr/>
        </p:nvSpPr>
        <p:spPr bwMode="auto">
          <a:xfrm>
            <a:off x="304800" y="5334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1-2 Collecting Engineering Data</a:t>
            </a:r>
          </a:p>
        </p:txBody>
      </p:sp>
      <p:sp>
        <p:nvSpPr>
          <p:cNvPr id="16387" name="Line 3">
            <a:extLst>
              <a:ext uri="{FF2B5EF4-FFF2-40B4-BE49-F238E27FC236}">
                <a16:creationId xmlns:a16="http://schemas.microsoft.com/office/drawing/2014/main" id="{4EA59551-46C8-40FA-8E06-6ECBB1DC60D9}"/>
              </a:ext>
            </a:extLst>
          </p:cNvPr>
          <p:cNvSpPr>
            <a:spLocks noChangeShapeType="1"/>
          </p:cNvSpPr>
          <p:nvPr/>
        </p:nvSpPr>
        <p:spPr bwMode="auto">
          <a:xfrm>
            <a:off x="381000" y="1143000"/>
            <a:ext cx="63246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A18E2224-C73C-4505-A4E7-BDEB187B80C4}"/>
              </a:ext>
            </a:extLst>
          </p:cNvPr>
          <p:cNvSpPr txBox="1">
            <a:spLocks noChangeArrowheads="1"/>
          </p:cNvSpPr>
          <p:nvPr/>
        </p:nvSpPr>
        <p:spPr bwMode="auto">
          <a:xfrm>
            <a:off x="304800" y="381000"/>
            <a:ext cx="88392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250"/>
              </a:spcBef>
              <a:buClrTx/>
              <a:buFontTx/>
              <a:buNone/>
            </a:pPr>
            <a:r>
              <a:rPr lang="en-GB" altLang="en-US" sz="3600" b="1"/>
              <a:t>1-4 Probability and Probability Models</a:t>
            </a:r>
          </a:p>
        </p:txBody>
      </p:sp>
      <p:sp>
        <p:nvSpPr>
          <p:cNvPr id="17410" name="Line 2">
            <a:extLst>
              <a:ext uri="{FF2B5EF4-FFF2-40B4-BE49-F238E27FC236}">
                <a16:creationId xmlns:a16="http://schemas.microsoft.com/office/drawing/2014/main" id="{6EBBC7F4-6D68-4CA9-B65F-A4DB01D7FF82}"/>
              </a:ext>
            </a:extLst>
          </p:cNvPr>
          <p:cNvSpPr>
            <a:spLocks noChangeShapeType="1"/>
          </p:cNvSpPr>
          <p:nvPr/>
        </p:nvSpPr>
        <p:spPr bwMode="auto">
          <a:xfrm>
            <a:off x="381000" y="1143000"/>
            <a:ext cx="76200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7411" name="Text Box 3">
            <a:extLst>
              <a:ext uri="{FF2B5EF4-FFF2-40B4-BE49-F238E27FC236}">
                <a16:creationId xmlns:a16="http://schemas.microsoft.com/office/drawing/2014/main" id="{EAA5B949-9B56-43F1-B315-672647106D96}"/>
              </a:ext>
            </a:extLst>
          </p:cNvPr>
          <p:cNvSpPr txBox="1">
            <a:spLocks noChangeArrowheads="1"/>
          </p:cNvSpPr>
          <p:nvPr/>
        </p:nvSpPr>
        <p:spPr bwMode="auto">
          <a:xfrm>
            <a:off x="609600" y="1524000"/>
            <a:ext cx="8229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7412" name="Text Box 4">
            <a:extLst>
              <a:ext uri="{FF2B5EF4-FFF2-40B4-BE49-F238E27FC236}">
                <a16:creationId xmlns:a16="http://schemas.microsoft.com/office/drawing/2014/main" id="{F9BCE4E2-DCCA-4019-8A58-F6BCF303BE09}"/>
              </a:ext>
            </a:extLst>
          </p:cNvPr>
          <p:cNvSpPr txBox="1">
            <a:spLocks noChangeArrowheads="1"/>
          </p:cNvSpPr>
          <p:nvPr/>
        </p:nvSpPr>
        <p:spPr bwMode="auto">
          <a:xfrm>
            <a:off x="685800" y="1828800"/>
            <a:ext cx="7391400" cy="327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000"/>
              </a:spcBef>
              <a:buClr>
                <a:srgbClr val="FF3399"/>
              </a:buClr>
              <a:buFont typeface="Times New Roman" panose="02020603050405020304" pitchFamily="18" charset="0"/>
              <a:buChar char="•"/>
            </a:pPr>
            <a:r>
              <a:rPr lang="en-GB" altLang="en-US" sz="2800" b="1">
                <a:solidFill>
                  <a:srgbClr val="FF3399"/>
                </a:solidFill>
              </a:rPr>
              <a:t> </a:t>
            </a:r>
            <a:r>
              <a:rPr lang="en-GB" altLang="en-US" sz="3200" b="1">
                <a:solidFill>
                  <a:srgbClr val="FF3399"/>
                </a:solidFill>
              </a:rPr>
              <a:t>Probability models</a:t>
            </a:r>
            <a:r>
              <a:rPr lang="en-GB" altLang="en-US" sz="3200"/>
              <a:t> help quantify the risks involved in statistical inference, that is, risks involved in decisions made every day.</a:t>
            </a:r>
          </a:p>
          <a:p>
            <a:pPr>
              <a:spcBef>
                <a:spcPts val="2000"/>
              </a:spcBef>
              <a:buFont typeface="Times New Roman" panose="02020603050405020304" pitchFamily="18" charset="0"/>
              <a:buChar char="•"/>
            </a:pPr>
            <a:r>
              <a:rPr lang="en-GB" altLang="en-US" sz="3200"/>
              <a:t> Probability provides the </a:t>
            </a:r>
            <a:r>
              <a:rPr lang="en-GB" altLang="en-US" sz="3200" b="1">
                <a:solidFill>
                  <a:srgbClr val="3366FF"/>
                </a:solidFill>
              </a:rPr>
              <a:t>framework</a:t>
            </a:r>
            <a:r>
              <a:rPr lang="en-GB" altLang="en-US" sz="3200"/>
              <a:t> for the study and application of statistics.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3" name="Picture 1">
            <a:extLst>
              <a:ext uri="{FF2B5EF4-FFF2-40B4-BE49-F238E27FC236}">
                <a16:creationId xmlns:a16="http://schemas.microsoft.com/office/drawing/2014/main" id="{068102A8-713B-4189-BDBE-F7715900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82000" cy="243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097" name="Picture 1">
            <a:extLst>
              <a:ext uri="{FF2B5EF4-FFF2-40B4-BE49-F238E27FC236}">
                <a16:creationId xmlns:a16="http://schemas.microsoft.com/office/drawing/2014/main" id="{D8B6775A-958A-4CDF-846F-4CE5B3F30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19200"/>
            <a:ext cx="8229600" cy="335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Line 1">
            <a:extLst>
              <a:ext uri="{FF2B5EF4-FFF2-40B4-BE49-F238E27FC236}">
                <a16:creationId xmlns:a16="http://schemas.microsoft.com/office/drawing/2014/main" id="{90EF2337-9937-4D99-B3A4-95D3ED378B0D}"/>
              </a:ext>
            </a:extLst>
          </p:cNvPr>
          <p:cNvSpPr>
            <a:spLocks noChangeShapeType="1"/>
          </p:cNvSpPr>
          <p:nvPr/>
        </p:nvSpPr>
        <p:spPr bwMode="auto">
          <a:xfrm>
            <a:off x="381000" y="1524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5122" name="Text Box 2">
            <a:extLst>
              <a:ext uri="{FF2B5EF4-FFF2-40B4-BE49-F238E27FC236}">
                <a16:creationId xmlns:a16="http://schemas.microsoft.com/office/drawing/2014/main" id="{5843A3C6-FC5D-4E62-857A-A721F1C202B9}"/>
              </a:ext>
            </a:extLst>
          </p:cNvPr>
          <p:cNvSpPr txBox="1">
            <a:spLocks noChangeArrowheads="1"/>
          </p:cNvSpPr>
          <p:nvPr/>
        </p:nvSpPr>
        <p:spPr bwMode="auto">
          <a:xfrm>
            <a:off x="685800" y="2286000"/>
            <a:ext cx="7924800" cy="2671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An </a:t>
            </a:r>
            <a:r>
              <a:rPr lang="en-GB" altLang="en-US" sz="2800">
                <a:solidFill>
                  <a:srgbClr val="3333CC"/>
                </a:solidFill>
              </a:rPr>
              <a:t>engineer</a:t>
            </a:r>
            <a:r>
              <a:rPr lang="en-GB" altLang="en-US" sz="2800"/>
              <a:t> is someone who solves problems of interest to society by the efficient application of scientific principles by</a:t>
            </a:r>
          </a:p>
          <a:p>
            <a:pPr lvl="1" indent="0">
              <a:spcBef>
                <a:spcPts val="1750"/>
              </a:spcBef>
              <a:buFont typeface="Times New Roman" panose="02020603050405020304" pitchFamily="18" charset="0"/>
              <a:buChar char="•"/>
            </a:pPr>
            <a:r>
              <a:rPr lang="en-GB" altLang="en-US" sz="2800"/>
              <a:t> Refining existing products</a:t>
            </a:r>
          </a:p>
          <a:p>
            <a:pPr lvl="1" indent="0">
              <a:spcBef>
                <a:spcPts val="1750"/>
              </a:spcBef>
              <a:buFont typeface="Times New Roman" panose="02020603050405020304" pitchFamily="18" charset="0"/>
              <a:buChar char="•"/>
            </a:pPr>
            <a:r>
              <a:rPr lang="en-GB" altLang="en-US" sz="2800"/>
              <a:t> Designing new products or processes</a:t>
            </a:r>
          </a:p>
        </p:txBody>
      </p:sp>
      <p:sp>
        <p:nvSpPr>
          <p:cNvPr id="5123" name="Text Box 3">
            <a:extLst>
              <a:ext uri="{FF2B5EF4-FFF2-40B4-BE49-F238E27FC236}">
                <a16:creationId xmlns:a16="http://schemas.microsoft.com/office/drawing/2014/main" id="{DEF81B69-E216-467E-8B3A-AA91C8801FC3}"/>
              </a:ext>
            </a:extLst>
          </p:cNvPr>
          <p:cNvSpPr txBox="1">
            <a:spLocks noChangeArrowheads="1"/>
          </p:cNvSpPr>
          <p:nvPr/>
        </p:nvSpPr>
        <p:spPr bwMode="auto">
          <a:xfrm>
            <a:off x="381000" y="22860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Line 1">
            <a:extLst>
              <a:ext uri="{FF2B5EF4-FFF2-40B4-BE49-F238E27FC236}">
                <a16:creationId xmlns:a16="http://schemas.microsoft.com/office/drawing/2014/main" id="{B5B80F5B-8677-416C-899E-87722A0E7E37}"/>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6146" name="Text Box 2">
            <a:extLst>
              <a:ext uri="{FF2B5EF4-FFF2-40B4-BE49-F238E27FC236}">
                <a16:creationId xmlns:a16="http://schemas.microsoft.com/office/drawing/2014/main" id="{ADD0CA8C-24AA-457A-9B47-3594B8B53133}"/>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pic>
        <p:nvPicPr>
          <p:cNvPr id="6147" name="Picture 3">
            <a:extLst>
              <a:ext uri="{FF2B5EF4-FFF2-40B4-BE49-F238E27FC236}">
                <a16:creationId xmlns:a16="http://schemas.microsoft.com/office/drawing/2014/main" id="{0112D831-6B68-4B55-BBAA-81D76EB5D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7924800" cy="2444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Text Box 4">
            <a:extLst>
              <a:ext uri="{FF2B5EF4-FFF2-40B4-BE49-F238E27FC236}">
                <a16:creationId xmlns:a16="http://schemas.microsoft.com/office/drawing/2014/main" id="{5DABE0A2-EB54-43C1-BE42-204E4535C62C}"/>
              </a:ext>
            </a:extLst>
          </p:cNvPr>
          <p:cNvSpPr txBox="1">
            <a:spLocks noChangeArrowheads="1"/>
          </p:cNvSpPr>
          <p:nvPr/>
        </p:nvSpPr>
        <p:spPr bwMode="auto">
          <a:xfrm>
            <a:off x="1981200" y="4572000"/>
            <a:ext cx="4648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500"/>
              </a:spcBef>
              <a:buClrTx/>
              <a:buFontTx/>
              <a:buNone/>
            </a:pPr>
            <a:r>
              <a:rPr lang="en-GB" altLang="en-US" b="1">
                <a:solidFill>
                  <a:srgbClr val="006600"/>
                </a:solidFill>
              </a:rPr>
              <a:t>Figure 1.1</a:t>
            </a:r>
            <a:r>
              <a:rPr lang="en-GB" altLang="en-US"/>
              <a:t> The engineering method</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Line 1">
            <a:extLst>
              <a:ext uri="{FF2B5EF4-FFF2-40B4-BE49-F238E27FC236}">
                <a16:creationId xmlns:a16="http://schemas.microsoft.com/office/drawing/2014/main" id="{579F78B8-E424-4C5D-BB5E-C280C24724C6}"/>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7170" name="Text Box 2">
            <a:extLst>
              <a:ext uri="{FF2B5EF4-FFF2-40B4-BE49-F238E27FC236}">
                <a16:creationId xmlns:a16="http://schemas.microsoft.com/office/drawing/2014/main" id="{9FB9F877-7C60-40B8-8423-9817D823DEAC}"/>
              </a:ext>
            </a:extLst>
          </p:cNvPr>
          <p:cNvSpPr txBox="1">
            <a:spLocks noChangeArrowheads="1"/>
          </p:cNvSpPr>
          <p:nvPr/>
        </p:nvSpPr>
        <p:spPr bwMode="auto">
          <a:xfrm>
            <a:off x="457200" y="1828800"/>
            <a:ext cx="8229600" cy="289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marL="45720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The field of </a:t>
            </a:r>
            <a:r>
              <a:rPr lang="en-GB" altLang="en-US" sz="2800">
                <a:solidFill>
                  <a:srgbClr val="3333CC"/>
                </a:solidFill>
              </a:rPr>
              <a:t>statistics</a:t>
            </a:r>
            <a:r>
              <a:rPr lang="en-GB" altLang="en-US" sz="2800"/>
              <a:t> deals with the collection, presentation, analysis, and use of data to</a:t>
            </a:r>
          </a:p>
          <a:p>
            <a:pPr lvl="1" indent="0">
              <a:spcBef>
                <a:spcPts val="1750"/>
              </a:spcBef>
              <a:buFont typeface="Times New Roman" panose="02020603050405020304" pitchFamily="18" charset="0"/>
              <a:buChar char="•"/>
            </a:pPr>
            <a:r>
              <a:rPr lang="en-GB" altLang="en-US" sz="2800"/>
              <a:t> Make decisions</a:t>
            </a:r>
          </a:p>
          <a:p>
            <a:pPr lvl="1" indent="0">
              <a:spcBef>
                <a:spcPts val="1750"/>
              </a:spcBef>
              <a:buFont typeface="Times New Roman" panose="02020603050405020304" pitchFamily="18" charset="0"/>
              <a:buChar char="•"/>
            </a:pPr>
            <a:r>
              <a:rPr lang="en-GB" altLang="en-US" sz="2800"/>
              <a:t> Solve problems</a:t>
            </a:r>
          </a:p>
          <a:p>
            <a:pPr lvl="1" indent="0">
              <a:spcBef>
                <a:spcPts val="1750"/>
              </a:spcBef>
              <a:buFont typeface="Times New Roman" panose="02020603050405020304" pitchFamily="18" charset="0"/>
              <a:buChar char="•"/>
            </a:pPr>
            <a:r>
              <a:rPr lang="en-GB" altLang="en-US" sz="2800"/>
              <a:t> Design products and processes</a:t>
            </a:r>
          </a:p>
        </p:txBody>
      </p:sp>
      <p:sp>
        <p:nvSpPr>
          <p:cNvPr id="7171" name="Text Box 3">
            <a:extLst>
              <a:ext uri="{FF2B5EF4-FFF2-40B4-BE49-F238E27FC236}">
                <a16:creationId xmlns:a16="http://schemas.microsoft.com/office/drawing/2014/main" id="{775A44A8-4973-43C6-A92D-8DF0D327B661}"/>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buClrTx/>
              <a:buFontTx/>
              <a:buNone/>
            </a:pPr>
            <a:r>
              <a:rPr lang="en-GB" altLang="en-US" sz="3600" b="1"/>
              <a:t>1-1 </a:t>
            </a:r>
            <a:r>
              <a:rPr lang="en-GB" altLang="en-US" sz="3800" b="1"/>
              <a:t>Statistics in Engineering</a:t>
            </a:r>
            <a:r>
              <a:rPr lang="en-GB" altLang="en-US" sz="3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Line 1">
            <a:extLst>
              <a:ext uri="{FF2B5EF4-FFF2-40B4-BE49-F238E27FC236}">
                <a16:creationId xmlns:a16="http://schemas.microsoft.com/office/drawing/2014/main" id="{B886A58B-E789-4A5F-802E-8F922562737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8194" name="Text Box 2">
            <a:extLst>
              <a:ext uri="{FF2B5EF4-FFF2-40B4-BE49-F238E27FC236}">
                <a16:creationId xmlns:a16="http://schemas.microsoft.com/office/drawing/2014/main" id="{1C4EB545-7440-4ED1-B70D-06F8A06F6E89}"/>
              </a:ext>
            </a:extLst>
          </p:cNvPr>
          <p:cNvSpPr txBox="1">
            <a:spLocks noChangeArrowheads="1"/>
          </p:cNvSpPr>
          <p:nvPr/>
        </p:nvSpPr>
        <p:spPr bwMode="auto">
          <a:xfrm>
            <a:off x="457200" y="1828800"/>
            <a:ext cx="8229600" cy="459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Font typeface="Times New Roman" panose="02020603050405020304" pitchFamily="18" charset="0"/>
              <a:buChar char="•"/>
            </a:pPr>
            <a:r>
              <a:rPr lang="en-GB" altLang="en-US" sz="2800"/>
              <a:t> Statistical techniques are useful for describing and   understanding </a:t>
            </a:r>
            <a:r>
              <a:rPr lang="en-GB" altLang="en-US" sz="2800">
                <a:solidFill>
                  <a:srgbClr val="3333CC"/>
                </a:solidFill>
              </a:rPr>
              <a:t>variability</a:t>
            </a:r>
            <a:r>
              <a:rPr lang="en-GB" altLang="en-US" sz="2800"/>
              <a:t>.</a:t>
            </a:r>
          </a:p>
          <a:p>
            <a:pPr>
              <a:spcBef>
                <a:spcPts val="1750"/>
              </a:spcBef>
              <a:buFont typeface="Times New Roman" panose="02020603050405020304" pitchFamily="18" charset="0"/>
              <a:buChar char="•"/>
            </a:pPr>
            <a:r>
              <a:rPr lang="en-GB" altLang="en-US" sz="2800"/>
              <a:t> By variability, we mean successive observations of a system or phenomenon do </a:t>
            </a:r>
            <a:r>
              <a:rPr lang="en-GB" altLang="en-US" sz="2800" i="1"/>
              <a:t>not</a:t>
            </a:r>
            <a:r>
              <a:rPr lang="en-GB" altLang="en-US" sz="2800"/>
              <a:t> produce exactly the same result.</a:t>
            </a:r>
          </a:p>
          <a:p>
            <a:pPr>
              <a:spcBef>
                <a:spcPts val="1750"/>
              </a:spcBef>
              <a:buFont typeface="Times New Roman" panose="02020603050405020304" pitchFamily="18" charset="0"/>
              <a:buChar char="•"/>
            </a:pPr>
            <a:r>
              <a:rPr lang="en-GB" altLang="en-US" sz="2800"/>
              <a:t> Statistics gives us a framework for describing this variability and for learning about potential </a:t>
            </a:r>
            <a:r>
              <a:rPr lang="en-GB" altLang="en-US" sz="2800">
                <a:solidFill>
                  <a:srgbClr val="FF3399"/>
                </a:solidFill>
              </a:rPr>
              <a:t>sources of variability</a:t>
            </a:r>
            <a:r>
              <a:rPr lang="en-GB" altLang="en-US" sz="2800"/>
              <a:t>.</a:t>
            </a:r>
          </a:p>
          <a:p>
            <a:pPr>
              <a:spcBef>
                <a:spcPts val="1750"/>
              </a:spcBef>
              <a:buClrTx/>
              <a:buFontTx/>
              <a:buNone/>
            </a:pPr>
            <a:endParaRPr lang="en-GB" altLang="en-US" sz="2800"/>
          </a:p>
        </p:txBody>
      </p:sp>
      <p:sp>
        <p:nvSpPr>
          <p:cNvPr id="8195" name="Text Box 3">
            <a:extLst>
              <a:ext uri="{FF2B5EF4-FFF2-40B4-BE49-F238E27FC236}">
                <a16:creationId xmlns:a16="http://schemas.microsoft.com/office/drawing/2014/main" id="{040D17C3-4257-4162-B223-0E963E3E0530}"/>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buClrTx/>
              <a:buFontTx/>
              <a:buNone/>
            </a:pPr>
            <a:r>
              <a:rPr lang="en-GB" altLang="en-US" sz="3600" b="1"/>
              <a:t>1-1 </a:t>
            </a:r>
            <a:r>
              <a:rPr lang="en-GB" altLang="en-US" sz="3800" b="1"/>
              <a:t>Statistics in Engineering</a:t>
            </a:r>
            <a:r>
              <a:rPr lang="en-GB" altLang="en-US" sz="3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a:extLst>
              <a:ext uri="{FF2B5EF4-FFF2-40B4-BE49-F238E27FC236}">
                <a16:creationId xmlns:a16="http://schemas.microsoft.com/office/drawing/2014/main" id="{3546B68A-A6FE-4E77-B8F8-C1EE04387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25"/>
            <a:ext cx="9144000" cy="63642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Line 1">
            <a:extLst>
              <a:ext uri="{FF2B5EF4-FFF2-40B4-BE49-F238E27FC236}">
                <a16:creationId xmlns:a16="http://schemas.microsoft.com/office/drawing/2014/main" id="{8A7F165A-FE3A-4B33-821A-F49436677BC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pic>
        <p:nvPicPr>
          <p:cNvPr id="10242" name="Picture 2">
            <a:extLst>
              <a:ext uri="{FF2B5EF4-FFF2-40B4-BE49-F238E27FC236}">
                <a16:creationId xmlns:a16="http://schemas.microsoft.com/office/drawing/2014/main" id="{58A5064D-2151-4F4D-B8D8-A1ECC6B34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620000" cy="489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3" name="Text Box 3">
            <a:extLst>
              <a:ext uri="{FF2B5EF4-FFF2-40B4-BE49-F238E27FC236}">
                <a16:creationId xmlns:a16="http://schemas.microsoft.com/office/drawing/2014/main" id="{99FC5834-0E3B-42FF-B148-B49063D9E66A}"/>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3600" b="1"/>
              <a:t>1-1 </a:t>
            </a:r>
            <a:r>
              <a:rPr lang="en-GB" altLang="en-US" sz="3800" b="1"/>
              <a:t>Statistics in Engineering</a:t>
            </a:r>
            <a:r>
              <a:rPr lang="en-GB" altLang="en-US" sz="2800"/>
              <a:t>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Line 1">
            <a:extLst>
              <a:ext uri="{FF2B5EF4-FFF2-40B4-BE49-F238E27FC236}">
                <a16:creationId xmlns:a16="http://schemas.microsoft.com/office/drawing/2014/main" id="{874AAFDD-6316-4A1A-9265-B727FE2485BF}"/>
              </a:ext>
            </a:extLst>
          </p:cNvPr>
          <p:cNvSpPr>
            <a:spLocks noChangeShapeType="1"/>
          </p:cNvSpPr>
          <p:nvPr/>
        </p:nvSpPr>
        <p:spPr bwMode="auto">
          <a:xfrm>
            <a:off x="381000" y="1143000"/>
            <a:ext cx="8153400" cy="1588"/>
          </a:xfrm>
          <a:prstGeom prst="line">
            <a:avLst/>
          </a:prstGeom>
          <a:noFill/>
          <a:ln w="381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11266" name="Text Box 2">
            <a:extLst>
              <a:ext uri="{FF2B5EF4-FFF2-40B4-BE49-F238E27FC236}">
                <a16:creationId xmlns:a16="http://schemas.microsoft.com/office/drawing/2014/main" id="{0A9ACCEF-016D-415C-B97B-5113EC0A246B}"/>
              </a:ext>
            </a:extLst>
          </p:cNvPr>
          <p:cNvSpPr txBox="1">
            <a:spLocks noChangeArrowheads="1"/>
          </p:cNvSpPr>
          <p:nvPr/>
        </p:nvSpPr>
        <p:spPr bwMode="auto">
          <a:xfrm>
            <a:off x="457200" y="1828800"/>
            <a:ext cx="8229600" cy="363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1750"/>
              </a:spcBef>
              <a:buClrTx/>
              <a:buFontTx/>
              <a:buNone/>
            </a:pPr>
            <a:r>
              <a:rPr lang="en-GB" altLang="en-US" sz="2800"/>
              <a:t> </a:t>
            </a:r>
            <a:r>
              <a:rPr lang="en-GB" altLang="en-US" sz="2800" u="sng"/>
              <a:t>Example</a:t>
            </a:r>
          </a:p>
          <a:p>
            <a:pPr eaLnBrk="0" hangingPunct="0">
              <a:buClrTx/>
              <a:buFontTx/>
              <a:buNone/>
            </a:pPr>
            <a:endParaRPr lang="en-GB" altLang="en-US"/>
          </a:p>
          <a:p>
            <a:pPr eaLnBrk="0" hangingPunct="0">
              <a:buClrTx/>
              <a:buFontTx/>
              <a:buNone/>
            </a:pPr>
            <a:r>
              <a:rPr lang="en-GB" altLang="en-US"/>
              <a:t>A programmer has two different clever algorithms for one problem. He is not super strong in mathematics, and his algorithms are very complicated, so he cannot analyse theoretically their complexity (as in your MAD101 course). How can he decide which algorithm is better? What’s variability in this problem?</a:t>
            </a:r>
          </a:p>
          <a:p>
            <a:pPr>
              <a:spcBef>
                <a:spcPts val="1500"/>
              </a:spcBef>
              <a:buClrTx/>
              <a:buFontTx/>
              <a:buNone/>
            </a:pPr>
            <a:endParaRPr lang="en-GB" altLang="en-US"/>
          </a:p>
        </p:txBody>
      </p:sp>
      <p:sp>
        <p:nvSpPr>
          <p:cNvPr id="11267" name="Text Box 3">
            <a:extLst>
              <a:ext uri="{FF2B5EF4-FFF2-40B4-BE49-F238E27FC236}">
                <a16:creationId xmlns:a16="http://schemas.microsoft.com/office/drawing/2014/main" id="{880966FE-0AB4-456D-BA87-F265186FCFEC}"/>
              </a:ext>
            </a:extLst>
          </p:cNvPr>
          <p:cNvSpPr txBox="1">
            <a:spLocks noChangeArrowheads="1"/>
          </p:cNvSpPr>
          <p:nvPr/>
        </p:nvSpPr>
        <p:spPr bwMode="auto">
          <a:xfrm>
            <a:off x="304800" y="0"/>
            <a:ext cx="81534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9863" algn="l"/>
                <a:tab pos="10779125" algn="l"/>
                <a:tab pos="10780713" algn="l"/>
              </a:tabLst>
              <a:defRPr sz="2400">
                <a:solidFill>
                  <a:srgbClr val="000000"/>
                </a:solidFill>
                <a:latin typeface="Times New Roman" panose="02020603050405020304" pitchFamily="18" charset="0"/>
                <a:ea typeface="Microsoft YaHei" panose="020B0503020204020204" pitchFamily="34" charset="-122"/>
              </a:defRPr>
            </a:lvl9pPr>
          </a:lstStyle>
          <a:p>
            <a:pPr>
              <a:spcBef>
                <a:spcPts val="2375"/>
              </a:spcBef>
            </a:pPr>
            <a:r>
              <a:rPr lang="en-GB" altLang="en-US" sz="3600" b="1"/>
              <a:t>1-1 </a:t>
            </a:r>
            <a:r>
              <a:rPr lang="en-GB" altLang="en-US" sz="3800" b="1"/>
              <a:t>Statistics in Applications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386</Words>
  <Application>Microsoft Office PowerPoint</Application>
  <PresentationFormat>On-screen Show (4:3)</PresentationFormat>
  <Paragraphs>48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Connie Borror</dc:creator>
  <cp:lastModifiedBy>Viet Anh Nguyen</cp:lastModifiedBy>
  <cp:revision>47</cp:revision>
  <cp:lastPrinted>1601-01-01T00:00:00Z</cp:lastPrinted>
  <dcterms:created xsi:type="dcterms:W3CDTF">2002-09-13T02:00:39Z</dcterms:created>
  <dcterms:modified xsi:type="dcterms:W3CDTF">2022-05-09T02:20:26Z</dcterms:modified>
</cp:coreProperties>
</file>