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3135-EE46-439F-8F57-3F11013E53B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6C41-FE63-461F-9CD7-C6B80B30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5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3135-EE46-439F-8F57-3F11013E53B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6C41-FE63-461F-9CD7-C6B80B30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1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3135-EE46-439F-8F57-3F11013E53B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6C41-FE63-461F-9CD7-C6B80B30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6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3135-EE46-439F-8F57-3F11013E53B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6C41-FE63-461F-9CD7-C6B80B30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9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3135-EE46-439F-8F57-3F11013E53B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6C41-FE63-461F-9CD7-C6B80B30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3135-EE46-439F-8F57-3F11013E53B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6C41-FE63-461F-9CD7-C6B80B30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3135-EE46-439F-8F57-3F11013E53B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6C41-FE63-461F-9CD7-C6B80B30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3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3135-EE46-439F-8F57-3F11013E53B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6C41-FE63-461F-9CD7-C6B80B30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2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3135-EE46-439F-8F57-3F11013E53B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6C41-FE63-461F-9CD7-C6B80B30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8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3135-EE46-439F-8F57-3F11013E53B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6C41-FE63-461F-9CD7-C6B80B30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7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3135-EE46-439F-8F57-3F11013E53B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6C41-FE63-461F-9CD7-C6B80B30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6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53135-EE46-439F-8F57-3F11013E53B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A6C41-FE63-461F-9CD7-C6B80B30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9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2363"/>
            <a:ext cx="8436071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3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93" y="910371"/>
            <a:ext cx="8931414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3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03" y="914182"/>
            <a:ext cx="8923793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6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333" y="2792675"/>
            <a:ext cx="3147333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8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2022-04-18T11:33:55Z</dcterms:created>
  <dcterms:modified xsi:type="dcterms:W3CDTF">2022-04-18T11:34:14Z</dcterms:modified>
</cp:coreProperties>
</file>