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9" r:id="rId4"/>
    <p:sldId id="265" r:id="rId5"/>
    <p:sldId id="266" r:id="rId6"/>
    <p:sldId id="52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4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0032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03/01/2022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03/01/2022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03/01/2022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03/01/2022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03/01/2022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03/01/2022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03/01/2022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introdu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Cross-Platform Application Programming With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734683" y="756241"/>
            <a:ext cx="10515600" cy="877749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Environments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26057" y="1745046"/>
            <a:ext cx="10591800" cy="24817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.</a:t>
            </a:r>
            <a:r>
              <a:rPr lang="en-US" sz="2600" dirty="0">
                <a:latin typeface="+mj-lt"/>
              </a:rPr>
              <a:t>NET 5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Visual Studio 2019 or later (</a:t>
            </a:r>
            <a:r>
              <a:rPr lang="en-US" sz="2600" u="sng" dirty="0">
                <a:solidFill>
                  <a:srgbClr val="0070C0"/>
                </a:solidFill>
                <a:latin typeface="+mj-lt"/>
              </a:rPr>
              <a:t>https://visualstudio.microsoft.com/downloads/</a:t>
            </a:r>
            <a:r>
              <a:rPr lang="en-US" sz="2600" dirty="0">
                <a:latin typeface="+mj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MS SQL Server 2014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A Notebook for reports of labs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445-7530-4FC4-A2AF-DBC5EF1EB96F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726055" y="782376"/>
            <a:ext cx="10515600" cy="4772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 Rules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26055" y="1397553"/>
            <a:ext cx="11142484" cy="494522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all labs 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Interchange by FU-HCM CMS, Forum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313-35E1-4FDC-A14F-8C7B2ECA302E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769190" y="749804"/>
            <a:ext cx="10515600" cy="611418"/>
          </a:xfrm>
        </p:spPr>
        <p:txBody>
          <a:bodyPr>
            <a:noAutofit/>
          </a:bodyPr>
          <a:lstStyle/>
          <a:p>
            <a:r>
              <a:rPr lang="en-US" sz="4000" b="1" dirty="0"/>
              <a:t>Evaluation Strategy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769190" y="1315237"/>
            <a:ext cx="10755702" cy="506006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02 Progress Tests (PT,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03 Assignments (AS,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Practical Exam (PE, 25%) </a:t>
            </a:r>
          </a:p>
          <a:p>
            <a:pPr marL="457200" lvl="1" indent="0" algn="just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    (Practical exam retake only when the score of PE &lt; 4))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Group Project(GP, 25%)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Final Exam (FE,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Total score=10%(PT)+10%(AS)+25%(PE)+25%(GR)+30% 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Every on-going assessment component &gt;0 and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Practical Exam &gt;=4 and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Exam Score &gt;=4 and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Result  &gt;=5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Final exam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6FB9-B064-4103-8E70-18B9FA4E7E15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22541" y="876515"/>
            <a:ext cx="10515600" cy="477118"/>
          </a:xfrm>
        </p:spPr>
        <p:txBody>
          <a:bodyPr>
            <a:noAutofit/>
          </a:bodyPr>
          <a:lstStyle/>
          <a:p>
            <a:r>
              <a:rPr lang="en-US" sz="4000" b="1" dirty="0"/>
              <a:t>How to study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5289" y="1485189"/>
            <a:ext cx="11092131" cy="48294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latin typeface="+mj-lt"/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Analyze, design, and implement workshops and assignments. </a:t>
            </a:r>
            <a:r>
              <a:rPr lang="en-US" b="1" dirty="0">
                <a:latin typeface="+mj-lt"/>
                <a:cs typeface="Times New Roman" pitchFamily="18" charset="0"/>
              </a:rPr>
              <a:t>Write reports </a:t>
            </a:r>
            <a:r>
              <a:rPr lang="en-US" dirty="0">
                <a:latin typeface="+mj-lt"/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52C-E61D-49B9-9CB8-B64C03F84258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31166" y="834899"/>
            <a:ext cx="10515600" cy="530002"/>
          </a:xfrm>
        </p:spPr>
        <p:txBody>
          <a:bodyPr>
            <a:noAutofit/>
          </a:bodyPr>
          <a:lstStyle/>
          <a:p>
            <a:r>
              <a:rPr lang="en-US" sz="4000" b="1" dirty="0"/>
              <a:t>Academic policy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70781" y="1593205"/>
            <a:ext cx="11126638" cy="45370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896-7ECF-48BC-98EE-66A4C806647D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65672" y="861859"/>
            <a:ext cx="10515600" cy="602540"/>
          </a:xfrm>
        </p:spPr>
        <p:txBody>
          <a:bodyPr>
            <a:noAutofit/>
          </a:bodyPr>
          <a:lstStyle/>
          <a:p>
            <a:r>
              <a:rPr lang="en-US" sz="4000" b="1" dirty="0"/>
              <a:t>Enjoy the Course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65672" y="1979406"/>
            <a:ext cx="10763588" cy="37029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Be enthusiastic about the material because it is interesting, </a:t>
            </a:r>
            <a:r>
              <a:rPr lang="en-US" sz="2600" dirty="0" err="1">
                <a:latin typeface="+mj-lt"/>
                <a:cs typeface="Times New Roman" pitchFamily="18" charset="0"/>
              </a:rPr>
              <a:t>usefull</a:t>
            </a:r>
            <a:r>
              <a:rPr lang="en-US" sz="2600" dirty="0">
                <a:latin typeface="+mj-lt"/>
                <a:cs typeface="Times New Roman" pitchFamily="18" charset="0"/>
              </a:rPr>
              <a:t> and an important part of your training as a software engineer.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Our job is to help you learn and enjoy the experience.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We will do our best but we need your help.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So let’s all have fun together with C#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6D79-5DB1-4D1F-B959-D799C5FB2ACC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Install tools for programming if needed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88463" y="281014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A337-D721-489A-94FD-8946F3A21BBF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43308" y="1593428"/>
            <a:ext cx="10694578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 Cross-platform .NET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 .NET application supporting some functions concurrently?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.NET applications using GUI (Graphical User Interface)?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apply Design Pattern in .NET </a:t>
            </a:r>
            <a:r>
              <a:rPr lang="en-US"/>
              <a:t>applications?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26056" y="1844731"/>
            <a:ext cx="10694578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develop .NET distributed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.NET database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ASP.NET MVC Core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Do you want to earn Certifications from Microsoft?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6681" y="4912762"/>
            <a:ext cx="77780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00FF"/>
                </a:solidFill>
              </a:rPr>
              <a:t>https://docs.microsoft.com/en-us/learn/certifications/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03/01/2022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786444" y="1710542"/>
            <a:ext cx="10515600" cy="180903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b="1" dirty="0">
                <a:latin typeface="+mj-lt"/>
              </a:rPr>
              <a:t>Completed: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PRO192-Object-Oriented Programming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DBI201-Database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FD055-3F72-4A7D-BC59-5D54FB9F5CCD}"/>
              </a:ext>
            </a:extLst>
          </p:cNvPr>
          <p:cNvSpPr txBox="1">
            <a:spLocks/>
          </p:cNvSpPr>
          <p:nvPr/>
        </p:nvSpPr>
        <p:spPr>
          <a:xfrm>
            <a:off x="786444" y="751831"/>
            <a:ext cx="10515600" cy="75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F37-A90B-4575-8B59-C0F4DE92E0A0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04497" y="7874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04497" y="1820001"/>
            <a:ext cx="10724763" cy="387167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Developing multi-threading .NET Applications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GUI applications using Windows Forms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Website using ASP.NET MVC Core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Using Design Pattern in C#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Connecting with Database using ADO.NET and Entity Framework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client-server applications with ASP.NET Web API by Windows Forms and  ASP.NET MVC Core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1867-DE70-4838-8B50-CCFF878F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SG" dirty="0"/>
              <a:t>Evolution of Software Design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D6B605-549B-48CF-8973-B3038E8A6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82239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24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08804" y="747130"/>
            <a:ext cx="10515600" cy="796332"/>
          </a:xfrm>
        </p:spPr>
        <p:txBody>
          <a:bodyPr>
            <a:normAutofit/>
          </a:bodyPr>
          <a:lstStyle/>
          <a:p>
            <a:r>
              <a:rPr lang="en-US" sz="4000" b="1" dirty="0"/>
              <a:t>Course Description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760577" y="1583704"/>
            <a:ext cx="10642805" cy="441165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OOP and C#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Concurrency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Design Pattern in .NET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Creating a GUI using Windows Forms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Creating a ASP.NET MVC Core application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Database Access by ADO.NET and Entity Framework Core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Assemblies .NET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Files and Streams I/O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Working with ASP.NET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2229-6176-4484-9BA7-2626152A69B2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2925" y="710350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b="1" dirty="0"/>
              <a:t>Course Plan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2743704"/>
            <a:ext cx="10515600" cy="859993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6F14-D1B8-4E91-9B55-814C132BACE7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40888" y="768989"/>
            <a:ext cx="10515600" cy="833360"/>
          </a:xfrm>
        </p:spPr>
        <p:txBody>
          <a:bodyPr>
            <a:normAutofit/>
          </a:bodyPr>
          <a:lstStyle/>
          <a:p>
            <a:r>
              <a:rPr lang="en-US" sz="4000" b="1" dirty="0"/>
              <a:t>Materials/ References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40888" y="1805431"/>
            <a:ext cx="10651431" cy="237838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Pro C# 9 with .NET 5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ISBN: 978-1-4842-6939-8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https://docs.microsoft.com/en-us/dotnet/core/introduction</a:t>
            </a:r>
            <a:endParaRPr lang="en-US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3) CMS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C4B-080F-4B30-AF8C-8D3C18E4401C}" type="datetime1">
              <a:rPr lang="vi-VN" smtClean="0"/>
              <a:t>03/01/2022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830</Words>
  <Application>Microsoft Office PowerPoint</Application>
  <PresentationFormat>Widescreen</PresentationFormat>
  <Paragraphs>135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굴림</vt:lpstr>
      <vt:lpstr>Arial</vt:lpstr>
      <vt:lpstr>Calibri</vt:lpstr>
      <vt:lpstr>Tahoma</vt:lpstr>
      <vt:lpstr>Times New Roman</vt:lpstr>
      <vt:lpstr>Wingdings</vt:lpstr>
      <vt:lpstr>Office Theme</vt:lpstr>
      <vt:lpstr>Basic Cross-Platform Application Programming With .NET</vt:lpstr>
      <vt:lpstr>Why should you study this course?</vt:lpstr>
      <vt:lpstr>Why should you study this course?</vt:lpstr>
      <vt:lpstr>PowerPoint Presentation</vt:lpstr>
      <vt:lpstr>Course Objectives </vt:lpstr>
      <vt:lpstr>Evolution of Software Design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72</cp:revision>
  <dcterms:created xsi:type="dcterms:W3CDTF">2021-01-25T08:25:31Z</dcterms:created>
  <dcterms:modified xsi:type="dcterms:W3CDTF">2022-01-03T11:08:54Z</dcterms:modified>
</cp:coreProperties>
</file>